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483" r:id="rId4"/>
    <p:sldId id="486" r:id="rId5"/>
    <p:sldId id="490" r:id="rId6"/>
    <p:sldId id="497" r:id="rId7"/>
    <p:sldId id="493" r:id="rId8"/>
    <p:sldId id="494" r:id="rId9"/>
    <p:sldId id="511" r:id="rId10"/>
    <p:sldId id="495" r:id="rId11"/>
    <p:sldId id="510" r:id="rId12"/>
    <p:sldId id="498" r:id="rId13"/>
    <p:sldId id="500" r:id="rId14"/>
    <p:sldId id="508" r:id="rId15"/>
    <p:sldId id="509" r:id="rId16"/>
    <p:sldId id="501" r:id="rId17"/>
    <p:sldId id="502" r:id="rId18"/>
    <p:sldId id="503" r:id="rId19"/>
    <p:sldId id="504" r:id="rId20"/>
    <p:sldId id="505" r:id="rId21"/>
    <p:sldId id="506" r:id="rId22"/>
    <p:sldId id="5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13T19:26:42.0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9941 1413 2944,'-9'0'1408,"-8"0"896,17 6-1408,0-6-256,-4 0 0,0 0-384,0 0 128,4-6 0,-5 6 128,5 0-384,0 0 128,0 0-256,0 0 0,9 0 128,3 0 128,5 6-256,9-6 128,16 9 0,0-18 0,9 6-128,4 3 0,26 0 0,8 3 128,4-6-128,8 3 128,5 0 0,8 0 128,5-3 128,-5 3 128,-8-4-640,-8 1 0,3 3 128,-4 0 128,-3 0 0,-10 0 128,-12-3-256,-12 3 0,-5-6-128,-9 9 128,-8-3 0,-8 0 128,-5-7-384,-4 4 0,-4 6 640,-8-6 0,4 0-896,-13 0 128,-9 6-4096,5-3 0,-5 6 2688,-3 4 0</inkml:trace>
  <inkml:trace contextRef="#ctx0" brushRef="#br0" timeOffset="1061">10097 2108 896,'-4'-16'384,"0"13"0,8-7-512,-4 1 2688,-4-1 128,-5 7-2432,1-6 0,-1 5-384,1 1 128,-5 3 640,5-6 128,-1 6 128,5-3 0,0-1-512,0 1 128,-1 0-512,5 6 0,5-6 0,-1 3 128,4 0-128,5 0 128,4-3 256,8 3 128,5 0-512,8 6 0,13-3 384,25-3 0,4 7-128,9-10 128,5 3-384,3 0 128,17-4-128,5 4 128,-9-3 0,-4 6 0,-5-6 0,9 0 0,-4 0 0,0 0 0,-13 6-256,-8 0 0,-13 0 256,-5-6 0,-7 6-256,-14-3 128,-8 0 0,-8 0 0,-9-3 256,-4 3 0,0 0-384,-8-3 0,-5 3 128,-4 0 128,-4 0-1920,-1 3 0,1-6-3968,0 3 128</inkml:trace>
  <inkml:trace contextRef="#ctx0" brushRef="#br0" timeOffset="-30140">4288 1407 2304,'-17'-9'1152,"8"28"1152,5-16-1024,0 0-256,0-3 128,-1-3-640,1 6 128,0-3 0,0 3 0,4-6-512,0 6 128,0-3-128,0 0 128,0 0 128,8 0 128,9-3-256,13 0 128,8 3 0,8 0 0,9 0 0,-4-3 0,9 0-384,3 6 128,5-3 0,16 0 128,1 0-256,0-3 128,4 3 0,-9-3 127,5-1-255,12 4 128,9 4-128,-13-1 0,-12 3-128,-1-6 128,-4-3 0,-8 0 0,-9 3 128,5-3 0,-1-1-256,-12 1 0,-9 3 128,-4 7 0,-4-14 0,-4 4 128,-9 0-128,-4 3 128,0-3-128,-4 6 128,-1 3-256,1-6 0,-4-3 256,-1 3 128,0 0-384,1 0 0,-5 3 128,-4 4 128,4-7-256,1-4 128,-5 4-128,0 7 0,4-14 1,0 7 127,0-3-1280,-4 3 0,5 0-5504,-5 7 128,-9-14 6528,-4 7 0</inkml:trace>
  <inkml:trace contextRef="#ctx0" brushRef="#br0" timeOffset="-31313">4225 1426 1920,'-4'-3'896,"4"6"1024,0 1-896,0-4-128,0 9 128,0 1-128,4 2 128,1 4-256,-1 10 128,0 9-384,4 6 0,-3 10-384,3-7 128,5 10-256,-5-3 0,5-10 0,-9-3 128,0-3-256,1-9 0,-1-4-1024,4-16 0,1 0-3968,-1-18 128</inkml:trace>
  <inkml:trace contextRef="#ctx0" brushRef="#br0" timeOffset="-32376">3053 1677 2944,'-5'0'1408,"-3"0"1024,8 0-1408,0 0-384,0 0 0,0 0-256,0 0 128,0 0-384,0 0 0,0 0 128,0 0 0,0 0 0,0 0 0,4 3 256,5 1 0,12 2-512,8 0 0,22-6 768,0 3 128,13-6-896,-5 3 0,13 0 384,12 7 0,5-7-256,-4 0 128,-9 0-128,-4 0 0,-13-7-128,-8 4 0,-8 3 0,-10 0 0,-3 0 0,-5 0 128,1 0-128,-5 0 0,0 0 0,-4 0 128,4 0-256,-8 0 0,-5 0-6528,-3-6 128,-5-10 5504,-13 3 0</inkml:trace>
  <inkml:trace contextRef="#ctx0" brushRef="#br0" timeOffset="-40297">2981 1668 2944,'0'0'1408,"0"3"1024,0-3-1536,0 0-256,0 0 0,0 0-256,0 0 128,0 0-256,0 0 128,0 0-128,0 0 128,0 0-256,0 0 128,0 0-128,0 6 128,0 4-128,0-1 0,0 1-128,0 9 128,0 3 256,0 10 128,8 12-384,-8 1 0,0 12 0,-4 6 0,8 4-256,-4 3 0,0 3 128,0 3 0,0-3-128,0-3 128,0-6-128,0-7 128,0-3-256,0-7 0,0-2 640,0-4 0,0-6-768,0-6 0,0-7 384,0 3 128,0-3-256,0 1 128,4-4 384,-4 3 0,0-6-1152,0-4 128,0-5-512,0-7 128,0-7-2304,0 1 128,0-16 1664,5 3 0</inkml:trace>
  <inkml:trace contextRef="#ctx0" brushRef="#br0" timeOffset="-28814">4386 1982 2304,'-4'-13'1152,"-5"23"768,9-10-1024,-4 6-384,4-6 128,-4 0 0,4 0 128,0 0-384,0 0 0,0 0-128,0 0 0,8 0 0,1 3 128,8-3 0,4 0 0,4 0 0,9 0 0,4 0 256,0 0 0,13-3-640,4 3 128,22 3 128,-1-6 128,4 3-384,1 0 0,-5-3 0,0 3 128,4-3 0,1 0 128,12 3-256,-13 0 0,26 0 128,-13-7 0,-8 7-128,-9 0 128,-4 0-384,0-3 128,-8-3 0,-9 6 128,-4-3 0,-5 6 128,-4-3-128,-3-3 128,-6 3-256,-3 0 128,-5 0 0,-8 0 0,0 3 384,-4-3 0,-5 0-640,-8-3 128,0 6-128,-4-6 0,4 6-128,0-3 128,-4-3-384,4 3 128,0 0-640,0-4 128,0 8-4096,0-4 0,-4 3 4864,-5 0 128</inkml:trace>
  <inkml:trace contextRef="#ctx0" brushRef="#br0" timeOffset="-18590.73">21251 2455 2432,'-8'-3'1152,"4"3"640,4 0-1152,0 0 128,0 3 128,-5 3-128,1-6 128,4-3-640,0 3 128,0 0-128,0 0 0,0 0-256,0 0 128,4 10 0,1-10 0,3 0 128,5 0 0,8 0-256,9-3 128,3 3-128,22-7 0,17 7-128,-8 7 0,4-14 256,-5 7 0,5-6-256,8 6 0,9 0 256,8 0 0,4 0-128,-8 0 0,-4 0 0,4 0 128,17 0-128,-1 0 128,5 0-128,-12 0 0,-5 0 0,-4 0 128,12 0 128,-3 3 0,-1-9 0,-8 3 0,-9 3-128,1 0 0,-5 0-256,9 0 0,-5-4 256,5 4 0,-9 0-128,-4-3 128,0 6-256,-8 1 0,-1-4 256,-4-4 0,9 1-128,0 3 128,8 3 0,-13-3 0,-3 0-256,-1 0 128,-4 0 0,0-3 128,-4 3-256,-5 0 128,-3-3 0,8 3 0,-1 0-128,5 3 128,-8-3 0,0 0 0,-9 3-128,4-3 128,-4 4 0,-4-4 128,8 0-128,-12-4 0,12 4 0,-4 0 0,0 0-128,-4 0 128,9 0 256,7 0 128,1 0-640,4 0 0,-4 0 256,-4-3 128,-1 3 0,-3 0 128,-5 0-512,0-3 128,0 3 256,0 0 0,-4-3-256,4 3 128,0-3-128,-4 6 128,0-3 0,-9 3 0,-4 0 0,0-6 128,1 0-128,-10 3 0,1-3-128,0 6 0,-1 0 256,1 0 0,0-6 128,-5 6 128,1-9-256,-5 9 128,4-3-384,1 3 0,-1-3 256,-8 0 128,5 3-384,-1 1 128,0-8 0,-4 4 128,0 0-1280,0-3 0,-4 3-5120,-5-3 128</inkml:trace>
  <inkml:trace contextRef="#ctx0" brushRef="#br0" timeOffset="-21682.73">21116 2461 1920,'-4'-3'896,"4"10"768,0-7-1152,0 0 0,0 6 128,0-6-512,-5 0 0,5 3 0,0-3 0,0 0 0,0 7 128,0 5 256,5 7 128,-1 10 0,0 15 0,-4 20-256,0 22 0,4 18-384,-4 17 128,0 3 128,4 15 128,-4-2-256,5 6 0,-5-16-256,4 0 128,-4-22 128,0-13 0,4-19-256,-4-16 128,0-16-256,0-9 0,0-10-2304,0-22 0,4 0-128,-4-22 0</inkml:trace>
  <inkml:trace contextRef="#ctx0" brushRef="#br0" timeOffset="-16635.73">21285 4186 2432,'-8'0'1152,"3"-4"1024,5 4-1152,0 7-768,-4-10 0,4 3 512,-4 0 0,4 3-384,0-3 128,0 0-384,-4 3 0,4-3 0,0 0 0,8-3 256,5 3 128,4 3-768,4-3 0,9 0 384,12 6 128,9-9-256,0 3 0,8 0 0,4 0 0,-8 3 0,5 0 128,-1-3-128,9-3 128,16 6-128,5-3 0,-4 4 256,-5-4 128,5 3-512,-5-3 0,22 0 256,0 0 0,3 0 256,-3 0 0,0 0-128,8 3 0,0-3-128,0 3 0,-4 0 128,-5-3 0,-3 0-128,3 3 0,1-3 128,-1 0 0,-3 0-384,-18 0 128,-4 4 0,-4-4 0,-4-4 0,4 4 0,0 0 0,4 4 128,-8-1-128,-9 0 128,5-3-384,-13-3 128,-1 3 128,-3 0 128,-1 3 0,-12 0 0,4-3-256,9-3 0,0 3 128,-5 0 128,0-3-256,1 6 128,3-6 0,-12 9 128,8-6-256,-4 0 128,5 0 0,-1 0 128,0 0-256,1-6 0,-1 6 256,5 0 128,-5 6-384,0-6 128,5 0-128,-5-6 128,-4 6 0,0 0 128,1 0-256,-6 0 128,1 0 0,0 0 0,-4-3-128,-1 3 128,1 0 0,-5 3 128,-3-6-128,-1-1 0,0 8 0,-4-1 0,0-3-128,-4 0 128,-1 0 128,1 0 0,0-3-256,-1 6 128,1-3 0,8 3 0,0-6-128,-4 3 128,4 0 0,1 0 0,-1 0 0,0 0 128,0 0-128,0 0 0,0 0 128,5 3 0,-1-3-256,1 3 128,-1-6 0,0 3 0,1 3 128,-1 0 0,-4-6-256,1 3 0,-1-3 128,-4 6 128,-5-3-128,1 0 0,-9 0-256,-4 0 0,0-3 128,0 3 0,0 0-128,0 0 128,0 0-512,0 0 0,0-3-5504,0 3 0</inkml:trace>
  <inkml:trace contextRef="#ctx0" brushRef="#br0" timeOffset="-14965.75">26522 2604 2560,'0'-3'1280,"-4"0"640,4 3-1408,0 0 0,0 0 128,0 0-256,0 0 0,0 0 256,0 0 0,0 0-256,4 6 128,0 1-256,0 2 128,-4 4 128,4 9 0,-4 4-384,5 12 128,-1 9 128,0 10 128,0 13-512,-4 3 128,5 7 0,-5 12 0,0-3-128,0 6 128,4 3 128,0-6 0,-4 7 0,0-7 128,0-16-256,0-3 0,0-9-256,0-10 128,0-4 0,0-2 128,-4-7-384,4-6 128,-4-6-384,4-7 128,0-9-640,0-1 128,0-2-384,0-13 0,4-10-3328,4-3 0</inkml:trace>
  <inkml:trace contextRef="#ctx0" brushRef="#br0" timeOffset="-63343">7112 3071 2176,'-12'-9'1024,"-5"18"896,17-9-1280,-4-3-384,-1 6 128,1 0 0,0-3 128,4 0-256,0 0 0,0 3 128,0-3 128,0 4-640,0-4 128,0 0 512,0 0 0,4 0-256,5 3 128,-1 0-128,9-3 0,-4 0-128,8 0 128,0 0 0,4 0 0,5-3-128,17 0 0,-1 6 512,5-6 0,0-1-896,-5 4 0,5-3 256,4 3 128,4 0-128,1 3 0,16-3 256,-4-3 0,0 0-256,0 3 128,0-3-128,0 0 0,8 3 0,5 0 0,8-3 128,0 3 128,-12 0-512,-5-4 128,0 4 128,-4 0 0,13 7 0,-1-7 0,-3 0 128,-1-7 0,-8 7-128,-8-6 0,3 6 256,-3 0 0,-1-3-256,5 0 128,4 3 0,-9 0 128,-3 0-384,-9 0 128,-5-3 0,-8-1 0,-8 4 0,-1-3 0,-3 3 0,-5-3 0,-8 3 0,-5-3 128,1 0 256,-1 6 0,1-3-256,-9 0 0,0 0-128,4 6 128,0-9-256,0-7 0,-4 7 128,-4 19 128,4-16-256,0-9 128,4 5-256,-4 11 128,0-10-1792,0 3 0,-4 0-3712,-4 3 128</inkml:trace>
  <inkml:trace contextRef="#ctx0" brushRef="#br0" timeOffset="-61907">10025 3046 3072,'-4'-3'1536,"-1"18"896,5-15-1664,0 0-256,0 0 0,0-3-128,0 3 128,0 0-256,0 0 0,0 0 256,5 7 0,-5-1-384,4 13 128,0 13 128,0 6 128,1 13-128,-1 3 128,0-4-128,5 4 0,-5 4-384,4 2 0,1-6 0,-1-10 0,1-9-256,-1-6 128,-4-4-1152,1-22 0,-1-3-4352,0-9 128</inkml:trace>
  <inkml:trace contextRef="#ctx0" brushRef="#br0" timeOffset="-64970">6994 3150 2944,'-4'-12'1408,"8"24"1152,-4-12-1664,0 0 0,4 4 128,5-1 0,-5 13 0,0 9 0,0 7 128,9 6-1024,-9 6 128,5 1 128,-5-1 0,-4-2-512,13 5 128,-9-15-128,0-7 0,-4-6-640,9-3 0,-9-9-640,0-7 0,0-7-3712,0-5 0</inkml:trace>
  <inkml:trace contextRef="#ctx0" brushRef="#br0" timeOffset="-50679">10258 3404 2560,'-34'-6'1280,"25"3"896,9 3-1280,0 0-384,0 3 0,-4-3 0,4 0 0,-4 0-128,4 3 0,-4-3 128,4 0 0,0 0-128,0 0 0,0 0-384,0 0 128,0 0 0,0 0 128,0 0-128,4 0 0,13 3 128,4 1 0,0-1-256,5-3 0,3 0 384,5 0 128,4 0-512,0-3 0,0-1 128,1 1 128,-1 0-256,0 3 0,4 0 128,-4 0 0,13 3-128,0 0 0,-5-3 0,1 4 128,-1-8-256,1 1 128,-9 3 128,4 0 0,-3 0-128,-1 0 0,4 0 128,-4 0 0,0-3-128,-4 3 0,4 0-128,9 0 128,-5 3-128,-4-3 0,5 0 256,-5 0 128,0-3-384,-4 3 0,-5-3 128,1 3 0,-5 0 128,1 0 0,-5 0-256,0-3 0,-4 3 128,-4-3 0,-5 3 0,1-4 0,-1 4 128,0 0 0,5 0 0,0 4 0,0-4-128,-1 0 128,1 0-128,0 0 128,-1 0-128,1 0 128,-4 0-256,-1 0 0,-4-4 256,-4 4 0,0 0-256,0 0 128,0 0-128,9 0 128,-1-3 0,1 3 0,3 0 0,1 0 128,4 0-128,-4 3 0,8 1 0,-4-1 0,0-3-128,0 0 128,4 0 0,4 0 128,1 0 0,-1-3 128,0 3-256,1 0 0,-1 0 128,-4 0 0,-4 0-256,0 0 128,-8 3 0,-1-3 0,1 0 0,-5-3 128,-4 3-2048,-9 0 128,1 0-4352,-9 0 128</inkml:trace>
  <inkml:trace contextRef="#ctx0" brushRef="#br0" timeOffset="-96502">3506 3430 1664,'-9'0'768,"5"0"896,4 0-768,0 0-768,0 0 128,0 0 128,0 0 128,0 0-128,0 0 0,0 0 0,0 0 128,0 0-256,0 0 128,0 0-256,0 0 0,0 0-256,0 0 128,0 0 128,4 0 0,5 3 0,-1-3 128,5 0-256,4 3 0,0-3 0,4 0 128,4 0 0,9 7 0,4-4-128,13-3 128,4 3-256,0-3 128,4-3 0,1 0 128,3 3 128,5 0 0,16 3-384,1-3 128,0-7 0,-1 7 128,1 0-256,4-3 128,4 6 0,17-3 0,-17-3 0,-8 3 0,8 0 128,-8 0 0,8 7-128,4-7 0,-8 0-128,-4-4 128,-13 4 0,-9 0 128,1 0-256,-1 0 128,-3 0 256,7 7 128,10-7-256,-10 0 0,5 0-128,-8 0 0,-5-3 0,-4 3 0,-4 0 128,0 0 0,-5 0-128,-3 0 128,-1 3-128,-4 3 0,-8-3-128,-5-3 128,-4 7 0,-8-7 0,0 0-128,-5 3 128,-8-6-384,-4-4 128,4 4 0,-4 0 128,-1 3 128,1-3 0,4 3-4096,-4 0 128,-5-3 2816,-7 22 128</inkml:trace>
  <inkml:trace contextRef="#ctx0" brushRef="#br0" timeOffset="-60480">7193 3662 1664,'-9'0'768,"-3"3"1152,12 0-768,-5-3-512,1 0 128,0 0 0,0 3 128,4-3-768,-4 0 128,-5-3 0,9 3 128,-4 3-128,-5-3 128,1 0 128,8 0 128,-4-3-512,-1 3 0,1 3 0,4-3 128,0 0-256,0 0 0,9 0 128,3 0 0,10 0-128,-1 0 128,21 0-128,5 3 0,8-3 640,0 0 128,0-3-640,-5 6 128,1-3-384,4-3 0,0 0 256,0 0 0,22 3-128,-10 0 0,1-7-128,0 7 128,-9 0 128,-4 0 128,0 0-384,0 0 128,9-6 128,8 6 0,-9 0 0,1 0 0,3 0-256,-12 0 0,-4 0 128,-4 0 0,4 0 0,-9 0 0,0 0 0,1 0 0,-5-3 0,4 3 128,0 0-256,1-3 128,-5 6 0,0-6 128,-9 3-128,1-3 128,-4-1-256,-1 8 0,-4-4 128,0 0 0,0 0 0,1 3 128,-1-3-256,0 0 128,0-3 0,0 3 0,-4-4 0,0 4 0,4 4 0,0-8 128,1 1-128,-1 6 128,0-6-384,4 3 128,1 0 128,-1 0 128,1-3-128,-5 3 0,0 0 128,0 3 0,0-3-256,0 3 0,1-3 0,-1-3 128,-4 10 0,0-11 0,-5 1 128,1 3 128,0-3-512,-1 3 0,1 0 256,0 0 128,-1 3-128,-3-3 128,-1-3-128,1 3 128,-5-3-256,0 3 128,1-3 0,3 6 128,-8-3-256,9-3 128,-1 3 128,0 3 0,1 0-384,-1 3 128,1-9 256,-1 3 0,1 0-128,-1 0 0,-4 0-128,1 0 128,-5 0-128,0 0 0,-5-3-4992,-3 3 128,-9-3 2944,-8 0 128</inkml:trace>
  <inkml:trace contextRef="#ctx0" brushRef="#br0" timeOffset="-7851.73">23201 2835 4224,'0'-6'2048,"0"34"1280,4-21-2176,0 5-512,1 1 128,3 6 0,-4 3 128,0 4-256,1 6 128,-1-7-640,0-3 0,0 7 0,9-4 0,-4-3-256,-5-3 128,-4-6 0,0-3 0,0-4-512,0-6 128,-4-3 0,-5-4 0,9-5 256,-8-7 0,8 6 0,0-3 0,8 7 256,5-4 0,4 7 128,-5-1 128,10 4-128,-1 3 0,4 0 0,-4 3 0,-8 4 0,8 2 0,-12-3 383,3 4 129,-12-1-640,-4 7 0,-4-3-256,-9 0 128,4-1 0,0-2 128,-8 0-128,4-4 128,-4 0-1024,0-3 129,12-6-2305,1 0 0,4 3-1792,12-9 0</inkml:trace>
  <inkml:trace contextRef="#ctx0" brushRef="#br0" timeOffset="-7200.73">23565 2915 5376,'-4'-4'2688,"8"11"1024,0-1-2560,-4-6-768,9 3 128,-1 4-768,1 2 128,-1 1-3200,0-1 128,5 1-128,0-4 0</inkml:trace>
  <inkml:trace contextRef="#ctx0" brushRef="#br0" timeOffset="-7372.73">23582 3035 5632,'-4'13'2816,"4"6"1024,8-10-2816,-4 1-256,-4 6 0,9-3-512,-9-1 128,8 4-512,-4-3 128,-4-4-1024,9-2 128,-9-1-1536,0-6 0,0-3-1792,8-7 128</inkml:trace>
  <inkml:trace contextRef="#ctx0" brushRef="#br0" timeOffset="-6997.73">23836 3181 4736,'0'3'2304,"21"-9"1280,-13 3-2560,5 0-640,4-4 128,-4-2-128,4-1 128,-5 1-512,-3-4 128,-1-6 0,-3 3 0,-5 0-128,-5 0 128,-3 4 256,-18 2 0,10 1-256,-1 2 0,0 7 0,0-3 128,4 9-256,5 1 128,8 9 0,-9 6 0,9 0 0,9 7 0,-5 2 128,4 8-1,5 5 129,8 0 0,-4-5 256,4 11 0,-4-5-512,-4-7 0,0 3 128,-5-9 128,-4-10-256,-8 4 0,-4-11-256,-14-5 128,-3-4 0,-5-6 128,1 0-256,-1-6 128,0 0-640,9-1 128,9 1-256,3-4 128,9 1-767,4-1 127,5 4-2432,4 0 128,16-4 128,-3 4 128</inkml:trace>
  <inkml:trace contextRef="#ctx0" brushRef="#br0" timeOffset="-1466.73">22739 3772 3584,'-4'-3'1792,"4"-7"1152,0 10-1792,0 0-384,4 3 0,5 7-128,4 6 128,-5 3-384,0 3 128,1 3-128,-5 1 128,5-1-384,3-3 128,-12-3-128,9-3 128,-5 0-384,0-3 128,-4-4 512,0 1 0,0-4-512,-4-6 128,0-3-128,0-6 0,4-7 128,0 0 0,-5-6-128,14-1 0,-1 1 0,-3 0 128,3 0-384,13 3 128,-12 0 256,3 6 0,9-3-256,-4 6 128,-4-2-128,-4 5 128,3 7-1024,-3 0 128,-1 0-2432,1 4 0,-5 2-384,-4 0 128</inkml:trace>
  <inkml:trace contextRef="#ctx0" brushRef="#br0" timeOffset="-1013.73">23057 3972 3840,'0'9'1920,"13"-6"1280,-5-3-1920,1-3-512,-1 0 0,0-3-384,5-4 0,0-2-256,0-4 0,-5 0 0,0-3 128,-3 0 128,-5 3 0,-5 0-256,1 3 128,-4 7-128,-5 0 128,0 2 256,1 4 0,3 7-256,1 5 128,4 1-384,-5 3 127,9 0 1,0 6 128,0-6-256,13 0 0,-5 0-256,5-4 128,0 1-1023,4 0 127,-1 0-2816,1-1 0,5-5 512,7-4 128</inkml:trace>
  <inkml:trace contextRef="#ctx0" brushRef="#br0" timeOffset="-669.73">23374 3857 5248,'-12'-12'2560,"3"9"1920,9 3-2688,0 0-896,-4 0 128,0 0-640,0 3-1,-1 3-383,5 4 128,0-1-128,0 1 0,0-1 128,9 7 128,-1 0-128,1-3 128,-1-4-256,1 4 0,-1 3 128,5-7 0,-5 1 0,1-1 128,-5 4-128,-4-3 128,0-1-256,-4-6 128,-5-3-384,1 7 0,-1-4-1536,1-3 129,4-7-1921,-1 4 128,5-3-384,0-4 128</inkml:trace>
  <inkml:trace contextRef="#ctx0" brushRef="#br0" timeOffset="-161.73">23523 3797 6144,'0'-3'3072,"8"13"1024,-8-10-3072,8 3-1024,1 0 0,-1 3-384,1-3 128,-1 1-3968,5-1 128,4 3 1408,0 0 128</inkml:trace>
  <inkml:trace contextRef="#ctx0" brushRef="#br0" timeOffset="-339.73">23539 3921 5504,'5'10'2688,"-1"5"2304,0-5-2816,0 3-1536,1-1-1,-1 1-767,0 3 128,0-7 128,1 1 0,-5 3-2303,4-10-1,-4-3-3200,4-3 0,-4-7 4608,-4-3 128</inkml:trace>
  <inkml:trace contextRef="#ctx0" brushRef="#br0" timeOffset="10.27">23827 3870 4992,'0'-6'2432,"-12"3"1536,7 6-2688,-3-3-256,-1 0 128,1 0-640,-5 0 0,5 3-256,-1 0 0,1 4-256,4-1 127,-1 3-127,5 4 0,5 0 0,-1-4 128,4 1 0,1-1 0,-1 1 128,1-1 0,-1 1 256,1-1 128,-1 4-384,1 0 128,-1 0-384,-8-4 0,0 4 0,-8 0 0,-1-10 0,1-3 0,-1 6-1664,1-6 1,-1 0-1537,1-3 0,4 3-1408,4-10 0</inkml:trace>
  <inkml:trace contextRef="#ctx0" brushRef="#br0" timeOffset="613.27">23912 3880 5632,'0'0'2816,"13"0"1152,-9 0-2816,4 0-896,5 3 128,0-3-640,4 3 0,0 0 0,0 0 128,4 4-1664,-4-4 0,0 0-2944,0 0 0</inkml:trace>
  <inkml:trace contextRef="#ctx0" brushRef="#br0" timeOffset="390.27">24014 3762 5760,'-5'-6'2816,"5"19"2048,-4-1-3072,0 7-768,0 7-1,-1 5-767,1 4 0,4 4-384,0-5 0,4-5 512,5-4 128,-1-2-1024,5-7 128,-4 3-1535,-1-10 127,0 1-2944,-3-10 0,-1-4 2688,-4-11 0</inkml:trace>
  <inkml:trace contextRef="#ctx0" brushRef="#br0" timeOffset="926.27">24234 3911 5888,'-9'-6'2944,"1"3"1152,8 3-2944,0 3-640,0 3 0,-4 4-128,-1 3 128,1 3-256,0-1-1,4 1-255,0-3 128,4-3 128,0 2 0,5 1-256,-1-7 0,5 1-128,0-1 128,4-3-512,-13-6 129,4-3-513,-3-4 0,-1-3-128,-4-2 128,-4-1 384,-5 3 0,1 3 384,-1 1 0,-4 3-128,5 2 128,0 1-640,-1 3 128,9-6-3968,4 0 0</inkml:trace>
  <inkml:trace contextRef="#ctx0" brushRef="#br0" timeOffset="1254.27">24340 3950 4224,'0'-4'2048,"8"4"1792,-4 0-2304,5 4-384,-1 2 128,1 3-384,3 4 128,-7-3-385,-1 9 1,4-10-640,5 4 0,-9 3 0,0 0 0,1-7 256,3-2 0,-8-1 128,0-6 0,0-3-384,0-10 0,0-3-256,0-3 128,0-3-128,4 0 128,5 3 0,4 0 128,-1 0 0,1 3 0,4 6 0,4 4 128,0 6 128,5 3 0,-1 3-512,0 1 128,-3-1-1152,-5 0 129,-5 1-6529,1-4 0</inkml:trace>
  <inkml:trace contextRef="#ctx0" brushRef="#br0" timeOffset="159734">4198 663 4608,'0'4'2304,"4"-33"1408,5 29-2304,4 0-384,-5-3 0,13 0-640,5-4 0,-1 1-384,5 3 128,8-4-128,-13 7 128,5-6-2048,-1 6 0,1 0-3712,-9 6 128</inkml:trace>
  <inkml:trace contextRef="#ctx0" brushRef="#br0" timeOffset="159343">4490 495 2432,'0'-6'1152,"9"-1"1408,-9 7-1152,0 0-512,8-6 128,-8-3-256,0-4 0,0 0-384,0-3 128,-8 0 0,4 1 0,-13-5-384,4 8 128,-4 2-128,-4 4 128,4 3-128,0 6 0,0 6 0,4 4 128,5 3-256,-1 9 0,5 7 0,4 6 128,4 0 0,1 4 0,-1-1-128,4-3 128,5-3-384,-5-7 0,-8 7 384,9-9 0,-5-4-256,-4-6 128,0 0-768,-4-4 0,-5-5-2304,5-7 0,-4 0-256,-1-7 0</inkml:trace>
  <inkml:trace contextRef="#ctx0" brushRef="#br0" timeOffset="160251">4694 682 3712,'0'-22'1792,"8"16"1792,-8 3-1920,0 6-640,-8-13 0,8 10-512,-5 0 128,-3 7-128,-1-4 128,1 3-640,4-3 128,-5 1-128,1 2 128,8 7-128,0-1 0,8-2 128,-8 6 0,13-4-128,-5 1 0,5 0 0,-4-4 128,7 7 128,-3-3 128,0 0-129,-5-4 1,-8-3 256,9 1 0,-18 6-384,9-7 128,-8-3-256,-5 3 128,5-6 0,-5 7 128,-4-7-512,4-7 128,1 1-512,-5 3 0,12 0-2431,-3-4 127,8-2-2560,0 2 128</inkml:trace>
  <inkml:trace contextRef="#ctx0" brushRef="#br0" timeOffset="160829">4842 743 3840,'-5'-13'1920,"5"13"1280,0 0-1920,5-6-384,-5 6 0,4 6-128,0 0 0,5 10-384,-5-3 0,4 3 128,1-3 128,-1 6-256,1-7 0,3-2-129,-3-1 1,-1-5 0,1-4 0,-5-4-128,9-5 0,-9 2-128,0-5 0,0-4-128,1-3 128,-1 3-768,0 3 129,-4-3-3073,0 7 0,0 3-512,0-7 0</inkml:trace>
  <inkml:trace contextRef="#ctx0" brushRef="#br0" timeOffset="188877">5189 514 3328,'-4'-6'1664,"-5"9"1536,9-3-1792,0 0-640,0 0 0,0 0-256,9 0 128,-1 3-512,1 0 128,-1-6-256,5 6 0,4 1 0,0-4 0,-1 3-128,-3-3 0,0 3-640,0-3 0,-5 0-3456,-4 3 0,-4 3 3072,0 4 128</inkml:trace>
  <inkml:trace contextRef="#ctx0" brushRef="#br0" timeOffset="190892">5202 635 3456,'-13'6'1664,"21"1"1536,-8-7-1664,5 3-640,3-3 0,0 0-128,5-3 128,0-1-768,0 1 128,-1 6-384,1-6 0,-5 3 256,1 0 0,-1-3-1152,-8 3 0,0 0-3712,0 0 128,0 0 3584,0 0 0</inkml:trace>
  <inkml:trace contextRef="#ctx0" brushRef="#br0" timeOffset="190923">5519 622 4352,'-17'-3'2176,"13"6"1536,4-3-2048,0 0-768,0 0 128,8 10-640,5-10 0,0 3-128,8 0 0,9 0-128,3-3 128,5 0-256,-4-6 0,4 3 0,1-1 0,-6 1 0,-3 3 0,-5 0-128,-8 0 128,0 0-1792,-8 3 0,-5 1-1152,-4-4 0,-4 3 128,0 0 0</inkml:trace>
  <inkml:trace contextRef="#ctx0" brushRef="#br0" timeOffset="190907">5578 155 4864,'0'10'2432,"5"-39"768,-1 29-2432,0 0-128,9 0 0,4-3-256,0 3 0,-1 3-256,1-3 128,-4 4 128,0 2 0,0-3 0,-5 0 0,-4 4-256,-8 5 0,0 4-128,-5 0 0,-3 0 0,-5 3 0,-5-3 256,6-3 0,-1-1-128,0 1 128,4 0-256,0-7 127,5 0 1,4-3 0,8 4-128,4-1 128,5-3 0,4 1 128,4-4-256,0 3 0,0 0 0,-4 0 128,0 3 0,-4 1 128,0-1 256,-5 4 128,-4-1-512,-4 1 128,-8-1-384,-1 1 128,1-1 0,0-2 128,-5 2-256,4 1 128,-3-10 0,3 3 128,1-3-256,-1-3 0,1-4 0,-1 7 128,5-3-768,0 0 128,0 3-767,-1 0 127,5 0-1536,0 0 128,9 6-1920,-1 4 128</inkml:trace>
  <inkml:trace contextRef="#ctx0" brushRef="#br0" timeOffset="190939">5731 724 3456,'-9'0'1664,"9"0"1664,0 0-1920,0 0-1024,0 0 128,0 6 384,0-6 128,0 3-128,-4-3 128,0 7-640,0-4 0,4 0-256,-5 3 128,5 1-128,0-1 0,0 4 0,0-4 128,13 10 127,-5-4 129,5 4-384,-4 0 128,-1-3 0,1 3 0,-1 0-128,0 0 0,1-4 0,-1 1 0,-3 0 128,-1-1 128,-4-2-256,0-1 128,-4 4-256,-1-3 0,-3-4-128,-5 0 0,-4 1-128,0-1 0,0-3-2176,1-3 1,-6-6-1665,5-7 128,9 0 1024,-1-6 0</inkml:trace>
  <inkml:trace contextRef="#ctx0" brushRef="#br0" timeOffset="191360">5667 759 4608,'0'6'2304,"21"-19"1920,-12 13-2304,-1 0-896,5-3 0,0 0-640,4 3 128,0 0-256,-1 0 127,6 0-255,-5 0 0,0 3-128,-1-3 0,-3 0 0,0 0 0,0-3 0,-5 3 0,-8 0-1407,0 0-1,0 0-3968,0 0 128,0 0 3584,-4-6 0</inkml:trace>
  <inkml:trace contextRef="#ctx0" brushRef="#br0" timeOffset="165513">7613 391 3968,'0'-9'1920,"-9"2"1536,9 7-1920,0 0-640,-8-3 0,3 0-384,-3 0 0,-1 3 0,1 6 128,-5 1-384,5 2 128,-5 7-256,5 3 128,-1 3-128,5 7 128,4-1-256,4 1 0,13-4 0,-8-2 0,12-4 0,0-3 128,9-7-128,-9-3 0,4-9 0,0-3 127,1-4-254,-5-2 127,-4-11-128,-4-5 128,4-1 0,-17 1 128,0-1-256,0-3 128,-9 10 383,1 3 1,-5 6-256,-4 4 0,0 3-128,0 2 128,4 1-512,-3 3 128,3 0-767,0 0-1,5 7-1152,-1-4 0,1 6-2944,4 1 128</inkml:trace>
  <inkml:trace contextRef="#ctx0" brushRef="#br0" timeOffset="166017">7642 229 5632,'0'-19'2816,"4"45"1408,-4-17-2944,0 10-384,0 10 128,0 9-512,0 6-1,-4 7-383,0 3 0,0 3-256,4-9 128,0-7 0,0-3 128,0-6-128,0-3 0,0-4-640,0-9 1,0-3-1281,0-4 128,0-9-2944,4-3 128,4-6 3328,1-4 0</inkml:trace>
  <inkml:trace contextRef="#ctx0" brushRef="#br0" timeOffset="167046">7879 379 4736,'-8'-13'2304,"8"10"2176,0 3-2432,0 6-1536,-9 0 0,5 7 128,-4 9 0,-5 1-384,4-1 0,9 10-256,0-1 0,0-5-128,5-1 128,12 1 0,-9-7 0,13 0-128,-8-7 0,12 1-2304,1-7 128,-1-6-3200,-4-3 0</inkml:trace>
  <inkml:trace contextRef="#ctx0" brushRef="#br0" timeOffset="167077">8053 502 5376,'4'7'2688,"4"15"1280,-3-9-2560,3 3-512,1-1 0,-1 1-256,1 0-1,3 0-255,1-6 0,0-1 128,-1-6 128,-3 1-512,4-4 128,-5-7-128,0-6 128,-3-2-384,3-8 0,-4-5 128,1 2 0,-1 1-256,0 3 0,-4 3-1280,0 6 1,0 0-1281,-4 7 128,4 3-2176,0 3 128</inkml:trace>
  <inkml:trace contextRef="#ctx0" brushRef="#br0" timeOffset="167108">8260 344 5632,'9'-7'2816,"16"30"640,-16-14-2816,3-3 256,1 4 128,0 3-640,-1 9 128,1 3-256,-4 7 128,-1-3-128,-4-1-1,-4 1-382,-4-1-1,0 1 128,-5-10 0,5 0-384,-4-9 128,3-1-2176,1-6 128,0 4-2816,4-7 0,0 0 4864,8-7 128</inkml:trace>
  <inkml:trace contextRef="#ctx0" brushRef="#br0" timeOffset="167593">8535 496 5504,'-8'-3'2688,"12"-3"1664,-4 6-2688,4-4-1280,5-2 0,-1 6-256,5 0 0,0 0-128,12 0 0,-4 3-256,0-3 128,1 7-2688,-5-4 128,-5 3-1920,-3 0 0</inkml:trace>
  <inkml:trace contextRef="#ctx0" brushRef="#br0" timeOffset="167811">8569 588 4736,'-8'-3'2304,"8"0"2048,0 3-2432,4 0-768,0 3 128,5-6-513,8 0 1,4-1-768,0 1 0,0 3 0,0-6 128,-4 9-256,4 0 128,-4 0-1791,0 1-1,-4-8-3712,-5 4 0,1 7 4224,-5-4 128</inkml:trace>
  <inkml:trace contextRef="#ctx0" brushRef="#br0" timeOffset="175876">8895 407 4608,'-17'-3'2304,"13"0"1792,4 3-2304,0 0-768,0 0 128,0 3-640,0-3 0,4 3-256,9 4-1,0-11-127,4 1 0,4 0-128,8-3 128,1 6-128,4-7 0,8 4-128,-4 0 128,-4 0 0,-4 3 128,-1 0-256,-3 0 0,-5 0-383,-8 3 127,-5-3-2048,-8 0 128,0 6-2432,-4 1 128,-4-7 3840,-1 6 128</inkml:trace>
  <inkml:trace contextRef="#ctx0" brushRef="#br0" timeOffset="175062">8942 10 3456,'-4'0'1664,"4"-3"1536,0 0-1792,0 3-640,0 0 128,4-3-128,4 3 0,1 0-384,-1 3 128,5-3-384,0 3 0,-1-3 0,1 3 0,0 1-256,4 2 0,-9 0 384,1 4 128,-5-1-256,-4 4 0,-4 0-128,-1-1 0,-3 1 128,-9 0 0,4 3-128,1-7 0,3 1 128,1-10 128,-1 6 128,1 0 0,3-2-384,1 2 0,4-6 0,4 3 127,5 0-127,-1-3 128,5 0 0,0 0 0,-1 3-128,5 4 128,-4 2 0,-4-6 0,-1 4 384,-4-1 0,-4 1-384,0-1 128,-4 0-128,0 1 0,-5-1-256,1 0 128,-1-3 0,-3 1 0,3-1 0,1 0 128,-1 0-256,1-3 128,4 0-256,-1 0 128,1 0-640,0 0 0,0 0-639,4 0-1,0 0-896,0 0 0,0 0-2432,0 0 128</inkml:trace>
  <inkml:trace contextRef="#ctx0" brushRef="#br0" timeOffset="176810">9022 588 4864,'0'-9'2432,"21"2"2048,-21 7-2560,9-6-896,-1 6 128,1-6-640,-1-1 127,5 4-255,4 6 0,4-3-256,0 0 128,0 7-128,5-7 128,-5 0-384,0 0 0,0 0 128,-4 0 0,0 0 0,-4 0 128,0 0-1536,-9 0 129,-4 0-3329,-4 0 128,-1 0 1152,1-7 128</inkml:trace>
  <inkml:trace contextRef="#ctx0" brushRef="#br0" timeOffset="176404">9065 566 4352,'0'-19'2176,"4"16"1024,-4 3-2048,4-7 0,-4 7 128,0 0-512,0 0 128,0 0-512,0 10 0,-4 3-384,0-1 128,-1-2 0,1 9 0,0-10 0,0 10 127,-1-3-255,5-3 0,0-7 0,0 10 128,5-9-256,3 5 1,1-2 254,-1 3 1,13-4 128,0 4 128,-4-7 0,-4 7 128,0-4-128,-5 4 0,-4-3-128,-4 2 0,-4-5-128,-4 5 0,-1-5-128,1-1 0,-1-3 0,-3 0 0,-1-6-1664,0 0 1,0-3-1921,1-1 0,-1-5-1024,5-1 128</inkml:trace>
  <inkml:trace contextRef="#ctx0" brushRef="#br0" timeOffset="193015">10700 620 5120,'8'-3'2560,"1"-10"1408,-1 10-2560,0-3-384,9 2 0,5-5-768,-1-1 0,4 10-256,9-3 0,0 3-128,-4-3 0,3 0-3840,-7 3 128,8 9 128,-17 1 0</inkml:trace>
  <inkml:trace contextRef="#ctx0" brushRef="#br0" timeOffset="192704">10975 379 3968,'12'-10'1920,"-12"-9"1792,0 16-2048,0-3-640,-4-1 128,0-2-256,-4-4 128,-1 3-384,1 1-1,-5-1-383,0 4 0,1 3-128,-1 3 0,-4 6 0,4 4 128,0 6-384,5 6 128,4 10 0,4 9 0,0 10 0,4 3 0,0 3 0,5-6 0,-1-4-128,1-2 0,-5-1 256,0-6 0,0-6-256,-8-7 0,4-6-2559,-4-6 127,-5-7-1536,1-6 128,-1-9 1920,1-4 128</inkml:trace>
  <inkml:trace contextRef="#ctx0" brushRef="#br0" timeOffset="193374">11165 620 5888,'0'-3'2944,"13"31"1152,-9-18-2944,0 6-384,1 0 0,-5-1-512,12 1 128,-3-3-256,-1 0 127,1-4 129,-5-2 0,0-1 256,0-3 128,-4-3-768,9-6 0,-5-4 0,0 1 0,5-10 0,-1 0 0,-3 3 0,-1 0 0,0 0-1408,-4 3 129,0 4-2305,0-1 128,0 4-1024,0 6 0</inkml:trace>
  <inkml:trace contextRef="#ctx0" brushRef="#br0" timeOffset="197795">11407 696 4992,'-9'-9'2432,"9"18"1536,0-9-2688,4-3-512,1 3 0,3 0-640,5-3 128,4 0-128,0 3 0,0-4-384,-1 4 0,6 0-2432,-5 0 0,4 7-1792,-4-4 128</inkml:trace>
  <inkml:trace contextRef="#ctx0" brushRef="#br0" timeOffset="197717">11424 563 4224,'0'-13'2048,"0"32"1280,0-19-2176,0 0-384,0 10 128,0-1-128,0 4 0,0 9-384,0 7 128,0 2-384,0 1 0,0-3-128,0-1 0,4-2 0,8-4 0,-3-3 0,4-3 128,-1-7-1792,1-5 128,4-8-4480,-4-5 128</inkml:trace>
  <inkml:trace contextRef="#ctx0" brushRef="#br0" timeOffset="198019">11766 468 4736,'5'-13'2304,"12"16"1152,-9-6-2432,1 3-512,7 0 128,1-7-512,0 1 0,4 0-256,-4 3 128,0-1-896,-4 4 128,0 4-4736,-5 5 0</inkml:trace>
  <inkml:trace contextRef="#ctx0" brushRef="#br0" timeOffset="198191">11805 563 4480,'-5'3'2176,"22"-16"1792,-13 13-2304,1-3-640,12 3 0,-5-3-768,5 3 128,0-3-256,-4 3 0,0 0-256,-1 0 128,1 0-1408,-5 0 128,1 0-4864,-1-3 128</inkml:trace>
  <inkml:trace contextRef="#ctx0" brushRef="#br0" timeOffset="199367">12147 556 6016,'0'4'2944,"5"-14"1024,7 13-2944,1 0-640,0 1 128,8-4-384,9 0 0,-1-4-128,5 1 128,0 6-256,4-6 128,-4 3 0,-4 0 128,-1 0-384,-3 0 128,-5 3-1152,-9-3 128,-3 4-4352,-9-4 0,0 6 4864,-4-3 128</inkml:trace>
  <inkml:trace contextRef="#ctx0" brushRef="#br0" timeOffset="198737">12279 194 3840,'-13'-6'1920,"21"-16"1792,-8 22-2048,5 0-896,3-3 128,1 3-384,-1 0 128,5 0-512,-1 3 128,-3 0-128,8 3 0,-4 7-128,-1-3 0,-3-1-128,-9 4 128,0 3 0,0 0 128,-9 0-256,-3-4 128,-1 1 0,-4 0 128,8-4 128,-3-3 128,3 1-128,5-1 0,0-3-128,0 1 0,4-4-128,8 0 0,1 0 256,3 0-1,1 6-255,4-3 128,-4 0 128,-1 4 0,1-4 0,-5 3 128,1 0-128,-5 1 128,0-4-256,-4 7 128,-4-4-256,-4 0 0,-1-3 0,-4 4 128,1-4-256,-1-3 128,0 6 0,5-6 0,-1 0 0,1 0 0,4 3-256,0-3 0,4 0-1280,0 0 1,0 0-1665,0 0 128,4 0-1280,0 0 0</inkml:trace>
  <inkml:trace contextRef="#ctx0" brushRef="#br0" timeOffset="199648">12380 614 5248,'4'0'2560,"-4"6"1280,0-3-2688,-4 3-768,0 4 0,0 0-128,-5-1 0,1 1-256,4 5 128,-5-2 128,5 0 0,0 0-128,4-4 0,4 4 0,0-4 0,5 1 0,-1-7 0,1 7-128,7-4 0,1 3 640,-4 1-1,4 3-255,0-1 0,-4-2 384,-1-1 0,-3 1-384,-5-1 0,-8 1-512,-5-1 128,-3-5 0,-5 2 0,-4 0-1792,-5-6 129,5-6-3969,0-4 0,0-5 3200,8 2 128</inkml:trace>
  <inkml:trace contextRef="#ctx0" brushRef="#br0" timeOffset="200017">12346 668 6272,'13'0'3072,"4"-4"2176,-9 8-3329,1-4-1535,4 0 0,4-4-256,0 1 128,-1 0-384,1 0 0,0 3 0,-4 3 0,0-3-1279,-5-3 127,-4 3-5248,1 0 0,-1 3 5888,4-3 128</inkml:trace>
  <inkml:trace contextRef="#ctx0" brushRef="#br0" timeOffset="-27675">6364 1410 2688,'0'-19'1280,"0"41"768,0-22-1408,4 0-256,-4 0 0,0 0 256,0 0 0,0 9-256,0 4 0,5 3 0,-5 0 128,4 12-128,-4 4 128,4 3-384,0 9 128,1 4-128,-1 0 128,0-4-256,0 4 0,0-13 0,-4-4 128,5-5-256,-1-4 0,0-9-512,-4-4 128,0 1-512,0-1 128,0-9-1792,0 7 0,0-7 1024,0 0 128</inkml:trace>
  <inkml:trace contextRef="#ctx0" brushRef="#br0" timeOffset="-6250">6559 1661 512,'-4'10'256,"0"-20"1536,4 10-256,-5 0-384,1 0 0,-4 4-640,-1-1 0,-3-3 256,-1-3 128,0 6-384,1-3 0,-1 0-128,4 3 0,1 0-256,4-3 128,-1 0-256,1 0 128,0 0 0,0 0 128,4 0 128,8 0 0,1 0 0,8 0 0,0 0-128,4-3 128,8 3 0,9 0 128,13-3-256,21 6 128,9-6-384,3-4 0,1 4 256,0 3 0,-5 0-256,9-3 128,0 6 0,-17 0 127,-9 1-382,-16-1-1,-9 0 128,-8-3 0,-9 3-1152,-13-6 0,-8 3-3200,-4 0 0,-4 3 1792,-5-3 0</inkml:trace>
  <inkml:trace contextRef="#ctx0" brushRef="#br0" timeOffset="-5078">7842 1433 3328,'-9'0'1664,"-3"-19"1152,7 19-1664,1 6-512,-4-6 0,-1 13-128,-3-4 128,-1 1-384,-4 6 128,0 6-512,4 6 128,5 11 256,4 2 0,4 3 128,8 10 0,13-6-256,0 0 128,18-4-256,11-3 0,14-6 0,4-9 0,-5-7 0,1-7 0,-5-2 128,-4-13 128,-4-10-384,-9-9 128,-8-10 0,-4-3 128,-9-9-256,-13-1 0,-8 1 0,-8-1 128,-9-2 0,-13-1 0,-8 4-128,-4 15 0,-9 7 256,-13 6 0,14 3-128,-1 7 128,4-1-256,1 7 128,16-3-128,0 3 0,9-3-512,0 0 0,17 3-1920,-5-3 128,9 3-1024,9 3 128</inkml:trace>
  <inkml:trace contextRef="#ctx0" brushRef="#br0" timeOffset="-3658">7927 1607 3456,'-5'-3'1664,"10"25"1664,-1-12-1920,0 6-512,4 0 0,5 3-128,-4 6 128,12-3-512,-4-3 0,0 0-256,0-3 128,4 0-128,-4-6 128,-5-4-128,5-12 128,-4-7-256,0-3 128,4-9-256,-5-1 128,5 4-256,-4-6 128,-5 9-512,1 3 0,-9 3-4992,0 3 0,-4 10 4480,-1 0 128</inkml:trace>
  <inkml:trace contextRef="#ctx0" brushRef="#br0" timeOffset="-2110">8500 1730 1920,'-4'0'896,"-4"6"1024,8-6-1024,-5 0-384,1 0 0,0 0-128,0 0 128,-1 4 0,1-4 0,0 0-256,4 0 128,-4 0-128,4 0 0,0 0-128,0 3 128,0-3-128,0 0 128,0 0-128,0 0 0,4-3 0,4 3 0,5 0-128,4 0 0,8 3 0,22-6 0,4 6 128,4-3 0,4 0 128,0 3 128,5-3 384,12-6 0,0 2-896,9 4 0,0 4-128,-5 2 128,-4-6 384,0 0 0,-12 0-256,4-6 128,4 2-128,-9 4 0,-12 0 0,-9 0 0,-4 0-128,-8 0 128,-9 0 0,-17 0 0,5 0-5504,-18 0 128,-3 4 4224,-9 8 128</inkml:trace>
  <inkml:trace contextRef="#ctx0" brushRef="#br0" timeOffset="-1017">9912 1426 2304,'-4'-15'1152,"8"21"640,-4-6-1024,0-6-256,0 6 128,0 0 256,0 0 0,-4 0-512,4 0 128,4 6 128,0 10 0,5 12-128,-9 7 128,8 7-512,-4 8 128,5 14 0,-1-1 128,5 4-256,-5 0 0,1-4-128,4-12 0,-1-10-512,-3-6 128,-1-16-2432,1-16 0,-1-9-640,-8-16 128</inkml:trace>
  <inkml:trace contextRef="#ctx0" brushRef="#br0" timeOffset="-14140">5433 1563 3712,'0'-10'1792,"0"4"1408,0 6-1920,0 0-1024,0 0 0,0 6 256,0 4 0,0 3-128,0 9 0,0 6 128,0 4 128,4 6-512,5-3 128,-9-3-384,0-3 128,0-7 128,4-3 128,-4-3-512,0-4 0,0-2 0,0-4 128,0-9-2176,0 0 128,0-7-2048,9 1 0</inkml:trace>
  <inkml:trace contextRef="#ctx0" brushRef="#br0" timeOffset="1954">11937 1365 2304,'-9'6'1152,"9"-3"384,0-3-1152,0 0 384,0 0 0,0 0-256,9 7 128,-9-4-128,4 3 128,0 4-128,0 6 128,0 12-128,1 4 0,-1 9-256,0 13 128,0 10-128,1 2 0,3-5-384,-4-4 0,1-13 128,-1-6 0,0-9-384,0-4 0,0-9-2944,1-3 0,3-3 1024,-4-23 0</inkml:trace>
  <inkml:trace contextRef="#ctx0" brushRef="#br0" timeOffset="2595">11044 1534 3328,'-4'23'1664,"13"-11"1024,-9-2-1536,0 6-128,0 0 0,4 6-512,0 6 128,0 4-512,0-3 0,1-7-128,-5 0 128,0-6-512,4-3 128,0-1-896,0-2 0,-4-10-1920,5 3 0,7-3 1408,-3-9 128</inkml:trace>
  <inkml:trace contextRef="#ctx0" brushRef="#br0" timeOffset="3451">12013 1706 3456,'-5'-3'1664,"5"12"1280,0-9-1792,0 0-512,0 0 128,0 0-640,0 0 128,5 0 0,3 0 128,5 3-384,8-3 0,-4 0 384,13-3 0,3 0-128,14 3 0,0 0 0,-1 0 128,5 0-256,-4 3 128,-5-3-384,0 0 128,-4 0-128,0 0 128,-4 3 128,-4-3 128,0 3-384,3-3 0,-11 0 128,3-3 128,-4 3-128,0 0 0,-4-3 0,-4 0 128,-5 0-256,1 3 128,-1 0-256,-8 0 0,0 0-3584,0 0 0,0 3 1024,-12 10 0</inkml:trace>
  <inkml:trace contextRef="#ctx0" brushRef="#br0" timeOffset="142220">7050 4443 5248,'13'-4'2560,"8"-2"1920,-8 6-2688,4-3-1024,4 0 0,0 0-512,5 3 0,-1 0-384,5 0 128,-1 0-128,-3 3 0,-9 3-3328,4 0 128,-8 1-1152,-1-1 128</inkml:trace>
  <inkml:trace contextRef="#ctx0" brushRef="#br0" timeOffset="141883">7330 4347 3968,'4'7'1920,"0"-20"1536,-4 10-2048,5-3-768,-1-7 0,-4 3 0,0-2 0,-4-1 128,-5 0 0,1 4-512,-5-7 0,-4 3-128,-4 4 0,4 5 0,-4-2 0,4 16 0,4 2 0,0 7-256,5 4 128,4 5 0,4 4 128,0 3 0,4 3 127,4-3-382,1 3-1,-1 0 0,1-3 128,-1-6-128,-3-14 0,-1 4-1920,-4-3 0,0 0-1920,-4-9 128,-5-7 1920,5 0 0</inkml:trace>
  <inkml:trace contextRef="#ctx0" brushRef="#br0" timeOffset="146842">7605 4576 3200,'4'3'1536,"-4"-6"1408,0 0-1664,0 0-640,0-4 128,0 1-384,-4 0 0,0 2 128,-5-2 128,-3 3-128,-5 3 128,0 3-256,-4 0 0,4 4-256,0-1 128,0 0-256,4 4 128,13 6 0,0-4 0,9 4 0,-1-3 0,9 3 128,0-3 0,4-1-256,-4-2 128,0-4 128,0 10 127,0-6-383,-4 2 0,-5 1 256,0-7 128,-8 7-256,-4-4 0,0-2-256,-9-4 128,1-3 0,-1 6 0,0 1-256,-4-7 128,0-3-1663,5 3-1,3-4-2304,5-5 128,8-1 1408,0 1 128</inkml:trace>
  <inkml:trace contextRef="#ctx0" brushRef="#br0" timeOffset="147531">7698 4652 5632,'-8'10'2816,"8"-10"1024,0 0-2816,8 6-256,-4-12 0,5 3-512,-1-1 0,5 1-384,0 10 128,-1-11-128,1 4 128,0-3-2688,0 6 0,3 4-2048,1-1 0</inkml:trace>
  <inkml:trace contextRef="#ctx0" brushRef="#br0" timeOffset="147312">7741 4535 4736,'0'-3'2304,"0"15"2176,0-5-2432,0 5-1408,-5 7 0,1 4-256,4-4 0,0 19-256,0-3 128,0 0-384,4-7 128,1-6 0,3 1 0,0-8-256,1-5 0,-1-7-2304,5-6 128,-4 0-2688,-1-7 128</inkml:trace>
  <inkml:trace contextRef="#ctx0" brushRef="#br0" timeOffset="148048">8152 4494 4224,'-9'7'2048,"5"-23"1792,4 16-2304,4-3-640,0 3 0,5-3-384,4-1 0,-1 1-256,5-3 0,0 3-256,0 0 128,0 3-384,0 0 128,4 3-3328,-8 0 128,-5 0-512,1 7 0</inkml:trace>
  <inkml:trace contextRef="#ctx0" brushRef="#br0" timeOffset="150171">8177 4590 5632,'0'0'2816,"4"0"1792,1 0-2816,3 0-1024,5-3 0,-1 6-513,1-6 129,4 3-256,0 3 0,4 0-256,-4-9 128,-4 2-128,-1 4 0,1 0-2303,-4 0-1,-1 0-3584,5 0 128</inkml:trace>
  <inkml:trace contextRef="#ctx0" brushRef="#br0" timeOffset="152609">8864 4193 2688,'-4'-3'1280,"0"-1"1792,4 1-1408,0 3-640,0-3 128,0-3-256,0-1 128,4 4-128,0 3 0,5 0-768,-1 0 128,9 3-256,0 4 128,0-4-128,0-3 128,-4 6 128,-1 7 0,-3-3-256,-5-1 0,-4 7 0,-4-3 0,-5 2 0,-3 5 0,-1-5 0,0-5 128,1 3 0,-5-4 0,12 1 0,1-4 127,0-3-127,4 0 0,0-3 128,8 0 0,-3-3 0,12 10 0,0-4-384,-1-3 128,1 0 0,0 0 0,0 0 0,-4 0 128,0 0-384,-5 0 128,-8 0-2175,0 0 127,0 3-2816,-4-3 128,0 9 3456,-1 1 0</inkml:trace>
  <inkml:trace contextRef="#ctx0" brushRef="#br0" timeOffset="153142">8784 4520 5760,'0'0'2816,"8"-7"1792,1 7-2816,4 0-1152,3 0 0,6 0-385,3 0 129,5-3-256,4 0 128,-1 3-256,6 0 0,3 0-128,-4 0 128,0 0 128,-4 3 0,-4-3-384,-9 0 0,-4 3-1791,-9 1-1,-4 2-2816,-4-3 0,-8 0 3456,-1 4 0</inkml:trace>
  <inkml:trace contextRef="#ctx0" brushRef="#br0" timeOffset="153502">8983 4647 5504,'0'3'2688,"0"-6"1536,0 6-2944,0 3-896,-4 7 0,-1-3-256,1-1 0,0 7 128,-5-3 128,5-4-256,4 4 0,0-4-128,0 1 128,4 3 0,1-4 0,-1 1 128,4-1-1,5-2-127,4 2 128,0-3 128,4 7 128,5-3-128,-10 2 0,1 1-128,-4-3 128,-4 2-128,-5 4 128,-4-3-256,-4-4 0,-5 1-256,-4-4 0,1-3-896,-5 1 0,0-8-2303,-9-5 127,1-1-2304,4-2 0</inkml:trace>
  <inkml:trace contextRef="#ctx0" brushRef="#br0" timeOffset="153863">8915 4663 5248,'4'3'2560,"22"-9"2432,-18 9-2688,1 0-1280,3 3-1,1-3-895,4-3 128,0 0 256,0 0 0,4 4-896,-4-8 0,4 1 384,0 6 0,-4-6-128,-8-3 128,-1 9-2047,1-3 127,-9 0-2048,0 0 128,-5 3 1024,5 0 0</inkml:trace>
  <inkml:trace contextRef="#ctx0" brushRef="#br0" timeOffset="-144329">2958 3191 3072,'0'-13'1536,"0"4"1664,0 9-1536,0 0-640,0-7 128,0 1-384,0 6 128,-9-10-384,5 7 128,-13 0-384,8 3 128,-12 3 0,0 3 0,0 7-256,0 0 128,0 15-1,-1-5 129,1 5-256,4 7 0,17 10 128,0-4 0,9 10 0,8 6 128,8-6-256,13-7 0,-4-6-256,13-6 128,12-10 0,0-12 128,-4-10-128,0-13 128,-8-6-128,-1-13 0,-8-3-128,-8-9 128,-9-4-128,-8-3 128,-13 4 0,-17-4 0,-8 10 128,-13 3 128,-13 9-256,4 0 0,-4 1-256,1 9 128,3 3 128,0 3 0,1-3-256,16 4 0,9 5-256,0 1 0,12 12-1023,5 1-1,4-1-1024,9 4 128,-5 2-1920,17 1 128</inkml:trace>
  <inkml:trace contextRef="#ctx0" brushRef="#br0" timeOffset="-144126">3051 3334 4736,'0'-4'2304,"0"-2"1408,0 6-2560,0 0-384,0-6 0,-5 6-256,-3 0 0,-1 0-384,-3 0 128,-5 6 0,8 4 0,-3-4-128,-1 3 128,5 1-384,-1 3 0,9-4 256,0 1 128,0-1 0,9 4 0,3-3-256,-3-1 127,8 1 257,-5 2 0,9 1 256,-4 3 0,-4-7-384,8 1 128,0-4-384,-8 1 0,-4-1 512,-1 7 0,-8-4-512,-8-15 128,-5 12-128,-4 4 128,0-10-256,0-3 128,0 6-384,0-3 128,0 0-1536,5 0 1,-1-3-1665,4-1 0,5-5-1024,4 2 0</inkml:trace>
  <inkml:trace contextRef="#ctx0" brushRef="#br0" timeOffset="104404">1662 2938 3200,'0'-7'1536,"-12"14"1664,8-4-1792,-1 6-512,-3 1 0,-5 6-128,5 3 128,-1 9-128,1 7 0,-5-3-384,9 9 128,0-6-128,8 10 0,0-7-384,13-13 128,0 7 0,0-13 127,0-6-255,4-13 0,-4-3 0,0-7 0,-5-6-127,-3 0 127,-5-3 0,-4 0 127,-4-6-127,-5 9 0,-7 10 0,3-4 128,-4 10-128,0 0 0,0 6 128,0-12 0,4 12-384,5 1 128,-1 2-255,9 1-1,9-1-1920,-5-2 0,13-4-1792,-8 0 0,3-9 2688,1 12 128</inkml:trace>
  <inkml:trace contextRef="#ctx0" brushRef="#br0" timeOffset="-37184.73">26711 3419 4480,'-8'-3'2176,"4"10"1536,-1-1-2176,1-3-640,4 7 128,0-10-384,4 9 128,5 1-384,3-4 0,5 0-128,13 1 127,8-4-638,4-6 127,5-1 256,4-2-1,0 6-254,-5 0 127,1-3 0,-9-3 127,-4-1-127,-5 7 0,-3-6 256,-5 6 0,-4-6-256,-4 2 0,-1-2 0,-3 0 0,-1-1-128,-8 1 128,0 6-256,0 0 1,0 0-1537,0-6 128,0 6-1792,0 0 128,4-4 256,1-2 128</inkml:trace>
  <inkml:trace contextRef="#ctx0" brushRef="#br0" timeOffset="-36716.73">27173 3188 5248,'-5'-7'2560,"1"14"1280,4-7-2688,0 0-512,4 6 128,5 3-256,4 1 128,-1-4-512,5 4 128,4-1-128,1 1 0,3 3-256,-4-1 128,0 4 256,-4 0 127,0 0-255,-4 3 128,-5-10 0,-8 17 128,-4-4-256,-4 0 0,-5 1-256,0-4 128,-4 3 0,5 0 0,-1-3-256,0-3 128,5-10-640,-1 1 129,1-1-641,4 0 128,4-6-1152,0 4 0,0-8-2048,4-2 128</inkml:trace>
  <inkml:trace contextRef="#ctx0" brushRef="#br0" timeOffset="-16232">12754 1759 1280,'5'3'640,"-5"-13"1024,0 10-768,0 0-384,0 0 0,0 7 128,0-1 128,0-6-384,0 0 128,0 0 256,0 0 0,0 0-640,0-3 128,0 3-256,0 6 128,0 7 0,0-3 128,0-1-128,0 4 128,0 9 0,0 0 0,4 13 0,-4 6 0,0 17-256,4 2 128,0-3-128,1 13 0,-5-10 128,4 7 128,-4-7-256,0 4 128,4-7-128,-4-3 0,4-3 0,-4-7 0,0-3 0,0-9 0,0-6 0,0-11 0,0 1-128,0-3 0,0 0 128,0-4 128,5 4-128,-5-4 128,4 1-256,-4-1 128,0-9-128,0 7 0,4-1-256,-4-6 0,0 7 128,0-4 128,0-3 0,0 0 0,0 6 0,0 4 0,-4-4 128,4 3 0,0-2 0,0-1 128,4-15-5248,-8-10 0</inkml:trace>
  <inkml:trace contextRef="#ctx0" brushRef="#br0" timeOffset="-56370.73">21444 3127 3712,'0'-6'1792,"4"-7"2432,-4 13-1920,0-3-1024,0 0 128,0-7-512,-4 4-1,0 0-383,-5 2 0,-8 4 0,5 7 0,-5 2-512,-4 7 128,-1-3 128,-3 0 128,0 2-256,3 5 128,5 8-256,5 4 128,3 9 0,9 0 0,9 4-256,3 9 128,5-10 0,9-2 128,8-4 128,4-7 0,8-2-512,9-10 128,-4-6 256,0-13 0,0-10-256,-5-15 128,-3-13 0,-9-4 0,-9-2-128,-8-7 0,-13-6 256,-8 9 128,-13 4-256,-4-1 0,-13 4 0,0 13 0,-4 9 0,0-4 128,4 7-256,0 7 128,4 6-128,5 0 128,4 3-896,8 6 0,1-3-1024,7 0 129,5 10-641,5-7 128,-1 4-2688,4-1 0</inkml:trace>
  <inkml:trace contextRef="#ctx0" brushRef="#br0" timeOffset="-55714.73">21567 3251 5120,'0'-16'2560,"4"-3"1536,-4 16-2432,-4 0-640,0 0 128,-9 3-896,-4 3 128,-4 3-256,0 4 127,-1 2-255,1 1 128,4 0 0,0-1 0,9-2 0,4 3 0,8-1 0,4 1 128,9-3-256,0 2 0,9 1 384,-5 3 128,-4-3-256,0-4 0,-5 4 128,1-4 128,-4 1-256,-5-4 128,-4 1-256,-4 2 0,-9-6-128,-4 0 0,0 1 0,4 2 0,1 0-128,-1-6 0,0 0-1408,5 0 0,3-3-1791,1-3-1,4-1-2048,0-2 0</inkml:trace>
  <inkml:trace contextRef="#ctx0" brushRef="#br0" timeOffset="-44093">12932 3073 3712,'0'-19'1792,"0"-16"1664,0 35-1920,0 0-640,-4-6 128,-4 3-128,-5 3 0,-4 0-512,-4 9 128,-5 4-256,-3 9 0,-1 4-128,-4 2 128,0 7-256,9 6 0,4 10 256,4 10-1,8-11 1,14-2 128,7 6-512,9 0 0,13-6 128,0-10 0,4-7 128,5-2 0,7-10-128,10-6 128,-5-7-128,12-19 0,-3-6-128,-5 0 128,-12-13 0,-9 1 128,-8-7-128,-9 0 128,-9-10-256,-12 0 128,-12 1 0,-9 5 128,-9-2-128,-4 6 128,0 3-128,0-3 128,0 16-128,1 6 128,3-3-128,5 0 0,-1 12 0,5 7 0,4-6-256,4 6 0,5 0-1279,-1 0 127,5 6-1024,4-6 0,0 0-2304,4 7 128</inkml:trace>
  <inkml:trace contextRef="#ctx0" brushRef="#br0" timeOffset="-43639">12856 3394 6016,'-8'-3'2944,"3"3"1792,5 3-3072,0-3-1024,9 0-1,4 0-639,3-3 128,6 0-128,-1-1 128,0 1-256,0 0 0,5 0-2815,-5 0 127,-9 0-2560,10-1 128</inkml:trace>
  <inkml:trace contextRef="#ctx0" brushRef="#br0" timeOffset="-43858">12953 3222 5376,'0'4'2688,"-4"21"896,4-9-2560,-4 13-384,4 2 0,0 4-128,0-3 128,4 0-640,0-1 128,9-2-256,-4 0 128,-1-14-128,5 1 128,8-9-2176,-4-10 0,-4-7-3072,-5-3 128</inkml:trace>
  <inkml:trace contextRef="#ctx0" brushRef="#br0" timeOffset="51128">14638 3431 3712,'4'3'1792,"-21"-16"1664,13 13-1920,-1 0-896,-3 0 0,-13 13 256,4-3 0,0-1-640,4 10 128,1 0 0,-1 7 128,4 5-384,9 1 128,0-3-128,5 2 128,16-2-256,4 6 128,5-16 0,4-10 0,4-2-128,0-1 0,-4-12 0,-9-10 0,1-6 0,-10-7 0,-7-3 0,-9 1 0,-4-1 0,-5 3 128,-16 4-128,-1 6 127,-3 0-127,-5 3 0,0 0-127,4 10 127,5-4 0,4 4 0,8-4-768,0 10 0,9 0-1792,4 0 0,13 7-2176,0 2 0</inkml:trace>
  <inkml:trace contextRef="#ctx0" brushRef="#br0" timeOffset="51503">14710 3326 4480,'0'-9'2176,"-9"40"2304,9-21-2176,0 6-1408,-4 0 128,0 15-512,-1 11 127,-3 2-639,8 10 0,-4-10 128,-1-5 0,1 2 0,0-19 0,4 10-640,0-10 1,0 0-2561,0-6 128,0 0-1920,0-16 0</inkml:trace>
  <inkml:trace contextRef="#ctx0" brushRef="#br0" timeOffset="52155">14866 3736 5376,'0'-4'2688,"13"-2"1792,-5 6-2688,1 0-1536,8 0 0,0 0-256,4-3 0,4 3-640,-4 0 128,1 3-6272,3 3 128</inkml:trace>
  <inkml:trace contextRef="#ctx0" brushRef="#br0" timeOffset="51921">14942 3650 5248,'-4'-6'2560,"-9"25"1792,13-10-2688,-4 4-896,0 9 0,0 10-512,0 0 128,4 12-128,0-9 127,4-7-255,4-2 0,5-4-128,4-6 0,4-6-639,0-10-1,0 0-3456,9-7 0,0-12 512,-5 0 0</inkml:trace>
  <inkml:trace contextRef="#ctx0" brushRef="#br0" timeOffset="52499">15235 3602 4992,'-22'0'2432,"27"3"2176,-5-3-2560,0 0-1152,8 4 0,1-4-640,3 3 127,5-6-255,4 3 0,0-4-256,1 1 128,-5 3-383,0 0-1,-5 0-4352,1 0 128,-5 3 1408,-3 1 0</inkml:trace>
  <inkml:trace contextRef="#ctx0" brushRef="#br0" timeOffset="52718">15243 3723 4864,'-17'13'2432,"21"-4"1920,-4-9-2432,0 0-768,13 0 128,0-6-769,4 6 129,4-7-768,0 1 0,0 0 128,0 3 0,-4-1-1151,0 4 127,-4 4-4096,0-4 128,-9 6 2688,0-6 128</inkml:trace>
  <inkml:trace contextRef="#ctx0" brushRef="#br0" timeOffset="53032">15645 3517 4608,'-17'0'2304,"9"15"1664,4-2-2432,-1 6-256,-3 3 128,4 4-1024,-1 6 128,5-4-256,5-2 127,3 2-255,5-3 128,8-5 0,9-5 0,-1-8-256,1-1 0,-1-6-128,-3-9 0,-5-4-384,-4-13 1,-4-2 127,-9-4 128,-8-3 256,-9 3 0,-12 7-128,-1 3 0,1 3 128,-1 6 0,1 4 0,4 5 128,4 4-640,0 4 128,0-1-1536,9 6 128,3-9-3584,5 0 128</inkml:trace>
  <inkml:trace contextRef="#ctx0" brushRef="#br0" timeOffset="-58405">8447 3203 3328,'-13'-6'1664,"5"12"1280,12-12-1792,-4 6-640,0 0 128,9 0-256,-1-6 0,1 6 128,3 0 128,-3 0-512,3 6 128,5 0 128,-4-2 128,4 2-512,0 0 128,0 1-128,-4-1 128,-1 0-256,1 4 0,-5-4 128,-3 7 128,-5 3-256,-9-3 128,1 2 0,-5 8 128,-4 2-256,0-3 128,0-6 128,5 3 0,-5-12-256,8 2 0,1 4 128,3-13 128,5 0-128,5 0 0,3 0 128,5-7 0,0 1 0,4 6 128,-1 0 0,1 0 0,0 0-256,0 6 128,0 1 0,-4-7 128,-5 6-256,-3 4 0,-1 2 128,-4 1 0,0-10 128,-4 10 0,-5 0-256,-4-7 0,-4 10-128,5-10 128,-5 1 0,4 8 128,-4-15-256,5-12 0,3 9-128,5-4 0,-5 7-1536,1 0 0,-1 0-3968,14-6 128</inkml:trace>
  <inkml:trace contextRef="#ctx0" brushRef="#br0" timeOffset="11784.27">25986 459 4864,'0'-9'2432,"-5"18"1024,5-9-2432,0 0-512,-8 13 128,4-4 0,-5 11 0,1 2-256,-1 13 0,1-7 0,8 1 0,-9 6-128,9-7 128,5 1-384,-1-1 127,4-2-254,1-10 127,3 0 0,5-7 127,0-9-127,-4-3 0,0-10-255,-1 1 127,-3 2 0,-5-6 128,-4 3 0,0-2 128,-4 2-128,-9 3 0,1 4 0,-1 6 0,0 0 0,5 0 128,3 0-256,-7 0 0,7 6-384,1 4 0,4-4-1664,4 1 0,1-1-3072,7 0 0</inkml:trace>
  <inkml:trace contextRef="#ctx0" brushRef="#br0" timeOffset="12331.27">25821 926 4736,'-5'-10'2304,"5"20"1408,0-10-2432,5 0-512,7 0 128,1 0-256,8 6 0,5-6-256,3-6 0,9 3-256,0 3 0,5-3-128,-1 3 0,0 0 0,1 3 0,-5 0-128,-4-3 0,-13 0-1536,-4 3 0,-9 0-4480,-8-3 0</inkml:trace>
  <inkml:trace contextRef="#ctx0" brushRef="#br0" timeOffset="12644.27">26045 1040 5248,'0'-6'2560,"4"9"1408,-4-3-2688,0 0-512,0 0 0,-4 3-512,0 7 0,-1 2-256,-3 1 128,0 3 0,3-6 128,1 5-128,0 1 0,4-3-128,4 0 0,0-1 256,5 4 127,-1-3-255,5-3 128,0-1 0,4 7 128,-1 3 128,-3-9 0,0 2-256,-5-2 128,1-1 0,-5 1 128,-4-4-384,-4 4 128,-5-1-512,-3-6 128,-5-3-384,-4 4 128,-5-8-2559,1 4 127,4-9-3456,-1-1 0,5-6 5888,5-6 0</inkml:trace>
  <inkml:trace contextRef="#ctx0" brushRef="#br0" timeOffset="13003.27">26015 1085 5760,'9'-10'2816,"16"1"2048,-16 5-2944,3 1-1024,1 0 127,4 0-639,0 0 128,0 0-512,0 3 128,0-4-384,-5 4 128,1 0-896,-4-3 129,-1 3-3457,-8 0 0,0 0 768,-4-3 0</inkml:trace>
  <inkml:trace contextRef="#ctx0" brushRef="#br0" timeOffset="8206.27">24332 799 4480,'0'-6'2176,"0"-7"1920,0 13-2176,0 0-384,0 0 128,-5 3-1152,1 3 127,-4 4-255,-1 6 128,1 6-384,-1 3 128,5 1-256,4 6 0,0-4 0,4 7 0,5-3 128,3-7 0,5-6-1920,5 4 1,-5-8-5249,12-8 0,5-1 6656,-4-6 0</inkml:trace>
  <inkml:trace contextRef="#ctx0" brushRef="#br0" timeOffset="8473.27">24649 872 7424,'-13'-13'3712,"1"-6"896,8 19-3585,-5 0-767,1 3 128,-1 4-384,1-1 0,-1 4 0,5 2 0,4 1 0,0 0 128,0 3 256,8-1 0,5 1-384,0-3 128,4 3 256,-5-7 0,1 4-256,0-6 128,-5-1 0,-3 3 128,-5-2-256,0-1 128,-9 0-384,1 4 0,-5-4-1664,0-3 128,5 1-2175,-1-4 127,5 0-896,4-7 128</inkml:trace>
  <inkml:trace contextRef="#ctx0" brushRef="#br0" timeOffset="8801.27">24818 1024 5760,'5'-6'2816,"-10"19"2304,5-13-3072,0 0-1408,0 6 127,-8 0-767,0 4 128,-1 3-512,-4-1 128,1-2-2559,3-4-1,1 1-2560,4-1 0</inkml:trace>
  <inkml:trace contextRef="#ctx0" brushRef="#br0" timeOffset="9239.27">24897 888 5632,'-16'0'2816,"16"-10"1920,0 10-2944,0 0-1024,8 0-1,5 0-511,4-3 0,0 0-384,4 0 0,4 0-511,5-4 127,-5 7-3456,1 0 0,-1 7 256,0-1 0</inkml:trace>
  <inkml:trace contextRef="#ctx0" brushRef="#br0" timeOffset="9051.27">24969 761 7296,'5'3'3584,"-5"29"1024,0-16-3585,0 9-639,0 7 0,0 6-384,4 6 0,4 1 0,1-4 0,8-6-128,4-13 128,4 0-2303,1-9-1,-1-6-3840,-4-14 0</inkml:trace>
  <inkml:trace contextRef="#ctx0" brushRef="#br0" timeOffset="9503.27">25245 770 6272,'12'7'3072,"14"21"1792,-18-15-3200,1 3-1025,3 9 1,-3-2-384,3 5 128,-3 1-384,-9-1 128,-4 7 0,-1-6 128,-7-1-640,-1-9 128,0-3-2559,1-3-1,3-4-1792,1-9 0,4-6 3328,4 3 0</inkml:trace>
  <inkml:trace contextRef="#ctx0" brushRef="#br0" timeOffset="10016.27">25482 1031 6016,'0'-7'2944,"17"7"1536,-9 0-2944,1 0-1024,3-6 128,1 6-768,0 0 128,-1 0-256,1 0 128,0-3-3072,-1 3 0,-3 0-1280,-5 3 0</inkml:trace>
  <inkml:trace contextRef="#ctx0" brushRef="#br0" timeOffset="9831.27">25494 882 6656,'-8'-13'3328,"12"19"1152,-4-6-3200,0 0-896,9 7-1,3-7-383,1 0 0,4 0 0,0 0 0,0 0-2815,4 0 127,-13 6-2688,1 3 0</inkml:trace>
  <inkml:trace contextRef="#ctx0" brushRef="#br0" timeOffset="5956.27">23013 694 5504,'4'-3'2688,"5"3"1536,-9 0-2816,4 13-512,0 6 0,0 0-256,-4 6 127,0 10-511,5 3 0,-5 0-256,0 0 0,4 1 128,0 2 0,0-13-512,1-2 128,-1-4-1919,0-9-1,-4-13-1152,4-3 0,-4-7 256,0-3 128</inkml:trace>
  <inkml:trace contextRef="#ctx0" brushRef="#br0" timeOffset="6191.27">23056 786 4480,'4'-6'2176,"17"0"1536,-12 2-2176,3 1-512,5 0 128,0 0-640,0 6 128,0 0-256,0 4 0,-4-1 0,-5 3-1,5 1-255,-9-1 128,-4 4-256,-4 3 128,-9-3-384,5 3 128,-5-7 128,0 1 128,-4-4-128,0-3 0,5 0 0,-1 1 0,4-1 0,5 3 0,4 0 128,4 1 0,5 2 0,4 1 128,-1 3 0,5-1 128,0 7-256,0-6 128,0 6-256,8 0 128,-8-3-256,-4-7 128,0-2-1152,-5-1 128,-8-6-3455,0 0-1,0-3 768,0-3 0</inkml:trace>
  <inkml:trace contextRef="#ctx0" brushRef="#br0" timeOffset="6657.27">23335 1069 5632,'9'-7'2816,"12"4"1408,-13 3-2944,1-3-896,3-3 0,5-4-384,0-2 128,0 2-128,0-3 0,-8 4 0,-1-4 0,-4-3 0,-8 4 0,-4-1 384,-5 6 128,0 1-128,-4 3-1,0 3-127,5 3 0,-1 3-256,4 4 128,5 3 128,4-1 0,4 7-256,5-6 0,4 0 128,-1 3 0,5-4-256,4-2 0,1-1-1791,-1-2 127,0 2-4480,4-2 0,5-1 5632,-5-3 128</inkml:trace>
  <inkml:trace contextRef="#ctx0" brushRef="#br0" timeOffset="7110.27">23699 939 4864,'0'-16'2432,"-4"0"2048,4 13-2560,0-4-896,-4 1 0,-1 0-384,1-1 127,0 4-511,0 3 0,-1 7 0,1 5 128,0 4-256,0 9 0,4 10 0,0 7 0,0-1-256,4-3 128,0 0 256,0 0 0,1 0-384,-1 0 0,0-12-1536,-4-4 129,0-12-2945,-4-4 128,0-6 1024,-5-6 0</inkml:trace>
  <inkml:trace contextRef="#ctx0" brushRef="#br0" timeOffset="7385.27">23598 1082 5376,'8'-13'2688,"13"13"1280,-12-3-2688,3 3-640,1 0 128,4 0-768,0 3 0,0 0-1536,4 0 0,-4-3-4224,4-3 0</inkml:trace>
  <inkml:trace contextRef="#ctx0" brushRef="#br0" timeOffset="7565.27">23970 913 5632,'-21'-3'2816,"4"-10"1792,13 13-2816,-1 4-1152,-3-1 0,-5 3-384,5 4-1,4 9 129,-1 0 0,10 9-256,-1 7 128,0 0-128,5 3 128,-1 0-256,0 4 0,1-11 0,-1 1 0,-8-3-896,0-13 128,0-4-3199,-4-5 127,0-4-512,-9-10 128</inkml:trace>
  <inkml:trace contextRef="#ctx0" brushRef="#br0" timeOffset="7784.27">23792 1116 4608,'0'-6'2304,"26"-3"1536,-18 9-2176,9-4-512,0 8 0,4-4-1024,5-4 0,-1 4-256,0 0 0,-3-3-4096,-1 0 0,0-3 1152,-8 15 0</inkml:trace>
  <inkml:trace contextRef="#ctx0" brushRef="#br0" timeOffset="-47950.73">26050 3143 2944,'0'-6'1408,"-4"-1"1536,4 7-1536,-5 0 384,1-3 0,0 3-1024,-5 0 128,1 0-768,-5 3 128,-4 7-128,-4-1 128,0 4 0,4 0 0,-4 9-256,0 7 128,4 6 128,8 3 128,5 12 0,4 4 127,9 4-383,8-8 128,4-5-256,4-1 0,5-6-128,8-9 0,0-10 128,4-6 128,9-13-128,-4-16 128,-1-3-256,-12-10 0,4-9 128,-12-6 0,-18 2 0,-4-8 128,-12-4-128,-13 3 128,-5 10-128,-3 2 0,-5 5 128,0 2 0,4 16-128,5-3 0,-1 6-128,5 7 0,0 3-128,4 3 128,4 6-2175,5 0 127,4 1-2048,4 2 128,8 1 2176,1 2 0</inkml:trace>
  <inkml:trace contextRef="#ctx0" brushRef="#br0" timeOffset="-47302.73">26046 3264 5248,'-5'3'2560,"-3"22"1792,8-12-2688,-4 9-1024,-1 10 128,1 3-512,4 3 128,4 0-256,5-9 0,-1-1-256,5-12 128,4 6-256,4-9 128,-8-7-2176,4-6 128,-4-3-3328,-1-9 128</inkml:trace>
  <inkml:trace contextRef="#ctx0" brushRef="#br0" timeOffset="-47084.73">25952 3416 6912,'-4'3'3456,"13"1"1024,3-8-3328,-3 1-896,4 3 127,4-3-255,4 0 128,4 0-512,5-1 0,-5-2-2047,-4 3 127,0 0-3712,1 3 0</inkml:trace>
  <inkml:trace contextRef="#ctx0" brushRef="#br0" timeOffset="-38778.73">20089 3248 5120,'-8'-6'2560,"8"21"1152,0-15-2688,4 7-256,0-1 0,5 0-384,3 1 0,5 2-384,5-2 128,7-1 0,9-3 128,13-3-256,0 0 0,0-3 0,4 0 0,-9-3 0,-3 2 0,-9 1 0,-5 3 0,-8 0 0,-4 0 128,0 0-256,-4 0 128,-5 0 0,-8 0 0,0 0-128,0 0 128,5 0-384,-5 0 0,0 0-1280,0 0 128,-5 3-3968,5 1 128</inkml:trace>
  <inkml:trace contextRef="#ctx0" brushRef="#br0" timeOffset="-38339.73">20513 3102 4224,'-13'0'2048,"17"0"1152,-4 0-2304,4 6-128,5 1 128,-1 2-256,1 4 128,4-7-384,8 7 0,0 3-512,0-4 128,0-2 0,0-4 0,1 7 128,-6-4 0,-3 4 256,0 6 0,-5-3-256,-8 6 128,-4-3-256,0 4 128,0-4-128,-5 3 0,-4-6 0,1 0 128,-1-7-1152,0 1 128,5-1-2560,-1-6 128,9-3-128,0-6 128</inkml:trace>
  <inkml:trace contextRef="#ctx0" brushRef="#br0" timeOffset="84297">103 3242 4096,'-9'-22'2048,"1"19"1152,3 0-1920,1 3-896,0 0 128,0 0 128,-9 3 128,5 3-384,-1 10 0,-4 0-128,5 3 128,-1 0-256,5 7 128,0 5-128,4-5 128,8 6-384,1-7 0,4-6 384,4 0 0,8-6-384,0-4 128,5-2 128,8-11 0,-8-8-256,-1 5 0,-3-8-128,-9-8 128,0-2 128,-9 0 128,-12-1-128,-9-2 128,-4-1-128,-4 7 128,0 0-256,0 9 128,-5 0 0,1 4 0,4 9 0,4 0 0,0 3-384,4-3 128,5 9-1408,-1-6 128,5 7-2432,4-4 128,4 4 2176,9-10 0</inkml:trace>
  <inkml:trace contextRef="#ctx0" brushRef="#br0" timeOffset="84765">98 3081 4352,'-4'6'2176,"8"10"1792,-4-7-2176,0 7-768,0 10 0,0 9-640,0 12 128,0 1-128,0 9 0,0-3-384,0 0 128,5 0-128,-1-10 0,0 1 0,0-10 0,-4-10-768,5-6 128,-1-6-2816,0-7 128,0-9-640,5-3 128</inkml:trace>
  <inkml:trace contextRef="#ctx0" brushRef="#br0" timeOffset="85095">458 3262 4864,'0'-23'2432,"-8"26"1280,3 4-2560,1-4-384,-4 0 0,-5 4-256,0 5 128,1 7-256,-1 13 0,5-10-256,-1 4 0,5-10-128,4 12 0,8-6-128,1 1 0,8-4 128,0-4 128,0-2-1024,-1-6 0,6 2-4480,-1-12 128,4-3 3584,-12-1 128</inkml:trace>
  <inkml:trace contextRef="#ctx0" brushRef="#br0" timeOffset="85361">611 3262 4352,'-13'-10'2176,"9"13"1536,4 0-2176,-5 1-768,1-4 0,-4 9-256,-1 1 128,1 2-512,4 1 128,-1-3 128,1-1 0,4 4-384,0-4 128,9 1-256,3-1 0,1 7 384,0 0 0,-1-3-128,1 3 0,0 0 127,-5-1 1,1-2 0,-5-3 0,-4 2-256,0 1 0,-4-7 0,-5-2 0,-3 5-256,-5-6 128,4-3-511,-4 0-1,4-3-1792,5-6 0,-1 5-2048,5-8 0,4 2 3712,0 1 0</inkml:trace>
  <inkml:trace contextRef="#ctx0" brushRef="#br0" timeOffset="85736">699 3220 4352,'0'-9'2176,"22"-7"1664,-14 19-2048,1 3-512,-1 7 128,5 0-640,-1 3 0,1 9-129,0 4 1,0-4-640,-1 4 128,-3-1-128,-9 7 0,0-3-128,-5 0 128,-3-4 0,0-2 0,-1-1-128,1-9 0,-5-3-1407,4-7-1,1-6-2048,4-3 0,4-10 128,4 7 0</inkml:trace>
  <inkml:trace contextRef="#ctx0" brushRef="#br0" timeOffset="86186">1034 3325 5376,'-13'16'2688,"13"-10"1408,0-9-2816,13 3-768,-9 3 128,9-6-640,0 3 0,8-3 0,-4 0 128,4 0-256,4-7 128,-4 10-384,-4-6 0,4 6-3456,-12 0 128,4 0 640,-13 6 128</inkml:trace>
  <inkml:trace contextRef="#ctx0" brushRef="#br0" timeOffset="86370">1051 3452 4480,'-9'10'2176,"9"-14"1536,5 8-2176,3-1-768,1-3 128,3 0-512,1-13 128,4 10-512,0 0 128,0 3-128,0-3 0,-5-1-128,-3 1 0,-1 3-1536,-3 0 0,-5 0-3712,4 0 0</inkml:trace>
  <inkml:trace contextRef="#ctx0" brushRef="#br0" timeOffset="104999">1509 3462 4864,'-8'-10'2432,"4"10"1280,4 0-2560,8 6-256,5-6 128,8 0-384,4-6 128,9 12-640,0-6 128,4-6-128,0 6 128,5 0-128,-1 0 127,0 0-255,1 0 0,-9 6-128,-5-6 128,-3 0-255,-5 0-1,-13 0-2560,-8 0 0</inkml:trace>
  <inkml:trace contextRef="#ctx0" brushRef="#br0" timeOffset="105733">1708 3639 3840,'0'-9'1920,"0"18"1408,5-5-2048,-5-4-768,0 6 128,0 0-384,0 1 128,0-7-384,0 6 128,-5 0-128,1 4 0,0-4 0,0 4 128,-1-4-128,1 7 0,0-4 0,0 1 128,-1-1 0,1-2 128,4-1-256,0-6 128,0 0-256,0 0 128,0 0 256,0 0 128,4 0-256,1 0 128,3 6-128,1-2 0,-1-4 128,1 9 0,-1-3 0,5 1 0,-5-7-128,1 0 128,-1 9-128,1 1 128,3-1-128,1-9 128,0 13-129,-5 9 1,1-15 0,-5-7 128,0 3-128,-4 6 0,0 1 0,-4-7 0,0 13-128,-5-7 128,1-2-128,-1 2 0,-3 4-128,-1-13 128,-4 0-128,4 6 128,-4-6-2047,0-3 127,-4-3-3072,13-4 0,3 1 3328,-3-4 0</inkml:trace>
  <inkml:trace contextRef="#ctx0" brushRef="#br0" timeOffset="106282">1645 3719 3712,'0'-3'1792,"8"-16"1280,-3 15-2048,-1 1-256,4 0 128,1-3-384,-1 6 128,1 0-128,-1 0 0,1 3-128,-1-3 128,0 0-512,5 3 128,0-3-128,0 0 128,-1 0 0,1 0 0,0 0-256,-1 0 128,-3 0 0,-1 0 0,1 0-128,-1-3 128,-4 3-1024,-4 0 0,0 0-2688,0 0 0,0 0 1152,0 0 128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1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38 4209,'-1'-2'634,"0"1"0,0 0 1,0-1-1,1 1 0,-1-1 0,0 1 1,1-1-1,-1-2 0,0 3-396,1 0 0,0 0 0,0-1 0,-1 1 0,1 0 0,-1 0 0,1 0 0,-1 0-1,0 0 1,1 0 0,-1 0 0,0 0 0,0 0 0,1 0 0,-1 0 0,0 0 0,0 0 0,-2 0 0,3 1-207,-1-1 1,1 1 0,-1 0 0,1 0-1,-1 0 1,0 0 0,1 0-1,-1 0 1,1 0 0,-1 0 0,0 0-1,1 0 1,-1 0 0,1 0-1,-1 1 1,1-1 0,-1 0-1,0 1 1,-15 10 129,3 0-96,1 1 1,0 0 0,1 1-1,0 0 1,1 1 0,-15 26 0,4 4 7,2 0 0,1 2 1,3 0-1,2 1 0,1 0 1,3 1-1,2 0 0,2 0 1,2 80-1,5-31-74,8 208-2,12-32 39,-5-71 20,-15-178-44,23 259 377,20-8 82,-32-227-434,1-1-1,3-1 0,33 67 1,-42-97-41,-4-7-49,0-1-1,9 14 1,-21-60-3209,3 4 2543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7186,'13'71'3632,"-15"-63"-631,0-3-977,2-2-271,-1-2-321,1-1-648,-1 0-392,-1-1-1352,1 0 712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25 4817,'0'-1'292,"0"1"-1,0-1 1,0 0-1,0 1 1,-1-1-1,1 1 1,0-1-1,0 1 1,0-1 0,0 0-1,0 1 1,0-1-1,1 1 1,-1-1-1,0 1 1,0-1-1,0 0 1,0 1-1,1-1 1,-1 1 0,0-1-1,0 1 1,1-1-1,-1 1 1,1-1-1,-1 1 1,0 0-1,1-1 1,-1 1-1,1 0 1,-1-1 0,1 0-1,3-2 760,-4 1 1133,-4 1-1282,-6 1-76,3 1-536,-1 0-1,0 1 0,1 0 1,-1 0-1,-10 6 0,17-8-268,-1 1 0,0 0 0,1 0 0,-1 0 0,1 0 0,-1 1 0,1-1-1,0 0 1,0 1 0,-1-1 0,1 1 0,0-1 0,0 1 0,0-1 0,0 1 0,1 0 0,-1 0 0,0-1 0,1 1-1,-1 0 1,1 0 0,0 0 0,0-1 0,-1 1 0,1 0 0,0 0 0,0 0 0,1 0 0,-1 2 0,1 1-9,1 0 0,-1 0 1,1 0-1,0 0 1,0 0-1,0-1 0,1 1 1,0-1-1,-1 1 0,8 6 1,2 2 93,0-2 1,15 12 0,-18-16 154,1 0 0,-1 1 0,-1 0 0,0 1 1,13 17-1,-20-25-207,0 1 1,0-1 0,0 1-1,-1-1 1,1 1-1,0 0 1,-1-1 0,0 1-1,1 0 1,-1-1 0,0 1-1,1 0 1,-1-1-1,0 1 1,-1 0 0,1 0-1,0-1 1,0 1 0,-1 3-1,-1-3 5,1 0 1,0 0-1,0 0 0,-1 0 0,1 0 1,-1 0-1,1-1 0,-1 1 1,0-1-1,0 1 0,1-1 0,-5 3 1,-1 0 36,-1-1 0,0 0 0,0 0 0,0 0 0,0-1 0,-16 2 0,21-3-102,-1-1 1,1 0-1,0 0 1,0 0-1,-1 0 0,1-1 1,0 1-1,-4-2 1,6 2-94,0-1 1,0 1-1,1 0 0,-1-1 1,0 1-1,0-1 1,0 1-1,0-1 1,1 0-1,-1 1 1,0-1-1,1 0 1,-1 1-1,0-1 1,1 0-1,-1 0 1,1 0-1,0 1 1,-1-1-1,1 0 0,-1 0 1,1 0-1,0 0 1,0 0-1,-1 0 1,1 0-1,0 0 1,0 0-1,0 0 1,0 0-1,1-1 1,-1 1-86,0-1 1,0 1-1,1 0 1,-1 0 0,1-1-1,-1 1 1,1 0 0,-1 0-1,3-2 1,12-15-947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 4657,'-1'-3'8926,"-1"-2"-5076,-2 8-3470,-16 20-77,11-12-234,5-7-38,0 1 0,0 0 0,0 0 0,0 1 1,1-1-1,0 1 0,0 0 0,0 0 0,1 0 0,0 0 0,-3 12 1,3-6 14,1 1 0,0 0 0,1 0 0,0 0 1,1 0-1,0-1 0,1 1 0,1 0 1,5 15-1,-6-23-51,0 0 1,0 1 0,1-1-1,0-1 1,0 1 0,0 0-1,0-1 1,1 1-1,0-1 1,5 5 0,-5-7-45,0 1 0,0-1 0,0 1 0,0-1 1,0 0-1,0-1 0,1 1 0,-1-1 0,1 1 1,-1-2-1,1 1 0,-1 0 0,10-1 0,-10 0-211,0 0 0,1 0 0,-1-1 0,5-1 0,16-8-478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6281,'0'3'3729,"4"-2"152,6-2-2473,5 2 33,4-4-377,0-1-232,3 4-368,3-6-160,-1 3-88,3 4-416,-2-1-696,-5 6 640</inkml:trace>
  <inkml:trace contextRef="#ctx0" brushRef="#br0" timeOffset="1">381 0 9898,'-7'12'4377,"6"0"-2297,1 12-647,1 8-33,-1 7-528,0 3-200,-1 2-360,2 0-111,6-1-81,0-5-48,6-10-144,-8-9-361,2-18-1295,0-5-1793,6-12 2185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4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6081,'0'9'3961,"3"-2"200,4 9-2225,-3 8-143,0 6-585,-2 3-216,-2 9-432,0-9-159,0 8-201,3 0-64,2-7-72,2 0-40,-2-8-521,-1-8-503,-4-10-1824,2-3 1743</inkml:trace>
  <inkml:trace contextRef="#ctx0" brushRef="#br0" timeOffset="1">1 57 6977,'6'-8'6879,"-4"7"-6490,1 0 0,0 0 1,-1 0-1,1 0 0,0 0 0,0 1 0,5-1 0,25-1 809,-18 2-788,-2-1-168,1 1-1,-1 0 1,0 1-1,27 6 0,-36-6-213,0 0 0,0 0-1,0 1 1,0-1-1,-1 1 1,1 0 0,0 0-1,-1 0 1,1 1-1,-1-1 1,0 1 0,0 0-1,0-1 1,0 2-1,0-1 1,-1 0 0,1 0-1,-1 1 1,4 7-1,-5-8-21,-1-1 0,1 1 0,-1 0 0,1 0 0,-1 0 0,0 0 0,0 0 0,0 0 0,0 0 0,0 0 0,-1 0 0,0 0 0,1-1 0,-1 1 0,0 0 0,0 0 0,-1-1 0,1 1 0,0 0 0,-1-1 0,-2 3 0,1 0-15,-1 0 1,0-1-1,-1 1 0,1-1 1,-1 0-1,0 0 1,0-1-1,0 1 0,-7 2 1,-45 22-171,55-27 180,1-1 1,-1 1-1,1 0 1,-1 0-1,1 1 0,-1-1 1,1 0-1,-2 2 1,3-2 0,-1-1 1,1 1 0,-1-1 0,1 1 0,0-1 0,0 1-1,-1-1 1,1 1 0,0-1 0,0 1 0,0 0-1,-1-1 1,1 1 0,0-1 0,0 1 0,0 0 0,0-1-1,0 1 1,0-1 0,0 1 0,0 0 0,1-1 0,-1 1-1,0-1 1,0 1 0,0-1 0,1 1 0,-1-1-1,1 2 1,1 0 22,0 0 0,0 1 0,1-1 0,-1 0-1,1-1 1,0 1 0,-1 0 0,5 1 0,28 11 269,-10-4-25,-13-4-115,0 0-1,0 1 1,-1 0 0,0 1-1,-1 0 1,0 1 0,0 0-1,-1 0 1,10 13 0,-14-15-140,9 8-587,-14-15 544,0 0 0,0 0 0,0 1 0,0-1-1,0 0 1,1 0 0,-1 0 0,0 0 0,0 0 0,0 0 0,0 0 0,0 0 0,0 0 0,1 1 0,-1-1 0,0 0 0,0 0 0,0 0 0,0 0 0,0 0 0,1 0 0,-1 0 0,0 0 0,0 0 0,0 0-1,0 0 1,1 0 0,-1 0 0,0 0 0,0 0 0,0-1 0,0-6-518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9442,'0'0'255,"1"0"0,-1-1 1,1 1-1,-1 0 0,1-1 0,0 1 0,-1 0 1,1-1-1,-1 1 0,1 0 0,0 0 0,-1 0 1,1 0-1,0 0 0,-1 0 0,1 0 0,-1 0 1,1 0-1,0 0 0,-1 0 0,1 0 0,0 0 1,-1 0-1,1 0 0,1 1 0,-1 0-55,-1 0 0,1 0-1,0 0 1,-1 0 0,1 0 0,0 0 0,-1 0-1,1 0 1,-1 0 0,0 0 0,1 0-1,-1 0 1,0 0 0,0 0 0,1 2-1,1 16 530,-1 0-1,-1 0 1,-3 34-1,1-47-606,4-15-114,2 0-10,1-1 0,0 1-1,1 0 1,-1 0 0,2 1 0,12-14 0,-16 18 4,0 1 0,0 1 0,0-1 0,0 0 0,1 1 0,-1-1 0,1 1 0,-1 0 0,5-1 0,-3 0 5,-3 2 13,0 1 1,-1-1 0,1 1-1,0-1 1,0 1-1,-1 0 1,1-1 0,0 1-1,0 0 1,-1 0-1,1 0 1,0 1 0,0-1-1,-1 0 1,1 1-1,0-1 1,0 1 0,-1-1-1,1 1 1,-1 0-1,1 0 1,-1 0-1,1 0 1,-1 0 0,1 0-1,-1 0 1,0 0-1,3 3 1,-2-1 71,1 0 0,0 1 0,-1-1-1,0 1 1,0 0 0,0-1 0,0 1 0,-1 0-1,1 0 1,-1 0 0,1 5 0,1 41 614,-2-17-1285,0-31 373,-2-2 182,1 1 0,0-1-1,0 0 1,0 1 0,0-1-1,0 0 1,0 1 0,0-1-1,0 0 1,1 0-1,-1 1 1,0-1 0,0 0-1,0 1 1,0-1 0,0 0-1,0 1 1,0-1 0,1 0-1,-1 0 1,0 1 0,0-1-1,0 0 1,1 0-1,-1 0 1,0 1 0,0-1-1,1 0 1,-1 0 0,1 0-1,3 0-276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76 6681,'1'4'3545,"6"0"-640,-2 2-769,-1 13-407,-1 5-313,-1 8-512,1-4-224,0-4-376,1-6-120,-4-3-48,1-2-312,-2-7-912,-2-2-584,-1-6 872</inkml:trace>
  <inkml:trace contextRef="#ctx0" brushRef="#br0" timeOffset="1">6 9 9466,'-4'-5'3961,"2"2"-2561,2 2-320,0 1-768,0 0-608,0 0-2840,19 4 2240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68 7442,'-5'-3'1246,"0"-1"1,0 0-1,0-1 1,1 1-1,-5-6 1,6 6-702,0 0 0,0 0 0,-1 1 0,1-1 0,-1 1 0,0 0 1,0 0-1,-8-3 0,11 5-464,0 1 0,0-1 0,0 1 0,-1 0 0,1-1-1,0 1 1,0 0 0,-1 0 0,1 0 0,0 0 0,-1 0 0,1 0 0,0 0 0,0 0 0,-1 1 0,1-1 0,0 0 0,0 1-1,-2 0 1,1 0-18,0 1 0,1-1 1,-1 0-1,0 1 0,1-1 0,-1 1 0,1 0 0,0-1 0,-1 1 0,0 3 0,-1 1-7,0 1 0,0-1 0,1 0 0,0 1 0,1 0 0,-1 7 0,-2 26 117,3 0-1,1 0 0,6 50 0,31 117 152,-36-203-331,1 2-166,-1-1 0,0 1 0,0 0-1,0 0 1,-1-1 0,1 1 0,-1 0 0,-1 0 0,-1 10 0,0-12-436</inkml:trace>
  <inkml:trace contextRef="#ctx0" brushRef="#br0" timeOffset="1">0 304 9114,'15'-4'4473,"0"-1"-1801,10 2-831,0 0-169,-6-1-752,10 0-255,-8-2-433,1 0-472,11 2-5034,7-8 3882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0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63 8946,'-37'46'4289,"39"-36"-1257,-7 3-975,5 10-393,0 6-311,0-1-593,0-4-264,1-8-464,1-8-400,-2-12-1081,5-3-903,-5-16 1360</inkml:trace>
  <inkml:trace contextRef="#ctx0" brushRef="#br0" timeOffset="1">7 6 7001,'-4'-3'4209,"1"0"-536,5 5-1592,-2-2-345,0 0-784,1 0-304,15 2-384,-3 1-576,44 10 216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 8098,'-14'1'4753,"-2"-5"-368,-4 4-2489,-2 0-208,-4 8-679,1 5-241,5 10-368,3 0-152,12 9-144,3-4-32,8-4-32,6 3-16,4-8-24,3 0-88,1-6-608,2-9-528,2-5-4626,-2 1 3978</inkml:trace>
  <inkml:trace contextRef="#ctx0" brushRef="#br0" timeOffset="1">59 128 9498,'-4'4'4625,"2"-4"-1848,5 1-977,-3-1-320,0-1-640,0 0-239,20-2-337,31-4-312,-30-2-1113,3 6-2199,-1-11 2159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12 10562,'-28'-9'8143,"24"8"-7596,0 0 1,1 1-1,-1 0 1,0 0-1,-4 0 1,5 0-493,0 1 1,0 0-1,0-1 1,0 1-1,0 0 1,0 0-1,1 1 1,-1-1-1,0 0 1,1 1-1,-1 0 0,1 0 1,-1 0-1,1 0 1,0 0-1,-3 4 1,3-4-49,0 1 0,1 0-1,-1 0 1,1 0 0,0 0 0,-1 0 0,2 0-1,-1 0 1,0 0 0,0 1 0,1-1 0,0 0-1,0 0 1,0 1 0,0-1 0,0 0 0,2 6-1,0 4 10,2 0-1,8 22 1,-9-28-8,4 13 20,-6-14-1,1 0 0,0-1 0,5 9 0,4 5 101,-4-9 160,-1 1 1,0 0-1,5 14 1,-10-23-235,-1-1 0,1 1 0,-1-1 0,1 1 0,-1 0 0,0-1 0,0 1 0,1-1 0,-1 1 0,0 0 1,-1-1-1,1 1 0,0-1 0,0 1 0,-1 0 0,1-1 0,-1 1 0,1-1 0,-1 1 0,0-1 0,1 0 0,-1 1 0,0-1 0,0 0 0,0 1 0,0-1 0,0 0 0,0 0 0,-1 0 1,1 0-1,0 0 0,-1 0 0,1 0 0,0 0 0,-1-1 0,-1 2 0,-6 1-74,0 0 1,0-1-1,0 0 1,0 0-1,-10 0 1,7-1-213,-21 3-603,-35 5-6142,44-2 4557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19 8954,'-15'2'5930,"5"4"-3595,8-3-2237,0 0-1,0 0 0,0 0 1,0 0-1,-3 7 0,1 0 460,-5 4-300,7-10-201,-1-1 0,1 1-1,-1 0 1,1 1 0,0-1 0,1 0-1,-1 1 1,1-1 0,0 0 0,0 1 0,0 0-1,1-1 1,-1 1 0,1-1 0,1 7 0,1-1 4,0 0 0,0-1 0,1 1 0,1-1 1,-1 0-1,1 0 0,8 12 0,-10-18-46,1 1 0,-1-1 0,1 0 0,-1-1-1,1 1 1,0 0 0,0-1 0,0 0-1,6 4 1,-6-5-5,-1 0 1,1 0-1,-1 0 0,1-1 0,0 1 0,0-1 1,0 1-1,-1-1 0,1 0 0,0 0 0,0 0 0,0 0 1,-1-1-1,6 0 0,-2-1-2,-1 0 0,1-1 0,-1 1 0,1-1 0,-1 0 0,0-1 0,0 1 0,-1-1 0,1 0 0,-1 0 1,1 0-1,-1-1 0,4-5 0,-3 3-1,0-1 0,-1 1 1,1-1-1,-1 0 1,-1 0-1,1 0 0,-2-1 1,4-12-1,-5 16 7,-1 0-1,0 0 1,0 0-1,0 0 1,0 0-1,-1 0 1,0 0-1,0 0 1,0 0-1,-1 0 1,0 0-1,1 0 1,-2 0 0,1 1-1,-1-1 1,1 1-1,-1 0 1,0 0-1,-1 0 1,-5-6-1,6 7 1,-1 0 0,0 0 0,1 0-1,-1 1 1,0-1 0,0 1 0,0 0-1,-1 0 1,1 0 0,0 1 0,-1 0-1,1 0 1,-1 0 0,0 0 0,1 0-1,-1 1 1,0 0 0,1 0 0,-1 0-1,1 1 1,-1 0 0,0 0 0,-5 1-1,4 1-150,1-1 0,-1 1 0,0 1-1,1-1 1,0 1 0,0-1 0,0 2-1,0-1 1,0 0 0,1 1 0,0 0-1,0 0 1,0 0 0,1 0 0,0 1-1,0 0 1,0-1 0,1 1 0,-1 0-1,-1 7 1,3-7-84,1 0 0,-1-1 0,1 8 0,0-12 209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5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8 237 7602,'0'1'152,"0"-1"1,-1 0-1,1 0 1,0 0-1,0 1 1,0-1-1,0 0 1,-1 0 0,1 0-1,0 1 1,0-1-1,0 0 1,0 0-1,-1 0 1,1 0-1,0 0 1,0 1-1,-1-1 1,1 0 0,0 0-1,0 0 1,-1 0-1,1 0 1,0 0-1,-2-5 2194,3-13-230,3 0-1762,0 0 0,2 0 0,0 0-1,17-33 1,-20 44-339,4-7 42,15-24-1,-20 35-17,0 0 1,0 1-1,0-1 0,0 0 0,1 1 0,-1-1 0,1 1 1,0 0-1,0 0 0,0 0 0,0 0 0,0 0 0,6-1 1,-7 2-2,0 1 0,0 0-1,0 0 1,0 0 0,0 0 0,0 0 0,0 1 0,-1-1 0,1 0 0,0 1 0,0 0 0,0-1 0,0 1 0,-1 0 0,1 0 0,0 0 0,-1 0 0,1 0 0,0 0 0,-1 1 0,0-1 0,1 0 0,1 3 0,3 4 132,0 0-1,0 0 1,5 11 0,-10-18-155,48 98 1183,2 3-247,15 7-451,-64-106-593,-1 0-117,1 0 0,-1 0 1,1-1-1,0 1 0,0 0 1,0-1-1,0 0 0,0 1 1,3 1-1,0-4-1533,-5-4 703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11 7914,'-4'-6'4321,"-3"2"-1241,-9 10-831,-8 5-369,-4 8-640,-4 6-247,-3 7-481,-1-2-160,3 5-224,4-3-48,9-1-64,6-1-16,8-7-128,4-3-304,6-7-1001,4-2-671,10-6 1208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9 9194,'-10'-6'7169,"-3"4"-3722,-14 6-2203,12-2-451,7-1-616,0 1-1,1-1 1,-10 4-1,14-4-139,3 0-30,-1-1 0,0 0 0,0 0 0,1 1 0,-1-1-1,0 0 1,1 1 0,-1-1 0,1 1 0,-1-1 0,1 1 0,-1-1 0,1 1-1,-1 0 1,1-1 0,-1 1 0,1-1 0,-1 1 0,1 0 0,0 0 0,0-1-1,-1 2 1,1 0 1,-1 0 0,1 0 0,0 1-1,0-1 1,0 0 0,0 0 0,1 0-1,0 3 1,1 2 3,0 0-1,1-1 1,6 13 0,-2-7 7,1-1 1,0 0 0,1 0-1,11 10 1,9 10 203,-27-29-153,-1 0 0,0 0 0,1 0 1,-1 0-1,0 1 0,0-1 1,0 0-1,-1 0 0,1 1 0,0-1 1,-1 0-1,1 1 0,-1-1 1,0 1-1,0-1 0,0 1 0,0-1 1,-1 0-1,1 1 0,0-1 1,-1 1-1,0-1 0,1 0 0,-1 0 1,0 1-1,0-1 0,-1 0 1,1 0-1,0 0 0,-1 0 0,1 0 1,-1 0-1,1 0 0,-1-1 1,0 1-1,0-1 0,0 1 0,0-1 1,0 0-1,-3 2 0,-22 7 358,25-9-479,0 0 1,0-1-1,0 0 1,0 1-1,0-1 1,0 0 0,0 0-1,0 0 1,0 0-1,0 0 1,-3-1 0,5 0-6,-1 1 1,1 0 0,0 0 0,0 0 0,-1 0 0,1 0 0,0-1 0,0 1 0,-1 0 0,1 0 0,0 0 0,0-1 0,0 1 0,0 0 0,-1 0 0,1 0 0,0-1 0,0 1 0,0 0 0,0 0 0,0-1 0,0 1 0,0 0 0,0-1 0,0 1 0,0 0 0,0 0 0,0-1 0,0 1 0,0 0 0,0 0 0,0-1 0,0 1 0,0 0 0,0-1 0,0 1 0,0 0 0,0 0 0,0-1-1,1 1 1,-1 0 0,0 0 0,0 0 0,0-1 0,1 1 0,8-11-1951,8 0 930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22 8186,'0'-1'491,"0"0"1,0-1-1,0 1 1,0 0-1,0-1 0,0 1 1,0 0-1,0-1 1,-1 1-1,1 0 1,-1-2-1,0 2-367,1 1 0,0-1 0,-1 1 1,1 0-1,0-1 0,-1 1 0,1 0 0,-1 0 0,1-1 0,-1 1 0,1 0 0,0 0 0,-1 0 1,1 0-1,-1 0 0,1-1 0,-1 1 0,1 0 0,-1 0 0,1 0 0,-1 0 0,1 0 0,-1 0 1,1 1-1,-1-1 0,1 0 0,-1 0 0,1 0 0,-1 0 0,1 0 0,-1 1 0,1-1 0,0 0 1,-1 1-1,-2 1 30,-1 0 0,1 0 0,1 0 1,-1 0-1,0 1 0,1-1 0,-1 1 1,1 0-1,0 0 0,0 0 0,0 0 1,0 0-1,-2 5 0,-2 5 38,1 0 0,-4 17 0,7-19-124,0 0 0,0 0 0,1 0 0,0 0 0,1 0 0,0 0-1,1 0 1,0 0 0,5 19 0,-4-22-57,0 0 0,1 0-1,1 0 1,-1-1 0,1 1 0,0-1-1,1 1 1,0-1 0,0-1-1,0 1 1,1-1 0,0 0 0,9 7-1,-11-10-144,0 0 0,0-1 0,0 0 0,0 0 0,1 0 0,6 2-1,-8-3-473,1 0 0,0 0 0,0-1-1,0 1 1,-1-1 0,1 0-1,7-1 1,15-5-1655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88 266 9986,'-5'19'4985,"6"4"-1632,-2-1-1561,2 1-143,5 1-737,-6-3-280,5-6-408,0-6-208,-2-12-840,1-6-592,3-12-1737,-2-3 1865</inkml:trace>
  <inkml:trace contextRef="#ctx0" brushRef="#br0" timeOffset="1">0 66 9858,'0'8'4425,"3"0"-2216,9 5-369,-1 0-824,-6-4-360,4 1-360,2-2-344,4 0-2648,15-3 2008</inkml:trace>
  <inkml:trace contextRef="#ctx0" brushRef="#br0" timeOffset="2">204 0 10066,'8'14'4649,"5"3"-2280,6 6-681,1 6-280,2 5-455,1 1-81,-2 9-224,-2 0-88,-6 5-152,-6-1-120,-12 1-112,-6-4-48,-9-3-56,-1-6-160,2-15-784,2-6-592,10-17 848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11010,'-13'7'4569,"10"-3"-2616,3-4-817,11 2-176,-4-2-320,3 0-312,7 6-88,-6-8-160,8 5-352,-3 0 216</inkml:trace>
  <inkml:trace contextRef="#ctx0" brushRef="#br0" timeOffset="1">0 151 10074,'3'3'4657,"9"2"-2192,3-1-761,2-1-168,5 1-519,0-4-161,3-3-376,0 1-136,3 0-128,0 2-328,-7 0-752,1 0 616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258 126 7730,'1'-11'6540,"-1"7"-6184,0 1-1,0-1 1,-1 1 0,1-1 0,-1 1 0,1-1 0,-1 1 0,-2-6 0,-13-31 734,14 37-984,1 1 1,-1-1 0,1 1-1,-1 0 1,0 0 0,0 0-1,0 0 1,0 0 0,0 0 0,0 0-1,-1 1 1,1-1 0,0 1-1,-1-1 1,0 1 0,-4-1-1,3 0-2,0 2-1,0-1 1,0 0-1,-1 1 1,1 0-1,0 0 1,0 0-1,0 0 1,-6 2-1,-1 1 1,0 1-1,1 0 1,-1 1-1,1 0 0,0 1 1,-13 9-1,15-10-78,1 1 1,0-1-1,0 1 0,0 0 0,-5 8 0,11-13-22,-1 1 1,1 0 0,0-1-1,-1 1 1,1 0 0,0 0-1,0 0 1,1 0-1,-1 0 1,0 0 0,1 0-1,-1 0 1,1 0 0,-1 0-1,1 0 1,0 0 0,0 0-1,0 0 1,0 0-1,0 1 1,1-1 0,-1 0-1,1 0 1,-1 0 0,1 0-1,0 0 1,1 2-1,29 43 48,-15-24-16,12 24 1,-15-19-14,-1 0 1,-2 0-1,-1 1 0,-1 1 1,-1-1-1,-2 1 0,-1 0 1,0 60-1,-4-80-11,-1 0-1,0 1 0,0-1 1,-1 0-1,-1 0 1,0 0-1,-7 16 0,8-21-3,0-1 0,-1 1 0,1-1 0,-1 0 0,0 0 0,0 0-1,-1 0 1,1-1 0,-1 1 0,0-1 0,0 0 0,0 0-1,0 0 1,0-1 0,-1 1 0,1-1 0,-1 0 0,-5 1 0,5-1-9,0-1 0,0 0 0,0-1 0,0 1 0,0-1 0,0 0 0,0 0 0,-9-2 0,13 2 1,1 0-1,0 0 1,0 0-1,0 0 1,-1 0-1,1 0 1,0 0-1,0 0 1,-1 0-1,1 0 1,0 0-1,0 0 1,0 0-1,-1 0 1,1 0-1,0 0 1,0-1-1,0 1 1,-1 0-1,1 0 1,0 0-1,0 0 1,0 0-1,0-1 1,-1 1-1,1 0 1,0 0-1,0 0 1,0-1-1,0 1 1,0 0-1,0 0 1,0 0-1,0-1 1,0 1-1,0 0 1,0 0-1,-1-1 1,1 1-1,0 0 1,0 0-1,1 0 1,-1-1-1,0 1 1,0 0-1,0 0 1,0-1-1,0 1 1,0 0-1,9-7-41,-3 4 38,1 1 0,0-1 0,0 1 0,0 1 0,0-1 0,1 1 0,-1 1 0,0-1 0,0 1 0,14 2 0,-16-1 9,0-1 0,-1 2 1,1-1-1,-1 0 1,0 1-1,1 0 1,-1 0-1,0 0 1,0 1-1,0-1 0,-1 1 1,1 0-1,0 0 1,-1 0-1,0 1 1,0-1-1,0 1 0,4 5 1,-2 1 26,1 0 1,-2 1-1,1-1 1,-2 1-1,1 0 0,-1 0 1,-1 0-1,1 13 1,19 130 604,-13-99-382,25 80 1,-25-102-224,-7-25-43,-1-3 24,1 0 1,-1-1-1,4 9 0,-5-12-28,1 0 0,-1 0 0,1 0-1,0-1 1,-1 1 0,1 0 0,0 0 0,-1 0-1,1-1 1,0 1 0,0 0 0,0-1-1,-1 1 1,1-1 0,0 1 0,0-1-1,0 1 1,0-1 0,0 0 0,0 1-1,0-1 1,0 0 0,2 0 0,-2 0-51,1 0 0,0 0 0,0 0-1,0-1 1,0 1 0,0-1 0,-1 0 0,1 1 0,3-2 0,21-16-317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5 124 8666,'-5'6'6300,"10"-8"-2758,11-8-2291,-6 3-1114,-1-1-1,-1 0 1,16-17 0,-9 8-15,29-31 647,-44 47-752,0 1 1,0 0 0,0 0-1,0-1 1,0 1 0,1 0-1,-1 0 1,0 0 0,0-1 0,0 1-1,1 0 1,-1 0 0,0 0-1,0 0 1,1-1 0,-1 1 0,0 0-1,0 0 1,1 0 0,-1 0-1,0 0 1,0 0 0,1 0 0,-1 0-1,0 0 1,1 0 0,-1 0-1,0 0 1,0 0 0,1 0-1,-1 0 12,1 1-1,-1-1 1,0 0-1,1 1 0,-1-1 1,0 1-1,0-1 0,0 1 1,1-1-1,-1 1 1,0-1-1,0 1 0,0-1 1,0 1-1,0 0 0,0 29 538,0-21-486,0 5-10,2 1 0,3 15 0,-2-14-32,1 24 1,0 40 17,-4-75-390,0-1 281,0 0 0,0 1 0,-1 7 0,-4-1-2646,5-10 2029,-1 0 1,0-1-1,1 1 0,-1 0 1,0-1-1,0 1 1,0-1-1,1 1 1,-1-1-1,-2 1 0,-2 0-1489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43 4585,'-44'-8'3289,"38"8"407,-2-1-743,8 2-952,1 1-313,-1-4-448,0 2-200,12-1-231,9-2-153,37-5-312,-40 0-112,5 2-88,-1-1-416,4 6-344,10 3 400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47 8106,'-14'0'1907,"6"0"-1003,0 0-1,0 0 0,0-1 0,0 0 0,-12-3 1,19 4-781,0 0 1,1-1-1,-1 1 0,1 0 1,-1 0-1,0 1 1,1-1-1,-1 0 1,1 0-1,-1 0 0,0 0 1,1 0-1,-1 1 1,1-1-1,-1 0 1,1 0-1,-1 1 0,1-1 1,-1 0-1,0 1 1,-10 13 917,8-9-897,0 1 1,0-1-1,1 0 0,-2 8 0,3-9-94,0 1-1,0 0 1,1-1 0,-1 1-1,1 0 1,0 0 0,1-1-1,-1 1 1,1 0 0,0-1-1,0 1 1,0-1 0,1 1-1,0-1 1,0 0 0,3 6-1,-2-5-20,1 0-1,-1 0 0,1 0 0,0-1 0,1 0 0,-1 0 1,1 0-1,0 0 0,0-1 0,0 1 0,10 4 0,-10-6-19,0 0 0,0 0-1,0-1 1,1 0 0,-1 1-1,0-2 1,1 1-1,-1-1 1,0 1 0,1-2-1,-1 1 1,1 0 0,4-2-1,-6 1 2,0-1 1,0 1-1,0-1 0,0 1 0,0-1 0,0 0 0,-1-1 0,1 1 1,-1-1-1,0 1 0,0-1 0,0 0 0,0 0 0,0-1 1,-1 1-1,1 0 0,-1-1 0,2-4 0,-1 3 4,-1 0 0,0 0 0,0 0-1,0 0 1,-1 0 0,0-1 0,0 1-1,0 0 1,-1-1 0,1 1 0,-2-9 0,0 10 5,1-1 0,-1 1 0,0 0 0,-1 0 0,1 0 0,-1 0 0,0 0 0,1 0 0,-2 1 0,1-1 1,0 1-1,-1-1 0,0 1 0,0 0 0,-4-4 0,1 1-83,-1 1-1,0 0 1,0 0-1,-1 1 1,0-1-1,1 2 1,-1-1-1,-1 1 1,1 0-1,0 1 1,-1 0-1,1 0 1,-1 1 0,-9 0-1,4 2-945,8 1 134,6-2 843,0 0 1,0 0-1,-1 0 1,1 0-1,0 0 0,0 0 1,0 0-1,0 1 0,0-1 1,0 0-1,0 0 0,0 0 1,0 0-1,0 0 1,0 0-1,0 0 0,0 0 1,0 0-1,0 0 0,-1 1 1,1-1-1,0 0 0,0 0 1,0 0-1,0 0 1,0 0-1,0 0 0,0 0 1,0 0-1,0 1 0,1-1 1,-1 0-1,0 0 0,0 0 1,0 0-1,0 0 1,0 0-1,0 0 0,0 0 1,0 0-1,0 1 0,13 7-981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5089,'-2'0'196,"1"0"-1,0 1 0,0-1 1,-1 0-1,1 1 1,0-1-1,0 1 1,0-1-1,0 1 0,-1 0 1,1-1-1,0 1 1,-1 1-1,1-1-145,1-1 1,0 1-1,-1-1 0,1 1 1,0-1-1,-1 1 0,1-1 1,0 1-1,-1-1 0,1 1 1,0 0-1,0-1 0,0 1 1,0 0-1,-1-1 0,1 1 1,0 0-1,0-1 0,0 1 1,0-1-1,1 1 0,-1 0 1,0-1-1,0 1 0,0 0 1,0-1-1,1 1 0,-1 0 1,1-23 11703,0 22-11726,0-1 1,0 1-1,0-1 0,0 1 0,0 0 0,0 0 1,0-1-1,0 1 0,0 0 0,0 0 0,2 0 1,-1 0 11,1 0-31,14-1 20,1 0 0,0 1 0,-1 0 0,27 5 1,-33-3-22,1 0-678,-1 0 0,1 1 0,19 6 0,-14 0-211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4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 7546,'-1'-1'381,"0"0"1,0 0 0,0 0-1,0 0 1,0 0 0,0 0-1,0 0 1,0 0 0,0 0-1,0 1 1,-1-1 0,1 1-1,0-1 1,0 1 0,-1-1-1,1 1 1,-3-1 0,-8-3 1296,10 3-1576,1 1-1,-1-1 1,1 1-1,-1-1 1,1 1-1,-1 0 1,1 0-1,-1 0 1,-1 0-1,1 0-22,-1 0 1,0 0-1,0 0 0,1 1 1,-1-1-1,0 1 1,-4 1-1,5-1-43,1 0 0,0-1-1,-1 1 1,1 0 0,0 0 0,0 0 0,0 0 0,-1 1 0,1-1 0,0 0-1,1 0 1,-1 1 0,0-1 0,0 1 0,0-1 0,1 0 0,-1 1-1,0 2 1,-1 6 58,0 0 0,1 1 0,0-1-1,0 0 1,1 0 0,0 1 0,1-1 0,1 0-1,-1 0 1,2 0 0,-1 0 0,1 0 0,1 0-1,8 17 1,-11-25-82,0 0-1,1-1 0,-1 1 1,0 0-1,1 0 1,-1-1-1,1 1 1,0-1-1,-1 1 0,1-1 1,0 0-1,0 0 1,0 1-1,0-1 0,0-1 1,0 1-1,0 0 1,0 0-1,0-1 1,1 1-1,-1-1 0,0 0 1,0 0-1,0 0 1,1 0-1,-1 0 0,4-1 1,-2 1-1,0-1 0,-1 0 1,1-1-1,-1 1 0,1 0 1,-1-1-1,0 0 0,0 0 0,1 0 1,-1 0-1,0 0 0,-1-1 0,1 0 1,0 1-1,4-7 0,-4 4 4,0 0 0,-1 0-1,1 0 1,-1-1 0,0 1-1,0-1 1,-1 1 0,1-1-1,-1 0 1,-1 1 0,1-9-1,-1 10 2,0 1 0,0-1-1,0 1 1,-1 0 0,0-1-1,1 1 1,-1 0-1,-1 0 1,1-1 0,0 1-1,-1 0 1,1 0 0,-1 1-1,0-1 1,0 0-1,0 0 1,-1 1 0,1-1-1,0 1 1,-6-4-1,2 2 37,-1 0-1,1 0 0,-1 1 0,-12-5 0,17 7-64,0 1-1,0-1 0,-1 1 1,1-1-1,0 1 0,-1 0 0,1 0 1,0 0-1,-1 0 0,1 0 1,0 0-1,0 1 0,-1-1 0,1 1 1,0-1-1,0 1 0,0 0 1,0 0-1,0 0 0,-3 2 0,0 0-293,4-2 133,0 0 1,-1 0-1,1-1 1,0 1-1,0 1 1,-1-1-1,1 0 1,0 0-1,0 0 1,0 0-1,-1 3 1,2-3 119,0-1 1,0 1 0,0 0 0,0-1 0,1 1 0,-1-1-1,0 1 1,0-1 0,1 1 0,-1-1 0,0 1-1,1-1 1,-1 1 0,0-1 0,2 2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8610,'0'17'4505,"-3"-13"-696,2-1-1809,1 0-664,0-3-367,-2 0-505,2 0-400,-1 0-1145,0-2 361,-1 1 192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7290,'1'2'762,"0"0"0,0 0 1,0 0-1,-1 0 0,1 0 1,0 0-1,-1 0 0,1 4 1,-1 18 2302,0 1-1881,1-19-1073,1 1 1,0 0-1,0-1 1,0 0-1,1 0 1,0 0-1,0 0 1,1 0-1,-1 0 1,1-1-1,1 0 1,-1 1 0,1-2-1,0 1 1,0 0-1,0-1 1,10 6-1,-14-9-106,1 0-1,-1-1 1,1 1-1,0 0 1,0-1-1,-1 1 1,1-1-1,0 0 1,0 0-1,-1 1 1,1-1-1,0 0 1,0-1 0,-1 1-1,1 0 1,0 0-1,3-2 1,-2 1-13,0 0 0,-1-1 0,1 1 0,0-1 0,-1 0 0,1 0 1,-1 0-1,0 0 0,4-3 0,1-5-90,0 0 0,0 0 1,-1-1-1,5-11 0,-10 20 68,6-12-96,2-4-152,11-33 0,-16 42 264,-3 8 107,-1 13 253,0 1-110,2 2 346,4 25 1,-1-17 31,-3-15-187,0 0 1,7 15 0,-6-15-146,-2-7-230,-1 1 1,1-1-1,0 0 0,-1 1 0,1-1 0,0 0 1,0 0-1,-1 1 0,1-1 0,0 0 0,0 0 1,1 0-1,-1 0 0,0 0 0,0 0 0,0-1 1,1 1-1,-1 0 0,0-1 0,1 1 0,-1-1 1,0 1-1,1-1 0,-1 1 0,1-1 0,-1 0 1,1 0-1,-1 0 0,2 0 0,1 0 26,-1-1 0,1 0 0,-1 0 0,1 0 0,-1 0 0,1-1 1,-1 1-1,0-1 0,0 0 0,4-3 0,-2 3 133,-3 1-65,-3-3-742,0-2 129,1 1 0,0-1 0,0 1 0,0-1-1,0 1 1,2-7 0,7-45-819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14395,'12'20'5905,"-7"-8"-3536,2-2-569,-2-4-656,-5-1-343,0-6-545,-1-3-528,0 2 1752,-1 1-1224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41 170 2152,'-3'3'1414,"0"1"0,0-1 0,1 1 0,0 0 0,-4 6 0,6-10-1412,-1 1 1,1-1 0,0 0 0,-1 0 0,1 1 0,0-1 0,-1 0-1,1 0 1,0 0 0,-1 1 0,1-1 0,-1 0 0,1 0 0,-1 0-1,1 0 1,0 0 0,-1 0 0,1 0 0,-1 0 0,0 0 0,-7 0 3274,4 0 2401,5-17-4687,4-8-944,11-28 1,-15 48-45,4-10 18,11-23 0,-14 33-13,1 0 1,0 1-1,0-1 0,0 1 0,0 0 1,1 0-1,5-5 0,-8 8 0,0 1 0,0-1-1,0 0 1,0 0 0,0 1-1,1-1 1,-1 1 0,0-1-1,0 1 1,0-1 0,1 1-1,-1 0 1,0-1 0,0 1-1,1 0 1,-1 0 0,0 0-1,1 0 1,-1 0 0,0 1-1,3-1 1,-2 1 15,0 0 0,1 0 0,-1 1-1,0-1 1,0 0 0,0 1 0,0 0-1,0-1 1,0 1 0,2 3 0,4 4 123,-1 1 0,-1 0 0,9 18-1,-13-25-106,27 55 533,60 107 596,-81-153-1085,1-1 0,0-1 0,12 12 0,-20-22-76,-1 1 0,0-1 0,1 0-1,-1 1 1,1-1 0,-1 0 0,0 1-1,1-1 1,-1 0 0,1 1 0,-1-1 0,1 0-1,-1 0 1,1 1 0,-1-1 0,2 0-1,-2 0-242,1-1-1,-1 1 0,0-1 0,0 1 0,1-1 1,-1 0-1,0 1 0,0-1 0,0 1 0,0-1 1,0 1-1,0-1 0,0 1 0,0-1 0,0 0 1,0 1-1,0-1 0,0 1 0,0-2 0,-2-26-1204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0 6353,'-6'8'8851,"-10"10"-5875,-12 14-1400,-111 155 1141,123-161-2465,-18 42 0,30-57-267,4-11 4,0 0 0,0 0 0,0 0 1,0 0-1,0 1 0,0-1 0,0 0 0,0 0 0,0 0 0,0 0 0,0 1 0,0-1 0,0 0 0,0 0 1,1 0-1,-1 0 0,0 1 0,0-1 0,0 0 0,0 0 0,0 0 0,0 0 0,0 0 0,1 0 1,-1 0-1,0 1 0,0-1 0,0 0 0,0 0 0,0 0 0,1 0 0,-1 0 0,0 0 0,0 0 0,0 0 1,0 0-1,1 0 0,-1 0 0,0 0 0,0 0 0,0 0 0,0 0 0,1 0 0,-1 0 0,2-3-3856,0 2 2875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7514,'-2'3'5649,"-7"-1"-3177,4-1-1546,1-1-454,-7 2 737,-1 1 1,1 0 0,-14 5-1,21-7-1081,1 1-1,-1 0 0,1 0 1,0 0-1,0 0 1,-1 0-1,2 1 0,-1 0 1,0-1-1,0 1 0,1 0 1,0 0-1,-4 7 0,2-3-49,0 1 0,1-1 0,0 1 0,-3 10 0,6-14-70,-1-1 0,1 1 0,-1 0 0,1-1 0,0 1 0,0 0 0,1 0 0,-1 0 0,1-1 0,0 1 0,1 5 0,1-3-5,0 1-1,0-1 1,1 0 0,0 0 0,0 0 0,0 0 0,0-1-1,11 10 1,-1-3 13,1-1 0,21 13 0,-32-22 2,1 1 26,0 0 0,0 0-1,0 1 1,0-1 0,-1 1 0,0 0 0,1 0-1,5 9 1,-10-13-19,0 1 0,0-1 1,1 1-1,-1-1 0,0 1 0,0-1 0,0 1 0,0-1 0,0 1 0,0 0 0,0-1 0,0 1 1,0-1-1,0 1 0,0-1 0,-1 1 0,1-1 0,0 1 0,0-1 0,0 1 0,-1-1 1,1 1-1,0-1 0,-1 1 0,1-1 0,0 1 0,-1-1 0,1 0 0,-1 1 0,1-1 0,0 0 1,-1 1-1,1-1 0,-1 1 0,-2 0 37,1 0 0,0 0 0,0 0 0,0 0 0,-1 0 0,1 0 0,-3 0 0,-12 1 5,-33-1 1,30-2-1127,17 2 675,2-1 226,1 0 0,-1 0 0,0 0 0,1 0 0,-1 0 0,0 0 0,0 0 0,1 0 0,-1 0 0,0-1 0,1 1-1,-1 0 1,0 0 0,1-1 0,-1 1 0,1 0 0,-2-1 0,-3-7-813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 12059,'-6'6'4593,"1"-4"-3337,10 2-56,7 0-304,0-2-144,19 3-271,-3-5-97,1-4-128,8 1-48,-9-5-80,2 3-48,-8 1-384,-6 0-464,-5 0-1481,-4 0 1409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4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7906,'-34'12'4321,"32"-11"-1121,5 6-1023,2 2-257,-1 8-568,0 4-159,-4 5-473,0 2-176,3 2-264,1 1-112,1-6-112,5-1-40,-4-8-240,0-4-376,-4-5-960,0-7-593,0-3 1257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6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5785,'0'-23'1293,"2"-21"3085,-1 39 2783,1 11-5810,0 22-1481,-4 164 1961,0-148-1602,1-20-82,0 1 0,2-1 0,6 39 0,-5-53-48,1 8 70,-3-17-138,0-1-1,0 1 1,0-1 0,0 0 0,0 1 0,0-1-1,0 1 1,0-1 0,0 0 0,0 1 0,1-1-1,-1 1 1,0-1 0,0 0 0,0 1-1,1-1 1,-1 0 0,0 1 0,0-1 0,1 0-1,-1 0 1,0 1 0,1-1 0,-1 0 0,1 1-1,7-3 37,1 1 0,-1 1 0,0 0 0,13 1 0,-14 0-7,1-1 1,-1 0-1,0 0 0,1-1 1,-1 0-1,0 0 0,8-2 1,2-3 103,-14 5-129,0-1 0,0 1-1,0 0 1,0 1-1,0-1 1,0 0 0,0 1-1,1 0 1,5 0 0,-6 2-339,-6-3-2414,2 0 1733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8074,'1'1'547,"1"0"-1,-1 0 1,0 0 0,0 0 0,1 0 0,-1 0-1,0 0 1,1 0 0,-1-1 0,1 1 0,2 0-1,19 3 2297,-7-2-1884,7 1 28,26 9-1,-42-10-925,0 1 0,0-1 0,-1 1 0,1 0 0,-1 1 0,0-1 0,0 1 0,8 7 0,-12-8-50,1 0-1,-1 0 0,0 0 1,0 1-1,0-1 1,0 0-1,-1 1 1,1 0-1,-1-1 0,0 1 1,0 0-1,0 0 1,-1 0-1,1 0 1,-1-1-1,0 1 0,0 0 1,-1 5-1,0 5 12,-2 1-1,0 0 1,-6 19-1,4-19-2,-13 29-1,14-38 20,1 1-1,-1-1 1,-1 0-1,1 0 0,-1 0 1,-8 8-1,13-14-30,0 0 1,0 0-1,-1 0 1,1 0-1,0 0 1,0 0-1,0 0 0,0 1 1,0-1-1,0 0 1,0 0-1,0 0 1,0 0-1,0 0 1,0 0-1,0 0 0,0 0 1,0 0-1,0 1 1,0-1-1,0 0 1,0 0-1,0 0 1,0 0-1,0 0 1,0 0-1,0 0 0,0 0 1,0 1-1,0-1 1,0 0-1,0 0 1,0 0-1,0 0 1,0 0-1,0 0 0,0 0 1,0 0-1,0 0 1,0 0-1,0 1 1,0-1-1,1 0 1,-1 0-1,0 0 0,0 0 1,0 0-1,0 0 1,0 0-1,0 0 1,0 0-1,0 0 1,0 0-1,1 0 0,-1 0 1,10 3 211,14-1 0,17-4 7,84 2-168,-93 5-2257,-22-4 1393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7 10234,'-2'-1'538,"0"0"-1,0 0 0,0 0 1,-1 1-1,1-1 1,0 0-1,0 1 0,-1 0 1,1-1-1,0 1 1,-5 0-1,4 1-232,-1-1-1,0 1 1,0 0-1,1 0 1,-1 0-1,-5 3 1,1 1-130,0-1 0,1 1 0,-1 1 0,1-1 0,-7 9 1,8-8-104,1 0 0,0 0 1,0 1-1,1 0 1,0 0-1,0 0 0,0 0 1,1 1-1,0-1 1,1 1-1,-1 0 1,2 0-1,-1 0 0,0 15 1,1-11-50,1-1 0,1 1 1,0-1-1,1 1 0,0-1 1,0 0-1,1 1 1,1-1-1,0-1 0,6 12 1,-7-15-8,1 0 0,0-1 1,1 0-1,0 1 1,0-1-1,0-1 1,1 1-1,8 6 1,-11-10-100,0 0 1,0 0-1,0 0 1,1 0 0,-1 0-1,1-1 1,-1 0-1,1 1 1,-1-1-1,1-1 1,0 1 0,-1 0-1,1-1 1,0 0-1,0 0 1,-1 0-1,1 0 1,0-1 0,5 0-1,8-8-1485,10-1 576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7730,'11'4'3768,"-7"-4"-1079,9 0-905,7 2-575,1-1-321,10-1-528,-10-1-144,3-6-144,4-1-24,-6-1-328,6 1-496,-7 0 512</inkml:trace>
  <inkml:trace contextRef="#ctx0" brushRef="#br0" timeOffset="1">200 0 9530,'-33'23'4153,"37"-14"-2121,1 0-159,7 14-417,-11-2-232,-1 11-319,4 0-153,-5 5-224,1-2-96,4-3-192,0-4-56,-4-11-120,0-4-32,3-10-456,-2-3-480,10-11-1257,0-5 1297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9 164 7954,'-6'-2'7017,"4"-1"-4806,2-8-2852,0 8 1189,1-9-430,1 1-1,0 0 1,1 0-1,7-20 1,-8 25-31,0 1 0,0 0 0,1 0 0,-1 0 0,1 0 0,0 1 0,1-1 0,-1 1 0,1 0 0,5-5 0,-7 7-39,-1 1 0,1 0 0,0 0 1,0 0-1,0 0 0,-1 0 0,1 0 0,0 1 0,0-1 0,0 0 0,0 1 1,0 0-1,0-1 0,0 1 0,1 0 0,-1 0 0,0 0 0,0 0 0,0 1 1,0-1-1,0 1 0,0-1 0,0 1 0,0-1 0,0 1 0,0 0 0,2 2 1,1 0 80,0 1 1,0-1 0,-1 1-1,1 1 1,-1-1 0,0 0 0,0 1-1,5 9 1,1 2 410,11 28 1,10 35 568,5 11-221,-27-71-744,1-1 1,18 28-1,-13-32-774,-14-13-350,-1-4-5409,0 2 4987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9266,'-11'9'4409,"-10"4"-1560,3 10-537,1 9-704,-7 4-367,-4 6-569,-1 0-184,-2-4-192,6-3-72,12-10-152,2-4-48,6-9-240,2-4-344,4 0-712,7 2-457,0-8-1423,11 4 1967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5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9778,'0'1'390,"-1"-1"0,1 1 0,-1-1 1,1 1-1,-1-1 0,1 0 0,0 1 0,-1-1 0,1 1 0,-1-1 0,0 0 0,1 1 1,-1-1-1,1 0 0,-1 0 0,1 1 0,-1-1 0,0 0 0,1 0 0,-1 0 1,-1 0-1,-16 1 842,12-1-353,-2 0-516,0 1-1,-1 0 0,1 0 1,0 0-1,-16 6 0,22-6-346,0 0 0,0-1-1,1 1 1,-1 0 0,0 0-1,0 1 1,1-1 0,-1 0-1,1 0 1,-1 1 0,1-1-1,0 1 1,0-1-1,-1 1 1,1 0 0,0 0-1,0-1 1,1 1 0,-1 0-1,0 0 1,1 0 0,-1 0-1,1 0 1,-1 0 0,1 0-1,0 0 1,0 0 0,0 0-1,0 0 1,0 3 0,1 0-12,0 1 0,1-1 0,-1 0 0,1 1 0,0-1 0,0 0 0,1 0 0,-1 0 0,1 0 0,0-1 0,0 1 1,1-1-1,-1 0 0,8 7 0,4 1 99,0 0-1,33 18 1,-26-16 166,-19-12-146,0 0 0,0 0 0,-1 0 0,1 0 0,0 1 0,3 4 0,-6-7-84,1 1 0,-1 0 0,1-1 0,-1 1 1,0 0-1,1-1 0,-1 1 0,0 0 0,0-1 0,1 1 0,-1 0 0,0 0 0,0 0 0,0-1 0,0 1 0,0 0 0,0 0 1,0-1-1,0 1 0,0 0 0,0 0 0,0-1 0,-1 1 0,1 0 0,0 0 0,-1-1 0,1 1 0,0 0 0,-1-1 0,1 1 1,-1 0-1,1-1 0,-1 1 0,0 0 0,-2 1 72,0 0 0,0-1 0,0 1 0,0-1 0,0 0 0,0 0 1,0 0-1,-6 0 0,-1 1 66,-14 3-233,-1-1 0,0-2 0,-49-1 0,71-1-124,2 0 78,0 1 0,0-1 1,0 0-1,0 0 0,1 0 0,-1 0 1,0 0-1,0 0 0,0-1 0,0 1 1,1 0-1,-1 0 0,0-1 0,0 1 1,0 0-1,1-1 0,-1 1 0,0-1 1,1 1-1,-1-1 0,0 1 0,1-1 1,-1 1-1,0-1 0,0-1 0,0-6-955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0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3017,'-15'1'11910,"14"0"-5681,7 0-5026,-1 0-2727,125 16 2484,-115-16-857,0 0 0,-1 1 0,24 7 0,-33-6-603,-5-3 427,0 0 0,0 0 0,0 0 0,0 0 0,0 1 0,0-1 0,0 0 0,0 0 0,0 0 0,0 0 0,0 0 0,0 0-1,0 0 1,0 0 0,0 0 0,0 0 0,0 0 0,0 0 0,0 0 0,0 0 0,0 0 0,0 1 0,0-1 0,0 0 0,0 0 0,0 0 0,0 0 0,0 0-1,0 0 1,0 0 0,0 0 0,0 0 0,0 0 0,0 0 0,0 0 0,0 0 0,0 0 0,0 0 0,0 0 0,0 0 0,0 1 0,0-1 0,0 0 0,0 0-1,-1 0 1,1 0 0,0 0 0,0 0 0,0 0 0,0 0 0,0 0 0,0 0 0,0 0 0,0 0 0,0 0 0,0 0 0,0 0 0,0 0 0,0 0 0,0 0-1,0 0 1,-1 0 0,1 0 0,0 0 0,0 0 0,0 0 0,0 0 0,0 0 0,0 0 0,-1 0-1141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0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5225,'-6'3'1156,"4"-2"-648,1-1 0,-1 1 0,0-1 0,1 1 0,-1 0 0,1 0 0,0 0 0,-1 0 0,1 0 0,0 0-1,-1 0 1,1 0 0,0 0 0,-1 2 0,2-2-386,0-1 1,0 0-1,1 1 0,-1-1 0,0 0 0,0 0 0,1 1 0,-1-1 1,0 0-1,0 0 0,1 1 0,-1-1 0,0 0 0,1 0 0,-1 0 0,0 1 1,1-1-1,-1 0 0,1 0 0,-1 0 0,0 0 0,1 0 0,-1 0 0,0 0 1,1 0-1,-1 0 0,1 0 0,12 1 947,40 1 683,103 18 0,-154-20-1773,19 6 216,-21-6-213,1 0 0,-1 0 0,0 0 0,1 0 0,-1 1 0,0-1 0,0 0 0,1 0 0,-1 0 0,0 1 0,0-1 0,1 0 0,-1 0 0,0 1 0,0-1 0,0 0 0,1 0 0,-1 1 0,0-1-1,0 0 1,0 1 0,0-1 0,0 0 0,0 1 0,0-1 0,0 0 0,0 1 0,0-1 0,0 0 0,0 1 0,0-1 0,0 0 0,0 0 0,0 1 0,0-1 0,0 0 0,0 1 0,0-1 0,0 0 0,-1 1 0,1-1 0,0 0 0,0 0 0,0 1 0,-1-1 0,1 0 0,0 0 0,0 1 0,-1-1 0,1 0 0,0 0 0,0 0 0,-1 0 0,1 1 0,-1-1 0,-11 15-3618,7-4 2437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2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60 3417,'-11'-4'3355,"9"3"-2395,0 1 1,0-1-1,0 0 0,0 0 1,0 0-1,0 0 1,0 0-1,0 0 1,0-1-1,1 1 1,-3-3-1,4 4-761,-1-1 336,7-1-84,19-2-189,0 1 1,28 0 0,-3 1 3,57-6 117,39-2-132,-134 10-238,118-7 159,-167 12-4885,9 0 3530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9410,'-3'0'7914,"5"1"-5096,13 2-3909,-5-1 1859,9 1-354,36 2 0,-50-5-356,1 1 0,0 0 0,0 0 0,-1 1 0,1-1 0,-1 1 0,1 0-1,-1 1 1,0-1 0,1 1 0,-2 0 0,1 0 0,0 1 0,-1 0 0,1-1 0,-1 2 0,0-1 0,0 0 0,-1 1-1,6 7 1,-3-2-19,0 1-1,-1 0 1,0 0-1,0 1 1,-1-1 0,-1 1-1,0 0 1,2 22-1,-3-18-20,-2-1-1,0 1 1,0-1-1,-4 17 1,3-27-14,0-1 0,-1 1 1,1-1-1,-1 0 0,0 1 0,0-1 0,-1 0 0,1 0 1,-6 6-1,-2 1 22,-20 16 1,12-11 1,3-4-4,11-9-14,0 1-1,0-1 0,-6 7 0,10-10-9,0 0 0,0 0 1,0 0-1,-1 1 0,1-1 0,0 0 0,0 0 0,0 0 0,0 1 1,-1-1-1,1 0 0,0 0 0,0 1 0,0-1 0,0 0 0,0 0 0,0 1 1,0-1-1,0 0 0,0 0 0,0 1 0,0-1 0,0 0 0,0 0 1,0 1-1,0-1 0,0 0 0,0 0 0,0 1 0,0-1 0,0 0 1,0 0-1,0 1 0,1-1 0,-1 0 0,0 0 0,0 1 0,0-1 0,0 0 1,1 0-1,-1 1 0,12 3 10,-9-3-7,27 5 56,0 0 0,0-2 1,50-1-1,-11 1 120,149 18 397,-218-21-663,0-1-1,0 0 1,0 0 0,-1 1-1,1-1 1,0 0 0,0 0-1,0 1 1,0-1-1,0 0 1,0 0 0,-1 1-1,1-1 1,0 0 0,0 0-1,0 0 1,0 0 0,-1 1-1,1-1 1,0 0 0,0 0-1,-1 0 1,1 0 0,0 0-1,0 0 1,-1 1-1,1-1 1,0 0 0,-1 0-1,-13 5-860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 2280,'-4'-3'7597,"-3"0"-3156,7 3-4367,0 0 1,0 0 0,-1 0 0,1 0 0,0 0 0,0 0 0,0 0 0,0 0 0,0 0 0,0 0 0,-1 0 0,1 0 0,0 0 0,0 0 0,0 0 0,0 0 0,0 0-1,0 0 1,-1 0 0,1 0 0,0 0 0,0 0 0,0 0 0,0 0 0,0 0 0,0 0 0,0 0 0,-1 0 0,1 1 0,0-1 0,0 0 0,0 0 0,0 0 0,0 0-1,0 0 1,0 0 0,0 0 0,0 1 0,0-1 0,0 0 0,0 0 0,-3 15 77,0 0 1,2 0-1,-1 19 0,2-30-123,0 6 23,0-1 1,0 1-1,1-1 1,0 1-1,1-1 1,0 0 0,0 0-1,1 1 1,0-2-1,1 1 1,8 14-1,-11-21-48,0 0-1,0 0 1,1 0-1,-1 0 0,0 0 1,1-1-1,0 1 1,-1 0-1,1-1 0,0 0 1,0 1-1,0-1 1,0 0-1,0 0 0,0 0 1,0 0-1,0 0 1,0-1-1,1 1 0,-1-1 1,0 1-1,0-1 1,1 0-1,-1 0 0,0 0 1,1 0-1,-1 0 1,0 0-1,0-1 1,1 1-1,-1-1 0,0 0 1,0 0-1,0 1 1,4-4-1,1 0-19,0 0 1,-1-1-1,1 0 0,-1 0 0,0 0 1,-1-1-1,0 0 0,9-13 1,-7 9-13,6-8 11,-1 0 0,-1 0 0,-1-2 1,9-21-1,-19 38 27,2-2 165,-2 7 133,-4 14 310,2-7-415,0 1 0,1-1 0,0 1 0,0-1 0,1 1 1,3 18-1,-2-24-184,-1 0 1,2 0-1,-1 0 1,0 0-1,1 0 1,0 0 0,0-1-1,0 1 1,0-1-1,1 1 1,-1-1-1,1 0 1,0 0-1,0 0 1,0 0 0,0 0-1,1-1 1,4 4-1,-7-6-134,0 1-1,0-1 1,0 1 0,0-1-1,0 1 1,-1-1-1,1 0 1,0 1-1,0-1 1,0 0 0,0 0-1,0 0 1,0 0-1,0 0 1,0 0 0,0 0-1,0 0 1,0 0-1,0-1 1,0 1-1,0 0 1,0 0 0,0-1-1,0 1 1,0-1-1,0 1 1,-1-1-1,1 1 1,0-1 0,1-1-1,10-8-985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6945,'13'8'6706,"-2"0"-4727,-4-2-1331,-1 0 1,-1 1-1,1 0 1,-1 0-1,-1 0 1,1 0-1,6 17 1,-1 3-8,8 28 1,-12-31-384,-1-12-194,-5-12-65,0 0 0,0 0 1,0 0-1,0 1 1,0-1-1,0 0 1,0 0-1,0 0 0,0 0 1,0 0-1,0 0 1,0 0-1,0 0 1,0 0-1,0 0 0,0 0 1,0 0-1,0 1 1,0-1-1,0 0 0,0 0 1,0 0-1,0 0 1,1 0-1,-1 0 1,0 0-1,0 0 0,0 0 1,0 0-1,0 0 1,0 0-1,0 0 1,0 0-1,0 0 0,0 0 1,0 0-1,0 0 1,1 0-1,-1 0 1,0 0-1,0 0 0,0 0 1,0 0-1,0 0 1,0 0-1,0 0 1,0 0-1,0 0 0,0 0 1,0 0-1,1 0 1,-1 0-1,3-19-142,-2 7 125,0 5 11,0-3 2,0 1 0,0-1-1,1 1 1,1-1 0,-1 1 0,2 0-1,-1 0 1,6-10 0,-8 18 6,4-7 15,0 1 0,10-12 0,-13 17-7,-1 1 0,0 0 0,1-1 0,0 1 0,-1 0 0,1 0 0,0 0 0,-1 0 0,1 0 0,0 0 0,0 1 0,0-1 0,0 0 0,-1 1 0,1-1 0,0 1 0,0 0 0,3 0 0,-3 0 5,-1 1 0,1-1 1,-1 1-1,1-1 0,-1 1 0,0 0 1,1 0-1,-1-1 0,0 1 0,1 0 1,-1 0-1,0 1 0,0-1 0,0 0 1,0 0-1,0 0 0,1 2 0,13 25 282,-15-28-291,7 17 288,-1 0-1,-1 0 0,0 0 1,2 27-1,-7-44-291,0 0-1,0 0 1,0 0 0,0 0 0,0 0 0,0 0-1,0 0 1,0 0 0,0 0 0,0 0 0,0 0-1,0 0 1,0 0 0,0 0 0,0 0-1,0 0 1,0 0 0,0 0 0,0 0 0,0 0-1,0 0 1,0 0 0,0 0 0,-1 0 0,1 0-1,0 0 1,0 0 0,0 0 0,0 0-1,0 0 1,0 0 0,0 0 0,0 0 0,0 0-1,0 0 1,0 0 0,0 0 0,0 0 0,0 0-1,0 1 1,0-1 0,0 0 0,0 0 0,0 0-1,0 0 1,0 0 0,0 0 0,0 0-1,0 0 1,0 0 0,0 0 0,0 0 0,0 0-1,0 0 1,0 0 0,0 0 0,0 0 0,0 0-1,0 0 1,0 0 0,0 0 0,0 0-1,0 0 1,0 0 0,0 0 0,0 1 0,-1-7-167,4-5 108,-1-1 0,2 1-1,-1 0 1,2 0 0,10-21 0,-13 29 48,0-2 3,1 0 0,0 1 0,-1-1 0,2 1 0,4-6 0,-6 8 12,0 0-1,0 1 0,1-1 1,-1 0-1,1 1 0,-1 0 0,1-1 1,5-1-1,-7 3 1,1 0-1,-1-1 1,0 1-1,0 0 1,0 0-1,1 0 1,-1 0-1,0 0 1,0 0-1,0 0 1,1 0-1,-1 0 1,0 1-1,0-1 1,0 0-1,0 1 1,1-1-1,0 1 1,0 1 9,0-1 1,0 1-1,-1-1 1,1 1-1,0 0 1,-1-1-1,1 1 1,2 4-1,0 2 63,1 1 0,-1 0 1,4 15-1,-8-22-64,8 20 61,-2 0 1,4 25 0,-12-33-779,1-13 538,1-1-1,0 1 1,-1 0-1,1 0 1,0 0-1,0-1 1,0 1-1,0 0 1,0 0-1,0 0 1,0 0-1,0 0 1,0-1-1,0 1 1,1 1-1,8 2-740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6057,'1'2'462,"-1"0"0,1 0 0,-1 0 0,1 0-1,-1 0 1,1 0 0,0-1 0,0 1 0,0 0-1,0 0 1,1-1 0,-1 1 0,0-1 0,1 1-1,-1-1 1,1 0 0,1 2 0,9 9 1030,-7-5-958,0 0 1,0 0-1,-1 0 0,0 0 1,3 10-1,-4-11-352,-1 0 1,1 0-1,1-1 0,-1 1 0,1-1 1,9 10-1,-10-12-128,0 0 0,0 0-1,1 0 1,-1 0 0,1-1 0,-1 0 0,1 0 0,0 0-1,0 0 1,0-1 0,8 3 0,-10-4-44,0 0 1,0 0-1,0 0 0,0 0 1,0 0-1,1-1 1,-1 1-1,0-1 1,0 1-1,0-1 0,0 0 1,0 0-1,0 0 1,-1 0-1,1 0 0,0 0 1,0-1-1,-1 1 1,1 0-1,-1-1 1,1 1-1,2-4 0,-1 0 0,0 1 0,1-1 0,-2 0-1,1 0 1,0 0 0,-1-1-1,2-7 1,1-12-306,-1 1 0,-2-1 0,0-47 0,-2 63-87,-2-14-4007,2 21 2995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9034,'19'14'4233,"-35"-7"-2065,-2 4-543,0 3-257,6 8-576,3 0-192,9 6-360,2 1-112,9 1-72,3-6-16,9-6-24,2-6-8,7-4 8,0-4-304,-3-2-1008,-3-5-1121,-5-13 1401</inkml:trace>
  <inkml:trace contextRef="#ctx0" brushRef="#br0" timeOffset="1">30 143 7106,'-13'15'3752,"2"-7"-671,6-3-857,5-1-647,4-1-369,-4-5-608,0 1-200,13-3-240,7-3-56,37-11-280,-33 10-512,4-4-2745,3-3 2345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44 7746,'-5'1'1276,"4"-1"-956,0 1 0,0-1 0,0 0 1,0 0-1,0 0 0,0 0 0,0 0 0,0 0 0,0 0 1,0 0-1,0 0 0,0 0 0,0-1 0,-2 0 0,0-2 5338,5 1-4085,10 0-1529,-12 2-25,19-1 119,100-16 240,-79 10-581,0 1 1,47 0-1,-85 6-97,2 1-678,-5 2-1792,-6 3 1171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9242,'-5'12'4057,"5"13"-2089,-3 4-247,3 15-609,8 1-248,1 5-320,6-3-112,2-5-128,-2-5-64,-2-4-120,0-6-32,-2-7-240,-4-4-512,-3-14-1616,-3 0-2089,0-8 2680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6905,'-2'-1'3561,"15"-2"-960,2-1-665,6 4-728,7 3-415,0-2-489,1 3-136,2-4-432,-3 0-456,-3 0-1865,0-4 1673</inkml:trace>
  <inkml:trace contextRef="#ctx0" brushRef="#br0" timeOffset="1">82 136 8034,'-11'10'4329,"5"-4"-1249,6 3-1047,7 2-289,7-2-640,4 0-191,5-2-377,1-3-136,7-5-176,-2-1-64,0 1-80,0 0 24,-10 1-800,-3 0-497,-13 4 729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7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 4641,'-3'-6'3621,"2"5"-2847,1 0 0,-1 0 0,1 0 0,-1 0 0,0 0 0,0 0 0,1 0 0,-1 0 0,0 0 0,0 1 0,-1-2 0,-1 6 75,1 5-674,1 1 0,0-1 1,0 0-1,0 1 0,1-1 1,1 0-1,2 18 1,-1-15 16,1 1 1,0-1-1,1 1 1,7 16-1,-7-21-91,-1 0 0,2-1 1,-1 1-1,1-1 0,0 0 0,12 12 1,-12-15-64,0 0 0,1 0 0,-1 0 0,1-1 0,0 0 0,0 0 0,10 3 0,-12-4-28,1-1-1,-1 0 1,0 0-1,0 0 1,0-1-1,0 1 1,1-1-1,-1 0 1,0 0-1,0-1 1,1 1-1,5-3 1,-7 2-10,0-1 0,0 0 1,0 0-1,0 1 1,-1-2-1,1 1 0,-1 0 1,1 0-1,-1-1 0,0 0 1,0 1-1,0-1 1,-1 0-1,1 0 0,0 0 1,1-5-1,2-6-13,0-1-1,4-18 1,-6 19 7,1-6-5,3-10 4,-7 28 9,1 1-1,0-1 1,0 0 0,0 0-1,0 0 1,0 0-1,0 1 1,0-1-1,1 0 1,-1 1-1,3-2 1,-4 2-1,0 1 0,0 0 0,0 0 0,1 0 0,-1 0 0,0 0 0,0-1 0,1 1 0,-1 0 0,0 0 0,1 0 0,-1 0 0,0 0 0,0 0 0,1 0 0,-1 0 0,0 0 0,0 0 0,1 0 0,-1 0 0,0 0 0,1 0 0,-1 1 0,0-1 0,0 0 0,1 0 0,-1 0 0,0 0 0,0 0 0,0 0 0,1 1 0,-1-1 0,0 0-1,0 0 1,0 0 0,1 1 0,-1-1 0,0 0 0,0 0 0,0 1 0,0-1 0,0 0 0,1 0 0,-1 1 0,0-1 0,0 0 0,0 0 0,0 1 0,0-1 0,0 0 0,0 1 0,3 15 25,-3-16-24,2 26 25,-2-12 58,2 0 0,0 0 0,6 24 0,-7-34-27,1 0 0,0 0 0,-1 0 0,1-1 0,1 1 0,-1 0 0,0-1 0,1 0 0,0 1 0,0-1 0,0 0 0,0-1 0,0 1 0,0 0 0,1-1 0,0 0 0,3 2 0,-5-2-37,0-1 0,0 0 1,1-1-1,-1 1 0,0 0 0,0 0 1,0-1-1,0 0 0,1 1 1,-1-1-1,0 0 0,1 0 1,-1 0-1,0 0 0,0 0 0,1-1 1,-1 1-1,0-1 0,0 0 1,0 1-1,0-1 0,0 0 1,0 0-1,0 0 0,0-1 1,0 1-1,0 0 0,0-1 0,-1 1 1,1-1-1,0 1 0,-1-1 1,0 0-1,1 0 0,-1 0 1,0 0-1,2-3 0,3-11-4,0 0 0,-1-1-1,0 1 1,-2-1 0,0 0-1,-1 0 1,0 0 0,-2-1-1,-2-29 1,0 31-106,0 12-283,-2 7-674,4-1 627,-1 0 1,1 0 0,-1 0-1,1 1 1,0-1-1,0 0 1,0 0 0,0 0-1,0 0 1,0 0-1,0 0 1,1 0 0,-1 1-1,1-1 1,0 0-1,-1 0 1,1 0 0,2 3-1,-2-4 140,1 1-1,-1-1 1,1 0-1,0 1 1,-1-1-1,4 2 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13 4801,'-1'-1'3732,"-4"-6"3966,5 7-7610,0 0-1,0 0 1,0 0-1,0 0 0,-1 0 1,1 0-1,0 0 1,0-1-1,0 1 0,0 0 1,-1 0-1,1 0 1,0 0-1,0 0 1,0 0-1,-1 0 0,1 0 1,0 0-1,0 0 1,0 0-1,0 0 0,-1 0 1,1 0-1,0 1 1,0-1-1,0 0 0,0 0 1,-1 0-1,1 0 1,0 0-1,0 0 1,0 0-1,0 0 0,0 1 1,-1-1-1,1 0 1,0 0-1,0 0 0,0 0 1,0 0-1,0 1 1,0-1-1,0 0 1,0 0-1,0 1 0,-5 7 56,2 1 0,-1 0-1,1 0 1,0 0 0,1 0 0,-1 10-1,3-15-93,0 0-1,0 0 0,0 0 1,0 0-1,1 0 0,0 0 1,0 0-1,0 0 0,0 0 1,1 0-1,-1-1 1,1 1-1,0-1 0,0 1 1,3 3-1,-3-4-31,0-1 1,0 1-1,0-1 1,0 0-1,1 0 0,-1 0 1,1 0-1,-1 0 1,1 0-1,0-1 0,-1 1 1,1-1-1,0 0 0,0 0 1,0 0-1,0 0 1,0 0-1,6 0 0,-7-1-15,1-1 0,-1 1 0,1-1-1,0 0 1,-1 0 0,0 0-1,1 0 1,-1 0 0,0 0-1,1-1 1,-1 1 0,0-1-1,0 1 1,0-1 0,0 0-1,2-3 1,4-4-11,-1-1 0,8-13 0,-9 12 15,1 1 0,-2-1 1,0-1-1,0 1 0,-1-1 1,0 0-1,3-19 0,-7 31-3,0 0 0,0 0 0,0 0-1,-1 0 1,1 0 0,0 0 0,0 0-1,0 0 1,0 0 0,0 0-1,0 1 1,0-1 0,0 0 0,0 0-1,0 0 1,0 0 0,0 0-1,0 0 1,0 0 0,-1 0 0,1 0-1,0 0 1,0 0 0,0 0 0,0 0-1,0 0 1,0 0 0,0 0-1,0 0 1,0 0 0,0-1 0,0 1-1,0 0 1,0 0 0,-1 0 0,1 0-1,0 0 1,0 0 0,0 0-1,0 0 1,0 0 0,0 0 0,0 0-1,0 0 1,0 0 0,0 0 0,0 0-1,0 0 1,0 0 0,0-1-1,0 1 1,0 0 0,0 0 0,0 0-1,0 0 1,0 0 0,0 0-1,0 0 1,0 0 0,0 0 0,0 0-1,0 0 1,0 0 0,0 0 0,0-1-1,0 1 1,0 0 0,0 1 12,-1-1 0,1 1 0,0-1 1,-1 1-1,1-1 0,0 1 0,-1-1 0,1 1 1,0-1-1,0 1 0,0 0 0,0-1 0,-1 1 1,1 0-1,-1 18 180,2 23 0,-1-30-125,1 0 82,0 1 1,2 12-1,-2-21-155,0 0-1,0-1 0,0 1 1,1-1-1,-1 1 1,1-1-1,0 0 1,0 1-1,3 2 0,-5-5-102,1 0-1,0-1 0,-1 1 0,1-1 1,-1 1-1,1-1 0,0 1 0,0-1 0,-1 0 1,1 1-1,0-1 0,0 0 0,-1 1 1,1-1-1,0 0 0,0 0 0,0 0 0,-1 0 1,1 0-1,0 0 0,0 0 0,0 0 1,-1 0-1,1 0 0,0 0 0,0 0 0,0-1 1,-1 1-1,1 0 0,1-1 0,15-4-753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9770,'0'5'1018,"1"1"0,0-1 0,0 0 0,0 0 0,0 0 0,1 1 0,0-1 0,0 0 0,4 5 0,-3-4-800,0-1 1,1 1-1,-1-1 1,1 0-1,0-1 1,1 1-1,-1-1 1,1 0-1,0 0 1,0 0-1,0 0 1,10 4-1,-14-8-199,1 1-1,-1-1 0,1 1 1,0-1-1,-1 0 0,1 0 1,0 1-1,-1-1 0,1 0 1,0-1-1,-1 1 0,1 0 1,0 0-1,-1-1 0,1 1 1,-1-1-1,1 1 0,-1-1 1,1 0-1,-1 1 0,1-1 1,-1 0-1,1 0 0,-1 0 1,0 0-1,0 0 0,1-1 1,-1 1-1,0 0 0,0-1 1,0 1-1,1-2 0,1-4-7,1 0-1,-1 1 1,0-1-1,0 0 1,3-13-1,1-7-10,4-19-3084,-10 45 2154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3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13 6145,'-4'-4'1688,"3"3"-1274,0 0-1,1 0 1,-1 1 0,1-1 0,-1 0-1,0 1 1,0-1 0,1 1 0,-1-1-1,0 1 1,-1-1 0,1 1-303,0 0-1,1 0 1,-1 0 0,1 0-1,-1 0 1,1 0 0,-1 1-1,0-1 1,1 0 0,-1 1-1,1-1 1,-1 0 0,1 0-1,-1 1 1,1-1 0,0 1-1,-1-1 1,1 1 0,-1-1-1,1 1 1,0-1 0,-1 1-1,1-1 1,-1 1 0,-18 30 942,2 0 1,-17 39-1,26-51-854,0 1 1,2 0-1,-7 35 0,10-39-115,1-1-1,1 1 1,1-1 0,0 1 0,4 27-1,1-19 51,1 0 0,2 0 0,0 0-1,13 26 1,-3-16 158,43 64 0,-52-85-207,13 13 0,-18-22-39,0 0-1,0-1 1,0 1-1,1-1 1,-1 0-1,8 4 1,-12-7-42,0 0-1,0 0 1,0 0-1,0 0 1,0 0-1,0 0 1,0 0 0,1 1-1,-1-1 1,0 0-1,0 0 1,0 0 0,0 0-1,0 0 1,0 0-1,1 0 1,-1 0-1,0 0 1,0 0 0,0 0-1,0 0 1,0 0-1,0 0 1,1 0 0,-1 0-1,0 0 1,0-1-1,0 1 1,0 0-1,0 0 1,0 0 0,1 0-1,-1 0 1,0 0-1,0 0 1,0 0 0,0 0-1,0 0 1,0-1-1,0 1 1,0 0-1,0 0 1,0 0 0,0 0-1,1 0 1,-1 0-1,0 0 1,0-1 0,0 1-1,0 0 1,0 0-1,0 0 1,-1-10-2665,-2-5 1746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23 182 6441,'0'36'3612,"0"-34"-3245,0-1 0,-1 1-1,1 0 1,0-1 0,-1 1 0,0-1 0,1 1 0,-1 0 0,0-1-1,0 0 1,0 1 0,-1 1 0,2-3-268,0 0 1,-1 0-1,1 1 0,0-1 1,0 0-1,0 1 0,0-1 0,-1 0 1,1 0-1,0 0 0,0 1 1,-1-1-1,1 0 0,0 0 0,0 0 1,-1 1-1,1-1 0,0 0 1,0 0-1,-1 0 0,1 0 1,0 0-1,-1 0 0,1 0 0,0 0 1,-1 0-1,1 0 0,0 0 1,-1 0-1,1 0 0,0 0 1,0 0-1,-1 0 0,1 0 0,0 0 1,-1 0-1,1 0 0,0-1 1,-1 1-1,1 0 0,0 0 1,0 0-1,-1 0 0,1-1 0,0 1 1,0 0-1,0 0 0,-1-1 1,1 1-1,0-5 828,9-15-834,0 0 0,22-34 1,-26 45-77,8-11 5,1 1 0,0 0 0,18-18 0,-27 31-5,1 1 0,0-1 0,0 1 0,8-5 1,-13 9-9,0 0 1,1 1 0,-1-1 0,0 1 0,0-1 0,0 1 0,0 0 0,0-1 0,0 1 0,1 0 0,-1 0 0,0 0 0,0 0 0,0 0 0,0 0 0,1 0 0,-1 0 0,0 0 0,0 1 0,0-1 0,0 0 0,0 1 0,1-1 0,-1 1 0,0 0 0,0-1 0,0 1 0,0-1 0,-1 1 0,1 0 0,2 1 0,-1 2 30,1-1 0,0 1 0,-1-1 0,0 1 0,0 0 0,0 0 1,2 6-1,2 12 255,0 1 0,4 36 0,-1-2 219,-4-35-323,0-1 1,2 1 0,16 37 0,-16-46-163,0 0 0,1 0 0,1-1 0,0 0 0,0 0 0,19 16 1,-22-22-37,13 10-675,-19-16 621,0 0 0,1 0 0,-1 0 0,0 0 0,0 1-1,1-1 1,-1 0 0,0 0 0,0 0 0,1 0 0,-1 0 0,0 0-1,0 0 1,1 0 0,-1 0 0,0 0 0,1 0 0,-1 0 0,0 0-1,0 0 1,1 0 0,-1 0 0,0 0 0,0 0 0,1-1-1,-1 1 1,0 0 0,0 0 0,0 0 0,1 0 0,-1 0 0,0-1-1,0 1 1,0 0 0,1 0 0,-1 0 0,0-1 0,0 1 0,0 0-1,0 0 1,0-1 0,1 1 0,2-14-2807,-3 10 2368,4-19-966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 4225,'-2'-2'692,"1"1"-161,0 0 0,1 0 0,-1 0 0,0 0 1,1-1-1,-1 1 0,1 0 0,-1 0 0,1 0 1,-1 0-1,1-1 0,0 1 0,0-2 0,0 3 767,-1-1 109,1 4 445,12 20-1707,0 0 0,1-1 0,21 26 0,16 18 124,78 143 0,26 138 139,-131-289-363,16 35 36,-5 2-1,28 127 1,-8 91 455,-26-11 399,-26 3-107,-14-126-673,-3 47-63,6-57-37,3-114-35,-13 57 1,-43 218 1,45-224-45,11-84-76,0 0 0,-14 34 0,17-50-55,0-1 1,0 1-1,0 0 0,-5 4 1,7-8-152,-1 0 0,1-1 0,0 0 0,-1 1 0,1-1 0,0 0 0,-1 0 0,0 0 0,1 0 0,-1 0 0,1 0 0,-1 0 0,0 0 0,0-1 0,0 1-1,1-1 1,-4 1 0,0-2-1364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9058,'-36'30'7887,"3"1"-4263,-58 73-1926,82-93-1645,-7 8 23,1 0 1,1 1 0,-16 30-1,29-49-110,1 0 0,-1 0 0,1 0 0,-1 0 0,1 0 0,0 1 0,-1-1 0,1 0 0,0 0 0,0 0 0,0 0 1,0 1-1,0-1 0,0 0 0,0 0 0,0 0 0,1 3 0,0-4-75,-1 1 0,1 0 0,-1-1 0,1 1 0,-1 0 0,1-1 0,0 1 1,-1-1-1,1 1 0,0-1 0,-1 0 0,1 1 0,0-1 0,0 0 0,-1 1 0,1-1 1,0 0-1,0 0 0,-1 0 0,1 1 0,0-1 0,0 0 0,0 0 0,0 0 1,-1 0-1,2-1 0,13-1-1352,6-8 707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6 6425,'0'0'211,"0"0"-1,0 0 0,1 0 1,-1-1-1,0 1 0,0 0 1,0 0-1,0 0 0,0 0 1,0 0-1,0 0 0,0 0 1,0-1-1,0 1 0,0 0 1,0 0-1,0 0 0,0 0 0,0 0 1,0 0-1,0 0 0,0-1 1,0 1-1,-1 0 0,1 0 1,0 0-1,0 0 0,0 0 1,0 0-1,0 0 0,0 0 1,0 0-1,0-1 0,0 1 1,0 0-1,-1 0 0,-4-1 3718,-10 1-2145,13 0-1706,-18 2 678,-34 7 1,51-9-698,0 0 1,0 1 0,1 0-1,-1 0 1,0 0-1,0 0 1,1 0-1,-1 1 1,1-1-1,-1 1 1,1-1-1,-1 1 1,1 0-1,0 0 1,0 0-1,0 0 1,0 1-1,-2 2 1,4-4-41,-1 1 0,1 0 1,-1 0-1,1 0 0,-1 0 0,1 0 1,0 1-1,0-1 0,0 0 0,0 0 1,1 0-1,-1 0 0,0 0 0,1 0 0,-1 0 1,1 0-1,0 0 0,0-1 0,0 1 1,0 0-1,0 0 0,0-1 0,2 3 1,4 6 6,1 0 1,0-1 0,1-1-1,17 15 1,43 23 134,-19-14 214,-46-29-284,-1-1-1,1 1 1,-1 0-1,1 0 1,-1 1-1,3 3 1,-5-6-56,-1 0 0,1-1 0,-1 1 0,0 0 1,1-1-1,-1 1 0,0 0 0,1 0 0,-1 0 1,0 0-1,0-1 0,0 1 0,1 0 0,-1 0 1,0 0-1,0 0 0,0-1 0,0 1 0,-1 0 1,1 0-1,0 0 0,0 0 0,0-1 0,-1 1 1,1 0-1,0 0 0,-1 0 0,1-1 0,-1 1 1,1 0-1,-1-1 0,1 1 0,-1 0 0,0-1 1,1 1-1,-1-1 0,0 1 0,1-1 0,-1 1 1,-1 0-1,-2 1 58,-1 0 0,1 0 0,-1 0 0,1 0 1,-1-1-1,0 0 0,1 0 0,-7 1 0,-42 0 143,39-2-190,-17 1-105,10 0-817,0-1 0,0 0 0,-38-7 0,51 4-998,9-3 858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15 8602,'-4'-3'1777,"2"2"-1499,1-1-1,0 1 1,0 0 0,-1 1 0,1-1 0,-1 0 0,1 0-1,-1 0 1,1 1 0,-1-1 0,1 1 0,-1-1 0,0 1 0,1 0-1,-1 0 1,0-1 0,1 1 0,-1 0 0,1 1 0,-1-1 0,0 0-1,1 0 1,-1 1 0,0-1 0,1 1 0,-1-1 0,-1 2 0,0-1-166,-1 1 0,0-1 1,1 1-1,-1 0 1,1 1-1,0-1 0,0 1 1,0-1-1,0 1 1,0 0-1,0 0 0,1 0 1,0 0-1,-1 1 0,1-1 1,0 0-1,-2 8 1,-1 3-24,2 0 0,0 0 0,0 0 0,1 0 0,1 1 0,1-1 0,0 0 0,1 1 0,0-1 0,1 0 0,1 0 0,0 1 0,1-2 0,0 1 0,1-1 0,1 1 0,0-1 0,1-1 0,11 18 0,-15-26-126,0 0 1,1 0-1,-1-1 0,1 1 1,0-1-1,0 1 0,0-1 1,7 4-1,-8-6-72,0 0 0,-1 0 0,1 0 0,-1 0 0,1-1 0,0 1 0,0-1 0,-1 0 0,1 1 1,0-1-1,0 0 0,0-1 0,-1 1 0,1 0 0,0-1 0,0 0 0,3-1 0,11-7-334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1 0 13955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8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 5921,'-1'-1'496,"1"1"-1,0-1 1,0 1-1,0-1 1,-1 1-1,1-1 1,0 1-1,-1-1 1,1 1-1,0-1 0,-1 1 1,1 0-1,0-1 1,-1 1-1,0-1 1,-2 4 4539,1 4-4588,-2 7-73,1 0-1,1 0 1,-1 23 0,3-36-362,-1 8 124,1-1 0,1 0 0,-1 1 0,1-1 0,1 1 0,0-1 0,2 9 0,-2-13-102,0 0-1,-1 0 1,1 0-1,1 0 1,-1 0-1,1 0 1,-1-1-1,1 1 1,0-1-1,0 0 1,0 0-1,1 0 1,5 4-1,-8-6-31,0 0-1,0-1 0,1 1 0,-1 0 0,0-1 0,0 1 0,1-1 0,-1 0 0,0 1 1,1-1-1,-1 0 0,0 0 0,1 1 0,-1-1 0,0 0 0,1-1 0,-1 1 0,1 0 1,-1 0-1,0 0 0,1-1 0,-1 1 0,0-1 0,0 1 0,1-1 0,-1 0 0,1 0 1,2-3-57,0 1 0,0-1 0,-1 0 1,0 0-1,0 0 0,3-5 1,1 0-196,2-6-135,1-1 0,-2 0 0,0 0 0,-1-1 0,-1 1 0,0-2 1,4-20-1,-9 30 387,1 1 0,5-12 0,-9 24 243,1 0 0,0 0 0,0 0-1,1 0 1,-1 0 0,1 0 0,1 8 0,5 43 744,-5-50-976,0 4 200,1 1 0,0-1 1,0 0-1,6 13 0,-7-21-325,0 1 0,1 0-1,-1 0 1,1-1-1,0 1 1,0-1-1,0 0 1,0 1 0,0-1-1,1 0 1,-1 0-1,1 0 1,-1-1 0,1 1-1,0-1 1,0 1-1,0-1 1,4 2-1,4 1-2503,2 1 1080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8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8274,'11'0'4601,"3"4"-776,7 7-1833,2 6-72,0 11-639,-2 5-209,-6 13-352,-6-4-128,-8 3-184,-3-3-80,-10-8-160,-2 3-48,-4-7-120,-2 0-176,2-7-544,5-4-360,7-10-840,3-6 1143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9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12699,'-22'12'5153,"22"-11"-3017,2 2-679,6-2-201,-8-1-240,0 0-376,11-1-176,6 0-280,34-1-56,-31 4-448,-4-1-632,3 2 2841,2-9-1761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4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37 198 8314,'-1'1'446,"1"0"-1,-1-1 1,0 1 0,1-1 0,-1 1 0,0 0-1,0-1 1,0 1 0,0-1 0,1 0 0,-1 1-1,0-1 1,0 0 0,0 1 0,0-1 0,0 0-1,-1 0 1,1 0-232,0 0 1,1 0-1,-1 0 0,0-1 0,1 1 1,-1 0-1,0 0 0,1-1 0,-1 1 1,1 0-1,-1-1 0,0 1 0,1-1 1,-1 1-1,1-1 0,-1 1 0,1-1 0,-1 0 1,0-1-76,-1 0-1,1 0 1,0 0 0,1 0 0,-1 0 0,0 0 0,1-1 0,-1 1-1,1 0 1,-1 0 0,1-1 0,0 1 0,0 0 0,1-4-1,1-8-74,1-1 0,0 0 0,1 1 0,8-19 0,-10 28-60,0 0 0,0 1 1,1-1-1,0 0 0,0 1 0,0-1 0,0 1 1,1 0-1,0 0 0,-1 1 0,1-1 0,1 1 1,-1-1-1,0 1 0,8-3 0,-10 5 3,-1 1-1,1-1 0,0 1 1,0-1-1,-1 1 1,1 0-1,0 0 0,0 0 1,0 0-1,-1 0 1,1 0-1,0 0 1,0 0-1,0 1 0,-1-1 1,4 2-1,-2-1 15,0 1-1,-1 0 1,1 0-1,0 0 0,-1 0 1,1 0-1,-1 0 1,4 4-1,1 4 81,0 0-1,-1 1 1,9 19 0,-14-28-90,17 40 398,-1 1 0,-2 1-1,11 57 1,-25-92-464,1-2 134,-1 0 0,1 1-1,1-1 1,4 10-1,-7-15-158,1-1 0,0 1 0,0-1 0,-1 0 0,1 0-1,0 1 1,0-1 0,1 0 0,-1 0 0,0 0 0,0 0 0,0 0-1,1 0 1,-1-1 0,1 1 0,-1 0 0,0-1 0,1 1 0,-1-1-1,1 1 1,-1-1 0,1 0 0,-1 1 0,1-1 0,0 0 0,-1 0-1,3 0 1,8-3-629</inkml:trace>
  <inkml:trace contextRef="#ctx0" brushRef="#br0" timeOffset="1">354 29 8106,'-28'19'4665,"16"6"136,-3 7-2473,-7 4-663,4 4-257,-4 4-600,-2-2-200,4-5-376,-7-3-96,4-12-88,10-2-216,8-10-632,4-2-400,6-8-1025,5-2-175,4 0 1504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4 8498,'5'2'2566,"-3"-3"308,-2 0-2604,0 1 0,-1 0 0,1 0 1,0-1-1,0 1 0,-1 0 0,1 0 1,0-1-1,0 1 0,-1 0 0,1 0 0,0 0 1,-1-1-1,1 1 0,0 0 0,-1 0 0,1 0 1,0 0-1,-1 0 0,1 0 0,0 0 0,-1 0 1,1 0-1,-1 0 0,1 0 0,-7-1-80,1 1 1,-1 0-1,0 1 0,1-1 0,-1 1 0,1 1 0,-9 2 1,10-3-74,2 0-56,-1 0-1,1 0 1,-1 1 0,1-1-1,0 1 1,0 0 0,-1 0-1,1 0 1,1 0 0,-1 0-1,-3 3 1,5-3-30,-1 0-1,1 0 1,-1 0 0,1 1-1,0-1 1,0 0 0,0 0-1,0 1 1,0-1 0,1 0 0,-1 1-1,0 4 1,1-2-16,0 0 0,0 0 0,1 0 1,0 0-1,0 0 0,0 0 0,1 0 0,0 0 0,0 0 1,0-1-1,0 1 0,0-1 0,7 8 0,-6-7-6,1 0 0,1 0-1,-1-1 1,1 0 0,0 1 0,10 5-1,-1-1 85,21 7 0,-12-5 128,-20-10-170,20 12 305,-22-12-321,-1-1 0,1 1 0,0-1 0,-1 1 0,1-1 0,0 1 0,-1 0 0,1-1 1,0 1-1,-1 0 0,1-1 0,-1 1 0,1 0 0,-1 0 0,0 0 0,1-1 0,-1 1 0,0 0 1,0 0-1,1 0 0,-1 0 0,0 0 0,0 0 0,0-1 0,0 3 0,-1-1 39,0 0 0,0 0 0,0 0 0,-1 0 0,1 0 0,-1 0-1,1 0 1,-1 0 0,0 0 0,1-1 0,-1 1 0,0-1 0,0 1 0,0-1 0,-4 2 0,-5 2 182,-21 7 1,31-11-243,-8 2-53,1 0 1,-1-1-1,0 0 1,0 0-1,0-1 1,-1 0-1,1 0 1,-15-2-1,23 1-105,0 0 0,0 0 0,0-1 0,0 1 1,0 0-1,0 0 0,0-1 0,0 1 0,0-1 0,0 1 0,0-1 0,1 1 0,-1-1 0,0 0 0,0 0 1,0 1-1,1-1 0,-1 0 0,0 0 0,1 0 0,-1 1 0,1-1 0,-1 0 0,1 0 0,-1 0 0,1 0 0,-1 0 1,1 0-1,0 0 0,0 0 0,0 0 0,0 0 0,-1-2 0,3-12-1114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12163,'-15'22'4953,"3"11"-3113,2 3-192,2 12-455,-2 1-305,4 1-432,7-3-176,7-4-176,7-1-32,-3-11-48,-2-2-80,1-10-640,3-7-544,10-7 744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5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180 450 4209,'-1'1'582,"1"-1"1,-1 1-1,0 0 0,1 0 1,-1 0-1,1 0 1,-1 0-1,1 0 0,0 1 1,-1-1-1,1 1 1,-2 24 2986,2-11-1962,-7 43 3826,7-58-5403,0 1-1,0-1 1,0 0 0,0 0-1,0 0 1,0 0-1,0 0 1,0 0 0,0 0-1,0 1 1,0-1-1,0 0 1,0 0-1,0 0 1,0 0 0,-1 0-1,1 0 1,0 0-1,0 0 1,0 0-1,0 0 1,0 1 0,0-1-1,0 0 1,0 0-1,-1 0 1,1 0-1,0 0 1,0 0 0,0 0-1,0 0 1,0 0-1,0 0 1,0 0 0,-1 0-1,1 0 0,0 0-1,-1-1 0,1 1 1,0 0-1,0 0 1,0 0-1,-1-1 1,1 1-1,0 0 1,0 0-1,0-1 0,-1 1 1,1 0-1,0-1 1,0 1-1,0 0 1,0 0-1,0-1 1,0 1-1,0 0 0,0-1 1,0 0-1,-17-93 56,-16-81-64,14 82 0,-12-52 30,30 140-47,-7-23 15,7 27-16,1 0 0,-1 0 0,1 0 1,-1 0-1,1 0 0,-1 0 1,0 0-1,1 0 0,-1 0 1,0 0-1,0 0 0,0 0 0,0 0 1,0 1-1,0-1 0,0 0 1,0 1-1,0-1 0,-2 0 0,2 1-16,1 0-1,-1 0 1,0 1-1,0-1 1,0 0-1,0 1 1,1-1-1,-1 0 1,0 1-1,0-1 1,1 1-1,-1-1 1,0 1 0,0-1-1,1 1 1,-1 0-1,1-1 1,-1 1-1,1 0 1,-1-1-1,1 1 1,-1 0-1,1 0 1,-1 1-1,-9 20-1476,10-21 1409,-1 0-385,1 1 0,-1 0 0,0-1 0,1 1 0,0 0 0,-1-1-1,1 1 1,0 0 0,0-1 0,0 1 0,0 0 0,0-1 0,0 1 0,1 2 0,8 7-1915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3 103 12067,'-1'3'803,"1"0"1,-1 0 0,1 0-1,0 0 1,0 0-1,0 0 1,0-1 0,2 5-1,-1-2-271,1 1-1,-1-1 0,1 0 0,3 5 1,-2-4-369,1-1 1,-1 1-1,1-1 1,0 0-1,0 0 1,1-1-1,9 9 1,-12-12-127,0 1 1,0-1 0,0 1-1,1-1 1,-1 0 0,0 0-1,1 0 1,-1 0 0,1 0-1,-1-1 1,1 1 0,-1-1-1,1 0 1,0 1 0,-1-1-1,1 0 1,0-1 0,-1 1-1,4-1 1,-3 0-17,0 0 0,0-1-1,0 1 1,0-1 0,-1 0-1,1 0 1,-1 0 0,1 0-1,-1 0 1,1 0 0,-1-1-1,0 1 1,0-1 0,0 1-1,1-5 1,4-7-107,-1 0 1,0 0-1,-2-1 1,0 0-1,0 0 1,-1 0-1,1-21 1,-4 31 30,1-20-1251,-1 24 1143,0 0 0,0 0 0,0 0 0,0 0 0,0 0 1,-1 0-1,1 0 0,0 0 0,-1 0 0,1 0 0,0 0 0,-1 0 1,1 0-1,-1 1 0,0-1 0,1 0 0,-1 0 0,0 0 0,-1-1 0,-6 2-910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9986,'3'-1'766,"0"1"0,0 0-1,1 0 1,-1 0 0,0 0 0,1 1 0,-1-1-1,5 3 1,-2-1-134,0 0 1,-1 0-1,0 1 0,7 4 1,-4-2-251,-1 1 1,0 0 0,0 0-1,-1 0 1,12 14-1,-10-7-119,-1-1 0,0 1 0,0 1 0,-1-1 0,7 26 0,-6-14 11,-2 1 0,4 34 1,-9-50-223,1-1 0,-2 0 0,1 0 1,-1 1-1,-1-1 0,0 0 0,0 0 0,-4 11 0,-3 1-184,-1 0 0,-13 21 0,20-37-138,0-1 0,0 1 0,-6 6 0,7-9-61,0 0 0,0 0 0,0-1 0,0 1 0,0-1 1,-1 0-1,1 1 0,-1-1 0,-4 1 0,-5 1-709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8266,'4'1'851,"-1"1"0,0 0 1,1 0-1,-1 0 1,0 0-1,0 0 0,0 1 1,5 4-1,18 27 1112,-22-28-1586,29 43 887,-3 1 0,-1 1 0,38 98 0,-57-119-1116,-1 1 0,-1 1 0,-2 0 0,-1 0 0,-1 0 0,-2 0 1,-2 1-1,0-1 0,-2 0 0,-2 1 0,-1-1 0,-1-1 0,-14 40 0,16-57-111,-11 20-1,13-29-133,-1-1-1,0 0 1,0 0 0,0 0 0,0 0-1,-1 0 1,-5 5 0,8-8 0,0-1 0,0 1 0,1-1 0,-1 1 0,0-1 0,0 1-1,0-1 1,1 0 0,-1 1 0,0-1 0,0 0 0,-2 1 0,3-1 39,0 0 0,-1-1 0,1 1 0,0 0 0,-1 0 1,1 0-1,-1 0 0,1 0 0,0-1 0,-1 1 0,1 0 0,0 0 0,-1 0 0,1-1 0,0 1 0,0 0 0,-1-1 0,1 1 0,0 0 0,0 0 0,-1-1 1,1 1-1,0-1 0,0 1 0,0 0 0,0-1 0,0 1 0,-1-1 0,1-15-1040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2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7666,'0'-2'833,"-1"0"1,1 0-1,0 0 1,0 0-1,0 0 1,1 0 0,-1-2-1,0 4-702,1-1 0,-1 0 0,0 1 0,0-1 0,1 1 0,-1-1 1,1 1-1,-1-1 0,0 1 0,1-1 0,-1 1 0,1-1 0,-1 1 0,1-1 0,-1 1 0,1 0 0,-1-1 0,1 1 0,-1 0 0,1 0 0,0-1 0,-1 1 1,1 0-1,0 0 0,-1 0 0,1 0 0,0 0 0,15-2 853,-1 1 0,0 1 0,31 3 0,-42-2-911,1-1 0,-1 1 0,1 0 0,-1 0 0,0 1 1,1 0-1,-1-1 0,0 1 0,0 1 0,0-1 0,-1 1 0,1-1 0,0 1 0,-1 0 1,0 0-1,1 1 0,-1-1 0,2 5 0,-4-6-52,0 0 0,0 0 0,0 0 0,0 1 0,-1-1 0,1 0 0,-1 1 1,0-1-1,1 1 0,-1-1 0,-1 0 0,1 1 0,0-1 0,0 1 0,-1-1 0,1 0 0,-1 1 0,0-1 0,0 0 0,0 0 0,0 0 0,-2 3 1,-2 5 17,-1-1 1,-1 0 0,-10 11 0,16-19-33,-59 65 292,60-66-292,-1 0 0,1 1 1,0-1-1,-1 0 0,1 1 1,0-1-1,-1 1 0,1-1 1,0 0-1,0 1 0,-1-1 1,1 1-1,0-1 1,0 1-1,0-1 0,0 1 1,-1-1-1,1 1 0,0-1 1,0 2-1,0-2 0,1 0-1,-1 1 1,0-1-1,0 0 1,0 0-1,1 1 1,-1-1-1,0 0 1,0 1-1,1-1 1,-1 0-1,0 0 1,0 0-1,1 1 1,-1-1-1,0 0 1,1 0-1,-1 0 1,0 0-1,1 1 1,0-1-1,2 0 22,0 1 0,0-1-1,0 1 1,0-1 0,4 0 0,6-2 41,1-1 1,-1 0 0,0 0 0,13-6 0,-14 5-26,24-11 96,-25 10-158,1 1 0,22-6-1,-33 10 40,1 0-1,-1 0 1,0 0-1,0 0 0,0 0 1,0 1-1,0-1 1,0 0-1,0 1 0,1-1 1,-1 1-1,0-1 1,0 1-1,-1-1 0,1 1 1,0 0-1,0-1 1,0 1-1,1 1 0,14 12 285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20 5761,'-19'-5'1496,"-17"-5"3547,28 7-2594,5 2 1268,10 5-2153,13 6-1081,22 16 1,6 4 113,1-3-286,1-1 1,1-3 0,1-1-1,69 17 1,-114-37-246,-3-1-887,-5-3-440,-1-4 167,-1-10 112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9:5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8826,'0'16'4369,"-7"5"-1377,-8 16-1223,-6 6-129,-12 7-520,-3 1-303,0-5-401,3 2-120,6-12-160,6-9-56,5-7-80,4-11-72,8-4-400,1-2-248,6-3-609,-3 0-431,0-1 1144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7890,'4'14'3993,"1"-4"-865,11 5-1655,4-10-65,-11-2-352,2 0-240,30 1-344,3-7-104,9-1-168,-21-5-32,-2 3-600,-5 1-624,-16 0 672</inkml:trace>
  <inkml:trace contextRef="#ctx0" brushRef="#br0" timeOffset="1">254 1 6897,'-46'54'3625,"45"-38"-328,0-2-977,3 6-463,0-1-209,0 4-640,0 1-239,-2 7-305,4 5-120,-3 1-160,4-1-64,5-10-80,-5-7-232,6-14-1024,1-2-737,5-11 1105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8618,'-4'-9'4463,"4"9"-4413,0 0 1,0 0-1,0 0 1,0 0-1,0 0 1,0 0-1,0 0 1,0 0-1,0 0 1,0 0-1,0 0 1,0 0-1,0 0 1,0 0-1,0 0 1,0 0-1,0 0 1,0 0-1,0 0 1,-1 0-1,1 0 1,0 0-1,0 0 1,0 0-1,0 0 1,0 0-1,0 0 1,0 0-1,0 0 1,0 0-1,0 0 1,0 0-1,0 0 1,0 0-1,0 0 1,0 0-1,0 0 1,0 0-1,0 0 1,0 0-1,0 0 1,0 0-1,0 1 1,0-1-1,0 0 1,-1 0-1,1 0 1,0 0-1,0 0 1,0 0-1,0 0 1,0 0-1,0 0 1,0 0-1,0 0 1,0 0-1,0 0 1,0 0-1,0 0 1,0 0-1,0 0 1,0 0-1,0 0 1,0 1-1,0-1 1,1 0-1,-1 0 1,0 0-1,0 19 3331,0-14-3431,-4 87 1855,0-9-1235,3-11-320,2 70 15,-1-134-249,1-1 1,0 1-1,0-1 0,0 0 1,1 0-1,1 0 0,4 11 0,-5-15-3,-1 0-1,1 0 0,0 0 1,0 0-1,1-1 0,-1 1 1,1-1-1,-1 0 0,1 0 1,-1 0-1,1 0 0,0 0 0,0 0 1,0-1-1,0 1 0,1-1 1,-1 0-1,5 1 0,-1-1 73,1-1-1,-1 0 0,1 0 1,-1-1-1,1 0 1,-1 0-1,0 0 0,14-6 1,11 0 248,55-12 368,-76 19-1033,1 0-1831,-5-3 1319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11482,'-12'16'4657,"0"5"-2384,2 8-769,-10 15-183,-7 7-297,4 9-696,0 1-152,0-8-136,8-8-40,1-17-504,-1-10-352,3-13-969,0-5-791,0-17 1679</inkml:trace>
  <inkml:trace contextRef="#ctx0" brushRef="#br0" timeOffset="1">1 61 8154,'22'12'4409,"1"9"-528,2 14-2025,6 3-64,-5 6-463,-7 0-337,2-7-488,-6-4-152,-1-5-200,9-4-64,-11-9-408,1-3-496,-5-4-737,-4-5 865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79 7818,'-3'-2'3592,"15"-3"-1311,5 2-345,7-5-375,3-2-241,11-2-456,1 1-128,6 0-208,0 7-103,-10 0-209,-6 0-48,-10 3-793,-9-3-719,-6 13 856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55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20 311 7186,'-12'12'4018,"6"-8"-2054,6-4-1922,0 0 0,0 0 1,0 0-1,0 0 0,0 0 1,0 0-1,0 0 0,0 0 1,0 0-1,0 0 0,0 0 1,0 0-1,0 0 0,0 0 1,0 0-1,0 0 0,0-1 1,0 1-1,0 0 0,0 0 0,0 0 1,0 0-1,0 0 0,0 0 1,0 0-1,0 0 0,0 0 1,0 0-1,0 0 0,0 0 1,0 0-1,0 0 0,0 0 1,0 0-1,-1 0 0,1 0 1,0 0-1,0 0 0,0 0 1,0 0-1,0 0 0,0 0 0,0 0 1,0 0-1,0 0 0,0 0 1,0 0-1,0 0 0,0 0 1,0 0-1,0 0 0,0 0 1,0 0-1,0 0 0,0 0 1,0 0-1,0 0 0,0 0 1,0 0-1,0 0 0,-1 0 0,1 0 1,0 0-1,0 0 0,0 0 1,2-28 2011,1 5-1437,0 4-141,7-28-1,0 12-200,-5 16-175,1-1 1,0 1 0,2 0 0,0 0 0,11-18 0,-17 34-60,1 0 0,-1 0 0,0 0 0,1 1 0,0-1 0,0 0 0,0 1-1,0 0 1,0 0 0,0 0 0,0 0 0,1 0 0,-1 1 0,1-1 0,-1 1 0,1 0 0,-1 0 0,1 0 0,0 1 0,-1-1 0,1 1 0,0 0-1,0 0 1,0 0 0,-1 1 0,1-1 0,0 1 0,-1 0 0,1 0 0,0 0 0,-1 0 0,1 1 0,-1-1 0,0 1 0,1 0 0,-1 0 0,0 0-1,5 5 1,-3-1 93,1-1 0,-1 1 1,-1 0-1,1 0 0,-1 1 0,0-1 0,5 12 0,0 4 286,6 26 0,-8-26-229,10 24-1,-17-45-162,7 12-381,-6-13 294,-1 0-1,0 0 0,0 1 1,0-1-1,0 0 1,0 0-1,1 0 1,-1 0-1,0 0 0,0 0 1,0 0-1,1 0 1,-1 1-1,0-1 0,0 0 1,0 0-1,0 0 1,1 0-1,-1 0 0,0 0 1,0 0-1,1 0 1,-1 0-1,0 0 1,0 0-1,0 0 0,1-1 1,-1 1-1,0 0 1,0 0-1,0 0 0,0 0 1,1 0-1,-1 0 1,0 0-1,0 0 1,0-1-1,0 1 0,1 0 1,-1 0-1,0 0 1,0 0-1,0 0 0,0-1 1,0 1-1,0 0 1,0 0-1,0 0 1,1-1-1,-1 1 0,0 0 1,0-2-1019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7770,'4'3'4161,"6"0"-1161,8-3-903,-1-3-225,2-1-712,4 0-336,-3-1-455,1 1-145,-2 0-216,-2-3-449,-4 3-1271,-2 0 1144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51 7754,'-17'0'6021,"17"1"-3907,0-1-2044,0 0 1,0 0 0,0 1-1,0-1 1,0 0 0,0 0-1,0 0 1,0 0 0,0 1-1,0-1 1,0 0 0,0 0 0,0 0-1,0 0 1,0 0 0,1 1-1,-1-1 1,0 0 0,0 0-1,0 0 1,0 0 0,0 0-1,0 0 1,1 1 0,-1-1-1,0 0 1,0 0 0,0 0-1,0 0 1,0 0 0,1 0 0,-1 0-1,0 0 1,0 0 0,0 0-1,1 0 1,-1 0 0,0 0-1,0 0 1,1 0 0,10 4 102,1-1 1,0-1 0,-1 1 0,1-2 0,0 0 0,1 0-1,-1-1 1,24-4 0,122-26 506,-76 14-498,-65 13-199,-10 2-85,-1 0 0,1-1-1,0 1 1,0-1 0,-1 0 0,13-7-1,-40 17-3531,8-5 2221,-11 5 15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7890,'-7'0'1449,"3"0"-678,0 0 1,1 0-1,-1 0 0,0 0 0,1 1 0,-7 1 1,10-2-663,-1 0 0,1 1 0,-1-1 0,1 0 0,-1 0 0,1 1-1,-1-1 1,1 0 0,-1 1 0,1-1 0,0 1 0,-1-1 0,1 1 0,0-1 0,-1 0 0,1 1 0,0-1 0,0 1 0,-1-1 0,1 2 0,0-1 19,0 0-1,0 0 1,0 0-1,0 0 1,0 0-1,0 1 1,0-1 0,0 0-1,1 0 1,-1 0-1,1 0 1,-1 0-1,2 2 1,0 2 88,1 0 0,1-1 1,-1 1-1,1-1 0,0 0 0,7 7 1,29 19 490,-37-27-658,26 15 406,43 21 0,14 9-46,-81-45-396,-1 0 1,0 1-1,0-1 0,0 1 1,0 0-1,-1 0 0,0 0 1,1 0-1,-2 0 1,1 1-1,0 0 0,-1-1 1,0 1-1,2 7 1,-2-5-2,0 0 0,-1 0 1,-1 0-1,1 1 1,-1-1-1,0 0 1,-1 0-1,1 0 1,-4 14-1,1-12 0,0 0 0,0 1 0,-1-1 0,0-1 0,0 1 0,-1 0 0,0-1 0,-1 0 0,0-1-1,0 1 1,0-1 0,-1 0 0,0 0 0,-1-1 0,-15 10 0,-46 17 90,39-19-29,26-12-51,6 0-2,12-1 2,21-2 7,-1-2 1,56-11-1,69-26-373,-105 25-313,-38 10-508,-16 5 1153,0 0 0,0 0 0,0 0-1,0 0 1,0 0 0,0 0 0,0 0 0,0 0 0,0 0 0,0 0 0,0 0 0,0 0 0,1 0 0,-1 0-1,0 0 1,0 0 0,0 0 0,0-1 0,0 1 0,0 0 0,0 0 0,0 0 0,0 0 0,0 0 0,0 0-1,0 0 1,0 0 0,0 0 0,0 0 0,0 0 0,0 0 0,0 0 0,0-1 0,0 1 0,0 0-1,0 0 1,0 0 0,0 0 0,0 0 0,0 0 0,0 0 0,0 0 0,0 0 0,0 0 0,0 0 0,0 0-1,0 0 1,0-1 0,0 1 0,0 0 0,0 0 0,0 0 0,0 0 0,0 0 0,0 0 0,0 0 0,-1 0-1,1 0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9642,'3'7'4057,"-1"6"-2209,2 4-247,8 10-273,-6 1-280,0 1-464,-2 0-144,-1-5-224,1-4-80,-1-10-200,-1-4-360,-2-4-968,2-4-848,-2 1 1303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4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7514,'5'-2'4080,"4"4"-975,-2 6-1368,4 0-289,-1 5-688,-3-1-264,9-3-200,-3-3-528,0 0-3433,15-2 2697</inkml:trace>
  <inkml:trace contextRef="#ctx0" brushRef="#br0" timeOffset="1">353 128 9306,'7'17'4241,"5"9"-1641,2 7-615,5 11-281,-2 4-295,2 5-465,1-1-128,-4-6-208,-1 2-88,-5-13-120,-7-2-80,-10-13-136,-5-5-56,-14-11-344,-2-4-296,-7-13-960,-1-10-673,-2-14 1305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6121,'9'5'3393,"6"-1"-600,1 3-969,-5-1-904,-1 5-784,0-2-136</inkml:trace>
  <inkml:trace contextRef="#ctx0" brushRef="#br0" timeOffset="1">490 15 11034,'-24'14'4553,"12"-2"-2376,-7 1-745,-2 6-312,12 1-247,-5 2-513,8 3-152,3 3-136,6 3-32,5-6-24,1-1-16,6-6-248,-1-3-353,1-3-1359,6-5 1264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2 211 10514,'0'4'4769,"-2"-4"-2176,6 1-1345,-4-1-248,0 0-544,0 0-200,8 2-208,11-2-424,41-7-1320,-26-6 1168</inkml:trace>
  <inkml:trace contextRef="#ctx0" brushRef="#br0" timeOffset="1">224 6 10618,'-2'0'4681,"1"0"-2320,1 0-1385,0 0-120,12 2-488,15 0-144,38 2-120,-36-5-24,-5-1-400,-5 2-480,-11-6-1872,-7 2 1711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5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8658,'-34'53'3857,"34"-25"-1945,0 4-344,2 1-567,2 4-281,0-3-328,2-5-88,-2-1-160,-1-5-88,-2-12-1000,-1 1-2953,0-9 2673</inkml:trace>
  <inkml:trace contextRef="#ctx0" brushRef="#br0" timeOffset="1">13 168 7626,'14'-1'3664,"6"-4"-1359,6 2-753,-1 0-688,-1-2-303,-2 4-345,-3-2-224,-6 6-977,-6 5-1279,-14 6 1400</inkml:trace>
  <inkml:trace contextRef="#ctx0" brushRef="#br0" timeOffset="2">1 332 7930,'5'4'3969,"6"-3"-1153,5-1-591,2 0-721,4-2-400,2-2-592,-1 0-216,0-2-488,1 0 152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7962,'-6'0'752,"0"1"0,0-1 0,0 1 0,0 0 0,0 0 0,0 1 0,0 0-1,1 0 1,-1 0 0,-9 6 0,9-4-429,0 1 0,1-1 0,-1 1-1,1 0 1,0 0 0,0 0-1,1 1 1,-5 7 0,2 0-156,0-1 0,2 1 1,-1 0-1,2 0 0,-1 1 0,2-1 1,0 1-1,-2 27 0,3-10-64,2 0 0,1 0 0,2-1-1,1 1 1,1-1 0,1 0 0,2 0 0,19 46 0,-22-63-86,2-1 0,-1 1 0,18 22 1,-20-29-15,1-1 0,0 1 0,1-1 1,-1 0-1,1-1 0,0 1 1,0-1-1,13 6 0,-10-5 22,-5-3-169,0 0 1,0 0 0,0 0-1,0-1 1,1 0-1,-1 0 1,0 0 0,1 0-1,5 0 1,-6-1 44,1-1 1,-1 0 0,0 0 0,5-3-1,-9 4 97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0 11386,'0'3'4729,"-6"4"-2624,-4 4-577,-16 12-336,-4 6-319,-7 18-497,-1 6-144,2 4-192,1 3-16,10-12-464,4-8-360,7-15-1049,4-7-847,3-20 1695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5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81 5065,'0'0'194,"0"0"1,0 0-1,0 0 0,0 1 1,0-1-1,0 0 0,0 0 0,0 0 1,1 0-1,-1 0 0,0 0 1,0 0-1,0 0 0,0 0 0,0 0 1,0 0-1,0 0 0,0 0 1,1 0-1,-1 0 0,0 0 0,0 0 1,0 0-1,0 0 0,0 0 1,0 0-1,0 0 0,0 0 0,1 0 1,-1 0-1,0 0 0,0 0 1,0 0-1,0 0 0,0 0 0,0 0 1,0 0-1,0 0 0,0 0 1,1 0-1,-1 0 0,0-1 0,0 1 1,0 0-1,0 0 0,0 0 1,0 0-1,0 0 0,0 0 0,0 0 1,0 0-1,0 0 0,0-1 1,0 1-1,0 0 0,0 0 0,0 0 1,0-1-17,0 1 0,0 0 0,0-1 0,0 1 0,0 0 0,0-1 0,0 1 0,-1 0 0,1-1 0,0 1 0,0 0 0,0-1 0,0 1 0,-1 0 0,1 0 1,0-1-1,0 1 0,-1 0 0,1 0 0,0-1 0,-1 1 0,1 0 0,0 0 0,-1 0 0,1-1 0,0 1 0,-1 0 0,-9-4 52,1 0 1,0-1-1,-10-8 0,-8-2 44,22 13-218,1 0 1,0 1-1,-1 0 0,1 0 0,-1 0 0,1 0 1,-1 1-1,1 0 0,-1 0 0,0 0 0,1 1 1,-1-1-1,1 1 0,-1 0 0,1 0 0,-1 1 1,1-1-1,0 1 0,0 0 0,-6 3 0,2 0 17,0-1 0,0 2 0,1-1 0,0 1 0,-13 12 0,17-14-56,-1 0 1,1 1-1,0-1 0,0 1 0,0-1 0,0 1 1,1 0-1,0 0 0,0 0 0,0 1 0,-1 6 1,2 0 3,0-1 0,0 1 1,1-1-1,1 1 1,0-1-1,0 1 1,5 15-1,-2-12 1,2 1 0,-1-1-1,2-1 1,14 25 0,-16-30-16,1-1 0,1 0-1,-1 0 1,1 0 0,0 0 0,1-1 0,0-1 0,0 1 0,11 6 0,-13-10-5,-1 0-1,1 0 0,0-1 1,0 0-1,0 0 1,1 0-1,-1 0 1,0-1-1,0 0 0,1-1 1,-1 0-1,1 0 1,-1 0-1,0 0 0,1-1 1,6-2-1,-4 1 2,0-2-1,-1 1 1,1-1-1,-1-1 0,0 1 1,0-1-1,0-1 1,-1 1-1,0-1 0,0-1 1,0 1-1,-1-1 1,0 0-1,0-1 1,-1 1-1,0-1 0,5-10 1,-5 9 7,-1-1 0,0 0 0,0 0 0,-1 0 1,0-1-1,-1 1 0,0-1 0,0 0 0,-2 1 0,1-1 0,-1 0 1,-1 0-1,0 1 0,-4-19 0,2 19 14,0-1-1,-2 1 1,1 0 0,-1 0 0,-1 1 0,1-1-1,-2 1 1,1 1 0,-1-1 0,0 1-1,-1 0 1,0 1 0,-15-12 0,17 16-9,0-1 1,0 1-1,0 0 1,0 0 0,0 0-1,-1 1 1,1 0 0,-1 1-1,1-1 1,-9 1-1,10 0-14,-1 1 0,1 1 0,-1-1 0,1 1 0,-1 0 0,1 0-1,0 1 1,-1-1 0,1 1 0,0 0 0,0 1 0,0-1 0,-7 6-1,6-4-79,1 0 0,0 1 0,0 0 0,0 0 0,0 0 0,1 1 0,-5 6 0,7-9-175,1-1-1,-1 1 1,1-1-1,0 1 1,0 0-1,0-1 1,0 1-1,0 0 1,0 0-1,1-1 1,0 1-1,-1 0 1,1 0-1,0 0 1,0 0 0,1 0-1,-1 0 1,0-1-1,1 1 1,1 3-1,7 11-1284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8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9058,'7'-4'4073,"8"12"-1825,6 5-255,0 13-345,5 4-288,-6 2-431,1 0-185,-1-3-344,-4-5-128,-6-4-152,0 0-232,-2-1-864,0-2-473,1-6 785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8 8818,'-14'-5'3985,"3"2"-1777,-5 4-271,-3 9-401,7 6-304,-9 13-424,2 3-167,11 15-225,5 4-112,3-1-176,7 4-48,0-9-48,2-3-16,10-9-32,-6-8-280,13-13-1097,-1-9-263,16-20 848</inkml:trace>
  <inkml:trace contextRef="#ctx0" brushRef="#br0" timeOffset="1">292 193 10746,'0'19'4537,"4"1"-2464,-1-2-257,-2 6-440,-1 0-431,0-1-617,0-2-288,0-10-897,0-3-575,1-8 824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8722,'1'9'4057,"10"0"-1633,1 6-815,0-3-673,0 6-480,2 1-424</inkml:trace>
  <inkml:trace contextRef="#ctx0" brushRef="#br0" timeOffset="1">255 18 10818,'21'16'4545,"8"0"-2480,3 9-449,-4 8-408,-1-1-263,-11 8-393,-7 1-112,-9 3-160,-7 0-88,-6-5-440,-7-6-352,-2-10-1025,2-10 1321,-3-16-104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9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11715,'-5'-3'4977,"4"2"-2345,-1-1-952,1 1-415,1 0-241,0-1-560,9 1-176,10 1-688,29 0-624,-19 0 648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0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0 8290,'-16'18'4337,"8"-4"-424,-7 10-1649,-14 16-904,-2 8-143,-10 12-681,1 0-248,8-10-384,6-10-352,10-19-969,8-9-959,5-22 1448</inkml:trace>
  <inkml:trace contextRef="#ctx0" brushRef="#br0" timeOffset="1">1 32 10266,'8'0'4481,"8"7"-2096,4 7-465,10 14-440,3 12-247,5 12-465,-4 4-192,-4-5-248,-6-3-104,-7-15-400,0-8-448,-2-9-1064,3-11 1039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1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11650,'-15'26'5002,"-2"-8"-2018,-2 16-1960,3 3-79,4 8-185,7 11-272,10 0-288,7-2-72,10-4-88,0-11-104,3-12-768,3-7-649,7-13 889</inkml:trace>
  <inkml:trace contextRef="#ctx0" brushRef="#br0" timeOffset="1">320 211 12059,'3'27'4697,"6"10"-1960,0 1-1132,26 163 2350,-29-176-3600,2 0-1,10 27 0,4 11 88,-21-62-441,4 17 168,0 1 1,-1 1-1,3 27 1,-7-43-155,0 1 1,0 0-1,0-1 1,0 1 0,-1 0-1,0-1 1,0 1-1,0-1 1,0 1-1,-1-1 1,0 1-1,0-1 1,0 0-1,0 0 1,-1 0 0,1 0-1,-1 0 1,0-1-1,0 1 1,-4 2-1,4-4-80,1-1 0,-1 1 0,1-1 0,-1 1 0,0-1 0,0 0 0,1 0 0,-1 0 0,0 0 0,0-1 0,0 1 0,0-1 0,0 0 0,0 0 0,0 0 0,0 0 0,0-1 0,0 1 0,0-1 0,0 1 0,-5-3 0,-1-1-280,0 0 1,0 0-1,1 0 1,0-1-1,0-1 1,-8-6-1,-37-37-571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10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9994,'16'12'4601,"-3"-4"-2112,6 8-1393,-7-5-248,-3-3-936,9 4 88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1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12323,'-1'0'4633,"1"0"-3361,4 9-168,7 16-80,45 40-215,-31-21-385,-1 8-88,-8 11-96,-4 1-24,-12-2-32,-8-7-32,-8-10-64,-4-10-112,1-17-664,2-6-569,5-15 737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1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5881,'12'-1'2905,"8"1"-545,1 5-431,8 15-97,3 8-151,1 17-417,-1 7-192,-8 12-296,0 7-152,-11 9-264,2 1-96,-8 3-135,-9-1-25,-10-12-8,-7-1-240,3-18-817,-7-14-471,7-12 760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1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7642,'2'0'769,"0"0"1,-1 0 0,1 0 0,0 0-1,-1 0 1,1 1 0,2 0 0,12 6 1853,10 15-1419,-21-18-648,10 9 191,22 20 513,-33-28-1153,0-1 1,-1 1-1,1-1 1,-1 1-1,0 0 0,3 6 1,-5-9-86,-1 1 0,1-1 0,-1 1 0,1-1 0,-1 1 0,0-1 0,0 1 0,0-1 0,0 1 0,0 0 0,-1-1 0,1 1 0,-1-1 0,0 0 0,1 1 0,-1-1 1,0 1-1,-1-1 0,1 0 0,0 0 0,-1 0 0,-1 3 0,-3 3 26,-1 0 0,-1 0 1,-14 12-1,-19 19 171,40-38-213,1-1 0,0 0 0,0 0 0,-1 0-1,1 0 1,0 1 0,0-1 0,0 0 0,0 0 0,-1 0 0,1 1 0,0-1 0,0 0 0,0 0 0,0 0 0,0 1 0,0-1 0,0 0 0,-1 0 0,1 1 0,0-1 0,0 0 0,0 0 0,0 1 0,0-1 0,0 0 0,0 0 0,0 1-1,0-1 1,1 0 0,-1 0 0,0 1 0,0-1 0,0 0 0,0 0 0,0 1 0,0-1 0,0 0 0,0 0 0,1 0 0,-1 1 0,0-1 0,0 0 0,0 0 0,1 0 0,-1 1 0,0-1 0,0 0 0,0 0 0,1 0 0,-1 0 0,0 0-1,0 0 1,1 0 0,-1 0 0,0 1 0,0-1 0,1 0 0,-1 0 0,0 0 0,0 0 0,1 0 0,-1 0 0,22 1 372,-11-1-273,1-2 1,-1 1 0,0-1-1,0-1 1,17-5 0,-11 1-378,0 0 1,28-17-1,-31 14-42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5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10442,'1'-2'4879,"0"6"-2714,-2 10-495,-4 192 3215,14-1-3362,32 206-1004,-35-339-459,-4-56-211,-2-16 130,0 0 0,0 0 0,0 0 0,0 0 0,0 0 0,0 1 0,0-1 0,0 0 0,0 0 1,0 0-1,0 0 0,0 0 0,0 0 0,0 0 0,0 0 0,0 0 0,0 0 0,0 1 0,0-1 0,0 0 0,0 0 0,0 0 0,0 0 0,0 0 0,0 0 0,0 0 0,0 0 0,0 0 0,0 0 0,1 0 0,-1 0 0,0 0 0,0 1 0,0-1 0,0 0 0,0 0 0,0 0 0,0 0 0,0 0 0,0 0 0,0 0 0,0 0 1,0 0-1,1 0 0,-1 0 0,0 0 0,0 0 0,0 0 0,0 0 0,0 0 0,0 0 0,0 0 0,0 0 0,0 0 0,0 0 0,1 0 0,-1 0 0,3-7-819,2-10-602,0-17-718,-2-15 990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2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6721,'-19'13'3644,"2"2"-2640,10-9-265,-2 4 1413,9-5-676,1-2-171,1 0 2765,8 2-3907,1 0 60,0 1-134,-6-3-40,0 0 0,1-1 1,0 1-1,0-1 1,0 0-1,0 0 0,0-1 1,7 1-1,17-1 153,32-2 0,-7-1-129,-55 2-106,0-1-1,1 1 1,-1 0-1,1 0 0,-1 0 1,0 0-1,1 0 0,-1 0 1,0 0-1,1 0 0,-1 0 1,0 0-1,1 0 0,-1 0 1,1 1-1,-1-1 0,0 0 1,1 0-1,-1 0 0,0 0 1,1 1-1,-1-1 0,0 0 1,0 0-1,1 0 0,-1 1 1,0-1-1,0 0 0,1 1 1,-1-1-1,0 0 1,0 1-1,0-1 0,1 0 1,-1 1-1,0-1 0,0 0 1,0 1-1,0-1 0,0 0 1,0 1-1,0-1 0,0 0 1,0 1-1,0-1 0,0 1 1,0-1-1,0 0 0,0 1 1,0-1-1,0 0 0,-1 1 1,0 3-938,-1 0 0,0 0 0,0-1 1,-4 5-1,-2 5-2242,-1 10 822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2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5681,'-66'29'3085,"47"-19"-596,14-3-47,0 0-424,4-1 52,1-4-977,0-5 537,4 1-875,10-2-437,1 2 0,15-2 0,-14 2-140,8 0 116,0 0-1,0 2 1,29 3-1,-36 0-40,-16-3-356,-1 0 0,1 0-1,-1 0 1,1 0 0,-1 0 0,1 0 0,-1 0 0,1 1 0,-1-1 0,1 0 0,-1 0 0,1 1 0,-1-1 0,1 0-1,-1 1 1,1-1 0,-1 0 0,0 1 0,1-1 0,-1 1 0,0-1 0,1 1 0,-1-1 0,1 1 0,-2 0-2026,-1-1 849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2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273 114 8482,'1'-3'525,"1"0"0,-1 0 0,0 0-1,1 0 1,-1-1 0,-1 1 0,1 0 0,0 0 0,-1-1 0,0-4 0,0 4-275,0 1 1,0-1-1,-1 0 1,1 1-1,-1-1 1,0 0-1,0 1 1,-1 0-1,1-1 1,-1 1-1,1 0 1,-1-1-1,0 1 1,0 0-1,-3-2 1,3 3-189,1 0 0,-1 1 0,0 0-1,0 0 1,0-1 0,0 1 0,0 0 0,0 0 0,0 1 0,0-1-1,-1 0 1,-3 0 0,0 0 26,-1 1-1,-12 0 1,10 0-55,-1 1 1,1 1-1,0 0 1,0 0-1,0 1 0,0 0 1,0 0-1,0 1 1,1 0-1,-16 11 1,20-13-30,1 0 0,-1 1 1,1 0-1,0 0 0,0 0 0,1 0 1,-1 1-1,0-1 0,1 0 0,0 1 1,0 0-1,0 0 0,0 0 0,1 0 1,-1 0-1,1 0 0,0 0 0,0 0 1,1 0-1,-1 0 0,1 1 0,0-1 1,0 0-1,1 0 0,-1 1 0,2 5 1,1-1 2,0 0 0,0 0 0,1-1 0,0 1 0,1-1 0,-1 0 0,11 13 1,48 47 27,-55-61-31,43 42 41,29 30 367,-78-76-348,1 0 1,-1 1-1,1-1 0,-1 0 1,0 1-1,-1-1 0,1 1 1,0 0-1,-1 0 0,2 7 1,-3-8-8,0-1 1,0 0 0,0 1-1,0-1 1,0 1 0,0-1-1,0 0 1,-1 1-1,0-1 1,1 0 0,-1 1-1,0-1 1,0 0-1,0 0 1,0 0 0,0 0-1,-1 0 1,1 0 0,-1 0-1,-1 2 1,1-2-2,0-1 1,0 1 0,-1-1 0,1 0-1,0 1 1,0-1 0,-1 0-1,1 0 1,-1 0 0,1-1 0,-1 1-1,1-1 1,-1 1 0,1-1-1,-4 0 1,-5 0 96,1 0 0,-16-4 0,13 2-91,-22-2 53,12 2-172,0-1 0,0-1 0,-40-13 0,62 17-42,-1-1 1,1 1-1,-1-1 0,1 0 1,-1 1-1,1-1 1,-1 0-1,1 0 1,0 0-1,-1 0 0,1 0 1,0 0-1,0 0 1,0 0-1,0-1 1,0 1-1,0 0 0,-1-3 1,2 3-150,0-1 0,0 0 0,0 1 0,0-1 0,0 1 0,1-1 0,-1 1 0,1-1 0,-1 0 0,1 1 0,-1 0-1,1-1 1,0 1 0,0-1 0,0 1 0,0 0 0,0 0 0,0-1 0,1 0 0,27-32-2035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2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1215 154 4097,'5'-1'374,"-3"2"-128,0-1 0,0-1-1,0 1 1,0 0 0,0 0 0,0-1-1,3 0 1,-5 0-169,0 1 0,1 0-1,-1-1 1,0 1 0,1 0-1,-1-1 1,0 1 0,1 0 0,-1-1-1,0 1 1,0-1 0,0 1-1,0-1 1,1 1 0,-1-1-1,0 1 1,0 0 0,0-1 0,0 1-1,0-1 1,0 1 0,0-1-1,0 1 1,0-1 0,0 1 0,0-1-1,-1 1 1,1-1 0,0 1-1,0 0 1,0-1 0,0 1 0,-1-1-1,1 0 1,-3-4 318,0-1 0,0 1 0,0 0 1,-1 0-1,0 0 0,1 1 0,-2-1 0,1 1 0,0 0 0,-1 0 1,0 0-1,0 1 0,0 0 0,-9-5 0,0 2-44,0 0-1,0 1 1,-1 1 0,-25-5-1,8 4-152,0 3-1,0 0 1,-1 2-1,1 1 1,0 2-1,0 1 0,-53 14 1,26-1-151,1 3 1,1 2-1,-63 34 1,-35 34 19,133-74-51,0 1 1,1 0-1,1 2 1,-30 33-1,31-26-2,1 0-1,1 0 0,-21 46 1,19-29 4,-22 79 1,32-86-13,2 0 0,2 1-1,1-1 1,2 1 0,1 0-1,2 0 1,9 59 0,-1-44 1,3-1 1,1 0-1,3-1 0,39 84 1,-35-94 6,1-1 1,2-1 0,52 64 0,-53-76-3,2-1 0,0-1 1,2-2-1,0 0 1,50 30-1,-32-28 0,0-1 1,2-3-1,0-1 1,1-3-1,1-1 1,75 12-1,-63-19-9,0-2 0,0-3 0,0-2 0,0-3 0,66-11 0,-93 7 10,-1-1 0,1-1 0,-2-1-1,1-2 1,-2-2 0,1-1 0,-2-1-1,40-26 1,-41 20 16,-1-1 1,-1 0-1,25-30 0,-13 9 31,35-53-1,-52 64-29,-3 0 0,0-2 0,-2 0 0,-2 0 0,-1-2 0,15-66-1,-11 15 33,9-154-1,-18 0-174,-9 189-26,-3 1 0,-16-84 1,17 119 115,-1 0 1,-1 0-1,0 1 1,-1-1-1,-1 1 1,0 1-1,-1-1 0,-1 1 1,-12-15-1,6 12 26,-1 2 0,0 0-1,-1 0 1,-37-23-1,11 13-4,-53-24-1,48 28-96,-87-27 0,114 43-191,0 0-1,-1 1 1,1 1-1,-1 1 1,1 1-1,-1 1 1,-23 3 0,30-1-343,0 1 1,-1 0 0,1 1 0,0 1 0,-16 7 0,22-8 282,1 2 0,-12 8 0,19-13 344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2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48 5521,'-2'-4'8467,"-2"1"-5679,-11 2-3408,9 1 1488,-1-1-674,3 1-115,1-1 0,0 1 0,-1 0 0,1 0 0,0 0 0,0 1-1,-1-1 1,1 1 0,0 0 0,0-1 0,0 2 0,0-1 0,0 0 0,0 0 0,0 1 0,0 0 0,-3 2 0,3-1-13,-1 1 0,1-1-1,1 1 1,-1-1 0,0 1 0,1 0 0,0 0 0,0 0 0,0 0 0,1 0 0,-1 1 0,1-1 0,0 0 0,0 1 0,0-1 0,1 1 0,-1-1-1,2 8 1,-1-9-58,0 0-1,1 1 0,-1-2 1,1 1-1,0 0 0,0 0 1,0 0-1,0 0 0,1 0 1,-1-1-1,1 1 0,0-1 1,-1 1-1,1-1 1,0 0-1,0 1 0,1-1 1,-1 0-1,0 0 0,1-1 1,-1 1-1,1 0 0,0-1 1,-1 0-1,1 1 0,0-1 1,0 0-1,5 1 0,-3-1-5,1-1 1,-1 1-1,1-1 0,0 0 0,-1 0 0,1 0 0,-1-1 1,1 0-1,-1 0 0,1 0 0,-1-1 0,1 0 0,-1 0 1,0 0-1,0-1 0,7-4 0,-5 2 9,-1 0 0,0 0 0,0 0 0,0-1 0,0 0 0,-1 0 0,0-1 0,0 1 0,-1-1 0,6-13 0,-9 18-8,0 0 0,0 0 0,0 0 0,-1 0 0,1 0 1,-1 0-1,1 0 0,-1-1 0,0 1 0,0 0 0,0 0 1,0-1-1,0 1 0,-1 0 0,1 0 0,-2-4 0,1 3 5,-1 0-1,1 1 0,-1-1 0,0 0 0,1 1 1,-1 0-1,0-1 0,-1 1 0,1 0 0,-5-4 1,0 2 3,0 0 1,0 0-1,-1 0 0,1 1 1,-1 0-1,0 0 1,0 1-1,-9-2 1,7 3-42,-20-1 1,28 2 8,0-1 0,0 1 0,0 1 1,0-1-1,-1 0 0,1 0 0,0 1 0,0-1 0,0 1 0,0 0 1,0 0-1,1-1 0,-1 1 0,0 0 0,0 1 0,-2 0 0,4-1-38,0-1-1,0 1 1,-1-1-1,1 0 1,0 1-1,0-1 1,0 1 0,0-1-1,-1 1 1,1-1-1,0 1 1,0-1-1,0 1 1,0-1-1,0 1 1,0-1-1,0 0 1,0 1-1,0-1 1,1 1-1,-1-1 1,0 1-1,0-1 1,0 1-1,0-1 1,1 0 0,-1 1-1,0-1 1,1 1-1,-1-1 1,0 0-1,0 1 1,1-1-1,-1 0 1,1 1-1,0-1 1,14 9-733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2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21 7146,'-1'-1'670,"0"0"0,-1 0 0,1 0 0,0 0 0,-1 0 1,1 1-1,-1-1 0,1 0 0,-2 0 0,-23-5 1315,25 6-1872,-42-6 1190,39 6-1169,0 1 0,0-1 0,0 1 0,0 0 0,0 0 0,0 0 0,0 1 0,0-1 0,1 1 0,-1 0 0,1 0 0,-1 0 0,1 1 0,-1-1 0,1 1 0,-5 5 0,6-6-96,0 0 0,1 0 1,-1-1-1,1 1 1,-1 0-1,1 0 1,0 1-1,0-1 1,0 0-1,0 0 1,0 1-1,1-1 1,-1 0-1,1 1 1,-1-1-1,1 0 1,0 1-1,0 3 1,0-3-18,1 0 1,0 0-1,0 0 1,0 0-1,0-1 1,0 1-1,0 0 1,1 0-1,0-1 1,-1 1-1,1-1 1,4 5-1,-1-2-13,0 0 0,0-1-1,1 0 1,-1 0 0,1 0 0,0 0 0,1-1 0,-1 0-1,0 0 1,1-1 0,12 3 0,-12-4-2,-1-1 0,1 0 0,0 0 0,-1 0 1,1-1-1,-1 0 0,1 0 0,-1-1 0,0 0 1,1 0-1,-1 0 0,6-4 0,-9 5 3,0-1 0,0 0 0,0 0 0,0-1 0,-1 1 0,1 0 0,-1-1 0,1 0 0,-1 1 0,3-6 0,-4 6 2,1 0 0,-1-1 0,0 1 0,-1 0 0,1-1 0,0 1 0,-1-1 0,1 0 0,-1 1 0,0-1 0,0 1 1,0-1-1,0 1 0,-1-1 0,0-4 0,0 3-3,0 1 1,-1 0-1,1-1 1,-1 1-1,1 0 1,-1 0-1,0 0 1,0 0-1,-1 1 1,1-1-1,-1 1 1,1-1-1,-1 1 1,0 0-1,0 0 1,0 0-1,0 0 1,0 0-1,-4-1 1,-1 0-29,-1-1 1,1 2 0,-1-1-1,0 2 1,0-1 0,-13 0-1,17 2-272,0 0-1,1 0 0,-1 0 1,1 1-1,0 0 0,-1 0 1,1 0-1,-1 0 0,1 1 1,0 0-1,0-1 0,0 2 1,0-1-1,0 0 0,1 1 0,-5 3 1,2 6-1046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3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47 443 5625,'-8'2'1877,"-1"-1"0,1 0-1,-11 0 1,19-1-1784,0 0 0,0 0-1,0 0 1,0 0 0,-1 0 0,1 0 0,0 0-1,0 0 1,0 0 0,0 0 0,0 0-1,0 0 1,-1 0 0,1-1 0,0 1 0,0 0-1,0 0 1,0 0 0,0 0 0,0 0-1,0 0 1,0-1 0,0 1 0,-1 0-1,1 0 1,0 0 0,0 0 0,0 0 0,0-1-1,0 1 1,0 0 0,0 0 0,0 0-1,0 0 1,0-1 0,0 1 0,0 0-1,0 0 1,0 0 0,0 0 0,0 0 0,1-1-1,-1 1 1,0 0 0,0 0 0,0 0-1,0 0 1,0 0 0,0 0 0,0-1 0,0 1-1,0 0 1,1 0 0,-1 0 0,8-10 512,78-53-36,-71 53-507,36-22 81,88-41 1,-93 50-130,188-84 14,-21 10 15,-201 91-104,0 0 0,0 1 0,17-4 0,-29 9 47,0 0 0,0 0 0,0 0-1,0 0 1,0-1 0,0 1 0,0 0 0,1 0 0,-1 0 0,0 0 0,0 0 0,0 0-1,0 0 1,0 0 0,0 0 0,1 0 0,-1 0 0,0 0 0,0 0 0,0 0 0,0 0 0,0 0-1,0 0 1,1 0 0,-1 0 0,0 0 0,0 0 0,0 0 0,0 1 0,0-1 0,0 0-1,1 0 1,-1 0 0,0 0 0,0 0 0,0 0 0,0 0 0,0 0 0,0 0 0,0 0-1,0 1 1,0-1 0,0 0 0,0 0 0,0 0 0,1 0 0,-1 0 0,0 0 0,0 1 0,0-1-1,0 0 1,0 0 0,0 0 0,0 0 0,0 0 0,0 0 0,0 1 0,0-1 0,0 0-1,0 0 1,-1 0 0,1 0 0,0 1 0,0 0-151,-1 1 1,1-1-1,-1 1 1,0-1-1,1 1 1,-1-1-1,-2 3 1,-17 17-652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3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210 129 5881,'15'-37'2621,"-14"34"-2336,0 1 0,-1-1 0,1 0 0,-1 1 0,0-1 0,0 1 0,0-1 0,0 0 0,0 1 0,0-1-1,-1 1 1,1-1 0,-1 1 0,0-1 0,0 1 0,0-1 0,0 1 0,0 0 0,0-1 0,-1 1 0,-2-3 0,2 2-104,0 0 0,-1 1 0,1 0 0,-1-1-1,0 1 1,1 0 0,-1 0 0,0 1 0,0-1 0,-1 1-1,1-1 1,0 1 0,0 0 0,-4-1 0,-4 0 128,1 1 0,0 0 0,0 1 0,-16 0 0,22 1-256,-1 0 1,1 0-1,-1 0 0,1 0 1,0 1-1,0-1 1,-1 1-1,1 0 0,0 0 1,0 1-1,1-1 0,-7 6 1,6-4-27,0 0 0,0 0 0,1 0 0,0 1 0,0 0 0,0-1 0,0 1 0,1 0 0,-1 0 0,1 0 0,1 1 0,-1-1 0,-1 11-1,3-14-18,-1 1 0,1 0 0,0-1-1,0 1 1,1-1 0,-1 1 0,0 0-1,1-1 1,0 1 0,-1-1 0,1 0-1,0 1 1,0-1 0,1 1 0,-1-1-1,0 0 1,1 0 0,-1 0 0,1 0-1,0 0 1,0 0 0,0 0 0,0-1-1,0 1 1,0-1 0,0 1 0,0-1-1,1 0 1,-1 0 0,0 0 0,5 1-1,-1 0 5,0 0-1,0-1 0,0 0 1,0-1-1,0 1 0,0-1 1,0 0-1,0-1 0,0 1 1,0-1-1,0 0 0,0-1 1,0 1-1,7-4 0,-9 3-2,-1 1 0,0-1-1,1 0 1,-1 0-1,0 0 1,0 0-1,0-1 1,-1 1 0,1-1-1,0 0 1,-1 1-1,0-1 1,1 0 0,-1 0-1,-1-1 1,1 1-1,0 0 1,-1-1-1,1 1 1,-1-1 0,0 0-1,0 1 1,0-8-1,0 6 11,-1 0 0,0 0 0,0 0 0,0 0-1,0 0 1,-1 0 0,0 0 0,0 0 0,-3-6-1,4 10-17,0 0-1,-1 1 1,1-1-1,-1 0 1,1 1-1,-1-1 1,1 0-1,-1 1 1,0-1-1,1 1 1,-1-1-1,1 1 0,-1-1 1,0 1-1,0-1 1,1 1-1,-1 0 1,0 0-1,0-1 1,1 1-1,-1 0 1,0 0-1,0 0 0,0 0 1,0 0-1,1 0 1,-1 0-1,0 0 1,0 0-1,0 0 1,0 0-1,-3 1-15,0 0 0,1 0 0,-1 1 1,1-1-1,-4 3 0,3-2-174,-1 1 0,1 0 0,-1 0 0,1 1 0,0-1 0,0 1 0,-5 7 0,7-9-278,0 1 0,0-1 0,1 1 0,0 0 0,-1 0 0,1 0 0,0 0 0,-1 5 0,-1 12-1189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3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1013 25 5313,'0'-1'623,"-1"1"0,1-1-1,-1 0 1,1 1 0,-1-1 0,1 0-1,0 1 1,0-1 0,-1 0 0,1 0 0,0 0-1,-1-1 1,1 2-475,0-1 0,0 1 0,0-1 0,0 0 0,0 1 0,-1-1 0,1 1 0,0-1 0,0 0 0,-1 1 0,1-1 0,0 1 0,-1-1 0,1 1 0,-1-1 0,1 1 0,-1 0 0,1-1 0,-1 1 0,1-1 0,-1 1 0,1 0 0,-1-1 0,1 1 0,-1 0 0,0 0 0,1 0 0,-1-1 0,1 1 0,-1 0 0,0 0 0,1 0 0,-1 0 0,0 0 0,-10 0-56,0-1 0,0 2 0,1 0 0,-1 0 0,1 1-1,-1 0 1,-19 7 0,-12 6 174,-73 36 0,63-26-146,-334 179 354,156-83-409,222-117-103,0 0-1,0 0 1,1 0-1,0 1 1,0 0-1,-10 9 1,17-14 26,0 0 0,0 0 0,0 0 1,0 0-1,0 0 0,0 0 1,0 0-1,0 0 0,0 0 0,1 0 1,-1 0-1,0 0 0,0 0 0,0 0 1,0 0-1,0 0 0,0 0 0,0 0 1,0 0-1,0 0 0,0 0 1,0 0-1,0 0 0,0 0 0,0 0 1,0 0-1,1 0 0,-1 0 0,0 0 1,0 0-1,0 0 0,0 0 1,0 0-1,0 0 0,0 0 0,0 0 1,0 0-1,0 0 0,0 1 0,0-1 1,0 0-1,0 0 0,0 0 0,0 0 1,0 0-1,0 0 0,0 0 1,0 0-1,0 0 0,0 0 0,0 0 1,0 0-1,0 0 0,0 0 0,0 0 1,0 1-1,0-1 0,0 0 0,0 0 1,0 0-1,0 0 0,0 0 1,0 0-1,0 0 0,0 0 0,0 0 1,0 0-1,0 0 0,5 0-541,20-10-2279,-20 8 1157,1 0 0,11-4 0,4 1-413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3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57 6105,'-36'-19'2880,"35"19"-2746,1-1 0,-1 1 1,0 0-1,0-1 0,0 1 1,0 0-1,0 0 1,0 0-1,0 0 0,0 0 1,0 0-1,0 0 0,1 0 1,-1 0-1,0 1 1,0-1-1,0 0 0,0 0 1,0 1-1,0-1 0,1 1 1,-1-1-1,0 1 1,0-1-1,1 1 0,-1-1 1,0 1-1,0 0 0,1-1 1,-1 1-1,1 0 1,-1 0-1,1-1 0,-1 1 1,0 1-1,-1 1 264,0 0-302,-1 1 1,1-1-1,0 0 0,1 1 0,-1-1 0,1 1 0,-1 0 0,1-1 0,0 1 0,0 0 0,1 0 0,-1 0 0,1-1 1,0 1-1,0 0 0,0 0 0,0 0 0,1 0 0,-1 0 0,1-1 0,0 1 0,0 0 0,1 0 0,-1-1 0,1 1 1,0-1-1,0 0 0,0 1 0,0-1 0,0 0 0,1 0 0,-1 0 0,1 0 0,0-1 0,0 1 0,0-1 0,0 0 1,1 0-1,-1 0 0,0 0 0,1 0 0,6 1 0,-5-1-58,1 0 1,0-1-1,0 0 1,0 0-1,0-1 1,1 0-1,6 0 1,-10 0-26,0-1-1,0 1 1,0-1 0,-1 0 0,1 1 0,0-1-1,-1-1 1,1 1 0,0 0 0,-1-1 0,1 1-1,-1-1 1,0 0 0,0 1 0,1-1 0,2-5-1,-1 2 16,0-1 0,-1 1 0,1-1 0,-1 0 0,-1 0 0,1-1 0,-1 1 0,0 0 0,-1-1 0,1 0 0,-1 1-1,0-1 1,-1 0 0,0 1 0,0-1 0,-2-12 0,1 16 1,0 0-1,0 0 1,-1 0-1,1 0 1,-1 0 0,1 0-1,-1 0 1,0 0-1,0 1 1,0-1-1,-1 1 1,1 0 0,-1-1-1,1 1 1,-1 0-1,-4-2 1,5 3-121,0-1 1,-1 1-1,1 0 1,0 1-1,-1-1 1,1 0-1,0 1 1,-1-1-1,1 1 1,-1 0-1,1 0 1,-1 0-1,1 0 1,-1 0-1,1 0 1,-1 1-1,1-1 1,0 1-1,-1 0 1,1-1-1,0 1 1,-4 2-1,-4 6-2115,6-1 860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44 3089,'-1'-1'142,"0"0"1,0-1-1,1 1 1,-1 0-1,1-1 0,-1 1 1,1 0-1,-1-1 1,1 1-1,0-1 1,-1 1-1,1 0 1,0-1-1,0 1 1,0-1-1,0 1 1,1-1-1,-1 1 1,0 0-1,0-1 0,1 1 1,-1-1-1,1 1 1,0 0-1,-1-1 1,1 1-1,0 0 1,0-1-1,0 1-101,-1 1 1,0 0-1,0 0 0,1-1 0,-1 1 0,0 0 1,1 0-1,-1-1 0,0 1 0,0 0 1,1 0-1,-1 0 0,0 0 0,1 0 0,-1-1 1,1 1-1,-1 0 0,0 0 0,1 0 0,-1 0 1,0 0-1,1 0 0,-1 0 0,0 0 1,1 0-1,-1 0 0,1 1 0,-1-1 0,0 0 1,1 0-1,-1 0 0,0 0 0,1 0 0,-1 1 1,0-1-1,0 0 0,1 0 0,-1 1 1,0-1-1,0 0 0,1 0 0,-1 1 0,11 15 785,-9-13-717,13 26 403,-1 0 0,-1 1 0,15 56 0,13 100-53,-30-128-322,34 250 535,-24 4 223,-20-159-56,-30 240 1,-1-89-363,-2 82-189,27-301-266,5-80-78,0 0 1,-1 0-1,1 0 1,-1 0 0,0 0-1,-1 0 1,1 0-1,-1-1 1,0 1-1,-3 6 1,5-11-16,-1 1-1,1-1 1,0 0-1,-1 0 1,1 1 0,-1-1-1,1 0 1,0 0-1,-1 0 1,1 0 0,-1 1-1,1-1 1,0 0-1,-1 0 1,1 0 0,-1 0-1,1 0 1,0 0-1,-1 0 1,1 0 0,-1 0-1,1 0 1,-1-1-1,1 1 1,0 0 0,-1 0-1,1 0 1,-1 0-1,1-1 1,0 1-1,-1 0 1,1 0 0,0-1-1,-1 1 1,-5-9-797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56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9346,'-28'1'5555,"16"3"-2365,12-4-3122,0 0 0,-1 1 0,1-1 0,0 0-1,0 0 1,0 0 0,-1 1 0,1-1 0,0 0 0,0 0 0,0 1 0,0-1 0,0 0-1,0 1 1,-1-1 0,1 0 0,0 0 0,0 1 0,0-1 0,0 0 0,0 1 0,0-1-1,0 0 1,0 0 0,0 1 0,1-1 0,-1 0 0,0 1 0,0-1 0,0 0-1,0 0 1,0 1 0,0-1 0,1 0 0,-1 1 5,1 0 0,0 0 0,0 0 0,0 0-1,0 0 1,0 0 0,0 0 0,0-1 0,0 1 0,0-1 0,0 1 0,0 0-1,0-1 1,0 0 0,1 1 0,1-1 0,23 4 105,-18-3-63,386 30 315,-388-31-1407,-11-1-648,-15-1-1008,-9 4 1178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4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92 2521,'0'-9'9255,"3"0"-5202,-3 7-3929,1 0-1,-1 0 0,1 1 0,-1-1 0,0 0 0,0 0 0,1 0 0,-1 0 0,0 0 1,-1 0-1,1 0 0,0 1 0,-1-4 0,0 4-71,0 0 0,1 0 1,-1 0-1,0 0 0,0 1 0,0-1 0,1 0 1,-1 1-1,0-1 0,0 1 0,0-1 0,0 1 1,0-1-1,0 1 0,0 0 0,-2-1 0,-22-3 91,21 4-120,-1-1 6,-1 1 0,1 0-1,-10 1 1,13-1-18,0 0 0,0 1 0,0-1 1,0 1-1,0 0 0,0 0 0,0-1 0,1 1 0,-1 0 0,0 1 0,0-1 0,1 0 0,-1 0 1,1 1-1,-2 1 0,0 1 3,1-1 1,0 1 0,0-1 0,0 1 0,0 0-1,1 0 1,-1 0 0,1 0 0,0 0 0,1 0-1,-1 0 1,1 0 0,-1 0 0,1 0 0,0 1-1,1-1 1,-1 0 0,1 0 0,0 0 0,0 0-1,0 0 1,0 0 0,1 0 0,-1 0-1,1-1 1,0 1 0,0 0 0,1-1 0,-1 0-1,1 1 1,0-1 0,5 5 0,-2-3-7,0-1 0,0 0 0,0 0 1,1-1-1,-1 0 0,1 0 0,-1-1 0,1 1 0,0-1 1,0-1-1,13 2 0,-14-2 4,0-1 0,0 0 0,0 0 0,0-1 1,0 1-1,0-1 0,0-1 0,0 1 0,0-1 0,-1 0 0,1 0 0,-1-1 1,1 1-1,8-7 0,-11 6 34,1 0 0,-1 0 1,0-1-1,0 1 0,-1-1 0,1 1 1,-1-1-1,0 0 0,0 0 0,0 0 0,0 0 1,-1 0-1,1-1 0,-1 1 0,0 0 1,0-1-1,-1 1 0,1-1 0,-1 1 1,0-1-1,-2-8 0,2 8-1,-1 0-1,0 0 1,0 1 0,0-1 0,-1 0-1,0 1 1,0-1 0,0 1-1,0-1 1,-1 1 0,0 0-1,1 0 1,-2 0 0,1 1-1,0-1 1,-1 1 0,1-1 0,-1 1-1,-7-4 1,10 6-47,-1 0 0,0 0 1,0 1-1,1-1 0,-1 0 0,0 1 1,0-1-1,0 1 0,0 0 0,0 0 0,0-1 1,0 1-1,0 0 0,1 1 0,-1-1 1,0 0-1,0 1 0,0-1 0,0 1 1,0-1-1,1 1 0,-1 0 0,0 0 0,0 0 1,1 0-1,-1 0 0,1 0 0,-3 3 1,2-3-195,1 1 1,-1 0-1,1 0 1,0 0 0,0-1-1,0 1 1,0 0-1,0 1 1,0-1 0,1 0-1,-1 0 1,1 0-1,0 0 1,-1 0 0,1 1-1,0-1 1,0 0-1,0 0 1,0 0 0,1 1-1,-1-1 1,1 0-1,-1 0 1,1 0 0,1 3-1,3 6-799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46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13 4529,'-12'-9'11751,"11"8"-11504,0 1 1,0 0 0,1-1 0,-1 1 0,0 0 0,0-1 0,0 1 0,0 0-1,0 0 1,0 0 0,-1 0 0,-1 1-248,1-1 0,0 1 0,0 0 1,0 0-1,0 0 0,0 0 0,1 0 0,-1 0 0,0 1 0,0-1 0,1 1 1,-1-1-1,1 1 0,-1 0 0,-1 2 0,-8 9 125,1 1 1,1 0-1,0 0 1,-9 22-1,12-22 5,2 0 0,-5 17 0,3-4-4,-36 141 420,19-73-313,15-66-164,3-9-4,0 1 1,-3 33-1,7-48-49,1-1-1,-1 1 1,0 0 0,-1 0-1,0-1 1,-3 9 0,3-10-202,2-4 74,2-2-207,-2-4-3795,0-6 560,0-1 1544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4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148 108 5097,'-2'-9'5855,"-2"0"-3869,2 7-1793,-1 0-1,1 0 1,0 0-1,-1 0 0,1 1 1,-1-1-1,-2-1 1,-4-2 105,0 1-1,-13-5 1,21 9-240,-1 0-1,0 0 1,0 0-1,1 0 1,-1 0-1,0 0 0,0 0 1,0 0-1,1 1 1,-1-1-1,0 1 1,1-1-1,-1 1 1,0 0-1,1-1 0,-1 1 1,1 0-1,-1 0 1,1 0-1,0 0 1,-1 1-1,1-1 1,-2 2-1,1-1 33,-2 2 24,1 0 1,-1 0-1,1 1 1,0-1-1,0 1 1,0-1 0,1 1-1,0 0 1,0 0-1,0 1 1,0-1-1,0 6 1,1-8-80,0 1 1,1 0-1,0 0 0,-1-1 1,1 1-1,1 0 0,-1 0 1,0-1-1,1 1 0,0 0 1,0-1-1,0 1 0,0-1 0,1 1 1,-1-1-1,1 1 0,0-1 1,3 4-1,-2-3-19,1 0 1,0-1-1,0 1 0,0-1 0,1 0 0,-1 0 1,1 0-1,0-1 0,0 1 0,0-1 1,0 0-1,0-1 0,0 1 0,9 1 0,-10-3-5,1 1-1,-1-1 1,0 0-1,0 0 1,0 0-1,0-1 1,0 0-1,0 1 1,0-1-1,0-1 1,0 1-1,0 0 1,0-1-1,0 0 1,-1 0-1,1 0 1,-1 0-1,0-1 1,4-3-1,0-1 37,0 0-1,8-11 1,-14 15-34,1 1 0,-1-1 1,1 0-1,-1 0 0,0 1 1,0-1-1,0 0 0,0 0 0,-1 0 1,1 0-1,0-4 0,-1-3 49,-1 1 0,1-1 0,-1 1 0,-1-1 0,0 1 0,0 0 0,-1 0 0,0 0 0,-7-15 0,8 21-52,0-1 0,0 1-1,0 0 1,0 0-1,-1 0 1,0 0-1,1 0 1,-1 0-1,0 1 1,0-1-1,-1 1 1,1 0-1,0 0 1,-1 0 0,1 0-1,-1 1 1,0-1-1,1 1 1,-1 0-1,0 0 1,0 1-1,0-1 1,0 1-1,0-1 1,-6 2-1,2-1-253,1 1-1,0 0 1,0 0-1,0 1 1,0 0-1,0 0 1,1 1-1,-10 4 1,8 0-1410,7-2 683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5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43 2617,'-1'-9'7842,"0"-3"-4389,-1-1-2391,2 4 2727,0 9-3221,2 5-33,7 14-256,-2 0 0,7 22 1,3 14 167,-14-46-377,0 0 1,1 0-1,0 0 0,0-1 1,1 1-1,0-1 0,0 0 0,1 0 1,6 6-1,-8-10-51,0 0 0,1 0 0,-1-1 0,1 1 0,0-1 0,0-1 0,7 4 0,-10-5-19,-1-1 0,1 1-1,-1-1 1,1 0 0,0 1-1,-1-1 1,1 0 0,-1 0-1,1 0 1,-1-1 0,1 1-1,-1 0 1,1 0 0,-1-1-1,1 1 1,-1-1 0,1 1-1,-1-1 1,0 0 0,1 0-1,-1 1 1,0-1-1,1 0 1,-1 0 0,0 0-1,0 0 1,0-1 0,0 1-1,0 0 1,0 0 0,1-2-1,1-4-28,0 0 1,0-1-1,0 1 0,-1 0 0,2-15 0,-2 9-64,-1-23 1,-1 32 76,0 4 16,0-1 0,0 1 0,0 0 0,0 0 0,0 0 1,0 0-1,-1-1 0,1 1 0,0 0 0,0 0 0,0 0 1,0-1-1,1 1 0,-1 0 0,0 0 0,0 0 0,0-1 1,0 1-1,0 0 0,0 0 0,0 0 0,0 0 0,0-1 1,0 1-1,0 0 0,1 0 0,-1 0 0,0 0 0,0 0 1,0-1-1,0 1 0,0 0 0,1 0 0,-1 0 0,0 0 1,0 0-1,0 0 0,0 0 0,1 0 0,-1 0 0,0 0 1,0 0-1,0 0 0,1 0 0,-1-1 0,0 1 0,0 0 1,0 1-1,0-1 0,1 0 0,-1 0 0,0 0 0,0 0 1,0 0-1,1 0 0,-1 0 0,0 0 0,0 0 0,0 0 1,0 0-1,1 0 0,-1 1 0,0-1 0,0 0 0,10 10 38,-4 1 19,0 0 0,-1 0 0,0 0 0,5 21 1,-7-20 69,1 0 0,0 0 0,1-1 0,9 15 0,-10-19 6,1-1 0,0 0 0,0 0 0,0 0 0,11 7 0,-14-11-90,0 0-1,0 0 0,1-1 0,-1 1 0,1-1 0,-1 0 0,1 1 1,0-1-1,-1 0 0,1-1 0,0 1 0,0 0 0,0-1 0,0 0 1,0 0-1,-1 0 0,1 0 0,4 0 0,-4-1-26,0-1 0,-1 1 0,1 0 0,-1-1 0,1 1 0,-1-1 0,0 0 0,1 0 0,-1 0 0,0 0 0,0 0 0,0 0 0,-1-1 0,1 1 0,-1-1 0,3-4 0,2-5 11,-1-1 0,5-16-1,-3 9 7,-2-1-1,4-33 1,-8 45-22,0 0 0,-1 0 1,0 0-1,-1 0 1,0 0-1,0 0 0,-1 0 1,-4-14-1,5 21-8,0-1 0,-1 0 0,1 0 0,-1 0 0,1 1 0,-1-1 0,0 1 0,0 0-1,0-1 1,-1 1 0,-2-2 0,4 3-42,1 1 0,-1-1-1,0 1 1,0-1 0,0 1 0,0 0 0,0 0-1,1-1 1,-1 1 0,0 0 0,0 0-1,0 0 1,0 0 0,0 0 0,0 0 0,0 0-1,0 0 1,0 0 0,0 0 0,1 1-1,-1-1 1,0 0 0,0 1 0,0-1-1,0 0 1,0 1 0,1-1 0,-1 1 0,0-1-1,0 1 1,1 0 0,-1-1 0,0 1-1,1 0 1,-1 0 0,1-1 0,-1 1 0,0 1-1,-1 2-317,0-1 0,1 0 1,-1 1-1,1-1 0,0 1 0,0 0 0,0-1 0,0 1 0,1 0 0,-1 4 0,1 19-1039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0:5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72 4497,'-4'-36'5372,"4"33"-4984,-1 1 0,0 0 0,1-1 0,-1 1 0,0 0 0,0-1 0,0 1 0,-1 0 0,1 0 1,0 0-1,-1 0 0,-1-2 0,2 4-243,0-1 1,-1 0-1,1 1 1,0-1 0,0 1-1,0-1 1,0 1-1,-1 0 1,1-1-1,0 1 1,0 0-1,-1 0 1,1 0-1,0 0 1,-1 0-1,1 0 1,0 0 0,0 1-1,-1-1 1,-1 1-1,-1 0 52,0 1 0,0 0 0,0 0 0,-4 2 0,3-1-80,1 1 0,-1-1 1,1 1-1,-1 0 0,1 0 1,1 1-1,-1-1 1,0 1-1,1 0 0,0-1 1,0 2-1,1-1 0,-4 10 1,0 3 108,2 0 1,-5 35-1,9-52-218,-5 41 319,2 0 1,2 55 0,3-68-162,1-1 0,2 0-1,0 0 1,13 38 0,-12-50-92,1-1 1,0 0-1,1 0 1,0-1-1,1 0 0,1-1 1,0 1-1,1-2 1,15 15-1,-25-26-55,1 0 0,-1 0 1,0 0-1,1 1 0,-1-2 0,1 1 0,-1 0 1,1 0-1,0 0 0,-1-1 0,1 1 0,2 0 0,-9-10-2871,3 7 1858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0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14 7874,'0'-1'284,"0"1"0,0-1 0,0 1 0,0-1 0,0 1 0,0-1 0,0 0 0,0 1 0,0-1 0,0 1 0,-1-1 0,1 1 0,0-1 0,0 1 0,0-1 0,-1 1 0,1-1 0,0 1 0,-1 0 0,1-1 0,0 1 0,-1-1 0,1 1 0,-1 0 0,0-1 0,0 1-91,1-1 1,-1 1-1,0 0 0,0 0 1,0 0-1,0 0 1,1 0-1,-1 0 1,0 0-1,0 1 1,0-1-1,1 0 1,-1 0-1,0 1 1,-1 0-1,-5 2 24,0 1-1,1 1 1,-8 5-1,7-5 488,-13 10-285,1 0-1,-30 31 1,42-40-371,1 1 1,1 0-1,-1 0 1,1 1-1,0-1 1,1 1 0,0 0-1,0 1 1,1-1-1,-4 17 1,6-20-43,0-1 0,1 0 0,0 0 0,0 1 1,0-1-1,1 0 0,0 1 0,-1-1 0,1 0 0,1 0 1,-1 0-1,1 0 0,-1 0 0,1 0 0,0 0 1,1 0-1,-1-1 0,1 1 0,4 4 0,5 4 9,0-1 1,1-1-1,26 17 0,1 2 74,-24-16 183,26 29 0,-38-37-233,3 2 35,-1 1 0,1-1 0,4 10 0,-10-14-44,1-1 0,-1 1 0,1 0 1,-1 1-1,0-1 0,0 0 1,-1 0-1,1 0 0,-1 1 1,0-1-1,1 0 0,-1 0 1,-1 5-1,0 5 78,-1-1-1,0 1 1,-1 0 0,-1-1-1,0 0 1,-1 0 0,-9 18-1,13-28-83,-1 0-1,1 0 0,-1 0 1,0 0-1,1 0 0,-1 0 0,0-1 1,0 1-1,0-1 0,0 1 1,-1-1-1,1 0 0,0 0 0,-1 0 1,1 0-1,0-1 0,-1 1 1,1 0-1,-1-1 0,1 0 0,-1 0 1,1 1-1,-1-1 0,1-1 1,-1 1-1,1 0 0,-1-1 0,1 1 1,-1-1-1,-2-1 0,-1 0 4,-1-1 0,0 0 0,1 0 0,0 0 0,0-1 0,0 0 1,0 0-1,0-1 0,-7-7 0,11 9-26,-1 0 0,1 0 0,0 0 0,-1 0 0,1 0 0,1-1 0,-1 1 0,1-1 0,-1 1 0,1-1 0,0 0 0,0 0 0,-1-7 0,2 6-3,0-1-1,1 0 0,-1 1 1,1-1-1,0 1 1,0-1-1,1 1 0,3-9 1,1 1-5,1 0 0,1 1-1,-1 0 1,2 1 0,0-1 0,16-15 0,-22 23-144,1 1-1,0-1 1,0 1 0,0 0 0,1 0-1,-1 0 1,1 0 0,0 1 0,-1 0-1,1 0 1,0 0 0,0 0 0,6 0-1,-10 2-19,0 0-1,0 0 0,0 0 0,-1 0 1,1 0-1,0 0 0,0 0 1,-1 0-1,1 0 0,0 1 0,0-1 1,-1 0-1,1 1 0,0-1 1,0 0-1,-1 1 0,1-1 0,-1 1 1,2 0-1,1 1-420,11 7-584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0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227 133 5073,'10'-68'3073,"-10"65"-2662,1 0 0,-1 0-1,0 0 1,0 0 0,0 0 0,0 0 0,0 0 0,-1 0 0,1 1 0,-1-1 0,0 0-1,0 0 1,0 0 0,0 1 0,-2-4 0,2 5-245,0-1 1,0 1-1,0 0 1,-1 0-1,1 0 0,0 0 1,-1 0-1,1 0 1,-1 0-1,1 0 0,-1 1 1,0-1-1,1 0 1,-1 1-1,1 0 1,-1-1-1,0 1 0,0 0 1,-1 0-1,-3 0 27,0 1 0,0-1 1,0 1-1,1 1 0,-1-1 0,0 1 0,1 0 0,-1 0 0,1 1 0,0 0 1,-9 6-1,4-2-39,2 0 1,-1 1 0,1 0-1,0 1 1,0 0 0,1 0-1,0 0 1,-6 13 0,6-8-63,0 0 0,1 0 0,1 1 0,0 0 0,-4 24 0,8-30-72,-1-1-1,2 1 1,-1-1-1,1 1 1,0-1-1,1 1 1,0-1-1,0 1 1,1-1-1,0 1 1,0-1 0,1 0-1,0 0 1,1 0-1,-1 0 1,7 8-1,-4-8 1,1 1 1,0-1-1,0-1 0,1 1 0,0-1 0,0-1 0,0 1 1,1-2-1,0 1 0,0-1 0,1 0 0,18 6 1,-20-8-157,1-1 1,0 0-1,0 0 1,0-1 0,0 0-1,0 0 1,0-1 0,0 0-1,0-1 1,0 0 0,0 0-1,0-1 1,-1 0 0,1-1-1,9-3 1,-14 4-211,-1 0 1,1 0-1,0 0 0,5-6 1,10-12-702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0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9378,'6'-1'4105,"7"1"-2161,6 1-223,6-1-633,3 0-320,10-1-440,2-2-120,0 3-616,0-1-576,-7-1-2233,-10 2 2041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0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1 531 8274,'2'10'4017,"5"10"-1401,-4 10-343,-1 12-689,1 6-320,-2 5-456,1-4-127,-2-13-241,0 0-104,2-16-192,2-4-72,2-6-400,-2-10-360,-4-7-1017,0-6-3920,-4-14 3889</inkml:trace>
  <inkml:trace contextRef="#ctx0" brushRef="#br0" timeOffset="1">375 50 5721,'-5'-4'1587,"1"0"-1,-6-10 0,-4-4 1825,13 17-3268,0 0 0,0 1 0,0-1 0,0 0 0,0 0 0,0 1 0,0-1 0,0 1 0,0-1 0,0 1 0,0-1 0,-1 1 0,1-1 0,0 1 0,0 0 0,0 0 0,-1 0 0,1 0 0,0 0 0,0 0-1,-1 0 1,1 0 0,0 0 0,0 1 0,-1-1 0,1 0 0,0 1 0,0-1 0,-2 1 0,0 1 87,0 0-1,-1 1 1,1-1-1,0 0 1,0 1-1,0 0 1,0 0-1,-3 5 1,-5 8 47,0 1 1,2 1-1,0 0 1,1 0-1,1 1 1,1 0 0,-6 28-1,9-32-199,2 0 0,0 0 0,0 0 0,2 1 0,3 23 0,0-16 11,0-1 0,2 0 0,9 22 0,-11-35-59,0 0 0,1 0 0,0-1 0,0 1 0,0-1 0,1 0-1,1-1 1,-1 0 0,10 8 0,-12-11-78,-1-1 0,1 0-1,1-1 1,-1 1 0,0-1 0,0 1-1,1-1 1,-1-1 0,1 1-1,0-1 1,0 1 0,-1-1 0,1-1-1,0 1 1,0-1 0,0 0 0,0 0-1,0 0 1,0 0 0,5-2-1,-7 1-356,0 0-1,0 0 1,0 0-1,-1-1 1,1 1-1,0-1 1,-1 0-1,6-4 0,2-4-819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0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20 9714,'-38'-12'6019,"24"9"-5540,0 1-1,-1 0 0,1 1 0,-16 1 0,26 1-410,0-1 0,0 0 0,0 1 0,0 0 0,0 0 0,0 0 0,0 1 0,0-1 0,1 1 0,-1 0 0,0 0 0,1 0 0,-4 3 0,5-4-48,1 1 1,-1-1-1,1 0 1,0 1-1,0 0 1,0-1-1,0 1 1,0-1 0,0 1-1,0 0 1,0 0-1,0 0 1,1-1-1,-1 1 1,1 0-1,0 0 1,-1 0 0,1 0-1,0 0 1,0 0-1,0 0 1,0 0-1,1 0 1,-1 0-1,0-1 1,1 1 0,0 0-1,-1 0 1,2 3-1,3 3 56,-1 0-1,1 0 0,0-1 1,1 1-1,0-1 0,0 0 1,10 9-1,56 38 722,-36-28-252,-24-16-311,-4-5-13,-1 0-1,-1 0 1,1 1 0,9 11-1,-16-17-185,1 1 0,-1 0-1,1 0 1,-1-1 0,1 1 0,-1 0-1,0 0 1,1-1 0,-1 1 0,0 0-1,1 0 1,-1 0 0,0 0 0,0 0-1,0 1 1,0-2-12,0 1 0,0-1 0,0 1 1,-1-1-1,1 1 0,0-1 0,0 1 0,-1-1 0,1 1 0,0-1 1,0 1-1,-1-1 0,1 0 0,-1 1 0,1-1 0,0 1 0,-1-1 1,0 1-1,-3 0 63,1 1 1,-1-1-1,0 0 1,1 0-1,-8 1 1,7-1-53,-150 20 521,122-18-516,19-2-70,8 0-63,1 0-1,-1 0 0,0-1 0,0 0 0,0 0 1,0-1-1,0 1 0,-5-2 0,10 2 63,0 0-1,0 0 1,0 0-1,0 0 1,0 0-1,0 0 1,0 0 0,-1 0-1,1 0 1,0 0-1,0 0 1,0 0-1,0 0 1,0-1-1,0 1 1,0 0 0,0 0-1,-1 0 1,1 0-1,0 0 1,0 0-1,0 0 1,0 0-1,0 0 1,0-1-1,0 1 1,0 0 0,0 0-1,0 0 1,0 0-1,0 0 1,0 0-1,0 0 1,0 0-1,0-1 1,0 1 0,0 0-1,0 0 1,0 0-1,0 0 1,0 0-1,0 0 1,0-1-1,0 1 1,0 0-1,0 0 1,6-5-1318,11-4-711,10 3 968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5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6449,'0'0'384,"1"-1"1,-1 1-1,0-1 0,1 1 0,-1-1 0,1 1 0,0-1 0,-1 1 0,1 0 0,-1-1 0,1 1 0,0 0 1,-1-1-1,1 1 0,1 0 0,11 0 2096,-9 1-2075,0 0 0,1 0 0,-1 1 0,5 2 0,41 22 1528,45 22-292,38 6-142,-128-52-1420,0 0 0,-1 1 0,1-1 0,7 7 0,-10-8-48,0 1 0,-1 0 1,1-1-1,-1 1 0,1 0 0,-1 0 0,0 0 0,0 0 0,0 0 0,0 0 0,0 0 0,0 0 0,1 5 1,-1-3-8,0 1 0,-1 0 0,0 0 0,1 0 1,-1 0-1,-1 0 0,1 0 0,-1-1 0,0 1 0,0 0 1,0 0-1,-1-1 0,1 1 0,-1-1 0,0 1 1,-1-1-1,1 0 0,-1 0 0,0 0 0,0 0 1,-4 4-1,2-3-50,0 0-1,0 0 1,0-1 0,-1 0 0,-10 6 0,-33 13-386,36-17-706,0-1 1,1 2-1,0-1 0,-13 10 0,19-9-97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0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9578,'9'16'5662,"3"7"-3428,4 9-1431,3-2-63,37 70 1040,-49-86-1551,-1 1 0,0 0-1,-1 1 1,-1-1 0,3 19 0,-6-16-113,0-1 0,-1 1-1,-1 0 1,0-1 0,-2 1-1,0-1 1,-1 0 0,0 0 0,-2 0-1,0-1 1,0 1 0,-12 18-1,13-27-76,0 1-1,-10 11 0,14-18-108,-1 0-1,1 0 1,-1-1-1,0 1 1,0 0-1,0-1 1,0 0 0,0 1-1,0-1 1,0 0-1,0 0 1,0 0-1,0 0 1,-1 0 0,-3 0-1,6-1-42,-1 0 0,1 0 0,-1 0 0,0 0 0,1 0 1,-1 0-1,1 0 0,-1-1 0,1 1 0,-1 0 0,1 0 0,-1 0 0,1-1 0,-1 1 0,1 0 0,-1-1 0,1 1 0,0 0 0,-1-1 0,1 1 0,0-1 0,-1 1 0,1 0 1,0-1-1,-1 1 0,1-1 0,0 1 0,-1-2 0,0-6-918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0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8802,'1'0'430,"0"0"0,0 0 0,0 0 0,0 1-1,0-1 1,0 0 0,0 1 0,0-1 0,-1 0 0,1 1 0,1 0 0,14 14 632,-11-11-392,28 33 328,-2 1 1,-1 1-1,32 55 1,-39-55-775,-2 1 1,-2 1 0,-1 1-1,-2 0 1,-2 1-1,14 76 1,-23-87-79,-2 1 1,-1-1-1,-5 65 1,0-70-49,-1-1 1,-2 0 0,0 0-1,-2-1 1,-14 34 0,9-32 37,-1 0 1,-33 49-1,36-62-175,1-1-1,-2-1 0,1 0 1,-2 0-1,1-1 0,-28 18 1,28-22-154,7-3-343,-1-1 0,0 1 0,0-1 0,-1 0 0,1 0 0,-1 0 0,-10 1 0,16-3 430,0-1 0,0-1 0,0 1 1,0 0-1,0 0 0,1 0 0,-1 0 0,0 0 0,0-1 0,-1 0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28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7226,'0'0'372,"-9"10"2020,9-10-2319,0 0 1,0 0-1,0 0 0,0 0 0,0 1 1,-1-1-1,1 0 0,0 0 1,0 0-1,0 0 0,0 1 1,0-1-1,0 0 0,0 0 1,0 0-1,0 1 0,0-1 1,0 0-1,0 0 0,0 0 1,0 1-1,0-1 0,0 0 1,0 0-1,0 0 0,0 1 1,0-1-1,0 0 0,0 0 1,0 0-1,0 1 0,0-1 1,0 0-1,0 0 0,0 0 1,1 0-1,-1 1 0,0-1 1,0 0-1,0 0 0,0 0 1,0 0-1,1 0 0,-1 1 1,0-1-1,0 0 0,0 0 1,1 0-1,-1 0 0,0 0 1,0 0-1,0 0 0,1 0 1,-1 0-1,0 0 0,0 0 1,12 1 560,0-1-1,-1-1 1,1 0 0,-1 0 0,16-5 0,6 0-118,175-13 755,0 16-945,-169 3-269,-33 0-82,1 0-138,0 0 0,0 0-1,-1 1 1,8 1-1,-13-2 77,-1 1-1,1-1 0,-1 0 0,1 0 0,-1 0 0,1 0 0,-1 1 0,0-1 0,1 0 0,-1 0 0,1 1 0,-1-1 0,0 0 0,1 1 0,-1-1 0,0 0 0,1 1 0,-1 0 0,0 6-866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2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7714,'-4'11'3712,"4"-7"-1159,5-1-1161,5 1-15,14-4-225,5-2-216,16-6-352,-1 0-136,3-5-224,-2 4-48,-8 1-80,2-2-32,-7 4-24,-7-5-40,-10 4-616,-4 3-536,-9 0 704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2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8674,'6'1'744,"0"0"-1,0 0 1,-1 0 0,1 1-1,0 0 1,-1 0 0,1 1 0,-1-1-1,8 6 1,7 3 150,197 106 2412,-204-109-3237,-1 0 1,0 1-1,0 0 0,-1 1 0,0 0 1,13 17-1,-19-21-46,-1 0 1,0 1-1,0-1 1,0 1-1,-1 0 1,0 1-1,-1-1 1,1 0 0,-1 1-1,-1-1 1,1 1-1,-1-1 1,-1 1-1,0 9 1,-1-3 5,0 1 1,-2-1-1,0 1 1,0-1-1,-2 0 1,-7 19-1,3-14 3,0-1 0,-2 0 0,-23 32 0,26-40-3,0-2 0,0 1 0,-14 10 0,17-15-213,-1 0 1,1 0 0,-1-1-1,0 0 1,0 0 0,0 0 0,-10 2-1,9-5-1281,8-3 530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1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8530,'0'0'114,"0"0"0,0 0 0,0 0 0,0 0 0,0 0 1,0 0-1,0 0 0,-1 0 0,1 0 0,0 0 0,0 0 0,0 0 0,0 0 1,0 0-1,0 0 0,0 0 0,0 1 0,0-1 0,0 0 0,-1 0 0,1 0 1,0 0-1,0 0 0,0 0 0,0 0 0,0 0 0,0 0 0,0 0 0,0 0 0,0 1 1,0-1-1,0 0 0,0 0 0,0 0 0,0 0 0,0 0 0,0 0 0,0 0 1,1 7 1207,21 83 2996,22 40-2233,-37-110-1887,2-1 1,0-1-1,1 0 1,0 0-1,2-1 1,0 0-1,21 22 1,-23-28-118,1-1-1,1 0 1,-1-1 0,1 0 0,1-1 0,0 0 0,0-1-1,1-1 1,-1 0 0,2-1 0,13 4 0,-25-8-63,0 0 0,0-1 1,0 1-1,0-1 1,0 0-1,0 0 1,0 0-1,0 0 0,-1-1 1,1 1-1,0-1 1,0 0-1,0 0 0,0 0 1,2-1-1,-2 0-4,0 0 0,0 0 0,0-1 0,0 1 0,0-1 1,-1 1-1,1-1 0,-1 0 0,0 0 0,3-5 0,2-5 4,-1-1 1,-1 0 0,0 0-1,5-25 1,-9 36-17,8-38-483,-2-1 0,-2 0 1,-2 0-1,-4-80 1,1 117 155,-1 0 0,0-1 0,0 1 0,-2-5 0,3 9 251,-1 0-1,1 0 0,-1 0 0,1 0 1,-1 0-1,0 0 0,1 0 1,-1 0-1,0 0 0,0 0 1,-1 0-1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80 7138,'-26'3'3528,"1"-5"-831,9-2-593,9-4-367,5 6-153,10-3-456,6-1-264,13-2-407,6-1-121,9 2-176,3 2-72,-3 1-416,-2 0-513,8-4-1335,3-3 1336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 11378,'0'0'265,"0"-1"-1,0 1 1,0 0-1,0 0 0,-1-1 1,1 1-1,0 0 1,0 0-1,0-1 1,-1 1-1,1 0 0,0 0 1,0 0-1,-1 0 1,1-1-1,0 1 0,0 0 1,-1 0-1,1 0 1,0 0-1,-1 0 0,1 0 1,0 0-1,0 0 1,-1-1-1,-9 0 509,9 1-375,-4 0-116,0 0 1,0 0-1,0 0 0,1 1 0,-1 0 0,0 0 1,-8 3-1,-2 2-48,-15 9 0,23-12-169,0 1 0,1 0 0,-1 1 0,1 0 0,-11 10 0,15-12-50,0-1 0,-1 1 0,2 0 1,-1-1-1,0 1 0,0 0 0,1 0 0,0 0 0,-1 0 1,1 1-1,0-1 0,1 0 0,-1 0 0,1 1 0,-1-1 1,1 1-1,0 3 0,1-2-10,0-1 0,0 1 1,0 0-1,1-1 0,-1 1 0,1 0 0,0-1 1,1 0-1,3 6 0,4 4 4,16 17-1,-12-16-3,0-1 0,2 0 0,24 16-1,55 30 507,-76-49-269,-19-11-237,5 2 124,-1 1 0,0 0 1,0 0-1,4 4 1,-8-7-102,1 0 0,-1 1 1,1-1-1,-1 0 0,0 1 1,1-1-1,-1 1 0,0-1 0,1 1 1,-1-1-1,0 1 0,1-1 1,-1 1-1,0-1 0,0 1 1,0-1-1,1 1 0,-1-1 1,0 1-1,0 0 0,0-1 0,0 1 1,0-1-1,0 1 0,0 0 1,0-1-1,-1 1 0,1-1 1,0 1-1,0-1 0,0 1 1,0-1-1,-1 1 0,1-1 0,0 1 1,-1-1-1,1 1 0,0-1 1,-1 1-1,1-1 0,-1 1 1,1-1-1,0 0 0,-1 1 1,1-1-1,-2 1 0,-2 1 63,0 0 1,-1 0-1,1 0 0,-1-1 1,0 1-1,1-1 0,-1 0 1,0-1-1,-9 1 0,-6-1-238,-21-2 0,23 0-144,-69 0-2152,46 6 1639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39 144 5169,'-5'28'3043,"4"-28"-2844,1 1 0,0 0-1,-1-1 1,1 1-1,-1 0 1,1-1-1,0 1 1,-1-1-1,0 1 1,1-1-1,-1 1 1,1-1 0,-1 1-1,0-1 1,1 1-1,-1-1 1,0 0-1,1 1 1,-1-1-1,0 0 1,0 0-1,1 0 1,-1 1 0,0-1-1,-1 0 1,2 0-81,-1 0 1,1 0-1,-1 0 1,0 0-1,1 0 1,-1 0 0,1 0-1,-1 0 1,1-1-1,-1 1 1,0 0-1,1 0 1,-1 0-1,1-1 1,-1 1 0,1 0-1,-1-1 1,1 1-1,-1 0 1,1-1-1,-1 1 1,1 0 0,0-1-1,-1 1 1,1-1-1,-1 1 1,1-1-1,-1 0 1,1-4-3,-1 0 0,1 0 0,0 0 1,0 1-1,0-1 0,0 0 0,1 0 0,0 0 0,0 1 0,0-1 1,4-8-1,0 2-34,0 0 0,0 1 0,14-19 0,-15 24-37,-1 1 1,1-1-1,1 1 0,-1-1 1,1 1-1,8-5 1,-11 7-17,1 1 0,-1-1 0,1 1 0,-1 0 0,1 0 0,0 0 0,0 0 0,0 1 0,-1-1 0,1 1 0,0 0 0,0 0 0,0 0 0,0 0-1,0 0 1,5 1 0,-4 1 33,1 0-1,0-1 0,-1 2 0,0-1 0,1 0 0,-1 1 0,0 0 0,0 0 1,0 0-1,-1 0 0,1 1 0,-1-1 0,1 1 0,4 7 0,1 4 266,0 1-1,12 29 1,7 40 612,-7-21-310,-12-39-353,1 0-1,20 36 1,-19-43-213,-8-12-119,0 0 1,1 0 0,0 0-1,0-1 1,8 9 0,-11-14-117,-1-1 1,1 1-1,-1 0 1,1 0-1,0-1 1,-1 1 0,1-1-1,-1 1 1,0 0-1,1-1 1,-1 1-1,1-1 1,-1 1-1,0-1 1,1 1 0,-1-2-1,1 2 85,8-16-1019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0 10306,'-18'22'4521,"-3"2"-2168,-2 5-561,-4 9-400,-2 2-391,0-1-489,-3 0-192,7-9-240,1-5-32,10-9-56,6-5-176,8-7-480,6-4-337,7-5-1295,2-9-1545,3-4 2505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3:0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5593,'13'-2'5121,"4"-8"-2018,-14 8-2737,1 0-1,-1 1 1,0-1-1,7-2 1,-6 3-199,0 1 0,0-1 0,1 1 0,-1 0 0,0 0 1,0 0-1,1 0 0,-1 1 0,0 0 0,0 0 0,0 0 1,1 0-1,-1 1 0,-1-1 0,1 1 0,0 0 0,0 0 1,4 4-1,0 0-43,-1 0 1,1 1-1,-1 0 1,-1 0-1,1 1 1,9 15-1,-13-18-105,0 0-1,0 1 0,-1-1 1,0 1-1,0 0 1,-1 0-1,1 0 0,-1 0 1,0 0-1,-1 0 1,1 0-1,-1 0 0,-1 0 1,1 0-1,-1 0 1,0 0-1,0 0 1,-1 0-1,0 0 0,0-1 1,-3 8-1,0-3 71,-1 0-1,1 0 1,-2 0 0,0-1-1,0 0 1,0 0 0,-1-1-1,-1 0 1,1 0 0,-13 7 0,14-8 171,7-2 9,1-4-252,0-1 0,0 1 0,0 0 0,0-1 1,1 1-1,-1-1 0,0 1 0,0-1 0,0 1 0,1-1 0,1 0 0,9 3 54,1-1-1,0-1 0,0 0 0,0-1 0,0-1 1,24-3-1,-1-4 138,41-12 1,-52 9-4668,-23 11 3078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21 7858,'1'0'703,"0"1"-174,0-1 0,1 1 0,-1-1 0,0 0 0,0 1 0,1-1 0,-1 0 0,0 0 0,1 0 0,-1 0 0,0 0 0,1 0 0,1-1 0,-3 1-461,0 0 0,0 0 0,0-1 0,0 1 0,0 0 0,0 0 0,0-1 0,0 1 0,0 0 0,0 0 0,0 0 0,0-1 0,0 1-1,-1 0 1,1 0 0,0 0 0,0 0 0,0-1 0,0 1 0,0 0 0,0 0 0,0 0 0,-1 0 0,1-1 0,0 1 0,0 0 0,0 0-1,-1 0 1,1 0 0,0 0 0,0 0 0,-1-1 0,-6-2 591,1 0-501,0 1-1,-1 0 1,1 0-1,-1 1 1,1-1-1,-1 2 1,0-1-1,0 1 1,1 0 0,-1 0-1,0 1 1,1-1-1,-1 2 1,0-1-1,1 1 1,-1 0 0,1 0-1,0 1 1,0 0-1,-9 5 1,14-7-152,0 0 0,0 0 0,0 0 0,0 0 0,0 0 0,0 0 0,0 1 0,0-1 0,1 0 0,-1 0 0,0 1 0,1-1 0,-1 1 0,1-1 0,0 0 0,-1 1 0,1-1 0,0 1 0,0-1 0,0 1 0,0-1 0,0 1 0,0-1 0,0 0 0,1 1 0,-1-1 0,1 2 0,1 3 9,0 1 1,0-1-1,1 0 1,6 10-1,-3-7 5,0-1-1,1 1 1,0-1-1,0-1 1,0 1-1,1-1 1,11 7 0,67 38 452,-27-18 350,-56-32-731,0 0 0,1 1 0,-1-1 0,0 1 0,0 0 1,3 3-1,-6-5-76,0-1 1,1 1 0,-1-1-1,0 1 1,1-1 0,-1 1-1,0-1 1,0 1 0,1 0 0,-1-1-1,0 1 1,0-1 0,0 1-1,0 0 1,0-1 0,0 1-1,0 0 1,0-1 0,0 1 0,0-1-1,0 1 1,0 0 0,0-1-1,-1 1 1,1-1 0,0 1-1,0 0 1,-1-1 0,1 1 0,0-1-1,-1 1 1,1-1 0,-1 1-1,1-1 1,0 0 0,-1 1-1,1-1 1,-1 1 0,1-1-1,-1 0 1,1 1 0,-1-1 0,0 0-1,1 0 1,-1 1 0,1-1-1,-2 0 1,-5 3 37,-1-1 0,0 0 0,0-1 0,0 0 0,0 0 0,-10-1 0,0 2-48,-10 0-177,17 0-380,-1-1 0,1 0 0,-1-1 0,0 0 0,1-1 1,-18-3-1,27 4 417,1-1 0,0 1 1,0 0-1,0-1 1,0 1-1,0-1 0,0 0 1,0 1-1,0-1 1,0 0-1,0 1 0,0-1 1,-1-2-1,1 2 30,1 0 0,-1-1 0,1 1-1,-1-1 1,1 1 0,-1-1 0,1 1-1,0-1 1,0-2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11851,'-16'0'4601,"15"2"-3129,5 5-296,13 0-96,7 3-216,12-3-311,3-7-177,5 0-208,2-1-56,-5-1-16,-1 0-320,-14 2-961,-10-4-855,-18 2 1136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8466,'4'2'4097,"-1"14"-1177,0 2-543,-3 11-441,-2 6-399,-3 2-761,-3 3-272,1-1-320,3-5-96,3-6-248,2-5-288,2-10-905,2-3-463,1-16 1056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8530,'-3'0'429,"2"0"-276,1 0 0,-1-1 0,1 1 0,-1 0 0,1 0 0,-1 0 0,1 0 0,-1 0 0,1 0 0,-1 0 0,1 0 0,-1 1 0,1-1 0,0 0 0,-1 0 1,1 0-1,-1 0 0,1 1 0,-1-1 0,1 0 0,0 0 0,-1 1 0,1-1 0,-1 0 0,1 1 0,0-1 0,-1 0 0,1 1 0,0-1 0,0 0 0,-1 1 0,1-1 1,0 1-1,0-1 0,0 1 0,-1-1 0,1 1 0,0-1 0,0 0 0,0 1 0,0-1 0,0 1 0,0-1 0,0 1 0,0-1 0,0 1 0,0-1 0,0 1 1,1 0-1,-3 26 2058,-9 51 1,0-1-1682,10-64-468,1-1 1,0 1 0,0-1-1,3 14 1,15 66 88,-17-68-109,-1-20-22,0 0 1,0-1-1,0 1 0,2 5 1,-2-8-4,1 0 0,-1 0 0,1 0 1,-1 0-1,1-1 0,0 1 0,0 0 1,-1-1-1,1 1 0,0 0 0,0-1 0,0 1 1,0-1-1,-1 0 0,1 1 0,0-1 1,0 1-1,0-1 0,0 0 0,0 0 1,0 0-1,0 0 0,0 1 0,0-1 0,0 0 1,0-1-1,1 1 0,2 0 42,246 14 2175,-244-13-2192,0-1-1,0 1 1,9 2 0,-15-3-49,0 0-1,0 0 1,0 1 0,0-1 0,1 0 0,-1 0 0,0 0 0,0 0 0,0 0 0,0 0 0,0 0-1,0 0 1,0 0 0,0 0 0,0 0 0,0 0 0,0 0 0,1 1 0,-1-1 0,0 0 0,0 0-1,0 0 1,0 0 0,0 0 0,0 0 0,0 0 0,0 0 0,0 1 0,0-1 0,0 0-1,0 0 1,0 0 0,0 0 0,0 0 0,0 0 0,0 0 0,0 1 0,0-1 0,0 0 0,0 0-1,0 0 1,-1 0 0,1 0 0,0 0 0,0 0 0,0 0 0,0 0 0,0 0 0,0 1 0,0-1-1,0 0 1,0 0 0,0 0 0,0 0 0,-1 0 0,1 0 0,0 0 0,0 0 0,0 0 0,0 0-1,0 0 1,-7 4-647,-27 0-2970,17-1 2464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11771,'-5'10'4753,"2"8"-3009,-2 4-272,2 14-400,-1 7-319,1 9-441,3 0-144,-4-7-112,4-7-32,0-10-192,0-9-376,2-8-1281,-1-7 1201</inkml:trace>
  <inkml:trace contextRef="#ctx0" brushRef="#br0" timeOffset="1">0 283 9314,'48'-39'4721,"-35"33"-1792,10 0-833,2 0-312,3-1-751,4 4-265,-3 1-440,-2-1-120,-4 3-440,-8 0-448,-1 0-1465,-4 1 1361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50 9898,'-18'-49'4649,"18"64"-1728,0-1-777,0 23-663,-2 2-385,0 5-552,0 1-136,-1-6-176,2-6-80,1-9-128,5-8-248,-2-8-672,3-1-456,1-11 759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38 200 9922,'-1'-1'207,"0"1"0,1-1-1,-1 1 1,0-1 0,1 1 0,-1-1-1,0 0 1,1 1 0,-1-1 0,1 0-1,-1 1 1,1-1 0,0 0 0,-1 0-1,1 1 1,0-1 0,-1 0 0,1 0-1,0 0 1,0 0 0,0 0 0,-1 0-1,-4-16 571,-1 4-288,4 10-375,0 0-1,0 1 1,1-1 0,-1 0-1,1 0 1,0 0-1,0 0 1,0 0 0,0 0-1,1-1 1,-1 1 0,1 0-1,0 0 1,0 0 0,0-1-1,0 1 1,1 0 0,-1 0-1,2-5 1,1 1 145,0 0 0,1 1-1,-1-1 1,1 1 0,1 0 0,-1 0 0,1 0 0,10-8 0,-13 11-205,0 1 0,1 0 1,-1 1-1,1-1 0,-1 0 1,1 1-1,0-1 0,-1 1 1,1 0-1,0 0 0,0 0 1,0 0-1,0 1 0,0-1 1,0 1-1,0 0 1,0 0-1,0 0 0,0 0 1,0 0-1,0 1 0,0-1 1,5 2-1,-4 0-24,-1 0 0,0 0-1,-1 0 1,1 0 0,0 0 0,-1 1-1,1-1 1,-1 1 0,0 0 0,1-1 0,-1 1-1,-1 0 1,1 0 0,2 5 0,-2-3 6,10 18 300,16 47 1,-10-23 39,0-1 3,39 84 567,7-21-2364,-56-101-320,3-1 623</inkml:trace>
  <inkml:trace contextRef="#ctx0" brushRef="#br0" timeOffset="1">412 67 10474,'-19'13'4793,"3"7"-1880,-4-3-849,-9 19-647,0 1-369,-1 5-616,-3 3-152,12-10-192,4 2-32,-3-13-56,13-3-16,0-6-648,5-6-520,14-1-361,-2-1 721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3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6 8562,'0'-1'138,"0"1"-1,0 0 1,0 0 0,0 0 0,0 0-1,0-1 1,0 1 0,0 0 0,0 0 0,0 0-1,0 0 1,0 0 0,0-1 0,0 1-1,0 0 1,-1 0 0,1 0 0,0 0 0,0 0-1,0-1 1,0 1 0,0 0 0,0 0-1,0 0 1,0 0 0,0 0 0,-1 0 0,1 0-1,0 0 1,0-1 0,0 1 0,0 0-1,0 0 1,-1 0 0,1 0 0,0 0 0,0 0-1,0 0 1,-10 0 2440,-12 4-44,0 3-1463,1 0 1,-1 2-1,-21 11 1,41-19-1057,0 0 1,1 0-1,-1 1 1,0-1-1,0 0 0,1 1 1,-1-1-1,0 1 1,1 0-1,0-1 1,-1 1-1,1 0 0,0 0 1,0 0-1,0 0 1,0 0-1,0 0 0,1 0 1,-1 0-1,0 0 1,1 0-1,0 0 1,-1 0-1,1 1 0,0-1 1,0 0-1,0 0 1,1 0-1,-1 0 0,0 1 1,1-1-1,0 0 1,-1 0-1,1 0 0,0 0 1,0 0-1,0 0 1,0 0-1,0 0 1,1-1-1,-1 1 0,2 2 1,11 9 42,27 23-1,-29-26 127,1 0 0,-2 1 0,15 17 0,-25-27-152,0 0 0,-1 0 0,1 0 0,0-1 0,-1 1-1,1 0 1,-1 0 0,1 0 0,-1 0 0,1 0 0,-1 1 0,0-1 0,1 0 0,-1 0 0,0 0 0,0 0 0,0 0 0,0 0 0,0 0 0,0 1 0,0-1 0,0 0 0,-1 0 0,1 0 0,0 0 0,-1 0 0,1 0 0,0 0 0,-1 0 0,0 0 0,1 0 0,-1 0 0,1 0 0,-1 0 0,0 0 0,0 0 0,0-1 0,1 1 0,-1 0 0,-1 0 0,-5 4 84,0-1 0,1-1 0,-1 1 0,0-1 1,-1 0-1,-13 3 0,-48 8-540,60-12 184,-14 0-951,23-2 1076,-1 0 0,1 0 1,-1 0-1,1 0 0,-1 0 0,1 0 0,-1 0 1,1 0-1,-1-1 0,1 1 0,-1 0 0,1 0 0,-1 0 1,1-1-1,-1 1 0,0-1 0,1 1 23,0 0-1,0-1 0,0 1 1,0 0-1,0-1 1,0 1-1,0 0 0,0 0 1,0-1-1,0 1 1,0 0-1,1-1 0,-1 1 1,0 0-1,0-1 1,0 1-1,0 0 0,0 0 1,1-1-1,-1 1 1,0 0-1,0 0 0,0-1 1,1 1-1,-1 0 1,0 0-1,0 0 0,1-1 1,-1 1-1,0 0 1,20-14-1374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11442,'-14'8'4617,"11"-6"-2712,3 0-593,12-1-160,1-1-271,14 4-441,2-4-152,6 1-208,2 1-88,-6-4-744,-3 5-649,-14 4-2584,-8 6 2497</inkml:trace>
  <inkml:trace contextRef="#ctx0" brushRef="#br0" timeOffset="1">65 139 7706,'-16'11'3896,"15"-3"-1063,1-4-448,4-2-529,-4-2-232,0 0-455,0 0-225,20 0-408,47 3-168,-38-6-232,0-1-480,-5 4 240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2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6961,'-35'5'3225,"34"-5"-3009,1 0 0,-1 0-1,0 0 1,0 0 0,0 0 0,0 0-1,0 1 1,1-1 0,-1 0 0,0 1 0,0-1-1,1 1 1,-1-1 0,0 0 0,1 1-1,-1 0 1,0-1 0,1 1 0,-1-1-1,1 1 1,-1 0 0,1-1 0,-1 1-1,1 0 1,-1 0 0,0 1 0,1 0 27,-1 1 1,1 0-1,0-1 0,0 1 1,0-1-1,1 6 1,-1 2 524,5 65 1710,-3-39-1787,0-20-498,-1-1 1,2 1-1,0-1 1,9 28-1,-10-38-158,0 0 0,0 0 0,1 0 0,-1 0-1,1-1 1,0 1 0,0-1 0,1 0 0,-1 1 0,1-2 0,0 1-1,0 0 1,0-1 0,1 0 0,-1 0 0,1 0 0,8 3 0,-12-5-67,1-1 0,0 1 0,-1-1 0,1 0 0,0 1 0,0-1 0,0 0-1,-1 0 1,1 0 0,0 0 0,0-1 0,0 1 0,-1 0 0,1-1 0,0 1 0,0-1 0,-1 0 0,1 1 0,0-1 0,-1 0 0,1 0 0,-1 0 0,1 0 0,-1 0 0,0-1 0,1 1 0,-1 0 0,2-3 0,1-2-178,1-1-1,-1 1 1,-1-1-1,1 0 1,2-8 0,11-39-595,-11 35 719,-6 18 87,0 0-1,0 1 1,1-1 0,-1 0 0,0 1 0,0-1 0,1 0 0,-1 1 0,1-1 0,-1 0 0,0 1 0,1-1 0,-1 1-1,2-1 1,-2 1 5,0 0-1,0 0 0,0-1 1,1 1-1,-1 0 0,0 0 0,0 0 1,1 0-1,-1 0 0,0 0 1,0 0-1,1 0 0,-1 0 1,0 0-1,0 1 0,0-1 0,1 0 1,-1 0-1,0 0 0,0 0 1,0 0-1,1 0 0,-1 0 1,0 0-1,0 1 0,0-1 0,1 0 1,-1 0-1,2 3 66,0-1 0,-1 0 0,1 1 0,-1 0 0,2 3 0,6 13 597,0-1 1,19 26-1,-25-39-510,1-1 1,-1 1-1,1-1 0,0 0 0,0 0 0,0 0 1,1-1-1,-1 0 0,1 1 0,0-2 0,0 1 1,0 0-1,0-1 0,9 2 0,-12-3-126,-1-1-1,1 0 0,0 1 0,0-1 0,0 0 0,0 0 0,0-1 0,0 1 1,0 0-1,0-1 0,0 1 0,0-1 0,0 0 0,0 1 0,0-1 1,0 0-1,-1 0 0,1 0 0,0 0 0,-1-1 0,1 1 0,-1 0 1,1-1-1,1-1 0,1-3-7,-1 1 0,1-1-1,-1 0 1,0 0 0,-1 0 0,3-7 0,3-9-75,-1-1 1,-2 0-1,4-29 0,-8 45-138,-1-1 0,0 1 0,0 0 0,-1 0 0,0 0 1,-2-9-1,1 10-378,1 1 0,-1 0 0,-4-7 0,4 8-360,0 1 0,-1 0 0,1 0 1,-1 0-1,-3-4 0,-18-10-1623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3:0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9138,'1'1'473,"0"0"1,0-1-1,0 1 0,0 0 1,0 0-1,-1 0 0,1-1 0,0 1 1,0 0-1,0 0 0,-1 0 1,1 0-1,-1 0 0,1 1 1,-1-1-1,1 1 0,4 23 1357,-3-15-954,10 112 1301,-9-77-2013,-2-10-105,-3-28-51,-1-10-25,-3-10-46,6 7 40,-1 1 1,1-1-1,-1 0 1,2 0-1,-1 1 0,0-1 1,1 0-1,2-7 0,2-4-19,9-22 0,-7 23 59,2 1 1,0 0-1,0 0 0,1 1 1,1 0-1,16-17 0,-25 30-14,-1-1 18,0 1 0,0 0 0,0 0 0,0 0 1,0 0-1,1 0 0,-1 0 0,2-1 0,-2 2-8,-1 0-1,1 0 1,-1 0-1,1 0 1,-1 0-1,1 0 1,-1 0-1,1 0 1,-1 0-1,1 0 1,-1 0-1,1 1 1,-1-1-1,1 0 1,-1 0-1,1 0 1,-1 1-1,0-1 1,1 0-1,-1 1 1,1-1-1,-1 0 1,0 1-1,1-1 1,-1 1-1,0-1 1,0 0-1,1 1 1,-1-1-1,0 1 1,0-1-1,1 1 1,5 11 219,0 1 1,0-1-1,-2 1 1,7 25-1,6 56 451,-14-76-573,-3-17-106,0 0 0,0 0 0,0 0 1,1 0-1,-1 0 0,0 0 0,1 0 0,-1 0 0,0 0 1,1 0-1,-1 0 0,1 0 0,0 0 0,0 0-4,-1-1-1,0 0 0,1 0 1,-1 0-1,0 0 1,0 1-1,1-1 0,-1 0 1,0 0-1,1 0 1,-1 0-1,0 0 0,1 0 1,-1 0-1,0 0 0,1 0 1,-1 0-1,0 0 1,1 0-1,-1 0 0,0 0 1,1 0-1,-1 0 1,0 0-1,1-1 0,1 0-16,0-1-1,0 1 0,0-1 0,0 1 0,0-1 0,0 0 0,-1 0 0,3-3 0,76-124-850,-61 97 813,-16 26 58,1 1-1,-1 0 0,5-5 1,-8 10 5,1-1 1,0 0 0,0 0-1,0 0 1,0 1-1,-1-1 1,1 0-1,0 1 1,0-1 0,0 1-1,0-1 1,0 1-1,0-1 1,1 1-1,-1 0 1,0 0 0,0-1-1,0 1 1,0 0-1,0 0 1,0 0 0,2 0-1,-2 1 10,-1-1 1,1 0-1,0 1 0,0-1 1,-1 1-1,1-1 0,0 1 1,0 0-1,-1-1 0,1 1 1,-1-1-1,1 1 0,-1 0 1,1 0-1,-1-1 0,1 1 1,-1 0-1,0 0 0,1-1 0,-1 1 1,0 0-1,1 0 0,-1 1 1,3 24 265,-3-20-206,1 57 385,-1-41-431,0-1 0,2 1 0,5 28-1,-7-48-151,1 1 0,-1-1-1,1 0 1,0 0-1,0 0 1,2 3-1,-3-4 82,0-1 0,1 1 0,-1-1 0,0 0 0,1 1-1,-1-1 1,0 0 0,1 1 0,-1-1 0,1 0 0,-1 0 0,1 0-1,-1 1 1,1-1 0,-1 0 0,0 0 0,1 0 0,-1 0 0,1 0-1,-1 0 1,1 0 0,-1 0 0,1 0 0,-1 0 0,1 0-1,-1 0 1,1 0 0,-1 0 0,1 0 0,-1 0 0,1-1 0,-1 1-1,1 0 1,-1 0 0,1-1 0,5-4-353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175 116 6641,'24'-68'3289,"-23"67"-3131,-1-1 0,1 1-1,-1-1 1,0 1 0,1-1-1,-1 1 1,0-1 0,0 1-1,0-1 1,0 1 0,-1-1 0,1 1-1,0-1 1,-1 1 0,1-1-1,0 1 1,-1 0 0,0-1-1,1 1 1,-1-1 0,0 1 0,0 0-1,0 0 1,0 0 0,0-1-1,0 1 1,-2-2 0,1 2 41,0 0 1,0 0 0,0 1 0,0-1-1,0 0 1,0 1 0,0-1-1,0 1 1,0-1 0,0 1 0,0 0-1,0 0 1,0 0 0,0 0-1,-3 1 1,1 0-30,-1 1 0,0 0 0,1-1 0,0 2-1,-1-1 1,1 0 0,0 1 0,0 0 0,1 0 0,-1 0 0,1 0-1,-6 7 1,-1 3 87,0 0 0,-12 20 0,14-17-168,0-1 0,1 1-1,1 1 1,0-1 0,1 1-1,1 0 1,1 0-1,0 0 1,2 0 0,-1 1-1,2-1 1,1 1 0,0-1-1,1 0 1,0 1-1,2-1 1,0-1 0,1 1-1,1 0 1,0-1 0,10 17-1,1 0 97,2-1 0,1-1 0,2-1 0,1-1 0,49 49 0,-72-78-223,11 12 252,-8-8-330,-8-4-602,3-1-413,0-1 449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35 6265,'0'-6'1706,"-2"-12"3589,2 17-5141,0 1 0,0-1 1,0 1-1,0-1 0,0 1 0,-1-1 0,1 1 0,0-1 0,0 1 1,-1-1-1,1 1 0,0 0 0,-1-1 0,1 1 0,0 0 0,-1-1 1,1 1-1,0 0 0,-1-1 0,1 1 0,-1 0 0,1 0 0,-1-1 1,1 1-1,-1 0 0,1 0 0,-1 0 0,1 0 0,-1-1 0,-1 2 11,-1-1 0,1 0 0,0 0-1,0 1 1,0-1 0,0 1-1,0 0 1,0 0 0,0 0 0,0 0-1,-3 1 1,-21 17 455,21-15-492,-13 11 189,1 0-1,-21 24 1,30-30-231,1 1 1,0-1 0,0 1-1,1 0 1,1 1 0,-7 14-1,11-21-69,0-1-1,1 1 0,-1 0 0,1-1 0,-1 1 0,1-1 0,0 1 0,1 0 0,-1-1 1,1 1-1,-1-1 0,1 1 0,0-1 0,0 1 0,1-1 0,-1 1 0,1-1 0,-1 0 1,1 0-1,5 6 0,1 1 27,0-1-1,1 1 1,0-1 0,17 11 0,41 27 145,0-1 9,-55-36-116,0-1-1,-1 2 1,12 13 0,-21-21-44,0 0 1,0 0 0,0 0 0,0 1-1,0-1 1,0 0 0,-1 1 0,0-1-1,0 1 1,0 0 0,0-1 0,0 1 0,0 6-1,-1-8-3,0 1 0,-1 0 0,1 0 0,-1 0 1,1 0-1,-1-1 0,0 1 0,0 0 0,0 0 0,-1-1 0,1 1 0,-1-1 0,1 1 0,-1-1 0,0 0 0,0 0 0,-3 4 0,2-4-3,0 1 1,-1 0-1,1-1 0,-1 0 0,1 0 1,-1 0-1,0 0 0,0-1 0,0 1 1,0-1-1,0 0 0,-7 1 0,4-2-9,1 1-1,-1-1 1,1-1-1,-1 1 1,1-1-1,-1-1 1,-9-2-1,4 0-21,0-1 1,1 0-1,0-1 0,-1 0 0,2-1 0,-1 0 0,-17-16 0,26 22-9,1-1 0,-1 0-1,1 1 1,-1-1 0,1 0 0,0 0-1,0 0 1,-1 0 0,1 0 0,1 0 0,-1 0-1,0 0 1,0 0 0,1 0 0,-1 0-1,1-1 1,0 1 0,0-4 0,0 3-11,1-1 1,-1 1 0,1 0 0,0 0 0,0-1 0,1 1-1,-1 0 1,0 0 0,1 0 0,0 1 0,3-6 0,0 2-48,0 0 1,1 0-1,-1 1 1,1 0 0,0 0-1,0 0 1,1 1-1,-1-1 1,13-4 0,-13 6 10,-1 1 1,1 1 0,0-1 0,0 1-1,0 0 1,-1 1 0,1-1 0,0 1-1,0 0 1,0 0 0,0 1-1,0 0 1,8 2 0,4 1 279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9682,'5'0'4233,"-2"4"-1825,0 3-543,-3-7-217,2 18-255,12 62-497,-13-28-176,-1 4-256,4-6-96,-4-6-160,5-8-72,-1-14-184,-4-6-320,0-15-960,-4-2-729,-5-11 1185</inkml:trace>
  <inkml:trace contextRef="#ctx0" brushRef="#br0" timeOffset="1">0 186 8586,'11'-2'4409,"7"-2"-1537,1 1-783,4 2-217,5 1-583,2 0-201,6-2-392,-5-2-168,-5 3-232,2 2-80,-9 2-672,-4 1-504,-7 0-1449,-7-4 1417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10850,'1'9'4785,"4"3"-2448,-1 8-193,0 14-687,-1 1-361,-3 15-472,1 4-144,2-5-168,2-2-72,1-14-112,-2-7-56,0-13-184,-2-5-296,1-10-912,1-4-425,4-13 969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27 9938,'0'-3'1066,"0"0"-237,0 1-1,0 0 1,-1-1 0,1 1 0,-1 0 0,-1-4-1,2 6-739,0 0 0,0-1 0,0 1 0,0 0 0,-1 0 0,1 0 0,0-1 0,0 1 0,0 0 0,-1 0 0,1 0 0,0-1 0,0 1 0,0 0 0,-1 0 0,1 0 0,0 0 0,-1 0 0,1 0 0,0 0 0,0 0 0,-1-1 0,1 1 0,0 0 0,-1 1 3,0-1 0,0 0 0,1 0-1,-1 0 1,0 1 0,0-1 0,1 0 0,-1 1 0,0-1 0,1 1 0,-1-1 0,1 0-1,-2 2 1,-8 9 244,0 0 0,1 0 0,0 1 0,0 1 0,1 0 0,1 0 0,1 0 0,-7 16 0,9-15-266,0 0 0,0 1-1,1-1 1,1 1 0,0 0 0,2 0 0,-1 0 0,2 0 0,0-1 0,4 21 0,-1-13-23,1-1 1,1 0-1,1 0 1,1 0-1,1-1 1,16 27-1,-20-40-24,0 0 0,0 0 1,0 0-1,1-1 0,1 0 0,-1 0 0,8 6 0,-11-10-146,0 0 0,1 0 0,-1 0-1,0 0 1,1 0 0,0-1 0,-1 1 0,1-1 0,0 0-1,0 0 1,-1-1 0,1 1 0,0-1 0,0 0-1,0 1 1,0-2 0,6 0 0,2-5-1890,0-3 709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62 9970,'-1'-4'842,"-1"0"0,0 1-1,0 0 1,0-1 0,0 1 0,0 0-1,-1 0 1,-4-4 0,4 4-524,-1 0 0,1 0-1,-1 1 1,0-1 0,1 1 0,-1 0 0,-6-2 0,7 3-275,-1 0 1,1 0-1,0 0 1,-1 1-1,1-1 1,-1 1-1,1 0 0,-1 0 1,1 0-1,0 0 1,-1 0-1,1 1 1,-1 0-1,1 0 0,0 0 1,-1 0-1,1 0 1,0 1-1,0-1 1,0 1-1,-5 3 0,6-3-30,1-1-1,-1 1 1,1-1-1,-1 1 1,1 0-1,0 0 1,-1-1-1,1 1 1,0 0-1,0 0 1,0 0-1,1 0 1,-1 1-1,0-1 1,1 0-1,-1 0 1,1 0-1,0 1 1,0-1-1,0 0 1,0 0-1,0 0 1,0 1-1,1-1 1,-1 0-1,1 0 1,-1 0-1,1 0 1,2 4-1,2 4 55,0-1 0,0 0 0,1 0 0,14 16 0,-4-7 280,2-1-1,0 0 1,1-1 0,0-1 0,24 13-1,-33-22-152,-6-3-91,1-1 1,-1 1-1,0-1 0,0 1 0,0 0 0,0 1 0,-1-1 0,1 1 0,-1 0 1,3 4-1,-5-7-81,-1 0 1,0 0 0,1 0 0,-1-1 0,0 1-1,0 0 1,0 0 0,0 0 0,0 0-1,0 0 1,0 0 0,0 0 0,0 0-1,0-1 1,0 1 0,0 0 0,0 0 0,-1 0-1,1 0 1,0 0 0,-1-1 0,1 1-1,-1 0 1,1 0 0,-1-1 0,1 1-1,-1 0 1,0 0 0,1-1 0,-1 1-1,0-1 1,1 1 0,-1-1 0,0 1 0,0-1-1,-1 1 1,-4 2 65,0 0-1,0 0 1,-12 3-1,15-5-71,-26 6-310,1-2 0,-1 0 0,-44 0 0,46-4-856,16-1-56,11 0 1160,0 0 1,0 0-1,0 0 1,-1 0-1,1 1 1,0-1 0,0 0-1,0 0 1,0 0-1,0 0 1,0 0-1,-1 0 1,1 0-1,0 0 1,0 0 0,0 0-1,0 0 1,0 0-1,-1-1 1,1 1-1,0 0 1,0 0 0,0 0-1,0 0 1,0 0-1,0 0 1,0 0-1,-1 0 1,1 0 0,0 0-1,0 0 1,0-1-1,0 1 1,0 0-1,0 0 1,0 0 0,0 0-1,0 0 1,0 0-1,0 0 1,0-1-1,0 1 1,-1 0-1,1 0 1,0 0 0,0 0-1,0 0 1,0 0-1,0-1 1,0 1-1,0 0 1,1 0 0,-1 0-1,0 0 1,0 0-1,0-1 1,0 1-1,0 0 1,0 0 0,0 0-1,0 0 1,0 0-1,13-10-1110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11010,'36'22'5185,"15"18"-3456,-21-16-686,-14-12-540,-1 1 0,0 1 0,-1 0 0,19 26 0,-24-27-219,0 0 0,-1 1 0,-1 0-1,-1 0 1,0 0 0,6 22 0,-7-20-86,-1-1 0,-1 1 0,0 0 1,-1-1-1,-1 1 0,-1 31 0,-2-32-318,0-1-1,-1 0 1,-1 0-1,0 0 1,-1-1-1,-1 0 1,0 0 0,0 0-1,-15 20 1,21-32-50,-1 0-1,1-1 1,-1 1 0,0 0 0,1 0-1,-1-1 1,0 1 0,0 0 0,1-1 0,-1 1-1,0-1 1,0 1 0,0-1 0,0 1-1,0-1 1,1 0 0,-1 1 0,0-1 0,0 0-1,0 0 1,-1 0 0,-6 1-925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11618,'24'26'8908,"-10"-11"-7726,22 19 0,99 92 157,-119-109-1244,0 2-1,-2 0 1,0 0-1,-1 2 1,20 42-1,-24-40-50,-1 1-1,-1 1 1,-1-1-1,-1 1 1,-1 0-1,-1 0 1,-1 1-1,-1-1 1,-2 0 0,0 1-1,-2-1 1,-1 0-1,0 0 1,-11 28-1,7-27 18,-1 0-1,-1-1 0,-24 42 1,29-60-218,0 1 0,0-2 0,0 1 0,-1-1 0,-1 0 1,-11 10-1,13-12-169,0-2-1,0 1 1,0 0 0,0-1 0,0 0 0,-1 0 0,1 0 0,-1-1 0,1 0-1,-1 0 1,-8 0 0,-6-1-637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47 4369,'19'-18'3549,"-15"14"-2293,0-1 0,0 1 0,1 0 0,0 1 0,7-5 0,-12 8 159,0 3-515,-7-1 1237,5-2-2074,-1 0 1,1 1-1,0-1 1,0 1-1,-1-1 1,1 1-1,0 0 1,0 0-1,0 0 1,-3 2-1,-56 42 512,35-24-284,-60 40 297,81-58-554,-14 10 80,18-12-107,1 0-1,-1-1 0,1 1 1,-1-1-1,1 1 0,-1 0 1,1-1-1,-1 1 1,1 0-1,0 0 0,-1-1 1,1 1-1,0 0 0,0 0 1,-1 0-1,1-1 0,0 1 1,0 0-1,0 0 0,0 0 1,0-1-1,0 1 0,0 0 1,1 0-1,-1 1 0,2 1 14,0 1 0,0-1 0,0 0-1,0 1 1,1-1 0,0-1-1,-1 1 1,1 0 0,0-1 0,0 1-1,6 2 1,2 2 75,24 11 0,-13-9-296,1 0-1,0-2 0,0-1 1,39 5-1,-54-10-279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8658,'1'12'4105,"5"-7"-1273,6 1-551,6-2-401,-4-3-215,5-1-577,3 1-256,-6 3-400,6-3-160,-6 6-528,-5-6-528,12 3 496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3:54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72 4049,'-9'-5'1246,"0"0"0,-1 1 1,1 1-1,-1 0 0,0 0 0,0 1 1,-17-2-1,4-3 3728,23 7-4913,0-1 0,0 1 0,0 0 0,-1 0 0,1-1 0,0 1 0,0 0 0,0 0 0,0-1 0,-1 1 0,1 0 0,0-1 0,0 1 0,0 0 0,0-1 0,0 1 0,0 0 0,0 0 0,0-1 0,0 1 0,0 0 0,0-1 0,0 1 0,0 0 0,0-1 0,0 1 0,1 0 0,-1-1 0,0 1 0,0 0 0,0 0 0,0-1 0,1 1 0,-1 0 0,0 0 0,0-1 0,0 1 0,1 0 0,-1 0 0,0 0 0,0-1 0,1 1 0,-1 0 0,0 0 0,1 0 0,71-16 313,-67 15-343,0 0 1,0 0-1,0 1 1,0-1-1,0 1 1,0 0 0,0 1-1,0-1 1,-1 1-1,1 0 1,0 0-1,0 0 1,0 1-1,-1 0 1,8 3 0,2 1-1,-9-4-8,1 0-1,-1-1 1,12 1 0,10 4 47,-19-4-30,-1-1 0,1 1-1,0-1 1,0-1 0,-1 0-1,1 0 1,0 0 0,0-1-1,0 0 1,-1 0 0,9-3-1,-2 1-19,0 1-1,0 1 1,0 0-1,0 0 0,20 3 1,8 0 9,-4-4-19,66-12 1,-67 8 4,66-3 1,-88 10 6,0 1 1,-1 0 0,1 1 0,-1 0-1,16 7 1,-13-4 38,-1-2-1,1 0 1,22 3-1,-9-7-18,0-1 0,1-1-1,-1-2 1,30-7 0,61-7 3,-96 17-12,29 3 0,-44-2 10,0 2 0,-1-1 0,1 1 0,0 1 0,15 6 0,-21-7 5,0 0 1,0 0 0,0 1-1,5 3 1,-8-4 31,-5-2-78,-41-9-1085,24 4-740,-33-3 0,15 8-2310,2 4 1805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4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14 10330,'-10'-10'4297,"-8"7"-2368,-2 7-305,-6 18-248,-3 9-240,3 16-391,8 5-153,11 5-200,7-3-88,12 1-112,5-6-56,9-8-80,0-2-8,6-10-72,-1-2-320,-2-15-1080,2 0-441,-1-10 993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9218,'-8'10'4497,"8"12"-1392,3 9-833,-2 7-648,-1 5-311,0-1-553,3-6-232,2-2-328,-1-1-80,3-13-480,-2 0-520,0-11 160,3-5 216</inkml:trace>
  <inkml:trace contextRef="#ctx0" brushRef="#br0" timeOffset="1">126 201 9954,'24'1'4633,"4"-2"-2144,6-2-881,2-1-248,-1-4-648,0 6-223,-11-5-593,-6 3-537,-10 0 409</inkml:trace>
  <inkml:trace contextRef="#ctx0" brushRef="#br0" timeOffset="2">228 36 10426,'0'21'4857,"-2"6"-2160,0 10-1121,-2 3-312,2-3-583,0 2-217,4-8-288,0-3-80,6-4-344,3-6-456,1 1-1425,3-10 1345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9 10050,'-7'-2'2489,"0"0"99,0 0 0,-15-1 0,19 3-2425,0 0 0,-1 1 0,1-1 0,0 1 0,-1-1 0,1 1 0,0 0 0,0 0 0,-5 3 0,4-2-128,0 0 0,0 0 0,0 1 0,0 0 0,1 0 0,-1 0 0,1 0 0,0 0 0,0 1 0,0-1 0,0 1 0,1 0 0,-1 0 0,1 0 0,0 0 0,0 0 0,1 0 0,-1 1 0,-1 6 0,2-6-25,0 1 0,1 0 0,-1 0 0,1 0 0,0-1 1,0 1-1,1 0 0,-1 0 0,2 0 0,1 8 0,-2-11-6,1 0 0,-1 0 1,1 0-1,-1 0 0,1 0 0,0-1 0,0 1 0,1 0 1,-1-1-1,0 0 0,1 1 0,-1-1 0,1 0 1,0 0-1,0-1 0,0 1 0,0 0 0,0-1 0,5 2 1,-1-1-4,0 0 1,0-1-1,0 0 1,1 0-1,-1 0 1,0-1-1,10-1 1,3-2 17,25-6 1,-38 7-11,6 1 32,-13 1-40,0 0 0,0 0 1,0 0-1,0 0 0,0 0 0,0 0 1,0 0-1,1 0 0,-1 0 0,0 1 1,0-1-1,0 0 0,0 0 1,0 0-1,0 0 0,0 0 0,0 0 1,0 0-1,0 0 0,0 0 0,0 0 1,0 1-1,0-1 0,1 0 1,-1 0-1,0 0 0,0 0 0,0 0 1,0 0-1,0 0 0,0 0 0,0 0 1,0 1-1,0-1 0,0 0 1,0 0-1,0 0 0,0 0 0,0 0 1,-1 0-1,1 0 0,0 0 1,0 1-1,0-1 0,0 0 0,0 0 1,0 0-1,0 0 0,0 0 0,-2 3 21,-1-1 0,1 1 0,0-1-1,-5 4 1,-3 1 9,0 0 78,1 1 0,-1 1 0,1-1 0,-10 13 1,18-18-77,-1-1 0,0 1 0,1 0 0,0-1 1,-1 1-1,1 0 0,0 0 0,1-1 0,-1 1 1,0 3-1,1-4-15,0 0 0,0 0 0,0 1 0,0-1 0,0 0 0,1 0 0,-1 0 1,1 0-1,0 0 0,-1-1 0,1 1 0,0 0 0,0 0 0,0 0 0,0-1 0,2 3 1,-2-2-28,1 0 1,0-1-1,0 1 1,-1 0 0,1-1-1,0 1 1,0-1-1,1 1 1,-1-1 0,0 0-1,0 0 1,1 0-1,-1 0 1,0-1 0,1 1-1,-1 0 1,1-1-1,-1 0 1,1 0 0,-1 1-1,1-1 1,4-1-1,-1 0-261,0-1-1,0 1 0,-1-1 0,1-1 1,-1 1-1,1-1 0,-1 0 0,9-6 1,8-7-535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0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12123,'13'8'5689,"3"10"-4807,-10-10-185,19 24 442,-1 1 0,34 66-1,-47-75-917,0 0 0,-2 0 0,0 1-1,-2 1 1,6 39 0,-12-52-150,0 0 0,-2 0 0,1 0 0,-2 0 0,-4 21 1,4-25-72,0 0 0,-1 0 0,0 0 0,-1 0 0,0-1 0,0 0 0,-1 0 0,0 0 1,0 0-1,-1-1 0,-6 7 0,4-4-542,-1-2 1,0 1-1,-1-2 0,1 1 1,-1-1-1,-12 6 0,1-1-606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5369,'1'-4'11019,"2"14"-8935,2 9-1495,-1 1 1,3 34-1,-1-2 59,-4-41-546,0-1-1,0 0 1,1 0-1,0 0 1,1-1-1,0 1 1,7 11-1,-8-16-89,0 0 0,1 0 0,0 0 0,0-1 0,0 1 0,0-1 0,1 0 0,0 0 0,0-1 0,0 1 0,0-1-1,0 0 1,10 3 0,-13-5-15,0 0 0,0-1-1,0 1 1,0-1 0,0 0-1,0 1 1,0-1 0,0 0 0,0 0-1,0-1 1,0 1 0,0 0-1,0-1 1,0 1 0,0-1-1,0 1 1,3-2 0,-2 0-26,0 0 0,0 0 1,0 0-1,-1-1 0,1 1 0,-1-1 1,1 1-1,-1-1 0,3-4 1,1-4-140,0 0 0,-1 0 0,0-1 1,5-19-1,-2 0-100,-6 20 226,1 1-1,0 0 1,5-12-1,-8 22 43,0-1 0,1 1 0,-1-1 1,0 0-1,1 1 0,-1-1 0,1 1 0,-1-1 0,0 1 0,1-1 0,-1 1 0,1 0 0,-1-1 0,2 0 0,-2 1 2,0 0-1,1 0 1,-1 0 0,0 0-1,0 0 1,1 0 0,-1 0-1,0 0 1,0 0 0,1 0-1,-1 0 1,0 0 0,0 0 0,1 0-1,-1 0 1,0 1 0,0-1-1,1 0 1,-1 0 0,0 0-1,0 0 1,1 0 0,-1 1-1,1 0 19,0 0 0,0 1 0,0-1 0,0 0 0,-1 0 0,1 1 0,0-1 0,-1 1-1,1 2 1,7 31 425,-6-24-155,1 1 0,0-1 0,0 0 0,10 20 0,-8-22-38,0 0-1,1 0 1,0-1-1,1 0 1,0-1-1,9 9 1,-15-15-230,0 0 0,0 0 0,0 0 0,1 0 0,-1 0 0,1 0 0,-1 0 0,1-1 0,-1 1-1,1-1 1,-1 1 0,1-1 0,-1 1 0,1-1 0,0 0 0,-1 0 0,1 0 0,-1 0 0,1 0 0,0 0 0,-1 0 0,1 0 0,0-1 0,-1 1 0,1-1 0,-1 1 0,1-1 0,-1 1 0,1-1 0,-1 0 0,1 0 0,-1 0 0,0 0 0,0 0 0,1 0 0,1-2 0,0-2-5,1 1 0,0-1 0,-1 0 0,0 0 0,0 0 0,-1 0 0,0 0 1,4-11-1,-2-1-54,-1 0 0,-1 0 0,0 0 0,-1-34 1,-1 48-128,0 0 0,-1 1 0,1-1 0,-1 1 0,-1-6 0,-2-6-2457,4 9 1651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6 6769,'-12'-5'3769,"1"9"-672,-6 20-1129,-5 13-95,-5 23-465,-7 8-248,12 12-480,4 3-159,17-8-209,6-6-64,19-10-112,8-10-64,2-11-64,-3-3-168,3-10-1009,2-6-767,12-7 1128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9 8858,'-2'-1'629,"1"0"0,-1 0 0,0 0 0,1 0 0,-1 1 0,0-1 0,0 0 0,0 1 0,-3-1 0,2 1-255,0 0 0,0 0 0,0 0 0,1 0 0,-1 1 1,-3 0-1,-1 1-8,0 1 1,0 0-1,0 0 0,-11 7 1,-5 4 364,-37 32 0,47-35-601,1 0-1,0 1 1,1 1-1,-11 16 1,19-25-116,0-1 1,1 1-1,0 0 1,0 1-1,0-1 0,0 0 1,1 0-1,0 1 1,0-1-1,0 1 1,0-1-1,1 1 1,-1-1-1,1 1 1,0 0-1,1-1 1,-1 1-1,1-1 1,0 1-1,0-1 1,0 1-1,1-1 1,0 0-1,-1 0 0,1 1 1,4 4-1,10 12-3,1-1 0,0 0 0,24 19 0,-26-24 12,68 55 307,-26-24 180,-51-41-405,-1 0-1,1 1 0,-1 0 0,0 0 1,7 10-1,-11-13-71,0-1 0,0 0-1,0 0 1,0 0 0,0 0 0,-1 1 0,1-1 0,0 0-1,-1 1 1,0-1 0,0 0 0,1 1 0,-1-1 0,-1 0 0,1 1-1,0-1 1,-1 0 0,1 1 0,-1-1 0,1 0 0,-3 5 0,1-5-11,1 0 1,-1 1 0,0-1 0,0 0 0,0 0 0,0-1 0,0 1 0,-1 0 0,1-1 0,0 1 0,-1-1 0,1 0 0,-1 0 0,-2 1 0,-6 2 35,0-1 1,-12 2 0,10-3-34,0 0 0,1-1 1,-1-1-1,0 0 0,-18-2 1,23 1-54,0-1 1,1 0-1,-1 0 0,0 0 1,1-1-1,0 0 0,-1-1 1,1 1-1,-11-9 1,16 11 1,1 0-1,0 0 1,-1 0 0,1 0 0,0 0 0,0-1 0,0 1 0,0 0 0,0-1 0,0 1 0,0-1 0,0 1 0,1-1-1,-1 1 1,0-1 0,1 1 0,-1-1 0,1 0 0,0 1 0,-1-4 0,2 3-5,-1 0 1,1 0-1,-1 0 0,1 1 0,0-1 1,-1 0-1,1 1 0,0-1 1,0 0-1,0 1 0,1-1 1,-1 1-1,0-1 0,0 1 0,1 0 1,-1 0-1,4-3 0,10-6-406,1 1-1,24-10 1,1-2-1027,-9 1 802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6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6329,'-12'2'3761,"-37"7"-400,34 0-1593,-1 10-279,-5 4-473,6 10-184,2 5-264,0 6-96,17 5-184,4-3-72,16-6-96,6-8-32,4-8-128,2-9-272,-2-8-944,1-7-832,-7-8 1231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10930,'5'-1'4625,"11"1"-2672,3 0-209,2-1-632,3-2-287,2-6-417,1 1-144,0 2-272,-6 2-408,-8 7-1321,-7-3-1287,-8 0 1791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7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37 324 8274,'-1'0'4057,"-3"4"-1281,-7 23-327,-5 42-657,14-29-376,-1 0-679,3-4-233,0-8-336,5-3-64,1-13-712,-1-4-521,0-8-1039,3-1 1184</inkml:trace>
  <inkml:trace contextRef="#ctx0" brushRef="#br0" timeOffset="1">370 8 10530,'-19'-7'4761,"9"10"-1848,-6 6-961,-2 14-551,-2 6-281,6 15-504,-1 5-184,5 3-184,6-2-56,6-2-96,1-5-24,19-3-72,-6-6-8,12-10-128,6-5-328,-1-14-960,12-3 3560,4-5-1992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3:5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29 2825,'-2'-1'652,"1"-1"0,-1 1 0,1-1 0,-1 1 0,1-1 0,-1 0 0,-1-2 0,3 2-203,-1 1 0,0 0 0,-1-1-1,1 1 1,0 0 0,0-1-1,0 1 1,-4-2 0,5 3-395,0 0 1,0 0-1,0 0 1,-1 0-1,1 0 1,0 0-1,0 0 0,0 0 1,-1 0-1,1 1 1,0-1-1,0 0 1,0 0-1,-1 0 1,1 0-1,0 0 0,0 0 1,0 0-1,-1 1 1,1-1-1,0 0 1,0 0-1,0 0 1,0 0-1,0 1 0,0-1 1,-1 0-1,1 0 1,0 0-1,0 1 1,0-1-1,0 0 0,0 0 1,0 1-1,-4 11 895,-1 15-431,1 1 1,1 0-1,2 43 1,12 88-260,-7-120-106,6 60 21,-1-22 84,-1 113 1,-9-175-151,-1-1 1,-7 26 0,2-7-877,10-47-922,7-9 730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7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132 191 10770,'-13'6'3413,"0"1"0,-17 13-1,21-13-2915,0 0 0,0 1 0,1 0 0,1 0 0,-1 1 0,-7 11 0,14-18-468,0-1 1,0 1 0,0 0 0,0-1 0,0 1-1,0 0 1,0-1 0,1 1 0,-1 0 0,1 0 0,-1 0-1,1-1 1,0 1 0,0 0 0,0 0 0,0 0-1,0 0 1,0 0 0,0 0 0,1-1 0,-1 1 0,1 0-1,-1 0 1,1-1 0,0 1 0,0 0 0,-1 0-1,1-1 1,0 1 0,1-1 0,-1 1 0,0-1-1,0 0 1,1 1 0,-1-1 0,0 0 0,1 0 0,0 0-1,-1 0 1,1 0 0,3 1 0,31 16 105,-18-10 32,-1 0-1,28 20 1,-42-26-128,0 1-1,-1-1 1,1 1 0,-1-1 0,1 1 0,-1 0 0,0 0 0,0 0 0,0 0 0,-1 0 0,1 0 0,1 5 0,-3-6-26,0-1 1,1 1-1,-1-1 0,0 1 1,0-1-1,0 1 1,0-1-1,0 1 1,0-1-1,0 1 1,-1 0-1,1-1 0,0 0 1,-1 1-1,1-1 1,-1 1-1,0-1 1,1 1-1,-1-1 1,0 0-1,0 0 1,0 1-1,0-1 0,0 0 1,0 0-1,0 0 1,0 0-1,-1 0 1,-2 1-1,-3 3-126,-1-1-1,0-1 0,-1 1 1,1-1-1,-11 2 0,16-4 49,1 0 0,-1-1 0,0 1 0,0-1 0,0 0 0,0 1 0,1-1 0,-1-1 0,0 1 0,0 0 0,0-1 0,0 1-1,1-1 1,-1 0 0,0 0 0,1 0 0,-1 0 0,0-1 0,-3-2 0,-2-7 274</inkml:trace>
  <inkml:trace contextRef="#ctx0" brushRef="#br0" timeOffset="1">283 10 10474,'4'-2'875,"1"1"0,-1-1-1,0 1 1,0 0-1,6-1 1,-7 2-573,-1 0 0,0 0 0,0 0 0,1 0-1,-1 1 1,0-1 0,0 1 0,0-1 0,1 1 0,-1 0 0,0 0 0,0 0-1,2 1 1,4 4 168,-1-1 0,0 1 0,0 0 0,-1 1-1,0 0 1,0 0 0,7 10 0,29 57 1086,-41-73-1550,7 14 182,-1 1 0,0 1 0,-1-1 0,5 23 0,-9-32-165,-1 1 1,0-1-1,0 1 1,-1 0-1,0 0 0,0-1 1,-1 1-1,0 0 0,0 0 1,-1-1-1,-4 15 1,0-10-248,0-1 1,-1 0-1,0 0 1,0 0-1,-1-1 1,0 0-1,-1 0 1,-12 10 0,13-14-1432,7-6 1581,1 0 0,0 0 0,0 0 0,0 0 0,0 0 0,-1 0 0,1 1 0,0-1 0,0 0 0,0 0 0,-1 0 0,1 0 0,0 0 0,0 0 0,0 0 0,-1 0 0,1 0 0,0-1 0,0 1 0,0 0 0,-1 0 0,1 0 0,0 0 0,0 0 0,0 0 0,0 0 0,-1 0 0,1 0 0,0-1 0,0 1 0,0-3-1084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7594,'1'2'522,"0"-1"1,0 1-1,0-1 1,1 0 0,-1 1-1,0-1 1,1 0 0,-1 0-1,1 0 1,-1 0-1,1 0 1,2 1 0,6 5 942,6 4-385,0 2 0,-1 0 0,-1 1 0,24 30 1,-14-12 180,30 52 1,-36-53-820,-2 0 0,18 54 0,-26-62-312,-2 2 0,-1-1 0,0 1-1,1 35 1,-6-30-50,0-1 1,-3 1-1,0-1 0,-2 0 0,-9 32 0,-1-11-176,-2-1 0,-26 50-1,37-86-351,-1 0 0,-1 0 0,-14 19-1,17-26-23,0-1 0,0 1-1,-1-1 1,0 0 0,0-1-1,0 1 1,-1-1 0,-11 5-1,-7 2-663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12 5193,'0'-1'208,"0"1"-1,0 0 0,0 0 1,0-1-1,0 1 1,1 0-1,-1 0 1,0-1-1,0 1 1,0 0-1,0-1 1,0 1-1,0 0 0,0-1 1,0 1-1,0 0 1,0 0-1,0-1 1,0 1-1,0 0 1,0-1-1,0 1 1,0 0-1,-1 0 1,1-1-1,0 1 0,0 0 1,0-1-1,0 1 1,-1 0-1,1 0 1,0 0-1,0-1 1,0 1-1,-1 0 1,1 0-1,0 0 0,0-1 1,-1 1-1,1 0 1,0 0-1,0 0 1,-1 0-1,1 0 1,0 0-1,-1 0 1,1-1-1,0 1 0,-1 0 1,1 0-1,0 0 1,0 0-1,-1 0 1,1 1-1,0-1 1,-1 0-1,1 0 1,0 0-1,-1 0 0,1 0 1,0 0-1,0 0 1,-1 0-1,1 1 1,0-1-1,0 0 1,-1 0-1,-21 13 873,5-1-802,0 0-1,1 2 1,-16 15-1,20-17-129,-16 11 0,21-18-99,-1 1 0,1-1 0,0 2-1,1-1 1,0 1 0,0 0-1,0 0 1,-5 9 0,11-14-35,-1 0 0,0 0-1,1 0 1,0 0 0,-1 0 0,1 0 0,0 0 0,0 0 0,0 0 0,0 0 0,0 0 0,0 0 0,1 0-1,-1 0 1,1 0 0,0 0 0,-1 0 0,1 0 0,0 0 0,0-1 0,0 1 0,0 0 0,0-1-1,1 1 1,-1 0 0,3 1 0,-1 1 23,1-1 1,0 1-1,0-1 0,0 0 1,0 0-1,1 0 0,-1-1 0,1 0 1,5 2-1,-5-2-3,1-1-1,0 1 1,1-2-1,-1 1 1,0-1 0,9 0-1,35-7 325,-39 5-680,0 0 1,0 0-1,1 1 1,17 1-1,-20 3-1354,-8 4 598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1:5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6841,'-4'0'3937,"16"7"96,4 3-1688,7-4-553,4-1-152,4-1-511,-1-3-233,-2 3-432,-4-2-176,-9-1-576,-5 2-520,-3-1-1785,-2 6 1641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75 4817,'-20'-18'1206,"6"6"1213,-22-17 0,33 27-2117,0 0-1,0 1 1,0-1 0,-1 0-1,1 1 1,0 0 0,0 0 0,-1 0-1,1 0 1,-1 0 0,1 1-1,-1 0 1,1-1 0,-1 1 0,1 0-1,-1 1 1,-6 0 0,5 1-118,1-1 1,-1 1 0,1 0-1,-1 0 1,1 0-1,0 1 1,-1 0 0,1-1-1,1 1 1,-1 1 0,0-1-1,-4 6 1,0 1 22,1 0 0,1 1-1,-1-1 1,2 1 0,0 0 0,0 1 0,-4 15-1,-1 10 126,-5 39 0,11-50-249,1 1 0,1-1 1,3 49-1,0-61-77,1-1 1,0 1-1,1-1 1,1 0-1,0 0 1,1 0-1,0 0 0,1-1 1,8 15-1,-10-22-121,0 1 0,1 0-1,-1-1 1,1 0 0,0 0 0,0-1-1,1 1 1,-1-1 0,1 0-1,0-1 1,0 1 0,0-1 0,1 0-1,-1-1 1,1 0 0,0 0-1,10 2 1,-6-3-219,21 0 0,-29-1 306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11682,'4'26'4714,"-8"6"-2770,0 3-648,-8 12-232,5 5-255,5-2-409,2 2-128,4-5-168,0-6-48,1-13-224,-2-7-400,-3-11-1201,2-8-991,14-7 1639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1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10186,'4'5'4577,"1"-1"-2352,11-1-545,-1-1-144,10-2-639,0-4-297,-1 2-440,3-2-464,-5-3-1145,1 6 993</inkml:trace>
  <inkml:trace contextRef="#ctx0" brushRef="#br0" timeOffset="1">553 1 11170,'-43'5'7403,"4"5"-4754,31-7-2494,0 1 1,0-1-1,1 1 1,-1 1 0,1-1-1,0 1 1,-10 10-1,9-8-33,1 0 0,0 1-1,-11 16 1,16-21-95,0 0 0,0 0 1,1 0-1,-1 1 0,1-1 0,0 1 0,0-1 1,0 1-1,0-1 0,1 1 0,-1 0 0,1-1 1,0 1-1,0 5 0,1-7-14,0 0 0,0 1 0,0-1 0,0 0 0,0 0 0,0 0 0,0 0 0,1 0 0,-1 0 0,1 0 0,0 0 0,-1-1 0,1 1 0,0-1 0,0 1 0,0-1 0,0 1 0,4 0 0,3 3-8,0-1-1,0 0 1,11 2-1,-9-3-7,-1-2 0,1 1-1,0-1 1,0-1 0,11 0-1,-19 0 6,-1 0 0,1 0-1,-1-1 1,0 1-1,1-1 1,-1 1 0,0-1-1,1 0 1,-1 0-1,4-2 1,-5 2 0,4 0 34,-4 3 0,-4 7 17,2-7-47,-3 14 32,0 0 0,0 0 0,-1 22 0,-1 9 49,5-42-76,0 0 0,0-1 0,0 0 1,1 1-1,0 5 0,0-9-11,0 0 0,0 0 0,0 0 1,0 0-1,0 0 0,1 0 0,-1 0 0,0-1 0,1 1 0,-1 0 1,1 0-1,-1 0 0,1 0 0,0-1 0,-1 1 0,1 0 0,-1 0 0,1-1 1,0 1-1,0-1 0,0 1 0,-1 0 0,1-1 0,1 1 0,1 0-16,0 0-1,0 0 1,0 0-1,0-1 1,0 1-1,0-1 0,0 1 1,1-1-1,-1 0 1,0-1-1,0 1 1,0 0-1,5-2 0,3-1-377,0-1 0,15-7-1,-9 3-281,24-9 42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1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12075,'11'14'6200,"8"2"-3792,-13-11-2056,0 0 0,7 9 0,3 5-101,-1 1-1,-1 1 0,-1 1 1,-1 0-1,-1 0 0,-1 1 1,-1 1-1,-1-1 0,0 1 1,-2 1-1,-2-1 0,0 1 1,-1 0-1,-1 0 0,-2 0 1,-3 36-1,2-51-305,0-1-1,-1 0 1,0 0 0,-5 15 0,5-21-302,1 1 0,-1-1 1,0 0-1,0 1 0,0-1 0,-1 0 1,1 0-1,-1 0 0,1-1 0,-1 1 1,0-1-1,0 1 0,-6 2 0,0 1-755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6417,'-17'-11'7267,"21"24"-4459,22 53-337,12 31-952,-28-76-1220,0-1 1,19 27 0,-27-44-271,0 0 1,0 0 0,0 0-1,1 0 1,-1-1-1,1 1 1,5 3 0,-7-6-27,0 1 0,0-1 0,0 0 0,0 1-1,0-1 1,0 0 0,0 0 0,0 0 0,0 1 0,0-1 0,0-1 0,0 1 0,0 0 0,0 0 0,0 0 0,0 0 0,0-1 0,0 1 0,0 0 0,0-1 0,0 1-1,0-1 1,0 1 0,0-1 0,0 1 0,-1-1 0,1 0 0,0 1 0,0-2 0,4-3-3,-1 0 1,0 0-1,0 0 0,0 0 0,-1-1 1,0 0-1,3-7 0,-1 2-4,-1-1 0,5-22-1,-3 4 20,12-33 0,-18 62-14,0 0 1,0 1 0,1-1 0,-1 0-1,0 0 1,1 1 0,-1-1 0,0 0 0,1 1-1,-1-1 1,1 1 0,-1-1 0,1 0-1,-1 1 1,1-1 0,-1 1 0,1-1-1,1 0 1,-2 1 0,0 0-1,1 0 0,-1 0 0,1 0 1,-1 0-1,1 0 0,-1 1 0,0-1 1,1 0-1,-1 0 0,1 0 0,-1 0 1,0 0-1,1 1 0,-1-1 0,0 0 1,1 0-1,-1 1 0,0-1 1,1 0-1,-1 1 0,0-1 0,1 1 1,2 3 14,1 1 0,-1 0 1,4 10-1,-3-6 15,4 4 164,-1 0 1,2 0 0,11 14-1,-17-24-80,0 1-1,1-1 0,-1 0 1,0 0-1,1 0 1,0-1-1,0 1 0,0-1 1,0 0-1,0 0 0,0 0 1,0 0-1,1-1 0,-1 1 1,5-1-1,-7 0-91,0-1-1,-1 0 0,1-1 1,0 1-1,-1 0 0,1 0 1,-1-1-1,1 1 1,-1-1-1,1 1 0,-1-1 1,1 0-1,-1 0 0,1 1 1,-1-1-1,0 0 1,1 0-1,-1 0 0,0 0 1,0-1-1,0 1 0,0 0 1,0 0-1,1-3 1,2-2-12,-1-1 1,0 0 0,0 0 0,2-8 0,-2 8 1,8-29-1352,12-67-1,-18 63 487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44 5441,'28'-17'2807,"-28"16"-2694,0 1-1,1 0 1,-1-1-1,0 1 1,1 0-1,-1-1 0,0 1 1,0-1-1,0 1 1,1 0-1,-1-1 0,0 1 1,0-1-1,0 1 1,0-1-1,1 1 1,-1 0-1,0-1 0,0 1 1,0-1-1,0 1 1,0-1-1,0 1 1,0-1-1,-1 1 0,1-1 1,0 1-1,0 0 1,0-1-1,0 1 1,-1-1-1,1 1 0,0-1 1,0 1-1,0 0 1,-1-1-1,1 1 0,0 0 1,-1-1-1,1 1 1,0 0-1,-1 0 1,0-1-1,0 0 235,-1 0 0,1 0 1,-1 0-1,1 0 0,-1 0 0,0 0 1,-1-1-1,2 2-256,0 1 1,1-1 0,-1 0 0,0 0-1,1 0 1,-1 0 0,0 1 0,1-1-1,-1 0 1,0 1 0,1-1 0,-1 1-1,1-1 1,-1 0 0,1 1 0,-1-1-1,1 1 1,-1-1 0,1 1 0,0 0-1,-1-1 1,1 1 0,-10 17 418,8-14-328,-17 30 307,-1 2-45,-22 53-1,37-76-370,1 1 0,0 0-1,1 0 1,0 0-1,1 0 1,1 0 0,0 27-1,6-2 169,1 0 0,21 68 0,-22-90-186,-4-14-46,27 86 207,-25-80-205,1 0 1,1 0-1,-1 0 1,2 0-1,-1-1 1,13 14-1,-16-19-11,0-1-1,0 0 1,0-1-1,1 1 1,-1 0 0,6 2-1,-8-4-16,1 0 0,-1 0 0,0 1 0,1-1 0,-1 0 1,1 0-1,-1 0 0,1 0 0,-1 0 0,0 0 0,1 0 0,-1 0 0,1 0 0,-1 0 0,1 0 0,-1 0 0,0 0 1,1 0-1,-1 0 0,1 0 0,-1-1 0,0 1 0,1 0 0,-1 0 0,0 0 0,1-1 0,-1 1 0,1 0 1,-1 0-1,0-1 0,0 1 0,1 0 0,-1-1 0,0 1 0,0 0 0,1-1 0,-1 1 0,0-1 0,0 1 0,0 0 1,0-1-1,1 1 0,-1-1 0,0 1 0,0 0 0,0-1 0,0 1 0,0-1 0,0 1 0,0-1 0,0 0 0,0-4-758,-1 0 0,1 0 0,-2-8 0,-3-5-261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3:5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42 5169,'-31'-1'5097,"7"-1"-1013,16 4-2184,11 1-231,15 5-448,-16-7-1502,9 3 313,-1 1-12,1-1-1,0-1 0,0 0 0,0 0 0,0-1 0,14 1 0,-8-2 20,-1-2-1,1 0 1,20-4-1,49-13 250,-17 2-108,-20 8-101,1 1-1,71 2 1,92-7 2,-127 6-58,74 4 12,-87 3-11,184 7 54,-54-9 5,-204 1-52,1 0 0,-1 1 0,1-1 1,-1 1-1,1 0 0,-1-1 0,1 1 0,0-1 0,-1 1 0,1 0 1,0-1-1,-1 1 0,1 0 0,0-1 0,0 1 0,0 0 0,0-1 0,0 1 1,-1 1-1,1 15 6,0-12-16,-1 0 0,1 1 0,1-1-1,-1 0 1,1 1 0,1 5-1,0-4-17,0-1 0,-1 1-1,0 0 1,0 0 0,-1 9-1,2 42 13,-2-50-16,1 1 0,1 0 1,0-1-1,0 0 0,4 10 0,-3-10 2,0-1 0,-1 1 0,0-1 1,-1 1-1,0 0 0,1 10 0,-1 18 9,0-30-8,0 0 0,-1-1 0,0 1 0,0 0 0,0-1 0,-1 1 0,0-1 0,0 1 0,0-1 0,-4 9 0,3-9 0,-7 18 11,8-21-12,1-1-1,0 1 1,0-1-1,-1 1 1,1-1-1,0 1 1,0-1-1,1 1 1,-1 0-1,0-1 1,0 1-1,1-1 1,0 3 0,0-3 0,-1 0 0,0 1 0,1-1 0,-1 0 0,0 0 0,0 0 0,0 0 0,0 1 0,0 1 0,2 9 14,-2-12-14,0 1 1,0-1-1,0 0 1,0 0 0,1 0-1,-1 1 1,0-1-1,0 0 1,0 0-1,0 0 1,0 1-1,0-1 1,0 0-1,0 0 1,0 0-1,0 1 1,0-1 0,0 0-1,0 0 1,0 1-1,0-1 1,0 0-1,0 0 1,0 0-1,0 1 1,-1-1-1,1 0 1,0 0-1,0 0 1,0 1 0,0-1-1,0 0 1,-1 0-1,1 0 1,0 0-1,0 1 1,0-1-1,0 0 1,-1 0-1,1 0 1,0 0-1,0 0 1,-1 0 0,1 1-1,-1-1 1,1 0 0,0 0 0,-1 1 0,1-1 0,-1 0-1,1 0 1,0 1 0,-1-1 0,1 0 0,0 1 0,-1-1-1,1 1 1,0-1 0,0 0 0,-1 1 0,1-1 0,0 1 0,-2 9 0,0-1 1,1 0 0,0 0-1,1 15 1,0-14 0,0 7 4,2 0 0,-1-1 1,2 1-1,1 0 0,6 21 1,3 9 26,-11-36 7,-1 0 0,-1 1 0,0-1 0,0 0-1,-1 0 1,-4 19 0,3-18 4,0 0 0,1 0 0,0 0-1,1 0 1,2 21 0,13 32 15,2 12-39,-13-60-14,-3-4 15,-1-12-27,0-1-1,0 0 1,0 0 0,-1 1 0,1-1-1,0 0 1,0 0 0,0 1-1,0-1 1,0 0 0,0 0 0,-1 0-1,1 1 1,0-1 0,0 0-1,0 0 1,-1 0 0,1 1 0,0-1-1,0 0 1,0 0 0,-1 0-1,1 0 1,0 0 0,0 0 0,-1 0-1,1 1 1,0-1 0,0 0 0,-1 0-1,1 0 1,0 0 0,-1 0-1,1 0 1,0 0 0,0 0 0,-1 0-1,1-1 1,-1 1-55,0 0-1,1 0 1,-1-1 0,1 1-1,-1 0 1,0-1 0,1 1-1,-1-1 1,1 1 0,-1-1-1,1 1 1,-1-1 0,1 1-1,-1-1 1,1 1 0,0-1-1,-1 0 1,1 1 0,0-1-1,-1 0 1,1 1 0,0-1-1,0 0 1,0 1-1,0-1 1,0 0 0,0 0-1,-2-4-213,-5-19-508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15 6169,'0'-1'403,"0"0"0,0 0 0,-1 0 0,1 1 0,0-1 0,-1 0 0,1 0 0,-1 1 0,1-1 0,-1 0 0,0 1-1,1-1 1,-1 0 0,0 1 0,1-1 0,-1 1 0,0-1 0,1 1 0,-1-1 0,0 1 0,-1-1 0,1 2-174,-1-1 0,1 0 0,0 1 0,-1-1 0,1 1 0,0 0 0,0-1 0,0 1 0,-1 0 0,1 0 0,0 0 0,0 0 0,-1 1 0,-11 9 65,0 1 0,1 0 0,0 1 1,1 1-1,1-1 0,0 2 0,1-1 0,1 1 1,-11 26-1,17-36-274,1-1 0,0 0 0,0 1 0,0-1 0,0 1 0,1-1 0,0 0 0,0 1 1,0-1-1,0 1 0,1-1 0,0 1 0,0-1 0,2 8 0,0-6 0,-1-1 1,1 0-1,0 0 0,0 0 0,1-1 1,0 1-1,-1-1 0,1 1 0,1-1 1,7 5-1,4 3 62,26 12 0,-27-16 12,0 1 0,18 14 1,-28-20-49,-1 1 0,0 0 0,0 1 1,0-1-1,0 1 0,-1-1 0,0 1 0,0 0 0,0 1 1,3 9-1,-3-7 18,0-1 0,-1 1 0,-1 0 0,1 0 1,-1 0-1,0 0 0,-1 0 0,0 1 0,0-1 0,-3 15 0,2-22-51,1 0 0,-1 1 0,1-1 1,0 0-1,-1 0 0,0 0 0,1 0 0,-1 0 0,0 0 0,1 0 0,-1 0 0,0 0 0,0 0 0,0 0 0,0-1 0,0 1 0,0 0 0,-1 0 0,-1 0 12,1 0 0,0 0 1,-1-1-1,1 1 0,0 0 0,-1-1 0,1 0 0,-5 0 0,-3 0 54,0-1-1,-1-1 1,-13-4-1,18 5-55,0 0 6,0 0-15,1-1-1,-1 1 1,1-1-1,-1 0 1,-5-4-1,10 6-17,1 0-1,-1-1 1,0 1-1,1-1 1,-1 1-1,0-1 0,1 1 1,-1-1-1,0 0 1,1 1-1,-1-1 1,1 0-1,0 0 1,-1 1-1,1-1 1,-1 0-1,1 0 0,0 1 1,0-1-1,-1 0 1,1 0-1,0 0 1,0 0-1,0 1 1,0-1-1,0 0 1,0 0-1,0 0 0,0 0 1,0 0-1,1 1 1,-1-1-1,0 0 1,1 0-1,-1 0 1,0 1-1,1-1 1,-1 0-1,1 1 0,-1-1 1,1 0-1,0-1 1,13-13-543,0 0 0,30-26-1,-16 16-931,-4 4-892,-1 3 975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10578,'-11'3'5988,"8"-2"-5409,0 0 1,-1 0-1,1 0 0,0 0 1,0 1-1,-5 2 1,-4 5-307,1 1 1,0 0 0,1 0 0,0 1-1,1 0 1,0 1 0,-11 18 0,15-21-240,1 0 0,0 0 1,0 0-1,1 1 1,0-1-1,1 1 1,0 0-1,0 0 1,1 0-1,0 0 1,2 19-1,0-19-8,1-1-1,0 1 1,0 0-1,1-1 1,1 0-1,0 0 1,0 0 0,0 0-1,10 12 1,-11-15-30,2 0 0,-1-1 1,1 1-1,0-1 1,0 0-1,0-1 1,1 1-1,-1-1 0,1 0 1,0-1-1,0 1 1,1-1-1,12 4 0,-16-6-96,-1 0-1,1-1 0,-1 0 0,1 1 0,0-1 1,-1 0-1,1 0 0,-1 0 0,1-1 0,-1 1 1,1 0-1,-1-1 0,1 0 0,-1 0 0,1 0 0,3-2 1,0-1-746,-1 1 1,0-2-1,0 1 0,8-10 1,-5 5-423,13-14-502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82 7818,'-5'-1'3005,"-3"0"984,8 1-3924,0 0 1,0 0-1,0 0 0,0 0 0,0-1 0,0 1 0,0 0 1,0 0-1,0 0 0,0 0 0,-1 0 0,1 0 1,0 0-1,0 0 0,0 0 0,0-1 0,0 1 1,0 0-1,0 0 0,0 0 0,0 0 0,0 0 1,0 0-1,0 0 0,0-1 0,0 1 0,0 0 1,0 0-1,0 0 0,0 0 0,0 0 0,1 0 1,-1 0-1,0 0 0,0 0 0,0-1 0,0 1 1,0 0-1,0 0 0,0 0 0,0 0 0,0 0 1,0 0-1,0 0 0,0 0 0,1 0 0,-1 0 0,0 0 1,0 0-1,0 0 0,0 0 0,0 0 0,0 0 1,0 0-1,0 0 0,1 0 0,-1 0 0,0 0 1,20-10 3064,11 1-2964,-12 4-39,-6 0-113,17-9 0,-21 9-463,16-5 1,-23 9 365,-1 1-12,0 0 0,0-1 0,0 1 0,0 0 0,0-1 0,0 1 1,0 0-1,0-1 0,0 0 0,-1 1 0,1-1 0,0 1 0,0-1 0,-1 0 0,2 0 0,-2 0 39,-1 1 0,1-1 0,0 1 0,0-1 0,-1 1 0,1 0 0,0-1 0,-1 1 0,1 0 0,0-1 0,-1 1 0,1 0 0,-1 0 0,1-1 0,0 1 0,-1 0 0,1 0 0,-1-1 0,1 1 0,-1 0 0,1 0 0,-1 0 0,0 0 0,0 0 63,1-1 0,-1 1 0,0 0 0,0 0 0,1-1 1,-1 1-1,0 0 0,0 0 0,0 0 0,1 0 0,-1 0 0,0 0 0,0 0 0,1 0 0,-1 1 0,0-1 1,-1 1-1,1 0 120,0 1 0,1 0 0,-1 0 0,1 0 0,-1 0 0,1-1 0,0 1 0,-1 3 0,1 1 139,-14 50 1054,0 1-616,13-50-633,0 0 1,0 0-1,1 1 1,0-1-1,2 14 1,7 17 95,-8-34-353,1 0 0,-1-1 0,0 0 0,1 1 0,0-1 0,0 0 0,0 0 0,4 4 0,1-3-1204,5-6 522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4 9962,'-8'-3'4473,"-8"8"-1904,-2 9-721,-6 16-456,0 5-279,2 11-489,5 3-144,9-6-248,4 1-80,12-7-56,6-4-32,7 2-48,4-4-16,2-6-384,3-5-536,6-11 600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2:07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236 424 10970,'-52'4'7048,"0"3"-4020,41-5-2707,-1 1 0,1 0 1,0 0-1,0 1 0,0 1 0,-18 10 0,26-13-267,0 0-1,0 0 0,0 0 1,1 1-1,-1-1 1,1 1-1,-1 0 0,1 0 1,0-1-1,-3 7 1,4-7-42,0-1 1,1 1-1,-1 0 1,1-1-1,-1 1 0,1 0 1,0-1-1,0 1 1,0 0-1,0 0 1,0 0-1,0-1 1,0 1-1,0 0 1,1 0-1,-1-1 1,1 1-1,-1 0 1,1-1-1,0 1 1,-1-1-1,1 1 1,1 1-1,1 1-2,1-1-1,-1 1 1,0-1 0,1 0-1,0 0 1,0 0 0,-1 0-1,7 2 1,35 15 40,-45-20-49,22 8 60,34 7 0,-34-10 119,32 13-1,-51-18-149,-1 1 1,0 0-1,0 0 1,0 0-1,0 0 0,0 1 1,0-1-1,0 0 0,0 1 1,2 2-1,-3-3-16,-1 0-1,0 0 1,1 0-1,-1-1 1,0 1 0,0 0-1,0 0 1,0 0-1,1 0 1,-1 0-1,0 0 1,-1 0 0,1 0-1,0-1 1,0 1-1,0 0 1,0 0-1,-1 0 1,1 0 0,0 0-1,-1-1 1,1 1-1,-1 0 1,1 0-1,-1-1 1,1 1 0,-1 0-1,1 0 1,-1-1-1,-1 1 1,-2 4 19,0-1-1,0-1 1,-1 1 0,1-1 0,-1 0-1,-10 5 1,-34 13-352,41-18 186,-11 5-270,12-5-97,0 0 0,-1 0 0,1 0 0,-1-1 0,0 0 0,-11 1 0,19-3 374,-1 0 1,1 0-1,-1 0 0,1 0 1,-1 0-1,1 0 1,-1-1-1,1 1 1,-1 0-1,1 0 1,-1 0-1,1 0 1,-1-1-1,1 1 1,0 0-1,-1 0 1,1-1-1,-1 1 1,1 0-1,0-1 1,-1 1-1,1 0 1,-1-1-1,1 1 1,0-1-1,0 1 1,-1-1-1,1 1 1,0 0-1,0-1 1,0 1-1,-1-1 0,1 1 1,0-1-1,0 1 1,0-1-1,0 1 1,0-1-1,0 1 1,0-1-1,0 0 1,3-16-1405</inkml:trace>
  <inkml:trace contextRef="#ctx0" brushRef="#br0" timeOffset="1">296 263 8418,'15'6'4441,"0"2"-1009,6 5-1575,-1 2-49,6 7-535,0 5-249,0 6-424,-2 4-192,-6 3-208,-6 1-56,-11 1-72,-6-4-24,-11 4-72,-6-8-176,2-3-568,-5-6-488,8-16-937,3-1 1289</inkml:trace>
  <inkml:trace contextRef="#ctx0" brushRef="#br0" timeOffset="2">360 7 10026,'0'-1'117,"0"1"-1,0 0 1,0 0-1,0 0 1,0 0 0,0-1-1,0 1 1,0 0-1,0 0 1,0 0 0,0-1-1,0 1 1,0 0-1,0 0 1,0 0 0,0 0-1,0-1 1,0 1-1,0 0 1,0 0-1,0 0 1,0 0 0,0-1-1,1 1 1,-1 0-1,0 0 1,0 0 0,0 0-1,0 0 1,0 0-1,0-1 1,1 1-1,-1 0 1,0 0 0,0 0-1,0 0 1,0 0-1,1 0 1,-1 0 0,0 0-1,0 0 1,0 0-1,0 0 1,1 0-1,-1 0 1,0 0 0,0 0-1,0 0 1,0 0-1,1 0 1,-1 0 0,0 0-1,0 0 1,0 0-1,0 0 1,1 0-1,12 5 1460,1 3-922,-1 0 1,-1 1-1,0 1 0,0 0 1,12 14-1,-9-8-331,-1 1-1,-1 1 0,13 21 0,-12-13-54,-1 2-1,-1 0 0,-1 0 0,12 51 1,-10-14 8,5 71 1,-14-102-210,-2-1 0,-1 1-1,-2 0 1,-2-1 0,-6 34 0,6-52-178,-1 0 0,-1 0 0,0 0 0,-1-1 0,-11 19 0,11-23-247,-1 0 0,0 0 1,0-1-1,-1 0 1,-1-1-1,1 0 1,-19 14-1,-14 2-1716,5-7 926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6:5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5137,'12'-45'3078,"-11"44"-2854,-1 0-1,0 0 1,0 1 0,0-1-1,0 0 1,0 0-1,0 0 1,0 0 0,0 1-1,0-1 1,-1 0 0,1 0-1,-1-1 1,1 2-82,0 0 0,0 0 0,0 0 0,0 0 0,0 0 0,0 0 0,0 0 0,0 0 0,0 1 0,0-1 0,0 0 0,0 0 0,0 0 0,0 0 0,0 0 0,0 0 0,0 0 0,0 0 0,0 0 0,0 0-1,0 0 1,0 0 0,-1 0 0,1 0 0,0 0 0,0 0 0,0 0 0,0 0 0,0 0 0,0 0 0,0 0 0,0 0 0,0 0 0,0 0 0,0 0 0,0 0 0,0 0 0,0 0 0,0 0 0,0 0 0,-1 0 0,1 0 0,0 0 0,0 0 0,0 0 0,9 38 475,22 115 708,-12-30-506,50 170 1,-62-269-791,22 78 69,-27-90-127,3 7-211,11 36 1,-11-50-785,-5-5 950,0-1 0,0 1 1,0 0-1,0 0 0,0 0 0,1 0 0,-1 0 0,0-1 0,0 1 0,0 0 0,0 0 1,0 0-1,0-1 0,0 1 0,0 0 0,0 0 0,0 0 0,0 0 0,0-1 0,0 1 1,0 0-1,0 0 0,0 0 0,0-1 0,0 1 0,0 0 0,0 0 0,0 0 1,0-1-1,0 1 0,0 0 0,0 0 0,-1 0 0,1 0 0,0 0 0,0-1 0,0 1 1,0 0-1,-8-19-3762,0-11 1638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0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8930,'30'-3'2961,"33"1"0,-50 2-2490,0 1 1,1 0 0,-1 1 0,25 7-1,-33-7-369,0 0-1,0 1 1,0-1-1,-1 1 0,1 0 1,0 0-1,-1 0 1,0 1-1,0-1 0,0 1 1,6 8-1,-8-9-75,0 0 0,0 0 0,0 0 0,-1 0 0,1 0 0,-1 0 0,0 0 1,0 1-1,0-1 0,0 0 0,-1 1 0,1-1 0,-1 1 0,0-1 0,0 0 0,0 1 0,-1-1 0,1 1 0,-2 5 0,-2 0 34,0 1 0,0-1-1,-7 9 1,1 1 25,2-4-38,-1-1 1,0 0-1,-1-1 0,0 0 0,-1 0 1,-14 12-1,22-23-210,0 1 0,0-1 1,0 0-1,-1 0 0,1 0 0,-1-1 0,1 1 1,-1-1-1,0 0 0,1 0 0,-1 0 1,0 0-1,0 0 0,0-1 0,1 0 0,-1 0 1,-5 0-1,-4-4-851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0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9426,'35'18'5220,"-31"-15"-4866,1 0 0,0 1-1,-1-1 1,0 1 0,0 0-1,0 1 1,0-1 0,2 5-1,6 10 179,-1-1 0,-1 1 0,0 1 1,-2-1-1,0 2 0,7 34 0,-15-55-509,1 1-1,-1 0 1,0-1 0,0 1-1,0 0 1,0 0 0,0-1 0,0 1-1,-1 0 1,1 0 0,0-1-1,0 1 1,0 0 0,-1 0 0,-2-1 173,-1-8 55,1-3-250,0 0 0,0 0 0,1 0 0,-1-12 0,2 12-1,0 2-28,0-1 0,1 0 0,1 0 0,0 0-1,0 0 1,1 1 0,0-1 0,1 0-1,-1 1 1,2 0 0,0-1 0,0 1-1,0 1 1,1-1 0,1 1 0,-1 0 0,14-15-1,-17 21-156,0 0-1,0 1 0,0-1 0,0 0 1,1 1-1,-1-1 0,0 1 0,1 0 1,-1 0-1,1 0 0,3-1 0,-4 1-192,0 1 0,0 0-1,0 0 1,0 0 0,0 0 0,0 0-1,0 1 1,0-1 0,0 0-1,0 1 1,0 0 0,0-1-1,0 1 1,-1 0 0,4 2 0,10 8-1457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0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7202,'1'6'4251,"3"4"-2296,0 1-695,0 3-647,0 1-1,-1-1 0,-1 1 0,0 0 0,-1 18 0,-1-23-281,0-1-143,1-1 0,0 0 0,0 0 0,1 0 0,0 0 0,0 0 0,4 8 0,-5-13-167,0-1 1,1 1-1,-1-1 0,1 0 1,0 1-1,-1-1 0,1 0 1,0 0-1,0 0 0,1 0 1,-1-1-1,0 1 0,1 0 1,-1-1-1,1 0 1,-1 0-1,1 1 0,0-1 1,-1-1-1,1 1 0,0 0 1,0-1-1,4 1 0,-3-1-19,-1 0-1,1 0 1,-1 0-1,1 0 1,-1-1-1,1 1 1,-1-1-1,0 0 1,1 0-1,-1 0 1,0-1-1,0 1 1,1-1-1,-1 1 1,0-1-1,-1 0 0,1-1 1,0 1-1,-1 0 1,1-1-1,-1 1 1,1-1-1,-1 0 1,3-5-1,-3 4 2,0-1 0,0 1 0,0-1 0,-1 1-1,1-1 1,-1 0 0,0 0 0,-1 1 0,1-1 0,-1 0 0,0 0-1,0 0 1,-1 0 0,1 1 0,-1-1 0,0 0 0,-3-8-1,-1 2 30,0 0-1,0 0 0,-11-15 1,13 21-15,-1-1 1,-1 1 0,1 0-1,-1 0 1,1 0 0,-1 1-1,-10-7 1,13 10-17,0 0-1,1 0 1,-1 0-1,1 1 1,-1-1-1,0 1 1,0-1-1,1 1 1,-1 0-1,0-1 0,0 1 1,0 0-1,1 0 1,-1 0-1,0 1 1,0-1-1,0 0 1,1 1-1,-1-1 1,0 1-1,1-1 1,-1 1-1,0 0 1,1 0-1,-1 0 1,1 0-1,-1 0 1,1 0-1,-1 0 1,-1 2-1,2-1-133,-1 0-1,1 0 0,-1 0 0,1 0 1,-1 0-1,1 0 0,0 0 1,0 1-1,0-1 0,1 0 1,-1 1-1,0-1 0,1 1 0,-1-1 1,1 0-1,0 1 0,0-1 1,0 1-1,0-1 0,1 5 1,7 10-786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 5625,'2'0'8136,"-1"1"-4054,-2 9-3031,-2 4-926,3-8-84,-2 12 125,1-1-1,1 28 1,0-40-144,1 0 0,0 0 0,0 0-1,0 0 1,0 0 0,1 0 0,0 0 0,0-1 0,0 1 0,0-1 0,1 1 0,0-1 0,0 0 0,6 6 0,-6-6-22,1-1 1,0 0 0,0 0-1,1-1 1,-1 1-1,0-1 1,1 0 0,-1 0-1,1-1 1,0 1 0,0-1-1,-1 0 1,1 0 0,0-1-1,0 0 1,0 1 0,0-1-1,0-1 1,0 1 0,0-1-1,0 0 1,-1 0 0,1 0-1,0-1 1,-1 0-1,1 0 1,-1 0 0,1 0-1,-1-1 1,0 1 0,0-1-1,0 0 1,0-1 0,-1 1-1,1-1 1,-1 1 0,0-1-1,4-6 1,-4 4 1,0 0 1,0 0-1,0-1 0,-1 0 1,0 1-1,0-1 0,-1 0 1,0 0-1,0 0 0,-1 0 0,1 0 1,-1 0-1,-1 0 0,0 0 1,0 0-1,-3-12 0,3 14 21,-1 1 1,1-1-1,-1 0 0,0 1 0,0 0 0,-1 0 0,1-1 0,-1 1 0,0 1 0,0-1 1,0 0-1,-1 1 0,1-1 0,-1 1 0,0 0 0,0 0 0,0 1 0,0-1 0,0 1 0,-1 0 1,1 0-1,-1 0 0,1 1 0,-1-1 0,-5 0 0,7 2 9,-1 0-1,0 0 1,0 0-1,1 1 1,-1-1-1,0 1 1,-6 2-1,9-3-28,0 0 1,0 1-1,0-1 0,0 1 1,0 0-1,0-1 0,0 1 1,0 0-1,0-1 0,0 1 0,0 0 1,-1 1-1,2-1-8,0 0 0,-1-1 0,1 1 0,0-1-1,0 1 1,-1 0 0,1-1 0,0 1 0,0 0 0,0 0 0,0-1 0,0 1-1,0 0 1,0-1 0,0 1 0,0 0 0,1-1 0,-1 1 0,0 0 0,0-1-1,0 1 1,1 0 0,-1 0 0,2 1-122,-1 0 1,0 0-1,1-1 0,-1 1 0,1 0 1,0-1-1,-1 1 0,1-1 0,0 1 0,0-1 1,0 0-1,3 2 0,0-1-502,0 0 0,0 0-1,0-1 1,9 2 0,18-1-1001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0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6761,'-4'-6'7451,"4"6"-7389,0 0-1,0 0 1,0 0 0,0 0 0,0 0-1,-1 0 1,1 0 0,0 0 0,0 0-1,0 0 1,0 0 0,0 0 0,0 0-1,0 0 1,0 0 0,0 0 0,0 0-1,0 0 1,0 0 0,0 0 0,0 0-1,0 0 1,-1 0 0,1 0 0,0 0-1,0 0 1,0 0 0,0 0 0,0 0-1,0 0 1,0 0 0,0 0 0,0 0-1,0 0 1,0 0 0,0 0 0,0 0-1,0 1 1,0-1 0,0 0 0,0 0-1,0 0 1,0 0 0,0 0 0,0 0-1,0 0 1,0 0 0,0 0 0,0 0-1,0 0 1,0 0 0,0 0 0,0 17 858,4 28-312,6 58-58,12 108 131,24 99-407,-46-304-291,1 9 47,-1-15-50,0 1 1,0-1 0,0 0 0,0 1 0,0-1-1,0 0 1,0 1 0,0-1 0,0 0 0,0 0 0,1 1-1,-1-1 1,0 0 0,0 1 0,0-1 0,0 0 0,0 0-1,1 1 1,-1-1 0,0 0 0,0 0 0,0 0 0,1 1-1,-1-1 1,0 0 0,0 0 0,1 0 0,-1 0 0,0 1-1,1-1 1,0-5-1109,-1-10-362,0-9 584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0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45 7138,'-18'-18'3513,"15"14"-2654,-1 1 0,0-1 0,1 0 0,-10-5 0,13 9-764,-1 0 0,0-1 0,1 1 0,-1 0-1,0-1 1,1 1 0,-1 0 0,0 0 0,0 0 0,1 0 0,-1 0 0,0 0 0,1 0 0,-1 0 0,0 0-1,0 0 1,1 0 0,-1 0 0,0 0 0,1 1 0,-1-1 0,0 0 0,1 1 0,-1-1 0,0 0 0,1 1 0,-1-1-1,1 1 1,-1-1 0,1 1 0,-2 0 0,1 1 80,-1 0 0,0 1 0,1-1-1,0 1 1,-1-1 0,0 4 0,-4 12 275,1-1 0,-7 36 1,3 38 138,8-44-396,2 0 0,2 0 0,9 49 0,-4-55-89,20 63-1,23 36 24,-23-64-71,-20-55-21,5 24 1,-11-37-86,-1 1 0,0 0 0,0 0 0,-1 0 1,-1 14-1,1-20-84,0-1-1,-1 1 1,1-1 0,-1 1 0,0-1 0,0 1 0,0-1-1,0 0 1,0 0 0,-2 3 0,2-4-31,1 0 0,-1 0 0,0-1 1,0 1-1,1 0 0,-1-1 0,0 1 0,0 0 1,0-1-1,0 1 0,0-1 0,0 0 0,0 1 0,0-1 1,0 0-1,0 0 0,0 1 0,0-1 0,0 0 0,0 0 1,0 0-1,-1 0 0,1 0 0,0-1 0,-2 1 0,-18-8-1615</inkml:trace>
  <inkml:trace contextRef="#ctx0" brushRef="#br0" timeOffset="1">0 552 9418,'27'-6'3945,"6"1"-2385,5 3-160,5 4-551,-1 1-209,3 5-296,-3-3-112,-2-2-24,-8-2-512,-12-2 256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0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88 9026,'-4'1'1077,"-18"2"2341,16-2-1571,11-1 149,37 0-1419,230-9-201,101-21-64,87-5 78,148 49 470,-555-10-794,305 13 331,-249-16-168,137-17 0,-240 15-222,10-1 20,0 0-1,27-8 1,-31 3-196,-12 7 156,0-1 0,0 1 0,0 0 1,0 0-1,1 0 0,-1 0 0,0-1 0,0 1 0,0 0 0,0 0 0,0 0 0,0-1 0,1 1 0,-1 0 0,0 0 0,0-1 1,0 1-1,0 0 0,0 0 0,0-1 0,0 1 0,0 0 0,0 0 0,0-1 0,0 1 0,0 0 0,0 0 0,0 0 1,-1-1-1,1 1 0,0 0 0,0 0 0,0-1 0,0 1 0,0 0 0,0 0 0,-1 0 0,1 0 0,0-1 0,0 1 1,0 0-1,0 0 0,-1 0 0,1 0 0,0-1 0,-1 1 0,-17-7-294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5593,'0'-8'8870,"2"6"-5672,4 16-2611,4 27-20,-5-12-259,-1-1 0,1 59 0,-6-37 63,8 81-1,-2-96-292,0-4 47,-2 0-1,0 46 0,-3-73-105,0 16 72,1-12-39,-1-7-50,1-1-1,-1 0 1,0 0-1,0 0 0,0 0 1,0 0-1,0 0 1,0 1-1,0-1 1,0 0-1,0 0 1,0 0-1,1 0 1,-1 0-1,0 0 1,0 0-1,0 0 0,0 0 1,0 0-1,0 0 1,1 1-1,-1-1 1,0 0-1,0 0 1,0 0-1,0 0 1,0 0-1,1 0 0,-1 0 1,0 0-1,0 0 1,0 0-1,0 0 1,0 0-1,1-1 1,-1 1-1,1-2 32,-1 2-32,0 0 1,0-1-1,0 1 1,0 0-1,0 0 1,0 0-1,0 0 1,0 0-1,0-1 1,0 1-1,0 0 1,0 0-1,0 0 1,0 0-1,0 0 1,0 0-1,0-1 1,0 1-1,0 0 1,0 0-1,0 0 1,0 0-1,0 0 1,0 0-1,1 0 1,-1-1-1,0 1 1,0 0-1,0 0 1,0 0-1,0 0 1,0 0-1,0 0 1,1 0-1,-1 0 1,0 0-1,13-5 11,1 1 0,-1 1 0,20-3 0,-31 6-10,16-2 18,0 1 0,-1 0 0,20 3 0,2 0 45,13-3 61,27 0 127,-65 4-149,-10-1-144,-5-1-363,-2-3-1988,2 1 1524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89 2729,'-8'-13'7720,"-1"-11"-4044,5 12-2095,3 11-1327,0-1 0,1 0 0,-1 1 0,0-1 0,0 1 1,0-1-1,0 1 0,0-1 0,-1 1 0,1 0 0,-3-2 0,1 0-153,-1 1 1,1 1 0,-1-1-1,0 0 1,-4 0-1,2 0-29,-1 0 0,1 0-1,-12 0 1,17 2-59,-1 0 1,0 1-1,0-1 0,1 0 1,-1 1-1,1-1 1,-1 1-1,1 0 0,-1 0 1,1 0-1,-1-1 1,1 1-1,-1 0 0,1 1 1,0-1-1,0 0 0,0 0 1,-1 0-1,1 1 1,0-1-1,1 1 0,-1-1 1,0 1-1,0-1 1,0 3-1,0-3-10,-5 14 93,-9 25 0,0 0-14,8-21-33,0 1 0,-6 27-1,11-37-31,1 0 0,0 0 0,0-1-1,1 1 1,0 0 0,1 0 0,1 10-1,1-9 0,0 0 1,0 0-1,1-1 0,0 1 0,1-1 0,0 0 0,0 0 0,1 0 0,1-1 0,8 10 1,-11-14-18,1-1 0,0 1 1,0-1-1,0 0 1,0 0-1,1 0 1,0-1-1,0 0 1,0 0-1,0 0 0,0-1 1,0 0-1,1 0 1,-1-1-1,1 1 1,-1-1-1,1-1 1,7 1-1,-5-2-607,0 1 0,0-1 0,0-1 0,-1 1-1,14-6 1,-7 0-687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7306,'2'9'3040,"8"-9"-1447,2 0-497,10 0-72,2-2-176,10 0-408,8 4-136,-3-1-152,-1-1-56,-6 7-48,-4-5-16,-5 4-1024,-5 2-1040,-4-8 1272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33 499 6649,'-27'10'2729,"26"-9"-2589,1-1-1,-1 0 1,1 1 0,-1-1-1,1 1 1,0-1 0,-1 1-1,1-1 1,0 1 0,-1-1-1,1 1 1,0-1 0,0 1 0,0 0-1,-1-1 1,1 1 0,0-1-1,0 1 1,0-1 0,0 1-1,0 0 1,0-1 0,0 1-1,0-1 1,0 1 0,0 0-1,1-1 1,-1 1 0,0-1-1,0 1 1,1-1 0,-1 1-1,0-1 1,1 1 0,0 3 300,21 136 4533,4 17-3567,-23-152-1384,-3-5-86,0 0 0,0 0 1,0 0-1,0 0 0,0 0 0,0 0 1,0 0-1,0 0 0,0 0 0,0 0 1,0 0-1,0 0 0,0 0 0,0 0 1,0 0-1,0 0 0,0 0 0,0 0 1,0 0-1,0 0 0,1 0 0,-1 0 1,0 0-1,0 0 0,0 0 0,0 0 1,0 0-1,0 0 0,0 0 0,0 0 1,0 0-1,0 0 0,0 0 0,0 0 1,0 0-1,0 0 0,0 0 0,0 0 1,1 0-1,-1 0 0,0 0 0,0 0 0,0 0 1,0 0-1,0 0 0,0 0 0,0 0 1,0 0-1,0 0 0,0 0 0,0 0 1,0 0-1,0 0 0,0 0 0,0 0 1,0 0-1,0 0 0,0 1 0,0-3-1215</inkml:trace>
  <inkml:trace contextRef="#ctx0" brushRef="#br0" timeOffset="1">543 40 6953,'-47'-34'3201,"43"32"-1480,3 1-401,1 1-8,0-1-336,0-1-184,1 2-295,22 0-97,37 8-168,-31-6-56,2-1-96,-5 2-32,-3-2-472,-7 0-561,-8 5 625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4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7426,'-5'-2'3312,"6"1"-1271,7 1-457,12 1-128,2-1-223,8 6-465,3-1-160,1-2-208,0 2-96,-7-4-120,-6-1-64,-6 0-88,-7 0-456,-4 0-1344,-4 0 1216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8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4297,'-1'-1'3359,"-6"-5"3880,8 3-5513,5 2-639,10 1-909,-1 1-1,1 0 1,-1 2 0,28 7-1,-10-2 42,200 33 57,-213-38-376,-12-1-493,-8-2 549,0 1-1,0-1 0,0 0 0,0 0 0,0 0 1,0 0-1,0 0 0,0 1 0,0-1 1,1 0-1,-1 0 0,0 0 0,0 0 0,0 0 1,0 1-1,0-1 0,0 0 0,0 0 1,0 0-1,0 0 0,0 1 0,0-1 0,0 0 1,0 0-1,-1 0 0,1 0 0,0 1 1,0-1-1,0 0 0,0 0 0,0 0 0,0 0 1,0 0-1,0 0 0,0 1 0,0-1 1,-1 0-1,1 0 0,0 0 0,0 0 0,0 0 1,0 0-1,-9 8-969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8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6897,'7'2'5699,"14"-3"-3921,-14 0-1033,11 2 23,1 0-1,0 2 0,0 0 1,-1 1-1,22 7 1,-27-7-494,-5-2-234,1 1 1,-2 0 0,1 0-1,0 1 1,-1 0 0,1 0-1,-1 1 1,0 0 0,-1 0-1,1 1 1,-1-1 0,0 2-1,-1-1 1,1 0 0,-1 1-1,0 0 1,-1 0 0,0 1-1,0-1 1,-1 1 0,4 9-1,-1 3 8,0 1 0,-1 0 0,-2 1 0,3 31 0,-6-46-39,0 1 1,0-1-1,-1 0 0,0 1 1,0-1-1,-1 0 1,1 1-1,-2-1 0,1 0 1,-1 0-1,0-1 0,0 1 1,-1 0-1,0-1 0,0 0 1,-9 10-1,1-6 12,0 0 0,-1 0 0,0-1-1,0-1 1,-1-1 0,-26 11 0,32-15-11,-10 2-4,17-5-6,1 0 0,0 0 0,-1 0-1,1 0 1,0 0 0,0 0 0,-1 0-1,1 1 1,0-1 0,0 0-1,-1 0 1,1 0 0,0 0 0,0 0-1,-1 1 1,1-1 0,0 0 0,0 0-1,0 0 1,-1 1 0,1-1-1,0 0 1,0 0 0,0 1 0,0-1-1,0 0 1,0 0 0,-1 1 0,1-1-1,0 0 1,0 1 0,0-1-1,0 0 1,0 0 0,0 1 0,0-1-1,0 0 1,0 1 0,0-1-1,0 0 1,1 1 0,-1 0-2,1-1 1,0 1-1,0 0 0,0-1 0,-1 1 1,1 0-1,0-1 0,0 1 1,0-1-1,0 1 0,0-1 1,0 0-1,0 1 0,0-1 0,0 0 1,0 0-1,0 0 0,2 0 1,2 1-4,45 7-3,77 2 0,-12-3 56,-84-4-31,-17-2-629,27 5 1,-39-5-1305,-3 0 789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9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5 141 9738,'0'0'104,"-1"0"-1,1 1 1,0-1-1,-1 0 0,1 0 1,0 1-1,0-1 1,-1 0-1,1 0 1,0 1-1,0-1 1,0 0-1,-1 1 1,1-1-1,0 0 1,0 1-1,0-1 1,0 0-1,0 1 1,0-1-1,0 0 1,0 1-1,0-1 1,-1 0-1,2 1 1,-1-1-1,0 1 0,0-1 1,0 0-1,0 1 1,0-1-1,0 0 1,0 1-1,0-1 1,0 0-1,1 1 1,-1-1-1,0 0 1,0 1-1,0-1 1,1 0-1,-1 0 1,0 1-1,1-1 1,-1 0-1,0 0 1,0 1-1,1-1 1,-1 0-1,0 0 0,1 0 1,-1 0-1,0 0 1,1 1-1,0-1 1,3 1 72,0 0 0,0 0-1,8 1 1,-9-1 94,5-1-156,1 1-1,-1-1 0,0 0 1,0-1-1,1 0 0,-1 0 1,0-1-1,0 0 1,0 0-1,10-5 0,-12 4-89,0 0 0,0 0 0,0 0 0,0-1 0,0 0 0,-1-1 0,0 1 0,0-1 0,0 0 0,0 0 0,-1-1 0,7-9 0,-10 13-18,0 1 0,0-1 1,0 0-1,-1 0 0,1 0 0,0 1 0,-1-1 0,1 0 0,-1 0 0,0 0 0,0 0 0,1 0 1,-1 0-1,-1 0 0,1 0 0,0 0 0,0 0 0,-1 0 0,1 0 0,-1 1 0,1-1 1,-1 0-1,0 0 0,0 0 0,0 1 0,0-1 0,0 0 0,0 1 0,0-1 0,-1 1 0,-2-3 1,1 2 13,0-1 0,0 1 0,-1 0 0,1 0 0,-1 0 0,0 0 0,0 1 0,1-1 0,-1 1 0,0 0 0,0 0 0,0 0 0,0 1 0,-5-1 0,5 1 19,1 1 0,-1-1 0,1 0-1,-1 1 1,1 0 0,-1 0 0,1 0 0,0 0-1,-1 0 1,1 1 0,0 0 0,0-1 0,0 1-1,0 0 1,0 0 0,1 1 0,-1-1 0,0 1-1,1-1 1,0 1 0,0 0 0,0 0 0,0 0-1,0 0 1,0 0 0,1 0 0,-1 1-1,1-1 1,0 0 0,0 1 0,0-1 0,1 1-1,-1 4 1,0 0 22,1 1 0,0 0 0,0 0 0,1-1 0,0 1 0,0 0-1,1-1 1,0 1 0,1-1 0,0 0 0,0 0 0,1 0 0,0 0 0,0 0 0,1-1-1,0 0 1,7 9 0,-6-9-221,1 0 0,0-1 0,0 0 0,1 0 1,-1 0-1,1-1 0,0 0 0,1-1 0,-1 0 0,1 0 0,0-1 0,0 0 0,0 0 0,1-1 0,17 2 0,11-3-669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6561,'3'-5'784,"0"0"-1,0 0 1,0 0-1,1 0 1,0 1-1,0 0 1,0 0-1,0 0 1,6-4-1,-6 6-552,0 0 0,0 0-1,0 0 1,0 0 0,0 0 0,1 1-1,-1 0 1,1 0 0,-1 0 0,0 1-1,1-1 1,6 1 0,-4 0-157,-1 1 0,1-1 0,0 1 0,-1 1 0,1-1 1,-1 1-1,0 0 0,1 1 0,-1 0 0,0 0 0,6 4 0,-8-5-48,0 1-1,-1 1 1,1-1-1,-1 1 1,1-1-1,-1 1 1,0 0-1,0 0 1,-1 0-1,1 1 1,-1-1-1,0 0 1,0 1-1,-1 0 1,3 8-1,-3-4 17,1 0-1,-1 0 0,0 0 0,-1 0 1,0 0-1,-1 0 0,0 0 0,0 0 1,-1 0-1,0 0 0,-1 0 0,-7 16 1,7-18-32,0-1 0,-1 1 0,0-1 0,-1 0 0,1 0 0,-1-1 0,0 1 0,0-1 0,-1 0 0,0-1 0,0 1 0,0-1 0,0 0 0,-1 0 0,1-1 0,-10 3 0,-16 7-438,10-2-2595,18-8 1773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1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10666,'-6'7'4337,"-5"-2"-2600,-1 12-457,-5 2-224,-2 3-248,4 8-344,4-5-136,8 4-192,3 2-40,5-4-40,4-2-32,6-5-8,2 0-16,5-4-48,0-6-272,1-10-1032,0-1-824,-3-6 1263</inkml:trace>
  <inkml:trace contextRef="#ctx0" brushRef="#br0" timeOffset="1">98 217 6873,'-39'-36'3649,"39"33"-512,6 4-1673,2-2-63,6-2-385,2 5-264,4-6-424,3 4-128,3 0-240,0-7-632,10 6-3985,4-1 3297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9154,'-9'8'4177,"6"-4"-1649,1-4-1007,15 8-529,3-2-272,8 0-384,3 2-80,3-3-96,5 0-32,-5-1-56,0-4-24,-4-2-408,-6 0-504,-12-2-1480,-5-2-1457,-8 0 2336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0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5633,'-8'12'3089,"7"-4"-353,5 5-487,-2-2-281,0 4-303,-1 7-601,-2 3-232,9 12-424,2 1-136,-4 4-160,0 2-48,-8-11-368,-4-3-488,10-13-1624,-4-8 1535</inkml:trace>
  <inkml:trace contextRef="#ctx0" brushRef="#br0" timeOffset="1">0 140 8842,'10'-4'3881,"3"3"-1945,3-3-248,10 4-447,2 5-321,4 2-432,3 5-192,-8-4-184,-8 0-112,-4 1-1128,-3 2-857,-9 4 1185</inkml:trace>
  <inkml:trace contextRef="#ctx0" brushRef="#br0" timeOffset="2">57 336 7178,'-13'7'3536,"20"-3"-799,5 0-761,6 0-295,8-4-305,3 0-608,3 0-248,1-2-336,3 1-88,-5 0 2169,-1-2-1705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10506,'-4'0'1361,"3"0"-1064,0 0-1,0 0 1,1 0-1,-1 0 0,0 0 1,0 0-1,0 0 1,1 0-1,-1 1 1,0-1-1,0 0 1,1 0-1,-1 1 1,-1 0-1,2 2 1151,0 14-185,0-1-1,-5 29 1,2-13-803,-7 208 377,9-166-747,1-64-77,0 31 36,1-37-40,-1 0 1,1 0 0,-1 0 0,1 0 0,1 0 0,-1 0 0,3 5 0,-3-7-4,0 0 0,0 0 1,1 0-1,0-1 0,-1 1 1,1 0-1,0-1 0,-1 1 0,1-1 1,0 0-1,0 1 0,0-1 0,1 0 1,-1 0-1,0 0 0,3 0 0,4 1 81,0 0 0,18 1 0,-11-2 92,150 23 1573,-159-22-1764,0-1-1,0 1 0,-1 1 0,1-1 1,11 7-1,-15-7-581,-3-1-801,-5-3-3103,3 1 2626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7146,'7'-1'1262,"0"0"0,1 0 1,-1-1-1,0 0 1,0 0-1,0 0 1,9-5-1,-12 5-984,-1 0 0,1-1 0,-1 1-1,0-1 1,4-3 0,7-9 193,-1 0 1,16-24-1,-25 32-454,0 0 0,0-1-1,0 0 1,-1 1 0,0-2-1,-1 1 1,1 0 0,0-10-1,-3 16-7,1-1-1,-1 0 0,0 0 1,0 0-1,0 0 0,0 0 0,-1 0 1,1 0-1,-1 0 0,0 0 1,0 0-1,0 0 0,0 0 0,-3-4 1,2 5 1,1 0 0,-1 0 0,0 0 0,0 1 0,0-1 0,0 0 0,0 1 0,0 0 0,0-1 0,0 1 0,-1 0 0,1 0 0,0 0 1,-1 1-1,1-1 0,-1 0 0,-4 0 0,3 1 21,0 0 0,0 0 0,0 0 1,0 0-1,0 0 0,0 1 0,0 0 0,0 0 0,0 0 1,1 0-1,-1 0 0,0 1 0,1 0 0,-1 0 1,1 0-1,-1 0 0,1 0 0,0 1 0,0-1 0,-3 5 1,3-3 22,0-1 0,0 1 0,1 0 1,-1 0-1,1 0 0,0 0 0,1 0 0,-1 1 1,1-1-1,-1 0 0,1 1 0,1-1 1,-1 1-1,1-1 0,-1 1 0,1 0 1,1 8-1,1-4 34,-1 0 0,1 0 1,1 0-1,-1 0 0,2 0 0,-1-1 0,8 13 1,-8-16-31,0 0 0,1 1 0,0-2 0,1 1 0,-1 0 1,1-1-1,0 0 0,0 0 0,0 0 0,0-1 0,1 1 0,5 2 0,1-2 10,-1 0 0,1 0 0,0-1 0,0-1 0,25 2 0,-19-3-183,1-1 0,0 0 0,23-5 0,-36 4-81,0 0 0,-1-1 0,8-2 0,-8 2 82,0-1 0,0 1-1,5-6 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 5081,'-11'-5'5656,"10"5"-5324,0 0 0,0 0 0,1 0 0,-1 0 0,0-1 0,0 1 0,0 0 0,0-1 0,1 1 1,-1-1-1,0 1 0,0-1 0,1 1 0,-1-1 0,0 1 0,1-1 0,-1 0 0,1 1 0,-1-1 0,1 0 0,-1 0 1,1 1-1,-1-2 0,6 0 122,33-3 35,56-2 0,-63 5-334,17 0-55,-47 2-158,0 0 0,0 0-1,0 0 1,0 0 0,0 0 0,0 0 0,-1 0 0,1 1 0,0-1 0,0 0 0,0 1 0,0-1-1,-1 1 1,1-1 0,0 1 0,0-1 0,0 2 0,0-2-97,-1 1 0,1 0 0,-1-1 1,0 1-1,0 0 0,1 0 0,-1-1 0,0 1 1,0 0-1,0 0 0,0-1 0,0 1 0,0 0 0,0 0 1,0-1-1,0 1 0,0 0 0,0 0 0,-1 0 0,-6 16-1381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8394,'15'-1'3681,"8"-7"-1777,7-1-208,6-3-143,0-2-241,-5 4-368,-3 2-184,-15 5-352,1 3-128,-4 5-119,-5-1-298,-1 3-1055,-1 0-808,3 5 1120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9330,'-41'27'3451,"40"-26"-3299,0-1-1,0 1 0,0 0 0,0-1 0,-1 0 0,1 1 0,0-1 0,0 0 0,0 1 1,0-1-1,-1 0 0,1 0 0,0 0 0,0 0 0,0 0 0,0 0 0,-1-1 0,1 1 1,0 0-1,0-1 0,0 1 0,0 0 0,-2-2 0,-3 0 1077,55 13 1715,101 12-2337,-97-20-480,0-2 1,1-2 0,86-13-1,-129 12-291,1-1 0,-1 1 0,17-8 0,-38 8-3301,-8 0 2240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28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8194,'-1'0'221,"1"0"0,-1 0-1,1 0 1,-1 1 0,1-1 0,-1 0 0,1 1 0,-1-1 0,1 0 0,0 1 0,-1-1 0,1 1-1,0-1 1,-1 1 0,1-1 0,0 0 0,-1 1 0,1-1 0,0 2 0,0-2-99,0 0 0,0 1 0,0-1 0,0 1 0,0-1 0,0 0-1,0 1 1,0-1 0,0 0 0,1 1 0,-1-1 0,0 0 0,0 1 0,0-1 0,1 0 0,-1 1 0,0-1 0,0 0 0,1 1 0,0-1 0,2 3 269,0-1-1,1 0 1,-1 0-1,6 2 1,-7-4-285,82 32 2050,16 7-896,-72-26-911,28 19-1,-47-27-298,0 1 0,-1 1 0,0-1 0,-1 1 0,1 0 0,-1 1 0,8 11 0,-13-15-40,0 0 0,0 0 1,0 1-1,0-1 1,-1 0-1,0 1 1,1 0-1,-2-1 0,1 1 1,0 0-1,-1-1 1,0 1-1,0 0 0,-1-1 1,1 1-1,-1 0 1,0-1-1,0 1 1,-1-1-1,-3 9 0,2-5 8,-1-1-1,0 1 1,-1-1-1,0 0 1,0 0-1,-1 0 1,0-1-1,0 0 1,0 0-1,-11 8 0,2-5 13,0-1-1,-1 0 0,-1 0 1,1-2-1,-20 5 0,19-4-7,16-7-22,1 0 0,0 0 0,0 0 0,-1 0 0,1 0 1,0 0-1,0 1 0,-1-1 0,1 0 0,0 0 0,0 0 0,0 0 0,-1 1 0,1-1 1,0 0-1,0 0 0,0 0 0,0 1 0,0-1 0,-1 0 0,1 0 0,0 1 1,0-1-1,0 0 0,0 0 0,0 1 0,0-1 0,0 0 0,0 0 0,0 1 1,6 5 1,15 1 3,-20-7-3,31 8 72,0-2-1,0-1 1,36 2 0,97-6 782,-150-2-753,21 3 111,-24-1-301,0-1 1,14 0-1,-22-1-667,-6-1-526,-8 1-1105,1 0 1306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14 172 6753,'-10'1'5130,"7"1"-2236,9 3-1218,4-1-1623,0-1 1,0 0-1,1 0 0,0-1 1,-1-1-1,1 0 0,19 0 1,-22-2-35,1 0 1,-1 0 0,0-1-1,0 0 1,0-1 0,0 1 0,0-1-1,13-9 1,-16 10-12,2-2 10,1 0 0,-1-1 0,1 0 0,-1 0 0,-1-1 1,11-10-1,-14 13-6,0-1 0,0 0 1,0 0-1,-1 0 0,1-1 0,-1 1 1,0 0-1,0-1 0,-1 0 1,0 1-1,1-1 0,-1 0 0,0-6 1,-1 7 18,0 1-1,0-1 1,0 0 0,0 1 0,0-1 0,-1 1-1,0-1 1,-1-3 0,2 6 1,-1 0 0,0-1 0,0 1 0,1 0 0,-1 0 0,0 0 0,0 0 0,0 0 1,0 0-1,0 0 0,0 0 0,0 0 0,0 0 0,-1 1 0,1-1 0,0 0 0,0 1 0,-1-1 0,1 1 0,0 0 0,-1-1 0,1 1 1,-3 0-1,-2-1 44,0 1 1,0 0 0,0 0-1,0 1 1,0-1-1,0 1 1,1 1 0,-1-1-1,0 1 1,1 0 0,-1 0-1,1 1 1,-1 0 0,1 0-1,0 0 1,0 0 0,1 1-1,-1 0 1,1 0-1,0 0 1,0 0 0,0 1-1,0 0 1,1-1 0,0 1-1,0 1 1,0-1 0,0 0-1,1 1 1,0-1 0,0 1-1,1 0 1,-2 9-1,2-7-41,0 0 0,1 0 0,0 1-1,0-1 1,1 0 0,0 0-1,1 0 1,0 0 0,0 0-1,0 0 1,1 0 0,0-1-1,8 13 1,-6-11-37,1-1 0,0 0 1,0 0-1,1 0 0,0-1 0,1 0 0,-1 0 0,1 0 1,1-1-1,15 8 0,-19-11-352,1-1 0,-1 0 0,1 0 1,-1 0-1,1-1 0,0 1 0,-1-1 0,1-1 1,0 1-1,0-1 0,0 0 0,-1-1 0,1 1 0,0-1 1,11-3-1,32-12-1632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8970,'5'9'1052,"0"0"-1,-1 0 1,0 0-1,-1 0 1,0 1 0,-1-1-1,3 14 1,2 71-20,-6-68-667,-1-22-335,0 15 82,0-19-103,0 1 0,0-1-1,0 1 1,0-1 0,0 0 0,-1 1 0,1-1-1,0 1 1,0-1 0,0 1 0,0-1 0,-1 0-1,1 1 1,0-1 0,0 0 0,-1 1 0,1-1-1,0 0 1,0 1 0,-1-1 0,1 0-1,0 1 1,-1-1 0,1 0 0,-1 0 0,1 1-1,0-1 1,-1 0 0,1 0 0,-1 0 0,1 0-1,-1 1 1,0-2 0,1 1 1,-1 0-1,1-1 0,0 1 0,-1-1 1,1 1-1,0 0 0,-1-1 0,1 1 1,0-1-1,-1 1 0,1-1 0,0 1 1,0-1-1,0 1 0,-1-1 0,1 1 1,0-1-1,0 1 0,0-1 0,0 0 1,0 1-1,0-1 0,0 1 0,0-2 1,0 0-4,-1-13-6,0 1 0,1-1 0,2-24 0,0 32-1,-1 0 1,1 1-1,0-1 0,1 1 1,-1-1-1,1 1 1,0 0-1,1 0 0,0 0 1,5-6-1,3-5 2,-4 3-9,-2 4-58,1 0 0,12-15 0,-18 24-42,0 0-1,0 0 1,0 1 0,0-1 0,0 0 0,0 0 0,0 1-1,0-1 1,1 1 0,-1-1 0,0 1 0,3-1 0,10-1-3657,-3 2 2204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 6809,'-16'-2'3785,"-4"15"-112,2 8-1593,-9 12-551,2 3-241,5-1-592,5-2-200,15-6-304,2-3-88,12 0-64,3-2-32,6-2-48,2-5-216,3-8-912,0-6-760,4-9 1136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8 208 8938,'-8'1'3873,"8"4"-1977,6-1-384,7 4-527,4-1-257,6 0-384,1-1-144,4-4-136,-3-2-504,3-3 328</inkml:trace>
  <inkml:trace contextRef="#ctx0" brushRef="#br0" timeOffset="1">223 1 9906,'9'-1'4033,"11"1"-2697,4 3-95,2 2-537,10 3-224,-2 3-232,-5-5-88,3 0-48,-8-4-336,-4-3-1168,0-2-1465,-8 2 1681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4729,'-1'17'3353,"1"6"207,3 12-1447,-1 3-209,2 9-607,3 1-225,-2-2-408,5-1-136,-1-6-216,-2-4-80,-1-13-112,1-6-224,-6-9-848,3-3-592,-2-8 856</inkml:trace>
  <inkml:trace contextRef="#ctx0" brushRef="#br0" timeOffset="1">1 206 7322,'20'4'3400,"0"0"-1343,0 0-633,2 0-472,2-1-320,-3-3-392,4 0-96,0 0-584,-9-1-800,3 1 816</inkml:trace>
  <inkml:trace contextRef="#ctx0" brushRef="#br0" timeOffset="2">17 337 6809,'10'17'3265,"6"-8"-832,-3-2-609,2 0-216,5-2-263,-6-6-569,10-2-208,1-2-288,1-1-40,4 4-800,-2-2 440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 5521,'-8'-20'5828,"6"18"-3115,5 12-1604,4 20 366,8 57 0,-6 31-529,-6-60-682,12 62 0,-11-102-199,-2-6 1,3 19 1,-5-29-50,0 1 0,0 0-1,0 0 1,0 0 0,-1 0-1,1 0 1,-1 0 0,0-1 0,1 1-1,-1 0 1,-3 4 0,-1-1 63,4-6-79,1 0 0,0 0 0,0 0 0,0 0 0,0 0-1,-1 0 1,1 0 0,0-1 0,0 1 0,0 0 0,0 0 0,-1 0 0,1 0 0,0 0 0,0 0 0,0 0 0,0 0 0,-1 0-1,1 0 1,0-1 0,0 1 0,0 0 0,0 0 0,0 0 0,0 0 0,0 0 0,-1-1 0,1 1 0,-1-2-10,0 0-1,1 0 1,-1 0 0,0-1 0,1 1-1,-1-3 1,-10-84-189,10 82 180,1 0 0,0 0 1,1 0-1,-1 0 0,1 0 1,1 0-1,-1 0 1,1 0-1,3-8 0,-3 11 17,-1 1-1,1 0 0,0 0 1,0 0-1,0 0 0,0 0 1,0 0-1,1 1 0,-1-1 1,1 1-1,0-1 0,0 1 1,0 0-1,0 0 0,0 1 1,0-1-1,0 0 0,5 0 1,0 0 8,0 0 0,0 1 1,0 0-1,0 1 1,0 0-1,0 0 1,0 0-1,0 1 1,0 0-1,0 1 1,0 0-1,0 0 0,14 7 1,-16-6 19,-1 0 0,1 0 0,-1 0 0,0 1 0,1 0 0,-2 0 0,1 0 0,4 6 0,-6-7 11,0 1 1,-1 0-1,1 0 0,-1 0 0,0 0 1,0 0-1,0 0 0,-1 0 1,0 1-1,1-1 0,0 9 0,-2-9-9,0 1 0,0-1 0,0 0 0,0 0 0,-1 0 0,0 0 0,0 0 0,0 0 0,0 0 0,-1 0 0,1 0 0,-1 0 0,0-1 0,0 1 0,0-1 0,-1 1-1,1-1 1,-1 0 0,-4 5 0,1-4-5,1 1 0,-1-1 0,0 0 0,0-1 0,-1 1 0,1-1-1,-1 0 1,1-1 0,-1 1 0,-11 1 0,-63 6 135,36-5-190,47-4-570,3 0 15,11-5-1033,3-2 655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3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7826,'5'1'1029,"10"0"1995,24-2 0,-35 1-2767,0-1-1,0 1 0,0-1 0,0 0 0,1-1 0,-2 1 0,1-1 0,0 1 0,0-1 0,5-4 0,-3 2-173,0-1 0,-1 1 0,0-1 0,0 0 0,0-1 0,-1 1 0,0-1 0,0 0 0,0 0-1,-1 0 1,1 0 0,-2-1 0,4-8 0,-6 14-65,1-1 0,-1 0 0,0 1 0,0-1 0,0 0-1,0 0 1,0 1 0,0-1 0,0 0 0,-1 0 0,1 1-1,-1-1 1,1 0 0,-1 1 0,1-1 0,-1 1 0,0-1-1,0 1 1,0-1 0,0 1 0,0-1 0,0 1 0,0 0-1,-1 0 1,1-1 0,0 1 0,-1 0 0,1 0 0,-1 0-1,1 1 1,-1-1 0,1 0 0,-1 0 0,0 1 0,1-1-1,-1 1 1,0 0 0,1-1 0,-1 1 0,0 0 0,0 0-1,1 0 1,-1 0 0,0 0 0,0 1 0,1-1 0,-1 0-1,0 1 1,1-1 0,-3 2 0,1-1 25,0 1 0,0-1 0,0 1 0,1 0 0,-1 0 0,1 0 0,-1 0 0,1 0 0,0 1 0,-1-1 0,1 1 0,1-1 0,-1 1 0,0 0 0,1 0 0,-1-1 0,1 1 0,0 0 0,0 1 0,0-1 0,0 0 0,0 0 0,1 0 0,0 0 0,-1 1 0,1-1 0,0 0 0,1 0 0,-1 1 0,1-1 0,1 5 0,0 0 21,1-1-1,0 1 1,0-1-1,1 1 1,-1-1-1,2 0 1,-1 0-1,1-1 1,11 12-1,-13-15-156,0 0 1,0-1-1,1 1 0,-1-1 0,1 0 1,-1 0-1,1 0 0,-1 0 0,1-1 0,0 0 1,0 1-1,0-1 0,0-1 0,0 1 0,0-1 1,0 1-1,0-1 0,0 0 0,0-1 1,0 1-1,0-1 0,5-1 0,25-8-235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8762,'18'57'7301,"-4"0"-4101,3 61-2750,-7-45 392,16 49-432,-9-42-210,-16-71-146,-4-12-34,-4-13-61,2 4-1,2-1-1,-1 0 1,2 0 0,0 0 0,0 0-1,1 0 1,1-1 0,1-18 0,-1 31 41,1-1 1,-1 0 0,0 0 0,1 0-1,-1 0 1,1 0 0,0 1-1,0-1 1,0 0 0,0 0 0,0 1-1,0-1 1,0 1 0,0-1-1,1 1 1,-1-1 0,3-1-1,-2 2 1,0 0 1,0 0-1,1 0 0,-1 0 0,0 0 0,1 0 0,-1 1 0,0-1 0,1 1 0,-1 0 0,1 0 0,2 0 0,4 1 4,1 0 0,-1 1 0,0 0 0,-1 0 0,1 1 0,9 4-1,-7-1 30,0-1-1,0 2 0,0-1 0,-1 2 0,0-1 1,15 15-1,-23-20-9,0 1 0,0-1 0,0 0 0,-1 1 0,1 0 0,0-1 0,-1 1 0,0 0 1,0 0-1,0-1 0,0 1 0,0 0 0,0 0 0,-1 0 0,1 5 0,-1-6-6,0 0-1,-1 1 1,1-1-1,0 0 1,-1 0 0,0 0-1,1 0 1,-1 0-1,0-1 1,0 1-1,0 0 1,0 0-1,0 0 1,0-1 0,-1 1-1,1-1 1,-1 1-1,1-1 1,-1 1-1,1-1 1,-1 0 0,0 0-1,-3 2 1,-2 0 24,0 1 0,0-2 0,0 1 0,-1-1 0,1-1 0,-13 2 0,-47 0-13,60-3-59,-13-1-402,19 1 244,0 0 1,-1-1-1,1 1 0,0 0 0,0 0 1,0-1-1,0 1 0,0-1 0,0 1 0,0-1 1,0 1-1,0-1 0,-2-1 0,3-2-744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11010,'42'9'6177,"-30"-8"-5016,18 1-1,-22-3-1064,1 1-1,-1-1 1,0 0-1,0-1 0,0 0 1,0 0-1,0-1 1,9-4-1,-6 1-67,-1 1 1,1-2-1,-1 1 0,-1-1 0,18-16 1,-24 19-26,-1 1 0,1 0 0,0-1 0,-1 0 0,0 1 0,0-1 0,0 0 1,3-7-1,-5 8-4,1 1 0,-1-1 0,1 0 0,-1 0 0,0 1 0,0-1 0,0 0 0,0 0 0,-1 1 0,1-1 0,-1 0 0,1 0 0,-1 1 0,-2-5 0,2 4 10,-1 0 1,1 1 0,-1 0 0,1-1-1,-1 1 1,0 0 0,0-1 0,0 1-1,0 0 1,0 1 0,0-1 0,-1 0-1,1 1 1,0-1 0,-1 1-1,0 0 1,1-1 0,-1 1 0,0 0-1,1 1 1,-1-1 0,0 1 0,0-1-1,0 1 1,0 0 0,1 0-1,-1 0 1,0 0 0,0 0 0,0 1-1,0-1 1,0 1 0,1 0 0,-1 0-1,0 0 1,1 0 0,-1 0 0,1 1-1,-1-1 1,1 1 0,0 0-1,-1 0 1,1-1 0,0 2 0,0-1-1,-2 3 1,1-1 36,0 0 0,0 1 0,0 0 0,0-1 0,1 1 0,0 0 0,0 1 0,0-1 0,1 0 0,0 0 1,0 1-1,0-1 0,0 1 0,1-1 0,0 1 0,1 9 0,1-3 47,1-1 1,0 1-1,0-1 1,1 0 0,1 0-1,8 17 1,-10-24-173,-1 0 1,1 0 0,0 0-1,0 0 1,0 0-1,0 0 1,1-1-1,-1 0 1,1 0-1,0 0 1,0 0 0,0 0-1,1-1 1,-1 0-1,0 0 1,1 0-1,0 0 1,-1-1 0,1 0-1,0 0 1,0 0-1,-1 0 1,1-1-1,0 0 1,0 0 0,0 0-1,0-1 1,0 1-1,0-1 1,-1 0-1,7-3 1,14-10-805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 9490,'-23'-7'4177,"23"9"-1865,0-1-655,2 4-401,-2-5-136,4 0-368,25 7-191,38 3-297,-28-8-96,-6-4-96,-3-3-56,-6 1-873,-5-1-623,-11 3 888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8266,'-1'0'4009,"-2"3"-1329,-5 12-511,2 7-497,-5 38-352,12-28-528,-1 3-239,4-3-353,0-4-64,3-7-152,1-5-320,3-5-1065,-2-6 953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7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 5601,'0'-1'439,"-5"-16"2824,5 10-1464,0 7-1752,0 0-1,0 0 1,0 0-1,0 0 1,0 0-1,1-1 1,-1 1-1,0 0 1,0 0 0,0 0-1,0 0 1,0 0-1,0 0 1,0 0-1,0 0 1,1 0 0,-1 0-1,0 0 1,0 0-1,0 0 1,0 0-1,0 0 1,0 0-1,1 0 1,-1 0 0,0 0-1,0 0 1,0 0-1,0 0 1,0 0-1,0 0 1,1 0 0,-1 0-1,0 0 1,0 0-1,0 0 1,0 0-1,0 0 1,0 0-1,0 0 1,1 0 0,-1 0-1,0 1 132,1-1 1,-1 1-1,0-1 1,1 1-1,-1 0 0,1-1 1,-1 1-1,0 0 0,0-1 1,1 1-1,-1-1 0,0 1 1,0 0-1,0-1 0,0 1 1,0 0-1,0 0 0,0 0 1,1 5-4,24 125 1428,-17-95-1301,1 12 0,10 42 68,-14-73-275,-2 0 0,0-1 0,1 32-1,-4-48-94,0 0 1,0 0-1,0 0 0,0 0 1,0-1-1,-1 1 0,1 0 0,0 0 1,0 0-1,0 0 0,0-1 1,0 1-1,0 0 0,0 0 0,-1 0 1,1 0-1,0 0 0,0 0 1,0 0-1,0 0 0,-1-1 0,1 1 1,0 0-1,0 0 0,0 0 1,0 0-1,-1 0 0,1 0 0,0 0 1,0 0-1,0 0 0,0 0 1,-1 0-1,1 0 0,0 0 0,0 0 1,0 0-1,0 0 0,-1 0 1,1 1-1,0-1 0,0 0 0,0 0 1,0 0-1,-1 0 0,1 0 1,0 0-1,0 0 0,0 0 0,0 1 1,0-1-1,0 0 0,-1 0 1,1 0-1,0 0 0,0 0 0,0 1 1,0-1-1,0 0 0,0 0 1,0 0-1,0 0 0,0 1 0,0-1 1,0 0-1,0 0 0,0 0 1,0 1-1,0-1 0,-2-5-93,-1 0 0,2 0 0,-1 0 1,0 0-1,1-1 0,0 1 0,0 0 0,0-10 0,1 11 20,-1-11-284,0 0 0,4-31 0,-3 42 312,1-1-1,-1 1 0,1-1 0,1 1 1,-1 0-1,1-1 0,-1 1 0,1 0 1,0 0-1,1 0 0,-1 0 0,1 0 1,-1 1-1,5-4 0,-5 5 48,0 1 0,0-1 0,0 1 0,0 0 0,0 0 0,1 0 0,-1 0 0,0 0 0,1 0 0,-1 1 0,1-1 0,-1 1 0,1-1 0,-1 1 0,1 0 0,-1 0 0,1 0 0,-1 1 0,1-1 0,-1 1 0,5 1 0,0 0 98,0 1 0,-1-1 1,0 2-1,1-1 0,-1 1 0,9 7 1,-9-6 56,0 0 0,-1 0 1,1 1-1,-1 0 0,0 0 1,-1 0-1,0 1 0,0-1 0,0 1 1,0 0-1,2 9 0,-5-12-96,0-1-1,0 1 1,0-1-1,-1 1 1,1-1-1,-1 1 0,0-1 1,0 1-1,0 0 1,0-1-1,-1 1 1,0-1-1,1 1 1,-1-1-1,-1 1 0,1-1 1,0 0-1,-1 1 1,0-1-1,0 0 1,0 0-1,0 0 0,0 0 1,0-1-1,-1 1 1,-3 3-1,0-2-3,0 0 0,1 0-1,-1 0 1,0-1 0,-1 0-1,1 0 1,-1-1 0,-8 3-1,12-4-254,1-1-1,-1 1 0,0-1 0,0 1 0,0-1 1,1 0-1,-1 0 0,0 0 0,0 0 0,0-1 1,0 1-1,1-1 0,-1 1 0,0-1 0,0 0 1,1 0-1,-1 0 0,1-1 0,-1 1 0,1-1 1,0 1-1,-4-4 0,6 5-80,-1-1-1,1 0 1,-1 0-1,1 1 1,-1-1-1,1 0 1,-1 0-1,1 0 1,0 0-1,-1-1 1,1-7-1529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58 4433,'-44'-5'2168,"43"2"-455,1 2-361,4-2-80,-4 2-183,0 0-481,0-1-208,19-7-248,38-16-80,-33 21-40,1 1-8,-5 3-16,-1 1-152,-10-1-1545,-5 0 1233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 6409,'-1'1'378,"1"-1"0,0 1 0,0-1 0,-1 1 0,1 0 0,0-1 0,0 1 0,0-1-1,0 1 1,0 0 0,0-1 0,0 1 0,0 0 0,0-1 0,0 2 0,0 4 3289,0 16-2693,4 41-1,-4-56-883,1-2-50,-1 0 0,1-1 0,0 1 0,0 0-1,0 0 1,1-1 0,0 1 0,0-1 0,0 1 0,0-1 0,4 5 0,-5-7-38,1-1 1,-1 0 0,0 0-1,1 1 1,-1-1-1,1 0 1,-1 0-1,1 0 1,-1-1 0,1 1-1,0 0 1,-1 0-1,1-1 1,0 1-1,0-1 1,-1 0 0,1 1-1,0-1 1,0 0-1,0 0 1,-1 0-1,1 0 1,0-1 0,0 1-1,0 0 1,-1-1-1,1 1 1,0-1-1,2-1 1,0 0 0,0 0-1,-1 0 1,0-1-1,1 1 1,-1-1-1,0 1 1,0-1 0,0 0-1,-1-1 1,1 1-1,-1 0 1,1-1 0,1-3-1,-1 1 12,0-1 0,0 1-1,0-1 1,-1 0 0,0 0-1,1-12 1,-2 15 0,-1 1-1,-1-1 1,1 1-1,0 0 1,-1-1 0,0 1-1,1 0 1,-1-1-1,-1 1 1,1 0 0,0 0-1,-1 0 1,0 0-1,1 0 1,-1 0-1,0 0 1,-1 0 0,1 1-1,0 0 1,-1-1-1,0 1 1,1 0 0,-4-2-1,-2-2 4,-1 1 1,0 1-1,1-1 0,-2 1 0,1 1 1,-18-5-1,27 8-10,-19-3-319,18 3 219,0-1 0,0 1 1,0 0-1,0 0 0,1 0 0,-1 0 0,0 1 0,0-1 0,0 0 0,0 0 1,0 0-1,0 1 0,1-1 0,-1 0 0,0 1 0,0-1 0,-1 1 0,1 7-541</inkml:trace>
  <inkml:trace contextRef="#ctx0" brushRef="#br0" timeOffset="1">332 54 7114,'0'0'157,"0"1"0,0-1 0,0 0 0,0 0 1,0 1-1,0-1 0,0 0 0,0 0 1,0 1-1,0-1 0,0 0 0,0 0 0,0 1 1,0-1-1,0 0 0,0 0 0,0 1 1,0-1-1,0 0 0,0 0 0,0 0 1,0 1-1,-1-1 0,1 0 0,0 0 0,0 0 1,0 1-1,0-1 0,-1 0 0,-8 4 2724,7-3-2667,1-1 0,-1 1 0,1-1-1,-1 1 1,1 0 0,-1 0 0,1 0-1,0 0 1,-2 1 0,-2 4-36,0 0 0,1 0 0,0 1 1,0 0-1,0 0 0,1 0 0,0 0 0,1 1 1,-1-1-1,2 1 0,-1 0 0,1-1 0,0 1 1,0 0-1,1 0 0,0 0 0,2 11 0,-2-17-176,1 0 1,-1 1-1,1-1 0,0 0 0,0 1 0,0-1 1,0 0-1,0 0 0,0 0 0,1 0 0,-1 0 1,1 0-1,-1 0 0,1 0 0,0-1 0,0 1 1,0-1-1,0 1 0,0-1 0,0 0 0,0 1 1,0-1-1,1 0 0,-1-1 0,0 1 0,5 1 1,-3-2-6,1 1 0,-1-1 1,1 0-1,-1 0 0,1 0 1,-1 0-1,1-1 1,-1 0-1,1 0 0,-1 0 1,0 0-1,0-1 1,7-3-1,-1 0 2,-1-1 0,-1 0 0,12-9 0,-16 11 5,-1 1 0,0 0 0,0-1 0,0 1 0,0-1 0,-1 0 0,0 0 0,1 0 0,-1 0 0,2-7 0,-4 8 3,1 1 0,-1-1 1,0 0-1,0 0 0,0 1 0,0-1 0,0 0 0,-1 1 1,1-1-1,-1 0 0,0 1 0,0-1 0,0 1 1,0-1-1,0 1 0,0 0 0,-1-1 0,1 1 0,-4-4 1,2 3 2,1 0 0,-1 1 0,1-1 0,-1 1 0,0-1 1,0 1-1,0 0 0,0 0 0,-1 0 0,1 1 0,0-1 1,-1 1-1,1 0 0,-5-1 0,3 1 0,0 1 1,0 0-1,-1 0 0,1 0 0,0 1 1,0-1-1,0 1 0,0 1 0,-7 1 1,10-2-74,0 0 0,0-1 0,1 1 1,-1 0-1,0 0 0,1 0 1,-1 0-1,0 0 0,1 0 0,0 1 1,-1-1-1,1 0 0,0 1 0,0-1 1,-1 1-1,1-1 0,1 1 1,-1 0-1,0-1 0,0 1 0,0 0 1,1 0-1,-1 0 0,1-1 1,0 1-1,-1 0 0,1 4 0,2 6-462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6897,'37'-2'1158,"-3"-1"818,38-6 1,-52 5-594,38-11 1,-53 13-1304,0 0 1,1 0 0,-2 0-1,1-1 1,0 0 0,0 0-1,-1 0 1,1 0 0,-1-1-1,0 0 1,0 0 0,4-6-1,-6 7-50,0 1 0,0-1 0,-1 0 0,1 0 0,-1 0 0,0 0 0,2-5 0,-3 7-18,0 0 0,0 0 0,0 0 0,0 0 1,0 0-1,0 0 0,0 0 0,0 0 0,-1 0 1,1 0-1,0 0 0,-1 0 0,1 1 0,0-1 1,-1 0-1,1 0 0,-1 0 0,0 1 0,1-1 1,-1 0-1,1 1 0,-1-1 0,0 0 0,0 1 0,1-1 1,-1 1-1,0-1 0,0 1 0,0-1 0,1 1 1,-3-1-1,0 0 65,-1-1 0,1 1 0,-1 0 0,1 0 0,-1 1 0,1-1 0,-1 1 0,0-1 0,-7 2 0,10-1-8,-1 0-1,0 1 1,1-1 0,-1 1 0,0-1 0,1 1 0,-1 0-1,1 0 1,-1-1 0,1 1 0,-1 0 0,1 0 0,-1 1-1,1-1 1,0 0 0,0 0 0,0 1 0,-1-1 0,1 0-1,1 1 1,-1-1 0,0 1 0,-1 2 0,0 1 21,0 0 1,1 0 0,0 0 0,-1 1-1,2-1 1,-1 0 0,1 0 0,-1 1-1,1-1 1,1 0 0,-1 0 0,1 1-1,0-1 1,0 0 0,1 0 0,-1 0-1,1 0 1,0 0 0,0 0 0,1-1-1,0 1 1,4 6 0,-1-5-17,-1 0 0,1 0 0,0 0 0,1-1 1,10 8-1,-12-11-266,-1 1 0,1-1 0,0 0 1,-1 0-1,1 0 0,0-1 0,0 1 1,0-1-1,1-1 0,8 2 0,15-3-589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7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7786,'-37'33'3664,"37"-29"-1519,6-3-673,2-1-184,8 4-375,7-4-233,3 1-384,2-1-120,6 0-392,-5 2-608,-10-5 552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38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7450,'16'2'3648,"4"3"-1399,7-2-793,2-2-256,2 0-535,2-1-233,-9 4-224,-5-1-392,-10 1-1153,-5 5 969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3625,'1'-18'3942,"-1"-8"-2755,0 15 424,0 9 591,1 4 1465,0 3-3527,3 14 242,1 0 0,1-1-1,1 0 1,10 20 0,-13-31-264,2 7 189,12 18-1,-15-28-263,-1-1-1,1 1 1,0-1-1,0 0 1,0 0-1,0 0 1,0 0-1,1 0 0,5 3 1,-8-5-36,1-1 0,-1 1 0,0-1 0,1 1 1,-1-1-1,0 1 0,1-1 0,-1 0 0,0 0 0,1 0 0,-1 0 1,1 0-1,-1 0 0,0 0 0,1 0 0,-1 0 0,0-1 0,1 1 1,-1-1-1,0 1 0,1-1 0,-1 1 0,0-1 0,0 0 0,0 1 1,1-1-1,-1 0 0,0 0 0,0 0 0,0 0 0,0 0 0,1-2 1,2-4 2,1 1 1,-2-1 0,1 0-1,4-12 1,-6 13 0,2-4 2,0 0 0,-2 1 0,1-1 0,-1 0 0,0-1 0,-1 1-1,-1 0 1,1 0 0,-2-15 0,0 23-6,1 0 1,-1 0-1,1 0 0,-1 0 0,0 0 0,1 0 0,-1 0 0,0 0 1,0 0-1,-2-3 0,2 5-5,1 0 0,0 0 0,0 0 0,0 0-1,0 0 1,-1 0 0,1 0 0,0 0 0,0 0 0,0 0 0,0 0 0,-1 0 0,1 1-1,0-1 1,0 0 0,0 0 0,0 0 0,-1 0 0,1 0 0,0 0 0,0 0 0,0 0 0,0 0-1,0 1 1,0-1 0,-1 0 0,1 0 0,0 0 0,0 0 0,0 0 0,0 0 0,0 1 0,0-1-1,0 0 1,0 0 0,0 0 0,0 0 0,0 1 0,0-1 0,0 0 0,0 0 0,0 0-1,0 0 1,0 1 0,0 6 33,1 0-1,0 0 0,1 0 1,-1 0-1,1 0 0,5 11 1,2 5 39,-4-4-50,11 31 157,-14-45-229,1 1 1,-1-1-1,1 0 0,0 0 0,1 0 0,5 7 1,-8-11-147,0 0 0,1 1 0,-1-1 1,0 0-1,1 0 0,-1 0 0,1 0 0,0 0 1,-1 0-1,1 0 0,0 0 0,3 0 0,7 1-780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7394,'0'11'3049,"0"19"0,8 31 396,-6-47-2640,-1-7-533,1 0 0,-1 0 0,1 0-1,1-1 1,-1 1 0,6 9-1,-7-14-212,1 1 0,0-1-1,-1 1 1,1-1 0,0 0-1,0 0 1,0 0 0,0 0-1,1 0 1,-1 0 0,0-1-1,1 1 1,-1-1 0,1 1-1,0-1 1,-1 0 0,1 0-1,3 0 1,-5 0-49,0-1 0,0 0 0,0 0 1,0 0-1,0-1 0,0 1 0,-1 0 0,1 0 0,0 0 0,0-1 0,0 1 0,0 0 0,0-1 1,-1 1-1,1-1 0,0 1 0,0-1 0,-1 1 0,1-1 0,0 0 0,-1 1 0,1-1 1,-1 0-1,1 1 0,0-2 0,2-3-10,-1 1 1,1-1 0,1-7-1,-1 6-24,35-97-1470,-23 65 1112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74 4017,'-18'-45'2207,"14"27"590,4 17-2719,0 1-1,0 0 0,0-1 0,0 1 0,0-1 1,0 1-1,0 0 0,0-1 0,0 1 0,-1-1 0,1 1 1,0 0-1,0-1 0,0 1 0,0 0 0,-1-1 1,1 1-1,0 0 0,0-1 0,-1 1 0,1 0 1,0 0-1,0-1 0,-1 1 0,1 0 0,0 0 0,-1 0 1,1-1-1,0 1 0,-1 0 0,1 0 0,0 0 1,-1 0-1,1 0 0,-1 0 0,1-1 0,0 1 1,-1 0-1,1 0 0,-1 0 0,1 0 0,0 0 0,-1 1 1,1-1-1,-1 0 0,-2 0 46,-1 1 0,1-1 0,0 1 0,0 0 0,-1 0 0,1 0 0,0 1 0,0-1 0,0 1 0,0-1 0,1 1 0,-1 0 0,0 0 0,1 0 0,-1 1 0,1-1 1,0 0-1,0 1 0,0 0 0,-3 5 0,-2 3 36,1 1 0,0 0 1,1 0-1,-5 14 1,-48 210 737,45-173-755,-9 50 242,-13 176 1,31-195-61,4 1 0,17 124 0,26 34 52,14-2-95,-47-206-187,-8-38-73,12 56 360,35 94 0,-41-134-314,29 65 162,-29-72-173,0-1-1,1 0 1,15 20 0,-23-34-57,-1 0 1,0-1-1,1 1 1,0 0-1,-1 0 1,1-1-1,-1 1 1,1 0-1,0-1 1,0 1 0,-1-1-1,1 1 1,0-1-1,0 1 1,-1-1-1,1 0 1,0 1-1,0-1 1,0 0-1,1 1 1,-2-2-24,1 1 1,-1 0-1,0 0 1,0 0-1,1-1 0,-1 1 1,0 0-1,0 0 1,1-1-1,-1 1 1,0 0-1,0 0 1,0-1-1,1 1 1,-1 0-1,0-1 0,0 1 1,0 0-1,0-1 1,0 1-1,3-16-1182,-2-23-2528,2-15 1628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 6729,'0'0'104,"0"-1"-1,0 1 1,0 0-1,0 0 1,0-1-1,0 1 0,0 0 1,0 0-1,0-1 1,0 1-1,0 0 1,0-1-1,0 1 0,0 0 1,0 0-1,0-1 1,0 1-1,0 0 1,0 0-1,0-1 0,0 1 1,1 0-1,-1 0 1,0 0-1,0-1 1,0 1-1,0 0 0,1 0 1,-1 0-1,0-1 1,0 1-1,1 0 1,-1 0-1,0 0 0,0 0 1,0 0-1,1 0 1,-1 0-1,0-1 1,0 1-1,1 0 0,-1 0 1,0 0-1,1 0 1,-1 0-1,0 0 1,0 0-1,1 0 0,-1 0 1,0 0-1,0 1 1,1-1-1,-1 0 1,1 0 1075,1 4-175,22 66 53,18 83 1,-27-95-808,13 64 136,24 256 401,-46-262-277,-5 1 1,-28 223-1,-50 118 387,64-394-739,-3-1-1,-36 93 0,26-85-189,25-69-92,0 1-72,-1-6-694,1-15 448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3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 3737,'0'0'2266,"0"0"-258,0 0-226,0 0-130,0-2 3287,0 1-4886,0 1-1,0 0 0,0 0 1,0 0-1,0 0 0,0 0 1,0-1-1,0 1 0,0 0 1,0 0-1,0 0 0,0 0 1,0 0-1,0 0 0,-1-1 1,1 1-1,0 0 0,0 0 1,0 0-1,0 0 0,0 0 1,0 0-1,0 0 0,-1 0 1,1-1-1,0 1 0,0 0 0,0 0 1,0 0-1,0 0 0,0 0 1,-1 0-1,1 0 0,0 0 1,0 0-1,0 0 0,0 0 1,0 0-1,-1 0 0,-10 7 192,-17 25-93,26-29-143,-9 10 21,1 0 0,1 0 0,0 1 0,1 0 0,1 0 0,-7 18 0,10-22-3,1-1 0,1 2 0,0-1 0,0 0 0,0 20 0,2-24-14,0-1 0,1 1 0,0-1 0,0 1 0,0 0-1,1-1 1,-1 0 0,1 1 0,1-1 0,-1 0 0,1 0 0,4 6-1,-3-6-29,-1-1 0,1 1 0,0-1 0,0-1 0,1 1 0,-1 0 0,1-1 0,0 0 0,0 0 0,8 3 0,-10-5-134,-1 0 1,1 0 0,-1 0 0,1-1 0,0 1 0,0-1 0,-1 0 0,1 1 0,0-1-1,-1-1 1,1 1 0,0 0 0,0-1 0,-1 1 0,1-1 0,-1 0 0,1 0-1,0 0 1,-1 0 0,0 0 0,1 0 0,-1-1 0,0 1 0,4-4 0,13-18-1047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6 164 5809,'-6'10'2985,"8"-5"-553,2-1-599,5 1-457,1 2-208,6 0-520,4-9-239,3 1-513,4-6-569,2 2 441</inkml:trace>
  <inkml:trace contextRef="#ctx0" brushRef="#br0" timeOffset="1">374 1 8242,'1'24'3881,"-1"9"-1601,-1 12-1008,-4 0-287,-9 7-321,10-4-152,-1-5-208,5-3-88,-3-16-248,-2-7-368,0-14-1024,5-6-1105,16-12 1513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7914,'3'21'3464,"10"14"-1319,-6 4-577,-9 3-215,-2 1-65,-10 3-312,4 0-176,2-3-176,2-3-120,3-13-224,-5-3-87,4-11-250,-3-5-231,1-9-624,4-7-376,1-5-1113,10-5 1465</inkml:trace>
  <inkml:trace contextRef="#ctx0" brushRef="#br0" timeOffset="1">19 55 7970,'-3'0'3962,"5"0"-1422,12-3-498,21-5-1523,-33 7-487,12-4 63,-1 1 0,1 0-1,0 1 1,22-2-1,-35 4-92,1 1 1,-1 0-1,0 0 0,0 0 0,1 0 0,-1 1 0,0-1 0,0 0 0,0 0 0,1 1 0,-1-1 0,0 1 0,0-1 0,0 1 0,0-1 0,0 1 0,0 0 0,0 0 0,0-1 0,0 1 0,1 1 0,-1-1 1,-1 1-1,1-1 0,-1 0 0,1 0 1,-1 1-1,0-1 0,0 0 1,1 1-1,-1-1 0,0 0 1,0 1-1,0-1 0,0 0 0,-1 1 1,1-1-1,0 0 0,0 0 1,-1 1-1,0 1 0,-2 4 8,0 0 1,0-1-1,-1 0 0,0 1 0,0-1 1,-1 0-1,1-1 0,-1 1 0,-6 4 1,7-6 0,0-1 0,-1 1 1,1-1-1,-1 0 1,0 0-1,0-1 0,0 1 1,0-1-1,0 0 1,0-1-1,-1 1 0,-6 0 1,10-2-10,0 0 1,1 1 0,-1-1-1,0 0 1,0 1-1,1-1 1,-1 1-1,0-1 1,1 1-1,-1 0 1,1 0 0,-3 1-1,4-2 1,0 1 0,-1-1 0,1 1 1,0 0-1,-1-1 0,1 1 0,0 0 0,0-1 0,0 1 0,-1 0 1,1-1-1,0 1 0,0 0 0,0-1 0,0 1 0,0 0 0,0-1 0,0 1 1,1 0-1,-1-1 0,0 1 0,0 0 0,0-1 0,1 1 0,-1-1 0,0 1 1,1 0-1,-1-1 0,0 1 0,1-1 0,0 1 0,2 4 49,1-1-1,-1 1 1,1-1-1,0 0 1,1-1-1,-1 1 1,10 5-1,5 5 131,8 7 66,41 34 302,29 47 307,-87-88-785,-10-14-660,-3-3-136,-5-7-577,-1-9 328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16 9794,'-6'-2'1098,"1"-1"1,-1 1-1,0 0 0,0 0 0,-1 0 1,1 1-1,-8-1 0,11 2-976,1 1 0,-1-1 0,0 0 0,1 1 0,-1-1 0,1 1 1,-1 0-1,1-1 0,-1 1 0,1 1 0,-1-1 0,1 0 0,0 1 0,0-1 0,-1 1 0,1-1 0,0 1 0,1 0 0,-1 0 0,-3 3 0,2 0-81,0 1-1,0-1 1,1 0 0,-1 1-1,1 0 1,0-1 0,1 1-1,-1 0 1,1 0-1,0 0 1,1 0 0,-1 7-1,1 12-3,6 40-1,-6-65-35,29 176 79,-19-123-54,14 52 24,-13-61-48,-2 0-1,4 51 0,-13-91-133,0 27-211,0-30 204,0 1 0,0-1-1,0 0 1,0 0-1,-1 0 1,1 0 0,0 0-1,-1 0 1,1 0-1,-1-1 1,1 1-1,-1 0 1,1 0 0,-1 0-1,1 0 1,-1 0-1,0-1 1,0 1 0,1 0-1,-1-1 1,0 1-1,0 0 1,0-1 0,-1 1-1,-6 0-1249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5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10034,'4'7'1074,"0"0"0,-1 0 0,0 1 0,0-1 0,2 9 0,-4-10-829,0 1 1,0-1 0,0 1 0,-1-1 0,0 1-1,0 0 1,-1-1 0,0 1 0,0-1 0,-3 11-1,-1-7 150,3-11-118,1-6-170,1 6-114,0 0 0,0 0 0,0 0 1,1 0-1,-1 0 0,0 0 0,1 0 0,-1 0 0,0 0 0,2-1 0,1-4-15,-3 5 19,1-1-3,0-1 0,0 1 0,0-1 0,0 1 1,1 0-1,-1 0 0,1 0 0,3-3 0,8-9-16,16-10 1,-26 21 20,1 0-1,0 0 1,0 1 0,0 0-1,0 0 1,0 0 0,5-2-1,-6 4 11,-1-1 0,1 1-1,-1 0 1,1-1 0,-1 1-1,1 0 1,0 1 0,-1-1-1,6 2 1,-6-2 27,0 1 1,0 0-1,0 0 0,0 0 0,0 0 1,0 1-1,0-1 0,0 0 1,0 1-1,-1-1 0,1 1 1,0 0-1,-1 0 0,0 0 1,1-1-1,-1 1 0,0 1 0,0-1 1,0 0-1,1 2 0,1 4 155,-1 0-1,0 1 0,0-1 0,1 9 1,0 34 550,-2-30-515,6 34 0,-4-47-450,-3-8 199,0 0 0,0 0 0,0 0 0,0 0-1,0 0 1,0 0 0,0 0 0,0 0 0,1 0 0,-1 0 0,0 0 0,0 0 0,0 0 0,0 0 0,0 0 0,0 0-1,0 0 1,0 0 0,0 0 0,0 0 0,0 0 0,0 0 0,0 0 0,0 0 0,0 0 0,1 0 0,-1 0-1,0 0 1,0 0 0,0 0 0,0 0 0,0 0 0,0 0 0,0 0 0,0 0 0,0 0 0,0 0 0,0 0 0,0 0-1,0 0 1,0 0 0,0 0 0,0 0 0,1 0 0,-1 0 0,0 0 0,0 0 0,0 0 0,0 0 0,0 1-1,0-1 1,0 0 0,0 0 0,0 0 0,0 0 0,0 0 0,0 0 0,0 0 0,-1-6-653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5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5185,'33'24'3481,"-37"-18"504,-4 4-1601,-7-2-855,-2 8-201,-8-2-456,1 2-248,-3 1-304,-2-3-104,1-2-112,5-3-40,6 0-64,8 2-168,6-4-544,-1-3-568,7-4-3521,-3-2 3240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38 5377,'20'-34'3009,"-19"32"-441,-1 1-351,-2 5-529,0-4-216,1 0-471,-7 13-233,4 10-400,-47 33-144,38-38-144,6 4-32,11-8-32,8 0-8,11-4-8,4 0 0,6-5-432,3 0-568,5-5 640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6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5113,'-4'0'1991,"-5"1"8836,7 3-7660,2 3-4519,1 19 3300,-1-1-2016,8 49 109,-7-67-45,0-2 9,-1-1 0,1 0 0,0 0-1,0 0 1,0 0 0,3 6 0,-3-9-8,-1 0-1,1 0 0,0 0 1,0 0-1,-1-1 0,1 1 1,0 0-1,0 0 0,0 0 1,0-1-1,0 1 0,0-1 1,0 1-1,0-1 0,0 1 1,0-1-1,1 1 0,-1-1 1,0 0-1,0 0 0,0 0 1,0 0-1,1 1 0,-1-1 1,0-1-1,0 1 0,0 0 1,0 0-1,2-1 0,1 0-124,0 0 0,1-1 0,-1 0 0,0 0 0,0 0 0,0 0 0,0 0-1,-1-1 1,1 0 0,4-5 0,6-5-836,12-17 0,-24 27 858,8-8-589,13-23 1,-21 30 638,1-1 1,-1 1-1,0-1 0,0 0 1,0 0-1,-1 0 0,1 0 1,0-7-1,-4 5 171,-2 7 65,-4 9 180,5-5-208,1 1-1,-1 0 1,1 0 0,0 1 0,0-1 0,1 0-1,0 0 1,-1 7 0,-2 45 692,4-56-840,0 20 283,2 24 0,-1-40-249,-1 0 0,1 1 1,1-1-1,-1 0 0,1 0 0,0 0 0,0 0 1,0 0-1,6 9 0,-7-13 53,0 0-1,0 0 1,-1 0 0,1 0 0,0 0-1,0 0 1,0 0 0,0-1 0,0 1-1,0 0 1,0-1 0,0 1 0,0-1-1,0 1 1,0-1 0,1 1-1,-1-1 1,0 0 0,0 0 0,0 0-1,1 1 1,-1-1 0,0 0 0,0 0-1,2-1 1,13-3 932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7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5673,'8'13'3041,"-1"2"-617,-3 5-655,-3 0-601,-2 8-232,-5-3-336,4 1-160,0-3-240,2-7-63,0-1-1018,4-1-951,0 2 1144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41 4929,'-3'-6'11461,"-3"2"-7257,-14 0-5585,6 3 2447,-137-23 62,143 23-1136,1 1-1,0 0 1,0 0-1,-1 1 1,1 0 0,0 0-1,0 1 1,-10 3-1,4-3-721,12-2 548,1 0 0,0 0 0,-1 0-1,1 0 1,0 0 0,-1-1 0,1 1 0,0 0-1,0 0 1,-1 0 0,1 0 0,0 0-1,0 0 1,-1-1 0,1 1 0,0 0 0,0 0-1,0 0 1,-1-1 0,1 1 0,0 0 0,0 0-1,0-1 1,0 1 0,-1 0 0,1 0 0,0-1-1,0 1 1,0 0 0,0-1 0,0 1 0,0 0-1,0 0 1,0-1 0,0 1 0,0-2-641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9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 5385,'32'-27'2893,"-32"27"-2734,0 0 0,0-1 0,0 1 0,0 0 0,0 0 0,0 0 0,0 0 0,0 0 0,0 0 0,0 0 0,0 0 0,0 0 1,0 0-1,0 0 0,0 0 0,0 0 0,0 0 0,0 0 0,0 0 0,0 0 0,0 0 0,0 0 0,0 0 0,0 0 0,0 0 0,0 0 0,0 0 0,0 0 0,0 0 1,0 0-1,0 0 0,0 0 0,0 0 0,0 0 0,0 0 0,-5 2 2656,-9 5-1846,-5 9-600,-15 18-75,33-32-270,-1-1 1,1 0-1,-1 1 1,1 0-1,0-1 1,0 1-1,0 0 1,0-1-1,0 1 1,0 0-1,0 0 1,0 0-1,1 0 1,-1 0-1,1 0 1,-1 3-1,1-3-16,1 0 0,-1 0 1,1 1-1,0-1 0,-1 0 0,1 0 0,0 0 1,0 0-1,1 0 0,1 2 0,-1 0-9,3 3-27,0 3 25,1-1 1,14 16-1,-17-22-240,0 0 1,0 0-1,0-1 0,1 0 0,-1 1 0,1-1 0,0 0 0,-1-1 1,1 1-1,0-1 0,6 2 0,11 1-728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9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7194,'0'0'180,"0"-1"0,0 1 0,0 0 1,-1-1-1,1 1 0,0 0 0,0-1 0,-1 1 1,1 0-1,0-1 0,-1 1 0,1 0 1,0 0-1,-1 0 0,1-1 0,0 1 1,-1 0-1,1 0 0,-1 0 0,1 0 1,0 0-1,-1 0 0,1 0 0,-1-1 1,1 1-1,-1 0 0,1 1 0,0-1 1,-1 0-1,1 0 0,-1 0 0,0 1 74,1 0-1,-1 0 1,1 0-1,-1 0 0,1 0 1,-1 0-1,1 0 0,0 0 1,0 0-1,0 0 1,0 1-1,0 0 0,-2 14 751,1-1 0,3 24 0,-2-34-920,1-1-1,-1 1 1,1 0-1,0-1 1,1 1-1,-1-1 1,1 1-1,0-1 0,0 1 1,1-1-1,-1 0 1,6 6-1,-8-10-74,1 1 1,0 0-1,0-1 0,-1 1 0,1-1 0,0 1 0,0-1 0,0 1 0,0-1 0,0 0 1,0 1-1,0-1 0,0 0 0,0 0 0,0 0 0,-1 0 0,1 0 0,0 0 0,0 0 1,0 0-1,0 0 0,0 0 0,0 0 0,0 0 0,0-1 0,0 1 0,0-1 0,1 1 1,1-2-11,-1 1 0,1-1 0,0 0 0,-1 0 0,1 0 0,-1 0 0,0 0 0,3-3 0,12-18-1356,-2-2-1,18-33 1,-26 44 271,4-6-185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4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7001,'-23'13'3521,"15"-6"-960,4 4-673,12-1-776,4 1-231,13 0-433,5-10-216,3-1-384,-1-4-504,2-4 432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7:5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9250,'0'3'3993,"1"6"-2017,-1 5-287,0 16-481,-1 4-224,-10 10-432,2-4-160,5-3-192,0-2-64,0-14-256,3-2-456,1-8-1304,1-5 1224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7914,'32'-8'3768,"8"6"-1607,6-1-681,0 7-151,-5-3-489,0 9-208,-8-4-368,-7 2 24,-14 5-1184,-12-11-3401,-23 2 3033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 4297,'-13'-31'2715,"10"26"6347,2 5-6278,0 8-4181,2-5 2471,1 62 62,1 14-533,-11 50-8,0 13-275,8-133-292,0 0-6,0-1-1,0 1 1,3 12 0,-3-19-12,1 0 0,-1 0 1,1 0-1,-1-1 0,1 1 1,0 0-1,0-1 0,0 1 1,0 0-1,0-1 1,0 1-1,0-1 0,0 1 1,1-1-1,-1 0 0,0 0 1,1 1-1,-1-1 0,1 0 1,0 0-1,-1-1 1,3 2-1,17 4 340,1-2 0,0 0-1,40 1 1,-44-4-142,27 0 504,76-9 1,-102 6-580,3-2 177,-17 3-573,-6 2-1305,-1-1-11,1-1 608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9218,'-1'0'191,"0"0"0,1 0 0,-1 0-1,1 0 1,-1 0 0,1 0 0,-1 0 0,1 0 0,-1 0 0,1 1-1,-1-1 1,1 0 0,-1 0 0,1 0 0,0 1 0,-1-1 0,1 0-1,-1 0 1,1 1 0,-1-1 0,1 0 0,0 1 0,-1-1 0,1 1-1,-1 0 1,1-1 129,0 1 0,0 0 0,1 0 0,-1 0 0,0 0 0,0 0 0,0 0-1,1-1 1,-1 1 0,0 0 0,1 1 0,3 9-132,-2-4 153,-1 1 1,0-1 0,0 1 0,-1-1 0,-1 14 0,1-12-141,-6 54 775,3-35-508,1 36 0,12 23 229,-6-59-489,1 30 0,-7-39-159,2-17-178,-1 0 0,1 1 0,-1-1 0,1 1 0,0-1 0,0 0-1,0 1 1,1-1 0,-1 4 0,1-6 102,-1 0-1,0 0 1,0 0-1,0 0 1,0 0 0,0 0-1,0 0 1,0 0-1,0 0 1,0 0 0,0 0-1,0 0 1,0 0-1,0 0 1,0 0 0,0 0-1,0 0 1,0 0-1,0 0 1,0 0 0,0 0-1,0 0 1,0 0-1,1 0 1,-1 0 0,0 0-1,0 0 1,0 0-1,0 0 1,0 0 0,0 0-1,0 0 1,0 0 0,0 0-1,0 0 1,0 0-1,0 0 1,0 0 0,0 0-1,0 0 1,0 0-1,0 0 1,1 0 0,-1 0-1,0 0 1,0 0-1,0 0 1,0 0 0,0 0-1,0 0 1,0 0-1,0 0 1,0 0 0,0 0-1,0 0 1,0 0-1,0-1 1,0 1 0,0 0-1,0 0 1,0 0-1,0 0 1,0 0 0,0 0-1,0 0 1,7-10-2835,1-6 1141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6 206 6017,'-6'0'3409,"17"4"-304,4-3-801,3-1-439,13-1-217,0-3-432,2 0-216,-4 1-383,-2 0-177,-11 1-200,-2 2-56,-6 0-616,-5 4-609,-7 1-4192,-1-5 3537</inkml:trace>
  <inkml:trace contextRef="#ctx0" brushRef="#br0" timeOffset="1">216 1 10114,'1'14'4793,"2"6"-2112,-3 14-769,0 3-199,1 9-609,-1 1-248,0-1-264,2 6-88,-2-4-176,2-5-64,0-7-160,2-8-56,-3-14-296,0-3-232,1-10-680,-2-3-536,0-10 1063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 6769,'-8'0'3353,"3"-1"-1240,4-2-505,1 2-8,0 1-383,0 0-169,24 0-344,49 1-128,-33-7-192,-3 1-80,-5 1-144,-9 0-48,-6 4-40,-2 1-248,-7 2-952,0 3-960,-5 2 1215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5217,'10'2'3097,"-1"0"-193,6-1-999,6 3-25,-4-3-319,4 0-225,1 1-408,-2-2-144,1 2-224,-6 1-112,2-3-208,-5 0-72,-2 0-224,-4 0-344,-12 1-1208,5-1 1064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10 8818,'-67'-8'3411,"64"7"-2947,-1 1 0,0-1 1,0 1-1,1 0 0,-1 0 0,0 0 0,-5 2 0,9-2-431,0 0 1,0 0-1,0 0 0,0 0 0,0 0 1,0 0-1,0 0 0,0 0 1,0 0-1,0 0 0,0 0 0,-1 0 1,1 0-1,0 0 0,0 1 0,0-1 1,0 0-1,0 0 0,0 0 1,0 0-1,0 0 0,0 0 0,0 0 1,0 0-1,0 0 0,0 0 0,0 0 1,0 0-1,0 1 0,0-1 1,0 0-1,0 0 0,0 0 0,0 0 1,0 0-1,0 0 0,0 0 0,0 0 1,0 0-1,0 0 0,0 0 1,0 0-1,1 0 0,-1 1 0,0-1 1,0 0-1,0 0 0,0 0 0,0 0 1,0 0-1,0 0 0,0 0 0,0 0 1,0 0-1,0 0 0,0 0 1,6 3 502,6 2-93,1-2 1,0 0 0,17 2 0,-11-2-211,155 17 833,-72-11-820,-81-6-222,-5-1-28,-1 0 0,1-1 1,-1-1-1,17-1 1,-73 7-8539,13-3 6497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 4497,'-27'-3'6121,"24"2"-3377,10-1 1518,6 3-3890,-1-1 0,1 2 1,-1 0-1,20 5 1,-24-5-229,0 1 0,-1 0 1,0 0-1,0 0 1,1 1-1,8 7 1,-1 1 148,17 16-1,-27-22-229,30 28 240,39 50 0,-66-73-282,0-1 0,-1 1 0,-1 0 0,0 1 0,0-1 0,5 18 0,-9-23-20,-1 0 1,0 0 0,0 1 0,0-1 0,0 0-1,-1 0 1,0 0 0,-1 1 0,1-1-1,-1 0 1,0 0 0,-1 0 0,1 0-1,-1 0 1,-3 6 0,0-3-14,0 0 0,-1-1-1,0 0 1,0 0 0,-1 0-1,0-1 1,-10 10 0,-1-3-14,1-1-1,-26 14 1,-6-2 35,28-14 31,-27 17 0,47-27-36,0-1-1,0 1 1,1-1 0,-1 1 0,0-1-1,1 1 1,-1 0 0,0 0-1,1-1 1,-1 1 0,1 0 0,-1 1-1,1-2 0,0 1-1,-1-1 1,1 0-1,0 0 1,0 1-1,0-1 1,0 0-1,0 1 1,1-1-1,-1 0 1,0 0-1,0 1 1,0-1-1,0 0 1,0 0-1,0 1 1,0-1-1,0 0 0,1 0 1,-1 1-1,0-1 1,0 0-1,0 0 1,0 0-1,1 1 1,-1-1-1,0 0 1,3 2 16,0-1 1,-1 0-1,1 0 0,0 0 1,0 0-1,5 1 0,26 3 135,1-2 0,0-1-1,36-2 1,-25-1 18,56 2-281,-101 0-1365,-3-1 360,1 0 969,-1 1-783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8 238 8010,'-3'11'2174,"2"-9"-1719,0 1 1,1-1 0,-1 1 0,1-1 0,-1 1-1,1 0 1,0-1 0,0 4 0,0-5-383,0-1 0,1 1 1,-1 0-1,0 0 0,1-1 0,-1 1 1,1 0-1,-1 0 0,1-1 1,-1 1-1,1-1 0,-1 1 0,1 0 1,0-1-1,-1 1 0,1-1 0,0 0 1,-1 1-1,1-1 0,0 1 0,0-1 1,-1 0-1,1 0 0,0 1 0,0-1 1,0 0-1,-1 0 0,1 0 1,0 0-1,0 0 0,0 0 0,1 0 1,3-1 48,0 1 1,1-1-1,-1 1 1,0-1-1,0-1 1,0 1 0,0-1-1,10-5 1,1-1 35,20-15 0,-26 16-135,-1 0 0,1-1 1,-1 0-1,-1-1 0,0 0 1,9-12-1,-13 14-15,1 1 0,-1-1 0,-1-1-1,1 1 1,-1 0 0,0-1 0,-1 1 0,0-1-1,0 0 1,0-11 0,-1 15-4,-1 1 0,0-1-1,0 1 1,-1 0 0,1-1 0,-1 1 0,1 0 0,-1-1-1,0 1 1,-1 0 0,1 0 0,0-1 0,-1 1 0,0 0-1,0 1 1,0-1 0,-4-5 0,4 6 2,-1 0 0,1 0 0,-1 1 0,1-1 0,-1 1 0,1-1 0,-1 1 0,0 0 0,0 0 0,1 0 0,-1 1 1,0-1-1,0 0 0,0 1 0,0 0 0,0 0 0,0 0 0,0 0 0,0 0 0,-5 2 0,4-1 36,0 0 0,0 1 0,0-1-1,0 1 1,0 0 0,0 0 0,1 0 0,-1 1 0,1-1 0,-1 1 0,1 0-1,0 0 1,0 0 0,1 1 0,-1-1 0,0 0 0,1 1 0,0 0 0,0-1-1,0 1 1,-2 6 0,0 3 163,0 1 1,1 0-1,0-1 0,1 1 0,-1 17 0,2-21-124,1 0-1,0 0 1,1 0-1,0-1 1,1 1-1,0 0 1,0-1-1,1 1 1,4 8-1,-5-13-73,0-1-1,0 1 1,1-1 0,0 0-1,0 1 1,0-2 0,1 1-1,-1 0 1,1-1 0,0 1-1,0-1 1,0 0-1,0 0 1,0-1 0,1 1-1,-1-1 1,1 0 0,0 0-1,5 1 1,-1-1-210,1-1-1,-1 0 1,0 0 0,0-1 0,1 0-1,11-2 1,21-7-324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0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8978,'-12'4'4377,"-6"5"-1665,-6 15-1079,-3 7-105,-2 6-536,1 4-208,9-3-271,10-4-113,9-3-192,7-3-64,10-2-88,2-4-40,9-4-128,-4-6-288,5-8-953,-1-4-743,-4-16 1232</inkml:trace>
  <inkml:trace contextRef="#ctx0" brushRef="#br0" timeOffset="1">83 230 8218,'0'6'4193,"-3"-4"-1161,6-2-1303,-3 0-81,0 0-520,0-1-280,21 0-447,41-2-153,-50 0-336,7-1-449,-4-1-1447,5 1 1296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9706,'-2'-3'4241,"12"3"-1953,2-3-839,11-1-385,1-1-280,10 0-376,1-1-128,-2 1-128,-2-2-24,-9 3-624,-7 2-592,-8 1-1913,-10 2 1825</inkml:trace>
  <inkml:trace contextRef="#ctx0" brushRef="#br0" timeOffset="1">144 10 6617,'-52'16'3849,"50"-2"-768,-1 12-905,-1 7-399,1 11-649,3 4-280,0 1-272,4-5-64,2-10-176,2-3-87,-3-7-394,3-4-375,-4-9-1088,-3-7-576,5-11 1279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9994,'-20'13'2828,"17"-11"-2503,-1 0 0,1 0 0,-1 0 0,1 1 1,0-1-1,-5 6 0,8-8-310,0 1 1,0-1-1,0 0 1,-1 0-1,1 0 1,0 0-1,0 0 1,0 0-1,0 0 0,0 0 1,0 0-1,0 0 1,0 0-1,0 0 1,0 0-1,0 1 1,0-1-1,0 0 1,0 0-1,0 0 0,0 0 1,0 0-1,0 0 1,0 0-1,0 0 1,0 0-1,0 1 1,0-1-1,0 0 1,0 0-1,0 0 1,0 0-1,0 0 0,0 0 1,0 0-1,0 0 1,0 0-1,0 0 1,0 1-1,0-1 1,0 0-1,0 0 1,0 0-1,1 0 0,-1 0 1,0 0-1,0 0 1,0 0-1,0 0 1,0 0-1,7 1 202,-4-1-65,113-7 646,-38 1-531,225 2 383,-114 4-444,493 9 774,35-1 393,-530-9-1040,-106 0-231,-65-1-279,-16 2 164,1 0 0,-1 0 0,0 0 0,0 0 0,1 0 0,-1 0 0,0 0-1,0 0 1,1 0 0,-1 0 0,0 0 0,0 0 0,1 0 0,-1 0 0,0 0 0,0 0 0,0 0 0,1 0-1,-1-1 1,0 1 0,0 0 0,0 0 0,1 0 0,-1 0 0,0-1 0,0 1 0,0 0 0,0 0-1,1 0 1,-1-1 0,0 1 0,0 0 0,0 0 0,0-1 0,0 1 0,0 0 0,0 0 0,0-1-1,0 1 1,0 0 0,0 0 0,0-1 0,0 1 0,-13-9-282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9698,'6'0'4129,"10"0"-2161,4 0-263,1-1-433,2 1-304,-1-1-512,-1-2-176,-6 4-464,-2 1-464,-7 3-1464,-6 3-2025,-10 1 2617</inkml:trace>
  <inkml:trace contextRef="#ctx0" brushRef="#br0" timeOffset="1">11 174 6897,'-11'20'3545,"14"-16"-584,6-2-905,5-2-303,4-2-137,4 1-456,0-2-240,2-2-439,-5-4-161,-3 1-304,-3 4-408,-2-3 256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62 4929,'2'-1'947,"-1"0"-205,1 0 1,-1 1-1,1-1 1,-1 0 0,0 0-1,1 0 1,-1 0-1,2-2 1,-3 3-614,0-1 0,1 1 0,-1 0 0,0 0 0,0-1 0,0 1 0,0 0 0,0 0 0,0-1 0,0 1 0,0 0 0,0 0 0,0-1 0,0 1 0,0 0 0,0-1 0,0 1 0,0 0 0,0 0 0,0-1 0,0 1 0,0 0 0,0-1 0,-1 1 0,1-1 167,-1 0-1,1 0 1,-1 1-1,0-1 1,0 0-1,1 1 1,-1-1-1,0 0 1,0 1-1,-2-2 1,-11-5-41,-1 1 0,0 0 0,-28-7 0,37 12-193,1 0 0,-1 1 0,1-1 0,-1 1 0,1 0 0,-1 1 0,1-1 0,-1 1 0,1 0 0,-1 1 0,1-1 0,-5 3 0,-2 2 73,0 0 1,1 0 0,-14 11-1,23-15-122,0-1-1,0 1 1,0-1-1,0 1 1,1-1-1,-1 1 1,0 0-1,1 0 1,0 0-1,-1 0 1,1 0-1,0 0 1,0 0-1,0 0 1,0 1-1,1-1 1,-1 0-1,1 1 1,-1-1-1,1 0 1,0 1-1,0-1 1,0 0-1,0 1 1,0-1-1,0 1 1,1-1-1,-1 0 1,1 0-1,0 1 1,1 2-1,2 3 30,0 0 0,0 0 1,1 0-1,0-1 0,1 0 0,-1 0 0,14 12 0,-3-5 111,1 0 0,22 13 0,-20-16 121,24 10 0,-27-14 129,0 1 0,27 18 0,-42-25-361,0 0 0,0 0 0,0 0 0,0 0 0,0 0 0,0 0 0,0 0 0,-1 0 0,1 0 0,0 0 0,0 2 0,-1-3-20,0 1 0,0 0 0,1-1 0,-1 1 0,0-1-1,0 1 1,0 0 0,-1-1 0,1 1 0,0 0 0,0-1-1,0 1 1,0-1 0,0 1 0,-1 0 0,1-1 0,0 1-1,-1-1 1,1 1 0,0-1 0,-1 1 0,1-1 0,0 1-1,-1-1 1,1 1 0,-1-1 0,1 0 0,-1 1-1,-4 2 64,0 0 0,0 0-1,0-1 1,0 0 0,-1 0-1,1 0 1,-1 0-1,-6 0 1,-48 7 273,57-9-340,-5 1-15,-48 2 214,49-3-288,1 0 0,0 0-1,0-1 1,-1 0 0,1-1 0,-10-3-1,15 5 5,1 0-1,-1 0 0,0-1 1,1 1-1,-1 0 1,0-1-1,1 1 0,-1-1 1,0 1-1,1-1 1,-2-1-1,2 2-13,0 0 0,0 0 0,0-1 0,0 1 0,0 0 0,0 0 0,0-1 1,0 1-1,0 0 0,0 0 0,0-1 0,0 1 0,0 0 0,0 0 0,0-1 0,0 1 0,0 0 0,0-1 0,0 1 0,0 0 0,0 0 0,0 0 1,1-1-1,0-1-312,0 1 0,0 0 0,1-1 1,-1 1-1,1 0 0,-1 0 1,1 0-1,2-1 0,13-8-899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53 122 8858,'-37'36'3538,"29"-24"-1041,8-5-853,1-2-407,-1-5-1160,-1 0 0,1 1 0,0-1-1,0 0 1,0 1 0,0-1 0,1 0-1,-1 0 1,0 1 0,0-1 0,0 0-1,0 1 1,0-1 0,0 0 0,0 1-1,0-1 1,1 0 0,-1 0 0,0 1-1,0-1 1,0 0 0,1 0 0,-1 1-1,0-1 1,0 0 0,1 0 0,-1 0-1,0 0 1,0 1 0,1-1 0,-1 0-1,0 0 1,1 0 0,-1 0 0,0 0-1,1 0 1,-1 0 0,0 0 0,0 0-1,1 0 1,-1 0 0,0 0 0,1 0-1,-1 0 1,0 0 0,1 0 0,-1 0-1,0 0 1,1 0 0,26-9-8,-21 7-42,0 0-5,0 0-1,0 0 0,0-1 1,-1 0-1,1 0 1,-1 0-1,0-1 0,9-8 1,-10 8-10,0 0 0,0-1 0,-1 0 1,0 0-1,0 0 0,0 0 0,0 0 1,-1-1-1,3-7 0,-5 10-7,1 1 0,0-1 0,-1 0 0,1 0 0,-1 0 0,0 1 0,0-1 0,0 0 0,0 0 0,-1 0 0,1 1 0,-1-1 0,1 0 0,-1 0 0,0 1 0,0-1 0,0 1 0,-1-1 0,1 1 0,-1-1 0,-2-3 0,2 4 1,0 0 0,-1-1 0,1 1 0,0 0 1,-1 1-1,0-1 0,1 0 0,-1 1 0,0-1 0,0 1 0,0 0 1,-5-2-1,6 3-1,0 0 0,0 0-1,0 0 1,0 0 0,0 0 0,0 0 0,0 0 0,0 1 0,0-1 0,0 1 0,0 0 0,0-1 0,0 1-1,0 0 1,1 0 0,-1 0 0,0 0 0,1 1 0,-1-1 0,1 0 0,-2 2 0,-3 3 56,1 1 0,0-1 0,1 1 0,-1 0 0,1 0 1,1 0-1,-1 1 0,1-1 0,1 1 0,0 0 0,0 0 0,-2 16 1,3-14 80,0 1 1,1-1 0,0 1 0,1 0 0,0-1 0,1 1-1,0-1 1,0 1 0,7 15 0,-7-20-104,1-1 0,0 0 0,0-1 0,0 1 0,0 0 0,1-1 0,0 0 0,0 0 0,0 0 0,0 0 0,1 0-1,-1-1 1,1 0 0,0 0 0,0 0 0,0-1 0,1 0 0,-1 0 0,0 0 0,1 0 0,-1-1 0,10 1 0,-4-1-349,0 0 0,0-1-1,0 0 1,1-1 0,-2 0 0,1-1-1,0 0 1,0-1 0,0 0 0,16-8-1,-20 9 377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8178,'2'2'846,"0"1"0,0 0 1,-1 0-1,0 0 0,1 0 0,0 5 1,0 0 6,-1 1-1,1 15 1,-1-7-140,1 131 1727,2 16-1369,-1-139-927,-1-16-102,-1-1 0,0 1 0,0 0 0,-1 0-1,0 0 1,-1-1 0,-2 13 0,3-20-40,0-1 0,0 1 0,-1-1 0,1 1 0,0-1-1,0 1 1,-1-1 0,1 1 0,0-1 0,0 1 0,-1-1 0,1 1-1,0-1 1,-1 0 0,1 1 0,-1-1 0,1 0 0,-1 1 0,1-1-1,-1 0 1,1 1 0,0-1 0,-1 0 0,0 0 0,1 0 0,-1 0-1,1 1 1,-1-1 0,1 0 0,-1 0 0,1 0 0,-1 0 0,1 0-1,-1 0 1,1 0 0,-1 0 0,0-1 0,1 1 0,-1 0 0,1 0-1,-1 0 1,0-1 0,0 0-8,0 1 0,0-1 0,0 0 1,0 1-1,0-1 0,0 0 0,0 0 0,0 0 0,0 0 0,0 0 0,1 0 0,-1 0 1,0 0-1,1 0 0,-1 0 0,1 0 0,-1 0 0,0-2 0,1-3-21,-1 1-1,1-1 0,0 1 1,0 0-1,0-1 1,1 1-1,0-1 1,0 1-1,0 0 0,1-1 1,0 1-1,0 0 1,0 0-1,0 0 1,6-8-1,-5 9 28,0 1 1,0-1-1,0 1 0,0-1 1,0 1-1,1 0 0,0 0 1,-1 0-1,1 1 0,0-1 1,1 1-1,-1 0 0,0 0 1,0 1-1,1-1 0,-1 1 1,1 0-1,7-1 0,-11 2 18,1 0 0,0 0-1,0 0 1,0 0 0,0 1-1,0-1 1,-1 0 0,1 1-1,0-1 1,0 1 0,-1 0-1,1 0 1,0 0 0,-1-1-1,1 1 1,-1 1 0,1-1-1,-1 0 1,1 0 0,-1 1-1,0-1 1,0 0 0,1 1-1,-1-1 1,0 1 0,0 0-1,-1-1 1,1 1 0,0 0-1,0 2 1,0 0 27,0-1 1,0 1-1,0 0 0,-1 0 1,0 0-1,1 0 0,-2-1 0,1 1 1,0 0-1,-1 0 0,1 0 1,-1 0-1,0-1 0,-2 5 0,1-5-21,0 1 0,-1 0-1,1-1 1,-1 0-1,0 1 1,0-1-1,0 0 1,0-1-1,0 1 1,-1 0 0,-3 1-1,1 0 13,-1 0-1,1-1 0,-1 0 1,0 0-1,-13 3 0,17-6-48,1 1-28,1-1 0,0 0 0,0 1-1,0-1 1,-1 0 0,1 0 0,0 0 0,0 0 0,-1 0 0,1 0-1,0 0 1,-2-1 0,4 0-133,-1 1 1,0-1-1,0 1 1,0-1-1,0 1 1,0-1-1,0 1 0,1 0 1,-1-1-1,0 1 1,0-1-1,1 1 0,-1-1 1,0 1-1,1 0 1,0-1-1,-1 1 82,10-12-1107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10 170 7834,'0'1'315,"0"0"0,0 0 0,0 0 1,0-1-1,0 1 0,0 0 0,0 0 1,0-1-1,1 1 0,-1 0 0,0 0 1,1-1-1,-1 1 0,0 0 0,1-1 1,-1 1-1,1 0 0,-1-1 0,1 1 1,-1-1-1,2 2 0,-1-2-114,0 0-1,0 1 0,0-1 1,0 1-1,0-1 1,0 0-1,0 0 1,0 1-1,0-1 0,0 0 1,0 0-1,0 0 1,2-1-1,1 1 6,0-1 0,0 0 0,0-1 0,0 1 0,0-1 0,-1 1 0,8-5 0,-3 0-86,0-1 0,0 0 0,0 0 0,12-16 0,-16 18-101,-1 0 0,1 0 0,-1 0 0,0-1 0,0 1 0,-1-1 0,1 0 0,-1 0 1,2-10-1,-4 14-11,0 0 0,0-1 1,0 1-1,0 0 1,0 0-1,0 0 1,0 0-1,-1 0 1,1 0-1,-1-1 0,1 1 1,-1 0-1,0 0 1,0 1-1,0-1 1,0 0-1,0 0 1,-2-1-1,1 1 8,0 0 0,0 0 0,0 1 0,0-1 0,0 1 0,0-1 0,-1 1 0,1 0 0,0 0 0,-1 0 0,1 0 0,-1 1 0,1-1 0,-1 1 0,-2-1 0,1 1 38,0 0 1,0 0 0,0 0-1,0 0 1,0 1 0,1-1-1,-1 1 1,0 0 0,0 0-1,1 1 1,-1-1 0,1 1-1,-1 0 1,1 0 0,0 0-1,-1 0 1,1 0 0,0 1 0,1-1-1,-1 1 1,0 0 0,1 0-1,-1 0 1,-1 4 0,2-3 1,-1 0 0,1 0 0,0 0 0,1 1 1,-1-1-1,1 1 0,0-1 0,0 1 1,0 0-1,0-1 0,1 1 0,0 0 0,0-1 1,0 1-1,1 0 0,-1-1 0,1 1 0,0 0 1,4 7-1,-3-7-33,0 0 0,1 0 1,0 0-1,0-1 0,0 1 0,0-1 1,1 0-1,0 0 0,0 0 0,0 0 1,0 0-1,1-1 0,-1 0 0,1 0 1,0 0-1,0-1 0,0 1 0,0-1 1,0-1-1,10 3 0,-10-3-304,0 0-1,0-1 0,0 0 1,1 0-1,-1 0 1,0 0-1,0-1 1,0 0-1,0 0 0,0-1 1,0 1-1,0-1 1,0 0-1,6-4 0,18-14-1235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9722,'3'5'2414,"-1"1"1,0 0-1,3 10 0,-3-2-1882,1 23 0,-2-21 398,2 146 766,0-16-1207,-2-126-437,0 1 0,-2-1-1,-3 30 1,-2-34-14,6-16-38,0 0 0,0 1 0,0-1 0,0 0 0,-1 1 0,1-1 0,0 0 0,0 0 0,0 0 0,-1 1 0,1-1 0,0 0 0,0 0 0,-1 0 0,1 1 0,0-1 0,0 0 0,-1 0 0,1 0 0,0 0 0,-1 0 0,1 0 0,0 0 0,-1 0 0,1 1 0,0-1 0,-1 0 0,1 0-1,0 0 1,0-1 0,-1 1 0,1 0 0,0 0 0,-1 0 0,1 0 0,0 0 0,0 0 0,-1 0 0,1 0 0,0-1 0,-1 1 0,1 0 0,0 0 0,0 0 0,-1-1 0,1 1 0,0 0 0,0 0 0,0-1 0,0 1 0,-1-1 0,-1-2-14,0 0-1,0 0 0,1 0 0,-1 0 0,1 0 0,0-1 1,0 1-1,0-1 0,0 1 0,1-1 0,-1 1 0,1-1 1,0 1-1,0-1 0,0 0 0,1 1 0,-1-1 0,1 1 1,0-1-1,1-3 0,2-5-16,0 0 1,1 1-1,0 0 1,11-17-1,-15 27 30,0-1 0,1 0-1,-1 0 1,1 1 0,-1-1-1,1 0 1,-1 1 0,1 0-1,0-1 1,0 1 0,0 0 0,0 0-1,0 0 1,0 0 0,0 0-1,0 1 1,0-1 0,0 1-1,1-1 1,-1 1 0,0 0-1,0-1 1,0 1 0,1 1-1,-1-1 1,0 0 0,0 0 0,0 1-1,1-1 1,3 2 0,0 1 29,1 0 1,-1 0 0,0 0 0,0 1 0,0-1 0,-1 1-1,1 1 1,8 8 0,-12-11-7,0 0 0,0 1 0,0-1 0,-1 1 0,1 0 0,-1-1 0,0 1 0,1 0 0,-1 0 0,0-1 0,-1 1 0,1 0 0,-1 0 0,1 0 0,-1 0 0,0 0 0,0 0 0,0 0 0,0 0 0,-1 0 0,1 0 0,-1 0 0,0 0 0,0 0 0,0 0 0,0 0 0,-2 3 0,1-2 6,-1-1 0,1 0-1,-1 1 1,0-1 0,0 0-1,0-1 1,-1 1 0,1 0-1,0-1 1,-1 0 0,0 0-1,1 0 1,-7 2 0,-1 0-16,0-1 1,-1 0-1,-18 2 1,29-5-71,1 0 1,-1 0-1,1 1 1,-1-1 0,0 0-1,1 0 1,-1 0 0,0 0-1,1-1 1,-1 1 0,1 0-1,-1 0 1,0 0-1,1 0 1,-1-1 0,1 1-1,-1 0 1,1 0 0,-1-1-1,0 0 1,1 1 73,-1-1 0,1 1 0,0-1 0,0 1-1,0-1 1,0 1 0,0-1 0,0 1 0,0-1 0,0 1 0,0-1 0,0 1 0,1 0 0,-1-1 0,0 1 0,0-1 0,0 1-1,0-1 1,1 1 0,-1-1 0,0 1 0,1 0 0,-1-1 0,0 1 0,1-1 0,-1 1 0,1-1 0,10-10 417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24 169 9890,'-2'2'1210,"-7"9"2181,7-7-706,4-3 1541,19-11-4150,0-1 0,26-19 0,-42 26-114,0 0-1,0 0 1,0 0 0,-1-1-1,1 1 1,-1-1 0,0 0-1,-1-1 1,1 1 0,4-10 0,-7 13 34,0 0-1,-1 0 1,1 0 0,-1 0 0,1 0 0,-1 0 0,0 0 0,1 0 0,-1 0 0,0 0 0,0 0 0,-1 0 0,1 0 0,0 0 0,-1 0 0,1 0 0,-1 0 0,0 0 0,1 0 0,-1 0 0,0 0 0,0 0 0,0 1 0,-1-1 0,1 0 0,0 1-1,-1-1 1,1 1 0,-1-1 0,1 1 0,-1 0 0,1 0 0,-4-2 0,2 2 51,0-1-1,0 0 0,0 1 1,-1 0-1,1 0 1,-1 0-1,1 0 0,-1 1 1,1-1-1,-1 1 1,0 0-1,1 0 0,-1 0 1,1 0-1,-1 1 1,0-1-1,1 1 0,0 0 1,-1 0-1,1 0 0,-1 1 1,1-1-1,0 1 1,0 0-1,0 0 0,0 0 1,0 0-1,0 1 1,1-1-1,-1 1 0,1-1 1,-1 1-1,1 0 1,0 0-1,0 0 0,1 0 1,-3 5-1,1 0 46,0 0-1,1 0 0,0 0 1,0 0-1,1 0 1,0 0-1,0 0 0,1 1 1,0-1-1,1 0 0,0 0 1,0 0-1,1 1 1,5 14-1,-5-17-84,0 0 0,1 0-1,-1-1 1,2 1 0,-1-1-1,0 1 1,1-1 0,0 0 0,0-1-1,1 1 1,-1-1 0,1 1 0,0-1-1,0-1 1,1 1 0,-1-1 0,1 0-1,0 0 1,9 3 0,-7-4-210,-1 0 0,1 0 0,0-1 1,-1 0-1,1 0 0,0-1 0,0 0 0,0 0 1,-1-1-1,1 0 0,0 0 0,12-5 0,-7 1-194,18-11-1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8610,'1'-12'3881,"-1"11"-1473,7 1-575,10 1-249,4 3-176,12-1-384,3 1-255,2-4-273,-4 0-104,-3-3-160,-9-2-48,1 1-96,-4-4-192,-6 5-712,2 4-449,-14 1-1151,-2-2-929,-3 4 2177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5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7850,'-51'23'4009,"51"-8"-1273,7 7-647,-7 1-129,8 10-432,-6 2-279,2 2-473,-1 0-168,-3-9-264,1-1-88,-5-9-168,8-4-144,-1-9-696,4-2-576,2-13 783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47 106 6145,'-14'31'2816,"13"-30"-2680,1-1 0,0 1 0,0-1 0,-1 1 0,1-1 0,0 1 0,-1-1 0,1 1 0,-1-1 0,1 1 0,-1-1 0,1 1 0,-1-1 0,1 0 0,-1 1 0,1-1 0,-1 0 0,0 0 0,1 1 0,-1-1 0,1 0 0,-1 0 0,0 0 0,1 0 0,-1 0 0,0 0 0,1 0 0,-1 0 0,0 0 0,1 0 0,-1 0 1,1 0-1,-1 0 0,0 0 0,1-1 0,-1 1 0,1 0 0,-1 0 0,0-1 0,1 1 0,-1 0 0,1-1 0,-1 1 0,1-1 0,-1 1 0,1-1 0,0 1 0,-1-1 0,1 1 0,0-1 0,-1 1 0,1-1 0,0 1 0,-1-1 0,1 0 0,0 1 0,0-2 0,-2-3 13,1-1 0,1 1 0,-1-1 0,1 1 0,0-1 0,0 0 0,1 1 0,-1-1 0,1 1 0,0-1 0,1 1 0,-1 0 0,1 0 1,0-1-1,1 1 0,-1 0 0,1 1 0,0-1 0,0 0 0,1 1 0,-1 0 0,5-5 0,-6 8-127,0 0 0,-1-1 1,1 1-1,0 0 1,0 1-1,0-1 1,0 0-1,0 0 0,0 1 1,0-1-1,0 1 1,0 0-1,0-1 0,3 1 1,-5 0-10,1 1 0,0-1 0,-1 0-1,1 0 1,0 0 0,-1 0 0,1 1 0,-1-1 0,1 0 0,0 0 0,-1 1 0,1-1 0,-1 1 0,1-1 0,-1 0 0,1 1 0,-1-1 0,1 1-1,-1-1 1,0 1 0,1 0 0,-1-1 0,0 1 0,1-1 0,-1 1 0,0 0 0,4 17 300,-4-16-279,10 70 989,-8-61-872,0 0-1,1 0 0,1 0 1,7 14-1,-10-21-109,1-1 1,0 1-1,1-1 1,-1 0-1,0 0 1,5 4-1,-6-6-33,0 0 1,0 0-1,0-1 0,0 1 1,0 0-1,0-1 0,0 1 1,0-1-1,0 1 0,0-1 1,1 0-1,-1 1 1,0-1-1,0 0 0,0 0 1,1 0-1,-1 0 0,0 0 1,0 0-1,1 0 0,-1 0 1,0-1-1,0 1 0,2-1 1,3-2 8,0 0 0,0 0 1,-1-1-1,1 1 1,-1-1-1,0 0 0,7-8 1,0-1-235,16-22 0,-22 27-629,-1 1 1,5-12-1,-4 9-1351,1 5 934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4641,'6'-10'3396,"-4"8"-2603,-1 0 1,1 0 0,-1 0 0,0-1-1,0 1 1,0 0 0,0-1 0,1-4 0,-2 7-761,0 0 0,0 0 1,0 0-1,0-1 1,1 1-1,-1 0 0,0 0 1,0 0-1,0-1 0,1 1 1,-1 0-1,0 0 1,0 0-1,0 0 0,1 0 1,-1-1-1,0 1 1,0 0-1,1 0 0,-1 0 1,0 0-1,1 0 0,-1 0 1,0 0-1,0 0 1,1 0-1,-1 0 0,0 0 1,0 0-1,1 0 1,-1 0-1,0 0 0,0 0 1,1 0-1,-1 1 1,0-1-1,0 0 0,1 0 1,-1 0-1,0 0 0,0 1 1,1-1-1,-1 0 1,0 0-1,0 0 0,0 0 1,0 1-1,1-1 1,-1 0-1,0 0 0,0 1 1,0-1-1,0 0 1,0 0-1,0 1 0,0-1 1,10 33 466,-7-25-439,3 9 44,0-1 0,-2 1 0,0-1 0,0 1 1,1 27-1,-4 10 153,15 91 0,-14-133-243,0-5-7,-1 1 0,0 0-1,0 0 1,0 0 0,-2 10-1,1-17-43,0-1-1,0 0 0,0 1 0,0-1 0,0 0 0,0 1 1,0-1-1,0 0 0,0 1 0,-1-1 0,1 0 1,0 0-1,0 1 0,0-1 0,-1 0 0,1 1 0,0-1 1,0 0-1,0 0 0,-1 0 0,1 1 0,0-1 0,-1 0 1,1 0-1,0 0 0,0 0 0,-1 1 0,1-1 1,0 0-1,-1 0 0,1 0 0,0 0 0,-1 0 0,1 0 1,0 0-1,-1 0 0,1 0 0,0 0 0,-1 0 1,1 0-1,0 0 0,-1 0 0,1 0 0,0 0 0,-1-1 1,1 1-1,0 0 0,-1 0 0,1 0 0,0 0 0,-1-1 1,1 1-1,0 0 0,0 0 0,-1-1 0,1 1 1,0 0-1,0 0 0,0-1 0,0 1 0,-1 0 0,1-1 1,0 1-1,-2-4-469,0 1 0,1-1 0,-1 1 0,1-1 0,0 1 0,0-1 0,0 0 0,0-6 0,0 4 100,-6-34-1265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3 168 7682,'-1'-2'1149,"1"0"-1,-1-1 1,1 1 0,0-1 0,0 0 0,0-3 0,4-18 1776,12-22-2747,-12 35 595,0-1-584,-1 4-48,0 0 1,5-10 0,-7 17-113,-1-1-1,1 1 0,0 0 1,0 0-1,0 0 0,-1-1 1,1 1-1,0 0 1,1 0-1,-1 0 0,0 0 1,0 0-1,0 1 0,0-1 1,1 0-1,-1 1 1,0-1-1,1 0 0,2 0 1,-4 1-10,1 0 0,0 0-1,0 1 1,0-1 0,0 0 0,0 0 0,-1 0 0,1 1 0,0-1-1,0 0 1,0 1 0,-1-1 0,1 1 0,0-1 0,0 1 0,-1-1-1,1 1 1,0-1 0,-1 1 0,1 0 0,-1-1 0,1 1 0,-1 0 0,1 0-1,-1-1 1,0 1 0,1 1 0,1 3 68,0-1-1,-1 1 1,2 7 0,2 11 186,-2-6 28,1 0-1,0-1 1,2 0-1,-1 0 1,13 23-1,-16-36-299,0 0-1,0-1 1,0 1-1,0-1 1,1 0-1,-1 0 1,1 0-1,0 0 1,0 0-1,-1 0 1,1-1-1,0 1 1,0-1-1,1 0 1,-1 0 0,0 0-1,0 0 1,1-1-1,-1 1 1,0-1-1,0 0 1,1 0-1,-1 0 1,0 0-1,1-1 1,-1 1-1,0-1 1,0 0-1,1 0 1,-1 0-1,0 0 1,0-1-1,0 1 1,0-1 0,0 0-1,-1 1 1,5-5-1,9-13-1071,4-5 410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7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6489,'-2'3'6009,"1"8"-5144,2-8-13,-6 158 5485,0-20-5016,5-76-985,-1 50 252,-1-105-384,2-8 111,-1-6 150,2 3-427,0 1-1,0-1 1,0 1-1,0 0 1,0-1-1,0 1 1,0 0-1,0 0 1,0-1-1,0 1 1,0 0-1,0 0 1,1 0-1,-1 0-24,71 2 480,-22 1-284,-12-3-417,72-10 0,-102 9 11,-7 1 246,0 0 1,0 0-1,0 0 1,0 0-1,0 0 1,0-1-1,0 1 1,0 0-1,0-1 1,0 1-1,0-1 1,0 1-1,0-1 1,0 1-1,0-1 1,1-1-1,0 1 331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10258,'-32'3'3921,"-7"2"-2481,1 3-295,6 16 159,-3 4-32,13 15-280,3 2-167,12 5-257,6 6-168,12-10-208,11-1-72,13-17-72,7-4-32,9-15-152,-7-6-272,-2-9-873,-4-8-1399,-12 3 1704</inkml:trace>
  <inkml:trace contextRef="#ctx0" brushRef="#br0" timeOffset="1">169 270 9858,'4'4'4273,"3"0"-2089,10 0-887,2-4-113,4 0-384,5-1-256,3-4-408,-2 1-64,1-2-840,-2-3-712,-11 1-2569,-7-3 2465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8:18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5449,'-10'3'3441,"2"0"-352,2 25-673,-36 42-183,34-21-433,2 1-344,2-1-632,1-1-311,3-10-393,5-3-80,-1-10-529,3-9-511,2-10-1912,-1-13 1823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3273,'4'-17'5862,"-3"12"3343,5 52-8762,-1 1 0,-3 51 1,-3-40-195,2 87 127,2-98-264,8 48-1,-8-76-77,5 35 84,-7-46-93,2 13 60,-3-22-83,0 0 0,0 0-1,0 0 1,0 0-1,1 1 1,-1-1-1,0 0 1,0 0-1,0 0 1,0 0-1,0 0 1,1 0-1,-1 0 1,0 1 0,0-1-1,0 0 1,0 0-1,1 0 1,-1 0-1,0 0 1,0 0-1,0 0 1,0 0-1,1 0 1,-1 0-1,0 0 1,0 0 0,0 0-1,0 0 1,1 0-1,-1 0 1,0 0-1,0-1 1,0 1-1,0 0 1,1 0-1,-1 0 1,0 0-1,0 0 1,0 0 0,0 0-1,0 0 1,0-1-1,1 1 1,6-6 24,-6 6-19,4-4 69,1 0 0,-1 0 1,1 0-1,0 1 0,0 0 0,0 0 0,1 1 0,-1 0 0,8-2 1,0 1 323,0 1 1,0 1 0,18 0 0,-18 0-33,0 0 0,21-5 0,-13 2-229,-20 3-316,-3 1-385,-4-4-5653,5 3 4881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27 8074,'-5'-7'2143,"4"6"-1821,0 0 1,-1-1-1,1 1 1,0-1-1,0 1 0,-1 0 1,1 0-1,0 0 1,-1 0-1,1 0 1,-1 0-1,0 0 0,1 0 1,-1 1-1,0-1 1,1 0-1,-1 1 1,0 0-1,1-1 1,-1 1-1,-3 0 0,1 1-130,-1 0 0,1 1 0,-1 0 0,1 0 0,-1 0 0,1 0 0,0 0 0,0 1 0,0 0 0,0 0 0,1 0 0,-1 0 0,1 1 0,-1-1 0,1 1 0,1 0 1,-5 6-1,0 2-97,0 1 1,1 0-1,1 0 1,-7 22 0,8-19-61,0 0 0,1-1 0,0 1 0,2 0 0,0 0 0,0 0 0,3 20 0,-1-29-35,0-1 1,0 0-1,1 0 0,-1 0 1,1 0-1,1 0 0,-1 0 0,1-1 1,0 1-1,0-1 0,1 1 1,-1-1-1,1 0 0,0-1 0,1 1 1,-1-1-1,1 1 0,0-1 0,0-1 1,0 1-1,10 4 0,-5-3-6,0-2 1,0 1-1,1-1 0,-1-1 0,1 1 1,0-2-1,15 1 0,-18-2-306,0 0 0,0 0-1,0-1 1,0 0 0,-1-1 0,1 1-1,-1-2 1,1 1 0,-1-1 0,0 0 0,9-5-1,8-10-765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 8738,'-10'4'3633,"10"-1"-2033,3-2-72,5 1-311,-8-2-209,3-2-464,21 0-192,41-8-224,-40 4-48,2-1-496,-3-1-488,-8 3-1257,-3-3-831,-5 5 1823</inkml:trace>
  <inkml:trace contextRef="#ctx0" brushRef="#br0" timeOffset="1">193 1 3521,'-2'1'657,"0"0"99,0-1 0,0 1-1,0 0 1,0 0 0,0 0 0,0 0-1,0 0 1,-3 2 0,4-1-517,0 0 0,0-1-1,0 1 1,0-1 0,0 1 0,1 0 0,-1 0-1,0 0 1,1-1 0,-1 1 0,1 0-1,0 0 1,0 2 0,-1 2 69,0 0 1,1 0-1,0 0 1,0-1-1,1 1 0,-1 0 1,1 0-1,4 10 0,1 12 605,-1 1 0,-1-1 1,-1 1-1,-2 29 0,0-34-708,-1-15-233,1 0 0,3 15 0,-4-24-14,0 0-1,0 1 1,1-1 0,-1 0 0,0 1 0,0-1 0,0 0-1,0 0 1,0 1 0,0-1 0,0 0 0,1 0 0,-1 1 0,0-1-1,0 0 1,0 0 0,0 1 0,1-1 0,-1 0 0,0 0 0,0 0-1,1 0 1,-1 1 0,0-1 0,0 0 0,1 0 0,-1 0 0,0 0-1,1 0 1,-1 0 0,0 0 0,0 0 0,1 0 0,-1 0 0,0 0-1,1 0 1,-1 0 0,0 0 0,0 0 0,1 0 0,-1 0-1,0 0 1,1 0 0,-1 0 0,0 0 0,0-1 0,1 1 0,13-10-700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6993,'-18'4'3361,"-28"4"-1112,36-7-145,8-2-472,3 4-223,10 1-369,2-2-184,10 8-200,5-6-144,5-4-263,4 0-89,2-3-88,1-2-24,-13 1-337,1 1-383,-20-1-1320,-8 8-1337,-12 9 2073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6257,'-4'0'3233,"4"2"-240,4 2-913,-4-4-247,0 0-41,28 0-512,36-1-208,-35-2-311,2 2-161,-3-2-224,-3 3-112,-10 0-272,-5 2-376,-4 0-1193,-8 4-319,-2 7 992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6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 2857,'-6'-8'9002,"5"7"-8337,1 0 0,-1 0 0,0 0 0,0 0 0,0-1 0,0 1 0,0 1 0,-2-3 0,1 9-24,0 24-257,0 1 0,5 49 0,-1-41-154,-1 134 270,7 81-143,-7-243-338,0-7-3,0 1 0,-1 0 0,0 0 0,1-1-1,-2 1 1,1 0 0,-2 8 0,2-13 0,0 0 0,0 1 0,0-1 0,-1 0 0,1 0 0,0 1 0,0-1 0,0 0 0,0 0 0,-1 1 0,1-1-1,0 0 1,0 0 0,-1 0 0,1 1 0,0-1 0,0 0 0,-1 0 0,1 0 0,0 0 0,-1 0 0,1 1 238,12 1-144,26 8 243,-27-6-250,0-1 0,0-1 0,0 0 0,0 0 0,1-1 0,19-1 1,77-14 720,-5 2-132,-73 10-427,-35-2-638,-26-6-2020,11 3 1538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82 5305,'-1'-5'568,"-1"-1"290,1 0 0,0-1 0,0 1-1,0-8 1,1 12-700,0 1 0,0-1 0,0 1 0,0 0 0,1-1 0,-1 1 0,0 0 0,1 0 0,-1-1 0,1 1-1,-1 0 1,1 0 0,-1 0 0,1-1 0,0 1 0,0 0 0,0 0 0,0 0 0,0 0 0,0 0 0,0 0 0,0 1 0,0-1 0,0 0 0,0 0 0,0 1 0,2-1-1,3-1 131,0 0-1,1 1 1,-1 0-1,0 1 1,1-1-1,8 1 1,41 5 442,-44-4-585,0 1-20,7-1 138,19 6 1,-33-6-213,-1 0 1,1 0-1,-1 1 1,1 0-1,-1 0 1,1 0-1,-1 0 1,0 1-1,5 4 1,-7-5-40,-1-1 0,1 1 0,-1 0 0,0 0 0,0-1 0,0 1 0,0 0 0,0 0 0,-1 0 0,1 0 0,0 0 0,-1 0 0,0 1 0,1-1 1,-1 0-1,0 0 0,0 0 0,0 0 0,0 0 0,-1 0 0,1 1 0,0-1 0,-1 0 0,0 0 0,-1 3 0,0 1 2,-1-1-1,1 1 1,-1-1-1,0 0 1,-1 0-1,1 0 1,-9 8-1,3-4 4,0 0 1,-1-1-1,0 0 0,-17 10 1,7-7 10,-23 16 0,42-26-28,0-1 1,0 1-1,1 0 1,-1-1-1,0 1 1,0 0-1,1-1 0,-1 1 1,1 0-1,-1 0 1,0 0-1,1-1 1,-1 1-1,1 0 1,0 0-1,-1 0 1,1 0-1,0 0 1,-1 0-1,1 0 0,0 0 1,0 0-1,0 0 1,0 0-1,0 0 1,0 0-1,0 0 1,0 0-1,1 0 1,-1 0-1,0 0 1,0-1-1,1 1 0,-1 0 1,1 0-1,-1 0 1,1 0-1,-1 0 1,2 0-1,0 3 2,1-1-1,1 1 1,-1-1-1,0 0 1,1 0-1,0-1 1,4 4-1,38 17 78,2 1 88,-42-20-206,8 5 282,16 12 0,-26-18-346,0 1-1,0 0 1,0 0 0,-1 0 0,0 1 0,1-1-1,3 9 1,2-1-1503,8 6 692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225 162 3553,'-1'-29'7811,"-7"-26"-5527,7 51-2077,0 0 0,0 0 0,0 0 0,-1 0-1,0 0 1,0 0 0,0 0 0,0 1 0,0-1-1,-1 1 1,0-1 0,1 1 0,-1 0 0,-1 0-1,1 0 1,0 1 0,-1-1 0,1 1 0,-1 0 0,0 0-1,-4-2 1,5 3-115,0 0-1,0 0 1,-1 0-1,1 1 1,0 0 0,-1-1-1,1 1 1,0 0-1,-1 0 1,1 1-1,0-1 1,-1 1 0,1 0-1,0-1 1,0 1-1,-1 1 1,1-1-1,0 0 1,0 1 0,0 0-1,1 0 1,-1-1-1,0 2 1,1-1 0,-5 5-1,0 1 3,0 1 0,1 0-1,1 0 1,-1 0 0,1 1 0,1 0 0,0 0-1,-3 12 1,1-3-21,2 1 0,0 0-1,-1 30 1,4-32-55,2 0-1,0 0 1,0 0-1,2-1 1,0 1-1,1-1 1,8 23-1,-7-29-20,-1-1 0,1 1 0,1-1-1,0 0 1,0 0 0,1 0 0,0-1 0,1 0-1,0-1 1,0 0 0,1 0 0,12 8 0,-12-10-73,0 0 1,1-1-1,0 0 1,0-1-1,14 4 1,-18-6-182,1 0 1,0-1-1,0 0 0,-1-1 1,1 1-1,0-1 0,0 0 1,0-1-1,10-2 0,7-6-636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7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54 7530,'-6'1'4080,"6"-3"-191,14-5-2496,4-2-1,4 1-344,9 4-264,-1 0-384,2 2-136,-1 0-176,-3-2-168,-4 1-912,-7-1-736,-9-1 1016</inkml:trace>
  <inkml:trace contextRef="#ctx0" brushRef="#br0" timeOffset="1">190 18 6321,'-36'61'3345,"37"-33"-448,3 5-793,-3 3-287,1 12-257,0 3-584,0 1-224,3-10-432,-2-6-144,2-16-472,-1-8-656,-1-13 624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19 8386,'-20'1'3977,"4"1"-1681,13-1-856,3-1-111,12 0-497,10 0-248,-4-3-264,6 1-96,2-4-152,-11 2-24,13 2-384,-5-1-624,2 0 632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9954,'-1'5'4393,"-1"-5"-1968,2 12-1281,2 5-40,2 8-344,0 9-224,0-1-256,0 3-72,0 0-104,0-3-32,-1 0-184,1-5-360,0-8-1136,2-2-1009,-2-9 1553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31 10746,'-33'33'4129,"41"-39"-2817,4-2-87,8 0-57,5-3-256,7 3-456,1 0-152,3 3-208,2 0-8,-5 1-784,-1 4-720,-4 2 896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9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9634,'-1'1'352,"1"1"-1,0-1 1,0 0-1,0 1 1,0-1-1,0 0 1,1 0 0,-1 1-1,0-1 1,1 0-1,-1 1 1,1-1-1,-1 0 1,1 0-1,0 0 1,0 2 0,1-1-89,-1 0 1,1 0 0,0-1 0,0 1 0,0 0 0,0-1 0,0 0-1,3 2 1,4 1-86,1 0-1,0 0 0,13 3 0,-15-5 202,-8-2-375,7 2 63,0-1 0,0 2 0,-1-1 0,0 1 0,10 6-1,-15-9-59,0 1-1,1 0 0,-1 0 1,0 0-1,0 0 0,-1-1 1,1 1-1,0 1 0,0-1 1,0 0-1,-1 0 1,1 0-1,0 0 0,-1 0 1,1 1-1,-1-1 0,0 0 1,1 0-1,-1 1 0,0-1 1,0 0-1,0 1 0,0-1 1,0 0-1,0 1 0,0-1 1,0 0-1,0 1 0,-1-1 1,1 0-1,0 0 0,-1 1 1,1-1-1,-1 0 0,0 0 1,1 0-1,-1 0 0,-1 2 1,-2 2 14,-1 0 0,1 0 0,-1-1 1,0 1-1,0-1 0,-9 5 0,-4 4 21,-2 1 6,16-12-35,0 0-1,1 0 0,-1 1 1,1 0-1,-1 0 0,1 0 1,-3 4-1,7-6 35,6 1 16,0 0 0,0-1 0,0 0 0,0 0 1,0-1-1,0 1 0,0-2 0,8 0 0,7-2 267,27-9 0,13-2 503,-57 13-881,14 0 549,-18 1-584,-1 0 0,1 0-1,0 0 1,0 1 0,-1-1 0,1 0 0,0 0-1,-1 1 1,1-1 0,0 0 0,-1 1-1,1-1 1,0 0 0,-1 1 0,1-1 0,-1 1-1,1-1 1,-1 1 0,1 0 0,0 0-1,1 2-3356,-2-3 1471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7202,'7'-3'4000,"-10"2"121,2-2-2512,1 2-705,0 0-24,0-1-368,13-2-192,13-2-216,27-8-176,-41 10-928,2 0-672,-3-1 959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7698,'1'11'4281,"3"1"-737,0 7-1583,-3 9-113,-1 7-696,-2-1-319,0 7-425,0-4-144,3 0-160,0-1-40,3-6-488,3-5-473,1-12-983,4-2 1080</inkml:trace>
  <inkml:trace contextRef="#ctx0" brushRef="#br0" timeOffset="1">62 386 8370,'-61'35'3641,"62"-38"-1369,0-2-600,13-3-95,0-2-129,5 1-536,4-1-200,2 0-352,0 2-111,4-1-145,2 2-112,-3 3-993,-3 3-695,-11 10 1000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5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42 7042,'-3'-8'1100,"1"6"-495,1-1 0,0 0 0,0 0 0,1 0 0,-1 0 0,0 0 0,1 0 0,0 0 0,0-4 0,0 8-380,0 0-1,0 0 0,0 0 0,0 0 0,0 0 0,1 0 0,-1 0 1,0 0-1,1 0 0,-1 0 0,1 1 0,4 10 442,-2 1-217,-1-1 0,0 1 0,0 23 0,-5 41 348,2-55-624,-6 223 796,4-2-593,3-241-371,0 4 7,0 0 0,0 0 0,1-1 1,1 12-1,-1-16 34,4-4 100,6 2-37,-1-1-1,1 1 1,19 1 0,-11 0 5,23 2 407,-1 2 0,63 13 0,-49-7-242,-49-9-378,-5-1-101,-1 0 1,1 0 0,0 0-1,0 0 1,0 0-1,0 0 1,-1 0 0,1 1-1,0-1 1,0 0-1,0 1 1,-1-1 0,1 0-1,1 1 1,-2 0-831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25 7722,'-3'-2'850,"-3"-2"470,0 1 0,0-1 0,0 1 0,-8-3 0,12 6-1123,0-1 1,0 1-1,0-1 0,0 1 0,0 0 0,0 0 0,0 0 1,-1 0-1,1 0 0,0 0 0,0 1 0,0-1 1,0 1-1,0-1 0,0 1 0,0 0 0,0 0 1,-3 2-1,1 0-55,0 0 1,0 1 0,0 0 0,1 0-1,-1 0 1,1 0 0,0 0 0,0 1-1,1-1 1,-1 1 0,1 0 0,-2 6 0,-2 6 45,0 1 1,-2 24 0,3-18-100,2 1 0,0 0 1,2-1-1,2 28 1,-1-42-78,2 1 0,0 0 0,0 0 1,0-1-1,2 1 0,-1-1 0,1 0 0,1 0 1,0 0-1,0-1 0,13 17 0,-15-22-95,0-1 0,0 0 0,0 0 1,1 0-1,-1 0 0,1 0 0,0-1 0,-1 0 0,1 0 0,0 0 0,0 0 0,1 0 1,-1-1-1,0 0 0,1 0 0,-1 0 0,0-1 0,1 1 0,-1-1 0,1 0 1,-1 0-1,1 0 0,-1-1 0,0 0 0,1 0 0,4-1 0,-4-1-92,1 0 0,-1 0 0,10-7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8842,'-1'-1'1225,"5"-2"2883,12-4-3445,-1-1 0,-1-1 0,17-12 1,-23 15-528,-2 0 0,1-1 0,9-12 0,-13 16-104,-1 0-1,0-1 1,0 1-1,0-1 1,0 1 0,-1-1-1,1 0 1,-1 0-1,1-6 1,-1 8-13,-1 0 0,-1-1 0,1 1 0,0 0 0,0 0 0,-1-1 0,1 1 0,-1 0 0,0 0 0,0 0 0,0 0 0,0 0 0,0 0 0,0 0 0,0 0 0,-1 1 0,1-1 0,0 0 0,-1 1 0,0-1 0,1 1 0,-1-1 0,0 1 0,-2-2 0,2 2 0,0 0 0,0 0-1,0 0 1,0 0 0,0 1 0,0-1-1,0 0 1,0 1 0,0 0 0,0-1-1,0 1 1,0 0 0,0 0 0,0 0-1,-1 0 1,1 1 0,0-1 0,0 0-1,0 1 1,0 0 0,0-1 0,0 1-1,0 0 1,0 0 0,-2 1 0,1 1 2,0 0 0,-1-1 0,1 1 0,1 0 0,-1 0 0,0 1 0,1-1 0,0 1 0,0-1 0,0 1 0,0 0 0,0-1 0,1 1 0,-1 0 0,1 0 0,0 0 0,1 0 0,-1 0-1,1 1 1,-1-1 0,1 0 0,0 0 0,1 0 0,-1 0 0,1 0 0,1 5 0,2 3-7,0 0 0,0 0-1,2 0 1,-1 0 0,11 14-1,-11-18-28,1 0 0,0-1-1,0 1 1,1-2 0,-1 1-1,2-1 1,-1 1 0,9 4-1,-9-7-226,-1-1 1,1 0-1,0-1 0,0 1 0,0-1 0,8 1 0,13-1-358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54 10666,'0'0'155,"0"1"1,-1-1-1,1 0 0,0 1 0,0-1 0,-1 1 0,1-1 0,0 0 1,0 1-1,0-1 0,0 1 0,0-1 0,-1 1 0,1-1 0,0 1 1,0-1-1,0 1 0,0-1 0,0 1 0,1-1 0,-1 1 0,0-1 1,0 0-1,0 1 0,0-1 0,0 1 0,1-1 0,-1 1 0,0-1 1,0 0-1,1 1 0,-1-1 0,0 1 0,1-1 0,1 1 57,-1 0 0,1 0 0,0 0 0,-1-1 0,1 1 0,0-1 0,0 1 0,2-1 0,4 1 301,0 0 0,1 0 0,-1-1 0,0-1-1,0 1 1,14-4 0,-6 0-243,0 0 1,19-9-1,-35 13-281,4-1-156,-1 0 0,0 0 0,0 0 1,0-1-1,0 0 0,0 1 0,-1-1 0,1 0 1,-1 0-1,1-1 0,2-2 0,-4 4 42,-1 1 1,0 0-1,0-1 0,0 1 0,0-1 0,0 1 0,0 0 0,0-1 0,0 1 1,0 0-1,0-1 0,0 1 0,0 0 0,0-1 0,0 1 0,0 0 0,0-1 1,0 1-1,-1-1 0,1 1 0,0 0 0,0 0 0,0-1 0,-1 1 0,1 0 1,0-1-1,0 1 0,-1 0 0,1 0 0,0-1 0,0 1 0,-1 0 0,1 0 0,0 0 1,-1 0-1,0-1 0,-14-6-4195,14 7 3732,-3-2-552,0 1 219,-1-1 1,1 1-1,-7-2 0,10 3 1005,0 0 1,0 0-1,1 0 1,-1 0-1,0 0 0,0 0 1,1 0-1,-1 0 1,0 0-1,0 0 0,1 1 1,-1-1-1,0 0 1,0 0-1,1 1 0,-1-1 1,0 0-1,1 1 1,-1-1-1,0 1 0,1-1 1,-1 1-1,1-1 1,-1 1-1,1-1 0,-1 1 1,1 0-1,-1 0 0,-1 4 596,1 0-1,0 0 0,0 0 0,1 0 0,0 0 0,-1 0 0,2 0 0,-1 0 0,2 9 0,-1-6-136,17 116 3840,0-12-2798,-17-97-1636,1 1 1,1-1-1,9 28 0,-7-34-1003,-5-9 995,1 0 0,-1 1 0,0-1-1,0 0 1,1 0 0,-1 0 0,0 0-1,0 0 1,1 0 0,-1 1 0,0-1-1,0 0 1,1 0 0,-1 0 0,0 0-1,0 0 1,1 0 0,-1 0 0,0 0-1,1 0 1,-1 0 0,0 0 0,0 0-1,1 0 1,-1-1 0,0 1 0,0 0 0,1 0-1,-1 0 1,7-7-957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9994,'0'0'213,"0"1"-1,0-1 1,0 0-1,1 1 1,-1-1-1,0 1 1,1-1-1,-1 1 0,0-1 1,0 0-1,1 1 1,-1-1-1,1 0 1,-1 1-1,0-1 1,1 0-1,-1 0 1,1 1-1,-1-1 1,1 0-1,-1 0 1,1 0-1,-1 0 1,0 0-1,1 1 1,-1-1-1,1 0 1,0 0-1,17-2 787,-13 1-398,36-6 1540,-24 4-1418,1 1 1,20-2-1,-37 4-705,0 0 0,0 0 0,1 1 0,-1-1 0,0 0 0,0 0 0,1 1 0,-1-1 0,0 1 0,0-1 1,0 1-1,0-1 0,0 1 0,0 0 0,0-1 0,0 1 0,0 0 0,0 0 0,0 0 0,0 0 0,0 0 0,-1 0 0,1 0 0,0 0 0,-1 0 0,1 0 0,0 0 0,-1 0 0,0 0 0,1 1 0,-1-1 0,0 0 0,0 0 0,1 0 0,-1 1 0,0-1 0,0 2 0,-1 2 6,1 0 1,0 0-1,-1 0 0,0 0 1,0 0-1,0 0 1,-1-1-1,-3 7 1,1-4 32,-1 0 1,1 0 0,-2-1 0,1 0 0,-1 0 0,0 0 0,-6 4-1,-16 16 598,27-25-635,1-1 0,-1 1 1,1-1-1,-1 0 0,1 1 0,0-1 0,-1 1 0,1-1 0,0 1 0,-1-1 0,1 1 1,0-1-1,0 1 0,-1-1 0,1 1 0,0 0 0,0-1 0,0 1 0,0-1 1,0 1-1,0 0 0,0-1 0,0 1 0,0-1 0,0 1 0,0 0 0,1 0-7,-1 0 0,1-1 0,-1 1 0,1-1 0,-1 1-1,1-1 1,0 1 0,-1-1 0,1 0 0,0 1 0,0-1-1,-1 0 1,1 1 0,0-1 0,0 0 0,1 0 0,4 1-1,0 0 1,-1-1 0,1 0 0,8-1 0,4-2-44,-1-1 0,1-1 0,-1 0 0,19-10 0,31-9 1629,-46 19-926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 6353,'-1'-1'172,"1"1"-1,-1 0 1,1 0-1,0-1 1,-1 1-1,1 0 1,-1 0-1,1 0 1,-1 0-1,1-1 1,0 1-1,-1 0 1,1 0-1,-1 0 1,1 0-1,-1 0 1,1 0-1,-1 0 1,1 1-1,-1-1 1,1 0-1,0 0 1,-1 0-1,1 0 1,-1 0-1,1 1 1,-1-1-1,1 0 1,-1 1-1,1-1-27,0 1 0,1 0-1,-1-1 1,0 1 0,0 0-1,0-1 1,1 1-1,-1-1 1,0 1 0,1 0-1,-1-1 1,0 1 0,1-1-1,-1 1 1,1-1-1,-1 0 1,1 1 0,-1-1-1,1 1 1,-1-1 0,1 0-1,0 1 1,5 3 159,0-1-1,0 0 1,0 0 0,0-1 0,1 0-1,-1 0 1,0 0 0,11 1 0,58 2 466,-62-4-628,99-4 558,-12 0-138,-77 3-449,0 2 0,30 5 1,-40-3-365,-13-4 215,0 1 0,1-1 0,-1 0 0,0 0 0,0 0-1,0 0 1,0 0 0,1 0 0,-1 1 0,0-1 0,0 0 0,0 0 0,0 0-1,0 0 1,0 1 0,1-1 0,-1 0 0,0 0 0,0 0 0,0 1 0,0-1-1,0 0 1,0 0 0,0 0 0,0 1 0,0-1 0,0 0 0,0 0 0,0 1-1,-1 0-177,0 0 0,0 0 0,0 0 1,0 0-1,0 0 0,0-1 0,0 1 0,0 0 0,-1 0 0,1-1 0,0 1 0,0-1 0,-1 1 0,1-1 0,-2 1 0,-28 5-2831,-7-1 1225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8186,'0'0'194,"1"-1"1,-1 1-1,0 0 1,1-1-1,-1 1 1,1 0-1,-1-1 1,1 1-1,-1 0 1,1 0-1,-1-1 1,0 1-1,1 0 1,0 0-1,-1 0 1,1 0-1,-1-1 1,1 1-1,-1 0 1,1 0-1,-1 0 1,1 0-1,-1 0 1,1 1 0,-1-1-1,2 0 1,15 4 1397,-5 2-755,-1 0-1,-1 0 1,13 10 0,-2-1-214,8 4-23,-4-4-121,-1 1 1,41 37-1,-59-47-447,0 0 0,-1 1 0,1 0 0,-1-1 0,-1 2-1,1-1 1,-1 0 0,-1 1 0,1 0 0,-1 0 0,-1 0 0,1 0 0,-1 1 0,1 10 0,-2-5-10,0 0 1,-1-1 0,0 1 0,-5 24 0,4-32-31,-1 1 1,0 0 0,0-1 0,-1 0 0,0 1 0,0-1 0,0 0 0,-1 0 0,0-1 0,0 1 0,-7 6 0,2-3-8,-1 0 0,0-1 0,-1 0 0,0-1 0,0 0 0,-1 0 0,0-2 0,-23 9 0,34-14 17,-11 5 8,8-2-3,4-3-7,0 1 1,0-1-1,0 0 0,0 0 1,0 0-1,0 0 1,0 0-1,0 0 1,0 1-1,0-1 1,0 0-1,1 0 1,-1 0-1,0 0 0,0 0 1,0 0-1,0 0 1,0 1-1,0-1 1,0 0-1,0 0 1,0 0-1,1 0 1,-1 0-1,0 0 0,0 0 1,0 0-1,0 0 1,0 0-1,0 0 1,1 0-1,-1 0 1,0 0-1,0 0 0,0 0 1,20 6 131,0-2-1,0 0 1,23 0-1,63-1 460,34 4-109,-133-7-524,-5 0-111,-1 0-1,1 0 0,-1 0 0,1 0 1,-1 1-1,1-1 0,-1 0 0,1 1 0,-1-1 1,1 1-1,-1 0 0,1-1 0,-1 1 1,0 0-1,3 1 0,1 6-537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7 235 8010,'0'0'138,"-1"0"0,1 0 0,-1 1 0,1-1 1,0 0-1,-1 1 0,1-1 0,-1 0 0,1 1 1,0-1-1,-1 1 0,1-1 0,0 1 0,0-1 1,-1 1-1,1-1 0,0 1 0,0-1 0,0 1 1,0-1-1,-1 1 0,1-1 0,0 1 0,0-1 1,0 1-1,0-1 0,0 1 0,0-1 0,0 1 1,1-1-1,-1 1 0,0-1 0,0 1 0,0-1 1,0 1-1,1-1 0,-1 1 0,0-1 0,0 1 1,1-1-1,-1 1 0,0-1 0,1 0 0,-1 1 1,1 0-1,1 0-6,0 0 1,0 0 0,-1 0-1,1 0 1,0 0-1,0 0 1,0 0 0,0-1-1,0 1 1,1-1-1,2 1 1,0-1-70,1 0 0,0 0 0,-1-1 0,1 0 0,-1 0 0,1 0 0,-1 0 0,1-1 0,-1 0 0,0 0 0,0-1 0,0 1 0,9-7 0,-7 3-54,1 0 0,-2 0 0,1 0 0,-1-1 0,1 0 1,-2 0-1,10-16 0,-5 7-24,16-32-183,-24 43 155,0 0-1,0 0 0,0 0 0,-1-1 0,0 1 1,0 0-1,1-9 0,-3 11 43,1 1 0,-1 0 0,1 0 0,-1 0 0,0 0 0,1 0 0,-1 0 0,0 0 0,-1 0 0,1 0 0,0 0 0,0 0 0,-1 0 0,1 1 0,-1-1 0,1 1 1,-1-1-1,0 1 0,0 0 0,-2-2 0,0 0 49,-1 1 0,1-1 0,-1 1 0,0 0 0,0 0 0,1 1 0,-10-2 0,10 3 27,1-1-1,0 1 1,0 1-1,0-1 1,0 0-1,0 1 1,0 0-1,0 0 1,0-1-1,0 2 1,0-1-1,0 0 1,0 1-1,1-1 1,-1 1-1,1 0 1,-1 0-1,1 0 1,0 0-1,-1 0 1,-1 3-1,-4 5 240,1 0 0,0 0 0,-10 23 1,12-22-206,1 1 1,0 0 0,1 0 0,0 0-1,1 1 1,0-1 0,1 1 0,0-1-1,2 16 1,-1-21-88,1-1-1,0 0 0,0 1 1,0-1-1,1 1 1,0-1-1,0 0 0,0 0 1,1 0-1,0 0 1,7 10-1,-4-9-99,0 0 0,0 0 1,1 0-1,0-1 0,0 0 0,1-1 0,12 8 1,-17-11-59,0-1 0,0 1 0,0-1 0,0 0 0,5 2 0,23 0-338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7970,'-13'5'3913,"-6"9"-625,-3 6-2104,-1 10 129,0 12-185,3 1-248,8 5-456,7-5-160,12-5-192,6 0-48,11-10-24,4-3-16,2-9-288,4-8-472,-1-8-1680,-4-11 1575</inkml:trace>
  <inkml:trace contextRef="#ctx0" brushRef="#br0" timeOffset="1">65 205 8034,'-14'-3'4105,"6"3"-1041,8 0-1439,5-2-25,10-1-544,3 2-304,7-2-416,-1-1-120,6 0-960,-4-3-752,0 6 936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7082,'4'4'4104,"7"-4"449,2-4-2616,19 2-809,4-5-80,11 4-544,-2 5-136,-11 4-176,-3-3-144,-14-3-712,3 4-632,-9-4 784</inkml:trace>
  <inkml:trace contextRef="#ctx0" brushRef="#br0" timeOffset="1">131 67 8138,'0'22'3721,"0"6"-1793,8 0-520,0 3 9,2 6-545,5-1-248,-6 0-352,-2-3-104,-3-5-304,-4-5-536,4-10-1937,-4-4 1729</inkml:trace>
  <inkml:trace contextRef="#ctx0" brushRef="#br0" timeOffset="2">96 168 9242,'17'-7'4377,"10"6"-2177,-2 1-751,4 3-281,-1 8-776,-1 0-160,-2 0-784,1-2-504,-8-1-2257,-7 3 2065</inkml:trace>
  <inkml:trace contextRef="#ctx0" brushRef="#br0" timeOffset="3">172 363 7650,'-15'10'3920,"6"-4"-1207,25-4-857,0-4-159,5-4-577,4-2-312,-5-2-464,4 1-232,7 0-3552,9 2 2567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8442,'1'-3'689,"7"-17"2093,-8 20-2699,0 0 0,0-1 0,1 1 0,-1 0 0,0-1 0,0 1 0,0 0 0,0-1-1,1 1 1,-1 0 0,0-1 0,0 1 0,1 0 0,-1 0 0,0-1 0,1 1 0,-1 0-1,0 0 1,1-1 0,-1 1 0,0 0 0,1 0 0,-1 0 0,0 0 0,1 0 0,-1 0 0,1 0-1,-1-1 1,0 1 0,1 0 0,-1 0 0,0 0 0,1 1 0,-1-1 0,1 0 0,-1 0-1,0 0 1,1 0 0,-1 0 0,0 0 0,1 0 0,-1 1 0,1-1 0,2 3 157,-1 1 1,1-1 0,-1 1-1,0-1 1,0 1 0,0 0-1,-1 0 1,1 0 0,-1 0-1,1 7 1,6 31 351,-2 0-1,0 68 1,3 24-288,3-64-198,3 34 11,-15-87-96,0-17-23,0 0-1,0 0 1,0 0-1,0 0 1,0 1 0,0-1-1,0 0 1,0 0-1,0 0 1,0 0 0,0 0-1,0 1 1,0-1-1,0 0 1,0 0-1,0 0 1,0 0 0,0 0-1,0 0 1,0 1-1,0-1 1,0 0 0,-1 0-1,1 0 1,0 0-1,0 0 1,0 0 0,0 0-1,0 0 1,0 0-1,-1 0 1,1 1-1,0-1 1,0 0 0,0 0-1,0 0 1,-1 0-1,-4-3-82,-5-7-67,9 10 150,-1-4-15,-1 1-1,1-1 0,0 1 0,0-1 0,0 1 0,0-1 1,1 0-1,-1 0 0,1 0 0,0 0 0,0 0 1,0 0-1,1-1 0,0 1 0,-1 0 0,2 0 1,-1 0-1,0-1 0,1 1 0,0 0 0,0 0 1,0 0-1,2-5 0,-1 5 23,0-1 0,0 1 1,1-1-1,-1 1 0,1 0 0,0 0 0,0 1 0,1-1 0,-1 0 1,1 1-1,-1 0 0,1 0 0,0 0 0,0 0 0,1 1 1,-1 0-1,1 0 0,-1 0 0,9-3 0,-8 4 38,1 0 0,-1 1-1,0-1 1,0 1 0,0 0-1,0 0 1,7 1 0,-10-1-14,0 1 1,0-1 0,-1 0 0,1 1 0,0 0 0,0-1 0,-1 1-1,1 0 1,-1 0 0,1 0 0,0 0 0,-1 0 0,0 0 0,1 0 0,-1 0-1,0 1 1,0-1 0,1 1 0,-1-1 0,0 1 0,0-1 0,0 3-1,1 0 14,-1 1-1,0-1 0,0 0 0,0 1 0,-1-1 0,1 0 0,-1 1 1,0-1-1,-1 1 0,1-1 0,-1 0 0,1 1 0,-1-1 0,-1 0 1,1 1-1,-1-1 0,1 0 0,-1 0 0,0 0 0,-1-1 0,1 1 0,-5 5 1,3-4-28,0-1-1,-1 1 1,1-1 0,-1 0 0,0-1 0,0 1 0,0-1 0,-1 0 0,1 0 0,-1 0 0,1-1 0,-1 0 0,0 0 0,0-1 0,-10 2 0,-39 0-48,48-3-350,0 0 0,0-1 1,0 0-1,0 0 1,-12-4-1,13 2-1625,8 2 828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10418,'1'1'399,"0"0"0,-1 1 1,1-1-1,0 0 0,1 0 0,-1 0 0,0 0 0,0 0 0,0 0 0,0 0 0,1 0 0,-1-1 1,1 1-1,-1 0 0,0-1 0,1 1 0,-1-1 0,1 0 0,2 1 0,-1-1-159,-1 0-1,1 0 1,0-1 0,-1 1-1,1-1 1,0 1-1,-1-1 1,1 0-1,-1 0 1,4-2 0,3-3-183,0 0 1,0-1-1,-1 0 1,11-11-1,-12 12-86,-1-1-1,0 0 0,0 0 1,-1-1-1,8-14 1,-11 19 6,-1-1 1,0 1 0,0 0 0,0 0-1,0-1 1,0 1 0,0-1 0,-1 1-1,0 0 1,0-1 0,0 1 0,0-1 0,0 1-1,-1-1 1,1 1 0,-1 0 0,0-1-1,-2-3 1,2 5 30,0 0-1,0 0 1,-1 0 0,1 0-1,-1 0 1,1 0-1,-1 1 1,0-1 0,0 1-1,1-1 1,-1 1-1,0 0 1,0 0 0,0 0-1,-1 0 1,1 0 0,0 0-1,0 1 1,0-1-1,-1 1 1,1-1 0,0 1-1,-1 0 1,1 0-1,0 0 1,-1 0 0,1 0-1,0 0 1,0 1 0,-1-1-1,1 1 1,0 0-1,0 0 1,0 0 0,-1 0-1,1 0 1,-2 1-1,-1 3 69,0-1 0,0 1 0,0 0 0,0 0 0,1 0-1,0 1 1,0-1 0,0 1 0,1 0 0,0 0 0,-4 10-1,6-11-23,-1-1 0,1 1-1,0 0 1,0-1 0,0 1-1,1 0 1,0 0-1,0 0 1,0-1 0,0 1-1,1 0 1,0 0-1,0-1 1,0 1 0,0 0-1,1-1 1,2 7 0,-2-8-29,1 0 1,-1 0-1,0 0 0,1-1 1,0 1-1,0-1 1,-1 1-1,2-1 1,-1 0-1,0 0 1,0 0-1,0 0 1,1-1-1,-1 0 1,1 1-1,0-1 1,-1 0-1,5 0 1,8 1-133,0 0 0,30-1-1,-34-1-128,16 0-633,-2-1 359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7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10490,'12'-18'3990,"-9"15"-928,-3 7-2604,0 0 121,2 157 3260,-1-9-3233,15 30-313,-15-168-259,-1-13-32,0-1-1,0 1 1,0-1-1,-1 1 1,1-1-1,0 1 1,0-1-1,0 0 1,-1 1-1,1-1 1,0 1-1,0-1 1,-1 1-1,1-1 1,0 0-1,-1 1 1,1-1-1,0 0 1,-1 1-1,1-1-2,-1 0 1,1 0-1,0 0 0,0 0 1,0 0-1,-1 0 0,1 0 1,0 0-1,0 0 0,-1 0 1,1 0-1,0 0 0,0 0 1,0 0-1,-1 0 0,1 0 1,0 0-1,0 0 0,0 0 1,-1 0-1,1 0 0,0-1 1,0 1-1,0 0 0,0 0 1,0 0-1,-1 0 0,1 0 1,0-1-1,0 1 0,0 0 1,0 0-1,0 0 0,0 0 1,-1-1-1,-3-8-31,3 8 21,0-4-9,-1 1-1,1-1 0,0 0 1,0 0-1,0 0 0,1 0 1,0 0-1,0 1 0,0-1 1,0 0-1,1 0 0,0 0 1,0 0-1,2-5 0,-2 5 14,1-1 0,0 2 0,1-1-1,-1 0 1,1 0 0,0 1 0,0-1 0,0 1-1,1 0 1,-1 0 0,1 0 0,0 1 0,6-5 0,-6 6 13,0-1 0,0 1 1,1 0-1,-1 0 0,1 1 1,-1-1-1,1 1 0,0 0 0,-1 0 1,1 1-1,0 0 0,0-1 1,0 1-1,4 1 0,-6-1 15,0 1-1,-1-1 0,1 1 0,-1 0 0,1 0 1,-1-1-1,0 2 0,1-1 0,-1 0 0,0 0 1,0 1-1,0-1 0,0 1 0,0 0 0,0-1 0,0 1 1,0 0-1,-1 0 0,1 0 0,-1 0 0,1 1 1,-1-1-1,0 0 0,0 1 0,0-1 0,0 1 1,0 2-1,0-1 6,0-1 1,-1 1 0,0-1-1,1 1 1,-1 0 0,-1-1-1,1 1 1,0-1 0,-1 1-1,0 0 1,0-1-1,0 0 1,-3 7 0,1-5-2,0 1 0,-1-1 0,1 0 0,-1 0 0,0-1 0,0 1 0,-8 5 0,7-6-22,0 0 0,0 0 0,0-1 0,0 0 0,-1 0 0,1-1 1,-1 1-1,0-1 0,0 0 0,0-1 0,-7 2 0,5-2-472,1-1 0,-1 0 0,1 0-1,-1-1 1,-9-1 0,9 0-342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38 8386,'-1'-3'940,"0"0"1,0 0-1,0 0 1,-1 0-1,0 1 1,1-1 0,-1 1-1,-4-5 1,5 6-762,-1 0 0,1 0 0,-1 0 0,1 0 0,-1 1 0,0-1 0,1 0 0,-1 1 0,0-1 0,0 1 0,1 0 0,-1 0 0,0-1 0,0 1 0,0 0 0,-1 1 0,0-1-108,1 0 1,0 0-1,-1 0 1,1 1-1,0-1 1,-1 1-1,1 0 1,0 0 0,0 0-1,0 0 1,0 0-1,0 0 1,0 0-1,0 1 1,0-1-1,0 0 1,-2 4 0,0 1 1,0-1 1,0 1 0,1 0-1,-5 11 1,5-10-27,0 1-29,1 0 0,-1 1 1,2-1-1,-1 1 1,1-1-1,0 1 1,0-1-1,1 1 0,1 0 1,1 12-1,4 11-7,13 45 0,-11-47 5,-3-11-12,58 193 105,-60-205-123,-3-5-23,1 0 1,0 0-1,0 0 0,-1 0 1,1 0-1,-1 0 0,1 0 1,-1 0-1,0 0 1,0 0-1,0 0 0,0 0 1,-1 4-1,1-5-31,0-1 0,0 0 0,-1 1 1,1-1-1,0 0 0,0 1 0,-1-1 0,1 0 0,0 1 0,0-1 0,-1 0 0,1 1 0,0-1 0,-1 0 0,1 0 0,0 0 0,-1 1 0,1-1 1,-1 0-1,1 0 0,0 0 0,-1 0 0,1 0 0,-1 1 0,1-1 0,-1 0 0,1 0 0,0 0 0,-1 0 0,1 0 0,-1-1 0,1 1 0,-1 0 1,1 0-1,0 0 0,-1 0 0,1 0 0,-1 0 0,0-1 0,-19-9-2107,19 9 2032,-25-17-1098</inkml:trace>
  <inkml:trace contextRef="#ctx0" brushRef="#br0" timeOffset="1">0 410 3737,'23'-14'2600,"-1"-1"-231,8 2-161,0 3-207,1 1-553,1 4-248,-10 1-488,8-2-199,-8 5-249,2 0-584,8 6 232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9018,'11'-2'5192,"6"4"-2894,-4 0-1100,-7-2-938,0 0 0,0 0 0,0-1 0,0 1-1,0-2 1,0 1 0,0 0 0,0-1-1,-1 0 1,1-1 0,-1 1 0,1-1 0,5-4-1,-4 2-250,0-1 0,0 0-1,0 0 1,0-1 0,-1 0-1,0-1 1,9-13 0,-13 17-35,0 1 1,0-1 0,-1 0 0,1 1 0,-1-1-1,0 0 1,0 0 0,1-6 0,-2 9 16,0 0 0,0-1 0,0 1 0,0 0 0,0-1 1,0 1-1,0 0 0,-1-1 0,1 1 0,-1 0 0,1-1 0,-1 1 1,1 0-1,-1 0 0,1-1 0,-1 1 0,0 0 0,0 0 1,0 0-1,0 0 0,0 0 0,0 0 0,0 0 0,0 0 0,0 1 1,0-1-1,-2-1 0,0 1 12,1 1-1,0-1 1,0 1 0,-1 0-1,1-1 1,0 1 0,0 0 0,-1 0-1,1 0 1,0 1 0,-1-1-1,1 1 1,0-1 0,0 1 0,0 0-1,0-1 1,0 1 0,-1 0-1,2 1 1,-4 1 0,-1 1 52,0 0 0,0 1 0,1 0 0,-1 0 0,-5 7 0,5-4 92,0 0 1,1 1-1,0 0 1,0 0-1,1 0 1,0 1-1,0 0 1,1-1-1,0 1 1,-2 17-1,4-18-65,1-1-1,-1 1 0,1-1 0,1 1 0,-1 0 0,2-1 1,-1 0-1,1 1 0,0-1 0,1 0 0,0 0 0,0 0 1,6 9-1,-8-14-112,1 0 0,1 0 0,-1 0 1,0 0-1,1 0 0,-1-1 0,1 1 0,0-1 1,-1 0-1,1 0 0,0 0 0,1 0 0,-1 0 1,0-1-1,0 1 0,1-1 0,-1 0 0,1 0 1,-1 0-1,1-1 0,0 1 0,-1-1 0,1 0 0,0 0 1,-1 0-1,1 0 0,-1-1 0,1 1 0,4-3 1,-2 1-268,0-1 0,0 0 0,9-6 1,21-17-443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39:2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10930,'11'5'4425,"1"-5"-2264,2 0-673,12 0-8,6 0-119,14 3-545,-1 0-232,-5-3-352,-4-2-96,-9 0-416,2-1-416,-5 4-1217,-11-1-1015,-7 7 1792</inkml:trace>
  <inkml:trace contextRef="#ctx0" brushRef="#br0" timeOffset="1">209 42 9306,'3'8'4185,"13"8"-1945,-14 1-47,10 11-465,-2 3-328,-6 6-567,-1 1-193,0 0-304,0 1-128,-2-6-104,0-2-280,1-10-776,6-3-601,-6-7 857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52 114 7154,'-29'-55'3239,"28"53"-2991,0 0 0,0 0-1,0 0 1,0 0 0,0 0 0,1-1 0,-1 1-1,1 0 1,0 0 0,-1-1 0,1 1 0,0 0-1,0 0 1,1-1 0,-1 1 0,0 0 0,1 0-1,-1-1 1,1 1 0,0 0 0,2-4 0,2 0 1006,-4 5-1212,-1 1 1,0 0 0,0 0 0,0 0-1,1 0 1,-1 0 0,0 0 0,0 0 0,0 0-1,1 0 1,-1 0 0,0 0 0,0 0-1,0 0 1,1 0 0,-1 0 0,0 0 0,0 1-1,0-1 1,1 0 0,-1 0 0,0 0-1,0 0 1,0 0 0,1 1 0,-1-1 58,1 1 1,0 0 0,0 1-1,-1-1 1,1 0 0,-1 0-1,1 0 1,-1 0 0,1 0-1,-1 1 1,1 0 0,1 14 260,0 1 1,-1-1-1,-1 1 1,-4 30-1,2-17-128,-21 384 636,22-397-844,2-8 3,-1-1 1,-1 1-1,0 0 0,0-1 1,-1 0-1,0 1 0,0-1 1,-5 10-1,8-18-19,-1 1 1,1-1 0,-1 0-1,0 0 1,1 0-1,-1 1 1,1-1 0,-1 0-1,1 0 1,-1 0-1,1 0 1,-1 0-1,1 0 1,-1 0 0,0 0-1,1 0 1,-1 0-1,2 0 1,-1 0 9,32-2 356,37-6 1,-45 5-188,-1 0 0,1 1 1,47 3-1,-68 0-250,1-1 1,-1 1 0,0 0-1,0 0 1,0 1-1,0-1 1,0 1-1,0 0 1,0 0 0,0 0-1,-1 0 1,6 5-1,-9-7-91,1 1 0,-1-1 0,0 1 0,0-1-1,1 1 1,-1 0 0,0-1 0,0 1 0,1 0 0,-1-1-1,0 1 1,0-1 0,0 1 0,0 0 0,0-1-1,0 1 1,0 0 0,0-1 0,0 1 0,-1 0-1,1-1 1,0 1 0,0-1 0,0 1 0,-1 0 0,1-1-1,0 1 1,-1-1 0,1 1 0,0-1 0,-1 1-1,1-1 1,-1 1 0,0 0 0,-16 9-1821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27 9858,'-7'-5'1188,"3"2"-236,0 0 0,-1 0 0,1 0 0,-1 1 0,-7-4 0,11 6-821,-1 0 1,1-1-1,0 1 0,0 0 0,-1 0 0,1 0 0,0 0 1,-1 0-1,1 0 0,0 0 0,-1 0 0,1 1 0,0-1 0,0 0 1,-1 1-1,1-1 0,0 1 0,0-1 0,0 1 0,0 0 1,0-1-1,0 1 0,0 0 0,0 0 0,0 0 0,0 0 0,0 0 1,-1 1-1,-13 20 190,1 0 1,1 1 0,1 1-1,-10 25 1,17-36-286,1 1 1,0-1-1,1 1 0,0 0 1,0 15-1,2-20-22,1 1 0,0 0 0,1-1 0,0 1 0,1-1 0,0 1 0,0-1 0,5 11 0,-3-10-4,0 0 0,1-1 0,0 1 0,0-1 0,12 14 1,-14-20-23,-1 0 1,1 0 0,0 0 0,0-1 0,1 1-1,-1-1 1,0 0 0,1 0 0,0 0-1,-1-1 1,1 1 0,0-1 0,0 0 0,0 0-1,0 0 1,0 0 0,6 0 0,-5-1 162,0 0 0,0 0 0,0-1 0,0 0 0,-1 0 0,1 0 0,0 0 0,-1-1 0,1 1 0,-1-1 0,6-3 0,20-14 701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9802,'-2'-2'4121,"20"0"-1913,2-2-583,9-3-113,-2 4-280,2-2-631,0-2-241,-8 2-328,-5 0-392,-12 3-1281,-4 2-967,-1 3 1487</inkml:trace>
  <inkml:trace contextRef="#ctx0" brushRef="#br0" timeOffset="1">152 14 7506,'-44'40'3512,"46"-15"-903,3 7-649,0 10-167,0 1-113,2 2-552,-3-3-272,1-8-439,2-2-169,-2-12-504,1-9-401,-2-19-679,0-11 760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0 324 12299,'8'-11'5081,"-3"3"-3073,11-1-760,3 1 1,-6 4-417,2 0-224,0 2-328,-3-2-120,12-2-416,2-2-400,2-4-1321,-1 3-1119,-1 1 1888</inkml:trace>
  <inkml:trace contextRef="#ctx0" brushRef="#br0" timeOffset="1">335 7 7234,'2'-7'3968,"4"11"-471,4 8-888,-4 12-753,-2 7-408,-4 12-751,-1 3-241,-2 3-304,1-1-16,2-9-824,2-7-625,6-15 817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5233,'-2'0'3057,"0"2"119,0-2-1151,1 0-497,0 0-176,-1 0-559,1 0-241,0 0-408,1 0-288,0 0-656,0 0-321,0 0-991,0 0 1280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11 102 11803,'-10'-2'4576,"11"1"-3135,8-6-17,9 5-176,11-4-215,3-7-393,6 1-144,9-6-216,-2 0-64,-1 5-104,-3 4-32,-14 10-520,-8 4-448,-13 9-1193,-10 2-1039,-13 0 1943</inkml:trace>
  <inkml:trace contextRef="#ctx0" brushRef="#br0" timeOffset="1">122 175 8434,'0'0'134,"-1"0"1,1 0-1,0 0 1,0 0-1,-1 0 1,1 0-1,0 0 1,0 0-1,0 0 1,-1 0-1,1 0 1,0 0-1,0 0 1,0 1-1,-1-1 1,1 0-1,0 0 1,0 0-1,0 0 1,0 0-1,-1 0 0,1 1 1,0-1-1,0 0 1,0 0-1,0 0 1,0 1-1,0-1 1,0 0-1,-1 0 1,8 2 2425,14-2-433,30-5 367,-37 2-2073,-1 2 0,0 0 0,25 1 1,-36 0-400,0 0 1,1 1 0,-1-1-1,0 1 1,0-1 0,0 1-1,0 0 1,0-1 0,0 1-1,0 0 1,0 0 0,-1 1 0,1-1-1,0 0 1,-1 1 0,1-1-1,0 1 1,-1-1 0,0 1-1,3 3 1,-3-3-14,0 0 1,-1 0-1,1 1 0,-1-1 1,1 0-1,-1 0 0,0 1 1,0-1-1,0 0 0,0 0 1,0 1-1,0-1 0,0 0 0,-1 1 1,0-1-1,1 0 0,-1 0 1,0 0-1,-1 2 0,-3 5 16,0 0 0,-1-1 0,0 1 0,0-2 0,-12 12 0,-11 14 85,29-33-102,-1 1 0,1-1 0,-1 0 0,1 1 0,0-1 0,-1 1 0,1-1 0,0 1 0,-1-1 0,1 1 0,0 0 0,0-1 0,-1 1 0,1-1 0,0 1 0,0 0 0,0-1 0,0 1 0,0-1 0,0 1 0,0 0 0,0-1 0,0 1 0,0-1 0,1 2 0,-1-2 3,1 1 0,-1-1 0,1 1 0,-1-1 0,1 0 0,-1 1 0,1-1 0,0 0 0,-1 0 0,1 1 0,0-1 0,-1 0 0,1 0 0,0 0 0,-1 0 0,1 0 0,0 0 0,0 0 0,7 0 54,-1-1 1,0 0 0,8-2 0,-15 3-64,15-3 50,-1-2 0,0 0 1,-1 0-1,18-11 0,46-33-694,-61 36 395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 7090,'0'1'115,"0"0"0,0 0 0,0 0 0,0 0 0,0 0 0,-1 0 0,1 0 0,0 0 0,-1 0 0,1 0 1,-1 0-1,1 0 0,-1 0 0,0 0 0,1 0 0,-1 0 0,0-1 0,1 1 0,-1 0 0,0 0 0,0-1 0,0 1 1,0-1-1,0 1 0,0-1 0,-2 2 0,-1 1 88,-31 22-9,1 1 0,2 2 0,-38 41 0,56-53-103,2 0 1,-1 1 0,2 0-1,1 1 1,0 0 0,1 0-1,-8 24 1,6-6 202,1 0 0,2 1-1,-4 39 1,-13 356 1098,24-386-1317,-2 525 267,9-446 54,5-1 1,6 0 0,5-2 0,41 134 0,-12-97-224,12-6-310,-54-135-66,20 32-1,-23-42 147,1-1-1,0 0 0,14 12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8786,'0'0'116,"-1"-1"1,1 1-1,-1 0 1,1 0-1,0 0 1,-1 0-1,1 0 1,-1 0-1,1 0 0,-1 0 1,1 0-1,0 0 1,-1 0-1,1 0 1,-1 1-1,1-1 1,0 0-1,-1 0 1,1 0-1,-1 0 1,1 1-1,0-1 0,-1 0 1,1 0-1,0 1 1,-1-1-1,1 0 1,0 1-1,0-1 1,-1 0-1,1 1 1,0-1-1,0 0 0,0 1 1,-1-1-1,1 1 1,0-1-1,0 0 1,0 1-1,0 0 1,0 1 16,0 1 1,0 0-1,0 0 1,1-1-1,0 5 1,-1-6-70,5 18 477,1-1 0,8 19 0,-2-8-157,8 26 161,69 195 450,16 135-581,-82-274-180,14 177 1,-31-149-26,-6 0 1,-6 0-1,-6-1 1,-55 254-1,-10-113 250,-22-12-158,90-247-386,-1 1 1,-1-1-1,-22 31 0,31-49-46,-1 1 0,1 0 1,-1-1-1,0 0 0,-4 4 0,7-6 94,-1 0 1,1 1 0,-1-1 0,1 0-1,0 1 1,-1-1 0,1 0-1,-1 0 1,1 0 0,0 1 0,-1-1-1,1 0 1,-1 0 0,1 0 0,-1 0-1,1 0 1,-1 0 0,1 0-1,-1 0 1,1 0 0,-1 0 0,1 0-1,0 0 1,-1 0 0,1 0-1,-1 0 1,1 0 0,-1-1 0,1 1-1,-1 0 1,1 0 0,0-1 0,-1 1-1,1 0 1,0 0 0,-1-1-1,1 1 1,-1-1 0,1-1-50,-1 0-1,1-1 1,0 1 0,0 0 0,0 0-1,0-1 1,0 1 0,1-4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38 10738,'-16'-7'2297,"0"0"-1,-19-6 1,29 11-1960,-2 0 40,1 0-1,0 0 0,-1 1 1,-9-1-1,16 2-352,1 0-1,-1 0 1,0 0 0,0 0 0,1 0-1,-1 0 1,0 0 0,0 1 0,1-1-1,-1 0 1,0 0 0,1 0 0,-1 1-1,0-1 1,1 0 0,-1 1 0,0-1-1,1 1 1,-1-1 0,1 1 0,-1-1-1,1 1 1,-1-1 0,1 1 0,-1-1-1,1 1 1,-1 0 0,1-1 0,0 1 0,-1 0-1,1-1 1,0 1 0,0 0 0,-1 0-1,1-1 1,0 2 0,0 2-1,0 0 1,0 1-1,0-1 1,1 0-1,0 6 1,1-4-5,5 33 31,22 66 0,23 36 16,-18-62-23,10 29 33,-43-105-90,0-1-1,0 1 0,-1 0 1,1-1-1,-1 1 1,0 0-1,0 4 1,0-6-21,0-1 0,0 1 0,0 0 1,0-1-1,-1 1 0,1 0 1,0-1-1,0 1 0,0-1 1,-1 1-1,1 0 0,0-1 1,-1 1-1,1-1 0,-1 1 0,1-1 1,-1 1-1,1-1 0,-1 0 1,1 1-1,-1-1 0,1 0 1,-1 1-1,1-1 0,-1 0 1,0 1-1,1-1 0,-1 0 0,1 0 1,-1 0-1,0 0 0,1 0 1,-1 1-1,0-1 0,1 0 1,-1 0-1,0-1 0,0 1 1,-22-6-496</inkml:trace>
  <inkml:trace contextRef="#ctx0" brushRef="#br0" timeOffset="1">0 271 8314,'2'-5'3889,"14"4"-1457,2 1-704,5 0-479,2 0-337,3 2-472,-1 0-152,-1 3-488,-2 2-608,4-1 528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9330,'0'0'117,"0"0"0,0 0-1,-1 0 1,1 0 0,0 0 0,0 0-1,0 0 1,0 0 0,0 0 0,-1 0 0,1 1-1,0-1 1,0 0 0,0 0 0,0 0 0,0 0-1,0 0 1,-1 0 0,1 1 0,0-1-1,0 0 1,0 0 0,0 0 0,0 0 0,0 1-1,0-1 1,0 0 0,0 0 0,0 0 0,0 0-1,0 1 1,0-1 0,0 0 0,0 0-1,0 0 1,0 0 0,0 1 0,0-1 0,2 10 496,-2-8-110,3 13 165,-1-1 1,-1 1 0,0 0 0,-1-1 0,-2 22 0,-17 74 529,9-60-868,-20 146 117,24-142-379,4 91 0,2-135-65,1 0 1,0 0 0,0 0 0,1 0-1,4 10 1,-5-17-4,0 0 0,1 0 1,-1 0-1,1-1 0,-1 1 0,1-1 0,0 1 0,0-1 0,0 1 0,0-1 1,0 0-1,1 0 0,-1 0 0,1 0 0,-1-1 0,1 1 0,0-1 0,-1 1 1,1-1-1,5 1 0,-1 0 23,0-1-1,1 0 1,-1 0 0,1 0-1,-1-1 1,10-1 0,47-10 518,-19 4-2,23 2-229,-14 3-3848,-41 0 2781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8770,'-5'-1'1018,"0"1"-1,0 0 1,1 0 0,-1 1-1,0-1 1,-9 3 0,11-1-712,0-1 1,0 0 0,0 1 0,0 0-1,0 0 1,0 0 0,0 0 0,1 0 0,-1 1-1,-4 4 1,-2 6 182,0 0-1,-11 23 1,13-24-436,2-2-18,1 1-1,0-1 1,0 1 0,1 0-1,0 0 1,1 0 0,-2 20-1,3 5 50,4 39-1,-3-73-80,0 4-76,0-1 0,1 0 1,0 0-1,0 0 0,0 1 1,1-1-1,0 0 0,0-1 1,0 1-1,0 0 0,1 0 0,-1-1 1,1 0-1,1 1 0,-1-1 1,0 0-1,1-1 0,0 1 0,0 0 1,0-1-1,0 0 0,1 0 1,-1-1-1,1 1 0,0-1 1,0 0-1,-1 0 0,8 2 0,-3-2-608,0-1 0,10 2 0,19-1-550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 10034,'-45'-15'3993,"45"14"-2265,4 1-487,-2 2-17,-2-2-208,0 0-472,10 3-184,20 6-208,41 3-56,-35-12-64,4-4-8,-4 0-432,-5 2-432,-7-4-1568,-12 4 1495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1039 6889,'-6'11'3481,"3"2"-824,3 11-1049,3 8 80,-1 12-327,2 5-297,0 6-432,0 0-160,2-8-224,0-4-88,1-14-248,2-6-328,-1-18-984,0-7-777,2-20 1289</inkml:trace>
  <inkml:trace contextRef="#ctx0" brushRef="#br0" timeOffset="1">1 59 11162,'6'-9'4249,"10"-2"-2768,6 0-209,10 5 80,-4 0-248,6 4-567,-1-2-209,-6 1-648,-3 0-529,-5-1 521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9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6689,'-5'5'2217,"1"3"-1873,-6 2-664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0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9314,'17'13'4105,"-9"5"-1705,-2 6-423,-6 11-441,5 7-216,-5 0-647,-4 1-233,3-5-272,-6-4-88,7-6-272,0-6-328,0-3-1041,0-2-975,0 0 1543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11162,'8'-2'4329,"11"-2"-2968,7 2-57,13-2-200,4 0-288,8-2-456,-8 0-144,-6 2-248,5 4-368,-11 4-1384,8 6-1425,-3 12 1929</inkml:trace>
  <inkml:trace contextRef="#ctx0" brushRef="#br0" timeOffset="1">172 190 5617,'22'8'6475,"0"-2"-3841,-9-3-1537,16 7 0,-19-5-527,-4-3-356,-1 0 0,0 0-1,0 0 1,0 1 0,0 0 0,0 0 0,0 0 0,6 8 0,-10-10-198,0 0 0,-1 0 0,1 0-1,-1 0 1,1 0 0,-1 0 0,1 0 0,-1 0 0,0 0 0,1 0 0,-1 0 0,0 1 0,0-1 0,0 0 0,0 0-1,0 0 1,0 0 0,0 1 0,0-1 0,-1 0 0,1 0 0,0 0 0,-1 0 0,1 0 0,-1 0 0,1 0-1,-2 2 1,-1 2 6,-1 0 0,0-1 0,0 1 0,-5 4 0,5-5 0,-11 9 17,7-6-21,1 0-1,-12 14 1,18-20-15,1-1-1,0 1 1,-1-1-1,1 1 1,0 0-1,0-1 1,-1 1-1,1 0 0,0-1 1,0 1-1,0 0 1,0-1-1,0 1 1,0 0-1,0-1 1,0 1-1,0 0 1,0-1-1,0 1 1,0 0-1,0-1 1,1 1-1,-1 0 0,0-1 1,0 1-1,1 0 1,-1-1-1,1 1 1,-1-1-1,0 1 1,1-1-1,-1 1 1,1-1-1,-1 1 1,1-1-1,-1 0 0,1 1 1,0-1-1,-1 1 1,1-1-1,-1 0 1,2 1-1,1 0 23,1 1 0,-1-1-1,1 1 1,-1-1 0,1 0-1,6 1 1,3-2 29,-1-1 0,1 1 1,-1-2-1,1 0 0,-1-1 0,0 0 1,12-5-1,-7 3-533,-1 1 0,35-5 0,-34 7 11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1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8634,'2'7'3929,"8"-6"-1393,14-1-1464,3 0 33,12-7-265,6-4-168,7-3-360,4-2-104,-6 3-184,-7 4-272,-14-1-1192,-9 5 1000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10314,'11'8'4153,"13"-9"-2457,5-7-311,11 0-73,1 1-264,6-1-464,-6 1-168,-4 3-239,-7-4-466,-11 6 850,12-4-505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75 7186,'-34'-19'3704,"34"12"-1135,4 1-761,8 2-183,8 0-401,5 1-216,16 0-312,4 1-112,11-1-216,5 0-88,-5-4-135,-1 1-33,-21 2-609,-10 0-447,-5 7-1368,-10 0 1352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10 6969,'0'0'386,"0"-1"-1,-1 1 0,1-1 0,0 0 0,-1 1 0,1-1 1,0 1-1,-1-1 0,1 1 0,-1-1 0,1 1 0,-1-1 1,1 1-1,-1 0 0,1-1 0,-1 1 0,1 0 0,-1-1 1,-1 1-1,2 0-214,-1 0 0,1 0 1,-1 0-1,1 0 0,-1 0 0,1 0 1,-1 0-1,1 0 0,-1 1 0,1-1 1,-1 0-1,1 0 0,-1 1 1,1-1-1,-1 0 0,1 1 0,0-1 1,-1 0-1,0 1 0,-1 2 109,0 1 0,-1-1 0,1 0 0,0 1 0,-2 5 0,-1 5-167,0-1 0,1 1 0,1 0 1,0 0-1,1 0 0,1 0 1,0 1-1,1-1 0,0 0 1,1 1-1,1-1 0,3 14 1,-2-13-114,1-1 0,0 0 0,1 0 1,1 0-1,0-1 0,1 0 0,0 0 1,1 0-1,0-1 0,1-1 1,18 19-1,-21-24-170,0-1 0,0 1 0,1-2 0,0 1-1,0-1 1,0 0 0,0 0 0,1-1 0,0 0 0,-1 0 0,1-1 0,12 3 0,-12-5-66,0 0 1,11-1 0,-19 1 222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14 8850,'0'-7'3865,"2"2"-1921,2 4-39,-4 1-313,0 0-264,6 22-432,10 50-135,-11-24-241,6 1-120,2-1-168,2-3-80,4-9-104,-9-8-16,-2-6-296,-1-1-416,-10-4-1161,-2 3-1183,-14 4 1855</inkml:trace>
  <inkml:trace contextRef="#ctx0" brushRef="#br0" timeOffset="1">0 468 11763,'3'-2'4584,"14"-3"-2959,7 0-201,12-3-24,7-3-183,7 4-449,1 1-192,-7 2-304,-2 5-104,-7 2-312,-2 1-448,0 4-968,-2 0-4290,3 17 4010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5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10746,'3'0'4225,"10"-2"-2736,4 2-113,-2-2-112,5 0-184,-1 0-400,7-1-175,7 3-249,2-4-88,1 4-216,-8 0-336,-8 0-1033,-10 4-919,-11 3 1376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5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69 6985,'-3'-4'3473,"7"4"-704,3 0-649,-7-1-223,0 0-153,12-5-448,11-5-231,35-16-417,-30 18-184,-8 3-280,-2 2-232,0 8-920,-1-2-473,5 6 793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5209,'-54'9'10397,"54"-9"-10356,0 0 1,0 0-1,0 0 0,0 0 0,0 0 1,0 0-1,1 0 0,-1 0 1,0 0-1,0 0 0,0 0 0,0 0 1,0 1-1,0-1 0,0 0 1,0 0-1,0 0 0,0 0 0,0 0 1,0 0-1,1 0 0,-1 1 1,0-1-1,0 0 0,0 0 0,0 0 1,0 0-1,0 0 0,0 0 1,0 1-1,0-1 0,0 0 0,0 0 1,0 0-1,-1 0 0,1 0 1,0 0-1,0 1 0,0-1 0,0 0 1,0 0-1,0 0 0,0 0 0,0 0 1,0 0-1,0 0 0,0 0 1,0 0-1,-1 1 0,1-1 0,0 0 1,0 0-1,0 0 0,0 0 1,0 0-1,0 0 0,0 0 0,-1 0 1,1 0-1,0 0 0,0 0 1,0 0-1,0 0 0,0 0 0,10 6 1022,-2-3-811,-1 0 1,1-1-1,0 0 0,0 0 1,13 0-1,43 0 450,-44-2-503,40-1 172,107 4 179,-147-2-513,4 1 19,1-1-1,27-3 1,-34-2-151,-15 2-391,-4 0 139,-8 0-515,-1 3-418,1 0 0,-1 0 0,-15 5 0,21-5 999,-37 9-1417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 7450,'-4'0'648,"-22"-3"4668,36 12 651,6 6-4864,10 4-395,1-1 0,42 20-1,-46-28-588,-1 1 0,0 1 0,-1 1-1,33 27 1,-48-35-104,-1 1 0,1-1 1,-1 1-1,-1 0 0,1 1 0,-1-1 0,0 1 0,4 9 0,-6-10-7,0-1-1,-1 1 0,1-1 0,-1 1 0,-1 0 0,1-1 0,-1 1 0,0 0 0,0-1 0,-1 1 0,1 0 0,-4 9 0,2-6-3,-1-1 1,0 1-1,-1-1 1,0 0-1,0 0 0,-1 0 1,0-1-1,-7 8 1,-2 1-11,0-1 1,-24 18 0,30-26 3,-1 0-1,0-1 1,0 1-1,0-2 1,-15 7-1,5-4 34,-35 8 0,40-11 17,15-4-11,8-2-6,24-5 79,47-3 0,-29 5-16,4-3 67,43-4 283,-83 11-326,1 0 0,-1 0 0,0 2-1,20 3 1,-25-2 9,-9 0-599,-2-3 311,0 0-1,0 0 0,0 0 0,-1 0 0,1 0 1,0 0-1,0 0 0,0 0 0,-1 0 0,0-1 1,-15-2-586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11 213 8090,'0'0'393,"-1"1"0,0 0 0,0 0 0,0-1 0,0 1 0,1 0 0,-1 0 0,0 0 0,1 0 0,-1 0 0,1 0 0,-1 0 0,1 0 0,-1 1 0,1-1-299,0 0 0,0 0 0,0-1 0,1 1 0,-1 0 0,0-1 0,0 1 0,1-1 0,-1 1 0,0 0 0,1-1 0,-1 1 0,0-1 0,1 1 0,-1-1 0,1 1 0,-1-1 0,1 1 0,0-1 0,-1 0 0,1 1 0,-1-1 0,1 0 0,0 1 0,-1-1 0,1 0 1,0 0-1,0 1 0,8 2 78,0 0-1,0-1 1,0 0 0,0 0 0,0-1 0,0 0 0,0-1 0,1 0 0,-1-1 0,0 1 0,0-2 0,0 1 0,1-1 0,-2-1 0,1 0 0,0 0 0,16-8 0,-19 7-155,1 0 1,-1 0 0,1 0 0,-1 0 0,-1-1-1,1 0 1,-1 0 0,0-1 0,0 0 0,0 0 0,-1 0-1,0 0 1,0 0 0,0-1 0,-1 0 0,0 0-1,-1 0 1,1 0 0,-1 0 0,-1-1 0,1 1 0,0-12-1,-2 15-3,0 1 0,0 0 1,0-1-1,-1 1 0,1 0 0,-1 0 0,0-1 0,0 1 0,0 0 0,0 0 0,-1 0 0,1 0 0,-1 0 0,1 0 0,-1 1 0,0-1 1,0 1-1,-1-1 0,1 1 0,0-1 0,-1 1 0,1 0 0,-1 0 0,0 1 0,0-1 0,0 0 0,0 1 0,-4-2 0,1 2 7,1 0 0,-1 0 0,1 0 0,-1 1 0,0 0 0,1 0 0,-1 0 0,1 1 0,-1 0 0,1 0 0,-1 0 0,1 1 0,0 0 0,-1 0 0,1 0 0,0 1 0,0-1 0,1 1 0,-1 0 0,0 1 0,-5 5 0,4-4 32,1 0 0,0 1 0,0-1 0,0 1 0,1 1 0,-1-1 0,2 0 0,-1 1 0,1 0 0,0 0 0,0 0 0,1 0 0,0 0 0,0 0 0,-1 14 0,3-14-43,0 0 0,0 0 0,1 0 0,0 0 0,0 0 1,1 0-1,0 0 0,0 0 0,0-1 0,1 1 0,0-1 0,1 1 0,-1-1 0,1 0 0,0 0 0,1-1 1,-1 1-1,1-1 0,0 0 0,0 0 0,1-1 0,0 0 0,-1 0 0,1 0 0,1 0 0,-1-1 0,0 0 1,1-1-1,8 3 0,1-2-722,1 0 1,-1-1-1,0-1 0,29-2 1,1-3-444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9346,'-14'5'4481,"-5"3"-1608,-6 7-1241,-5 9-104,-1 11-528,0 7-255,6 0-361,9 1-88,9-7-104,6-2-40,13-3-80,2-6-40,8-6-48,4-5-176,-1-10-664,1-2-553,0-10 817</inkml:trace>
  <inkml:trace contextRef="#ctx0" brushRef="#br0" timeOffset="1">47 224 6785,'-16'4'4225,"8"-3"296,10 5-2672,4-2-161,12 0-520,6 1-223,6-6-457,3 1-136,1 0-160,-2-6-48,-2 4-800,-1-1-601,-5 3 777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9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6377,'0'1'94,"0"-1"0,0 1-1,1 0 1,-1-1-1,0 1 1,0-1 0,1 1-1,-1-1 1,0 1-1,1-1 1,-1 1 0,1-1-1,-1 1 1,1-1-1,-1 1 1,1-1-1,-1 0 1,1 1 0,-1-1-1,1 0 1,-1 1-1,1-1 1,0 0 0,-1 0-1,1 0 1,-1 1-1,1-1 1,0 0 0,0 0-1,22 2 552,-11-3 3,16 0 1024,-27 1-1483,1 0 0,-1 1 0,1-1 0,0 0 0,-1 0 1,1 1-1,-1-1 0,1 1 0,-1 0 0,1-1 0,-1 1 0,3 1 0,-4-2-119,1 1-1,-1-1 0,0 1 0,1-1 0,-1 0 0,1 1 0,-1-1 0,0 1 0,0-1 0,1 1 0,-1-1 1,0 1-1,0-1 0,1 1 0,-1-1 0,0 1 0,0 0 0,0-1 0,0 1 0,0-1 0,0 1 1,0-1-1,0 1 0,0 0 0,0 0 0,-1 0-10,1 0-1,-1 0 1,1 0 0,-1 0 0,0 0 0,1 0-1,-1 0 1,0 0 0,0 0 0,0 0 0,-1 1-1,-2 1 46,0 0 0,0-1 0,-1 1-1,-7 2 1,6-2 77,-12 2 368,17-5-332,1 0 0,-1 0 0,0 0 0,0 0 0,0 0-1,0 0 1,1 0 0,-1 0 0,0-1 0,0 1 0,0 0 0,1-1 0,-1 1 0,0 0-1,0-1 1,1 1 0,-1-1 0,0 1 0,0-2 0,1 2-7,-4-4 895,4 4-1094,-1 0 1,1 0-1,0 0 0,0-1 1,0 1-1,0 0 0,0 0 1,0 0-1,0 0 0,0 0 1,0-1-1,0 1 0,0 0 1,0 0-1,0 0 0,0 0 1,0 0-1,0 0 0,0-1 1,1 1-1,-1 0 0,0 0 1,0 0-1,0 0 0,0 0 1,0 0-1,0 0 1,0 0-1,0-1 0,0 1 1,0 0-1,1 0 0,-1 0 1,0 0-1,0 0 0,0 0 1,0 0-1,0 0 0,0 0 1,0 0-1,1 0 0,-1 0 1,0 0-1,0 0 0,0 0 1,0 0-1,0 0 0,0 0 1,1 0-1,-1 0 0,0 0 1,0 0-1,0 0 1,0 0-1,0 0 0,0 0 1,1 0-1,-1 0 0,61-4 103,20-1-57,-64 3-125,80-6-866,-95 8-543,-4 0 564,-3-2-588,-8 2 34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8066,'-7'6'4113,"3"2"-1449,0 5-655,0 10-81,4 12-504,0 3-231,2 10-393,2 3-168,1-2-280,-4-3-112,6-10-144,2-8-40,2-10-592,1-6-456,-7-7-1441,-5-5 1441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1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8586,'11'-4'4217,"6"1"-1737,5 2-791,4-2-305,3-1-672,-1 1-256,-4 2-312,-5-2-56,-6 5-800,-3 6-616,-10 0 808</inkml:trace>
  <inkml:trace contextRef="#ctx0" brushRef="#br0" timeOffset="1">23 165 7346,'-5'7'3992,"5"1"-823,9-1-1152,4-2-73,13 0-344,3-2-191,5-4-409,1-3-184,1-2-360,-3 2-136,-4 3-176,-2-2-288,-6-1-912,-1-4-352,-2 3 727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4609,'2'3'2689,"-2"1"-17,0 10-1280,-1 12-23,-3 8-449,4 9-352,0-2-432,7 2-80,1-8-80,1-8-24,0-4-936,-1-9-1073,-2-4 1313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8482,'3'15'6009,"-1"-9"-5152,-1 0 1,0 1-1,0-1 0,-1 1 1,1 6-1,-4 18 230,1-23-984,1-1 0,0 1-1,1-1 1,0 1 0,0 0 0,1-1 0,0 1-1,0-1 1,1 1 0,2 7 0,-1-8-82,1 0 1,0 0-1,0 0 1,0-1-1,1 1 1,0-1-1,6 5 1,-8-8-20,-1-1 0,1 1 0,1-1 0,-1 0 0,0 0 0,0 0 0,6 2 0,-8-4-3,1 1 0,0-1 0,0 1 0,0-1 0,0 1 0,0-1 0,0 0 0,0 0 0,0 0 0,0-1 0,0 1 0,0 0 0,0-1 0,3 0 0,-3 0-1,0 0-1,-1 0 1,1 0-1,-1 0 1,1 0-1,-1 0 1,0 0-1,1-1 1,-1 1-1,0-1 1,0 1-1,0-1 1,2-2 0,9-24-20,-11 23 21,3-5 2,1-4 37,0 1 0,-1-1 0,-1 1 0,3-21-1,-6 34-27,0-1-1,1 1 0,-1 0 0,0-1 1,0 1-1,0 0 0,0-1 0,0 1 0,0 0 1,0-1-1,0 1 0,0 0 0,0-1 0,0 1 1,-1 0-1,1 0 0,0-1 0,0 1 1,0 0-1,0-1 0,0 1 0,-1 0 0,1 0 1,0-1-1,0 1 0,0 0 0,-1-1 1,1 1 0,-1 0 1,1 1 0,0-1 0,-1 0-1,1 0 1,0 1 0,0-1 0,-1 0-1,1 0 1,0 1 0,0-1 0,-1 0-1,1 0 1,0 1 0,0-1 0,0 0-1,0 1 1,-1-1 0,1 0 0,0 1-1,0 0 1,-1 2 33,1 0 0,-1 0 0,1 0-1,0 0 1,0 0 0,0 1 0,0-1-1,2 5 1,7 26 118,-6-25-174,-1-3-37,0 0-1,0 0 0,1 0 0,0 0 1,0-1-1,0 1 0,0-1 0,1 0 1,6 7-1,-4-8-890,2-4 392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0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21 4889,'-3'-3'867,"1"1"1,0 0-1,-1 0 0,1 0 0,-1 1 1,-4-3-1,5 3-639,0 0 0,-1 1 0,1-1 0,0 1 0,-1-1 1,1 1-1,-1 0 0,1 0 0,-1 0 0,1 0 0,0 0 0,-1 1 0,1-1 1,-4 2-1,-2 1-56,0 0 0,1 0 0,0 1 0,0 0 0,0 0 0,0 1 0,0 0 1,1 0-1,0 0 0,0 1 0,1 0 0,-1 0 0,1 1 0,-5 8 0,2-2-30,0 1 0,2-1 0,-1 1-1,2 1 1,0-1 0,-6 29 0,6-11 84,1 1 0,2 0 0,3 46-1,20 99 311,-10-121-360,2-1 0,26 66 0,-23-80-56,2-1 0,2-1-1,35 53 1,-15-38 20,13 22 144,-50-73-259,-1 0-1,0 0 1,0 1 0,0-1 0,0 1-1,1 8 1,-4-45-1988,2 2 1211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9 7890,'-3'-5'1143,"0"1"2688,4 9-486,1 4-2741,-1 0-9,0 1 0,0 0 0,-1-1 0,-1 19 0,-9 40 329,6-44-674,-35 337 841,38-356-1064,1 1 0,0 0 0,0 0 1,1-1-1,0 1 0,3 10 1,-4-14-16,1 0 0,0 0 0,0 0 0,0 0 0,0-1 0,1 1 0,-1 0 0,0 0 0,1-1 0,-1 1 0,1-1 0,0 1 0,-1-1 0,1 1 0,0-1 0,0 0 1,0 0-1,0 0 0,0 0 0,4 1 0,2 0 61,1-1 0,-1 1-1,1-1 1,-1-1 0,1 0 0,10 0 0,51-11 428,-21 3-164,42-2 381,-85 12-802,-6 0-2953,0-2 1975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70 7514,'-11'-31'4825,"3"11"-3481,8 19-1200,-1 0 1,1 0-1,-1 0 0,1 0 0,-1 0 1,0 0-1,0 0 0,0 0 1,1 0-1,-1 0 0,0 0 1,0 0-1,0 0 0,0 1 1,-1-1-1,1 0 0,0 1 0,0-1 1,0 1-1,0 0 0,-1-1 1,1 1-1,0 0 0,0-1 1,-1 1-1,1 0 0,0 0 1,-1 0-1,0 1 0,-3-1 32,1 1 0,0 0 0,0 0 0,0 1 0,0-1 0,-6 4 0,2-1-66,1 1 0,-1 0 0,1 0 1,0 1-1,1-1 0,-1 2 0,1-1 0,0 1 0,-9 14 0,8-10-20,1 0-1,1 0 1,-1 1-1,2-1 1,0 1 0,-4 20-1,5-16-36,1 0 0,0-1 0,1 1 0,1 0 0,1 0 0,0 0 0,1 0 0,1 0 1,0-1-1,1 1 0,10 23 0,-12-34-66,0 0 1,1 0 0,-1 0 0,1 0-1,0-1 1,1 1 0,-1-1-1,1 0 1,0 0 0,0-1 0,0 1-1,1-1 1,-1 1 0,1-2 0,-1 1-1,1 0 1,0-1 0,0 0 0,1 0-1,-1 0 1,0-1 0,0 0-1,1 0 1,6 1 0,-6-2-247,0 0 0,-1-1 0,1 1 0,-1-1 0,1-1 0,0 1 0,-1-1 0,0 1 0,10-6 0,14-7-761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8234,'0'-7'3593,"14"7"-1633,-1 3-96,7-3-175,7 2-345,1-2-648,1-4-240,-1 4-288,-4-1-56,-3-2-376,-2 2-368,-8-4-1016,-7-5-785,-6 6 1481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5465,'-42'20'2873,"40"-18"-577,4 6-215,2 7-321,1 3-120,0 12-311,-2 7-177,0 7-312,-3-2-136,-2 4-208,1-2-88,1-8-183,0-5-81,1-12-400,-1-8-361,3-11-911,-2-6 312,5-22 600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2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3 332 8522,'0'-7'3705,"-3"-1"-1609,6 0-576,2 2-183,3-4-193,12 2-464,-1 1-216,3 0-272,-2 2-64,-1 6-600,3 4-624,5 4 696</inkml:trace>
  <inkml:trace contextRef="#ctx0" brushRef="#br0" timeOffset="1">403 5 6585,'7'-4'3617,"-1"5"-152,1 7-1217,-3 13-543,-3 9-137,-6 15-520,-3 5-280,-1 1-367,-1-10-137,8-5-272,0-11-336,5-9-953,2 7-583,2-11 1064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11 5881,'-65'-4'3649,"65"2"496,2-1-1921,16 2-727,2 1-105,9 1-488,2 2-240,6-2-352,-1-1-104,-7 0-168,-14 0-352,-1 1-1024,38 2-864,-13 8 1255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5217,'0'0'102,"0"0"1,0 0-1,1 0 1,-1 0-1,0 0 0,0 0 1,0 0-1,0 0 1,0 0-1,0 0 0,0 0 1,0 0-1,0 0 0,0 0 1,0 0-1,0 0 1,1 0-1,-1 0 0,0 0 1,0 0-1,0 0 0,0 0 1,0 0-1,0 1 1,0-1-1,0 0 0,0 0 1,0 0-1,0 0 0,0 0 1,0 0-1,0 0 1,0 0-1,0 0 0,0 0 1,0 0-1,0 0 1,0 1-1,0-1 0,0 0 1,0 0-1,0 0 0,0 0 1,0 0-1,0 0 1,0 0-1,0 0 0,0 0 1,0 0-1,0 0 0,0 1 1,0-1-1,0 0 1,0 0-1,0 0 0,0 0 1,0 0-1,0 0 1,0 0-1,0 0 0,0 0 1,0 0-1,-1 0 0,15 4 2665,17 1-697,-6-4-886,-16-1-889,0 1 0,-1-1-1,1 2 1,0-1 0,-1 1 0,12 4 0,-19-6-269,0 1 0,0-1 0,0 1 1,0-1-1,-1 1 0,1-1 0,0 1 1,0-1-1,0 1 0,0 0 0,-1 0 0,1-1 1,0 1-1,-1 0 0,1 0 0,-1 0 1,1 0-1,-1 0 0,1 0 0,-1 0 1,1 1-1,-1 0-1,0 0 0,0-1 0,0 1 0,0-1 0,0 1 0,-1-1 0,1 1 0,-1-1 0,1 1 0,-1-1 0,1 1 0,-2 2 0,-3 3 35,1-1 0,-1 0 0,0 1 0,-9 7 1,-74 71 820,88-85-874,0 0 1,0 0-1,0 0 1,-1 0-1,1 0 1,0 0-1,0 0 1,0 0-1,0 0 1,-1 1-1,1-1 1,0 0-1,0 0 0,0 0 1,0 0-1,0 0 1,0 1-1,-1-1 1,1 0-1,0 0 1,0 0-1,0 0 1,0 1-1,0-1 1,0 0-1,0 0 0,0 0 1,0 1-1,0-1 1,0 0-1,0 0 1,0 0-1,0 1 1,0-1-1,0 0 1,0 0-1,0 0 1,0 0-1,0 1 0,0-1 1,0 0-1,1 0 1,-1 0-1,0 0 1,0 1-1,0-1 1,0 0-1,0 0 1,0 0-1,1 0 1,-1 0-1,0 0 0,0 1 1,0-1-1,0 0 1,1 0-1,-1 0 1,0 0-1,0 0 1,0 0-1,0 0 1,1 0-1,-1 0 1,0 0-1,0 0 0,0 0 1,1 0-1,17 1 127,-14-1-106,19 0 60,44-7 0,-41 3-586,32 0 0,-28 5-750,-1 3 497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28 5233,'0'-4'455,"0"-11"2014,1 15-2321,-1-1 1,0 1-1,0-1 1,1 1-1,-1-1 1,0 1 0,1-1-1,-1 1 1,1-1-1,-1 1 1,1-1-1,-1 1 1,0 0-1,1-1 1,-1 1 0,1 0-1,0 0 1,-1-1-1,1 1 1,-1 0-1,1 0 1,-1 0-1,1 0 1,0-1 0,0 1-6,0 0 0,0 0 0,0 0 0,0 0 0,1 0 0,-1 0 0,0 0 0,0 1 0,0-1 0,0 0 0,0 1 0,0-1 0,0 0 0,-1 1 0,1-1 0,0 1 0,0-1 0,0 1 0,0 0 0,0-1 0,-1 1 0,1 0 0,0 0 0,-1 0 0,1-1 0,0 1 0,-1 0 0,1 0 0,0 1 0,1 3 247,0 1-1,0-1 0,0 1 1,1 7-1,1 11 480,-2-1 0,1 29 0,-4 48 463,0-78-1094,-13 176 907,14-192-1123,-2 0 1,1-1-1,0 1 0,-1-1 0,-3 8 0,4-12-18,1 0 1,-1 0-1,1 0 0,-1 0 0,0-1 1,1 1-1,-1 0 0,0 0 1,1-1-1,-1 1 0,0 0 1,0-1-1,0 1 0,0-1 0,-1 2 1,1-2-4,1 0 0,-1 0 0,0 0 0,0 0 0,0 0 0,1 0 0,-1 0 0,0-1 0,0 1 0,1 0 0,-1 0 0,0-1 0,1 1 0,-1 0 0,0-1 0,1 1 0,-1 0 0,0-1 0,1 1 0,-1-1 0,1 1 0,-1-1 0,1 0 0,-1 0 0,-2-2-9,1 0 1,0 0-1,0 0 1,0-1-1,1 1 1,-1-1-1,1 1 0,0-1 1,0 1-1,0-1 1,0 0-1,1 1 0,0-1 1,-1 0-1,1 0 1,1 0-1,-1 1 1,0-1-1,2-5 0,0 0-6,0 1 0,1-1 0,0 1 0,0 0-1,1 0 1,0 1 0,7-12 0,-7 15 11,0-1 0,0 1 0,0 0 0,0 0 0,1 0 0,-1 0 0,1 1 1,0 0-1,0 0 0,0 0 0,1 1 0,-1-1 0,6 0 0,-6 1 7,0 1 0,-1 0 0,1 0-1,0 1 1,-1 0 0,1-1 0,0 2 0,0-1-1,-1 0 1,1 1 0,0 0 0,-1 0 0,1 0-1,-1 1 1,1 0 0,6 3 0,-5-1 18,1 0 0,-1 1 0,0 0 0,0 0 0,7 8-1,-10-9-1,0-1 0,-1 1 0,1 0 0,-1 0-1,1 0 1,-1 0 0,0 0 0,-1 0 0,1 1-1,1 5 1,-3-7-10,0-1-1,0 0 1,0 1-1,-1-1 1,1 0-1,0 1 1,-1-1 0,0 0-1,1 1 1,-1-1-1,0 0 1,0 0-1,0 0 1,-1 0 0,1 0-1,0 0 1,-1 0-1,1 0 1,-1 0-1,0-1 1,1 1-1,-1 0 1,-2 0 0,-5 5 22,0-2 0,-1 1 0,-16 7-1,4-5-59,0 0-1,-28 5 0,37-11-1059,12-4-177,7-3-4,8-3 131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7514,'28'13'4619,"-24"-10"-4136,0-1-1,1 1 1,-1-1 0,1-1-1,-1 1 1,1 0 0,0-1-1,0 0 1,0 0 0,-1-1 0,1 1-1,10-1 1,-9-1-391,-1 0 0,1-1 1,0 0-1,-1 0 0,1 0 0,-1-1 0,1 1 1,-1-1-1,0-1 0,0 1 0,-1-1 1,1 1-1,-1-1 0,5-6 0,-4 5-79,-1-1 0,0 1 0,0-1-1,-1 0 1,1 0 0,-1 0 0,-1-1-1,1 1 1,-1-1 0,0 0 0,1-12-1,-2 17-7,-1-1 0,0 1 1,0-1-1,0 1 0,0-1 0,0 1 0,-1-1 0,1 1 0,-1 0 0,0-1 0,-1-2 0,2 4-2,-1 0 0,0-1 0,0 1 0,0 0 0,0 0 0,0 0 0,0 0 0,0 0 0,0 0 0,0 0 0,0 0 0,0 0 0,-1 1 0,-1-2 0,-1 1 2,1 0 0,0 1 1,0-1-1,0 1 0,0 0 1,0 0-1,0 0 0,0 0 1,-1 0-1,1 1 0,0-1 1,0 1-1,0 0 0,0 0 1,0 0-1,-4 3 0,2-2 53,0 1 0,1 0 0,-1 0 0,1 0 0,0 1 0,0-1 0,0 1 0,0 0 0,1 0 0,0 0 0,0 1 0,0-1 0,0 1 0,0-1 0,1 1 0,0 0 1,0 0-1,0 0 0,-1 11 0,2-10 29,0 1 0,0-1 1,1 1-1,0 0 0,0-1 1,1 1-1,0 0 0,2 9 1,-2-12-68,1 0 1,-1 0 0,1-1-1,0 1 1,0 0 0,0-1-1,1 1 1,-1-1 0,1 0-1,0 0 1,0 0 0,0 0-1,0 0 1,7 4 0,-3-4-181,0 1-1,0-1 1,1 0 0,0 0 0,-1-1 0,1 0-1,0 0 1,0-1 0,0 0 0,1-1 0,-1 0-1,0 0 1,0 0 0,0-1 0,10-3 0,22-7-654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78 222 10890,'2'10'4593,"0"12"-2376,-4 1-409,-4 2-223,-4 6-385,-4-11-664,0 2-208,1-10-768,0-9-448,6-6-1377,4-6 1345</inkml:trace>
  <inkml:trace contextRef="#ctx0" brushRef="#br0" timeOffset="1">236 0 9882,'37'45'6176,"-28"-31"-5416,0-1 1,-1 1-1,9 20 1,10 40 671,-24-67-1335,-1-1 0,1 1 0,0-1-1,0 0 1,7 9 0,-7-12-65,-1 0 1,1 0-1,-1 0 0,1-1 1,0 1-1,0-1 0,0 1 1,0-1-1,1 0 0,5 3 1,-7-5-25,0 1 0,0-1 0,-1 0-1,1 0 1,0 1 0,0-1 0,0 0 0,0-1 0,-1 1 0,1 0 0,0 0 0,0-1 0,-1 1 0,1-1 0,0 0 0,-1 1 0,1-1 0,0 0 0,-1 0 0,1 0 0,-1 0 0,1 0 0,-1 0 0,0-1 0,1 1 0,1-3 0,2-2 9,0-1 1,0 0-1,-1-1 1,4-7-1,2-3-783,-2-1 0,10-34 0,-12 37-1217,6 1 832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4353,'-9'-7'12333,"8"3"-9447,10 6-1548,-3 1-1156,-1-1 0,1 1 0,-1 1-1,8 5 1,6 6 69,-1 1 0,0 1-1,-1 0 1,28 38 0,-29-30-146,-2 0 1,0 2 0,-1-1-1,-2 2 1,-1 0-1,-1 0 1,6 32-1,-6-10-12,-3 1 0,-1 1 0,-4 64 0,-2-87-53,-1 1-1,-2 0 1,-1 0-1,-12 39 1,12-50-205,-2-1 1,-1 0-1,0-1 0,-1 0 1,-1-1-1,0 1 1,-24 26-1,17-24-1015,-1-1 0,-35 27 0,11-17-62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0 6705,'-1'3'414,"1"-1"-1,-1 1 0,1-1 0,-1 1 0,0-1 1,0 1-1,0-1 0,0 0 0,0 0 0,-1 1 1,1-1-1,-1 0 0,1 0 0,-1 0 0,-2 1 1,-10 15 805,-2 7-356,1 1 0,1 1 0,2 1 0,-15 43 0,16-33-290,1 0 1,-8 79-1,16-81-397,1 1 0,2-1 1,2 1-1,1-1 0,1 0 0,3 0 0,1 0 0,1-1 1,29 65-1,-32-87-179,-1-1-1,2 0 1,-1 0 0,2-1 0,-1 0 0,15 13-1,-18-19-213,1 0 0,0 0 0,0-1 0,0 0 0,0 0 0,1 0 0,0-1 0,0 0 0,0 0 0,0-1 0,0 0 0,0 0 0,10 0 0,10-1-787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9330,'1'-7'2895,"-1"7"-2841,0 0 1,0 0-1,0 0 1,1 0-1,-1 0 1,0 0-1,0 0 0,0 0 1,0 0-1,0 0 1,0 0-1,0 0 1,0-1-1,0 1 1,0 0-1,0 0 0,1 0 1,-1 0-1,0 0 1,0 0-1,0 0 1,0 0-1,0 0 0,0 0 1,0 0-1,0 0 1,0 0-1,1 0 1,-1 0-1,0 0 0,0 1 1,0-1-1,0 0 1,0 0-1,0 0 1,0 0-1,0 0 1,0 0-1,1 0 0,-1 1 156,1 0 1,0 0-1,0 0 0,0 0 0,-1 1 0,1-1 0,-1 0 0,1 0 0,-1 1 0,1-1 1,-1 2-1,8 31 1146,-3 0 0,3 45-1,-5 72-324,-3-53-540,6-34-342,0 5-38,-7-63-86,-2-7-9,2 0-14,0 0 0,1 0 0,-1 0 0,1 0-1,-1 0 1,1-1 0,0 1 0,-1 0 0,1 0-1,0-2 1,-3-25-6,1 14-7,0-1-1,2 1 0,-1-1 1,3-14-1,-2 26 8,1-1 1,0 1-1,-1 0 1,1-1-1,0 1 0,1 0 1,-1-1-1,1 1 1,-1 0-1,1 0 0,0 0 1,0 0-1,0 1 1,1-1-1,-1 0 0,1 1 1,-1 0-1,1 0 1,0-1-1,0 1 0,5-2 1,-1 1 13,0 1-1,-1 0 1,1 0 0,0 1 0,0 0-1,0 0 1,0 1 0,0 0 0,0 0-1,0 0 1,0 1 0,0 0 0,-1 0-1,1 1 1,0 0 0,0 0 0,-1 1 0,1 0-1,-1 0 1,0 0 0,11 9 0,-15-11 19,0 1 1,1 0 0,-1 0-1,0 0 1,-1 0 0,1 0 0,0 0-1,-1 0 1,1 1 0,-1-1 0,1 1-1,-1-1 1,0 1 0,0-1-1,0 1 1,-1 0 0,1 0 0,-1-1-1,1 1 1,-1 0 0,0 0 0,0-1-1,0 1 1,0 0 0,-1 0-1,1 0 1,-1-1 0,0 1 0,1 0-1,-1-1 1,-1 1 0,1-1 0,0 1-1,0-1 1,-1 1 0,0-1-1,-2 3 1,-3 2 30,-1 0 0,0-1 0,0 0 0,-1 0 0,0-1 0,0 0 0,-16 7 0,7-6-35,0 0 0,0-2 0,-26 4 0,35-7-417,22-6-759,-4 2 527,3-1-371,20-5 0,5 6 339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8434,'2'1'8160,"1"1"-5859,7 3-2567,-5-4 342,1 0 1,0 0-1,0 0 0,0-1 0,0 0 0,0 0 0,0 0 0,-1-1 0,1 0 1,0 0-1,0 0 0,5-3 0,-4 2-45,0-1 0,-1-1 0,0 1 0,0-1 0,0 0 0,0-1 0,0 1 0,-1-1 1,6-6-1,-7 7-21,0-1 1,-1 1 0,1-1 0,-1 1 0,0-1 0,-1 0 0,1 0 0,-1 0 0,0 0-1,0-1 1,1-4 0,-3 8-6,0 0-1,1 0 1,-1 1-1,0-1 0,0 0 1,0 0-1,0 1 1,-1-1-1,1 0 1,0 0-1,-1 1 1,1-1-1,-1 0 0,1 1 1,-1-1-1,0 1 1,0-1-1,0 1 1,0-1-1,0 1 1,0-1-1,0 1 0,0 0 1,-1 0-1,1-1 1,0 1-1,-1 0 1,1 0-1,-1 0 1,1 1-1,-1-1 1,1 0-1,-1 0 0,0 1 1,1-1-1,-1 1 1,0 0-1,-2-1 1,-1 0 32,1 1 0,-1-1 1,0 1-1,0 0 1,1 0-1,-1 0 0,0 1 1,1-1-1,-1 1 0,1 0 1,-1 1-1,-6 2 1,7-2 27,1 0 1,0-1-1,0 2 1,0-1-1,0 0 1,0 1-1,0-1 1,1 1 0,-1 0-1,1 0 1,0 0-1,0 0 1,0 0-1,0 1 1,1-1-1,-3 7 1,1-2 12,2-1 0,-1 1 0,1-1-1,0 1 1,0-1 0,1 1 0,0 0 0,1 0 0,-1-1-1,1 1 1,4 12 0,-3-15-58,-1 1 0,1-1-1,1 0 1,-1 1 0,1-1-1,0-1 1,0 1 0,1 0 0,-1-1-1,1 1 1,0-1 0,0 0 0,0 0-1,1-1 1,0 1 0,6 3 0,-5-4 38,0 0 0,0 0 0,0 0 0,0-1 0,0 0 0,1 0 0,-1 0 0,1-1 0,-1 0 1,1-1-1,0 1 0,-1-1 0,1-1 0,-1 1 0,9-2 0,14-7 610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9098,'-2'-1'3737,"5"1"-2097,6 1 8,10 5-143,6 2-201,14 1-472,2-1-216,3-4-312,-4-4-112,2-5-88,-3-5-272,-7 4-864,-5 0-544,-19 2 840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8346,'0'20'3913,"4"7"-1473,-3 6-239,1 7-521,3-3-384,-1 0-672,0-1-232,4-8-232,-8 0-304,8-4-664,-1 0 560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7946,'1'0'184,"0"0"-1,-1 0 1,1 1 0,0-1 0,0 0 0,-1 1-1,1-1 1,0 0 0,-1 1 0,1-1 0,0 1 0,-1-1-1,1 1 1,-1 0 0,1-1 0,-1 1 0,1 0 0,-1-1-1,1 1 1,-1 0 0,0-1 0,0 1 0,1 0-1,-1 0 1,0-1 0,0 1 0,0 0 0,1 0 0,-1 0-1,0 0 1,0 6 477,0 0 0,-1 12 0,1-13-199,-5 29 1373,-12 52 0,-1-1-823,16-71-906,-11 77 394,12-73-377,0 1-1,3 32 1,-1-44-83,0 0 0,1 1 1,0-1-1,0 0 1,1-1-1,6 15 0,-7-19-10,0 1 0,0-1 0,1 1 0,-1-1 0,1 0 0,0 0 0,0 0 0,0-1 0,0 1 0,0-1 0,0 1 0,1-1 0,-1 0 0,1 0 0,6 2 0,0-1 126,0-1 0,1 0 0,-1 0-1,0-1 1,1-1 0,18 0 0,-3-3 363,37-8 0,-60 10-800,0 0-1,1 1 1,-1-1-1,0 1 1,0 0 0,1 0-1,-1 1 1,0-1-1,6 2 1,10 1-697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8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29 8010,'-1'-2'460,"1"1"0,0-1 0,0 0 1,-1 1-1,1-1 0,-1 1 0,1-1 0,-1 1 1,0 0-1,0-1 0,1 1 0,-1-1 0,0 1 1,-2-2-1,2 3-328,0-1 0,1 1 1,-1-1-1,0 1 0,0-1 0,0 1 0,0 0 1,0-1-1,0 1 0,0 0 0,0 0 1,0 0-1,0-1 0,0 1 0,0 0 1,0 1-1,0-1 0,0 0 0,0 0 0,1 0 1,-1 0-1,0 1 0,0-1 0,-2 1 1,-3 3 173,0-1 0,0 1 0,0 0 1,1 0-1,0 1 0,0 0 1,0 0-1,-8 10 0,-1 4 139,-15 26 0,23-34-377,0 1-1,0 1 1,1-1 0,0 1 0,1 0 0,1 0 0,0 0-1,1 1 1,0-1 0,1 21 0,1-26-70,0-1 0,1 0 0,0 1-1,0-1 1,1 0 0,0 0 0,0 0 0,1 0 0,0 0 0,0 0-1,1-1 1,0 1 0,0-1 0,0 0 0,1 0 0,-1-1 0,2 1 0,-1-1-1,0 0 1,12 7 0,-11-8-121,1-1 0,-1 1-1,1-2 1,0 1 0,-1-1 0,1 0-1,0 0 1,1-1 0,6 1-1,-3-1-152,-1-1 0,1 0 0,-1-1 1,0 0-1,15-4 0,4-4-126</inkml:trace>
  <inkml:trace contextRef="#ctx0" brushRef="#br0" timeOffset="1">64 260 10826,'12'3'4377,"5"1"-2784,6 2-137,7-2-480,9-1-256,-7-3-432,-16 0-80,0 0-224,46-4-304,-16 0-920,-16 0-1184,-35 1 1495</inkml:trace>
  <inkml:trace contextRef="#ctx0" brushRef="#br0" timeOffset="2">205 247 6777,'-1'13'3401,"2"12"-848,3 5-513,1 12-480,-1 5-303,2 9-545,0 2-184,1 5-224,-1-5-96,0-11-88,0-6-160,2-21-856,0-5-592,0-18 848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99 9402,'-36'-16'4009,"34"9"-2009,-5-5-503,20-2-537,7 1-56,7 1-296,13 4-208,0 5-240,-2-2-24,-10-1-648,-3 4-752,-3 2 824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7122,'8'12'3856,"-2"17"-343,0 7-1657,-13 11-719,8 5-113,-5-4-360,-2-3-208,10-11-272,-2-6-152,5-5-824,0-6-664,-3-5 872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11715,'3'4'4344,"10"14"-3055,5 6-321,4 16 200,0 3-152,4 6-343,-1 2-129,-1-2-120,-2 5-24,-13-2-72,-5 0-56,-11 1-112,-7-3-56,-4-9-192,-2-9-416,6-16-984,3-10-729,10-11 1273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9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8778,'13'2'3953,"0"-2"-1841,7 0-728,4 0-127,-1-5-513,2 4-256,6-2-840,-7-1-488,5 1-1209,-1 5 1185</inkml:trace>
  <inkml:trace contextRef="#ctx0" brushRef="#br0" timeOffset="1">57 173 7410,'11'-1'3248,"21"-1"0,-24 3-2482,0-1 0,-1 1-1,10 3 1,-10-2-527,0 0 0,0 1 0,-1-1 1,1 2-1,-1-1 0,1 1 0,-1 0 0,0 0 0,7 8 0,-11-12-217,-1 1-1,0 0 1,-1 0 0,1 0-1,0 0 1,0 0-1,0 0 1,-1 1-1,1-1 1,0 0 0,-1 0-1,1 1 1,-1-1-1,1 0 1,-1 0 0,0 2-1,0-1 1,0 0 0,0 0 0,0 0 0,-1 0 0,1 0 0,-1-1 0,1 1 0,-1 0 0,0 0 0,0 0 0,-2 2 0,0 2 24,-1-1-1,0 0 1,-1-1 0,1 1 0,-8 6-1,-12 11 174,14-10-70,3-4 228,0 1 1,-15 12 0,22-21-370,0 0-1,-1 0 1,1 0-1,0 0 1,0 0 0,0 0-1,0 1 1,0-1-1,0 0 1,0 0-1,0 0 1,0 0 0,0 0-1,0 0 1,0 1-1,-1-1 1,1 0 0,0 0-1,0 0 1,0 0-1,0 0 1,0 1-1,0-1 1,0 0 0,0 0-1,0 0 1,0 0-1,0 0 1,1 0 0,-1 1-1,0-1 1,0 0-1,0 0 1,0 0 0,0 0-1,0 0 1,0 0-1,0 1 1,0-1-1,0 0 1,0 0 0,1 0-1,-1 0 1,0 0-1,0 0 1,0 0 0,0 0-1,0 0 1,0 0-1,0 0 1,1 1 0,-1-1-1,0 0 1,0 0-1,0 0 1,0 0-1,0 0 1,1 0 0,-1 0-1,0 0 1,0 0-1,14 2 224,22 0-14,13-1-875,66 12 1,-72-5-625,-1-2 495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29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7890,'10'0'548,"0"1"1,0 0 0,-1 0-1,1 1 1,0 0 0,0 1 0,-1 0-1,0 0 1,1 1 0,-1 1-1,-1-1 1,1 1 0,13 11-1,0 2 273,-1 1 0,0 1 0,-2 0 0,0 2 0,23 35-1,-24-32-474,-2 0-1,-1 2 1,-1-1-1,-1 2 0,-1 0 1,-2 0-1,8 33 1,-10-21-141,-2-1 0,-1 1 0,-3 0 0,-2 49 0,-4-31-31,-3-1 0,-17 73 0,-6-16 13,23-93-221,0 0-1,-2 0 1,-13 22-1,21-40-105,0-1 0,-1 1 0,1-1 0,-1 0 0,0 1 0,0-1 0,0 0 0,0 0 0,0 0 0,0 0 0,-1-1 0,1 1 0,-1-1 0,1 1 0,-1-1 1,1 0-1,-1 0 0,0 0 0,0 0 0,-4 1 0,-12-3-660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3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 4337,'-40'-7'2806,"39"7"-2607,1-1 0,-1 1 1,1 0-1,-1 0 0,1 0 1,-1 0-1,0 0 0,1 0 1,-1 0-1,1 0 0,-1 0 1,0 1-1,1-1 0,-1 0 1,0 0-136,1 1 1,0-1 0,0 0-1,0 0 1,0 0 0,0 0-1,-1 0 1,1 1 0,0-1-1,0 0 1,0 0 0,0 0-1,0 1 1,0-1 0,0 0-1,0 0 1,0 0 0,0 1-1,0-1 1,0 0 0,0 0-1,0 1 1,0-1 0,0 0-1,0 0 1,7 15 1491,-5-12-954,11 24 1522,24 34-1,-28-49-1798,1 1 0,0-2 1,1 1-1,18 14 1,-1-4 42,1-2 0,1-1 0,35 17 0,-42-27-247,-22-9-116,1 0 0,-1 1 1,0-1-1,0 0 1,1 0-1,-1 0 0,0 0 1,1 0-1,-1 0 0,0-1 1,0 1-1,0 0 0,1-1 1,-1 1-1,0 0 1,2-2-1,2-1 5,-1-1 0,0 0 1,0 1-1,0-2 0,0 1 0,5-7 1,17-33 21,-20 32-22,2-1 1,13-18-1,-18 28-4,0 0 1,0 0-1,0 0 0,0 0 0,1 1 0,-1-1 0,1 1 0,-1 0 0,1 0 0,0 0 0,0 0 1,8-2-1,3 2 51,0 1 0,0 0 0,0 1 0,0 0 0,0 1 0,18 4 0,-21-3-16,35 4 196,0 2 1,-1 2 0,49 17-1,-76-20-144,-1 1 0,-1 1-1,1 0 1,16 13-1,-23-14-32,-1 0 0,0 1 0,0 0 0,-1 1 0,0 0-1,14 21 1,-21-27-27,1 0-1,-1 0 0,0 1 1,0-1-1,0 1 1,-1-1-1,1 1 1,-1-1-1,0 1 0,-1 0 1,1-1-1,-1 1 1,0 0-1,0 0 0,-1 5 1,1-10-27,0 0-1,0 0 1,0 0-1,0 0 1,0-1 0,0 1-1,0 0 1,0 0-1,0 0 1,0 0 0,0 0-1,0 0 1,0 0 0,0 0-1,0 0 1,0 0-1,0 0 1,0 0 0,0 0-1,0 0 1,0 0-1,0 0 1,0-1 0,0 1-1,0 0 1,0 0 0,0 0-1,0 0 1,0 0-1,0 0 1,0 0 0,0 0-1,0 0 1,0 0 0,0 0-1,-1 0 1,1 0-1,0 0 1,0 0 0,0 0-1,0 0 1,0 0-1,0 0 1,0 0 0,0 0-1,0 0 1,0 0 0,0 0-1,0 0 1,0 0-1,0 0 1,0 0 0,-1 0-1,1 0 1,0 0-1,0 0 1,0 0 0,0 0-1,0 0 1,0 0 0,0 0-1,0 0 1,0 1-1,0-1 1,0 0 0,0 0-1,-4-12 188,2 2-189,1 0-1,0 0 0,1 0 1,-1 0-1,4-17 0,-2 19-3,1 1 1,0 0-1,0-1 0,1 1 0,0 0 0,0 0 0,1 1 0,0-1 0,0 1 0,7-8 0,-9 11 1,0-1 0,1 1 0,0-1 0,1 1 0,-1 0 0,1 0 0,-1 0 0,1 1 1,0-1-1,0 1 0,0 0 0,0 0 0,1 0 0,-1 0 0,0 1 0,8-2 0,4 1 3,0 0-1,-1 2 0,20 0 0,-29 0-1,88 5 20,-37-2 19,90-5 0,-70-6 55,102-24 0,-165 28-72,-1 0 1,1-1 0,-1-1-1,0 0 1,-1-1 0,0 0-1,0-1 1,0-1 0,-1 0 0,0 0-1,18-21 1,-24 22 7,-5 8-43,-1 0 0,0 0 0,1 0 0,-1 0 0,0 0 0,1 0 0,-1 0 0,1 0 0,-1 1 0,1-1 0,-1 0-1,0 0 1,1 1 0,-1-1 0,1 0 0,-1 1 0,0-1 0,-44 25-2097,20-8 1341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3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16 131 5521,'-7'-21'4692,"-2"9"3168,10 16-6870,12 31-264,1-1 0,20 36 0,-26-55-531,1 1 0,0-1 0,1-1 1,17 18-1,-22-27-136,0 0 0,0 0 0,0 0 0,1-1 0,0 0 1,0 0-1,0-1 0,0 0 0,0 0 0,1 0 0,0-1 0,-1 0 0,1 0 0,7 1 1,-11-3-27,-1 0-1,0 0 1,0-1 0,0 1 0,0 0 0,1-1 0,-1 1 0,0-1 0,0 0 0,0 1 0,0-1 0,0 0 0,-1 0 0,1-1 0,0 1 0,0 0 0,-1-1 0,1 1-1,-1-1 1,1 1 0,-1-1 0,1 0 0,-1 1 0,1-4 0,4-4 49,-1-1 0,0 0 0,4-15 0,-8 23-80,7-23 28,0 0-1,-2-1 1,-1 1-1,-2-1 1,0 0-1,-1 0 1,-2 0-1,-4-42 1,4 65-31,-1 1 1,1-1 0,-1 1 0,1-1-1,-1 1 1,0-1 0,0 1 0,0-1-1,-2-2 1,3 5-2,-1 0 0,1 0 0,0 0 0,0 0 0,0 0 0,0-1 0,0 1 0,0 0 0,0 0 0,-1 0 0,1 0 0,0 0 0,0 0 0,0 0 0,0 0 0,0 0 0,-1 0 0,1 0 0,0 0 0,0 0 0,0 0 0,0 0 0,0 0 0,-1 0 0,1 0 0,0 0 0,0 0 0,0 0 0,0 0 0,0 0 0,-1 0 0,1 0 0,0 0 0,0 0 0,0 0 0,0 1 0,0-1 0,0 0 0,-1 0 0,1 0 0,0 0 0,0 0 0,0 0 0,0 0 0,0 1 0,-1 0-26,0 1-1,0 0 0,1-1 1,-1 1-1,1 0 1,-1-1-1,0 4 1,0 1-274,0 0 1,0 0-1,0 0 1,1 0-1,0 0 1,0 0-1,1 0 0,0 0 1,0 0-1,0 0 1,0 0-1,1 0 1,0 0-1,0-1 1,1 1-1,4 6 0,9 6-791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35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8570,'0'1'323,"0"0"0,-1 0 0,1 0 0,0 0 0,0 0 0,0 1 0,1-1 0,-1 0 0,0 0 0,0 0 0,1 0 0,-1 0 0,0 0 1,1-1-1,-1 1 0,1 0 0,-1 0 0,1 0 0,-1 0 0,2 1 0,-1-1-74,1 0-1,0 1 1,-1-1 0,1 0 0,0 0-1,-1 0 1,1-1 0,0 1-1,0 0 1,2 0 0,2 0 30,1 1 0,-1-2 1,0 1-1,1-1 0,-1 0 0,7-1 0,-3 0-103,-1-1 0,0 0-1,1-1 1,-1 0-1,0 0 1,-1-1 0,1 0-1,-1-1 1,11-7 0,-14 9-133,0-1 0,0 0 0,-1 0 0,1 0 0,-1-1 1,0 0-1,0 0 0,0 0 0,-1 0 0,0 0 1,0-1-1,0 1 0,0-1 0,-1 0 0,2-8 0,-4 11-32,1 0-1,-1-1 1,0 1-1,-1 0 0,1-1 1,0 1-1,-1 0 0,0-1 1,0 1-1,0 0 0,0 0 1,0 0-1,-1 0 1,1 0-1,-1 0 0,0 0 1,0 0-1,0 1 0,0-1 1,0 1-1,-1-1 0,1 1 1,-6-4-1,5 4-4,0 0 0,-1-1 1,1 1-1,-1 0 0,0 1 0,0-1 0,1 1 0,-1-1 1,0 1-1,0 0 0,0 1 0,-1-1 0,1 1 1,0 0-1,0 0 0,0 0 0,0 0 0,0 1 0,-5 1 1,2 0 19,1 0 0,0 1 1,1 0-1,-1 0 0,0 0 1,1 1-1,0 0 0,0 0 1,0 0-1,0 0 0,1 1 1,-1 0-1,1 0 1,1 0-1,-1 1 0,1-1 1,0 1-1,0 0 0,0 0 1,1 0-1,0 0 0,0 0 1,0 1-1,1-1 1,0 0-1,0 1 0,1-1 1,0 1-1,0-1 0,1 1 1,-1-1-1,1 1 0,3 10 1,-1-9 22,0 0 1,0 1-1,1-1 1,0-1-1,1 1 1,-1 0-1,2-1 1,-1 0-1,1 0 1,0-1 0,0 1-1,0-2 1,1 1-1,0 0 1,0-1-1,15 7 1,-11-6-65,0-1-1,0-1 1,0 0 0,0-1 0,0 0 0,1 0 0,-1-1 0,1-1 0,0 0 0,-1-1-1,1 0 1,14-2 0,-19 1-119,-1 0-1,1-1 1,-1 1 0,7-4-1,-7 2 35,0 0 0,0-1 0,6-5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3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70 146 4833,'-41'9'2707,"40"-10"-2525,0 1-1,0 0 1,0 0 0,-1 0-1,1-1 1,0 1-1,0-1 1,0 1 0,0-1-1,0 1 1,0-1 0,0 0-1,0 1 1,0-1-1,0 0 1,0 0 0,1 0-1,-1 0 1,0 0-1,0 1 1,1-1 0,-1-1-1,1 1 1,-1 0-1,1 0 1,-1-1 0,-1-2 634,-1-1 574,4 4-184,0 3-338,-1-2 4,3 1-85,15 10-234,-1 0 0,28 23 0,-22-16-319,43 26 431,-44-31-462,24 20 0,-32-21-146,-7-5-29,1-1 0,0 0 0,0 0-1,0 0 1,9 3 0,-15-8-24,0 0-1,0 0 1,0-1-1,0 1 1,0-1-1,1 1 1,-1-1 0,0 0-1,0 0 1,0 0-1,0 0 1,0 0-1,1 0 1,-1-1-1,0 1 1,0-1-1,0 1 1,0-1 0,0 0-1,0 0 1,0 0-1,0 0 1,-1 0-1,1 0 1,0 0-1,0-1 1,-1 1-1,3-3 1,9-12 4,0-1-1,-1 0 1,14-27 0,5-8 12,-20 36-6,22-26 1,-28 37-13,0 1 0,0-1 0,1 1 0,-1 0 0,1 0 0,0 0 0,0 1-1,11-5 1,-1 3-1,0 1-1,0 0 0,1 1 1,31-2-1,71 6 0,-118-1 0,241 20 45,-227-17-18,0-1 1,0 2-1,0 0 0,0 1 1,14 7-1,-23-10-7,0 1 1,-1 0 0,0 1-1,0 0 1,0-1-1,0 2 1,0-1-1,-1 0 1,0 1-1,0 0 1,0 0-1,0 0 1,-1 1 0,5 10-1,-7-14-11,0 0 0,0 0 0,-1 0 0,1 1 0,-1-1 0,0 0 0,0 0-1,1 0 1,-1 0 0,-1 0 0,1 1 0,0-1 0,0 0 0,-1 0 0,1 0 0,-1 0 0,0 0 0,-1 4 0,1-5 0,0 0 0,0 1 1,0-1-1,0 0 1,0 0-1,0 0 1,0 0-1,0 0 1,0 0-1,-1 0 0,1 0 1,0 0-1,-1-1 1,1 1-1,0 0 1,-1-1-1,1 1 0,-1-1 1,1 1-1,-1-1 1,1 0-1,-1 0 1,1 0-1,-1 0 0,-1 0 1,2 0-6,0-1 0,1 0 0,-1 1 1,1-1-1,-1 1 0,0-1 0,1 0 0,-1 0 1,1 1-1,-1-1 0,1 0 0,0 0 1,-1 1-1,1-1 0,0 0 0,0 0 0,-1 0 1,1 0-1,0 1 0,0-3 0,0 1-1,-1 0-3,1-1 0,-1 1 0,1-1 0,0 1 0,0-1 1,0 1-1,0-1 0,1-4 0,0 6 0,-1 0 0,1 0 0,-1 0 0,1 0 0,-1 0 0,1 0 0,-1 0 0,1 1 0,0-1 0,-1 0 0,1 0 0,0 1 0,0-1 0,0 0 0,0 1 0,0-1 0,-1 1 0,1-1 0,0 1 0,0-1 0,0 1 0,0 0 0,0-1 0,2 1 0,12-3-4,23 0-1,12-3-11,43-11 2,0-5 0,-2-4 0,105-45 0,-183 66 18,5-3 11,1 0 0,1 2 0,32-8 0,-51 14-13,1 0 0,-1 0 0,0-1 0,1 1 0,-1 1 0,0-1 1,1 0-1,-1 0 0,2 1 0,-2-1-3,-1 0 0,0 0-1,1 0 1,-1 0 0,0 1 0,1-1 0,-1 0 0,0 0 0,0 0-1,1 1 1,-1-1 0,0 0 0,0 0 0,0 1 0,1-1-1,-1 0 1,0 1 0,0-1 0,0 0 0,0 0 0,0 1-1,1-1 1,-1 0 0,0 1 0,0 1-39,-1-1 0,1 0-1,0 0 1,-1 1 0,1-1 0,-1 0 0,1 0-1,-1 0 1,1 0 0,-1 1 0,0-1 0,0 0-1,1 0 1,-1 0 0,0-1 0,-2 3 0,-1 0-341,-1 0 1,1 0-1,-1 0 1,-5 2-1,-8 4-756,15-6 877,-1 0-1,1 0 1,-6 6-1,9-9 258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3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 7986,'-6'-9'3490,"10"15"-407,13 18-490,34 60 130,12 17-1352,-52-85-1162,2 0-1,0-1 1,29 26 0,-35-35-154,0 1 8,0-1 1,1 0 0,0 0-1,0 0 1,1-1 0,0 0 0,0-1-1,11 4 1,-19-7-51,0-1 0,0 0-1,0 0 1,0 1 0,0-1 0,0 0 0,0 0-1,0 0 1,0 0 0,0 0 0,0 0 0,0 0 0,0-1-1,0 1 1,0 0 0,0 0 0,0-1 0,0 1-1,0-1 1,-1 1 0,1-1 0,0 1 0,1-2 0,0-1 25,0 1 1,0-1 0,0 0-1,-1 0 1,1 0-1,1-5 1,-2 4-18,7-17 103,8-35 0,-5 12-60,11-46 18,-9 36-35,-10 41-76,-1 0 0,0 0 0,0 0 0,-1-16 0,-1 29 3,0 0 0,0 0 0,0 0 0,0 0 0,0 0 0,0 0 0,0-1 0,0 1 0,0 0 0,0 0 0,0 0 0,0 0 0,0 0 0,0 0 0,0 0 0,0 0 0,0 0 0,0 0 0,0 0 0,0 0 0,0 0 0,1 0 0,-1 0 0,0 0 0,0 0 0,0 0 0,0 0 0,0 0 0,0 0 0,0 0 0,0 0 0,0 0 0,0 0 0,0 0 0,0 0 0,0 0 0,1 0 0,-1 0 1,0 0-1,0 0 0,0 0 0,0 0 0,0 0 0,0 0 0,0 0 0,0 0 0,0 0 0,0 0 0,0 0 0,0 0 0,0 0 0,0 0 0,7 4-956,5 6-832,3 7-839,7 7 1222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3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27 225 8050,'0'0'140,"-1"0"0,1 1 0,0-1 0,0 1 1,-1-1-1,1 1 0,0-1 0,0 1 0,0-1 0,0 1 1,0-1-1,0 1 0,0-1 0,-1 1 0,1-1 0,1 1 1,-1-1-1,0 1 0,0-1 0,0 1 0,0-1 0,0 1 1,0-1-1,0 1 0,1-1 0,-1 1 0,0-1 0,0 1 1,1-1-1,-1 0 0,0 1 0,1-1 0,-1 1 0,1-1 1,-1 0-1,0 1 0,1-1 0,-1 0 0,1 0 0,-1 1 1,1-1-1,-1 0 0,1 0 0,-1 0 0,1 0 0,-1 1 1,1-1-1,-1 0 0,1 0 0,4 0 454,0 0-1,-1 0 1,1 0-1,7-1 0,-12 1-574,8-1 196,-1-1 0,1 0 1,-1 0-1,1 0 0,-1-1 0,0 0 1,0 0-1,0-1 0,-1 0 0,1 0 0,-1-1 1,0 0-1,9-8 0,-12 10-201,0-1-1,0 0 0,0 0 1,-1 0-1,1 0 1,-1 0-1,0 0 1,0-1-1,0 1 0,0-1 1,-1 1-1,0-1 1,0 0-1,0 1 1,-1-1-1,0 0 0,1 0 1,-2 1-1,1-1 1,0 0-1,-1 0 0,-2-8 1,1 8-1,0 0 0,0 1 0,-1-1-1,0 1 1,1-1 0,-1 1 0,-1 0 0,1 0 0,0 0 0,-1 1 0,0-1-1,0 1 1,0 0 0,0 0 0,-1 0 0,1 1 0,-7-3 0,8 3 12,0 1 1,-1-1-1,1 1 1,-1 0-1,0 0 1,1 1-1,-1-1 1,0 1-1,0 0 1,1 0-1,-1 0 1,0 0-1,1 0 1,-1 1-1,0 0 1,1 0-1,-1 0 1,1 0-1,-1 1 1,1-1-1,-1 1 1,1 0-1,0 0 1,-4 3-1,3-2 22,1 1-1,-1-1 0,1 1 1,0 0-1,0 1 0,0-1 0,0 0 1,1 1-1,0 0 0,0-1 0,0 1 1,0 0-1,1 0 0,0 0 1,0 0-1,0 0 0,1 0 0,-1 6 1,2-4-19,-1 0-1,1-1 1,0 1 0,0-1 0,1 0 0,0 1 0,0-1 0,1 0 0,-1 0-1,1 0 1,1-1 0,-1 1 0,9 9 0,3 2-16,0 0 1,2-2-1,0 0 1,0-1-1,1 0 0,1-2 1,0 0-1,1-1 1,25 9-1,-19-11 428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3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9778,'0'8'4209,"0"-7"-2113,15 2-615,6 1 119,15-2-352,8-2-255,7-1-457,-2 0-128,-4-1-192,-6 0-40,-6 2-728,-4 0-496,-13 1-1473,-4 4 1449</inkml:trace>
  <inkml:trace contextRef="#ctx0" brushRef="#br0" timeOffset="0.98">183 15 8346,'2'11'3961,"1"5"-1633,2 5-79,-2 11-673,0 4-440,1 4-576,3-3-144,0-5-168,-4-3-56,5-5-95,-4 0-121,-4-6-937,1-4 3866,-5 2-2449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5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4665,'3'-5'1581,"0"0"0,-1 1 0,0-1 0,0 0 0,0 0 0,-1 0 1,1 0-1,0-10 0,-2 15-1509,0-1 1,0 1 0,1-1-1,-1 1 1,0-1 0,0 1-1,1-1 1,-1 1-1,0-1 1,1 1 0,-1 0-1,0-1 1,1 1 0,-1-1-1,0 1 1,1 0 0,-1-1-1,1 1 1,-1 0 0,2-1-1,-2 1-19,1 0 0,0-1 0,-1 1-1,1 0 1,-1-1 0,1 1 0,-1-1 0,1 1 0,-1-1-1,1 1 1,-1-1 0,1 1 0,-1-1 0,0 1 0,1-1-1,-1 1 1,0-1 0,0 0 0,1 1 0,-1-1 0,0 0-1,0 0 1,0 1-186,0-1 0,0 1 0,0-1-1,0 1 1,0-1 0,0 1 0,0 0-1,0-1 1,0 1 0,0-1 0,0 1-1,-1-1 1,1 1 0,0 0 0,0-1-1,-1 1 1,1 0 0,0-1 0,0 1-1,-1 0 1,1-1 0,-1 1-335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22 6913,'3'-1'631,"0"0"-1,1 1 0,-1-2 0,0 1 0,5-2 0,7-9 4878,-16 11-2722,-8 4-608,-4 4-1949,0 1 0,0 1 0,-13 12 0,10-8-51,0-1 1,-21 12-1,30-20-119,-43 28 305,43-27-291,0 0-1,1 0 1,-1 1 0,-9 11 0,15-16-68,1 0 0,-1 0 0,0 0 0,1 0 0,-1 1 0,1-1 0,-1 0 0,1 0 0,-1 0 0,1 0 0,0 1 0,0-1 0,-1 0 0,1 0 0,0 0 1,0 1-1,0-1 0,0 0 0,1 0 0,-1 0 0,0 1 0,0-1 0,1 0 0,-1 0 0,1 0 0,-1 0 0,1 0 0,-1 1 0,1-1 0,0 0 0,-1 0 0,1 0 0,0-1 0,0 1 0,0 0 1,0 0-1,1 1 0,4 2 3,0 0 0,0 0 0,1 0 0,12 4 0,25 10 32,67 16 0,-106-33-113,8 2-392,-13-3 407,1 0 1,-1 0 0,0 0-1,0 0 1,0 0-1,0 0 1,1 0-1,-1 0 1,0 0-1,0 0 1,0 1 0,0-1-1,0 0 1,0 0-1,1 0 1,-1 0-1,0 0 1,0 0-1,0 1 1,0-1-1,0 0 1,0 0 0,0 0-1,0 0 1,0 1-1,0-1 1,0 0-1,0 0 1,0 0-1,0 0 1,0 1 0,0-1-1,0 0 1,0 0-1,0 0 1,0 0-1,0 1 1,0-1-1,0 0 1,0 0-1,0 0 1,0 0 0,0 1-1,0-1 1,-1 0-1,1 0 1,0 0-1,0 0 1,0 0-1,0 0 1,0 1 0,0-1-1,-1 0 1,1 0-1,0 0 1,0 0-1,0 0 1,0 0-1,-1 0 1,-9 9-1126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5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21 5969,'-80'7'3030,"76"-7"-2468,-1 1-1,1-1 1,0-1-1,0 1 1,0-1-1,0 1 1,0-1-1,0 0 1,0 0-1,0-1 1,-5-2-1,-6-2 1367,15 6-1829,-1 0 0,1 0-1,-1 0 1,1 0 0,0 0-1,-1 0 1,1 0 0,-1 0 0,1 0-1,-1 0 1,1 0 0,-1 0-1,1 0 1,-1 0 0,1 1 0,0-1-1,-1 0 1,0 1 0,1 1 708,4-1 162,128 6 156,8-14-741,-70 1-290,-1 0-74,-20 2-374,95 3-1,-132 3-752,-11-2 141,-3 1-128,-25 2-2383,-20-1-874,-16-5 1957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0:56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8650,'-1'0'301,"0"0"1,0 1-1,0-1 1,0 1 0,0-1-1,1 1 1,-1-1-1,0 1 1,0 0-1,0 0 1,1-1-1,-1 1 1,-1 2-1,2-3-138,0 1-1,0 0 0,0 0 1,0 0-1,0 0 0,0-1 1,0 1-1,0 0 0,0 0 1,0 0-1,0 0 0,0-1 1,1 1-1,-1 0 0,0 0 0,1 0 1,-1-1-1,1 3 0,6 6 304,0 1-1,0-1 1,1 0-1,0 0 1,0-1-1,1 0 0,0-1 1,1 1-1,11 5 1,-8-6-319,68 43 347,-66-40-462,-1 1 0,1 1 0,13 15 0,-19-18-15,-1 1 0,1 1 0,10 17 0,-17-24-12,0 0-1,0 1 1,0-1 0,0 0-1,-1 1 1,0-1-1,0 1 1,0-1-1,0 1 1,-1 0 0,0-1-1,0 1 1,-1 8-1,-1-5 5,0 0-1,-1 0 1,0 0-1,0 0 1,-1-1-1,0 1 1,0-1-1,-1 0 1,0 0-1,0 0 1,-1-1-1,-7 8 1,0-2 7,0-1-1,-1-1 1,1 0 0,-2-1 0,-15 8 0,14-9 5,8-5 5,0 1 1,1 0-1,-1 1 1,-9 8-1,10-5 72,7-8-94,0 0 0,0 1 0,0-1 0,0 0 0,0 0 0,0 1 0,0-1 0,0 0 0,0 0 0,0 1 0,1-1 0,-1 0 0,0 0 0,0 1 0,0-1 0,0 0 0,0 0 0,0 1 0,0-1 0,1 0 0,-1 0 0,0 0 0,0 1 0,1-1 0,0 1 11,0-1-1,1 1 1,-1 0 0,1-1-1,-1 1 1,1-1-1,-1 1 1,1-1 0,0 0-1,2 0 1,267 4 512,-205-5-446,76 0 96,-137 1-142,-3 0-104,1 0 0,0 0 0,0 0-1,0 0 1,0 0 0,0-1 0,0 0 0,-1 1 0,4-2 0,-5 1 120,-1 1 0,0 0 0,0 0 0,1 0-1,-1 0 1,0-1 0,0 1 0,1 0 0,-1 0 0,0-1 0,0 1-1,0 0 1,0 0 0,1-1 0,-1 1 0,0 0 0,0 0 0,0-1-1,0 1 1,0 0 0,0-1 0,0 1 0,0 0 0,0-1 0,0 1 0,0 0-1,0 0 1,0-1 0,-5-15 561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 4161,'-1'-1'501,"1"1"0,0 0 0,-1-1 1,1 1-1,-1 0 0,1 0 0,-1 0 0,1 0 0,-1-1 0,0 1 1,1 0-1,-1 0 0,1 0 0,-1 0 0,1 0 0,-1 0 1,1 0-1,-1 0 0,0 1 0,0-1-440,1 0 0,0 0 1,-1 0-1,1 0 0,-1 0 0,1 1 0,0-1 1,-1 0-1,1 0 0,-1 0 0,1 0 0,-1-1 0,1 1 1,0 0-1,-1 0 0,1 0 0,0 0 0,-1 0 1,1 0-1,-1-1 0,1 1 0,0 0 0,-1 0 0,1-1 1,0 1-1,-1 0 0,1 0 0,0-1 0,0 1 1,-1-1-1,1 0 70,-1 1-1,1-1 1,-1 0 0,0 0 0,1 0-1,-1 1 1,0-1 0,1 0 0,-1 1-1,0-1 1,0 1 0,0-1 0,0 1-1,1-1 1,-1 1 0,0 0 0,0-1-1,0 1 1,0 0 0,0 0 0,-1-1-1,2 1-108,0 0-5,0 0-1,0 0-1,0 0-6,0 0-1,0 0 1,0 0 7,0 0 8,0 0 11,0 0 25,0 0 52,0 0 76,0 0 34,0 0 2,0 0-42,0 0-74,0 0-38,0 0-36,0 0-20,0 0-1,0 0-2,0 0 3,0 0 1,0 0-4,0 0 3,0 0 1,0 0-6,0 0-1,0 0 0,0 0 0,0 2 96,0-1-5930,0-1 4323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32 226 6489,'-28'38'3168,"28"-37"-3036,-1 0-1,1 0 1,-1 0 0,1 0 0,-1 0 0,1 0 0,0 1-1,-1-1 1,1 0 0,0 0 0,0 0 0,0 0 0,0 0 0,0 1-1,0-1 1,0 0 0,1 0 0,-1 0 0,0 0 0,1 1-1,-1-1 1,0 0 0,1 0 0,0 0 0,-1 0 0,1 0-1,0 1 1,2 3 355,-2-3-340,0 0 0,1 1 0,-1-1 1,1 0-1,-1 0 0,1 0 0,0 0 0,-1 0 0,1 0 0,0 0 1,0 0-1,1-1 0,-1 1 0,0-1 0,0 0 0,1 0 0,-1 0 1,1 0-1,-1 0 0,1 0 0,-1 0 0,1-1 0,0 1 0,-1-1 1,1 0-1,0 0 0,-1 0 0,1 0 0,4-1 0,6-1-37,0-1 0,0-1 0,-1 0 0,1 0 0,-1-1 0,0-1 0,0 0 0,0-1 0,14-11 0,-19 13-91,-1-1 0,0 1 0,0-1 0,-1 0 0,0-1 0,0 1 1,5-9-1,-8 10-2,1 0 0,-1 0 1,0 0-1,0-1 0,-1 1 1,1-1-1,-1 1 0,-1 0 1,1-1-1,-1 0 0,0-7 1,-1 8 4,0-1 0,0 1 1,-1-1-1,1 1 1,-1-1-1,-1 1 1,1 0-1,-1 0 1,0 0-1,0 0 1,0 1-1,-1-1 1,-6-5-1,1 0 30,-1 2 0,0-1 0,0 1 0,-21-12 0,26 17 8,0 1 0,0-1 1,-1 1-1,1 0 0,-11-3 0,14 5-39,1 0 0,0 0 0,0 0 1,0 0-1,-1-1 0,1 2 0,0-1 0,0 0 1,-1 0-1,1 0 0,0 0 0,0 1 1,0-1-1,0 1 0,0-1 0,-1 1 0,1-1 1,0 1-1,0 0 0,0-1 0,0 1 0,1 0 1,-1 0-1,0 0 0,0-1 0,0 1 1,1 0-1,-1 0 0,0 0 0,1 0 0,-1 1 1,1-1-1,-1 0 0,0 2 0,0 3 24,0 0 0,0 0 0,0-1 0,1 1 0,0 0 0,0 0-1,2 10 1,1-1 16,7 26 1,-7-32-50,0 1 1,1-1 0,0-1-1,1 1 1,-1 0-1,1-1 1,1 0 0,0 0-1,0-1 1,1 0 0,-1 0-1,2 0 1,-1-1 0,1 0-1,0 0 1,0-1-1,0 0 1,14 6 0,-11-6 21,1-1 1,-1 0 0,1-1-1,0 0 1,0-1 0,25 2-1,-31-4-153,0 0 0,1 0-1,-1-1 1,0 0-1,0 0 1,0 0-1,0-1 1,0 0-1,0 0 1,0-1 0,0 1-1,-1-1 1,1-1-1,-1 1 1,6-6-1,12-13-2267,6-9 922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198 170 7122,'1'-14'5850,"6"-6"-4108,0 3-735,7-25 262,-13 39-1101,0 0 0,0 0 0,-1 0 0,1 0 0,-1-1 0,0 1 0,0 0 0,0 0 0,0-1-1,-1-3 1,1 6-116,-1 0 0,1-1-1,-1 1 1,1 0-1,-1 0 1,0 0-1,1 0 1,-1 1 0,0-1-1,0 0 1,0 0-1,1 0 1,-1 1 0,0-1-1,0 0 1,0 1-1,0-1 1,0 1-1,-3-2 1,0 0 62,-1-1-91,-1 1 1,0-1-1,0 1 0,0 0 0,0 0 1,-1 1-1,1 0 0,0 0 1,-1 0-1,1 1 0,-1 0 0,1 0 1,-1 1-1,1 0 0,0 0 1,-1 0-1,1 1 0,0 0 0,0 0 1,0 0-1,0 1 0,0 0 1,1 0-1,-1 1 0,-7 5 0,8-4-24,0 0 0,0-1 1,0 2-1,1-1 0,-5 7 0,8-9 1,-1 0 0,1 0-1,0 0 1,0 0 0,0 0 0,1 0 0,-1 0 0,1 0 0,-1 0 0,1 0 0,0 1 0,1-1 0,0 6 0,0-3 3,0 0 1,1 1-1,0-1 1,0 0-1,1 0 1,0 0-1,4 7 1,4 4 19,14 16 1,-21-29-21,5 7 17,2 0 0,0 0-1,0-1 1,16 11-1,52 29 281,-20-14 285,-57-35-535,-1 0-1,1 1 0,0-1 0,0 0 0,-1 1 1,1-1-1,-1 1 0,0 0 0,1-1 1,0 3-1,-2-4-31,0 1-1,0-1 1,1 0 0,-1 1 0,0-1-1,0 0 1,0 1 0,0-1 0,0 0 0,0 1-1,0-1 1,0 1 0,0-1 0,0 0 0,0 1-1,0-1 1,-1 0 0,1 1 0,0-1 0,0 0-1,0 1 1,-1 0 0,1-1 5,-1 1-1,0 0 1,1-1 0,-1 1-1,0-1 1,0 1 0,0-1-1,0 1 1,1-1 0,-1 0-1,0 1 1,-2-1 0,-6 2 70,1 0 0,-1-1 0,0 0 0,0-1 0,-12 0 0,1-2-311,-26-5 1,40 5-283,0 1 0,0-1 0,0 0 0,-12-5 0,7-2-392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6561,'18'-1'2629,"0"-1"0,24-5 0,11-2 528,-41 8-2527,0-1 1,14-4-1,-21 5-574,0-1 1,-1 0 0,1 0-1,-1 0 1,1-1 0,-1 1-1,0-1 1,5-4 0,-3 1-42,0 1 0,0-1 0,-1-1 0,1 1 1,4-8-1,-8 10-9,0 0-1,0 0 1,-1 0 0,1 0 0,-1 0-1,0 0 1,0-1 0,0 1-1,0 0 1,-1-1 0,0-5 0,0 9-2,0-1 0,0 1 1,0-1-1,0 1 0,-1 0 0,1-1 1,-1 1-1,1-1 0,-1 1 1,1 0-1,-1 0 0,0-1 0,1 1 1,-1 0-1,0 0 0,0 0 1,0 0-1,-1-2 0,0 2 2,0 0 0,0 0 0,0 0 1,0 0-1,0 0 0,0 0 0,0 1 0,0-1 0,0 1 0,-5-1 0,1 0 7,0 1 1,-1 0-1,1 1 0,-1 0 0,1 0 0,0 0 0,-7 3 0,9-3 6,0 0 1,1 1-1,-1 0 1,1-1-1,-1 1 0,1 1 1,0-1-1,-1 0 1,1 1-1,0 0 0,1-1 1,-1 1-1,0 0 1,-3 6-1,4-4 23,0-1-1,0 0 1,0 1-1,1-1 1,0 1 0,0-1-1,0 1 1,0 0-1,1-1 1,-1 1-1,1 5 1,1-1 20,0-1 1,1 1-1,0 0 0,0-1 1,0 0-1,1 1 0,1-1 1,-1 0-1,1 0 0,1-1 1,-1 1-1,11 12 0,-11-16-185,1 1 0,-1-1-1,1 0 1,-1 0 0,1-1-1,0 1 1,0-1-1,1 0 1,-1 0 0,1-1-1,0 1 1,-1-1 0,1-1-1,0 1 1,0-1 0,0 0-1,0 0 1,0-1 0,1 0-1,-1 0 1,0 0-1,0-1 1,0 0 0,0 0-1,11-4 1,27-13-949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6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9818,'-1'2'993,"1"1"0,-1-1 0,1 0 0,0 1 0,-1-1 0,2 5 0,-1-1-342,1 0 0,0 0-1,3 7 1,0 2 115,4 18-231,1-1 1,2 0 0,1-1 0,18 34 0,-27-59-488,0-1 0,1 0 1,-1 0-1,1 0 0,0-1 0,0 1 0,0-1 1,1 0-1,7 6 0,-9-9-28,-1 0 1,1 1-1,-1-1 1,1 0-1,-1 0 1,1-1-1,0 1 0,0 0 1,-1-1-1,1 0 1,0 1-1,0-1 1,-1 0-1,1-1 1,0 1-1,0 0 0,0-1 1,-1 0-1,1 1 1,0-1-1,-1 0 1,5-3-1,0 1 8,-1-2 0,0 1 1,0 0-1,-1-1 0,1 0 0,-1-1 0,0 1 1,-1-1-1,1 0 0,5-10 0,-1 1 4,-2 0-1,0-1 1,7-24-1,-11 30-153,-1 1 0,0-1-1,0 1 1,-1-1 0,-1 0-1,0-12 1,0 21-34,0 0-1,0 0 1,0 0 0,0 0-1,0 0 1,0 0-1,0 0 1,-1 1 0,1-1-1,0 0 1,0 0 0,-1 0-1,1 0 1,-1 1-1,1-1 1,-1 0 0,1 0-1,-1 1 1,0-2 0,-5 1-862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6417,'1'3'1160,"0"-1"0,0 1 0,1-1 0,-1 0 1,1 0-1,3 4 0,20 11 1432,15 7-1330,-38-23-1221,-1-1 0,0 1 0,0-1-1,1 1 1,-1-1 0,0 0 0,0 1 0,1-1 0,-1 0 0,0 0 0,1 0-1,-1 0 1,1 0 0,-1 0 0,0 0 0,1-1 0,-1 1 0,0 0-1,0-1 1,1 1 0,-1-1 0,0 0 0,0 1 0,0-1 0,1 0 0,-1 1-1,0-1 1,0 0 0,0 0 0,0 0 0,0 0 0,0-2 0,2 1 20,5-7 17,0 0 0,0 0 0,-1-1 0,-1 0 0,10-18 0,-12 20-61,-1 1-1,0 0 1,-1-1-1,1 1 1,-1-1-1,-1 0 1,0 1-1,0-1 1,0-12-1,-1 18-3,0-1 0,-1 1 0,1-1 1,-1 1-1,1-1 0,-1 1 0,0-1 0,0 1 0,0 0 0,0-1 0,0 1 1,-1 0-1,1 0 0,-3-3 0,2 3 3,1 1 1,-1 0-1,0-1 1,0 1-1,1 0 0,-1 0 1,0 0-1,0 0 1,0 1-1,0-1 0,0 1 1,0-1-1,0 1 1,-4-1-1,2 1 25,1 0 0,-1 0 0,0 1 0,0 0 0,0-1 0,0 1 0,0 0 0,1 1 0,-1-1 0,1 1 0,-1-1 0,1 1 0,-1 0-1,1 1 1,0-1 0,0 0 0,-5 6 0,4-3 41,-1 1-1,1 0 0,0 0 1,1 0-1,-1 0 0,1 1 1,1-1-1,-1 1 0,1 0 1,0-1-1,1 1 0,-1 0 1,1 0-1,0 11 0,1-11-28,1 1-1,-1 0 1,1 0-1,0-1 0,1 1 1,0-1-1,0 1 1,1-1-1,-1 0 1,2 0-1,-1 0 1,8 12-1,-7-14-23,0 0 0,0-1 0,0 1 0,0-1 1,1 1-1,0-1 0,6 3 0,-7-4-22,0-1 0,0 0 0,1 0 0,-1-1 1,1 1-1,0-1 0,-1 0 0,1 0 0,9 0 0,-6-1-506,1 0-1,-1-1 1,1 0-1,-1 0 1,0-1-1,1 0 1,-1 0 0,0-1-1,12-5 1,16-13-1404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9186,'-1'-1'457,"0"0"-24,0-1-1,1 1 0,-1 0 1,1-1-1,-1 1 1,1-1-1,-1 1 1,1 0-1,0-1 0,0 1 1,-1-1-1,1-2 1,0 4-384,0 0 1,0 0 0,0 0-1,1 0 1,-1 0 0,0-1-1,0 1 1,0 0-1,0 0 1,0 0 0,0 0-1,0 0 1,0 0 0,0-1-1,0 1 1,0 0 0,0 0-1,0 0 1,0 0 0,1 0-1,-1 0 1,0 0 0,0 0-1,0 0 1,0 0 0,0-1-1,0 1 1,0 0 0,1 0-1,-1 0 1,0 0 0,0 0-1,0 0 1,0 0-1,0 0 1,1 0 0,-1 0-1,0 0 1,0 0 0,0 0-1,0 0 1,0 0 0,0 0-1,1 0 1,7 6 1136,7 10 109,40 72 829,-41-63-1748,1-1 1,32 41-1,-35-52-196,1 0 0,17 13 0,-25-22-127,1 0 1,-1 0-1,1-1 1,0 0-1,0 0 1,0-1-1,0 1 1,0-1-1,10 2 1,-13-4-49,-1 0 1,0 0 0,0 0-1,1-1 1,-1 1-1,0-1 1,0 1-1,0-1 1,0 1-1,1-1 1,-1 0-1,0 0 1,0 0 0,0 0-1,-1-1 1,1 1-1,0 0 1,0-1-1,-1 0 1,1 1-1,-1-1 1,2-2 0,3-4 5,-1 0 1,0 0-1,0 0 1,3-10-1,20-51-565,-16 37-509,21-40 1,-28 63-856,-5 8 1835,1 1-1,0 0 1,-1 0 0,1 0-1,0 0 1,-1-1-1,1 1 1,0 0 0,0 0-1,-1 0 1,1 1-1,1-1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28 171 9490,'-1'0'164,"1"0"-1,0 1 1,0-1 0,0 0-1,0 1 1,0-1 0,0 1-1,0-1 1,0 0-1,1 1 1,-1-1 0,0 0-1,0 1 1,0-1 0,0 1-1,0-1 1,1 0 0,-1 1-1,0-1 1,0 0 0,1 0-1,-1 1 1,0-1 0,0 0-1,1 0 1,-1 1-1,0-1 1,1 0 0,-1 0-1,1 1 1,0-1 19,0 0 1,0 0-1,0 0 1,-1 0-1,1 0 1,0-1-1,0 1 1,0 0-1,0 0 1,0-1-1,-1 1 0,1 0 1,1-1-1,2-1 139,-1-1-1,0 1 1,1-1-1,-1 1 1,6-7-1,-3 0-121,0 1 0,0-1 0,-1 0 1,6-12-1,-8 15-152,-1 0 1,0 0 0,-1 0-1,1-1 1,-1 1 0,0 0 0,0 0-1,-1-11 1,0 16-34,0-1 0,0 1 0,-1-1 0,1 1 1,0-1-1,-1 1 0,1-1 0,-1 1 0,1-1 0,-1 1 0,0 0 0,1-1 0,-1 1 0,0 0 1,0 0-1,0 0 0,0-1 0,0 1 0,0 0 0,-3-1 0,3 1 9,-1 0 0,0 0 1,0 1-1,0-1 0,0 1 0,0-1 0,0 1 0,0 0 0,0-1 0,0 1 0,0 0 0,0 1 1,0-1-1,0 0 0,-3 1 0,1 0 25,0 0 0,1 1 0,-1-1 1,1 1-1,-1-1 0,1 1 0,0 0 1,0 0-1,0 1 0,0-1 0,0 0 0,0 1 1,0 0-1,1 0 0,0 0 0,-1 0 0,1 0 1,0 0-1,0 1 0,1-1 0,-1 1 0,1-1 1,0 1-1,0 0 0,0-1 0,0 1 0,1 0 1,-1 0-1,1-1 0,0 1 0,0 0 1,0 0-1,1 0 0,-1-1 0,1 1 0,0 0 1,0-1-1,3 7 0,-1-4 0,0 0-1,0 0 1,0 0-1,1-1 1,0 0-1,0 0 1,0 0 0,1 0-1,-1-1 1,1 1-1,9 5 1,-7-5-33,0-2 0,1 1 0,-1-1 0,0 0 0,1-1 1,0 1-1,-1-2 0,1 1 0,12 0 0,-8-1-352,1-2-1,-1 1 1,1-2-1,-1 0 1,0 0-1,20-7 1,8-3-474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8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9170,'7'-8'4153,"9"7"-1521,3-2-655,10 0-169,4 3-255,3 0-529,-3 0-224,-8 2-368,-6 0-128,-10-2-240,-2 4-456,-2 0-840,2 0 800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78 9586,'-6'-1'4057,"10"1"-2033,11 1-551,11 0-241,8-3-208,12-4-384,5-3-160,2-2-192,6-1-104,-13-1-448,-3 2-376,-15 1-1128,-14 6-1129,-4 5 1809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8178,'0'5'3609,"6"-1"-1569,4 5-96,2 3-159,3 7-209,-6 7-480,-2-2-199,-3 3-369,-1-3-152,-1-4-232,4 1-48,-6-6-640,0-2-617,0-9 737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9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23 197 9946,'-3'-4'1621,"0"0"0,0-1 0,-3-6 0,5 7-997,-1 0 1,1 0 0,0 0-1,-1-7 1,1 7-497,1 1 0,0 0 0,0-1 0,1 1 0,-1 0 0,0-1 0,1 1 0,0 0 0,0-1 0,0 1 0,0 0 0,1 0 0,-1 0 0,4-5 0,-3 5-86,0 0 0,1 0 0,-1 0 0,1 0 0,0 1 0,0-1 0,0 1 0,0 0 0,0 0 1,0 0-1,1 0 0,-1 1 0,5-2 0,-5 2-31,-1 0 0,1 1 0,-1-1 0,1 1 0,-1 0 0,1 0 0,0 0-1,-1 0 1,1 0 0,-1 1 0,1-1 0,-1 1 0,1-1 0,-1 1 0,1 0 0,-1 0 0,1 0 0,-1 0 0,4 3 0,25 24 119,-23-20 13,1 0-1,17 12 0,-23-18-101,0 0-1,0 0 0,0-1 0,0 0 0,0 1 0,1-1 1,-1 0-1,0-1 0,0 1 0,1-1 0,-1 1 0,1-1 1,-1 0-1,5 0 0,-4-1-67,0 0 0,0 0 0,1-1 0,-1 1 0,0-1 0,0 0 0,0 0 1,0 0-1,-1-1 0,1 1 0,0-1 0,-1 0 0,0 0 0,5-6 0,2-10-669,3 3-79,-9 11 302,0-1 1,-1 1-1,5-8 0,1-10-1410,3 4 879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09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39 124 8522,'0'1'447,"-1"1"1,1-1 0,-1 0-1,0 0 1,1 1 0,-1-1-1,0 0 1,0 0 0,0 0-1,0 0 1,0 0-1,0 0 1,0 0 0,0 0-1,0 0 1,0 0 0,-1-1-1,1 1 1,0 0 0,0-1-1,-1 1 1,1-1-1,-1 1 1,1-1 0,0 0-1,-1 0 1,1 1 0,-3-1-1,3-1-393,1 1 0,0-1 0,-1 1-1,1-1 1,-1 1 0,1-1 0,-1 0-1,1 1 1,0-1 0,-1 1 0,1-1 0,0 0-1,0 1 1,0-1 0,-1 0 0,1 1-1,0-1 1,0 0 0,0 1 0,0-1 0,0 0-1,0 1 1,0-1 0,1-1 0,-1-1 68,0-6-90,0 1-1,0-1 0,1 0 1,1 1-1,3-12 1,-4 15-21,0 1-5,0 1-1,0-1 1,1 1 0,-1-1-1,1 1 1,0 0-1,0 0 1,0 0-1,1 0 1,-1 0-1,1 0 1,-1 0 0,5-2-1,-5 3-4,0 1 0,0 0 1,0-1-1,0 1 0,0 0 0,0 0 0,0 0 0,0 1 1,1-1-1,-1 0 0,0 1 0,0 0 0,1-1 1,-1 1-1,0 0 0,1 0 0,-1 0 0,0 1 0,5 0 1,-6-1 2,1 1 0,0 0 0,-1 0 0,1 0 0,-1 0 0,1 0 0,-1 1 0,1-1 0,-1 0 0,2 3 0,13 19 58,-7-10-16,-6-8-21,1 0 1,0-1 0,1 1 0,-1-1-1,1 0 1,0 0 0,5 4-1,-7-7-26,-1 0 0,1 0 0,-1 1 0,1-2-1,0 1 1,-1 0 0,1 0 0,0-1-1,-1 0 1,1 1 0,0-1 0,0 0 0,-1 0-1,1-1 1,0 1 0,0 0 0,-1-1 0,6-1-1,5-4-431,0 0 0,12-8 0,6-7-21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1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10826,'-5'3'4489,"6"0"-2432,15 1-841,8 0-16,13 0-208,7 2-223,8-3-353,-4-3-80,-7-1-144,-1-6-56,-6 0-224,-1 3-288,-12 0-712,-5 4-465,-15 2-1752,-3 0 2089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1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7978,'-4'12'3664,"3"2"-1471,10 4-89,-1 7-367,-7 0-281,6 4-520,-7 5-200,1 4-287,9 5-137,-6 5-184,4-3-48,-3-8-32,2-6-232,-7-11-697,5-4-575,-6-7 800</inkml:trace>
  <inkml:trace contextRef="#ctx0" brushRef="#br0" timeOffset="1">0 464 9234,'7'0'4569,"1"0"-1624,15-3-969,2 0-104,7-1-559,0 0-281,-3-2-448,7-1-176,-7 4-216,4-2-232,-2 5-992,-7-1-64,3 1 496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3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46 5849,'-88'-7'2825,"81"7"-809,7 0-327,8 0-185,7-1-120,10-3-312,10 0-199,7-4-313,2 1-136,11 1-192,-1 2-72,-3 1-232,-3 2-384,-15 1-1241,-9 0-1087,-16 13 1640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33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3 337 6913,'-2'6'3257,"4"-3"-1000,12 0-809,3 1 8,11-4-143,4-2-249,5-4-456,3 0-144,4 1-216,-2-2-72,1 2-96,-8 0-280,-13-1-1024,1 5-833,-16-3 1169</inkml:trace>
  <inkml:trace contextRef="#ctx0" brushRef="#br0" timeOffset="1">166 9 7610,'11'-2'1211,"1"-1"0,-1 2 0,1 0 0,0 0 0,13 1 0,57 8 280,-80-7-1420,18 1 155,1 1 0,-1 2-1,-1 0 1,1 0 0,-1 2 0,28 14 0,-44-20-200,0 1 0,0-1 0,-1 1 0,1 0 0,0 0 0,-1 0 0,0 1 0,1-1 0,-1 0 0,0 1 0,2 3 0,-2-2 35,0 1 0,-1-1 1,0 1-1,0-1 0,0 1 0,0 0 0,-1-1 0,0 1 1,0 8-1,-2 7-1,0 1 0,-1-1 0,-1 0 0,-9 29 0,-1-10 12,-26 53 0,30-74-28,-19 27 0,14-24-56,7-12-60,8-8-32,0-1-1,0 0 0,0 0 1,0 0-1,0 0 1,0 1-1,0-1 0,0 0 1,0 0-1,-1 0 0,1 0 1,0 0-1,0 0 1,0 1-1,0-1 0,0 0 1,-1 0-1,1 0 0,0 0 1,0 0-1,0 0 1,0 0-1,-1 0 0,1 0 1,0 0-1,0 0 0,0 0 1,0 0-1,-1 0 0,1 0 1,0 0-1,0 0 1,0 0-1,-1 0 0,1 0 1,0 0-1,0 0 0,0 0 1,0 0-1,-1 0 1,1 0-1,0 0 0,0 0 1,0-1-1,0 1 0,-1 0 1,0-9-1839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6385,'-15'3'1136,"10"-2"-329,1 0 0,-1 0 0,0-1 0,-7 1 0,7 0 1797,5-1-2495,0 0 0,0 0 0,0 0 1,0 0-1,0 0 0,0 0 0,0 0 0,0 1 1,0-1-1,0 0 0,0 0 0,0 0 0,0 0 0,0 0 1,0 0-1,0 0 0,0 0 0,0 0 0,0 0 1,0 0-1,0 0 0,0 0 0,0 0 0,0 0 0,0 0 1,0 0-1,0 0 0,0 0 0,0 0 0,0 0 0,0 0 1,0 1-1,0-1 0,0 0 0,0 0 0,0 0 1,0 0-1,0 0 0,0 0 0,0 0 0,-1 0 0,1 0 1,0 0-1,0 0 0,0 0 0,0 0 0,0 0 1,0 0-1,0 0 0,10 1 77,113 8 965,235-23-137,-348 13-1005,1 0-593,-26 3-1467,-14 1-341,-9 1 963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6417,'0'3'347,"1"0"0,0-1-1,0 1 1,1 0-1,-1-1 1,0 1-1,1-1 1,-1 1-1,1-1 1,0 0 0,0 1-1,0-1 1,0 0-1,0-1 1,1 1-1,-1 0 1,1 0 0,-1-1-1,1 0 1,-1 1-1,1-1 1,3 1-1,22 7 1155,36 7 0,-43-12-1073,-1 1 0,0 1 1,0 1-1,35 17 0,-44-18-302,-1 1-1,1 0 1,-1 0 0,-1 1-1,0 1 1,13 14 0,-17-17-96,-1 0 0,0 0 0,0 0 1,-1 1-1,0-1 0,0 1 0,0 0 0,-1 0 0,0 0 1,0 0-1,-1 0 0,1 14 0,-2-13-18,0-1 0,0 1 0,-1 0 0,-1 0 1,1-1-1,-1 1 0,-1-1 0,1 1 0,-1-1 0,-1 0 0,1 0 0,-1 0 0,0 0 0,-1-1 0,-9 11 0,1-3 3,-1 0 0,-1-1-1,0-1 1,-1 0 0,-31 16 0,40-24-11,-3 1 8,1 1 0,-10 7 0,18-13-13,1 1 1,0-1 0,-1 0 0,1 0 0,0 1 0,-1-1 0,1 0 0,0 1 0,0-1 0,-1 0 0,1 1 0,0-1 0,0 0 0,-1 1 0,1-1 0,0 0 0,0 1 0,0-1 0,0 0 0,0 1 0,0-1 0,0 1 0,0-1 0,0 1 0,0-1 0,0 0 0,0 1 0,0-1 0,0 1 0,0-1 0,0 0 0,0 1 0,0-1 0,0 0 0,1 1 0,-1-1 0,0 1-1,0-1 1,0 0 0,1 1 0,-1-1 0,0 0 0,0 0 0,1 1 0,-1-1 0,0 0 0,1 0 0,-1 1 0,1-1 0,2 2 3,-1-1-1,1 0 1,-1 0-1,1 0 0,3 1 1,18 4 71,0-2-1,1 0 1,44 0-1,74-10 272,-134 5-329,11 0 7,22-5 0,-37 6-1057,-13 4-730,4-2 1350,-12 4-537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8370,'1'0'479,"1"0"0,-1 0 0,0 0 0,0 0 0,0 0 0,0 0 0,0 0 1,0 1-1,0-1 0,1 0 0,-1 1 0,0-1 0,0 1 0,1 0 0,-1 0-339,-1-1 0,1 1 0,0 0 0,-1 0 0,1 0 0,-1 0 0,1 0 0,-1 0 0,1 0 0,-1 0 0,0 0 0,1 1 0,8 47 1241,-3-1 0,1 56 1,-7-102-1347,2 157 935,0-27-447,0-97-407,-1-18-48,0-1 1,-3 27-1,-2-31-101,4-11-345,1-3-487,-1 1 733,5-12-755,1-5 233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1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20 200 7210,'-1'4'911,"-1"-1"1,1 0 0,0 1-1,-1-1 1,1 0 0,-1 0-1,-4 5 1,6-8-846,-1 0 0,1 1 1,0-1-1,0 1 0,-1-1 0,1 0 0,0 1 1,0-1-1,-1 1 0,1-1 0,0 0 0,0 1 1,0-1-1,0 1 0,0-1 0,0 1 0,0-1 1,0 1-1,0-1 0,0 0 0,0 1 0,0-1 1,0 1-1,0-1 0,0 1 0,0-1 0,0 1 1,1-1-1,-1 0 0,0 1 0,0-1 0,1 1 1,-1-1-1,0 0 0,0 1 0,1-1 0,-1 0 1,0 1-1,1-1 0,-1 0 0,1 0 0,-1 1 1,0-1-1,1 0 0,-1 0 0,1 0 0,-1 0 1,0 1-1,1-1 0,0 0 0,2 1 153,1 0 0,-1-1 0,0 1-1,1-1 1,5 1 0,-2-2-145,1 1 0,-1-1 0,1-1 0,-1 1-1,1-1 1,-1 0 0,0-1 0,0 0 0,0 0 0,0 0 0,-1-1 0,1 0-1,-1-1 1,0 1 0,6-6 0,-3 1-59,-1 0 1,1 0-1,-2-1 1,1 0-1,-1-1 0,-1 0 1,0 0-1,6-16 0,-10 23-20,0 0 0,-1-1 0,0 1 0,0-1 0,0 1 0,-1-1 0,1 1 0,-1-1 0,0 0-1,-1 1 1,0-5 0,1 7 4,-1 0 0,1 0 0,-1 0 0,0 0 0,1 0 0,-1 0 0,0 0 0,0 0 0,-1 0 0,1 1 0,0-1 0,-1 1 0,1-1 0,0 1 0,-1-1 0,0 1 0,1 0 0,-1 0 0,0-1 0,0 1 0,0 1 0,0-1 0,1 0 0,-1 0 0,0 1 0,-3-1 0,3 0 7,0 1-1,0 0 0,-1 1 0,1-1 0,0 0 0,0 0 0,0 1 1,0-1-1,0 1 0,0 0 0,0 0 0,0 0 0,0 0 1,0 0-1,-2 1 0,2 0 9,-1 0 1,1 0 0,0 0-1,0 0 1,0 0-1,0 0 1,0 0-1,0 1 1,0-1 0,-2 5-1,2-1 40,1 0-1,-1 0 1,1 0 0,0 0 0,0 1-1,1-1 1,0 0 0,0 0-1,0 0 1,1 0 0,1 8-1,3 5 189,0-1-1,11 25 0,-13-34-136,1-1-1,0 0 0,1 0 1,8 12-1,-10-16-65,0-1-1,0 0 1,0 0 0,0 0 0,1 0 0,-1 0-1,1-1 1,0 1 0,0-1 0,0 0-1,8 2 1,-7-2-19,0-1-1,0 1 0,0-1 1,0-1-1,0 1 1,0-1-1,9 0 0,-11-1-139,-1 1 0,1-1-1,-1 1 1,1-1 0,-1 0-1,0 0 1,1 0 0,-1 0-1,0-1 1,0 1 0,0-1-1,1 1 1,-2-1 0,1 0-1,0 1 1,0-1-1,2-4 1,11-18-639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179 153 6481,'14'-10'1425,"21"-22"0,-34 31-1297,0-1-1,0 1 0,0 0 0,-1 0 1,1-1-1,-1 1 0,1-1 0,-1 1 1,1-1-1,-1 1 0,0-1 0,0 1 1,1-1-1,-1 1 0,0-1 0,0 1 1,-1-1-1,1 1 0,0-1 0,0 1 1,-1-1-1,1 1 0,-1 0 0,1-1 1,-1 1-1,0 0 0,0-1 0,1 1 1,-1 0-1,-2-2 0,-1-2 194,0 0 1,0 0-1,-1 0 0,0 1 0,0 0 0,0 0 1,0 0-1,-1 1 0,0 0 0,1 0 0,-13-5 1,10 6-125,1-1 1,0 1 0,-1 0 0,1 1 0,-1 0 0,0 0 0,1 1 0,-1 0 0,-14 1-1,19 0-135,-1 0 0,1 0 0,0 0 1,0 0-1,-1 0 0,1 1 0,0-1 0,0 1 0,0 0 0,0 0 0,1 0 0,-1 0 0,0 0 0,1 1 0,-3 3 0,3-4-39,0 1 0,1-1-1,0 1 1,-1 0 0,1 0 0,0 0 0,0-1 0,0 1 0,1 0 0,-1 0 0,1 0-1,0 1 1,0-1 0,0 0 0,0 0 0,0 0 0,1 3 0,2 4 12,-1 1 1,2-1-1,-1 0 0,2-1 1,-1 1-1,1-1 1,12 17-1,50 55 351,-62-76-347,23 25 197,-10-11 125,0 1 0,18 27 0,-35-45-291,1 1 0,-1-1 0,1 1 0,-1-1 0,0 1 0,0 0 0,0 0 0,0 3 1,0-5-50,-1 0 0,0-1 0,0 1 0,-1 0 1,1 0-1,0 0 0,0 0 0,0 0 0,-1 0 1,1-1-1,0 1 0,-1 0 0,1 0 1,0 0-1,-1-1 0,1 1 0,-1 0 0,0-1 1,1 1-1,-1 0 0,1-1 0,-1 1 0,0-1 1,0 1-1,1-1 0,-1 1 0,0-1 0,0 1 1,0-1-1,-1 1 0,-2 0 2,0 0 1,0 0-1,0-1 0,0 1 0,-1-1 0,1 0 1,0 0-1,0-1 0,-1 1 0,1-1 0,0 0 1,-4-1-1,-10-3-434,-22-10 0,39 14 351,-5-1-574,1 0-1,0-1 1,-1 1 0,1-1-1,1 0 1,-1-1 0,-5-4 0,5-1-529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6745,'8'0'892,"6"0"971,-1 0 0,16-3 0,-25 2-1483,1 0 0,0 0 0,-1-1-1,1 1 1,-1-1 0,0 0-1,0-1 1,1 1 0,6-6 0,-4 2-178,0-1 0,-1 1 0,0-1 0,10-15 0,-13 18-192,-1 1 0,0 0-1,-1-1 1,1 1 0,0-1-1,-1 1 1,0-1 0,0 0 0,0 0-1,0 0 1,-1 0 0,0 1-1,1-1 1,-2-6 0,1 9-7,0 0 1,-1 0-1,1 0 1,0-1-1,-1 1 0,1 0 1,-1 0-1,0 0 1,1 0-1,-1 0 0,0 0 1,0 0-1,1 0 1,-1 0-1,0 0 0,0 1 1,0-1-1,-1-1 1,0 1 0,0 0 1,-1 0 0,1 1 0,0-1 0,0 0 0,0 1 0,-1-1-1,1 1 1,-4 0 0,2 0 11,0 0 1,-1 0-1,1 1 0,-1 0 1,1 0-1,0 0 0,-1 0 0,1 1 1,-7 3-1,8-3 43,-1 0 0,1 0 0,0 1 0,1-1 0,-1 1 0,0 0 0,1-1 0,-1 1 0,1 0 0,0 1 0,0-1 0,0 0 0,-1 5 0,1-3 37,0 1 0,1-1 0,0 1 0,0-1 0,0 1 0,1 0 0,0-1 0,0 7 0,2 1 105,0 0-1,0 0 0,1-1 0,1 1 0,0-1 0,11 22 0,-12-28-134,0-1-1,0 1 0,1-1 1,-1 0-1,1 0 1,1-1-1,-1 1 1,1-1-1,-1 0 0,10 6 1,-11-8-148,0 0-1,0-1 1,1 1 0,-1-1-1,0 0 1,1 0 0,-1 0 0,1 0-1,-1-1 1,1 1 0,0-1 0,-1 0-1,1 0 1,-1 0 0,1-1 0,-1 1-1,1-1 1,-1 0 0,7-2 0,13-7-536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6913,'10'26'3321,"6"27"0,0 27-55,0 82-1998,-5-36 32,-7-106-1160,-3-14-100,0-1 0,-1 1 0,1-1 1,-1 1-1,0 7 0,0-13-40,0 0 0,0 0 1,-1 0-1,1 0 1,0 0-1,0 0 1,0 0-1,0 0 1,0 0-1,0 0 0,0 0 1,0 0-1,0 0 1,0 0-1,0 0 1,0 0-1,0 1 1,0-1-1,0 0 1,-1 0-1,1 0 0,0 0 1,0 0-1,0 0 1,0 0-1,0 0 1,0 0-1,0 0 1,0 0-1,0 0 0,0 0 1,0 0-1,-1 0 1,1 0-1,0 0 1,0 0-1,0 0 1,0 0-1,0-1 0,0 1 1,0 0-1,0 0 1,0 0-1,0 0 1,0 0-1,0 0 1,0 0-1,0 0 0,-1 0 1,1 0-1,0 0 1,0 0-1,0 0 1,0 0-1,0 0 1,0-1-1,0 1 0,0 0 1,0 0-1,0 0 1,0 0-1,0 0 1,0 0-1,-4-6-43,1-1-13,-1 0 0,1 0 1,1 0-1,0 0 0,0 0 0,0-1 0,1 1 1,0-1-1,0 1 0,1-1 0,0 1 0,0-1 1,1 0-1,0 1 0,0 0 0,1-1 0,2-7 1,-4 13 53,1 0 0,0 0 1,0 1-1,-1-1 0,1 0 0,0 0 1,1 1-1,-1-1 0,0 0 0,0 1 1,1-1-1,-1 1 0,1 0 1,-1-1-1,1 1 0,-1 0 0,1 0 1,0 0-1,0 0 0,0 0 1,-1 0-1,1 1 0,0-1 0,0 1 1,0-1-1,0 1 0,0 0 0,0 0 1,0 0-1,4 0 0,-1 0 42,0 1 0,1 0-1,-1 1 1,0-1-1,0 1 1,0 0 0,0 0-1,0 1 1,0-1 0,-1 1-1,1 0 1,-1 0-1,0 1 1,0-1 0,0 1-1,0 0 1,-1 0 0,1 0-1,-1 1 1,3 4-1,-2-1 125,0-1-1,0 1 0,0 0 1,-1 0-1,0 0 0,-1 0 0,0 1 1,0-1-1,-1 1 0,0-1 0,0 16 1,-1-21-123,0 0 0,-1 0 0,1-1 0,-1 1 0,1 0 0,-1-1 1,0 1-1,0-1 0,0 1 0,0-1 0,0 1 0,-1-1 0,1 0 1,-1 0-1,0 1 0,-2 1 0,1-2-40,1 0 0,0-1-1,-1 1 1,1-1 0,-1 0 0,1 0 0,-1 0 0,0 0-1,1 0 1,-1-1 0,0 1 0,0-1 0,0 0 0,1 0-1,-1 0 1,-3 0 0,-1-1-520,1 0-1,0 0 1,0 0-1,-1-1 1,1 0-1,0 0 1,1-1 0,-1 1-1,-9-7 1,6 2-814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5665,'9'0'969,"0"-1"-1,-1 0 0,1 0 1,-1-1-1,1 0 1,-1 0-1,0-1 0,13-6 1,-13 4-810,0 1 1,-1-1-1,1 0 0,-1-1 1,0 1-1,0-2 0,-1 1 1,0-1-1,0 0 0,0 0 1,-1 0-1,0-1 0,4-8 1,-8 13-144,0 0 1,0 1-1,0-1 1,0 0-1,0 0 1,-1 0 0,1 0-1,-1 0 1,0 1-1,0-1 1,0-5 0,-1 7-6,1 0 0,0-1 0,-1 1 0,1 0 0,-1 0 0,1-1 0,-1 1 0,1 0 0,-1 0 0,0 0 0,0 0 0,0 0 0,1 0 0,-1 0 0,0 0 0,0 0 0,0 0 0,-1 0 0,1 1 0,0-1 0,0 0 0,0 1 0,0-1 0,-1 1 0,1-1 0,-2 0 0,-2 1 41,1-1 0,0 1 1,0 0-1,0 0 0,-1 0 1,1 1-1,0-1 1,0 1-1,0 0 0,0 0 1,0 0-1,0 1 0,0-1 1,0 1-1,0 0 0,1 0 1,-1 1-1,-3 2 1,2-1 71,0 0 0,1 0 0,-1 0 1,1 1-1,0 0 0,1 0 0,-1 0 1,1 0-1,0 0 0,0 1 0,-4 10 1,5-8-23,0 1 1,0-1-1,1 1 1,1-1-1,-1 1 1,1-1-1,1 1 1,-1-1-1,1 1 1,1-1-1,0 0 1,0 1-1,1-1 1,-1 0-1,7 11 1,-7-15-159,1 0 0,-1-1 0,1 1 0,0-1 0,0 1 0,0-1 0,0 0 0,0 0 0,0-1 0,1 1 0,0-1 0,-1 0 0,1 0 0,0 0 0,0 0 0,0 0 0,0-1 0,1 0 0,-1 0 0,0 0 1,0-1-1,1 1 0,-1-1 0,0 0 0,1 0 0,-1 0 0,0-1 0,1 0 0,-1 1 0,6-3 0,18-10-655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4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11346,'5'7'695,"0"0"0,0 1 0,-1-1 0,0 1 0,-1 0 0,1 0 0,-1 0 0,-1 1 0,0-1 0,2 12 0,10 127 1615,-8-66-1916,-2-41-301,-1 8-37,17 75-1,-19-118-157,-3-5-94,-4-10-230,3 4 315,1 0 0,-1 0-1,1 0 1,1 0-1,-1 0 1,1 0 0,0 0-1,0-1 1,1 1 0,0-9-1,0 10 92,1 1 0,0-1 0,0 0-1,0 1 1,0-1 0,1 1 0,0-1 0,0 1-1,0 0 1,1 0 0,-1 0 0,1 0-1,0 0 1,6-5 0,-7 6 31,1 1-1,0 0 1,0 0 0,0 0 0,0 0 0,1 1-1,-1-1 1,1 1 0,-1 0 0,0 0 0,1 0-1,0 0 1,-1 0 0,1 1 0,0 0-1,-1 0 1,1 0 0,0 0 0,-1 0 0,7 2-1,-4 0 86,0-1 1,1 1-1,-1 0 0,-1 1 0,1 0 0,0 0 0,0 0 0,-1 0 0,0 1 0,0 0 0,5 4 0,-8-6-58,-1-1-1,1 1 1,-1-1 0,0 1-1,1 0 1,-1-1 0,0 1-1,0 0 1,0 0 0,0 0 0,-1 0-1,1 0 1,0-1 0,-1 1-1,0 1 1,1-1 0,-1 0-1,0 0 1,0 0 0,0 0 0,0 0-1,0 0 1,-1 0 0,1 0-1,-1 0 1,1 0 0,-1 0-1,0 0 1,1 0 0,-1 0 0,-2 2-1,0 0 9,0 1-1,-1-1 0,0 0 1,1 0-1,-1-1 1,-1 1-1,1-1 0,0 0 1,-1 0-1,0 0 0,-5 2 1,-3 1 91,-28 7 0,35-11-237,0-1 1,-1 0 0,1 0 0,0 0 0,0-1-1,0 0 1,-7-1 0,13 1 113,0 0 1,0 0 0,0 0-1,0 0 1,0 0-1,0 0 1,-1 0 0,1 0-1,0 0 1,0 0-1,0 0 1,0 0 0,0 0-1,0 0 1,0 0-1,0 0 1,0 0 0,0 0-1,0 0 1,0 0-1,-1 0 1,1 0 0,0 0-1,0 0 1,0 0-1,0 0 1,0 0 0,0 0-1,0 0 1,0 0-1,0-1 1,0 1 0,0 0-1,0 0 1,0 0-1,0 0 1,0 0 0,0 0-1,0 0 1,0 0-1,0 0 1,0 0 0,0 0-1,0-1 1,0 1-1,0 0 1,0 0 0,0 0-1,0 0 1,0 0-1,0 0 1,0 0 0,0 0-1,0 0 1,0 0-1,2-8 269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5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17 238 10314,'0'0'275,"0"0"1,1 0-1,-1 1 0,1-1 0,-1 0 0,0 1 0,1-1 1,-1 0-1,1 0 0,-1 0 0,1 0 0,-1 1 0,0-1 1,1 0-1,-1 0 0,1 0 0,-1 0 0,1 0 0,-1 0 1,1 0-1,-1 0 0,1 0 0,0-1 0,0 1-58,1-1 0,-1 1-1,0-1 1,0 0 0,1 1 0,-1-1-1,0 0 1,1-1 0,2-2-92,0 0 1,0 0-1,4-7 1,-1-2-196,0 1 0,0-1 0,-1 0 0,8-25 1,-12 31 10,0 0 1,-1 0 0,0 0-1,0 0 1,0 0-1,-1 0 1,0 0 0,-1 0-1,1 0 1,-1 0 0,-3-12-1,3 17 71,0 0 0,0 0 0,0 0-1,0 0 1,0 0 0,0 1 0,0-1 0,-3-2-1,4 4 6,-1-1-1,1 1 1,-1-1-1,0 1 1,1-1-1,-1 1 1,0-1-1,1 1 0,-1 0 1,0 0-1,1-1 1,-1 1-1,0 0 1,0 0-1,1 0 1,-1 0-1,0 0 1,0 0-1,1 0 0,-1 0 1,0 0-1,0 0 1,1 0-1,-1 0 1,0 0-1,0 1 1,0-1-1,-3 2 86,1 1-1,0-1 1,0 0 0,0 1-1,0-1 1,1 1 0,-1 0-1,1 0 1,0 0 0,-3 3-1,0 3 208,0 0-1,-6 17 0,7-16-147,1 0 0,0 1 0,1-1 1,0 0-1,1 1 0,0 0 0,1-1 0,0 1 0,2 18 0,-1-24-135,0 0 0,0 0 0,1 0 1,-1 0-1,1 0 0,0 0 0,1 0 0,-1 0 0,1-1 0,0 0 0,0 1 1,0-1-1,1 0 0,-1 0 0,1-1 0,0 1 0,0-1 0,0 0 1,1 0-1,-1 0 0,8 3 0,-1-2-164,1-1 0,-1 0 1,1 0-1,-1-1 0,1-1 0,0 0 1,-1-1-1,1 0 0,20-3 0,-25 2-209,1-1-1,-1 1 0,13-6 0,-11 3 63,0-1 0,10-8-1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11562,'6'-22'4513,"10"10"-2688,8 1-777,11 8-24,7-3-152,1 6-431,6-2-113,-11 4-184,-8 0-256,-5 0-825,-6 0-607,0 2-1833,-13-1 2057</inkml:trace>
  <inkml:trace contextRef="#ctx0" brushRef="#br0" timeOffset="0.74">275 35 4481,'-72'-1'2985,"64"1"447,8 2-839,11 12-433,2 3-159,4 7-441,-6 5-280,-7 2-439,4 2-185,-7 0-248,2-3-104,2-2-136,-2-5-48,2-4-512,-5-4-432,1-6-1057,5-4 153,2-11 944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55 192 9042,'-9'-3'893,"7"3"-672,0-1-1,-1 1 0,1-1 0,0 1 1,0-1-1,0 0 0,0 0 0,0 0 1,0 0-1,0 0 0,0 0 0,1-1 1,-1 1-1,0-1 0,1 1 0,-1-1 0,1 1 1,-1-1-1,1 0 0,-2-2 0,2 0-14,0 1 1,0-1-1,0 1 0,0-1 0,1 0 0,0 0 0,-1 1 0,1-1 0,0 0 0,1 0 0,-1 1 0,1-1 0,0 0 0,0 1 0,0-1 0,0 0 0,0 1 0,1 0 0,0-1 0,-1 1 0,6-6 0,0-1-78,2 0-1,-1 1 1,1 0 0,1 1-1,11-8 1,-20 15-119,2-1 9,0 0 0,-1 0-1,1 0 1,0 0 0,4-1 0,-6 3-15,0-1 0,-1 1 0,1 0 0,0 0 0,-1 0 0,1 0 0,0 0 0,-1 0 0,1 0 0,0 0 0,-1 0 0,1 0 0,0 0 0,-1 0 0,1 1 0,0-1 0,-1 0 0,1 0 0,0 1 0,-1-1 0,1 0 0,-1 1 0,1-1 0,-1 1 0,1-1 0,-1 0 0,1 1 0,-1-1 0,1 1 0,-1 0 0,1 0 0,1 3 18,1 0 0,-1 0 0,0 1-1,0-1 1,-1 1 0,1 0 0,-1-1 0,1 8 0,0 4 148,-1 21 1,-1-23-11,0 0 0,4 17 0,-4-27-119,1 0 0,0 0 0,1 0 0,-1 0 0,1 0 0,0 0 0,0 0 0,0 0 0,0-1 0,1 1 0,3 4 0,-5-7-65,0 0-1,0 0 0,0-1 0,0 1 1,0 0-1,0 0 0,1-1 0,-1 1 1,0-1-1,0 1 0,0-1 0,1 1 1,-1-1-1,0 0 0,0 1 0,1-1 1,-1 0-1,0 0 0,1 0 0,-1 0 1,0 0-1,1 0 0,-1-1 0,0 1 1,0 0-1,3-1 0,1-2-672,1 0-1,-1 0 0,0 0 1,8-6-1,5-4-3683,-4 9 2311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17 101 6649,'-7'12'2622,"3"-6"106,4-4 2890,0-3-5437,-1 1 1,1 0-1,0 0 0,0-1 1,-1 1-1,1 0 0,0-1 0,0 1 1,-1 0-1,1-1 0,0 1 1,0 0-1,0-1 0,-1 1 1,1 0-1,0-1 0,0 1 0,0-1 1,0 1-1,0 0 0,0-1 1,0 0-1,-2-9-177,3 5 12,0-1-1,0 1 0,0 0 1,0 0-1,1 0 0,0 0 1,0 0-1,0 0 0,1 0 0,3-4 1,-2 3-5,-3 3-9,0 1 0,0-1-1,1 1 1,-1 0 0,1 0 0,0 0-1,0 0 1,-1 0 0,1 0-1,0 0 1,1 1 0,-1-1-1,0 1 1,0-1 0,1 1-1,-1 0 1,1 0 0,-1 0-1,4-1 1,-5 2-1,0 0 0,0 0 0,1 0 0,-1 0 1,0 0-1,0 1 0,0-1 0,1 0 0,-1 1 0,0-1 0,0 0 0,0 1 0,0-1 0,0 1 0,0 0 0,1 0 0,0 1 3,-1 0-1,1-1 0,-1 1 0,1 0 1,-1 0-1,0 0 0,0-1 1,0 1-1,0 1 0,1 2 0,0 3 31,0-1-1,1 14 0,-2-14 19,0 0 0,0 1 0,4 9 0,-4-12-1,1 0 0,0-1 0,1 1-1,-1-1 1,1 1 0,4 4 0,-6-7-43,0-1 0,0 0 0,0 0-1,0 0 1,1 0 0,-1-1 0,0 1 0,1 0 0,-1 0 0,0-1 0,1 1 0,-1-1 0,1 0 0,-1 1 0,1-1 0,-1 0 0,1 0-1,-1 0 1,1 0 0,-1 0 0,1 0 0,-1 0 0,1 0 0,-1 0 0,1-1 0,1 0 0,10-4-625,0-1 0,-1-1 0,0 0 0,19-14 0,4-5-447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1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54 4409,'-41'-33'1808,"30"21"-104,10 6 3681,1 4-2845,0 2-1389,0 0-152,0 0-164,0 3-108,24 126 972,-17-96-1533,1-1 1,2 0-1,1-1 1,2 0-1,1-1 1,21 36-1,-26-51-127,1 1 1,0-2-1,1 1 0,0-2 0,2 1 1,24 21-1,-33-33-25,0 1 1,-1-1 0,1 0-1,0 0 1,0 0 0,0-1-1,1 1 1,-1-1-1,0 0 1,0 0 0,1 0-1,-1-1 1,7 0 0,-7 0-1,-1 0 0,1-1 0,0 0 0,-1 0 0,1 0 0,0 0 0,-1-1 0,1 1 0,-1-1 0,0 0 0,1 0 0,-1 0 0,0 0 0,0-1 0,4-3 0,-1-2 7,1 0 0,-1-1 0,0 1 0,0-1 1,7-18-1,15-50-21,-21 54-233,-1 0 1,-1 0-1,2-27 1,-6 38-183,-1 0 1,0 0 0,0 0-1,-2 0 1,1 0-1,-2 0 1,1 0 0,-5-11-1,-12-18-854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7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9002,'5'4'4085,"0"5"-3122,-3-4-206,2 4-217,0 0 0,-1 0 0,0 0 1,0 0-1,-1 1 0,-1-1 0,1 14 0,-2 70 1083,0-88-1544,-2 40 392,-1 74 342,4-86-567,7 53-1,-6-73-189,1 0 0,0-1-1,1 1 1,1-1 0,0 1 0,0-1 0,11 16 0,-15-27-46,0 0-1,0 1 1,0-1 0,0 0 0,0 0 0,0 0 0,1 0 0,-1 0 0,0 0 0,1 0 0,-1-1 0,1 1 0,-1 0 0,1-1 0,-1 1-1,1-1 1,-1 0 0,1 1 0,-1-1 0,1 0 0,0 0 0,-1 0 0,4 0 0,4 0 57,8 1 180,0-1 0,34-5 1,33-12 277,-51 10-356,-24 6-462,0-1-1,0 0 0,0-1 0,0 0 0,-1-1 1,15-7-1,-23 10 186,1 1 0,-1 0 0,0 0 0,1-1-1,-1 1 1,0 0 0,0 0 0,1-1 0,-1 1 0,0 0 0,0-1 0,1 1 0,-1 0 0,0-1 0,0 1-1,0 0 1,0-1 0,0 1 0,1-1 0,-1 1 0,-2-9-1275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8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40 6105,'4'-7'7835,"-3"5"-7521,-1 1 0,1-1-1,-1 0 1,0 1 0,0-1 0,0 0 0,0 1 0,0-1 0,0 0 0,0-2 0,-6 0 642,1 3-837,0-1-1,0 1 1,0 0 0,-1 0-1,1 0 1,0 1-1,-1 0 1,1 0 0,0 0-1,-1 1 1,1 0-1,-8 2 1,10-2-63,0 0 1,0 1-1,1-1 1,-1 1-1,1-1 1,-1 1-1,1 0 1,-1 0-1,1 0 1,0 1-1,0-1 1,0 0-1,0 1 1,1-1-1,-1 1 1,-1 3-1,0 0 39,1 0-1,0 0 1,0 0 0,0 0 0,0 0-1,0 9 1,2-7-58,-1 0 0,1 0 0,0 1 0,1-1 0,0 0 1,1 0-1,-1 0 0,1 0 0,1 0 0,0 0 0,0-1 0,0 1 0,6 8 0,-5-10-37,0-1 0,0 1 0,1-1 0,0 1 0,0-1 0,0-1 0,0 1 0,1-1 0,0 0 0,0 0 0,0 0 0,0-1 0,1 0 0,0 0 0,10 2 0,-1-2-614,0-1 1,0-1 0,0 0 0,0-1-1,-1-1 1,1 0 0,28-6-1,-15 0-669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1:48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6737,'0'0'3281,"5"0"-680,6 0-633,6 1-424,6-1-375,9 4-777,4-1-272,-3 0-960,5 1-865,-7-4 1041</inkml:trace>
  <inkml:trace contextRef="#ctx0" brushRef="#br0" timeOffset="1">169 2 10218,'-2'-1'4289,"1"1"-2192,0 0-409,-2 21-256,6 50-312,7-33-543,7 6-161,-2 1-168,-4-3-64,1-9-72,-6-4-40,1-12-416,4-3-392,-6-13-1097,4-2 1089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69 487 2785,'-16'2'9254,"0"2"-5191,10-2-2975,1-1 0,0 0 0,-1 0 0,-6 0 0,12-1-1077,0 0 0,0 0 0,0 0 0,0 0 0,0 0 0,-1 0 0,1 0 0,0 0 1,0 0-1,0 0 0,0 0 0,0 0 0,0 0 0,0-1 0,-1 1 0,1 0 0,0 0 0,0 0 0,0 0 0,0 0 0,0 0 0,0-1 1,0 1-1,0 0 0,0 0 0,0 0 0,0 0 0,0 0 0,0-1 0,0 1 0,0 0 0,0 0 0,0 0 0,0 0 0,0 0 0,0-1 1,0 1-1,0 0 0,0 0 0,0 0 0,2-11 7,1 5-11,-1 0 0,1-1 0,1 1 0,5-9 0,14-16-1,36-36-1,40-35-3,-41 42 7,40-38 22,-71 74 9,52-38 0,-84 66-56,-1 1-1,1 0 1,0 0 0,0 0-1,1 0 1,-7 10 0,-3 9-3500,14-24 3516,0 0-47,0 0 0,0 0 0,0 0 0,0 0 1,0 0-1,0 0 0,0 0 0,0 0 0,0 0 0,0 0 1,0 0-1,0 0 0,0 0 0,0 0 0,0 0 1,0 0-1,0 0 0,-1 1 0,1-1 0,0 0 0,0 0 1,0 0-1,0 0 0,0 0 0,0 0 0,0 0 0,0 0 1,0 0-1,0 0 0,0 0 0,0 0 0,0 0 0,0 0 1,0 0-1,0 0 0,0 0 0,0 0 0,1 0 0,-1 1 1,0-1-1,0 0 0,0 0 0,0 0 0,0 0 0,0 0 1,0 0-1,0 0 0,0 0 0,0 0 0,0 0 1,0 0-1,0 0 0,0 0 0,0 0 0,0 0 0,0 0 1,0 0-1,0 0 0,0 0 0,8-2-1548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32 127 7938,'-4'0'1134,"-15"-3"2493,19 2-3472,-1 1-1,1 0 1,-1 0-1,1-1 1,-1 1-1,1 0 1,-1-1-1,1 1 1,-1-1-1,1 1 1,0 0-1,-1-1 1,1 1-1,-1-1 1,1 1-1,0-1 1,0 1-1,-1-1 1,1 1-1,0-1 1,0 0-1,0 1 1,-1-1-1,1 1 0,0-1 1,0 0-1,0 0 1,1 0-110,-1 1 1,1-1-1,-1 1 0,1-1 1,-1 1-1,1-1 0,-1 1 1,1 0-1,0-1 0,-1 1 1,1 0-1,0-1 1,-1 1-1,2 0 0,3-2 34,12-6 2,11-5 17,50-15 0,-25 14 42,73-11 0,-114 23-14,1-1-1,13-5 0,-24 8-79,-2 1 392,-5 0-3438,3-1 1970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97 4369,'-4'-7'510,"1"0"1,0-1-1,0 1 1,0-1-1,1 1 0,-1-12 1,1 12-213,2 5 68,0 0 0,-1-1-1,1 1 1,-1 0-1,0 0 1,0-1-1,1 1 1,-1 0 0,-2-2-1,2 3-155,0 1-1,1 0 0,-1-1 1,0 1-1,0 0 1,0 0-1,0-1 1,0 1-1,0 0 0,0 0 1,0 0-1,0 0 1,1 0-1,-1 0 1,0 0-1,0 1 1,0-1-1,-1 1 0,1-1-96,0 0 0,1 0-1,-1 0 1,1 0 0,-1 0-1,1 0 1,-1 0-1,1 0 1,-1 1 0,1-1-1,-1 0 1,1 0-1,0 1 1,-1-1 0,1 0-1,-1 1 1,1-1 0,-1 0-1,1 1 1,0-1-1,-1 1 1,1-1 0,0 0-1,0 1 1,-1-1 0,1 1-1,0-1 1,0 1-1,2-1 200,99 6 455,-73-5-552,-15-1-14,0 0 1,25 5-1,-35-5-149,0 1-1,0 0 0,0 0 1,0 0-1,0 0 0,-1 1 1,1-1-1,0 1 0,-1-1 1,1 1-1,-1 0 0,0 0 1,1 0-1,-1 0 0,0 1 1,0-1-1,1 4 0,-1-4-3,-1 1 0,0 0 0,0-1-1,0 1 1,0 0 0,-1 0 0,1 0-1,-1 0 1,0 0 0,0 0 0,0 0 0,0 0-1,0-1 1,-1 1 0,1 0 0,-2 4-1,-2 5 92,0-1-1,-10 19 0,9-20-87,-48 112 284,48-106-488,0 1 1,1 0-1,0 0 0,2 0 0,-2 28 1,4-43-1479,-1-5 302,1-5 233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5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 6401,'-1'1'8031,"1"3"-7715,0 0 358,-5 22 353,2-13-797,0-2 0,-1 1 0,-1 0 0,1-1 1,-2 0-1,-10 18 0,-39 49 720,-32 48-242,32-45-566,46-69-199,-1 0 1,-1-1 0,0-1 0,-15 12 0,21-18-263,1-1 1,-1 0 0,0-1-1,0 1 1,0-1-1,-1 0 1,-8 3 0,-4-4-631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9026,'0'-7'5287,"0"8"-2186,2 13-1942,7 76-38,-9-86-1076,1 0 1,0 0 0,0-1 0,0 1 0,0 0 0,1-1 0,-1 1-1,1-1 1,0 1 0,0-1 0,0 0 0,1 0 0,-1 0 0,1 0 0,0 0-1,-1 0 1,1-1 0,0 0 0,1 1 0,-1-1 0,0 0 0,1 0 0,4 1-1,-2-1-24,-1 0-1,1-1 1,0 0-1,0 0 1,0 0-1,-1-1 0,1 0 1,0 0-1,0 0 1,0-1-1,0 0 1,0 0-1,10-4 1,61-27-2349,-61 24 963,1 1 332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65 6425,'-32'-54'3058,"26"44"-102,6 9-2074,1 2-287,4 8 546,-5-9-933,4 8 273,49 99 3181,-46-89-3490,-1 0-1,0 1 0,-2-1 0,4 26 0,-4 23 14,0 4-81,-2-61-89,-1 0 0,1 0 0,1 0-1,7 17 1,-10-25-14,1 0 0,0-1 1,-1 1-1,1 0 0,0 0 0,0-1 0,0 1 0,1 0 0,-1-1 1,0 1-1,1-1 0,-1 0 0,1 1 0,-1-1 0,1 0 1,-1 0-1,1 0 0,0 0 0,0 0 0,-1-1 0,1 1 1,0 0-1,0-1 0,0 1 0,0-1 0,0 0 0,0 0 0,0 0 1,3 0-1,8-2 5,0 0 1,0-1-1,-1-1 1,1 0-1,22-11 1,-7 4 0,16-7-451,1 2-1,86-18 1,-103 29-47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89 7186,'-45'5'3135,"20"-7"375,20 1-620,8 0 1065,36 0-3665,65-11-1,-86 10-234,332-61 174,-293 51-720,-76 19-3881,-23 5-1,-3-5 2576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2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 8306,'-9'11'4073,"14"-11"-1049,3 0-823,8-3-521,0-5-240,8 5-623,-1-2-225,2-3-376,0-1-48,-7-3-1184,-9 7 1016,0-1-248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2:5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4097,'-9'4'1492,"6"-3"-880,-1 0 1,1 0-1,-1 1 1,1-1-1,0 1 1,0 0 0,0 0-1,0 0 1,0 1-1,0-1 1,0 1-1,1-1 1,-4 5-1,6-7-538,0 1 0,0-1 0,-1 1 0,1-1-1,0 1 1,0-1 0,0 1 0,0-1 0,0 1-1,0-1 1,0 0 0,0 1 0,0-1 0,0 1-1,0-1 1,0 1 0,1-1 0,-1 1 0,0-1 0,0 1-1,0-1 1,1 1 0,-1-1 0,0 0 0,1 1-1,-1-1 1,1 1 0,11 9 826,-11-9-781,69 42 2252,-50-31-2153,1 0 0,-2 1 0,0 1 0,19 19 0,-35-30-206,0 0 0,0 0 0,-1 0 0,0 1 0,1-1 0,-1 1 0,0 0 1,-1 0-1,1 0 0,-1 0 0,1 0 0,-1 0 0,0 0 0,0 5 0,-1-3 0,0 0 0,0 0 0,-1 0 1,0 0-1,0 0 0,0 0 0,-1 0 0,0 0 1,-3 7-1,-2 3 19,-1 0 0,-1-1 0,-1 0 0,0 0 1,-13 14-1,3-7 47,-1-1 0,-31 24 0,46-40-59,2-2-6,-1 0 0,2 0 0,-1 1 0,-6 7 0,10-11-11,0 0-1,0 0 1,0 0 0,1 1-1,-1-1 1,0 0-1,0 0 1,0 0-1,0 0 1,0 1 0,0-1-1,1 0 1,-1 0-1,0 0 1,0 0-1,0 0 1,0 0 0,1 0-1,-1 1 1,0-1-1,0 0 1,0 0 0,1 0-1,-1 0 1,0 0-1,0 0 1,0 0-1,1 0 1,-1 0 0,0 0-1,10 1 40,16 1 178,54-3-1,28-11 157,-49 5-156,-53 6-196,32-3 277,74 0 1,-98 7-424,-8 0-422,-6-3 506,0 0 1,0 0 0,0 0 0,0 0 0,0 0 0,0 0 0,0 0 0,0 0 0,0 1-1,0-1 1,0 0 0,0 0 0,0 0 0,0 0 0,0 0 0,0 0 0,0 0-1,0 0 1,0 1 0,0-1 0,0 0 0,0 0 0,0 0 0,0 0 0,0 0 0,0 0-1,0 0 1,0 0 0,0 0 0,0 0 0,0 1 0,-1-1 0,1 0 0,0 0 0,0 0-1,0 0 1,0 0 0,0 0 0,0 0 0,0 0 0,0 0 0,0 0 0,-1 0 0,1 0-1,-14 5-1874,-9 2 790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 5777,'-20'-13'3281,"16"6"-240,4 7-881,-3 2-472,3-2-207,0 0-401,4 14-168,3 10-304,9 35-120,-10-37-168,0-2-79,-2-4-129,0-2-192,1-6-873,-2-3-655,-3-5 920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6785,'16'-6'3577,"-12"-2"-696,4 4-897,3 4-551,-3 0-273,17 4-480,-1-2-216,3 0-288,2 0-480,-4-1-1704,3 2 1423</inkml:trace>
  <inkml:trace contextRef="#ctx0" brushRef="#br0" timeOffset="1">258 172 10498,'-2'0'4225,"3"0"-2544,7 0-297,-8 0-320,0 0-200,21-1-416,35-2-200,-32 0-616,0 1-656,-3 0 664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81 6641,'-33'34'3353,"41"-29"-600,3 3-881,6-4-240,0-3-263,6 2-577,-3 1-272,2 1-920,1 2 160,-11 1 40</inkml:trace>
  <inkml:trace contextRef="#ctx0" brushRef="#br0" timeOffset="1">322 0 12099,'8'14'5017,"-8"1"-2937,0 5-280,0 10-655,0 0-273,1 5-496,6-6-184,-3-6-320,1-6-336,3-10-1072,-11-9-793,18-11 1377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10626,'3'4'1587,"-1"0"0,0 0 0,3 8 0,4 27 8,-5-19-761,2 1-716,-2 1 0,0 0 0,0 24 0,-5-47-800,0 0 665,1 1-1,0 0 1,0 0-1,-1 0 1,1 0 0,0-1-1,0 1 1,-1 0-1,1 0 1,0 0-1,0-1 1,0 1 0,0 0-1,-1 0 1,1-1-1,0 1 1,0 0-1,0-1 1,0 1-1,0 0 1,0 0 0,0-1-1,0 1 1,0-1-1,-1-5 1,1 0-1,0 0 0,0 0 1,1 0-1,-1 0 0,1 0 1,4-11-1,-5 15 18,0 1 1,1 0-1,-1-1 0,1 1 0,-1 0 1,1-1-1,-1 1 0,1 0 1,0 0-1,-1 0 0,1 0 0,0-1 1,0 1-1,0 0 0,0 0 1,0 1-1,0-1 0,0 0 0,0 0 1,1 0-1,-1 1 0,0-1 1,0 1-1,1-1 0,-1 1 0,0-1 1,1 1-1,-1 0 0,0-1 1,1 1-1,-1 0 0,1 0 1,1 0-1,-1 1 23,0-1 0,1 1-1,-1-1 1,0 1 0,1 0 0,-1 0 0,0 0 0,0 0 0,0 1 0,0-1-1,0 0 1,0 1 0,-1 0 0,1-1 0,0 1 0,1 3 0,1 0 52,-2 0 0,1 0-1,-1 0 1,0 1 0,0-1 0,2 11 0,3 34 283,-6-43-319,-1-7-40,0 0-1,0 0 1,0 0-1,0 0 1,0 0-1,0 0 0,0-1 1,0 1-1,1 0 1,-1 0-1,0 0 1,0 0-1,0 0 1,0 0-1,0 0 0,0 0 1,1 0-1,-1 0 1,0 0-1,0 0 1,0 0-1,0 0 1,0 0-1,0 0 0,1 0 1,-1 0-1,0 0 1,0 0-1,0 0 1,0 0-1,0 0 1,0 0-1,0 0 1,1 0-1,-1 1 0,0-1 1,0 0-1,0 0 1,0 0-1,0 0 1,0 0-1,0 0 1,0 0-1,0 0 0,1 0 1,-1 1-1,0-1 1,0 0-1,0 0 1,0 0-1,0 0 1,0 0-1,0 0 1,0 1-1,0-1 0,0 0 1,0 0-1,0 0 1,0 0-1,0 1 1,5-12-588,-4 10 575,-1-2-9,1 0 0,0 1 0,0-1 0,1 1 0,-1 0 0,3-5-1,30-35-36,-29 36 64,-1 0 0,1 0-1,1 1 1,9-8 0,-14 12 11,1 0 1,-1 0 0,1 1-1,-1-1 1,1 0-1,0 1 1,-1 0-1,1-1 1,0 1 0,0 0-1,-1 0 1,1 0-1,0 0 1,0 0-1,-1 0 1,1 0 0,0 0-1,0 1 1,-1-1-1,3 2 1,-1-1 38,-1 0 1,1 0 0,-1 1-1,1-1 1,-1 1-1,0-1 1,0 1-1,0 0 1,0 0-1,0 0 1,0 0 0,0 0-1,-1 0 1,1 1-1,-1-1 1,1 1-1,-1-1 1,1 5 0,2 5 174,-1-1 1,0 1 0,1 13 0,-2-13-91,8 75-410,-9-77-1033,6 0 553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2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76 6441,'0'-1'389,"1"0"0,-1 0 0,1-1 0,-1 1-1,0 0 1,0 0 0,1-1 0,-1 1 0,0 0 0,0-1-1,0 1 1,-1 0 0,1-1 0,0 1 0,0 0-1,-1 0 1,1-1 0,-1 1 0,0-2 0,0 1-14,-1 0 1,1 0-1,-1 0 0,0 0 1,0 0-1,0 0 1,0 0-1,0 0 1,-3-1-1,-1-1 14,-1 1-1,0-1 1,0 1-1,0 0 1,-13-3-1,11 5-270,1-1 0,-1 1 0,1 1 0,-1-1-1,1 1 1,-1 1 0,1 0 0,-1 0 0,1 0 0,0 1 0,-1 1 0,1-1 0,0 1 0,-13 7-1,19-9-101,-1 1-1,1-1 0,0 1 0,0 0 1,0-1-1,0 1 0,0 0 0,0 0 0,0 0 1,0 0-1,1 1 0,-1-1 0,1 0 1,-1 1-1,1-1 0,0 1 0,0-1 0,0 1 1,1 0-1,-1-1 0,1 1 0,-1 0 1,1-1-1,0 1 0,0 0 0,0 0 0,0-1 1,0 1-1,1 0 0,0 0 0,-1-1 1,1 1-1,0-1 0,0 1 0,3 4 1,-1-1-6,0-1 0,0 0 1,1 1-1,-1-1 0,1-1 1,1 1-1,4 4 1,37 26 69,-29-23-49,58 36 213,-26-18 163,-48-29-386,2 1 51,1 0-1,-1 0 1,0 1 0,5 5 0,-7-8-53,-1 1 0,1-1 0,-1 1 1,1 0-1,-1-1 0,1 1 0,-1 0 1,0-1-1,0 1 0,1 0 0,-1 0 1,0-1-1,0 1 0,0 0 0,0 0 1,1-1-1,-1 1 0,0 0 0,-1 0 1,1 0-1,0-1 0,0 1 0,0 0 1,0 0-1,0-1 0,-1 1 0,1 0 1,0-1-1,-1 1 0,1 0 0,-1-1 1,0 2-1,-2 1 41,0 0 1,0 0-1,-1 0 1,1-1-1,-1 0 1,0 1-1,0-1 1,0-1 0,0 1-1,0 0 1,0-1-1,-7 2 1,-4-1 22,1 1 1,-23-1-1,28-2-137,3 1-240,0-1 0,-1 0 0,1 0 0,-1-1 0,1 0 0,-8-2 0,14 3 218,-1 0 0,1 0 0,0 0 1,0 0-1,0 0 0,-1 0 0,1 0 0,0 0 0,0 0 1,0-1-1,-1 1 0,1 0 0,0 0 0,0 0 0,0 0 1,0 0-1,-1 0 0,1-1 0,0 1 0,0 0 0,0 0 1,0 0-1,0-1 0,0 1 0,0 0 0,-1 0 0,1 0 1,0-1-1,0 1 0,5-6-2119,12-2 904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7738,'20'3'3969,"-11"9"-969,1 5-455,-4 5-641,1 3-272,-4 4-599,-3 0-281,2 1-440,4-5-136,-2-10-800,2-6-712,2-17 839</inkml:trace>
  <inkml:trace contextRef="#ctx0" brushRef="#br0" timeOffset="1">31 7 10450,'1'-6'4553,"11"11"-2288,-1-4-697,-5 3-696,5 10-312,-6-4 2657,16 14-2409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60 8394,'-26'-45'3578,"23"35"-2200,6 6-248,-3 4-989,1 0 0,0 0 1,-1 0-1,1 0 0,0-1 1,-1 1-1,1 1 0,0-1 1,0 0-1,-1 0 0,1 0 1,1 0-1,0 1 75,0 1-1,1-1 1,-1 0 0,0 0-1,0 1 1,0-1 0,0 1-1,0 0 1,0-1 0,-1 1-1,1 0 1,-1 0 0,1 0-1,-1 0 1,2 3 0,3 7 520,8 21 0,-10-23-414,0 0-147,3 10 279,2-1 0,11 20-1,-17-33-340,1 0 0,1 0 0,-1-1 0,1 0 0,0 1-1,0-2 1,0 1 0,1 0 0,0-1 0,7 4 0,-7-5-22,0 0-1,0 0 1,1 0 0,-1-1 0,1 0 0,7 1 0,-12-3-74,0 1 0,1-1 1,-1 0-1,1 0 1,-1 0-1,0 0 1,1-1-1,-1 1 1,1 0-1,-1-1 1,0 0-1,1 0 1,-1 0-1,0 0 1,0 0-1,0 0 1,0 0-1,0-1 1,0 1-1,0-1 1,2-1-1,0-2-15,-1-1-1,1 1 1,-1-1 0,0 1-1,-1-1 1,1 0 0,2-11-1,5-9-185,18-48-1203,-13 39-476,-6 18 228,-2-4 447</inkml:trace>
  <inkml:trace contextRef="#ctx0" brushRef="#br0" timeOffset="1">505 188 10418,'2'9'4673,"2"6"-2064,2-2-233,-2 5-607,-1 0-329,4 3-672,-3 1-296,-2-5-504,0-4-512,-2-9-1192,1-4-3721,12-6 3640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11602,'-4'0'4882,"9"0"-2658,6 0-656,-2 3-655,6 6-209,3 2-1296,4-3-4850,8 2 3890</inkml:trace>
  <inkml:trace contextRef="#ctx0" brushRef="#br0" timeOffset="1">286 4 8450,'13'33'6868,"8"12"-3094,8 18-1708,5 34-135,1 3-813,-28-82-880,2 1 0,1-1 0,12 19 0,-20-35-202,0 1 0,0 0 0,0 0 0,0-1 0,1 0 0,4 5 0,-6-7-31,0 1-1,0-1 1,0 1 0,0-1 0,0 0-1,0 1 1,0-1 0,0 0 0,0 0-1,0 1 1,0-1 0,0 0 0,0 0-1,0 0 1,0 0 0,0-1 0,0 1-1,0 0 1,0 0 0,0-1 0,0 1 0,0 0-1,0-1 1,0 1 0,0-1 0,0 1-1,1-2 1,3-2 0,-1-1 0,1 0-1,-1 0 1,1 0 0,5-11 0,0 3-7,70-113-229,-47 73-336,-5 5-1728,-28 48 2265,1-1 0,-1 1 0,0 0 0,0 0-1,0 0 1,0-1 0,0 1 0,1 0 0,-1 0 0,0 0 0,0 0-1,0-1 1,1 1 0,-1 0 0,0 0 0,0 0 0,1 0 0,-1 0-1,0 0 1,0 0 0,1 0 0,-1-1 0,0 1 0,1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41 318 10050,'12'12'5073,"-3"5"-1480,3-1-1585,-3 4-287,-3 0-657,-2-3-312,-2-1-552,1-2-88,-3-5-584,1-2-400,-1-7-1417,-1-7-967,0 6 2024</inkml:trace>
  <inkml:trace contextRef="#ctx0" brushRef="#br0" timeOffset="1">1 0 10746,'4'0'5217,"1"0"-2008,3 5-1433,0 2-415,0 0-705,0 1-448,1-3-1304,3-1-857,-2-9 1113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2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 9602,'-1'-7'6077,"1"7"-6005,0 0 0,0 0-1,0 0 1,0 0 0,0 0 0,-1 0 0,1 0 0,0 0-1,0 0 1,0 0 0,0-1 0,0 1 0,0 0 0,0 0-1,0 0 1,-1 0 0,1 0 0,0 0 0,0 0 0,0 0 0,0 0-1,0 0 1,0 0 0,0 0 0,-1 0 0,1 0 0,0 0-1,0 0 1,0 0 0,0 0 0,0 0 0,0 0 0,0 0-1,-1 0 1,1 0 0,0 1 0,0-1 0,0 0 0,0 0-1,0 0 1,0 0 0,0 0 0,0 0 0,0 0 0,-1 0 0,1 0-1,0 0 1,0 1 0,0-1 0,0 0 0,0 0 0,0 0-1,0 0 1,0 0 0,0 0 0,0 0 0,0 1 0,0-1-1,0 0 1,0 0 0,0 0 0,0 0 0,0 0 0,0 0 0,0 1-1,-4 9 113,1 1 0,-1 0-1,2 1 1,-3 19-1,4-24-110,1 0-1,0 0 1,0 0-1,0 1 0,1-1 0,0 0 0,0 0 0,1 0 0,0 0 0,0 0 1,4 8-1,-3-10-62,0 1 1,0 0-1,0-1 1,1 0 0,0 0-1,0 0 1,0 0-1,0 0 1,1-1-1,0 0 1,6 5-1,-10-9-11,1 1-1,-1 0 0,0 0 0,1-1 0,-1 1 0,0-1 1,1 1-1,-1-1 0,1 0 0,-1 1 0,1-1 0,-1 0 0,0 0 1,1 0-1,-1 0 0,1 0 0,-1 0 0,1-1 0,-1 1 1,1 0-1,-1-1 0,1 1 0,-1-1 0,0 1 0,2-2 0,2-2-9,0 0 0,0 0-1,0 0 1,-1-1-1,5-6 1,-5 6 2,8-8-3,-2-1 0,1-1 0,-2 0 0,0 0 0,-1-1 0,0 0 0,6-21 0,-13 35 20,-1 1-1,1-1 0,-1 1 1,0 0-1,0-1 1,0 1-1,0-1 1,0 1-1,0-1 1,0 1-1,0-1 0,0 1 1,-2-3-1,2 4-4,0 0 0,0-1 0,0 1 0,0 0-1,0 0 1,0 0 0,0 0 0,0 0 0,0 0 0,-1-1-1,1 1 1,0 0 0,0 0 0,0 0 0,0 0-1,0 0 1,-1 0 0,1 0 0,0 0 0,0 0 0,0 0-1,0 0 1,0 0 0,-1 0 0,1 0 0,0 0 0,0 0-1,0 0 1,0 0 0,0 0 0,-1 0 0,1 0-1,0 0 1,0 0 0,0 0 0,0 0 0,-1 0 0,-6 10 116,4-5-56,1 1 0,0-1 0,0 1 0,1-1 0,0 1 0,0-1 0,-1 9 0,2 2 192,1 24-1,0-30-165,1 1 0,0-1 0,0 0 0,1 0-1,4 10 1,-5-16-74,0 1 0,0 0 0,1-1 0,-1 0-1,1 0 1,0 0 0,0 0 0,1 0 0,-1 0-1,1-1 1,-1 1 0,7 3 0,-7-6-94,-1 1 1,0-1 0,0 0-1,1-1 1,-1 1 0,0 0-1,1-1 1,-1 1 0,1-1-1,-1 0 1,0 0 0,1 0-1,-1 0 1,5 0-1,-2-2-525,0 1 0,0-1 0,0 0 0,0 0 0,7-5 0,10-5-860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5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9242,'0'-4'4073,"7"-2"-2145,9 1-479,9 4-129,14 1-352,6 1-192,0 2-408,6 1-152,-13 4-224,-4-2-416,-7 4-1528,-12-4-2809,-3 6 3040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9290,'6'8'3761,"6"9"-2089,3 2 17,-10 12-113,-5 0-160,4 7-584,-2 4-264,6-3-360,-2-5-135,2-4-706,-4-9-519,0-9-1456,0-4 1527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7 8274,'1'-3'3649,"-1"2"-1665,0 0-424,0-1-183,0 2-217,-4 11-360,-4 24-192,-53 45-296,29-41-80,7-4-80,6-6-32,6-9-56,2-8-32,5-8-712,2-4-576,4-14 760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6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9026,'16'8'4153,"2"11"-2065,2 15-447,-1 10-137,0 11-456,2 4-160,-2-1-408,8-5-127,-3-4-169,-3-5-56,1-5-80,-11-5-128,-2-7-457,2-5-487,-2-6-1168,6 0 1336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8578,'0'0'3774,"1"-1"184,2 6-3292,2 7 445,10 20-1,-3-10-527,-11-20-479,0 1-1,0 0 1,-1-1 0,1 1-1,-1 0 1,1 0-1,-1-1 1,0 1-1,0 0 1,0 0 0,0 0-1,-1-1 1,1 1-1,-1 3 1,-1 1 91,-1-1 22,1-8-149,3-4-165,1-9-57,7-26 0,-6 27 90,-1 6 30,0 0 0,0 0 0,1 0 0,0 1 0,0-1 1,1 1-1,0-1 0,0 1 0,1 1 0,5-8 0,-9 13 40,0 0-1,-1 1 1,1-1-1,0 0 0,-1 1 1,1-1-1,0 1 1,0-1-1,-1 1 0,1-1 1,0 1-1,0-1 0,0 1 1,0 0-1,0-1 1,0 1-1,0 0 0,0 0 1,0 0-1,-1 0 0,1 0 1,1 0-1,-1 0 12,0 0-1,0 1 1,0-1 0,0 1-1,0-1 1,0 1-1,0 0 1,0-1 0,0 1-1,-1 0 1,1 0-1,0-1 1,0 1 0,-1 0-1,1 0 1,0 1-1,2 3 86,-1 0-1,0 1 0,0-1 1,0 1-1,1 10 0,3 48 626,-1 4-95,-5-68-631,0 0-1,0 0 1,0 1-1,0-1 1,0 0-1,0 0 1,0 0-1,0 0 1,0 0-1,0 0 1,0 0 0,0 1-1,0-1 1,0 0-1,0 0 1,0 0-1,0 0 1,0 0-1,0 0 1,0 1-1,0-1 1,0 0 0,0 0-1,0 0 1,0 0-1,0 0 1,0 0-1,1 0 1,-1 1-1,0-1 1,0 0-1,0 0 1,0 0 0,0 0-1,0 0 1,0 0-1,0 0 1,1 0-1,-1 0 1,0 0-1,0 0 1,0 0-1,0 0 1,0 0 0,0 0-1,1 0 1,-1 0-1,0 0 1,0 0-1,0 0 1,0 0-1,0 0 1,0 0-1,0 0 1,1 0 0,-1 0-1,5-9-123,4-16-244,-3 7 60,9-19 0,-13 31 286,1 0 0,1 0 0,-1 1 0,1-1 0,0 1 0,0 0 1,5-5-1,-8 9 34,0 0 0,1 0 1,-1 1-1,0-1 1,0 0-1,1 0 0,-1 1 1,0-1-1,1 0 0,-1 1 1,1-1-1,-1 1 0,0 0 1,1 0-1,-1-1 1,1 1-1,-1 0 0,1 0 1,-1 0-1,1 1 0,-1-1 1,1 0-1,2 1 0,-3 0 21,1 0-1,0 0 1,-1 0-1,1 0 1,-1 0-1,0 0 1,1 0-1,-1 0 1,0 0-1,0 1 1,0-1-1,0 1 1,0-1-1,0 1 1,0-1-1,0 1 1,-1-1-1,1 1 1,0 0-1,0 3 1,0 4 106,0 0 1,0 1-1,-1-1 1,-2 13-1,1-15-148,1 1 1,0-1-1,0 1 0,0-1 0,1 0 1,0 1-1,4 13 0,-5-21-6,0 0 1,1 1-1,-1-1 0,0 0 1,0 0-1,0 0 0,1 0 1,-1 1-1,0-1 0,0 0 1,1 0-1,-1 0 0,0 0 1,1 0-1,-1 0 0,0 0 1,0 0-1,1 0 1,-1 0-1,0 0 0,0 0 1,1 0-1,-1 0 0,0 0 1,1 0-1,-1 0 0,0 0 1,0 0-1,1 0 0,-1 0 1,0 0-1,0-1 0,1 1 1,-1 0-1,0 0 0,0 0 1,1 0-1,-1-1 0,0 1 1,0 0-1,0 0 0,0-1 1,1 1-1,-1 0 0,0 0 1,0-1-1,0 1 0,0-1 1,2-16-74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7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89 8002,'1'-3'977,"0"-1"1,1 0 0,-2 1 0,1-1-1,0 0 1,-1 1 0,0-1 0,1 0-1,-2-6 1,0 7-831,1 1 0,-1-1 0,0 1 0,0 0 1,0-1-1,0 1 0,0 0 0,0 0 0,-1 0 0,1-1 0,-1 1 0,0 1 0,1-1 0,-5-3 1,5 4-135,0 0 1,-1 0 0,1 0-1,0 0 1,-1 0 0,1 1-1,-1-1 1,1 0 0,-1 1-1,1-1 1,-1 1 0,1 0-1,-2-1 1,2 1-12,0 0 0,0 0 0,0 1 0,0-1 0,0 0-1,0 0 1,0 1 0,1-1 0,-1 0 0,0 1 0,0-1 0,0 1 0,1-1 0,-1 1-1,0 0 1,1-1 0,-1 1 0,0 0 0,1-1 0,-1 1 0,1 0 0,-1 0 0,1-1-1,-1 3 1,-23 42 122,21-39-84,1 0 0,1 0 1,-1 0-1,1 0 0,0 1 0,1-1 0,-1 0 0,1 1 0,0-1 0,1 0 0,1 10 0,-1-6 83,-1-9-106,0 0 0,0 0-1,1 0 1,-1 0-1,0 0 1,0 0-1,0-1 1,1 1 0,-1 0-1,0 0 1,1 0-1,0 0 1,-1 0-9,1-1 0,-1 0 0,1 0 0,-1 1 0,1-1 0,-1 0 0,1 0 0,0 0 0,-1 0 0,1 0 0,-1 0 0,1 0-1,-1 0 1,1 0 0,-1 0 0,1 0 0,0 0 0,-1 0 0,1 0 0,-1 0 0,1-1 0,-1 1 0,1 0 0,0-1 0,5-2 6,0 0 0,0-1 0,0 0-1,0 0 1,-1 0 0,1-1 0,-1 1 0,7-10-1,-4 5-3,-1-1 0,0 0 0,0 0 0,5-14 0,-8 17 9,-1 1 0,1-1 0,8-9 1,-10 13-3,0 14 255,-7 29 287,5-32-510,1-1-1,-1 1 0,1-1 1,1 1-1,0-1 0,0 0 1,0 1-1,1-1 0,0 0 1,7 12-1,-10-18-144,1-1-1,0 1 0,-1 0 1,1 0-1,0 0 1,0 0-1,0 0 0,-1-1 1,1 1-1,0 0 1,0-1-1,0 1 0,0-1 1,0 1-1,0-1 1,0 1-1,1-1 0,-1 0 1,0 0-1,0 1 0,0-1 1,0 0-1,0 0 1,0 0-1,1 0 0,-1 0 1,0-1-1,0 1 1,0 0-1,0 0 0,0-1 1,0 1-1,2-1 1,13-6-870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8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63 6065,'-4'-45'4097,"15"45"328,2 6-2032,0 4-129,5 6-592,-1 5-271,6 4-641,-2 2-232,0-2-296,2-2-96,-4-2-496,-2-1-400,-3-7-1000,-3-2-625,-4-12 1465</inkml:trace>
  <inkml:trace contextRef="#ctx0" brushRef="#br0" timeOffset="1">198 7 7786,'0'-6'4377,"-10"18"-345,-6 7-1687,-4 7-833,-4 7-367,0 3-569,4 1-232,4-5-600,4-8-464,12-15-481,5-10 649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9666,'-22'45'6064,"-17"32"-3453,25-46-2318,1 1 0,2 0 0,1 1 0,1 0 0,2 1 0,2-1 0,-3 53 0,7-7-200,3-1 1,14 91 0,-3-70 38,5-2 1,40 132-1,-45-194-129,1-1 1,25 46-1,-25-56-536,0-1 1,2-1-1,35 39 1,-40-51-641,-1 0 0,22 14-1,23 8-898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9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5369,'63'62'5828,"-40"-41"-4887,0 1 0,-2 2 1,24 32-1,-21-17-446,-1 2 1,-2 1-1,-2 0 1,-2 2 0,-2 0-1,10 46 1,-17-55-266,-2 1 0,-2 0 0,-1 0 0,-1 0 0,-2 0 0,-6 39 1,-1-18 132,-2-1 1,-3-1 0,-27 79 0,31-115-281,-1 0 1,-1-1-1,-1-1 1,0 1-1,-16 18 1,26-36-83,-12 17-54,-2-2 0,1 0-1,-21 15 1,20-20-514,1 1-820,14-11 1377,0 0-1,0 0 1,1 0 0,-1 0-1,0 0 1,0 0-1,0 0 1,0 0 0,0 0-1,0 0 1,0 0-1,0 0 1,0 0-1,0 0 1,0 0 0,0 0-1,0 0 1,0 0-1,0 0 1,0 0 0,0 0-1,0 0 1,0 0-1,0 0 1,0 0-1,1 0 1,-1 0 0,0 0-1,0 0 1,0 0-1,0 0 1,0 0 0,0 0-1,0 0 1,0 0-1,0 0 1,0 0 0,0 0-1,0 0 1,0 0-1,0 0 1,0 0-1,0 0 1,0 0 0,0 0-1,1 0 1,-1 0-1,0 0 1,0 0 0,0 0-1,0 0 1,0 0-1,0 0 1,0 0-1,0 0 1,0 0 0,0 0-1,0 0 1,0 1-1,0-1 1,0 0 0,0 0-1,0 0 1,0 0-1,0 0 1,0 0 0,0 0-1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0 7698,'-7'0'1428,"1"1"0,-1-1 0,1 1 0,-12 4 0,9-2-837,-1 1 1,2 0 0,-1 0-1,-14 11 1,20-14-510,-82 60 2196,81-58-2137,0 1 0,1-1 0,-1 1 0,1-1-1,-4 6 1,6-8-110,0 0 0,1 0 0,-1 0 0,1 0 0,-1 0 0,1 1 0,-1-1 0,1 0 0,0 0 0,-1 1 0,1-1 0,0 0 0,0 0 0,0 1 0,0-1 0,0 0 0,0 0 0,0 1 0,1-1 0,-1 0 0,0 0 0,1 1 0,-1-1 0,1 0 0,-1 0 0,2 1 0,0 2 2,1-1 1,0 1-1,1-1 1,-1 0-1,1 0 1,-1 0-1,1-1 1,5 3-1,35 17 101,-35-18-112,8 4-520,0-2-1,0 0 1,1-1-1,0-1 1,21 3-1,-15-3-537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2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 6185,'10'-1'3758,"-14"-1"687,-19-1 1731,21 2-5888,2 1-242,0 0 0,-1 0 0,1 0 0,-1-1 1,1 1-1,0 0 0,-1 0 0,1 0 0,-1 0 0,1 0 0,-1 0 0,1 0 0,-1 0 0,1 0 0,-1 0 0,1 0 0,0 0 0,-1 0 0,1 0 0,-1 1 0,1-1 1,-1 0-1,1 0 0,0 0 0,-1 1 0,1-1 0,-1 0 0,1 0 0,0 1 0,-1-1 0,1 1 0,-4 23-13,3-19-27,1 1 2,-1 1-1,1-1 1,0 0-1,0 0 0,0 0 1,1 0-1,0 0 1,0 0-1,1 0 0,0 0 1,3 9-1,7 3 25,0 0 1,2 0-1,0-2 0,21 21 1,-25-27-22,-7-7-5,0 0-1,0 0 1,1 0-1,-1-1 1,1 1-1,0-1 1,0 0-1,0 0 1,0 0-1,0-1 1,7 2-1,-9-2-2,-1-1 0,1 0 0,0 0 0,0 1 0,0-2 0,0 1 0,0 0 0,0 0 0,0-1 0,0 1 0,-1-1 0,1 1 0,0-1 0,0 0 0,-1 1 0,1-1 0,0 0 0,-1 0 0,1-1 0,-1 1 0,1 0 0,-1 0 0,0-1 0,1 1 0,-1-1 0,0 1 0,0-1 0,0 1 0,0-1 0,1-3 0,1-3 1,0 0-1,-1 0 1,2-13-1,0 1-34,5-21-170,19-69-3686,-21 95 2810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0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6393,'9'-5'3985,"3"2"136,2 2-2224,2-5-153,-2 4-520,-6-1-248,5 3-536,-1 5-135,3-1-850,5 0-599,4 8 712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9634,'4'4'3937,"5"9"-2121,1 7-63,3 13-185,-1 6-160,-3 9-544,-2-2-215,-7-2-297,0-4-96,1-9-136,2-6-56,4-6-672,0-5-673,4-8-1807,-2-4 1847</inkml:trace>
  <inkml:trace contextRef="#ctx0" brushRef="#br0" timeOffset="1">230 210 10218,'9'-7'4553,"11"-2"-2384,10 7-633,2 0-344,1 0-480,-1-2-248,0 0-264,0 0-183,-10 0-1042,0 3-855,-14 1 1112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9626,'-3'11'4201,"4"5"-1913,1 6-471,-2 11-465,0 3-256,-3 10-528,2-5-215,1-4-241,2 0-40,6-7-416,7-6-369,3-6-1143,4-6 1120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10058,'-5'0'867,"1"0"0,0 1 0,-1-1 0,1 1 0,0 0 0,0 1 0,-5 1 0,3 0-275,0 0 0,0 0 0,-11 9 0,6-3-298,1 0 0,1 0 0,0 1-1,-8 12 1,14-18-196,0 0-1,1 0 1,-1 0-1,1 1 0,0-1 1,-3 10-1,4-12-73,1 0-1,-1 0 1,1 0-1,0 0 1,0 0-1,0 0 1,0 0-1,0 0 1,0 0-1,1 0 1,-1 0-1,1 0 1,-1 0-1,1 0 1,0-1-1,-1 1 1,1 0-1,0 0 1,3 2-1,1 3 0,0-2 0,1 1 0,0-1 0,0 0-1,0 0 1,1 0 0,-1-1 0,15 7 0,-20-11-20,0 0 1,0 1-1,-1-1 1,1 0-1,0 1 0,0-1 1,-1 1-1,1-1 1,0 1-1,-1-1 1,1 1-1,-1-1 1,1 1-1,-1 0 1,1-1-1,-1 1 1,1 0-1,-1-1 0,0 1 1,1 0-1,-1 0 1,0 0-1,1-1 1,-1 1-1,0 0 1,0 0-1,0 0 1,0-1-1,0 3 0,-1-1 8,1 0 0,-1 0 0,0 0-1,0 0 1,0 0 0,0 0-1,0 0 1,0-1 0,0 1-1,-3 2 1,-11 10 33,13-12-39,-1 0-1,1 0 1,0 0 0,0 0 0,0 0 0,0 0 0,0 1 0,0-1-1,1 1 1,-1-1 0,1 1 0,-2 3 0,3-4-3,0-1 1,0 1 0,0-1-1,0 1 1,1-1-1,-1 1 1,0-1 0,1 1-1,-1-1 1,1 0-1,0 1 1,-1-1 0,1 0-1,0 1 1,0-1-1,0 0 1,0 0 0,0 0-1,1 1 1,2 3 20,1-1 0,-1 0 0,8 5 0,-1-3 13,-1 0 1,1-1-1,0 0 1,0-1-1,0 0 0,1 0 1,0-1-1,-1-1 1,16 2-1,-4-3-339,-1-1 1,1-1-1,44-7 0,-50 6-138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29 5585,'34'-13'3004,"-33"13"-2787,-1-1 0,1 1 1,0-1-1,0 1 1,0-1-1,-1 1 0,1-1 1,0 0-1,-1 1 1,1-1-1,-1 0 0,1 0 1,-1 1-1,1-1 1,-1 0-1,1-1 0,-1-1 3323,-3 7 3418,-3 7-6843,-1 0-1,0 0 0,0 0 1,-1-1-1,-10 10 1,4-4-15,-22 31 0,22-24-194,1 1 0,-16 43 1,26-63-922,1-9-258,2-13-796,0 17 2011,0-27-1087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7754,'1'-1'324,"0"0"1,0 0 0,-1 0 0,1 1 0,0-1-1,0 0 1,0 0 0,1 0 0,-1 1 0,0-1-1,0 1 1,0-1 0,0 1 0,2-1 0,-2 1-142,0 0 0,0 0 1,0 0-1,0 1 1,0-1-1,0 0 0,0 0 1,0 1-1,0-1 1,0 1-1,0-1 0,0 1 1,-1-1-1,1 1 1,0 0-1,0-1 0,0 1 1,-1 0-1,1 0 0,1 1 1,3 5 319,0 0 0,0 1 0,0-1 0,-1 1 0,0 0 0,3 11 1,15 55 835,-14-47-907,-2-4-195,73 245 1424,-72-248-1679,0-2 1,19 32-1,-17-34-1517,17 19-1,-19-25-1028,-2-3 1004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7122,'23'-32'3916,"-23"32"-3868,0 0 0,0 0 0,0 0 0,0 0-1,0 0 1,0 0 0,0 0 0,0 0 0,0 0-1,0 0 1,0 0 0,0 0 0,0 0 0,0 0 0,0 0-1,0 0 1,0-1 0,0 1 0,0 0 0,0 0-1,0 0 1,1 0 0,-1 0 0,0 0 0,0 0 0,0 0-1,0 0 1,0 0 0,0 0 0,0 0 0,0 0-1,0 0 1,0 0 0,0 0 0,0 0 0,0 0-1,0 0 1,0 0 0,1 0 0,-1 0 0,0 1 0,0-1-1,0 0 1,0 0 0,0 0 0,0 0 0,0 0-1,0 0 1,0 0 0,0 0 0,0 0 0,0 0 0,0 0-1,0 0 1,0 0 0,0 0 0,0 0 0,0 0-1,0 0 1,1 7 2035,-2 12 433,0-14-1937,0 17 856,-2 0 0,-11 41 0,13-50-1310,1-13-123,0 1-1,0-1 0,0 0 1,0 0-1,0 1 0,0-1 1,0 0-1,0 1 0,0-1 1,1 0-1,-1 0 0,0 1 1,0-1-1,0 0 0,0 0 1,1 1-1,-1-1 0,0 0 1,0 0-1,1 0 1,-1 1-1,0-1 0,0 0 1,1 0-1,-1 0 0,0 0 1,0 0-1,1 0 0,-1 1 1,0-1-1,0 0 0,1 0 1,-1 0-1,1 0 0,0-1-39,-1 0 0,1 0 1,-1 0-1,0 0 0,1 0 0,-1 0 0,0 0 0,1 0 0,-1 0 0,0-2 0,1-2-47,5-14-78,14-30 1,-16 39 131,-1 3 24,-1 1 0,1 0 1,0 1-1,1-1 1,-1 1-1,1-1 1,0 1-1,0 0 1,10-9-1,-13 13 25,0 0 0,0 1 0,1-1 0,-1 0 0,0 0 0,0 0 0,1 1 0,-1-1 0,0 0 0,1 1 0,-1 0 0,1-1 0,-1 1 0,1 0 0,-1 0 0,1-1 0,-1 1-1,0 0 1,1 0 0,-1 1 0,3-1 0,-2 1 21,0 0 0,-1 0 0,1 0-1,0 0 1,-1 0 0,1 0 0,-1 0-1,1 1 1,-1-1 0,0 1 0,0-1-1,1 1 1,-1-1 0,1 3 0,1 3 97,1 0 1,-1 0-1,-1 0 1,1 1-1,-1-1 1,2 14 0,-3-10-1,4 53 678,-5-63-800,3-13-724,3-2 579,1 0-1,13-21 0,-13 24 86,-1 1 0,0 0 0,10-10 0,-15 18 52,1 0 1,-1 1-1,0-1 0,1 1 1,0 0-1,-1-1 0,1 1 1,0 0-1,0 0 0,-1 0 1,1 0-1,0 0 0,0 1 1,0-1-1,0 1 0,0-1 1,3 0-1,-4 2 16,0-1 1,1 0-1,-1 1 1,0-1-1,0 1 1,0-1-1,0 1 0,0 0 1,0-1-1,1 1 1,-1 0-1,-1 0 1,1-1-1,0 1 1,0 0-1,0 0 0,0 0 1,-1 0-1,1 1 1,0-1-1,-1 0 1,1 0-1,-1 0 1,1 0-1,-1 1 1,1 1-1,1 4 87,-1-1-1,1 1 1,0 9-1,0 59 508,-3-49-552,2-26-164,-1 0 1,0 0-1,0 0 0,0-1 0,0 1 1,0 0-1,0 0 0,0 0 0,1 0 0,-1 0 1,0 0-1,0 0 0,0 0 0,0 0 1,0 0-1,1 0 0,-1 0 0,0-1 0,0 1 1,0 0-1,0 0 0,0 0 0,1 0 1,-1 0-1,0 0 0,0 0 0,0 1 0,0-1 1,1 0-1,-1 0 0,0 0 0,0 0 1,0 0-1,0 0 0,0 0 0,1 0 0,-1 0 1,0 0-1,0 0 0,0 0 0,0 1 0,0-1 1,0 0-1,0 0 0,1 0 0,-1 0 1,0 0-1,0 1 0,0-1 0,0 0 0,0 0 1,0 0-1,0 0 0,0 0 0,0 1 1,0-1-1,0 0 0,0 0 0,0 0 0,0 1 1,0-3-1211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164 208 9058,'15'-2'4257,"-14"10"-1481,3 2-287,-1 9-561,-3 2-295,0 4-681,-3 1-312,-5-5-376,7-5-88,-5-7-592,6-7-360,4-8-1088,-6-6-681,-2-10 1601</inkml:trace>
  <inkml:trace contextRef="#ctx0" brushRef="#br0" timeOffset="1">0 6 9130,'2'-1'4361,"-1"-3"-1625,4 4-951,-5 0-185,0 0-464,3 0-271,10 4-881,5 1-793,32 23 497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51 10298,'2'5'2885,"2"15"3967,-4-17-6533,0 0 1,0-1-1,0 1 0,0 0 0,0 0 0,0 0 0,-1-1 0,-1 6 1,-4 13 521,3-10-598,-9 20 0,4-19-93,3-8-264,6-10-776,4-9 743,1 0 0,0 0 0,1 1-1,1 0 1,14-20 0,-14 22 120,16-18 0,-21 27 67,0 0 1,0 0-1,0 0 1,1 0 0,-1 1-1,1 0 1,-1-1-1,1 1 1,0 1 0,4-3-1,-7 4-2,0 0-1,0-1 1,0 1-1,0 0 1,0 0-1,0 0 1,0 0-1,0 0 0,0 0 1,0 0-1,0 1 1,0-1-1,0 0 1,0 0-1,0 1 1,0-1-1,0 1 1,-1-1-1,1 1 1,0-1-1,0 1 1,0-1-1,-1 1 1,1 0-1,0-1 1,-1 1-1,1 0 1,0 0-1,-1 0 0,1-1 1,-1 1-1,1 2 1,1 1 127,0 1 1,-1-1-1,0 1 1,1-1 0,-1 9-1,1 13 366,-2 31 0,0-1-1828,2-42 793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4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8354,'-3'0'857,"0"1"1,0-1 0,0 1-1,0-1 1,0 1 0,-5 2-1,4-1-304,-1 0-1,1 0 0,-7 6 1,4-4-300,1 1 1,1 1-1,-1-1 1,1 1-1,-6 7 1,5-3-35,-1 1 0,2-1 0,0 1 0,0 0 0,1 0 0,0 1 0,1-1 0,-3 14 0,2 4 95,1 0 0,1 35-1,2-17-63,3 1-1,1 0 0,20 86 0,-14-93-163,0 1 7,25 63 0,-34-101-148,1-1 1,-1 1-1,1-1 0,0 1 1,1-1-1,-1 0 0,1 1 1,-1-1-1,1-1 1,0 1-1,6 4 0,-7-5-129,0-1-1,1 0 0,-1 0 0,1 0 0,0 0 0,-1-1 0,1 1 1,0-1-1,-1 0 0,1 1 0,0-1 0,0 0 0,-1 0 0,1-1 1,0 1-1,0-1 0,-1 1 0,4-2 0,26-11-1032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5865,'15'12'2737,"-5"0"-817,-8 1-327,2 17-129,-2 0-248,-2 8-568,2 0-240,0-3-296,4-3-80,-6-11-472,2-2-728,5-6 768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2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6 9394,'-19'-2'4798,"-21"-1"532,33 3-5031,0 0 1,0 0-1,0 1 1,0 0-1,0 0 0,-10 4 1,8-1-198,1 0 0,0 0-1,0 1 1,0 0 0,0 1 0,1-1 0,0 2-1,0-1 1,1 1 0,0 0 0,0 0 0,0 0-1,1 1 1,0 0 0,0 0 0,-5 15 0,7-16-88,1 0 1,0 1-1,0-1 1,0 1-1,1-1 0,0 1 1,1 0-1,0-1 1,0 10-1,1-11-8,0-1-1,0 1 1,1 0-1,0-1 0,0 1 1,0-1-1,0 1 1,1-1-1,0 0 0,0 0 1,0 0-1,8 8 1,-4-6-9,1 0-1,0 0 1,0 0 0,1-1 0,0 0 0,0-1 0,11 6 0,-15-9-160,1 0 0,-1 0 0,0 0 0,0-1 0,1 0 0,-1 0 0,1 0 1,-1 0-1,1-1 0,0 0 0,-1 0 0,1-1 0,-1 1 0,1-1 0,9-3 0,9-10-653</inkml:trace>
  <inkml:trace contextRef="#ctx0" brushRef="#br0" timeOffset="1">81 162 9434,'-3'15'4225,"-1"-10"-1617,4-1-911,8-1-321,-4-3-128,-4 0-463,1 0-217,26 4-344,37 9-120,-39-14-296,4-2-536,-1-5-4554,12 0 3722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 9570,'-4'-5'3929,"7"5"-2129,10 0-319,14 3-217,8-3-96,14-2-416,0-4-264,-4-1-312,-1 0-32,-8 2-856,-3 5-688,-6 3 872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7538,'4'0'852,"0"0"0,-1 0 0,1 0 0,0 0 0,-1 1 0,1 0 1,0-1-1,-1 1 0,6 3 0,2 1 45,16 10-1,-13-7 5,0-1-589,-1 1-1,0 0 1,0 1-1,-1 0 0,-1 1 1,14 14-1,-23-21-292,1 0 1,0 0-1,-1 0 0,0 1 0,0-1 0,0 1 1,0 0-1,-1-1 0,1 1 0,-1 0 0,0 0 1,0 0-1,0 0 0,-1 0 0,1 0 0,-1 0 1,0 0-1,0 0 0,-1 0 0,1 1 0,-1-1 1,0 0-1,0-1 0,0 1 0,0 0 0,-1 0 1,0 0-1,-2 4 0,-6 6 10,0 0 0,-1 0 0,-1-1 1,0 0-1,-17 13 0,-12 14 5,39-39-35,1 0 1,0 1-1,-1-1 0,1 1 0,0-1 0,0 1 0,0-1 0,1 1 1,-2 2-1,2-3 0,0-1 0,0 0 1,0 1-1,0-1 1,0 0-1,0 1 0,0-1 1,0 0-1,0 0 0,0 1 1,0-1-1,0 0 0,0 1 1,0-1-1,0 0 1,0 1-1,1-1 0,-1 0 1,0 0-1,0 1 0,0-1 1,1 1-1,0-1 1,0 1-1,-1-1 1,1 1-1,0-1 1,0 0-1,0 1 1,0-1-1,0 0 0,0 0 1,0 1-1,1-1 1,19 2 91,0-1 0,0-1 0,31-4 0,62-15 402,-102 16-524,0 1 0,0 1-1,0 0 1,0 0 0,0 1-1,0 1 1,18 3 0,-28-4-96,-1 0 1,1 1 0,-1-1-1,1 1 1,-1-1 0,0 1-1,1 0 1,-1-1 0,0 1 0,2 1-1,-3-1-56,1-1 1,-1 1-1,1 0 0,-1-1 1,0 1-1,1 0 0,-1-1 1,0 1-1,0 0 0,1-1 0,-1 1 1,0 0-1,0-1 0,0 1 1,0 0-1,0 0 0,0-1 0,0 1 1,0 0-1,0 0 0,0-1 1,-1 2-1,-3 17-1563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89 116 10674,'0'20'4361,"1"4"-2552,3 2-121,-8 3-576,-1 0-248,-1-1-552,4-1-160,-1-7-344,4-3-312,-2-12-1024,1-6-768,3-11 1391</inkml:trace>
  <inkml:trace contextRef="#ctx0" brushRef="#br0" timeOffset="1">1 7 9914,'9'-5'4113,"4"4"-2537,7 1-287,3 2-633,-3 9-232,0-3-616,-1 3-560,-6 5 464</inkml:trace>
  <inkml:trace contextRef="#ctx0" brushRef="#br0" timeOffset="2">219 123 9250,'-1'-1'4113,"-1"-1"-1905,1 1-519,1 0-593,8-1-280,20 1-432,30-2-240,-36 3-944,-5 4-656,-10 6 864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7001,'3'0'3985,"1"0"-480,8-1-1673,2 1-215,4-2-689,4 0-320,1 0-616,-1 0 72,1-2-88</inkml:trace>
  <inkml:trace contextRef="#ctx0" brushRef="#br0" timeOffset="1">350 1 11803,'7'2'4961,"-7"10"-2761,-3 4-456,-4 11-751,-3 3-297,-4-2-512,1 2-160,5-8-304,3-7-320,3-9-1057,0-8-567,0-19 1312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59 6857,'13'-7'4510,"-9"3"-1947,-4 4-2489,0 0-1,0 0 0,0 0 0,0 0 1,0 0-1,0 0 0,0 0 0,0 0 0,0 0 1,0 0-1,0-1 0,0 1 0,0 0 0,0 0 1,0 0-1,0 0 0,0 0 0,0 0 0,0 0 1,0 0-1,0 0 0,0 0 0,0 0 1,0 0-1,0 0 0,0 0 0,-1 0 0,1 0 1,0 0-1,0-1 0,0 1 0,0 0 0,0 0 1,0 0-1,0 0 0,0 0 0,0 0 0,0 0 1,0 0-1,0 0 0,-1 0 0,1 0 1,0 0-1,0 0 0,0 0 0,0 0 0,0 0 1,0 0-1,0 1 0,0-1 0,0 0 0,0 0 1,0 0-1,-3 2 738,-1 10-508,-1 0 1,2 0-1,0 0 0,-3 23 1,5-29-229,0 1 40,0 0 0,1 0 0,0 8 1,0-5 64,0-10-174,0 0-1,0 0 0,0 0 0,0 0 0,-1 0 1,1 0-1,0 0 0,0 0 0,0 0 0,0 0 0,0 0 1,0 0-1,0-1 0,-1 1 0,1 0 0,0 0 0,0 0 1,0 0-1,0 0 0,0 0 0,0 0 0,-1 0 1,1 0-1,0 0 0,0 0 0,0 0 0,0 1 0,0-1 1,0 0-1,-1 0 0,1 0 0,0 0 0,0 0 0,0 0 1,0 0-1,0 0 0,0 0 0,0 0 0,0 0 0,0 0 1,-1 0-1,1 1 0,0-1 0,0 0 0,0 0 1,0 0-1,0 0 0,0 0 0,0 0 0,0 0 0,0 1 1,0-1-1,0 0 0,0 0 0,0 0 0,0 0 0,0 0 1,0 1-1,-1-2-26,0 0 0,1 0 1,-1 0-1,1-1 0,-1 1 0,1 0 1,-1 0-1,0-3 0,1-4-42,1-1 0,0 0 0,0 1 0,1-1 0,0 1 0,0-1 0,1 1 0,4-9 0,-4 10 20,0 1 0,1-1-1,7-10 1,-2 4-9,-7 10 47,0-1 0,1 1-1,-1 0 1,1 0 0,0 0 0,0 0-1,0 0 1,1 0 0,5-3 0,-8 6 14,0-1 0,0 0 1,1 1-1,-1-1 0,0 1 1,1 0-1,-1-1 0,0 1 1,1 0-1,-1 0 0,1 0 1,-1 0-1,0 0 1,1 0-1,-1 0 0,1 0 1,-1 1-1,0-1 0,1 1 1,-1-1-1,0 1 0,1-1 1,-1 1-1,0 0 0,0-1 1,0 1-1,1 0 0,-1 0 1,0 0-1,0 0 0,1 1 1,0 1 46,1 0 1,-1 0-1,0 1 1,0-1-1,0 0 0,-1 1 1,1-1-1,-1 1 1,2 6-1,-1 2 202,1 21 0,0 0 159,-3-24-222,0-9-183,0 1 1,0-1-1,0 0 0,0 0 1,0 1-1,0-1 0,0 0 0,0 0 1,0 1-1,0-1 0,0 0 0,0 0 1,-1 1-1,1-1 0,0 0 1,0 0-1,0 1 0,0-1 0,-1 0 1,1 0-1,0 0 0,0 1 1,0-1-1,-1 0 0,1 0 0,0 0 1,0 0-1,-1 1 0,1-2-48,-1 0 0,1 1 0,-1-1-1,1 1 1,0-1 0,-1 0 0,1 1 0,0-1-1,-1 0 1,1 1 0,0-1 0,0 0 0,0 0 0,0 1-1,0-1 1,0-1 0,-2-13-398,2 11 363,-1 0 93,1 0 1,0 1 0,0-1 0,1-7-1,0 10 11,0 0-1,1 0 0,-1 1 1,0-1-1,1 0 1,-1 0-1,0 1 0,1-1 1,-1 1-1,1-1 1,-1 1-1,1 0 0,2-1 1,5-1 103,19-12 103,-26 12-218,1 1 0,0-1 0,0 1 0,0 0 0,5-2 0,-8 3-9,1 0 0,0 0 1,0 0-1,-1 0 0,1 0 0,0 0 0,0 0 0,-1 0 1,1 0-1,0 0 0,0 0 0,-1 0 0,1 1 0,0-1 1,-1 0-1,1 1 0,0-1 0,-1 0 0,1 1 1,0-1-1,-1 1 0,1-1 0,-1 1 0,1-1 0,-1 1 1,1-1-1,0 2 0,1 1 60,-1 0 1,0 0-1,1-1 0,1 7 1,-2-5 10,1 4 38,0-1 1,-1 1 0,0 0-1,0 0 1,-1 1 0,1-1-1,-2 9 1,1-16-122,-1-1 1,1 1-1,0-1 0,0 0 0,0 1 0,0-1 0,0 0 1,0 1-1,0-1 0,0 0 0,-1 1 0,1-1 0,0 0 1,0 1-1,-1-1 0,1 0 0,0 0 0,0 1 1,-1-1-1,1 0 0,0 0 0,0 1 0,-1-1 0,0 0-172,1 0 1,0 0-1,0 0 0,0 0 0,-1 0 0,1 0 0,0 0 0,0 0 0,-1 0 0,1 0 0,0 0 0,0 0 0,-1 0 0,1 0 0,0 0 0,0 0 0,0-1 1,-1 1-1,1 0 0,0 0 0,0 0 0,0 0 0,-1 0 0,1-1 0,-1 0-907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165 101 5033,'1'0'390,"1"-1"0,-1 0 1,0 0-1,1 1 0,-1-1 0,0 0 0,0 0 0,0 0 1,0-1-1,0 1 0,0 0 0,0 0 0,2-3 0,1-2 297,23-29 1989,-26 34-2470,0-1-1,0 1 1,-1 0 0,1 0 0,0 0 0,-1-1 0,1 1 0,-1 0 0,0 0-1,1-1 1,-1 1 0,0-2 0,0 3-104,0-1 0,0 0 0,0 1 0,0-1-1,0 0 1,-1 1 0,1-1 0,0 1 0,0-1 0,-1 1 0,1-1 0,0 0-1,-1 1 1,1-1 0,0 1 0,-1 0 0,1-1 0,-1 0 0,-1 0 131,-1 0 1,1-1 0,0 1-1,0 0 1,-1 1-1,1-1 1,-1 0 0,-3 0-1,-6-1 67,0 0-1,0 1 0,0 1 0,0 0 1,0 0-1,-15 4 0,22-4-256,0 1 1,0 0-1,0 0 0,1 1 0,-1-1 1,0 1-1,1 0 0,0 1 0,-1-1 1,1 1-1,0 0 0,0 0 0,1 0 1,-1 0-1,0 0 0,1 1 0,0 0 1,-4 5-1,6-6-36,-1 1 0,1-1 0,0 0 0,0 1 0,0-1 0,0 1 0,1 0 0,0-1 0,-1 1 0,1 0 0,0-1 0,1 6 0,0-3-1,0-1 0,1 1 0,-1-1-1,1 1 1,0-1 0,6 10 0,-5-10-1,0 0-1,1 0 1,0 0 0,0-1 0,0 0-1,8 7 1,32 18 73,-34-22-51,1-1 1,-1 2-1,0-1 0,10 12 0,-18-18 15,0 1 0,0 0 1,-1 0-1,1 0 0,-1 1 0,0-1 1,0 0-1,1 1 0,-1-1 0,-1 0 1,1 1-1,0-1 0,-1 1 1,1-1-1,-1 1 0,0 0 0,0-1 1,0 5-1,0-5 11,-1 1 0,0-1-1,0 1 1,1-1 0,-2 0 0,1 1 0,0-1 0,0 0-1,-1 0 1,1 0 0,-1 0 0,0 0 0,0 0 0,1 0-1,-1 0 1,0-1 0,-1 1 0,-1 1 0,-2 0 2,1 0 0,0-1 0,0 1-1,-1-1 1,0 0 0,1-1 0,-1 1 0,-8 0 0,10-2-260,0 0 0,0 1 1,0-2-1,0 1 0,0 0 0,0-1 0,0 0 0,0 0 1,0 0-1,0 0 0,0-1 0,-6-2 0,3-3-2607,7 7 2642,-1-1 0,1 1-1,0 0 1,0-1 0,0 1 0,0 0 0,0-1 0,0 1 0,0 0 0,0-1-1,0 1 1,0 0 0,0-1 0,0 1 0,1 0 0,-1-1 0,0 1-1,0 0 1,0-1 0,0 1 0,0 0 0,1 0 0,-1-1 0,0 1-1,0 0 1,1 0 0,-1-1 0,15-11-2557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8354,'16'12'4353,"3"1"-1305,-3 0-887,-2 1-265,-7-2-704,-7 0-319,-1-2-801,-6-2-472,2-2-953,-3-5 833</inkml:trace>
  <inkml:trace contextRef="#ctx0" brushRef="#br0" timeOffset="1">25 6 6945,'16'-5'3785,"-8"5"-600,4 0-1225,-4 4-871,1 0-313,-4 4-1336,2 1 440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7258,'6'9'2784,"0"0"1,7 15-1,14 45 1427,-7-16-2375,-12-35-1073,16 26 1,-21-38-613,1 0 0,0-1 1,0 0-1,1 0 0,0 0 1,-1 0-1,2-1 0,5 4 1,-9-6-116,0-1 1,0 0-1,0 1 1,1-1-1,-1-1 1,0 1-1,1 0 1,-1 0-1,1-1 1,-1 0 0,1 1-1,-1-1 1,1 0-1,-1 0 1,1 0-1,2-1 1,-2 0-15,0 0 0,0 0 0,0 0 0,0-1 0,0 1 0,0-1 0,-1 0 0,1 1 0,0-1 0,-1 0 0,3-3 0,3-5-31,-1 1 0,0-1 0,0 0 0,-1-1-1,7-14 1,-12 22-4,4-7-465,0 0-1,-1 0 1,0 0 0,-1 0-1,3-14 1,-7 10-379</inkml:trace>
  <inkml:trace contextRef="#ctx0" brushRef="#br0" timeOffset="1">412 236 10434,'8'15'4977,"5"3"-2024,-2 2-1001,-2-1-407,-5-3-649,-7 0-272,-1-7-912,-6-1-472,2-5-184,1-3 375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9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10442,'9'-1'4425,"-1"1"-2376,0 1-369,0 2-736,-4 0-392,6 1-1448,2 0 648</inkml:trace>
  <inkml:trace contextRef="#ctx0" brushRef="#br0" timeOffset="1">232 0 10394,'17'57'8751,"3"-1"-5914,-13-39-2573,1 0 0,1-1 1,0 0-1,14 19 1,-21-32-210,1 0 1,-1-1 0,1 1-1,-1 0 1,1-1-1,0 1 1,0-1 0,0 0-1,1 0 1,-1 0 0,0-1-1,1 1 1,-1-1 0,1 0-1,0 0 1,-1 0-1,1 0 1,7 0 0,-8-1-38,0 0 1,0-1 0,1 1-1,-1-1 1,0 0 0,0 0-1,0 0 1,0 0-1,0 0 1,0-1 0,0 0-1,0 1 1,-1-1 0,1 0-1,-1 0 1,1-1-1,-1 1 1,0 0 0,0-1-1,0 1 1,3-6 0,9-16-199,12-28 1,-12 22-767,-11 24 530,4-9-1496,-7 6-2237,-5 5 1643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1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9 163 12467,'6'25'5241,"-5"3"-2921,-4-1-415,3-2-809,0-4-272,6-9-656,-6-4-416,-7-8-1008,3-6-745,-1-18 1185</inkml:trace>
  <inkml:trace contextRef="#ctx0" brushRef="#br0" timeOffset="1">0 5 11474,'11'-2'4625,"-5"1"-2704,-2 0-337,3 1-600,-7 0-127,0 0-1418,0 0 946,0 0-481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2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10866,'0'-10'4713,"6"9"-2064,12 1-1625,3 3 8,10 5-304,-1-3-215,10 3-233,-1 1-88,-2-1-88,-5 1-16,-13-2-384,-6-2-440,-16-5-1505,-7-2-1480,-14-1 2297</inkml:trace>
  <inkml:trace contextRef="#ctx0" brushRef="#br0" timeOffset="1">62 33 6241,'-5'5'3561,"3"7"-584,2 7-929,4 7-143,2 20-417,2 4-224,-2 13-400,4-1-168,-2-3-279,2-2-113,4-10-144,-1 0-32,0-11-80,-1-8 16,-4-10-568,-4-12-537,-3-7-1527,1-7 1512</inkml:trace>
  <inkml:trace contextRef="#ctx0" brushRef="#br0" timeOffset="2">115 326 9258,'11'2'4289,"5"8"-2137,8-6-815,5-2-249,7 6-672,-4-5-176,-3-1-56,0 8-448,-9-5-1304,-5 0-1345,-15 15 1657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2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10970,'9'0'5017,"-2"0"-2240,2 1-985,3-1-247,2 1-409,-1-1-192,15-1-528,7 1-160,4-1-160,5-1-40,-4 0-408,-4-1-328,-13 3-896,-9 0-529,-14 7-1199,-9 1 1991</inkml:trace>
  <inkml:trace contextRef="#ctx0" brushRef="#br0" timeOffset="1">137 29 9058,'-3'1'4169,"6"5"-1569,1-1-391,-4-5-449,0 0-183,3 16-521,-1 13-224,1 40-392,-6-31-160,3-1-184,-4-4-136,4-9-640,4-5-360,4-11-993,7-4-599,10 2 1704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20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11 5665,'10'-4'1666,"-9"3"-1301,1 1 0,0-1 1,0 0-1,-1 0 1,1 1-1,0-1 0,0 1 1,0-1-1,0 1 0,0 0 1,0 0-1,0 0 0,0 0 1,0 0-1,0 0 0,-1 0 1,1 1-1,0-1 0,3 2 1,2 2-48,-1 1 0,0 0-1,1 0 1,-2 1 0,1 0 0,0 0 0,-1 0 0,-1 1 0,8 11 0,-1 1 291,-1 1 0,10 29 0,-8-9 35,-1 0 0,-2 0 1,5 60-1,-10-58-418,-2-1 1,-2 1 0,-2 0-1,-1-1 1,-13 55-1,10-70-198,-1 0 0,-1 0 0,-1-2 0,-1 1 0,-2-1 0,0 0 0,-1-1 0,-2-1 0,-24 30 0,30-42-167,0-1 1,0 0-1,-1 0 0,-21 13 1,26-18-224,0-2-1,0 1 1,-1 0 0,0-1 0,1 0 0,-1 0 0,0-1-1,0 0 1,0 0 0,0 0 0,0-1 0,-10 0 0,-14-4-1221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2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59 7594,'24'-15'4309,"30"-27"1,-54 42-4271,0 0 1,0 0-1,0 0 0,0 0 1,0 0-1,0 0 0,0 0 1,0 0-1,0 0 1,0 0-1,0 0 0,0 0 1,0 0-1,0 0 0,0 0 1,0 0-1,0 0 1,0 0-1,0 0 0,0 0 1,0 0-1,0 0 0,0 0 1,0 0-1,0 0 1,0 0-1,0 0 0,0 0 1,-1-1-1,1 1 1,0 0-1,0 0 0,0 0 1,0 0-1,0 0 0,0 0 1,0 0-1,0 0 1,0 0-1,0 0 0,0 0 1,0 0-1,1 0 0,-1 0 1,0 0-1,0 0 1,0 0-1,-9 2 833,-14 8-123,-40 29 81,-69 54-1,123-87-731,-16 15 216,23-19-254,0 0 0,0 0 0,0 0 0,0 0 0,1 0 0,-1 1-1,1-1 1,-2 5 0,2-6-43,1-1-1,0 1 1,0 0-1,0 0 0,0 0 1,0-1-1,0 1 1,0 0-1,0 0 1,0-1-1,1 1 1,-1 0-1,0 0 1,0-1-1,1 1 1,-1 0-1,0-1 1,1 1-1,-1 0 1,1-1-1,-1 1 0,1-1 1,-1 1-1,1-1 1,0 1-1,-1-1 1,1 1-1,-1-1 1,1 1-1,1 0 1,2 1 48,0 0 1,1 0 0,6 2-1,-10-3-43,20 5 157,-1 0-1,1-1 1,1-2 0,23 2-1,87-3-499,-128-3 78,-2 2-60,0-1 1,-1 0 0,1 0-1,-1-1 1,1 1-1,-1 0 1,1 0 0,0-1-1,2 0 1,-6-3-880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2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10514,'16'2'4865,"5"-2"-2360,8 0-601,3 2-119,-1 2-617,1 6-240,1 5-520,-3-4-336,-2 0-760,-4-6-560,-6-6 712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2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9130,'0'0'4097,"2"8"-1833,2 10-223,13 52-385,-9-29-288,0 7-479,-1 4-233,1-9-360,0-1-96,-3-12-120,2-6-16,-1-10-616,0-6-665,-4-5 777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2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11442,'29'-7'4929,"-5"3"-2496,3-1-545,-10 1-559,3 1-377,-5-2-568,-1 5-464,6-4-928,-7-1-665,17-5 961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3:22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 11699,'-4'-1'1087,"1"0"1,0 0-1,-1 0 1,1 1-1,-6-1 1,7 1-878,-1 0 1,1 1 0,0-1 0,0 1-1,-1-1 1,1 1 0,0 0-1,0 0 1,0 0 0,0 0 0,0 0-1,0 1 1,1-1 0,-4 3 0,-7 6 114,2 1-1,-1-1 1,1 2 0,1-1 0,0 2 0,0-1 0,2 1 0,-12 24 0,18-35-319,0 0 1,1 0-1,-1-1 0,1 1 1,0 0-1,-1 0 0,1 0 0,0 0 1,0 0-1,0-1 0,0 1 0,0 0 1,1 0-1,-1 0 0,1 0 1,0 3-1,1-3-10,-1 1 1,1 0-1,0 0 0,-1-1 1,1 1-1,1-1 1,-1 1-1,0-1 0,4 3 1,-4-3-2,0-1-1,0 1 1,1-1 0,-1 1 0,0-1 0,1 0-1,-1 0 1,1 0 0,-1 0 0,1 0 0,-1-1-1,1 1 1,0-1 0,-1 0 0,1 0 0,0 0-1,0 0 1,-1 0 0,1 0 0,5-2 0,-2 1 9,0 0 0,0 0 1,0 1-1,1 0 1,-1 0-1,0 1 1,0-1-1,9 3 1,-15-2-3,-1-1 0,1 1 0,0 0 0,0-1 1,0 1-1,-1-1 0,1 1 0,0-1 1,-1 1-1,1-1 0,0 1 0,-1-1 0,1 1 1,-1-1-1,1 0 0,-1 1 0,1-1 1,-2 1-1,2-1 2,-84 69 91,81-68-89,0 2 0,1-1-1,0 0 1,-1 0 0,1 1 0,0-1 0,0 1 0,1 0 0,-1-1 0,0 1-1,-1 6 1,2-7 6,1 0 0,-1 1 0,1-1 0,0 0 0,-1 0 0,1 0 0,1 0 0,-1 1 0,0-1 0,0 0 0,1 0 1,-1 0-1,1 0 0,0 0 0,-1 0 0,1 0 0,0 0 0,0 0 0,2 2 0,0 0 38,0-1 1,0 0-1,1 0 1,-1 0-1,1 0 1,0 0-1,0-1 1,0 0-1,0 0 1,0 0 0,0 0-1,1 0 1,-1-1-1,1 0 1,7 1-1,1 0 36,0 0 0,1-1 0,-1-1-1,17-1 1,-12-1-575,-1-1 0,1-1 0,26-9 0,-19 5-1232,-3 7 619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1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7186,'-4'-3'1191,"-6"-3"3023,7 8-2404,3 5-862,4 11-128,0 0 0,1-1 0,9 21 0,25 47 286,-31-69-944,0-1 0,1 0 0,1-1 0,15 18 0,-21-27-143,0-1 0,0 0 1,1 0-1,-1 0 1,1 0-1,0-1 1,0 0-1,0 0 1,1 0-1,-1 0 1,1-1-1,0 0 1,-1 0-1,1-1 1,11 2-1,-13-3-17,0 0-1,1 0 0,-1-1 0,0 1 0,0-1 1,0 0-1,0 0 0,0-1 0,0 1 0,0-1 0,0 0 1,-1 0-1,1 0 0,-1 0 0,1-1 0,-1 0 1,0 1-1,0-1 0,0 0 0,0 0 0,0-1 0,3-6 1,0 1 8,-1 0 0,0 0 0,-1-1 1,0 0-1,-1 0 0,0 0 1,4-21-1,-6 11 25,0 13-13,-1 1 0,1-1 1,2-6-1,-3 12-21,0 1 0,0 0 0,0 0 1,0 0-1,0-1 0,1 1 0,-1 0 0,0 0 1,0-1-1,0 1 0,1 0 0,-1 0 0,0 0 1,0 0-1,1-1 0,-1 1 0,0 0 0,0 0 1,1 0-1,-1 0 0,0 0 0,0 0 0,1 0 1,-1 0-1,0 0 0,0 0 0,1 0 0,-1 0 1,0 0-1,1 0 0,-1 0 0,0 0 0,0 0 1,1 0-1,-1 0 0,0 0 0,0 0 0,1 0 1,-1 1-1,0-1 0,0 0 0,1 0 0,-1 0 1,0 0-1,0 1 0,0-1 0,1 0 0,-1 1 1,5 4 46,0 1 1,0 0-1,-1 0 1,0 0 0,0 1-1,0-1 1,-1 1 0,4 11-1,-2-6 132,1 0 0,7 12 0,-9-18-84,1 0 1,0 0-1,0-1 0,0 1 0,1-1 1,5 4-1,-7-6-56,0 0-1,1-1 1,-1 1-1,0-1 1,1 0-1,-1-1 1,1 1-1,0-1 1,9 2 0,-12-3-36,1 0 0,-1 0 0,0 0 0,1-1 0,-1 1 0,0-1 0,0 0 0,1 1 1,-1-1-1,0 0 0,0 0 0,0 0 0,0-1 0,0 1 0,0-1 0,0 1 0,0-1 1,1-1-1,1-2-13,1 1 1,-2-1 0,1 0-1,0 0 1,3-10 0,-2 5-210,-1-1 0,0 0 0,-1 0 0,0 0 1,1-18-1,-1-29-5238,-3 39 3734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1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7642,'8'10'1996,"-1"0"0,0 1 0,11 20 0,-11-14-707,0 0 0,5 18 0,-1 13-333,7 50-1,-10-42-74,-3-27-677,2 14 153,20 67-1,-27-109-357,0-1 0,0 0 0,0 1 0,0-1-1,0 1 1,0-1 0,1 0 0,-1 1 0,0-1 0,0 1-1,0-1 1,1 0 0,-1 1 0,0-1 0,1 0-1,-1 1 1,0-1 0,0 0 0,1 0 0,-1 1 0,0-1-1,1 0 1,0 0-3,-1 0 0,0 0 0,1 0 0,-1-1 1,0 1-1,0 0 0,1 0 0,-1-1 0,0 1 0,0 0 0,0 0 0,1-1 0,-1 1 0,0 0 0,0-1 0,0 1 0,0 0 0,0-1 0,0 1 1,0-1-1,5-21-171,15-135-408,-19 153 590,0-1-1,0 1 1,0-1-1,0 1 1,1 0-1,2-5 1,-4 8-5,0 1 0,1-1 1,-1 0-1,1 0 0,-1 1 1,1-1-1,0 0 0,-1 0 1,1 1-1,0-1 0,-1 1 0,1-1 1,0 1-1,0-1 0,-1 1 1,1-1-1,0 1 0,0 0 1,0-1-1,0 1 0,0 0 1,0 0-1,0-1 0,-1 1 0,1 0 1,0 0-1,0 0 0,0 0 1,0 0-1,0 1 0,0-1 1,0 0-1,0 0 0,0 1 1,-1-1-1,2 1 0,0 0 15,0 0 0,1 0 1,-2 1-1,1-1 0,0 1 0,0-1 0,0 1 0,-1 0 0,1-1 0,0 1 1,1 4-1,13 26 266,-8-14-141,-3-8-58,0-1 0,1 0 1,0 1-1,0-2 0,9 10 0,-12-15-216,0 0 1,0 0-1,1 0 0,-1-1 0,1 1 0,0-1 0,0 0 0,0 0 1,0 0-1,0-1 0,0 1 0,0-1 0,0 0 0,1 0 0,7 0 1,-10-1-114,0 0-1,0 0 1,0-1 0,0 1 0,0 0 0,-1-1 0,1 1 0,3-2 0,23-13-1142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1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31 195 8042,'1'1'309,"-1"0"0,1 0 0,-1-1 0,1 1 0,-1 0 0,1-1-1,-1 1 1,1-1 0,0 1 0,-1 0 0,1-1 0,0 1 0,-1-1 0,1 0 0,0 1 0,0-1 0,0 0 0,-1 1 0,1-1 0,0 0 0,1 0 0,0 0-100,-1 0 0,0 0 0,0 0 0,0-1 1,0 1-1,0 0 0,1-1 0,-1 1 0,0-1 0,0 1 0,0-1 0,0 0 1,1-1-1,3-2 74,-1-1 1,0 0 0,0 0 0,6-10-1,-6 9-234,-1-1-1,0 1 1,0-1-1,-1 0 1,0 0-1,0 0 0,-1 0 1,0 0-1,1-8 1,-2 10-31,0 1 0,0-1 1,0 0-1,-1 1 0,0-1 1,1 1-1,-1 0 0,-1-1 1,1 1-1,-1 0 0,0 0 1,0 0-1,0 0 0,0 0 1,-6-7-1,7 10-6,1 0-1,-1 0 1,0 0 0,-1 0 0,1 1 0,0-1-1,0 0 1,0 0 0,0 1 0,-1-1-1,1 0 1,0 1 0,-1-1 0,1 1-1,0 0 1,-1-1 0,1 1 0,0 0 0,-1 0-1,1 0 1,-1 0 0,1 0 0,0 0-1,-1 0 1,1 1 0,-1-1 0,1 0-1,0 1 1,-1-1 0,1 1 0,0 0 0,-2 0-1,0 1 43,0 1 0,0-1-1,0 0 1,1 1 0,-1-1-1,1 1 1,0 0 0,0 0-1,0 0 1,0 0-1,-2 5 1,0 0 46,2 1-1,-1-1 1,1 0 0,1 0-1,-1 1 1,1-1 0,1 1-1,0 0 1,0-1-1,0 1 1,1-1 0,1 1-1,2 12 1,-2-16-91,0 1-1,0-1 1,0 1 0,1-1-1,-1 0 1,1 0-1,0 0 1,1 0 0,-1 0-1,1-1 1,0 0 0,0 1-1,1-1 1,-1-1 0,1 1-1,0-1 1,0 0 0,0 0-1,0 0 1,10 3-1,-10-5-192,1 0 0,0 0 0,-1 0 0,1-1 0,-1 0 0,1 0-1,0 0 1,-1-1 0,1 0 0,6-2 0,29-7-542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2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7978,'3'2'3969,"6"2"-1449,8 0-720,3-2-143,14 2-617,-1-4-296,4 0-392,0 1-136,-11 0-128,-6 3 40,-4 4-880,-6 0 680,6 7-120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1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9362,'11'77'8469,"-9"-56"-7226,1 1 0,9 34 1,-11-54-1223,0 0 0,-1 0 0,1 0 0,0 0 0,0 0 0,0-1 0,1 1 0,-1 0 1,0-1-1,3 3 0,-4-4-24,1 1 0,-1-1 0,1 0 0,-1 1 1,1-1-1,-1 0 0,1 0 0,-1 1 0,1-1 0,-1 0 1,1 0-1,-1 0 0,1 0 0,-1 0 0,1 0 0,-1 0 1,1 0-1,0 0 0,-1 0 0,1 0 0,-1 0 0,1 0 1,-1 0-1,1 0 0,-1-1 0,1 1 0,-1 0 1,1 0-1,-1-1 0,1 1 0,-1 0 0,1-1 0,-1 1 1,0 0-1,1-1 0,-1 1 0,0-1 0,1 1 0,-1 0 1,0-1-1,1 0 0,0-2-46,1 0 0,-1 0 0,0 0 1,-1 0-1,1 0 0,0 0 0,-1-1 0,0 1 0,0 0 0,0 0 1,0 0-1,-1-5 0,1-15-226,1 19 249,-1 1 0,1-1-1,0 0 1,0 1 0,1-1-1,-1 1 1,1-1 0,0 1-1,-1 0 1,4-4 0,-1 1 21,1 1 0,0-1 0,0 1 1,8-6-1,-12 10 44,1 0 0,-1 0 0,1 0 0,-1 0 0,1 0 0,0 0 0,-1 0 0,1 1 0,0-1 0,0 1 0,-1-1 0,1 1 0,0 0 0,0-1 0,0 1 0,0 0-1,-1 0 1,1 0 0,0 1 0,0-1 0,0 0 0,0 1 0,-1-1 0,1 1 0,0-1 0,0 1 0,-1 0 0,1 0 0,-1 0 0,1 0 0,0 0 0,-1 0 0,0 0 0,1 1 0,-1-1 0,0 0 0,0 1 0,0-1 0,1 1 0,0 2 0,5 10 509,0 2 1,-1-1 0,-1 1-1,7 30 1,-1-2 103,-7-31-543,-2-5-176,0-1 0,0 0 0,1 0 1,3 6-1,-5-12-13,-1-1 1,0 1-1,0-1 0,0 0 1,1 1-1,-1-1 1,0 0-1,0 1 1,1-1-1,-1 0 0,0 0 1,1 1-1,-1-1 1,0 0-1,1 0 1,-1 1-1,1-1 1,-1 0-1,0 0 0,1 0 1,-1 0-1,1 0 1,-1 0-1,0 1 1,1-1-1,-1 0 0,1 0 1,-1 0-1,0-1 1,1 1-1,-1 0 1,1 0-1,0 0 0,0-1-392,0 1-1,1-1 1,-1 0-1,0 0 0,0 0 1,0 0-1,0 0 0,0 0 1,0 0-1,2-2 0,13-23-1966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6409,'0'0'201,"0"0"1,0 0-1,1 0 0,-1 0 0,0-1 0,1 1 0,-1 0 0,0 0 0,0 0 0,1 0 0,-1 0 0,0 0 0,0 0 1,1 1-1,-1-1 0,0 0 0,0 0 0,1 0 0,-1 0 0,0 0 0,0 0 0,1 0 0,-1 1 0,0-1 0,0 0 0,1 0 1,-1 0-1,0 0 0,0 1 0,0-1 0,0 0 0,1 0 0,-1 1 0,0-1 0,4 10 1257,1 6-208,-2 1 1,0 1-1,1 25 1,-3-24-792,1 17 474,-5 68-1,4-104-918,-1-5-57,1-12-110,-2 6 60,0-11-318,1-28 1,0 42 340,1 1 0,1-1 0,-1 1-1,1 0 1,0-1 0,1 1 0,5-12 0,-7 18 73,0 0-1,-1-1 1,1 1 0,0-1 0,0 1 0,0 0 0,0 0 0,0 0 0,0-1 0,0 1-1,1 0 1,-1 0 0,0 1 0,1-1 0,-1 0 0,0 0 0,1 1 0,-1-1-1,1 0 1,-1 1 0,1 0 0,-1-1 0,1 1 0,0 0 0,2 0 0,-2 0 30,0 1 1,1-1-1,-1 1 1,1 0-1,-1 0 1,0 0-1,0 0 1,0 0-1,0 0 1,1 0-1,-1 1 1,-1-1-1,1 1 1,0 0-1,2 2 1,1 2 110,0 1 0,-1-1 0,0 0 0,-1 1 0,5 10 0,11 37 556,-16-42-508,0 0 1,2 15-1,-6-25-129,1-5-286,2-12-474,3-9 443,2 1 0,1 0 1,1 1-1,15-28 1,-19 39 182,12-17 0,-15 25 81,0 0-1,1 1 1,-1-1 0,1 1-1,-1-1 1,1 1 0,0 0 0,0 0-1,-1 0 1,6-2 0,-7 4 9,0 0-1,0-1 1,0 1 0,0 0-1,-1-1 1,1 1 0,0 0-1,0 0 1,0 0 0,0 0-1,0 0 1,0 0 0,0 0-1,0 0 1,0 1 0,-1-1 0,1 0-1,0 0 1,0 1 0,0-1-1,1 1 1,-1 0 26,0 0 0,1 0 0,-1 1 0,0-1 0,0 0 0,0 1 0,0-1 0,0 0 0,0 1 0,1 2 0,1 3 133,-1 0 0,0 0 0,0 0 0,1 9 0,1 35 1016,-1 71-1,-3-84-1191,0-36-61,0 4-661,1-12-679,2-8 543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7474,'-26'11'3960,"16"-5"-711,4 1-912,4-2-545,4-1-368,4 2-511,-1-1-225,12 2-312,9-1-120,4-3-136,7 0-48,-3-2-288,-6-1-344,-6 3-937,-3-2-631,-10 0 1272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7322,'-19'5'3960,"5"-1"-1047,6 8-873,4-7-239,8 3-489,1-4-200,10-4-367,9 2-129,1-4-272,7 2-112,-8 0-384,-3 0-480,-1 6-3057,3 3 2545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 7538,'-27'-1'3371,"29"11"4358,0 6-6511,0-1-853,0 3-64,0 0 1,-2 0-1,0-1 0,-3 29 0,1-32-139,1-7-66,0 0-1,0 1 1,1-1-1,0 0 1,1 12-1,1-13-15,-1-7-71,-1-11-102,0 4 30,3-19-37,1 5 52,1 0-1,9-22 0,-12 38 46,1-3 2,0 0 0,1 0 0,0 0-1,0 1 1,8-12 0,-11 19 11,1-1 1,-1 1-1,0-1 0,1 1 1,-1 0-1,1-1 0,-1 1 1,1 0-1,0 0 1,-1 0-1,1 0 0,0 1 1,0-1-1,0 0 0,0 1 1,0-1-1,0 1 0,0-1 1,-1 1-1,1 0 0,0 0 1,0 0-1,0 0 1,0 0-1,0 1 0,0-1 1,0 1-1,0-1 0,0 1 1,0-1-1,0 1 0,2 1 1,0 1 74,1 0 0,-1 0 0,1 0 0,-1 1 0,0 0 0,0 0 0,0 0 0,-1 0 0,0 0 0,0 1 0,0-1 0,0 1 0,0 0 0,2 9 0,1 1 223,-1 0 1,-1 1-1,4 27 0,-6-29-144,-2 1 0,0 18 0,-1 14-1397,1-47 1126,0 1 1,0-1 0,0 0-1,0 0 1,0 0-1,0 0 1,0 0 0,0 1-1,0-1 1,0 0-1,0 0 1,0 0-1,0 0 1,0 1 0,0-1-1,0 0 1,0 0-1,0 0 1,0 0 0,1 0-1,-1 1 1,0-1-1,0 0 1,0 0-1,0 0 1,0 0 0,0 0-1,0 0 1,0 1-1,1-1 1,-1 0 0,0 0-1,0 0 1,0 0-1,0 0 1,0 0-1,0 0 1,1 0 0,-1 0-1,0 0 1,0 0-1,0 0 1,0 0 0,1 0-1,-1 0 1,0 0-1,0 0 1,0 0-1,0 0 1,0 0 0,1 0-1,-1 0 1,0 0-1,0 0 1,0 0 0,0 0-1,0 0 1,1 0-1,-1 0 1,0 0-1,0-1 1,1 1-299,8-2-2357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6657,'-17'5'3537,"-28"30"-896,41-34-1257,5-1-104,13 3-496,8-3-191,17 0-217,7-4-96,9-3-120,1-1-16,-11 3-48,-6-2-16,-10 5 0,-9 2-392,-8 1-1321,8 7 1161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8914,'9'9'3497,"11"-1"-2393,6-1 80,16 1-200,3-8-159,11-2-289,0-6-144,-15-4-200,-3 2-184,-16-5-1697,8 7 1249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7586,'12'5'1996,"1"0"1,12 7 0,48 34 1311,-47-29-2724,11 8 193,48 42 1,-66-50-665,-1 1-1,-1 0 1,0 1-1,14 23 1,-28-38-99,0 1 1,-1 0 0,1 0-1,-1 0 1,0 0 0,0 0-1,0 0 1,-1 1 0,0-1-1,0 0 1,0 1 0,-1-1-1,0 1 1,0-1 0,0 1-1,-1-1 1,0 1 0,0-1-1,-1 6 1,-5 5 41,0 0 0,-2 0 1,1-1-1,-2 0 0,0-1 0,-12 14 0,8-11-1,0 1-15,0-1-1,-1-1 1,-32 27 0,45-42-91,1 1-34,0-1 0,-1 0-1,1 0 1,-1-1 0,1 1-1,-1 0 1,1 0-1,-1-1 1,1 1 0,-1-1-1,0 1 1,1-1 0,-3 1-1,3-1-704,3-2 36,13-6-178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6985,'-15'6'3851,"16"-4"796,1 3-3316,3 4-560,4 26 1183,-1-4-1143,-4-20-534,1 1 0,0-1 0,1-1 0,0 1 0,13 16 0,-1-5 252,28 25 0,-41-42-462,0 0 1,1 0-1,0-1 0,10 6 0,-14-9-42,0 0 1,0 0-1,0 0 0,0 0 0,0-1 1,0 1-1,0-1 0,0 1 1,1-1-1,-1 0 0,0 0 0,0 1 1,0-2-1,1 1 0,-1 0 1,0 0-1,0-1 0,0 1 0,4-2 1,0-2 39,1 0 0,-1 0 0,0-1 0,0 0 0,-1 0 0,1 0 0,-1-1 1,7-9-1,-1-1-21,0-1 0,9-20 1,11-30-1088,-14 20-2777,-13 33 1070,-5 6 1295</inkml:trace>
  <inkml:trace contextRef="#ctx0" brushRef="#br0" timeOffset="1">570 213 9642,'2'17'4505,"6"2"-2200,-8-3-465,0 3-192,-2 2-632,-2-1-247,4-2-465,-4-4-152,5-8-392,0-2-440,3-5 151,-4 0 161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10842,'-10'7'4873,"0"3"-2480,-8 3-889,2 2-176,-14 1-599,2 1-209,0-2-752,1-2-721,14-3 601</inkml:trace>
  <inkml:trace contextRef="#ctx0" brushRef="#br0" timeOffset="0.99">493 49 8018,'-2'0'4633,"2"9"312,0 0-3033,1 3-680,-1 0-263,-1-4-697,1 0-712,1-6 240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5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7818,'0'2'1041,"-1"0"0,1 1 0,0-1 0,1 0 0,-1 0 0,1 3 0,9 20 1929,-4-13-2309,-3-5-370,10 22 750,2 1 0,18 27 0,-28-50-941,0 0 1,0 0-1,0-1 1,1 1-1,0-1 0,1 0 1,-1-1-1,1 0 1,0 0-1,1 0 0,-1-1 1,1 0-1,8 3 1,-11-5-70,0-1 0,0 0 0,0 0 0,1 0 0,-1-1 0,0 0 1,9 0-1,-11 0-20,0-1 0,-1 1 0,1-1 0,0 0 0,-1 0 0,1 0 0,0 0 1,-1 0-1,1 0 0,-1-1 0,0 1 0,1-1 0,-1 1 0,0-1 0,2-3 0,1 0 13,-1-1-1,0 1 0,0-1 1,-1 0-1,4-9 0,10-26-45,14-61 0,-19 59-180,-3 12-123,-6 17-83,1 0 0,1 0-1,11-25 1,-13 35 288,0-1 0,1 1-1,0 0 1,0 0 0,7-7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10218,'4'-1'5025,"-5"2"-1688,1 3-1761,-2-4-303,1 0-753,0 0-704,1 0-5362,0 0 4050</inkml:trace>
  <inkml:trace contextRef="#ctx0" brushRef="#br0" timeOffset="1">261 1 12963,'0'5'5105,"4"-1"-3769,4 3-216,-4-3-968,-4-3-728,7-1 336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21 8474,'-56'-21'4889,"43"27"-312,-6 1-2153,-1 4-1183,-4 1-433,-4 4-600,-4 0-400,2-3-952,9-1-1593,6-2 1721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8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10050,'-3'-1'974,"-1"0"3652,9 8-2079,0-2-2014,-1 0-243,0-1 0,0 1 0,0 1 1,0-1-1,-1 0 0,0 1 0,0 0 1,3 10-1,5 21 499,6 44 1,0 1-26,-15-76-703,0 0 0,0-1 0,0 1 1,0-1-1,1 1 0,0-1 0,5 6 0,-8-9-50,1-1 1,0 0-1,0 0 0,0-1 1,0 1-1,0 0 0,0 0 0,0 0 1,0 0-1,0-1 0,0 1 1,0-1-1,0 1 0,0-1 1,1 1-1,-1-1 0,0 0 0,0 1 1,1-1-1,-1 0 0,0 0 1,1 0-1,-1 0 0,0 0 1,1 0-1,-1 0 0,0-1 0,0 1 1,1 0-1,-1-1 0,0 1 1,0-1-1,0 1 0,0-1 0,1 0 1,-1 1-1,0-1 0,0 0 1,0 0-1,1-2 0,5-4 13,0-1-1,0-1 0,-1 1 1,0-1-1,-1-1 0,0 1 1,5-12-1,0-1-11,6-11-77,5-6-797,27-75-1,-46 105-969,-2 8 686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10498,'2'3'1259,"0"0"-1,0 1 0,0-1 1,3 8-1,2 18 1604,-6-17-2056,0 1 1,-1 18-1,0-28-694,0 2-7,0 0 1,0 0-1,-1 0 0,0 0 1,0 0-1,0 0 1,-1-1-1,-2 9 1,4-13-106,0 0 1,0 0-1,0 0 1,0 1-1,-1-1 1,1 0-1,0 0 0,0 0 1,0 0-1,0 1 1,0-1-1,0 0 1,0 0-1,0 0 1,-1 0-1,1 1 1,0-1-1,0 0 1,0 0-1,0 0 1,0 0-1,-1 0 1,1 0-1,0 0 1,0 0-1,0 0 1,-1 1-1,1-1 1,0 0-1,0 0 1,0 0-1,-1 0 1,1 0-1,0 0 1,0 0-1,0 0 1,0 0-1,-1 0 1,-2-8-59,2-13-110,1 12 148,1 1-1,1-1 1,0 1 0,0-1 0,1 1 0,0 0-1,0 0 1,1 0 0,0 0 0,0 1-1,1 0 1,0-1 0,0 2 0,0-1 0,1 1-1,0-1 1,14-9 0,-19 15 54,1 0 0,-1 0 0,1-1 0,-1 1 0,1 1 0,0-1 1,0 0-1,0 0 0,-1 1 0,1-1 0,0 1 0,0-1 0,0 1 0,0 0 0,0 0 0,0 0 1,0 0-1,0 0 0,0 0 0,0 0 0,0 1 0,0-1 0,-1 1 0,1-1 0,0 1 0,0 0 1,0 0-1,-1 0 0,1 0 0,0 0 0,-1 0 0,1 0 0,-1 0 0,1 1 0,1 2 0,2 1 132,-1 1-1,0 0 1,-1 0-1,1 0 1,-1 1-1,0-1 1,-1 1-1,3 11 0,-1-4-120,-2-1 0,0 1-1,1 15 1,-5-21-668,2-8 593,0 0-1,0 0 1,0 1 0,0-1-1,0 0 1,0 0 0,0 0-1,0 0 1,0 0 0,0 0 0,0 0-1,0 0 1,0 1 0,0-1-1,0 0 1,0 0 0,0 0-1,0 0 1,0 0 0,0 0-1,0 0 1,0 0 0,0 0 0,-1 1-1,1-1 1,0 0 0,0 0-1,0 0 1,0 0 0,0 0-1,0 0 1,0 0 0,0 0-1,0 0 1,-1 0 0,1 0-1,0 0 1,0 0 0,0 0 0,0 0-1,0 0 1,0 0 0,0 0-1,0 0 1,-1 0 0,1 0-1,0 0 1,0 0 0,0 0-1,0 0 1,0 0 0,0 0 0,0 0-1,0 0 1,-1 0 0,0-7-829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 7722,'-1'-2'11840,"-2"5"-9709,-4 9-2638,-1 4 779,-1 1 1,-13 17-1,4-6-84,15-22-141,1-1 0,-1 1 0,1-1-1,0 1 1,0 0 0,0 0 0,1 0 0,0 0-1,0 0 1,1 0 0,0 0 0,0 1-1,1 10 1,0-14-43,-1-1 1,1 0-1,-1 0 0,1 0 0,0 0 0,0 0 1,0 0-1,0 0 0,0 0 0,0 0 0,1 0 1,-1 0-1,1-1 0,-1 1 0,1 0 1,-1-1-1,1 0 0,0 1 0,0-1 0,0 0 1,0 0-1,0 0 0,0 0 0,0 0 0,0 0 1,0-1-1,0 1 0,1-1 0,-1 1 1,0-1-1,0 0 0,1 0 0,-1 0 0,0 0 1,0-1-1,0 1 0,4-1 0,0-1-15,0 1 1,0-1-1,0-1 0,0 1 0,0-1 1,-1 0-1,1 0 0,-1-1 0,1 0 0,-1 0 1,0 0-1,-1 0 0,6-7 0,-3 3-3,-1 0-1,0 0 0,0-1 1,0 0-1,-1-1 0,-1 1 1,6-15-1,-9 21 15,0 0 0,0-1 1,-1 1-1,1-1 0,-1 1 0,1-1 0,-1 1 0,0-1 1,-1 1-1,0-5 0,1 6 2,-1-1 1,0 1-1,0 0 0,0-1 0,0 1 1,0 0-1,0 0 0,-1 0 1,1 0-1,-1 0 0,0 0 1,1 0-1,-1 0 0,0 0 1,-3-1-1,-2-2-1,0 1 0,0 1 0,0-1 0,-1 1 1,1 1-1,-1-1 0,0 1 0,1 0 0,-11 0 0,13 1-9,-1 1-1,1 0 1,0 0-1,0 1 0,0 0 1,-10 2-1,12-2-6,0 0 0,0 0-1,1 0 1,-1 1 0,0-1 0,1 1 0,-1-1-1,1 1 1,-1 0 0,1 0 0,0 1-1,-3 2 1,4-3-167,-1 0 0,1 0 0,0 0 0,0 1 0,0-1 0,1 0 0,-1 0 0,0 1 0,1-1 0,-1 0 0,1 1 0,0-1 0,0 0 0,0 1 0,0-1 0,0 1-1,1-1 1,-1 0 0,1 1 0,-1-1 0,1 0 0,0 0 0,1 4 0,11 11-1279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2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6001,'5'5'1347,"-1"0"0,-1 0 0,1 0 0,-1 1 1,0 0-1,3 6 0,-3-4-188,0 1 0,-1 0 1,3 15-1,-3 1-423,-1 1-1,-3 29 0,0-4 492,3-46-1061,0-5-76,1-11 106,0-16-185,8-49 1,-7 62-36,0 0 1,6-17-1,-7 26-44,1 0 0,-1 0 0,0 1-1,1-1 1,0 1 0,0 0 0,1 0 0,4-5 0,-7 8-34,0 0 0,0 0 0,1 0 1,-1 0-1,0 0 0,0 1 0,1-1 1,-1 0-1,0 1 0,1-1 0,-1 1 1,1 0-1,-1-1 0,1 1 0,-1 0 1,1 0-1,-1 0 0,1 0 0,-1 0 1,2 1-1,1-1-429,-1 1 0,0 0-1,0 0 1,0 1 0,0-1 0,0 1 0,0-1-1,4 4 1,14 10-880</inkml:trace>
  <inkml:trace contextRef="#ctx0" brushRef="#br0" timeOffset="1">383 1 8042,'4'2'4145,"0"5"-1105,-1 14-1143,-2 6-121,-5 17-536,-4 5-303,0 4-513,3 2-144,7-9-184,5-6-56,11-13-56,3-9-136,4-12-528,5-9-545,-6-12-3728,0-1 3353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8434,'7'12'4097,"9"-9"-1329,2 5-839,9-4-721,1-1-360,5-2-496,-2-1-216,-2-1-1040,-5-2 208,-4-13 272</inkml:trace>
  <inkml:trace contextRef="#ctx0" brushRef="#br0" timeOffset="1">296 1 10610,'7'63'5486,"-5"33"-2004,0 1-1662,5 51-189,-6-141-1592,1-9-51,3-9-40,-1-4-3,-1 3 7,1 0 0,0 0 0,7-14 0,-5 14 55,0 1 0,1-1 1,0 2-1,1-1 0,0 1 0,16-15 1,-24 25 0,0-1 1,1 1-1,-1 0 1,1-1 0,-1 1-1,1-1 1,-1 1 0,1 0-1,-1 0 1,1-1-1,0 1 1,-1 0 0,1 0-1,-1 0 1,1 0 0,0-1-1,-1 1 1,1 0-1,-1 0 1,1 0 0,0 0-1,0 1 3,-1-1-1,1 0 0,-1 1 0,0-1 1,1 0-1,-1 1 0,1-1 0,-1 0 1,0 1-1,1-1 0,-1 1 0,0-1 0,0 0 1,1 1-1,-1-1 0,0 1 0,0-1 1,0 1-1,1 0 0,-1 4 67,1 0 0,-1-1 1,1 1-1,-2 6 0,1-10-56,-1 28 189,2 74-447,-1-102 270,0 0 0,0 0-1,0 0 1,0 0 0,0 0 0,0 0-1,1 0 1,-1-1 0,0 1-1,1 0 1,-1 0 0,1 0-1,-1 0 1,1 0 0,-1-1 0,1 1-1,0 0 1,-1 0 0,1-1-1,0 1 1,-1-1 0,2 2 0,7 1 389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0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10034,'-5'23'6990,"3"1"-3701,2-12-2771,1 0 0,0 1 0,4 19 0,-4-27-475,0 0 1,1-1-1,0 1 1,0-1-1,0 1 0,0-1 1,0 1-1,1-1 1,0 0-1,4 5 1,-5-7-35,0-1 0,-1 1 0,1-1 0,0 0 0,0 0 0,0 1 0,0-1 0,0 0 0,0-1 0,0 1 0,0 0 0,1-1 0,-1 1 0,0-1 1,0 1-1,1-1 0,-1 0 0,0 0 0,0 0 0,1 0 0,-1-1 0,0 1 0,0-1 0,0 1 0,3-2 0,0 0-6,1 0-1,-1-1 1,0 0 0,0 0-1,0 0 1,0-1 0,-1 1-1,0-1 1,1 0-1,-1-1 1,0 1 0,-1-1-1,1 1 1,-1-1-1,4-9 1,-5 11 0,-1 0-1,1 0 1,-1 0-1,0-1 1,0 1-1,0-1 1,-1 1-1,1 0 1,-1-1 0,0 1-1,0-1 1,0 1-1,0-1 1,-1 1-1,1-1 1,-1 1-1,0 0 1,0-1 0,0 1-1,0 0 1,-1 0-1,1 0 1,-1 0-1,0 0 1,0 0 0,0 0-1,-4-3 1,1 1 13,-1 0 0,1 1 0,-1-1 0,0 1 0,0 1 0,-10-5 0,11 6-26,1 0 0,-1 1 0,0-1-1,0 1 1,0 0 0,1 0 0,-1 1 0,0-1 0,0 1 0,-6 1 0,10-1-121,-1 1 0,0-1 0,1 1 0,-1-1 0,0 1 0,1 0 1,-1 0-1,1-1 0,-1 1 0,1 0 0,0 1 0,-1-1 0,1 0 0,0 0 0,0 0 0,0 1 0,0-1 0,0 1 1,0-1-1,0 1 0,0-1 0,0 1 0,1-1 0,-1 1 0,1 0 0,-1-1 0,1 1 0,0 0 0,-1 2 0,4 9-702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10498,'-3'2'4924,"0"5"-4111,2-5-78,-2 5-343,0 0-1,0 0 1,1 1 0,0-1-1,0 1 1,0-1-1,1 1 1,0 9-1,-1 3 488,1-8-522,-1 1-73,1 1 1,0-1-1,1 1 0,1 0 0,0-1 0,3 17 1,-3-15-92,-1-14-44,1-10 122,13-55-91,-12 59-171,-1-1-1,1 1 1,0 0-1,0-1 1,0 1-1,1 0 1,0 1-1,0-1 1,0 0-1,0 1 0,1 0 1,0 0-1,4-4 1,-3 5-6,-1 0 1,1 0-1,0 1 1,-1-1-1,1 1 1,1 0-1,-1 1 1,0-1-1,0 1 1,1 0-1,-1 0 1,6 1-1,-5-1-1,3 0 2,0 1 0,1 0-1,11 2 1,-18-2-1,0 1 1,1 0-1,-1 0 0,0 0 0,0 0 0,0 1 1,0-1-1,0 1 0,0 0 0,0 0 1,-1 0-1,6 4 0,-5-2 10,0-1 0,0 1 0,0 0 0,0 0 0,0 1 0,-1-1 0,0 0 0,0 1 0,0-1 0,-1 1 0,1 0 0,-1 0 0,1 9 0,-2-10-18,1 0 0,-1 0 0,-1 1 0,1-1 0,-1 0 0,1 0-1,-1 0 1,0 0 0,-1 0 0,1 0 0,-1 0 0,0-1 0,0 1 0,0 0 0,0-1 0,-5 6 0,7-8-64,-11 10-423,11-11 408,0 0-1,-1 1 0,1-1 0,0 0 0,0 0 1,0 1-1,-1-1 0,1 0 0,0 0 0,0 0 1,0 1-1,-1-1 0,1 0 0,0 0 0,-1 0 1,1 0-1,0 0 0,0 1 0,-1-1 0,1 0 0,0 0 1,-1 0-1,1 0 0,0 0 0,-1 0 0,1 0 1,0 0-1,0 0 0,-1 0 0,1 0 0,0 0 1,-1 0-1,1-1 0,-1 1 0,2-4-1785,4-1 817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 10066,'-3'28'7685,"-7"13"-4596,5-27-2645,-2 17 1,5-19-265,1 1 1,0 21-1,1-31-167,0 0 0,0 0-1,1 0 1,-1 1 0,1-1 0,0 0-1,0 0 1,0 0 0,0 0-1,1 0 1,-1 0 0,1-1-1,-1 1 1,1 0 0,0-1-1,2 3 1,-2-4-14,0 1-1,-1-1 1,1 0-1,0-1 1,-1 1 0,1 0-1,0 0 1,0-1-1,0 1 1,0-1-1,0 1 1,0-1 0,-1 0-1,1 0 1,0 0-1,0 0 1,0 0 0,0 0-1,0-1 1,0 1-1,0-1 1,0 1-1,0-1 1,3-1 0,0-1-26,1 0 0,0 0 0,-1-1 1,0 0-1,0 0 0,5-5 0,-2 1-65,-1 1-1,-1-1 1,0 0-1,0-1 1,9-17-1,-12 21 28,-1-1-1,0 1 1,0-1-1,0 0 0,-1 0 1,0 1-1,0-1 1,0 0-1,-1 0 1,0 0-1,0-8 1,-1 11 29,0 0 0,1 0-1,-2 0 1,1 0 0,0 0 0,0 0 0,-1 0 0,0 0 0,1 0 0,-1 1 0,0-1-1,-1 1 1,1-1 0,0 1 0,-1 0 0,1 0 0,-1 0 0,1 0 0,-1 1 0,0-1-1,0 0 1,0 1 0,-3-1 0,1 0-49,1 1-1,0 0 1,-1 0-1,1 0 0,-1 0 1,0 1-1,1 0 1,-1 0-1,1 0 1,-1 0-1,1 1 1,-1-1-1,1 1 1,-1 1-1,-7 2 1,7-2-286,0 0 0,1 1 0,-1 0 1,1-1-1,-1 2 0,1-1 0,-5 5 1,9-8 328,0 0 1,0 0 0,0 1-1,0-1 1,0 0 0,0 0 0,0 0-1,0 0 1,0 0 0,0 1-1,0-1 1,0 0 0,0 0-1,0 0 1,0 0 0,0 0 0,0 1-1,0-1 1,0 0 0,0 0-1,0 0 1,0 0 0,0 0-1,0 0 1,0 1 0,0-1 0,1 0-1,-1 0 1,0 0 0,0 0-1,0 0 1,0 0 0,0 0-1,0 0 1,0 1 0,1-1 0,-1 0-1,0 0 1,1 2-3648,-1-2 2406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5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1400 1 5257,'-1'3'6536,"-4"-2"1860,3-1-7918,0 0-379,0 0-1,0 1 1,-1 0-1,1-1 1,0 1-1,0 0 1,0 0-1,0 0 1,1 0-1,-1 1 1,0-1-1,-3 3 1,2-2-30,-125 92 503,57-47-284,-76 37 0,97-56-168,2 2-1,1 1 1,-58 53 0,-65 56 46,131-110-140,-252 179 111,269-193-138,1 1-1,1 0 1,1 2 0,-23 26-1,3-1-31,35-41 32,1 0-1,0 0 1,-1-1-1,1 0 1,-1 1-1,0-1 1,0-1-1,0 1 1,-7 2-1,-8 3 8,16-6-8,0 0 1,0 0 0,-1 0-1,-5 0 1,-2-2-82,11 1 74,0 0 1,-1 0-1,1 0 0,0-1 1,-1 1-1,1 0 0,0 0 1,0 0-1,-1-1 0,1 1 1,0 0-1,0 0 1,0-1-1,-1 1 0,1 0 1,0 0-1,0-1 0,0 1 1,0 0-1,0-1 0,0 1 1,-1 0-1,1-1 0,0 1 1,0 0-1,0-1 0,0 1 1,0-1-61,1 0 0,-1 0 0,0 0 0,1 0 1,-1 0-1,0 1 0,1-1 0,-1 0 0,1 0 0,-1 1 1,1-1-1,-1 0 0,1 0 0,1 0 0,12-11-1203,-6 5 95,6-5-1121,6 6 1018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10810,'5'8'1441,"-1"0"-1,0 0 1,0 0-1,-1 0 1,0 1-1,4 13 1,-6-13-1211,1 0 1,-1 0 0,-1 1-1,0-1 1,0 0-1,0 0 1,-1 0 0,-1 1-1,0-1 1,-3 11-1,-6 12 32,19-69-306,-8 10 25,1 11 9,1-19 0,-1 30 9,0 0 0,0 0 1,1 1-1,-1-1 1,1 0-1,0 1 0,5-9 1,0 2-126,1 2 0,-1-1 0,2 1 0,-1 0 0,1 1 0,0 0 0,1 0-1,0 1 1,14-7 0,-2 4-968,-3 5 465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11883,'1'10'5184,"1"4"-2978,2 9-989,4 105 1379,-10-39-2190,7-110-436,1 0 1,1 0 0,1 1-1,1 0 1,1 1 0,18-28-1,-28 45 37,1 1 0,0 0 1,0 0-1,1 0 0,-1 0 0,0 0 0,0 0 0,0 0 0,1 0 0,-1 0 0,0 1 0,1-1 0,-1 0 1,1 1-1,-1-1 0,1 1 0,-1-1 0,1 1 0,-1 0 0,1 0 0,-1 0 0,1 0 0,0 0 0,1 0 1,-1 1 12,0-1 0,0 1 0,0 0 0,0-1 0,0 1 0,0 0 0,-1 0 0,1 0 0,0 0 0,-1 1 0,1-1 0,-1 0 1,1 1-1,-1-1 0,0 1 0,0-1 0,1 1 0,-1 0 0,1 1 0,2 7 90,0 0 0,-1 0 1,0 1-1,-1-1 0,0 1 0,0-1 0,-1 15 1,0-17-122,0-11-288,1-10 64,-1 7 206,1 1-1,0 0 0,0-1 0,0 1 1,0 0-1,7-9 0,-4 6 9,-4 6 23,1 1 1,-1-1-1,0 1 1,1-1-1,-1 1 0,1-1 1,0 1-1,-1 0 0,1 0 1,0 0-1,0 0 0,0 0 1,0 0-1,0 0 0,0 0 1,0 1-1,0-1 0,2 1 1,-1-1 12,0 1 1,0 0-1,0 0 1,0 0-1,0 0 1,-1 1-1,1-1 0,0 1 1,0 0-1,3 1 1,-4-1-3,1 0-1,-1 1 1,0-1 0,0 1-1,0 0 1,0 0 0,0 0-1,0 0 1,0 0 0,-1 0-1,1 0 1,-1 0 0,1 1-1,0 2 1,2 4-224,-1 1 1,4 12-1,-7-20 135,0-1-32,0-1 0,1 1 0,-1 0 0,0-1 0,0 1 0,0 0 0,1-1 0,-1 1 0,0 0 0,1-1 0,-1 1-1,0-1 1,1 1 0,-1-1 0,1 1 0,-1-1 0,1 1 0,-1-1 0,1 1 0,-1-1 0,1 0 0,-1 1 0,1-1 0,0 0-1,-1 1 1,1-1 0,1 0 0,0 0-382,0 0-1,0 0 1,0 0 0,0-1-1,0 1 1,0-1-1,3-1 1,1 0-116,17-5-2856,3-1 1451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3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109 216 10530,'-3'-2'1274,"0"2"-1,0-1 1,0 0-1,0 0 1,-4 1-1,-15 1 2529,19 0-3684,0 0-1,0 0 0,1 0 0,-1 0 1,0 0-1,0 0 0,1 1 1,-1-1-1,1 1 0,-1 0 0,1 0 1,0 0-1,0 0 0,0 0 0,0 0 1,0 1-1,0-1 0,0 1 0,1-1 1,-2 4-1,-1 4-15,2-7-88,1 1-1,-1-1 0,1 1 0,0 0 1,0 0-1,0-1 0,0 1 0,1 0 1,-1 0-1,1 0 0,0 0 0,1 4 1,-1-8-20,0 1 1,0-1 0,0 1 0,0-1 0,1 1 0,-1-1 0,0 1-1,0-1 1,1 1 0,-1-1 0,0 1 0,1-1 0,-1 0 0,0 1-1,1-1 1,-1 0 0,1 1 0,-1-1 0,1 0 0,-1 0 0,1 1-1,-1-1 1,1 0 0,-1 0 0,1 0 0,-1 0 0,1 1-1,-1-1 1,1 0 0,0 0 0,1 0-25,-1 0 1,1 0-1,0 0 1,-1-1-1,1 1 0,-1 0 1,1-1-1,-1 1 0,1-1 1,2-1-1,3-3-95,-1 1 1,0-2-1,-1 1 0,1-1 0,-1 0 1,7-10-1,15-15-31,-27 31 162,0-1 0,1 1 1,-1 0-1,1-1 0,-1 1 1,1-1-1,-1 1 0,1 0 1,-1-1-1,1 1 1,-1 0-1,1 0 0,-1 0 1,1-1-1,-1 1 0,1 0 1,1 0-1,-2 0 5,0 0 1,1 0-1,-1 0 1,0 0-1,0 1 1,1-1-1,-1 0 0,0 0 1,1 0-1,-1 1 1,0-1-1,0 0 0,1 0 1,-1 1-1,0-1 1,0 0-1,0 0 1,1 1-1,-1-1 0,0 0 1,0 1-1,0-1 1,1 4 81,0 0 0,0-1 1,-1 1-1,1 5 0,-1-7-82,1 38 430,1 17-487,-2-57 4,0 1 0,0-1 0,0 0 0,0 1-1,0-1 1,0 0 0,0 0 0,0 1 0,0-1 0,0 0 0,0 0-1,0 1 1,0-1 0,0 0 0,0 0 0,0 1 0,1-1-1,-1 0 1,0 0 0,0 1 0,0-1 0,0 0 0,1 0 0,-1 1-1,0-1 1,0 0 0,0 0 0,1 0 0,-1 0 0,0 1 0,0-1-1,1 0 1,7-9-2569,4-5 1476</inkml:trace>
  <inkml:trace contextRef="#ctx0" brushRef="#br0" timeOffset="1">272 0 9754,'8'40'5185,"-2"3"-1024,-2 4-2281,0 1-295,0 3-633,-4-5-248,4-4-440,-1-4-96,-2-15-168,-1-6-304,0-15-896,2-8-752,2-12 1119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8706,'0'1'183,"-1"-1"0,1 0 0,0 1 0,0-1-1,-1 0 1,1 1 0,0-1 0,0 0 0,0 1 0,-1-1 0,1 1 0,0-1 0,0 0 0,0 1 0,0-1 0,0 1 0,0-1-1,0 1 1,0-1 0,0 0 0,0 1 0,0-1 0,0 1 0,0-1 0,0 0 0,1 2 0,4 15 760,-2-8-284,6 20 449,-2 1-1,-1 0 1,3 55 0,-7-40-157,13 70 1,-11-90-808,-3-18-143,0-6-44,-1-3-39,0-16-101,2 1 0,0-1 0,9-33-1,-9 44 174,0 0-1,0 0 0,1 0 0,0 0 0,0 1 0,1-1 0,0 1 0,0 0 0,0 0 0,1 0 0,8-7 0,-10 10 24,1 0-1,0 0 0,0 0 0,0 1 0,0 0 0,0 0 0,0 0 0,1 0 0,-1 1 0,1-1 0,0 1 1,-1 0-1,1 0 0,0 1 0,-1 0 0,1 0 0,7 0 0,-9 1 27,0-1-1,0 1 1,0 0 0,0 0-1,0 0 1,0 0 0,0 0-1,-1 1 1,1-1 0,0 1-1,-1 0 1,1 0-1,-1 0 1,0 0 0,0 0-1,1 0 1,-1 1 0,-1-1-1,1 1 1,0-1 0,-1 1-1,1 0 1,-1 0-1,0-1 1,0 1 0,0 0-1,0 0 1,0 0 0,-1 0-1,0 0 1,1 1 0,-1-1-1,0 0 1,0 0 0,-1 0-1,1 0 1,-2 4-1,0 0 53,0 0-1,0-1 0,-1 1 1,0-1-1,-1 0 0,1 0 1,-8 9-1,2-4 19,0 0-1,-18 15 1,20-20-68,-1 0 0,0 0 1,1-1-1,-13 6 0,17-9-237,0-1-1,0 0 1,0 0-1,0 0 1,0 0-1,0 0 1,0-1-1,0 1 1,-1-1-1,1 0 1,0 0-1,0 0 1,-1-1-1,1 1 1,0-1-1,-5-1 1,8 2 77,-1 0 0,1 0 0,0 0 0,-1 0 1,1 0-1,-1-1 0,1 1 0,0 0 0,0 0 1,-1 0-1,1-1 0,0 1 0,-1 0 0,1 0 0,0-1 1,0 1-1,-1 0 0,1 0 0,0-1 0,0 1 0,4-8-1303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72 9466,'1'1'424,"17"7"2221,-18-8-2591,1 0 1,-1 1-1,0-1 0,1 0 1,-1 0-1,1 0 0,-1 0 1,1 0-1,-1 0 0,0 0 1,1 0-1,-1 0 0,1 0 0,-1 0 1,1 0-1,-1 0 0,1 0 1,-1 0-1,0 0 0,1 0 1,-1 0-1,1-1 0,-1 1 0,1 0 1,-1 0-1,0-1 0,1 1 1,-1 0-1,0 0 0,1-1 1,-1 1-1,0 0 0,0-1 1,1 1-1,-1-1 0,1 0 0,-1 0-24,0 0 0,0 0 1,0 0-1,0 0 0,0 0 0,0-1 0,-1 1 0,1 0 0,0 0 0,-1 0 0,1 0 0,0 0 0,-1 0 0,1 0 0,-1 0 0,0 0 0,0-2 0,-16-16 536,14 15-415,0 1-1,-1 0 0,1 0 1,-1 0-1,1 1 0,-1-1 1,0 1-1,0 0 0,0 0 1,0 0-1,0 1 0,-1-1 0,-6 0 1,5 1-32,0 0 1,1 1-1,-1 0 1,1 0-1,-1 1 1,1 0-1,-1 0 1,-5 1-1,8-1-86,0 0 0,0 1-1,0-1 1,1 0 0,-1 1 0,1 0-1,-1-1 1,1 1 0,-1 0 0,1 0 0,0 1-1,0-1 1,0 0 0,0 1 0,1-1-1,-3 5 1,0 2 57,1 1 0,0 0 0,0 0 0,1 0-1,0 0 1,1 0 0,-1 20 0,2-23 33,1 1 0,1 13 1,-1-19-99,-1 0 1,1 0 0,-1 0 0,1 0 0,0 0 0,0 0 0,0-1 0,0 1 0,0 0 0,0 0 0,0 0-1,0-1 1,1 1 0,-1-1 0,2 2 0,0-2-17,-1 0 0,0 0 0,0 0 0,1 0 0,-1 0 0,1-1 0,-1 1 0,1-1 0,-1 1 0,1-1 0,-1 0 0,0 0 0,1 0 0,-1-1 0,1 1 0,-1 0 0,1-1 0,-1 0 0,1 0 0,-1 1 0,0-1 0,3-2 0,4-2-3,-1 1-1,0-2 1,0 1-1,11-11 1,-18 15-6,3-2 12,0 0 0,-1 0 0,0 0-1,1-1 1,-1 1 0,-1-1 0,1 0-1,0 0 1,-1 0 0,0 0 0,0 0-1,3-8 1,-5 11-7,0 1-1,0-1 1,0 1-1,0-1 1,1 0 0,-1 1-1,0-1 1,0 1-1,1-1 1,-1 1-1,0-1 1,1 1-1,-1-1 1,1 1-1,-1-1 1,0 1 0,1 0-1,-1-1 1,1 1-1,-1 0 1,1-1-1,-1 1 1,1 0-1,0 0 1,-1-1-1,1 1 1,-1 0 0,1 0-1,-1 0 1,1 0-1,0 0 1,-1 0-1,1 0 1,-1 0-1,1 0 1,1 0-1,-1 0 12,1 1 0,-1 0 0,1-1-1,-1 1 1,1 0 0,-1-1-1,1 1 1,-1 0 0,0 0-1,0 0 1,1 0 0,-1 1 0,1 1-1,0 0-7,0 0 0,-1 0 0,0 0 0,0 0 0,0 0 0,0 0 0,0 1 0,0-1 0,-1 0-1,0 1 1,0-1 0,0 4 0,2 10-364,-2-15 300,0 3-313,1-1 1,-1 0-1,1 1 1,0-1-1,1 0 1,-1 1-1,1-1 1,2 5-1,-2-7 192,0 0 1,0 0-1,0 0 0,0 0 0,1-1 0,2 3 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11074,'-3'2'1045,"0"1"-1,-1 0 0,1-1 0,-1 0 0,-4 3 1,-11 5-136,-48 33 808,66-42-1679,0 0 1,-1 0 0,1 0 0,0-1-1,0 1 1,0 0 0,0 0 0,0 1 0,0-1-1,0 0 1,0 0 0,0 0 0,1 1-1,-1-1 1,0 0 0,1 1 0,-1-1 0,1 0-1,0 1 1,-1-1 0,1 1 0,0-1-1,0 1 1,0-1 0,0 1 0,0-1 0,0 0-1,0 1 1,0-1 0,1 1 0,-1-1 0,1 1-1,-1-1 1,1 0 0,-1 1 0,1-1-1,0 0 1,1 2 0,3 3 46,0 0 0,0 0 0,1-1 0,0 0 0,0 0 0,0 0 0,1-1 0,10 7 0,-9-7 81,0 1 1,-1 0 0,1 0-1,-1 1 1,7 7-1,-13-12-115,1 1 1,-1-1-1,0 1 0,0 0 0,0-1 0,0 1 0,0 0 0,0-1 1,0 1-1,-1 0 0,1 0 0,-1 0 0,1 0 0,-1 0 0,0 0 1,1 0-1,-2 3 0,1-3-17,0 0 0,-1-1 0,1 1 0,-1 0 0,0-1 0,0 1 0,1-1 0,-1 1 0,0-1 0,-1 1 0,1-1 0,0 0 0,0 1 0,0-1 0,-3 2 0,0 0-183,0-1 0,0 0 0,1 0 1,-1 0-1,0 0 0,-1-1 0,1 0 0,0 0 0,0 0 0,-1 0 1,1 0-1,0-1 0,-1 0 0,-4 0 0,8 0 33,0 0 0,1 0-1,-1 0 1,1 0 0,-1 0-1,0-1 1,1 1 0,-1 0 0,1 0-1,-1 0 1,0-1 0,1 1-1,-1 0 1,1 0 0,-1-1-1,1 1 1,-1-1 0,1 1 0,-1 0-1,1-1 1,0 1 0,-1-1-1,1 1 1,0-1 0,-1 1 0,1-1-1,0 1 1,-1-1 0,1 1-1,0-1 1,0 0 0,0 1 0,0-1-1,-1 1 1,1-1 0,0 0-1,0 1 1,0-1 0,0 0-1,6-15-1253</inkml:trace>
  <inkml:trace contextRef="#ctx0" brushRef="#br0" timeOffset="1">376 127 10826,'-7'29'4761,"6"-3"-2352,0 3-889,6 3-640,-5-3-288,0-6-536,0-5-456,-8-15-824,5-6-824,3-13 1296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5:3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10794,'4'4'4569,"-4"2"-2400,5 4-977,-2 1-256,1 2-328,7-1-256,-5-5-952,7 0-552,9-3 688</inkml:trace>
  <inkml:trace contextRef="#ctx0" brushRef="#br0" timeOffset="1">367 90 9850,'-1'1'368,"1"0"0,-1 0 1,1 0-1,-1 0 0,1 0 0,-1 0 0,0 0 0,1 0 0,-1 0 1,0-1-1,0 1 0,0 0 0,0 0 0,0-1 0,0 1 0,0 0 1,0-1-1,0 1 0,0-1 0,0 1 0,0-1 0,0 0 0,-1 0 1,-1 1-1,-11 4 1084,8-2-1078,0 0 0,0 1 0,1 0 1,-1 0-1,1 1 0,0-1 0,0 1 0,0 0 1,-4 6-1,8-9-326,0 0 0,0 0 0,1 0 1,-1 0-1,0 0 0,1 0 0,-1 0 0,1 1 1,-1-1-1,1 0 0,0 0 0,0 0 0,0 0 1,0 1-1,1-1 0,-1 0 0,1 0 0,-1 0 1,2 3-1,1 5 42,2 0 1,8 16-1,-4-9 26,-4-8-66,0 2 56,8 19 1,-12-27-83,0 1 1,-1-1 0,1 0 0,0 1 0,-1-1 0,0 1 0,0-1-1,0 0 1,0 1 0,-1 5 0,0-8-13,1 1-1,-1-1 1,1 1-1,-1-1 1,0 0 0,1 0-1,-1 1 1,0-1-1,0 0 1,0 0 0,0 0-1,0 0 1,0 0-1,0 0 1,0 0 0,-2 1-1,0-1-4,0 1 1,1-1-1,-1 0 0,0 0 0,0 0 0,0 0 0,-5 0 0,-2 0-107,0-1 0,0 0 1,-19-3-1,7 0-689,0-1 1,1-2 0,0 0 0,-29-12 0,23 2-144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11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521 888 4025,'3'2'1140,"0"1"1,1 0-1,-2 0 1,1 0-1,0 0 1,0 1-1,-1-1 1,0 1-1,0 0 1,3 5-1,-12-22 4895,-4-13-5820,2 4 111,-61-153-1,14 34-256,26 73-35,-53-87 1,-54-50 22,69 120-57,64 81-2,0-1 0,0 1 0,-1 0-1,0 1 1,-8-6 0,10 8-33,0-1 1,0 1-1,1 0 1,-1 0-1,0 0 0,-1 0 1,1 1-1,0-1 1,0 1-1,0 0 1,-4 0-1,7 0 3,-1 0-1,1 0 1,0 0-1,0 0 0,0 0 1,-1 0-1,1 0 1,0 0-1,0 0 1,-1 0-1,1 0 0,0 0 1,0 0-1,0 0 1,-1 0-1,1 0 1,0 0-1,0 0 1,0 0-1,-1 0 0,1 1 1,0-1-1,0 0 1,0 0-1,0 0 1,-1 0-1,1 1 0,0-1 1,0 0-1,0 0 1,0 0-1,0 0 1,0 1-1,-1-1 0,1 0 1,0 0-1,0 1 1,0-1-1,0 0 1,0 0-1,0 0 0,0 1 1,0-1-1,0 0 1,0 0-1,0 1 1,0-1-1,0 0 0,0 0 1,0 0-1,1 1 1,-1-1-1,0 0 1,0 0-1,0 0 1,0 1-1,0-1 0,0 0 1,11 12-2132,9 3-491,7 1 1184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1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25 466 8346,'-2'0'349,"1"0"0,0 1 0,0-1 0,-1 1 1,1-1-1,0 1 0,0-1 0,0 1 0,0 0 1,0 0-1,0 0 0,0-1 0,0 1 0,0 0 0,0 0 1,0 0-1,0 1 0,1-1 0,-1 0 0,0 0 1,1 0-1,-1 0 0,1 1 0,-1-1 0,1 0 0,0 1 1,0-1-1,-1 2 0,3 1 1008,-1-4-1340,-1 0 1,0 0-1,0 0 1,0 0 0,0 0-1,0 0 1,0 0-1,0 0 1,0 0 0,0 0-1,0 0 1,0 0-1,0 0 1,0 0 0,0 0-1,0 0 1,0 0-1,0 0 1,1 0 0,-1 0-1,0 0 1,0 0 0,0 0-1,0 0 1,0 0-1,0 0 1,0 0 0,0 0-1,0 0 1,0 0-1,0 0 1,0 0 0,0 0-1,0 0 1,0 0-1,0 0 1,1 0 0,-1 0-1,0 0 1,0 0-1,0-1 1,0 1 0,0 0-1,0 0 1,0 0-1,0 0 1,0 0 0,0 0-1,0 0 1,0 0 0,0 0-1,0 0 1,0 0-1,0 0 1,0 0 0,0 0-1,0 0 1,0 0-1,0-1 1,0 1 0,0 0-1,0 0 1,0 0-1,0 0 1,0 0 0,0 0-1,0 0 1,2-8 190,25-52-40,14-40-80,29-161 64,-65 240-131,-2 10-5,-3 7 6,1 1-1,0-1 1,0 0-1,0 1 1,0-1-1,4-6 1,-4 10-15,-1 0 0,0-1 0,1 1 1,-1 0-1,0 0 0,0 0 0,1 0 0,-1-1 0,0 1 0,1 0 1,-1 0-1,0 0 0,1 0 0,-1 0 0,0 0 0,1 0 0,-1 0 1,0 0-1,1 0 0,-1 0 0,0 0 0,1 0 0,-1 0 0,0 0 1,1 0-1,-1 1 0,0-1 0,1 0 0,-1 0 0,0 0 0,0 0 1,1 1-1,-1-1 0,0 0 0,0 0 0,1 1 0,-1-1 0,0 1 1,13 12 80,-10-10-58,14 17 50,2-2 0,33 27 0,-44-39-125,0 0 1,0-1 0,1 0 0,0 0 0,0-1 0,1-1-1,-1 1 1,1-2 0,-1 1 0,14 1 0,9-2-723,-2-2 325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1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16 1888,'5'-1'1394,"12"-4"2246,-17 5-3303,1 0 0,-1 0 0,1 0 0,-1-1 0,1 1 0,-1 0 0,1 0 0,-1-1 0,0 1 0,1 0 0,-1-1 0,1 1 0,-1 0 0,0-1 0,1 1 0,-1-1 0,0 1 0,0-1 0,1 1 0,-1-1 0,0 1 1,0-1-1,0 1 0,0-1 0,1 0 0,-14 16 2633,-7 5-2598,-1-1 0,-34 24 0,25-20-165,-45 36 357,-103 75 275,139-109-790,-72 51 263,85-57-471,0 2 0,-22 25 0,45-43 220,-4 6-1566,7-9 1438,0 0 1,0 0-1,0 0 1,0 1 0,0-1-1,0 0 1,0 0-1,0 0 1,0 1-1,0-1 1,0 0 0,0 0-1,0 0 1,0 1-1,0-1 1,0 0-1,0 0 1,0 0 0,1 0-1,-1 1 1,0-1-1,0 0 1,0 0-1,0 0 1,0 0-1,0 0 1,1 1 0,-1-1-1,0 0 1,0 0-1,0 0 1,0 0-1,1 0 1,-1 0 0,0 0-1,0 0 1,0 0-1,1 0 1,-1 0-1,0 0 1,0 0 0,0 0-1,1 0 1,-1 0-1,0 0 1,0 0-1,0 0 1,1 0-1,-1 0 1,0 0 0,0 0-1,14-1-1224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57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80 3761,'-7'-8'8687,"3"-6"-5256,4 12-3118,-1 0-1,1-1 0,-1 1 0,1 0 1,-1 0-1,0 0 0,-1-2 0,-4-3 537,1-1 0,-12-11 0,15 15-5119,2 4 2963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13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8050,'-3'5'970,"-1"0"0,1 0-1,-1 0 1,0 0 0,0 0 0,-5 4 0,-12 14 388,4-1-550,1 1 0,-15 30 1,26-42-646,0 0 1,0 1 0,1 0 0,0 0 0,1 0 0,0 0-1,-1 17 1,4-27-136,0 0-1,0 0 0,0-1 1,0 1-1,0 0 0,0 0 1,1 0-1,-1-1 0,1 1 1,-1 0-1,1-1 0,0 1 1,0 0-1,1 1 0,0-1 8,0 0-1,0 1 1,0-1-1,0 0 1,1-1-1,-1 1 1,1 0-1,3 1 0,12 5 92,1 0 0,0-2 0,0 0 0,1-1-1,32 4 1,-25-6-304,1-2-1,-1 0 1,1-2-1,-1-1 1,36-7-1,-49 5-385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1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7 6569,'-100'-4'3100,"65"2"-800,30 2-1712,1-1 1,0 1 0,-1 0 0,1 1 0,-1-1-1,-5 2 1,9-2-465,0 1-1,0-1 1,0 0 0,0 0-1,0 1 1,0-1-1,1 1 1,-1-1 0,0 1-1,0-1 1,0 1 0,1-1-1,-2 2 1,2-2-85,0 0 0,-1 1 1,1-1-1,0 0 0,0 0 1,0 1-1,0-1 0,0 0 0,0 0 1,0 1-1,0-1 0,0 0 1,0 0-1,0 1 0,0-1 1,0 0-1,0 0 0,0 1 1,0-1-1,0 0 0,0 0 0,0 1 1,1-1-1,7 8 739,-2-4-647,1-1 0,0 0 0,-1 0 0,1 0 0,8 1 0,39 7 173,-48-10-276,369 32 474,-309-29-457,29 0 32,111 11 209,-196-14-271,-1 0 0,0 0-1,0 1 1,0 0 0,-1 0 0,1 1 0,0 0-1,13 7 1,-21-10-35,-1 0 1,1 1-1,-1-1 0,1 0 0,-1 1 0,1-1 0,-1 1 0,1-1 0,-1 1 0,1-1 0,-1 0 1,0 1-1,1 0 0,-1-1 0,0 1 0,1-1 0,-1 1 0,0-1 0,0 2 0,0-2-61,0 1-1,0-1 0,0 1 0,0-1 0,0 0 0,0 1 0,0-1 0,-1 1 0,1-1 0,0 0 1,0 1-1,-1-1 0,1 0 0,0 1 0,0-1 0,-1 0 0,1 0 0,0 1 0,-1-1 0,1 0 0,-1 1 1,-2 0-581,0 0 1,0 0-1,0 1 1,1-2 0,-1 1-1,-4 0 1,-9-1-754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1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9330,'54'20'6731,"25"18"-4530,-24-11-1354,4-2-271,-38-17-323,-1 0-1,0 2 1,-1 0 0,33 24-1,-48-31-215,-1 0 0,1 0 0,-1 0-1,0 1 1,0-1 0,0 1 0,-1 0-1,1 0 1,-1 0 0,0 0-1,0 1 1,-1-1 0,1 0 0,-1 1-1,0-1 1,0 1 0,0 0-1,-1-1 1,1 1 0,-1 0 0,0-1-1,-1 1 1,1 0 0,-1-1 0,0 1-1,0-1 1,-3 8 0,0-5-4,0 1 1,-1-1-1,0 0 0,0 0 1,0 0-1,-1-1 1,0 0-1,-9 8 0,-9 4 21,-28 16-1,9-7-130,23-13-183,-27 19-964,41-28 488,0 0 1,1 0-1,-1 0 1,1 1 0,-5 7-1,2 4-663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44 683 4401,'-32'35'2195,"21"-22"1928,10-11-1757,2-3-150,8-7 711,3-6-3770,85-103 1476,-44 50-480,335-373 80,-364 416-214,-13 14 8,0-1 0,-1 0 1,12-18-1,-34 37-1587,-9 11-363,-4 4 661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21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9074,'0'-1'1811,"0"-2"2591,7 1-3466,9-1-615,1 1-1,0 0 1,0 1 0,0 0-1,18 3 1,-17-1-154,0 0 1,0 1-1,0 1 1,28 9-1,-40-10-75,-1 0-1,0 0 0,0 1 1,0-1-1,0 1 1,0 1-1,-1-1 1,1 0-1,-1 1 0,0 0 1,0 0-1,0 0 1,0 1-1,-1-1 0,0 1 1,0 0-1,0 0 1,-1 0-1,3 6 0,-4-8-23,0 0-1,-1 0 1,1 0-1,-1 0 0,0 0 1,0 0-1,0 1 1,0-1-1,0 0 0,-1 0 1,1 0-1,-1 0 0,-1 4 1,-2 4 134,-1-1-1,-7 15 1,6-15-53,-6 17 1,5-2-122,1-1 1,2 1 0,-3 38 0,3-28-679,4-33 573,-1 1-205,1-1 1,0 1-1,-1-1 0,1 0 1,0 1-1,1-1 0,-1 1 0,0-1 1,1 0-1,0 5 0,-1-7 171,0 0 0,1 1-1,-1-1 1,0 0 0,0 1 0,0-1-1,0 0 1,1 1 0,-1-1-1,0 0 1,0 0 0,1 1 0,-1-1-1,0 0 1,0 0 0,1 1-1,-1-1 1,0 0 0,1 0-1,-1 0 1,1 1 0,14 1-1227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22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66 2521,'-31'-7'1685,"30"6"-1530,1 1-1,-1 0 1,0-1-1,1 1 1,-1-1-1,1 1 1,-1-1-1,1 1 1,-1-1-1,1 1 1,-1-1-1,1 1 1,-1-1 0,1 0-1,0 1 1,-1-1-1,1 0 1,0 1-1,0-1 1,-1 0-1,1 1 1,0-1-1,0 0 1,0-1-1,1-13 2877,0 13-2749,-1 1 1,1-1-1,-1 0 1,0 1-1,0-1 1,1 1-1,-1-1 1,0 0 0,0 1-1,-1-1 1,1-1-1,-1 2-225,1 0-1,0 1 1,-1 0-1,1-1 1,-1 1-1,0-1 0,1 1 1,-1-1-1,1 1 1,-1 0-1,0 0 1,1-1-1,-1 1 1,0 0-1,1 0 1,-1 0-1,0-1 1,1 1-1,-1 0 1,0 0-1,1 0 1,-1 0-1,0 1 1,0-1-1,1 0 0,-1 0 1,0 0-1,0 0-50,1 0-1,-1 0 0,1 0 0,-1 0 0,1 0 1,-1 0-1,1 1 0,-1-1 0,1 0 0,0 0 0,-1 0 1,1 0-1,-1 1 0,1-1 0,-1 0 0,1 0 0,0 1 1,-1-1-1,1 0 0,0 1 0,-1-1 0,1 0 1,0 1-1,-1-1 0,1 0 0,0 1 0,0-1 0,-1 1 1,1-1-1,0 1 0,0-1 0,0 1 0,0-1 1,0 1-1,0-1 0,-1 1 0,-1 7-15,2-8 9,0 1 1,0 0 0,-1 0 0,1 0-1,0 0 1,0 0 0,0-1-1,0 1 1,0 0 0,0 0-1,1 0 1,-1 0 0,0 0-1,0-1 1,0 1 0,1 0-1,-1 0 1,1 0 0,-1-1-1,0 1 1,1 0 0,-1-1-1,1 1 1,1 1 0,2 1 13,-7-2 16,-5 0 102,9-8 952,0 7 154,1 13 373,0-6-1943,7 55 566,-3-18-33,61 398 1158,-55-365-1182,5 43 131,-8-62-172,-5-31-60,3 50 0,-6-77-99,-1 1 0,0-1 0,0 1 0,0-1 0,0 1 0,0 0-1,0-1 1,0 1 0,0-1 0,-1 1 0,1-1 0,0 1 0,0-1 0,0 1 0,-1-1 0,1 1-1,0-1 1,0 1 0,-1 0 0,-2-3-1933,-1-6-3317,1 0 4080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23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5873,'22'76'10228,"10"28"-6533,-29-96-3449,-1-4-107,-1 0-1,1 0 1,-1-1-1,1 1 0,0 0 1,0-1-1,5 5 1,-6-7-119,0 0 0,0 0 0,0 0 0,1 0 0,-1-1 0,1 1 0,-1-1 0,0 1 0,1-1 0,-1 1 0,1-1 0,-1 0 0,1 1 0,-1-1 0,1 0 0,-1 0 0,1 0 0,-1 0 0,1-1 0,-1 1 0,1 0 0,-1-1 0,1 1 0,-1-1 0,2 0 0,3-1-3,0-1 0,0 0 0,0 0 0,-1-1 0,1 0 0,5-4 0,30-31 32,-26 24-37,6-7-12,43-36-2465,-51 48 1660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2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694 121 6601,'-24'-16'2617,"23"16"-2529,1-1-1,0 1 1,0-1 0,0 1-1,0 0 1,0-1 0,0 1 0,-1-1-1,1 1 1,0-1 0,0 1-1,0-1 1,1 1 0,-1-1 0,0 1-1,0 0 1,0-1 0,0 1-1,0-1 1,0 1 0,1-1-1,-1 1 1,0 0 0,0-1 0,1 0-1,8-11 1747,-7 9-1316,0 0-345,5-11 2602,-8 10-1198,-7 3-587,-7 0-190,0-1 0,-27-5 0,-7-2-278,-58-4 20,-68-7-50,152 18-426,-24 1 0,19 1-45,6 0-17,0-1 4,-23 3 1,38-1-21,0 0 0,0 1 0,0-1 0,1 1 0,-1 1 0,0-1 1,-8 6-1,13-7-40,-1 1 1,1-1 0,-1 1 0,1 0-1,0-1 1,-1 1 0,1 1-1,0-1 1,-2 4 0,3-5-55,1-1-1,-1 1 1,1 0 0,0 0-1,0 0 1,-1 0 0,1 0-1,0 0 1,0 0 0,0 0 0,0 0-1,0 0 1,0 0 0,0 0-1,0 0 1,1 0 0,-1 0-1,0 0 1,1 0 0,-1 0-1,0 0 1,1 0 0,-1 0 0,1-1-1,-1 1 1,1 0 0,0 0-1,-1 0 1,1-1 0,0 1-1,0 0 1,0 0 0,1 0-404,0 1 0,1-1 1,-1 1-1,0-1 0,0 0 1,1 0-1,-1 0 0,4 0 1,-1 1-308,14 5-771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24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13 6249,'0'0'209,"-1"0"0,1 0-1,-1 0 1,0 0 0,1 0-1,-1 0 1,1-1 0,-1 1-1,0 0 1,1 0 0,-1 0-1,1-1 1,-1 1 0,1 0-1,-1-1 1,1 1 0,-1 0-1,1-1 1,-1 1 0,1-1-1,0 1 1,-1-1 0,1 1-1,-1-1 1,1 0-1,0 1-72,-1 0 0,1-1-1,0 1 1,-1 0 0,1-1-1,0 1 1,-1 0 0,1-1-1,-1 1 1,1 0 0,0 0-1,-1 0 1,1-1 0,-1 1-1,1 0 1,-1 0 0,1 0-1,0 0 1,-1 0-1,1 0 1,-1 0 0,1 0-1,-1 0 1,1 0 0,-1 0-1,1 0 1,0 0 0,-1 0-1,1 1 1,-1-1 0,1 0-1,-1 0 1,1 0 0,0 1-1,-1-1 1,-17 12 1122,16-10-1086,-10 7 84,0 1 0,1 1 1,0 0-1,-10 14 0,-33 54 123,26-38-168,27-40-202,0 1-1,0-1 1,0 1 0,0 0 0,1-1-1,-1 1 1,1 0 0,-1 0-1,1-1 1,-1 1 0,1 0 0,0 0-1,0 0 1,0-1 0,0 1-1,0 0 1,0 0 0,1 0 0,-1-1-1,1 1 1,-1 0 0,1 0-1,0-1 1,-1 1 0,1 0 0,0-1-1,0 1 1,0-1 0,0 1 0,3 2-1,2 2 38,0 0 0,1-1 0,-1 1 0,2-1 0,8 5-1,3 1-93,0-1 0,1 0 0,1-1 0,-1-2 0,33 9 0,-39-13-256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4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3977,'6'15'1712,"-6"-13"-784,0 4 377,2 0 183,-2-6 232,0 0-143,0 0-569,0 0-288,2 4-1024,0 13 264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4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241 155 5401,'1'-5'934,"-1"0"0,1 0 0,-1 0 0,0 0 0,0 0 0,-1 0 0,-1-8-1,1 7-277,0-2-24,0 0 1,-1 0-1,-1 0 0,1 1 0,-1-1 0,-6-12 0,7 18-515,1-1 0,0 1 0,-1 0 0,1 0 0,-1 0 0,0 0 0,0 0 0,0 0 0,0 1 0,0-1 0,0 1 0,0-1 0,0 1 0,-1 0 0,1 0 0,0 0 0,-1 0 0,1 0 0,-1 0 0,0 1 0,1-1 0,-1 1 0,1 0 0,-6 0 0,1 1-21,1 0 0,0 0 0,0 1 0,0 0 0,0 0 0,0 1 0,0 0 0,0 0 0,1 0 1,-1 1-1,1-1 0,-6 7 0,3-3-41,1 0 1,-1 1-1,2 0 1,-1 0-1,1 1 1,-9 17-1,11-17-51,0-1-1,1 1 0,1-1 0,0 1 0,0 0 0,0 0 0,1 0 0,0 0 0,1 0 0,1 12 0,-1-15-10,1 0 0,0 0 0,0-1 0,1 1 0,0 0 0,0 0 0,0-1 0,0 1 0,1-1 0,0 0 0,0 1 0,1-1 0,-1-1 0,1 1 0,0-1 0,7 6 0,-8-7 5,0-1 0,1 1-1,0-1 1,-1 0 0,1-1 0,0 1-1,0-1 1,0 1 0,0-1-1,0 0 1,0-1 0,0 1 0,0-1-1,1 0 1,-1 0 0,0 0 0,0 0-1,0-1 1,0 1 0,0-1-1,0 0 1,0-1 0,0 1 0,6-3-1,-1-1 7,0 0 0,-1 0 0,0-1 0,0 0 0,0 0 0,-1-1 0,0 0 0,0 0 0,8-12 0,-7 7 6,0 0 0,-1 0 1,-1 0-1,6-16 0,-9 20 3,0 1-1,-1-1 0,0-1 1,-1 1-1,0 0 0,0 0 1,0 0-1,-2-12 0,1 17-6,0 1 0,0 0 0,-1 0 0,1-1-1,-1 1 1,0 0 0,1 0 0,-1 0-1,0 0 1,0 0 0,0 0 0,0 0 0,-1 0-1,1 0 1,-1 1 0,1-1 0,-1 0 0,1 1-1,-1-1 1,0 1 0,0 0 0,0 0-1,0-1 1,0 1 0,0 0 0,0 1 0,0-1-1,0 0 1,0 1 0,0-1 0,0 1-1,-1-1 1,1 1 0,0 0 0,0 0 0,-1 0-1,1 0 1,-4 1 0,2 0-10,0 1 0,1-1 1,-1 0-1,1 1 0,-1 0 0,1 0 1,-1 0-1,1 0 0,0 0 0,0 1 0,0 0 1,1-1-1,-1 1 0,-2 4 0,-2 2-655,1 0 0,0 1 0,-7 16 0,8-10-2617,4-2 1303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30 9074,'-12'-7'4569,"-1"3"-1672,-29-7-737,36 11-208,11 5-695,7-4-289,15-1-520,9 0-120,11-4-168,-3-1-48,-4 2-384,-6 2-440,-18 4-1305,3 6 1249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10114,'-1'13'5009,"-2"-2"-2016,9-2-833,3-3-255,14-1-673,5-5-232,6-5-416,-3-2-160,2 0-136,-8 3-512,-7-4-1224,7 0 3048,5-10-1728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6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3353,'1'-16'2074,"-2"11"-976,2 1 0,-1-1 0,1 0 0,-1 0 0,4-8 0,-4 12-1007,0 1 1,0-1 0,0 1 0,0-1-1,1 1 1,-1 0 0,0-1 0,0 1-1,1 0 1,-1-1 0,0 1 0,1 0-1,-1-1 1,0 1 0,1 0 0,-1 0 0,1-1-1,-1 1 1,0 0 0,1 0 0,-1 0-1,1-1 1,-1 1 0,1 0 0,-1 0-1,1 0 1,-1 0 0,0 0 0,1 0-1,-1 0 1,2 0 0,-1 1 55,0-1 1,0 0-1,0 1 1,1-1-1,-1 1 0,0-1 1,0 1-1,0 0 0,0 0 1,0-1-1,0 1 1,0 0-1,1 1 0,3 5 178,-1-1 0,1 1 0,-1 0-1,-1 0 1,1 0 0,-1 1 0,-1-1-1,1 1 1,1 9 0,1 9 332,2 39-1,-4 1-118,-1-27-236,10 70 0,-9-93-262,-3-13-40,0 0 0,1 0-1,-1 0 1,1 0 0,0 0 0,0-1-1,0 1 1,0 0 0,0 0-1,2 2 1,0-2-226,-6-7-104,-6-12 310,11 13 208,3 1-123,0-1 0,-1 1 0,1-1 0,0 1 0,0 1 0,1-1 0,-1 1 1,6-1-1,8-2 122,0 2 0,1 0 1,29 1-1,-21 2-34,-1-2 1,0-1-1,1-1 1,-1-2-1,0 0 0,33-12 1,-52 14-267,-1-1 0,1 0 0,0 0 0,-1 0 0,0-1 1,0 0-1,0 0 0,-1-1 0,1 0 0,7-9 0,-12 12-15,1-1 0,-1 1 0,0 0 0,0-1 0,0 0 0,-1 1 0,1-1 0,-1 0 0,0 0 1,0 0-1,0 0 0,0 0 0,-1 0 0,0 0 0,0 0 0,0 0 0,0 0 0,0 0 0,-1 0 0,0 0 0,0 0 0,0 0 0,-3-7 0,-3-3-65,0 1 0,-1 0 0,-1 0 0,-13-17 1,21 30 216,0-1 0,1 0 1,-1 0-1,0 1 0,0-1 1,1 0-1,-1 1 1,0-1-1,0 1 0,0-1 1,0 1-1,1-1 0,-1 1 1,0 0-1,0 0 1,0-1-1,-2 1 0,2 0 18,1 0 0,-1 0 1,0 0-1,0 1 0,1-1 0,-1 0 0,0 0 0,1 1 0,-1-1 0,0 0 0,1 1 0,-1-1 1,0 1-1,1-1 0,-1 1 0,1-1 0,-1 1 0,0 0 0,-1 2 104,0 0 0,1 0 1,-1 1-1,0-1 0,1 0 0,0 1 0,0-1 0,-1 5 0,0 3 44,1 0 0,0 0 0,0 0-1,1 0 1,0 0 0,1-1-1,1 1 1,0 0 0,0 0 0,5 14-1,-4-18-187,-1-1 0,1 0 0,0 0 0,0 0 0,1-1 1,-1 1-1,1-1 0,1 0 0,-1 0 0,1 0 0,0-1 0,0 1 0,0-1 0,0 0 0,1-1 0,0 1 0,-1-1 0,11 3 0,-8-3-364,0 0 0,1-1 0,-1 0 0,1-1 0,0 1 0,11-1 0,19-4-637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11514,'-3'48'5306,"-6"5"-2626,8 14-911,-2 1-265,8-1-760,7-8-256,6-12-320,3-10-72,0-20-528,2-5-432,-2-25-1137,-2-9 1169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11995,'3'0'5113,"12"3"-2841,2 3-255,12 2-641,7 0-440,12 2-576,1-5-112,14-1-736,-2-3-552,1-2 648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8634,'-53'-1'3845,"53"1"-3743,0 0 1,0 0-1,0 0 0,0 0 1,-1 0-1,1 0 1,0 0-1,0 0 0,0 1 1,0-1-1,0 0 1,-1 0-1,1 0 1,0 0-1,0 0 0,0 0 1,0 0-1,0 0 1,0 0-1,0 1 1,0-1-1,0 0 0,-1 0 1,1 0-1,0 0 1,0 0-1,0 1 0,0-1 1,0 0-1,0 0 1,0 0-1,0 0 1,0 0-1,0 1 0,0-1 1,0 0-1,0 0 1,0 0-1,0 0 0,0 0 1,0 1-1,0-1 1,0 0-1,0 0 1,1 0-1,-1 0 0,0 0 1,0 0-1,0 1 1,0-1-1,0 0 1,6 12 833,-2-5-169,6 17 830,12 43 0,0 3-627,-17-58-860,0 0 1,1-1-1,0 0 0,0 0 1,10 11-1,-13-18-105,0 0-1,0-1 1,0 0-1,1 0 0,-1 0 1,1 0-1,0 0 1,0-1-1,0 1 1,0-1-1,0 0 1,0 0-1,1-1 1,-1 1-1,1-1 1,-1 0-1,8 1 1,-10-3-47,1 1 0,0 0 0,-1-1 0,1 1 1,0-1-1,-1 0 0,1 1 0,-1-1 0,1-1 1,-1 1-1,1 0 0,-1-1 0,0 1 1,1-1-1,-1 0 0,0 1 0,0-1 0,0 0 1,-1 0-1,4-5 0,2-3-270,-1 0-1,0 0 1,5-16-1,28-87-793,-35 102 1118,0 2 43,-4 9-52,0 0-1,0 0 1,0 0-1,0 0 1,0-1 0,0 1-1,0 0 1,0 0-1,0 0 1,0 0 0,0 0-1,0 0 1,0 0-1,1 0 1,-1 0 0,0 0-1,0 0 1,0 0-1,0 0 1,0 0 0,0 0-1,0 0 1,0 0-1,0 0 1,0 0 0,0 0-1,0 0 1,0 0-1,1 0 1,-1 0 0,0 0-1,0 0 1,0 0-1,0 0 1,0 0 0,0 0-1,0 0 1,0 0-1,0 0 1,0 0-1,0 0 1,0 0 0,0 0-1,0 0 1,0 0-1,0 0 1,1 0 0,-1 1-1,0-1 1,0 0-1,0 0 1,0 0 0,2 15 284,0 20 125,0-1 1,3 0 0,1 1 0,1-2-1,13 36 1,78 181 1354,-57-171-1147,-40-78-601,-1 1 0,1 0-1,0 0 1,-1-1-1,0 1 1,1 0 0,-1 0-1,0 0 1,0-1-1,0 4 1,0-4-7,0-1 0,0 1 0,-1 0 0,1 0 0,0 0 0,-1-1 0,1 1 0,-1 0 0,1-1 0,-1 1 0,1 0 0,-1-1 0,0 1 0,1-1 0,-1 1 0,0 0 0,1-1 0,-1 0 0,0 1 0,0-1 0,1 1 0,-1-1 0,0 0 0,0 0-1,0 1 1,0-1 0,-1 0 0,-11 1 35,-1 0 0,0 0 0,1-1 0,-20-3 0,17 1-112,0-1-1,0 0 1,0-1 0,0 0-1,0-2 1,1 0 0,-17-8-1,30 12-52,-1 1 1,0-1-1,1 0 0,-1 0 0,1 0 0,-1 0 0,1-1 0,0 1 0,0-1 0,0 1 0,0-1 0,1 0 0,-1 0 0,1 1 0,-1-1 1,0-5-1,1 5-66,1 0 1,-1 0 0,1 0 0,0 0 0,0 0 0,1 1-1,-1-1 1,0 0 0,1 0 0,0 0 0,0 1-1,0-1 1,0 0 0,0 0 0,0 1 0,1-1 0,-1 1-1,3-3 1,21-24-804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11779,'2'3'1125,"0"-1"1,0 1 0,0-1 0,0 1-1,2 4 1,4 16 1671,-6-11-2595,-1 0 1,1 13-1,-1-5 659,-1-10-707,3 25 285,0-1 0,13 51 0,-11-65-369,11 27-1,-15-45-67,0-1 0,-1 1 0,1-1 0,0 0 0,0 0 0,0 0 0,-1 1 0,3 0 0,-3-2-5,0 0 0,0 0-1,0 1 1,1-1 0,-1 0-1,0 0 1,0 0 0,0 0 0,1 0-1,-1 0 1,0 0 0,0 0-1,1 0 1,-1 0 0,0 1-1,0-1 1,0 0 0,1 0-1,-1 0 1,0 0 0,0-1 0,0 1-1,1 0 1,-1 0 0,0 0-1,0 0 1,1 0 0,-1 0-1,0 0 1,0 0 0,1-1 0,-1 0-25,1 0 1,0 0 0,-1 0 0,1 0 0,0-1 0,-1 1 0,1 0-1,-1 0 1,0-1 0,0 1 0,1 0 0,-1-1 0,0 1 0,0 0 0,0-3-1,-2-38-540,1 30 466,0-1 0,1 1 1,0 0-1,1-1 0,0 1 1,5-18-1,-6 29 103,1-1-1,-1 0 0,1 1 1,0-1-1,0 1 1,-1-1-1,1 1 1,0-1-1,0 1 0,1 0 1,-1-1-1,0 1 1,2-1-1,-2 1 15,-1 1 0,1-1 0,0 1 0,0 0-1,0-1 1,0 1 0,0 0 0,0 0 0,0 0 0,0 0-1,0 0 1,0 0 0,0 0 0,0 0 0,0 0 0,0 0 0,0 0-1,0 1 1,0-1 0,-1 0 0,1 1 0,0-1 0,0 1 0,0-1-1,1 2 1,5 2 76,-1 1-1,0 0 1,0 0-1,0 1 1,-1 0 0,0 0-1,0 0 1,0 1-1,-1-1 1,0 1-1,0 0 1,-1 1 0,0-1-1,0 0 1,-1 1-1,1 0 1,-2-1-1,1 1 1,-1 0-1,0 9 1,-1-15-69,-1 0 0,1 1-1,-1-1 1,1 1 0,-1-1 0,0 0-1,0 0 1,0 0 0,0 1 0,0-1-1,0 0 1,-1 0 0,1 0 0,-1-1-1,0 1 1,1 0 0,-1 0 0,0-1-1,0 0 1,0 1 0,0-1 0,0 0-1,-4 2 1,3-2-15,0 1 0,0-1 0,0 0 0,0 0-1,-1-1 1,1 1 0,0-1 0,-1 1 0,1-1 0,0 0 0,-1 0-1,1-1 1,0 1 0,-1-1 0,1 0 0,-6-1 0,4-1-83,0 0 0,0 0 0,0 0 0,0-1 0,1 0 0,-7-6 0,1-1-484,-11-15-1,21 26 546,0 0 0,-1 0 0,1-1 0,0 1-1,0 0 1,0 0 0,-1-1 0,1 1 0,0 0-1,0-1 1,0 1 0,0 0 0,0 0-1,-1-1 1,1 1 0,0 0 0,0-1 0,0 1-1,0 0 1,0-1 0,0 1 0,0 0 0,0-1-1,0 0 1,7 1-168,12 9 129,-1 4 118,-12-9-17,-1 0 0,1 0 0,0-1 0,0 0 1,9 4-1,-7-5-13,2 1-1,-1-1 1,0-1 0,0 0 0,0 0 0,1-1-1,-1 0 1,0-1 0,1 0 0,-1 0 0,0-1 0,0 0-1,12-5 1,-12 4-22,0-1-1,0 0 0,-1-1 0,1 0 1,-1 0-1,-1 0 0,1-1 0,-1-1 1,0 1-1,0-1 0,0 0 1,9-15-1,-12 17 0,-1-1-1,-1 0 1,1 1 0,-1-1 0,1 0-1,-2-1 1,1 1 0,-1 0 0,0 0-1,0-1 1,-1 1 0,1 0 0,-2-1-1,1 1 1,-2-11 0,1 16-6,1 0 0,0 0 0,0-1 0,-1 1 0,1 0 0,-1 0 0,1 0 0,-1 0 0,1 0 0,-1 1 0,1-1 0,-1 0 0,0 0-1,0 0 1,1 0 0,-1 1 0,0-1 0,0 0 0,0 1 0,0-1 0,0 0 0,0 1 0,0 0 0,0-1 0,0 1 0,0-1 0,0 1 0,0 0 0,0 0 0,0 0 0,0 0 0,0-1 0,-1 2 0,1-1 0,0 0 0,0 0 0,0 0 0,0 0 0,-2 1 0,1 0 23,-1 0 1,1 0-1,-1 1 1,1-1-1,0 1 1,0-1-1,-1 1 1,1 0-1,0 0 1,1 0-1,-1 0 1,0 0-1,0 0 1,1 0-1,-2 4 1,1-1 53,0 1 0,0-1 0,1 0 1,0 1-1,0-1 0,1 1 0,-1-1 0,1 1 1,0-1-1,2 11 0,-1-6 30,2 0-1,-1 0 1,1-1-1,0 1 1,5 9-1,-6-15-98,1 1 0,-1-1 0,1 1 0,-1-1 0,1 0 0,0 0 0,1 0-1,-1-1 1,1 1 0,0-1 0,0 0 0,0 0 0,0 0 0,0 0 0,1-1 0,-1 1 0,1-1-1,0 0 1,-1-1 0,11 3 0,-4-3-317,-1 0-1,1 0 1,0-1-1,0-1 1,13-2-1,27-7-338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246 133 10362,'-27'21'4274,"27"-21"-4229,-1 0-1,1 0 1,0 0-1,0 0 1,0 0-1,0 0 0,0 0 1,0 0-1,-1 0 1,1 0-1,0 0 0,0 0 1,0 0-1,0 0 1,0 0-1,0 0 1,-1 0-1,1 0 0,0 0 1,0 0-1,0 0 1,0 0-1,0 0 0,0 0 1,0 0-1,-1 0 1,1 0-1,0 0 1,0 0-1,0 0 0,0 0 1,0-1-1,0 1 1,0 0-1,0 0 0,0 0 1,-1 0-1,1 0 1,0 0-1,0 0 1,0-1-1,0 1 0,0 0 1,0 0-1,0 0 1,0 0-1,0 0 0,0 0 1,0-1-1,0 1 1,0 0-1,0 0 1,0-11 1451,1 3-587,-2 0-612,0 1-1,0 0 1,-1 0 0,0 0-1,0-1 1,-1 2 0,1-1-1,-2 0 1,1 1 0,-5-7-1,6 9-269,-1 0 0,0 1 0,0-1 0,-1 1 0,1-1 0,-1 1 0,0 0 0,1 1 0,-1-1-1,0 0 1,-1 1 0,1 0 0,0 0 0,-1 1 0,1-1 0,-9-1 0,11 3-15,-1-1 0,1 1 0,-1 0 1,0 0-1,1 1 0,-1-1 0,1 0 0,-1 1 1,1-1-1,-1 1 0,1 0 0,-1 0 0,1 0 0,-3 2 1,1 0 7,0-1 1,0 1-1,1 0 1,-1 0-1,1 1 1,0-1-1,-4 6 1,1 0 21,1 1 0,0-1 1,0 1-1,1 0 0,0 0 0,-2 11 1,4-14 11,0 1 1,1 0-1,0 0 1,1-1-1,0 1 1,0 0-1,0 0 1,1 0-1,0-1 1,1 1-1,0 0 0,0-1 1,0 1-1,1-1 1,0 0-1,1 0 1,0 0-1,0 0 1,6 7-1,-9-12-31,1 0 0,-1 0-1,1-1 1,-1 1-1,1-1 1,0 1 0,0-1-1,0 1 1,0-1 0,0 0-1,0 0 1,0 0-1,0 0 1,0 0 0,0-1-1,0 1 1,1-1 0,-1 1-1,0-1 1,1 0 0,-1 0-1,0 0 1,1 0-1,-1 0 1,0 0 0,0-1-1,1 1 1,-1-1 0,0 1-1,4-3 1,4-3 11,0 0 0,0-1 0,-1 0 0,1 0 0,-1-1 0,-1-1-1,15-18 1,-16 20-17,8-12 11,6-7 28,-20 25-52,-1 1 1,0-1-1,1 1 1,-1 0-1,0-1 1,1 1-1,-1 0 0,1-1 1,-1 1-1,1 0 1,-1-1-1,1 1 1,-1 0-1,1 0 1,-1 0-1,1-1 1,0 1-1,-1 0 0,1 0 1,-1 0-1,1 0 1,-1 0-1,1 0 1,-1 0-1,1 0 1,0 0-1,-1 1 1,1-1-1,-1 0 0,1 0 1,-1 0-1,1 1 1,-1-1-1,1 0 1,-1 0-1,1 1 1,-1-1-1,1 1 1,-1-1-1,0 0 0,1 1 1,-1-1-1,0 1 1,1-1-1,0 1 1,1 4 61,1-1 1,-1 1 0,0-1 0,2 7 0,-1-3 53,10 29 328,5 12-14,-17-45-431,1 0 0,1 0 0,-1 0-1,1 0 1,-1 0 0,1-1 0,0 0 0,6 6 0,-6-7-113,-1-1-1,0 0 1,1 0 0,-1 0-1,1 0 1,-1 0 0,1-1-1,-1 1 1,1-1 0,0 0-1,-1 0 1,1 1 0,-1-2-1,1 1 1,0 0 0,-1 0-1,4-2 1,28-8-605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8162,'-1'0'588,"0"0"-1,0 0 1,-1 0 0,1 1 0,0-1 0,0 0 0,0 1 0,0-1-1,0 0 1,0 1 0,-1-1 0,1 1 0,-1 1 0,1-1-241,0 0 1,1 0 0,-1 0-1,0 1 1,1-1 0,-1 0-1,1 1 1,-1-1 0,1 0-1,-1 1 1,1-1-1,0 2 1,-2 13 952,0 1 0,1 22 0,1-23-1019,1-1 0,1 0 1,1 0-1,0 0 0,6 18 0,-7-28-232,0-1 0,0 1-1,0 0 1,1-1 0,-1 1 0,1-1 0,0 0 0,7 7 0,-8-9-41,0-1 0,0 1 0,0 0 0,1-1 0,-1 0 0,0 1-1,1-1 1,-1 0 0,1 0 0,-1-1 0,1 1 0,-1 0 0,1-1 0,0 0 0,-1 1 0,1-1 0,0 0 0,3-1-1,-1 0-16,0 0 0,-1 0-1,1 0 1,0-1-1,-1 0 1,1 0 0,-1 0-1,1-1 1,-1 1-1,0-1 1,0 0 0,4-5-1,5-5-241,22-28 1,-33 40 227,40-61-706,-36 53 622,0-2 1,-1 1-1,-1-1 1,5-13-1,-5 16 97,-4 7 12,0 1-1,0 0 0,0 0 0,0 0 0,0 0 0,0 0 0,0 0 0,0 0 0,0 0 0,1 0 0,-1 0 0,0 0 1,0 0-1,0 0 0,0 1 0,0-1 0,0 0 0,0 0 0,0 0 0,0 0 0,0 0 0,1 0 0,-1 0 1,0 0-1,0 0 0,0 0 0,0 0 0,0 0 0,0 0 0,0 0 0,0 0 0,0 0 0,0 1 0,0-1 1,0 0-1,0 0 0,0 0 0,0 0 0,0 0 0,0 0 0,0 0 0,0 0 0,4 15 167,-4-14-156,6 36 437,-3-10-15,2 1 0,14 44 0,2-19-40,-20-51-410,-1-1 1,1 1-1,-1-1 0,1 0 1,0 1-1,0-1 1,0 0-1,0 0 0,0 0 1,0 1-1,1 0 0,-1-2-65,-1 1-1,1-1 1,0 0-1,-1 0 1,1 0-1,-1 0 1,1 1-1,-1-1 1,1 0-1,-1 0 1,1 0-1,0 0 1,-1 0-1,1 0 1,-1 0-1,1-1 1,-1 1-1,1 0 1,-1 0-1,1 0 1,0 0-1,-1-1 1,1 1-1,-1 0 1,1-1-1,-1 1 1,1-1-1,9-8-793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11634,'6'30'5942,"3"10"-2024,7 52 295,-16-88-4151,1-2-33,-1 0 0,0 0 0,1 0-1,-1 0 1,1 0 0,0 0 0,0 2-1,-1-4-32,0 0 0,0 0 0,1 0 0,-1 0 0,0 0-1,0 0 1,0 0 0,0 0 0,0 1 0,0-1 0,0 0 0,0 0-1,0 0 1,1 0 0,-1 0 0,0 0 0,0 0 0,0 0-1,0 0 1,0 0 0,0 0 0,0 0 0,1 0 0,-1 0 0,0 0-1,0 0 1,0 0 0,0 0 0,0 0 0,0 0 0,0 0 0,1 0-1,-1 0 1,0 0 0,0 0 0,0 0 0,0 0 0,0 0 0,5-9-594,7-20-549,-6 10 772,2 0 1,1 1 0,12-21-1,-20 36 403,1 1-1,0 0 0,0-1 0,0 1 0,0 0 0,0 0 1,3-1-1,-5 2 6,1 1 1,-1-1 0,1 1 0,0 0-1,-1 0 1,1-1 0,0 1 0,-1 0-1,1 0 1,0 0 0,-1-1 0,1 1-1,0 0 1,-1 0 0,1 0-1,0 0 1,0 1 0,-1-1 0,1 0-1,0 0 1,-1 0 0,1 0 0,0 1-1,-1-1 1,1 0 0,-1 1 0,1-1-1,0 0 1,-1 1 0,1-1 0,-1 1-1,1-1 1,0 2 0,2 2 169,0 0 0,0 0 0,-1 0 0,1 0 0,-1 1 1,0-1-1,-1 1 0,1 0 0,-1 0 0,2 6 0,0 9 206,1 25 0,-3-22-385,3-6-904,-4-17 781,1 1-1,-1-1 1,0 1 0,0-1 0,0 0-1,1 1 1,-1-1 0,0 1-1,0-1 1,1 0 0,-1 1 0,0-1-1,1 1 1,-1-1 0,1 0-1,-1 0 1,0 1 0,1-1 0,-1 0-1,1 0 1,-1 1 0,1-1-1,-1 0 1,1 0 0,-1 0 0,1 0-1,-1 0 1,1 0 0,-1 0-1,1 0 1,-1 0 0,1 0 0,14-6-1152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49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155 122 7634,'-4'-7'904,"0"0"1,-1 0-1,1 1 1,-8-8-1,7 8-388,0 0 0,0-1 0,1 0 0,-5-8 0,7 12-198,1 0 0,-1 1 0,1-1-1,-1 0 1,0 1 0,0-1 0,-4-2-1,5 4-226,0 0 0,0 1 0,0-1 0,-1 1 0,1-1 0,0 1 0,0 0 0,-1-1 0,1 1 1,0 0-1,0 0 0,-1 0 0,1 0 0,0 0 0,0 0 0,-1 0 0,1 0 0,0 1 0,-1-1 0,1 0 0,0 1 0,0-1 0,-2 1 0,1 1-43,-1-1 1,0 0-1,1 1 1,-1-1 0,1 1-1,0 0 1,-1 0-1,1 0 1,0 0-1,0 0 1,0 1-1,1-1 1,-1 0-1,-1 5 1,0-2-7,1 0 0,0 0-1,0 1 1,1-1 0,-1 1 0,1 0-1,0 6 1,0 0-19,1 0-1,1 0 0,0 0 1,0 0-1,1 0 0,6 19 1,-6-24-24,0-1 1,1 1 0,0-1-1,0 0 1,1 1 0,-1-1-1,9 9 1,-9-12 0,-1-1 0,1 1 0,0-1 0,0 1 0,1-1 0,-1 0 0,0 0 0,1 0 0,-1-1 0,1 1 0,-1-1 0,1 0 0,0 0 0,0 0 0,6 0 0,-6-1 4,1 0 0,-1 0 1,0 0-1,1 0 0,-1-1 0,0 0 0,1 1 0,-1-2 1,0 1-1,0 0 0,0-1 0,0 0 0,0 0 0,0 0 0,4-4 1,-4 3 5,0-1 0,0 0 0,0 0 0,0 0 0,-1-1 0,0 1 0,0-1 0,0 0 0,0 0 1,-1 0-1,3-6 0,-3 5 6,0 1 1,-1-1 0,0 0-1,1 0 1,-2 0 0,1 1-1,-1-1 1,0 0-1,0 0 1,-1 0 0,1 0-1,-1 0 1,-1 0 0,1 1-1,-1-1 1,0 0-1,0 1 1,-1-1 0,1 1-1,-1 0 1,0 0 0,-1 0-1,-5-6 1,-1 2-9,0 1 0,0 0-1,-1 1 1,0 0 0,-1 0 0,1 1 0,-1 1 0,-15-5 0,27 10-38,0 0 0,-1-1 1,1 1-1,0 0 0,-1 0 1,1 0-1,-1 0 0,1 0 1,0 0-1,-1-1 0,1 1 1,-1 0-1,1 0 1,-1 0-1,1 0 0,0 1 1,-1-1-1,1 0 0,-1 0 1,1 0-1,0 0 0,-1 0 1,1 0-1,0 1 0,-1-1 1,1 0-1,-1 0 0,1 1 1,0-1-1,0 0 1,-1 0-1,1 1 0,0-1 1,-1 0-1,1 1 0,0 0-78,0 0 0,0 0 0,0 1 0,0-1 0,0 0 0,0 0 0,1 0 0,-1 0 0,0 0-1,1 0 1,-1 0 0,0 0 0,1 0 0,0 0 0,0 1 0,19 25-708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86 209 9898,'17'20'4617,"-9"5"-1656,-1 5-593,-9 3-407,2-3-473,-2-4-744,-5-10-296,10-11-1016,-7-5-560,4-19-1633,0-9 1625</inkml:trace>
  <inkml:trace contextRef="#ctx0" brushRef="#br0" timeOffset="1">1 8 10226,'2'-8'4769,"10"9"-1872,-1 3-489,2 7-759,3 1-433,-6 1-688,2-1-272,6-2-880,-3-4-624,15 1 752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10978,'-12'0'5185,"7"34"-1720,0 5-1088,-1 20-777,5 13-352,1 4-672,3-3-199,11-11-217,2-10-96,11-25-280,1-12-385,-2-25-959,1-12-496,-7-22 1183</inkml:trace>
  <inkml:trace contextRef="#ctx0" brushRef="#br0" timeOffset="1">1 127 13947,'4'9'5705,"7"6"-3752,8-2-273,16-1-784,1-4-312,10-8-1072,5-1-624,2-7 680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38 11410,'-6'0'989,"1"-1"0,-1 2 0,1-1-1,-7 1 1,12-1-900,-1 1-1,1-1 0,-1 0 1,1 0-1,0 1 1,-1-1-1,1 0 1,-1 0-1,1 1 1,0-1-1,-1 0 0,1 1 1,0-1-1,-1 1 1,1-1-1,0 0 1,0 1-1,0-1 0,-1 1 1,1-1-1,0 1 1,0-1-1,0 1 1,0-1-1,0 1 1,0-1-1,0 1 0,0-1 1,0 0-1,0 1 1,0-1-1,0 1 1,0-1-1,0 2 0,2 14 489,1 0-1,0 0 1,2 0-1,-1 0 0,2-1 1,0 1-1,1-1 0,0-1 1,1 0-1,10 14 1,-13-22-503,0-1 0,0 0 1,0 0-1,1-1 1,0 0-1,-1 0 1,2 0-1,-1 0 1,0-1-1,1 0 0,-1 0 1,1-1-1,8 2 1,-11-3-61,0 0 1,0 0-1,1-1 1,-1 0-1,0 1 1,0-1-1,0-1 1,0 1-1,1-1 0,-1 0 1,0 0-1,0 0 1,0 0-1,0-1 1,-1 1-1,1-1 1,0 0-1,-1 0 1,1 0-1,-1-1 1,0 1-1,1-1 1,3-5-1,5-8-126,-2 0-1,0-1 0,-1 0 1,11-28-1,13-25-2139,-28 61 1443,1 0 1,0 0 0,0 1-1,0 0 1,14-14 0,-15 19 551,-1 0 0,1 0 0,0 0 0,5-1 0,-10 4 256</inkml:trace>
  <inkml:trace contextRef="#ctx0" brushRef="#br0" timeOffset="1">458 259 8610,'0'1'269,"1"1"1,-1-1-1,0 1 0,1-1 1,0 1-1,-1-1 0,1 0 1,0 1-1,-1-1 0,1 0 1,0 0-1,0 0 0,0 1 1,0-1-1,0 0 0,1 0 1,-1 0-1,0-1 1,0 1-1,1 0 0,-1 0 1,0-1-1,1 1 0,-1-1 1,1 1-1,-1-1 0,1 1 1,-1-1-1,1 0 0,-1 0 1,1 0-1,-1 0 0,1 0 1,1 0-1,3-1-24,0 0 0,0 0 0,0 0 0,0-1 0,0 0 0,0 0 0,0-1 0,-1 0 0,0 0 0,1 0 0,-1 0 0,0-1 0,0 0 0,-1 0 0,1 0 1,7-10-1,-4 4-201,0-1 1,0 0 0,-1-1-1,-1 0 1,0 0 0,8-21-1,-12 27-28,-1 0-1,1 0 1,-1-1-1,0 1 1,0 0-1,-1-1 0,0-7 1,0 13-9,0 0 1,0-1-1,0 1 1,-1 0-1,1-1 1,0 1-1,-1 0 1,1-1-1,-1 1 1,1 0-1,-1 0 1,0 0-1,1 0 1,-1-1-1,0 1 1,0 0-1,0 0 1,0 0-1,0 1 0,0-1 1,0 0-1,0 0 1,0 0-1,0 1 1,0-1-1,-1 1 1,1-1-1,0 1 1,0-1-1,-1 1 1,1 0-1,0-1 1,-1 1-1,1 0 1,0 0-1,-1 0 1,1 0-1,0 0 1,-3 1-1,1 0 35,0-1-1,0 1 1,0 0-1,0 0 1,0 0-1,0 1 1,1-1-1,-1 1 1,0 0-1,1 0 1,-1-1-1,1 2 0,-1-1 1,1 0-1,0 0 1,0 1-1,0-1 1,0 1-1,1 0 1,-1-1-1,-1 4 1,-1 2 92,1 0-1,0 1 1,0-1 0,1 0-1,0 1 1,-1 14 0,2-15-66,1-1-1,0 1 1,0 0 0,1 0 0,0 0 0,1 0 0,-1-1 0,4 10 0,-4-14-73,0 0 1,1-1 0,-1 1-1,0-1 1,1 1 0,0-1-1,-1 1 1,1-1 0,0 0-1,0 1 1,0-1 0,1-1-1,-1 1 1,0 0 0,1 0-1,-1-1 1,1 1 0,0-1-1,-1 0 1,1 0 0,0 0-1,0 0 1,0 0 0,6 0-1,0-1-336,0 0 0,0 0 0,1-1 0,-1 0 0,0 0 0,0-1 0,0-1 0,0 1 0,0-1 0,-1-1 0,12-6 0,30-17-796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65 184 11747,'-13'10'5145,"1"6"-2553,7 5-255,-9 10-497,8 2-344,0 3-535,-3-4-289,13-6-360,0-3-136,12-9-136,5-3-232,11-11-840,1-11-409,3-16 1105,6-8-200</inkml:trace>
  <inkml:trace contextRef="#ctx0" brushRef="#br0" timeOffset="1">345 1 13395,'1'42'5561,"-2"22"-3264,-2 8-473,-1 9-488,4 0-392,4-9-495,4-13-185,8-23-256,0-11-288,4-18-665,-2-9-439,-2-16-1561,-6-16-1312,-13-10 2721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8858,'-18'-5'6669,"18"5"-6503,0 0 0,0 0 0,-1 0 0,1 0 0,0 0 0,0 0 0,-1 0 0,1 0 0,0 1-1,0-1 1,-1 0 0,1 0 0,0 0 0,0 0 0,-1 0 0,1 0 0,0 0 0,0 1 0,0-1 0,-1 0 0,1 0 0,0 1 0,0-1-53,0 0-1,0 1 1,0-1 0,0 0 0,0 1 0,0-1 0,0 1 0,0-1 0,0 0 0,0 1-1,0-1 1,0 0 0,0 1 0,1-1 0,-1 0 0,0 1 0,0-1 0,0 0 0,1 1 0,-1-1-1,1 0 1,-1 1 659,2-1-714,-1 1 1,0-1-1,1 0 0,-1 1 0,0-1 0,0 0 0,1 1 0,-1 0 0,2 0 0,9 5-12,-9-5-40,8 3-48,0 0 1,1-1-1,-1 0 0,1-1 1,20 2-1,13-3-2262,0-3-1,70-11 1,-110 12 2032,3 0-418,1-1-1,-1 1 1,1 1 0,10 0-1,-19 0 709,1 0 0,-1 0 0,0 0-1,1 1 1,-1-1 0,1 0 0,-1 0 0,1 1-1,-1-1 1,0 0 0,1 1 0,-1-1-1,0 0 1,1 1 0,-1-1 0,0 0 0,0 1-1,1-1 1,-1 1 0,0-1 0,0 1-1,1-1 1,-1 1 0,0-1 0,0 0 0,0 1-1,0-1 1,0 1 0,0-1 0,0 1 0,0 0-1,-2 16 1735,2-12-1260,-1 0-1,0 0 1,1 0 0,0 0 0,1 8 0,0-6 168,-1 0 0,0 12 1,-6 18 1192,3-26-1269,1 1 0,1 0 0,0 0 0,0 0 0,3 18 0,-2-27-517,1 0 1,0 0 0,-1 0 0,2 0 0,-1 0 0,0 0-1,0-1 1,1 1 0,0 0 0,-1-1 0,1 1-1,0-1 1,3 3 0,-3-3-55,0-1-1,-1 0 1,1 0-1,0 0 1,0 0-1,0 0 1,0 0-1,0 0 1,0-1-1,0 1 1,0-1-1,0 1 1,0-1-1,0 0 1,0 0-1,0 0 1,0 0-1,0 0 1,0 0-1,4-1 1,0-1-67,-1 0 0,0 0 0,0 0 0,0 0 0,-1-1 0,1 0 0,-1 0 0,1 0 0,-1-1 0,0 1 0,0-1 0,0 0 0,-1 0 0,1-1 0,-1 1 0,3-6 0,-4 7 16,0-1 0,-1 1 1,1-1-1,-1 0 0,1 1 0,-1-1 0,0 0 1,-1 0-1,1 0 0,-1 0 0,0 0 1,0 0-1,0 0 0,0 0 0,0 0 0,-1 1 1,0-1-1,0 0 0,0 0 0,0 0 0,-1 1 1,-3-7-1,1 3 29,-1 1 0,0 0 0,-1 0 1,0 0-1,1 1 0,-2-1 0,1 1 1,-13-7-1,8 6 28,0 0 0,0 1 0,0 1 0,-1-1 1,-14-2-1,24 7-6,0-1 1,0 1-1,0 0 1,0-1 0,0 1-1,0 0 1,1 0-1,-1 1 1,-3-1-1,5 1-10,-1-1 0,1 0 0,-1 0 0,1 1-1,0-1 1,-1 0 0,1 1 0,-1-1 0,1 0 0,0 1-1,-1-1 1,1 0 0,0 1 0,-1-1 0,1 1 0,0-1-1,-1 1 1,1-1 0,0 1 0,0-1 0,0 1 0,0-1 0,0 1-1,-1-1 1,1 1 0,0 0 0,0-1 0,0 1 0,0-1-1,0 1 1,1-1 0,-1 1 0,0-1 0,0 2 0,1-1-5,-1 0 1,0 0-1,1 0 1,-1-1-1,1 1 1,-1 0-1,1 0 1,-1 0-1,1 0 1,0 0-1,0-1 1,-1 1-1,1 0 1,0-1-1,0 1 1,0 0-1,0-1 1,1 1-1,21 9-48,0-5 11,1 0 0,23 1 0,-26-4 19,0 1 0,0 0 0,30 11 0,-39-10 21,-1 2 0,0-1 1,0 2-1,0-1 1,-1 1-1,0 1 1,0 0-1,9 10 0,-6-4 70,-1 0 0,-1 1 0,0 0 0,15 29-1,-21-32 231,-6-11-292,1-1-1,0 0 1,0 0-1,0 0 1,0 0 0,0 0-1,0 0 1,0 0-1,0 0 1,0 1 0,0-1-1,0 0 1,0 0-1,0 0 1,0 0 0,0 0-1,0 0 1,0 0-1,-1 0 1,1 0 0,0 0-1,0 0 1,0 0-1,0 1 1,0-1 0,0 0-1,0 0 1,0 0-1,0 0 1,-1 0 0,1 0-1,0 0 1,0 0-1,0 0 1,0 0-1,0 0 1,0 0 0,0 0-1,-1 0 1,1 0-1,0 0 1,0 0 0,0-1-1,0 1 1,0 0-1,0 0 1,0 0 0,0 0-1,-1 0 1,0-1 27,-1 0 0,0 0 1,1 0-1,-1-1 0,1 1 1,-1 0-1,1-1 0,-1 1 1,0-3-1,1 2-37,-1-1 1,1 1-1,0-1 1,0 0-1,1 1 1,-1-1-1,0 0 1,1 0-1,0 0 1,0 1-1,-1-1 1,2 0-1,-1 0 1,0 0-1,1 0 1,-1 1-1,2-5 1,0 0-18,1 0 0,-1 0 0,1 0 1,1 0-1,6-10 0,-4 9-22,1 0 0,1 0 1,-1 1-1,1 0 0,0 0 1,1 0-1,9-5 0,-3 3-433,0 1 0,0 1 0,28-9 0,-11 9-87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6665,'-9'1'4792,"-6"2"-2196,2-1 4225,56 10-6424,-8-4-168,1-2 0,62 3 0,220-12 1102,-214-1-1063,-96 4-267,-3 0-314,-4-2-390,-9 0-1159,-6 3-78,-5 4 860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 5617,'-11'-13'5556,"10"13"-2125,1 3-2252,1 5-324,4 3-418,1-1 0,0 0-1,0 0 1,1 0 0,0-1-1,1 0 1,0 0 0,0-1 0,1 0-1,15 11 1,0-5-196,-7-5-88,-1 1 0,0 0 0,20 19 0,-32-26-135,-1 1 0,1 0 0,-1 0 0,1 0 0,-1 0-1,0 1 1,-1-1 0,1 1 0,-1 0 0,0 0 0,0 0 0,-1 0 0,1 0-1,-1 0 1,0 0 0,-1 0 0,1 7 0,-2 5 7,-1 0 1,-1 0 0,-1 0-1,-1 0 1,-6 16 0,8-24-20,0 1-9,-1 0 0,-1 0 0,0-1 0,0 0 0,-1 0 0,-11 14 0,12-17 8,0-1 0,0 1 0,-1-1 0,1 0 1,-1-1-1,-1 1 0,1-1 0,-1 0 0,-12 5 1,14-5-28,8-2-2,12 0-2,86 1 206,68-2 910,-124-5-646,-20 1-92,1 1-1,-1 1 1,34 4-1,-46-2-242,-9-1-97,-1 0 0,1 1 1,-1-1-1,1 1 0,-1 0 1,1 0-1,-1 0 0,0 0 1,1 1-1,2 1 0,-6-3-62,1 0 1,-1 0-1,0 0 0,0 1 0,0-1 0,1 0 1,-1 0-1,0 0 0,0 0 0,0 1 0,1-1 0,-1 0 1,0 0-1,0 0 0,0 1 0,0-1 0,0 0 1,1 0-1,-1 1 0,0-1 0,0 0 0,0 0 0,0 1 1,0-1-1,0 0 0,0 0 0,0 1 0,0-1 1,0 0-1,0 0 0,0 1 0,0-1 0,0 0 0,0 1 1,0-1-1,-1 0 0,1 0 0,0 0 0,0 1 1,0-1-1,0 0 0,0 0 0,-1 1 0,1-1 0,0 0 1,0 0-1,0 0 0,-1 0 0,1 1 0,0-1 1,0 0-1,0 0 0,-1 0 0,1 0 0,0 0 0,0 0 1,-1 0-1,-14 4-3338,2-2 2097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6913,'-30'24'3265,"37"-13"-944,-4 4-369,17 12-152,-10 2-207,-4 6-489,7-4-176,-12-4-320,7 0-112,5-6-199,-6-1-121,4-4-272,-11-2-369,0-14-1151,1-3 1056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9074,'28'-10'4025,"-17"9"-1737,7 1-559,-3 0-465,-2 0-304,6 3-592,-7-3-232,5 4-1208,7 2 80,7 10 448</inkml:trace>
  <inkml:trace contextRef="#ctx0" brushRef="#br0" timeOffset="1">329 218 9898,'-16'9'4265,"6"-6"-1904,5-2-505,5 0-256,3 3-255,-3-4-561,0 0-216,13 0-248,14 2-104,34 0-120,-34 1-40,-4-2-352,-4 5-320,-4-1-1145,-5-2-975,-8 1 1688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31 113 6801,'-30'41'3593,"36"-42"-472,2-3-753,4-2-343,1 4-273,3 2-600,2 2-287,0 5-457,1-6-104,-2 3-1000,6 4-729,-7-1 889</inkml:trace>
  <inkml:trace contextRef="#ctx0" brushRef="#br0" timeOffset="1">370 1 11066,'4'4'4497,"-5"5"-2704,10 4 55,-7 6-264,-2 6-279,2 7-481,-4 6-184,2 0-192,0-2-80,4-5-168,-2-10-64,-2-10-352,-2-5-368,0-7-1176,1-6-585,1 6 1377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4:5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23 8634,'-2'-4'873,"2"3"-630,-1 0 0,1 0 0,0 0-1,-1 0 1,1 0 0,-1 0 0,1 0 0,-1 0-1,0 0 1,0 0 0,1 0 0,-1 0 0,0 1-1,0-1 1,0 0 0,0 0 0,0 1-1,0-1 1,0 1 0,-1-2 0,1 2-175,1 0 1,0 0 0,0 0 0,-1 0-1,1 0 1,0 0 0,-1 0-1,1 0 1,0 0 0,-1 1-1,1-1 1,0 0 0,0 0-1,-1 0 1,1 0 0,0 0-1,0 0 1,-1 1 0,1-1 0,0 0-1,0 0 1,-1 0 0,1 1-1,0-1 1,0 0 0,0 0-1,0 1 1,-1-1 0,1 0-1,0 1 1,-3 10 658,2-8-349,-2 15 118,0-1 1,1 1 0,0 0-1,2-1 1,2 33 0,-1-41-450,1-1 0,0 1 0,0-1 1,0 1-1,1-1 0,0 0 0,1 0 0,0 0 1,0-1-1,1 1 0,0-1 0,0 0 0,11 12 1,-13-17-43,-1 0 0,1 0 1,-1 0-1,1 0 0,0-1 1,0 1-1,-1-1 1,1 1-1,0-1 0,0 0 1,0 0-1,1 0 0,-1-1 1,0 1-1,0-1 1,4 0-1,-3 0-3,1-1 1,-1 1-1,0-1 1,1 0-1,-1 0 1,0-1-1,0 1 1,0-1-1,0 0 1,7-4-1,-4 0-6,0 1 0,-1-1-1,1 0 1,-1 0 0,0 0 0,0-1 0,-1 0-1,0 0 1,0-1 0,-1 1 0,5-12 0,-3 2 12,-1 0 0,-1 0 1,-1-1-1,0 1 1,0-23-1,-3 32 114,-2 18 56,2 13 72,1 0-1,1 0 0,1 0 0,1-1 0,1 1 1,1-1-1,10 24 0,-11-33-103,10 18 0,-12-27-136,-1 0-1,1 0 1,0 0-1,0-1 1,0 1-1,1-1 1,-1 0-1,5 3 1,-7-5-137,0 0 1,0 0 0,0-1 0,0 1 0,0 0-1,0-1 1,1 1 0,-1-1 0,0 1 0,0-1-1,1 1 1,-1-1 0,0 0 0,1 0 0,-1 0-1,0 0 1,1 0 0,-1 0 0,0 0-1,1 0 1,-1 0 0,0-1 0,0 1 0,1 0-1,-1-1 1,0 1 0,0-1 0,1 0 0,-1 1-1,0-1 1,0 0 0,0 0 0,0 0 0,0 1-1,0-1 1,0 0 0,0 0 0,-1 0 0,1-1-1,0 1 1,-1 0 0,1 0 0,0 0 0,-1-1-1,1-1 1,2-6-580,-1 1 0,1-12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40 5689,'-1'-2'693,"0"0"0,0 0 0,0 0 0,-1 0 0,-2-4 0,-1 0 1848,5 8 3182,-1 9-5115,7 97 889,-6-94-1366,0-11-111,-1 0 0,1 0 0,0 0 0,1 0 0,-1 0 0,0 0 0,1 0 0,0 0 0,1 5 0,3-1 76,-3-8-184,-1-12-360,-1 7 251,0-18-134,0 16 272,1 1 0,-1-1 0,1 1 0,0 0-1,1 0 1,0-1 0,0 1 0,4-7 0,-1-2-41,-3 11 79,-1-1 1,2 1-1,-1 0 0,1 0 0,5-8 1,-8 12 26,0 0 0,1 1 0,-1-1 0,1 1 0,-1-1 0,1 1 0,-1-1 1,1 1-1,-1 0 0,1-1 0,-1 1 0,1 0 0,0-1 0,-1 1 0,1 0 0,0 0 1,-1-1-1,1 1 0,0 0 0,-1 0 0,1 0 0,0 0 0,-1 0 0,1 0 0,0 0 1,-1 0-1,1 0 0,0 0 0,-1 1 0,1-1 0,0 0 0,-1 0 0,1 1 0,0-1 1,-1 0-1,1 1 0,-1-1 0,1 1 0,2 1 58,-1-1-1,0 1 1,0 0-1,0 0 1,-1 1 0,1-1-1,-1 0 1,3 4 0,-1 3 154,1-1 1,-1 1 0,-1 0 0,0 0-1,0 1 1,0 14 0,-1-9 148,7 27 0,-8-42-363,0 1 0,0-1-1,0 1 1,0-1 0,1 1-1,-1-1 1,0 1 0,0-1 0,0 0-1,1 1 1,-1-1 0,0 1-1,1-1 1,-1 1 0,0-1-1,1 0 1,-1 1 0,0-1-1,1 0 1,-1 1 0,1-1-1,0 0-7,-1 0-1,0 0 1,1 0-1,-1 0 1,1 0-1,-1 0 1,0 0-1,1 0 0,-1-1 1,0 1-1,1 0 1,-1 0-1,0 0 1,1 0-1,-1-1 0,0 1 1,1 0-1,-1 0 1,0-1-1,1 1 1,-1-1-1,2-2-87,1 0 0,-1 0 0,0 0 0,2-7 1,15-44-1012,-16 42 966,0 0 1,2 1-1,-1-1 0,1 1 1,1 0-1,8-12 0,-13 22 160,0 0-1,0 0 0,0 0 0,0 0 0,0 0 0,0 0 0,1 0 0,-1 0 0,0 1 0,1-1 0,-1 0 0,1 1 0,-1-1 0,1 1 0,-1 0 0,1-1 0,-1 1 0,1 0 0,-1 0 0,1 0 0,-1 0 0,1 0 0,-1 1 0,1-1 0,1 1 0,1 0 144,0 0 0,0 1-1,0-1 1,0 1 0,0 0 0,-1 0 0,7 6 0,-6-5-10,-1 0 0,1 1 0,-1-1 0,0 1 0,0 0 0,-1 0 0,1 0 0,-1 0 0,1 0 0,-1 1 0,2 6 0,-1 3 139,0-1 0,2 23 0,-1 0 704,-1-25-363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92 6873,'2'-26'3740,"-3"2"-2487,0 19-836,-4-24 2945,3 21 217,3 12-3130,0-1 1,-1 1-1,0 0 1,0 6-1,-1 7-194,-1 24 29,-1 56 229,4-79-434,0-1 0,0 1-1,6 23 1,-5-35-69,1 1 1,-1 0-1,1-1 0,1 0 0,-1 0 1,1 0-1,0 0 0,0 0 0,1-1 1,-1 0-1,9 7 0,-9-8-10,1 0 0,0 0 0,1-1 0,-1 1 1,1-1-1,-1 0 0,1-1 0,0 0 0,0 0 0,0 0 0,0 0 0,10 0 0,-13-2-16,0 0 0,-1 0-1,1 0 1,-1-1 0,1 0-1,0 1 1,-1-1 0,0 0-1,1 0 1,-1 0 0,1 0-1,-1-1 1,0 1 0,0-1-1,0 1 1,0-1 0,0 0-1,0 0 1,0 0-1,-1 0 1,1 0 0,-1 0-1,2-3 1,4-6-117,-1 0-1,-1-1 1,6-16-1,-10 25 112,8-22-77,-2 1 0,0-1 0,-2-1 0,3-36 0,-9 38 118,1 19 19,-1-1 1,1 1 0,1-9 0,-1 16 14,0 0 1,1 0-1,-1 0 1,0 0-1,1 0 1,1 4-1,2 8 81,10 146 768,0 0-148,-1-52 350,-1 165-1,-12-264-1039,-1 0 0,1 0 0,-2 1 0,1-1 0,-6 14 0,6-20-37,0 0 0,0-1 0,0 1 0,-1-1 1,1 1-1,-1-1 0,0 1 0,0-1 0,0 0 1,0 0-1,0 0 0,0 0 0,0 0 0,-1-1 0,1 1 1,-1-1-1,1 1 0,-1-1 0,1 0 0,-1 0 1,-4 1-1,1-1 56,0 0 0,0 0 0,0-1 0,0 0 0,-8 0 0,11-1-62,-11 0 55,-1 0 0,-16-5 1,25 5-69,0-1 1,-1 0 0,1 0-1,0-1 1,0 1 0,0-1 0,-6-5-1,10 7-11,1 0-1,0 0 0,0 0 1,0-1-1,0 1 1,0 0-1,0 0 0,0-1 1,0 1-1,1-1 0,-1 1 1,0-1-1,1 1 1,-1-1-1,1 1 0,-1-3 1,1 1-11,0 0 0,0-1 0,0 1 0,0 0 0,1 0 0,1-7 1,1 1-23,0 0 0,1 1 1,0-1-1,1 0 0,0 1 0,0 0 1,7-8-1,48-50-669,-32 40 241,0 2 1,1 1-1,64-38 1,-33 30 648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 10186,'-22'-9'4417,"16"6"-2184,10 3-337,14 0-368,7 0-223,14 0-433,6 0-224,12-3-320,-16 1-88,-19 1-104,-1-1-16,57 2-424,-11 0-368,-22 4-1128,-33 8-1033,-19 4 1777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8954,'-3'-8'4241,"2"7"-1641,-2 1-231,2 0-553,0 12-359,-2 23-545,-4 53-192,7-41-336,2 0-112,8-7-176,1-7-48,4-10-384,-1-9-448,4-10-728,0-5 855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9394,'-5'2'941,"0"0"-1,0 1 1,1 0 0,-7 6-1,1 0-259,-16 20-1,17-18-180,-8 9-175,1 1 0,1 1 0,0 1 1,2 0-1,1 0 0,1 1 0,0 1 0,2 0 0,-10 46 0,12-25 45,-2 91-1,17 49 215,7-48-178,47 193 0,70 127-69,-102-371-97,4-2 0,79 142 0,-55-126-56,91 117 0,-138-204-203,0-1 0,1 0 0,18 14 0,-25-22-155,1-1 1,0 0 0,0-1-1,0 1 1,1-1 0,-1 0-1,1-1 1,-1 1 0,14 1-1,-11-3-1280,19 0 0,-28-1 1447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6969,'1'-3'1394,"-1"2"-1136,0 1 1,0 0-1,0-1 0,0 1 0,0 0 1,0-1-1,0 1 0,0 0 1,0-1-1,0 1 0,0 0 0,0-1 1,0 1-1,0 0 0,0 0 0,1-1 1,-1 1-1,0 0 0,0-1 1,0 1-1,0 0 0,1 0 0,-1-1 1,0 1-1,0 0 0,1 0 1,-1 0-1,0-1 0,1 1 0,0 0 1576,0 4-298,7 29-117,-1-4-578,13 35 0,-12-39-373,-4-13-233,0-1-1,0 1 1,2-1-1,8 16 1,-12-25-198,-1 1 0,1 0 1,1-1-1,-1 0 0,0 1 1,1-1-1,-1 0 0,1 0 1,0 0-1,-1 0 0,1-1 1,0 1-1,0-1 0,0 0 1,0 0-1,0 0 0,1 0 1,-1 0-1,0-1 0,0 1 1,6-1-1,-7 0-18,-1 0 1,1-1-1,0 1 0,0 0 0,0-1 1,-1 1-1,1-1 0,0 0 1,0 1-1,-1-1 0,1 0 1,-1 0-1,1 0 0,-1 0 0,1 0 1,-1-1-1,0 1 0,2-2 1,2-3 26,-1 0 0,-1 0 0,6-9 0,-7 11-38,14-28-379,0-1 0,-3-1 1,0 0-1,9-45 0,-20 70-1221,-2 15 656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40 204 11354,'14'34'4889,"-2"-9"-2464,-3 1-473,2 6-375,-2-2-409,-4-1-608,1-8-200,-4-9-816,-4-5-544,2-10-1713,1-3 1633</inkml:trace>
  <inkml:trace contextRef="#ctx0" brushRef="#br0" timeOffset="1">0 14 9274,'4'-4'4513,"0"-1"-1672,0 2-1161,-4 2-152,0 1-720,0 0-584,0 0-1336,3 0-3953,2 4 3425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6:5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12963,'-1'0'199,"1"1"0,0-1 1,0 0-1,0 0 0,0 0 1,0 0-1,-1 1 0,1-1 1,0 0-1,0 0 0,0 0 1,0 1-1,0-1 0,0 0 1,0 0-1,0 0 0,0 1 1,0-1-1,0 0 0,0 0 0,0 0 1,0 1-1,0-1 0,0 0 1,0 0-1,0 1 0,0-1 1,0 0-1,0 0 0,1 1 1,1 9 407,-1-10-340,19 71 3123,11 34-1526,-26-93-1694,0 1 0,1-1 0,1 0 0,0-1 0,16 21 0,-20-28-120,1-1 1,-1 1 0,1-1 0,0 0-1,0 0 1,0 0 0,0-1 0,0 0 0,1 1-1,6 1 1,-9-3-40,0-1 0,0 1 1,0-1-1,0 0 0,0 1 0,0-1 0,0 0 1,1 0-1,-1 0 0,0 0 0,0-1 0,0 1 1,0-1-1,0 1 0,0-1 0,0 0 0,0 1 1,0-1-1,0 0 0,0-1 0,0 1 0,-1 0 1,1 0-1,0-1 0,1-1 0,3-4 6,-1 0-1,0 0 1,-1-1 0,0 1-1,0-1 1,0 0 0,3-12-1,13-62-331,-13 48-115,20-66-4115,-24 92 2351,-2 17 1010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0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89 170 13587,'0'28'5577,"0"0"-3432,6 2-185,0 1-624,-5-8-360,-1-11-503,1 0-225,6 25-728,-4-7-505,-1-10-1295,2-21-1033,-4-6 2081</inkml:trace>
  <inkml:trace contextRef="#ctx0" brushRef="#br0" timeOffset="1">1 24 11674,'21'5'4922,"-13"-4"-2466,7-1-728,-5-1-311,4-2-393,-4 1-744,0-2-592,6-6 2344,9 1-1680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12499,'13'-9'4897,"-5"1"-3105,6 1-384,10 6-15,5 0-305,10-1-384,3 1-176,6-4-200,-3-1-48,-2 0-24,-5-1-464,-7 1-1048,-4-4-632,-14 10 951</inkml:trace>
  <inkml:trace contextRef="#ctx0" brushRef="#br0" timeOffset="1">307 32 9378,'-62'-4'4513,"57"13"-1424,2 7-625,0 12-487,2 8-377,0 11-672,1-2-280,2 0-400,2-3-112,6-11-384,-1-5-320,2-10-784,2-4-553,0-4-311,3-2 1216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1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113 134 2737,'0'-7'2616,"0"-1"1,-3-11-1,-9-20-822,11 36-1524,0 0 1,0 1-1,0-1 0,0 0 1,-3-3-1,3 5-127,1 1 0,-1-1 1,1 1-1,-1-1 0,1 1 0,-1-1 0,1 1 1,-1 0-1,0-1 0,1 1 0,-1 0 0,0-1 0,1 1 1,-1 0-1,0 0 0,1-1 0,-1 1 0,0 0 1,0 0-1,0 0 0,0 0-125,1 1 1,-1-1-1,1 0 1,-1 0 0,1 1-1,-1-1 1,1 0-1,0 1 1,-1-1-1,1 0 1,-1 1-1,1-1 1,0 1-1,-1-1 1,1 1-1,0-1 1,0 1-1,-1-1 1,1 1-1,-1 0 16,-9 16 110,-14 17-1,10-16-54,12-15-59,0 1-1,0-1 0,0 0 1,1 0-1,-1 1 1,1-1-1,0 1 1,0-1-1,0 1 1,0 0-1,1-1 0,-1 1 1,1 0-1,0-1 1,0 1-1,0 0 1,1 0-1,-1-1 1,1 1-1,0 0 1,0-1-1,0 1 0,3 5 1,1-1 10,0 0 0,0-1 0,0 1 0,1-1 0,0-1 0,0 1 0,13 10 0,-12-12-29,0 0 0,0 0 0,0 0 0,0-1 0,1 0 0,0-1 0,0 0 0,14 4 0,-16-5-6,0-2-1,0 1 1,0-1 0,0 1 0,0-2 0,-1 1 0,1-1 0,0 0-1,0 0 1,0 0 0,-1-1 0,1 0 0,9-4 0,-8 2 10,0-1 0,0 1 1,0-1-1,-1-1 1,0 1-1,0-1 0,0 0 1,-1 0-1,1-1 0,-2 1 1,1-1-1,-1 0 1,6-12-1,-7 12 5,0-1-1,-1 1 1,1-1 0,-1 1-1,-1-1 1,0 0 0,0 0 0,0 1-1,-1-1 1,0 0 0,0 0-1,-1 0 1,0 0 0,-4-11-1,4 14-6,-1 0 0,0 1 0,-1-1 0,1 1-1,-1 0 1,0 0 0,0 0 0,0 0 0,0 0-1,-1 1 1,0-1 0,0 1 0,1 0 0,-2 0-1,1 1 1,0-1 0,-1 1 0,1 0 0,-1 0-1,-6-2 1,5 2-6,0 1 1,-1 0-1,1 0 0,-1 0 0,1 0 0,0 1 1,-1 0-1,1 1 0,-1-1 0,1 1 1,-1 1-1,1-1 0,0 1 0,0 0 0,-8 4 1,5-1-198,0 0 1,0 1 0,1 0 0,0 1 0,0-1 0,0 2 0,1-1 0,0 1-1,1 0 1,-11 18 0,11-13-1503,6-4 694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9834,'5'-7'982,"-4"5"-701,0-1 0,0 1 0,1 0-1,-1 0 1,1 1 0,3-4 0,-5 5-202,1-1 0,-1 1 0,1 0 1,-1-1-1,1 1 0,0 0 0,-1 0 0,1 0 0,-1-1 0,1 1 0,0 0 1,-1 0-1,1 0 0,0 0 0,-1 0 0,1 0 0,0 0 0,-1 0 1,1 1-1,-1-1 0,1 0 0,0 0 0,-1 0 0,1 1 0,-1-1 1,1 0-1,0 1 0,-1-1 0,1 0 0,0 2 0,18 12 345,-1 2 1,0 0-1,-1 2 0,-1-1 0,-1 2 1,0 0-1,-1 1 0,-1 0 0,-1 1 0,10 27 1,78 212 751,-15 9-432,-55-165-485,-5 2 0,-5 0 0,7 110 1,-23-145-118,-3 0 1,-3 0 0,-3-1 0,-3 1 0,-29 115 0,17-120 12,-42 94 1,-43 54-27,97-199-364,0-1 0,-1 0 0,-17 21 0,9-20-1244,17-15 1434,0 0 0,0 0 1,-1 0-1,1 0 0,0 0 1,0 1-1,0-1 0,-1 0 1,1 0-1,0 0 0,0 0 1,0 0-1,-1 0 0,1 0 1,0 0-1,0 0 0,-1 0 0,1 0 1,0 0-1,0 0 0,0 0 1,-1 0-1,1 0 0,0 0 1,0 0-1,-1 0 0,1 0 1,0 0-1,0 0 0,0 0 1,-1-1-1,1 1 0,0 0 1,0 0-1,0 0 0,0 0 1,-1 0-1,1-1 0,0 1 1,0 0-1,0-1 0,-4-15-1019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9714,'0'0'408,"-1"0"0,1 0-1,-1 0 1,1 0 0,-1 0 0,1 0-1,-1 1 1,1-1 0,-1 0 0,1 0-1,-1 0 1,1 1 0,-1-1 0,1 0-1,0 1 1,-1 0 0,-6 11 107,6-9 134,-3 7-313,0 1 0,2 0 0,-1 0 0,1 0 0,1 0 0,0 0 0,1 0 0,0 0 0,0 1 0,1-1 0,4 16 0,-3-17-244,1 0 0,1 0 0,-1 0 1,2-1-1,-1 0 0,1 0 0,1 0 0,-1 0 0,1-1 1,12 12-1,-13-15-83,0 0 0,0 0 1,1-1-1,-1 0 0,1 0 0,0-1 0,0 1 1,0-1-1,1-1 0,-1 1 0,1-1 1,-1 0-1,1 0 0,0-1 0,0 0 1,11 0-1,-12-1-19,0 0 0,0-1 1,0 0-1,0 0 0,-1-1 0,1 0 1,0 0-1,-1 0 0,7-4 0,-4 1-36,0 0-1,-1 0 0,0-1 0,0 0 0,9-11 0,-4 3-44,-1 0 0,-1-2 0,0 1 0,-1-1 1,10-26-1,-18 41 89,14-41-35,-13 38 50,-1 0 0,0 0 0,-1 0 0,1 0 0,-1 0 0,0 0 0,0 0 0,0-7 0,0 11-7,0 0-1,-1-1 0,1 1 1,0 0-1,0-1 0,0 1 0,0-1 1,0 1-1,0 0 0,-1 0 1,1-1-1,0 1 0,0 0 0,-1-1 1,1 1-1,0 0 0,0 0 1,-1-1-1,1 1 0,0 0 0,-1 0 1,1 0-1,0-1 0,-1 1 1,1 0-1,0 0 0,-1 0 0,1 0 1,0 0-1,-1 0 0,1 0 1,0 0-1,-1 0 0,1 0 1,0 0-1,-1 0 0,1 0 0,-1 0 1,1 0-1,0 0 0,-1 0 1,1 0-1,0 0 0,-1 1 0,1-1 1,0 0-1,-1 0 0,1 0 1,0 1-1,0-1 0,-1 0 0,1 0 1,0 1-1,0-1 0,-1 0 1,1 0-1,0 1 0,-3 3 30,1-1-1,0 1 1,0 0-1,0-1 0,0 1 1,1 0-1,-1 0 1,1 0-1,-1 8 1,0 5 60,-1 19 1,3-33-86,0 16 43,1 0 0,1 0 1,0 0-1,1 0 0,7 22 0,37 88 245,-29-85-171,-7-10 22,-1 0 0,-2 0 1,8 62-1,-15-69-15,-2 52-1,0-73-118,1 2 10,0-1 1,-1 1-1,0 0 1,-5 13-1,5-18-13,0 0-1,-1 0 1,1-1-1,-1 1 1,0-1-1,1 1 1,-1-1-1,-1 1 1,1-1-1,0 0 1,0 0-1,-1 0 1,0 0-1,-5 3 1,3-3 10,-1 0 0,0 0 0,0 0 0,0 0 1,0-1-1,0 0 0,-1 0 0,1-1 1,0 0-1,0 0 0,-1 0 0,1-1 0,0 0 1,-7-2-1,6 2-17,1-1 0,-1 0 1,1 0-1,0-1 0,-1 0 0,1 0 1,0 0-1,1-1 0,-1 0 0,0 0 1,1 0-1,-8-9 0,11 11-15,0-1 0,1 1 1,-1-1-1,1 1 0,-1-1 0,1 0 1,0 1-1,0-1 0,0 0 0,1 0 0,-1 0 1,0 1-1,1-1 0,0 0 0,0 0 0,0-4 1,1 3-40,0-1 0,0 1 0,0-1 0,0 1 0,1 0 0,0 0 1,0 0-1,0 0 0,5-6 0,1-1-200,1 1 1,1 0 0,0 0-1,0 1 1,22-15-1,-15 13 40,24-11 0,17-1-38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8746,'-13'-4'4025,"12"4"-1657,-5 0-207,9 4-449,-3-4-304,0 0-463,19 7-145,51 14-200,-23-18-80,5 2-144,5-4-80,3-2-128,-2 2-48,-10-1-392,-11 0-336,-21 0-992,-16 0-633,-13 3 1361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2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8714,'-3'12'4097,"3"5"-1649,0 3-95,4 14-545,0 0-304,4 5-471,3 7-209,1 4-304,1 0-120,2 5-192,-2-5-64,0-6-88,1 0-16,-8-8-376,-4-7-264,-8-7-1008,-3-13-665,-4-10 1425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0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6633,'-12'14'4033,"10"-6"240,2-1-1664,12 1-457,5-3-279,11-3-545,7-2-208,13-3-400,1-4-144,3 3-192,0 2-95,-15 0-129,-4 2-56,-10 3-104,-9 2-320,-11-2-881,4 0-455,-9-3 888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53 9938,'-33'-45'3906,"26"38"-2494,3 7-416,3 8 367,1-6-999,-1 16 734,0 7 128,3 40 0,-2-64-1210,3 28 630,10 38 1,-11-59-565,0 0-1,1 0 0,0-1 1,0 1-1,1-1 0,0 0 1,0 0-1,1 0 0,10 11 1,-13-15-74,0-1 1,1 0-1,-1 0 1,1 0-1,0 0 1,0 0-1,-1-1 1,1 1-1,0-1 1,0 0-1,1 0 1,-1 0-1,0 0 1,0-1 0,0 1-1,1-1 1,-1 0-1,0 0 1,0 0-1,1 0 1,-1 0-1,0-1 1,0 1-1,4-2 1,-1 0-25,0-1-1,-1 1 1,1-1 0,-1-1 0,0 1 0,1-1-1,-1 1 1,-1-1 0,1-1 0,-1 1 0,8-10-1,-4 2-65,-1 1-1,0-1 1,0 0-1,-2-1 1,7-19 0,15-67-176,-24 85 284,-4 16 119,-2 13 110,-3 20-1,3 21 102,3 0 0,1 0-1,4 0 1,1-1 0,3 0 0,32 104-1,-31-129-183,11 40 196,-18-60-295,-1 0 0,-1 0 1,0 1-1,0 18 0,-1-26-55,0 1 1,-1-1-1,1 0 1,-1 0-1,0 1 1,0-1 0,0 0-1,0 0 1,0 0-1,-1 0 1,1 0-1,-1 0 1,0-1-1,0 1 1,0 0-1,0-1 1,0 1 0,-1-1-1,1 0 1,-1 0-1,0 0 1,1 0-1,-1 0 1,0-1-1,0 1 1,0-1-1,0 0 1,-5 1-1,3-1-22,0 0 1,0 0-1,0-1 0,-1 1 0,1-1 0,0 0 0,-1-1 0,1 0 0,0 0 0,0 0 0,0 0 0,-1-1 0,1 1 0,1-1 0,-1-1 0,0 1 0,-4-4 1,3 2-291,0 0 1,1 0 0,0-1-1,0 1 1,0-1 0,0-1-1,1 1 1,0-1 0,0 0 0,0 0-1,1 0 1,-4-9 0,6 10 30,-1 0 0,1-1 1,0-6-1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10330,'-5'-12'4609,"-9"5"-2056,10 6-1217,10 2 40,8 5-447,10-1-265,12 2-304,-1 0-112,2 0-104,0-6-160,2 2-1112,-5-6 1432,5 7-560</inkml:trace>
  <inkml:trace contextRef="#ctx0" brushRef="#br0" timeOffset="1">184 49 9818,'0'10'4841,"4"8"-2112,-4 14-633,1 2-391,-2 13-841,-2-1-288,7 4-424,3-6-176,10-11-776,6-4-561,7-18 793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0 8882,'-8'3'593,"1"-1"1,-1 1-1,1 1 1,0-1-1,0 2 1,1-1-1,-1 0 1,1 1-1,-6 6 1,1 0-105,1 0 1,1 1 0,-16 24 0,18-24-249,0 1 1,1 1-1,0-1 1,1 1 0,0 0-1,-3 20 1,2 4 264,-2 51 0,9 81 371,11 4-191,-10-156-623,8 89 363,30 131 1,-28-189-312,32 77-1,-36-106-140,2 0-1,0 0 1,26 35-1,-28-44-190,1 0-1,0-1 1,1 0-1,0-1 0,0 0 1,1-1-1,17 10 0,-12-10-102,18 7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9738,'0'0'76,"0"0"1,1 0-1,-1 0 1,0 1-1,0-1 0,0 0 1,0 0-1,0 0 0,0 0 1,0 0-1,0 0 1,0 0-1,0 0 0,0 0 1,0 0-1,0 0 0,0 0 1,0 0-1,0 0 0,0 0 1,0 0-1,0 0 1,0 0-1,0 0 0,0 0 1,0 1-1,0-1 0,0 0 1,0 0-1,0 0 1,0 0-1,0 0 0,-1 0 1,1 0-1,0 0 0,0 0 1,0 0-1,0 0 0,0 0 1,0 0-1,0 0 1,0 0-1,0 0 0,0 0 1,0 0-1,0 0 0,0 0 1,0 0-1,0 0 1,0 0-1,0 0 0,0 0 1,0 0-1,0 0 0,0 0 1,-1 0-1,8 7 1426,8 9-246,6 13 390,30 58 1,9 42-398,-31-62-775,-4 2 0,-3 1 0,26 137 0,-43-164-326,-1 0 1,-2 0-1,-4 45 1,-1-56-65,-1-1 0,-2 1 0,-1-1 0,-20 54 0,25-80-82,-4 10 10,-9 17 1,13-28-117,0 0 1,-1 0 0,0-1-1,1 1 1,-1-1 0,-1 1-1,1-1 1,0 0 0,-5 3-1,8-6 20,-1 0 0,1 1 0,0-1-1,-1 0 1,1 1 0,-1-1 0,0 0-1,1 1 1,-1-1 0,1 0 0,-1 0-1,1 0 1,-1 0 0,0 0 0,1 1-1,-1-1 1,1 0 0,-1 0 0,0 0-1,1 0 1,-1-1 0,1 1 0,-1 0-1,1 0 1,-1 0 0,0 0 0,1-1-1,-1 1 1,1 0 0,-1-1 0,1 1-1,-1 0 1,1-1 0,-1 1 0,1 0-1,0-1 1,-1 1 0,1-1 0,-1 1-1,1-2 1,-2-12-976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1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10970,'-2'1'507,"1"1"-1,-1-1 0,0 0 1,0 0-1,0 1 0,0-1 1,1 1-1,-1 0 0,-1 1 1,2 0-91,-1 0 1,1 0-1,0 0 1,0 0-1,0 0 1,0 5-1,-3 13 517,1-1-1,1 1 1,2 25-1,0-34-816,1-1-1,0 0 0,1 1 1,1-1-1,0 0 1,0 0-1,7 15 0,-8-23-101,-1 0-1,1 0 0,0 0 1,0 0-1,0 0 0,0 0 0,1-1 1,-1 1-1,1-1 0,-1 0 0,1 1 1,0-1-1,0 0 0,3 1 1,-4-2-15,1 0 1,0 0 0,0-1 0,0 1 0,0-1 0,0 1 0,-1-1 0,1 0 0,0 0 0,0 0-1,0-1 1,0 1 0,0-1 0,0 1 0,-1-1 0,1 0 0,3-2 0,3-1-65,-1-1 0,0 0 1,0 0-1,0-1 1,0 0-1,-1-1 0,0 1 1,-1-1-1,10-13 0,6-11-273,19-35-1,-28 45 272,-4 7 61,-6 11 105,-6 21 215,-2 0-181,0 9 91,0 0 0,3 0 0,0 1 0,3 46-1,5-16 179,15 66-1,6-20 110,4 12 63,-29-101-502,1 1 1,-2 0-1,0-1 0,-1 1 0,-3 23 1,3-33-48,-1 0 1,-1 0-1,1-1 1,-1 1 0,0 0-1,-1-1 1,1 1-1,-6 7 1,6-10-11,0 0 1,0-1-1,0 0 1,-1 1-1,1-1 1,-1 0-1,1 0 1,-1 0-1,0 0 1,0-1 0,1 1-1,-1-1 1,0 1-1,-1-1 1,1 0-1,0 0 1,-5 0-1,2-1-3,0 1 1,0-2-1,0 1 1,0-1-1,0 1 1,0-2-1,0 1 0,0-1 1,1 0-1,-1 0 1,1 0-1,-1-1 0,1 0 1,0 0-1,0 0 1,0-1-1,-7-7 0,8 8-39,1 0-1,-1-1 0,1 1 1,0-1-1,0 0 0,1 0 1,-1 0-1,1 0 0,0-1 1,0 1-1,0 0 0,1-1 0,-1 0 1,1 1-1,0-1 0,1 0 1,-1 0-1,1 1 0,0-1 1,0 0-1,0 0 0,2-9 1,1 7-218,0-1 1,0 1 0,0-1 0,1 1 0,0 0-1,1 0 1,-1 1 0,9-9 0,49-46-3049,-48 49 2572,28-25-477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9 5465,'3'-3'2878,"-1"0"1306,-2 2-4020,-1 1-1,1 0 1,0 0 0,-1 0 0,1-1 0,0 1 0,-1 0 0,1 0 0,0 0 0,-1 0 0,1 0 0,0 0-1,-1 0 1,1 0 0,-1 0 0,1 0 0,0 0 0,-1 0 0,1 0 0,-1 0 0,-16 2 108,-22 4 0,-12 2-124,-67 10-816,116-17 433,-6 0-1087,6-3-2458,2 0 2382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8938,'-5'10'3609,"1"9"-2185,0 4-232,1 20-32,2 9-183,2 16-289,2 8-144,3 4-256,1-2-72,0-7-88,1-7-32,0-10-40,0-11-16,-2-9-40,1-6-208,0-17-744,1-3-712,0-15 967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21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43 10794,'-12'0'4433,"12"-3"-2744,2 2-193,12-3-280,3-2-312,12 2-384,6-4-167,6 2-249,0 0-336,-1 1-1145,-5 8-1343,-17 14 1631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2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7698,'-3'6'3664,"11"2"-1087,5 1-641,10-2-239,4-1-297,6-6-592,4-2-224,4-6-304,1-2-448,-5 2 136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2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91 184 7186,'-37'6'6247,"10"-2"-4480,3-3 2761,21-3-2755,3 2-1736,0 0 0,0 0 0,0-1 1,0 1-1,0 0 0,0 0 0,0 0 0,0 0 0,0-1 0,0 1 1,0 0-1,0 0 0,0 0 0,0-1 0,1 1 0,-1 0 1,0 0-1,0 0 0,0 0 0,0-1 0,0 1 0,0 0 0,0 0 1,1 0-1,-1 0 0,0 0 0,0 0 0,0 0 0,0-1 1,1 1-1,-1 0 0,0 0 0,0 0 0,0 0 0,0 0 0,1 0 1,18-12 85,0 0 1,-1-1 0,32-30-1,57-53 24,-107 96-146,15-10 28,-15 10-25,0 0 0,1 0 0,-1-1 0,0 1 0,1 0 0,-1 0 0,0 0 0,1 0 0,-1 0 0,0 0 0,1 0 0,-1 0 0,0 0 0,1 0 0,-1 0 0,0 0 1,1 0-1,-1 0 0,0 0 0,1 0 0,-1 1 0,0-1 0,0 0 0,1 0 0,-1 0 0,0 0 0,1 1 0,-1-1 0,0 0 0,0 0 0,1 1 0,-1-1 0,0 0 0,0 0 0,0 1 0,0-1 0,1 0 1,-1 1-1,0-1 0,0 0 0,0 0 0,0 1 0,0-1 0,0 0 0,0 1 0,0-1 0,0 0 0,0 1 0,0-1 0,1 10 114,-1-1 0,0 0 0,-1 0 0,-2 12 0,0-2 40,-4 62 518,3 1 1,13 150-1,-6-207-757,1 0 1,0 0-1,2-1 1,1 1-1,19 43 1,-25-67-383,3 9 365,-4-10-16,1 0-1,-1 0 1,0 0 0,0 0 0,0 1-1,0-1 1,0 0 0,0 0-1,0 0 1,0 0 0,0 0-1,0 1 1,0-1 0,0 0 0,0 0-1,0 0 1,0 0 0,0 0-1,0 1 1,0-1 0,0 0-1,0 0 1,0 0 0,0 0 0,0 1-1,0-1 1,0 0 0,0 0-1,0 0 1,0 0 0,0 0-1,0 0 1,0 1 0,0-1 0,-1 0-1,1 0 1,0 0 0,0 0-1,0 0 1,0 0 0,0 0-1,0 0 1,-1 1 0,1-1 0,0 0-1,-9 0-1265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27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79 9674,'-10'-2'4873,"2"-2"-1752,8 1-953,2-4-207,14 1-585,6-2-224,15 1-296,7 1-135,4-2-217,5 0-120,-9 0-208,-4 2-32,-4 6-792,-3 2-481,3-2-1023,10-7 1128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2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9426,'-14'6'4145,"7"-4"-1977,7 0-439,15 4-225,2-2-264,15 2-319,2-2-169,5-3-296,2-1-104,-1 0-176,5 0-40,-6 0-440,-3-1-528,-16-6-1817,-13 4 1673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8082,'-6'7'3729,"10"0"-1281,7-1-400,9-4-191,4-2-193,8-8-488,4 0-231,4-2-385,-2 0-168,-4 2-432,-2-2-512,-1 4 520,1 6-184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77 7338,'-67'-11'6457,"47"5"-4036,20 5-2183,-1 1 0,0 0-1,1 0 1,-1-1-1,1 1 1,-1 0-1,1-1 1,-1 1-1,1 0 1,-1-1-1,1 1 1,-1-1-1,1 1 1,0-1-1,-1 1 1,1-1-1,0 1 1,-1-1-1,1 0 1,0 1-1,0-1 1,-1 0-1,6 0 329,112-6 275,-54 4-565,318-27 328,-368 28-598,3-1-206,0 2 1,-1 0-1,1 0 1,22 3-1,-38-2 126,1 0-1,-1 0 0,1 0 1,-1 0-1,1 0 0,-1 0 1,0 0-1,1 0 0,-1 0 1,1 1-1,-1-1 0,1 0 1,-1 0-1,0 0 0,1 1 1,-1-1-1,0 0 1,1 0-1,-1 1 0,0-1 1,1 0-1,-1 1 0,0-1 1,0 0-1,1 1 0,-1-1 1,0 0-1,0 1 0,0-1 1,1 1-1,-1-1 0,0 0 1,0 1-1,0-1 0,0 1 1,0-1-1,0 0 1,0 1-1,0-1 0,0 1 1,0-1-1,0 1 0,0-1 1,0 0-1,0 1 0,0-1 1,-1 1-1,1-1 0,0 0 1,0 1-1,-1 0 0,0 1-433,-1 0 0,1 1 0,-1-1 0,0 0 0,-4 3-1,-18 14-1331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6065,'-10'0'1724,"-14"0"1904,23 0-3359,0 0 0,0 0-1,0 0 1,0 0 0,0 1-1,0-1 1,-1 0 0,1 1 0,0-1-1,0 1 1,0-1 0,0 1 0,0 0-1,0-1 1,-1 2 0,2-1-162,0 0 0,-1 0-1,1-1 1,0 1 0,0 0 0,0 0 0,0 0 0,-1-1 0,1 1 0,1 0 0,-1 0 0,0 0 0,0 0-1,0-1 1,0 1 0,0 0 0,1 0 0,-1-1 0,0 1 0,1 0 0,-1 0 0,1-1 0,-1 1 0,0 0 0,1-1-1,0 1 1,-1-1 0,2 2 0,0 1 228,5 6 111,0 0-1,1-1 1,0 0 0,0 0-1,14 9 1,51 30 621,-59-38-895,132 66 481,-145-74-651,4 1 6,-1 0 1,0 0-1,0 0 1,6 6-1,-9-8-11,0 1-1,-1-1 1,1 1-1,-1 0 0,1-1 1,-1 1-1,1 0 1,-1-1-1,0 1 1,1 0-1,-1 0 1,0-1-1,1 1 1,-1 0-1,0 0 0,0 0 1,0 0-1,0-1 1,0 1-1,0 0 1,0 0-1,0 0 1,0 0-1,0-1 0,0 1 1,-1 0-1,1 0 1,0 0-1,-1 1 1,-1 2-38,-1 0 1,1 0 0,-1 0 0,0-1 0,0 1-1,0 0 1,0-1 0,-5 4 0,-3 1-97,-18 11 0,-16 7-6,17-10 116,-33 23 1,58-37 19,1 0 1,-1 0 0,1 0-1,-1 0 1,1 1 0,0 0-1,0-1 1,0 1 0,-1 3 0,2-5 3,1 0 0,0 0 0,-1 0 1,1 0-1,0 0 0,0 0 1,0 0-1,0 0 0,0 0 1,0 0-1,0 0 0,0 0 0,0 0 1,0 0-1,1-1 0,-1 1 1,0 0-1,1 0 0,-1 0 1,0 0-1,1 0 0,-1 0 1,1 0-1,0-1 0,-1 1 0,1 0 1,0 0-1,-1-1 0,1 1 1,0-1-1,0 1 0,0 0 1,-1-1-1,2 1 0,4 2 16,-1 0 0,0-1 0,1 0 0,-1 0 0,1 0 0,0 0 0,6 0 0,45 3 145,-49-4-136,251-4 764,-147-2-437,-112 5-347,3 0-107,0 0 0,-1 0-1,1 0 1,0 0 0,0 0 0,0 1-1,0-1 1,5 2 0,-8-1 21,1-1 1,-1 0-1,1 1 1,-1-1-1,1 1 0,-1-1 1,1 0-1,-1 1 1,0-1-1,1 1 0,-1-1 1,0 1-1,1 0 1,-1-1-1,0 1 0,1 0 1,-1 1-186,0 0-1,1 0 1,-1 0 0,0 1 0,0-1 0,-1 3 0,-2 20-682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65 182 11658,'1'11'4890,"3"5"-2738,4 10-784,0 3-95,2 5-441,1-1-280,0-6-376,-1-6-48,1-9-368,-3-6-488,-4-7-1497,1-3-3560,-7-9 3817</inkml:trace>
  <inkml:trace contextRef="#ctx0" brushRef="#br0" timeOffset="1">7 16 8962,'-6'-4'4241,"12"4"-1409,5-3-799,5 4-649,4-1-264,1-5-567,4 5-225,2-3-1065,2 2-719,1 1 880</inkml:trace>
  <inkml:trace contextRef="#ctx0" brushRef="#br0" timeOffset="2">232 75 7090,'47'28'3920,"-39"-28"-255,4 6-1368,5-6-713,-2-2-288,7-2-664,4-2-264,-1 2-384,-5 4-456,-7-3-1472,3 3 1304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3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8810,'11'2'4313,"-7"-2"-1657,8 0-815,-3 1-217,4 0-624,6-1-320,1 0-383,4-1-289,0 0-1241,4 1 1553,1 4-616</inkml:trace>
  <inkml:trace contextRef="#ctx0" brushRef="#br0" timeOffset="1">354 0 9074,'4'10'4577,"3"12"-1640,-5 4-737,4 7-272,-2 12-623,-2 2-345,2-1-472,-1-4-144,0-16-456,-1-10-448,1-16-960,0-11 927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9170,'-17'-10'3817,"10"20"-1961,6 10-696,1 12-95,-1 8-201,3 7-360,1 1-112,9-1-216,0-6-64,4-9-48,0-3-32,0-10-32,4-3-8,0-9-240,1-3-480,3-11-1761,-2-10 1641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8306,'0'0'178,"0"0"0,0 0 0,0 1 1,0-1-1,0 0 0,0 0 0,0 0 1,0 1-1,0-1 0,0 0 0,0 0 0,0 0 1,0 1-1,0-1 0,0 0 0,0 0 1,0 0-1,0 1 0,0-1 0,0 0 0,0 0 1,0 0-1,0 1 0,0-1 0,0 0 1,0 0-1,1 0 0,-1 0 0,0 1 0,0-1 1,0 0 142,1 1 1,-1-1-1,0 1 1,1-1-1,-1 1 1,0-1 0,0 1-1,0-1 1,1 1-1,-1-1 1,0 1-1,0-1 1,0 1 0,0-1-1,0 1 1,0-1-1,0 1 1,-2 15 79,0 0 0,-8 28 0,1-5-232,4-2-41,4-18-539,2-24 328,0 1-1,0 0 0,1-1 0,-1 1 0,1 0 0,0 0 0,1 0 0,3-6 0,0 0-5,2-4 3,1-1 0,15-16 0,-21 27 89,0 1 0,-1 0 0,1 0 0,0 1 0,1-1 0,-1 0-1,0 1 1,1 0 0,-1 0 0,1 0 0,0 0 0,0 1 0,0-1-1,-1 1 1,8-1 0,-8 2 25,-1 0 0,0 0 0,0 0-1,0 0 1,0 0 0,0 1 0,0-1 0,0 1-1,0 0 1,0-1 0,0 1 0,0 0 0,0 0-1,-1 0 1,4 2 0,-3-1 30,1 1 0,-1-1 1,0 1-1,0-1 0,0 1 0,0 0 0,0 0 1,2 6-1,-1-1 74,0 1 1,-1-1-1,0 1 0,0 0 1,-1 0-1,1 13 0,-2-12-40,1-4 1,-1 0-1,0 1 0,-2 9 1,-1-15-119,3-1-48,0-1 1,-1 1-1,1 0 1,0-1 0,0 1-1,0-1 1,0 1 0,0-1-1,0 1 1,0-1-1,0 1 1,0 0 0,0-1-1,0 1 1,0-1 0,1 1-1,-1-1 1,0 1-1,0 0 1,0-1 0,1 1-1,-1-1 1,0 1 0,10-22-519,1 2-1,22-34 1,-23 40 379,0 0-1,21-21 0,-27 31 242,1 0-1,-1 0 1,1 0-1,0 1 1,0 0 0,1 0-1,-1 0 1,1 0-1,10-2 1,-14 4 43,0 1-1,0-1 1,0 1 0,0 0 0,0 0 0,-1 0 0,1 0-1,0 0 1,0 0 0,0 1 0,0-1 0,0 0-1,0 1 1,0 0 0,0-1 0,-1 1 0,1 0-1,0 0 1,-1 0 0,1 0 0,0 0 0,-1 1-1,1-1 1,2 3 0,0 2 247,0 0 0,0 0-1,-1 0 1,1 0 0,2 9 0,-3-8-162,-1-1 41,0 0 0,-1 1 1,1-1-1,-1 1 1,0 9-1,2 8 58,-2-14-400,-1-9 59,0 1 0,0-1 0,1 1-1,-1 0 1,0-1 0,0 1 0,1-1 0,-1 1 0,1-1-1,-1 1 1,1-1 0,0 0 0,1 3 0,0-3 21,-1 0 1,1 0-1,0-1 1,0 1-1,0 0 1,0-1-1,3 2 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1 9626,'-2'-1'4438,"-5"3"-2760,6-2-1462,-12 4 913,0 1-1,-16 8 1,-7 3-555,-21 5-201,17-7-198,1 2-1,-49 27 1,76-35-88,0 1-1,0 0 1,-15 17 0,24-23-48,1-1-1,-1 1 1,1 0 0,0 0-1,0-1 1,1 1 0,-1 1 0,1-1-1,-1 0 1,1 0 0,0 0 0,0 1-1,0-1 1,1 1 0,-1-1-1,1 0 1,0 1 0,0-1 0,0 1-1,0-1 1,1 1 0,-1-1-1,1 1 1,0-1 0,0 0 0,0 1-1,0-1 1,3 5 0,1 1 85,0 0 1,1 0-1,0 0 1,0-1-1,1 0 1,0 0-1,0-1 1,1 0-1,0 0 1,10 6-1,12 6 471,54 25 0,1 0 37,-46-19-1352,-38-24 586,0 0-1,0-1 1,0 1 0,0-1 0,0 1-1,0 0 1,0-1 0,1 0-1,-1 1 1,0-1 0,0 0-1,1 0 1,-1 1 0,0-1 0,1 0-1,-1 0 1,0-1 0,0 1-1,1 0 1,-1 0 0,0-1 0,2 0-1,14-8-1080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10690,'-1'0'194,"1"0"-1,0 0 1,-1 1-1,1-1 1,-1 0-1,1 0 1,-1 0-1,1 0 0,0 0 1,-1 1-1,1-1 1,0 0-1,-1 0 1,1 1-1,0-1 1,-1 0-1,1 0 1,0 1-1,-1-1 1,1 0-1,0 1 1,0-1-1,-1 0 0,1 1 1,0 0-1,3 10 2840,0-2-2092,3 13 767,3 28 0,3 12-815,-10-54-815,1 1-1,0-1 1,0 0-1,1 0 0,4 8 1,-6-14-71,-1 0 1,1 1-1,0-1 0,0 0 1,0 0-1,0 0 0,0 0 1,0 0-1,1 0 0,-1-1 1,1 1-1,-1-1 0,1 0 1,5 2-1,-6-2-24,0-1 1,0 0-1,0 1 1,1-1-1,-1 0 1,0 0-1,0 0 1,0-1-1,1 1 1,-1 0-1,0-1 1,0 0-1,0 1 1,0-1-1,0 0 1,0 0-1,0 0 1,0 0-1,3-3 1,2-2-127,-1 0 0,0 0-1,-1-1 1,1 0 0,-1 0 0,0 0 0,-1-1 0,0 1-1,4-10 1,1-7-282,12-45 0,-6 8 530,-17 71 701,-5 25-265,6-3-277,1 0-1,1 0 0,2 0 1,1 0-1,2 0 0,0-1 1,3 1-1,20 50 0,51 74 636,-76-150-839,-1 1 1,1 0-1,-2 0 0,1 0 0,-1 0 1,1 0-1,-2 1 0,1-1 0,0 11 1,-2-15-36,0 1 0,-1-1 0,1 0 0,-1 0 0,1 0 0,-1 0 0,0 0 0,0 0 0,0 0 1,-1 0-1,1-1 0,-1 1 0,1 0 0,-1-1 0,0 1 0,0-1 0,0 0 0,0 1 0,-1-1 0,1 0 0,0 0 1,-1-1-1,0 1 0,1 0 0,-5 1 0,-2 0 11,1 0 0,-1 0 0,1-1 0,-1 0 1,0 0-1,0-1 0,0 0 0,0-1 0,0 0 0,-15-2 0,5 0-94,1-2 0,1 0 0,-1-1 0,-23-9 0,33 10-211,-1 0 0,1 0 0,-14-9 0,20 11 95,-1 0 0,1 0 0,0 0 0,0 0-1,-1-1 1,1 1 0,1-1 0,-1 1 0,0-1 0,1 0-1,-1 1 1,1-1 0,0 0 0,0 0 0,-1-4 0,1 2-27,1 0 0,0-1 0,0 1 0,1-6 0,-1 10 200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13139,'0'0'5345,"-9"4"-3089,6 2-191,-4 6-537,-10 2-352,-3 5-759,3 1-265,2-1-937,-1-3-535,8-7-4801,7-5 4088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12187,'0'0'149,"0"-1"1,0 1 0,0 0-1,0 0 1,0 0 0,0 0-1,0 0 1,-1-1-1,1 1 1,0 0 0,0 0-1,0 0 1,0 0 0,0 0-1,0 0 1,-1 0 0,1-1-1,0 1 1,0 0 0,0 0-1,0 0 1,-1 0 0,1 0-1,0 0 1,0 0 0,0 0-1,0 0 1,-1 0 0,1 0-1,0 0 1,0 0 0,0 0-1,0 0 1,-1 0 0,1 0-1,0 0 1,0 1-1,0-1 1,0 0 0,-1 0-1,1 0 1,0 0 0,0 0-1,0 0 1,0 0 0,0 0-1,0 1 1,-1-1 0,1 0-1,0 0 1,0 0 0,0 1-1,-2 13 2726,4 23-1630,-2-36-1042,2 18 108,1 0 1,1 0-1,1 0 0,0 0 0,14 30 1,-16-42-279,1 1 1,0-1-1,0 0 1,1 0-1,0 0 1,0-1 0,1 0-1,-1 0 1,1 0-1,1-1 1,-1 1-1,1-2 1,0 1 0,0-1-1,14 6 1,-19-8-17,1-1 0,0 0 1,0 0-1,0-1 0,0 1 0,0-1 1,0 0-1,0 1 0,0-1 0,0 0 1,0-1-1,0 1 0,0 0 0,0-1 1,0 0-1,0 0 0,0 0 0,-1 0 1,1 0-1,0 0 0,0-1 0,-1 0 1,1 1-1,-1-1 0,0 0 1,1 0-1,-1 0 0,0 0 0,0-1 1,0 1-1,-1 0 0,1-1 0,0 0 1,0-2-1,8-16-6,-1-1 0,11-43 0,-14 43-354,1 0 1,14-31-1,-6 16-3202,-15 37 3475,0 0-1,0 0 1,1 0-1,-1 0 1,0 0-1,0-1 1,0 1-1,0 0 1,0 0-1,0 0 1,0 0-1,0 0 1,0 0-1,1 0 1,-1 0-1,0-1 1,0 1-1,0 0 1,0 0-1,0 0 1,1 0-1,-1 0 1,0 0 0,0 0-1,0 0 1,0 0-1,0 0 1,1 0-1,-1 0 1,0 0-1,0 0 1,0 0-1,0 0 1,0 0-1,1 0 1,-1 0-1,0 0 1,0 0-1,0 0 1,0 0-1,0 1 1,1-1-1,-1 0 1,0 0-1,0 0 1,0 0-1,0 0 1,0 0-1,0 0 1,0 0-1,0 1 1,1-1-1,-1 0 1,0 0-1,9 15-2158</inkml:trace>
  <inkml:trace contextRef="#ctx0" brushRef="#br0" timeOffset="1">540 224 12283,'3'12'5465,"-1"-2"-2697,5 7-895,2 2-177,2 2-560,1 1-319,-2-1-497,-2-2-128,-1-6-160,-2-4-384,-2-3-1041,-2-8-583,1-11 1064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10306,'-8'-19'4721,"11"12"-1784,-3-2-689,4 8-527,4 1-465,-3 0-712,2 4-560,0 0-1216,3 4 184,7 13 391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14763,'-9'-3'5142,"13"4"-1915,18 5-1627,65 21-749,44 12-456,-99-31-303,32 15 1,-51-18-65,0 1 0,-1 1 0,0 0 0,22 18 0,-32-24-18,0 1 1,0 0-1,0 0 0,-1 0 1,1 1-1,-1-1 0,1 0 1,-1 0-1,0 1 0,0-1 1,0 1-1,0-1 0,-1 1 1,1 0-1,-1-1 0,1 1 1,-1-1-1,0 6 0,-1 3 41,0-1-1,-1 1 0,-4 14 1,3-9 18,0-5 3,-1 0 0,1 0 1,-2-1-1,1 1 1,-1-1-1,-1 0 0,0 0 1,0-1-1,-15 17 0,5-10-30,-1 0-1,0-1 0,-36 24 0,42-30-1799,17-14-4677,2-5 4134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7:3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13603,'0'0'157,"0"-1"0,0 1 1,-1 0-1,1 0 0,0-1 1,0 1-1,0 0 0,0-1 0,0 1 1,0 0-1,0 0 0,0-1 0,0 1 1,0 0-1,0-1 0,0 1 0,0 0 1,0 0-1,1-1 0,-1 1 1,0 0-1,0-1 0,0 1 0,0 0 1,0 0-1,0-1 0,1 1 0,-1 0 1,0 0-1,0 0 0,0-1 0,1 1 1,-1 0-1,0 0 0,0 0 1,1 0-1,-1 0 0,0-1 0,1 1 1,-1 0-1,0 0 0,0 0 0,1 0 1,-1 0-1,0 0 0,1 0 0,-1 0 1,19 0 673,-14 0-301,27 3 2,-1 2 0,0 0 0,0 2 0,40 15 0,-69-21-510,1 0 0,-1 0 0,0 0 0,1 0 0,-1 0 0,0 0 0,0 1 1,3 2-1,-4-4-14,0 1 1,0 0 0,-1 0 0,1 0 0,0 0-1,-1 0 1,1 0 0,-1 1 0,0-1 0,1 0-1,-1 0 1,0 0 0,1 0 0,-1 0 0,0 1-1,0-1 1,0 0 0,0 0 0,0 0 0,-1 1-1,1-1 1,0 0 0,-1 2 0,0 1 12,-1 0 0,0 0 1,1 0-1,-1-1 0,-1 1 0,1 0 1,-3 3-1,-23 24 109,20-23-97,-13 12 49,15-16-60,1 1-1,0-1 0,0 1 1,1 0-1,-1 1 1,1-1-1,0 1 1,-4 7-1,8-12-14,0-1-1,0 0 1,-1 1-1,1-1 1,0 1 0,0-1-1,0 1 1,-1-1-1,1 1 1,0-1-1,0 1 1,0-1 0,0 1-1,0-1 1,0 1-1,0-1 1,0 1 0,0-1-1,0 1 1,1-1-1,-1 1 1,0-1 0,0 1-1,0-1 1,1 1-1,-1-1 1,0 0 0,0 1-1,1-1 1,-1 1-1,0-1 1,1 0 0,-1 1-1,1-1 1,-1 0-1,0 1 1,1-1 0,-1 0-1,1 0 1,-1 1-1,1-1 1,-1 0 0,1 0-1,3 1 35,0 0 0,-1-1 1,1 0-1,0 0 0,4 0 0,-3 0-13,20-3 45,-1-1 0,0-1 0,34-11 0,-23 6-57,16-5-137,53-12 863,-60 21-341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2592 394 4857,'12'-26'1369,"-2"5"-30,-1 1-1,13-43 1,-21 57-1123,0 0 1,0 0-1,0 0 1,-1 0-1,1 0 0,-2 0 1,1 0-1,-1 0 1,1 0-1,-2 0 0,1 0 1,-1 0-1,0 0 0,0 1 1,-5-11-1,4 12-123,1 1 0,-1-1 1,0 1-1,0 0 0,0 0 0,0 0 0,-1 0 0,1 0 0,-1 1 0,0 0 0,1-1 1,-1 1-1,-5-1 0,-6-2 134,0 0 1,-22-3 0,32 7-177,-58-10 349,-113-3-1,-62 17-139,-105 40 16,283-34-256,1 4 0,0 2 0,2 2 0,-1 3 0,2 3 0,-66 36 0,-38 42-25,3 11-17,140-99 20,-97 75-17,-62 86-42,137-126 23,-46 72 1,42-55 16,-17 27-5,4 2 1,5 3 0,3 2-1,-64 196 1,80-184 9,-18 120 0,42-180 15,-1 61 0,8-81 2,2 0-1,2-1 0,7 40 0,-2-33-1,3-1 1,20 50 0,40 64-7,-29-70 23,3-2 1,60 77 0,172 177 161,-212-263-178,4-3 0,2-3 1,2-3-1,4-3 0,104 58 1,-105-73 21,3-4 0,1-4 1,1-3-1,1-3 0,167 32 1,-132-43 107,156 2 0,118-29 167,16-41 18,-201 10-176,-83 5-29,149-66 0,-190 66-69,-2-2 1,-1-5 0,-3-2 0,129-102 0,-161 109-7,-1-2-1,-2-1 1,-3-3 0,58-81-1,-43 43 18,-4-2-1,-3-3 0,42-115 0,-57 119-11,-5-2-1,-3-2 1,20-151-1,-38 182 13,-2 0 0,-2 0 1,-3 0-1,-2-1 0,-3 2 0,-2-1 0,-3 1 0,-19-57 1,5 42 94,-63-125 1,-57-51 119,69 127-168,-6 3-1,-97-106 0,70 106-193,-180-148-1,236 221 47,-1 3 0,-2 2 0,-108-53 0,127 75-259,0 1 0,-1 1 0,-1 2 0,0 2 1,0 2-1,-1 1 0,-60-1 0,-5 12-389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1282 6209,'-33'17'5724,"32"-17"-5685,1 1 0,0-1-1,0 0 1,0 0 0,0 0-1,0 0 1,0 0 0,-1 0 0,1 0-1,0 0 1,0 0 0,0 0-1,0 0 1,-1 0 0,1 0 0,0 0-1,0 0 1,0 0 0,0 0-1,-1 0 1,1 0 0,0 0 0,0 0-1,0 0 1,0 0 0,0 0-1,-1 0 1,1 0 0,0 0 0,0 0-1,0-1 1,0 1 0,0 0-1,0 0 1,-1 0 0,1 0 0,0 0-1,0 0 1,0 0 0,0-1-1,0 1 1,0 0 0,0 0-1,0 0 1,0 0 0,0 0 0,0-1-1,0 1 1,0 0 0,-1 0-1,1 0 1,0 0 0,0-1 0,1 1-1,-1 0 1,0 0 0,0 0-1,0 0 1,0-1 0,0 1 0,0 0-1,0 0 1,0 0 0,5-12 732,0 5-579,0 0 0,0 1 1,10-10-1,-2 1-57,28-33 74,33-53 0,28-59-175,27-57-12,34-56 23,21 17 24,-78 130 21,-82 94-14,-23 30-64,0 1 1,-1 0 0,1-1 0,-1 1 0,1-1 0,-1 1 0,0-1 0,1 1-1,-1-3 1,0 5-9,0-1 0,0 0 0,0 0 0,0 0 0,0 0 0,0 0 0,-1 0 0,1 1 0,0-1 0,0 0 0,0 0 0,0 0 0,0 0 1,0 0-1,0 0 0,-1 0 0,1 0 0,0 0 0,0 0 0,0 0 0,0 0 0,0 0 0,-1 1 0,1-1 0,0 0 0,0 0 0,0 0 0,0 0 0,0 0 0,-1-1 0,1 1 0,0 0 0,0 0 0,0 0 0,0 0 0,0 0 0,-1 0 0,1 0 0,0 0 0,0 0 0,0 0 0,0 0 0,0 0 0,0 0 0,0-1 0,-1 1 0,1 0 0,0 0 0,0 0 0,0 0 0,0 0 0,0 0 0,0-1 0,0 1 0,0 0 0,0 0 0,0 0 0,0 0 0,0 0 0,0 0 0,0-1 0,0 1 0,0 0 0,0 0 0,0 0 0,-17 15-635,-21 17-1,27-22-1086,5 4 669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7426,'1'72'7381,"10"34"-4067,-9-95-2926,0 1-1,8 19 0,-9-27-328,0-1-1,1 0 1,-1 0-1,1 0 1,0-1 0,-1 1-1,1 0 1,1-1-1,-1 1 1,0-1-1,1 1 1,-1-1 0,1 0-1,3 2 1,-5-3-44,1-1 0,-1 1 0,0-1 0,0 1 0,1-1 0,-1 1 0,0-1 0,1 0 0,-1 0 0,0 0 0,1 0 0,-1 0 0,0 0 0,0 0 0,1 0 0,-1 0 0,0-1 0,2 0 0,0 0-1,-1 0-1,0 0 1,0 0 0,0-1 0,-1 1 0,1-1-1,0 1 1,0-1 0,2-3 0,1-2 9,0-1 1,-1 1-1,0-1 0,5-12 1,-4 7-130,0-1-1,-1 0 1,-1 0 0,0 0 0,-1 0-1,0 0 1,-1 0 0,-1-18 0,-4 13-1260,4 18 1249,0 1-1,0-1 1,-1 0 0,1 1-1,0-1 1,0 0 0,-1 1-1,1-1 1,-1 1-1,1-1 1,0 0 0,-1 1-1,1-1 1,-1 1 0,1 0-1,-1-1 1,0 1 0,1-1-1,-1 1 1,0-1-1,0 1 33,0 0 0,0 0-1,1 0 1,-1 0 0,0 1-1,0-1 1,1 0 0,-1 0-1,0 0 1,0 1 0,1-1-1,-1 0 1,0 1-1,0 0 1</inkml:trace>
  <inkml:trace contextRef="#ctx0" brushRef="#br0" timeOffset="1">241 1 10010,'20'23'3626,"28"42"0,-40-53-3279,-1 1 1,0 0-1,-1 0 1,-1 1-1,6 21 1,-5-8-61,-1 0-1,-1 0 1,0 39 0,-4-51-237,0 1 1,-1-1-1,-1 0 1,-1 0-1,0 0 1,-1 0-1,-10 23 1,0-1-418,13-36 268,1 0 0,0-1 0,0 1 0,-1 0 0,1 0 0,0 0 0,-1 0 1,1-1-1,-1 1 0,1 0 0,-1-1 0,0 1 0,0 0 0,1-1 31,0 0 0,0 1 0,0-1 0,-1 0 0,1 0 0,0 0-1,0 0 1,0 0 0,0 0 0,-1 0 0,1 0 0,0 0 0,0 0 0,0 0 0,0 0 0,-1 0 0,1 0 0,0 0 0,0 0 0,0-1-1,0 1 1,0 0 0,-1 0 0,1 0 0,0 0 0,0 0 0,0 0 0,0 0 0,0 0 0,-6-10-2642,0-11 903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28 236 8498,'-5'2'1549,"4"-1"-1181,-1-1 1,1 1-1,-1 0 1,1-1-1,-1 1 1,0-1-1,1 0 1,-1 0-1,0 1 0,0-1 1,-1 0-1,3-1-342,0 1 0,0 0 0,-1 0 0,1 0-1,0 0 1,0 0 0,0 0 0,0 0 0,0 0-1,0 0 1,0 0 0,0 0 0,0 0 0,0-1-1,0 1 1,0 0 0,0 0 0,0 0 0,0 0-1,0 0 1,0 0 0,0 0 0,0 0 0,0-1-1,0 1 1,0 0 0,0 0 0,0 0 0,0 0-1,0 0 1,0 0 0,0 0 0,0 0 0,0 0-1,0-1 1,0 1 0,0 0 0,0 0 0,0 0-1,0 0 1,0 0 0,0 0 0,1 0 0,-1 0-1,0 0 1,0 0 0,0 0 0,0 0 0,0 0-1,0 0 1,0 0 0,0 0 0,1-1 0,7-4 27,-7 4-34,104-67 128,-31 18-135,-43 30 18,0 1 1,1 2 0,1 0-1,41-13 1,-67 28 84,0 0-1,0 0 1,0 1-1,1-1 1,-1 2-1,14-1 1,-21 1-94,1 0 1,-1 0 0,0 0-1,1 0 1,-1 0 0,0 0-1,0 1 1,1-1 0,-1 0-1,0 0 1,1 0 0,-1 0-1,0 1 1,0-1 0,1 0-1,-1 0 1,0 1 0,0-1-1,1 0 1,-1 0 0,0 1-1,0-1 1,0 0 0,0 1-1,0-1 1,1 0 0,-1 1-1,0-1 1,0 0-1,0 1 1,0-1 0,0 0-1,0 1 1,0-1 0,0 0-1,0 1 1,0-1 0,0 0-1,0 1 1,-1-1 0,1 0-1,0 1 1,0-1 0,0 0-1,0 1 1,-1-1 0,-7 18 412,6-16-379,-6 13 138,0 1 0,-9 25 0,15-35-547,0 1 0,1 0 0,-1 0 0,1 0 0,1 1 0,-1-1 0,1 0 0,1 0 0,0 8 0,5 9-805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1059 7826,'-5'1'690,"2"-2"-397,1 1-1,0 1 1,-1-1-1,1 0 1,0 1 0,-1-1-1,1 1 1,0 0-1,0-1 1,-1 1 0,1 0-1,0 0 1,0 1-1,0-1 1,0 0 0,0 1-1,-2 1 1,1 0 376,2-2-212,2-2 567,50-34-199,285-208-632,-123 85-148,-36 34-40,72-54 16,-30 3 37,-183 144-4,47-55 0,-79 81-30,0 0 0,0 0 0,5-11 0,-8 15-20,-1 1 1,0-1 0,0 1-1,1-1 1,-1 0-1,0 1 1,0-1 0,0 0-1,0 0 1,0 1-1,0-1 1,0 0 0,0 1-1,0-2 1,0 2-3,0-1-1,0 1 1,-1 0 0,1-1 0,0 1 0,0 0 0,0 0-1,-1-1 1,1 1 0,0 0 0,0 0 0,-1-1 0,1 1-1,0 0 1,0 0 0,-1 0 0,1-1 0,0 1 0,-1 0-1,1 0 1,-1 0 0,-1 0-1,-1-1 1,1 1-1,0 0 0,-1 0 0,1 0 1,-4 1-1,6-1-2,-15 3-344,1 1-1,-1 0 1,1 1-1,0 1 1,1 0 0,-25 15-1,1 5-442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22 265 5833,'-17'-67'2577,"16"63"-2328,0 0 0,0 1 1,0-1-1,1 0 0,0 0 1,-1 0-1,1 0 1,1 1-1,-1-1 0,1 0 1,-1 0-1,1 0 0,0 1 1,0-1-1,1 0 0,-1 1 1,1-1-1,2-3 0,1 1-74,0 0 0,1-1 0,0 2-1,0-1 1,0 1 0,8-6 0,-4 4 10,1-1-124,0 0 0,0 1 0,1 0 0,0 1 1,1 0-1,-1 1 0,1 0 0,0 1 0,0 1 0,1 0 0,14-2 0,6 3-32,1 2 1,38 4 0,66 15 455,-138-19-476,4 0 93,0 1 0,0 0 0,0 1 0,8 2 0,-12-3-71,-1-1 0,1 0 0,0 1 0,-1-1 0,1 0 0,0 1 0,-1-1 0,1 1 0,-1-1 0,1 1 1,-1 0-1,1-1 0,-1 1 0,1 0 0,-1-1 0,1 1 0,-1 0 0,0-1 0,1 1 0,-1 0 0,0 0 0,0-1 1,0 1-1,0 0 0,1 0 0,-1-1 0,0 1 0,0 0 0,0 0 0,-1-1 0,1 1 0,0 0 0,0 0 1,0-1-1,-1 1 0,1 1 0,-3 4 165,0-1 1,0 1 0,0-1-1,0 0 1,-8 9 0,-26 23 454,12-13-371,14-12-343,1-2 227,-13 16 1,21-23-438,0-1-1,0 1 1,0 1-1,0-1 1,1 0-1,-1 0 1,1 1-1,0-1 1,0 0-1,0 1 1,0 3 0,2 5-704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9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34 4977,'0'-1'2425,"0"-1"-673,0 1 8,-1 0-215,-1-1-273,-22-8-464,-41-6-120,21 18-120,8 5-64,-1-2-207,8 3-105,8 4-160,-10-1-32,12 2-24,-6-2-160,16-3-953,2-4-1047,11-7 1336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6017,'-25'0'2777,"9"11"-737,-1 6-639,-8 12-345,-1-1 40,-2 6-368,-2-1-264,10-4-304,2-2-72,14-6-80,6-1-8,14-3 0,4-1-16,4-5 8,8 1-16,-8-9-416,9 3-408,-3-4 528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1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4 2961,'2'-3'1968,"0"2"569,2 1-337,-6 0-119,1 0-321,0 0-784,-10 5-248,-14 10-280,-34 45-104,34-28-152,4-2-72,5-4-96,2-4-8,5-10-480,0 4-416,6-6-1392,-1 0 1368</inkml:trace>
  <inkml:trace contextRef="#ctx0" brushRef="#br0" timeOffset="1">112 96 6329,'-13'14'2849,"-4"5"-913,-1 2-535,-6 9-129,5-1-80,3-8-392,12 2-240,12-7-303,4-4-73,14 0-88,-1-6-32,6-6-368,12 0-377,10-4-1359,11 0 1280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2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1723 233 2929,'-7'-6'4828,"-3"3"-3919,-4-1-277,-231-68 1847,-81 22-2305,-4 21-131,255 23-24,-428-38 304,409 35-246,-13 1-398,95 7-835,17 0 534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2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0 9194,'-42'7'3105,"-21"20"-2929,-11 11-176,-11 10 24,0 0 24,11 4-16,11-4-24,32-7-32,16-1-40,21-7-32,9 2-16,27 3 8,9 5 16,25 6 24,17 3-208,11 5-1017,1-1 913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2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7578,'0'2'3008,"4"34"-1839,-2 16-281,-6 32-168,-6 13-112,-10 19-248,-3 8-112,2 7-112,1 2-48,11-8-48,5-8-8,16-22-24,6-10-80,8-30-728,1-14-568,-12-19 808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48:3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45 8866,'-8'22'3241,"8"-3"-2473,1 4-416,11-2-64,8-1 64,17-4 0,11-12-80,21-5-120,7-8-56,20-17-32,3-6-416,18-14-1680,6-10 1440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9602,'-83'7'4001,"77"-2"-2073,4-1-551,4-1-321,-2-3-208,2 0-440,24 6-152,41 6-176,-37-12-32,0-2-96,-2-4-352,-7 1-1400,-5 4 1232</inkml:trace>
  <inkml:trace contextRef="#ctx0" brushRef="#br0" timeOffset="1">79 204 8306,'0'12'3617,"7"-10"-1497,5-2-488,6-4-63,1-2-281,2-5-576,1 4-248,-8-1-296,2 2-192,-2 4-1024,-2 0-936,-2 0 1191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0:5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3343 256 3041,'0'-2'895,"-2"-30"8420,1 27-8864,0 0 0,-1 0 0,0 0 0,0 1 0,0-1-1,0 0 1,0 1 0,-1 0 0,-4-5 0,-22-30 248,22 31-455,-1 0 1,0 1-1,0 0 1,-1 0 0,1 1-1,-1 0 1,-1 1-1,1-1 1,-11-3-1,6 4-69,0-1 0,0 2 0,-28-6 0,-48-2 314,65 9-345,-90-6 357,21 2-245,-7 0-17,-173 10-1,-99 42 32,345-40-255,-172 30 35,4 16-60,122-27-30,-132 64 0,162-65 16,-118 65-45,117-61 32,-62 51 0,72-50 15,1 2 0,2 2 0,-35 42 0,45-44 10,-8 10-9,-63 65-1,45-59 20,1 2-1,3 1 0,-61 91 1,63-71-29,-36 81 0,-18 81-23,49-67 77,24-78 7,-2-20-3,6-15-9,5-1-10,3 1 0,-7 68 0,8-43-5,-8 81 1,3 166 0,18-182-4,0-112 0,1 0 0,14 52 0,48 113-6,-36-111-3,-11-30 13,2-1 0,3-1-1,47 77 1,87 91 28,-109-153-32,7 7 3,3-1-1,92 83 1,109 90 52,-209-200-36,2-2-1,1-3 1,3-2 0,1-3 0,99 44 0,155 56 55,8-18-3,-211-86-37,1-5 0,2-5 0,166 10 0,-179-25 11,0-4 0,0-4-1,-1-5 1,100-19-1,168-58 95,-10-34 188,-129 26 61,-191 77-308,0-3 0,-1-1 1,59-43-1,306-284 315,-324 275-348,-41 37-17,-1-2 1,37-52-1,49-86 47,-119 172-76,68-109 94,75-165 1,-110 193-34,-3 0 0,-3-2 0,26-146 0,-48 189-25,-1 0-1,-3-1 1,-2-48 0,-20-129 77,-10-13-33,-8 7-24,-16 2 0,33 146 2,-4 0 0,-67-141 0,-10 48 263,29 55-61,62 98-232,-60-98 115,56 94-120,-1 0-1,-1 2 1,-21-20 0,10 15 21,-1 2 0,-42-27 1,-69-31 93,4 2-8,104 59-92,1-2 1,-31-30-1,32 25 2,0 2 0,-2 1 0,-1 1 0,-48-25 0,-223-81 137,152 84-139,18 6-12,112 32-25,1-2-1,0-1 0,1 0 0,-21-16 0,17 10-20,-33-22-9,50 34-25,0 0 0,-1 1 0,1 0 0,-1 0 0,1 1 0,-13-2 0,13 3 90,3 0-353,0 0-1,0 1 1,0-1-1,-8 2 1,11-1 226,1 0 0,-1 0 0,0 0 1,0 0-1,0 1 0,0-1 1,1 0-1,-1 1 0,0-1 0,0 1 1,1-1-1,-1 1 0,0-1 0,1 1 1,-1-1-1,0 1 0,1 0 1,-1-1-1,1 1 0,-1 0 0,1-1 1,-1 1-1,1 0 0,0 0 0,-1-1 1,1 1-1,0 1 0,-2 10-618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0:5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1965 2697,'-1'1'521,"0"1"1,1-1 0,-1 0 0,0 0-1,0 0 1,0 0 0,0 0 0,0-1-1,0 1 1,0 0 0,0 0 0,-2 0-1,2 0-171,0 0 0,-1-1 0,1 1-1,0 0 1,0 0 0,0-1-1,0 1 1,1 0 0,-1 0 0,0 0-1,0 0 1,-1 2 0,8-14 6123,15-13-6904,-16 19 937,14-15-356,41-47 352,-15 17-134,4-6-48,121-140 296,-126 148-491,40-55 0,31-59 78,-94 132-166,36-58 65,23-31 14,-42 68-69,80-100 52,-89 117-58,1 3 0,47-39 1,-76 69-41,67-58 112,-58 50-92,-1-1-1,0-1 0,-1 1 0,12-20 1,-9 9-7,1 1-1,1 0 1,0 1 0,2 1 0,26-28-1,-19 26 40,34-43-1,11-29 224,-44 60-196,-18 25-73,0 0 1,1 0 0,0 0-1,0 1 1,0 0 0,1 0-1,-1 1 1,1-1 0,1 2-1,-1-1 1,10-4 0,-9 6 9,-1-1 0,0 0 0,0 0 0,-1 0 0,1-1 0,9-9 1,12-8 117,-21 17-81,0-1 0,0 1 0,6-8-1,-3 5 20,-9 7-67,0 0 0,0 1 1,0-1-1,0 0 0,0 0 0,0 0 1,0 0-1,-1 0 0,1 0 0,0 0 1,-1 0-1,1 0 0,0-2 0,-1 3-29,0 0-1,1-1 1,-1 1-1,0 0 1,0 0-1,-1-1 1,1 1-1,0 0 1,0 0-1,0-1 1,0 1-1,0 0 1,0 0-1,0-1 1,0 1-1,0 0 1,0 0-1,-1-1 1,1 1-1,0 0 1,0 0-1,0 0 1,-1-1-1,1 1 1,0 0-1,0 0 0,0 0 1,-1 0-1,1 0 1,0 0-1,0-1 1,-1 1-1,1 0 1,0 0-1,0 0 1,-1 0-1,1 0 1,0 0-1,0 0 1,-1 0-1,1 0 1,0 0-1,0 0 1,-1 0-1,1 0 1,0 0-1,0 0 1,-1 1-1,-14 1-2685,15-2 2628,-20 7-1995,-20 15 973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0:56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25 6033,'-2'0'457,"0"0"0,0 0 0,0 0 0,0 0 0,0 0-1,0 0 1,0 0 0,0-1 0,0 1 0,0-1 0,0 1 0,0-1-1,-2-1 1,-2-1 1483,5 3-1810,1 0 0,0 0 1,0 0-1,-1 0 0,1 0 1,0 0-1,-1 0 0,1 0 0,0 0 1,-1-1-1,1 1 0,0 0 0,0 0 1,-1 0-1,1-1 0,0 1 1,0 0-1,-1 0 0,1-1 0,0 1 1,0 0-1,0 0 0,-1-1 1,1 1-1,0 0 0,0-1 0,0 1 1,0 0-1,0 0 0,0-1 0,0 1 1,-1-1-1,2 1-92,-1 0 1,0-1-1,0 1 1,1 0-1,-1 0 0,0 0 1,0-1-1,1 1 1,-1 0-1,0 0 0,0 0 1,1 0-1,-1 0 1,0 0-1,1 0 0,-1-1 1,0 1-1,1 0 1,-1 0-1,0 0 0,1 0 1,-1 0-1,1 1 1,1-2 90,19-1 156,-8 0-181,0 0 0,0 2-1,0-1 1,23 4 0,143 21 1395,-166-22-1417,-8-1 28,0-1 0,0 1-1,0 1 1,0-1 0,8 4 0,-11-4-61,0 0 1,0 1-1,-1-1 1,1 0-1,-1 1 1,1-1-1,-1 1 1,0-1-1,1 1 1,-1 0-1,0-1 1,0 1 0,0 0-1,0 0 1,0 0-1,-1 0 1,1 0-1,0 2 1,0 0 42,-1 0-1,1 0 1,-1 0 0,0 0 0,0 0-1,0 0 1,-1 0 0,0 0 0,1 0 0,-1 0-1,-3 6 1,-2 5 267,-13 22 1,0 2 27,10-17-167,-7 29 0,13-41-191,1 1 0,1-1 1,-1 1-1,2 0 1,0 13-1,0-23-64,0-1 0,0 0 0,0 1 0,0-1 0,0 0 0,0 1 0,0-1 0,0 1 0,0-1 0,0 0 0,0 1 0,0-1 0,1 0 0,-1 1 0,0-1 0,0 0 0,0 1 0,1-1 0,-1 0 0,0 1 0,0-1 0,1 0 0,-1 0 0,0 1 0,1-1 0,-1 0 0,0 0 0,1 0 0,-1 1 0,0-1 0,1 0 0,-1 0 0,0 0 0,1 0-1,-1 0 1,0 0 0,1 0 0,-1 0 0,1 0 0,-1 0 0,0 0 0,1 0 0,0-2-3380,-1 0 2405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0:5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19 312 6057,'-6'-4'5697,"5"4"-5221,0 0 0,0-1 1,0 1-1,0-1 0,1 1 0,-1 0 1,0-1-1,0 1 0,1-1 0,-1 1 0,0-1 1,1 0-1,-1 1 0,0-2 0,6 2 83,72-6 103,-64 3-607,-1 1-1,1-2 0,-1 0 0,14-6 1,-17 7-21,0-2 1,0 1-1,0-1 1,-1-1-1,1 1 1,-1-1 0,-1-1-1,1 0 1,-1 0-1,8-10 1,-3 1 68,-5 8 6,0-1 1,-1 1-1,0-2 1,6-11-1,-11 18-65,0 0 0,0 0-1,0 0 1,0 0-1,-1 0 1,1 0 0,-1 0-1,0-1 1,0 1 0,0 0-1,0 0 1,-1 0-1,1 0 1,-1 0 0,0 0-1,0 0 1,0 0 0,0 0-1,-2-4 1,1 3 19,-1 0 1,0 0-1,0 0 1,0 0-1,0 0 1,0 0-1,-1 1 1,0 0-1,0-1 1,0 1-1,0 1 1,0-1-1,0 1 1,-1-1-1,1 1 1,-1 0-1,0 1 1,0-1 0,1 1-1,-1 0 1,0 0-1,0 1 1,0-1-1,0 1 1,0 0-1,0 1 1,0-1-1,0 1 1,0 0-1,0 0 1,-8 4-1,5-2-21,1 0 0,0 1 0,0 0 0,0 1 0,0-1 0,1 1 0,0 0 0,0 1 1,0 0-1,1 0 0,0 0 0,0 0 0,-6 10 0,9-11-30,-1 0 1,1 0-1,0 0 0,0 1 1,0-1-1,1 0 1,0 1-1,0-1 1,0 1-1,1-1 0,-1 1 1,2-1-1,-1 1 1,0-1-1,1 1 1,0-1-1,0 1 0,1-1 1,0 1-1,2 5 1,0-3-3,0-1 0,1 0 0,-1 0 1,1 0-1,1 0 0,-1-1 0,1 0 1,0 0-1,1-1 0,8 6 0,6 3 4,0-2-1,26 10 0,-18-8 0,-17-8-158,1-1 0,0 0 0,0-1 0,15 3 0,28 0-3287,-37-5 2837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0:5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10786,'0'0'246,"0"0"-1,0 0 0,0 0 1,1 0-1,-1 0 0,0-1 1,0 1-1,0 0 0,1 0 1,-1 0-1,0 0 0,0 1 1,0-1-1,1 0 0,-1 0 1,0 0-1,0 0 0,1 0 1,-1 0-1,0 0 0,0 0 1,0 0-1,0 0 0,1 1 1,-1-1-1,0 0 0,3 6 2259,-2 12-1434,-1-15-248,-2 73 2665,0-28-2487,5 55 1,7-35-630,-16-94-3536,3-1 2166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3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43 8474,'-8'-8'1237,"5"6"-726,1-1 0,-1 0 0,1 1 0,0-1 0,0 0 0,0 0 0,-2-4 0,2 1 639,5 4 167,-3 2-1199,1 0-1,0 0 1,-1 1-1,1-1 1,-1 0-1,1 1 1,-1-1-1,1 1 1,-1-1-1,1 1 1,-1-1-1,1 1 1,-1-1-1,1 1 1,-1-1-1,0 1 1,1 1-1,35 77 2895,7 13-1748,3-17-496,-38-65-651,0 0 0,0-1 0,1 0 0,18 15 0,-25-22-91,1 0-1,0-1 1,-1 1-1,1-1 0,0 1 1,0-1-1,0 0 0,0 0 1,0 0-1,0-1 1,0 1-1,0-1 0,0 1 1,1-1-1,3 0 0,-3-1 4,0 0-1,0 0 0,0 0 1,-1 0-1,1-1 0,0 1 0,0-1 1,-1 0-1,1 0 0,4-4 1,1-3 16,1 1 1,-1-2 0,-1 1 0,0-1-1,0-1 1,8-14 0,0-3 18,17-38 0,-28 52-52,0 0 1,0 0-1,-1 0 0,-1-1 0,2-15 0,-5 28-25,0-1-6,1 0 0,-1-1-1,0 1 1,-1-7 0,0 10-12,1-1-1,0 1 0,0-1 1,0 1-1,0 0 1,0-1-1,0 1 1,-1-1-1,1 1 1,0 0-1,0-1 1,-1 1-1,1-1 1,0 1-1,-1 0 1,1 0-1,0-1 1,-1 1-1,1 0 1,0-1-1,-1 1 0,1 0 1,0 0-1,-1 0 1,1-1-1,-1 1 1,1 0-1,-1 0 1,1 0-1,0 0 1,-1 0-1,1 0 1,-1 0-1,1 0 1,-1 0-1,1 0 1,-1 0-1,1 0 1,-1 0-1,1 0 1,0 1-1,-1-1 0,1 0 1,-1 0-1,1 0 1,-1 1-1,-1 0-193,0 0-1,1 0 1,-1 0-1,0 0 0,0 1 1,1-1-1,-1 0 0,1 1 1,-1-1-1,1 1 1,0 0-1,-1 0 0,0 2 1,-1 1-668,1 0 1,0 0-1,1 0 0,-3 9 1,-1 13-1086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3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8498,'5'12'3969,"-5"-1"-1609,6 0-663,-6 3 71,4 9-296,-4 1-192,2 4-519,1-2-217,-4-6-248,1-1-96,2-4-216,0-5-288,0 0-1016,1-5-641,6 1 1121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39 10394,'-15'-4'4721,"-7"-4"-2448,11 6-825,10-2-568,13 1-240,6 0-80,13-1-63,5 0-81,4 2-248,-1-2-64,-4 4-248,-4 1-488,-13 6-1585,-7 2 1457</inkml:trace>
  <inkml:trace contextRef="#ctx0" brushRef="#br0" timeOffset="1">40 172 9810,'-5'14'4065,"10"-14"-2033,10 0-591,6-7 39,3 2-72,8-3-335,3 0-273,2 0-464,2 1-88,-1 4-928,0-1-601,-1 0 777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38 177 13379,'-21'40'6015,"17"-33"-5827,1 0-1,-5 10 0,8-16-147,-1 0 0,1-1 0,0 1 0,0 0 0,0-1 0,0 1-1,0 0 1,0-1 0,0 1 0,0 0 0,0 0 0,0-1 0,0 1 0,0 0 0,1-1 0,-1 1-1,0 0 1,0-1 0,1 1 0,-1-1 0,0 1 0,1 0 0,-1-1 0,1 1 0,-1-1-1,1 1 1,-1-1 0,1 1 0,-1-1 0,1 0 0,-1 1 0,1-1 0,0 0 0,-1 1-1,2-1 1,1 1 98,0 0-1,0 0 0,1 0 1,-1-1-1,5 1 1,-6-1-106,5 0 10,-1 0 0,1-1 0,0 0 1,0 0-1,0 0 0,-1-1 0,1 0 1,-1 0-1,1-1 0,-1 0 1,0 0-1,0 0 0,0-1 0,9-7 0,-5 3-41,-1 0-1,-1-1 0,1 0 1,-2-1-1,1 1 0,-1-1 1,8-16-1,-12 19 2,1 0 1,-1-1-1,-1 1 0,1-1 1,-1 0-1,-1 0 1,1 0-1,-1 0 0,0-8 1,-1 13 0,-1 0 0,1-1 1,0 1-1,-1 0 0,0 0 1,0 0-1,0 0 0,0 0 1,0 0-1,0 1 0,-3-5 1,3 5-1,-1 0 0,0 1 0,1-1 0,-1 0 0,0 1 0,0-1 0,0 1 0,0 0 0,0-1 0,0 1 0,-1 0 0,1 0 0,0 0 0,0 1 0,-1-1 0,-2 0 0,0 1-1,1-1 1,-1 1-1,1 1 1,0-1-1,-1 1 1,1-1 0,0 1-1,0 0 1,0 1-1,-7 2 1,3-1 21,-1 2 0,1-1 0,-15 11 0,17-10 7,0 0 1,1 0 0,-1 1 0,1-1-1,1 1 1,-1 0 0,1 1 0,0-1-1,0 1 1,-4 11 0,6-12-2,0-1 0,1 0 1,-1 1-1,1-1 0,1 1 0,-1-1 1,1 1-1,0-1 0,0 1 0,0 0 1,1-1-1,0 1 0,0-1 1,1 0-1,2 7 0,0-2 34,2 0 0,-1 0 1,1 0-1,1-1 0,0 0 0,11 12 0,-2-6 27,-1-1-1,27 19 0,-34-28-230,0 0 0,-1-1-1,1 0 1,9 3-1,-13-5-56,1-1-1,-1 0 1,0 0-1,0 0 0,0 0 1,1-1-1,-1 0 1,0 0-1,9-1 0,-8 0 17,0-1 0,-1 1-1,1-1 1,7-4 0</inkml:trace>
  <inkml:trace contextRef="#ctx0" brushRef="#br0" timeOffset="1">506 301 12179,'-12'21'5089,"15"-6"-2665,-3 6-895,4 4-169,-1 6-152,-7-2-360,0 0-264,4 1-400,-2-6-96,6 0-504,-1-11-416,5-6-192,9-1 448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13259,'49'22'5113,"-46"-18"-3577,-7 2-736,-2 7-335,-7 4-129,-18 5-264,0-2-320,-8-3-977,-1-8-703,12-7 1152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61 7210,'-45'-30'3506,"45"30"-3376,-1 0 1,1-1-1,-1 1 1,0 0-1,1-1 1,-1 1-1,0 0 1,1 0-1,-1 0 1,0 0-1,1-1 1,-1 1 0,0 0-1,1 0 1,-1 0-1,0 0 1,1 1-1,-1-1 1,0 0-1,1 0 1,-1 0-1,0 1 1,1-1-1,-1 0 1,0 0 0,1 1-1,-2 0 1,1 0 116,0 0 0,0 0 0,0 1 0,0-1 0,0 0 0,1 1 0,-2 2 0,0-1-40,-4 11 140,-1 1 0,2-1 0,0 1 0,1 0 0,0 0 0,-1 16 0,4-20-322,0-1 0,1 0 0,1 1 0,-1-1 0,1 1 0,1-1 0,0 0 0,1 1 0,0-1 0,4 10-1,-4-15-16,-1 1-1,1-1 0,0 0 1,1-1-1,-1 1 0,1 0 0,0-1 1,0 0-1,0 0 0,10 6 0,-12-8-5,1 0 1,0-1-1,0 1 0,0-1 0,0 0 0,0 0 0,0 0 0,0 0 0,0-1 1,0 1-1,1-1 0,-1 0 0,0 1 0,0-1 0,0-1 0,1 1 1,-1-1-1,0 1 0,0-1 0,0 0 0,6-2 0,-4 0 5,1 0 0,-1-1 0,0 0-1,0 1 1,-1-2 0,1 1 0,-1-1 0,1 1 0,-2-1-1,1 0 1,0-1 0,-1 1 0,0-1 0,0 1 0,2-8-1,0-1-1,0 1 0,-2-1 0,1-1 0,-2 1 0,2-24 0,-3 27-5,-1-1 0,-1 1-1,0-1 1,-1 1 0,0 0 0,0-1 0,-7-15 0,7 23 4,0 0 1,0-1 0,0 1-1,-1 0 1,1 0 0,-1 1-1,0-1 1,0 0 0,-4-3-1,4 5 1,1 1 0,-1-1 0,0 0 0,1 1 0,-1-1 0,0 1 0,0 0 0,0 0 0,0 0-1,0 0 1,0 1 0,0-1 0,0 1 0,0 0 0,-4 0 0,3 0-11,0 1 1,-1 0-1,1 0 1,0 0-1,-1 1 1,1-1-1,0 1 0,0 0 1,0 0-1,0 1 1,1-1-1,-1 1 1,1 0-1,-5 4 1,4-3-206,1-1 0,0 0 1,0 1-1,0 0 0,1 0 1,-1 0-1,1 0 0,0 0 1,0 0-1,0 1 0,1-1 1,-1 1-1,0 7 0,2 12-784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 10474,'-3'-18'3992,"3"40"1418,-1 3-4788,1-1-163,2 0 1,0 0-1,2 0 1,13 46-1,-15-61-401,1-1 0,1 1 1,0-1-1,0 0 0,0 0 0,1 0 1,0-1-1,1 0 0,0 0 0,0 0 1,0-1-1,1 1 0,0-2 0,0 1 1,1-1-1,11 7 0,-16-11-42,1 1 1,-1-1-1,1 1 1,0-1-1,-1 0 0,1 0 1,0-1-1,0 1 1,-1-1-1,1 0 0,0 0 1,0 0-1,0-1 0,-1 1 1,1-1-1,0 0 1,0 0-1,4-2 0,-2 0-4,-1 0 0,1 0 0,-1 0 0,0-1 0,-1 0-1,1 0 1,0 0 0,-1-1 0,0 0 0,5-7 0,9-16-176,24-48 1,-7 10-1778,-17 36-12,-16 28 1805,0 0 1,0 1 0,0-1 0,0 1 0,1-1-1,-1 1 1,4-2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6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13323,'0'1'215,"0"0"-1,1-1 1,-1 1-1,0 0 1,0 0 0,1 0-1,-1-1 1,1 1 0,-1 0-1,0 0 1,1-1 0,0 1-1,-1 0 1,1-1 0,-1 1-1,1-1 1,0 1 0,-1 0-1,1-1 1,0 0 0,0 1-1,-1-1 1,1 1 0,0-1-1,0 0 1,0 0 0,0 1-1,1-1 1,4 1-7,0 0 1,0-1-1,8 0 0,4 1 801,-13-1-808,1 1-14,0 0 0,-1-1 0,1 2 0,8 2 0,-13-4-174,0 0 0,0 1-1,0-1 1,0 0 0,0 1 0,-1 0-1,1-1 1,0 1 0,0-1 0,0 1 0,-1 0-1,1-1 1,0 1 0,-1 0 0,1 0-1,0 0 1,-1 0 0,1 0 0,-1-1 0,1 1-1,-1 0 1,0 0 0,0 0 0,1 0-1,-1 0 1,0 0 0,0 0 0,0 0-1,0 0 1,0 0 0,0 0 0,0 2 0,-3 6 26,1 1 1,-1-1-1,-1 0 1,0 0 0,-5 8-1,2-4 6,-6 18-1,8-20-1,4-8-9,-1 0 0,1 1 0,0-1 0,0 0 0,0 0 1,0 1-1,1-1 0,-1 5 0,1-8-50,0 1-1,0-1 1,0 0 0,1 1 0,-1-1 0,0 0 0,0 1-1,0-1 1,0 0 0,1 1 0,-1-1 0,0 0-1,0 0 1,1 1 0,-1-1 0,0 0 0,0 0 0,1 1-1,-1-1 1,0 0 0,1 0 0,-1 0 0,0 0 0,1 0-1,-1 1 1,0-1 0,1 0 0,-1 0 0,0 0 0,1 0-1,-1 0 1,0 0 0,1 0 0,18-2-1041,-13 1 1075,53-9-544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22 16644,'-35'10'5665,"25"-8"-5369,5-2-128,-4 2-80,-1-2-112,0 3-1120,-1-3 976,6-8-200</inkml:trace>
  <inkml:trace contextRef="#ctx0" brushRef="#br0" timeOffset="1">293 47 12939,'-8'19'4569,"12"-17"-4529,-2 2-824,6-4 408</inkml:trace>
  <inkml:trace contextRef="#ctx0" brushRef="#br0" timeOffset="2">591 0 12115,'6'15'4969,"-4"-8"-2985,1-6-360,-2 0-687,-1-1-401,0 0-1240,0 0-729,0 0 833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7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8082,'1'24'4281,"15"-19"-777,-4 2-2527,13-18-793</inkml:trace>
  <inkml:trace contextRef="#ctx0" brushRef="#br0" timeOffset="1">872 129 14547,'3'8'5737,"-10"-4"-3960,-3 1-873,-10 2-1032,-10 1-736,-7 3-1865,22-2 1681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5721,'0'-2'277,"0"1"-1,0 0 1,0-1 0,1 1-1,-1 0 1,0-1-1,1 1 1,-1 0-1,1 0 1,-1 0 0,2-3-1,-1 4-158,-1 0 0,1-1 1,-1 1-1,1-1 0,-1 1 0,1 0 0,-1 0 0,1-1 0,0 1 1,-1 0-1,1 0 0,-1 0 0,1 0 0,0 0 0,-1 0 0,1 0 1,-1 0-1,1 0 0,0 0 0,-1 0 0,1 0 0,-1 0 0,1 0 1,0 0-1,-1 1 0,1-1 0,-1 0 0,1 0 0,-1 1 0,1-1 0,-1 0 1,1 1-1,2 1 238,0 0-1,0 1 1,0-1 0,-1 0 0,1 1 0,-1 0 0,0-1-1,0 1 1,3 6 0,14 32 1547,-17-37-1723,20 54 1305,-12-30-836,1 0 0,19 34-1,-26-55-555,0 0-1,1 0 1,0 0-1,1 0 1,0-1 0,0 0-1,0 0 1,0-1-1,1 1 1,0-1-1,0-1 1,13 7-1,-16-9-59,0-1-1,1 0 0,-1 1 1,0-2-1,0 1 0,1 0 1,-1-1-1,0 0 0,1 0 1,-1 0-1,0 0 0,0-1 1,1 0-1,-1 0 0,0 0 1,0 0-1,0-1 0,0 1 1,0-1-1,0 0 0,0 0 1,0-1-1,-1 1 0,1-1 1,-1 0-1,0 1 0,3-5 1,0 0-11,-1 0 1,-1-1 0,1 1-1,-1-1 1,5-15-1,10-44-730,-4 14-1791,-5 25-410,-9 27 2726,0-1 0,0 1 1,0-1-1,0 1 1,0 0-1,0-1 1,1 1-1,2-2 1,-4 3 178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1:0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11482,'6'26'4229,"-2"-12"-2992,-1-1 1,-1 1-1,2 26 0,-7 2 139,1 16-607,2-57-768,0-1 0,0 0 0,0 1 0,-1-1 0,1 0 0,0 1 1,0-1-1,1 0 0,-1 1 0,0-1 0,0 0 0,0 1 0,0-1 0,0 0 0,0 1 1,0-1-1,0 0 0,1 1 0,-1-1 0,0 0 0,0 0 0,0 1 0,1-1 0,-1 0 0,0 0 1,0 1-1,1-1 0,-1 0 0,0 0 0,0 0 0,1 1 0,-1-1 0,1 0-3,0-1 0,0 1 0,-1 0 0,1 0 0,0-1 0,-1 1 0,1 0 0,-1-1 0,1 1 0,0 0 0,-1-1 0,1 1-1,-1-1 1,1 0 0,20-26-89,-20 24 90,18-25-41,-1 1 29,0 0 1,34-35-1,-50 60 18,1-1 0,-1 1 0,1 0 0,-1 0 0,1 1 0,0-1 0,0 0 0,0 1 0,0 0 0,0 0 0,4-1 0,-6 2 5,0-1 1,0 1-1,0 0 0,0 0 1,0 0-1,0 0 1,0 1-1,0-1 1,0 0-1,0 0 0,0 0 1,0 1-1,-1-1 1,1 1-1,0-1 0,0 0 1,0 1-1,0 0 1,0-1-1,-1 1 0,1-1 1,0 1-1,0 0 1,-1 0-1,1-1 1,-1 1-1,1 0 0,0 0 1,-1 0-1,0 0 1,1 0-1,-1 0 0,1 0 1,-1-1-1,0 1 1,0 0-1,0 0 0,1 0 1,-1 2-1,0 4 100,1-1-1,-1 1 1,0 0-1,0-1 1,-3 14-1,-10 32 422,11-45-438,1-2-37,0-5-54,1 0 0,0 1 0,0-1-1,0 0 1,0 0 0,0 0 0,0 1 0,0-1 0,-1 0 0,1 0-1,0 0 1,0 1 0,0-1 0,0 0 0,0 0 0,0 1-1,0-1 1,0 0 0,0 0 0,0 0 0,0 1 0,0-1 0,0 0-1,1 0 1,-1 0 0,0 1 0,0-1 0,0 0 0,0 0-1,0 0 1,0 1 0,0-1 0,1 0 0,-1 0 0,0 0 0,0 0-1,1 1 1,1-4-80,-1 3 67,1-1 1,-1 0-1,1 1 1,0-1-1,-1 1 1,1-1-1,2 1 1,-1-1 6,-1 1-1,1-1 1,-1 0 0,1 1-1,-1-1 1,1 0 0,-1 0-1,4-3 1,21-15-24,-13 9 21,0 0 0,21-11 1,-11 8 15,-17 8 4,1 1 0,-1 0-1,11-3 1,-17 7 5,0-1 0,0 1 0,1 0 0,-1 0 1,0-1-1,0 1 0,1 0 0,-1 0 0,0 0 0,0 1 0,1-1 1,-1 0-1,0 0 0,0 1 0,1-1 0,-1 1 0,0-1 0,0 1 1,0-1-1,0 1 0,1 0 0,-1-1 0,0 1 0,0 0 1,-1 0-1,1 0 0,0 0 0,0 0 0,0 0 0,-1 0 0,1 0 1,0 0-1,-1 0 0,1 0 0,-1 1 0,1 0 0,1 5 156,0 0-1,0 0 1,-1 0-1,1 13 1,-2-19-150,1 6 32,0 0 1,0 0 0,1 0-1,0 0 1,5 11 0,4 2-2550,-8-19 738,9-4 764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27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72 4721,'-6'-15'4082,"3"10"-2964,1-1 0,0 1 0,0-1 0,0 1 0,1-1 0,0 0 0,0 1 0,0-8 0,5 24-480,5 20-295,-1-2-193,-2 1 0,-1 0 1,3 44-1,-8-61-115,23 324 797,-3-161-528,-19-170-296,1 1 0,4 11-1,-5-13-22,-1-4-15,0-1 0,1 1 0,-1-1 0,0 1 0,0-1 0,0 0 0,0 1 0,0-1 0,1 1 0,-1-1 0,0 1 0,0-1 0,1 0 0,-1 1 0,0-1 0,1 0 0,-1 1 0,0-1 0,1 1 0,2-8-1066,-2-22-1112,-2-10 1122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2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7682,'5'-13'2125,"-5"11"-1843,1-1 0,-1 1 0,1 0 0,0-1 1,0 1-1,0 0 0,1 0 0,-1 0 0,0 0 0,1 0 0,-1 0 0,1 0 0,0 1 0,0-1 0,3-2 0,-2 3-74,0 0 0,1 0 0,-1 0-1,0 1 1,1 0 0,-1-1 0,0 1-1,1 0 1,-1 1 0,0-1 0,1 1-1,4 1 1,5 2 355,23 10 0,-22-9-319,-1 2 0,0 0 0,0 0 1,-1 1-1,0 1 0,18 16 1,-26-21-185,-1 0 1,1 0 0,-1 0 0,0 0 0,0 1 0,0-1 0,0 1-1,-1 0 1,0 0 0,0 0 0,0 0 0,-1 0 0,0 0-1,0 0 1,0 1 0,0-1 0,-1 0 0,0 1 0,0-1 0,0 0-1,-3 10 1,2-9-6,-2 1 0,1-1 0,-1 1 0,0-1-1,0 0 1,0 0 0,-1 0 0,0-1 0,0 1 0,-9 7 0,-4 4 93,-33 23 1,39-32-130,-26 17 21,34-24-106,1 0 0,-1 0 0,0 0 0,0 0 0,0-1 0,1 1-1,-1-1 1,0 1 0,-5-1 0,1-1-4500,9 2 3417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2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87 183 10042,'17'19'4217,"-13"-5"-2016,1-4-481,-2 7-152,2-4-239,-5 1-545,0 6-200,2 0-240,-6-1-80,4 3-128,0-1-64,-2-6-400,-3-3-480,2-8-1353,-3-6-1552,-9-8 2305</inkml:trace>
  <inkml:trace contextRef="#ctx0" brushRef="#br0" timeOffset="1">0 1 6481,'8'3'3881,"1"-3"-104,5 2-2009,-2 0-55,6-2-521,2 0-264,-6 0-448,2-3-168,-10 2-344,-3 1-736,4 0 544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6233,'8'6'1457,"12"13"-1,-20-18-1331,1 0-1,-1 0 1,1 0-1,-1 0 1,0 0 0,1 0-1,-1 0 1,0 0 0,0 0-1,0 0 1,1 0 0,-1 0-1,0 1 1,0-1-1,-1 0 1,1 0 0,0 0-1,0 0 1,0 0 0,-1 0-1,1 0 1,-1 0 0,1 0-1,-1 1 1,-2 4 413,-2 9 375,-1 1 0,0-1-1,-16 24 1,-32 39 436,50-71-1280,-2-1 0,1 1 0,-1-1 0,0 0-1,0-1 1,-8 6 0,12-10-61,0 1-1,0-1 0,0 0 0,-1 0 1,1 0-1,-1 0 0,1 0 1,-1 0-1,1-1 0,-1 1 1,1-1-1,-1 0 0,1 0 0,-1 0 1,0 0-1,1 0 0,-1 0 1,1-1-1,-1 1 0,1-1 0,-1 0 1,1 0-1,-5-2 0,2 0-13,1 0 0,0 0 0,0 0-1,0-1 1,0 0 0,0 0 0,1 0 0,-1 0-1,1 0 1,0-1 0,1 0 0,-3-5 0,1 3-10,1 0 0,0-1 0,1 0 1,0 0-1,0 0 0,1 1 0,-1-12 1,2 15 4,0 0 1,0 1 0,0-1 0,1 0 0,-1 1 0,1-1 0,0 1 0,3-8-1,-4 10 10,1 0 0,0 0 0,-1 0-1,1 0 1,0 0 0,0 0-1,0 0 1,0 0 0,0 0-1,0 0 1,0 0 0,0 1-1,0-1 1,0 0 0,0 1-1,1-1 1,-1 1 0,0-1-1,0 1 1,1 0 0,-1-1-1,0 1 1,1 0 0,-1 0 0,0 0-1,1 0 1,-1 0 0,2 0-1,1 1 23,0 0 1,0 0-1,0 0 0,-1 1 1,1 0-1,0-1 0,-1 1 0,1 0 1,-1 1-1,1-1 0,4 5 1,4 4 205,16 20 0,-24-27-165,12 16 234,1-1 0,1-1 1,1-1-1,38 27 0,-42-35-225,1-1 1,0-1 0,33 11-1,-48-18-85,14 6 5,-15-6-26,0 0-1,1 0 0,-1 1 1,0-1-1,1 0 1,-1 0-1,0 0 0,1 1 1,-1-1-1,0 0 1,1 1-1,-1-1 0,0 0 1,0 1-1,1-1 1,-1 0-1,0 1 0,0-1 1,0 0-1,1 1 1,-1-1-1,0 1 0,0-1 1,0 0-1,0 1 1,0-1-1,0 1 0,0-1 1,0 1-1,0 0 1,-1-1-235,1 1 1,-1-1 0,0 1 0,0-1 0,1 0 0,-1 1 0,0-1 0,0 0-1,0 0 1,0 1 0,0-1 0,1 0 0,-2 0 0,-2 1-604,-9 3-681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244 149 4113,'-11'-13'7834,"5"6"-6242,1-1-1,-6-12 1,10 19-1490,0-1 1,0 1-1,0-1 0,0 1 0,0 0 1,0-1-1,0 1 0,0 0 0,-1 0 1,1 0-1,0 0 0,-3-1 0,-5-5 86,-34-25 377,40 31-522,1-1 0,-1 1 0,0 0 0,1 0 0,-1 0 0,0 0 0,0 0 0,0 0 0,0 1 0,0 0 0,0-1 0,0 1 0,0 0 0,0 0 0,0 1 0,0-1 0,1 1 0,-6 1 0,8-2-37,-5 1 26,1 0-1,0 1 1,1 0 0,-1-1 0,0 2 0,0-1-1,1 0 1,-1 1 0,1-1 0,0 1 0,0 0-1,0 0 1,0 0 0,0 0 0,1 1 0,-1-1-1,1 1 1,-3 6 0,1-2-6,1-1-1,1 1 1,0-1 0,0 1 0,0 0-1,1-1 1,0 1 0,0 0 0,1 12-1,1-9-20,0 1 0,0 0 0,1-1 0,0 1 0,8 20 0,-9-29-6,0-1 0,1 1 0,-1 0 0,1-1 0,-1 1 0,1-1 0,0 1 0,0-1 0,0 0 0,0 1 0,0-1-1,1-1 1,-1 1 0,1 0 0,-1 0 0,1-1 0,0 0 0,-1 1 0,1-1 0,0 0 0,0 0 0,0 0 0,0-1 0,0 1 0,0-1 0,0 0-1,6 0 1,-4 0 7,0-1 0,0 0 1,0-1-1,0 1 0,0-1 0,0 0 0,-1 0 0,1 0 0,-1-1 0,1 1 0,-1-1 0,8-7 0,-5 3 6,1 0 0,-2 0-1,1-1 1,-1 0 0,9-15 0,-5 6 16,-1 0 1,10-30-1,-17 39-12,0 1 0,0-1-1,0 0 1,-1 0-1,0 0 1,0 0-1,-1 0 1,0 0 0,-2-9-1,2 14-3,-1 0-1,0 0 1,0 0-1,-1 0 1,1 1 0,-1-1-1,1 0 1,-1 1-1,0-1 1,0 1 0,0 0-1,0-1 1,0 1-1,0 0 1,-1 0 0,1 1-1,-6-4 1,5 4-6,0-1 1,0 1 0,0-1 0,0 1-1,0 0 1,-1 0 0,1 1-1,0-1 1,-1 1 0,1-1 0,-1 1-1,1 0 1,0 0 0,-1 1-1,-5 0 1,6 1-42,-1-1 0,1 1-1,0-1 1,0 1 0,0 0 0,0 1-1,-3 2 1,-10 7-779,15-11 585,-1 0 1,1 0-1,-1 0 1,1 0-1,0 0 1,-1 0-1,1 1 1,0-1-1,0 1 1,0-1-1,0 1 1,0-1-1,-2 4 1,2 8-933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 8250,'0'-3'928,"2"-2"-168,-2-1 880,-2 5-7,1 1-329,0 0-152,-3 23-303,-1 51-129,6-19-168,2 0-88,2 1-192,-4-2-72,6-11-120,-3-5-24,2-9-48,4-5-408,-4-11-1560,4-5 1367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7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7298,'7'0'1190,"0"0"1,-1-1-1,1 0 1,12-4 0,-10 2-534,-1 0 0,1-1 1,8-5-1,-6 2-392,1-1 0,-2 0 0,1-1 0,17-18 0,-22 20-223,-1 0 0,1 0 0,-1-1 0,-1 1-1,1-1 1,5-15 0,-9 20-30,1-1-1,-1 1 1,0-1-1,-1 1 0,1-1 1,-1 1-1,1-1 1,-1 0-1,0 1 0,-1-1 1,1 1-1,0-1 1,-1 1-1,0-1 0,0 1 1,0-1-1,0 1 1,-1 0-1,-2-6 0,3 8 2,0-1 0,-1 1 0,1-1 0,-1 1 0,1 0 0,-1-1-1,1 1 1,-1 0 0,0 0 0,0 0 0,1 0 0,-1 0 0,0 1-1,0-1 1,0 0 0,0 1 0,0 0 0,0-1 0,0 1 0,0 0-1,0 0 1,0 0 0,0 0 0,0 0 0,0 1 0,0-1 0,0 1 0,-4 1-1,1 0 38,-1 0 1,0 0-1,1 1 0,-1 0 0,1 0 0,0 0 0,0 1 0,-5 4 1,3-1 48,1 0 0,0 0 0,1 1 0,0-1 0,0 1 0,0 0 0,1 0 0,1 1 0,-1 0 0,1-1 0,1 1 0,-4 18 0,5-19-56,0 1 0,1-1 1,-1 1-1,2-1 0,-1 1 1,1-1-1,0 1 1,1-1-1,0 1 0,1-1 1,-1 0-1,1 0 1,1 0-1,4 7 0,-6-11-63,1-1 0,-1 0 0,1 1 0,0-1-1,0-1 1,0 1 0,0 0 0,1-1 0,-1 1-1,1-1 1,-1 0 0,5 2 0,-6-3-114,1 0-1,-1-1 1,1 1 0,-1 0 0,1-1-1,-1 0 1,1 1 0,0-1 0,-1 0-1,1 0 1,-1-1 0,1 1-1,-1 0 1,1-1 0,0 0 0,-1 1-1,0-1 1,1 0 0,-1 0 0,5-3-1,0-2-200,0 1-1,8-10 1,-15 14 331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9754,'-5'19'3123,"-3"24"0,5-14-1193,0 36 0,2-57-1680,1-5-189,0 0 1,0 0 0,0 0-1,0 0 1,0 0 0,1-1-1,-1 1 1,1 0 0,0 0-1,0-1 1,1 5 0,-2-7-62,1 0 0,-1 0 1,0 0-1,0 1 0,0-1 1,0 0-1,0 0 0,1 0 1,-1 0-1,0 1 0,0-1 1,0 0-1,1 0 0,-1 0 0,0 0 1,0 0-1,0 0 0,1 0 1,-1 0-1,0 0 0,0 0 1,0 1-1,1-1 0,-1 0 1,0 0-1,0 0 0,1-1 0,-1 1 1,0 0-1,0 0 0,0 0 1,1 0-1,-1 0 0,0 0 1,0 0-1,0 0 0,1 0 1,-1 0-1,0-1 0,0 1 1,0 0-1,1 0 0,-1 0 0,0-1 1,7-8-71,-1-5-194,-1 0 0,5-17 1,-7 18 9,2-1 1,10-23 0,-11 30 195,-3 4 53,0 0 0,1 0-1,-1 1 1,1-1-1,0 0 1,0 0-1,0 1 1,0-1 0,0 1-1,1 0 1,-1 0-1,5-3 1,-7 5 14,0 0 1,1 0-1,-1 0 0,1-1 1,-1 1-1,0 0 0,1 0 1,-1 0-1,1 0 1,-1 0-1,0 0 0,1 0 1,-1 1-1,1-1 1,-1 0-1,0 0 0,1 0 1,-1 0-1,0 0 0,1 1 1,-1-1-1,0 0 1,1 0-1,-1 0 0,0 1 1,1-1-1,-1 0 1,0 1-1,0-1 0,1 0 1,-1 1-1,0-1 1,0 0-1,1 1 0,5 15 350,-5-12-259,6 17 319,25 73 843,-32-93-1326,0-1-1,0 1 0,0-1 0,1 0 1,-1 1-1,0-1 0,0 1 0,0-1 1,0 1-1,1-1 0,-1 0 0,0 1 1,0-1-1,1 0 0,-1 1 0,0-1 1,1 0-1,-1 1 0,1-1 0,-1 0 1,0 0-1,1 1 0,-1-1 1,1 0-1,-1 0 0,0 0 0,1 1 1,-1-1-1,1 0 0,-1 0 0,1 0 1,-1 0-1,1 0 0,-1 0 0,0 0 1,1 0-1,-1 0 0,1 0 0,-1 0 1,1-1-1,-1 1 0,1 0 0,0 0 1,10-8-867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8122,'7'10'1901,"11"14"1,-17-23-1716,0 0-1,0 0 0,1 0 1,-1-1-1,0 1 0,0 0 1,1 0-1,-1-1 0,0 1 1,1-1-1,-1 1 0,1-1 1,-1 1-1,0-1 0,1 0 1,-1 0-1,1 0 0,-1 0 1,1 0-1,2 0 1,-1-1 60,0 0 0,0 0 1,0 0-1,0 0 1,0 0-1,-1 0 1,5-3-1,-2 0-84,0 0 0,-1 0 0,1 0 0,-1 0 0,1-1 0,-2 0 0,1 0 1,0 0-1,-1-1 0,0 1 0,0-1 0,0 0 0,1-6 0,-1 4-87,-1 0 0,0 0 0,0 0 0,-1 0-1,0 0 1,-1 0 0,1 0 0,-2 0 0,-1-15 0,2 22-50,0 0 0,0-1 0,-1 1 0,1-1 0,-1 1 0,1 0 0,-1-1 0,1 1 0,-1 0-1,0 0 1,1-1 0,-1 1 0,0 0 0,0 0 0,0 0 0,0 0 0,0 0 0,0 0 0,0 0 0,0 0 0,-1 1 0,1-1 0,0 0 0,0 1 0,-1-1-1,1 1 1,-1-1 0,1 1 0,0 0 0,-1-1 0,1 1 0,-1 0 0,1 0 0,0 0 0,-4 0 0,3 1 1,-1-1 1,1 1-1,-1 0 0,1 0 1,0 0-1,-1 0 1,1 0-1,0 0 0,0 1 1,0-1-1,0 1 1,0-1-1,0 1 0,0 0 1,0 0-1,1 0 1,-1 0-1,1 0 0,-3 4 1,1 1-10,1 1 0,-1-1 0,1 0 1,1 1-1,0-1 0,0 1 0,0 0 1,1 7-1,6 64 66,-6-73-75,10 53 182,30 102 0,-4-27 369,-34-125-510,1 3 52,-1 0 0,1 13 1,-3-22-92,0-1 1,0 1-1,0 0 0,0 0 1,0-1-1,-1 1 1,1 0-1,-1-1 1,0 1-1,0 0 1,0-1-1,0 1 1,0-1-1,-4 5 1,4-6-79,0 0 1,0 0 0,0 0 0,0 0-1,-1 0 1,1 0 0,0 0-1,-1 0 1,1-1 0,-1 1 0,1 0-1,-1-1 1,1 0 0,-1 1-1,1-1 1,-1 0 0,1 1 0,-1-1-1,0 0 1,-2-1 0,1 1-52,1-1-1,0 1 1,0-1 0,-1 1 0,1-1 0,0 0-1,0 0 1,0 0 0,0 0 0,0-1 0,0 1 0,0 0-1,1-1 1,-3-2 0,-14-21-508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8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11907,'8'16'4761,"-6"16"-3137,1 12-248,-2 18-480,3 1-239,10-1-321,2-6-104,2-11-96,4-9-48,-5-14-64,3-8-72,-4-14-913,0-4-687,5-17 1000</inkml:trace>
  <inkml:trace contextRef="#ctx0" brushRef="#br0" timeOffset="1">0 208 8538,'0'16'4073,"4"-8"-1193,4 2-895,12-2-577,7-2-248,5-2-592,8-1-200,-10-4-239,1-1-177,-4-2-1049,-5-2-751,5-2 1080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9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8946,'1'6'1328,"0"-1"0,0 1 0,-1-1 1,0 9-1,1 12 479,20 214 3178,-20-233-4917,0 1 0,3 12-1,9-61-68,-8 29 7,0 0 0,1 1 0,0 0 0,1 0 0,0 1 0,13-14 1,-20 23 3,1 0 0,0 0 0,0 0 0,-1 0 0,1 0 0,0 1 0,0-1 0,0 0 0,0 1 0,0-1 0,0 1 0,0-1 0,0 1 0,0-1 0,1 1 0,-1 0 0,0 0 0,0-1 0,2 1 0,-2 0 24,0 1 1,0-1 0,1 0-1,-1 1 1,0-1 0,0 1-1,0-1 1,0 1 0,0-1 0,-1 1-1,1 0 1,0 0 0,0-1-1,0 1 1,-1 0 0,2 1-1,1 3 127,0 0 0,0-1 0,-1 1 0,0 0 0,0 1 0,0-1 0,0 5 0,3 22 386,-4-24-628,0 0 1,0-1-1,1 1 0,0 0 1,0-1-1,1 1 0,3 6 1,-6-13 7,1-1 1,-1 1-1,0-1 1,1 1-1,-1-1 1,0 1-1,1-1 1,-1 1-1,1-1 1,-1 0-1,1 1 1,-1-1-1,0 0 1,1 0-1,-1 1 1,2-1-1,11-1-692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3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12467,'-7'1'6470,"-1"3"-4876,6-2-1500,-1 0 0,0 1 0,1-1 0,-4 5-1,1-1 55,2-3-86,0 0 1,0 1 0,1-1 0,-1 1 0,1-1-1,0 1 1,0 0 0,0 0 0,1 0 0,-1 0 0,1 1-1,0-1 1,0 0 0,0 0 0,0 8 0,1-8-25,1 1 0,-1 0 0,1-1 0,-1 1 0,1 0 0,1-1 0,-1 1 0,1-1 0,0 0 0,-1 1 0,5 4 0,-4-6-31,0 0 0,0-1 0,0 0 0,0 1 0,1-1 0,-1 0 1,1 0-1,-1 0 0,1 0 0,0-1 0,0 1 0,0-1 0,0 0 0,0 0 1,0 0-1,0 0 0,5 1 0,-4-2-7,0 0 1,-1 0 0,1 0-1,0 0 1,0 0-1,0-1 1,-1 0-1,1 0 1,0 0-1,-1 0 1,1-1-1,-1 1 1,1-1 0,-1 0-1,0 0 1,0 0-1,0 0 1,0-1-1,0 1 1,0-1-1,-1 0 1,1 0 0,-1 0-1,0 0 1,0 0-1,3-5 1,-4 5 4,1-1 0,0 1 0,-1 0 0,0-1 1,0 1-1,0-1 0,0 0 0,-1 1 0,1-1 1,-1 0-1,0 1 0,0-1 0,0 0 0,0 0 0,-1 1 1,0-1-1,1 1 0,-1-1 0,-1 0 0,1 1 1,0 0-1,-1-1 0,0 1 0,0 0 0,0 0 0,0 0 1,-4-4-1,3 4 7,-1 0 1,1 1-1,-1-1 1,0 1-1,0 0 0,0 0 1,0 0-1,-1 0 1,1 1-1,0 0 0,-1 0 1,1 0-1,-1 0 1,1 1-1,-1 0 0,0 0 1,1 0-1,-6 1 1,4-1-44,-1 1 1,1 0-1,0 1 1,-1 0-1,1 0 0,0 0 1,0 0-1,0 1 1,0 0-1,1 0 1,-1 1-1,-4 4 1,8-7-55,0 1 1,1-1 0,-1 1 0,1 0 0,0-1 0,0 1 0,0 0 0,-1 0 0,2 0 0,-1-1 0,0 1 0,0 0 0,0 3 0,1-3-44,0-1 0,0 1 0,0-1 1,0 1-1,0-1 0,0 1 0,0-1 0,1 0 0,-1 1 0,0-1 0,1 1 1,0-1-1,-1 0 0,1 1 0,0-1 0,0 0 0,-1 0 0,3 3 0,15 11-805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4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34 7306,'0'-2'460,"0"0"1,0 0 0,-1 0 0,1 0 0,0 0 0,-1 1-1,1-1 1,-1 0 0,0 0 0,-1-3 0,1 5-299,1-1 0,-1 0 0,1 1 0,-1-1 0,0 0 1,1 1-1,-1-1 0,0 1 0,1-1 0,-1 1 0,0-1 0,0 1 0,1 0 1,-1-1-1,0 1 0,0 0 0,0-1 0,0 1 0,0 0 0,1 0 0,-1 0 1,0 0-1,0 0 0,0 0 0,0 0 0,0 0 0,-1 1 0,0-1 9,0 1 0,0 0 1,-1 0-1,1 0 0,0 0 0,0 1 0,0-1 0,0 0 0,1 1 0,-1 0 0,0-1 0,1 1 0,-1 0 0,1 0 1,-1 0-1,1 0 0,0 0 0,-2 3 0,-1 3 83,1 1 0,0-1 0,-3 14 0,2 1 28,0 0 1,2 1 0,2 42-1,2-23-109,2 0-1,2-1 0,18 71 0,56 119 70,-73-215-234,-3-6-87,0 0 0,5 21 0,-8-31 47,-1 0-1,0 0 1,0-1-1,0 1 1,0 0 0,0 0-1,0-1 1,0 1-1,0 0 1,0 0 0,0-1-1,0 1 1,-1 0 0,1 0-1,0-1 1,0 1-1,-1 1 1,0-2-19,1 1 1,0-1-1,-1 0 0,1 1 1,-1-1-1,1 0 0,-1 0 1,1 1-1,-1-1 1,1 0-1,-1 0 0,1 0 1,-1 0-1,1 0 0,-1 0 1,1 0-1,-1 1 0,1-1 1,-1-1-1,0 1 0,-3 0-431,0-1 0,0-1-1,0 1 1,0 0-1,-7-5 1,-27-15-3051,-3-6 1437</inkml:trace>
  <inkml:trace contextRef="#ctx0" brushRef="#br0" timeOffset="1">0 374 10490,'28'3'4577,"9"4"-2424,3-5-345,2 0-768,0-2-272,-5 4-351,-5 1-505,4-1 56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4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 4777,'-41'-7'5996,"40"7"-3672,1 0-1767,2 3 658,-1 0 2209,44 122-419,-37-104-2416,11 20 0,-16-35-455,1 0-1,0 0 1,0 0 0,0 0-1,1-1 1,0 1-1,6 4 1,-10-8-108,1-1 0,-1 0 0,1 0-1,-1 0 1,1 0 0,-1 0 0,1 0 0,0 0 0,0-1-1,-1 1 1,1-1 0,0 1 0,0-1 0,0 0 0,-1 1-1,1-1 1,0 0 0,0 0 0,0 0 0,0-1 0,0 1-1,-1 0 1,1-1 0,0 1 0,0-1 0,-1 1 0,1-1-1,0 0 1,0 0 0,-1 0 0,1 0 0,-1 0 0,1 0-1,-1 0 1,0-1 0,2 0 0,3-6-4,1 0-1,-1 0 1,-1-1 0,0 1 0,5-13-1,-8 17-27,58-121-1397,-52 107 2602,-7 9-663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4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62 337 8818,'-5'3'8818,"5"6"-8050,0 7 408,6 4 64,0 9-127,0 2 39,-3 3-408,-3-3-248,4-4-336,-8-9-104,5-10-816,5-5-664,-6-17 872</inkml:trace>
  <inkml:trace contextRef="#ctx0" brushRef="#br0" timeOffset="1">1 2 8210,'21'-2'4777,"-12"2"72,-1 3-2369,-2 1-1055,2 1-337,-7 1-664,3-2-424,8-4-184,3 0 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6089,'-1'0'203,"1"0"-1,-1 0 0,1 0 0,-1 0 0,1 0 1,-1 0-1,1 0 0,-1 0 0,1 0 0,-1 1 1,1-1-1,-1 0 0,1 0 0,-1 0 1,1 1-1,-1-1 0,1 0 0,-1 1 0,1-1 1,0 0-1,-1 1 0,1-1 0,-1 1 0,-3 13 2983,3-7-2933,-29 244 3919,19-129-3746,-15 242-649,26-363 196,1 8-908,0-8 873,-1-1 0,0 0 1,0 0-1,1 0 1,-1 0-1,0 0 0,1 0 1,-1 0-1,0 0 0,1 0 1,-1 0-1,0 0 0,0 0 1,1 0-1,-1 0 0,0 0 1,1 0-1,-1 0 0,0 0 1,1 0-1,-1 0 1,0 0-1,0 0 0,1-1 1,-1 1-1,0 0 0,0 0 1,1 0-1,-1-1 0,14-7-1017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4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8514,'2'10'7381,"4"13"-6587,0-3-237,-2-6-366,-1-1-14,1 0 0,0 0 0,1 0-1,7 12 1,-9-20-106,0 0 1,0 0-1,1 0 0,0-1 0,0 1 0,0-1 1,0 0-1,0-1 0,1 1 0,6 4 0,-7-6-47,0 0-1,0-1 0,0 1 1,0-1-1,1 1 1,-1-1-1,0 0 0,0-1 1,1 1-1,-1-1 0,0 0 1,1 0-1,-1 0 0,5-2 1,-6 2-24,-1-1 0,1 0-1,-1 0 1,1 0 0,-1 0 0,0 0 0,0 0 0,1-1-1,-1 1 1,0-1 0,0 1 0,0-1 0,-1 0 0,1 0 0,0 0-1,-1 0 1,1 0 0,-1 0 0,2-4 0,2-4-41,-1-1 0,0 1 0,2-15 0,1 1-36,8-22 25,-15 45 53,0 1 1,0-1-1,0 0 1,1 1-1,-1-1 1,0 0-1,1 1 1,-1-1-1,0 1 1,1-1-1,-1 0 0,1 1 1,-1-1-1,1 1 1,-1-1-1,1 1 1,-1 0-1,1-1 1,-1 1-1,1-1 1,0 1-1,-1 0 1,1 0-1,0-1 1,0 1 2,-1 0 0,1 1 0,-1-1 1,1 0-1,-1 0 0,1 1 0,-1-1 1,1 0-1,-1 1 0,1-1 0,-1 1 1,0-1-1,1 0 0,-1 1 0,1-1 1,-1 1-1,0-1 0,0 1 0,1-1 1,-1 1-1,0-1 0,0 1 1,0-1-1,1 1 0,-1-1 0,0 1 1,0 1-1,6 23 443,16 42 0,-16-53-122,0-1 1,1 0-1,0 0 0,16 19 0,-21-29-204,1 0-1,0 1 0,0-1 0,4 2 1,-6-4-100,-1-1 0,1 1 0,0-1 0,-1 1 0,1-1 0,0 1 0,-1-1 0,1 0 0,0 0 0,-1 1 0,1-1 0,0 0 0,0 0 0,0 0 0,-1 0 0,1 1 0,0-1 0,0-1 0,-1 1 0,1 0 0,0 0 0,0 0 0,0 0 0,-1 0 0,1-1 0,0 1 0,-1 0 0,1-1 0,0 1 0,0 0 0,0-2 0,2 0 11,-1-1 0,0 1 0,0-1 1,0 0-1,0 0 0,0 0 0,-1 0 0,2-5 1,9-29 80,-9 26-87,14-64 113,-15 64-223,0 0 0,-1 0 0,-1 0 0,0-19 0,0 30 58,0 0 1,0-1-1,0 1 1,0 0-1,0 0 0,0 0 1,0 0-1,0 0 1,0-1-1,0 1 1,0 0-1,0 0 0,0 0 1,-1 0-1,1 0 1,0-1-1,0 1 1,0 0-1,0 0 0,0 0 1,0 0-1,0 0 1,0-1-1,0 1 0,0 0 1,-1 0-1,1 0 1,0 0-1,0 0 1,0 0-1,0 0 0,0 0 1,0 0-1,-1 0 1,1-1-1,0 1 0,0 0 1,0 0-1,0 0 1,-1 0-1,1 0 1,0 0-1,0 0 0,0 0 1,0 0-1,0 0 1,-1 0-1,-4 5-865,3 12 157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4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8026,'6'7'4001,"4"-6"-977,-4 2-695,2 1-449,-2 0-368,-4 1-703,2-1-273,-1 0-344,-2 0-56,1-1-800,0 2-737,1-3 889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4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10810,'0'17'4593,"3"25"-2248,4 7-873,-2 11-376,3 1-271,5 0-449,-1-4-160,5 1-128,2 0-32,-2-9-24,-1-6-112,-6-18-745,-4-10-575,-4-17-3257,-4-11 3017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4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8130,'10'-3'1288,"0"0"-1,0 0 1,0 1 0,0 0 0,1 1 0,10 0 0,65 4 1495,-75-2-2517,-1-1-70,-1 1 1,0 1 0,1 0 0,-1 0-1,0 1 1,0 0 0,17 8 0,-23-9-162,0-1 1,0 1 0,0 0 0,-1 0-1,1 1 1,-1-1 0,1 0 0,-1 1-1,0-1 1,0 1 0,0 0 0,0 0-1,0 0 1,-1 0 0,1 0-1,-1 0 1,0 0 0,0 1 0,0-1-1,0 0 1,-1 0 0,1 1 0,-1-1-1,0 1 1,0 4 0,-1-4-18,1 0 0,-1 0 0,0 0 0,0 0 0,0 0 1,0 0-1,-1-1 0,0 1 0,0 0 0,0-1 0,-4 7 0,2-6 14,0 0-1,0 1 0,0-1 1,-1-1-1,1 1 1,-1-1-1,-7 4 0,-5 1-164,-1 0-1,0-1 0,-35 7 0,47-13 35,-2 1-644,7-3 54,4-2-300,10-4 99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1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9002,'15'63'3633,"-19"-57"-2113,5-1-456,-1-6 88,0 1-95,0-2-169,0 1-336,0 0-96,9 1-168,5 0-88,-8 0-536,0 0-560,-6-2 568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65 5969,'0'-18'1102,"1"13"-545,-1 1 0,0-1 1,-1 0-1,1 0 0,-1 0 0,-2-7 1,1 7 958,2 6 996,2 15-23,14 39-1706,17 79 182,-22-79-634,4 27 102,34 105 0,-36-154-385,-7-18-29,-1 0 0,0 0 0,-1 0-1,4 26 1,-10-26-169,2-15 129,0 0 1,0 1-1,0-1 0,0 0 1,0 0-1,0 1 0,-1-1 1,1 0-1,0 0 0,0 0 1,0 1-1,-1-1 0,1 0 1,0 0-1,0 0 0,0 1 1,-1-1-1,1 0 0,0 0 1,0 0-1,-1 0 0,1 0 1,0 0-1,-1 0 0,1 0 0,0 0 1,0 0-1,-1 0 0,1 0 1,0 0-1,0 0 0,-1 0 1,1 0-1,0 0 0,-1 0 1,1 0-1,0 0 0,0 0 1,-1 0-1,1 0 0,0 0 1,0-1-1,-1 1 0,1 0 1,0 0-1,0 0 0,0 0 0,-1-1 1,1 1-1,0 0 0,0-1 1,-4-3-428,0 1 1,1-1-1,0-1 0,0 1 1,0 0-1,1-1 1,-4-7-1,-7-26-679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4817,'1'-4'631,"-1"0"-1,1 1 1,1-1-1,-1 0 1,0 0-1,1 0 1,0 1-1,0-1 1,2-3-1,-2 5-377,-1 0 0,1 0-1,0 1 1,0-1 0,0 0 0,0 1-1,1 0 1,-1-1 0,0 1-1,1 0 1,-1 0 0,0 0 0,1 0-1,-1 1 1,4-1 0,7-1 301,1 1-1,0 1 1,-1 0-1,1 1 1,0 1 0,-1 0-1,24 7 1,-32-8-450,0 1 0,0-1 1,0 1-1,-1 0 0,1 0 0,-1 1 1,1 0-1,-1-1 0,7 7 0,-8-6-59,-1 0-1,1 0 1,-1 0-1,0 0 1,0 0-1,-1 0 1,1 0-1,-1 0 1,1 1-1,-1-1 1,0 1-1,0-1 1,-1 1-1,2 6 1,-2-2 12,0 0 1,-1 0 0,1 0 0,-2 0 0,1 0-1,-1-1 1,0 1 0,0 0 0,-1-1 0,0 1 0,-8 11-1,6-9-18,-1-2-1,0 1 1,-1 0-1,0-1 1,0-1-1,-1 1 1,0-1-1,-12 9 1,16-14-80,0 0 1,0 1 0,0-2-1,-1 1 1,1 0-1,0-1 1,-6 1 0,-17 1-3454,24-4 124,1-2 1447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61 262 10234,'3'23'4257,"2"5"-2425,9 2-199,-9-4-297,3 0-312,0-2-512,-4-6-175,-3-6-193,-1-4-360,0-8-1049,-1-11 889</inkml:trace>
  <inkml:trace contextRef="#ctx0" brushRef="#br0" timeOffset="1">0 2 11803,'0'0'4657,"0"0"-2977,4-2-168,-4 2-192,0 0-255,0 0-497,0 0-184,4 0-216,-2 0-32,4 0-848,0 0-424,18 7 679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7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5449,'0'0'495,"0"0"0,0-1 0,0 1 0,0 0 0,0-1 0,0 1 0,1 0 0,-1-1 0,0 1 0,0 0 0,0-1 0,0 1-1,0 0 1,0-1 0,0 1 0,1 0 0,-1-1 0,0 1 0,0 0 0,1 0 0,-1-1 0,0 1-379,1 0 0,-1 0 0,0 0 1,1 0-1,-1 0 0,0 0 0,1-1 0,-1 1 0,0 0 1,1 1-1,-1-1 0,0 0 0,1 0 0,-1 0 0,0 0 0,1 0 1,-1 0-1,0 0 0,1 1 0,3 1-131,0 0-1,-1 1 1,1 0-1,5 5 1,5 8 348,1 0-1,-2 1 1,18 28 0,-28-40-248,36 55 747,-34-54-708,0 0 0,0 0 1,1 0-1,0 0 0,0-1 1,11 7-1,-15-10-92,0-1-1,-1 0 1,1 0 0,0 0-1,0 0 1,0-1 0,0 1-1,0 0 1,0-1 0,0 0 0,0 1-1,1-1 1,-1 0 0,0 0-1,0 0 1,0 0 0,0 0-1,0-1 1,0 1 0,0-1-1,0 1 1,0-1 0,0 0-1,0 0 1,0 0 0,0 0-1,0 0 1,2-2 0,0-1-9,-1 1-1,0-1 1,0-1 0,-1 1 0,1 0-1,-1 0 1,3-9 0,9-36 41,-6 19-41,5-15-265,22-48-1,-34 91 55,0 0 1,-1 1 0,1-1 0,0 0-1,0 1 1,0-1 0,0 1-1,0 0 1,1-1 0,1-1-1,-1 8-520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70 121 10706,'1'103'4201,"1"-83"-2480,3 1-641,-1 0-24,0 0-152,1-2-416,-2-7-160,0-3-192,-2-3-200,-2-6-992,-1-8-1000,2-15 1216</inkml:trace>
  <inkml:trace contextRef="#ctx0" brushRef="#br0" timeOffset="1">2 1 11066,'-1'0'4457,"1"-1"-2808,5 1-257,-5 0-400,0 0-336,0 0-568,6 3-544,8 5 296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9570,'-11'0'4057,"-1"3"-2313,-2 8-175,-3 9-417,-1 6-304,4 6-376,4 11-152,10 1-216,0-4-56,10-2-48,3-5-24,7-7 8,4-1-240,4-9-792,5-7-760,-4-11 1039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10202,'-2'-4'6714,"1"4"-5136,2 3 1493,3 11-2813,5 18 273,27 59 0,-27-72-279,24 36 1,-27-46-175,1 0 0,1 0 0,-1-1 0,2 0 0,10 9 0,-18-16-68,0 0-1,0-1 0,0 1 0,0-1 0,0 1 0,0 0 0,1-1 0,-1 0 0,0 1 0,0-1 0,0 0 0,1 0 0,-1 1 1,0-1-1,0 0 0,1 0 0,-1 0 0,0-1 0,0 1 0,1 0 0,-1 0 0,0-1 0,0 1 0,0 0 0,1-1 0,-1 1 1,0-1-1,0 0 0,0 1 0,0-1 0,0 0 0,1-1 0,2-2 5,0 0 0,0-1 0,-1 1 0,1-1 0,4-8 1,-3 2-5,0 1 0,4-14 1,0-2 3,45-90-6,-51 111-864,-4 9-155,-2 5 419,3 7-104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10498,'2'9'4641,"-2"2"-1952,0 4-673,0 39-319,-3-27-289,2 2-616,1 3-224,1-1-320,0-9-112,3-7-88,-2-9-232,0-8-816,0-10-600,-1-13 904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5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10226,'0'-2'4817,"1"2"-2144,3 2-1137,-4-2-248,0 0-727,0 0-233,3 0-376,8 2-569,2 2 417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 8602,'-12'-3'4401,"5"0"-384,6-1-2193,8 0-672,3 4 9,12 3-409,5-3-200,16 7-264,1-1-88,5 1-112,2 1-32,-18-7-208,-1-1-408,-16-2-1137,-7 2-1031,-2-4 1624</inkml:trace>
  <inkml:trace contextRef="#ctx0" brushRef="#br0" timeOffset="1">226 66 7362,'-4'4'4008,"4"5"-871,2 4-1064,4 3-81,-10 9-640,2 6-344,1 2-543,-6 1-185,13-5-192,-6-3-176,2-4-1009,-2-1-647,0-9 1000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10194,'-42'-1'6998,"38"2"-5656,7 2-609,25 0 130,-12-2-658,140 8 773,-125-7-804,16-1 6,367 3 356,210-4 381,-240 20-63,-250-7-994,-231-22-5751,38 1 4263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0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9202,'3'-2'776,"1"1"0,0-1 0,0 1 0,0 0 0,0 0 0,4 0 0,-7 1-649,0 0 1,1 0-1,-1 0 1,0 0 0,0 0-1,0 0 1,0 1 0,0-1-1,0 0 1,0 1-1,0-1 1,0 1 0,0-1-1,0 1 1,0-1 0,0 1-1,0 0 1,-1-1-1,1 1 1,0 0 0,0 0-1,-1-1 1,1 1-1,0 0 1,-1 0 0,1 0-1,-1 0 1,1 2 0,5 10 451,-2 2 1,0-1 0,3 20 0,4 47 236,-9-56-567,5 37 181,16 110 285,-19-149-714,0 1 1,-1-1 0,-1 31-1,-4-45-782,-1-10-373,-1-5 171,-1-13 147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8570,'6'-1'959,"0"0"0,0 1 0,0 0 1,0 0-1,0 0 0,1 1 0,-1 0 0,11 3 1,0 2 291,27 13 1,-25-10-598,-5-3-98,0 1-1,23 16 1,-33-21-457,-1 1-1,0 0 1,1 0 0,-1 0 0,0 1 0,0-1-1,-1 1 1,1-1 0,-1 1 0,1 0 0,-1 0 0,0 0-1,-1 0 1,3 7 0,-3-6-48,-1-1 0,1 0 0,-1 0-1,0 1 1,0-1 0,0 1 0,0-1 0,-1 0 0,0 1 0,0-1-1,0 0 1,0 0 0,-1 0 0,1 0 0,-1 0 0,0 0-1,-1 0 1,1-1 0,-1 1 0,-2 3 0,-2 0-185,0 0-1,0-1 1,-1 1 0,0-2-1,0 1 1,-1-1 0,-16 8-1,0-1-3264,20-9 2332</inkml:trace>
  <inkml:trace contextRef="#ctx0" brushRef="#br0" timeOffset="1">507 278 13003,'13'24'5209,"-2"3"-3369,0-1-287,-5 1-489,1-4-336,-6-9-456,1-3-304,-5-11-1000,-2-7-729,1-14 1001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10050,'7'1'4857,"2"3"-1920,3 8-1209,1 2-239,-2 2-753,-1-6-304,1-2-704,0 0-296,-2-1 312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53 3873,'2'-16'6249,"-1"14"-5596,-1-1 1,1 1-1,-1-1 1,0 1-1,0 0 1,0-1-1,0-3 1,-1 5-555,1 1 0,0-1 0,-1 1 0,1-1 0,-1 1 0,1-1 1,-1 1-1,1-1 0,-1 1 0,1-1 0,-1 1 0,1 0 0,-1-1 0,0 1 0,1 0 0,-1 0 0,0 0 1,1-1-1,-1 1 0,0 0 0,0 0 0,-3-1 159,-5-1-195,1 1 1,-1 0 0,0 0-1,0 1 1,1 0-1,-1 1 1,0 0 0,0 0-1,-9 3 1,10-2-43,-1 1 0,0 0 0,1 0 0,0 0 1,0 1-1,0 0 0,0 1 0,1 0 0,-1 0 0,1 0 0,1 1 0,-1 0 0,1 1 1,0-1-1,0 1 0,1 1 0,0-1 0,-5 10 0,3-3 14,0 1 0,2 0 0,-1 0 0,2 1 0,0-1 0,1 1 0,1 0 0,0 0 0,1 18 0,8 169 388,-1-151-82,25 97 0,19 18 106,-33-110-350,26 94 162,-11 4-7,-29-126-211,-1 1-1,-1 0 1,-1 0-1,-8 49 1,1-38-9,-3-1 1,-24 70-1,13-55 4,-44 83-1,57-123-94,-1 1 1,-1-2-1,-1 1 0,0-1 1,-1-1-1,0 0 0,-1-1 1,-1 0-1,-23 16 0,36-27 21,0 0 0,-1-1 0,1 1 0,0 0 0,-1-1 0,1 1 0,-1-1 0,1 1 0,0-1 0,-1 0 0,-1 1 0,3-1 22,-1-1 0,1 1 0,0 0 0,0 0-1,-1 0 1,1 0 0,0 0 0,0 0 0,-1 0 0,1 0 0,0 0 0,-1-1 0,1 1 0,0 0 0,0 0 0,0 0 0,-1-1-1,1 1 1,0 0 0,0 0 0,0 0 0,-1-1 0,1 1 0,0 0 0,0 0 0,0-1 0,0 1 0,0 0 0,0-1 0,0 1 0,0 0-1,-1-1 1,2-1-32,-1 0 0,0 0 0,1 0 0,-1 0 0,1 0 0,-1 0 0,1 0 0,0 0-1,0 0 1,0 0 0,0 0 0,0 1 0,0-1 0,2-2 0,7-6 6,0 0 0,0 0 0,1 1 1,0 1-1,0 0 0,1 0 0,0 1 1,23-9-1,-33 15 48,0 0 0,0 1 0,0-1 0,0 1 0,0-1 1,0 1-1,0 0 0,0 0 0,0-1 0,1 2 0,-1-1 0,0 0 1,0 0-1,0 1 0,0-1 0,0 1 0,0 0 0,0-1 0,0 1 1,0 0-1,0 0 0,0 0 0,0 1 0,-1-1 0,1 0 0,1 2 1,2 3 34,0 0 1,0 0-1,-1 0 0,0 0 1,0 1-1,3 9 1,6 15 196,-2 0 1,-1 0-1,10 54 0,6 103 528,-19-131-590,30 214 385,24-5-354,-55-247-173,0-1 0,1 1 0,14 25 0,-18-39-99,1 1 1,-1-1 0,1 0 0,1 0 0,-1-1 0,7 7 0,-7-9-108,-1 0 1,0 0-1,1 0 1,-1 0 0,1 0-1,0-1 1,0 1 0,-1-1-1,1 0 1,0 0 0,5 0-1,21 0-648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9234,'0'0'3857,"2"8"-2169,8 26-528,10 59 73,-15-29-297,2 0-240,-2-1-360,3-6-112,-1-23-72,-2-4-320,2-20-1072,-1-6 904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9714,'-2'4'712,"-1"-1"-1,1 1 1,0 0-1,0 0 1,1-1-1,-1 1 1,1 0-1,0 1 1,-1 4-1,0 6 171,-1 19-1,1-8 206,1-16-917,1 0 0,-1 0 1,2 1-1,-1-1 0,4 15 1,-4-23-166,1 0 0,-1 0 0,1 0 0,-1 0 0,1 0 0,0 0 1,0-1-1,0 1 0,0 0 0,0 0 0,0-1 0,1 1 0,-1 0 1,1-1-1,-1 0 0,1 1 0,-1-1 0,1 0 0,0 0 0,0 1 0,-1-2 1,1 1-1,0 0 0,0 0 0,0 0 0,0-1 0,0 1 0,0-1 0,0 0 1,0 1-1,0-1 0,0 0 0,4-1 0,-2 1-10,-1-1 0,1 0 0,-1 0 0,1-1-1,-1 1 1,0 0 0,0-1 0,0 0 0,0 0 0,0 0-1,0 0 1,0 0 0,-1-1 0,1 1 0,3-6 0,1-1-33,-1 1-1,0-1 1,-1 0 0,6-12 0,0-4-23,-5 10 61,12-23-1,-18 38 5,0 0-1,0 0 0,0 1 0,0-1 1,0 0-1,0 0 0,1 0 0,-1 0 0,0 0 1,0 0-1,0 0 0,0 0 0,0 1 1,0-1-1,0 0 0,0 0 0,0 0 0,0 0 1,0 0-1,0 0 0,0 0 0,0 0 1,1 0-1,-1 0 0,0 0 0,0 1 1,0-1-1,0 0 0,0 0 0,0 0 0,0 0 1,0 0-1,1 0 0,-1 0 0,0 0 1,0 0-1,0 0 0,0 0 0,0 0 0,0 0 1,0 0-1,1 0 0,-1 0 0,0 0 1,0 0-1,0 0 0,0-1 0,0 1 0,0 0 1,0 0-1,0 0 0,0 0 0,1 0 1,-1 0-1,0 0 0,0 0 0,0 0 1,0 0-1,0 0 0,0 0 0,0-1 0,1 12 188,-3 35 250,1 21-15,1-58-399,1-1-1,0 1 1,1 0-1,0-1 0,5 15 1,-2-15-58,-5-8-39,0 0 1,0 0 0,0 0 0,0 0 0,0 1-1,0-1 1,0 0 0,1 0 0,-1 0 0,0 0-1,0 0 1,0 0 0,0 1 0,0-1-1,0 0 1,0 0 0,0 0 0,1 0 0,-1 0-1,0 0 1,0 0 0,0 0 0,0 0-1,0 0 1,0 0 0,1 0 0,-1 0 0,0 0-1,0 0 1,0 0 0,0 0 0,0 0-1,1 0 1,-1 0 0,0 0 0,0 0 0,0 0-1,0 0 1,0 0 0,1 0 0,-1 0 0,0 0-1,0 0 1,0 0 0,0 0 0,0 0-1,0 0 1,0 0 0,1 0 0,-1-1 0,0 1-1,0 0 1,0 0 0,0-1-875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9154,'30'-5'3801,"-10"5"-1937,4-4-568,-5 1-95,3 7-305,5-1-528,-2 4-112,4 2-856,-5-6-712,-1 3 824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 20652,'-3'16'384,"4"22"-47,-5 23 303,-2 19-328,7 5-96,-5-10-136,3-7-32,7-16-304,-2-7-344,2-16-1025,6-6-695,-7-26 1400</inkml:trace>
  <inkml:trace contextRef="#ctx0" brushRef="#br0" timeOffset="1">0 4 10978,'3'-1'448,"0"0"0,0 0 0,0 1 0,0-1 0,0 1 0,0 0 0,0 0 0,0 0 0,0 1 0,0-1 0,0 0 0,0 1 0,0 0 0,0 0 0,0 0 0,2 2 0,7 2 336,-1 2 0,17 11 0,-19-12-225,-6-3-459,1-1 0,-1 1 0,1-1 0,-1 1 1,0 0-1,0 0 0,-1 0 0,1 1 0,-1-1 0,1 0 1,-1 1-1,0 0 0,0 0 0,-1 0 0,3 4 1,-3 1-61,1-1-1,-1 0 1,0 0 0,-1 1 0,1-1 0,-2 1 0,1-1 0,-1 0 0,-1 1 0,0-1 0,0 0 0,0 0 0,-1 0 0,0-1 0,0 1 0,-1 0 0,0-1 0,-1 0 0,-8 11-1,-32 25 74,6-6-422,39-37 111,-1 1 0,1-1-1,-1 1 1,1-1 0,-1 1-1,1 0 1,-1-1-1,1 1 1,0 0 0,-1-1-1,1 1 1,0 0 0,0-1-1,0 1 1,-1 0-1,1-1 1,0 1 0,0 0-1,0 1 1,0-3-869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65 332 11330,'2'15'4857,"-2"6"-2400,0 2-745,0 6-559,-1 3-313,1-7-528,0-5-224,0-9-904,1-11-609,2-17 841</inkml:trace>
  <inkml:trace contextRef="#ctx0" brushRef="#br0" timeOffset="1">1 1 10418,'2'5'4681,"4"3"-1912,2-1-921,2 0-712,0 3-343,0-3-921,5 1 344,2 7-240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65 9722,'-3'1'643,"-1"1"0,1 0 1,0-1-1,-1 1 0,1 0 0,0 0 0,0 1 0,-3 2 1,3-1-231,0-1 1,0 1 0,1 0 0,-1-1 0,-3 9 0,1 0 54,1 0 0,0 1 0,-3 24 0,2-8-36,1 1 1,2 0 0,2 43 0,0-57-334,2 0 1,1 1 0,0-1 0,0 0 0,2 0 0,0-1 0,14 30-1,-16-40-83,0 0-1,0 0 1,0-1-1,0 1 1,1-1-1,0 1 1,0-1-1,0 0 1,0-1-1,1 1 1,-1-1-1,1 0 1,0 0 0,0 0-1,0-1 1,0 1-1,0-1 1,1 0-1,-1-1 1,1 0-1,-1 0 1,1 0-1,9 0 1,-4 0-9,1-2 0,0 1 0,-1-1 0,1-1 0,-1 0 0,0-1 0,0 0 0,1-1 0,-2 0 0,1 0 0,0-1 0,-1-1 0,0 0 0,-1 0 0,1-1 0,-1 0 0,0-1 0,-1 0 0,9-10 0,-9 8-6,-1 0 0,-1-1 0,1 0 0,-2 0 0,0-1 0,0 1 0,-1-1 0,5-22 0,-6 19 3,-1 0 0,-1-1 0,0 1 1,-1 0-1,0-1 0,-6-29 0,3 31 3,0 0-1,-2 0 0,1 1 0,-2 0 1,1 0-1,-2 0 0,-12-19 0,13 23 1,-1 1-1,0-1 0,-1 1 1,0 0-1,0 1 0,-1-1 1,0 2-1,0-1 1,0 1-1,-12-5 0,14 8-34,0 1-1,0-1 1,0 1-1,0 1 1,0-1-1,0 1 1,-1 0-1,1 1 0,0 0 1,-1 0-1,1 0 1,-10 3-1,12-2 103,0 0 0,1 0 0,-1 1 0,1-1 0,0 1 0,-1 0 0,1 1 0,0-1 0,0 1 0,0-1 0,1 1 0,-1 0 0,1 1 0,-1-1 0,1 1 0,0-1 0,0 1 0,1 0 0,-4 7 0,3-5 101,1 1 1,-1 0 0,-1 12-1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 8938,'-68'6'3793,"64"-1"-2041,13-2-624,7 2 25,16-4-209,9-1-192,14 0-240,5-6-112,2 2-192,-3-3-72,-14 2-72,-10 2 32,-14 2-544,-10 1-424,-11 5-1160,-7 2-913,-20 2 1849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47 296 4033,'-28'15'2792,"15"-3"265,7-1-656,13 1-561,8 0-240,10-1-327,3-2-145,10-1-360,1-2-144,0-2-288,-1-3-96,-15-2-232,2-5-592,-9-4 416</inkml:trace>
  <inkml:trace contextRef="#ctx0" brushRef="#br0" timeOffset="1">177 1 9090,'25'17'3711,"64"50"2183,-75-55-5496,0 1 0,-1 0 0,22 30 0,-27-31-212,0 1-1,0 0 1,-1 1 0,8 20-1,-13-27-150,0-1 0,0 1 0,-1 0 0,0 0 0,0 0-1,-1 0 1,1 0 0,-2 0 0,1 0 0,-1-1 0,0 1 0,-2 7 0,-3 2 26,-12 26 0,11-27-35,3-6-118,-1 0 1,0 0 0,-1-1 0,1 0 0,-2 0 0,1 0-1,-1-1 1,0 1 0,0-2 0,-14 10 0,16-12-1139,8-7 458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0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9578,'-30'5'3993,"22"-6"-2137,2 1-463,18 4-321,10-1-160,15 3-392,7-4-128,8-1-192,-3 0-72,-3-1-24,-4 0-200,-13 2-992,-10-1 40,-18 3 448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1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9866,'-5'20'4193,"3"8"-2401,5 4-167,1 13-433,1 4-304,3 8-376,2 4-112,0-2-192,0-1-64,-1-10-104,2-5 0,-5-15-608,0-8-488,-4-7-1592,1-10 1575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1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27 5593,'-6'-2'3369,"22"-1"200,6 0-1265,9 2-816,5-2-279,3-1-681,0 0-200,-3 0-168,-2 2-280,-10 3-960,-8 4-969,-15 6 1185</inkml:trace>
  <inkml:trace contextRef="#ctx0" brushRef="#br0" timeOffset="1">126 182 6033,'5'13'3553,"7"-10"-96,8-1-1689,4-2 9,5-2-401,5 0-320,3-3-456,-1 1-184,-7 3-216,-5-2-456,-13 0 200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1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26 6945,'-44'-25'3633,"38"25"-640,6 0-769,5 1-759,-5-1-201,0 0-584,13 0-256,18 0-280,37 4-56,-31-4-528,-4 0-640,-2 0 696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10434,'14'4'4193,"2"2"-2689,2 4-31,1 6-249,-2 0-176,0 9-280,-1 4-111,-14 8-177,-2 10-88,-16 1-104,-9-3-72,1-6-112,-3-7-32,7-11-304,3-5-272,6-8-945,2-5-935,9-9 1504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18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7586,'9'15'3584,"6"-11"-1135,2-2-553,6-2-487,1-1-345,3-2-616,0 1-192,0-2-672,-2-2-632,-10-4 664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2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 6601,'-8'-34'3085,"3"26"-1077,4 9 181,2 2 3830,7 28-4960,-1-5-320,7 43 0,-10-35-289,6 34 228,-9-61-615,1 1 0,1 0 1,-1-1-1,1 0 0,1 1 0,5 9 0,-7-15-56,0 1-1,-1-1 1,1 0 0,0 0-1,0 0 1,0 0 0,1 0-1,-1 0 1,0 0-1,1-1 1,-1 1 0,1-1-1,0 0 1,-1 0 0,1 0-1,0 0 1,0 0-1,0 0 1,-1-1 0,1 1-1,0-1 1,0 0 0,0 0-1,0 0 1,0 0 0,0-1-1,0 1 1,-1-1-1,1 0 1,0 1 0,0-1-1,0-1 1,-1 1 0,1 0-1,3-3 1,-1 0-8,1 0 1,-2-1-1,1 1 1,0-1-1,-1 0 0,0 0 1,0 0-1,-1-1 1,1 1-1,-1-1 1,0 0-1,2-8 0,2-7-676,-1 0 0,3-29 0,-6 33-267,-2 14 651,-1 0 0,1 0 1,0 0-1,0 0 0,0 1 1,2-4-1,-3 5 188,1-1 0,0 1 0,0 0 0,0 0 0,0 1-1,1-1 1,-1 0 0,0 0 0,0 0 0,3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2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64 190 7714,'-8'26'4049,"8"-7"-441,0 0-1279,2-1-681,-1 1-232,3-2-687,-3-6-265,-1-5-272,0-6-400,0-9-1281,2-3-1055,6-21 1432</inkml:trace>
  <inkml:trace contextRef="#ctx0" brushRef="#br0" timeOffset="1">0 1 8458,'0'0'4073,"4"8"-1329,4 2-751,4 4-681,4-2-416,2-3-600,0-2-112,1-6-1040,-6 0 1392,12-2-600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2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9594,'18'35'4858,"-5"2"-3504,-11-30-918,3 9 687,-1 0 1,2 26-1,-4-28-519,0 0 0,7 25-1,-7-33-460,1 1 0,0-1 0,0 0 0,0 0 0,8 10-1,-10-14-118,0-1-1,0 1 0,1-1 0,-1 1 0,1-1 0,-1 0 0,1 0 0,-1 1 0,1-1 0,0 0 0,-1 0 1,1 0-1,0-1 0,0 1 0,0 0 0,-1-1 0,1 1 0,0-1 0,0 1 0,0-1 0,0 0 1,0 0-1,0 0 0,0 0 0,2-1 0,1 0-4,-1-1-1,0 0 1,0 0 0,1 0 0,-1-1-1,-1 0 1,1 0 0,0 1-1,-1-2 1,6-4 0,3-7-2,14-18 0,-12 11-392,20-40-1,-8 3-3433,-24 50 2668</inkml:trace>
  <inkml:trace contextRef="#ctx0" brushRef="#br0" timeOffset="1">414 157 10042,'-4'32'5193,"-3"-3"-1416,4 3-1969,1-16-327,0-8-817,1 1-312,2 21-424,1-6-496,-1-15-1129,7-10-2327,4-22 2559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2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13763,'2'0'5417,"7"-3"-3817,-6-1-279,5 0-569,-4 2-328,1 0-608,4 1-512,4 0 448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4:2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 13707,'-1'-1'5113,"10"0"-3897,10-1-95,3 1-145,2 0-264,4-2-384,-2 0-112,3 2-128,5 0-32,-4 1-544,-5 1-520,-6 3-1409,-5 4 1441</inkml:trace>
  <inkml:trace contextRef="#ctx0" brushRef="#br0" timeOffset="1">242 53 8554,'-46'20'4249,"45"-12"-1281,-4 4-567,2 9-657,0 7-463,-1 5-665,4 7-224,-2 0-256,-1 0-64,3-3-408,5-8-512,6-5-1633,8-2 1561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2:5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3511 239 4113,'0'-2'5510,"-2"-6"-2170,-1 2-3109,0 0-1,0 1 1,0 0 0,-1 0 0,0 0 0,0 0-1,0 0 1,0 1 0,-1 0 0,0 0 0,0 0-1,0 0 1,-10-4 0,12 6-108,-5-3 53,0 1 0,0 0 0,0 0 0,-1 1 0,0 0 1,-9-1-1,1-1 54,-50-11 275,-2 2 0,-93-7 0,-143 11-85,169 12-233,-1 5-1,-177 34 1,196-17-38,-148 50 0,196-48-99,1 2-1,1 3 1,-86 54-1,-53 60 15,159-107-55,1 3-1,-44 51 0,-55 89 1,43-50-18,-110 146-8,154-192 0,5 2-1,3 2 0,4 2 1,-39 109-1,34-62-3,-24 62-13,46-113 10,-35 172-1,26 92-44,34 2 34,7-275 26,4 0-1,3-1 1,3 0 0,27 92-1,55 90-3,-47-136 12,55 128 55,-64-173-15,52 84 0,-21-62-18,151 169 0,-117-152-10,104 111 18,-34-70-13,15-14 10,108 58 67,-211-152-48,148 64 1,-152-82-1,2-4 0,106 23 1,447 49 145,-436-82-143,-1-9 0,2-8 0,-2-9 0,1-8 0,249-55 0,402-136 433,-566 106-164,-224 74-210,-2-3 0,89-58 0,125-111 120,-210 148-185,-3-3 0,64-72 0,-10-22 16,-57 71-36,2 0-2,76-103 27,-103 133-25,49-98 1,-51 74-3,-4-2-1,-3-1 1,15-79 0,-20 68 1,-4-1 0,-3-1 0,-5 0 0,-4-94 0,-14-5 47,-8 0 0,-9 2 0,-84-297 0,62 328-24,-7 2 0,-6 3 0,-96-163 0,130 260-26,-89-152 59,-17 9-11,-88-56 23,97 115-43,-38-35 19,113 122-22,-79-54 0,-58-22 25,70 48-31,-13-10 3,-154-73 0,9 40-60,209 95 14,0 4-1,-86-15 0,-100 14-17,73 10-5,113 3-109,-46-4-113,86 10-1188,-57 4 0,69 1-75,6 1 651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1685 4929,'0'0'149,"1"1"0,-1-1-1,1 1 1,-1 0 0,0-1 0,0 1 0,1 0-1,-1 0 1,0-1 0,0 1 0,0 0 0,0 0-1,0-1 1,0 1 0,0 0 0,0 0 0,0-1-1,0 1 1,0 0 0,0 0 0,-1-1 0,1 1-1,0 0 1,0-1 0,-1 2 0,-3 11 1322,3-1-273,-1 1 0,0 0-1,-1-1 1,-8 22 0,10-32-1054,0 0 0,0 0 0,0 0-1,0 0 1,-1 0 0,1 0 0,0 0-1,-1-1 1,0 1 0,-1 1 0,3-3-130,-1 1 0,1-1-1,0 0 1,0 0 0,0 0 0,0 0 0,0 0 0,0 0 0,-1 0 0,1 0 0,0 0 0,0 0-1,0 0 1,0 1 0,0-1 0,-1 0 0,1 0 0,0 0 0,0 0 0,0 0 0,0 0-1,0 0 1,-1 0 0,1 0 0,0 0 0,0-1 0,0 1 0,0 0 0,0 0 0,-1 0 0,1 0-1,0 0 1,0 0 0,0 0 0,0 0 0,0 0 0,0 0 0,-1 0 0,1-1 0,0 1-1,0 0 1,0 0 0,0 0 0,0 0 0,0 0 0,0 0 0,0-1 0,-1-9 236,10-65 137,35-544-23,-9 266-284,-6 159-43,-9 67-18,6-73 65,-14-1 446,-12 197-505,1 0 8,-1 0 1,-1 0-1,1 0 1,0 1-1,-2-6 0,2 9-30,0-1 0,-1 0 0,1 1 0,0-1 0,0 1-1,-1-1 1,1 1 0,0-1 0,-1 1 0,1-1 0,-1 1-1,1-1 1,-1 1 0,1-1 0,-1 1 0,1 0 0,-1-1-1,1 1 1,-1 0 0,1-1 0,-1 1 0,1 0 0,-1 0-1,0 0 1,1-1 0,-1 1 0,0 0 0,1 0 0,-1 0-1,1 0 1,-1 0 0,0 0 0,1 0 0,-1 0 0,0 0-1,1 1 1,-2-1 0,0 1-99,0-1 1,-1 1-1,1 0 1,0 0-1,0 0 1,-1 1-1,1-1 0,0 0 1,0 1-1,0 0 1,-2 1-1,3-1-345,0 0-1,-1-1 1,1 1 0,0 0 0,-1 0-1,1 0 1,0 0 0,0 3 0,-1 7-1205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26 327 6569,'-1'0'215,"0"0"-1,0 0 1,0 0-1,0-1 1,0 1-1,0 0 1,0 0-1,0 0 1,0-1-1,0 1 1,0-1-1,0 1 1,0-1-1,0 1 1,1-1-1,-1 1 1,0-1-1,0 0 1,0 1-1,0-2 1,0 0-69,0 1 1,0-1 0,1 1 0,-1-1 0,1 1 0,-1-1 0,1 1 0,0-1-1,-1 1 1,1-1 0,0 0 0,0-1 0,1-5-1,0-1 0,0 1-1,1 0 1,3-10 0,-4 16-55,5-18 24,1 1-1,0 1 1,1-1 0,21-32-1,-24 43-9,1 1 0,0-1 0,0 1 0,1 0 1,0 1-1,0-1 0,0 2 0,1-1 0,0 1 0,0 0 0,1 0 0,14-5 0,-5 4 246,0 0 0,0 1-1,0 1 1,0 1 0,31-2-1,-45 5-235,0 0 0,-1 0 0,1 0 0,-1 1 0,1 0 0,-1-1 0,7 4 0,-9-4-60,0 1 0,0 0 1,1-1-1,-1 1 0,0 0 1,0 0-1,0 0 0,0 0 0,0 0 1,0 0-1,0 0 0,0 0 1,-1 1-1,1-1 0,0 0 1,-1 0-1,1 1 0,-1-1 0,1 0 1,-1 1-1,1-1 0,-1 2 1,1 5 133,2 9-10,-1 1 0,-1-1 0,-1 25 0,0-41-264,0 0 0,0 0 1,0 0-1,0-1 0,0 1 0,-1 0 0,2 0 0,-1 0 1,0 0-1,0-1 0,0 1 0,0 0 0,0 0 0,1 0 1,-1-1-1,0 1 0,1 0 0,-1-1 0,0 1 0,1 0 1,-1 0-1,1-1 0,-1 1 0,1-1 0,0 1 0,-1 0 1,1-1-1,-1 1 0,1-1 0,0 0 0,0 1 0,-1-1 1,1 0-1,0 1 0,0-1 0,-1 0 0,1 0 0,0 1 1,0-1-1,0 0 0,-1 0 0,1 0 0,1 0 0,10 0-657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46 875 1928,'-1'1'408,"-1"0"-1,0 0 1,0 0-1,0 0 1,0 0-1,0-1 1,0 1-1,0-1 0,-3 1 1,4-1-131,-1 1 1,0-1 0,1 0-1,-1 1 1,1 0-1,-1-1 1,1 1-1,-1 0 1,1-1-1,-1 1 1,1 0 0,-1 0-1,1 0 1,-2 2-1,5-5 146,-1 1 0,1 0 0,-1-1 0,1 1 1,0 0-1,-1 0 0,1 0 0,3-1 0,3-2-416,0 0 1,8-7-1,41-32 261,48-35 150,-94 71-389,261-180 431,13 12-284,6 23 86,-26 36 292,-164 75-403,-90 36-133,-1 1 4,-1 1 0,1-2-1,-1 0 1,0 0-1,-1 0 1,10-9 0,-17 14 5,0-1 0,0 0 1,-1 1-1,1-1 1,0 0-1,-1 0 0,1 0 1,-1 0-1,1 0 1,-1 0-1,1 0 0,-1 0 1,1 0-1,-1 0 1,0-1-1,0 2-54,0 0-1,0 0 1,0 0 0,0 0 0,0-1-1,0 1 1,0 0 0,0 0 0,0 0-1,0 0 1,0-1 0,0 1 0,0 0-1,-1 0 1,1 0 0,0 0 0,0 0-1,0-1 1,0 1 0,0 0 0,-1 0-1,1 0 1,0 0 0,0 0 0,0 0-1,0 0 1,0 0 0,-1 0 0,1 0-1,0 0 1,0-1 0,0 1 0,-1 0-1,-12 3-4761,-3 4 3457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6777,'-11'9'3137,"-11"3"-1393,0 4-695,5 3-73,0 1-464,5-5-192,8-1-248,0-1-40,7 1-24,3 3-8,6-6 0,3 2-24,7-5-16,5 1 8,0 6-8,1-8-288,-6 1-1472,1-7 1272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8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 5529,'-69'1'3441,"67"-1"-3071,0 0 0,0 0-1,1 0 1,-1-1 0,0 1 0,0-1 0,0 1 0,0-1 0,-3-1-1,5 2-296,1 0 0,-1 0-1,0 0 1,0 0 0,0 0-1,0 0 1,0 0 0,0 0-1,0 1 1,0-1-1,0 0 1,0 0 0,0 0-1,0 0 1,0 0 0,0 0-1,0 0 1,0 0-1,0 0 1,0 0 0,0 0-1,0 0 1,0 0 0,0 0-1,-1 0 1,1 0-1,0 1 1,0-1 0,0 0-1,0 0 1,0 0 0,0 0-1,0 0 1,0 0 0,0 0-1,0 0 1,0 0-1,0 0 1,0 0 0,0 0-1,0 0 1,0 0 0,0 0-1,0 0 1,0 0-1,-1 0 1,1 0 0,0 0-1,0 0 1,0 0 0,0 0-1,0 0 1,0 0-1,0 0 1,0 0 0,0 0-1,0 0 1,0 0 0,0 0-1,0 1 675,0 0 452,0-1-328,3 0-716,0 1 0,0 0 0,0 0 0,0 0 1,0 0-1,0 0 0,0 1 0,0-1 0,0 1 0,-1 0 0,4 3 1,1-1 9,6 6-63,-6-5-30,0 0 0,1 0 0,-1 0 0,1-1 0,1 0-1,14 5 1,20 1 338,-25-7-81,21 8-1,-38-10-296,1-1 0,0 1-1,-1-1 1,1 1 0,-1 0-1,1 0 1,-1 0 0,1 0-1,-1 0 1,0 0 0,1 0-1,-1 0 1,0 1-1,0-1 1,0 0 0,0 1-1,0-1 1,0 1 0,-1-1-1,1 1 1,0-1 0,-1 1-1,2 3 1,-2-2 9,0-1 0,0 1 0,-1-1 0,1 1-1,0-1 1,-1 1 0,1-1 0,-1 1 0,0-1 0,0 1 0,0-1 0,0 0 0,-1 0 0,1 1 0,0-1-1,-3 2 1,-13 17 174,-2 0 0,-25 20-1,-46 33 1,82-67-252,5-4-42,0-1 1,-1 1 0,1-1-1,0 1 1,-1-1 0,0 0-1,-6 2 1,5-4-610,5-1-845,10-8-1320,12-1 1699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7178,'1'-1'193,"-1"0"0,1 0 1,-1 1-1,1-1 1,-1 0-1,1 0 0,0 1 1,-1-1-1,1 0 1,0 1-1,0-1 0,-1 0 1,1 1-1,0-1 1,0 1-1,0 0 0,0-1 1,-1 1-1,1 0 1,2-1-1,0 0-61,0 1 1,0-1-1,0 1 1,7 0-1,0 1 127,-1 0 0,1 1-1,-1 0 1,0 1 0,15 6-1,-1-1-19,67 27 376,-79-30-431,1 1-1,-2 1 1,1 0-1,-1 0 1,17 16 0,-25-21-113,1 0 1,-1 1 0,0-1 0,-1 0 0,1 1 0,0-1 0,-1 1-1,0 0 1,1 0 0,-1-1 0,0 1 0,0 0 0,-1 0-1,1 0 1,0 0 0,-1 0 0,0 0 0,0 0 0,0 0-1,0 0 1,0 0 0,-1 0 0,1 0 0,-1 0 0,0 0 0,-1 3-1,-3 5 112,-1 0-1,0 0 0,0-1 1,-1 1-1,-9 9 0,3-3-105,-22 26 192,31-39-606,1-1-1,-1 0 1,0 1 0,0-1 0,0-1-1,0 1 1,0 0 0,-9 3 0,12-7-397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1250 0 5425,'0'0'202,"0"1"0,0-1 0,0 0 0,0 0 0,0 0 0,0 0 0,0 0 0,0 1 0,0-1-1,-1 0 1,1 0 0,0 0 0,0 0 0,0 0 0,0 0 0,0 0 0,0 1 0,-1-1 0,1 0 0,0 0 0,0 0 0,0 0 0,0 0-1,-1 0 1,1 0 0,0 0 0,0 0 0,0 0 0,0 0 0,0 0 0,-1 0 0,1 0 0,0 0 0,0 0 0,-8 1 4147,-34 18-3307,-87 35-18,-54 13-185,-217 81 332,220-83-1012,123-48-113,-71 11 1,94-23-168,-44 9-856,72-12 373,6-1 252,0-1 0,0 0-1,0 0 1,0 0-1,0 0 1,0 0 0,0 0-1,0 0 1,9-5-1030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7586,'-6'2'483,"1"0"0,0 0 0,0 0 1,0 1-1,0 0 0,0 0 1,1 0-1,-6 5 0,-3 4 7,-15 17 0,12-11 154,-84 93 1162,80-85-1419,0 1 1,-24 43 0,39-60-311,0-1 1,1 2 0,1-1 0,-1 0-1,1 1 1,1-1 0,-1 13 0,2-19-50,1 0 0,0 0 0,0 0 0,0 0 0,0 0 1,1 0-1,-1 0 0,1 0 0,0 0 0,1 0 0,-1 0 1,0 0-1,1 0 0,0-1 0,0 1 0,0-1 0,1 1 1,-1-1-1,1 0 0,0 0 0,4 4 0,1-1 11,1-1 0,-1 0 0,1-1 0,0 0 0,0 0 0,0-1 0,16 4 0,72 8 71,-48-9-54,-41-5-53,-2 0-679,1 0 1,0 1-1,10 3 0,-4 1-436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2112,'0'1'1996,"-2"6"8743,2-5-10547,-1 0 1,0 0-1,1 0 0,0 0 0,-1 0 0,1 0 1,0 2-1,-1 11 232,-12 150 1826,11-102-1743,-1 2 14,6 83-1,-2-142-522,-1-4-35,0 1-1,0-1 1,0 1-1,0-1 1,1 1 0,0-1-1,-1 0 1,1 1-1,0-1 1,0 0 0,0 1-1,3 2 1,-4-4 2,0-1 0,0 0 0,0 0 0,0 0 0,1 0 0,-1 0 0,0 1 0,0-1 0,0 0 0,1 0 0,-1 0-1,0 0 1,0 0 0,1 0 0,-1 0 0,0 0 0,0 0 0,1 0 0,-1 0 0,0 0 0,0 0 0,1 0 0,-1 0 0,0 0 0,0 0 0,0 0 0,1 0 0,-1 0 0,0 0 0,0 0 0,1 0 0,-1-1 0,0 1 0,0 0 0,0 0 0,1 0-1,-1 0 1,0-1 0,0 1 0,0 0 0,0 0 0,0 0 0,1-1 0,-1 1 0,0 0 0,0 0 0,6-13-1452,-1-11 241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6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7610,'-2'7'685,"1"1"0,0-1 0,1 0 1,-1 1-1,1-1 0,1 1 0,0-1 0,0 0 1,0 1-1,1-1 0,0 0 0,4 10 0,-2-8-417,0 0-1,0 0 0,1-1 0,0 0 0,1 0 1,0 0-1,0-1 0,0 0 0,10 8 0,-12-11-255,1-1-1,0 1 0,0-1 0,0 0 0,1-1 0,-1 1 0,1-1 0,-1 0 0,1 0 0,0-1 0,0 1 0,-1-1 1,1-1-1,0 1 0,0-1 0,0 0 0,0 0 0,0-1 0,0 0 0,0 0 0,0 0 0,-1-1 0,1 0 1,0 0-1,-1 0 0,1-1 0,-1 1 0,0-2 0,0 1 0,0 0 0,0-1 0,-1 0 0,0 0 0,1 0 1,-1-1-1,-1 1 0,7-10 0,-5 5-885,-1 1 0,4-12 0,-5 12 107,6-11-548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5801,'6'6'5097,"-4"-5"-4850,-1 0 0,0 1 1,0-1-1,1 0 1,-1 0-1,0 1 0,0-1 1,1 3-1,7 16 852,-1 1 0,-1 0-1,8 43 1,2 4-151,-12-49-722,1 1 7,9 22-1,-12-36-210,-1-1-1,1 0 1,0 0 0,0 0-1,0 0 1,1 0-1,0-1 1,8 8-1,-10-10-2,1-1 1,-1 0-1,1 1 0,0-1 0,-1 0 1,5 1-1,4-1-699,-10-1 583,-1 0 0,0 0 0,1-1 1,-1 1-1,0 0 0,1 0 0,-1 0 1,0 0-1,0 0 0,1-1 0,-1 1 0,0 0 1,0 0-1,1 0 0,-1-1 0,0 1 0,0 0 1,0 0-1,0-1 0,1 1 0,-1 0 1,0-1-1,0 1 0,0 0 0,0 0 0,0-1 1,0 0-1,1-3-1045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7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52 107 7986,'-45'9'3231,"45"-9"-3183,0 0 0,-1 0 0,1 0-1,0 0 1,0 0 0,-1 0 0,1 0 0,0 1 0,0-1-1,-1 0 1,1 0 0,0 0 0,0 0 0,-1 0 0,1 0-1,0 0 1,0 1 0,0-1 0,-1 0 0,1 0 0,0 0-1,0 1 1,0-1 0,0 0 0,-1 0 0,1 1 0,0-1-1,0 0 1,0 0 0,0 0 0,0 1 0,0-1 0,0 0 0,0 1-1,0-1 1,0 0 0,0 0 0,0 1 0,0-1 0,0 0-1,0 0 1,0 1 0,0-1 0,0 0 0,0 0 0,0 1-1,8 7 1206,-6-7-872,2 3 387,-1-1-451,1 1 1,-1-1 0,1 0 0,-1-1-1,1 1 1,0-1 0,0 1-1,0-1 1,0 0 0,8 2-1,-2-2-161,1-1-1,0 1 0,-1-2 0,1 0 0,0 0 0,-1-1 0,1 0 0,-1-1 0,1 0 0,15-5 0,-22 5-176,-1 1 0,1-1 0,-1 0 0,0 0 0,0-1 0,1 1 0,-2-1 0,1 1 0,0-1 0,-1 0 0,1 0 0,-1 0 0,0 0 0,3-5 0,1-4-883,-1 0-1,7-23 0,-5 13-467,7-15 157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7090,'0'0'71,"-4"-4"3274,4 4-3236,0 0 0,0 0-1,0 0 1,0 0 0,0 0 0,0 0-1,0 0 1,0 0 0,0 1-1,0-1 1,0 0 0,0 0-1,0 0 1,0 0 0,0 0-1,0 0 1,0 0 0,0 0-1,0 0 1,0 0 0,0 0-1,0 0 1,0 0 0,0 1-1,0-1 1,-1 0 0,1 0-1,0 0 1,0 0 0,0 0-1,0 0 1,0 0 0,0 0-1,0 0 1,0 0 0,0 0-1,0 0 1,0 0 0,0 0-1,-1 0 1,1 0 0,0 0-1,0 0 1,0 0 0,0 0-1,0 0 1,0 0 0,0 0-1,0 0 1,0 0 0,0 0-1,0 0 1,0 0 0,-1-1 0,2 4-23,-1 0 1,1-1-1,-1 1 1,1 0-1,0-1 1,0 1 0,0-1-1,0 1 1,1-1-1,-1 0 1,3 3-1,15 20 420,39 37 0,40 30 164,-78-73-573,29 19 0,-42-33-99,0 0 0,0-1 0,0 0 0,1-1 1,0 1-1,-1-2 0,1 1 0,14 2 0,-21-5-65,-1 1-1,1-1 0,0 0 1,0 0-1,-1 0 0,1 0 1,0 0-1,0 0 0,-1-1 1,1 1-1,0 0 0,-1 0 1,1 0-1,0-1 0,-1 1 1,1 0-1,0-1 0,-1 1 0,1 0 1,0-1-1,-1 1 0,1-1 1,-1 1-1,2-2 0,-2 2-90,0-1-1,0 1 0,0-1 1,0 0-1,0 1 0,0-1 1,1 1-1,-1-1 0,0 1 1,-1-1-1,1 1 0,0-1 1,0 0-1,0 1 0,0-1 1,0 1-1,0-1 0,-1 1 1,1-1-1,0 1 0,-1-1 1,1 1-1,0-1 0,-1 1 1,1 0-1,0-1 0,-1 1 1,1-1-1,-1 1 0,0-1 1,-9-4-1355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8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6 132 4361,'-1'0'2817,"-2"5"15,2 6-1079,1 1-17,4-4-320,-3-1-192,22 5-407,33 4-137,-35-28-184,-1-3-48,-4-1-80,-2-3-64,-2-5-160,-1-2-80,-7-3-656,-4-5-512,-5 6 672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31 3553,'0'-3'1107,"1"0"1,-1 0 0,1 0-1,0 0 1,-1 0 0,1 0-1,1 1 1,1-5 0,-3 7-267,0 0-791,-1 0 1,1 0-1,0-1 0,0 1 1,0 0-1,0 0 1,0 0-1,0 0 1,0 0-1,-1 0 0,1 0 1,0 0-1,0 0 1,0 0-1,0 0 0,0 0 1,0 0-1,0 0 1,-1 0-1,1 0 1,0 0-1,0 0 0,0 0 1,0 0-1,0 0 1,0 0-1,0 1 0,0-1 1,-1 0-1,1 0 1,0 0-1,0 0 1,0 0-1,0 0 0,0 0 1,0 0-1,0 0 1,0 0-1,0 1 0,0-1 1,0 0-1,0 0 1,0 0-1,-1 0 1,1 0-1,0 0 0,0 0 1,0 1-1,0-1 1,-6 14 612,4-8-539,-1 1-1,1-1 1,-6 7-1,-13 17 75,8-12-73,1 0 0,-10 21 1,-7 35 47,21-50-311,-15 30 1,16-40-478,-7 20 1,13-32 484,1-1 49,0-1 0,-1 1-1,1-1 1,0 1 0,-1 0-1,1-1 1,0 1 0,0 0-1,0-1 1,-1 1-1,1-1 1,0 1 0,0 0-1,0-1 1,0 1 0,0 0-1,0-1 1,1 1 0,-1 0-1,0-1 1,0 1 0,0 0-1,1-1 1,-1 1 0,0-1-1,0 1 1,1 0 0,-1-1-1,1 1 1,0 0-1,9 4-699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0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12771,'-5'21'4881,"3"-4"-3281,-6 1-504,10 12 49,2-6-273,0 0-360,-2 24-112,2 11-112,-1-8-24,-7-7-88,4-2-40,-3-14-80,-5-3-24,8-11-328,-1-3-312,1-10-1032,7-3 1007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6369,'5'3'3017,"-7"3"-937,2 6-863,5 9 103,-2 5-136,-3-1-184,6-1-327,-5-5-145,6-6-240,0-1-96,5-7-104,1-4-32,-5-5-152,11-3-344,6-11-1265,7 2 1145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0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5441,'-3'14'6877,"3"1"-3619,0 6-3007,-1 138 1318,7-63-1155,-1-10-253,-4-66-189,-1 16-404,9 56-1,-6-80-1080,5-8 631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1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6625,'0'22'3473,"1"35"-536,-1-26-1465,4-2 16,4 2-311,-5 0-273,8-10-416,-1-1-136,1-11-184,2-6-64,-2-6-40,-3-8-8,6-3-136,4-5-224,-1-7-1016,2-6-817,5-8 1281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1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5193,'0'-1'2353,"0"-1"-841,0 1-128,0 1-79,8 19-161,34 61-368,-34-29-80,-3 16-72,-2 2-56,-3 2-112,0 1-79,-1-14-169,-1-3-64,1-23-328,1-7-369,0-12-1303,1-13 1184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1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31 7706,'-40'55'3208,"39"-40"-1575,2-3-641,7 4-144,2 2 128,4-5-144,5-1-127,4-4-281,-1-7-104,2-2-112,-1-7-40,1-11-72,2-3-152,1-17-720,-1-2-529,-10-10 745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1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10 3721,'0'-3'1976,"0"1"-559,0 0-329,0 1 176,0 0-232,-2 1-168,-7 18-263,-28 66-113,19-20-104,5 12 0,5 6-8,1 2-48,6-5-152,-3-9-24,4-18-544,0-11-608,3-18 640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3:1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9290,'-10'28'3593,"10"-1"-2225,9 5-584,-1 0 32,-3 0-39,3-5-225,3-8-96,5-7-224,4-4-72,2-11-104,1-3-16,-2-10-456,3-8-432,0-5-1377,0-3-2304,-3-11 2961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5:4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1189 227 2080,'1'-2'547,"0"-3"53,0 1-1,-1-1 1,1 0 0,-1 1 0,0-1 0,0 1 0,0-1 0,-1 1 0,-1-7 0,0 2-207,0 0 1,0 0-1,-8-16 0,8 21-217,0 0 0,-1 0 0,1 0 0,-1 1 0,0-1-1,0 1 1,0 0 0,0 0 0,-1 0 0,1 0 0,-1 0-1,-5-2 1,-2-1 3,-1 1-1,0 1 1,-1 0-1,1 0 0,-1 1 1,0 1-1,0 0 1,-17 1-1,-9 0 66,-57 8 0,13 4 246,-125 34-1,174-35-411,1 2 0,-1 1-1,2 1 1,0 2 0,-53 36 0,52-28-57,1 2 0,1 0 0,1 2 0,-46 57 0,61-65-23,0 1 0,1 0 0,1 1 0,2 1 0,0 0 0,-14 43 0,20-48-10,1 0 0,0 0-1,2 0 1,0 0 0,1 0-1,1 1 1,0-1 0,2 0-1,0 0 1,6 23 0,0-12-14,2-1 0,1 0 1,1 0-1,2-1 0,22 35 1,-8-22-1,1-1 0,55 57 0,-34-48 21,2-3 1,1-1 0,3-3 0,1-3 0,73 38-1,-80-52 7,1-2 0,1-2 0,0-2 0,1-2 0,1-3-1,1-3 1,0-1 0,0-3 0,0-3 0,1-2 0,-1-2 0,63-10-1,-34-1 35,-2-4-1,129-42 1,-162 39 5,-1-2 1,63-37-1,-48 19 58,60-50-1,-92 64-29,-2-2-1,0 0 1,30-39-1,-42 45 2,-1-2 1,-1 0-1,-1-1 1,-1 0-1,15-41 1,-18 37 11,-2-1 0,-1 0 0,-2 0 1,-1 0-1,-1-1 0,-1-44 0,-4 39-18,-1-1 0,-2 1 0,-1 0 0,-2 1 0,-13-37-1,14 50-45,-1 1 0,-1 0-1,-1 0 1,-1 1-1,0 0 1,-1 1-1,-1 1 1,-1 0-1,-1 0 1,0 1-1,-1 1 1,-23-16 0,14 14-3,0 2 0,-2 1 0,0 2 0,-29-11 0,-117-28 64,-373-58 87,519 105-204,0 2 1,-53 1 0,68 2 12,1 1 0,-1 0 0,0 0-1,1 1 1,-1 1 0,1 0 0,0 0 0,1 1 0,-13 7 0,11-3-92,-1-1 1,1 1-1,-15 15 0,21-18-382,1 1-1,-1-1 1,1 1-1,0 1 1,0-1 0,1 1-1,-5 11 1,-6 25-1212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5:58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3041,'0'0'1792,"0"0"-78,0 0-113,0 0-183,0 0-155,-4 0 5043,-6 0-4393,9 2-1897,0 0-1,0-1 1,0 1-1,1-1 1,-1 1-1,1 0 1,-1 3-1,-3 6 6,0 6 2,0 0 0,0 0-1,-1 22 1,5-34-20,0 3 10,0 0 0,2 14-1,0 6 0,-3 30-1,1-9-3,-5 63 50,1 0 92,5-69-91,-1 89 72,-8 101-33,7-23-33,-2-76 86,6-72 64,18 114 1,-11-117-160,23 142 391,-29-161-240,-4-25-74,2-1 0,0 1 0,1-1 0,4 14 0,8 18 129,-2 0 0,7 51 0,-19-91-239,-1-4-16,0 0 0,0 0 1,1-1-1,-1 1 0,1 0 0,-1-1 0,1 1 0,0-1 0,1 3 0,-2-4-9,0 0 1,0 0-1,0 1 0,0-1 0,0 0 1,0 0-1,0 0 0,0 0 0,0 0 0,0 0 1,0 0-1,0 0 0,0 0 0,0 0 1,0 0-1,0 0 0,0 0 0,0 0 0,0 0 1,1 0-1,-1 0 0,0 0 0,0 0 0,0 0 1,0 0-1,0 0 0,0 0 0,0 0 1,0 0-1,0 0 0,0 0 0,0 0 0,0 0 1,0 0-1,0 0 0,1 0 0,-1 0 1,0 0-1,0 0 0,0 0 0,0 0 0,0 0 1,0 0-1,0 0 0,0 0 0,0 0 1,0 0-1,0 0 0,0 0 0,0 0 0,0 0 1,0 0-1,0-1 0,3-4-165,-1-9-381,-2 6-131,0 1 0,-1-1 0,0 1 0,-1 0 0,1-1 0,-6-12 0,2 8-744,3 6-78,0 1 1,-6-11-1,-4 0-354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5:5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2441,'-5'3'4898,"5"-3"-4669,0 0 1,-1 0-1,1 1 1,-1-1-1,1 0 1,0 0-1,-1 0 0,1 0 1,0 1-1,-1-1 1,1 0-1,0 0 1,0 1-1,-1-1 1,1 0-1,0 1 0,0-1 1,-1 0-1,1 1 1,0-1-1,0 0 1,-1 1-1,-2 8 541,1 0 1,-1 1-1,2-1 0,-2 14 1,-1 6-199,2 52 1,5-48-363,1 0 1,1 0-1,2-1 0,1 0 0,19 45 1,-13-44-87,16 45 217,-26-67-272,-1-1 1,-1 1-1,0 0 0,0 0 1,0 13-1,-4-12 76,-1-11-145,0-5-222,2 2-368,-1-4-1239,2-17 924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745 45 3409,'38'-22'2084,"-11"5"2373,-18 12 3754,-15 8-4585,-4 0-4705,2 0 1126,-1 0 0,1 0-1,0 1 1,0 0 0,1 1-1,-1-1 1,1 2 0,-9 7-1,-7 5 36,-90 58 227,109-73-302,-224 150 308,183-126-297,0 1 0,3 2 0,-47 42 0,75-59-46,-19 17-423,-43 52 0,66-68-464,8-8-411,2-6 1245,0 0 1,0 0-1,0 0 1,0 0-1,0 1 1,0-1-1,1 0 1,-1 0 0,0 0-1,0 0 1,0 0-1,0 0 1,0 0-1,0 0 1,0 0-1,0 0 1,0 0 0,0 0-1,0 0 1,1 0-1,-1 0 1,0 0-1,0 0 1,0 0-1,0 0 1,0 0 0,0 0-1,0 0 1,0 0-1,1 0 1,-1 0-1,0 0 1,0 0-1,0 0 1,0 0 0,0 0-1,0 0 1,0 0-1,0 0 1,1 0-1,-1 0 1,0 0-1,0 0 1,5-2-783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5:5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56 8746,'0'0'153,"-1"0"1,1 0-1,-1 0 0,0 1 1,1-1-1,-1 0 1,1 0-1,0 0 0,-1 1 1,1-1-1,-1 0 0,1 1 1,-1-1-1,1 0 1,0 1-1,-1-1 0,1 1 1,0-1-1,-1 1 0,1-1 1,0 0-1,-1 1 1,1-1-1,0 1 0,0 0 1,0-1-1,0 1 1,-1-1-1,1 1 0,0-1 1,0 1-1,0-1 0,0 1 1,0-1-1,0 1 1,0-1-1,1 1 0,-1-1 1,0 2-1,1 2 29,0 0-1,1 0 0,-1-1 1,3 6-1,-1-4 314,57 112 2000,-49-99-2287,1-1-1,0 0 0,1-1 1,20 20-1,-27-31-146,1 0 1,0 0-1,0 0 1,0-1-1,0 0 1,1 0-1,-1-1 1,1 0-1,0 0 1,0-1-1,11 2 0,-13-3-11,0 0-1,0-1 0,0 1 0,0-1 0,1-1 0,-1 1 0,0-1 0,0 0 0,0-1 1,0 1-1,0-1 0,0-1 0,-1 1 0,1-1 0,0 0 0,5-4 0,-1-1 30,-1 0 0,0 0 0,0-1-1,8-12 1,29-43 148,-40 54-205,39-60 102,41-57-480,-69 108 128,-17 19 269,0 0 0,0-1-1,1 1 1,-1 0 0,0 0 0,0 0 0,1-1-1,-1 1 1,0 0 0,0 0 0,1 0 0,-1 0-1,0 0 1,0-1 0,1 1 0,-1 0 0,0 0-1,1 0 1,-1 0 0,0 0 0,1 0 0,-1 0-1,0 0 1,1 0 0,-1 0 0,0 0 0,0 0-1,1 0 1,-1 0 0,0 1 0,1-1 0,2 10 488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52 5769,'-1'-1'406,"0"1"0,0-1 0,0 0 0,0 0 0,0 0 0,0 0 0,0 0 0,0 0 0,0 0 0,1 0 0,-1 0 0,0 0 0,0-2-1,1 2-259,0 1 0,0-1 0,0 1 0,0-1-1,0 1 1,0-1 0,0 1 0,0-1-1,1 0 1,-1 1 0,0-1 0,0 1 0,0 0-1,1-1 1,-1 1 0,0-1 0,1 1-1,-1-1 1,0 1 0,1 0 0,-1-1 0,0 1-1,1-1 1,-1 1 0,1 0 0,-1 0-1,1-1 1,-1 1 0,1 0 0,-1 0 0,1 0-1,-1-1 1,2 1 0,5-2 296,0 0-1,1 0 1,-1 0 0,1 1 0,0 0 0,8 1 0,49 3 394,-25 1-539,14-2-116,90-8-1,-144 6-179,6 0 7,-1-1 0,1 0 1,-1 0-1,1-1 1,10-3-1,-16 5-11,0 0 0,-1 0 1,1 0-1,0 0 0,0 0 0,0 0 0,0 0 0,0 0 0,0 0 0,0 0 1,0-1-1,0 1 0,0 0 0,0 0 0,-1 0 0,1 0 0,0 0 0,0 0 1,0 0-1,0 0 0,0 0 0,0 0 0,0 0 0,0 0 0,0 0 0,0-1 0,0 1 1,0 0-1,0 0 0,0 0 0,0 0 0,0 0 0,0 0 0,0 0 0,0 0 1,0 0-1,0-1 0,0 1 0,0 0 0,0 0 0,0 0 0,0 0 0,0 0 1,0 0-1,0 0 0,0 0 0,0 0 0,0 0 0,0-1 0,0 1 0,0 0 1,1 0-1,-1 0 0,0 0 0,0 0 0,0 0 0,0 0 0,0 0 0,0 0 1,0 0-1,0 0 0,0 0 0,0 0 0,1 0 0,-11-1-195,-44 0-207,1 3 0,-88 15 0,-15 4 757,143-20-251,6 0 90,1 0 0,-1 0-1,-8 4 1,15-5-181,0 0 0,0 0 0,0 0-1,0 0 1,0 0 0,0 0 0,0 0 0,0 0 0,0 0-1,0 0 1,0 0 0,0 0 0,0 0 0,1 0 0,-1 0-1,0 0 1,0 0 0,0 0 0,0 0 0,0 0-1,0 0 1,0 0 0,0 0 0,0 0 0,0 0 0,0 0-1,0 0 1,0 0 0,0 0 0,0 0 0,0 0 0,0 0-1,0 1 1,0-1 0,0 0 0,0 0 0,0 0 0,0 0-1,0 0 1,0 0 0,0 0 0,0 0 0,0 0 0,0 0-1,0 0 1,0 0 0,0 0 0,0 0 0,0 0-1,0 0 1,0 0 0,0 0 0,0 0 0,0 0 0,0 0-1,0 0 1,0 0 0,0 0 0,-1 1 0,1-1 0,0 0-1,6 1 125,5 0-5,0 0 1,0-1 0,1 0-1,18-4 1,47-12 199,-47 8-129,33-3 1,-32 8 146,50 3 0,-62 1-187,0 1-1,-1 0 1,1 2 0,18 6 0,-34-9-134,0 0 0,0 0 0,-1 1 0,1-1 0,-1 1 0,4 2 0,-6-4-22,1 1 0,-1-1 0,0 0 0,0 0 0,1 1 0,-1-1 0,0 0 0,0 0 0,0 1 0,1-1 0,-1 0 0,0 0 0,0 1-1,0-1 1,0 0 0,0 1 0,0-1 0,0 0 0,0 1 0,1-1 0,-1 0 0,0 1 0,-1 0 0,1-1-3,0 1 0,-1-1 1,1 1-1,0-1 0,-1 0 0,1 1 1,-1-1-1,1 1 0,-1-1 0,1 0 0,-1 0 1,1 1-1,-1-1 0,1 0 0,-1 0 1,1 0-1,-1 1 0,0-1 0,0 0 1,-7 1-232,0 0 1,-14 1 0,-9 0-1057,25-1 965,1-1-144,0 1-1,0 0 1,0 0 0,0 1-1,1-1 1,-1 1 0,0 0-1,-4 3 1,6-2 194,0 0-1,-1 0 1,1 0 0,-4 6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24 6441,'1'-3'7865,"2"-3"-4639,-3 6-3197,0 0 0,0-1 0,1 1 0,-1 0 0,0-1 0,0 1-1,0 0 1,0-1 0,0 1 0,0 0 0,0-1 0,0 1 0,0 0 0,0-1 0,0 1-1,0 0 1,0-1 0,0 1 0,-1 0 0,1-1 0,0 1 0,0 0 0,0-1 0,0 1 0,0 0-1,-1-1 1,1 1 0,0 0 0,0 0 0,-1-1 0,1 1 0,0 0 0,0 0 0,-1 0 0,1-1-1,0 1 1,-1 0 0,1 0 0,0 0 0,-1 0 0,1 0 0,-1-1 0,-2 1-12,0-1 0,0 1 0,-1-1 0,1 1 0,0 0 1,-3 0-1,2 0-9,-3 1 8,0-1 1,-1 1-1,-8 2 0,13-2-8,0 0-1,1 0 0,-1 0 0,0 0 0,1 0 0,-1 1 1,1-1-1,-1 1 0,1 0 0,0 0 0,0 0 1,-1 0-1,1 0 0,-1 2 0,0 0 5,1-1-1,0 1 0,0-1 1,1 1-1,-1 0 1,1 0-1,0-1 1,0 1-1,0 0 1,0 0-1,1 0 1,-1 0-1,1 0 0,0 0 1,1 1-1,-1-1 1,1 0-1,-1 0 1,3 6-1,-1-4-2,1-1 0,-1 1 0,1-1 0,0 0 0,0 0 0,0 0 1,1 0-1,0-1 0,0 0 0,0 1 0,0-1 0,10 6 0,4 2 25,-5-4 103,18 16 0,-22-17 161,1 0 0,18 10 1,-27-17-274,0 1 0,-1-1 1,1 0-1,-1 0 1,1 1-1,-1-1 0,1 0 1,-1 1-1,1-1 0,-1 1 1,1-1-1,-1 1 0,0-1 1,1 1-1,-1-1 0,1 2 1,-1-2-14,0 0 0,0 0 0,0 1 0,0-1 0,0 0 0,0 0 0,0 1 1,-1-1-1,1 0 0,0 0 0,0 1 0,0-1 0,0 0 0,0 0 0,0 0 0,-1 1 0,1-1 1,0 0-1,0 0 0,0 0 0,-1 0 0,1 0 0,0 1 0,0-1 0,-1 0 0,1 0 0,0 0 1,-23 5 394,20-4-371,-18 1-128,0 0 0,-1-2-1,1 0 1,-22-3 0,31 0-1921,12 3 1924,-1 0 0,1 0-1,0-1 1,0 1 0,0 0 0,0 0 0,-1 0 0,1 0 0,0 0-1,0-1 1,0 1 0,0 0 0,-1 0 0,1 0 0,0-1 0,0 1-1,0 0 1,0 0 0,0 0 0,0-1 0,0 1 0,0 0 0,0 0-1,0-1 1,0 1 0,0 0 0,0 0 0,0-1 0,0 1 0,0 0 0,0 0-1,0 0 1,0-1 0,0 1 0,0 0 0,0 0 0,0 0 0,1-1-1,-1 1 1,0 0 0,0 0 0,0 0 0,0-1 0,0 1 0,1 0-1,-1 0 1,0 0 0,0 0 0,0 0 0,1-1 0,-1 1 0,0 0-1,13-8-1811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3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6089,'4'4'5718,"5"12"-3322,-4-3-904,0 0 0,5 22 0,-6-19-986,1-1 0,7 17 1,-10-28-464,0 0 1,0 0-1,1 0 1,-1 0 0,1-1-1,0 1 1,0-1-1,0 1 1,1-1-1,-1 0 1,7 4-1,-8-6-40,0 0-1,0 0 1,0 0-1,0 0 0,0-1 1,0 1-1,0 0 1,0-1-1,0 0 1,0 1-1,0-1 0,0 0 1,0 0-1,0 0 1,0-1-1,2 1 0,0-1-8,-1 0-1,0 0 0,0-1 0,0 1 0,-1-1 0,1 1 1,0-1-1,0 0 0,3-3 0,0-1-32,0 0 1,-1 0-1,0-1 0,0 0 0,0 0 1,-1 0-1,4-9 0,-4 7 34,-1 0-1,0 0 1,0 0 0,-1-1-1,0 1 1,0-1 0,0-12-1,-4 73 734,0-33-578,1 0 1,1-1-1,1 1 1,4 23 0,-4-38-175,-1 2-23,1-1 1,0 1 0,0-1-1,1 0 1,-1 1-1,1-1 1,0 0-1,0 0 1,1 0-1,3 6 1,-2-7-1372,0-8-996,1-5 883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4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8866,'-5'-5'9911,"5"11"-8001,1 2-1773,4 34 520,12 111 268,-14-127-799,0 0 0,13 45 0,-8-55-609,-3-14-427,-4-8-967,-2 3 965,1-1 0,-1 1 0,0-1 0,0 1 0,-3-7 1,1 3-56,-5-19-1171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7530,'2'-2'530,"0"0"0,0 0 1,1 0-1,-1 0 0,1 0 1,0 0-1,-1 1 0,1 0 1,0-1-1,0 1 0,0 0 1,0 0-1,0 0 0,0 1 1,0-1-1,4 1 0,-4 0-240,1 0 1,0 1-1,-1-1 0,1 1 0,-1 0 0,1 0 0,-1 1 0,1-1 0,-1 1 1,0-1-1,1 1 0,-1 0 0,4 4 0,-5-5-218,0 0 0,-1 1 0,1 0 0,0-1 0,0 1 0,-1 0 0,1 0 0,-1 0 0,0 0 0,1 0 0,-1 0 0,0 0 0,0 0 0,0 1 0,-1-1 0,1 0 0,0 1 0,-1 2 0,0 0-13,0 0 1,0 0-1,-1 0 1,0 0-1,0 0 1,0-1-1,-1 1 1,-2 5-1,0-1-43,-31 74-269,27-74-1064,8-9 1204,0 0 1,-1 0-1,1 1 1,0-1-1,0 0 1,-1 0 0,1 0-1,0 0 1,-1 0-1,1 0 1,0 0-1,-1 0 1,1 0 0,0 0-1,-1 0 1,1 0-1,0 0 1,-1 0-1,1 0 1,0 0 0,-1 0-1,1 0 1,0 0-1,0 0 1,-1 0-1,1-1 1,0 1 0,-1 0-1,1 0 1,0 0-1,0-1 1,-1 1-1,1 0 1,-3-6-1202</inkml:trace>
  <inkml:trace contextRef="#ctx0" brushRef="#br0" timeOffset="1">231 25 9906,'1'18'4473,"2"6"-2272,0 16-369,1 6-264,2 11-528,4-1-295,3-8-377,0-4-96,2-12-96,-2-5-48,-2-10-80,-5-4 8,-2-6-592,-2-5-440,-4-7-1345,-4-5-880,0-12 2001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9570,'39'-2'5689,"17"-6"-2242,19-2-1205,-70 10-2095,0 0 0,0 0 0,0 0 0,-1 1-1,1 0 1,5 1 0,-9-2-123,0 0 1,0 1-1,0-1 0,0 0 0,0 1 1,0-1-1,0 1 0,-1 0 1,1-1-1,0 1 0,0 0 1,0-1-1,0 1 0,-1 0 1,1 0-1,0 0 0,-1 0 1,1-1-1,-1 1 0,1 0 1,-1 0-1,1 0 0,-1 0 1,0 0-1,0 0 0,1 1 1,-1-1-1,0 0 0,0 0 1,0 0-1,0 2 0,-1 1 8,0 0 0,-1 0 0,1 0 0,-1 0 0,0-1 0,0 1 0,0-1-1,0 1 1,-6 5 0,8-8-29,-21 25-9,-1-1 1,-30 26 0,50-49-185,0 0 1,0 0 0,-1 0 0,1 0-1,-1-1 1,1 1 0,-1-1 0,1 0-1,-6 3 1,-1-5-510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95 11050,'-1'2'532,"1"0"-1,0 0 0,0-1 1,-1 1-1,1 0 1,-1 0-1,1 0 0,-1-1 1,-1 4-1,-3 5 405,4-2-455,-1 0 0,1-1 0,1 1-1,0 0 1,0 0 0,0-1 0,3 16 0,-2-20-392,-1 0 0,1 0 0,0 0 0,1 0 0,-1 0 0,0-1-1,1 1 1,-1 0 0,1-1 0,0 1 0,0-1 0,0 1 0,3 1 0,-4-3-80,1 0 1,0 1 0,0-1 0,-1-1 0,1 1-1,0 0 1,0 0 0,0-1 0,0 1-1,0-1 1,0 1 0,0-1 0,0 0-1,0 0 1,0 0 0,0 0 0,0 0-1,1 0 1,-1-1 0,3 0 0,3-2-12,1-1-1,-1 0 1,-1 0 0,1-1-1,0 0 1,-1 0 0,0-1 0,-1 1-1,1-2 1,-1 1 0,0-1 0,0 0-1,-1 0 1,0 0 0,0-1-1,3-8 1,-7 15 3,-1 0 1,1 0-1,-1-1 0,0 1 0,1 0 1,-1 0-1,0-1 0,0 1 0,0 0 0,0-1 1,0 1-1,0 0 0,0-1 0,0 1 1,0 0-1,-1-1 0,1 1 0,-1 0 0,0-3 1,0 3 1,0-1 0,0 1 1,-1-1-1,1 1 1,0 0-1,-1-1 0,1 1 1,-1 0-1,0 0 0,1 0 1,-1 0-1,-2-1 0,-3 0 10,-1-1-1,1 1 0,-1 0 0,0 1 0,-9-1 1,5 0-22,-1 2 0,1-1 1,0 2-1,-1 0 0,-22 4 1,35-5 6,0 0 1,0 0 0,0 0 0,0 0 0,0 0-1,0 1 1,0-1 0,1 0 0,-1 0 0,0 0-1,0 0 1,0 0 0,0 0 0,0 0 0,0 0-1,0 0 1,0 0 0,0 0 0,0 1 0,0-1 0,0 0-1,0 0 1,0 0 0,0 0 0,0 0 0,0 0-1,0 0 1,0 0 0,0 1 0,0-1 0,0 0-1,0 0 1,0 0 0,0 0 0,0 0 0,0 0-1,0 0 1,0 0 0,0 0 0,0 1 0,0-1 0,0 0-1,0 0 1,0 0 0,-1 0 0,1 0 0,0 0-1,0 0 1,0 0 0,0 0 0,0 0 0,0 0-1,0 0 1,0 0 0,0 0 0,0 0 0,-1 0 0,1 0-1,0 0 1,0 0 0,0 0 0,0 0 0,0 0-1,0 0 1,0 0 0,0 0 0,-1 0 0,1 0-1,0 0 1,5 3-4147,-5-4 2968</inkml:trace>
  <inkml:trace contextRef="#ctx0" brushRef="#br0" timeOffset="1">234 60 8770,'6'16'4607,"15"22"0,30 37-809,-48-71-3694,-3-3-91,1-1-1,-1 0 1,0 0 0,0 1-1,1-1 1,-1 0 0,0 1-1,0-1 1,0 0 0,1 1-1,-1-1 1,0 1 0,0-1-1,0 0 1,0 1 0,0-1-1,0 1 1,0-1 0,0 0-1,0 1 1,0-1 0,0 1-1,0-1 1,0 1 0,-1-1 4,1 1 0,0-1 0,0 0 0,-1 0 0,1 0 0,0 1 0,-1-1-1,1 0 1,0 0 0,-1 0 0,1 0 0,-1 0 0,1 0 0,0 0 0,-1 0 0,1 0 0,0 0 0,-1 0 0,1 0 0,-1 0 0,1 0 0,-2 0 15,1 0 0,-1-1 0,1 1 0,0 0 0,-1-1 0,1 1 0,0-1 0,0 0 0,-1 1 0,1-1 0,0 0 0,0 0 0,0 0 0,0 1 0,-1-3 0,0 1-20,1-1 0,0 0-1,0 0 1,0 0 0,0 0 0,0 0 0,1 0 0,-1 0 0,1 0 0,0 0 0,0 0 0,0 0 0,1 0 0,-1-1 0,1 1 0,-1 0 0,3-5 0,1-3-30,0 0 0,1 0-1,8-12 1,-8 15-43,1-3 63,14-19-1,-18 27-99,0 0-1,1 1 1,-1-1 0,1 1 0,-1 0 0,1 0-1,0 0 1,-1 0 0,1 0 0,0 1 0,0-1 0,4 0-1,-6 1-56,0 1 0,0 0-1,0 0 1,0 0 0,1 0-1,-1 0 1,0 0 0,0 0-1,0 0 1,0 0 0,0 1-1,0-1 1,0 0 0,0 1-1,0-1 1,0 0 0,0 1-1,1 0 1,6 7-761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1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8786,'12'16'4297,"-11"7"-1097,-2 1-1431,-11 15-313,9 11-288,-1 7-399,8 0-217,8-2-296,-2-6-56,7-12-80,7-4-40,1-18-88,2-6-288,-1-14-712,-6-12-553,6-13 873</inkml:trace>
  <inkml:trace contextRef="#ctx0" brushRef="#br0" timeOffset="1">5 168 12011,'-4'2'5177,"4"-2"-2849,20 3-808,8 0-271,2-6-465,10 0-192,-1-5-392,1-1-80,5 0-776,-2-3-592,4 8 768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3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162 133 1952,'0'-1'497,"0"0"0,0 0 0,0 0 0,0 1-1,0-1 1,1 0 0,-1 0 0,0 1-1,1-1 1,-1 0 0,0 0 0,1 1-1,0-2 1,15-12 3208,-14 13-3471,0-1 1,0 1 0,0 0-1,0-1 1,-1 0 0,1 0-1,0 1 1,-1-1-1,1 0 1,0-3 0,4-10 1108,-2 7-964,-1 0 0,-1 0 1,4-15-1,-6 22-349,0 0 0,0 1 0,0-1 0,-1 0 0,1 1 0,0-1-1,0 0 1,0 1 0,-1-1 0,1 1 0,0-1 0,-1 0 0,1 1 0,0-1-1,-1 1 1,1-1 0,-1 1 0,1-1 0,-1 1 0,1-1 0,-1 1 0,1 0 0,-1-1-1,0 1 1,1 0 0,-2-1 0,-17-4 478,17 4-443,-7 0 35,-1 0 0,1 0 0,0 1 0,-1 1-1,1-1 1,0 1 0,-1 1 0,-10 3 0,14-4-81,1 1 1,-1 0 0,0 0 0,0 1 0,1 0 0,0 0 0,-1 0 0,1 0-1,0 1 1,1 0 0,-1 0 0,1 1 0,-6 6 0,8-8-15,-1 1-1,1-1 1,0 1 0,1 0 0,-1 0 0,1 0 0,0 0-1,0 0 1,0 0 0,0 0 0,1 0 0,-1 1 0,1-1 0,0 0-1,0 0 1,1 0 0,0 1 0,-1-1 0,1 0 0,0 0-1,1 0 1,-1 0 0,1 0 0,0-1 0,0 1 0,3 4-1,1 1 2,1-1-1,1 0 1,-1 0 0,1 0-1,1-1 1,13 9-1,62 33 92,-15-10 221,-64-36-215,0 1 1,0-1 0,7 8-1,-11-10-66,0 0-1,-1 0 1,1 0-1,0 0 1,-1 0-1,1 0 1,0 0 0,-1 0-1,0 0 1,1 0-1,0 2 1,-1-2-13,0-1 0,0 1-1,0-1 1,0 1 0,-1-1 0,1 1 0,0-1 0,0 1 0,0-1 0,0 1-1,-1-1 1,1 1 0,0-1 0,0 1 0,-1-1 0,1 0 0,0 1 0,-1-1-1,1 1 1,0-1 0,-1 0 0,1 1 0,-1-1 0,1 0 0,-1 1 0,0-1 0,-2 2 47,-1-1 0,1 1 0,-1-1 0,0 0 0,1-1 0,-1 1 1,0 0-1,0-1 0,-6 0 0,-37-4 135,40 3-185,-9-1-7,-5 0-462,-30-8 1,49 9 216,-1 0 1,0 0-1,1 0 0,-1 0 1,1 0-1,-1-1 1,1 1-1,0-1 0,-1 0 1,1 1-1,0-1 0,-3-3 1,0-11-741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6353,'-7'3'2162,"1"0"-1,-11 8 0,-9 12 76,13-10-1617,-19 25-1,20-19-277,2 0 1,0 0 0,1 1-1,-12 36 1,9-23 28,10-26-291,-1 0 0,1 0 0,0 0 1,1 0-1,-1 9 0,1-13-64,2 0 1,-1-1-1,0 1 1,0-1 0,1 1-1,-1-1 1,1 1-1,0-1 1,0 1-1,0-1 1,0 1 0,0-1-1,1 0 1,-1 0-1,1 0 1,-1 0 0,4 4-1,2-1 7,-1 1 0,1-1 1,0 0-1,0-1 0,0 0 0,1 0 0,0 0 1,-1-1-1,15 4 0,-11-5 7,1 1 1,0-1-1,-1-1 0,1 0 1,0-1-1,16-1 0,-21 0-101,-1 0-1,1 0 1,-1-1-1,1 1 1,-1-1-1,0-1 0,0 0 1,0 1-1,0-2 1,7-4-1,-1-6-237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3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10314,'9'-8'4081,"10"2"-2617,7-2-15,5 1-265,4 3-168,10 1-384,3 1-168,6 0-184,3 0-47,-2 0-97,-3 2-48,-8 0-473,-12-1-575,-16-2-2480,-7 1 2231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3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9074,'26'9'6246,"-2"-1"-4757,25 12 497,80 21 0,-40-15-1292,-83-24-657,-1 0 1,1 1-1,-1-1 0,1 1 0,-1 0 0,8 7 1,-12-9-33,0 0 1,0-1-1,0 1 1,0 0-1,0 0 1,0 0-1,0 0 1,0 1-1,0-1 1,-1 0-1,1 0 1,0 0-1,-1 1 1,1-1-1,-1 0 1,0 0-1,1 1 1,-1-1-1,0 1 1,0-1 0,1 0-1,-1 1 1,0-1-1,-1 0 1,1 1-1,0-1 1,0 0-1,-1 1 1,1-1-1,0 0 1,-1 1-1,1-1 1,-2 2-1,-4 5 12,-1 0-1,0-1 1,0 0 0,0 0-1,-1 0 1,-17 10-1,-3 4-68,9-7-931,-40 21 1,57-33 809,-9 4-1314,11-6 1410,0 1 1,0-1 0,-1 0 0,1 0-1,0 0 1,0 0 0,-1 1-1,1-1 1,0 0 0,0 0 0,0 0-1,-1 1 1,1-1 0,0 0 0,0 1-1,0-1 1,0 0 0,0 0 0,0 1-1,0-1 1,0 0 0,-1 0-1,1 1 1,0-1 0,0 0 0,0 1-1,1 0 1,7 3-1019</inkml:trace>
  <inkml:trace contextRef="#ctx0" brushRef="#br0" timeOffset="1">629 327 7794,'-9'-7'4775,"8"6"-4608,0 0 1,1 1 0,-1-1 0,0 0 0,-1 0 0,1 1 0,0-1-1,0 0 1,0 1 0,0-1 0,0 1 0,-1-1 0,1 1 0,0 0 0,0 0-1,-1-1 1,1 1 0,0 0 0,-1 0 0,1 0 0,0 0 0,0 1 0,-1-1-1,1 0 1,0 0 0,-3 2 0,-1 0 16,-1 1 0,1 0 0,-1 1 0,1-1 1,0 1-1,0 0 0,1 0 0,-1 1 0,1-1 0,0 1 0,0 0 0,-3 6 0,0-1-64,1 1-1,0 1 0,0-1 0,2 1 0,-5 14 1,7-19-101,0 1 1,1-1-1,0 0 1,1 0-1,-1 0 1,1 1-1,1-1 1,0 0-1,0 0 1,0 1-1,1-1 1,-1 0-1,2 0 1,-1-1-1,5 8 1,-4-8-22,0-1 0,0 0 0,1 0 1,0 0-1,0 0 0,0-1 1,0 1-1,1-1 0,0 0 1,0-1-1,0 1 0,0-1 1,1 0-1,-1 0 0,1-1 0,-1 1 1,13 2-1,-11-3-215,-1-1 0,1 0 0,0-1 0,-1 1 0,1-1 0,0 0 0,-1-1-1,1 0 1,0 0 0,-1 0 0,1-1 0,11-4 0,10-6-808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3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8962,'0'2'3561,"12"-5"-2177,4-1-88,7 1-184,2 1-207,6-4-473,1 0-192,-1-6-464,1 0-432,-8-4 416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3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10650,'8'41'4513,"0"2"-2440,-4 10-985,-3 4-64,7 3-336,3 2-120,-10-6-344,7-4-104,0-11-72,-2-10-64,5-15-736,-4-9-576,-6-18 792</inkml:trace>
  <inkml:trace contextRef="#ctx0" brushRef="#br0" timeOffset="0.99">143 27 9506,'1'26'4193,"1"6"-2185,-2 9-615,0 8-225,4 6-376,1 3-144,6 3-352,1-5-96,1-5-104,-1-14-32,-3-13-112,-5-9-304,-5-11-976,-6-4-904,-7-16 1303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3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8618,'13'-8'2927,"1"0"0,26-11 0,-27 14-2586,0 1 0,1 0 0,0 1 1,0 0-1,0 1 0,0 1 0,0 0 0,0 1 0,0 0 0,19 4 0,-25-3-242,-1 1 0,1 0 0,-1 1 1,1 0-1,12 7 0,-15-8-71,-1 1 1,-1 0 0,1-1-1,0 1 1,-1 0 0,1 1-1,-1-1 1,0 1-1,0 0 1,5 7 0,-7-9-24,-1-1 0,1 1 1,0 0-1,-1 0 1,0-1-1,1 1 0,-1 0 1,0 0-1,0 0 1,0-1-1,0 1 0,0 0 1,0 0-1,0-1 1,-1 1-1,1 0 0,0 0 1,-1-1-1,0 1 1,1 0-1,-1-1 0,0 1 1,0 0-1,0-1 0,-2 2 1,-2 3 7,0 0 1,-1 0-1,0-1 0,-10 7 1,11-8-7,-24 16 23,-43 24-1,25-17-22,46-26-7,0-1-1,0 1 1,0-1 0,0 1-1,0 0 1,0-1 0,1 1 0,-1 0-1,0-1 1,0 1 0,0 0 0,1 0-1,-1 0 1,0 0 0,1 0-1,-1 0 1,1 0 0,-1 0 0,1 0-1,-1 1 1,1-1 0,1 1-1,-1-1 0,0 0 1,0 0-1,1 0 1,-1 0-1,1 0 1,-1 0-1,1 0 1,-1 0-1,1 0 0,0 0 1,0 0-1,-1 0 1,1 0-1,0 0 1,0-1-1,0 1 1,0 0-1,1 0 0,6 4-1,-1 0-1,1-1 1,0 0-1,0 0 1,13 3-1,48 10 26,-31-8 9,-13-3 6,36 11 93,-53-14-100,0 0 0,-1 0 1,1 1-1,0 0 0,7 6 1,-13-8-42,0-1 1,-1 0 0,1 1-1,0 0 1,-1-1 0,0 1 0,1 0-1,-1 0 1,0 0 0,0 0 0,0 0-1,1 4 1,-1-5-46,-1-1 0,0 1 0,0 0 0,0 0 0,0 0 0,0 0 1,0 0-1,0-1 0,0 1 0,0 0 0,0 0 0,-1 0 0,1 0 0,0 0 0,0-1 0,-1 1 0,1 0 0,-1 0 0,1-1 0,-1 1 0,1 0 0,-1 0 0,1-1 1,-1 1-1,0-1 0,1 1 0,-1-1 0,0 1 0,1-1 0,-1 1 0,0-1 0,0 1 0,-1-1 0,-14 4-632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7:3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11562,'4'2'520,"-1"0"0,0 1 0,0-1-1,-1 1 1,1 0 0,0 0 0,-1 0-1,0 0 1,0 0 0,0 1 0,0-1-1,0 1 1,0-1 0,1 6 0,0 2-62,0 1 1,0 0-1,1 16 1,-3-20-290,0 1 1,0 0-1,-1 0 1,-1 0-1,-2 15 1,3-24-165,0 1 1,0-1-1,0 1 0,0-1 0,0 0 1,0 1-1,0-1 0,0 0 1,0 1-1,0-1 0,0 0 0,0 1 1,-1-1-1,1 0 0,0 1 1,0-1-1,0 0 0,-1 1 0,1-1 1,0 0-1,0 0 0,-1 1 0,1-1 1,0 0-1,-1 0 0,1 0 1,0 1-1,0-1 0,-1 0 0,1 0 1,0 0-1,-1 0 0,1 0 1,-1 0-1,1 0 0,0 0 0,-1 0 1,1 0-1,0 0 0,-1 0 0,1 0 1,0 0-1,-1 0 0,1 0 1,0 0-1,-1 0 0,1 0 0,0 0 1,-1 0-1,1-1 0,0 1 0,-1 0 1,-2-2 13,1-1 0,-1 1 1,1 0-1,-4-5 0,4 5-28,0-2-7,-1 1 1,1-1 0,-1 0 0,1 0-1,0 0 1,1 0 0,-1-1-1,1 1 1,0 0 0,0-1-1,0 1 1,1-1 0,-1 1-1,1-1 1,0 1 0,0-1-1,1 1 1,-1-1 0,1 1-1,0 0 1,0-1 0,1 1-1,-1 0 1,1-1 0,0 1-1,0 0 1,0 1 0,1-1-1,-1 0 1,1 0 0,0 1-1,0 0 1,0 0 0,1 0-1,-1 0 1,1 0 0,-1 0 0,1 1-1,0 0 1,0 0 0,0 0-1,0 0 1,1 1 0,-1-1-1,0 1 1,1 0 0,-1 0-1,7 0 1,-9 1 24,0 0-1,0 1 1,0-1 0,-1 0 0,1 1-1,0-1 1,0 1 0,-1-1 0,1 1-1,0 0 1,-1 0 0,1 0 0,-1 0-1,1 0 1,-1 0 0,1 0-1,-1 0 1,0 1 0,1-1 0,-1 0-1,0 1 1,0-1 0,0 1 0,1 2-1,1 4 69,0-1 0,0 1 0,-1-1 0,2 12 0,-3-11-8,2 9 105,-1 1 0,-1 28 0,-1-44-164,0-1-5,1-1-1,-1 1 1,0 0 0,0 0-1,0-1 1,-1 1 0,1 0-1,0 0 1,0-1 0,0 1-1,-1 0 1,1-1 0,0 1 0,0 0-1,-1-1 1,1 1 0,-1 1-1,0-3-4,1 1-1,0 0 1,0 0-1,-1-1 1,1 1-1,0 0 1,0 0 0,0-1-1,-1 1 1,1 0-1,0-1 1,0 1-1,0 0 1,0 0-1,0-1 1,-1 1-1,1 0 1,0-1-1,0 1 1,0-1-1,0 1 1,0 0-1,0-1 1,0 1 0,0 0-1,0-1 1,0 1-1,1-1 1,-2-15-77,4 2-13,0 0 1,1-1-1,0 1 1,1 1-1,0-1 1,2 1-1,-1 0 1,1 0-1,1 1 1,1 0-1,15-19 1,-21 29 99,-1 0 0,0 0 1,1 0-1,0 0 0,-1 0 0,1 1 0,0-1 1,0 1-1,0 0 0,0 0 0,0 0 0,4-1 1,-5 1 11,0 1-1,0 0 1,0 0 0,-1 0 0,1 1 0,0-1 0,0 0 0,0 0 0,0 1 0,0 0-1,-1-1 1,1 1 0,0 0 0,0 0 0,-1 0 0,1 0 0,-1 0 0,1 0 0,-1 0-1,1 0 1,-1 1 0,2 1 0,0 1 50,0 1 0,0-1 0,0 1 0,0 0 0,-1 0 0,0 0 0,3 8 0,7 42 756,-1-3-407,-8-40-2172,-4-10 299,-2-5 270,2 1-80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2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76 3793,'-8'2'8093,"0"2"-4912,8-3-3092,-1 0 1,0-1-1,0 1 1,0-1-1,1 1 1,-1-1-1,0 0 1,0 1-1,0-1 1,0 0-1,0 1 1,0-1-1,0 0 1,0 0-1,0 0 1,0 0-1,0 0 1,0 0-1,0 0 1,0 0-1,0 0 1,-2-1-1,3 0-55,-1 0 1,1 0-1,-1 0 1,0 0-1,1 0 1,0 0-1,-1 0 0,1 0 1,-1 0-1,1 0 1,0 0-1,0 0 1,0 0-1,0 0 1,0 0-1,0 0 0,0 0 1,0 0-1,0-2 1,0 2 12,1-1-39,-1 1-1,0-1 1,0 1 0,1-1-1,-1 1 1,1-1 0,-1 1-1,1 0 1,0-1 0,-1 1 0,2-2-1,4-5 15,0 0 1,8-10-1,-14 18-16,1-1 0,0 0-1,0 0 1,0 0 0,-1 0 0,1 1 0,0-1 0,0 0-1,0 1 1,0-1 0,0 1 0,0-1 0,1 1 0,-1 0-1,0-1 1,0 1 0,0 0 0,0 0 0,0 0 0,0 0 0,1 0-1,-1 0 1,0 0 0,0 0 0,0 0 0,0 0 0,0 1-1,0-1 1,1 0 0,-1 1 0,0-1 0,0 1 0,0-1-1,1 2 1,-1-1 20,1 0 0,-1 0 0,0 1 0,1-1 0,-1 1 0,0-1 0,0 1 0,0 0 0,0-1 1,0 1-1,0 0 0,-1-1 0,1 1 0,-1 0 0,1 0 0,0 3 0,-1 1 79,0-1 1,-1 1 0,1-1 0,-1 1-1,0-1 1,-1 0 0,1 1-1,-1-1 1,0 0 0,-4 7 0,5-11-81,0 1 0,0-1 0,0 0 0,0 0 0,0 0 0,0 0 0,0 0 0,0 0 0,-1 0 1,1 0-1,0 0 0,-1-1 0,1 1 0,0 0 0,-1-1 0,1 1 0,-1-1 0,1 0 0,-1 1 0,1-1 1,-1 0-1,1 0 0,-1 0 0,1 0 0,-1 0 0,1 0 0,-1-1 0,1 1 0,-1 0 0,1-1 0,-1 1 1,-1-2-1,0 1-6,0 0 1,-1-1-1,1 0 1,0 0-1,0 0 1,0 0-1,0 0 1,0 0-1,1-1 1,-1 1-1,1-1 1,-4-5-1,5 5-19,0 1 1,0-1-1,0 1 0,1-1 0,-1 0 0,1 1 1,0-1-1,0 0 0,0 1 0,0-1 0,0 0 1,0 0-1,1 1 0,0-1 0,-1 1 1,1-1-1,0 0 0,0 1 0,0-1 0,1 1 1,-1 0-1,0 0 0,1-1 0,2-1 0,-3 3-1,-1 1 0,1-1 0,0 1-1,0 0 1,0 0 0,0 0 0,0-1-1,0 1 1,0 0 0,0 0 0,-1 0-1,1 0 1,0 0 0,0 1 0,0-1-1,1 0 1,0 1 0,7 0 6,0 1 1,0 1-1,-1-1 1,1 2 0,8 3-1,-17-7 0,1 1-1,0-1 1,-1 1-1,1-1 1,0 0-1,-1 1 1,1-1-1,-1 1 1,1 0 0,-1-1-1,1 1 1,-1-1-1,1 1 1,-1 0-1,1-1 1,-1 1-1,0 0 1,0-1-1,1 1 1,-1 0-1,0 0 1,0-1 0,0 1-1,0 0 1,0 0-1,0-1 1,0 1-1,0 0 1,0 0-1,0-1 1,0 1-1,0 0 1,0 0 0,-1-1-1,1 1 1,0 0-1,-1 1 1,-2 3 34,0-1 0,0 1 0,0-1 0,-5 6 0,4-5-5,2-3-23,0 1 1,-1-1 0,1 0 0,-1 0-1,1 0 1,-1 0 0,0 0 0,1 0-1,-1-1 1,0 1 0,0-1 0,-1 0 0,1 0-1,0 0 1,0 0 0,-5 0 0,7-1-12,-1 0 0,0 0 1,1 0-1,-1-1 0,0 1 1,1 0-1,-1-1 0,0 1 1,1-1-1,-1 0 1,1 1-1,-1-1 0,1 0 1,-1 0-1,1 0 0,0 0 1,-1 0-1,1 0 0,0 0 1,0 0-1,0-1 0,-1 1 1,2-1-1,-1 1 0,0 0 1,0-1-1,0 1 0,1-1 1,-1 0-1,1 1 1,-1-1-1,1 0 0,-1-1 1,1 1-4,-1 1 1,1-1-1,0 0 1,0 1 0,0-1-1,0 1 1,0-1-1,0 0 1,0 1 0,0-1-1,1 1 1,-1-1 0,0 1-1,1-1 1,0 1-1,-1-1 1,1 1 0,0-1-1,0 1 1,0 0-1,0-1 1,0 1 0,0 0-1,0 0 1,0 0-1,0 0 1,0 0 0,1 0-1,-1 0 1,0 0 0,1 0-1,-1 1 1,1-1-1,-1 0 1,1 1 0,-1 0-1,3-1 1,-2 0 2,1 1 0,0-1 1,0 1-1,0 0 0,0 0 0,0 0 1,-1 0-1,1 0 0,0 1 0,0-1 1,0 1-1,-1 0 0,1 0 0,0 0 1,-1 0-1,1 0 0,-1 1 0,1-1 1,-1 1-1,3 2 0,-4-3 3,0 0 0,0 1 0,0-1 0,-1 0 0,1 1-1,0-1 1,-1 1 0,1-1 0,-1 1 0,0-1 0,1 1 0,-1-1 0,0 1-1,0 0 1,0-1 0,0 1 0,0-1 0,0 1 0,-1-1 0,1 1 0,0 0-1,-1-1 1,1 1 0,-1-1 0,0 2 0,-2 2 10,1 1 1,-1-1 0,0-1-1,0 1 1,-6 6-1,5-6 3,-1 0-1,0-1 1,-6 6-1,9-9-11,1 0 0,-1 0 0,1 0 1,-1 0-1,1 0 0,-1-1 0,0 1 0,1 0 0,-1-1 0,0 1 1,0-1-1,0 0 0,1 0 0,-1 0 0,-4 0 0,5 0-3,1 0 1,-1 0-1,0-1 0,0 1 0,0-1 0,0 1 0,0-1 0,1 1 1,-1-1-1,0 1 0,1-1 0,-1 0 0,0 1 0,1-1 1,-1 0-1,1 1 0,-1-1 0,1 0 0,-1 0 0,1 0 0,-1 0 1,1 0-1,-6-24 25,5 16-21,0 7-166,0 0 1,1-1-1,-1 1 1,1 0-1,0 0 1,0 0-1,0 0 1,0 0-1,0 0 1,0 0-1,0-1 1,1 1-1,-1 0 1,1 0-1,0 0 1,-1 0 0,1 0-1,0 0 1,0 1-1,0-1 1,0 0-1,1 0 1,1-1-1,0 0-1108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2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130 466 4713,'-67'5'5597,"56"-3"-4233,2-2 31,0 1 0,0 1 0,-14 4 0,22-6 482,6 0-1428,10-4-443,14-5 115,53-25 0,-13 4-55,78-30-9,250-96 54,-126 46 22,-232 93-89,76-26 175,-85 24-139,-36 19-270,-8 10-1391,12-10 1258,1 1 1,-1 0-1,1-1 1,0 1-1,-1 0 1,1 0 0,0 0-1,-1 0 1,1 0-1,0 0 1,0 0-1,0 0 1,-2 3-1,-1 3-1078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2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 8082,'0'0'348,"-1"0"0,1 0 0,-1 0 0,1 0 0,-1 0 0,1 0 1,-1 0-1,1 0 0,-1 0 0,1 0 0,-1 0 0,1 0 0,-1 0 0,1 0 1,0 1-1,-1-1 0,1 0 0,-1 0 0,1 1 0,-1-1 0,1 0 0,0 0 0,-1 1 1,1 0-1,-9 12 788,6-8-1141,0 0-1,0 0 1,-5 5 0,2-3 26,1-1 2,0-1 0,0 0 1,-1 0-1,-10 7 0,16-11-19,0-1 0,-1 0 0,1 0 0,0 1 0,-1-1 1,1 0-1,0 0 0,-1 0 0,1 0 0,-1 0 0,1 0 0,0 1 0,-1-1 0,1 0 0,0 0 0,-1 0 0,1 0 0,-1 0 0,1 0 0,0-1 0,-1 1 0,1 0 0,-1 0 1,1 0-1,0 0 0,-1 0 0,1 0 0,0-1 0,-1 1 0,1 0 0,0 0 0,-1-1 0,1 1 0,0 0 0,0 0 0,-1-1 0,1 1 0,0 0 0,0-1 0,0 1 1,-1 0-1,1-1 0,0 1 0,0 0 0,0-1 0,0 1 0,0 0 0,0-1 0,-1 1 0,1-1 0,0-1-1,-1 0 0,1 0 0,0 0 0,-1 0 1,1-1-1,0 1 0,0 0 0,1-3 0,0 1-7,0 0 0,0 0 0,1 0 1,0 1-1,0-1 0,0 0 0,0 1 0,0-1 1,1 1-1,-1 0 0,1 0 0,0 0 0,4-3 1,-6 5 3,0 0 0,1 0 0,-1 0 0,1 0 1,-1 1-1,1-1 0,-1 0 0,1 1 1,-1-1-1,1 1 0,0-1 0,-1 1 0,1 0 1,0 0-1,-1 0 0,1 0 0,0 0 1,-1 0-1,1 0 0,0 0 0,-1 1 0,1-1 1,0 1-1,-1-1 0,1 1 0,-1 0 1,1-1-1,-1 1 0,1 0 0,-1 0 0,0 0 1,1 0-1,-1 0 0,0 0 0,2 2 1,-2 0 21,1-1 1,-1 0 0,1 0-1,-1 1 1,0-1 0,0 1-1,0-1 1,0 1 0,0 0-1,0-1 1,-1 1 0,0 0-1,1-1 1,-1 1 0,0 0-1,0-1 1,0 1 0,-1 0-1,1 0 1,-1-1 0,1 1-1,-1-1 1,0 1 0,0 0-1,0-1 1,0 0 0,-1 1-1,1-1 1,-1 0 0,1 1-1,-1-1 1,0 0 0,0 0-1,-3 2 1,3-3-1,1 0 0,0 0-1,-1 0 1,1 0 0,0 0-1,-1-1 1,1 1 0,-1 0 0,0-1-1,1 0 1,-1 1 0,1-1-1,-1 0 1,0 0 0,1 0 0,-1 0-1,1 0 1,-1 0 0,0 0-1,1 0 1,-3-1 0,1 0-3,1 0 1,-1-1-1,1 1 1,-1 0-1,1-1 1,0 1-1,-1-1 1,1 0-1,0 0 1,0 0-1,-3-4 1,3 4-15,1 0-1,-1-1 1,1 1-1,0 0 1,-1-1 0,1 1-1,1-1 1,-1 1-1,0-1 1,0 1 0,1-1-1,-1-3 1,1 4-7,0 1 0,0-1 0,1 1 0,-1-1 0,0 1 0,0-1 0,1 1 0,-1 0 0,1-1 0,0 1 0,-1 0 0,1-1 0,0 1 0,-1 0 1,1 0-1,0 0 0,0 0 0,0-1 0,0 1 0,0 1 0,1-1 0,1-2 0,0 2 15,1-1 0,-1 1 0,0-1 0,0 1-1,1 0 1,-1 0 0,1 1 0,-1-1 0,1 1 0,-1 0 0,1 0 0,-1 0 0,1 0 0,-1 0 0,5 2 0,-5-2-170,-1 1 0,0 0 0,0-1 0,0 1 0,0 0 1,0 0-1,0 0 0,0 1 0,0-1 0,0 0 0,0 1 1,0-1-1,-1 1 0,1-1 0,-1 1 0,1 0 0,-1 0 1,0 0-1,0 0 0,1 0 0,-1 0 0,-1 0 0,1 0 1,1 4-1,-1 3-1065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29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 8610,'-1'-4'2975,"0"6"-1407,-2 8-391,-2 8-305,-3 15 133,7-17-674,0 0-1,1 0 1,3 27-1,-2-36-268,0 1 0,1-1 0,-1 0 0,2 0 0,-1 0 0,1-1 0,0 1 0,0-1 0,1 1 0,7 9 0,-9-14-52,0 1 0,1-1 0,-1 0 1,0 0-1,1 0 0,-1 0 0,1-1 1,0 1-1,-1-1 0,1 1 0,0-1 1,0 0-1,0 0 0,0 0 0,0-1 1,0 1-1,4 0 0,-3-1-8,0-1 1,-1 1-1,1 0 0,0-1 0,0 0 1,-1 0-1,1 0 0,0 0 0,-1-1 1,1 1-1,-1-1 0,0 0 0,7-5 1,-4 2 16,1-1 0,-1 0 0,0 0 1,-1 0-1,0-1 0,0 0 1,0 0-1,-1 0 0,0-1 0,0 1 1,-1-1-1,4-12 0,-4 13 364,-2 14 227,-1 0-510,1 0 2,0 1 1,1 0 0,0-1-1,0 1 1,0-1 0,1 0-1,0 1 1,1-1 0,0-1-1,4 8 1,-5-10-166,0-1-1,0 1 1,0-1-1,0 0 1,0 0 0,1 0-1,0 0 1,-1 0 0,1-1-1,0 0 1,0 0-1,0 0 1,1 0 0,-1 0-1,0-1 1,1 0 0,-1 0-1,9 1 1,1-2-404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218 135 4049,'0'0'2304,"1"-9"6113,-3-3-7933,0 1 0,-1-1 0,0 1 0,-8-18 0,9 26-439,0 0-1,0 0 0,0 0 1,0 0-1,0 0 0,-1 1 1,1-1-1,-1 1 0,0-1 0,0 1 1,0 0-1,0 0 0,-4-2 1,1 2 2,0 0-1,1 0 1,-1 0 0,0 0 0,0 1 0,-8-1 0,10 2-28,1 0 0,0 0 0,-1 0 0,1 1 0,0-1 0,0 1 0,-1-1 0,1 1 0,0 0 0,0 1 0,0-1 0,0 0 0,0 1 0,-3 2 0,2-1-5,0 0-1,0 0 0,1 0 0,0 1 0,-1 0 0,1 0 1,1 0-1,-6 8 0,4-4-8,0 1 1,1 0 0,0 0-1,0 1 1,1-1-1,0 1 1,1-1 0,0 1-1,0 12 1,3 9 23,1 1-1,9 37 1,21 60 48,0-2 53,-30-114-157,-1 1 1,0-1-1,0 0 0,-2 1 1,1-1-1,-3 21 0,-1-29-513,3-5 482,0 0 1,0 0-1,0 0 0,0 0 0,0 0 0,0 0 0,0 0 0,0 0 0,0 0 0,0 0 0,0 0 1,0 0-1,0 0 0,0 0 0,0 0 0,0-1 0,0 1 0,0 0 0,0 0 0,0 0 0,0 0 0,0 0 1,0 0-1,0 0 0,0 0 0,0 0 0,0 0 0,-1 0 0,1 0 0,0 0 0,0 0 0,0 0 0,0 0 1,0 0-1,0 0 0,0 0 0,0 0 0,0 0 0,0 0 0,0 0 0,0 0 0,0 0 0,0 0 1,0 0-1,0 0 0,0 0 0,0 0 0,0 0 0,0 0 0,0 0 0,-1 0 0,1 0 0,0 0 0,0 0 1,5-12-1345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4945,'2'5'8739,"4"6"-7557,2 4-726,0 3-14,26 45 1128,-28-54-1183,0 0-1,11 11 0,-15-17-253,1 0 0,0-1-1,0 1 1,0-1 0,0 0-1,0 1 1,0-1 0,1-1 0,5 3-1,-7-3-85,-1-1 0,0 0 1,1 0-1,-1 0 0,1 0 0,-1 0 0,1 0 0,-1 0 0,0 0 0,1-1 1,-1 1-1,0-1 0,1 1 0,-1-1 0,0 1 0,1-1 0,-1 0 0,0 0 0,0 1 1,0-1-1,0 0 0,0 0 0,0 0 0,0 0 0,0 0 0,1-2 0,3-3 41,-1-1 0,0 0 0,5-10 0,-6 10-43,17-31 36,44-97-1548,-58 116 960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3529,'37'-95'11350,"-35"91"-10975,0 0 0,1 0 0,-1 0-1,1 0 1,0 1 0,0-1 0,0 1-1,0 0 1,1 0 0,-1 0 0,8-5 0,0 0-117,-10 7-231,9-6 145,0-1 1,0 1 0,19-10-1,9 6-65,-36 10-103,-1 1-1,1-1 1,0 1-1,-1 0 1,1 0 0,0 0-1,-1 0 1,4 0-1,-5 0-2,0 0-1,1 0 1,-1 0 0,0 0-1,0 0 1,0 0-1,1 0 1,-1 1-1,0-1 1,0 0 0,0 0-1,1 0 1,-1 0-1,0 0 1,0 1 0,0-1-1,0 0 1,1 0-1,-1 0 1,0 1-1,0-1 1,0 0 0,0 0-1,0 1 1,0 0 0,0-1-1,0 1 1,0 0 0,0-1 0,0 1-1,0 0 1,0-1 0,0 1 0,-1 0-1,1-1 1,0 1 0,0 0 0,-1 0-1,-3 6 6,0 1 1,1-1-1,0 1 0,0-1 0,1 1 0,0 0 0,1 0 0,-1 9 0,-11 130 29,9-110-31,3-16-918,1 0-1,6 41 1,-6-61 843,0 2-752,0 0 0,1 0 0,-1 0 0,-1 0 0,1 0 0,0 0 0,-2 5 0,-6 2-1139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64 4777,'-54'3'2857,"40"-7"-273,4-1-263,11 1-545,4 0-240,14-2-327,3 1-137,13-3-288,-2 0-144,2-1-296,1 2-112,-4 3-56,0 1-440,1 5 224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 6361,'28'35'2880,"-28"-35"-2802,1 0 1,-1 0 0,0 0 0,0 1 0,0-1 0,1 0 0,-1 0-1,0 0 1,0 1 0,0-1 0,0 0 0,0 0 0,0 1 0,1-1-1,-1 0 1,0 1 0,0-1 0,0 0 0,0 0 0,0 1 0,0-1-1,0 0 1,0 1 0,0-1 0,0 0 0,0 0 0,0 1 0,-1-1-1,1 0 1,0 0 0,0 1 0,0-1 0,0 0 0,0 0 0,0 1-1,-1-1 1,1 0 0,0 0 0,0 0 0,0 1 0,-1-1 0,1 0-1,-1 0 1,-9 3 1400,9-3-1102,-1 1-88,-1-1 126,-1 1 0,1 0 0,0-1 0,-1 0 0,-4 0 0,7 0-391,0 0-1,1 0 1,-1 0 0,1 0-1,-1 0 1,1-1 0,-1 1 0,1 0-1,-1 0 1,1-1 0,-1 1 0,1 0-1,-1-1 1,1 1 0,0 0-1,-1-1 1,1 1 0,-1-1 0,1 1-1,0-1 1,0 1 0,-1-1 0,1 1-1,0-1 1,0 1 0,-1-1-1,1 1 1,0-1 0,0 1 0,0-1-1,0 1 1,0-1 0,0 1-1,0-1 1,0 0 0,0 1 0,0-1-1,0 1 1,0-1 0,0 1 0,1-1-1,-1-1-14,1 1 0,0 0-1,-1-1 1,1 1 0,0 0-1,0 0 1,-1 0 0,1 0-1,0 0 1,0 0 0,0 0-1,1 0 1,-1 0 0,0 0-1,0 0 1,0 1 0,1-1-1,1 0 1,24-9 26,-25 9-27,0 1-1,0-1 1,1 1 0,-1 0-1,0 0 1,0 0-1,0 0 1,0 1-1,0-1 1,0 0-1,0 1 1,0 0 0,0-1-1,3 3 1,-4-3 6,0 0 0,-1 1 0,1-1 0,0 1 1,-1-1-1,1 1 0,-1 0 0,1-1 0,-1 1 0,1-1 1,-1 1-1,1 0 0,-1-1 0,0 1 0,1 0 0,-1 0 1,0-1-1,0 1 0,1 0 0,-1 0 0,0 0 0,0-1 1,0 1-1,0 0 0,0 0 0,0-1 0,0 1 1,0 0-1,0 0 0,-1 0 0,1-1 0,0 1 0,0 0 1,-1 0-1,1-1 0,0 1 0,-1 0 0,1-1 0,-1 1 1,1 0-1,-1-1 0,0 1 0,-2 2 59,1-1-1,-1 1 1,0-1-1,0 0 1,-1 0 0,1 0-1,0-1 1,0 1-1,-1-1 1,1 0-1,-1 0 1,0 0-1,1 0 1,-1-1 0,0 1-1,-3-1 1,6 0-68,0 0 0,1 0 0,-1 0-1,0-1 1,1 1 0,-1 0 0,0 0 0,1 0 0,-1-1 0,1 1 0,-1-1 0,1 1 0,-1 0 0,0-1 0,1 1 0,0-1 0,-1 1 0,1-1-1,-1 1 1,1-1 0,-1 1 0,1-1 0,0 0 0,0 1 0,-1-1 0,1 1 0,0-1 0,0 0 0,0 1 0,-1-1 0,1 0 0,0 1 0,0-1 0,0 0-1,0 1 1,0-1 0,0 0 0,1 0 0,-1-2-5,0 0 0,1 0 1,-1 0-1,1 0 0,0 0 0,0 1 0,1-5 0,-1 6-1,1-1 0,-1 0 0,0 1 0,1-1 0,-1 0 0,1 1 0,0 0 0,-1-1 0,1 1 0,0 0 0,0 0 0,0 0 0,0 0 0,0 0 0,0 0 0,0 1 0,0-1 0,0 1 0,4-1 0,-3 1 1,1 0 0,-1-1 0,1 2 0,-1-1 0,1 0 0,-1 1 0,1-1 0,-1 1 0,1 0 0,-1 0 0,4 2 0,-2 0 29,-1-1 1,0 1-1,0 0 0,0 0 0,0 0 1,0 1-1,-1-1 0,1 1 1,-1 0-1,0 0 0,0 0 0,0 0 1,-1 0-1,0 1 0,1-1 0,-1 1 1,-1 0-1,1-1 0,1 10 1,-3-13-12,0 0 1,0 0 0,0 0 0,0 0-1,0-1 1,0 1 0,0 0 0,0 0 0,0 0-1,0-1 1,-1 1 0,1 0 0,0 0-1,0 0 1,-1-1 0,1 1 0,-1 0 0,1-1-1,-1 1 1,1 0 0,-1-1 0,1 1-1,-1 0 1,0-1 0,1 1 0,-1-1 0,0 1-1,1-1 1,-1 0 0,0 1 0,0-1-1,1 0 1,-1 1 0,0-1 0,0 0 0,0 0-1,1 0 1,-1 1 0,-1-1 0,-1 0 13,0 0 0,0 0 0,1-1 0,-1 1 1,0-1-1,0 1 0,1-1 0,-1 0 0,0 0 1,1 0-1,-4-2 0,-1-1-1,0 0-1,0-1 1,0 0 0,-12-12-1,18 16-26,-1-1-1,1 1 0,0-1 0,0 1 0,-1-1 0,1 1 0,0-1 0,0 0 0,1 0 0,-1 1 0,0-1 0,1 0 1,-1 0-1,1 0 0,-1 0 0,1 0 0,0 0 0,0 0 0,0 0 0,0 0 0,0 0 0,0 0 0,1 0 0,-1 1 1,1-1-1,-1 0 0,1 0 0,0-2 0,1 3-3,-1-1-1,1 0 1,-1 1 0,1-1 0,-1 1-1,1-1 1,0 1 0,-1 0 0,1 0-1,0 0 1,0 0 0,0 0 0,0 0 0,0 0-1,0 0 1,4 0 0,4-1-1,0 1-1,12-1 1,-18 2 2,-1 0 1,1 0-1,0 0 1,-1 1-1,1-1 1,0 1-1,-1 0 0,1 0 1,-1 0-1,1 1 1,-1-1-1,5 3 1,-7-3 0,0 0 0,1 0 0,-1 0 0,0 1 0,0-1 0,0 0 0,0 0 0,0 1 0,0-1 0,0 1 0,0-1 0,0 1 0,-1-1 0,1 1 0,0-1 0,-1 1 0,0-1 0,1 1 0,-1 0 0,0-1 0,0 1 1,0 0-1,0-1 0,0 1 0,0 0 0,0-1 0,-1 1 0,1 0 0,-1 1 0,1-2-28,-1 1 0,1-1 0,-1 0 0,1 0 1,-1 0-1,1 0 0,-1 0 0,0 0 0,0 1 0,1-2 1,-1 1-1,0 0 0,0 0 0,0 0 0,0 0 0,0-1 0,0 1 1,0 0-1,0-1 0,0 1 0,-1-1 0,1 1 0,0-1 0,0 1 1,0-1-1,-1 0 0,-1 0 0,1 0-236,0 0-1,-1 0 0,1 0 1,0 0-1,-1-1 1,1 1-1,0-1 1,0 0-1,0 1 0,-1-1 1,1 0-1,0 0 1,-3-3-1,-5-6-706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30 134 4433,'30'-28'2970,"-25"21"1136,-7 6-3715,1 0 194,-41-33 8476,35 29-8443,6 4-554,0 1 1,1-1-1,-1 1 0,0-1 1,0 0-1,0 1 0,1-1 1,-1 0-1,1 1 0,-1-1 1,0 0-1,1 0 0,-1 0 1,1 1-1,-1-1 0,1 0 1,0 0-1,-1 0 0,1 0 0,0 0 1,0 0-1,0 0 0,0-1 1,2 0-64,11-1-1,0 0 0,0 1 0,16-1 0,-28 3 0,-1 0 0,0 0 1,1 0-1,-1 0 0,1 0 0,-1 0 0,0 0 0,1 0 1,-1 0-1,1 0 0,-1 0 0,0 0 0,1 0 1,-1 0-1,1 0 0,-1 0 0,0 0 0,1 1 0,-1-1 1,0 0-1,1 0 0,-1 1 0,0-1 0,1 0 1,-1 0-1,0 1 0,0-1 0,1 0 0,-1 1 0,0-1 1,0 0-1,1 1 0,-1-1 0,0 0 0,0 1 0,0-1 1,0 0-1,0 1 0,0-1 0,0 1 0,1-1 1,-1 0-1,0 1 0,-1 0 0,1 0 2,0 1-1,0-1 1,-1 0-1,1 1 1,-1-1 0,1 0-1,-1 0 1,0 1-1,0 0 1,0-1 1,0 0-1,1 0 1,-1-1 0,0 1-1,1 0 1,-1-1-1,0 1 1,0 0 0,0-1-1,0 1 1,0-1 0,0 1-1,0-1 1,0 0-1,0 1 1,0-1 0,0 0-1,0 0 1,0 0 0,-1 0-1,1 0-3,1 0 0,-1 0-1,0 0 1,1-1 0,-1 1-1,0 0 1,1-1 0,-1 1-1,1 0 1,-1-1 0,1 1 0,-1-1-1,1 1 1,-1-1 0,1 1-1,-1-1 1,1 1 0,0-1-1,-1 1 1,1-1 0,0 0-1,-1 1 1,1-1 0,0 1-1,0-1 1,0 0 0,0 1 0,0-1-1,-1 0 1,1 1 0,0-1-1,0 0 1,1 1 0,-1-2-1,0 1 1,1 0 1,0 0-1,-1 0 0,1 0 0,0 0 0,0 0 0,0 1 0,0-1 0,-1 0 0,1 0 0,0 1 0,0-1 0,0 0 0,1 1 0,-1-1 0,2 0 1,-1 0-1,3-1 4,0-1-1,-1 1 0,1 0 0,0 1 1,11-3-1,-7 2 3,-1 0 17,-6 3 46,-2-1-62,0 1 1,-1-1-1,1 0 0,0 0 1,-1 0-1,1 1 0,-1-1 1,1 0-1,0 0 0,-1 0 1,1 0-1,-1 0 0,1 0 1,0 0-1,-1 0 0,1 0 1,-1 0-1,-5-1 4,4 1-12,1 0 0,0 0 1,-1 0-1,1-1 0,0 1 0,-1 0 1,1-1-1,0 1 0,-1-1 1,1 1-1,0-1 0,0 0 1,0 0-1,-2-1 0,3 2-47,-1 0 0,1 0 0,0 0 0,0-1 0,0 1 0,0 0 1,0 0-1,-1 0 0,1 0 0,0 0 0,0 0 0,0 0 0,0 0 0,-1 0 0,1 0 0,0 0 0,0 0 0,0 0 0,-1 0 0,1 0 0,0 0 0,0 0 0,0 0 1,-1 0-1,1 0 0,0 0 0,0 0 0,0 0 0,0 0 0,-1 0 0,1 0 0,0 0 0,-4 4-488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50 7722,'-3'-16'1206,"1"10"-360,1 0-1,1 0 1,-1-10 0,1 31 602,1-1 0,0 1 0,7 26 0,-7-35-1404,1 0-1,0-1 0,1 1 0,-1-1 0,7 9 1,-8-11 2,1-1 0,0 1 1,0-1-1,0 0 0,1 0 1,-1 0-1,0 0 1,1 0-1,-1-1 0,1 1 1,0-1-1,3 2 0,-3-2-43,-1-1-1,0 1 0,1-1 0,-1 0 1,0 0-1,1 0 0,-1 0 0,0 0 1,1 0-1,-1-1 0,0 1 1,1-1-1,-1 0 0,0 0 0,0 1 1,1-1-1,-1-1 0,0 1 0,0 0 1,0 0-1,0-1 0,1-1 0,6-5 2,-1 0-1,-1 0 0,9-12 1,-12 15-4,5-8 42,15-27-1,-10 16 10,-14 24-46,0 0 0,0 0-1,0 0 1,0 0-1,0 0 1,0-1-1,1 1 1,-1 0-1,0 0 1,0 0 0,0 0-1,0 0 1,0 0-1,0 0 1,0 0-1,1 0 1,-1 0-1,0 1 1,0-1-1,0 0 1,0 0 0,0 0-1,0 0 1,0 0-1,1 0 1,-1 0-1,0 0 1,0 0-1,0 0 1,0 0 0,0 0-1,0 0 1,0 0-1,0 1 1,0-1-1,0 0 1,0 0-1,0 0 1,0 0 0,0 0-1,1 0 1,-1 0-1,0 1 1,0-1-1,0 0 1,0 0-1,0 0 1,0 0-1,0 0 1,0 0 0,4 11 452,-2-5-266,4 7-26,1 0 1,12 19 0,-13-23-94,-2-3 17,0 0 1,0 0-1,1-1 0,0 1 0,10 7 0,-12-10-133,1-1 0,-1 0-1,1 0 1,0 0 0,-1-1-1,1 1 1,0-1 0,0 0-1,7 1 1,13 2-835,7 3 367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89 9426,'-31'-40'3242,"26"37"-761,5 6-1674,3 8-272,-3-11-445,7 24 1052,1-1 1,23 43-1,-27-58-1020,1 0-1,0-1 0,0 0 1,0 1-1,1-2 0,0 1 1,1-1-1,0 0 0,0 0 1,0-1-1,11 7 1,-16-11-101,0 0 0,0 0 0,-1-1 0,1 1 0,0-1 0,0 1 0,0-1 0,0 0 0,-1 1 0,1-1 0,0 0 0,0 0 0,0 0 0,0-1 0,0 1 0,0 0 0,-1-1 0,1 1 0,0-1 0,0 0 0,-1 0 0,1 1 0,0-1 0,-1 0 0,1 0 0,-1-1 0,1 1 0,-1 0 0,1 0 0,-1-1 0,2-1 0,3-5 32,-1 0 0,0-1 0,0 1 0,6-17 0,-8 18-56,40-111-1549,-42 113 1123,1 0 0,-1 0 1,0-1-1,0 1 0,0 0 0,-1 0 0,0-1 0,0-6 1,0 11 359,-1 0 1,1 1 0,0-1 0,0 1-1,0-1 1,-1 1 0,1-1 0,0 1-1,0-1 1,-1 1 0,1-1 0,-1 1-1,1 0 1,0-1 0,-1 1 0,0-1-1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5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70 778 5825,'-6'5'1418,"2"-2"-467,1-1 0,-1 0 0,-7 4-1,10-6-784,0 1 1,0-1-1,0 0 0,0 0 0,0 1 0,0-1 0,0 0 1,0 0-1,0 0 0,0 0 0,0 0 0,0 0 0,0 0 1,0-1-1,0 1 0,0 0 0,0 0 0,0-1 0,0 1 0,0-1 1,-1 0-1,0-1-77,1 1 1,-1-1-1,0 1 1,1-1-1,0 0 0,0 0 1,-1 0-1,1 0 1,0 0-1,0 0 1,1 0-1,-1 0 1,0 0-1,1 0 0,-1-1 1,1 1-1,0 0 1,-1 0-1,1 0 1,0-1-1,1 1 1,-1 0-1,0 0 1,1-3-1,2-8-32,0 1-1,1 0 1,6-14 0,-6 16 34,-3 8-88,52-131 87,-37 98-86,35-55-1,-18 43 15,3 2-1,1 1 1,2 2 0,60-50 0,-79 75 13,0 2 0,1 0 0,1 1 1,0 1-1,43-18 0,-47 24 50,0 1 0,1 0 0,0 2 1,0 0-1,0 1 0,0 1 0,1 1 0,23 2 1,-17 1 194,-1 2 1,51 13-1,44 25 408,-81-28-494,228 97 849,-212-81-842,46 22 107,-13-8-139,-55-26-111,2 3-20,-35-21-53,0 0 0,1 0-1,-1 0 1,0 1 0,0-1 0,0 0-1,1 0 1,-1 0 0,0 0-1,0 0 1,0 0 0,1 0-1,-1 0 1,0 0 0,0 1 0,0-1-1,0 0 1,0 0 0,1 0-1,-1 0 1,0 1 0,0-1-1,0 0 1,0 0 0,0 0 0,0 0-1,0 1 1,0-1 0,0 0-1,0 0 1,0 0 0,0 1-1,1-1 1,-1 0 0,0 0 0,-1 0-1,1 1 1,-8 0-933,-17-4-1002,-2-6 962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16 320 7322,'-15'0'2640,"18"-4"1091,10-2-2762,493-137 299,-184 80-1209,-272 54-51,29-4 8,55-10 22,-54 5-5,73-14 54,-112 24-360,-41 8 248,0 0-1,0 0 1,0 0 0,0 0-1,0 0 1,0 0 0,0 0-1,0 0 1,0 0 0,0 0-1,0 0 1,0 0 0,0 0-1,0 0 1,0 0 0,0 1-1,0-1 1,0 0 0,0 0-1,0 0 1,0 0 0,0 0-1,0 0 1,0 0 0,0 0-1,0 0 1,0 0 0,0 0-1,0 0 1,0 0 0,0 0-1,0 0 1,0 0 0,0 1-1,0-1 1,0 0 0,0 0-1,0 0 1,0 0 0,0 0-1,0 0 1,0 0 0,0 0-1,0 0 1,0 0 0,1 0-1,-1 0 1,0 0-1,0 0 1,0 0 0,0 0-1,0 0 1,0 0 0,0 0-1,0 0 1,0 0 0,-6 6-949,-14 7 65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15 279 8874,'-4'2'1475,"-6"4"1858,10-3-2291,6 0-625,10 1-167,0-1 1,1-1 0,-1-1 0,1-1 0,31-2 0,-19 1-120,280-34 102,44-30-194,-93 15 25,-33 5 176,-8-18 125,-207 59-489,-1 0 0,0-1 0,18-10 0,-29 14 75,1 1 0,0-1-1,-1 1 1,1-1-1,-1 1 1,0 0-1,1-1 1,-1 0 0,1 1-1,-1-1 1,0 1-1,1-1 1,-1-1 0,0 2 6,0 0 0,0 0 0,0-1 0,0 1 0,0 0 0,0 0 0,0-1 0,0 1 0,-1 0 0,1 0 0,0 0 0,0-1 0,0 1 0,0 0 0,-1 0 0,1 0 0,0 0 0,0-1 0,0 1 0,-1 0 0,1 0 0,0 0 0,0 0 0,0 0 0,-1 0 0,1-1 0,0 1 0,0 0 0,-1 0 0,1 0 0,0 0 0,-1 0 0,1 0 0,0 0 0,0 0 0,-1 0 0,1 0 0,0 0 0,-1 1 0,-26 1-2185,-10 7 911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9906,'1'6'3825,"10"0"-2625,2-6-120,10-4-15,8-4-257,-1-3-360,-1 3-120,11-4-184,-8 3-72,7-7-1072,6 5-985,-6-5 1225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31 168 7106,'-1'-1'516,"0"0"0,0 0 0,0 1 1,0-1-1,0 0 0,0 1 1,-1-1-1,1 1 0,0-1 0,0 1 1,-3-1-1,3 1-447,1 0 0,-1 0-1,1 1 1,-1-1 0,0 0 0,1 1-1,-1-1 1,1 0 0,-1 1 0,1-1 0,-1 0-1,1 1 1,-1-1 0,1 1 0,-1-1-1,1 1 1,0-1 0,-1 1 0,1 0-1,0-1 1,0 1 0,-1-1 0,1 1 0,0 0-1,0-1 1,-1 2 0,1 0-31,-1 0-1,1 0 1,-1 0-1,1 0 1,-1 0 0,1 0-1,0 0 1,0 0-1,0 0 1,0 0 0,1 0-1,-1 0 1,0 0-1,1 0 1,-1 0 0,1 0-1,0 0 1,0 0-1,0 0 1,0-1 0,0 1-1,0 0 1,2 2-1,2 0-30,0 1-1,0-1 1,0 1-1,1-2 1,-1 1 0,7 3-1,5 1 5,0-1 0,0 0 0,27 6 1,-36-10-10,68 17 28,91 13 0,-120-27 60,1-2 0,0-2 0,57-6 0,-41-3 53,0-4 1,116-34-1,116-63 227,-182 57-38,-93 41-200,-1-1 1,0-2-1,24-19 1,-42 30-115,1 0 1,-1-1-1,0 1 1,0-1-1,0 0 1,0 0 0,-1 1-1,1-1 1,-1 0-1,1-1 1,0-4-1,-1 7-25,-1 0 0,0 0 0,0 0-1,0 0 1,0 0 0,0 0-1,0 0 1,0 0 0,0 0 0,0 0-1,-1 0 1,1 0 0,0 0-1,0 0 1,-1 0 0,1 1 0,-2-3-1,2 2-28,-1 1 1,0-1-1,0 0 0,0 1 0,0-1 0,0 0 0,0 1 0,0-1 1,0 1-1,0 0 0,0-1 0,-1 1 0,1 0 0,0-1 1,0 1-1,0 0 0,0 0 0,-3 0 0,0 1-288,0-1 0,0 1-1,0 0 1,1 0 0,-1 1 0,0-1 0,0 1-1,-3 2 1,-10 6-616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47 154 5017,'-4'0'230,"1"1"1,0 0-1,0 1 1,0-1-1,0 0 0,0 1 1,1 0-1,-1 0 1,0 0-1,1 0 0,-3 2 1,4-2-140,0-1 1,0 1-1,0-1 1,0 1-1,0 0 1,0-1 0,1 1-1,-1 0 1,1-1-1,-1 1 1,1 0-1,0 0 1,0-1-1,-1 1 1,1 0 0,0 0-1,1-1 1,-1 1-1,0 0 1,0 0-1,1 0 1,0 2-1,2 3 135,0-1 0,0 1-1,1-1 1,-1 0-1,1 0 1,1 0-1,-1-1 1,1 1 0,0-1-1,8 7 1,6 3 313,39 23 1,-9-10-334,2-2 0,1-3 1,1-2-1,1-2 0,88 18 0,-36-17 277,1-6-1,115 2 1,-157-15 168,85-8 0,-110 2-399,0-2 0,-1-1 1,55-19-1,-45 7-107,-1-1 1,0-3 0,-2-1-1,0-3 1,-2-1-1,-2-3 1,64-59-1,-90 75-110,0 0-1,-1-1 1,-1-1-1,0 0 1,-2-1-1,17-33 1,-27 48-32,0 0 0,-1 0 1,1 0-1,-1 0 0,0 0 1,0 0-1,-1 0 0,1 0 1,-1-7-1,0 11-19,0-1 0,0 0 0,0 0 0,0 0 0,-1 0 0,1 0-1,0 1 1,-1-1 0,1 0 0,0 0 0,-1 1 0,1-1 0,-1 0 0,0 1 0,1-1 0,-1 0 0,1 1-1,-1-1 1,0 0 0,-1 0-46,1 1 0,-1-1 0,1 1 0,0-1 1,-1 1-1,1 0 0,-1 0 0,1 0 0,-1-1 0,1 1 0,-1 1 0,1-1 0,-1 0 0,-2 1 0,-5 1-537,1 0 1,-1 1-1,1 0 1,-1 1-1,-14 9 1,11-4 39,-13 11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215 132 4121,'-42'3'2102,"42"-3"-2008,-1 0 1,1 0-1,0 0 1,-1 0-1,1 0 1,-1 0-1,1 0 1,-1 0-1,1 0 1,-1 0-1,1 0 1,0 0 0,-1-1-1,1 1 1,-1 0-1,1 0 1,-1-1-1,2-3 1287,6-2 503,-5-9 567,2 6-1863,-1 0 0,-1 0 0,0 0 0,0-1 0,1-14 0,-3 22-504,0 1 1,0-1-1,0 1 1,-1-1-1,1 1 1,0-1 0,-1 1-1,1-1 1,-1 1-1,1-1 1,-1 1-1,0 0 1,0-1-1,0 1 1,0 0 0,0 0-1,0-1 1,0 1-1,0 0 1,0 0-1,0 0 1,-3-1-1,2 1-9,0 0 0,0 0 0,0 1-1,0-1 1,0 0 0,0 1 0,0 0-1,0-1 1,0 1 0,0 0 0,0 0-1,-1 0 1,1 0 0,0 1 0,0-1-1,-2 1 1,-2 1 3,1 1 1,0-1-1,0 1 0,-1 1 0,2-1 1,-1 0-1,0 1 0,1 0 1,-8 9-1,4-4-36,0 0 0,0 0 0,1 1 0,1 0 0,0 1 0,0-1 1,1 1-1,0 0 0,1 1 0,-6 22 0,8-24-30,1 0 0,0 0 0,0 0-1,1 1 1,0-1 0,1 0 0,0 0 0,0 0 0,1 0 0,1 0 0,0 0 0,0 0-1,6 12 1,-4-12-1,1-1 0,-1 1 0,2-1 0,0 0 0,0 0 0,0-1 0,16 14 0,-17-17-6,1 0 0,0 0 0,1-1 0,-1 0-1,1 0 1,0-1 0,-1 0 0,2 0 0,-1-1 0,15 3 0,-7-3 2,0-2 0,0 1 1,19-3-1,47-10-1945,-73 10 1338,4 0-240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83 8202,'-9'-69'3408,"8"57"-800,1 12-2596,0 0 0,0 0-1,0 0 1,0 0 0,0 0 0,0 0 0,0 0 0,0 0 0,0 0-1,0 0 1,0 0 0,0-1 0,0 1 0,0 0 0,0 0 0,0 0-1,0 0 1,0 0 0,0 0 0,0 0 0,0 0 0,0 0-1,0 0 1,0 0 0,0 0 0,0 0 0,0 0 0,0 0 0,0 0-1,0 0 1,0 0 0,0 0 0,0 0 0,0 0 0,0 0-1,0 0 1,0-1 0,0 1 0,0 0 0,1 0 0,-1 0 0,0 0-1,0 0 1,0 0 0,0 0 0,0 0 0,0 0 0,0 0 0,0 0-1,0 0 1,0 0 0,0 0 0,0 0 0,0 0 0,0 0-1,0 0 1,0 0 0,0 0 0,0 0 0,0 0 0,0 1 0,1-1-1,-1 0 1,2 4 559,0 0-257,-1-1-1,0 1 0,0 0 1,0 0-1,-1 0 0,1 7 1,0-2-3,6 205 2066,-6-72-2062,0-123-306,1 0-56,-3 33 0,-1-45-622,-1-8-607,-1-13-1356,1-15-619,-1-17 1438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5505,'1'-2'274,"0"0"0,0 1 1,0-1-1,0 1 0,0-1 0,0 1 0,0-1 0,0 1 0,1 0 1,-1-1-1,1 1 0,-1 0 0,1 0 0,2-1 0,-1 1 204,1 0 0,0 0 0,0 0-1,0 0 1,0 1 0,5-1-1,3 2 134,0 0-1,0 0 1,0 1-1,-1 0 1,16 6-1,-7-3-157,-3 0-62,0 0-1,0 1 1,-1 1 0,24 13 0,-39-19-362,0-1 0,0 1 0,1 0 0,-1-1 0,0 1 0,0 0 0,0 0 0,0 0 0,0 0 0,-1 0 0,1 0 0,0 0 0,0 0 0,-1 0 0,1 0 0,0 1 0,-1-1 0,1 0 0,-1 0 0,0 1 0,1-1 0,-1 0 1,0 1-1,0-1 0,0 0 0,0 1 0,0-1 0,0 0 0,0 1 0,0-1 0,-1 0 0,1 0 0,0 1 0,-1-1 0,1 0 0,-1 0 0,1 1 0,-1-1 0,0 0 0,-1 1 0,-2 4 45,-1 0 1,-1 0-1,1-1 0,-1 1 1,-8 5-1,-6 3-400,0-2 0,-1 0-1,-1-1 1,1-1 0,-40 12-1,50-19-490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3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143 139 8690,'0'-4'824,"0"-1"1,-1 0-1,0 1 0,1-1 1,-2 1-1,-2-9 1,2 8-357,-1 0 0,0-1 1,0 1-1,-6-8 1,1 5-198,0-1 0,0 1 0,0 1 0,-1 0 0,-11-7 0,18 13-210,-1-1-1,1 1 0,0-1 1,-1 1-1,1 0 0,-1 0 1,1 1-1,-1-1 0,1 0 1,-1 1-1,-4-1 0,6 1-48,1 0-1,0 0 1,-1 0-1,1 0 1,0 0-1,-1 0 1,1 0-1,0 1 1,-1-1-1,1 0 1,0 0-1,0 0 1,-1 0-1,1 0 1,0 1-1,-1-1 1,1 0-1,0 0 1,0 1-1,0-1 1,-1 0-1,1 0 1,0 1-1,0-1 1,-1 1-1,0 2 42,-1 1 0,1 0 0,-1 0-1,1-1 1,0 1 0,0 0 0,0 8 0,0 32 133,1-31-135,0-7-22,0 0-1,0 0 0,1 0 1,0 0-1,0 0 1,3 9-1,-3-13-22,-1-1 0,1 0 0,-1 0 0,1 0 1,0 0-1,-1 0 0,1 0 0,0 0 0,0 0 0,0 0 0,0-1 0,0 1 0,0 0 0,0 0 1,2 0-1,-2 0-3,1-1 0,-1 0 0,1 1 0,-1-1 0,1 0 1,-1 0-1,1 0 0,-1 0 0,1 0 0,-1 0 0,1 0 0,-1-1 1,1 1-1,-1-1 0,3 0 0,1-2 4,-1 1 0,0-1 0,0 0 0,0 0 0,0 0 0,-1-1 1,1 0-1,4-6 0,9-8 26,11-6 34,-28 24-65,0 0 0,0 0 0,0 0-1,0 0 1,0 0 0,0-1 0,1 1 0,-1 0-1,0 0 1,0 0 0,0 0 0,0 0 0,0 0-1,1 0 1,-1 0 0,0 0 0,0 0 0,0 0 0,0 0-1,1 0 1,-1 0 0,0 0 0,0 0 0,0 0-1,0 0 1,1 0 0,-1 0 0,0 0 0,0 0-1,0 0 1,0 0 0,0 0 0,1 0 0,-1 0 0,0 1-1,0-1 1,0 0 0,0 0 0,0 0 0,0 0-1,1 0 1,-1 0 0,0 1 0,0-1 0,0 0-1,0 0 1,0 0 0,0 0 0,0 0 0,0 1 0,0-1-1,0 0 1,0 0 0,0 0 0,0 0 0,0 1-1,0-1 1,0 0 0,0 0 0,0 0 0,0 0-1,0 1 1,0-1 0,-1 12 59,1-10-49,-6 27 119,4-22-144,0 1-1,1-1 0,0 1 0,0-1 1,1 1-1,0 12 0,0-20-47,0 0-1,0 1 1,0-1-1,0 0 1,1 1 0,-1-1-1,0 0 1,0 1-1,0-1 1,0 0-1,0 1 1,1-1 0,-1 0-1,0 1 1,0-1-1,1 0 1,-1 0 0,0 1-1,0-1 1,1 0-1,-1 0 1,0 0-1,0 1 1,1-1 0,-1 0-1,0 0 1,1 0-1,-1 0 1,0 0 0,1 0-1,-1 0 1,1 1-1,-1-1 1,0 0-1,1 0 1,7-3-739</inkml:trace>
  <inkml:trace contextRef="#ctx0" brushRef="#br0" timeOffset="1">227 140 8890,'8'-4'1002,"-5"2"-659,0 0-1,0 1 1,0-1 0,0 1 0,5-1 0,-8 1-249,1 1 0,0 0 0,-1 0 0,1 0 0,0 0 0,-1 0 0,1 0 0,-1 0 0,1 0 0,0 1 0,-1-1 0,1 0 0,0 0 0,-1 1 0,1-1 1,-1 0-1,1 0 0,-1 1 0,1-1 0,-1 1 0,1-1 0,-1 0 0,1 1 0,-1-1 0,1 1 0,-1-1 0,0 1 0,1 0 0,-1-1 0,0 1 0,1-1 0,-1 2 1,17 42 3068,-12-27-2145,10 20 0,-14-36-750,-3-4-135,-3-11-58,0 5-62,-20-52 14,23 57-27,1 1 0,0-1 0,1 0 0,-1 0 0,1 0 0,-1 0 0,1 0 0,1 0 0,-1 0 0,0 0 0,1 0 0,0 0 0,0 0 0,0 0 0,0 0 0,1 1 0,-1-1 0,1 0 0,0 1 0,0-1 0,4-4 0,-2 4-205,-1 0 0,1 0 0,0 1 0,0-1-1,0 1 1,1 0 0,-1 0 0,1 1 0,0-1-1,-1 1 1,1 0 0,0 0 0,0 0 0,9-1-1,7 2-688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187 164 8226,'-2'-5'1003,"0"1"0,-1-1-1,2 1 1,-1-1 0,0 0 0,0-6 0,-5-13 655,2 14-1038,1 0 1,-1 0 0,-13-18 0,16 24-492,-1 1 0,0-1 1,-1 1-1,1-1 0,0 1 0,-1 0 1,0 0-1,0 0 0,0 1 0,0-1 1,-7-2-1,9 5-95,0-1 1,1 1-1,-1-1 1,0 1 0,0 0-1,0 0 1,1 0-1,-1 0 1,0 0-1,0 0 1,0 1 0,1-1-1,-1 1 1,0-1-1,-2 2 1,1-1-6,0 1-1,0 0 1,1 0 0,-1 0-1,1 0 1,-1 0 0,1 0 0,-3 4-1,2-1-10,-1-1 0,1 1 0,1 0 1,-1 0-1,1 0 0,-1 1 0,1-1 0,1 0 0,-3 10 0,4-13-16,0 0 1,0 0-1,0 0 1,0 0-1,0 0 1,0-1-1,0 1 1,0 0-1,1 0 0,-1 0 1,1 0-1,-1-1 1,1 1-1,0 0 1,0 0-1,0-1 1,0 1-1,0-1 0,0 1 1,0-1-1,0 1 1,1-1-1,-1 0 1,0 1-1,1-1 1,-1 0-1,1 0 0,0 0 1,-1 0-1,1 0 1,0-1-1,0 1 1,-1 0-1,4 0 1,-1 0-4,0-1 1,1 1 0,-1-1 0,1 0 0,-1 0 0,1 0 0,-1-1 0,1 1 0,-1-1-1,0 0 1,1 0 0,-1-1 0,8-3 0,-2-2 10,-7 4-1,0 1-1,0 0 0,0 0 1,7-3-1,-10 5-6,1 0 1,0 0-1,-1-1 1,1 1-1,0 0 1,-1 0-1,1 0 0,0 0 1,-1 0-1,1 0 1,0 0-1,-1 0 1,1 0-1,0 0 0,-1 0 1,1 1-1,0-1 1,-1 0-1,1 0 1,-1 1-1,1-1 0,0 0 1,-1 1-1,1-1 1,-1 0-1,1 1 1,-1-1-1,1 1 0,-1-1 1,1 1-1,-1-1 1,1 2-1,3 6 63,1 1 0,-2-1-1,1 1 1,2 11 0,-2-8-308,8 18-1,-12-30 178,0 0 0,0 0 0,1 0-1,-1 1 1,0-1 0,0 0 0,1 0-1,-1 0 1,0 0 0,1 0 0,-1 1-1,0-1 1,1 0 0,-1 0 0,0 0-1,1 0 1,-1 0 0,0 0 0,1 0-1,-1 0 1,0 0 0,1-1 0,-1 1-1,0 0 1,0 0 0,1 0 0,-1 0-1,0 0 1,1 0 0,-1-1 0,2 1-226,14-6-614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0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8642,'-2'4'4041,"0"3"-1665,0 13-911,2 5-185,-5 20-312,2 8-168,1 9-288,0-7-112,6-4-192,3-6-64,4-15-72,1-4-104,1-19-1184,2-9-928,3-22 1280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10786,'0'20'4697,"0"8"-2488,0 14-937,-1 10-224,-2 8-288,0 1-103,6-4-305,1-5-112,5-9-160,3-5-64,0-12-832,3-6-473,-4-16 761</inkml:trace>
  <inkml:trace contextRef="#ctx0" brushRef="#br0" timeOffset="1">156 424 11026,'3'0'520,"-1"-1"-1,1 1 0,0-1 1,-1 0-1,1 0 0,-1 0 0,1 0 1,-1 0-1,0 0 0,1 0 1,3-4-1,23-20 426,-24 21-561,2-4-190,1-1 1,-1 1-1,-1-1 0,0 0 1,10-19-1,-9 13-157,0-1-1,-1 0 1,4-17-1,-9 28-30,-1 1 0,1 0 1,0-1-1,-1 1 0,0-1 0,0 1 0,-1-1 1,0-7-1,1 12-4,0-1-1,0 0 1,-1 1-1,1-1 1,0 0-1,0 1 1,0-1 0,0 0-1,-1 1 1,1-1-1,0 1 1,-1-1 0,1 0-1,0 1 1,-1-1-1,1 1 1,-1-1-1,1 1 1,-1-1 0,1 1-1,-1 0 1,1-1-1,-1 1 1,1-1 0,-1 1-1,1 0 1,-1 0-1,0-1 1,1 1-1,-1 0 1,0 0 0,1 0-1,-1 0 1,0 0-1,1 0 1,-1 0 0,0 0-1,1 0 1,-1 0-1,0 0 1,1 0-1,-1 0 1,0 0 0,1 1-1,-1-1 1,1 0-1,-1 0 1,-1 1-1,-1 1 17,-1 1-1,1-1 0,0 1 1,0 0-1,0-1 0,-5 6 1,3-1 22,0-1 0,0 1 1,1 0-1,0 1 1,0-1-1,1 1 0,0 0 1,0 0-1,0 0 0,1 0 1,1 0-1,-2 14 1,2-16-19,1 1 1,1-1 0,-1 0 0,1 0-1,0 1 1,1-1 0,-1 0 0,1 0 0,0 0-1,1-1 1,-1 1 0,1 0 0,0-1-1,1 0 1,-1 1 0,1-2 0,7 9 0,-9-11-65,0 0 0,0 0 0,1 0 0,-1 0 0,1-1 0,-1 1 0,1 0 0,-1-1-1,1 0 1,0 0 0,0 0 0,4 1 1,-4-1-102,0-1 1,1 0 0,-1 0-1,1-1 1,-1 1 0,1-1-1,-1 1 1,0-1 0,1 0-1,-1 0 1,3-2 0,29-13-433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11658,'-4'16'4577,"2"9"-3096,0 7-9,1 1-336,1-17-167,0 1-377,3 52-176,1-2-232,0-6-80,5-33-88,-2-5-240,-1-14-808,2-4-537,2-11 873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4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37 1448,'-19'-23'3724,"11"13"709,8 10-4347,0 0 0,0-1 0,0 1 1,0 0-1,0 0 0,0 0 0,-1 0 0,1 0 1,0-1-1,0 1 0,0 0 0,0 0 0,0 0 1,0 0-1,0 0 0,0 0 0,0 0 0,0-1 1,-1 1-1,1 0 0,0 0 0,0 0 0,0 0 1,0 0-1,0 0 0,0 0 0,-1 0 0,1 0 1,0 0-1,0 0 0,0 0 0,0 0 0,0 0 1,-1 0-1,1 0 0,0 0 0,0 0 0,0 0 1,0 0-1,0 0 0,-1 0 0,1 0 0,0 0 1,0 0-1,0 0 0,0 0 0,0 0 0,-1 0 1,1 0-1,0 0 0,0 0 0,0 1 0,0-1 1,0 0-1,0 0 0,0 0 0,-1 0 0,1 0 1,0 0-1,0 0 0,0 1 0,-2 11 364,2-11-376,-1 12 100,1 1 0,0-1 0,1 0 0,3 19 0,-3-28-147,0-1 0,0 1-1,0-1 1,0 0-1,1 0 1,-1 0-1,1 0 1,0 0-1,-1 0 1,5 4 0,-5-6-20,1 1 0,-1-1 1,1 1-1,0-1 1,-1 0-1,1 0 1,0 0-1,0 0 1,0 0-1,0 0 1,0-1-1,0 1 1,0 0-1,4 0 1,-5-1-8,0 0 1,1-1 0,-1 1 0,0 0 0,0 0 0,1 0 0,-1-1 0,0 1-1,0-1 1,1 1 0,-1-1 0,0 1 0,0-1 0,0 0 0,0 0 0,0 1 0,0-1-1,0 0 1,0 0 0,0 0 0,1-2 0,2-3-29,0 1 1,-1-1-1,4-7 1,-3 4-26,2-3-8,2-3-6,0-1-1,-1-1 0,5-17 1,-12 34 79,0 0 0,0 0 1,0 0-1,0 0 0,0 0 1,0-1-1,0 1 0,0 0 1,0 0-1,0 0 0,0 0 1,0 0-1,0 0 0,0 0 1,0-1-1,0 1 0,0 0 1,0 0-1,0 0 0,0 0 1,1 0-1,-1 0 0,0 0 1,0 0-1,0 0 0,0-1 1,0 1-1,0 0 0,0 0 1,0 0-1,0 0 0,0 0 1,0 0-1,1 0 0,-1 0 1,0 0-1,0 0 0,0 0 1,0 0-1,0 0 0,0 0 1,0 0-1,1 0 0,-1 0 1,0 0-1,0 0 0,0 0 1,3 6 1190,0 8-136,-3-14-1174,7 17 460,11 15-103,-15-29-223,-1 0-1,0 0 1,0-1 0,1 1-1,0 0 1,-1-1 0,5 3-1,1 1-84,4 1-1055,-4-4-3478,-2 1 2616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2 181 7778,'-1'2'381,"1"0"0,0 0 0,-1 0 1,1 0-1,0 0 0,0 0 1,0 0-1,1 1 0,-1-1 0,1 0 1,-1 0-1,1 0 0,-1 0 0,1 0 1,0 0-1,0-1 0,0 1 0,0 0 1,0 0-1,3 2 0,-3-3-285,1 1 0,0-1 0,0 0 0,0 0 0,0 0 0,0 0 0,0 0-1,0 0 1,0 0 0,1-1 0,-1 1 0,0-1 0,0 0 0,1 1 0,-1-1 0,0 0 0,1 0 0,2-1-1,1 0-4,1 0-1,0-1 1,0 0-1,-1-1 1,1 1-1,-1-1 0,0 0 1,0-1-1,0 1 1,0-1-1,8-8 1,-5 4-59,0 0 0,-1-1 0,0 0 0,-1 0 0,0-1 0,6-10 0,-11 16-21,0 0 0,0 0 0,-1 0 0,0 0 0,1 0-1,-1 0 1,0 0 0,-1 0 0,1-5 0,-1 6 3,0 1-1,0-1 1,0 1-1,-1-1 1,1 1 0,-1-1-1,0 1 1,0-1-1,1 1 1,-2-1 0,1 1-1,0 0 1,0 0-1,-1-1 1,1 1 0,-3-2-1,1 1 44,-1-1 0,0 1 0,0 0 0,0 0 0,-1 0 0,1 1 1,-1 0-1,1-1 0,-1 1 0,0 1 0,0-1 0,-7-1 0,9 3-10,1-1-1,-1 1 1,0 0 0,0 0-1,0 0 1,1 0 0,-1 0 0,0 1-1,0-1 1,0 1 0,1-1 0,-1 1-1,0 0 1,1 0 0,-1 1-1,1-1 1,-1 0 0,1 1 0,-1 0-1,1-1 1,0 1 0,0 0-1,-3 4 1,2-2-22,0 0 1,0 0-1,1 1 0,0-1 1,0 1-1,0 0 0,0-1 1,1 1-1,0 0 0,0 0 0,0 0 1,0 0-1,1 0 0,0 0 1,0 0-1,0 0 0,1 0 0,-1 0 1,1 0-1,1 0 0,-1 0 1,1-1-1,-1 1 0,1 0 0,1-1 1,3 7-1,-2-6-175,0 0 0,0 0 0,1 0 0,-1-1 0,1 0 0,0 0 0,0 0 0,1-1-1,-1 1 1,1-1 0,0-1 0,-1 1 0,1-1 0,1 0 0,-1 0 0,0-1 0,0 1 0,0-2 0,1 1 0,-1-1 0,1 0 0,-1 0 0,0 0 0,8-2 0,31-7-1057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2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219 237 9866,'-2'-5'1212,"1"0"0,-1 0-1,1 0 1,-2 0 0,-3-8 0,4 11-1017,1 0 0,-1 0 0,0 0 0,0 0 0,0 0 0,1 0 0,-1 1 0,-1-1 0,1 1 0,0 0 0,0-1 0,-1 1 0,1 0 1,0 0-1,-4 0 0,1 0-71,-1 0 1,1 0 0,-1 1-1,0-1 1,1 1-1,-1 1 1,1-1 0,-1 1-1,0 0 1,1 0 0,0 1-1,-1 0 1,1 0-1,-10 5 1,9-4-102,0 1 0,0 0 0,0 0 0,0 0 0,1 1 0,0 0 0,0 0 0,0 0 0,0 1 0,1-1 0,-6 11 0,9-13-22,0-1-1,0 1 1,0-1-1,0 1 1,1 0-1,-1-1 1,1 1-1,0 0 1,-1-1-1,1 1 0,0 0 1,1-1-1,-1 1 1,0 0-1,1-1 1,-1 1-1,1-1 1,0 1-1,0-1 1,0 1-1,0-1 0,1 1 1,-1-1-1,1 0 1,-1 0-1,1 0 1,0 1-1,0-2 1,-1 1-1,1 0 1,1 0-1,-1-1 0,0 1 1,0-1-1,1 0 1,-1 1-1,1-1 1,-1 0-1,1 0 1,4 0-1,-3 0-11,1 0 0,0 0 1,0-1-1,0 0 0,0 0 0,0 0 0,0 0 0,0-1 0,0 0 0,-1 0 1,1 0-1,0-1 0,0 1 0,-1-1 0,1 0 0,-1-1 0,0 1 1,8-6-1,-5 2-15,-1 0-1,1 0 1,-1 0 0,0-1 0,-1 0 0,0 0 0,0-1-1,0 1 1,5-15 0,-3 5 9,0-1-1,-1 0 1,-2 0-1,4-20 1,-6 25 41,-1 0-1,-1 1 1,0-1-1,0 0 0,-1 0 1,-5-23-1,2 23 97,4 13-116,0-1 0,-1 1 0,1 0 0,0 0 0,0 0 0,0 0 0,0 0 0,0-1 0,0 1 0,0 0 0,0 0 0,0 0 0,0 0 0,0 0 0,0-1 0,-1 1 0,1 0 0,0 0 0,0 0 0,0 0 0,0 0 0,0 0 0,0 0 0,-1 0 0,1 0 0,0 0 0,0 0 0,0 0 0,0-1 0,-1 1 0,1 0 0,0 0 0,0 0 0,0 0 0,0 0 0,0 0 0,-1 0 0,1 1 0,0-1 0,0 0 0,0 0 0,0 0 0,0 0 0,-1 0 0,1 0 0,-5 6 80,2 1-60,0 0-1,1 1 0,-1-1 0,2 1 0,-1 0 1,1-1-1,-1 16 0,1-11-6,-2 32 35,2 0-1,5 53 1,-3-92-65,-1 0 1,1-1-1,0 1 1,1 0-1,-1 0 1,1-1-1,0 1 1,3 5-1,-4-8-93,1 0-1,-1 0 0,0-1 0,1 1 0,-1 0 1,1-1-1,-1 1 0,1-1 0,0 0 0,-1 1 1,1-1-1,0 0 0,0 0 0,0 0 1,0 0-1,0-1 0,0 1 0,0 0 0,1-1 1,-1 0-1,4 1 0,26-3-692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2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110 221 8962,'0'0'146,"0"1"0,0 0 0,1-1 0,-1 1 0,0 0 0,0-1 0,1 1 0,-1-1 0,0 1 0,1 0 0,-1-1 0,1 1 0,-1-1 0,0 1 0,1-1 0,-1 1 0,1-1 0,0 0 0,-1 1 0,1-1 0,-1 0 0,1 1 0,0-1 0,-1 0 0,1 0 0,-1 1 0,1-1 0,0 0 0,-1 0 0,1 0 0,0 0 0,-1 0 0,1 0 0,0 0 0,1 0 0,0-1-3,0 0 0,0 1 0,0-1 0,0 0 0,0 0 0,0 0-1,-1-1 1,1 1 0,0 0 0,-1-1 0,3-1 0,4-6 121,-1 1 0,0-2 0,-1 1 0,0-1 0,0 1 0,-1-2-1,-1 1 1,5-13 0,-7 17-196,-1 0-1,0 0 0,0 0 1,0 0-1,0 0 0,-1 0 0,-1-8 1,1 10-24,-1 0 0,0 1 1,0-1-1,0 0 0,0 1 1,0-1-1,-1 1 0,0 0 1,1-1-1,-1 1 0,-1 0 1,-3-5-1,5 7-10,0 0 1,0 0-1,0 0 0,0 0 1,-1 0-1,1 0 1,0 0-1,-1 0 0,1 0 1,0 1-1,-1-1 1,1 1-1,-1-1 0,1 1 1,-1-1-1,1 1 1,-1 0-1,1 0 0,-1 0 1,0 0-1,1 0 1,-1 0-1,1 0 0,-1 1 1,1-1-1,-1 0 0,1 1 1,-1-1-1,1 1 1,-1 0-1,1-1 0,0 1 1,-1 0-1,1 0 1,0 0-1,0 0 0,-2 1 1,-1 2 17,1-1 1,-1 1-1,1 0 1,-1 1-1,1-1 1,1 0-1,-1 1 1,0 0-1,1-1 1,-2 8-1,0 3-22,1-1 0,1 0 0,0 1 0,1-1 0,2 19 0,9 73 44,14-1 233,-7-36 211,-15-58-372,0-1 0,0 15 0,-2-22-119,1-1 0,-1 1 1,-1 0-1,1-1 0,0 1 0,-1-1 0,1 1 0,-1-1 0,0 1 0,0-1 0,0 1 0,0-1 0,0 0 0,-3 4 0,3-5-21,-1 0 0,1 0 0,0 0 0,-1 0 0,1-1-1,0 1 1,-1-1 0,1 1 0,-1-1 0,1 1 0,-1-1 0,1 0-1,-1 0 1,1 0 0,-1 0 0,0 0 0,1 0 0,-1 0 0,1 0-1,-4-2 1,-3 0-171,-1 0 0,-10-6-1,14 6 17,0 1-116,0-1 0,0-1 0,0 1 0,0-1 0,0 1 0,1-1 0,-1-1 0,1 1 0,-5-5 0,7 4 118,0 1 1,0-1 0,0 0 0,0 0-1,-1-6 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6969,'11'-2'902,"0"-1"0,0 0 0,0 0-1,-1-1 1,1-1 0,-1 1 0,0-2-1,0 1 1,0-2 0,-1 1 0,16-16-1,-22 20-777,-1-1 0,0 0-1,0 0 1,0 0-1,0-1 1,0 1-1,-1 0 1,1-1 0,-1 1-1,1-6 1,-1 3-1,0 0 1,0 0 0,0-1 0,-1 1-1,-1-9 1,1 15-102,0-1-1,0 0 1,0 0-1,0 0 1,-1 0-1,1 0 1,0 1 0,-1-1-1,1 0 1,0 0-1,-1 1 1,1-1-1,-1 0 1,1 1-1,-1-1 1,0 0-1,1 1 1,-1-1 0,1 1-1,-1-1 1,0 1-1,0-1 1,1 1-1,-1-1 1,0 1-1,0 0 1,0-1-1,1 1 1,-1 0-1,0 0 1,0 0 0,0-1-1,0 1 1,0 0-1,-2 0 40,0 1 0,1-1 0,-1 0 0,1 1 0,-1-1 0,1 1 0,-1 0 0,1 0 0,-1 0 0,1 0 0,-3 1 0,1 1 5,0 1-1,0-1 1,1 0 0,-1 1 0,1 0-1,0 0 1,0 0 0,0 0 0,0 0-1,-3 9 1,3-7-17,1 0 0,0 0 1,0 1-1,0-1 0,1 1 0,-1 0 0,1 10 0,1-13-44,0-1 0,1 0-1,-1 1 1,1-1 0,0 0 0,-1 1 0,2-1-1,-1 0 1,0 0 0,1 0 0,-1 0-1,1 0 1,0 0 0,0 0 0,0 0 0,0-1-1,1 1 1,-1-1 0,3 3 0,-1-3-142,0 1 0,-1-1 1,1 0-1,0 0 1,0 0-1,0-1 0,1 1 1,-1-1-1,0 0 0,0 0 1,1 0-1,-1-1 1,0 0-1,8 0 0,24-4-559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4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12123,'-3'0'940,"0"1"0,0 0 0,1 0 0,-1 0 0,-5 2 0,-13 11 1287,16-9-1916,0-1 0,1 1 0,-1 0 0,1 0 1,-4 7-1,6-10-239,1 1 0,0-1 0,0 1 0,0-1 0,0 1 0,0-1 0,0 1 0,1 0 0,-1-1 0,1 1 0,0 0 0,0 0 0,0-1 0,0 1 1,0 0-1,1-1 0,-1 1 0,3 5 0,0 0 5,1 0 1,0 0 0,0 0-1,9 10 1,-9-13-46,1 1 0,-2 0 0,1 0 0,0 1-1,-1-1 1,-1 1 0,4 8 0,-6-13-18,0-1-1,0 1 1,1-1-1,-1 1 1,0-1 0,0 1-1,0-1 1,-1 1-1,1-1 1,0 1-1,-1-1 1,1 1 0,0-1-1,-1 0 1,0 1-1,1-1 1,-1 0 0,-2 3-1,2-2 11,-1-1 0,0 1 0,1-1-1,-1 1 1,0-1 0,0 0 0,0 0 0,0 0-1,0 0 1,-1 0 0,-1 1 0,-4-1-34,0 1-1,1-1 1,-1 0 0,0-1 0,0 0-1,-9-1 1,-8-1-1825,-28-8 0,35 5 792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289 376 6017,'-1'24'1136,"0"-16"-258,1 0 0,-1 0 1,0 1-1,-1-1 0,-5 15 1,7-22-655,0-1 0,-1 1 1,1 0-1,-1-1 0,1 1 0,-1 0 1,0-1-1,1 1 0,-1 0 1,0-1-1,1 1 0,-1-1 0,0 0 1,0 1-1,0-1 0,1 1 1,-1-1-1,0 0 0,0 0 0,0 1 1,0-1-1,1 0 0,-1 0 1,0 0-1,0 0 0,0 0 0,-1-1 1,-4-10 3659,-29-52-3641,-5-9-91,-18-56 16,-22-44-74,78 169-124,-9-15 97,11 18-80,-1-1 0,1 1 0,0-1 0,0 1 0,-1 0 0,1-1 0,0 1 0,-1 0 0,1-1 0,0 1 0,-1 0 0,1-1 0,-1 1 0,1 0 1,0 0-1,-1-1 0,1 1 0,-1 0 0,1 0 0,-1 0 0,1 0 0,-1 0 0,1 0 0,-1 0 0,1 0 0,-1 0 0,1 0 0,-1 0 1,1 0-1,-1 0 0,1 0 0,0 0 0,-1 1 0,-2-1-1326,0 1-3274,0 6 3383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79 181 7874,'-60'58'3252,"43"-40"-1492,17-18-1638,0 1 0,-1-1 0,1 1 0,0-1 1,0 1-1,0-1 0,0 1 0,-1-1 0,1 1 0,0-1 0,0 1 0,0-1 1,0 1-1,0-1 0,0 1 0,0 0 0,0 4 1195,1-5-1219,-1 0 0,0 0 0,1 0 0,-1 0-1,0 0 1,0 0 0,1 0 0,-1 0-1,0 0 1,1 0 0,-1 0 0,0 0-1,1 0 1,-1 0 0,0 0 0,0 0-1,1 0 1,-1 0 0,0 0 0,1 0-1,-1 0 1,0-1 0,0 1 0,1 0-1,-1 0 1,0 0 0,0-1 0,0 1 0,1 0-1,-1 0 1,0 0 0,0-1 0,0 1-1,0 0 1,1-1 0,0-2-44,-1 1 1,1-1 0,0 0-1,1 1 1,-1-1-1,0 1 1,1 0 0,-1-1-1,1 1 1,2-2 0,6-9 43,11-14 9,29-40 192,-24 26-10,-18 27-57,2-1-1,19-24 0,-27 37-215,0 0 0,0 0 0,-1 0 0,2 1 0,-1-1 0,0 1 0,0-1 0,0 1 0,1 0 0,-1 0 0,1 0 0,-1 0 0,1 0 0,-1 1 0,1-1 0,-1 1-1,1-1 1,-1 1 0,1 0 0,0 0 0,-1 0 0,1 1 0,0-1 0,-1 1 0,1-1 0,-1 1 0,1 0 0,-1 0 0,1 0 0,-1 0 0,4 2 0,3 3 26,1 1 0,-1 0 1,0 1-1,-1-1 0,14 18 1,2 5 71,-12-15-144,14 15 0,-26-30-83,1 1 1,-1 0-1,1-1 0,0 1 0,0-1 0,-1 1 0,1-1 0,0 1 1,0-1-1,0 1 0,-1-1 0,1 0 0,0 0 0,0 1 1,0-1-1,0 0 0,1 0 0,7-1-686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93 7842,'-39'-10'3144,"39"10"-3112,-11-3 2171,12 5-482,2 5-1010,-2 1-222,12 63 1558,-5-42-1330,2 1-1,22 47 1,-42-98-546,0 0 0,-9-33 0,16 43-179,1 0 0,0 1 0,0-1 0,1 0 0,1 0-1,0 0 1,2-18 0,-1 25-1,0-1 0,0 0 0,0 0 1,1 1-1,0-1 0,0 1 0,0 0 0,0-1 0,1 1 0,0 0 1,0 0-1,0 1 0,0-1 0,0 1 0,1-1 0,0 1 0,0 0 0,0 0 1,0 1-1,0-1 0,0 1 0,7-3 0,2 1-742,1 1 1,-1 0-1,1 1 1,0 1-1,22 0 0,-15 3-397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5753,'0'1'171,"0"0"1,0 0-1,1 0 0,-1 0 0,0 0 0,0 0 1,1 0-1,-1-1 0,0 1 0,1 0 1,-1 0-1,1 0 0,-1-1 0,1 1 0,-1 0 1,1-1-1,-1 1 0,1 0 0,0-1 0,0 1 1,-1-1-1,1 1 0,0-1 0,1 1 1,1 0 159,0 0 1,0-1 0,0 0 0,0 0 0,-1 1 0,1-2 0,4 1 0,0-1 23,1-1 0,-1 0 0,-1 0 0,1 0 0,0 0 0,0-1 0,-1-1 0,0 1 0,1-1 0,-1 0 0,10-8 0,-2-1-134,-1 0-1,0-1 0,14-20 0,-24 30-192,0-1 0,0 1 0,0-1 0,-1 0-1,0 0 1,0 0 0,0 0 0,-1 0-1,0 0 1,1-9 0,-2 12 2,1 1 1,-1-1-1,0 0 1,0 0-1,-1 0 0,1 1 1,0-1-1,-1 0 1,1 0-1,-1 1 1,1-1-1,-1 0 1,0 1-1,0-1 0,1 0 1,-1 1-1,0-1 1,-1 1-1,1 0 1,0-1-1,0 1 0,-1 0 1,1 0-1,0 0 1,-1 0-1,1 0 1,-1 0-1,0 0 1,1 0-1,-1 0 0,0 1 1,1-1-1,-4 0 1,2 1 19,1-1 0,0 1 0,-1 0 0,1 0 0,0 0 0,-1 0 0,1 0 0,-1 0 0,1 1 0,0-1 0,-1 1 0,1 0 0,0-1 1,0 1-1,-4 2 0,3-1 6,0 1 0,0-1 0,0 1 0,0-1 0,0 1 0,0 0 0,1 0 0,-4 6 0,1-1 15,1-1 0,0 2 0,0-1 0,1 0 0,0 1 0,1-1 0,-3 15 1,4-14-24,0 1 0,0 0 1,1 0-1,0 0 0,1 0 1,3 13-1,-4-20-137,1 0 0,0 0 0,0 0 0,0 0 0,0-1 0,1 1 0,-1 0 0,1-1 0,-1 1 0,1-1 0,0 1 0,0-1 0,0 0 0,0 0 0,0 0 0,1 0 0,-1 0 0,1-1 0,-1 1 0,1-1 0,0 1 0,-1-1 0,1 0 0,0 0 0,3 0 0,-1 0-344,0 0-1,-1 0 0,1-1 1,6 0-1,22-6-904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5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14 9866,'-4'-3'567,"0"2"0,0-1 0,0 0 0,0 1 0,0 0-1,-1 0 1,1 0 0,0 0 0,-1 1 0,1 0 0,0-1 0,-1 2 0,1-1 0,0 0-1,-6 2 1,8-1-476,0-1-1,0 1 0,-1-1 0,1 1 0,0 0 1,0 0-1,0 0 0,0 0 0,0 1 1,0-1-1,0 0 0,1 1 0,-1-1 1,0 1-1,1 0 0,-1-1 0,1 1 1,-1 0-1,1 0 0,0 0 0,0 0 0,0 0 1,0 0-1,0 1 0,1-1 0,-1 0 1,1 0-1,-1 1 0,1 2 0,0 1-72,0 0 0,0-1 0,1 1 1,0-1-1,0 1 0,0-1 0,1 1 0,0-1 0,0 0 0,0 0 0,1 0 0,2 5 0,5 4 11,0-2-1,20 22 1,-19-22 154,1 0 1,13 22-1,-24-33-154,0 0 0,-1 0 0,1 0 0,-1 0 0,1 0-1,-1 0 1,1 0 0,-1 1 0,0-1 0,1 0 0,-1 0 0,0 2 0,0-2-17,0-1 0,0 1 0,0-1 0,-1 1 0,1-1 0,0 1 0,0-1 0,0 1 0,-1-1 0,1 0 0,0 1 0,0-1 0,-1 1 0,1-1 0,-1 0 0,1 1 0,0-1 0,-1 0 0,1 1 0,-1-1 0,-3 2 22,1-1 0,0 0-1,-1 0 1,1 0-1,-1-1 1,-6 1-1,2 0-13,7-1-25,-6 1-272,0 0 1,0-1-1,0 0 0,-9 0 1,15 0 216,1 0-1,0 0 1,0 0 0,0 0 0,0 0 0,-1 0 0,1 0 0,0 0 0,0 0-1,0 0 1,-1 0 0,1 0 0,0 0 0,0 0 0,0 0 0,0 0 0,-1 0-1,1-1 1,0 1 0,0 0 0,0 0 0,0 0 0,0 0 0,-1 0 0,1 0-1,0 0 1,0-1 0,0 1 0,0 0 0,0 0 0,0 0 0,-1 0 0,1 0-1,0-1 1,0 1 0,0 0 0,0 0 0,0 0 0,0 0 0,0-1-1,0 1 1,0 0 0,0 0 0,0 0 0,0-1 0,0 1 0,0 0 0,0 0-1,0 0 1,0 0 0,0-1 0,0 1 0,0 0 0,0 0 0,0 0 0,0 0-1,1-1 1,5-4-977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38 7474,'-4'2'1303,"-1"1"137,-1-3 3174,5 1-4435,1 0 0,-1 0 0,1 0 0,-1 0 0,1 0 1,0-1-1,-1 1 0,1 0 0,0 0 0,0 0 0,0 0 0,0 0 0,0 0 0,0 2 0,1 6 93,0 0 0,1 0 0,0 0 0,0 0 1,8 17-1,-7-19-149,0 1 21,0 0 0,1-1 0,0 0 0,0 0 0,1 0 0,0 0 0,8 9 0,-9-13-84,0 1 1,0-1-1,0 0 0,0 0 0,0 0 0,0 0 0,1-1 0,-1 0 1,1 0-1,0 0 0,0-1 0,5 2 0,-8-3-52,-1 0 0,0 1 0,0-1-1,0-1 1,0 1 0,0 0 0,1 0 0,-1 0 0,0 0-1,0-1 1,0 1 0,0-1 0,0 1 0,0-1-1,0 1 1,0-1 0,0 1 0,0-1 0,0 0-1,0 0 1,0 1 0,-1-1 0,1 0 0,0 0 0,-1 0-1,2-1 1,0-2-30,0 0 0,0-1 1,0 1-1,0 0 0,0-5 0,5-22-1798,-1 0-1,2-52 1,-7 78 1476,1-39-1143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29 9954,'-6'-3'1395,"0"0"0,-1 1 0,1 0 0,-9-2 1,9 3-975,1 1 0,0-1 0,0 1 0,0 0 0,-1 0 0,-5 2 0,8-2-364,1 0 0,-1 1 0,1 0-1,-1 0 1,0 0 0,1 0 0,-1 0 0,1 0 0,0 1 0,-1-1-1,1 1 1,0 0 0,0-1 0,0 1 0,0 0 0,0 0 0,1 0-1,-1 1 1,0-1 0,1 0 0,0 1 0,-1-1 0,1 1 0,0-1-1,0 1 1,1-1 0,-1 1 0,0 4 0,0-2-47,1-1 0,0 1 0,0-1 0,0 0 0,1 1 0,-1-1 1,1 0-1,0 1 0,1-1 0,-1 0 0,1 0 0,-1 0 0,1 0 0,0 0 0,1 0 0,-1-1 0,1 1 0,0-1 0,-1 1 1,1-1-1,1 0 0,-1 0 0,0-1 0,1 1 0,4 2 0,-3-2-147,0 0 0,0 0-1,0-1 1,1 0 0,-1 0 0,1 0 0,-1-1-1,1 1 1,-1-2 0,1 1 0,0 0 0,-1-1-1,1 0 1,0 0 0,0-1 0,-1 0 0,1 0-1,0 0 1,5-3 0,16-10-623</inkml:trace>
  <inkml:trace contextRef="#ctx0" brushRef="#br0" timeOffset="1">383 86 9418,'-3'-2'824,"1"0"1,-1-1-1,1 1 0,0-1 0,0 1 1,0-1-1,-2-4 0,-4-5 496,0 2-262,5 4-509,-1 0 1,-1 1 0,-7-9 0,11 13-510,0 0-1,0 0 1,0 1-1,0-1 1,0 0 0,0 1-1,0-1 1,0 1-1,0-1 1,0 1 0,0-1-1,-1 1 1,1 0-1,0 0 1,0-1 0,0 1-1,0 0 1,-1 0 0,1 0-1,0 0 1,0 0-1,0 1 1,0-1 0,-1 0-1,1 0 1,0 1-1,-2 0 1,2 0-21,-1 1-1,0-1 1,1 0 0,-1 1 0,1-1-1,0 1 1,-1 0 0,1 0-1,0-1 1,0 1 0,0 0 0,0 0-1,-1 3 1,0 2 9,-1 0 0,-1 11-1,3-7-7,-1 0-1,1 0 0,2 20 1,-1-27-18,0-1 1,0 0-1,1 1 1,0-1-1,-1 0 1,1 1-1,0-1 1,1 0-1,-1 0 1,1 0-1,-1 0 1,1 0-1,0 0 1,0 0-1,0-1 1,4 4-1,-5-5-2,-1 0-1,1-1 0,0 1 0,0-1 0,0 1 1,0-1-1,0 0 0,0 1 0,0-1 0,1 0 0,-1 0 1,0 1-1,0-1 0,0 0 0,0 0 0,0 0 1,0 0-1,0-1 0,0 1 0,0 0 0,0 0 0,0-1 1,0 1-1,0 0 0,0-1 0,0 1 0,0-1 1,0 0-1,0 1 0,0-1 0,1 0 0,1-2-4,1-1-1,-1 1 1,0-1 0,0 1-1,4-8 1,9-23 2,-13 26 38,1 1 0,-1 0 0,10-14 0,-6 15 200,-5 5-8,-5 5 22,1-2-204,1 0 0,0 0 0,0 0 0,0 0 0,0 0 0,1 0 0,-1 0 0,0 0 0,1 0 0,-1 0 0,1 1 0,0-1 0,0 4 0,0 2 37,0 1 1,3 12-1,-3-17-163,1 2 149,1 1 0,-1-1 0,4 10 1,-5-15-165,1 0 1,-1 0 0,1 0-1,-1 0 1,1 0 0,-1 0-1,1-1 1,-1 1 0,1 0-1,0 0 1,-1 0 0,1-1-1,0 1 1,0 0 0,0-1-1,0 1 1,-1 0 0,1-1-1,0 1 1,0-1 0,0 0-1,0 1 1,0-1 0,0 0 0,0 1-1,1-1 1,-1 0 0,0 0-1,1 0 1,12-3-2147,3-3 838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9074,'3'4'4457,"2"4"-1617,-5 12-855,0 5-201,-4 10-471,-4 3-265,3 3-504,0 1-176,5-8-224,2-6-56,4-8-336,-2-8-344,1-8-1000,0-3-729,1-9 1409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8274,'6'3'1549,"0"0"1,0-1 0,10 3-1,-8-2-1039,1-2-1,18 2 1,-23-3-327,0 0 0,0 0 0,1-1 0,-1 1 0,0-1 0,0 0 0,0-1 1,0 1-1,-1-1 0,6-2 0,1-2 317,19-15 1,-27 20-465,5-5 56,0 0-1,-1 0 0,1-1 1,-1 0-1,-1 0 1,6-8-1,-9 12-59,-1 0 0,1 0 0,-1-1 0,1 1 0,-1-1 0,0 1 0,0-1 0,0-3 0,-1 5-3,0 0 1,0 0-1,0 0 0,0 0 0,0 0 0,-1 0 1,1 0-1,-1 1 0,1-1 0,-1 0 0,0 0 0,1 0 1,-1 1-1,0-1 0,0 0 0,-2-1 0,2 1 32,-1 0-1,0 0 1,1 0-1,-1 1 1,0-1-1,0 1 1,0-1-1,0 1 1,0-1-1,0 1 1,0 0-1,-1 0 1,1 0-1,0 0 1,-1 1-1,1-1 1,-1 1-1,1-1 1,0 1-1,-1 0 1,1 0-1,-1 0 1,1 0-1,-1 0 1,1 1-1,-1-1 1,1 1-1,0-1 1,-1 1-1,-2 2 1,1-2 11,1 1 0,0 0 0,0 1 0,-1-1 0,1 1 0,1-1 0,-1 1 0,0 0 0,1 0 0,-1 0 0,1 0 1,0 1-1,0-1 0,0 0 0,1 1 0,-1 0 0,1-1 0,-2 8 0,2-3 0,0 0-1,0 0 1,1 0 0,0 0 0,0 0-1,1 0 1,0-1 0,0 1-1,1 0 1,0 0 0,1-1-1,-1 1 1,7 11 0,-7-15-100,1 0 0,-1 0 1,1-1-1,-1 1 0,1-1 0,0 1 1,1-1-1,-1 0 0,0 0 1,1-1-1,0 1 0,-1-1 0,1 0 1,0 0-1,0 0 0,1 0 0,-1-1 1,0 1-1,0-1 0,1 0 0,-1 0 1,1-1-1,-1 0 0,1 1 1,4-2-1,-2 0-385,0 0 0,-1 0 0,1-1 0,-1 0 0,0-1 0,9-3-1,-10 3 230,40-18-812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5617,'43'-37'3153,"-38"32"-849,-5 6-327,5 2-193,-1 11-440,-4 8-191,2 4-417,-2 12-160,-3-4-240,6 2-88,-1 1-152,-2-7-32,7-4 0,-4-6-168,-2-5-840,2-3-816,-5-4 1023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5793,'-8'7'3025,"12"-6"-553,8-1-615,13 3-441,8-2-168,19-1-463,11 0-217,7-3-336,-5 1-88,0-2-88,-3-2-24,-9 4 40,1 2-328,-18 0-809,-10 4-703,-17 0 952</inkml:trace>
  <inkml:trace contextRef="#ctx0" brushRef="#br0" timeOffset="1">243 200 6289,'10'8'3281,"4"2"-1032,-4 15-529,8 9-64,-5 12-455,0 4-265,2 5-336,-4-2-96,-5-1-152,4-4-32,-9-12-120,3-6-72,-4-18-200,0-5-288,-4-12-1104,-7-10-889,5-13 1401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8:59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7826,'23'1'4903,"12"2"-1758,6 1-1357,-29-4-1468,0 1-1,0 0 1,-1 1-1,1 0 1,-1 1-1,1 0 1,-1 1-1,12 5 1,-22-9-307,-1 1 0,1-1 0,-1 0 0,1 0 0,-1 1 0,1-1 0,-1 0 0,1 1 0,-1-1 0,1 0 0,-1 1 0,0-1 0,1 1 0,-1-1 0,0 1 0,1-1 0,-1 1 0,0-1 0,0 1 0,1-1 0,-1 1 0,0-1 0,0 1 0,0-1 0,0 1 0,0 0 1,0-1-1,0 1 0,0-1 0,0 1 0,0-1 0,0 1 0,0-1 0,0 1 0,0 0 0,-1-1 0,1 1 0,0-1 0,0 1 0,0-1 0,-1 1 0,1-1 0,0 1 0,-1-1 0,1 0 0,-1 1 0,1-1 0,0 1 0,-1-1 0,0 1 0,-4 3 17,0 0 0,0-1-1,-10 6 1,9-5 10,-20 12-2,0 1-856,-34 15 0,56-30 25,-1 1-1,1-1 1,-1 1 0,-5 4 0,0 0-569</inkml:trace>
  <inkml:trace contextRef="#ctx0" brushRef="#br0" timeOffset="1">320 203 10178,'4'16'4313,"-3"8"-2304,-1 1-201,-2-1-512,-2-2-256,0-6-503,0-7-361,2-8-1137,2-4 593,8-10-16</inkml:trace>
  <inkml:trace contextRef="#ctx0" brushRef="#br0" timeOffset="2">337 57 12715,'4'0'4793,"4"-4"-3633,-2 5-64,-1-1-440,0 5-192,-2-2-440,0 0-392,-3-3-1072,0 0 944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6601,'38'-33'3121,"-37"33"-1080,5 9-425,-8 6-368,1 9-168,0 8-359,1-3-185,2 4-248,4-6-64,4-3-96,-4-4-32,-2-7-96,0 3-392,-6-5-1281,2 1 1145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8626,'-7'-4'3601,"14"8"-1969,1-8-72,15 8-287,7 4-193,15-8-440,6 0-192,10-1-248,1-9-64,-14 2-72,-9-1-16,-7 5-576,-15 4-464,-6 5-1697,-2 9 1625</inkml:trace>
  <inkml:trace contextRef="#ctx0" brushRef="#br0" timeOffset="1">322 144 6449,'-2'-16'4110,"2"13"-3406,-1 0-1,1 0 0,0 0 0,-1 0 0,-1-4 0,1 6-553,1 0 0,-1 0 0,1 0 0,-1 0 0,0 0 0,1 0 0,-1 1-1,0-1 1,0 0 0,0 0 0,0 0 0,0 1 0,1-1 0,-1 1 0,-1-1 0,1 0 0,0 1 0,-1-1-1,-3 0 45,0-1 0,0 1 0,0 1 0,0-1 0,0 1 0,0 0 0,0 0 0,0 0-1,0 1 1,0-1 0,-6 3 0,9-2-162,0-1-1,-1 1 0,1 0 1,0 0-1,-1 0 1,1 0-1,0 0 1,0 0-1,0 1 1,0-1-1,0 1 0,0 0 1,0-1-1,1 1 1,-1 0-1,1 0 1,-1 0-1,1 0 0,0 0 1,0 1-1,-1-1 1,2 0-1,-1 1 1,-1 3-1,1-1-15,1 0-1,0 0 1,0 0-1,0 0 1,1 0-1,-1 0 1,1 0-1,1 0 1,-1 0-1,1-1 0,1 6 1,2 0-4,0 0 0,1-1 1,11 16-1,-13-19-6,1-1 0,-1 0 0,1 0 0,0 0 0,0-1 0,0 0 0,9 5 0,-10-7-53,-1 0-1,1 0 1,0-1-1,-1 0 1,1 0-1,0 0 1,0 0-1,0-1 1,0 0-1,0 1 1,0-1-1,0-1 1,0 1-1,5-1 1,4-2-425,19-7-1,22-12-80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2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6497,'-6'-18'3345,"11"17"-928,2 6-641,-7 9-672,-2 4-256,6 12-287,-2-1-57,2 1-192,4-3-72,-8-4-96,0-5-232,2-6-1072,-2-2-1001,11-10 1265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14 5665,'-70'18'3305,"71"-16"56,10 0-1449,5 1-576,-7-2-159,12-1-401,5-1-208,8-3-296,5 0-96,-1-1-88,1-1-288,-4-2-1000,-2 2-953,-12 0 1241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 7162,'-4'-3'5637,"-4"3"-1430,7 0-534,9 4-3639,0 0 0,0 0-1,1-1 1,-1 0 0,17 3-1,-18-4-18,5 0 15,1 0-1,23-1 0,-27-1-4,1 1 1,-1 0-1,18 3 1,-26-4-21,0 1-1,-1-1 1,1 0 0,0 0-1,0 1 1,0-1 0,0 0 0,0 1-1,-1-1 1,1 1 0,0-1 0,0 1-1,-1-1 1,1 1 0,0 0-1,-1-1 1,1 1 0,-1 0 0,2 1-1,-2-1 13,0 0-1,0 0 0,0 0 0,0 0 0,0 0 0,0 0 0,0 0 1,0 0-1,0 0 0,-1 0 0,1 0 0,0 0 0,-1 0 1,1 0-1,-1 0 0,1-1 0,-2 3 0,-5 6 161,0 1-1,-1-1 0,-1-1 0,1 0 1,-1 0-1,-1-1 0,-13 9 1,13-9-268,0 0 0,1 0 0,0 0 0,0 1 0,1 1 0,0-1 0,-8 12 0,13-13-2780,9-10 1936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7314,'-39'23'3504,"39"-23"-3430,0 0 0,-1 1 0,1-1 0,0 0 0,0 0 0,0 0 0,-1 0 0,1 0 0,0 0 0,0 0 0,-1 1 0,1-1 0,0 0 0,0 0 0,-1 0-1,1 0 1,0 0 0,-1 0 0,1 0 0,0 0 0,0 0 0,-1-1 0,1 1 0,0 0 0,0 0 0,-1 0 0,1 0 0,0 0 0,0 0 0,0 0 0,-1-1 0,1 1 0,0 0 0,0 0-1,0 0 1,-1-1 0,1 1 0,0 0 0,0 0 0,0 0 0,0-1 0,-2-9 1566,2 7-865,0 2-709,0 1-1,-1-1 0,1 1 0,-1-1 0,1 1 0,0 0 1,-1-1-1,1 1 0,-1 0 0,1-1 0,-1 1 0,1 0 0,-1 0 1,1 0-1,-1-1 0,1 1 0,-1 0 0,1 0 0,-1 0 0,0 0 1,1 0-1,-1 0 0,1 0 0,-1 0 0,1 0 0,-1 0 0,1 0 1,-2 1-1,0-1-22,0 0 1,1 1-1,-1-1 1,0 1 0,0 0-1,0 0 1,-1 1-1,-1 1-16,0 1 0,0-1 0,1 1-1,-1 0 1,1 1 0,0-1 0,0 0-1,1 1 1,-1 0 0,1 0 0,0-1-1,0 1 1,1 0 0,0 1-1,0-1 1,0 0 0,0 6 0,0-8-21,1 0 1,0 0-1,0-1 0,0 1 1,0 0-1,1 0 1,-1 0-1,1 0 0,0-1 1,-1 1-1,1 0 1,1-1-1,-1 1 0,0-1 1,0 1-1,1-1 1,0 1-1,-1-1 0,1 0 1,0 0-1,0 0 1,0 0-1,3 2 0,0-1-4,0 0-1,0 0 0,0-1 0,0 0 0,0 0 0,0 0 0,0 0 0,1-1 0,-1 0 0,1 0 0,7 0 0,-5 0 26,0-1-499,0 1 0,0-1-1,0 0 1,0-1 0,0 0-1,13-3 1,3-8-623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6225,'10'-35'2489,"-10"31"-1737,3 4-352,-2 1-1408,-2-1-1185,1 0 1321</inkml:trace>
  <inkml:trace contextRef="#ctx0" brushRef="#br0" timeOffset="1">14 2 3545,'0'0'2472,"0"0"17,-1 0-945,-1 0-296,1 0-479,0 0-209,-1 0-560,1 0-576,0 0 352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5105,'0'-26'2601,"4"38"-641,4 6-424,-8 6-447,-1-2-241,1 5-416,2-6-168,6-6-120,4-3-352,-8-8 168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6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4689,'25'-2'2969,"-7"4"287,1-2-1591,8-2-601,-6-3-208,0 0-352,6-1-136,-6 0-256,3 0-392,-4 4-1992,3 2 1608</inkml:trace>
  <inkml:trace contextRef="#ctx0" brushRef="#br0" timeOffset="1">233 53 7850,'-36'-22'3135,"23"13"-808,13 9-2253,-1-1 1,1 1-1,0-1 0,-1 1 0,1 0 0,-1-1 0,1 1 0,-1 0 0,1-1 0,-1 1 0,1 0 1,-1 0-1,1 0 0,-1-1 0,1 1 0,-1 0 0,1 0 0,-1 0 0,1 0 0,-1 0 0,0 0 0,1 0 1,-1 0-1,1 0 0,-1 0 0,1 0 0,-1 0 0,1 1 0,-1-1 0,1 0 0,-1 0 0,1 1 1,-1-1-1,1 0 0,-1 0 0,1 1 0,-1-1 0,0 1 0,-1 1 14,0 0-1,0 0 0,0 0 1,0 0-1,0 0 1,1 0-1,-1 0 0,0 1 1,1-1-1,0 1 1,0-1-1,0 1 0,0-1 1,0 1-1,0 0 1,0 2-1,-1 5 17,1-1 0,1 0 0,0 14 0,0-20-96,0 0 0,0 0 0,1 1 0,-1-1 0,1 0 0,0 0 1,0 0-1,0 0 0,0 0 0,0 0 0,1 0 0,0 0 0,-1-1 0,1 1 0,0 0 0,0-1 0,1 0 1,-1 1-1,0-1 0,6 3 0,-4-2-88,1 0 0,0-1 0,0 0 0,1 0 1,-1 0-1,0-1 0,1 0 0,-1 0 0,0 0 0,1-1 1,9 0-1,17-3-1297,3-4 561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6529,'36'12'2769,"-32"-3"-1329,2 5-263,-6-6-177,4 4-208,2 0-416,1-2-160,-2 6-144,-3-1 8,-1-3-504,0 4-568,-10-1 640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8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7410,'-1'0'3240,"-1"0"-1511,1 0-73,1 0-384,14 3-264,16-1-519,34 2-209,-39-4-376,-2-1-472,-1 4-3017,-1-1 2497</inkml:trace>
  <inkml:trace contextRef="#ctx0" brushRef="#br0" timeOffset="1">184 92 5281,'-8'-12'6179,"6"9"-6069,0 0-1,-1 0 1,1 1 0,0-1 0,-6-4 0,-23-20 522,30 27-585,0-1 1,0 1-1,0-1 1,1 0-1,-1 1 1,0-1-1,0 1 1,0 0-1,0-1 0,-1 1 1,1 0-1,0 0 1,0-1-1,0 1 1,0 0-1,0 0 1,0 0-1,0 0 1,0 1-1,0-1 1,0 0-1,0 0 1,0 1-1,0-1 1,0 0-1,0 1 1,0-1-1,0 1 0,0-1 1,-1 2-1,-1 0 50,1 1-1,-1-1 1,1 1-1,-1 0 1,1-1-1,-3 6 1,3-4-49,0 0 0,0 0 0,0 1 1,1-1-1,0 1 0,-1-1 0,1 1 0,1-1 1,-1 1-1,1 0 0,0-1 0,0 1 0,0 0 0,2 7 1,-1-7-36,0 1 1,0-1 0,1 0 0,0 0-1,0 0 1,1 0 0,-1 0 0,1-1-1,0 1 1,0-1 0,0 1 0,6 4-1,-7-7-54,0 0 1,0-1-1,1 1 0,-1-1 0,0 1 0,1-1 0,-1 0 0,1 0 0,-1 0 0,1 0 0,-1-1 0,1 1 0,4 0 1,1-1-882,1 0 1,0 0-1,8-2 1,15-2-506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7634,'0'0'3168,"0"7"-1895,-1 6-105,-7 11-360,1 4-192,2 6-312,-1-6-112,10-1-128,-4-4 8,0-6-688,6-1-832,-1-4 936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7834,'4'-4'3456,"6"4"-1527,0-1-521,9-2-280,8-2-183,1 0-321,5-1-144,7 2-216,2 3-96,-2 0-80,-4 1-216,-8 4-1024,-4 1-953,-11 10 1233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0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5 9122,'-32'28'3426,"31"-28"-3366,1 0 0,0 1 0,-1-1 0,1 0 0,-1 0 0,1 1-1,-1-1 1,1 0 0,-1 0 0,1 0 0,-1 0 0,1 0 0,-1 0 0,1 0 0,-1 0 0,1 0 0,-1 0 0,1 0 0,-1 0-1,1 0 1,-1 0 0,1 0 0,-1 0 0,1-1 0,-1 1 0,1 0 0,-1 0 0,1-1 0,-1 1 0,1 0 0,0-1 0,-1 1-1,1 0 1,-1-1 0,1 1 0,0 0 0,-1-1 0,1 0 0,-2-1 124,-2-1 57,0-1-88,-1 0-1,1 1 1,-8-4-1,11 6-135,-1 0 0,1 1-1,-1-1 1,1 0 0,-1 1 0,0 0 0,1-1 0,-1 1-1,0 0 1,1 0 0,-1 0 0,0 0 0,1 0 0,-1 0-1,0 1 1,-1-1 0,-1 2 16,1-1 0,0 0 0,0 1-1,-1 0 1,1 0 0,1 0 0,-1 0 0,0 0 0,0 0-1,1 1 1,-1 0 0,1-1 0,0 1 0,0 0-1,-3 6 1,2-3 73,0 0-1,0 1 1,1-1 0,0 1-1,0 0 1,1 0-1,-1 8 1,2-11-80,0-1 1,0 0 0,0 0 0,1 0-1,-1 1 1,1-1 0,0 0 0,0 0-1,0 0 1,0 0 0,1 0 0,-1 0-1,1-1 1,0 1 0,0 0-1,0-1 1,0 1 0,0-1 0,0 0-1,1 0 1,-1 0 0,4 3 0,1-1-12,-1 0 1,0-1-1,1 0 1,-1 0 0,1 0-1,0-1 1,0 0-1,0 0 1,8 1 0,5-2-122,24 0 1,-25-1-469,4-2-587,-3-7 475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4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27 3329,'-42'7'2296,"40"-6"-2025,0-1 1,0 0-1,0-1 0,0 1 0,0 0 1,0 0-1,1-1 0,-1 1 0,0-1 1,0 0-1,0 0 0,-2-1 0,-4-2 856,-31-9 3948,61 19-4227,0-1 0,1 0 0,45 2 0,83-4-877,72-19 202,-196 13-146,-11 1-3,-1 1 1,16 1-1,-21 2 40,-13 0 17,-21 3 50,20-5-123,-67 11 217,-133 2 0,19-13 80,204-1-257,0-1 1,25-6-1,-10 2-34,-3 0 5,16-2 89,74-5 0,-126 13-87,0 1 0,0-1 0,0 1 0,0 0 0,0 0 0,-6 3 0,-12 3-2,4-1-8,-97 23 42,48-19-13,4-2-9,63-8-31,-9 3 0,10-3-1,-1 0 0,1 0 0,0 0 1,0 1-1,0-1 0,-1 0 0,1 0 1,0 0-1,0 0 0,0 0 0,-1 0 1,1 1-1,0-1 0,0 0 0,0 0 1,0 0-1,0 0 0,0 1 0,-1-1 0,1 0 1,0 0-1,0 0 0,0 1 0,0-1 1,0 0-1,0 0 0,0 0 0,0 1 1,0-1-1,0 0 0,0 0 0,0 0 1,0 1-1,0-1 0,0 0 0,0 0 1,0 1-1,0-1 0,0 0 0,1 1 0,-1-1 0,0 0 0,0 0 0,0 0 0,0 0 1,1 1-1,-1-1 0,0 0 0,0 0 0,1 0 0,-1 0 0,0 0 0,0 0 0,0 1 0,1-1 0,-1 0 1,0 0-1,0 0 0,1 0 0,-1 0 0,0 0 0,1 0 0,18 1-1,20 0 0,-12-2 13,260-11 43,-282 12-54,-3 0 2,0 0-1,0 0 0,0 0 0,0-1 1,0 1-1,0 0 0,0-1 0,0 0 1,-1 1-1,1-1 0,0 0 0,0 0 1,-1 0-1,1 0 0,1-1 0,-3 2-2,0 0 1,0 0-1,1 0 0,-1-1 0,0 1 0,0 0 0,0 0 0,0 0 0,0 0 0,0 0 0,0 0 0,0 0 0,0 0 0,0 0 0,0 0 0,0-1 0,0 1 0,0 0 0,0 0 0,0 0 0,0 0 0,0 0 0,0 0 0,0 0 0,0 0 0,0 0 0,0-1 0,0 1 0,0 0 0,0 0 1,0 0-1,0 0 0,0 0 0,0 0 0,0 0 0,0 0 0,0 0 0,0 0 0,0 0 0,0-1 0,-1 1 0,1 0 0,0 0 0,0 0 0,0 0 0,0 0 0,0 0 0,0 0 0,-8-3-79,-13-1-190,-15 3 83,0 2-1,1 1 0,-1 2 1,-54 12-1,74-12 406,-1 1 0,1 1-1,0 0 1,-27 16 0,43-22-260,-5 4 817,15-3-43,24-1-633,-4 0-45,49-5-1,-58 2-42,88-8 50,-143 12 77,-62 14-45,36-4-28,-1-3 0,-65-1 1,120-7-56,1 0 0,-1 0 0,1 0 0,-1-1 0,1 0 0,-10-3 0,15 4-9,0 0-1,0 0 0,-1 0 1,1 0-1,0 0 1,0 0-1,0 0 0,0 0 1,0-1-1,0 1 1,0 0-1,0 0 0,0 0 1,0 0-1,0 0 1,-1 0-1,1 0 0,0 0 1,0 0-1,0-1 1,0 1-1,0 0 0,0 0 1,0 0-1,0 0 1,0 0-1,0 0 0,0 0 1,0 0-1,0-1 0,0 1 1,0 0-1,0 0 1,0 0-1,0 0 0,0 0 1,0 0-1,0 0 1,0-1-1,1 1 0,-1 0 1,0 0-1,0 0 1,0 0-1,0 0 0,0 0 1,0 0-1,0 0 1,0 0-1,0 0 0,0 0 1,0-1-1,1 1 1,-1 0-1,0 0 0,0 0 1,0 0-1,0 0 1,0 0-1,0 0 0,0 0 1,0 0-1,1 0 1,7-5 7,0 1 1,0 0 0,1 0 0,17-4-1,-1-1-2,1 0-1,221-72 45,-192 71 0,-55 10-18,-1 0-9,-7 3 6,-14 3 7,-43 13 43,-34 8 29,78-23-70,0-1 0,-41 2-1,61-5-35,-10 0-2,21 1-48,22 0 10,61-7 0,-3 0-309,-73 6-182,-1 1 1,0 0 0,27 6-1,6 6-310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1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9482,'-8'-4'3889,"8"1"-2137,-7-2-351,7 9-145,0-4-256,0 0-328,0 9-32,3 26-16,3 54-31,-6-32-145,-2 3-112,2-8-136,0-4-56,0-14-96,1-6-248,3-12-904,-1-6-537,10-18 897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4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13 109 4529,'-2'-1'834,"1"1"-612,1 0 1,-1 0-1,1 0 0,0 0 1,-1 0-1,1 0 1,-1 0-1,1-1 0,-1 1 1,1 0-1,0 0 1,-1-1-1,1 1 0,0 0 1,-1 0-1,1-1 1,0 1-1,-1 0 0,1-1 1,0 1-1,0 0 1,-1-1-1,1 1 0,0 0 1,0-1-1,0 1 1,-1-1-1,1 1 0,0 0 1,0-1-1,4-1 813,193-8 732,-56 5-1513,35-10-131,22-1 195,-440 34 1,23-1-262,184-15-37,-161 13 230,187-13-63,20-3-10,446-89 869,-443 87-914,-8 2 50,0-1 0,0 0 0,12-4-1,-53 9 419,-207 50-267,72-12-217,124-29-47,92-15-62,216-21-2076,-186 21 1396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59:4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88 4977,'-17'-11'2238,"0"2"-1,-1 0 1,1 0-1,-37-10 1,47 18-754,18 2-837,61 0-202,137-2-281,379 4-57,-348 7-54,-208-9-50,-30-1-4,-3 0-1,-14-2-4,-117-2 0,-164 17 0,-135-6 471,404-7-331,25 1-74,5 0-47,9 1-18,48 2-9,68-4 0,20-11 12,141-6 20,-94 11 75,-188 4-50,-10 0-24,-13-1 6,-25 2-4,-48 6 0,-124 14-12,-227 12 46,261-25 16,133-3-32,45-3-38,1 0 0,-1 0-1,0 0 1,1 0 0,-1 0 0,1 0 0,-1 0 0,1 0 0,-1 0 0,0 0 0,1 1 0,-1-1 0,1 0 0,-1 0 0,1 1 0,-1-1 0,1 0 0,0 1 0,-1-1 0,1 1 0,-1-1 0,1 0 0,0 1-1,-1 0 1,1-1 0,1 1-1,-1-1 1,1 1-1,0-1 0,-1 1 1,1-1-1,-1 1 1,1-1-1,0 0 1,-1 1-1,1-1 0,0 0 1,0 0-1,-1 1 1,1-1-1,0 0 0,0 0 1,-1 0-1,2 0 1,42 6-5,53 1-1,53-7-6,-95 0 9,328-8 41,-331 8-31,142-5 67,-191 5-65,0 0 1,1-1-1,-1 1 1,1-1-1,-1 0 1,4-2-1,-6 4-8,-1-1-1,0 0 1,0 0-1,0 0 1,0-1-1,1 1 1,-1 0-1,0 0 1,0 0-1,0 0 1,0 0-1,1 0 1,-1 0-1,0 0 1,0 0-1,0 0 1,0 0-1,0 0 1,1-1-1,-1 1 1,0 0-1,0 0 1,0 0 0,0 0-1,0 0 1,0 0-1,0-1 1,0 1-1,0 0 1,1 0-1,-1 0 1,0 0-1,0-1 1,0 1-1,0 0 1,0 0-1,0 0 1,0 0-1,0-1 1,0 1-1,0 0 1,0 0-1,0 0 1,0 0-1,0-1 1,0 1 0,-1 0-1,1 0 1,0 0-1,0 0 1,0-1-1,0 1 1,0 0-1,0 0 1,0 0-1,0 0 1,-1 0-1,1 0 1,0-1-1,0 1 1,0 0-1,0 0 1,-1 0-1,-7-3 29,-1 0 0,1 1 0,-1 0 1,0 0-1,1 1 0,-15 0 0,12 0-11,-322-13 141,104 7-130,121 1 1,13-2-29,72 5-7,-37-8-28,49 6 6,11 5 26,0 0 0,0 0 1,0 0-1,0 0 1,0 0-1,0 0 0,0-1 1,0 1-1,0 0 0,0 0 1,0 0-1,0 0 0,0 0 1,0 0-1,0 0 1,0-1-1,0 1 0,0 0 1,0 0-1,0 0 0,0 0 1,0 0-1,0 0 0,0 0 1,0-1-1,0 1 1,0 0-1,0 0 0,0 0 1,0 0-1,0 0 0,0 0 1,0 0-1,0 0 0,1 0 1,-1-1-1,0 1 1,0 0-1,0 0 0,0 0 1,0 0-1,0 0 0,0 0 1,1 0-1,-1 0 0,0 0 1,0 0-1,0 0 0,6-2-12,0 1 0,0-1-1,0 1 1,7 0 0,188-6-233,-138 6 60,154 10 803,-116 6-279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0:4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5649,'-5'-4'7667,"3"4"-4074,4 16-2480,0-7-912,49 271 1860,-37-183-1721,39 221 198,-45-280-689,-10-32-472,2-6 596,0 0 0,0 0 1,0 0-1,0 0 1,0 0-1,-1 0 1,1 0-1,0 0 1,0 0-1,0 0 1,0 0-1,0 0 1,0 0-1,-1 0 1,1 0-1,0 0 0,0 0 1,0 0-1,0 0 1,0 0-1,0 0 1,-1 0-1,1 0 1,0 0-1,0 0 1,0-1-1,0 1 1,0 0-1,0 0 1,0 0-1,0 0 0,-1 0 1,1 0-1,0-1 1,-2-4-606,-1 0 0,1 0 0,1 0 0,-1-1 0,-1-8 0,-4-27-496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0:4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7826,'1'-4'670,"0"0"0,0 0 0,0-1 0,0 1 0,1 0 0,0 0 0,0 0 0,4-6 0,-4 8-454,0-1-1,0 1 1,1 0 0,-1-1-1,1 1 1,0 0-1,-1 0 1,1 1-1,0-1 1,0 1-1,0-1 1,5 0-1,6-2 77,0 2 0,0-1-1,1 2 1,-1 0 0,0 1 0,1 0-1,17 3 1,-20-2-194,0 1-1,0 0 0,0 1 1,-1 0-1,1 1 1,-1 0-1,0 1 1,0 0-1,16 11 0,-22-12-62,1 0-1,-1 0 1,0 1-1,0-1 1,0 1-1,0 1 0,-1-1 1,0 1-1,0-1 1,-1 1-1,1 0 0,-1 0 1,-1 1-1,1-1 1,-1 1-1,0-1 1,-1 1-1,2 7 0,-2-4 6,-1-1-1,0 1 1,-1-1 0,0 1-1,0-1 1,-1 1-1,0-1 1,-5 12-1,-2 3 97,-22 39-1,28-59-139,1 0 0,-1 0 0,0-1 0,0 1 0,-1 0 0,1-1 0,-1 0-1,0 0 1,1 0 0,-2 0 0,1-1 0,0 0 0,0 1 0,-1-2 0,1 1 0,-1 0 0,1-1-1,-1 0 1,-8 1 0,0 0-792,-1-1 0,0-1-1,0 0 1,1-1 0,-22-4 0,14 1-573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0:4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8914,'8'15'3133,"-2"-3"-1954,-1 0 1,1-1-1,4 19 1,13 90 1748,-16-77-2432,20 72-1,-24-108-468,-2-4 200,-6-7 32,3-1-205,-3-16-35,-3-36 1,7 46-19,-1-4-5,1 0-1,1 1 1,0-1 0,1 0-1,1 1 1,1-1-1,7-26 1,-6 29-65,0 1 0,2-1 1,-1 1-1,1 1 0,0-1 0,1 1 1,1 0-1,0 0 0,10-10 0,-15 18-238,-1 0-1,1-1 0,0 1 0,0 0 0,0 0 0,0 1 0,6-3 1,-7 3-394,0 0 0,1 1 0,-1-1 0,1 1 1,-1 0-1,6-1 0,12 4-1633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0:4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37 7882,'-8'40'7836,"7"-30"-6339,0 20 0,1-23-1334,1 0 0,0 1 1,0-1-1,1 0 0,0 0 0,0 0 0,1 0 0,5 11 0,-3-9-78,0-1-1,0 0 0,1 0 0,0 0 1,12 11-1,-15-17-80,-1 1 0,1-1 0,-1-1 0,1 1 0,0 0 1,-1-1-1,1 1 0,0-1 0,0 0 0,0 0 0,0 0 0,0 0 0,0-1 1,0 1-1,0-1 0,1 0 0,-1 0 0,0 0 0,0 0 0,0 0 0,6-2 0,-4 0 1,0 0 0,0 0-1,0-1 1,-1 1 0,1-1-1,0 0 1,-1-1 0,0 1-1,0-1 1,0 0 0,0 0-1,-1 0 1,1 0 0,-1 0-1,0-1 1,0 0-1,-1 1 1,1-1 0,-1 0-1,0-1 1,-1 1 0,1 0-1,-1 0 1,0-1 0,0 1-1,-1 0 1,1-1 0,-1 1-1,0-1 1,-1 1 0,0-1-1,-1-5 1,0 4 30,0-1 1,-1 1 0,0-1-1,-1 1 1,0 0 0,0 1-1,0-1 1,-1 1 0,-8-10-1,9 12-25,0 0 0,0 0 0,-1 0 0,1 1 0,-1-1 0,0 1-1,0 1 1,0-1 0,0 1 0,0-1 0,0 1 0,-1 1 0,-9-3 0,13 4-34,-1 0 0,1 0 1,0 0-1,-1 0 1,1 1-1,0-1 0,-1 1 1,1-1-1,0 1 0,0 0 1,-1 0-1,-2 2 1,4-3-47,0 1 0,0-1 0,0 1 1,0 0-1,1 0 0,-1-1 1,0 1-1,0 0 0,1 0 1,-1 0-1,0 0 0,1 0 0,-1 0 1,1 0-1,-1 0 0,1 0 1,0 0-1,-1 0 0,1 0 0,0 0 1,0 0-1,0 0 0,0 0 1,0 0-1,0 0 0,0 1 0,0-1 1,0 2-1,8 13-622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0:4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68 405 8978,'-5'5'1684,"0"0"0,0 0-1,-7 11 1,7-8-785,1 0-1,-7 13 1,7-10-494,0 0 1,1 0 0,0 1 0,-3 23 0,6-30-332,-1 0-1,1 0 1,0 1 0,1-1 0,-1 0 0,1 0 0,0 0 0,0 0-1,1 1 1,0-2 0,0 1 0,4 8 0,-4-9-60,0-1 0,1 0 0,-1 0 1,1 0-1,0-1 0,0 1 0,0 0 0,0-1 0,0 0 0,1 0 1,-1 0-1,1 0 0,-1 0 0,1-1 0,-1 0 0,1 1 0,7 0 1,-3-1-14,0 0 1,1-1 0,-1 0-1,0 0 1,0 0 0,1-1-1,-1-1 1,0 1-1,0-1 1,0-1 0,0 0-1,0 0 1,12-7 0,-13 6 3,1-1 1,-1 0 0,0 0 0,0 0 0,0-1 0,-1-1-1,0 1 1,0-1 0,-1 0 0,0 0 0,0 0-1,6-13 1,-9 15 13,0 0 0,-1 1 0,0-1 0,0 0 0,0 0-1,0 0 1,-1 1 0,0-1 0,0 0 0,0 0 0,0 0 0,-1 0-1,0 0 1,0 0 0,0 1 0,-1-1 0,0 0 0,0 1-1,0-1 1,-3-3 0,1 0 13,-1 1-1,0 0 0,-1 0 0,0 1 1,0-1-1,0 1 0,-1 1 1,1-1-1,-1 1 0,-11-6 0,14 9-28,0 1-1,0-1 0,0 1 0,0 0 0,0 0 0,0 0 0,0 0 0,0 1 0,0 0 1,-1 0-1,1 0 0,0 0 0,0 1 0,0-1 0,0 1 0,-1 0 0,-4 2 0,6-1-80,0-1 0,0 0 0,0 1-1,0-1 1,0 1 0,0 0 0,1 0 0,-1 0-1,1 0 1,-1 1 0,1-1 0,0 1-1,0-1 1,0 1 0,0 0 0,0 0 0,1 0-1,-1 0 1,1 0 0,0 0 0,-2 7-1,3-9-42,0 0 0,0 0 0,0 0-1,0 0 1,0 0 0,0 0 0,0 0-1,0 0 1,0 1 0,0-1-1,1 0 1,-1 0 0,0 0 0,1 0-1,-1 0 1,1 0 0,-1 0 0,1 0-1,0 0 1,-1 0 0,1-1 0,0 1-1,-1 0 1,1 0 0,0-1-1,0 1 1,0 0 0,0-1 0,1 2-1,22 5-981</inkml:trace>
  <inkml:trace contextRef="#ctx0" brushRef="#br0" timeOffset="1">642 12 10410,'-9'-2'1438,"0"-1"0,0 1-1,-1 0 1,-11 0 0,17 2-1263,1 0-1,-1 0 1,1 1 0,0-1 0,-1 1 0,1 0 0,0 0 0,0 0 0,-1 0 0,1 1 0,0-1 0,0 1 0,1 0 0,-1 0 0,-4 3 0,3-1-53,0 0 1,1 0 0,-1 1-1,1-1 1,0 1-1,0-1 1,0 1 0,1 0-1,0 0 1,-3 7 0,1 4 39,0-1 0,-2 24 0,4-11-96,0 0 1,2 0-1,2 0 0,0 0 1,9 39-1,44 137 83,-53-197-140,27 81 68,11 40 36,-33-103-94,-2 0-1,-1 1 0,1 26 1,-4-46-159,-1 0 0,0 0-1,0 0 1,0 0 0,-1 0 0,0-1 0,0 1 0,-1 0 0,0 0-1,-3 6 1,5-11 16,-1 0 0,1 0 0,-1 0 0,1 0 0,-1 0 0,0 0-1,0 0 1,0 0 0,1 0 0,-1 0 0,0 0 0,0-1 0,-2 2 0,3-2 73,-1 0 1,1 0 0,-1 0 0,0 0-1,1 0 1,-1-1 0,1 1 0,-1 0-1,1 0 1,-1 0 0,1-1 0,-1 1-1,1 0 1,-1-1 0,1 1 0,-1 0-1,1-1 1,0 1 0,-1-1 0,1 1-1,-1-1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0:4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11666,'24'-6'4738,"6"3"-2978,5 2-88,8 1-576,4 5-247,-3-4-457,-1 3-136,-7 2-280,-6-5-408,-8 4-1265,-8 2-783,-14-2 1400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0:4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24 9530,'-14'3'1359,"4"0"10,0 0 0,-12 5 1,14-3-560,7-2 117,2-2-840,0-1 0,0 1 0,0-1 0,0 1 1,0-1-1,0 0 0,0 0 0,0 1 0,0-1 0,0 0 0,1 0 0,-1 0 0,2 0 0,85 0 699,546-3 158,-126-17-682,63-2 180,-5 14 680,-413 12-699,-108-1-277,53 10 1,-82-8-277,-11-1-85,-5-4 205,0 0 0,0 0 0,0 0-1,1 0 1,-1 0 0,0 0-1,0 0 1,0 0 0,0 1-1,0-1 1,0 0 0,0 0 0,0 0-1,0 0 1,0 0 0,0 0-1,0 0 1,0 0 0,0 0-1,0 0 1,0 1 0,0-1 0,0 0-1,0 0 1,0 0 0,0 0-1,0 0 1,0 0 0,0 0 0,-1 0-1,1 0 1,0 0 0,0 0-1,0 0 1,0 1 0,0-1-1,0 0 1,0 0 0,0 0 0,0 0-1,0 0 1,0 0 0,0 0-1,0 0 1,-1 0 0,1 0 0,-24 7-619,-15 0 169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7386,'-44'30'3074,"23"-20"-494,20-10-2432,1 0 0,-1 0 0,0 0 1,1 0-1,-1 0 0,0 1 0,1-1 1,-1 0-1,1 0 0,-1 1 0,0-1 1,1 0-1,-1 1 0,1-1 0,-1 1 1,1-1-1,-1 1 0,1-1 1,-1 1-1,1-1 0,0 1 0,-1-1 1,1 1-1,0 0 0,-1 0 0,1 0-96,1 1 813,8-1-149,170 3 10,127 0 123,-298-4-827,-1 0 0,0-1 1,10-2-1,-34 5-2216,-5 4 400,-5-5 722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5217,'-5'0'1456,"1"0"-1,-1 1 0,0 0 1,0 0-1,-7 2 1,7-1-1119,0 0-1,1 0 1,-1 1 0,0 0 0,-5 4-1,7-5-341,1-1-1,0 1 1,0 0-1,0 0 0,0 0 1,0 0-1,0 1 1,1-1-1,-1 0 0,1 1 1,0-1-1,-1 1 1,1 0-1,0-1 0,1 1 1,-1 0-1,0-1 1,1 1-1,-1 0 0,1 0 1,0 0-1,0 0 1,0-1-1,0 1 0,2 4 1,-1-4 13,0 1 1,0-1 0,0 1-1,1-1 1,0 0-1,0 0 1,0 1 0,0-1-1,0 0 1,1-1 0,-1 1-1,1 0 1,0-1-1,-1 1 1,8 3 0,1 0 174,1 1 0,0-2 1,16 5-1,8 5 565,-31-13-614,-1-1 31,0 1-1,0 0 1,0 0 0,0 0-1,0 1 1,0 0-1,0-1 1,-1 1 0,6 6-1,-9-9-153,0 0-1,0 0 1,0 1 0,0-1-1,0 0 1,0 0 0,0 0 0,0 0-1,0 0 1,0 0 0,0 1-1,0-1 1,0 0 0,0 0-1,0 0 1,0 0 0,0 0-1,0 1 1,0-1 0,0 0-1,0 0 1,0 0 0,0 0-1,0 0 1,0 0 0,0 1-1,0-1 1,0 0 0,0 0-1,0 0 1,0 0 0,0 0-1,0 0 1,-1 0 0,1 0-1,0 1 1,0-1 0,0 0 0,0 0-1,0 0 1,0 0 0,0 0-1,-1 0 1,1 0 0,0 0-1,0 0 1,0 0 0,0 0-1,0 0 1,0 0 0,-1 0-1,1 0 1,0 0 0,0 0-1,0 0 1,-10 0 206,9 0-200,-147-2-2669,136 3 1670,0 0 0,-13 3 0,14-1 134,-19 8 0,30-11 841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4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7578,'27'-43'3202,"-21"36"1032,-2 7-2048,0 11-990,-3-8-924,7 24 350,0 0-104,-2 1-1,6 40 1,-5 29 558,-5-56-728,11 64 0,-13-105-389,0 1-1,0-1 0,0 1 0,0 0 0,0-1 0,0 1 0,1-1 1,-1 1-1,0-1 0,0 1 0,0-1 0,1 1 0,-1-1 0,0 0 0,1 1 1,-1-1-1,0 1 0,1-1 0,-1 0 0,1 1 0,0-1 0,-1 0-35,0 0-1,1-1 1,-1 1-1,1 0 1,-1-1-1,0 1 1,0-1 0,1 1-1,-1-1 1,0 1-1,1 0 1,-1-1-1,0 1 1,0-1-1,0 1 1,0-1-1,0 1 1,1-1-1,-1 0 1,0 1-1,0-1 1,0 1-1,-1-2 1,3-21-818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7001,'-2'2'876,"1"0"0,-1 0 0,1 0-1,0 1 1,0-1 0,-2 4 0,3-5-698,0 0 0,0 0 0,0 0 0,0 0 0,0 0 0,0 0 0,0 0 0,0 0 0,1 0 0,-1-1 0,0 1 0,0 0 0,1 0 0,-1 0 0,1 0 0,-1-1 0,1 1 0,-1 0 0,1 0 0,-1-1 0,1 1 0,1 1 0,5 4 197,-1 1-1,0 0 1,0 1-1,0 0 1,-1 0-1,0 0 1,-1 0-1,7 18 0,0 8 186,13 64-1,-4 41-47,-14-96-393,0 3-22,18 108 3,-23-142-1909,-1-11 214,-1-6-448,0-4 278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1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8378,'10'4'3713,"0"-3"-1673,6 0-336,9 2-319,9 1-241,2 1-432,-3 1-232,3 0-272,-3 1-80,-4-2-56,6 1-32,-7-2-384,-6-2-624,-8 1 632</inkml:trace>
  <inkml:trace contextRef="#ctx0" brushRef="#br0" timeOffset="1">95 293 8538,'-2'8'3977,"14"-4"-1817,7-2-512,9 0-119,8-2-377,-11-1-144,16 1-320,1-1-127,-5 3-217,5 5-112,-19 1-392,-6 1-505,-9-5-1751,-1 4 1584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42 6241,'28'-11'3641,"-27"10"-3460,-1 1 0,0-1 0,0 1 0,1-1 0,-1 1 0,0-1 1,0 1-1,0-1 0,1 1 0,-1-1 0,0 1 0,0-1 0,0 1 0,0-1 0,0 1 0,0-1 0,0 1 0,0-1 0,0 1 0,0-1 0,-1 1 0,1-1 1,0 1-1,0-1 0,0 1 0,-1-1 0,1 1 0,-1-1 0,-6-11 3215,6 11-3302,0 1 0,1-1 1,-1 1-1,0-1 0,0 1 0,0 0 0,1 0 0,-1-1 0,0 1 0,0 0 0,0 0 0,0 0 0,0 0 1,0 0-1,1 0 0,-1 0 0,0 0 0,-1 1 0,-16 5 204,-14 10-129,0 2 0,-48 35 0,73-49-165,1 1 0,0 0-1,0 0 1,-7 9 0,11-12-4,1 0-1,-1 0 1,1 0-1,0 0 1,0 0-1,0 1 1,0-1-1,0 0 1,0 1-1,1-1 1,-1 0-1,1 1 1,-1-1-1,1 1 1,0-1-1,0 1 1,1 3 0,2 7-3,0-1 1,1 0 0,0 0-1,8 15 1,6 15 23,-9-16 2,-2 1-1,4 34 1,3 58 55,-7-54-8,-5-45-36,1-1 0,1 0 0,1 0 0,0 0 0,1-1 0,1 0 0,10 18 0,4 2 230,19 17-14,-20-27-140,-16-23-64,0 0 1,0-1-1,1 0 0,-1 1 1,1-1-1,0-1 0,8 6 0,1-2 215,22 9-1,1 1 93,-27-14-151,-8-2-418,-3-1-1063,0 0 839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3265,'0'-2'1282,"0"-11"7363,1 10-3953,7 32-3355,-1 5-892,5 68 0,6 85 215,-8-98-381,-6-52-138,1-2 0,12 40 0,3 9 3,-15-73-93,-3-8-121,-1-4-335,-2-2 60,1 0 1,0 0 0,0 0 0,0 1 0,1-1 0,-1 0-1,0 0 1,1 0 0,0 1 0,0-1 0,0 0-1,0 1 1,3-5 0,15-29-915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9330,'-15'-2'3490,"7"-1"-1606,8 3-1849,0 0 0,0 0 0,0 0 0,0 0 0,0 0 0,0 0 0,0 0 0,0 0 0,0 0 0,0 0 0,0 0 0,0 0 0,0-1 0,0 1 0,0 0 0,-1 0 0,1 0 0,0 0 0,0 0 0,0 0 0,0 0 0,0 0 0,0 0 0,0 0 0,0 0 0,0-1 0,0 1 0,0 0 0,0 0 0,0 0 0,0 0 0,0 0 0,0 0 0,0 0 0,0 0 0,1 0 0,-1 0 0,0-1 0,0 1 0,0 0 0,0 0 0,0 0 0,0 0 0,0 0 0,0 0 0,0 0 0,0 0 0,0 0 0,0 0 0,0 0 1,0 0-1,0 0 0,1 0 0,-1 0 0,0 0 0,0 0 0,5 1 1179,35 6 267,73 4-1,45-9-1319,-118-2-2,-11 0-205,28-5 0,-57 5 24,0 0 0,0 0 1,0 0-1,0 0 0,0 0 0,0 0 0,0 0 0,0 0 0,0 0 0,-1 0 1,1 0-1,0 0 0,0 0 0,0 0 0,0 0 0,0 0 0,0 0 0,0 0 1,0 0-1,0 0 0,0 0 0,0 0 0,0 0 0,0 0 0,0 0 0,0-1 1,0 1-1,0 0 0,0 0 0,-1 0 0,1 0 0,0 0 0,0 0 0,0 0 1,0 0-1,0 0 0,0 0 0,0 0 0,0 0 0,0-1 0,0 1 0,0 0 1,1 0-1,-1 0 0,0 0 0,0 0 0,0 0 0,0 0 0,0 0 0,0 0 1,0 0-1,0 0 0,0 0 0,0 0 0,0-1 0,0 1 0,0 0 0,0 0 1,0 0-1,0 0 0,0 0 0,0 0 0,0 0 0,1 0 0,-8-3-756,-8 3-33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5753,'-4'7'1446,"1"0"0,1 0 0,-1 0 0,1 0 0,-1 8 0,1-2-200,0 1 0,1 15 0,3 8-331,6 37 0,-6-60-457,12 109 771,17 107-269,-30-222-956,0 0-135,1 0-1,0 0 0,5 13 0,-7-20 6,1-1 0,-1 1 0,0 0 1,1-1-1,-1 1 0,1-1 0,-1 1 1,1-1-1,-1 1 0,1-1 0,0 1 0,-1-1 1,1 1-1,-1-1 0,1 0 0,1 1 1,-1-1-37,-1 1 0,0-1 1,1 0-1,-1 0 0,1 0 1,-1 0-1,1 0 0,-1-1 1,1 1-1,-1 0 0,0 0 1,1 0-1,-1 0 0,1 0 1,-1 0-1,0-1 0,1 1 1,-1 0-1,0 0 0,1-1 1,-1 1-1,0 0 0,1-1 1,-1 1-1,0 0 0,1-1 1,-1 1-1,0 0 1,0-1-1,1 0 0,5-15-1766</inkml:trace>
  <inkml:trace contextRef="#ctx0" brushRef="#br0" timeOffset="1">35 365 8818,'0'0'4001,"5"0"-1609,6-2-591,8 0-313,5-1-232,8 0-352,2 2-159,9-2-281,-3 2-96,1 1-160,-3 1-72,-3 6-72,-8-3-8,-18-1-656,0-3-553,-10 0 713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5521,'-6'0'3865,"1"0"1708,5 0-3791,0 0-407,0 3-268,11 81 407,-2-28-986,46 283 655,-30-194-1018,-21-119-141,6 32 9,-8-52-469,-2-9-767,0-1-696,0 0 955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2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4985,'-3'0'1732,"-7"-4"1245,7-1 4259,3 5-6505,0 0-192,0 0-144,13 0-167,17 0 5,31 4-1,-43-2-193,-1 0 1,1 2-1,25 7 0,-42-11-24,1 1-1,-1-1 0,0 1 0,1 0 1,-1-1-1,0 1 0,0 0 0,1 0 0,-1 0 1,0 0-1,0 0 0,0 1 0,0-1 0,-1 0 1,1 0-1,0 1 0,0-1 0,-1 0 0,1 1 1,-1-1-1,1 0 0,-1 1 0,1-1 0,-1 1 1,0-1-1,0 1 0,0 2 0,0 3 126,-1-1 0,0 1 0,0 0 0,-5 11-1,1 2 59,2-3-66,1 0 1,1 1-1,1 19 0,8 52 27,-2-26-74,1 91 258,2 17 362,-5-130-458,1 47 189,-5-71-163,-2 1 0,0 0 1,-6 26-1,-22 64 350,29-106-634,1 0 1,-1 0-1,0 0 1,0 0-1,0 0 0,0-1 1,0 1-1,0 0 0,0-1 1,0 1-1,-1 0 1,1-1-1,-1 1 0,1-1 1,-1 0-1,0 0 0,1 1 1,-1-1-1,0 0 1,-2 0-1,0 1-223,1-2 1,-1 1-1,0 0 1,0-1-1,0 0 0,0 0 1,1 0-1,-1 0 0,-6-2 1,-21-4-643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3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17 6313,'-1'0'104,"-16"-5"2430,-1 1 0,-31-4 0,41 9-521,9 1 170,15 4-1078,17 2-821,-6-1-123,0-2 0,49 4 0,-9-6-13,-33-3-125,51 8 1,-81-7-112,1 0 1,-1 0-1,0 0 1,0 0-1,5 3 0,-8-4-20,0 1-1,-1-1 0,1 1 0,0-1 0,0 1 0,-1-1 0,1 1 0,0-1 0,-1 1 0,1 0 0,-1-1 0,1 1 0,-1 0 0,1-1 0,-1 1 0,1 0 0,-1 0 0,0 0 0,0-1 1,1 1-1,-1 0 0,0 0 0,0 0 0,0 0 0,0 0 0,0-1 0,0 1 0,0 0 0,0 0 0,0 0 0,-1 1 0,-7 17-3097,-5 3 1336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3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5993,'0'11'3017,"4"-7"-697,4 5-351,7-2-193,0-1-223,5 5-393,5-6-224,-3 0-320,3 2-96,4-7-216,-6 1-88,3 1-120,-4-4-32,-4 5 8,0 1-200,-5-3-1088,-5-1-952,4-5 1255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4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6393,'0'-3'426,"1"1"0,1-1 0,-1 0 0,0 1 0,1-1 0,-1 1 0,1 0 0,0-1 0,-1 1 0,1 0 0,0 0 0,0 0-1,1 1 1,-1-1 0,0 0 0,1 1 0,-1-1 0,1 1 0,3-2 0,5 0 362,0-1 1,-1 2-1,19-3 0,-20 3-548,16-2 319,10-1-24,50-15 0,14-5-393,-95 25-137,0-1-1,0 1 1,0-1 0,0 1-1,0 0 1,0 1-1,0-1 1,0 1-1,0 0 1,-1 0-1,6 1 1,-7 0 1,1-1-1,-1 0 1,0 1 0,0-1-1,0 1 1,0 0 0,0 0 0,0 0-1,0 0 1,0 0 0,-1 0-1,1 0 1,-1 0 0,1 1 0,-1-1-1,0 1 1,1 3 0,1 4 23,0 1 1,-1 0 0,-1 0 0,1 0-1,-2 16 1,-5 58 128,4-69-125,-3 128 250,4-100-201,0-42-225,0-1 0,0 1-1,0 0 1,0 0 0,-1-1 0,1 1-1,-1 0 1,1 0 0,-1-1-1,0 1 1,1-1 0,-1 1-1,0-1 1,0 1 0,0-1-1,0 1 1,-1-1 0,-1 2-1,-7 4-769</inkml:trace>
  <inkml:trace contextRef="#ctx0" brushRef="#br0" timeOffset="1">138 437 7386,'-3'0'3872,"15"0"-135,5-1-1416,18-1-561,1-3 40,6 0-583,9-1-305,-1 4-432,6 0-176,-12 1-304,-9 0-504,-19 1 2072,-8 0-1336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31 6753,'-16'0'948,"8"1"93,0-1 1,-1-1-1,1 0 1,-1 0-1,1 0 1,-14-5-1,13 1 927,9 5-1927,0 0-1,0 0 1,0 0 0,0 0-1,0-1 1,-1 1 0,1 0 0,0 0-1,0 0 1,0 0 0,0 0 0,0 0-1,0 0 1,0 0 0,0 0-1,0 0 1,0-1 0,0 1 0,0 0-1,0 0 1,0 0 0,0 0-1,0 0 1,0 0 0,0 0 0,0 0-1,0 0 1,0 0 0,0-1 0,0 1-1,0 0 1,0 0 0,0 0-1,0 0 1,0 0 0,1 0 0,-1 0-1,0 0 1,0 0 0,0 0-1,0 0 1,0 0 0,0 0 0,0-1-1,0 1 1,0 0 0,2 0 179,0-1-1,0 0 1,1 1 0,-1 0 0,0-1 0,0 1-1,3 0 1,150-5 1662,282 1-451,-417 6-1318,-20-2-123,0 0-1,0 0 1,0 0-1,0 0 1,0 0-1,0 0 1,0 0-1,0 0 0,0 0 1,0 0-1,0 0 1,0 0-1,0 0 1,0 0-1,0 0 1,0 0-1,0 1 1,0-1-1,0 0 1,0 0-1,0 0 1,0 0-1,0 0 0,0 0 1,0 0-1,0 0 1,0 0-1,0 0 1,0 0-1,0 0 1,0 0-1,0 0 1,0 0-1,0 0 1,0 0-1,0 0 1,1 0-1,-1 0 0,-30 4-1684,24-3 1330,-57 3-4532,29-3 3291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 7386,'-3'0'812,"1"0"1,-1 0-1,1 0 1,0-1 0,-1 1-1,1-1 1,-1 1 0,-3-3-1,5 3 819,1 0-287,0 0-390,0 0-245,0 2-600,0-1-1,0 1 0,1 0 0,-1-1 0,0 1 0,1 0 0,-1 0 0,1-1 1,1 3-1,1 5 11,-2-6-102,1 3 14,1 1 0,-1-1 0,1 0 0,0 0 0,1-1 0,-1 1 0,1-1 0,0 0 0,0 1 0,10 7 0,-3-6-1,0-1-1,0 0 0,0 0 0,20 6 0,-14-6 4,21 11 0,-33-14-13,0 0 0,1 1 0,-1 0-1,-1-1 1,1 1 0,-1 1 0,7 7 0,-6-3 142,-9-4 201,1-2-178,2-2-117,0-1 1,0 0-1,0 0 1,1 0 0,-1 1-1,0-1 1,0 0-1,0 0 1,0 0 0,0 0-1,-1-1 1,-2 1-15,-45-2 226,-15 2-81,59 0-174,1 0 0,0 1 0,-1-1 0,1 1 1,0 1-1,0-1 0,0 0 0,0 1 0,0 0 0,0 0 0,-7 5 0,11-7-21,0 0-1,1 0 1,-1 1-1,0-1 1,0 0-1,0 0 1,1 0-1,-1 1 1,0-1-1,0 0 1,1 0-1,-1 0 1,0 0-1,0 0 1,1 0-1,-1 0 1,0 1-1,0-1 1,1 0 0,-1 0-1,0 0 1,1 0-1,-1 0 1,0 0-1,0 0 1,1 0-1,-1 0 1,0-1-1,0 1 1,1 0-1,14 0 26,-15-1-166,5-1 197,-4-2-3293,-3 3 2327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15 3729,'0'0'2696,"-1"-1"3931,-5-2-3877,-2 1-1545,2 1 27,1 0-1,0-1 0,-8-2 1,35 23-15,60 54-838,-69-61-309,0 0 0,-1 1 0,-1 1 0,0 0 0,-1 0 0,0 1 0,-1 1 0,12 28 0,-16-33-47,-1 2-1,-1-1 1,0 0 0,0 1-1,-1-1 1,-1 1-1,0 0 1,-1-1 0,0 1-1,-1 0 1,-1 0 0,-5 22-1,6-32-11,0 0-1,0 0 0,0-1 1,0 1-1,-1 0 0,1-1 1,-1 1-1,1-1 1,-1 1-1,0-1 0,0 0 1,0 0-1,-1 0 1,1 0-1,0 0 0,-1 0 1,-3 2-1,-2-1 44,-1 1 1,1-1-1,-1-1 0,-12 3 1,7-2 48,14-3-91,-1 0 0,1 0 1,-1 0-1,1 0 1,-1 0-1,0 1 0,1-1 1,-1 0-1,1 0 1,-1 0-1,1 1 0,-1-1 1,1 0-1,-1 1 1,1-1-1,0 0 0,-1 1 1,1-1-1,-1 0 1,1 1-1,0-1 0,-1 1 1,1-1-1,-1 2 1,1-2 0,1 1 0,-1-1 1,0 1-1,0-1 1,0 1-1,1-1 1,-1 1-1,0-1 1,1 1-1,-1-1 0,0 0 1,1 1-1,-1-1 1,1 0-1,-1 1 1,0-1-1,1 0 1,-1 1-1,2-1 0,2 3 34,1 0 0,0-1 0,1 0-1,4 1 1,24 4 12,0-2 1,44 2-1,-37-5-18,124 20 241,-126-14-114,-1 1 0,44 19 0,-46-14-34,-45-13-616,1 0 0,-1-1 0,0 0 0,-13-1 0,-6-6 731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9274,'1'-1'350,"0"1"-1,0 0 1,0 0-1,0 0 1,0 0 0,0 0-1,0 0 1,0 0-1,0 0 1,0 0 0,1 1-1,-1-1 1,0 0-1,0 1 1,0-1 0,0 0-1,0 1 1,0-1-1,1 2 1,2 2-2,0-1 0,-1 1 0,1 0 0,4 7 1,-3-3-119,2 1 51,0 0 0,-1 1 1,-1-1-1,1 1 0,6 21 0,14 72 1460,-20-78-1491,-6-22-205,-1 7-465,-6-22-1940,5 8 1769,-10-17-2401,4-6 1198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5585,'7'-8'3273,"-3"1"-40,5 0-993,6-1-472,-1 0-215,6-1-521,-2 2-216,3 2-432,2 4-128,-6 3-160,-3 4 80,-7 3-1120,-6 4-464,7 6 848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 7962,'-71'42'3616,"58"-39"-1535,5-3-361,5 3-399,3-3-273,0 0-408,0 0-224,15-2-232,15-2-40,37-12-80,-34 6-16,-4 0-152,-6 2-424,-6 8-1472,-7 2-1577,-16 4 2144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6097,'12'-2'3609,"3"-3"-664,9-3-825,2-3-255,5 5-473,1-6-184,2 4-408,-2 6-184,-1 2-320,-6 7-95,-6 2-722,-7-3-735,-3 0 800</inkml:trace>
  <inkml:trace contextRef="#ctx0" brushRef="#br0" timeOffset="1">532 0 12819,'2'19'4993,"2"9"-3465,3 4 40,-7 8-487,-1 1-233,1-4-464,-3-3-168,6-6-128,1-7 8,-2-10-792,6-1-576,-9-16-1913,4-5 1865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6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7738,'19'0'1115,"-12"0"-455,0 0 0,-1-1 0,1 0-1,0 0 1,7-2 0,-13 3-508,1 0-1,-1 0 1,1 0-1,0 0 1,-1 0-1,1 0 0,-1 0 1,1 1-1,-1-1 1,1 1-1,-1-1 1,1 1-1,-1-1 1,1 1-1,-1 0 1,0 0-1,1 0 1,-1-1-1,0 2 1,0-1-1,1 0 1,-1 0-1,0 0 1,0 0-1,0 1 1,1 1-1,0 0 23,0 1-1,0 0 1,0 0-1,0 0 1,0 0-1,-1 0 1,0 1-1,2 7 1,-2 3 106,0 0 0,0 0 0,-2 0 0,0 1 0,-5 23 0,4-33-222,1-2-7,2-6 19,-1 1-68,0 0 1,0 0-1,0 0 0,0 0 0,0 0 1,0 0-1,0 0 0,-1 0 0,1 0 1,-1-1-1,-1-8-19,0-6 2,0 0-1,1 0 1,1-18 0,0 28 9,1-1 1,0 0-1,1 1 1,-1-1-1,4-7 0,0 2 0,-4 9 4,0 0 1,0 0-1,0 0 1,1 0-1,-1 1 1,1-1 0,0 1-1,0-1 1,0 1-1,0-1 1,4-2-1,-5 4 1,0 0 0,0 1 0,0-1 0,1 0 0,-1 1 0,0-1 0,1 1 0,-1-1 0,0 1 0,1-1 0,-1 1 0,1 0 0,-1 0 0,0 0 0,1 0 0,-1 0-1,1 0 1,-1 0 0,1 0 0,-1 1 0,0-1 0,1 0 0,-1 1 0,0-1 0,1 1 0,-1 0 0,2 1 0,0 0 3,0 0 0,0 1 0,0 0 0,0-1 0,-1 1 0,1 0 0,-1 0 0,0 0 0,0 1 0,0-1 1,1 4-1,4 9 50,5 19 1,-5-13 17,-6-16-52,3 3 30,-1 1 0,0 0 1,1 12-1,-3-17-18,0 1 0,0 0 0,3 7 0,-2-12 2,-1-4-21,1-6-21,-1 7 7,9-37-345,23-55-1,-30 87 338,0 0 0,0 1-1,0 0 1,1-1 0,7-8 0,-10 14 21,-1 0 1,1 0-1,0 0 0,0 0 0,0 0 1,0 1-1,0-1 0,0 0 1,0 0-1,0 1 0,0-1 1,0 0-1,1 1 0,-1-1 1,0 1-1,0 0 0,1-1 1,-1 1-1,0 0 0,0 0 0,1 0 1,-1 0-1,0 0 0,1 0 1,-1 0-1,0 0 0,0 1 1,1-1-1,-1 0 0,0 1 1,0-1-1,0 1 0,1-1 1,-1 1-1,0-1 0,0 1 0,0 0 1,0 0-1,1 1 0,2 1 97,-1 1 0,1 0 0,-1 0 0,0 0 0,0 1 0,0-1 0,3 7-1,11 35 800,0-2-323,-14-39-589,-1 0 0,1-1 0,0 1 0,0-1 0,0 0 0,7 7 0,-1-6-786,-1-6 359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31 8818,'-5'-12'1185,"-1"-5"1590,5 16-1992,1 3 1,4 10 729,1 8-425,-1 1 0,2 35 0,-3-23-599,2 14 10,25 208 1008,17-5-1069,-45-239-442,4 11-65,0 0 1,14 35 0,-15-50-367,-5-6 403,0-1 0,0 0 0,0 0 0,0 0 0,0 0 0,0 0 0,0 0 0,0 0 0,1 0 0,-1 0 0,0 0 0,0 0 0,0 0 0,0 0 0,0 0 0,0 0 0,0 0 0,0 0 0,1 0-1,-1 0 1,0 0 0,0 0 0,0 0 0,0 0 0,0 0 0,0 0 0,0 0 0,1 0 0,-1 0 0,0 0 0,0 0 0,0 0 0,0 0 0,0 0 0,0 0 0,0 0 0,0 0 0,1-1-152,0-1 0,-1 1 0,0 0-1,1 0 1,-1-1 0,0 1 0,1 0 0,-1 0 0,0-1 0,0 1 0,0-2 0,-1-29-861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7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9674,'14'-4'1355,"-1"1"0,1-1 0,-1 2 0,18-1 0,-17 2-939,0 1-1,0 0 1,0 1-1,0 1 1,-1 0 0,1 1-1,16 6 1,-24-7-298,0 1 1,0 0 0,0 0 0,0 0 0,-1 1 0,1 0 0,-1 0 0,0 0 0,0 1 0,-1 0 0,1 0 0,-1 0 0,0 0 0,5 11 0,-6-12-82,-1 1 1,-1-1 0,1 1 0,0-1 0,-1 1 0,0 0 0,0 0 0,-1-1-1,1 1 1,-1 0 0,0 0 0,-1 0 0,1-1 0,-1 1 0,0 0-1,0 0 1,0-1 0,0 1 0,-1 0 0,-4 7 0,-4 4 31,0-1 0,-1 0 1,0-1-1,-23 22 1,25-27-47,0-2 0,-1 1 1,0-1-1,-11 6 0,-43 18-10,25-13-153,30-14 34,6-3-23,0 0 0,0 1 1,0-1-1,0 1 0,0 0 0,0 0 0,1 0 0,-1 0 0,0 0 0,1 0 0,-3 4 0,5-6 71,0 0-1,0 1 0,-1-1 0,1 0 0,0 1 0,0-1 0,0 0 0,-1 1 0,1-1 0,0 0 0,0 1 0,0-1 0,0 0 0,0 1 0,0-1 1,0 0-1,0 1 0,0-1 0,0 1 0,0-1 0,0 0 0,0 1 0,0-1 0,0 0 0,1 1 0,9 6-857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4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176 552 2609,'0'0'333,"1"0"1,-1 0-1,1 0 1,-1 0-1,1-1 1,0 1-1,-1 0 1,1 0-1,-1 0 1,1 0-1,-1 0 1,1 0 0,-1 0-1,1 0 1,-1 1-1,1-1 1,0 0-1,-1 0 1,1 0-1,-1 0 1,1 1-1,-1-1 1,0 0-1,1 1 1,-1-1-1,1 0 1,-1 1 0,1 0-1,7 3 816,21 8 1766,-28-12-2283,-1 0 84,0-6-363,0-1 0,-1 1 0,0-1 0,0 1 0,-1-1 0,0 1-1,-4-10 1,-52-131 193,-17-38-287,44 102-199,25 67-42,-1 0 1,0 1 0,-1 0-1,-13-18 1,21 33-21,0 0 0,0 0 0,0 0 0,0 0 0,0 0 0,0 0 0,0 0 0,0 0-1,0 0 1,0 0 0,0 0 0,-1 0 0,1 0 0,0 0 0,0 0 0,0 0 0,0 0 0,0 0 0,0 1 0,0-1 0,0 0 0,0 0 0,0 0 0,0 0 0,0 0 0,0 0 0,0 0 0,0 0 0,0 0-1,0 0 1,0 0 0,0 0 0,-1 0 0,1 0 0,0 0 0,0 0 0,0 0 0,0 0 0,0 0 0,0 0 0,0 0 0,0 0 0,3 12-189,6 16-1165,2-8-3917,-12-14 3510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9338,'4'20'3940,"10"26"0,26 49-239,-19-47-2547,-16-36-976,0-1 0,1-1 0,0 1 0,0-1 0,12 14 0,-22-34-75,0 0 0,1 0 0,-2-13 0,2 5-99,1 0 0,1-1 0,1 1 0,1-1 0,0 1 0,1 0 0,1-1 0,1 1 0,0 0 0,9-20 0,-9 27-5,1-1-1,0 1 1,1 0 0,1 0-1,-1 1 1,2-1 0,8-8-1,-14 17-54,0 0-1,0 0 1,0 0-1,0 0 1,1 0-1,-1 1 1,0-1-1,1 1 1,0 0-1,-1 0 1,1 0-1,0 0 0,0 0 1,-1 0-1,1 1 1,0-1-1,5 1 1,1 1-774,0 0 1,-1 0-1,1 1 1,12 5-1,-19-7 694,29 10-1089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8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 7794,'2'-2'3632,"-9"5"-1359,-2 8-513,-9 12-279,-1 9-217,-3 14-248,5 6-144,16 10-216,1 5-79,12 3-209,0-1-104,6-4-120,-1-3-56,2-14-40,9-5-24,-9-13-464,6-8-513,4-18 609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7882,'-4'-5'4578,"5"8"121,1 6-4161,24 88 2868,-4-23-2236,-21-68-1081,1 5 130,1 0 0,1 0 0,8 18 1,-11-26-187,0-1 0,1 1 1,-1-1-1,1 0 0,-1 0 1,1 1-1,0-1 0,0 0 1,0-1-1,0 1 0,0 0 1,0-1-1,1 1 0,-1-1 1,1 1-1,-1-1 0,1 0 0,-1 0 1,1 0-1,0-1 0,4 2 1,-4-2-19,-1 0 0,1 0 0,0 0 1,-1 0-1,1-1 0,-1 1 0,1-1 0,-1 0 0,1 1 1,-1-1-1,0 0 0,1-1 0,-1 1 0,0 0 1,0 0-1,0-1 0,0 0 0,0 1 0,0-1 0,0 0 1,0 0-1,2-4 0,2-3 13,-1 0 0,0 0-1,0-1 1,3-13 0,-3 11-13,7-19-47,21-60-1698,-28 76 238,-5 15 1478,0 0 0,0 0 0,0 0 1,0 0-1,0 0 0,0 0 1,0 0-1,0 0 0,0 0 1,1 0-1,-1 0 0,0 0 0,0 0 1,0-1-1,0 1 0,0 0 1,0 0-1,0 0 0,0 0 1,0 0-1,0 0 0,1 1 0,-1-1 1,0 0-1,0 0 0,0 0 1,0 0-1,0 0 0,0 0 1,0 0-1,0 0 0,0 0 0,0 0 1,0 0-1,0 0 0,0 0 1,1 0-1,-1 0 0,0 0 1,0 0-1,0 0 0,0 0 0,0 0 1,0 1-1,0-1 0,0 0 1,0 0-1,0 0 0,0 0 0,0 0 1,0 0-1,0 0 0,0 0 1,0 0-1,0 0 0,0 0 1,0 1-1,0-1 0,0 0 0,0 0 1,0 0-1,0 0 0,0 0 1,0 0-1,0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4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30 273 7426,'18'8'4393,"-15"4"184,8 6-2233,-6 5-680,-1 4-295,-4 1-593,7-2-248,-7-8-352,2-1-232,8-9-1184,-8-10-921,2-16 1265</inkml:trace>
  <inkml:trace contextRef="#ctx0" brushRef="#br0" timeOffset="1">0 0 10698,'18'0'4729,"-14"1"-2200,1-2-825,3 10-656,-7-3-343,13 7-889,-1 4-777,16 3 609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 9242,'0'-4'4345,"-2"3"-1929,2 6-631,0-5-185,0 0-392,2 22-127,2 43-385,-4-31-144,2 1-208,1-1-88,1-6-160,2-5-128,1-12-864,0-9-712,3-14 951</inkml:trace>
  <inkml:trace contextRef="#ctx0" brushRef="#br0" timeOffset="1">4 0 9338,'-3'2'4153,"3"3"-1985,1-6-615,-1 1-689,0 0-272,0 0-1480,14 4-2657,12 9 2409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9922,'-11'3'5617,"-6"-3"-2404,13 0-2846,0 0 0,0 0 0,1 0 0,-6 1 0,-5 2 401,10-2-600,-1-1 1,1 1-1,-1 1 0,1-1 1,-7 3-1,9-3-152,1 0 0,0-1 0,0 1 0,0 0 0,0 0 0,0 0 0,0 0 0,0 0 0,1 0 0,-1 0 0,0 0 0,0 0 0,1 1 0,-1-1 0,1 0 0,-1 0 0,1 1 0,-1-1 0,1 0 0,0 0 0,-1 1 0,1-1 0,0 1 0,0 1 0,1 1-5,-1 0 1,1 0-1,-1 0 1,1 1-1,1-1 1,-1 0-1,0 0 1,1-1-1,2 6 0,5 5 11,11 15 0,-13-19-11,11 14 19,16 24 147,-28-38-92,-4-7 4,0 1 0,0-1 0,0 0 0,0 1 0,0-1-1,-1 1 1,1 0 0,-1 0 0,0-1 0,0 1 0,0 5 0,-1-8-65,0-1-1,0 1 1,-1 0-1,1-1 1,0 1 0,0-1-1,-1 1 1,1 0-1,0-1 1,0 1-1,-1-1 1,1 1-1,-1-1 1,1 1 0,0-1-1,-1 1 1,1-1-1,-1 0 1,1 1-1,-1-1 1,1 0-1,-1 1 1,0-1 0,1 0-1,-1 0 1,1 1-1,-1-1 1,0 0-1,1 0 1,-1 0-1,0 0 1,1 0 0,-1 0-1,1 0 1,-2 0-1,-2 0 22,0 0-1,0 0 1,0-1 0,-7-1-1,1-1-907,-1 0-1,1 0 1,1-2 0,-13-5-1,11 5-267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216 126 10282,'-19'-28'1748,"-21"-27"2688,36 51-4026,1 0 0,-1 1-1,1-1 1,-1 1 0,0 0-1,-1-1 1,1 2 0,0-1-1,-1 1 1,0-1 0,-7-1-1,10 3-326,-1 0-1,0 0 0,0 1 0,0-1 0,0 1 0,0 0 0,0 0 1,0 0-1,0 1 0,0-1 0,1 0 0,-1 1 0,0 0 0,0 0 1,0 0-1,1 0 0,-1 0 0,0 1 0,1-1 0,-1 1 0,1-1 1,-4 4-1,3-2-46,0 1 0,0 0 1,0 0-1,1 0 0,-1 0 1,1 0-1,0 0 0,0 1 1,0-1-1,1 1 0,0 0 1,0-1-1,0 1 0,0 5 1,-1 2-21,2 0 1,0 0 0,0 0-1,4 20 1,-3-26-57,0-1 1,1 1 0,-1-1-1,1 1 1,1-1-1,-1 0 1,0 0 0,1 0-1,0-1 1,1 1-1,-1 0 1,1-1 0,-1 0-1,1 0 1,0 0-1,1 0 1,-1-1 0,1 0-1,0 0 1,-1 0 0,1 0-1,1-1 1,-1 0-1,0 0 1,11 2 0,-5-1-486,1-1 1,0 0-1,1-1 1,-1 0-1,0-1 1,19-2-1,27-9-843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9970,'-8'11'6217,"7"-10"-5937,0 1-1,0-1 1,0 1 0,0 0-1,0-1 1,0 1 0,0 0 0,1-1-1,-2 4 1,0 5 221,1-1 0,-1 1 0,2 0 0,0 14 1,6 40 319,-2-27-499,13 71 246,-14-91-461,1 19 0,-4-22-47,2 0 0,4 17-1,-4-20-26,-2-9-31,0-1 1,0 1-1,0-1 1,0 1-1,1-1 1,-1 1-1,0-1 1,1 0-1,-1 1 1,1-1-1,0 0 1,-1 1-1,1-1 1,0 0-1,0 0 1,0 1-1,0-1 1,2 1-1,-1-14-92,0-1-25,0 0 0,2 1 1,0-1-1,9-21 0,0 1 43,-5 16 68,-6 13 16,0 0 0,-1 0 0,3-8 0,0 21 210,-1 8 93,2 25 0,-5-31-193,1 0 0,1 1 0,0-1 0,0 0 0,1-1-1,0 1 1,6 12 0,-8-20-143,1-1 0,-1 1 0,1-1-1,0 0 1,0 0 0,0 0 0,0 0 0,4 2-1,-5-3-134,0 0 0,0 0 0,1 0-1,-1-1 1,0 1 0,1-1-1,-1 1 1,0-1 0,1 0-1,-1 1 1,1-1 0,-1 0-1,1 0 1,-1 0 0,1 0 0,-1 0-1,0 0 1,3-1 0,14-7-857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58 108 9586,'-1'3'1201,"-1"-1"1,1 1-1,0 0 1,0 0-1,-2 6 0,-2 30 2095,4-28-2331,0-3-545,1 1 0,0-1 0,0 1 0,1-1 0,0 1 0,4 15 0,-4-21-365,0 0 0,0-1-1,0 1 1,0 0 0,1-1 0,-1 1 0,1-1 0,0 0 0,0 1 0,3 2-1,-4-4-38,1 0 0,0 0 0,-1 0 0,1 0 0,0 0 0,0 0 0,0 0 0,0-1 0,0 1 0,-1-1 0,1 1 0,0-1 0,1 0 0,-1 1-1,0-1 1,3-1 0,-2 1-11,0-1-1,1 1 0,-1-1 1,0 0-1,0 0 1,0 0-1,0 0 0,0-1 1,0 1-1,0-1 0,-1 0 1,1 0-1,0 0 0,-1 0 1,0 0-1,1 0 1,-1-1-1,0 1 0,0-1 1,0 0-1,0 1 0,-1-1 1,1 0-1,-1 0 0,2-5 1,-2 3 1,1 0 0,-1 0 0,0 0 0,0 0 0,-1 0 0,0 0 0,0 0 0,0 0 0,0 0 0,-1 0 0,0 0 0,0 0 0,0 0 0,0 0 0,-1 1 0,-2-6 0,0 4-5,0 0 1,0 0-1,0 0 0,0 1 0,-1 0 0,0-1 0,0 2 0,-1-1 0,-6-4 0,8 6-87,-1 0 0,1 1-1,-1 0 1,0-1 0,0 1-1,1 1 1,-1-1 0,-1 1 0,1 0-1,0 0 1,0 0 0,-9 1-1,12 0-64,0 0 0,1 0 0,-1 0 0,0 0-1,1 1 1,-1-1 0,1 1 0,-1-1 0,1 1-1,-1 0 1,1-1 0,-1 1 0,1 0 0,-1 0-1,1 0 1,0 0 0,0 0 0,-1 1 0,1-1-1,0 0 1,0 0 0,0 1 0,0-1 0,1 1-1,-1-1 1,0 1 0,1-1 0,-1 1 0,0-1 0,1 1-1,0 0 1,-1-1 0,1 1 0,0 0 0,0-1-1,0 1 1,0 0 0,0-1 0,1 3 0,3 17-932</inkml:trace>
  <inkml:trace contextRef="#ctx0" brushRef="#br0" timeOffset="1">407 3 10418,'-2'-1'580,"0"1"-1,-1-1 0,1 1 1,0 0-1,-1-1 0,1 1 0,0 0 1,0 1-1,-1-1 0,1 0 1,0 1-1,0-1 0,-4 2 1,5-2-421,-1 1 0,0 0 1,1-1-1,-1 1 0,1 0 0,-1 0 1,1 0-1,0 0 0,-1 0 1,1 1-1,0-1 0,0 0 1,-1 1-1,1-1 0,0 0 0,1 1 1,-1-1-1,-1 3 0,0 3-2,1 0 1,0 1-1,0-1 0,0 0 0,1 0 0,0 1 1,2 6-1,4 14 140,1-1 1,1 1-1,22 45 0,-29-70-213,1 1-1,-1-1 1,0 1-1,0 0 0,1 5 1,-2-8-66,0 0 0,0 0 1,0 0-1,0 1 1,0-1-1,0 0 0,-1 0 1,1 0-1,0 0 1,-1 0-1,1 0 0,0 0 1,-1 0-1,1 0 1,-1 0-1,0 0 0,1-1 1,-1 1-1,0 0 1,1 0-1,-1 0 0,0-1 1,0 1-1,-1 1 1,-1-1-81,0 0 0,1 1 0,-1-1 0,0 0 0,0 0 0,0-1 1,-3 1-1,5 0-116,-1-1 0,1 0 0,0 0 0,0 0 1,0 0-1,0 0 0,0 0 0,-1 0 0,1-1 0,0 1 1,0 0-1,0-1 0,0 1 0,0 0 0,0-1 0,0 1 1,0-1-1,0 0 0,0 1 0,0-1 0,0 0 1,-1-1-1,-3-7-2939,-5-2 1251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2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3873,'62'10'5742,"-56"-9"-5204,-1-1 0,0 0 0,0 0-1,0 0 1,0-1 0,1 0 0,-1 0-1,0 0 1,8-4 0,-2 0 163,-1 0 0,17-13 0,-16 11-488,0-2 0,0 0 0,-1 0 1,11-14-1,-16 17-187,0 0 0,0-1 0,-1 0 0,0 0 1,0 0-1,-1 0 0,0 0 0,4-15 0,-7 20-17,1 1-1,-1-1 1,0 0-1,0 1 1,0-1-1,0 0 1,0 0-1,0 1 1,0-1-1,0 0 0,-1 1 1,1-1-1,-1 0 1,1 1-1,-1-1 1,0 1-1,1-1 1,-1 1-1,0-1 1,0 1-1,0-1 1,0 1-1,0 0 1,-3-3-1,2 3 25,0 0-1,1 0 1,-1 0-1,0 0 1,0 1-1,0-1 1,0 0-1,0 1 1,0 0-1,0-1 1,0 1-1,0 0 1,0 0-1,0 0 1,0 0-1,0 0 1,0 1 0,0-1-1,0 0 1,-3 2-1,2 0 57,0-1 0,0 1 0,0 0 0,0 0 0,0 0 0,0 0 0,1 0 0,-1 0 0,1 1 0,0-1-1,-1 1 1,1 0 0,0 0 0,1 0 0,-1 0 0,0 0 0,1 0 0,-2 6 0,1-1 91,-1 0 1,2 0-1,-1 1 1,1-1-1,1 0 0,0 16 1,1-15-52,0 0 0,1 0 0,0-1 0,0 1 1,1 0-1,0-1 0,1 1 0,6 10 0,-8-15-165,0-1-1,0 1 1,1-1 0,-1 1-1,1-1 1,0 0-1,0 0 1,0 0 0,0 0-1,1 0 1,-1-1 0,1 0-1,0 0 1,0 0-1,0 0 1,-1 0 0,2-1-1,-1 0 1,6 2 0,9-4-1299,-1-6 530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4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27 395 9554,'-1'0'372,"0"0"0,0 0 0,0 0 0,0 0-1,0 0 1,0 0 0,0-1 0,0 1 0,0 0 0,0-1 0,0 1 0,0-1-1,1 1 1,-1-1 0,0 1 0,-1-2 0,1 1-145,0 0-1,1 0 1,-1 0 0,0 0 0,0 0-1,1 0 1,-1-1 0,1 1-1,-1 0 1,1 0 0,-1-2 0,1-3 1,-1 0 1,1 0 0,0 0-1,1-10 1,-1 13-79,5-34-6,1 0 1,1 0-1,3 1 0,1-1 1,15-33-1,-23 63-128,0 1 0,0-1 0,1 1 0,-1 0-1,10-11 1,-10 14-7,-1 1 0,1 0 0,-1-1 0,1 1 0,0 0 0,0 1 0,0-1 0,0 0 0,0 1 0,0 0 0,1 0 0,-1 0 0,0 0 0,6-1 0,4 1 9,1 1-1,-1 0 1,0 0 0,24 5 0,50 16 23,-86-21-40,11 4 14,1 0 0,-1 1 1,-1 0-1,1 1 0,-1 1 1,1 0-1,-2 0 0,1 1 1,-1 0-1,0 1 0,13 16 1,-23-25-71,1 0 1,-1 1-1,0-1 1,0 0-1,0 0 1,1 1-1,-1-1 1,0 0 0,0 0-1,0 1 1,0-1-1,0 0 1,1 1-1,-1-1 1,0 0-1,0 0 1,0 1 0,0-1-1,0 0 1,0 1-1,0-1 1,0 0-1,0 1 1,0-1 0,0 0-1,-1 1 1,1-1-1,0 0 1,0 1-1,0-1 1,0 0-1,0 0 1,-1 1 0,1-1-1,0 0 1,0 0-1,0 1 1,-1-1-1,1 0 1,0 0-1,0 0 1,-1 1 0,1-1-1,-2 2-2032,3 2 328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8770,'3'4'1857,"1"1"1,-1-1-1,4 8 1,11 31 2999,-11-25-3696,-6-16-1060,0 1 1,0-1-1,0 0 1,-1 1-1,1-1 0,-1 1 1,1-1-1,-1 1 0,0-1 1,0 1-1,0-1 0,0 1 1,-1-1-1,0 5 0,-1-1-2,4-4-95,-1-2-14,0 0 0,-1 0 0,1 0-1,0-1 1,-1 1 0,1 0 0,0-1 0,-1 1 0,1 0 0,0-1-1,-1 1 1,2-2 0,-1 1-17,0 0 0,0-1 0,0 1 0,0 0 0,-1-1 0,1 1 0,0-1 0,-1 1 0,1-1 0,-1 1 0,1-1 0,-1-2 0,5-12-87,6-1 108,0 0 1,1 1 0,16-17-1,-27 31 20,1 1-1,-1-1 1,1 1-1,-1 0 0,1-1 1,-1 1-1,1 0 1,0 0-1,0 0 0,-1 0 1,1 1-1,0-1 1,0 0-1,0 1 1,0-1-1,0 1 0,4 0 1,-5 0 13,1 0 0,-1 0 0,1 1 1,-1-1-1,1 0 0,-1 1 0,0 0 0,1-1 1,-1 1-1,0 0 0,1 0 0,-1-1 0,0 1 1,0 0-1,0 0 0,0 0 0,0 1 0,0-1 1,0 0-1,0 0 0,0 0 0,-1 1 0,1-1 1,1 3-1,0 4 106,0 1 0,0-1-1,-1 1 1,0-1 0,0 1 0,-1 14 0,2 19-212,-3-41-16,1 0 1,0-1-1,0 1 1,1 0-1,-1 0 1,0 0 0,0-1-1,0 1 1,0 0-1,1 0 1,-1-1-1,0 1 1,1 0 0,-1-1-1,0 1 1,1 0-1,-1-1 1,1 1-1,-1 0 1,1-1-1,0 1 1,-1-1 0,1 1-1,-1-1 1,1 1-1,0-1 1,0 0-1,-1 1 1,1-1 0,0 0-1,0 1 1,-1-1-1,1 0 1,0 0-1,0 0 1,-1 0-1,1 0 1,0 0 0,0 0-1,0 0 1,-1 0-1,3 0 1,17-4-1004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1:5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10738,'1'-1'377,"0"0"-1,1 0 0,-1 0 1,1 0-1,-1 0 0,1 0 0,-1 1 1,1-1-1,-1 1 0,1-1 1,-1 1-1,1 0 0,0-1 1,-1 1-1,1 0 0,3 0 1,-2 1-115,0-1 0,-1 1 0,1 0 0,0 0 0,0 0 0,-1 0 0,1 0 1,4 4-1,3 2 123,-1 0 0,0 1 0,13 15 0,-22-22-338,37 40 1164,40 61-1,-61-78-979,-2 1 0,0 0 0,-2 1 1,13 38-1,-15-31-149,-1 1 0,-2 0 0,-2 0 0,-1 0 0,-2 1 0,-1-1 0,-1 1 0,-10 64 0,2-55-571,-1-1 0,-17 46-1,25-85 243,-1 0 0,0 0 0,0 0 0,0 0 1,-4 4-1,5-6 174,0-1 1,0 0 0,-1 0 0,1 0-1,0 0 1,0 0 0,0 0 0,-1 0-1,1-1 1,0 1 0,-1 0 0,1-1-1,-1 1 1,1-1 0,-1 0-1,-2 1 1,1-1-25,-1-1 0,0 1 0,1-1 0,-1 0 0,0 0 0,-5-2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0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10 3697,'21'0'3239,"-12"1"-2244,0-1 0,0 0 0,1-1 0,11-3 0,8-1 4159,-39 7-3994,1 1-1,-17 9 1,-33 23-1317,34-20 426,-41 18-95,54-28-106,-1 1-1,1 0 1,0 1-1,1 0 1,-14 12-1,22-16-39,0 0 1,0 0-1,0 0 0,1 0 0,-1 1 1,1-1-1,0 1 0,0 0 0,0 0 1,-3 8-1,5-10-14,-1 0 1,1 1-1,0-1 0,-1 0 0,1 1 1,0-1-1,0 0 0,0 1 1,1-1-1,-1 0 0,1 1 0,-1-1 1,1 0-1,0 0 0,0 1 1,0-1-1,0 0 0,0 0 0,0 0 1,3 3-1,2 1 20,-1 0 1,2-1-1,-1 0 1,1 0-1,-1-1 1,1 1-1,0-1 1,1-1-1,-1 0 1,16 5-1,6 0 99,48 6 1,-64-12-99,5 1 19,4 0 93,-1 1 1,27 8 0,-47-12-153,-1 0 1,1 0 0,-1 0-1,1 1 1,0-1 0,-1 0 0,1 0-1,-1 0 1,1 1 0,-1-1-1,1 0 1,-1 1 0,1-1 0,-1 0-1,0 1 1,1-1 0,-1 1-1,1-1 1,-1 0 0,0 1-1,1-1 1,-1 1 0,0-1 0,0 1-1,1-1 1,-1 1 0,0 0-1,0 0-83,-1 0 0,1-1-1,0 1 1,-1-1 0,1 1-1,-1-1 1,1 1 0,-1-1-1,1 0 1,-1 1 0,0-1-1,1 0 1,-1 1 0,1-1-1,-1 0 1,0 0 0,1 1-1,-1-1 1,0 0-1,1 0 1,-1 0 0,0 0-1,0 0 1,-13 3-2032,0 4 821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0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8138,'0'1'300,"-1"-1"1,1 1-1,-1 0 1,1 0-1,-1-1 0,1 1 1,0 0-1,-1 0 1,1-1-1,0 1 1,0 0-1,0 0 1,0 0-1,0-1 1,-1 1-1,1 0 0,1 0 1,-1 0-1,0-1 1,0 1-1,0 0 1,0 0-1,1 1 1,0-1-31,0 1 1,-1-1 0,1 0-1,0 0 1,1 0-1,-1 1 1,0-1 0,0 0-1,0 0 1,1-1 0,1 3-1,5 1 207,1-1 0,-1 0 0,14 4 0,-19-6-187,26 5 446,0-1 1,58 1 0,2 1 328,-87-6-1040,1-1 3,-1 0 1,0 0-1,0 0 0,0 1 1,0-1-1,1 1 1,-1 0-1,0 0 1,0 0-1,0 0 1,0 0-1,0 0 0,2 2 1,-4-3-40,1 0 0,-1 1 1,0-1-1,0 0 0,0 0 0,0 0 0,0 0 1,0 0-1,0 0 0,0 0 0,0 1 1,0-1-1,0 0 0,0 0 0,0 0 0,0 0 1,0 0-1,0 0 0,0 1 0,0-1 1,0 0-1,0 0 0,0 0 0,0 0 0,0 0 1,0 0-1,0 1 0,0-1 0,0 0 1,0 0-1,0 0 0,0 0 0,0 0 0,0 0 1,-1 0-1,1 0 0,0 1 0,0-1 1,0 0-1,0 0 0,0 0 0,0 0 0,0 0 1,0 0-1,-1 0 0,1 0 0,0 0 1,0 0-1,-4-1-3697,2 0 2608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4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55 4145,'-15'-4'898,"-2"-1"3025,-25-4-1,17 8-386,-3-1 760,60 1-2130,-9 0-2084,265-20 67,-240 16-132,-24 2 0,-1 2 0,1 0 0,44 4 0,-28 7-1001,-59-6-4504,1 0 4321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0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23 7898,'-8'-4'1549,"6"3"-983,-1 0 0,1 0 0,0-1 0,0 1 1,0-1-1,0 1 0,-2-3 0,4 4-511,0 0 0,0 0 0,0 0 0,0 0 0,0 0 0,0-1 0,0 1 0,0 0 0,0 0 0,0 0 0,0 0 0,0 0 0,0 0-1,0-1 1,0 1 0,0 0 0,0 0 0,0 0 0,0 0 0,0 0 0,0-1 0,0 1 0,0 0 0,0 0 0,0 0 0,0 0 0,0 0 0,0 0 0,0 0 0,0-1-1,0 1 1,0 0 0,0 0 0,1 0 0,-1 0 0,0 0 0,0 0 0,0 0 0,0 0 0,0 0 0,0 0 0,0 0 0,1-1 0,-1 1 0,0 0 0,0 0-1,0 0 1,0 0 0,0 0 0,0 0 0,1 0 0,0 0 288,0 0-1,0 0 0,0 0 1,0 0-1,0 0 0,0 0 1,0 0-1,0 0 1,0 0-1,0 0 0,1 1 1,2 0-245,-1 1 0,1-1 1,-1 1-1,1 0 0,-1 0 1,4 3-1,130 105 976,-109-89-967,-4-4-35,0 2-1,-1 0 1,29 34 0,-48-49-65,-1 0 1,1 1-1,-1 0 0,-1 0 0,1 0 1,-1 0-1,1 0 0,-2 0 0,3 10 1,-3-10-3,0-1 0,-1 1 0,0-1 0,0 1 0,0-1 0,-1 0 0,0 1 0,1-1 1,-2 1-1,1-1 0,0 0 0,-4 8 0,0-4 4,1 0 0,-1 0 0,-1-1-1,0 0 1,0 0 0,0 0 0,-12 9 0,-4 2 16,-29 16 0,30-21-6,1 0-1,-22 21 0,39-32-16,1 1 0,0-1 0,0 0 1,0 1-1,0-1 0,1 1 0,-3 5 0,3-7-2,1 0 1,-1 0-1,1 0 0,0 0 0,0 1 1,0-1-1,-1 0 0,1 0 0,0 0 1,0 0-1,1 0 0,-1 0 0,0 0 1,0 1-1,0-1 0,1 0 0,-1 0 1,1 0-1,-1 0 0,1 0 0,-1 0 1,1 0-1,-1 0 0,1 0 1,0-1-1,1 2 0,0 1 1,1-1-1,0 0 1,0 0-1,0 0 1,0-1-1,0 1 1,1-1-1,-1 1 1,7 0-1,33 6 11,-36-7-8,166 7 91,-28-2 28,-136-5-136,-7-1-41,0 0 1,0 0-1,0 0 1,1 0-1,-1 1 0,0-1 1,0 1-1,0-1 1,0 1-1,0 0 1,0 0-1,2 1 1,-3-2 29,-1 0 1,0 1-1,0-1 0,0 0 1,0 0-1,0 0 1,0 0-1,0 0 0,0 0 1,0 1-1,0-1 1,0 0-1,0 0 0,0 0 1,0 0-1,0 0 0,0 0 1,0 1-1,0-1 1,0 0-1,0 0 0,0 0 1,0 0-1,-1 0 1,1 0-1,0 0 0,0 1 1,0-1-1,0 0 0,0 0 1,0 0-1,0 0 1,0 0-1,0 0 0,-1 0 1,1 0-1,0 0 1,0 0-1,0 0 0,0 0 1,0 1-1,0-1 0,0 0 1,-1 0-1,1 0 1,-13 6-1142,-4 2 279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9274,'0'4'4177,"3"5"-1961,-1 7-719,0 3-89,3 11-280,-1 4-168,1-2-303,3 0-137,-1-9-200,0-3-88,-2-9-136,-2-3-288,-3-8-744,-2-5-697,-3-6 921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10050,'0'5'4257,"6"-5"-2297,1 0-407,6 0-425,6-1-280,-2-2-432,6 3-168,3 2-488,0 0-736,4 2 648</inkml:trace>
  <inkml:trace contextRef="#ctx0" brushRef="#br0" timeOffset="1">285 151 8794,'-9'4'4569,"4"-2"-1088,5-2-1273,6 0-784,-6 0-335,3 0-409,22 2-200,40 5-304,-35-7-72,-4-1-112,1 1-376,-7 4-1144,-9 1-841,-6 0 1329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5 145 7354,'-3'4'3968,"2"0"-1087,6 0-897,-5-4-311,0 0-465,15 0-224,8-1-376,43-2-143,-44 1-217,-2 0-360,-1 5-1369,-5 1 1081</inkml:trace>
  <inkml:trace contextRef="#ctx0" brushRef="#br0" timeOffset="1">414 0 8298,'-8'18'4753,"10"1"-184,0 5-2193,-2 7-839,0 2-281,2 2-512,-2-1-208,0-8-352,-2-8-232,-2-10-864,0-8-608,2-10 864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 7866,'0'0'151,"0"-1"0,0 1-1,0 0 1,0 0 0,0 0 0,0 0 0,0 0 0,0 0 0,0 0 0,0 0 0,0 0 0,0 0 0,0 0 0,0 0 0,0 0 0,0 0-1,-1 0 1,1 0 0,0 0 0,0 0 0,0 0 0,0 0 0,0 0 0,0 0 0,0 0 0,0 0 0,0 0 0,0 0 0,0 0 0,0 0-1,0 0 1,0 0 0,0 0 0,0 0 0,0 0 0,0 0 0,0 0 0,-1 0 0,1 0 0,0 0 0,0 0 0,0 0 0,0 0 0,0 0-1,0 0 1,0 0 0,0 0 0,0 0 0,0 0 0,0 1 0,0-1 0,0 0 0,0 0 0,0 0 0,0 0 0,0 0 0,0 0 0,0 0-1,0 0 1,0 0 0,0 0 0,0 0 0,0 0 0,0 7 3426,2 16-4630,0-8 1976,0 9-564,-1 40-1,-1-52-267,0-10-73,0 1 0,0 0 0,0-1 0,0 1-1,0-1 1,-1 1 0,1 0 0,-1-1 0,0 1 0,-1 3 0,2-6-22,-1 0 1,1 0 0,-1 0 0,1 0-1,-1 0 1,1 1 0,-1-1 0,1 0-1,-1 0 1,0 0 0,1 0 0,-1 0-1,1-1 1,-1 1 0,1 0 0,-1 0-1,1 0 1,-1 0 0,1 0 0,-1-1-1,1 1 1,-1 0 0,1-1 0,0 1-1,-1 0 1,1 0 0,-1-1 0,1 1-1,0-1 1,-1 1 0,1 0 0,0-1-1,0 1 1,-1-1 0,1 1 0,0-1-1,0 1 1,-1-1 0,1 1 0,0-2-1,0-4-14,0 0 0,1 0-1,0 0 1,0 1 0,0-1-1,2-6 1,12-27-2,-14 36 21,0-1 0,1 1 0,-1 0 0,1 1 0,0-1 0,0 0 0,0 0 0,0 1 0,1-1 0,-1 1 1,1 0-1,-1 0 0,1 0 0,0 0 0,0 0 0,0 1 0,5-3 0,-6 3 7,1 0 0,-1 1 1,1 0-1,-1-1 1,1 1-1,-1 0 1,1 0-1,-1 0 0,1 1 1,-1-1-1,1 0 1,-1 1-1,1 0 1,-1 0-1,0 0 0,1 0 1,-1 0-1,0 0 1,0 0-1,0 1 0,1-1 1,1 3-1,0 0 39,0 0 0,0 0 0,-1 1-1,0-1 1,0 1 0,0 0 0,0 0-1,-1 0 1,0 0 0,0 1 0,0-1-1,1 8 1,0 2 59,-1 0 0,0 1-1,-1 18 1,-2-27-82,0-8-252,0-15-185,2 7 367,1-1 1,0 0-1,1 1 0,0-1 1,0 1-1,9-17 0,-10 22 32,2-3 2,0 0 0,0 0 0,1 0 0,0 1-1,0 0 1,0 0 0,1 0 0,10-7 0,-14 11 12,3-3 5,0 1-1,1 0 1,-1 1 0,1-1 0,-1 1-1,1 0 1,0 0 0,9-2-1,-13 4 22,1 1-1,-1-1 0,1 1 0,-1 0 1,1 0-1,-1 0 0,1 0 0,-1 0 1,1 0-1,-1 1 0,1-1 0,-1 1 1,1 0-1,-1 0 0,1 0 0,-1 0 0,0 0 1,0 0-1,1 1 0,-1-1 0,0 1 1,0-1-1,3 4 0,1 2 142,-1 1 0,1-1 0,-1 1 0,0 0 0,-1 1 1,0-1-1,0 1 0,-1-1 0,0 1 0,2 14 0,-4-16-120,-1 0 1,0 0-1,-1 0 0,0-1 1,0 1-1,0 0 0,-5 12 1,6-11-1153,3-6-462,-1-2 1333,-1 0 0,1-1 1,-1 1-1,0-1 0,0 0 0,1 1 0,-1-1 0,0 0 0,2-1 0,17-14-446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5:4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216 640 3137,'1'1'351,"-1"0"0,1 1 0,0-1 0,0 1 0,-1-1 0,1 0 0,0 0 0,0 1 0,1-1 0,-1 0 0,1 1 0,-1-1-242,-1-1-1,1 0 1,-1 0 0,0 1 0,1-1-1,-1 0 1,1 0 0,-1 0-1,1 0 1,-1 1 0,1-1 0,-1 0-1,1 0 1,-1 0 0,1 0-1,-1 0 1,1 0 0,-1 0-1,1 0 1,-1 0 0,1-1 0,-1 1-1,1 0 1,-1 0 0,1 0-1,-1-1 1,0 1 0,1 0-1,-1 0 1,1-1 0,-1 1 0,0 0-1,1-1 1,-1 1 0,1 0-1,-1-1 1,0 1 0,0-1-1,1 1 1,-1 0 0,0-2 0,2 0 201,-1-1 0,0 0 0,0 1 0,-1-1 0,1 0 0,-1 0 1,1 1-1,-1-1 0,0-4 0,-2-29 1129,1 18-874,-1-7 43,-1 0 0,-7-30 0,-19-50 143,20 80-651,0 0 0,-26-45 0,-34-42-18,15 26-75,48 75-18,4 9-3,1-1 1,0 0-1,-1 1 1,1 0-1,-1-1 1,0 1-1,0 0 0,-4-4 1,6 6 4,0 0 0,0 0 0,0 0 0,0 0 1,0 0-1,0 0 0,0 0 0,-1-1 0,1 1 0,0 0 0,0 0 0,0 0 1,0 0-1,0 0 0,0 0 0,0 0 0,0 0 0,-1 0 0,1 0 1,0 0-1,0 0 0,0 0 0,0 0 0,0 0 0,0 0 0,0 0 0,-1 0 1,1 0-1,0 0 0,0 0 0,0 0 0,0 0 0,0 0 0,0 0 1,0 0-1,-1 0 0,1 0 0,0 0 0,0 1 0,0-1 0,0 0 0,0 0 1,0 0-1,0 0 0,0 0 0,0 0 0,-1 0 0,1 8-551,4 11-395,7 5 369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275 170 4169,'39'24'2616,"-38"-23"-2486,0-1 0,0 1 0,0-1 0,-1 0 0,1 1 0,0-1 0,0 0-1,0 0 1,0 0 0,-1 0 0,1 0 0,0 0 0,0 0 0,0 0 0,0 0-1,0 0 1,0 0 0,-1 0 0,1-1 0,0 1 0,0 0 0,0-1 0,-1 1-1,1-1 1,0 1 0,0-1 0,-1 1 0,1-1 0,0 1 0,0-2 0,2 0 411,-1 0-240,0 0 0,0 0-1,0 0 1,0 0 0,0-1 0,0 1 0,-1-1-1,1 1 1,-1-1 0,1 0 0,-1 1 0,0-1-1,0 0 1,0 0 0,-1 0 0,1 0 0,-1 0-1,0 0 1,1 0 0,-1 0 0,0 0 0,-2-5-1,2 2-121,-2 0-1,1 0 1,-1 0-1,1 0 0,-2 0 1,1 1-1,-1-1 1,1 1-1,-1 0 0,-6-7 1,5 7-105,0 0 1,-1 1-1,1 0 1,-1 0-1,0 0 1,0 1-1,0-1 1,-1 1-1,1 0 1,-1 1-1,0 0 0,0-1 1,0 2-1,0-1 1,0 1-1,0 0 1,0 0-1,0 0 1,-1 1-1,1 0 1,-8 1-1,4 1-15,0 0-1,0 0 0,1 0 0,-1 1 0,1 1 1,-1 0-1,1 0 0,0 1 0,1 0 0,-1 0 0,1 1 1,-12 11-1,12-9-25,0 0-1,0 0 1,1 1 0,0 1 0,0-1-1,1 1 1,1 0 0,-7 15 0,10-20-19,0 1 1,0-1-1,1 1 0,0 0 1,0 0-1,0 0 0,1 0 1,0 0-1,0 0 1,0 0-1,1 0 0,0 0 1,0-1-1,0 1 0,1 0 1,0 0-1,0-1 1,3 6-1,3 2 26,1 0 1,0-1-1,0 0 1,2-1-1,-1 0 1,1-1-1,1 0 1,0 0-1,0-1 1,25 13-1,-24-16 11,0-1-1,0 0 1,0-1 0,1-1-1,-1 0 1,19 2-1,-12-4 34,0 0 1,0-2-1,33-4 0,-42 4-40,0-2 0,-1 1 0,21-9-1,-25 8-24,-1 1-1,0-1 1,-1 0-1,1 0 1,0 0-1,-1 0 1,0-1-1,1 0 1,3-5-1,-5 5-14,-3 4-17,0 0-1,0 0 1,0 0-1,0-1 1,0 1-1,0 0 1,0 0-1,1 0 1,-1 0-1,0-1 1,0 1 0,0 0-1,0 0 1,1 0-1,-1 0 1,0 0-1,0 0 1,0 0-1,1-1 1,-1 1-1,0 0 1,0 0-1,0 0 1,1 0 0,-1 0-1,0 0 1,0 0-1,1 0 1,-1 0-1,2 0-1100,-3 0-396,-1 0 549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9330,'-3'-2'5833,"-5"-8"1558,8 10-7371,0 0 0,0-1 1,0 1-1,0 0 1,0 0-1,0-1 0,-1 1 1,1 0-1,0-1 1,0 1-1,0 0 0,0 0 1,1-1-1,-1 1 0,0 0 1,0 0-1,0-1 1,0 1-1,0 0 0,0 0 1,0-1-1,0 1 0,1 0 1,-1 0-1,0-1 1,0 1-1,0 0 0,0 0 1,1 0-1,-1-1 1,0 1-1,0 0 0,1 0 1,-1 0-1,0 0 0,0-1 1,1 1-1,-1 0 1,1 0-1,-1 0-95,0 0 1,0 0-1,0 0 0,0 0 0,1-1 1,-1 1-1,0 0 0,0 0 1,0 0-1,0 0 0,0 0 0,1-1 1,-1 1-1,0 0 0,0 0 1,0 0-1,0-1 0,0 1 0,0 0 1,0 0-1,0 0 0,0-1 0,0 1 1,0 0-1,0 0 0,0 0 1,0-1-1,0 1 0,0 0 0,0 0 1,0-1-1293,0 0 149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41 5209,'-33'-18'3077,"33"18"-2934,-1-1 0,0 1-1,1 0 1,-1-1 0,1 1 0,-1-1 0,1 1 0,-1 0 0,1-1 0,-1 1-1,1-1 1,-1 1 0,1-1 0,0 1 0,-1-1 0,1 0 0,0 1 0,-1-1 0,1 0-1,0 1 1,0-1 0,0 1 0,0-1 0,-1 0 0,1 1 0,0-1 0,0 0-1,0 1 1,1-2 0,-2-4 3515,2 10-3231,1-1-1,-1 1 0,-1 0 1,1-1-1,0 1 0,-1-1 1,0 8-1,2 13-87,20 223 1210,-18-192-1326,22 201 564,-22-235-737,-2-9-18,0 0 1,0 1-1,-1-1 1,-1 0-1,-1 21 1,-2-22-145,3-11 97,0 1-1,0-1 1,0 0 0,0 0-1,0 0 1,0 0 0,0 1-1,-1-1 1,1 0 0,0 0-1,0 0 1,0 0 0,0 0-1,0 1 1,0-1 0,0 0-1,-1 0 1,1 0 0,0 0-1,0 0 1,0 0 0,0 0-1,0 0 1,-1 0 0,1 1-1,0-1 1,0 0 0,0 0-1,0 0 1,-1 0 0,1 0-1,0 0 1,0 0 0,0 0-1,0 0 1,-1 0 0,1 0-1,0 0 1,0-1 0,0 1-1,0 0 1,-1 0 0,1 0-1,0 0 1,0 0 0,0 0-1,0 0 1,0 0 0,-1 0-1,1-1 1,0 1 0,0 0-1,-1-1-133,1 0 0,-1 0 0,1 0-1,-1 0 1,1 0 0,-1 0 0,1 0-1,0-1 1,0 1 0,-1 0 0,1 0-1,0 0 1,0 0 0,0-1 0,0 1-1,1-2 1,-1-5-754,-2-25-1511,2-13 1092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7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8274,'3'-6'1241,"0"1"1,0-1 0,1 1-1,7-7 1,-8 9-926,0 0 0,1 0 0,-1 1 0,1-1 0,-1 1 0,1 0 0,0 0 0,0 0 0,0 1 0,0-1 1,0 1-1,9-2 0,-4 3-109,1-1 1,0 1 0,0 1 0,0 0 0,0 0-1,0 1 1,-1 0 0,1 1 0,-1 0-1,0 0 1,1 1 0,-1 0 0,-1 1 0,16 10-1,-22-13-164,1 0 0,0 1 0,-1-1 1,1 1-1,-1-1 0,0 1 0,0 0 0,0 0 0,0 0 0,0 0 0,-1 1 0,1-1 0,-1 0 0,0 1 0,0-1 0,0 1 0,-1-1 0,1 1 0,-1-1 1,0 1-1,0 4 0,-1-3-10,0 0 0,0 0 0,0 0 1,-1 0-1,1 0 0,-1-1 0,-1 1 0,1-1 1,0 0-1,-1 1 0,0-1 0,0 0 0,-1-1 1,-5 7-1,1-4 3,0 0 1,-1 0-1,1 0 0,-1-1 1,-14 5-1,13-6-160,0 1 0,0 1 0,-17 12 1,27-18 87,-1 0-38,1 1 0,-1-1 0,1 0 0,-1 1 0,1-1 0,-1 0 0,1 1 0,-1-1-1,1 1 1,-1-1 0,1 1 0,0-1 0,-1 1 0,1-1 0,0 1 0,0 0 0,-1-1 0,1 1 0,0-1 0,0 1-1,0 0 1,0-1 0,-1 1 0,1 0 0,0-1 0,0 1 0,0-1 0,0 1 0,1 0 0,7 9-716</inkml:trace>
  <inkml:trace contextRef="#ctx0" brushRef="#br0" timeOffset="1">489 256 8810,'12'4'4353,"-9"9"-1217,-3 3-711,-2-2-641,-4 0-351,0-2-665,-2-4-304,3-3-904,-2-5-624,2-4 664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2:5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9922,'15'-4'4993,"2"-2"-1776,2 1-1041,-1 2-455,-3-1-809,-2 2-344,-1 0-696,-4-2-504,-7 4 400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0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7874,'-12'-2'3656,"12"0"-1519,-1 0-297,2-5-639,-1 7-241,0-1-432,14-1-160,11 1-216,41-11-64,-36 9-120,2 2-464,-9 0-1457,0 5 1321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1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13803,'8'2'824,"9"-1"40,9-1 681,3 0-393,-1-3-288,-1-2-416,-1 1-160,-3 5-352,1-1-656,-6 4 504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358 131 4257,'1'0'273,"-1"1"1,1-1-1,-1 1 0,1-1 0,0 0 1,-1 1-1,1-1 0,0 0 1,-1 0-1,1 1 0,0-1 1,-1 0-1,1 0 0,0 0 1,-1 0-1,1 0 0,0 0 1,1 0-1,-2-1 174,1 0 1,-1 1-1,1-1 1,-1 0-1,0 0 1,1 0-1,-1 0 0,0 1 1,0-1-1,1 0 1,-1 0-1,0 0 1,0 0-1,0 0 0,0 0 1,0 0-1,-1-1 1,1-7-209,0 0 0,-1 0-1,-1 0 1,0 1 0,0-1 0,0 0 0,-5-9 0,6 16-206,0 0-1,-1-1 1,1 1 0,-1 0-1,1 0 1,-1 0 0,0 0-1,0 0 1,0 0 0,0 0 0,0 1-1,0-1 1,0 1 0,-1 0-1,1-1 1,-1 1 0,1 0-1,-5-1 1,0 1 29,0 0 1,0 0-1,0 1 0,-14 0 0,18 0-47,-10 1 20,-1 1 1,0 0-1,1 1 1,0 1-1,0 0 1,0 1-1,0 0 1,1 1-1,-1 0 1,-11 9-1,15-10-13,0 2 0,1-1-1,-1 1 1,1 1 0,1 0 0,0 0-1,0 0 1,0 1 0,1 0 0,0 0-1,1 0 1,0 1 0,-4 12-1,7-15 19,0 0 0,0 1 0,1-1 0,0 1 0,0 0 0,1-1 0,0 1 0,1-1 0,-1 1 0,1-1 0,1 1 0,-1-1 0,1 1-1,1-1 1,-1 0 0,1 0 0,1 0 0,-1-1 0,1 1 0,0-1 0,1 1 0,6 6 0,-1-2 57,1 0 1,1 0-1,0-1 1,0-1-1,1 0 1,0-1 0,1 0-1,0-1 1,28 11-1,-15-10 89,40 8 0,-51-13-97,0-1-1,0 0 0,30-2 1,-44 0-80,1 0-1,-1 0 1,0-1 0,1 1 0,-1-1 0,0 1-1,1-1 1,-1 0 0,0 0 0,4-2 0,-5 2-124,-1 1 0,1-1 0,-1 1 0,1-1 0,-1 0 1,1 0-1,-1 1 0,1-1 0,-1 0 0,0 0 0,0 1 0,1-1 1,-1 0-1,0 0 0,0 0 0,0 1 0,0-1 0,0 0 1,0 0-1,0 0 0,0 1 0,0-1 0,0 0 0,0 0 0,-1 0 1,1 0-1,0 1 0,-1-1 0,1 0 0,-1 0 0,-3-7-1101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 9370,'-18'-6'4944,"-5"-2"-1944,19 6-1100,6 0-977,8 2-332,77 6 520,-17 1-873,132-13 5,-90 0-558,-105 5-57,0 1 1,0 0 0,0 0-1,0 1 1,0 0 0,8 2-1,-15-3 330,0 0-1,0 0 0,0 0 0,1 0 0,-1 0 0,0 0 0,0 0 0,0 0 0,0 0 0,0 0 0,0 1 0,0-1 0,0 0 1,0 0-1,0 0 0,0 0 0,1 0 0,-1 0 0,0 0 0,0 0 0,0 0 0,0 0 0,0 1 0,0-1 0,0 0 0,0 0 0,0 0 1,0 0-1,0 0 0,0 0 0,0 0 0,0 0 0,0 1 0,0-1 0,0 0 0,0 0 0,0 0 0,0 0 0,0 0 0,0 0 0,0 0 1,0 0-1,0 0 0,0 1 0,0-1 0,-1 0 0,1 0 0,0 0 0,0 0 0,0 0 0,0 0 0,0 0 0,0 0 0,0 0 1,0 0-1,0 0 0,0 0 0,-1 0 0,1 1 0,0-1 0,0 0 0,0 0 0,0 0 0,0 0 0,0 0 0,0 0 0,0 0 0,-1 0 1,-11 7-1703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5329,'-21'-5'6663,"21"5"-6607,0 0 0,0 0 1,0 0-1,0 0 0,0 0 0,0 0 1,-1 0-1,1 0 0,0 0 0,0 0 1,0 0-1,0 0 0,0 0 0,0 0 1,0 0-1,0 0 0,0 0 1,0 0-1,0 0 0,0 0 0,-1 0 1,1 0-1,0 1 0,0-1 0,0 0 1,0 0-1,0 0 0,0 0 0,0 0 1,0 0-1,0 0 0,0 0 0,0 0 1,0 0-1,0 0 0,0 0 0,0 0 1,0 0-1,0 1 0,0-1 0,0 0 1,0 0-1,0 0 0,0 0 0,0 0 1,0 0-1,0 0 0,0 0 0,0 0 1,0 0-1,0 0 0,0 1 0,0-1 1,0 0-1,0 0 0,2 5 791,7 5-17,-1 0 0,1-1 0,1 0 1,13 10-1,-16-12-556,11 6 228,19 11 0,-22-15-367,0 1 0,-2 0 0,17 15 0,-26-22-125,-1 1-1,0 0 1,1 0-1,-1 0 0,-1 1 1,1-1-1,-1 1 1,0-1-1,0 1 0,0 0 1,0 0-1,-1 0 1,0 0-1,0 0 0,0 6 1,0-6-6,-1 0 0,-1 0 1,1 0-1,-1 0 0,0 0 1,0 0-1,-1 0 0,1 0 1,-1 0-1,0-1 0,0 1 1,-1-1-1,1 0 0,-1 1 1,-6 6-1,-3 2 11,-1 0 1,-1-1-1,-17 12 0,16-14 8,2 1 0,-20 20-1,32-30-16,-4 4 3,1 1-1,-1-1 1,1 1-1,0 0 1,-4 9 0,7-13-1,1-1 0,-1 0 0,1 0-1,0 1 1,-1-1 0,1 1 0,0-1 0,0 0 0,0 1 0,0-1 0,0 1 0,0-1 0,0 0 0,0 1 0,1-1 0,-1 0-1,1 1 1,-1-1 0,1 0 0,-1 1 0,1-1 0,0 0 0,-1 0 0,1 0 0,0 0 0,0 0 0,0 0 0,0 0 0,0 0 0,0 0-1,0 0 1,0 0 0,0 0 0,3 1 0,2 0 55,0 1 0,0-1-1,0 0 1,0 0 0,0-1 0,0 1-1,1-2 1,7 2 0,55-3 338,-67 1-392,71-6 319,38-1 58,-109 7-446,1-1 0,-1 1 1,1 1-1,-1-1 1,1 0-1,-1 1 1,1-1-1,-1 1 1,0 0-1,5 2 1,-7-3-29,0 0 0,1 1 0,-1-1 0,0 0 0,0 1 0,0-1 0,0 0 0,0 1 0,0-1 0,0 1 0,0-1 0,0 0 0,0 1 0,0-1 0,0 0 0,0 1 0,0-1 0,0 0 0,-1 1 0,1-1 0,0 1 0,0-1 0,0 0 0,0 0 0,-1 1 0,1-1 0,0 0 0,0 1 0,-1-1 0,1 0 0,0 0 0,-1 1 0,-1 1-293,-10 14-750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0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6025,'-2'-2'7979,"2"4"-4258,4 10-3575,4 13 76,9 42 798,13 119-1,-22-107-619,35 239 653,-37-289-996,0-3-14,-2-1 0,-1 1 0,0 31 0,-4-41-198,1-16 138,0 0 0,0 0 0,0 0 0,0-1-1,0 1 1,0 0 0,0 0 0,0 0 0,0 0 0,0 0-1,0 0 1,-1 0 0,1 0 0,0 0 0,0 0 0,0 0-1,0 0 1,0 0 0,0-1 0,0 1 0,0 0 0,0 0-1,0 0 1,0 0 0,0 0 0,0 0 0,-1 0 0,1 0-1,0 0 1,0 0 0,0 0 0,0 0 0,0 0 0,0 0-1,0 0 1,0 0 0,0 0 0,0 0 0,-1 0 0,1 0-1,0 0 1,0 0 0,0 0 0,0 0 0,0 0 0,0 0-1,0 0 1,0 1 0,0-1 0,0 0 0,0 0 0,0 0-1,-1 0 1,1 0 0,0 0 0,0 0 0,0 0 0,0 0-1,0 0 1,0 0 0,0 1 0,-3-11-870,-6-69-4661,0 7 3815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4513,'-31'9'2839,"31"-9"-2572,0 1 1,0-1-1,0 0 0,-1 0 0,1 0 0,0 1 0,0-1 0,0 0 0,0 0 1,0 1-1,0-1 0,-1 0 0,1 0 0,0 1 0,0-1 0,0 0 1,0 0-1,0 1 0,0-1 0,0 0 0,0 1 0,0-1 0,0 0 1,0 0-1,0 1 0,1-1 0,-1 0 0,0 1 0,4 11 3385,-2-7-3812,6 22 1170,-1 0 0,3 34 0,-1-20-272,-5-24-448,2 20-1,-6-29-253,-1-2-581,1-6 494,0 0 0,0 0 0,0 0 0,0 0 0,0 1 1,0-1-1,0 0 0,0 0 0,0 0 0,0 0 1,0 0-1,0 0 0,0 0 0,0 0 0,0 0 0,1 0 1,-1 0-1,0 0 0,0 0 0,0 0 0,0 0 0,0 0 1,0 0-1,0 0 0,0 0 0,0 1 0,0-1 1,0 0-1,0 0 0,0 0 0,0 0 0,0 0 0,0 0 1,0 0-1,0 0 0,0 0 0,0 0 0,0 0 0,0 0 1,0 0-1,1 0 0,-1 0 0,0 0 0,0 0 1,0 0-1,0 0 0,0 0 0,0 0 0,0 0 0,0 0 1,0 0-1,0 0 0,0 0 0,0 0 0,0 0 1,0 0-1,0 0 0,0 0 0,0 0 0,0-1 0,1 1 1,-1 0-1,0-1-1020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3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9234,'6'-5'4089,"-1"1"-1713,3 1-623,-8 0-465,7 3-288,1 2-568,0 0-208,1 4-480,-3 2-552,16-3 520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6241,'-49'41'3489,"45"-36"-440,4-4-817,0 6-551,0-7-265,0 0-432,0 0-248,28 0-400,38-4-112,-30-1-144,3-2-72,-4 2-1064,-5 2-904,-5 2 1200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6313,'-16'8'3689,"12"1"-336,2-9-881,8 6-727,6 2-289,7-10-440,5 10-216,5-10-359,0-8-121,2 5-184,-5-2-80,-4 5-913,-5 2-687,-12 1 936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7762,'-2'5'3912,"1"-5"-967,0 3-712,-1 5-425,2 0-208,2 9-367,0 39-177,1-24-320,0-2-128,-2 4-248,-1-9-104,0-10-168,7 2-280,-5-14-848,5-6-696,-2-10 983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5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 8386,'-43'10'3419,"39"-10"-1015,5-2-1354,0 2-967,-1 0 0,1 0 0,-1 0 0,0 0-1,1 0 1,-1 0 0,1 0 0,-1 0 0,1 0 0,-1 0-1,0 0 1,1 0 0,-1 0 0,0 1 0,1-1 0,-1 0-1,1 0 1,-1 0 0,0 1 0,1-1 0,-1 0 0,0 0-1,0 1 1,1-1 0,-1 0 0,1 1 0,0 1 135,0 0-1,0 0 1,0 0 0,-1 0 0,1 0 0,0 0-1,-1 0 1,1 0 0,-1 1 0,0-1 0,1 0 0,-2 3-1,-2 31 826,-1-11-488,4-21-499,0 5 155,-1 1-1,-2 13 1,3-19-160,0-4-35,-2-2-4,1 1-13,1 0 1,0 0-1,-1 0 1,1 0-1,0 0 1,0-1 0,0 1-1,0 0 1,0 0-1,0 0 1,0 0 0,0 0-1,0 0 1,0 0-1,1 0 1,-1-2 0,1-2-1,0-2 1,0 0 0,1 0 0,0 0 0,0 0 0,0 1 0,1-1 0,0 1 0,4-7 0,-3 6 3,1 1 1,0-1 0,0 1-1,1 0 1,-1 0 0,10-6-1,-13 10 0,0 1 0,-1 0-1,1-1 1,0 1 0,1 0-1,-1 0 1,0 0 0,0 1-1,0-1 1,0 0 0,1 1-1,-1 0 1,0-1 0,1 1-1,-1 0 1,0 0-1,1 0 1,-1 1 0,0-1-1,0 1 1,1-1 0,-1 1-1,0-1 1,0 1 0,0 0-1,0 0 1,2 2 0,-1-1 11,0 0 1,0 0-1,-1 1 1,0-1-1,1 1 1,-1-1-1,0 1 1,0 0-1,0 0 1,-1 0 0,1 0-1,-1 0 1,0 1-1,2 4 1,0 6 103,0 0 0,1 18 0,-2-14 0,-2-15-85,0-4 4,1-8-241,2-1 173,1 0 0,1 1-1,0-1 1,0 1 0,1 0 0,8-10 0,-13 17 36,0 0 0,1 1 0,0-1 0,-1 0-1,1 0 1,0 1 0,0-1 0,-1 1 0,1-1 0,1 1 0,-1 0-1,0 0 1,0 0 0,0 0 0,0 0 0,1 1 0,-1-1-1,0 1 1,1-1 0,-1 1 0,1 0 0,-1 0 0,0 0-1,1 0 1,-1 0 0,1 0 0,-1 1 0,0-1 0,1 1-1,-1 0 1,0 0 0,0 0 0,0 0 0,1 0 0,-1 0 0,3 3-1,0 0 88,-1-1 0,0 1 1,0 0-1,0 0 0,-1 0 0,0 1 0,1-1 0,-1 1 0,-1 0 0,1-1 0,-1 1 0,0 1 0,0-1 1,2 8-1,-4-7 46,1 1 0,-1 13-1,-1 4-846,1-24 685,0 0 0,0 1 1,0-1-1,0 1 0,1-1 0,-1 0 1,0 1-1,0-1 0,0 1 1,0-1-1,0 0 0,0 1 1,1-1-1,-1 0 0,0 1 1,0-1-1,1 0 0,-1 1 1,0-1-1,1 0 0,-1 0 1,0 1-1,0-1 0,1 0 1,-1 0-1,1 1 0,-1-1 1,0 0-1,1 0 0,2 2 141,8 5-257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4105,'-6'-5'7990,"6"5"-7909,0 0-1,0 0 0,0 0 0,0 0 0,0 0 0,0 0 0,0 0 0,0 0 0,-1 0 0,1 0 0,0 0 0,0 0 0,0 0 0,0 0 1,0 0-1,0 1 0,0-1 0,0 0 0,0 0 0,0 0 0,0 0 0,0 0 0,0 0 0,-1 0 0,1 0 0,0 0 0,0 0 0,0 0 1,0 0-1,0 0 0,0 0 0,0 0 0,0 1 0,0-1 0,0 0 0,0 0 0,0 0 0,0 0 0,0 0 0,0 0 0,0 0 0,0 0 1,0 0-1,0 0 0,3 20 1088,-2-15-999,-1-1-104,31 195 2750,-31-198-2803,2 36 197,1 0 1,16 66-1,-16-89-724,-3-9-502,-3-6-1482,-1-5 1137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8234,'8'19'3913,"-5"10"-1185,-1 5-479,-2 12-361,-5 4-272,8 4-631,-3-5-281,4-3-360,-2-4-120,4-8-112,0-1-48,5-3-40,1-5-240,-8-8-616,-3-3-321,5-8-983,-3-4-881,3-8 2017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9562,'5'19'6469,"8"6"-2783,-9-18-3191,-1 0 1,0 0 0,3 7-1,7 33 937,7 25-408,-15-60-913,-1 0 0,1-1 1,13 20-1,-16-27-93,1-1 0,-1 0 0,1 0-1,0 0 1,0 0 0,1-1 0,-1 1 0,0-1 0,1 0 0,6 4 0,-9-6-16,1 1 0,-1-1 1,0 1-1,0-1 0,1 0 1,-1 1-1,0-1 0,1 0 1,-1 0-1,0 0 0,1 0 1,-1 0-1,0 0 0,1 0 1,-1 0-1,0-1 0,1 1 1,-1-1-1,0 1 0,0-1 1,1 1-1,-1-1 0,0 1 0,0-1 1,0 0-1,0 0 0,0 0 1,0 0-1,0 0 0,0 0 1,0 0-1,0 0 0,-1 0 1,1 0-1,0 0 0,0-2 1,12-28-173,-1-1 0,-2 0 0,7-37 0,-8 31-455,-3 14 81,12-52-3358,-16 58 2966</inkml:trace>
  <inkml:trace contextRef="#ctx0" brushRef="#br0" timeOffset="1">455 215 7898,'12'18'4041,"1"9"-945,-10-1-511,-1 1-697,-3-3-327,-10-5-713,14-3-304,-11-10-656,4-3-504,-8-10-1337,-11-6-1359,17-8 2039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9690,'5'4'4401,"3"0"-1992,-1 2-849,-2 4-328,-3-5-424,-1 2-528,0-2-1520,1-2-192,-2-3 648</inkml:trace>
  <inkml:trace contextRef="#ctx0" brushRef="#br0" timeOffset="0.29">177 0 9146,'-15'0'4209,"18"3"-1713,-1 5-399,2 15-593,-1 10-232,-8 24-407,5 11-209,-6 9-224,6-1-72,0-8-144,8-7-64,-1-17-264,-6-11-408,17-22-1064,-6-11-3842,11-16 3674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0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6857,'14'-1'3757,"26"0"0,14 5-1208,51 18-1401,-90-18-1045,-1 0 0,0 1 1,0 1-1,0 0 0,-1 0 1,17 12-1,-24-13-75,0-1 1,0 1 0,-1 0-1,1 0 1,-2 0 0,1 1-1,0 0 1,-1 0-1,0 0 1,-1 1 0,1-1-1,-1 1 1,0 0-1,3 12 1,-4-12 2,-1 1 0,1-1 0,-2 0 0,1 1 0,-1-1 0,0 1 0,0-1 0,-1 0 0,0 1 0,0-1 0,-1 0 0,0 0 0,0 0 0,-1 0 0,1 0 0,-6 7 0,2-3 36,-2-1 0,1 0-1,-16 16 1,20-23-179,0-1-1,-1 1 1,1-1 0,-1 1-1,1-1 1,-1 0-1,0 0 1,0 0 0,0-1-1,0 0 1,0 1-1,0-2 1,0 1 0,0 0-1,-5 0 1,-22-4-2227,0-3 897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7610,'-5'11'4257,"5"18"-433,0 8-1223,-2 11-769,0 9-287,-5 14-473,2-6-280,2-2-352,3-1-104,3-18-184,6-3-40,2-11-536,-1-12-536,6-6-688,0-5 871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09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1 984 8474,'0'-1'430,"1"0"1,0 0-1,0 0 1,-1 1-1,1-1 1,0 0-1,0 1 1,0-1-1,0 1 0,1-1 1,13-7 1533,22-15-27,-35 22-1803,0 0-1,0 0 1,0 1 0,0-1-1,1 1 1,-1-1-1,0 1 1,0 0-1,0 0 1,1 0-1,-1 0 1,0 0 0,0 1-1,0-1 1,1 1-1,2 1 1,0 0 180,0 0 0,0 0 1,-1 1-1,8 5 0,-11-7-269,0 0 0,1-1-1,-1 1 1,0 0 0,0 0-1,0 0 1,0 0-1,0 0 1,-1 1 0,1-1-1,0 0 1,0 0 0,-1 1-1,1-1 1,-1 0-1,1 1 1,-1-1 0,1 0-1,-1 1 1,0-1 0,0 1-1,0-1 1,0 0-1,0 1 1,0-1 0,0 1-1,0-1 1,0 0 0,-1 1-1,1-1 1,-1 1-1,1-1 1,-1 0 0,1 1-1,-1-1 1,0 0 0,0 0-1,-1 2 1,-4 4 21,1 0 0,-2-1 0,1 0 0,-14 10 0,15-12-37,-5 3 12,-17 15 48,25-21-80,1 1 1,-1-1-1,1 1 0,0 0 0,-1-1 0,1 1 0,0 0 0,0-1 0,0 1 1,0 0-1,0 0 0,0 3 0,1-4-4,0-1 0,0 1-1,0 0 1,0-1 0,0 1 0,0 0-1,0-1 1,0 1 0,0 0 0,1-1 0,-1 1-1,0 0 1,0-1 0,1 1 0,-1-1-1,1 1 1,-1 0 0,0-1 0,1 1 0,-1-1-1,1 1 1,-1-1 0,1 0 0,0 1 0,-1-1-1,1 1 1,-1-1 0,1 0 0,0 0-1,-1 1 1,1-1 0,-1 0 0,1 0 0,1 0-1,2 1 24,0 0 0,1 0 0,8-1-1,-11 1-17,3-1-33,9 0 93,1 0 1,27-3-1,-39 2-234,1 0-1,0 0 1,-1 0 0,1 0-1,-1 0 1,1-1 0,-1 1-1,0-1 1,0 0 0,0 0-1,0 0 1,0 0 0,0-1-1,0 1 1,-1-1-1,5-5 1,1-5-751</inkml:trace>
  <inkml:trace contextRef="#ctx0" brushRef="#br0" timeOffset="1">57 0 11018,'5'3'1330,"0"-1"0,0 0-1,8 7 1,-1-1 118,14 15 1,8 6-279,-31-27-1126,1 1 0,-1-1 0,0 1 0,0 0 0,0 0 0,4 5 0,-6-7-37,-1 1-1,1-1 1,-1 0 0,1 0 0,-1 0 0,1 0 0,-1 0-1,0 0 1,0 1 0,0-1 0,0 0 0,0 0 0,0 0-1,0 1 1,0-1 0,0 0 0,0 0 0,0 0 0,-1 1-1,1-1 1,-1 0 0,1 0 0,-1 0 0,1 0 0,-1 0-1,1 0 1,-2 2 0,-4 4 76,-1 0 0,1 0 0,-8 5-1,-12 13 335,23-22-337,-6 10 286,9-12-355,0-1 1,0 0-1,0 0 1,0 1-1,0-1 1,0 0-1,0 0 1,0 1-1,0-1 1,0 0-1,0 1 1,0-1-1,0 0 1,0 0 0,0 1-1,0-1 1,0 0-1,0 0 1,0 1-1,1-1 1,-1 0-1,0 0 1,0 1-1,0-1 1,0 0-1,1 0 1,-1 0-1,0 0 1,0 1-1,0-1 1,1 0-1,-1 0 1,0 0 0,0 0-1,1 0 1,-1 1-1,0-1 1,1 0-1,-1 0 1,0 0-1,0 0 1,1 0-1,-1 0 1,0 0-1,0 0 1,1 0-1,-1 0 1,0 0-1,1-1 1,10 3 69,1-1 0,-1-1 0,1 0-1,-1-1 1,1 0 0,-1-1 0,0 0 0,20-6 0,-21 4-280,0 0-1,1 1 1,14-3-1,-21 5-1216,1 1 0,-1 0 0,9 0-1,0 2-638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4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 9210,'-38'48'3929,"38"-43"-1993,6-1-231,4-3-337,4 3-112,7-8-368,6-1-216,11-3-335,-2-4-113,1 0-152,-5-1-96,-9 3-921,-3 2-751,-16 3 1016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51 6609,'-16'12'3161,"16"-2"-920,3-4-513,13-5-144,5 0 1,6-10-153,4-2-184,6-1-424,-1-6-184,-6 8-335,-2 2-129,-13 0-520,-2 3-609,-2 5 617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38 6753,'7'-32'3189,"-7"32"-3126,0 0 0,0-1 0,0 1 0,0 0 1,0 0-1,0 0 0,0 0 0,0 0 0,0 0 0,0-1 0,0 1 0,0 0 0,0 0 0,0 0 0,0 0 1,0 0-1,0 0 0,0-1 0,0 1 0,0 0 0,0 0 0,0 0 0,0 0 0,0 0 0,0-1 0,0 1 1,0 0-1,0 0 0,0 0 0,0 0 0,0 0 0,0 0 0,0 0 0,0 0 0,-1-1 0,1 1 0,0 0 1,0 0-1,0 0 0,0 0 0,0 0 0,0 0 0,-1 0 0,1 0 0,0 0 0,0 0 0,0 0 0,0 0 1,0 0-1,0 0 0,-1 0 0,1 0 0,0 0 0,0 0 0,0 0 0,0 0 0,0 0 0,0 0 0,-1 0 1,1 0-1,0 0 0,0 0 0,0 0 0,0 0 0,0 0 0,0 0 0,-1 1 0,-8 6 718,6-5-421,-10 10 3,0 1 1,0 0 0,1 0 0,1 1-1,0 1 1,1 0 0,0 1-1,2 0 1,0 0 0,-7 19 0,10-21-282,1 1 0,0 1 0,1-1 1,1 0-1,0 1 0,1-1 0,1 1 1,0 0-1,1-1 0,1 1 1,1-1-1,4 17 0,-4-20-44,1-1-1,0 0 1,0 0 0,2-1 0,-1 1-1,1-1 1,0 0 0,1 0 0,1-1-1,-1 0 1,1 0 0,1-1-1,11 10 1,-18-17-29,0 1 0,1-1-1,-1 0 1,0 1 0,0-1 0,1 0-1,-1 0 1,0-1 0,1 1 0,-1 0-1,1-1 1,-1 1 0,1-1 0,-1 0-1,1 0 1,-1 0 0,1 0 0,-1-1-1,1 1 1,-1 0 0,1-1-1,-1 0 1,0 0 0,1 0 0,-1 0-1,0 0 1,0 0 0,1 0 0,-1-1-1,0 1 1,0-1 0,0 1 0,-1-1-1,1 0 1,2-2 0,1-3 23,1-1-1,-1 0 1,0 1-1,-1-2 1,0 1 0,4-10-1,-7 15-18,0 0-1,0 0 1,-1 0-1,1 0 1,-1 0-1,1 0 1,-1 0-1,0 0 0,0 0 1,0 0-1,-1 0 1,1-1-1,-1 1 1,1 0-1,-1 1 1,0-1-1,0 0 1,-1 0-1,1 0 1,0 1-1,-1-1 1,-3-3-1,2 2 4,0 1 0,-1-1 0,0 1-1,0 0 1,0 1 0,0-1 0,0 1 0,0-1 0,-1 1 0,1 1-1,-1-1 1,-9-2 0,12 4-29,0 0-1,0 0 1,-1-1-1,1 1 1,0 0-1,0 1 0,0-1 1,0 0-1,-1 1 1,1-1-1,0 1 1,0-1-1,0 1 1,0 0-1,0 0 1,0 0-1,0 0 1,1 0-1,-1 1 1,0-1-1,1 1 1,-1-1-1,0 1 0,1-1 1,0 1-1,-1 0 1,1 0-1,0-1 1,0 1-1,0 0 1,-1 2-1,1-2-185,1 1 0,-1-1-1,0 0 1,1 0 0,-1 0 0,1 0-1,-1 1 1,1-1 0,0 0 0,0 0-1,0 1 1,1-1 0,-1 0 0,0 0-1,1 1 1,-1-1 0,1 0 0,0 0-1,0 0 1,0 0 0,0 0-1,0 0 1,2 2 0,14 10-1071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 8362,'2'-8'3873,"1"8"-1385,0 8-327,-3 15-361,-2 9-280,-4 18-607,-4 10-241,1 3-336,1-4-120,5-5-128,5-9-32,4-9-56,4-7-304,7-17-800,-2-8-657,3-16 985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8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51 10530,'-6'13'2363,"0"1"0,-3 17-1,8-27-2122,0-1 1,0 1-1,0 0 0,1 0 0,0 0 0,0 0 0,0 0 1,0 0-1,1 0 0,-1-1 0,1 1 0,0 0 0,2 5 0,-2-8-183,0 1 0,0 0-1,1 0 1,-1-1-1,1 1 1,-1-1 0,1 0-1,0 1 1,-1-1-1,1 0 1,0 0-1,0 0 1,0 0 0,0 0-1,0 0 1,0-1-1,0 1 1,0-1-1,0 1 1,0-1 0,0 0-1,0 0 1,4 0-1,0 0-12,1 0-1,0-1 0,-1 0 1,1 0-1,12-4 0,-11 2-30,0-1 1,0 0-1,-1 0 0,1-1 0,-1 0 0,0 0 1,0-1-1,0 0 0,-1 0 0,10-12 1,-15 16-10,0 0 1,1 0 0,-1 0-1,0 0 1,0 0 0,0-1 0,0 1-1,0 0 1,-1-1 0,1 1 0,-1 0-1,1-1 1,-1 1 0,0-1 0,0 1-1,0-1 1,0 1 0,0 0 0,-1-1-1,-1-4 1,1 3-33,-1-1 0,0 1 0,0 0 0,0 0 0,-1 0 0,1 0 0,-1 0 0,0 0 0,-6-5 0,6 7-83,0 0-1,0 0 1,0 0-1,-1 1 1,1-1-1,0 1 1,-1-1-1,0 1 1,1 1-1,-1-1 1,1 0-1,-1 1 1,0 0-1,0-1 1,-6 2-1,8-1-39,0 0-1,-1 1 1,1-1-1,0 1 1,-1-1-1,1 1 1,0 0-1,0 0 1,-1 0-1,1 0 0,0 0 1,0 1-1,0-1 1,0 1-1,1-1 1,-1 1-1,0 0 1,1 0-1,-1-1 1,1 1-1,-3 4 1,1 1-637,-1 0 0,2-1 0,-1 1 0,1 1 1,-3 12-1,1 3-369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78 252 9610,'5'-2'886,"52"-30"5631,-51 28-6267,0 0 0,-1-1-1,1 1 1,-1-1 0,0 0-1,-1-1 1,6-6 0,-5 5-151,-1-1 0,0 1 1,-1-1-1,1 0 0,-1 0 0,-1-1 1,0 1-1,3-14 0,-5 19-54,0-1-1,1 1 0,-1-1 0,0 1 0,-1-1 0,1 1 1,-1-1-1,1 1 0,-1 0 0,0-1 0,0 1 0,-1 0 1,1-1-1,-1 1 0,1 0 0,-1 0 0,0 0 0,0 0 1,0 1-1,-1-1 0,1 1 0,-1-1 0,-4-3 0,5 5-21,1 0-1,-1 0 0,0 0 0,1 0 0,-1 1 0,1-1 0,-1 0 0,0 1 0,0-1 1,1 1-1,-1 0 0,0 0 0,0 0 0,0-1 0,1 1 0,-1 1 0,0-1 1,0 0-1,1 0 0,-1 1 0,0-1 0,0 1 0,1 0 0,-1-1 0,0 1 0,1 0 1,-1 0-1,1 0 0,-1 0 0,1 0 0,0 0 0,-1 0 0,1 1 0,0-1 0,0 1 1,0-1-1,0 0 0,0 1 0,0 0 0,0-1 0,0 1 0,0 2 0,-3 7 36,0 1 0,1 0 0,0 0 0,0 13 0,-2 51 90,5-68-128,-1 23 104,2 1 0,9 53 0,23 60 524,-30-134-584,14 66 309,-16-70-333,0 0 1,0 0 0,-1 0-1,0 1 1,-1-1 0,0 0-1,0 0 1,-3 10 0,3-14-27,0 0 0,-1-1 0,1 1 1,-1-1-1,0 0 0,0 1 0,0-1 0,0 0 0,0 0 1,0 0-1,0 0 0,-1-1 0,1 1 0,-1-1 1,1 1-1,-1-1 0,0 0 0,1 0 0,-1 0 0,0 0 1,0-1-1,0 1 0,0-1 0,-4 1 0,3-1-89,0 1 0,0-1 0,0 0 0,0-1-1,1 1 1,-1-1 0,0 1 0,0-1 0,0 0-1,1 0 1,-1-1 0,0 1 0,1-1 0,-1 0 0,1 0-1,0 0 1,-6-5 0,6 4-236,1 0 1,-1 0-1,1-1 0,0 1 1,0-1-1,0 0 1,1 1-1,-1-1 0,1 0 1,-1 0-1,0-7 0,2 4-73,0-1-1,2-13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10042,'4'3'955,"0"1"0,-1-1 1,0 1-1,1-1 0,-2 1 0,4 5 0,-4-7-720,-1 1 0,0-1 1,0 1-1,0-1 0,0 1 0,-1 0 0,1-1 1,-1 1-1,0 0 0,1-1 0,-1 1 0,-1 5 1,0-1 79,-1 1 1,0 0-1,0-1 1,0 1 0,-7 11-1,-21 33 385,20-40-577,5-11-106,3-8-70,3 3 23,-1-1 0,1 1 0,0 0 0,0 0 0,0 0 0,0 0 0,1 0 0,0 0 1,2-4-1,4-6-38,11-14 0,-10 17 69,1 1 1,0 0-1,0 1 0,1 0 0,12-8 0,-19 15 23,0-1 0,0 1 0,0-1 0,0 1 0,8-3 0,-11 5-1,0 0 0,0-1 1,0 1-1,0 0 0,1 0 0,-1 0 0,0 0 1,0 0-1,0 0 0,0 0 0,0 0 0,0 0 1,0 0-1,1 1 0,-1-1 0,0 0 0,0 1 1,0-1-1,0 1 0,0-1 0,0 1 1,0 0-1,-1-1 0,1 1 0,0 0 0,0 0 1,0-1-1,-1 1 0,2 1 0,0 2 51,-1-1-1,1 0 1,-1 0-1,0 1 1,0-1-1,0 1 0,0-1 1,-1 1-1,1 0 1,-1 3-1,-2 40 474,1-34-431,1-9-135,-1 5-216,0 0-1,1 0 0,0 0 0,0 0 1,1 0-1,0 0 0,1 0 0,4 14 1,-5-17-1867,-1-1 831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91 9258,'-8'5'1461,"0"0"0,-1-1 0,-12 5 0,21-9-1398,0 0 1,-1 1-1,1-1 0,-1 0 1,1 0-1,0 0 0,-1 0 1,1 0-1,-1 1 0,1-1 1,0 0-1,-1 0 0,1 1 1,0-1-1,-1 0 0,1 0 1,0 1-1,0-1 0,-1 0 1,1 1-1,0-1 0,0 0 1,-1 1-1,1-1 0,0 1 1,0 0-5,0-1 0,1 1 1,-1-1-1,0 1 1,1-1-1,-1 1 1,0-1-1,1 1 1,-1-1-1,0 0 0,1 1 1,-1-1-1,1 1 1,-1-1-1,1 0 1,-1 1-1,2-1 0,3 3 149,1 0-1,1 0 1,-1 0-1,0-1 1,1 0-1,12 1 1,-1 1 11,17 3 54,1-2 1,0-1 0,63-2 0,108-19 99,280-60-53,-148 21-165,-336 55-153,176-17 181,-158 18-286,-21 0 94,0 0 0,0 0 0,0 0 0,0 1 0,0-1 0,0 0 0,0 0 0,0 0 0,-1 0 0,1 0 0,0 0 0,0 0 0,0 1 0,0-1 0,0 0 0,0 0 0,0 0 0,0 0 0,0 0 0,0 1 0,0-1 0,0 0 0,0 0 0,0 0 0,0 0 0,0 0 0,0 1 0,0-1 0,0 0 0,0 0 0,0 0 0,0 0 0,0 0 0,0 1 0,0-1-1,0 0 1,0 0 0,0 0 0,1 0 0,-1 0 0,0 0 0,0 0 0,0 1 0,0-1 0,0 0 0,0 0 0,0 0 0,1 0 0,-1 0 0,0 0 0,0 0 0,0 0 0,0 0 0,0 0 0,1 0 0,-1 0 0,0 0 0,0 0 0,0 0 0,0 0 0,0 0 0,1 0 0,-1 0 0,0 0 0,0 0 0,0 0 0,-11 7-626,11-7 631,-112 52-4922,52-22 3943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0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8698,'7'13'2911,"-1"-2"-1712,-1 0-1,0 0 1,6 24 0,8 76 792,-10-46-1513,-6-53-367,-2-9-78,-1-1-1,1 1 0,0-1 0,-1 1 0,0 0 1,0-1-1,0 1 0,0 0 0,0-1 0,0 1 0,-1-1 1,0 4-1,1-6-26,0 0 1,0 1-1,0-1 0,-1 0 1,1 1-1,0-1 1,0 0-1,0 0 1,-1 1-1,1-1 0,0 0 1,0 0-1,-1 1 1,1-1-1,0 0 0,-1 0 1,1 0-1,0 0 1,-1 1-1,1-1 1,0 0-1,-1 0 0,1 0 1,0 0-1,-1 0 1,1 0-1,0 0 0,-1 0 1,1 0-1,0 0 1,-1 0-1,1 0 0,0 0 1,-1 0-1,1 0 1,0 0-1,-1 0 1,1-1-1,0 1 0,-1 0 1,1 0-1,0 0 1,-1-1-1,1 1 0,0 0 1,0 0-1,-1 0 1,1-1-1,0 1 1,0 0-1,0-1 0,-1 1 1,1-1-1,-2-1 5,1 0 0,-1 0 0,1 0 0,0 0 0,-1 0 0,1 0 1,-1-3-1,0-4-19,0 0 1,1-1 0,0 1-1,1-1 1,-1 0-1,2 1 1,-1-1 0,2 1-1,-1-1 1,1 1 0,5-15-1,4-6-41,1 0-1,18-29 0,-30 58 32,4-7-71,1 0 1,-1 0-1,9-9 0,-11 15-230,-1 0 0,1 0 1,0 0-1,0 1 0,0-1 0,0 1 0,0-1 0,0 1 1,0 0-1,1 0 0,-1 0 0,0 0 0,1 0 1,-1 1-1,0-1 0,1 1 0,2-1 0,10 1-1318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1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70 7642,'1'-8'6702,"-4"-6"-3950,2 11-2429,0 0-1,0 0 1,0 0 0,-1 1 0,1-1 0,-1 0 0,-3-4 0,3 5-273,0 0 1,-1 0-1,0 0 1,1 0-1,-1 1 1,0-1-1,0 1 1,0 0-1,0-1 1,0 1-1,0 0 0,0 1 1,0-1-1,0 1 1,0-1-1,0 1 1,-1 0-1,1 0 1,0 0-1,0 1 1,0-1-1,0 1 1,-1 0-1,1-1 1,0 2-1,0-1 0,0 0 1,1 0-1,-1 1 1,0 0-1,0-1 1,1 1-1,-1 0 1,1 0-1,0 1 1,-1-1-1,1 0 1,0 1-1,0-1 0,1 1 1,-1 0-1,1 0 1,-2 3-1,-2 7-44,0 0 1,1 0-1,1 1 0,0 0 0,1 0 0,0 16 0,2-29-5,-1 1-1,1-1 1,0 1-1,0-1 1,1 1 0,-1-1-1,0 0 1,0 1-1,1-1 1,-1 1 0,1-1-1,-1 1 1,1-1-1,0 0 1,-1 0 0,1 1-1,0-1 1,0 0-1,0 0 1,0 0 0,1 1-1,0 0-4,0-1 1,0 0-1,0 0 0,0 0 0,0 0 1,0-1-1,0 1 0,0-1 0,0 1 0,0-1 1,0 0-1,3 1 0,2-1 24,1-1 0,-1 0 0,1 0 1,12-3-1,-19 3 59,-4 3-53,-1 0 1,1 0-1,0 0 1,0 0-1,0 1 1,0-1-1,0 1 1,0 0-1,1 0 1,-1 0-1,1 0 0,0 0 1,-3 5-1,1 1 82,-1-1 0,2 1 0,-1 0 0,-1 11 0,4-16-77,0-1 0,0 1 0,1 0 0,-1-1 0,1 1 0,0 0 0,0-1 0,1 1 0,-1 0 0,1 0 0,-1-1 0,1 1 0,1-1 0,-1 1 0,2 3 0,-1-3-18,1 0 1,-1-1-1,1 1 1,0-1-1,0 0 1,0 0-1,1 0 1,-1 0 0,1 0-1,-1-1 1,1 0-1,5 3 1,1 0 14,0-1 1,0 0-1,0 0 1,12 1-1,-18-4-94,0 0 0,-1-1 0,1 0 0,0 0-1,0 0 1,6-1 0,-8 1-63,-1-1-1,1 1 1,0-1 0,0 0-1,-1 1 1,1-1-1,-1 0 1,1 0-1,0 0 1,-1 0 0,0 0-1,1 0 1,-1-1-1,2-1 1,8-13-1793,-2-1 770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8378,'4'-5'925,"0"1"0,0-1 0,0 1 0,1 1 0,-1-1-1,1 1 1,0-1 0,10-4 0,-11 7-613,0-1 0,1 1-1,-1 0 1,1 0-1,-1 0 1,1 1 0,0-1-1,-1 1 1,1 0-1,-1 0 1,9 2 0,-12-2-270,1 0 1,-1 0-1,0 1 1,0-1 0,0 0-1,1 0 1,-1 1-1,0-1 1,0 1 0,0-1-1,0 1 1,0 0-1,0-1 1,0 1 0,0 0-1,0 0 1,0-1-1,0 1 1,-1 0 0,1 0-1,0 0 1,0 0-1,-1 0 1,1 0 0,-1 0-1,1 0 1,-1 1-1,1-1 1,-1 0 0,0 0-1,0 0 1,1 0-1,-1 1 1,0-1 0,0 0-1,0 0 1,0 0-1,-1 3 1,0 1 12,-1 0-1,1 0 1,-1-1 0,0 1 0,0 0-1,-1-1 1,-5 8 0,-71 87 244,79-98-292,-1-1 0,1 1 0,-1 0 0,1-1 1,-1 1-1,1-1 0,-1 1 0,1 0 0,0 0 1,-1-1-1,1 1 0,0 0 0,-1 0 0,1-1 1,0 1-1,0 0 0,0 1 0,0-1-1,0-1 1,0 0-1,1 1 0,-1-1 0,0 1 1,0-1-1,1 0 0,-1 1 0,0-1 0,1 0 1,-1 1-1,0-1 0,1 0 0,-1 0 1,0 1-1,1-1 0,-1 0 0,0 0 0,1 1 1,-1-1-1,1 0 0,0 0 0,4 1 35,0 0 0,0-1 0,-1 1-1,9-2 1,-6 1-29,10 1-124,1-2 0,-1 0 0,1-1 0,-1-1 0,28-8 0,-14-2-171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0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79 9170,'-18'-1'3745,"7"1"-2193,4 1-136,7 2-287,4 0-73,-4-3-304,15-2-120,19-2-280,60-13-112,-44 4-160,-1 1-32,-3 0-432,-5 0-512,-8 6-1272,-13 0-857,-23 6 1809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6401,'-3'0'304,"-16"2"4308,19-2-4536,0 0 1,-1 0 0,1 0-1,0 0 1,0 1 0,-1-1-1,1 0 1,0 0 0,0 0-1,-1 1 1,1-1 0,0 0 0,0 0-1,-1 1 1,1-1 0,0 0-1,0 1 1,0-1 0,0 0-1,0 0 1,-1 1 0,1-1-1,0 0 1,0 1 0,0-1-1,0 0 1,0 1 0,0-1-1,0 0 1,0 1 0,0-1-1,0 0 1,0 1 0,0-1-1,0 0 1,1 1 0,-1-1-1,0 0 1,0 0 0,0 1-1,0-1 1,1 0 0,-1 1 0,0-1-1,0 0 1,0 0 0,1 0-1,-1 1 1,0-1 0,1 0-1,4 7 372,0-1 0,1 0 1,0 0-1,0-1 0,1 0 0,9 7 0,46 23 741,-56-33-1078,24 13 260,-19-11-306,0 1-1,-1 1 1,0-1-1,0 2 1,-1-1-1,11 10 1,-18-14-63,0 0-1,-1 1 1,1-1-1,-1 1 1,1-1-1,-1 1 1,0-1 0,0 1-1,0 0 1,0-1-1,0 1 1,-1 0-1,1 0 1,-1 0 0,0 0-1,1 0 1,-1-1-1,-1 1 1,1 0-1,0 0 1,-1 0 0,0 0-1,1 0 1,-3 4-1,-1 3-2,-1 0-1,0-1 1,0 0 0,-1 0-1,-9 11 1,0-3 15,0 0-1,-2-2 1,1 0 0,-37 25 0,49-37-3,1-1 1,-1 1-1,1 0 1,0-1-1,-6 8 0,8-9-1,1-1-1,-1 1 1,1 0-1,0 0 0,-1-1 1,1 1-1,0 0 0,0 0 1,-1 0-1,1-1 0,0 1 1,0 0-1,0 0 1,0 0-1,0 0 0,0-1 1,0 1-1,0 0 0,0 0 1,1 0-1,-1-1 0,0 1 1,0 0-1,1 0 0,-1 0 1,0-1-1,1 1 1,-1 0-1,1-1 0,-1 1 1,1 0-1,-1-1 0,1 1 1,0-1-1,-1 1 0,1-1 1,0 1-1,1 0 1,1 1 43,0 0 1,1 0 0,0 0 0,-1-1 0,1 1 0,0-1 0,0 0 0,0 0 0,0-1 0,5 1 0,7 0 138,20-1-1,-23-1-137,73-5 215,18 0-1394,-93 8-376,-8 3 595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102 246 9010,'-3'18'4081,"10"-9"-1569,2 4-743,0-2-401,-2 0-328,-3-3-552,-1 1-224,-1-4-600,0 3-408,-2-6-1368,0-6-913,0 2 1841</inkml:trace>
  <inkml:trace contextRef="#ctx0" brushRef="#br0" timeOffset="1">10 7 8882,'-9'-7'3873,"18"9"-1737,-2 0-784,5 5-391,6 0-185,-5 1-400,9 0-240,-1-4-1048,3-2-889,7 1 1105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11586,'-1'4'4441,"5"0"-3184,2-4-193,-6 0-448,2 0-128,24 0-296,38 2-104,-37-2-896,-5 3-624,-12-2 872</inkml:trace>
  <inkml:trace contextRef="#ctx0" brushRef="#br0" timeOffset="1">14 139 6185,'-1'8'3169,"7"-1"-825,4 1-311,4-7-617,5 0-360,5-6-559,1 1-465,-2-4-232,-1 3 112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11186,'-4'4'4617,"8"5"-2608,-1 6-217,-3 5-576,1 11-247,-5 1-569,0 2-152,3-1-104,-7-8-40,8-2-32,0-10-56,-3-6-848,7-6-593,6-16 849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4257,'1'0'606,"2"-6"1002,-1 6 68,0 6 2648,2 31-2294,0 62 1,-1-18-100,-2-95-1925,0 0 1,0 0 0,2 0 0,4-17 0,-4 21-5,0 0 0,1 0 0,0 1 0,1-1 0,0 1 0,8-11 0,-11 17 28,1 0 0,-1 1 0,0-1 0,1 1 1,-1 0-1,1 0 0,0 0 0,0 0 1,0 0-1,0 1 0,0-1 0,0 1 0,0 0 1,1 0-1,5-1 0,-6 1 9,-1 1 0,1 0-1,0 0 1,0 0 0,0 1 0,-1-1-1,1 0 1,0 1 0,0 0 0,-1 0 0,1 0-1,-1 0 1,1 0 0,-1 0 0,1 1-1,-1-1 1,0 1 0,1 0 0,1 2 0,1 1 78,-1 0 0,0 0 0,0 0 1,0 1-1,-1 0 0,0-1 1,0 1-1,0 0 0,-1 1 0,0-1 1,0 0-1,1 8 0,-1 0 9,0 1 0,-1-1 0,-1 0 0,-2 23-1,1-31-73,1 1 0,0-1 0,1 8 0,-1-12-41,0 0-1,0-1 0,1 1 1,-1 0-1,1-1 0,-1 1 0,1 0 1,0-1-1,-1 1 0,1-1 0,0 1 1,0-1-1,0 0 0,0 1 1,1-1-1,0 2 0,-1-3-9,-1 0 0,0 0 0,0 0 0,0 0-1,0 0 1,0 0 0,0 0 0,0 0 0,0 0 0,0 0 0,0 0-1,1 0 1,-1 0 0,0 0 0,0 0 0,0 0 0,0 0 0,0 0-1,0 0 1,0 0 0,0 0 0,0 0 0,0 0 0,1 0-1,-1 0 1,0 0 0,0 0 0,0 0 0,0 0 0,0 0 0,0-1-1,0 1 1,0 0 0,0 0 0,0 0 0,0 0 0,0 0 0,0 0-1,0 0 1,0 0 0,0 0 0,0 0 0,1 0 0,-1-1 0,0 1-1,0 0 1,0 0 0,0 0 0,0 0 0,0 0 0,0 0 0,0 0-1,0 0 1,-1-1 0,2-5-527,-3-13-1488,-1 4-3867,1 8 4536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4417,'0'0'2499,"0"0"-376,0-1 7724,-1-5-9386,2 2-455,1 0 0,-1 0 0,1 0 0,0 0 0,0 1 0,0-1 1,0 0-1,1 1 0,0 0 0,-1 0 0,6-4 0,0-2-2,1-1 3,0 1 0,1 0 0,16-11 0,-26 20-6,1-1 1,0 1-1,-1-1 0,1 1 0,-1 0 0,1 0 1,0-1-1,-1 1 0,1 0 0,0 0 0,-1 0 1,1-1-1,0 1 0,0 0 0,-1 0 0,1 0 1,0 0-1,-1 1 0,1-1 0,0 0 0,-1 0 1,1 0-1,1 1 0,-1-1 4,0 1 0,0 0-1,0 0 1,0 0 0,0-1-1,0 1 1,-1 0 0,1 0 0,0 0-1,0 0 1,1 3 0,-1 0 17,1 0 0,0 0 1,-1 0-1,0 0 0,0 0 1,0 1-1,0 3 0,-1 5 61,0 1-1,-1-1 0,-1 0 1,-5 19-1,6-26-189,0-1-1,0 0 1,0 0 0,1 1-1,0-1 1,0 0-1,0 1 1,2 6-1,-2-12 42,0 0 0,0 0 0,0 0 0,0 1 0,0-1 0,0 0 0,0 0-1,0 0 1,1 0 0,-1 0 0,0 0 0,0 1 0,0-1 0,0 0-1,0 0 1,1 0 0,-1 0 0,0 0 0,0 0 0,0 0 0,0 0 0,0 0-1,1 0 1,-1 0 0,0 0 0,0 0 0,0 0 0,0 0 0,1 0 0,-1 0-1,0 0 1,0 0 0,1 0 0,5-3-1204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3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8914,'-5'-10'3809,"2"10"-1753,6 2-391,-3 19-145,4 9-56,-4 24-304,0 9-207,0 9-337,1 2-152,-1-9-240,-1-7-72,-3-17-80,4-8-200,1-16-856,3-6-649,4-19 929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0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 6273,'0'0'562,"-1"1"-1,0-1 1,1 1-1,-1 0 1,1-1 0,-1 1-1,1 0 1,0-1-1,-1 1 1,1 0-1,-1 1 1,-1 17 2485,0-4-2029,-1 0-693,1 0 0,0 0 0,1 0 0,0 0 0,2 0 0,3 26 0,-4-39-322,0 0 0,1 1 0,0-1 0,-1 0 0,1 0 0,0 0 1,0 0-1,0 0 0,0 0 0,0 0 0,1 0 0,-1 0 0,0 0 0,1-1 0,0 1 0,-1-1 0,1 1 0,0-1 0,0 1 0,0-1 0,0 0 0,0 0 1,0 0-1,0 0 0,0 0 0,0-1 0,0 1 0,1-1 0,-1 1 0,0-1 0,0 0 0,1 0 0,-1 0 0,0 0 0,0 0 0,1 0 0,-1-1 0,0 1 0,0-1 1,1 1-1,-1-1 0,0 0 0,4-2 0,-2 0 1,0 0 1,0 0 0,0 0-1,0 0 1,-1 0 0,1-1-1,-1 0 1,0 0-1,0 0 1,0 0 0,-1 0-1,5-9 1,-3 4 23,0 0-1,-1-1 1,0 1 0,-1-1 0,2-15 0,-3 22-8,-1-1 0,0 0 1,0 0-1,0 0 1,0 0-1,-1 0 0,0 1 1,1-1-1,-1 0 1,-1 0-1,1 1 0,-1-1 1,1 1-1,-4-5 1,3 5-4,0 1 0,0-1 0,0 1 0,0 0 0,-1 0 1,1 0-1,-1 0 0,1 1 0,-1-1 0,0 1 0,0-1 1,0 1-1,0 0 0,0 0 0,0 0 0,0 1 0,0-1 1,-4 0-1,-2 1-75,1-1 1,-1 1 0,0 1-1,1 0 1,-1 0 0,0 0-1,1 1 1,0 1 0,-13 4-1,20-7-99,0 1 0,0-1-1,0 1 1,0 0 0,0-1-1,0 1 1,0 0 0,0 0-1,0 0 1,0 0 0,0 0-1,0 0 1,1 0 0,-1 0-1,0 0 1,1 0 0,-1 0-1,1 0 1,-1 0 0,1 1-1,-1-1 1,1 0 0,0 0-1,0 1 1,0-1 0,0 0-1,0 0 1,0 1 0,0-1-1,0 0 1,0 0 0,0 1-1,1-1 1,-1 0 0,0 0-1,1 1 1,-1-1 0,2 1-1,10 19-1643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10066,'1'21'4521,"-2"7"-2256,-3 15-577,-2 5-248,4 9-376,-2 0-199,2-1-433,2-5-104,2-10-144,2-5-56,2-8-64,4 0-32,-4-10-680,6 1-576,0-11-1609,-1-7 1657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8346,'28'77'8624,"6"12"-5486,-32-83-3046,1-1-1,0 1 1,0-1 0,1 0-1,-1 0 1,1-1-1,0 1 1,1-1 0,-1 0-1,1 0 1,-1 0-1,1-1 1,0 1 0,1-1-1,-1-1 1,0 1-1,1-1 1,0 0 0,0 0-1,-1 0 1,1-1-1,0 0 1,0 0-1,0 0 1,0-1 0,0 0-1,7-1 1,-9 0-75,0 0 1,0 0 0,-1 0-1,1-1 1,0 0-1,-1 0 1,1 0 0,-1 0-1,0-1 1,1 1 0,-1-1-1,0 1 1,-1-1-1,1 0 1,0-1 0,-1 1-1,3-5 1,2-3 0,0-1-1,-1-1 1,7-21 0,-9 20-251,0 0 0,-2-1 0,1 1 0,-1-22 1,0 9-1419,-2 16-2,-1 11 1604,1-1-1,0 1 1,0 0-1,-1 0 1,1 0-1,-1 0 0,1-1 1,0 1-1,-1 0 1,1 0-1,0 0 1,-1 0-1,1 0 1,-1 0-1,1 0 0,0 0 1,-1 0-1,0 0 1</inkml:trace>
  <inkml:trace contextRef="#ctx0" brushRef="#br0" timeOffset="1">530 271 11506,'-5'16'4633,"5"1"-2944,-1 0-929,1 1-512,-2-2-128,1-6-72,2-1-32,3-5-176,2-5-496,2-11-1433,0-2 1369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7842,'-2'5'3712,"7"10"-1527,4 1-505,1 3-864,-4 1-263,4-6-625,-1 0-569,3-5-2359,1-6 2000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10298,'0'5'4113,"-1"14"-2609,-3 9-351,-3 17-321,1 9-48,-5 9-200,6 2-136,2 2-192,2-6-104,2-5-88,-1-11-16,1-16-184,2-3-456,-3-22-1640,7-6 1488</inkml:trace>
  <inkml:trace contextRef="#ctx0" brushRef="#br0" timeOffset="1">188 23 9490,'6'2'4049,"-1"18"-2185,-2 4-479,-5 14-329,1 9-104,-11 15-160,4 9-192,-1 1-272,-5 1-120,9-7-112,1-6-24,-1-15-392,3-5-432,2-21-536,7-10 688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8250,'0'0'408,"0"-1"1,0 1-1,0 0 1,0-1 0,0 1-1,0-1 1,0 1-1,1-1 1,-1 1-1,0-1 1,0 1-1,1 0 1,-1-1 0,0 1-1,1-1 1,8-5 901,16-1-1533,-17 6 256,0 0 0,0 0 0,0 0 0,0 1 0,12 1 0,-17 0-19,0-1 0,0 1 0,0 0 0,0-1 0,0 1-1,0 1 1,0-1 0,0 0 0,0 1 0,-1 0-1,1-1 1,-1 1 0,1 0 0,-1 0 0,0 0 0,1 1-1,-1-1 1,0 1 0,2 4 0,-2-5-1,-1 1 1,0 0-1,0-1 1,0 1-1,0 0 1,-1-1-1,1 1 1,-1 0-1,1 0 1,-1 0-1,0-1 1,0 1-1,-1 0 1,1 0-1,0 0 1,-1-1-1,0 1 1,1 0-1,-1 0 1,0-1-1,-1 1 0,1-1 1,-2 4-1,-5 5 74,1-1 0,-1-1-1,0 0 1,-12 10-1,-4 5 421,22-21-478,0-1 171,-1 1 0,1 0 0,0 0 0,-3 5 0,5-8-174,0 0 0,0 1-1,-1-1 1,1 0-1,0 1 1,0-1 0,0 0-1,0 1 1,0-1-1,0 0 1,0 1-1,0-1 1,0 0 0,0 1-1,0-1 1,0 0-1,0 1 1,0-1 0,0 0-1,0 1 1,1-1-1,-1 0 1,0 1 0,0-1-1,0 0 1,0 1-1,1-1 1,-1 0-1,0 1 1,0-1 0,1 0-1,-1 0 1,0 1-1,0-1 1,1 0 0,-1 0-1,0 0 1,1 0-1,-1 1 1,0-1 0,1 0-1,-1 0 1,0 0-1,1 0 1,-1 0-1,0 0 1,1 0 0,-1 0-1,0 0 1,1 0-1,-1 0 1,1 0 0,6 0 138,0 0 0,0 0 1,-1-1-1,1 0 0,0 0 1,-1 0-1,1-1 1,10-4-1,-2-1-467,1 0 0,19-13 0,-24 13-599,0 0 0,16-16-1,-8 3 78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2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10202,'13'-2'1618,"7"-2"11,41-2 1,-56 6-1541,0 0 0,0 0 0,0 1 0,0-1 0,0 1 0,0 0 0,0 1 1,0-1-1,0 1 0,-1 0 0,1 0 0,-1 0 0,7 5 0,-9-5-44,0 0 1,0 0-1,0 0 0,-1 0 0,1 1 1,-1-1-1,1 0 0,-1 1 0,0 0 0,1-1 1,-1 1-1,-1 0 0,1-1 0,0 1 1,-1 0-1,1 0 0,-1-1 0,0 1 0,0 0 1,0 0-1,0 0 0,-1 0 0,1-1 1,-2 4-1,0 3-10,0-1 0,-1 0 1,0 0-1,0 0 0,-1-1 1,-8 13-1,-21 23 85,25-33 32,-1 0 0,2 1 0,-13 21 0,19-31-111,1 0 0,-1 0-1,1 0 1,0 0 0,-1 0 0,1 0 0,0 0-1,0 0 1,0 0 0,0 0 0,0 0 0,0 0 0,0 0-1,0 0 1,0 0 0,0 0 0,0 0 0,1 0-1,-1 0 1,0-1 0,1 1 0,-1 0 0,1 0 0,-1 0-1,1 0 1,-1 0 0,1-1 0,0 1 0,-1 0-1,1-1 1,0 1 0,1 0 0,2 2 114,0 0 0,0-1 1,1 0-1,-1 0 0,6 2 1,-5-3-127,5 2 38,0 0-1,0-1 1,0-1-1,1 0 0,-1 0 1,0-1-1,18-1 0,-4-2-610,0-1-1,24-7 1,-37 7 14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5753,'3'0'7591,"7"-2"1272,-9 1-8712,-1 1 0,1-1 0,0 0 0,0 1 0,-1-1 0,1 1 0,0 0 0,0-1 0,-1 1 0,1-1 0,0 1 0,0 0 0,0 0 0,0 0-1,0-1 1,1 1 0,0 0 44,10-3-1,0 1 1,0 0-1,1 1 1,-1 1-1,24 1 1,-27-1-106,93-4 44,-43 0-1307,-56 4 1016,4 0-278,-1 0 0,1 0 0,6 1 0,-11-1 211,-1 0 0,0 1 0,0-1 0,1 0 0,-1 1 0,0-1 0,0 1 0,0-1 0,0 1 0,1-1-1,-1 1 1,0 0 0,0 0 0,0-1 0,0 1 0,0 0 0,-1 0 0,1 0 0,0 0 0,0 0 0,-1 0 0,2 2 0,0 11-1573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7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8618,'-3'3'4441,"-5"-3"-1385,14 1-943,0 1-153,9-1-455,7-1-201,-3 0-440,1-1-208,-1-3-304,2 4-152,-5 0-952,5 5-624,1 4 824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5097,'-5'2'1331,"-1"0"-1,1-1 1,-1 0-1,0-1 1,1 1-1,-1-1 1,0 0-1,-9-1 1,15 0 2425,3 1-3027,10 1-753,18 5 361,2 1-136,0-2 1,53 1-1,72-16-2,-4 0-60,-83 10-83,-68 0-91,12 2-28,-15-2 25,1 0 1,-1 0-1,1 0 0,-1 0 1,1 1-1,-1-1 0,1 0 1,-1 0-1,1 0 0,-1 1 1,1-1-1,-1 0 0,0 1 0,1-1 1,-1 0-1,1 1 0,-1-1 1,0 1-1,1-1 0,-1 1 1,0-1-1,1 1 0,-1-1-18,0 1-1,0-1 1,0 0-1,0 1 0,0-1 1,0 0-1,0 0 0,0 1 1,0-1-1,0 0 1,0 0-1,0 1 0,-1-1 1,1 0-1,0 0 1,0 1-1,0-1 0,0 0 1,0 0-1,-1 0 1,1 1-1,0-1 0,0 0 1,0 0-1,0 0 0,-1 1 1,1-1-1,0 0 1,0 0-1,-1 0 0,1 0 1,0 0-1,0 0 1,-1 1-1,-11 2-1613,6-2 902,-20 7-897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10090,'-7'7'5159,"7"-4"-2610,5-3-1342,-3 0-940,1-1-1,0 1 1,0 0-1,0 0 0,-1 0 1,1 0-1,0 0 0,4 2 1,0-1-25,8 1-121,0 2 0,1 0 0,-1 0 0,-1 1 0,1 1 1,24 14-1,-13-2-64,0 1 1,-1 0-1,-1 2 0,-1 1 1,36 44-1,-54-59-48,-1 0 0,0 0 0,0 0 0,0 0 0,-1 0 0,0 1 0,-1-1 0,0 1 0,0 0 0,-1 0 0,1 0 0,-1 15 0,-1-15 2,-1-1-1,1-1 1,-2 1 0,1 0 0,0 0-1,-1 0 1,-1 0 0,1-1 0,-1 1 0,0-1-1,0 0 1,-1 0 0,0 0 0,0 0 0,-5 5-1,-3 0 20,0-1 0,0 1 0,-1-2-1,-14 9 1,-59 28 156,85-45-181,-2 0 14,0 0 0,0 1 0,0-1 0,1 0 0,-1 0 0,0-1 0,-4 1 0,1 0 67,6 0 52,11 2 80,8 0-104,0-1-1,0 0 1,37-3 0,59-14 232,-26 3 54,-65 10-336,-1 0-1,1 2 1,-1 1-1,37 5 1,-35-2-1175,-11-3-2135,-11 0 1972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0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14 409 8570,'0'2'522,"-9"37"5289,7-30-5029,1 1 0,0 11 0,0-17-727,2 0 0,-1 0 0,0 0 0,1 0 1,-1-1-1,1 1 0,0 0 0,1 0 0,-1-1 0,0 1 0,1-1 0,0 1 0,0-1 0,0 0 0,0 0 0,1 0 0,-1 0 0,5 4 0,-4-4-41,1 0 1,0 0-1,-1-1 1,1 1-1,0-1 1,0 0-1,8 3 1,-9-4-7,0-1 1,0 1-1,0-1 0,0 0 0,0 0 1,0 0-1,0 0 0,0 0 1,0-1-1,0 1 0,0-1 1,0 0-1,0 0 0,-1 0 1,4-1-1,3-2 14,-1-1 0,0 0 0,0 0 0,0 0 0,-1-1 0,0 0 0,10-12 0,-14 15-5,0 0 0,-1-1-1,1 1 1,-1-1-1,0 1 1,0-1 0,0 0-1,-1 0 1,0 0 0,1 0-1,-1 0 1,-1 0-1,1-1 1,0 1 0,-1 0-1,0 0 1,0-1 0,0 1-1,-1 0 1,-1-7-1,0 6 25,0-1-1,0 1 1,0-1-1,-1 1 1,0 0-1,0 0 1,0 0-1,-1 0 1,0 1-1,0-1 1,0 1-1,0 0 0,0 0 1,-1 1-1,0-1 1,-7-3-1,8 5-2,0 0 0,0 0 0,0 0 0,0 1-1,0-1 1,0 1 0,-1 0 0,1 1 0,0-1-1,-1 1 1,1 0 0,-1 0 0,1 0 0,0 0 0,-1 1-1,1 0 1,0 0 0,-1 0 0,1 0 0,0 1-1,0-1 1,-6 5 0,7-4-51,0 0 0,1 0 0,-1 0 1,1 0-1,-1 1 0,1-1 0,0 1 0,0-1 0,0 1 0,1 0 1,-1 0-1,1 0 0,-1 0 0,1 0 0,0 0 0,0 0 0,1 1 1,-1-1-1,0 0 0,1 0 0,0 1 0,0-1 0,0 0 0,1 5 1,-1-4-243,1 0 1,-1 0 0,1 0 0,1 0 0,-1 0 0,0-1 0,1 1 0,0 0 0,0-1 0,0 1 0,0-1 0,1 1 0,-1-1 0,1 0 0,0 0 0,0 0 0,0-1 0,0 1 0,4 2 0,-1-2-314,1 0 1,12 4 0</inkml:trace>
  <inkml:trace contextRef="#ctx0" brushRef="#br0" timeOffset="1">525 30 11650,'-5'-4'767,"-1"0"-1,1 1 0,-1 0 1,0 0-1,0 0 0,0 1 0,-1 0 1,1 0-1,-7-1 0,11 3-695,0 0-1,0-1 1,0 1-1,0 0 0,0 0 1,0 0-1,0 1 1,0-1-1,0 0 0,0 1 1,0-1-1,0 1 1,0 0-1,0 0 0,0 0 1,0 0-1,1 0 1,-1 0-1,0 0 0,1 0 1,-1 1-1,1-1 1,-1 1-1,1-1 0,0 1 1,-1-1-1,1 1 1,0 0-1,0 0 0,0 0 1,1-1-1,-2 4 1,0 3-17,0 0 0,0 1 1,1-1-1,0 0 1,1 0-1,0 1 1,1 12-1,13 59 2,-8-52-30,26 116 1,-11-53-11,10 39 13,22 109 62,-51-227-91,-1-8-21,0 0-1,0 1 1,-1-1 0,1 1 0,-1-1 0,0 1-1,0-1 1,-1 1 0,1-1 0,-3 8-1,3-12-5,0 1 0,-1 0 0,1 0 0,0-1 0,-1 1 0,1 0 0,-1-1 0,1 1 0,-1-1 0,1 1 0,-1-1 0,1 1 0,-1 0 0,0-1 0,1 0 0,-1 1 0,0-1 0,1 1 0,-1-1 0,0 0 0,1 0 0,-1 1 0,0-1 0,0 0 0,0 0 0,1 0 0,-1 0 0,0 0 0,0 0 0,1 0 0,-1 0 0,0 0 0,0 0 0,0 0 0,1 0 0,-2-1 0,-2 0-149,0-1 0,1 0-1,-1 0 1,1 0-1,-1 0 1,-3-3 0,-5-5-328,1 0 1,0-1-1,1 0 1,0 0-1,0-1 1,2-1 0,-1 1-1,2-2 1,-7-14-1,4 6-116,2-1-1,0 0 1,1 0 0,-6-48-1,12 67 729,1 0-1,-1 0 1,1 1-1,0-1 1,0 0 0,1 0-1,-1 0 1,1 1-1,-1-1 1,1 0 0,0 1-1,1-1 1,-1 1-1,1-1 1,-1 1-1,1-1 1,0 1 0,0 0-1,1 0 1,4-5-1,-1 3 119,0 0-1,0 1 0,0-1 0,1 2 0,-1-1 1,1 1-1,0 0 0,0 0 0,0 0 0,0 1 1,1 1-1,12-2 0,7 0-29,0 2 0,29 1 0,-45 1-398,-1 0 0,1 0 0,-1 1 0,12 4 0,2 2-201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8306,'3'16'3913,"8"-2"-1441,3 9-1056,2 7 49,-2 2-393,-2 3-232,-3-10-448,-1-3-160,0-9-304,-3-7-432,1-9-1752,-4-8 1520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8594,'0'-1'3785,"18"1"-1553,6 1-616,3 0-391,-1 2-241,1 4-528,2 1-616,-2 5 72</inkml:trace>
  <inkml:trace contextRef="#ctx0" brushRef="#br0" timeOffset="1">236 124 9802,'19'60'4073,"-10"-60"-1985,8 0-703,15-2-385,3-4-80,7 1-472,0 1-152,-5-1-872,-6 1-632,-7 4 760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9498,'13'2'4017,"3"-1"-2273,2 3-23,0 1-521,1-1-328,2 1-488,3 1-624,5 2 168</inkml:trace>
  <inkml:trace contextRef="#ctx0" brushRef="#br0" timeOffset="1">386 1 8402,'9'20'4513,"-3"1"-400,-1 7-2033,-3 13-736,1 0-287,0 3-561,-1-5-192,2-18-232,0 3-72,-1-17-688,-3-11-633,-3-8 809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3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9610,'0'0'222,"1"0"0,-1 0 0,1 1 0,-1-1 0,0 1 0,1-1 0,-1 0 0,1 1 0,-1-1 0,0 1 0,1-1 1,-1 1-1,0-1 0,0 1 0,1-1 0,-1 1 0,0-1 0,0 1 0,0-1 0,0 1 0,1-1 0,-1 1 0,0-1 0,0 1 0,0 0 0,-1 18 656,1-15-381,-4 28 1164,-9 42 0,13-73-1643,0 0 0,0 0 0,-1-1-1,1 1 1,0 0 0,0 0 0,-1 0 0,1 0-1,-1-1 1,1 1 0,-1 1 0,0-2-13,1 0-1,0 0 1,-1 0 0,1 0 0,0 0-1,0 0 1,-1 1 0,1-1 0,0 0-1,-1-1 1,1 1 0,0 0 0,-1 0 0,1 0-1,0 0 1,0 0 0,-1 0 0,1 0-1,0 0 1,0 0 0,-1-1 0,1 1-1,0 0 1,0 0 0,-1 0 0,1-1-1,0 1 1,0 0 0,-1 0 0,1 0-1,0-1 1,0 1 0,0-1-7,-1 1 1,1 0-1,0 0 0,0 0 1,0-1-1,0 1 0,0 0 1,0-1-1,-1 1 0,1 0 1,0 0-1,0-1 1,0 1-1,0 0 0,0 0 1,0-1-1,0 1 0,0 0 1,0-1-1,0 1 0,0-1 1,1-2-8,0-9-2,0 0 0,1 0 1,5-19-1,-6 27 8,1 1 1,-1 0-1,0 0 0,1 0 1,0 0-1,0 0 1,0 0-1,0 0 0,0 0 1,0 1-1,1-1 0,0 1 1,-1 0-1,1 0 1,0 0-1,0 0 0,0 0 1,0 0-1,4-1 0,-4 2 11,0 0 0,-1 0 0,1 1-1,0-1 1,0 0 0,0 1-1,0 0 1,0 0 0,0 0 0,0 0-1,-1 0 1,1 0 0,0 1 0,0 0-1,0-1 1,0 1 0,0 0-1,-1 0 1,1 1 0,-1-1 0,4 2-1,-4 0 26,0-1-1,0 1 1,1-1-1,-1 1 1,-1 0-1,1 0 1,0 0-1,-1 0 0,0 0 1,1 0-1,0 7 1,1-1 28,-1-6-40,1 4 26,-1 1 0,0-1 0,0 1 1,0-1-1,1 12 0,-3-19-46,0 0-1,0 0 0,0 0 1,0 0-1,-1 0 0,1 0 1,0 0-1,0 0 0,0 0 1,0 0-1,0 0 0,0 0 1,0 0-1,0 0 0,0 0 1,0 0-1,0 0 0,0 0 1,0 0-1,0 0 0,0 0 1,0 0-1,0 0 0,0 0 1,0 0-1,0 0 0,0 0 1,0 0-1,0 0 0,0 0 1,0 0-1,-1 0 0,1 0 1,0 1-1,0-1 0,0 0 1,0 0-1,0 0 0,0 0 1,0 0-1,0 0 0,0 0 1,0 0-1,0 0 1,2-7-172,4 1 161,-1-1-1,1 2 0,9-8 1,-3 2 15,-6 5 8,-1 0 1,1 1 0,1 0 0,-1 1-1,1-1 1,-1 1 0,9-3 0,2 2 330,-16 5-302,-1 0 1,1 0-1,-1 0 0,1 0 1,0 0-1,-1 0 1,1 0-1,0 1 0,-1-1 1,1 0-1,0 0 1,-1 0-1,1 1 0,-1-1 1,1 0-1,-1 1 0,1-1 1,-1 0-1,1 1 1,-1-1-1,1 1 0,-1-1 1,1 1-1,-1-1 1,1 1-1,-1-1 0,0 1 1,1 0-1,0 4 118,0 1 1,0-1-1,0 0 0,-1 0 0,0 0 0,0 1 1,0-1-1,-2 6 0,1-7-205,1 0 1,-1 1-1,1-1 0,0 1 1,0-1-1,0 0 1,1 1-1,-1-1 0,1 0 1,0 1-1,0-1 0,3 5 1,-4-8-76,1 0 1,0 0 0,0 0 0,0 0-1,0 0 1,0 0 0,0 0-1,0 0 1,0 0 0,2 0-1,16 8-654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10578,'-1'6'1543,"1"0"0,0 0 0,1 7-1,4 17 602,16 28-473,-18-50-1384,1 0 0,0 0 0,1 0 0,0-1 0,11 14 0,-13-17-174,1 0 0,0-1 0,0 1 0,0-1-1,1 0 1,-1 0 0,1 0 0,-1-1 0,1 1 0,0-1 0,6 1 0,-9-2-83,1-1 1,-1 0-1,1 1 1,-1-1-1,1 0 0,0-1 1,-1 1-1,1 0 1,-1-1-1,1 1 0,-1-1 1,1 0-1,-1 0 0,0 0 1,1 0-1,-1 0 1,0-1-1,0 1 0,0-1 1,4-3-1,1-1 4,-1-1 1,0 0-1,0 0 0,6-11 1,-2 1-133,-2 0 0,0 0 0,7-21 0,-1 0-1968,-8 27-293,2 3 953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1 230 7818,'0'22'4241,"1"-4"-225,7 5-1703,4-1-481,-3-3-319,0-6-713,-5-5-296,3-6-672,4-2-424,-3-16-1473,0-7 1337</inkml:trace>
  <inkml:trace contextRef="#ctx0" brushRef="#br0" timeOffset="1">21 0 10498,'0'0'4745,"4"0"-2528,-2 3-849,-3-3-296,1 0-1096,0 0-816,3 1 504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4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7298,'1'18'5361,"4"30"0,16 46-1354,-18-86-3802,-1 1 0,1-1 0,0 0 0,1 0 0,0 0 0,0-1 0,1 1 0,-1-1-1,12 12 1,-12-15-153,-1-1-1,0 0 1,1-1-1,0 1 1,0-1 0,0 1-1,0-1 1,0 0-1,0-1 1,0 1-1,1-1 1,-1 0-1,1 0 1,-1 0-1,1 0 1,-1-1 0,1 0-1,-1 0 1,1 0-1,5-1 1,-3 0-25,1-1 0,-1 0-1,0 0 1,0 0 0,0-1 0,0 0 0,0-1 0,-1 1 0,1-1 0,-1-1 0,0 1 0,0-1 0,-1 0 0,1 0 0,-1-1 0,0 1-1,0-1 1,-1-1 0,0 1 0,5-10 0,-7 13-25,4-10-208,0 1 0,-1-1 1,0 1-1,-1-1 1,3-14-1,-6 18-204,0 4-733,-1 0 1,1-1-1,0 1 0,4-7 0,1 1-1046</inkml:trace>
  <inkml:trace contextRef="#ctx0" brushRef="#br0" timeOffset="1">527 308 8738,'-1'2'4625,"6"16"-320,-1 2-1937,0 5-391,0 6-297,0-3-744,3-3-280,-3-12-440,0-5-312,0-9-800,-3-10-576,-1-12 816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 7946,'-8'11'4089,"5"-14"-457,6-2-1783,7 2-569,-6-2-336,7 4-1136,-2-3 360,9-11-256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32 123 10850,'-21'-26'4481,"17"10"-2440,-3 1-385,14 9-48,-1 0-255,6 1-401,10 1-168,8-1-272,8 1-64,7 0-152,-1 1-80,1-5-136,-1-1-96,-3 5-656,-8-3-440,-13 7-1313,-9 1-543,-23 10 1848</inkml:trace>
  <inkml:trace contextRef="#ctx0" brushRef="#br0" timeOffset="1">233 53 7818,'0'-7'3889,"3"9"-889,-1 0-639,-2-2-249,0 0-207,6 35-529,0 38-280,-7-25-472,0 2-160,-1-4-224,4-4-96,3-11-128,-1-7-344,1-7-824,2-2-560,0-5-1641,1 4 2057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44 3841,'-1'-14'4061,"1"11"-3204,0 1 0,-1-1 1,1 0-1,1 0 0,-1 0 1,1-4-1,-3 1 753,0 6-508,1 4 1941,-8 57-2184,-5 64-198,9 66-202,6-160-419,2-1 0,1 1-1,2-1 1,11 38-1,-12-55-30,0 0 1,0 0-1,15 22 0,-18-31-13,1 0 1,0 0-1,0 0 0,0 0 0,0-1 1,1 1-1,0-1 0,0 0 1,-1 0-1,2 0 0,-1-1 1,0 1-1,0-1 0,7 2 1,-8-3-79,0-1 0,1 1 1,0-1-1,-1 0 0,1 0 0,-1 0 1,1 0-1,-1-1 0,1 1 1,-1-1-1,1 0 0,3-1 0,0-1-245,-1 0 0,0 0 0,0 0 0,-1-1 0,11-7 0,-5 0-163,14-16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7 167 6249,'-4'4'3073,"2"-4"-672,4 0-1305,-2-2-48,0 1-192,0 0-216,20-3-344,36-2-72,-34 8-144,-2-2-32,-6 1-696,-5-1-864,-1-4 968</inkml:trace>
  <inkml:trace contextRef="#ctx0" brushRef="#br0" timeOffset="0.99">332 0 8234,'8'3'3593,"-8"10"-1713,0 9-568,-12 6-304,3 4-351,-3 0-449,6-7-112,5-7-112,4-4-408,3-6-1833,2-3 1585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0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87 7834,'-9'1'1360,"8"0"-1003,-1-1 0,1 0-1,-1 1 1,1-1 0,-1 0 0,0 0 0,1 0-1,-1 0 1,1 0 0,-4-1 0,5 1-312,0 0 1,0 0-1,0 0 0,0 0 1,0 0-1,-1 0 0,1 0 1,0 0-1,0 0 0,0 0 1,0 0-1,0-1 1,0 1-1,0 0 0,0 0 1,0 0-1,0 0 0,0 0 1,0 0-1,0 0 0,0 0 1,0 0-1,0 0 0,-1 0 1,1 0-1,0 0 1,0-1-1,0 1 0,0 0 1,0 0-1,0 0 0,0 0 1,0 0-1,0 0 0,0 0 1,0 0-1,0 0 1,0 0-1,0-1 0,0 1 1,0 0-1,0 0 0,1 0 1,-1 0-1,3-5 1066,8-3 112,-6 6-998,0-1 1,0 1-1,0 0 0,1 1 0,-1-1 0,1 1 0,8-1 0,343-24 1404,-195 18-1536,-145 7-89,343-19 77,1 18-32,81 34 139,-151-7 23,-12-23-23,0-23 185,-274 20-374,13 0-22,0-2 1,0 0 0,28-8 0,-45 10-20,1 1 0,-1-1 0,0 1 0,0-1 0,1 1 0,-1-1 0,0 0 0,0 0 0,2-1 0,-3 2 32,0-1 0,0 1 0,1 0 1,-1-1-1,0 1 0,0-1 0,0 1 1,0 0-1,0-1 0,0 1 0,0 0 0,0-1 1,0 1-1,0 0 0,-1-1 0,1 1 1,0 0-1,0-1 0,0 1 0,0 0 1,0-1-1,-1 1 0,1 0 0,0-1 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 11338,'-12'0'4617,"9"0"-2880,3 0-385,11 3-368,6 1-208,15-4-271,6-3-137,12 3-200,0-4-32,-2 0-752,4-4-753,1 2 873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7818,'2'1'488,"-1"0"1,1-1 0,-1 1-1,1 0 1,-1 0-1,0 0 1,0 0 0,1 0-1,-1 0 1,0 1 0,0-1-1,0 0 1,1 2 0,11 22 1158,-9-18-1124,9 23 769,-1 0 0,11 45 0,-15-47-824,0 0 0,2 0 1,16 30-1,-20-46-203,-6-12-258,0 0 1,0 0-1,0 0 0,0 0 0,0 1 1,0-1-1,0 0 0,0 0 0,0 0 1,0 0-1,0 0 0,0 0 1,0 1-1,0-1 0,0 0 0,0 0 1,0 0-1,0 0 0,0 0 0,0 0 1,0 0-1,0 1 0,0-1 0,0 0 1,0 0-1,0 0 0,0 0 1,0 0-1,0 0 0,0 0 0,0 1 1,0-1-1,0 0 0,0 0 0,-1 0 1,1 0-1,0 0 0,0 0 0,-1 0 20,-1-1-1,1 0 0,0 1 1,0-1-1,-1 0 0,1 0 1,0 1-1,0-1 0,0 0 1,0 0-1,-1-2 0,-4-4 9,0 0 1,0-1-1,1 1 0,0-1 0,1 0 0,0 0 0,0-1 0,-4-14 0,3 8-35,2-1-1,0 1 0,1-1 0,0-22 0,2 27-9,1 0 0,0 0 0,0 1 0,1-1 0,0 0 0,1 1 0,4-11 0,-4 13-2,0 1-1,1 1 1,0-1 0,0 0-1,1 1 1,-1 0 0,1 0-1,1 0 1,-1 1 0,12-9-1,-8 8-52,0 0-1,1 1 0,-1 0 0,1 1 0,1 0 0,-1 0 1,19-3-1,-14 4-591,-1 2 1,1-1 0,-1 2-1,1 0 1,21 2-1,11 8-556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40 6097,'-6'-9'1064,"3"5"-279,1 0 1,-1 0 0,-6-6 0,8 9-655,0 0 0,0 1 0,0-1 0,0 0 1,0 1-1,0-1 0,0 0 0,0 1 0,-1-1 0,1 1 0,0 0 1,0-1-1,0 1 0,-1 0 0,1 0 0,0 0 0,0 0 0,-1 0 1,-1 0-1,1 1-32,-1-1 0,1 1 0,0 0-1,-1 0 1,1 0 0,0 0 0,0 0 0,0 0 0,-1 0 0,-2 3 0,-17 20 528,20-22-586,-18 23 242,2 1 0,0 0-1,1 2 1,2 0 0,1 0-1,1 1 1,2 1 0,0 0 0,2 1-1,2 0 1,-5 37 0,8 49 261,4-110-519,24 460 1064,-9-319-650,59 253 1,-44-294-109,4 0-1,95 201 1,-38-135-134,-58-118-145,41 53 1,-63-94-113,21 22-1,-28-33-31,-1 0-1,1 0 0,-1 0 1,1-1-1,0 1 0,0-1 1,0 0-1,0 0 0,0 0 1,0-1-1,1 1 0,4 0 1,-7-2 33,1 0-1,-1 0 1,1 0 0,-1 0 0,1-1 0,-1 1-1,5-2 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8882,'7'5'605,"0"1"0,0 0-1,0 1 1,-1-1 0,0 1 0,0 0 0,7 11 0,5 7-254,71 94 1134,-6 4 0,-5 4 0,118 266 0,-164-313-1146,-3 2-1,-4 1 0,24 150 1,-20 12 140,-24 1-95,-13-126-202,-6-1 1,-5 0 0,-5-2 0,-48 142-1,37-160-92,-50 97 0,82-188-104,-1 0-102,0 1-1,0-1 0,0 1 1,-1-1-1,-1-1 0,1 1 0,-1-1 1,-9 9-1,14-15 28,-1 0 1,1 0-1,0 0 0,-1 0 1,1 0-1,-1 0 0,1 0 1,-1-1-1,1 1 0,-1-1 1,1 1-1,-1-1 0,-2 1 0,3-1 46,0 0-1,0-1 0,0 1 0,0-1 1,0 1-1,1 0 0,-1-1 0,0 1 0,0-1 1,0 0-1,1 1 0,-1-1 0,0 0 0,1 1 1,-1-1-1,1 0 0,-2-1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74 5969,'-22'-36'3945,"20"34"-3500,1 1 0,0 0 0,-1 0 1,1-1-1,-1 1 0,1 0 0,-1 0 0,1 0 0,-1 0 0,0 1 0,0-1 1,-2-1-1,-1 1 651,-1-1 1008,4 1-120,7 0 631,82-7-1632,-66 7-875,105-5 217,-111 5-343,36-1 111,-48 2-152,1 1-1,-1-1 1,0 0-1,1 1 1,-1 0 0,0 0-1,0 0 1,1 0 0,-1 0-1,0 1 1,4 2 0,-6-3-16,-1-1 1,1 0-1,-1 1 1,1-1-1,-1 0 1,1 1 0,-1-1-1,1 1 1,-1-1-1,0 1 1,1-1-1,-1 1 1,0 0 0,0-1-1,1 1 1,-1-1-1,0 1 1,0-1 0,0 1-1,0 0 1,1 0-1,-2 0-47,1-1 0,0 1 0,0 0-1,-1-1 1,1 1 0,0-1 0,0 0-1,-1 1 1,1-1 0,-1 1 0,1-1 0,0 1-1,-1-1 1,1 0 0,-1 1 0,1-1-1,-1 0 1,0 1 0,-4 1-761,0 0 0,0-1 1,0 1-1,-6 0 0,8-2 475,-18 4-878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3:4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4745,'-39'3'2753,"25"-6"972,6 2 2677,8 10-4019,2 10-1604,6 21-1,0 6 128,-1 7-19,-4-26-574,9 35 0,33 166 66,-44-218-452,1-1 1,1 0 0,3 12 0,-3-15-906,0 1-1,6 9 1,-9-16 835,0 0 0,0 1 0,0-1 0,1 0-1,-1 1 1,0-1 0,0 0 0,0 1 0,1-1 0,-1 0 0,0 1-1,0-1 1,0 1 0,0-1 0,0 0 0,0 1 0,0-1 0,0 0 0,0 1-1,0 0 1,-8 3-6820,-2 1 4699</inkml:trace>
  <inkml:trace contextRef="#ctx0" brushRef="#br0" timeOffset="1">58 587 5969,'-42'5'3672,"28"-1"-1161,12-2 500,6-1 4276,40 2-6014,73-5 0,-63-1-1612,67 7-1,-112-5-328,-8 1 484,0 0 0,0 0 0,0 0 1,0 0-1,0 0 0,-1 0 0,1 0 0,0 0 0,0 0 0,0 0 0,0 1 0,1-1 0,-3 6-806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7346,'13'12'3888,"-13"3"-23,0 10-2328,-5 22-217,-3 11 104,0 25-208,1 2-159,12 6-417,10-4-160,16-16-232,7-9-96,7-24-144,2-14-32,1-20-488,-3-11-392,-8-18-1305,1-9 1337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3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10930,'0'-3'4257,"7"3"-2728,12-1-585,12-5-144,9 1-136,14-4-288,5-1-88,-7 2-904,2-1-752,-7 4 856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7650,'1'2'3259,"7"12"-1955,1-1 0,0 0 0,16 18 0,-14-18-784,0-1 0,-2 2 0,13 20 0,21 48 1723,13 22-408,-44-86-1536,-7-14-95,-3-8-75,-4-11 10,-19-46 106,13 38-257,0 0 1,1-1-1,1 0 1,-5-44-1,11 56-59,0 0-1,2-23 1,-1 32 28,-1 0 0,1 0 0,0 0 0,-1 0 0,1 0 0,1 0 0,-1 0 0,0 1 0,1-1 0,-1 0 0,1 1 0,0-1 0,0 1 0,0 0-1,0 0 1,4-4 0,-4 5-37,0 0 0,0 0-1,-1 1 1,1-1 0,0 1-1,0-1 1,0 1 0,0 0-1,0-1 1,0 1-1,0 0 1,0 0 0,0 1-1,0-1 1,0 0 0,-1 1-1,1-1 1,2 1 0,5 3-642,-1-1 1,13 8 0,-16-9 356,22 13-623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 9402,'-15'15'1272,"1"1"0,0 0 0,-14 22 1,-27 58-615,39-63-441,1 0 1,3 1-1,0 1 1,-7 42-1,-13 147 564,22-69-262,6 0 0,18 165-1,-6-241-249,24 105 0,-17-128-78,1-2 0,39 87 0,47 48 150,-73-143-254,68 79 0,-85-111-376,1 0 1,0-1-1,1-1 1,0 0-1,18 10 1,-10-11-1362,-5-9 667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 4969,'-38'4'2815,"27"-6"-1115,9-3 609,1 2-395,1 2-536,0 1-198,0 0-241,0 0-143,0 0-140,0 0-97,1 1-108,0 1-388,1-1 0,0 1 0,0-1 0,-1 1-1,1 0 1,-1 0 0,1 0 0,1 4 0,7 10 67,-4-7-76,3 4 56,-1 0 1,0 0 0,0 1 0,7 23 0,-9-23 8,25 69 606,-25-68-498,1-1 0,1 1 0,13 17 0,-21-32-209,1 1-1,-1 0 0,1-1 1,-1 1-1,1-1 0,-1 1 0,1-1 1,0 1-1,-1-1 0,1 1 1,-1-1-1,1 1 0,0-1 1,0 0-1,-1 0 0,2 1 1,-1-1-9,-1 0 0,1 0-1,-1 0 1,1 0 0,-1 0 0,1 0 0,-1 0 0,1-1 0,-1 1 0,1 0-1,-1 0 1,0 0 0,1-1 0,-1 1 0,1 0 0,-1-1 0,0 1 0,1 0 0,0-1-1,1-2 17,0 0-1,0-1 0,0 1 0,0-1 0,2-4 0,-2 3-10,12-27 46,68-166 67,-81 196-165,0-1 0,0 1 0,-1 0 0,1-1 1,-1 1-1,0-1 0,0 1 0,0-1 0,0-2 0,0 5-18,0-1-1,0 1 0,0 0 0,0-1 1,-1 1-1,1-1 0,0 1 0,0 0 1,0-1-1,-1 1 0,1-1 0,0 1 1,-1 0-1,1-1 0,0 1 0,-1 0 1,1 0-1,0-1 0,-1 1 0,1 0 1,-1-1-1,0 1-120,0 0-1,0 0 1,0 0 0,0 0 0,0 0 0,0 0-1,0 0 1,1 0 0,-1 0 0,0 0 0,0 0-1,0 1 1,0-1 0,-1 1 0,-8 3-802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9762,'2'-1'242,"0"0"-1,-1 1 1,1-1-1,-1 0 1,1 1-1,0-1 1,0 1-1,-1-1 1,1 1-1,0 0 1,0 0-1,0 0 1,-1 0-1,1 0 1,3 0-1,-2 1-55,1 0 0,-1 0-1,1 1 1,-1-1-1,1 1 1,-1-1 0,4 4-1,4 3 80,0 1-1,0 1 1,9 11-1,-18-19-138,34 38 968,43 66 0,-52-67-710,19 24 237,-4 1 1,49 101-1,-60-92-329,-4 2 0,-3 0 0,-3 1-1,16 115 1,-20-44-40,-1 213-1,-17-279-151,-3 0 1,-18 89-1,13-122-113,-3 0 0,-1-1 0,-3 0 0,-36 75 0,49-115-232,-1 0 0,-1-1 0,1 1 0,-1-1 0,-8 9 0,7-9-1394,-1 0 1,-9 6 0,7-5 185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0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4913,'31'-28'2889,"-31"27"-2713,1 1 1,-1 0-1,0-1 1,0 1-1,1 0 1,-1-1 0,0 1-1,1 0 1,-1-1-1,0 1 1,0-1-1,0 1 1,0-1 0,1 1-1,-1 0 1,0-1-1,0 1 1,0-1-1,0 1 1,0-1-1,0 0 1,-1 1 1491,2 4-798,-1-3 704,0 2-179,0-1-1284,3 35 1398,-3 36 1,-2-49-996,1-12-266,1 0 0,-1-1 0,4 23 0,0-27-152,0-11-28,-1-14-75,-1 2-61,0-17-216,7-45 0,-7 69 256,1 0 0,1-1 0,-1 1 0,2 0 0,-1 0 1,1 0-1,1 1 0,-1-1 0,9-10 0,-12 18 35,0 0-1,0 0 1,0-1-1,0 1 1,0 0-1,0 0 1,1 0 0,-1 0-1,0 0 1,1 0-1,-1 1 1,0-1-1,1 0 1,-1 1-1,1-1 1,1 0 0,-2 1 7,0 0 1,0 0 0,0 1 0,1-1-1,-1 0 1,0 0 0,0 0 0,0 1 0,0-1-1,0 1 1,0-1 0,-1 0 0,1 1 0,0 0-1,0-1 1,0 1 0,0 0 0,1 0-1,1 3 67,0 0-1,-1 0 1,1 0-1,-1 0 0,0 0 1,0 0-1,0 1 1,0-1-1,1 7 0,2 12 554,2 44 1,-2-20-110,-3-31-776,-1 20 1,-1-36 250,0 0-17,0 0 1,0 0 0,0 0 0,0 0 0,0 1-1,0-1 1,0 0 0,-1 0 0,1 0-1,0 0 1,0 0 0,0 0 0,0 0-1,0 0 1,0 0 0,0 0 0,0 0-1,0 0 1,0 0 0,0 0 0,0 1-1,1-1 1,-1 0 0,0 0 0,0 0 0,0 0-1,0 0 1,0 0 0,0 0 0,0 0-1,0 0 1,0 0 0,0 0 0,0 0-1,0 0 1,0 0 0,0 0 0,0 0-1,0 0 1,0 0 0,0 0 0,0 0-1,0 0 1,0 0 0,1 0 0,-1 0 0,0 0-1,0 1 1,0-1 0,0 0 0,0 0-1,0 0 1,0-1 0,0 1 0,0 0-1,0 0 1,8-2-573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1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17 9586,'-15'-1'976,"0"1"357,1-1 0,0-1-1,-20-5 1,34 7-1304,-4-2 507,-1 1 1,1 0-1,-1 0 0,1 1 1,-1 0-1,-6-1 0,11 1-495,0 0 0,-1 0 0,1 0 0,0 0 0,0 0 0,-1 0 0,1 0 0,0 0 1,-1 0-1,1 0 0,0 0 0,0 0 0,-1 1 0,1-1 0,0 0 0,0 0 0,-1 0 0,1 0 0,0 0 0,0 0 0,-1 1 0,1-1 0,0 0 0,0 0 0,0 0 0,-1 1 0,1-1 0,0 0 0,0 0 0,0 1 0,0-1 0,0 0 0,-1 0 0,1 1 0,0-1 0,0 0 1,0 0-1,0 1 0,0-1 0,0 0 0,0 1 0,0-1 0,0 0 0,0 0 0,0 1 0,0-1 0,0 0 0,0 0 0,0 1 0,0-1 0,1 0 0,-1 0 0,0 1 0,0-1 0,0 0 0,0 0 0,0 1 0,1-1 0,0 2 51,0-1-1,1 1 1,-1-1 0,1 0-1,-1 1 1,1-1-1,-1 0 1,1 0-1,2 1 1,11 5 135,1-2 1,-1 0-1,32 5 1,53 3 46,-83-11-231,75 6 83,51 7-554,-137-15 28,0 1-1,-1 0 0,1 1 0,0-1 0,0 1 0,-1 1 0,10 3 0,-15-5 291,0-1 0,1 0 0,-1 0 0,0 1 0,0-1 0,1 0 0,-1 0 0,0 1 0,0-1 0,0 0 0,1 1 0,-1-1-1,0 0 1,0 1 0,0-1 0,0 0 0,0 1 0,1-1 0,-1 0 0,0 1 0,0-1 0,0 1 0,0-1 0,0 0 0,0 1 0,-1 0 0,-3 8-1679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1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9602,'13'2'4321,"7"1"-2145,17-3-335,1-5 55,3-1-415,-4 1-257,-6-3-512,2 5-208,-9-2-256,0 5-176,-4 3-848,-7-2-696,6 8 880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1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8930,'40'-30'3353,"-40"30"-3239,0-1 1,1 1-1,-1 0 1,1-1-1,-1 1 1,1 0-1,-1 0 1,1-1-1,-1 1 1,1 0-1,-1 0 1,1 0-1,0 0 1,-1 0-1,1 0 1,-1-1-1,1 1 1,-1 0-1,2 1 1,2 4 725,-3-2-338,1 1-171,1 0-1,-1 1 1,-1 0-1,1-1 1,-1 1-1,0 0 1,0 0-1,0-1 0,0 10 1,1 2 72,3 65 1005,0-38-878,3 23 214,-8-55-599,0-1 0,0 1 1,-1-1-1,-2 13 1,-4-6 190,1-12-105,6-5-223,0 0-1,0 0 1,-1 0 0,1 0-1,0-1 1,0 1-1,-1 0 1,1 0 0,0 0-1,0 0 1,0 0 0,-1 0-1,1-1 1,0 1 0,0 0-1,0 0 1,0 0-1,-1-1 1,1 1 0,0 0-1,0 0 1,0 0 0,0-1-1,0 1 1,0 0 0,0 0-1,-1-1 1,1 1-1,0 0 1,0-1 0,-2-10-33,0-1 0,0 0 0,1 0 0,0-1 0,1 1 0,1 0 0,1-13 0,0 11 4,0 0 1,1 0 0,0 0-1,1 1 1,0 0 0,1-1-1,1 1 1,0 1 0,0-1-1,1 1 1,15-18 0,-19 26 20,0 0 0,1 0 0,0 1 0,-1-1 0,1 1 0,0 0 0,6-4 0,-7 6 7,-1 0 0,0 0 0,0 0 0,0 0 0,1 1 0,-1-1 0,0 1 0,1 0 0,-1-1 0,0 1 0,1 0 0,-1 0-1,0 0 1,1 1 0,-1-1 0,0 1 0,4 0 0,0 2 32,-1-1 1,0 1-1,0 0 0,0 0 1,0 1-1,0-1 0,-1 1 1,7 7-1,-3-2 114,0 1 0,13 20 1,-11-11 76,-2 0 0,0 0 0,-1 1 0,-1-1 0,5 28 0,-7-28 38,-1 0 0,1 28-1,-4-36-398,0 1-1,-1 0 0,0-1 1,-1 1-1,-4 13 0,3-17-1120,1-12 481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4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38 8218,'-20'-2'3937,"9"2"-1745,8-1-528,3 0-167,10-3-449,3 0-192,14-2-312,7 0-128,9 0-232,-5 0-72,-3 4-376,-6 2-568,-8 2-2553,-2 4 2257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 7978,'-8'5'3833,"7"1"-1625,7-1-424,8-4-87,10 1-329,2-4-160,6-2-320,0-1-175,0-2-281,-1 3-136,-5-1-192,-3 2-264,-6-1-976,-2 2-705,-7 0 1033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7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10354,'0'-4'4193,"8"3"-2449,0 5-95,9 13-233,-1 8-112,2 11-407,0 2-193,-6-4-304,3 2-120,-3-9-192,-7-5-112,2-10-640,-10-6-568,-7-14-2129,7-8 2097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9922,'6'0'4457,"0"-1"-2160,6 1-849,4 1-176,4-1-440,4 0-240,7-1-392,1-2-496,1 3-1696,4 0 1376</inkml:trace>
  <inkml:trace contextRef="#ctx0" brushRef="#br0" timeOffset="1">278 144 10258,'6'5'4457,"12"1"-2328,-3 0-769,4-6-160,11-4-480,1 0-272,7 2-288,-2-2-192,-8-2-1032,-1 2-920,-8-4 1176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3 120 6721,'-3'3'3681,"6"2"-288,9-2-1817,-3-5-7,7 0-409,3-2-304,5 0-512,1 5-136,-1 3-1344,0-4-3737,-2 13 3369</inkml:trace>
  <inkml:trace contextRef="#ctx0" brushRef="#br0" timeOffset="1">342 0 8754,'12'4'4033,"-4"8"-1489,-1 8-383,1 7-345,-7 1-320,2 5-671,7 0-249,-3-1-344,6 0-120,-3-12-296,-1-4-376,-6-12-1225,-3-5 457,-4-6 568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56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205 148 6409,'0'0'234,"0"0"-1,0 0 1,-1 0-1,1-1 1,0 1-1,0 0 1,-1 0-1,1 0 1,0 0-1,0 0 1,0 0-1,-1 0 1,1 0-1,0-1 0,0 1 1,0 0-1,0 0 1,-1 0-1,1-1 1,0 1-1,0 0 1,0 0-1,0 0 1,0-1-1,0 1 1,-1 0-1,1 0 1,0 0-1,0-1 1,-7-13 722,1 1 1,0-1 0,-7-25-1,10 29-671,2 6-129,0 0 0,-1 0 0,1 0-1,-1 1 1,0-1 0,0 0 0,0 1 0,-1-1-1,1 1 1,-6-6 0,7 8-117,0 1 0,0-1 0,0 0 0,-1 1-1,1-1 1,0 1 0,0-1 0,0 1 0,-1 0 0,1-1 0,0 1 0,0 0-1,-1 0 1,1 0 0,0 0 0,0 0 0,-1 0 0,1 0 0,0 0 0,-1 0-1,1 1 1,0-1 0,0 1 0,0-1 0,-1 1 0,1-1 0,0 1 0,0-1-1,0 1 1,0 0 0,-1 1 0,-1 0 1,0 0-1,0 1 1,0-1 0,0 1 0,1 0-1,-1 0 1,1 0 0,0 0-1,-1 0 1,2 1 0,-1-1-1,-2 6 1,-1 1 12,-6 16 10,1 0-1,1 1 1,1 0 0,-9 57-1,14-63-15,2 1-1,0-1 0,1 1 0,1-1 0,1 1 0,1-1 0,7 24 1,-8-37-25,0 0-1,1 0 1,0 0 0,0 0 0,7 10 0,-8-16-19,0 1 0,-1-1-1,1 0 1,0-1 0,0 1-1,0 0 1,0 0 0,0-1 0,0 1-1,0-1 1,1 0 0,-1 0 0,0 0-1,1 0 1,-1 0 0,1 0 0,-1 0-1,1-1 1,0 0 0,-1 1 0,1-1-1,2 0 1,5-1-214,0 0-1,0-1 1,0 0-1,0-1 1,0 0-1,-1 0 1,1-1-1,-1 0 1,0-1-1,0 0 1,9-7-1,31-24-631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7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84 5505,'-21'-10'3298,"-26"-8"0,41 15-2746,0 1 298,0 0-1,0 1 0,-10-2 0,1 0 1344,14 3-2098,1 0 0,-1 0 0,1 0 0,-1-1 0,1 1 1,-1 0-1,1 0 0,-1-1 0,1 1 0,0 0 0,-1 0 1,1-1-1,-1 1 0,1 0 0,-1-1 0,2-2 674,7 2-256,81 3 734,1 0-808,309-36 145,-390 33-591,0 0 0,1 0-1,-1 1 1,17 1 0,-26-1-30,1 0-1,0 0 1,0 0 0,0 0-1,-1 0 1,1 0 0,0 1 0,0-1-1,-1 0 1,1 1 0,0-1-1,0 0 1,-1 1 0,1-1-1,0 1 1,0 0 0,-1-1-13,0 0 1,0 1-1,0-1 1,0 0-1,0 1 0,0-1 1,0 0-1,0 0 1,0 1-1,0-1 1,-1 0-1,1 0 0,0 1 1,0-1-1,0 0 1,0 0-1,0 1 1,-1-1-1,1 0 0,0 0 1,0 0-1,0 0 1,-1 1-1,1-1 1,0 0-1,0 0 0,0 0 1,-1 0-1,1 1 1,-4 1-521,0-1-1,1 1 1,-1-1 0,0 1 0,-4 0-1,-24 1-3055,-3-2 1517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7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8922,'-4'1'612,"0"0"323,0 0 0,0 0-1,0 1 1,0-1 0,-6 4 0,9-5-817,1 1 0,-1-1 0,1 0 0,-1 1 0,0-1 0,1 1 0,-1 0 0,1-1 1,-1 1-1,1-1 0,-1 1 0,1 0 0,0-1 0,-1 1 0,1 0 0,0 0 0,-1-1 0,1 1 0,0 0 1,0 0-1,0-1 0,0 1 0,0 0 0,0 0 0,0-1 0,0 1 0,0 0 0,0 0 0,0-1 0,0 1 0,0 0 1,1 0-1,-1-1 0,0 1 0,1 0 0,-1-1 0,0 1 0,2 1 0,-1 0-1,1 0 0,-1 0 0,1 0 0,0-1 0,0 1 0,0 0-1,0-1 1,0 1 0,0-1 0,0 0 0,1 0 0,2 2 0,31 8 510,39 4 68,25 7-252,-89-18-411,0 0 0,1 0 0,-1 1 0,-1 0 0,1 1 0,12 10 0,-18-12-22,-1 0-1,1 1 1,-1-1 0,0 1 0,0 0-1,0 1 1,-1-1 0,0 1-1,0-1 1,0 1 0,-1 0-1,1 0 1,-1 0 0,-1 1 0,0-1-1,1 0 1,-1 9 0,-1-7 1,1 0-1,-2 1 1,1-1 0,-1 0 0,0 1 0,-1-1 0,0 0 0,0 0 0,-1 0-1,0-1 1,-1 1 0,-8 13 0,2-7 7,-1-1 0,0-1 0,-1 0 0,0-1 0,-21 14 1,-20 20 39,40-31-45,13-13-13,0-1 0,0 0-1,0 0 1,-1 1 0,1-1-1,0 0 1,0 0 0,0 1 0,0-1-1,0 0 1,0 0 0,0 1-1,0-1 1,0 0 0,0 1 0,0-1-1,0 0 1,0 0 0,0 1 0,0-1-1,0 0 1,0 1 0,0-1-1,0 0 1,0 0 0,0 1 0,0-1-1,1 0 1,-1 0 0,0 1 0,0-1-1,10 4-15,-2-3 14,0 0 0,0-1 1,0 0-1,8-1 0,0 0 8,43 0 45,37-3 74,44-9 386,-123 12-670,1 1 0,0 0 1,34 6-1,-51-5 13,0-1 56,-1 0-1,1 0 1,-1 0 0,1 0 0,-1 0-1,1 0 1,-1 0 0,1 0-1,-1 0 1,0 0 0,1 1-1,-1-1 1,1 0 0,-1 0 0,0 1-1,1-1 1,-1 0 0,0 1-1,1-1 1,-1 0 0,0 1 0,1-1-1,-1 0 1,0 1 0,0-1-1,1 0 1,-1 1 0,0-1-1,0 1 1,0-1 0,0 1 0,1-1-1,-1 1 1,0-1 0,0 1-1,2 19-1005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2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5657,'10'-19'4166,"2"4"-2264,-5 8-730,-7 6-995,0 1-1,1-1 1,-1 1-1,1-1 0,-1 1 1,1-1-1,-1 1 1,1 0-1,-1-1 1,1 1-1,-1 0 0,1-1 1,-1 1-1,1 0 1,0-1-1,0 1 0,4 2 384,-4-1-40,3 1-115,-1 0 0,1 0 0,-1 0 1,1 0-1,-1 1 0,0-1 1,0 1-1,0 0 0,0 0 0,2 4 1,0 0-247,0 1 0,0-1 1,5 11-1,-8-12-80,0 0-1,1 1 1,-2-1-1,2 8 1,-2-13-68,-1 1 1,0 0-1,0 0 1,1 0 0,-1 0-1,0 0 1,-1 0-1,1-1 1,0 1-1,0 0 1,-1 0 0,1 0-1,-1 0 1,0-1-1,1 1 1,-1 0-1,0-1 1,-1 3 0,1-4-25,1 0 0,0 0 0,-1 1 0,1-1 0,-1 0 0,1 0 0,0 0 1,-1 0-1,1 0 0,0 0 0,-1 0 0,1 0 0,-1 0 0,1 0 0,0 0 1,-1 0-1,1 0 0,0 0 0,-1-1 0,1 1 0,0 0 0,-1 0 1,1 0-1,0 0 0,-1-1 0,1 1 0,0 0 0,-1 0 0,1-1 0,0 1 1,0 0-1,-1 0 0,1-1 0,0 1 0,0 0 0,-1-1 0,1 0 6,-1-1 0,1 1-1,-1 0 1,1 0 0,-1-1-1,1 1 1,0 0 0,0 0-1,-1-1 1,1 1 0,0 0-1,0-1 1,0 1 0,1 0-1,-1-1 1,0 1 0,1-2-1,-1 2 3,0-5-2,1 1-1,0 0 1,0 0 0,1 0 0,-1 1-1,1-1 1,0 0 0,0 1-1,1-1 1,-1 1 0,1-1 0,0 1-1,0 0 1,4-4 0,1 2-4,-1-1 1,1 1-1,14-8 1,-18 12 17,0 0 1,0 0-1,0 0 1,1 1 0,-1-1-1,0 1 1,1 0-1,-1 0 1,1 1-1,5-1 1,-9 1 5,0 0 0,1 0 0,-1 1 0,1-1 0,-1 0 0,0 1 0,1-1 0,-1 1 0,0-1 0,1 1 0,-1-1 0,0 1 0,0 0 0,1 0 0,-1 0 0,0-1 0,0 1 0,0 0 0,0 0 0,0 1 0,0-1 0,-1 0 0,1 0 0,0 0 0,0 2 0,1 2 37,0 0 1,-1 1-1,1-1 0,-1 1 0,0 6 0,0-4-2,-1 5-5,0 0 1,0 0-1,-2 0 0,1 0 1,-6 18-1,-2-10-14,8-18-27,0-1 0,0 0-1,0 0 1,0 1 0,0-1 0,1 0-1,-1 1 1,1-1 0,-1 1-1,1 2 1,0-5-4,0 1 1,0-1-1,1 0 0,-1 0 1,0 1-1,0-1 1,0 0-1,0 0 0,1 1 1,-1-1-1,0 0 0,0 0 1,1 0-1,-1 0 1,0 1-1,0-1 0,1 0 1,-1 0-1,0 0 0,0 0 1,1 0-1,-1 0 1,0 0-1,1 1 0,-1-1 1,0 0-1,1 0 0,-1 0 1,0 0-1,0 0 1,1 0-1,-1-1 0,0 1 1,1 0-1,-1 0 0,0 0 1,0 0-1,1 0 1,-1 0-1,0 0 0,1-1 1,-1 1-1,0 0 0,0 0 1,0 0-1,1-1 1,-1 1-1,0 0 0,0 0 1,0-1-1,1 1 0,-1 0 1,0 0-1,0-1 1,4-28-287,-3 21 233,1-1 1,0 1 0,0-1 0,1 1 0,0 0 0,6-10 0,-6 12 51,1 1-1,-1-1 1,1 1 0,1 0 0,-1 0 0,1 0 0,-1 1 0,8-6-1,-10 9 27,0-1 0,-1 1-1,1 0 1,0 0 0,0 0-1,0 1 1,0-1 0,-1 0-1,1 1 1,0-1-1,0 1 1,1 0 0,-1-1-1,0 1 1,0 0 0,0 0-1,0 0 1,0 1 0,0-1-1,0 0 1,0 1-1,0-1 1,0 1 0,0 0-1,0 0 1,-1 0 0,1 0-1,0 0 1,0 0 0,2 2-1,0 1 113,-1 1 0,1-1 0,-1 1 0,0 0 0,0 0 0,0 0 0,-1 0-1,0 0 1,0 0 0,0 1 0,1 9 0,-1-8-405,1 1 1,-1-1-1,1 1 1,0-1-1,5 8 1,-3-9-1324,1-1 562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84 7314,'-27'-42'3015,"27"41"-2851,-1-1 1,1 1-1,-1 0 1,1 0-1,-1-1 1,1 1 0,0 0-1,0 0 1,0-1-1,0 1 1,0 0-1,0-1 1,0 1-1,0 0 1,0 0-1,0-1 1,1 1-1,-1 0 1,1 0-1,-1-1 1,1 1-1,-1 0 1,1 0-1,0 0 1,-1 0-1,1 0 1,0 0-1,0 0 1,0 0-1,0 0 1,0 0 0,1 0-1,-2 0-97,1 1-1,-1 0 1,1 0-1,-1-1 1,0 1-1,1 0 1,-1 0 0,1 0-1,-1 0 1,0 0-1,1 0 1,-1 0-1,1 0 1,-1 0-1,0 0 1,1 0 0,-1 0-1,1 0 1,-1 0-1,0 0 1,1 0-1,-1 0 1,1 0-1,-1 1 1,0-1 0,1 0-1,-1 0 1,0 0-1,1 1 1,-1-1-1,0 0 1,1 0-1,-1 1 1,0-1 0,1 0-1,-1 1 1,0-1-1,0 0 1,0 1-1,1 0 1,1 2 131,-1-1 0,1 1 0,-1 0 0,2 6 0,6 26 738,6 61-1,0-1-432,-6-54-337,16 44 0,-18-66-159,1-1 0,0 1-1,2-1 1,15 23 0,-22-37-66,0 0 0,1 0 0,-1 0 0,1 0 0,0 0 0,0-1 1,0 0-1,1 0 0,-1 0 0,1 0 0,0-1 0,0 0 0,7 3 0,-7-4-138,-1 0 0,0 0 0,1-1-1,-1 0 1,0 1 0,1-2 0,-1 1 0,0 0-1,1-1 1,-1 0 0,0 0 0,0 0 0,1-1-1,-1 1 1,0-1 0,5-3 0,-2 1-97,-1-1-1,0 0 1,7-6 0,-13 11 291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12659,'-7'4'4721,"10"1"-3617,9 0-96,14 3-192,5-1-152,6-3-279,2-3-105,1-2-288,-1-4-512,4-9-1985,4 1 1705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8634,'27'88'9906,"4"21"-6347,-27-97-3241,-3-10-283,-1-1 0,1 0 1,-1 1-1,0-1 1,1 0-1,-1 1 1,0-1-1,0 1 0,0-1 1,0 2-1,-6-13 185,1-1-212,1-1 1,1 1-1,0-1 0,0 1 0,1-1 0,1 0 0,0 0 1,0 1-1,1-1 0,1 0 0,0 0 0,0 0 0,1 0 0,1 1 1,0-1-1,7-17 0,-5 17-7,0-1 0,1 1-1,0 1 1,1-1 0,0 1 0,1 0 0,12-12 0,-16 18-289,1 1 0,0-1 0,0 1 0,1 1 0,-1-1 1,1 1-1,0 0 0,0 0 0,0 0 0,0 1 1,0 0-1,0 0 0,1 1 0,-1-1 0,1 1 0,11 0 1,10 2-1068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12939,'-27'21'4913,"0"19"-3497,6 5-288,-2 24-255,5 11-209,9 9-392,6 8-96,21-1-88,2-9-24,14-10-32,-2-5-16,-3-18-16,-1-3-8,6-14-344,1-9-360,0-14-1497,1-7 1401</inkml:trace>
  <inkml:trace contextRef="#ctx0" brushRef="#br0" timeOffset="1">325 476 10314,'2'12'5218,"6"6"-2476,-3-6-1875,14 50 1882,-13-37-2008,11 25 1,-15-43-649,1 0 0,1-1-1,-1 1 1,1-1 0,1 0 0,-1 0-1,1 0 1,6 6 0,-8-9-62,1-1 0,-1 1 0,1-1 0,-1 1 0,1-1 0,0 0 0,0 0 0,0-1 0,1 1 0,-1-1 0,0 0 0,0 0 0,1 0 0,-1-1 0,0 0 1,1 0-1,-1 0 0,1 0 0,-1 0 0,0-1 0,1 0 0,-1 0 0,0 0 0,0 0 0,0-1 0,0 0 0,0 0 0,8-4 0,-6 0-2,1 0-1,-1 0 1,-1-1-1,1 0 1,-1 0 0,0 0-1,0 0 1,-1-1-1,0 0 1,-1 0-1,4-9 1,1-8-5,-2 0 0,5-35 0,-9 46-527,1-18 0,-3 32 469,-1-6-613,1 6 612,0 0 1,0 0 0,0 0-1,0 0 1,0 0 0,0-1 0,0 1-1,0 0 1,0 0 0,0 0-1,0 0 1,0 0 0,0 0 0,0 0-1,0 0 1,0 0 0,0 0-1,0 0 1,0 0 0,-1 0 0,1 0-1,0 0 1,0 0 0,0 0-1,0 0 1,0 0 0,0 0-1,0 0 1,0 0 0,0 0 0,0 0-1,0 0 1,0 0 0,0 0-1,-1 0 1,1 0 0,0 0 0,0 0-1,0 0 1,0 0 0,0 0-1,0 0 1,0 0 0,0 0 0,0 0-1,0 0 1,0 0 0,0 0-1,0 0 1,0 0 0,0 0 0,-1 0-1,1 0 1,0 0 0,0 0-1,0 0 1,0 0 0,0 0-1,0 1 1,0-1 0,0 0 0,0 0-1,0 0 1,0 0 0,0 0-1,0 0 1,0 0 0,0 0 0,0 0-1,-8 13-924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42 268 7330,'-7'8'4481,"12"6"504,-3-6-2393,8 4-703,-2 1-297,-8-1-680,6 2-344,-5 0-384,0-5-416,9-1-1032,-10-5-696,2-5 1063</inkml:trace>
  <inkml:trace contextRef="#ctx0" brushRef="#br0" timeOffset="1">6 1 7594,'-5'0'4273,"9"0"-265,0 0-1823,-4 0-969,0 0-336,0 0-632,0 0-744,19 11 328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11114,'-2'12'2504,"2"0"0,0 21 0,13 50 405,-11-72-2633,0 1 0,1-1 0,1 0 0,0 0 0,1 0 0,0 0 0,0-1-1,9 13 1,-10-18-194,-1-1-1,1 1 0,1-1 0,-1 0 0,1 0 0,-1 0 0,1 0 0,0-1 1,0 0-1,1 0 0,-1 0 0,1-1 0,-1 0 0,1 0 0,0 0 0,0-1 1,11 2-1,-11-3-45,0 0 0,0 0 1,0 0-1,0 0 0,0-1 1,0 0-1,0 0 0,0-1 1,0 0-1,-1 0 0,1 0 1,-1-1-1,1 0 0,-1 0 0,5-3 1,-5 1-62,1 1 0,-2-1 0,1 0 0,0 0 1,-1 0-1,0 0 0,0-1 0,-1 0 0,1 0 0,-1 0 1,-1 0-1,1 0 0,1-9 0,-1 4-641,0-1 0,-1 0 0,-1 0 0,0 0 0,-1 0 0,-2-19 0,1 26 374,0 0 1,0 1 0,-3-8-1</inkml:trace>
  <inkml:trace contextRef="#ctx0" brushRef="#br0" timeOffset="1">439 265 13883,'7'26'5577,"3"3"-3576,-10 3-145,8 0-608,-5-2-328,0-8-543,3-8-169,-6-10-745,3-6-543,4-16-1328,-1-8-1689,9-12 2633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3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107 695 10266,'-19'0'4801,"19"0"-1712,-1 0-1049,6 0-903,-5 0-225,0-2-624,0 1-520,0 0 1720,15-2-1248</inkml:trace>
  <inkml:trace contextRef="#ctx0" brushRef="#br0" timeOffset="1">9 21 12563,'-8'-16'4833,"13"14"-3297,2-1-88,11 3-255,3 4-73,11 1-368,10 3-232,-2-6-312,6-2-72,-5-4-296,-3 1-440,-8-1-1360,-7 4-905,-14 11 1673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5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77 8474,'-2'3'709,"0"0"0,1 0 0,-1 0 0,1 0 0,0 0 0,0 1 1,0-1-1,0 0 0,1 1 0,-1 4 0,1 5 187,1 19 0,0-23-209,0 8-139,1 0 0,1-1 0,6 19 0,-7-28-429,0 1-1,1 0 1,1-1-1,-1 1 1,1-1-1,0 0 0,1-1 1,7 10-1,-9-13-98,-1-1-1,0 0 1,0 0-1,1 0 0,-1 0 1,1-1-1,0 1 0,-1-1 1,1 1-1,0-1 1,0 0-1,0 0 0,0 0 1,0-1-1,0 1 0,0-1 1,0 1-1,0-1 1,1 0-1,-1 0 0,0-1 1,0 1-1,0-1 0,0 1 1,0-1-1,6-2 1,-4 1-13,0-1 0,0 0 0,0 0 0,0 0 0,-1 0 0,0-1 0,1 0 1,-1 0-1,0 0 0,-1 0 0,1-1 0,-1 1 0,5-10 0,-3 5-2,-1 0-1,-1 0 0,0 0 0,0-1 1,0 1-1,-1-1 0,-1 0 1,0 0-1,0 0 0,-1 0 1,-2-19-1,1 21 0,0 1 0,-1-1 0,0 0 0,-1 0 0,1 1 0,-1-1 0,-1 1-1,0 0 1,0 0 0,0 1 0,-1-1 0,0 1 0,0 0 0,0 0 0,-8-6 0,7 7 0,1 1 1,-1 0 0,0 0-1,0 1 1,0-1-1,-1 1 1,1 1-1,-8-3 1,11 4-4,-1 1-1,1-1 1,0 1-1,-1-1 1,1 1 0,0 0-1,-1 0 1,1 1 0,0-1-1,-1 1 1,1-1-1,0 1 1,0 0 0,-1 0-1,1 1 1,0-1-1,0 1 1,0-1 0,-2 3-1,-1 1-205,1 0-1,0 0 1,0 0-1,0 1 0,1-1 1,-1 1-1,2 0 1,-1 1-1,1-1 1,-1 1-1,2-1 1,-1 1-1,1 0 1,0 0-1,-1 10 1,2-15-123,1 0 1,0 1 0,0-1 0,0 0-1,0 0 1,0 1 0,1 1 0,-1-3 221,0 0 1,1 0-1,-1 0 1,1-1-1,-1 1 1,1 0-1,-1-1 1,1 1 0,0 0-1,-1-1 1,1 1-1,0-1 1,0 1-1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10562,'-2'0'4593,"1"0"-1952,-7 15-681,0 14-319,0 36-289,8-28-624,0 7-240,1-3-288,2 1-80,5-6-264,1-10-360,5-6-1048,-1-8-561,4-5 1209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3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24 10482,'-1'-3'874,"-4"-8"1243,5 10-2045,-1 1 1,1 0-1,0 0 0,0-1 0,0 1 0,0 0 0,0 0 0,0-1 0,0 1 0,0 0 0,0 0 0,0-1 1,0 1-1,0 0 0,0-1 0,0 1 0,0 0 0,1 0 0,-1-1 0,0 1 0,0 0 0,0 0 0,0-1 1,0 1-1,1 0 0,-1 0 0,0 0 0,0-1 0,0 1 0,1 0 0,-1 0 0,0 0 0,0 0 0,0-1 0,1 1 1,-1 0-1,0 0 0,1 0 0,0 0 17,0 0-1,0-1 1,0 1 0,0 0 0,-1 0-1,1 0 1,0 1 0,0-1 0,0 0 0,0 0-1,0 0 1,0 1 0,0-1 0,0 0-1,0 1 1,-1-1 0,2 1 0,14 12 676,-13-10-546,10 9 190,-2 1 0,1 0 0,-2 1 0,0 0 0,-1 1-1,14 28 1,-5-4 272,19 67-1,-18-33-343,-3 0-1,-3 2 0,-3-1 1,-1 91-1,-8-125-194,-2 0 0,-3 0 0,-14 76 0,14-99-236,-1-1 0,-1 1 0,0-1-1,-1 0 1,-1-1 0,0 1 0,-1-1 0,-1-1 0,0 0 0,-1 0 0,-18 17 0,18-22-1107,-1 0 1,-21 13 0,16-12 90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4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65 5905,'-40'-51'3361,"27"37"1438,13 14-4733,0 0 0,-1 0-1,1 0 1,0 0-1,0 0 1,0 0 0,0 0-1,0 1 1,-1-1-1,1 0 1,0 0 0,0 0-1,0 0 1,0 0-1,0 0 1,0 0 0,0 1-1,0-1 1,0 0 0,-1 0-1,1 0 1,0 0-1,0 0 1,0 0 0,0 1-1,0-1 1,0 0-1,0 0 1,0 0 0,0 0-1,0 1 1,0-1-1,0 0 1,0 0 0,0 0-1,0 0 1,0 0-1,0 1 1,0-1 0,0 0-1,1 0 1,-1 0 0,0 5 1970,-3 98-497,3-60-1037,4 42 290,-2-72-746,0 0 0,1-1 0,0 1 0,8 18 0,-5-24-603,-1-8-702,5-12-1148,-10 13 2374,12-21-1462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49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8578,'9'20'4457,"0"4"-1577,-1 15-663,-2-2-249,-2 12-695,-4 3-249,0 0-416,1-1-144,0-8-208,5-4-96,2-11-104,0-5-40,-2-11-112,-2-6-248,-4-4-784,-1-2-641,0 0 1041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4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 6881,'-18'-1'2535,"10"0"-485,-1 0-1,-15 2 1,23-1-1978,1 0 1,0 0 0,-1 0 0,1 0-1,0 0 1,0 0 0,-1 0 0,1 0-1,0 0 1,-1 1 0,1-1 0,0 0-1,-1 0 1,1 0 0,0 0-1,0 1 1,-1-1 0,1 0 0,0 0-1,0 0 1,-1 1 0,1-1 0,0 0-1,0 0 1,0 1 0,0-1 0,-1 0-1,1 1 1,0-1 0,0 0 0,0 0-1,0 1 1,0 0 0,0-1-3,0 1 0,0-1-1,1 1 1,-1 0 0,0-1 0,0 1 0,1-1 0,-1 1 0,1-1 0,-1 1 0,0-1-1,1 1 1,-1-1 0,1 1 0,-1-1 0,1 0 0,-1 1 0,1-1 0,-1 0 0,2 1 0,5 2 108,0 0 1,0 0 0,0-1 0,0 0-1,9 1 1,41 4 341,-50-6-452,271 9 947,-107-7-785,-130 1-698,-39-3-938,-2-1 662,-5 0-344,-6-1-93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8650,'-9'1'2499,"7"-1"-1878,0 0 0,0 0 0,0 0 0,-1 1 0,1-1 0,0 1 0,0-1 0,0 1 1,-4 2-1,6-3-542,0 0 0,0 0 1,0 1-1,0-1 0,0 0 1,-1 0-1,1 1 0,0-1 1,0 0-1,0 0 0,0 1 0,0-1 1,0 0-1,0 1 0,0-1 1,0 0-1,0 0 0,0 1 1,0-1-1,0 0 0,0 1 1,0-1-1,0 0 0,1 0 1,-1 1-1,0-1 0,0 0 1,0 0-1,0 1 0,0-1 0,1 0 1,-1 0-1,0 0 0,0 1 1,10 9 637,-8-8-483,16 16 286,92 86 267,-76-75-738,9 6 11,48 51 0,-86-80-55,0 0-1,-1-1 0,1 2 1,-1-1-1,-1 0 0,1 1 1,-1 0-1,0 0 0,3 10 0,-5-13 0,-1 0 0,1 0 0,-1 0 0,1 0 0,-1 0 0,-1 1 0,1-1 0,0 0 0,-1 0 0,0 0 0,0 0 0,0 0 0,-1 0 0,1 0 0,-1 0 0,0-1 0,-5 8 0,4-7 6,0 1-1,-1-1 0,0 0 1,0 0-1,0-1 0,-1 1 1,-8 5-1,-2-1 33,-20 7 0,23-10-20,0 0 0,1 1 0,-17 10 0,26-14-19,0-1-1,1 1 1,-1 0-1,0-1 1,0 1 0,1 0-1,-2 3 1,2-5-3,1 1 0,0-1 0,-1 1 0,1-1 0,0 1 0,0 0 1,0-1-1,-1 1 0,1 0 0,0-1 0,0 1 0,0-1 0,0 1 0,0 0 0,0-1 0,0 1 0,0 0 0,1-1 1,-1 1-1,0-1 0,0 1 0,0 0 0,1-1 0,-1 1 0,0-1 0,1 1 0,-1-1 0,1 1 0,-1-1 1,0 1-1,1-1 0,-1 1 0,1-1 0,0 1 0,3 2 1,-1-1 0,1 0 0,0 0 0,0 0 0,0-1 0,0 1 0,0-1 0,6 1 0,37 5 38,-38-7-28,108 6 197,-69-5-34,0 2 1,57 12 0,-98-14-532,1 1 0,14 6 0,-21-7 269,-1-1 0,1 0 1,-1 0-1,1 1 0,-1-1 1,1 0-1,-1 1 0,1-1 1,-1 0-1,0 1 0,1-1 1,-1 1-1,0-1 0,1 0 1,-1 1-1,0-1 0,0 1 1,1-1-1,-1 1 0,0-1 1,0 1-1,0-1 0,1 1 1,-1 0-1,0-1 0,0 1 1,0-1-1,0 1 0,0-1 1,0 2-1,0 5-691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11586,'-7'0'4537,"12"16"-2576,5 9-713,3 15-104,0 3-159,3 2-513,-1-2-176,0-12-144,-3-4-56,-2-14-184,-2-7-424,-4-10-1161,0-7-975,-5-10 1536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9122,'2'-5'4353,"-3"-4"-1785,9 2-1071,5 2-249,-3-1-568,10 5-216,4 10-336,-1 1-504,7 0-3689,4 8 2929</inkml:trace>
  <inkml:trace contextRef="#ctx0" brushRef="#br0" timeOffset="1">324 176 10602,'0'1'4609,"3"4"-2200,9 1-1257,6-4-136,9 1-400,5-2-240,1 1-264,3-1-40,-8 3-536,1 0-584,-7 1 672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8050,'16'0'3729,"1"3"-1329,-4-2-512,5 2-407,4 2-345,2-2-608,7-1-112,-1 4-936,4-1 416</inkml:trace>
  <inkml:trace contextRef="#ctx0" brushRef="#br0" timeOffset="1">453 1 10690,'7'16'4689,"-3"13"-2216,0 5-713,-4 9-608,0 0-367,0-5-529,0-5-64,2-11-880,-2-10-633,-1-22 825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9314,'8'5'2252,"1"0"-657,0 0 1,-1 1-1,9 7 1,-15-11-1442,0 1 0,1-1 1,-1 1-1,0 0 1,-1-1-1,1 1 1,0 0-1,-1 0 0,1 0 1,-1 0-1,0 0 1,0 0-1,1 5 1,0 10 210,1 17 0,-2-29-327,-1 0 0,-1 0 0,1 0 0,-1 0 0,0-1 0,-3 11 0,3-15-31,0 0 0,1 0 0,-1 0 0,0 0 0,0 0 0,1 0 0,-1 0 0,0 0 0,0-1 0,0 1 0,-2 1 0,3-2-5,-1 1-1,1-1 1,0 0-1,-1 0 0,1 0 1,0 1-1,-1-1 1,1 0-1,-1 0 1,1 0-1,0 0 1,-1 0-1,1 1 0,-1-1 1,1 0-1,0 0 1,-1 0-1,1 0 1,-1 0-1,1 0 0,0 0 1,-1-1-1,1 1 1,-1 0-1,1 0 1,0 0-1,-1 0 1,1 0-1,0-1 0,-1 1 1,1 0-1,0 0 1,-1-1-1,0-1-5,0 0-1,1 0 1,-1 0 0,1 0-1,0 1 1,-1-1 0,1 0-1,0 0 1,1-4-1,1-18-32,1 13 28,-1 0 0,1 0-1,1 1 1,7-16 0,-8 20 6,0-1 0,1 1 0,0 1 0,0-1 0,0 0 0,1 1 0,-1 0 0,8-6 0,-10 10 6,-1 0 0,1 0 0,0 0 0,-1 0 0,1 0 0,0 0 0,0 0 0,0 0 1,0 1-1,-1-1 0,1 1 0,0 0 0,0-1 0,0 1 0,0 0 0,0 0 0,0 0 1,0 0-1,0 1 0,0-1 0,0 1 0,0-1 0,0 1 0,0-1 0,2 2 1,-1 0 4,0 0 1,-1-1 0,0 1-1,1 0 1,-1 0 0,0 1-1,0-1 1,0 0 0,0 1-1,-1-1 1,1 1 0,0-1-1,-1 1 1,0 0 0,2 5 0,6 24 173,-2 0 1,4 43 0,-11-74-176,0-1-6,0 0 0,0 1 0,1-1 0,-1 0 0,0 1 0,0-1 1,0 1-1,0-1 0,0 0 0,0 1 0,0-1 0,0 0 0,0 1 1,0-1-1,0 1 0,-1-1 0,1 0 0,0 1 0,0-1 0,0 0 0,0 1 1,-1-1-1,1 0 0,0 0 0,0 1 0,0-1 0,-1 0 0,1 1 0,0-1 1,-1 0-1,1 0 0,0 0 0,-1 1 0,-1-2-12,2-4-55,0 4 58,2-8-1,0-1 0,0 1 0,0 0 0,1 0 0,1 0 1,0 1-1,6-12 0,-7 15 10,1 0 0,0-1 1,0 2-1,0-1 0,0 0 0,8-5 1,-3 3 4,-4 1 6,1 2 1,0-1-1,0 1 0,0 0 1,0 0-1,1 1 1,-1 0-1,10-4 1,-14 7 11,1-1 1,-1 0 0,1 1 0,-1 0-1,1 0 1,0-1 0,-1 1 0,1 1-1,-1-1 1,1 0 0,-1 1 0,1-1-1,-1 1 1,1 0 0,-1-1 0,0 1-1,1 1 1,-1-1 0,0 0 0,0 0-1,0 1 1,0-1 0,0 1 0,0 0-1,0 0 1,3 3 0,-2-1 25,-1 0 1,0 0-1,1 0 1,-1 0-1,-1 1 0,1-1 1,0 1-1,-1-1 1,0 1-1,1 8 1,-1 4-232,-1 28 0,-1-7-143,2-13 235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5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8874,'3'4'906,"-1"0"1,0-1-1,0 1 1,3 8-1,-3-3-142,1 0-1,0 14 1,2 6 503,2 2-76,1-1 0,19 48 0,-23-69-1048,1 1 0,0-1 1,0 0-1,1 0 0,0 0 0,0-1 0,1 0 1,1 0-1,-1-1 0,1 0 0,15 11 0,-20-16-114,1 0-1,-1 0 0,0-1 0,1 0 0,0 1 1,-1-1-1,1 0 0,0-1 0,-1 1 0,1 0 0,0-1 1,5 0-1,-6-1-19,0 1 1,-1 0 0,1-1-1,0 0 1,0 0 0,0 0-1,0 0 1,-1 0 0,1-1-1,-1 1 1,1-1 0,-1 1-1,1-1 1,-1 0 0,0 0-1,0 0 1,2-3 0,0 0 0,0-1 0,-1 0 0,0 0 1,0 0-1,0-1 0,-1 1 1,0 0-1,0-1 0,1-9 0,5-64-101,-8 72 48,2-85-3402,-4 77 631,-2 7 1160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2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7890,'-3'-9'2630,"1"1"1458,4 11-1163,-2-1-2649,1 0-1,0 0 1,-1 0-1,0 0 1,1-1-1,-1 1 1,0 4-1,1 10 82,8 126 1266,8 70-454,-11-167-1176,2-1 0,1-1-1,28 75 1,-30-105-1132,-7-13 1096,0 0 0,0 0 0,0 0 1,0 0-1,1 0 0,-1 0 0,0 1 0,0-1 0,0 0 0,0 0 0,0 0 0,0 0 1,0 0-1,1 0 0,-1 0 0,0 0 0,0 0 0,0 0 0,0 0 0,0 0 0,0 0 1,0-1-1,1 1 0,-1 0 0,0 0 0,0 0 0,0 0 0,0 0 0,0 0 0,0 0 1,0 0-1,0 0 0,0 0 0,1 0 0,-1 0 0,0-1 0,0 1 0,4-9-1553,2-13 420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8282,'1'0'258,"0"1"1,0-1-1,0 0 1,0 1-1,0-1 1,0 0-1,-1 1 1,1 0-1,0-1 1,0 1-1,0-1 1,-1 1-1,1 0 1,0-1-1,-1 1 1,1 0-1,0 0 1,-1 0-1,1-1 1,-1 1-1,1 0 1,-1 0-1,1 1 1,1 4 491,-1 0 0,3 11 0,-3-11-161,7 48 1239,-3 1 0,-2 78 0,-2-23-1129,7-12-327,0 26-432,-7-116-180,0-7-852,5-9-1932,-2-1 1733,8-5-70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9978,'1'0'6665,"2"4"-5832,-1 0 2089,45 115-1319,-40-104-1464,0 4 32,1-1 0,1 1 0,0-2 0,18 25 1,-25-39-148,0-1 1,0 0 0,0 1 0,1-1 0,-1 0 0,0-1 0,1 1-1,-1 0 1,1-1 0,0 1 0,0-1 0,4 2 0,-5-3-17,0 0-1,-1 1 1,1-1 0,0 0 0,0 0-1,-1 0 1,1 0 0,0 0 0,0-1-1,-1 1 1,1-1 0,0 1 0,-1-1-1,1 1 1,0-1 0,-1 0 0,1 0-1,-1 0 1,1 0 0,-1 0 0,0 0 0,1 0-1,1-2 1,1-2 2,-1 1 1,1-1-1,-1 0 1,0 0-1,0 0 0,-1-1 1,4-8-1,10-43 46,-9 26-32,1 4-595,1 1-1,1 1 1,24-44 0,-26 59-176</inkml:trace>
  <inkml:trace contextRef="#ctx0" brushRef="#br0" timeOffset="1">548 262 12315,'4'23'5081,"0"-6"-3137,-4 2-199,-1-1-609,0-2-344,2-1-464,4-2-120,-3-7-752,0-6-648,-2-7 744</inkml:trace>
  <inkml:trace contextRef="#ctx0" brushRef="#br0" timeOffset="2">516 61 7338,'-14'-10'4320,"12"8"65,0 1-1776,0 0-937,2 1-343,0 0-697,0 0-328,0 0 912,8 2-920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10962,'0'5'4649,"0"-2"-2192,3 5-689,1 13-287,-1 10-305,-2 19-544,2 5-192,1 10-168,1 4-48,4-8-88,1-2-48,-4-15-56,1-12-160,-1-18-736,-2-6-448,3-13-1433,1-10-1320,-1-15 2649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8850,'11'4'4361,"-11"21"-1409,3 13-543,-3 19-665,-2 5-439,2 6-609,2-24-216,0 1-288,2 27-64,3 0-88,6-16 8,-6-28-560,5-7-336,-12-7-929,-1-3-663,1 1 1576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27 6225,'-16'-24'13486,"16"24"-13456,0 0 0,0 0-1,0 0 1,0 0 0,0 0 0,0 0 0,0 0-1,0 0 1,0-1 0,0 1 0,0 0 0,0 0-1,0 0 1,0 0 0,0 0 0,0 0 0,1 0-1,-1 0 1,0 0 0,0 0 0,0 0 0,0-1 0,0 1-1,0 0 1,0 0 0,0 0 0,0 0 0,0 0-1,0 0 1,0 0 0,0 0 0,0 0 0,0 0-1,1 0 1,-1 0 0,0 0 0,0 0 0,0 0 0,0 0-1,0 0 1,0 0 0,0 0 0,0 0 0,0 0-1,1 0 1,6-1 370,5 2-205,-11-1-180,-1 1 0,1-1 0,0 0 0,0 1 0,0-1 0,-1 1 0,1-1 0,0 1 0,0-1 0,-1 1 0,1-1 0,0 1 0,-1 0 0,1-1 0,-1 1 0,1 0 0,-1 0 0,1 0 0,-1-1 0,1 3 0,0 0-1,0 1-1,0 0 1,0 0 0,0 5 0,-1-9-13,0 5 6,1-1 0,-1 0 0,1 1-1,-1-1 1,-1 0 0,1 1 0,-1-1 0,1 0 0,-1 0-1,0 1 1,-1-1 0,1 0 0,-1 0 0,0 0 0,-3 5-1,-8 9 32,-1-1 0,-19 18 0,30-32-30,3-3-7,0 0 0,0 0 0,-1 0-1,1 0 1,0 0 0,0 0 0,0 0-1,0 0 1,0 0 0,0 0 0,0 0 0,0 0-1,0 0 1,0 0 0,0 0 0,0 0-1,-1 0 1,1 0 0,0 0 0,0 0-1,0 0 1,0 0 0,0 0 0,0 0 0,0 1-1,0-1 1,0 0 0,0 0 0,0 0-1,0 0 1,0 0 0,0 0 0,0 0 0,0 0-1,0 0 1,0 0 0,0 0 0,0 0-1,0 0 1,0 1 0,0-1 0,0 0 0,0 0-1,0 0 1,0 0 0,0 0 0,0 0-1,0 0 1,0 0 0,0 0 0,0 0 0,0 0-1,0 0 1,0 1 0,0-1 0,0 0-1,0 0 1,0 0 0,0 0 0,0 0 0,0 0-1,1 0 1,-1 0 39,1 0 44,74-2 296,-42 0-256,-18 2-70,29-4 8,-43 4-89,-1 0-4,0 0 0,1 0 1,-1 0-1,0 0 0,0 0 0,1 0 0,-1 0 1,0 0-1,0 0 0,1 0 0,-1 0 0,0 0 0,0 0 1,1 0-1,-1-1 0,0 1 0,0 0 0,1 0 1,-1 0-1,0 0 0,0 0 0,0-1 0,1 1 0,-1 0 1,0 0-1,0 0 0,0-1 0,0 1 0,0 0 1,1 0-1,-1-1 0,0 1 0,0 0 0,0 0 0,0-1 1,0 1-1,0 0 0,0 0 0,0-1 0,0 1 1,0 0-1,0-1 0,-3-9-442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11394,'4'-1'740,"-1"-1"-1,1 1 0,0 0 0,-1 1 0,1-1 0,0 1 0,-1-1 0,1 1 0,6 1 0,-4-1-325,0 1-1,-1 1 1,1-1-1,0 1 1,-1 0-1,6 2 0,-6-1-325,1 0-1,-1 0 0,0 0 0,0 0 0,-1 1 0,1 0 0,-1 0 1,0 0-1,0 1 0,0-1 0,0 1 0,-1 0 0,4 7 1,-6-10-77,0-1 1,-1 1 0,1-1 0,-1 1-1,1-1 1,-1 1 0,0 0 0,0-1 0,0 1-1,0-1 1,0 1 0,0 0 0,0-1-1,0 1 1,-1-1 0,0 4 0,-1-1 22,0 0 0,0-1 0,0 1 0,-5 5 0,-4 7 97,9-14 25,2-2-143,1 0 0,-1 0 0,0 0 0,0 0-1,0 0 1,0 0 0,0 0 0,0 0 0,0 0 0,0 0-1,0 1 1,0-1 0,0 0 0,0 0 0,1 0-1,-1 0 1,0 0 0,0 0 0,0 0 0,0 0-1,0 0 1,0 0 0,0 0 0,0 0 0,0 0 0,0 0-1,0 0 1,0 0 0,0 0 0,0 0 0,0 1-1,0-1 1,0 0 0,0 0 0,0 0 0,0 0-1,0 0 1,0 0 0,0 0 0,0 0 0,0 0 0,0 0-1,0 0 1,0 1 0,0-1 0,0 0 0,0 0-1,0 0 1,0 0 0,0 0 0,0 0 0,0 0 0,11 0 18,1 1 12,1-1 0,-1-1 0,23-4 0,-26 4-27,3-2-6,0 0-1,20-7 1,2-1-553,-7 5-294,-1 2 345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4:59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43 6953,'-7'-1'1107,"-33"-2"4100,38 3-4866,0 0 0,0 0 0,0 0 0,0 1 0,0-1 1,0 0-1,0 1 0,0 0 0,1-1 0,-1 1 0,0 0 1,0 0-1,0 0 0,1 0 0,-4 2 0,5-3-306,0 0 0,0 0 0,0 1 0,-1-1 0,1 0 0,0 0 0,0 0 0,0 0 0,0 0 0,0 1 0,0-1 0,0 0 0,0 0 0,0 0 0,-1 0 0,1 0 0,0 1 0,0-1-1,0 0 1,0 0 0,0 0 0,0 0 0,0 1 0,0-1 0,0 0 0,0 0 0,0 0 0,0 0 0,1 1 0,-1-1 0,0 0 0,0 0 0,0 0 0,0 0 0,0 0 0,0 1 0,0-1 0,0 0 0,0 0-1,0 0 1,1 0 0,-1 0 0,0 0 0,0 0 0,0 1 0,0-1 0,0 0 0,1 0 0,-1 0 0,0 0 0,0 0 0,0 0 0,0 0 0,0 0 0,1 0 0,-1 0 0,0 0 0,0 0 0,0 0 0,0 0 0,1 0-1,7 1 201,-1-1-1,1 0 1,12-2-1,-13 2-170,310-37 437,-241 27-454,96 1-1703,-163 10 860,-7-1-79,-3 1-1603,-19 2 1220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0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5729,'0'10'3193,"11"-9"-825,19-5-511,12-5-129,11-2-552,7 0-255,4 5-401,2 1-136,-3-1-184,-13 5-56,-10-2-24,-15 1-328,-3 2-1064,-2 1-1145,-2 6 1393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0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8250,'1'0'222,"0"-1"1,-1 1-1,1 0 0,0-1 1,0 1-1,0-1 1,0 1-1,-1 0 0,1 0 1,0 0-1,0 0 1,0-1-1,0 1 0,0 0 1,0 1-1,0-1 1,-1 0-1,1 0 0,0 0 1,0 0-1,0 1 1,0-1-1,1 1 0,2 1 251,0 0 0,0 0 0,5 6-1,-4-5-181,15 14 756,0 1 1,33 39 0,-10-9-635,64 49-59,-22-22-103,-66-56-104,0 0-1,18 28 1,-31-39-92,0 1 1,-1 0-1,-1 1 1,1-1-1,-1 1 1,-1 0-1,0 0 1,0 0-1,-1 0 1,0 1-1,-1-1 1,0 0-1,-1 1 1,0-1-1,-3 17 1,1-13 5,-1 0 1,-1 0-1,0 0 1,-1-1-1,0 1 1,-1-1-1,0-1 1,-2 1-1,1-1 1,-17 20-1,7-12 42,-32 28 1,39-39-336,-1 0 0,0-1 0,-1-1 0,-21 11-1,12-9-1015,18-8 472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5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1 310 8346,'3'1'596,"1"1"0,-1-1-1,1 0 1,-1 0 0,1 0 0,0-1 0,0 1 0,-1-1 0,1 0 0,0 0 0,0 0 0,3-1-1,-2 0-403,-1 0 0,-1-1 0,1 1 0,0-1 0,0 1 0,0-1 0,-1 0 0,1-1 0,-1 1-1,0 0 1,0-1 0,1 0 0,-2 0 0,1 0 0,0 0 0,4-7 0,1-4-75,1-1 1,-2 0-1,0 0 1,-1-1 0,-1 0-1,7-30 1,-11 38-106,0 0 0,-1 1 1,0-1-1,0 0 0,0 1 1,-1-1-1,-2-8 0,2 12 0,1 0 4,-1 1 0,0-1 0,0 0 0,-3-5 0,4 8-6,0 0 0,0 1 0,-1-1 0,1 1 0,0-1-1,-1 1 1,1-1 0,-1 1 0,1-1 0,-1 1 0,1 0 0,-1-1-1,1 1 1,-1-1 0,1 1 0,-1 0 0,1 0 0,-1-1 0,1 1-1,-1 0 1,0 0 0,1 0 0,-1-1 0,0 1 0,1 0 0,-1 0-1,1 0 1,-1 0 0,0 0 0,1 0 0,-1 1 0,0-1 0,1 0-1,-1 0 1,0 1 0,-3 0 48,1 1-1,-1 0 1,1 1 0,0-1-1,-1 1 1,1-1 0,0 1-1,1 0 1,-1 0-1,0 1 1,1-1 0,0 0-1,0 1 1,0-1 0,-2 5-1,0 1 14,0 0 0,1 0 0,0 0 0,1 0 0,-2 13 0,3-11-36,0 0 0,1 0 0,1 0 0,0 0 0,1 0 0,0 0 0,0 0 0,1-1 0,0 1 0,1-1 0,1 0 0,-1 0 0,2 0 0,-1-1 0,12 16 1,-15-23-77,-1 0 0,1 0 0,0 0 0,0 0 1,0 0-1,0 0 0,0 0 0,1-1 1,-1 1-1,0-1 0,1 0 0,-1 1 1,1-1-1,-1 0 0,1 0 0,0-1 0,-1 1 1,1-1-1,4 1 0,-3-1-324,-1-1 0,1 1 0,0-1 0,0 0 0,-1 0 0,1 0 0,-1-1 0,1 1 0,-1-1 0,0 0 0,1 0 0,-1 0 0,0 0 0,3-3 0,24-25-1285</inkml:trace>
  <inkml:trace contextRef="#ctx0" brushRef="#br0" timeOffset="1">445 105 6481,'4'5'1887,"1"0"0,-1 0-1,6 11 1,-5-8-770,-1 1 0,4 9 1,-1 5 568,6 29 0,-9-30-834,-1-7-121,0 0 1,10 27-1,-17-67-423,-2-3-266,0-1-1,2 1 0,-1-35 1,5 53-58,0-1 1,1 1 0,0 0 0,1 0-1,0 0 1,0 0 0,1 0-1,0 1 1,1-1 0,0 1 0,0 0-1,11-15 1,-14 22-65,1 0 0,0 0 1,0 0-1,-1 0 0,1 0 0,1 0 0,-1 1 1,0-1-1,0 1 0,1-1 0,3 0 0,-5 1-21,0 1 0,1 0 0,-1-1 1,0 1-1,0 0 0,1 0 0,-1 0 0,0 0 0,1 0 0,-1 0 0,0 0 0,1 1 0,-1-1 0,0 0 1,1 1-1,-1-1 0,0 1 0,0 0 0,0-1 0,0 1 0,1 0 0,-1-1 0,0 1 0,1 2 0,12 15-1967,0 6 884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7714,'-3'-1'1076,"-4"-1"2172,7 2-3121,0 0-1,0 0 0,0 0 0,0 0 1,0 0-1,0 0 0,0 0 0,0 0 1,0 0-1,0 0 0,0 0 0,0 0 0,0 0 1,0 0-1,0 0 0,0 0 0,0 0 1,0 0-1,0 0 0,0 0 0,0 0 1,0 0-1,0 0 0,0 0 0,0 0 1,0 0-1,0 0 0,0 0 0,14 10 5313,-7-7-5355,0 0 0,0-1 1,12 4-1,6 0 31,1 0-1,0-1 0,38 1 1,52-3 39,93 5-578,-198-7 192,-7 0-22,0-1-1,1 0 1,-1 1 0,0 0 0,0 0 0,0 0-1,0 0 1,0 1 0,-1-1 0,6 4 0,-9-5 192,0 0 1,0 0 0,1 0 0,-1 0-1,0 0 1,0 0 0,0 0 0,0 0-1,1 0 1,-1 1 0,0-1 0,0 0-1,0 0 1,0 0 0,1 0 0,-1 0-1,0 1 1,0-1 0,0 0 0,0 0-1,0 0 1,0 1 0,0-1 0,0 0-1,1 0 1,-1 0 0,0 1-1,0-1 1,0 0 0,0 0 0,0 0-1,0 1 1,0-1 0,0 0 0,0 0-1,0 0 1,0 1 0,-1-1 0,1 0-1,0 0 1,0 0 0,0 1 0,0-1-1,-16 9-1458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66 6737,'-1'0'331,"-1"0"-1,1-1 0,-1 1 0,1-1 0,-1 1 0,1-1 0,-1 0 1,1 1-1,-1-1 0,1 0 0,0 0 0,0 0 0,-1 0 0,1 0 1,0 0-1,0-1 0,0 1 0,0 0 0,0 0 0,1-1 0,-1 1 1,0-1-1,1 1 0,-1-1 0,0 1 0,1-1 0,0 1 0,-1-2 0,1 2-206,0 0-1,0-1 0,-1 1 0,1 0 0,0 0 0,0 0 0,0 0 0,0 0 0,1 0 0,-1 0 1,0 0-1,0 0 0,1 0 0,-1 0 0,1 0 0,-1 0 0,1 0 0,-1 0 0,1 0 0,-1 1 0,1-1 1,1-1-1,-1 1 13,1 0-1,-1 0 1,1 0 0,0 0 0,0 0 0,-1 0 0,1 0 0,0 1 0,0-1 0,0 1 0,3-1 0,0 1-13,0-1 0,0 1 0,0 0 1,0 1-1,-1-1 0,1 1 0,0 0 1,0 1-1,8 2 0,-2 2-37,1 1 0,-1 1 1,0-1-1,0 2 0,15 14 0,-7-3 1,28 39 0,-41-50-72,1 1-1,-2-1 1,1 1 0,-1 1-1,-1-1 1,0 1 0,-1-1-1,4 18 1,-6-21-7,0 0-1,0 1 1,-1-1-1,0 1 1,-1-1-1,0 0 1,0 1-1,0-1 1,-1 0-1,0 0 1,0 0-1,-1 0 1,-6 12-1,-1-2 15,-1-2-1,-1 1 1,-18 18 0,-45 39 45,54-53-46,13-14-11,6-4-8,-1 0 1,1 0-1,0 0 0,0 0 1,0 0-1,0 0 0,-2 4 1,4-5-3,0-1 0,0 0 0,0 1 0,-1-1 0,1 0 1,0 1-1,0-1 0,0 1 0,0-1 0,0 0 0,0 1 1,0-1-1,0 0 0,0 1 0,0-1 0,1 1 0,-1-1 1,0 0-1,0 1 0,0-1 0,0 0 0,0 1 0,1-1 1,-1 0-1,0 1 0,1 0 0,0 0 0,1-1 0,-1 1 0,0 0 0,0-1 0,0 1 0,0 0 0,1-1 0,-1 1 0,0-1 0,2 1 0,16 3 15,0-1-1,27 2 1,45-3 43,-78-2-50,23 1 11,27-1 19,99 13-1,-154-12-49,0 0-1,0 1 1,-1 0-1,1 1 0,0 0 1,11 6-1,-18-8-60,0-1 0,0 1-1,0 0 1,0-1 0,0 1-1,0 0 1,0 0 0,0 0-1,-1 0 1,1-1-1,0 1 1,-1 0 0,1 0-1,-1 0 1,1 1 0,-1-1-1,1 0 1,-1 0 0,0 0-1,1 0 1,-1 0 0,0 0-1,0 1 1,0 1 0,-6 12-580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61 176 8506,'8'7'4521,"-2"10"-608,3 12-2217,-1 3-16,-1 9-439,1-1-297,1-4-472,-2-7-152,-2-10-224,-1-8-336,-4-18-1144,1-4-769,-3-17 1209</inkml:trace>
  <inkml:trace contextRef="#ctx0" brushRef="#br0" timeOffset="0.99">0 0 9442,'4'0'4025,"2"2"-2097,4 2-535,6 2-297,-4 5-312,8-3-408,5 4-128,6-3-384,6-1-664,6 0 544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3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5905,'1'-3'3601,"11"3"464,4 1-1857,7-1-623,1 0-201,0-1-608,-12 1-240,0 0-312,37-5-8,-2 1-1264,-8 2-712,-41 10 1064</inkml:trace>
  <inkml:trace contextRef="#ctx0" brushRef="#br0" timeOffset="1">78 248 8826,'13'4'4033,"11"-4"-1529,6 0-607,3-3-345,8 0-392,-5 1-616,-3-1-216,1 0-464,-16-1-672,14-4 552</inkml:trace>
  <inkml:trace contextRef="#ctx0" brushRef="#br0" timeOffset="2">703 0 10810,'7'32'4953,"-2"3"-2472,-2 2-889,0 0-287,-3-5-713,0-3-232,0-13-568,-4-4-480,-2-9-1393,-2-3-1496,-2-8 2217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3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9954,'-3'3'6659,"0"7"-6451,3-7 496,-1 8-89,0 1 0,1 0 0,3 23 0,-1-24-320,-2-2-83,1 1-29,0 1 1,0-1 0,1 0 0,0 0 0,0 0-1,2 0 1,4 11 0,-8-20-179,1 0 0,-1 0 0,1-1 0,-1 1 0,0 0 0,1-1 0,0 1 0,-1-1 0,1 1 0,-1-1 0,1 1 0,0-1 0,-1 1 0,1-1 0,0 1 0,0-1 0,-1 1-4,1-1 1,-1 0 0,1 0 0,-1 0 0,0 0 0,1 0 0,-1-1-1,0 1 1,1 0 0,-1 0 0,1 0 0,-1 0 0,0 0-1,1 0 1,-1-1 0,0 1 0,1 0 0,-1 0 0,0 0 0,0-1-1,1 1 1,-1 0 0,1-1 0,0 0-1,0-1-1,0 0 1,0 1-1,0-1 1,-1 0 0,1 1-1,0-1 1,-1 0-1,1 0 1,-1 0-1,1-2 1,0-18-11,-1 12 11,0 0-1,1 1 1,1-1-1,-1 0 1,1 0 0,1 1-1,6-16 1,-8 24 0,-1-1-1,1 1 1,0-1 0,0 1 0,0 0-1,0-1 1,0 1 0,0 0 0,1 0 0,-1 0-1,0 0 1,1 0 0,1-1 0,-2 2-1,0-1 1,0 1 0,0 0-1,0-1 1,0 1 0,0 0-1,0 0 1,1 0 0,-1 0-1,0 0 1,0 0 0,0 0-1,0 1 1,0-1-1,0 0 1,1 1 0,1 1 2,0-1 1,0 1 0,-1 0 0,1 0-1,-1 0 1,1 0 0,-1 0 0,0 1-1,1-1 1,-1 1 0,2 4-1,6 10 45,-2 0-1,0 1 0,6 19 0,13 29 56,-26-65-103,-1 1-2,1-1 1,0 1-1,-1-1 0,1 1 0,0-1 1,0 1-1,0-1 0,1 0 0,-1 1 1,0-1-1,0 0 0,1 0 0,-1 0 1,2 1-1,-3-2 2,0 0-6,0 1 0,0-1 0,1 0 0,-1 0 0,0 0 0,0 0 1,0 0-1,0 0 0,0 0 0,0 0 0,0 0 0,0 0 0,0 0 0,0 0 0,0 0 0,0 0 0,0 0 0,0 0 0,0 0 1,1 0-1,-1 0 0,0 0 0,0 0 0,0 0 0,0 0 0,0 0 0,0 0 0,0 0 0,0 0 0,0 0 0,0 0 0,0 0 0,0 0 1,0 0-1,0 0 0,1 0 0,-1 0 0,0 0 0,0 0 0,0 0 0,0 0 0,0 0 0,0 0 0,0 0 0,0 0 0,0-1 1,0 1-1,0 0 0,0 0 0,0 0 0,0 0 0,0 0 0,0 0 0,0 0 0,0 0 0,0 0 0,0 0 0,0 0 0,0 0 0,0 0 1,0 0-1,0-1 0,0 1 0,0 0 0,0 0 0,0 0 0,0 0 0,0 0 0,1-5-313,1-4 300,1 0 0,0 0 1,1 0-1,-1 0 1,7-10-1,-6 13 12,0-1 8,0 0 1,0 1-1,1-1 0,0 1 1,8-7-1,-11 10 19,1 1 0,-1 0 0,1 0 0,0 0 1,0 0-1,0 1 0,0-1 0,0 1 0,0 0 0,0 0 0,0 0 0,7-1 0,-9 2 6,0 0-1,0 0 1,0 0 0,0 0-1,0 1 1,0-1-1,0 0 1,0 1-1,0-1 1,0 1 0,0-1-1,0 1 1,0-1-1,0 1 1,0 0-1,-1-1 1,1 1 0,0 0-1,0 0 1,-1-1-1,2 3 1,10 19 542,-8-11-318,-1-1 0,0 1 1,0 0-1,-1-1 0,0 14 0,0 54-462,-2-74 166,0-1 0,0 0 0,0 1 1,0-1-1,1 0 0,-1 1 0,1-1 1,0 0-1,0 0 0,0 1 1,0-1-1,0 0 0,3 3 0,12 15-127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9682,'1'0'4337,"5"11"-2137,0 21-647,0 12 111,-5 17-360,-1 6-167,0 6-361,3-1-184,5-6-272,4-1-104,1-19-160,-6-13-272,-6-24-1128,9-10-697,4-21 1137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10386,'4'23'4625,"3"14"-1920,-3 7-705,-4 12-311,-3 0-329,1 4-560,0 2-224,2 3-304,3-2-80,4-12-96,0-12-40,4-17-360,-2-6-408,1-14-1280,-2-2-961,0-14 1785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5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8498,'7'6'1749,"-1"-1"-1,0 2 1,-1-1 0,9 12 0,15 31 1122,-20-34-2180,11 25 869,27 75-1,-40-98-1258,-7-16-282,1 2 42,0 0 1,0 0-1,1 0 1,-1 0 0,1 0-1,-1 0 1,1 0-1,0-1 1,0 1-1,4 3 1,-6-6-55,1 1 1,-1-1-1,1 0 0,-1 0 1,0 0-1,1 0 0,-1 0 1,1 0-1,-1 0 0,0 0 1,1 0-1,-1-1 0,1 1 1,-1 0-1,0 0 0,1 0 1,-1 0-1,1 0 0,-1-1 1,0 1-1,1 0 1,-1 0-1,0-1 0,1 1 1,-1 0-1,0-1 0,0 1 1,1 0-1,-1-1 0,0 0 1,8-11 71,12-40-18,-11 26-376,1 0 0,2 1 1,22-38-1,-32 60 177,0 0 0,0 1 0,-1-1 0,2 0 0,-1 1 0,0 0 0,0 0-1,1-1 1,-1 1 0,1 1 0,0-1 0,4-2 0,-4 3 87,0 1-1,0-1 0,0 1 1,0 0-1,5 0 1</inkml:trace>
  <inkml:trace contextRef="#ctx0" brushRef="#br0" timeOffset="1">531 303 10410,'10'14'4649,"-6"2"-1888,0 0-713,-2 1-463,0 0-377,-2-3-688,0-6-208,0-8-624,-2-2-488,1 1-1209,0 0-959,-7-26 1815</inkml:trace>
  <inkml:trace contextRef="#ctx0" brushRef="#br0" timeOffset="2">481 57 7362,'4'0'4320,"2"2"-791,1 7-1136,0-1-361,2 3-928,2 1-367,-1-3-625,0-1-560,-1-6 287,2 1-31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11234,'17'14'4777,"-10"12"-2488,11 12-457,-14 13-359,0 7-337,0 11-504,-6 7-184,8 2-224,-2-1-64,6-14-96,0-13-8,-2-24-528,3-12-504,-7-22-1153,1-10 1217</inkml:trace>
  <inkml:trace contextRef="#ctx0" brushRef="#br0" timeOffset="1">191 32 10258,'-9'26'4721,"13"8"-1776,4 9-825,-3 2-623,0 10-297,3 0-576,-2 3-184,-1 6-248,6-2-64,-2-9-72,3-6 0,1-17-488,-3-8-448,-2-9-1185,-2-4-887,0-6 1824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7402,'-5'1'3305,"2"0"4866,12 2-6566,67 17-138,-73-19-1400,0 0 1,0 0-1,0 0 0,0 0 1,0 1-1,-1 0 0,1-1 1,0 1-1,-1 0 0,1 0 1,-1 0-1,0 1 0,0-1 1,3 4-1,-4-4-35,0 0 0,0 0 0,0 0 0,-1 0 0,1 0 0,0 0 0,-1 1 0,0-1 0,1 0 0,-1 0 1,0 1-1,0-1 0,-1 0 0,1 0 0,0 1 0,-1-1 0,1 0 0,-2 3 0,-2 6 63,-1 0 1,0-1-1,-1 0 0,-13 17 0,11-16-28,1 1-1,0 0 0,-6 12 1,12-22-62,1 0 0,-1-1 1,1 1-1,-1 0 1,1 0-1,-1-1 0,1 1 1,0 0-1,0 0 1,0-1-1,0 1 0,0 0 1,1 2-1,-1-4-3,1 1 1,-1 0-1,0-1 0,1 1 0,-1-1 0,0 1 0,1 0 0,-1-1 1,1 1-1,-1-1 0,1 0 0,0 1 0,-1-1 0,1 1 0,-1-1 1,1 0-1,0 1 0,-1-1 0,1 0 0,0 0 0,-1 0 0,1 1 1,0-1-1,0 0 0,-1 0 0,1 0 0,0 0 0,-1 0 0,1 0 1,0 0-1,-1-1 0,1 1 0,0 0 0,1-1 0,23-5 5,-1-2 0,34-14-1,-53 20-159,0 0-1,0-1 0,0 1 1,-1-1-1,1 0 0,-1 0 1,1 0-1,-1-1 1,0 1-1,0-1 0,-1 0 1,1-1-1,-1 1 0,0 0 1,0-1-1,0 0 0,-1 0 1,1 1-1,1-7 1,3-24-83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5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41 8634,'-56'-6'3511,"44"4"-1421,11 2-1067,3 2 22,8 30 3856,0-1-4390,6 22 101,8 32 409,-18-67-725,1-1-1,13 26 1,-17-38-249,0-1 1,0 1 0,1-1 0,-1 1 0,1-1 0,0 0 0,0 0 0,5 3 0,-8-6-40,1 0 0,-1-1 0,0 1 0,1 0 0,-1-1 0,0 1 0,1-1 0,-1 1 0,1-1 0,-1 0-1,1 1 1,-1-1 0,1 0 0,-1 0 0,1 0 0,-1 0 0,1 0 0,-1-1 0,1 1 0,-1 0 0,1-1 0,-1 1 0,0-1 0,1 1 0,-1-1 0,0 0 0,1 0 0,-1 1 0,0-1 0,0 0 0,0 0 0,1 0 0,-1 0 0,1-3 0,4-3 12,0-2-1,0 1 0,-1-1 1,5-11-1,16-41 33,-21 48-46,10-24-55,35-104-2205,-44 115 587,-4 9 717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10722,'27'-8'5732,"-17"6"-4933,1 1-1,-1 0 0,1 0 0,13 2 1,-23-1-711,1 0 1,0 1-1,0-1 1,-1 0-1,1 1 1,0-1-1,-1 1 1,1-1 0,0 1-1,1 1 1,-2-1-67,0-1 0,-1 1 0,1-1 0,-1 1 0,1 0 0,-1 0 0,1-1 1,-1 1-1,1 0 0,-1 0 0,1 0 0,-1-1 0,0 1 0,0 0 0,1 0 1,-1 0-1,0 0 0,0 0 0,0-1 0,0 1 0,0 0 0,0 0 0,0 0 1,-1 1-1,0 4 12,0 0-1,-1 0 1,0 0 0,0-1 0,-1 1 0,1-1 0,-5 7 0,-28 35 93,25-35-86,1 0 0,0 0-1,-7 15 1,16-26-30,-1 0 1,1-1-1,0 1 0,0 0 1,-1 0-1,1 0 0,0-1 1,0 1-1,0 0 0,0 0 1,0 0-1,0 0 0,0-1 1,0 1-1,0 0 0,0 0 0,0 0 1,0 0-1,1-1 0,-1 1 1,0 0-1,1 0 0,-1-1 1,0 1-1,1 0 0,-1-1 1,1 1-1,-1 0 0,1-1 1,-1 1-1,1 0 0,0-1 0,-1 1 1,1-1-1,0 0 0,0 1 1,-1-1-1,1 1 0,0-1 1,0 0-1,-1 0 0,3 1 1,3 1 52,0-1 0,1 1 0,-1-1 0,9 0 1,-10-1-38,40 3-388,0-3-1,73-8 1,-94 7-1552,-5 8 729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9258,'2'7'4265,"11"-5"-1368,7-2-1033,16-2-792,6 4-96,9-6-544,-3 2-168,1 2-296,-13-5-576,-7 3-3048,6 5 2551</inkml:trace>
  <inkml:trace contextRef="#ctx0" brushRef="#br0" timeOffset="1">82 169 9274,'1'-3'4065,"12"3"-1649,8 6-583,15-5-145,7 2-264,-3-1-623,0 0-249,-7 0-320,-8 1-48,5 4-1064,-2 1-617,2 8 913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7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10218,'4'3'5981,"-4"-3"-5881,1 0 0,-1 0-1,0 0 1,0 0 0,0 0 0,1 0-1,-1 1 1,0-1 0,0 0 0,0 0-1,0 0 1,1 0 0,-1 0 0,0 1 0,0-1-1,0 0 1,0 0 0,0 0 0,0 1-1,0-1 1,0 0 0,1 0 0,-1 0-1,0 1 1,0-1 0,0 0 0,0 0 0,0 1-1,0-1 1,0 1 1404,0 4-178,6 48 127,3 42-620,-8-74-703,3 26 144,-3 0 0,-6 78 0,8-151-202,27-142-119,-27 154 44,2 0-1,0 0 0,0 1 0,1-1 1,1 2-1,13-21 0,-16 28 6,0 0 0,0 0 0,1 1-1,-1-1 1,1 1 0,0 0 0,9-6 0,-10 9 1,0-1 1,0 0 0,0 1-1,-1-1 1,1 1-1,0 0 1,1 0-1,-1 1 1,0-1-1,0 1 1,0 0 0,8 1-1,-6 0 13,1 1 1,-1 0-1,0 0 0,0 0 0,0 1 1,-1 0-1,1 0 0,-1 0 1,1 1-1,-1 0 0,0 0 0,-1 0 1,1 1-1,-1-1 0,6 8 0,-1 0 108,-1 0-1,0 1 0,-1 0 1,0 0-1,8 24 0,-5-3 52,-1 1 1,7 70-1,-15-96-301,-1-8-8,0 0 122,0-1 0,0 0-1,0 0 1,0 0-1,0 1 1,0-1 0,0 0-1,0 0 1,0 0-1,0 1 1,0-1-1,0 0 1,0 0 0,0 0-1,0 1 1,0-1-1,0 0 1,0 0-1,0 0 1,0 1 0,0-1-1,0 0 1,0 0-1,1 0 1,-1 0-1,0 1 1,0-1 0,0 0-1,0 0 1,1 0-1,-1 0 1,0 0-1,0 1 1,0-1 0,0 0-1,1 0 1,-1 0-1,0 0 1,0 0 0,0 0-1,1 0 1,-1 0-1,5-3-193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0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2921 8610,'-1'2'199,"1"0"1,0 0 0,0 0-1,-1 0 1,1 0 0,1 0-1,-1 0 1,0 0-1,0 0 1,1 0 0,-1 0-1,1 0 1,0-1 0,-1 1-1,1 0 1,0 0-1,0 0 1,0-1 0,0 1-1,0-1 1,1 1 0,-1-1-1,1 1 1,1 1 0,2 1-2,0-1 0,1 1 0,0-1 1,-1 0-1,1 0 0,9 3 1,2-2 104,1 0 0,-1-1 0,1 0 0,-1-2 1,27 0-1,-43-1-294,52-1 411,0-2 0,61-11 0,103-35 183,-90 9-350,-1-4 0,-2-7 0,-3-4-1,213-133 1,238-230 267,-35-69-278,-323 264-95,-14-8 130,198-318 720,-301 410-785,-72 108-175,1 1 0,36-31 0,-1 9-9,1 3-1,116-69 1,-162 109-25,70-42 18,-67 38-7,0 0-1,21-21 1,6-4 0,-35 32-42,-9 5-119,-1 0 1,1 1-1,0-1 1,-1 0-1,1 0 0,-1 0 1,1-1-1,2-1 1,-4 3 78,0 0 1,0 0 0,0 0-1,0 0 1,0-1 0,0 1-1,0 0 1,-1 0 0,1 0-1,0 0 1,0 0 0,0 0 0,0 0-1,0 0 1,0 0 0,0 0-1,0 0 1,0 0 0,0 0-1,0 0 1,0 0 0,0 0-1,0-1 1,0 1 0,0 0-1,0 0 1,0 0 0,0 0 0,-1 0-1,1 0 1,0 0 0,0 0-1,0 0 1,0 0 0,0 0-1,0 0 1,0 0 0,0 0-1,0 0 1,0 0 0,0 0 0,0 0-1,0 0 1,-1 0 0,1 0-1,0 0 1,0 0 0,0 0-1,0 0 1,0 0 0,0 1-1,0-1 1,0 0 0,0 0-1,0 0 1,0 0 0,0 0 0,-3 0-3406,2 0 2284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7274,'0'1'236,"1"1"0,-1-1 0,1 0 0,0 1 0,-1-1 0,1 0 1,0 1-1,0-1 0,0 0 0,0 0 0,0 0 0,0 0 0,0 0 0,1 0 1,-1 0-1,0 0 0,0 0 0,1-1 0,-1 1 0,2 0 0,5 2-363,-1-1 0,15 3-1,-3-1 625,31 11-50,228 78 857,-226-70-855,55 34 1,-81-41-114,-2 1 1,0 0-1,42 41 0,-57-49-195,-1 0 1,0 0-1,-1 1 0,1 1 0,-2-1 0,0 1 0,0 0 1,-1 0-1,0 1 0,-1 0 0,0 0 0,-1 0 1,0 0-1,1 18 0,-3-7 146,-1-1 0,-3 30 0,1-39-191,-1 0 1,1 0-1,-2 0 0,0 0 1,-7 13-1,1-5-17,-1-1-1,-2-1 1,1 0-1,-27 28 1,17-24-501,-1-1 0,-43 33 1,58-49 254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8978,'-13'4'3689,"6"-3"-2113,2 0-72,4-1-231,-1 0-161,2 0-344,28 2-128,66 31-176,-37-33-88,-5-5-168,-11-3-72,-12 1-128,-2 3-320,-10 1-1096,-5 2-1200,-11 9 1559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8034,'16'6'3568,"12"-6"-1647,7 0-113,5 0-279,-3-4-209,2 3-368,-6-3-160,-8 1-320,-2 2-144,-15 0-288,0 1-368,-8 0-1176,-1 1-608,1-1 1175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20 5537,'0'-1'222,"0"0"-1,0 1 0,0-1 1,0 0-1,-1 0 1,1 0-1,0 0 0,-1 0 1,1 1-1,-1-1 1,1 0-1,0 0 0,-1 1 1,0-1-1,1 0 1,-1 1-1,1-1 0,-1 1 1,0-1-1,0 0 1,1 1-1,-1 0 0,0-1 1,0 1-1,1-1 1,-1 1-1,0 0 1,0 0-1,0-1 0,0 1 1,0 0-1,1 0 1,-1 0-1,0 0 0,0 0 1,0 0-1,0 0 1,-1 0-1,-4 2 161,0-1 0,0 1 0,0 0 0,-9 3 0,11-3-48,-10 5-93,0-1 1,1 2-1,0 0 1,1 0-1,0 1 1,0 1-1,1 0 1,0 1-1,1 0 1,0 0-1,0 1 1,2 0-1,-1 1 1,2 0-1,-9 19 1,11-21-169,0 1 1,2 0-1,-1 0 0,2 1 1,-1-1-1,2 0 0,-1 1 1,2 14-1,0-16-23,1 0-1,1-1 1,0 1-1,0-1 1,1 0 0,0 0-1,1 0 1,0 0 0,1 0-1,7 12 1,-6-14-30,-1-1 0,1 1-1,0-1 1,1 0 0,0 0 0,0-1 0,0 0-1,1 0 1,0-1 0,0 0 0,0 0 0,1-1-1,14 5 1,-15-6-16,-1-1 0,1-1 0,-1 1-1,1-1 1,0-1 0,-1 1 0,1-1-1,0-1 1,0 1 0,-1-1 0,1-1 0,0 1-1,-1-1 1,0-1 0,1 1 0,-1-1 0,7-5-1,-7 5 4,-1-1-1,1-1 0,-1 0 0,0 1 0,-1-2 0,1 1 0,-1-1 1,0 1-1,4-8 0,-7 10-2,-1 1 0,1-1 0,-1 0 0,1 1 0,-1-1 0,0 0 0,0 0 0,0 0 0,-1 0 0,1 0 0,-1 0 0,0 0 0,0 0 0,0 0 0,0 0 0,0 0 0,0 0 0,-1 0 0,0 0 0,1 0 0,-1 0 0,0 0 0,0 0 0,-1 1 0,1-1 0,-3-3 0,-2-1-4,0 0 0,-1 1 0,0-1 1,0 1-1,0 1 0,-1 0 0,0 0 0,0 0 1,0 1-1,0 0 0,-15-4 0,17 6-3,1 1 0,0 1 0,0-1 0,-1 1 0,1 0 0,0 0 0,0 1 0,-1-1 0,-6 3 0,9-3-58,-1 1-1,0 0 1,1 1 0,-1-1 0,1 1 0,0-1 0,-1 1-1,1 0 1,0 0 0,0 0 0,0 1 0,1-1 0,-5 5 0,6-6-45,1 0 1,-1-1 0,1 1 0,-1 0 0,1 0-1,0-1 1,-1 1 0,1 0 0,0 0 0,0-1-1,-1 1 1,1 0 0,0 0 0,0 0 0,0 0 0,0-1-1,0 1 1,0 0 0,0 0 0,0 0 0,1-1-1,-1 1 1,0 0 0,0 0 0,1 0 0,-1-1 0,0 1-1,1 0 1,-1 0 0,2 0 0,7 16-1123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7898,'6'15'3789,"16"26"0,-16-31-3099,-1 1 0,1 0 0,-2 0 0,8 22-1,-10-19-201,0 0 0,-1 0 0,0 19-1,-1-30-411,0-1-1,0 1 0,0-1 1,1 1-1,-1-1 0,1 1 0,1 2 1,-2-5-72,0 0 0,0 0 0,0 0-1,0 0 1,0 0 0,0 0 0,0 0 0,0 0 0,0 0 0,0 0 0,0 0 0,0 0 0,0 0 0,0 0 0,0 0-1,0 0 1,0 0 0,1 0 0,-1 0 0,0 0 0,0 0 0,0 0 0,0 0 0,0 0 0,0 0 0,0 0 0,0 0 0,0 0-1,0 0 1,0 0 0,0 0 0,0 0 0,0 0 0,0 0 0,0 0 0,0 0 0,0 0 0,0 0 0,0 0 0,0 0-1,0 0 1,0 0 0,0 0 0,1 0 0,-1 0 0,0 0 0,0 1 0,0-1 0,0 0 0,0 0 0,0 0 0,0 0 0,0 0-1,0 0 1,0 0 0,0 0 0,0 0 0,0 0 0,0 0 0,0 0 0,0 0 0,-2-10 83,0 1-82,1 0 0,1 1 0,-1-1 0,1 1 0,0-1 0,1 0 0,0 1 0,1-1 0,2-8 0,-2 10-7,0 1 1,0 0-1,1 0 0,0 0 1,0 0-1,0 0 0,1 1 0,0-1 1,0 1-1,0 0 0,1 0 0,7-6 1,-10 9 3,0 1 1,0 0 0,0-1 0,1 1 0,-1 0-1,0 0 1,1 1 0,-1-1 0,1 0-1,0 1 1,-1-1 0,1 1 0,-1 0-1,1 0 1,-1 0 0,1 0 0,0 0 0,-1 1-1,1-1 1,2 2 0,-1-1 52,-1 0 0,1 1 1,-1 0-1,0-1 0,0 1 0,0 0 1,0 0-1,0 1 0,0-1 0,-1 1 1,1-1-1,-1 1 0,1 0 0,1 3 1,1 2 92,-1 0 0,1 1 1,-1-1-1,-1 1 0,0 0 0,0 0 1,-1 0-1,2 11 0,-4-18-259,0 1-1,0-1 0,0 0 0,0 0 0,0 0 0,0 1 0,-1-1 0,1 0 0,-1 0 0,1 0 0,-2 3 1,-2 2-1650,7 1 666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7762,'9'4'3624,"-1"7"-1567,1 18-297,-9 9 1,0 17-345,0 2-248,-6 0-512,4 2-184,1-11-248,4-6-72,3-11-127,2-7-202,0-11-871,-4-3-704,10-14 1016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58 4545,'36'-29'9435,"-9"5"-7709,-21 20 384,-5 5-1193,-4 3 705,2-4-1550,-1 1 0,1-1 0,0 0 1,-1 1-1,1-1 0,0 1 0,0-1 0,0 1 0,-1-1 0,1 1 1,-2 1-1,-7 5 41,-29 14 78,-83 52 331,114-68-422,0 1 0,1 0 0,0 0 0,1 1 0,-1-1 1,1 2-1,0-1 0,-9 16 0,15-21-81,-1-1 1,0 0 0,1 1 0,-1-1 0,1 1 0,-1-1 0,1 1 0,0 0 0,-1-1-1,1 1 1,0-1 0,0 1 0,0-1 0,0 1 0,1 0 0,-1-1 0,0 1 0,1-1 0,-1 1-1,1-1 1,-1 1 0,1-1 0,0 1 0,-1-1 0,1 0 0,0 1 0,0-1 0,0 0-1,0 0 1,0 0 0,1 0 0,-1 0 0,0 0 0,0 0 0,3 1 0,4 3 26,0-1 0,0 0 0,1 0 0,15 4 0,-22-8-40,44 14 80,30 9 37,-67-19-151,1 0-1,-1 0 0,0 1 1,-1 1-1,15 10 0,-15-10-354,12 11-702,-19-16 602,0 0 1,0 0-1,0 0 1,0 0-1,0 1 1,-1-1-1,1 0 1,0 0 0,0 1-1,-1-1 1,1 1-1,0 1 1,-1 4-1560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5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 8082,'0'10'1200,"1"-1"1,0 0-1,1 0 0,4 15 1,3 12 624,-8-29-1422,1 3 339,0 0 1,5 18-1,-5-25-630,-1 0 1,0-1-1,1 1 0,0 0 1,-1 0-1,1-1 1,0 1-1,0-1 0,1 0 1,-1 1-1,0-1 1,1 0-1,3 2 0,-4-3-86,0 0 0,0 0 0,0 0 0,0 0-1,0 0 1,0-1 0,0 1 0,0-1 0,0 1-1,1-1 1,-1 0 0,0 0 0,0 0 0,1 0 0,-1 0-1,0 0 1,0-1 0,0 1 0,1-1 0,-1 1-1,0-1 1,0 0 0,0 0 0,0 0 0,0 0 0,0 0-1,-1 0 1,1-1 0,0 1 0,0-1 0,-1 1-1,1-1 1,-1 0 0,1 1 0,-1-1 0,0 0 0,0 0-1,1-3 1,1 2-15,-2-1-1,1 0 1,0 0-1,-1 0 1,0 0-1,0 0 1,0 0 0,0 0-1,-1-1 1,0 1-1,0 0 1,0 0-1,0 0 1,0-1-1,-1 1 1,0 0-1,0 0 1,0 0 0,-2-4-1,0 3 1,1 0 0,-1 0 0,0 1-1,0-1 1,-1 1 0,0 0 0,1 0 0,-1 0 0,-1 1-1,1-1 1,0 1 0,-1 0 0,0 0 0,-6-3 0,7 4-53,-8-4 110,0 1 0,-20-6-1,29 10-145,0 0 0,0 0-1,0 1 1,-1-1-1,1 1 1,0 0 0,0 0-1,0 0 1,0 0-1,0 1 1,0-1-1,0 1 1,0 0 0,0 0-1,0 0 1,0 0-1,-3 2 1,6-3 13,-1 0-1,1 0 1,-1 1 0,1-1-1,0 0 1,-1 1-1,1-1 1,0 0 0,-1 1-1,1-1 1,0 1 0,0-1-1,-1 0 1,1 1-1,0-1 1,0 1 0,0-1-1,-1 1 1,1-1 0,0 1-1,0-1 1,0 0-1,0 1 1,0-1 0,0 1-1,0-1 1,0 1 0,0-1-1,0 1 1,1 0 0,-1 1-132,1-1 1,0 1-1,0-1 1,-1 1-1,1-1 1,0 1-1,2 1 1,14 13-934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83 295 7858,'5'-2'660,"0"1"1,-1 0 0,1-1-1,0 0 1,-1 0-1,1-1 1,-1 1 0,7-5-1,-6 2-320,1 0 1,-1 0-1,0 0 0,0-1 0,4-7 0,-1 0-264,-1 0-1,0 0 1,-1 0 0,0-1-1,3-16 1,-7 25-30,-1 0-1,0-1 1,0 1-1,-1 0 1,1-1-1,-1 1 1,0 0-1,-1-1 1,1 1-1,-1-1 1,0 1-1,-2-6 1,2 8-6,-1-1 0,0 1 1,1-1-1,-1 1 0,0 0 0,-1-1 1,1 1-1,0 1 0,-1-1 0,0 0 1,0 0-1,0 1 0,0 0 0,0-1 1,0 1-1,0 0 0,-6-2 0,4 2 22,1 1-1,-1-1 1,0 1 0,0 0-1,0 0 1,0 0-1,0 1 1,0 0-1,0 0 1,0 0-1,0 1 1,-8 1-1,9-1 4,1 0 1,0 0-1,0 0 0,-1 1 0,1-1 1,0 1-1,0 0 0,0-1 0,1 2 1,-1-1-1,0 0 0,1 0 0,-1 1 0,1 0 1,0-1-1,0 1 0,0 0 0,0 0 1,-2 5-1,1 0 90,1 1-1,-1-1 1,2 0 0,-1 1 0,1-1-1,0 1 1,1 16 0,2-8 21,-1 0 0,2 0 1,5 17-1,1-3 43,1 0-1,16 29 1,33 56 634,-32-66-294,-24-45-469,0 1-1,-1 0 0,1 0 1,-1 0-1,1 8 1,-2-12-76,-1-1 0,0 0 0,0 0 1,0 1-1,0-1 0,0 0 1,0 1-1,0-1 0,0 0 1,-1 1-1,1-1 0,0 0 0,-1 1 1,1-1-1,-1 0 0,1 0 1,-1 0-1,0 0 0,0 1 0,1-1 1,-1 0-1,0 0 0,0 0 1,0 0-1,0-1 0,0 1 1,0 0-1,0 0 0,-1-1 0,1 1 1,-2 0-1,-1 1-1,-1-1 0,1 0-1,-1 0 1,0-1 0,1 0 0,-1 1-1,0-1 1,1-1 0,-1 1 0,-4-2-1,-1 0-191,1 0-1,-1 0 1,-16-8-1,23 8-8,0 1 0,0-1 0,0 0-1,0 0 1,1 0 0,-1 0-1,1-1 1,-1 1 0,1-1-1,0 1 1,0-1 0,0 0 0,0 0-1,-1-3 1,-9-26-738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10978,'0'9'1489,"-1"45"4250,0-40-5159,0 0 0,-1 0 1,-7 23-1,8-32-510,-1 0-1,0 0 1,0-1 0,0 1-1,-1-1 1,1 0-1,-1 0 1,0 0 0,-5 5-1,8-9-67,0 0-1,0 0 1,0 0-1,0-1 1,0 1 0,0 0-1,0 0 1,0 0-1,0 0 1,0 0-1,0 0 1,0 0 0,0 0-1,0 0 1,0 0-1,0 0 1,0 0-1,0 0 1,0 0 0,0-1-1,0 1 1,0 0-1,0 0 1,0 0-1,0 0 1,0 0-1,0 0 1,0 0 0,0 0-1,0 0 1,0 0-1,-1 0 1,1 0-1,0 0 1,0 0 0,0 0-1,0 0 1,0 0-1,0 0 1,0 0-1,0 0 1,0 0 0,0 0-1,0 0 1,0 0-1,0 0 1,-1 0-1,1 0 1,0 0 0,0 0-1,0 0 1,0 0-1,0 0 1,0 0-1,0 0 1,0 0-1,3-8-2,15-22-138,-13 20 73,1 0 0,0 0 0,0 1 0,1 0-1,12-12 1,-14 17 73,-1 0-6,0 0-1,0 1 1,9-6-1,-12 9 22,-1-1 0,1 1 0,0 0-1,0-1 1,-1 1 0,1 0 0,0-1-1,0 1 1,0 0 0,-1 0 0,1 0-1,0 0 1,0 0 0,0 0 0,-1 0-1,1 0 1,0 0 0,0 0 0,0 0 0,0 0-1,-1 1 1,1-1 0,0 0 0,0 1-1,-1-1 1,1 0 0,0 1 0,-1-1-1,1 1 1,0-1 0,0 2 0,3 3 145,0 0 0,-1 0 1,0 1-1,0-1 1,-1 1-1,1 0 1,2 10-1,-3-7-3,0 1 1,0 0-1,-1 0 0,0 10 0,-4 27-1715,3-36 962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15 113 8170,'-12'-5'3026,"12"5"-2996,0 0 0,0 0 0,0 0 0,0 0 1,0 0-1,0 0 0,0 0 0,0 1 0,0-1 0,0 0 1,0 0-1,0 0 0,0 0 0,0 0 0,0 0 1,0 0-1,0 0 0,0 0 0,0 0 0,0 0 0,0 0 1,0 0-1,0 0 0,-1 0 0,1 0 0,0 0 1,0 0-1,0 0 0,0 0 0,0 0 0,0 1 0,0-1 1,0 0-1,0 0 0,0 0 0,0 0 0,0 0 0,0 0 1,0 0-1,0 0 0,0 0 0,0 0 0,-1 0 1,1 0-1,0 0 0,0 0 0,0 0 0,0 0 0,0 0 1,0 0-1,0-1 0,0 1 0,0 0 0,0 0 0,0 0 1,0 0-1,0 0 0,0 0 0,0 0 0,0 0 1,0 0-1,0 0 0,-1 0 0,7 3 958,4-1-513,0 0 0,-1-1-1,17 1 1,90-7 604,-87 3-928,76-4 180,434-29 371,-30 5-417,-380 24-231,116-3 71,-131 7-3,164-5 153,194-1 365,-397 8-492,81-3 169,-56-3-162,-83 6-487,-25 2-912,-12 2 351,-20 6 72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92 6737,'2'-4'818,"0"0"0,-1 0-1,1 0 1,-1 0 0,0 0-1,-1 0 1,1 0 0,-1-1-1,0-5 1,0 8-660,0 0 0,0 0-1,-1 1 1,1-1 0,-1 0-1,0 1 1,1-1 0,-1 0-1,0 1 1,0-1 0,0 1-1,0-1 1,0 1 0,0-1-1,0 1 1,-1 0 0,1-1-1,0 1 1,-1 0 0,1 0-1,-1 0 1,1 0 0,-1 0-1,-3 0 1,-1-2-9,-1 2 0,0-1 0,0 1 0,0 0 0,1 0 0,-1 1 0,0 0 0,0 0 0,0 1 0,0 0 0,0 0 0,0 1 0,-11 3 0,-3 3-46,0 1 0,-37 21 0,49-24-89,1-1 0,0 1 0,0 0 0,0 1 0,-13 15 0,19-20-14,1 0 1,-1 0-1,1 0 0,-1 0 0,1 0 0,0 0 0,0 1 1,-1-1-1,2 1 0,-1-1 0,-1 5 0,2-5-1,0-1 0,0 1-1,0-1 1,1 1-1,-1-1 1,0 1 0,1-1-1,-1 1 1,1-1 0,0 0-1,-1 1 1,1-1 0,0 0-1,0 0 1,0 0-1,0 1 1,0-1 0,0 0-1,0 0 1,0 0 0,1 1-1,4 1-2,0 1 0,0 0 0,0-1 0,0 0 0,1-1-1,-1 1 1,1-1 0,-1 0 0,13 1 0,6 0-11,30 0 1,-51-3 14,45-2 12,-49 2-23,-1 1 1,1-1 0,-1 1-1,0-1 1,1 1 0,-1-1-1,1 1 1,-1-1 0,1 1-1,0 0 1,-1-1 0,1 1-1,0 0 1,-1-1 0,1 1 0,0 0-1,0 0 1,-1 0 0,-2 8 7,-23 36-3,19-34 8,-8 18 1,13-25 4,1 0 0,-1 0 1,1 1-1,-1-1 1,1 1-1,0-1 1,1 1-1,-1-1 1,1 1-1,0-1 0,0 1 1,0 0-1,1-1 1,0 1-1,0-1 1,0 1-1,0-1 1,1 0-1,-1 1 0,1-1 1,0 0-1,0 0 1,4 4-1,-4-5 0,0-1 1,0 0-1,1 1 0,-1-1 1,1 0-1,-1-1 0,1 1 1,0 0-1,-1-1 0,1 1 0,0-1 1,0 0-1,0 0 0,0 0 1,0-1-1,1 1 0,-1-1 0,0 1 1,0-1-1,6 0 0,4-1-12,1-1 0,0 0 0,19-6 0,-23 5-18,10-2-233,-6 3-398,-1-2 0,1 0 0,13-6 0,-2-3-247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17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11522,'32'2'7433,"-25"-1"-7168,-1 0 0,1 0 0,0 1 0,11 5 0,-17-7-253,1 1 0,-1 0 0,0 0 0,0-1 0,0 1 0,0 0 0,0 0 0,0 0 0,0 0 0,0 0 0,0 1 0,0-1 0,0 0 0,-1 0 0,1 0 0,0 1 0,-1-1 0,1 0 0,-1 1 0,1-1 0,-1 1 0,0-1-1,0 0 1,0 1 0,0-1 0,0 1 0,0-1 0,0 1 0,0 1 0,-2 4 21,1 1 0,-2-1 0,1 0 0,-4 9-1,3-10-3,-30 81 300,33-86-310,-1-1 0,1 1 0,0-1 1,0 1-1,0-1 0,-1 1 1,1-1-1,0 1 0,0 0 0,0-1 1,0 1-1,0-1 0,0 1 1,0-1-1,0 1 0,0 0 0,0-1 1,0 2-1,1-2 2,0 0-1,-1 0 1,1 0 0,-1 0-1,1 0 1,0 0 0,-1 1-1,1-1 1,0-1 0,-1 1 0,1 0-1,-1 0 1,1 0 0,0 0-1,-1 0 1,1 0 0,0-1-1,31-8 62,-5 2-53,35-15 0,-32 10-231,29-11-2007,-30 8 974,2-5 422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28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37 7090,'0'-8'1759,"-1"4"-1006,1 0 0,-1 0-1,1 0 1,0 0 0,1-4 0,-1 8-411,1-1 1173,0 10 282,7 126-10,-6-83-1294,2 90 429,14 171 238,-13-288-1152,-2-16-111,-1-8-98,0-7-286,0-5-593,-1 0-1,-1-23 0,0 26 810,-1-49-940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2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6705,'2'-6'3023,"1"8"-589,6 14 271,1 12-570,10 50 0,-14-52-1470,1 0 0,18 47-1,-21-65-596,0 0 0,1 0 0,-1-1 0,1 0 0,0 0 0,1 0 0,0-1 0,0 0 0,1 0 0,-1 0 0,1-1 0,0 0 0,9 5 0,-7-6-45,0 1 0,0-2 1,0 1-1,1-2 0,-1 1 0,1-1 0,0 0 0,0-1 0,18 0 0,-21-1-19,-1-1 0,1 1 1,-1-1-1,0-1 0,1 1 0,-1-1 1,0-1-1,0 1 0,0-1 0,0 0 1,0 0-1,-1 0 0,1-1 0,-1 0 1,0 0-1,5-5 0,3-6-11,0-1-1,-1-1 0,0 0 1,12-24-1,-11 15 2,-2-1 0,13-40 0,-23 65 14,-1 0 0,1-1 0,0 1 0,-1 0 0,0-1 1,1 1-1,-1-1 0,0-2 0,-1 5-7,1 0 0,0 0 0,0 0 0,0 0 0,0 0 0,0 0 0,0 0 0,0 0 1,0 0-1,0 0 0,-1 0 0,1 0 0,0 0 0,0 0 0,0 0 0,0 0 0,0 0 0,0 0 0,0 0 0,0 0 1,-1 0-1,1 0 0,0 0 0,0 0 0,0 0 0,0 0 0,0 0 0,0 0 0,0 0 0,0 0 0,0 0 1,0 0-1,-1 0 0,1 0 0,0 0 0,0 1 0,0-1 0,0 0 0,0 0 0,0 0 0,0 0 0,0 0 0,0 0 1,0 0-1,0 0 0,0 0 0,0 1 0,0-1 0,0 0 0,0 0 0,0 0 0,-7 16 43,2-1 5,1 0-1,1 0 0,0 0 0,0 31 1,4 66 349,-1-109-384,15 183 769,-13-168-673,2-1 1,10 34 0,-12-43-323,1-1 0,0 0 0,1 0 0,0 0 0,0 0 0,1 0 1,-1-1-1,12 12 0,0-7-1837,1-7 745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2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204 157 8226,'1'0'186,"0"0"0,0 0 0,0 0 0,0 0 0,0 0 0,0-1 1,0 1-1,0 0 0,0 0 0,0-1 0,0 1 0,0-1 0,0 1 0,-1-1 1,1 1-1,0-1 0,0 1 0,0-1 0,-1 0 0,1 1 0,0-1 0,-1 0 0,1 0 1,0 0-1,-1 1 0,1-1 0,-1 0 0,0 0 0,1 0 0,-1 0 0,0 0 0,1 0 1,-1 0-1,0 0 0,0 0 0,0 0 0,0 0 0,0 0 0,0 0 0,0 0 1,0-1-1,-1-3 160,0 0 1,0 0 0,0 0 0,-1 0 0,1 0 0,-1 1 0,-3-6-1,1 2-116,0 0-1,-1 0 0,-1 0 1,1 1-1,-1 0 0,0 0 1,-10-8-1,13 13-192,1 0 0,0 1 0,-1-1 0,1 1 0,-1-1-1,0 1 1,0 0 0,1 0 0,-1 0 0,0 0 0,0 1 0,0-1 0,0 1 0,0-1 0,0 1 0,0 0 0,0 0-1,0 1 1,0-1 0,0 1 0,0-1 0,0 1 0,0 0 0,1 0 0,-1 0 0,-5 3 0,3 0 8,-1-1-1,1 2 1,0-1 0,0 0 0,0 1 0,1 0 0,0 0 0,0 1 0,0-1 0,0 1 0,1 0 0,0 0 0,0 0-1,-2 9 1,1-3 19,0 1-1,1 0 0,1 0 0,0 0 0,1 0 1,0 18-1,1-25-31,1 0 1,0 0-1,0 0 1,0 0-1,1 0 1,-1 0 0,1-1-1,1 1 1,-1 0-1,1-1 1,5 7-1,-6-8-20,0-1 0,1 0-1,0 0 1,0 0 0,0 0-1,0-1 1,1 1 0,-1-1 0,0 0-1,1 0 1,0 0 0,-1 0-1,1-1 1,0 1 0,0-1 0,7 1-1,-8-2-10,-1 0 0,1 0 0,0-1-1,0 1 1,-1-1 0,1 1 0,0-1 0,-1 0-1,1 0 1,-1 0 0,1-1 0,-1 1 0,1-1-1,-1 1 1,0-1 0,0 0 0,0 1-1,0-1 1,0 0 0,0-1 0,2-2 0,22-38-8,-15 25 15,-10 15-5,0 1 0,0-1 0,1 1 0,-1 0 0,1 0 0,-1-1 1,1 1-1,0 0 0,0 0 0,0 0 0,0 1 0,0-1 0,0 1 0,0-1 1,0 1-1,1-1 0,3 0 0,-6 2-1,1-1-1,-1 1 1,1 0 0,-1 0 0,1 0-1,-1 0 1,1-1 0,0 1-1,-1 0 1,1 0 0,-1 0 0,1 0-1,-1 0 1,1 0 0,0 1-1,-1-1 1,1 0 0,-1 0 0,1 0-1,-1 0 1,1 1 0,-1-1-1,1 0 1,-1 1 0,1-1 0,-1 0-1,1 1 1,-1-1 0,0 1-1,1-1 1,-1 0 0,1 1 0,-1 0-1,1 2 8,0-1 0,0 1-1,0 0 1,-1-1-1,1 1 1,-1 3 0,1 5 7,1 1-66,0 1 0,1-1 0,1 0 0,0 1 0,0-1 1,1-1-1,12 21 0,-17-31-50,1-1-1,-1 1 1,0-1-1,0 1 1,1-1-1,-1 0 1,1 1 0,-1-1-1,0 0 1,1 1-1,-1-1 1,1 0-1,-1 1 1,1-1 0,-1 0-1,1 0 1,-1 0-1,1 1 1,-1-1 0,1 0-1,-1 0 1,1 0-1,-1 0 1,1 0-1,0 0 1,-1 0 0,1 0-1,-1 0 1,2-1-1,6-2-1087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0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7850,'8'4'1641,"1"0"0,-1 1 1,0 0-1,12 12 0,-16-13-1239,0 0 0,0 0 0,-1 1 1,1 0-1,-1 0 0,0 0 0,-1 0 0,5 10 0,-3-5-9,0 0-1,-1 1 1,-1-1 0,1 1-1,-1-1 1,-1 1 0,0 0-1,-1 11 1,-3-10-224,3-12-165,-1 0 0,1 0 0,0 0 0,0 0 0,0 1 0,0-1-1,0 0 1,-1 0 0,1 0 0,0 0 0,0 0 0,0 0 0,0 0 0,-1 0-1,1 0 1,0 0 0,0 1 0,0-1 0,-1 0 0,1 0 0,0 0 0,0 0-1,0 0 1,-1 0 0,1-1 0,0 1 0,0 0 0,0 0 0,0 0 0,-1 0-1,1 0 1,-1-1 1,0 0 0,0 0 0,0 0 0,0 0 0,0 0-1,0 0 1,1 0 0,-1 0 0,0 0 0,0 0 0,1-1 0,-1 1-1,0-2 1,-1-4-8,0 0-1,0-1 0,1 1 0,0-1 0,0 1 1,0-1-1,1 1 0,0-1 0,3-14 1,-2 18-4,-1 0 1,1 0 0,1 0-1,-1 1 1,0-1 0,1 0 0,0 1-1,0-1 1,0 1 0,0 0 0,0 0-1,1 0 1,0 0 0,-1 0 0,1 0-1,0 1 1,0-1 0,1 1 0,-1 0-1,7-4 1,3 2-267,1-1 0,0 2 0,22-4 0,-20 5-999,29-10-1,-22 1 481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8074,'-6'7'3881,"0"-3"-1609,10-1-648,0 1 1,-4-4-361,4 0-120,26-2-232,33 2-159,-31 2-241,-2 3-112,-5 4-216,0-2-48,-8 1-72,-2-4 24,-4-1-656,-6-2-584,-2-2-3457,-3-9 2992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11410,'8'10'4625,"0"14"-2696,-3 9-233,-1 24-199,-4 7-321,0 8-584,-1 2-184,1-6-216,1-8-56,10-11-88,-1-10-232,-2-18-720,6-4-608,-1-15-2033,2-5 2216</inkml:trace>
  <inkml:trace contextRef="#ctx0" brushRef="#br0" timeOffset="1">235 215 9242,'-25'14'6053,"15"-9"-4654,-16 11-1,-1 5 521,-26 26 1,42-36-1516,0 0 1,1 1 0,1 0 0,-15 24-1,22-32-338,0-1-1,1 1 0,-1 0 0,1-1 0,0 1 0,0 0 0,0 0 0,0 0 0,1 0 0,-1 8 0,1-10-45,1 0 0,-1 1 0,1-1 0,-1 1 0,1-1 0,0 0 0,0 0 0,0 1 0,0-1 0,1 0 0,-1 0 0,0 0 0,1 0 0,0 0 0,-1 0-1,1-1 1,0 1 0,0-1 0,2 2 0,5 3 2,1-1 0,-1 0-1,1 0 1,0-1 0,0-1-1,19 5 1,1-2-317,34 2 1,7-6-2099,-61-3 2008,29 1-601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9706,'2'6'883,"0"0"-1,0 1 1,-1-1-1,1 0 1,-1 1-1,-1 0 1,0 12-1,0-17-739,-1 13 738,0 0-1,1 1 0,1-1 0,3 16 1,-4-27-818,1-1 1,0 0-1,0 1 1,0-1-1,0 0 1,0 0-1,1 0 1,0 0 0,-1 0-1,1 0 1,0 0-1,0 0 1,1-1-1,-1 1 1,0-1 0,1 0-1,0 0 1,-1 0-1,1 0 1,0 0-1,0 0 1,0-1-1,0 1 1,5 0 0,-5-1-50,1 0 1,0 0 0,-1-1-1,1 1 1,0-1 0,-1 0-1,7-1 1,-9 1-13,1 0 0,0-1 0,0 1 1,0-1-1,0 1 0,0-1 0,-1 0 0,1 0 1,0 0-1,0 0 0,-1 0 0,1 0 0,-1 0 1,1-1-1,-1 1 0,2-2 0,1-5-13,1 0-1,-1-1 1,-1 1 0,0-1-1,0 0 1,0 0-1,-1 0 1,1-14 0,-2 16 10,-1 0 0,1-1 0,-1 1 1,-1-1-1,1 1 0,-1 0 1,-1 0-1,1-1 0,-4-7 0,4 11 11,-1 0-1,0 1 1,0-1-1,0 1 1,0-1-1,-1 1 0,1 0 1,-1 0-1,0 0 1,0 0-1,0 0 1,0 1-1,0-1 0,0 1 1,-1 0-1,0 0 1,1 0-1,-6-1 1,6 2-8,1 0 0,0 0 0,-1 1 1,1-1-1,-1 1 0,1-1 1,-1 1-1,0 0 0,1 0 0,-1 1 1,1-1-1,-1 0 0,1 1 0,-1-1 1,1 1-1,0 0 0,-1 0 1,1 0-1,0 0 0,-1 0 0,1 1 1,0-1-1,0 1 0,0-1 1,0 1-1,0 0 0,1 0 0,-1 0 1,-2 3-1,1-1-207,0 1-1,1 0 1,0-1 0,-1 1-1,2 0 1,-1 0 0,0 0-1,1 0 1,0 0 0,0 0 0,1 1-1,0-1 1,0 8 0,3 10-709</inkml:trace>
  <inkml:trace contextRef="#ctx0" brushRef="#br0" timeOffset="1">326 1 7610,'20'29'4858,"-10"-15"-2972,0 0 0,6 15-1,6 22 759,-14-32-1944,0 0 0,1 0 0,13 20 0,-19-34-620,1-1 1,-1 1 0,1-1-1,0 0 1,0 0 0,0 0-1,0-1 1,1 1 0,0-1-1,0 0 1,0 0 0,0-1-1,0 0 1,0 0 0,0 0-1,8 2 1,-9-4-59,-1 1 1,0-1-1,0 0 0,0 0 0,1 0 1,-1 0-1,0 0 0,0-1 1,0 1-1,1-1 0,-1 0 0,0 0 1,0 0-1,0-1 0,3-1 1,-2 0-1,-1 1 0,1-1 1,-1 0-1,0 0 0,0 0 1,0-1-1,0 1 0,0-1 1,-1 0-1,3-4 1,-1-1-123,0 0 1,0-1-1,-1 1 1,-1-1-1,1 0 1,-1 0-1,-1 0 1,0 0-1,0-11 1,-1 12-477,-1 0 0,0 0 0,0 0-1,-1 0 1,-4-14 0,-7-6-703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12211,'6'6'5001,"-1"2"-2937,-5 6-1008,1 13-63,-10 10-441,6 4-360,-6 6-1064,1-1-809,5 1 1009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6 8754,'-3'-1'1137,"0"0"1,0 0-1,0 0 1,0 1-1,-5-1 1,-17 2 1884,17 1-2367,0 0 1,0 0 0,-14 6-1,20-7-559,0 0 0,0 0 0,0 0 0,1 0 0,-1 0 0,0 1 0,1-1 0,-1 0 0,1 1 0,-1-1 0,1 1 0,-1 0 0,1-1 0,0 1 0,-2 4 0,2-4-37,1 0 0,-1 1 1,1-1-1,-1 1 0,1-1 0,0 1 0,0-1 1,0 1-1,0-1 0,0 1 0,1-1 0,-1 1 0,2 3 1,3 7 47,0 0 1,0 0 0,1-1-1,1 0 1,0 0 0,1 0 0,10 12-1,72 70 647,-60-64-304,-27-28-377,-1 0 0,0 1 0,0-1 0,0 1 0,0-1-1,0 1 1,2 4 0,-4-6-55,0 0 0,0-1-1,1 1 1,-1 0 0,0 0 0,0-1-1,0 1 1,0 0 0,0 0 0,0 0-1,0-1 1,-1 1 0,1 0 0,0 0-1,0 0 1,-1-1 0,1 1 0,0 0-1,-1 0 1,1-1 0,-1 1 0,1 0-1,-1-1 1,1 1 0,-1-1 0,1 1-1,-1-1 1,1 1 0,-1-1 0,0 1-1,0-1 1,-1 1 0,-3 2 3,-1-1 0,1 1 0,-1-1 1,0-1-1,0 1 0,0-1 0,0 0 0,0 0 1,-6-1-1,-12 3-127,-5 2-1330,-51 17 0,60-15-409,19-6 1776,1-1 0,0 0 0,0 0 0,-1 0 0,1 0 0,0 0 0,0 0 0,0 1 0,-1-1 0,1 0 0,0 0-1,0 0 1,0 1 0,0-1 0,-1 0 0,1 0 0,0 1 0,0-1 0,0 0 0,0 0 0,0 1 0,0-1 0,0 0-1,0 0 1,-1 1 0,1-1 0,0 0 0,0 1 0,0-1 0,2 7-1122</inkml:trace>
  <inkml:trace contextRef="#ctx0" brushRef="#br0" timeOffset="1">1016 67 11514,'18'16'4914,"-13"0"-2426,-4 6-600,7 16-519,-4 2-201,2 1-528,3-5-224,2-11-288,-2-5-328,1-15-864,-10-3-592,-6-18-1793,-6-7 2105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2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5825,'7'-16'3801,"1"8"296,5 8-2361,-2 0-359,2 8-657,-1-3-416,2 3-1224,5 3-1009,-2 3 1169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7001,'9'3'1710,"1"0"-1,-1 1 0,16 8 1,-21-10-1295,0 1 1,-1 0-1,1 0 1,-1 0-1,1 0 1,-1 0-1,0 1 1,-1-1-1,1 1 1,3 7-1,0 1 53,-2 0-1,1 0 0,-2 0 0,1 1 1,-2-1-1,0 1 0,0 0 1,-1 0-1,-1 21 0,0-32-441,-1 0-1,1 0 1,0 0 0,0 0-1,-1 0 1,1-1-1,-1 1 1,0 0-1,1 0 1,-2 1 0,2-30-649,4 7 188,1 0 0,0 1 0,13-30 0,-11 35 345,-1 0 1,2 1-1,-1 0 1,2 1 0,16-20-1,-22 29 136,-1 0-1,1 0 0,0 0 0,0 1 1,1-1-1,-1 1 0,1-1 0,-1 1 1,1 0-1,-1 1 0,1-1 0,0 1 1,0-1-1,7 0 0,-10 2-11,0 0 0,0 0 0,0 0 0,-1 0-1,1 0 1,0 1 0,0-1 0,0 0 0,0 1 0,0-1-1,0 1 1,0-1 0,-1 1 0,1-1 0,0 1 0,0-1-1,-1 1 1,1 0 0,0-1 0,-1 1 0,1 0 0,0 0-1,-1 0 1,1-1 0,-1 1 0,0 0 0,1 0 0,-1 0-1,0 0 1,1 1 0,1 4 149,-1 1 0,1-1 0,0 10 0,-2-16-173,3 65 218,-8 120 0,5-179-308,-1-14-161</inkml:trace>
  <inkml:trace contextRef="#ctx0" brushRef="#br0" timeOffset="1">624 258 10066,'0'1'210,"0"0"1,0-1-1,1 1 0,-1-1 0,0 1 0,1-1 1,-1 1-1,0-1 0,1 1 0,-1-1 0,1 1 1,-1-1-1,1 1 0,-1-1 0,1 0 1,-1 1-1,1-1 0,-1 0 0,1 1 0,0-1 1,-1 0-1,1 0 0,0 1 0,1-1 55,0 0 1,0 0-1,-1 0 0,1 0 0,0 0 1,0 0-1,0-1 0,2 0 0,1 0 46,0-1-1,0 0 1,0 0-1,-1 0 0,1-1 1,4-3-1,0-1-195,-1-1-1,0 0 1,0-1 0,0 0 0,-1 0-1,-1-1 1,0 0 0,0 0 0,-1 0 0,0 0-1,0-1 1,-1 0 0,-1 0 0,0 0-1,-1-1 1,2-12 0,-4 22-107,0-1 0,0 1-1,0-1 1,0 1 0,-1-1 0,1 1 0,-1-1 0,1 1 0,-1 0-1,0-1 1,0 1 0,0 0 0,0-1 0,-1 1 0,1 0-1,-1 0 1,1 0 0,-3-2 0,2 2 5,-1 0 0,0 0 0,1 0 1,-1 1-1,0-1 0,0 1 0,0-1 0,-1 1 0,1 0 1,0 0-1,0 1 0,-7-2 0,6 2 14,0-1 0,-1 1-1,1 0 1,-1 0 0,1 1 0,0 0 0,-1-1-1,1 1 1,0 1 0,0-1 0,-1 0 0,1 1-1,0 0 1,1 0 0,-1 0 0,0 1-1,1-1 1,-1 1 0,1 0 0,0 0 0,-1 0-1,2 1 1,-1-1 0,0 0 0,1 1 0,-1 0-1,1 0 1,0 0 0,0 0 0,1 0 0,-1 0-1,1 0 1,-1 5 0,0 4 102,0 0-1,1 0 1,1 1 0,0-1-1,0 0 1,2 0 0,2 16-1,-2-20-66,0 0-1,1 0 0,0-1 1,0 1-1,1-1 0,0 0 1,0 0-1,1 0 1,0 0-1,0-1 0,9 8 1,-11-11-159,1-2-1,0 1 1,-1 0 0,1-1 0,1 0 0,-1 0 0,0 0 0,0 0 0,1-1 0,-1 1 0,1-1 0,0 0 0,-1-1 0,1 1-1,-1-1 1,1 0 0,0 0 0,0 0 0,-1-1 0,1 1 0,-1-1 0,1-1 0,8-2 0,16-9-715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4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0 368 11843,'5'2'977,"0"-1"0,0 1 1,1-1-1,-1 0 0,0-1 1,1 1-1,6-1 0,-9 0-783,0-1-1,0 1 1,1-1-1,-1 1 0,0-1 1,0 0-1,0-1 0,0 1 1,0 0-1,0-1 1,0 0-1,5-3 0,-4 0-97,0 1-1,0 0 1,0-1-1,-1 0 1,1 0-1,-1 0 1,3-7-1,15-42 115,-15 29-221,0 0 1,-2-1-1,3-41 0,-7 60-35,0 0-1,0 1 1,0-1-1,-1 1 1,1-1-1,-2 1 1,1-1-1,-1 1 1,0 0-1,0 0 1,0 0-1,-1 0 1,-6-10-1,8 15 37,0-1-1,0 1 0,0 0 0,0 0 1,0 0-1,0 0 0,-1 0 0,1 0 1,0 0-1,-1 0 0,1 0 0,0 0 1,-1 1-1,1-1 0,-1 1 1,1-1-1,-3 0 0,1 1 7,1 0-1,-1 0 1,0 0-1,1 0 1,-1 0-1,1 1 1,-1-1-1,0 1 1,-4 1-1,3 0 15,-1 0-1,1 0 1,0 0 0,0 1-1,0-1 1,0 1 0,1 0-1,-1 0 1,1 1-1,0-1 1,-5 6 0,6-5 22,0 1 1,0-1-1,1 0 1,-1 1-1,1-1 1,0 1-1,0 0 0,0-1 1,1 1-1,0 0 1,0 7-1,1-2 77,0 1 0,0-1-1,7 20 1,-7-24-78,1-1-1,0 1 1,1-1 0,-1 0-1,1 1 1,5 7-1,-6-12-28,-1 1-1,1-1 1,-1 1-1,1-1 1,0 1-1,-1-1 1,1 0-1,0 0 1,0 0-1,0 0 1,0 0-1,0 0 0,0-1 1,0 1-1,0-1 1,0 1-1,0-1 1,1 0-1,-1 0 1,0 0-1,3 0 1,-1-1-24,0 0 0,0 0 0,0 0 0,0-1 0,0 1 0,0-1 0,-1 0 0,1 0 0,0 0 0,-1-1 0,0 1 0,1-1 0,-1 0 0,4-4 0,4-3-88,-11 9 102,0 1 0,1-1 0,-1 1 0,1-1 0,0 1 0,-1 0 0,1-1 0,-1 1 0,1 0 0,0-1 0,-1 1 0,1 0 0,0 0 0,0 0 0,-1 0 6,1 0 0,-1 0 0,0 0 0,1 0 0,-1 0 1,0 0-1,0 0 0,1 0 0,-1 0 0,0 1 0,0-1 0,0 0 1,1 0-1,-1 0 0,0 0 0,0 1 0,0-1 0,1 0 0,-1 0 1,0 1-1,0-1 0,0 0 0,0 0 0,1 1 0,-1 1 1,1 0 1,-1 1-1,1-1 0,-1 0 0,0 0 0,0 5 1,-2 127 174,1 73 440,2-185-517,1 0 0,1-1 0,0 1 0,2 0 0,0-1 0,12 29 0,-14-43-82,0 0 1,1-1-1,0 1 1,0-1-1,0 1 1,1-1-1,0-1 1,0 1-1,1-1 1,6 6-1,-9-9-31,1 1-1,0-1 0,0 1 0,0-1 0,0 0 1,0-1-1,1 1 0,-1-1 0,0 0 0,1 0 1,-1 0-1,1 0 0,-1-1 0,1 0 1,-1 0-1,1 0 0,-1 0 0,6-2 0,-7 1-94,0 0-1,0 0 0,-1 0 0,1 0 0,0-1 1,0 1-1,-1-1 0,1 1 0,-1-1 0,1 0 0,-1 0 1,0-1-1,0 1 0,0 0 0,0-1 0,0 1 0,0-1 1,-1 1-1,1-1 0,-1 0 0,0 0 0,0 0 1,0 0-1,0 0 0,1-5 0,-1 1-216,0 1-1,-1-1 1,0 0-1,0 0 1,0 0 0,-1 0-1,0 0 1,0 1-1,0-1 1,-5-12-1,2 11 125,0-1 0,-1 1 0,0 0 0,-1 0 0,1 0-1,-1 1 1,-1 0 0,1 0 0,-9-5 0,-10-8 319,-37-22 0,18 13 1167,38 25-818,-10-7 937,16 11-1386,0 0 1,0 0 0,0 0 0,0 0-1,0 0 1,0 0 0,0 0-1,0 0 1,0 0 0,0-1 0,-1 1-1,1 0 1,0 0 0,0 0 0,0 0-1,0 0 1,0 0 0,0 0 0,0 0-1,0 0 1,0 0 0,0 0 0,0 0-1,0 0 1,0 0 0,0 0 0,0 0-1,0-1 1,0 1 0,0 0-1,0 0 1,0 0 0,0 0 0,0 0-1,0 0 1,0 0 0,0 0 0,0 0-1,0 0 1,0 0 0,0 0 0,0 0-1,0 0 1,1 0 0,-1 0 0,0-1-1,0 1 1,0 0 0,0 0 0,0 0-1,0 0 1,0 0 0,0 0-1,0 0 1,0 0 0,0 0 0,0 0-1,0 0 1,0 0 0,0 0 0,0 0-1,1 0 1,10 1 1233,-3 1-1124,0 0-1,0-1 1,0 0 0,0 0-1,1-1 1,-1 0 0,0-1-1,0 0 1,0 0 0,0-1-1,11-3 1,-1-2-135,-1-1-1,0-1 1,0-1 0,-1 0-1,0-1 1,-1-1 0,0-1-1,12-13 1,-7 4-201,-1 0 0,-1-1 0,-2-1 0,24-42 0,-34 53 112,0 1 1,5-18-1,-10 24 95,1 0-1,-1 0 1,0-1-1,0 1 1,0 0-1,-1-1 0,-1-6 1,1 12 13,0 0 0,0 1-1,0-1 1,0 0 0,0 0 0,0 0 0,-1 0 0,1 0-1,0 0 1,-1 0 0,1 0 0,0 0 0,-1 0 0,1 1 0,-1-1-1,0 0 1,1 0 0,-1 1 0,1-1 0,-1 0 0,0 1 0,0-1-1,1 0 1,-1 1 0,0-1 0,0 1 0,0 0 0,0-1-1,0 1 1,0 0 0,-1-1 0,1 1 14,0 0 0,0 0 0,0 1 0,0-1 0,-1 0 0,1 1 1,0-1-1,0 1 0,0-1 0,0 1 0,0-1 0,0 1 0,0 0 0,0 0 0,0-1 0,0 1 0,1 0 0,-1 0 1,0 0-1,0 0 0,1 0 0,-1 0 0,0 0 0,0 2 0,-2 6 107,0-1 1,0 0-1,1 1 0,0 0 0,0 0 1,1-1-1,1 1 0,-1 14 0,2-11 62,0 0-1,0 0 0,1 0 0,1 0 0,7 20 0,-8-26-128,0-1 0,1 1-1,0-1 1,0 0 0,0 0-1,0-1 1,1 1 0,0 0-1,0-1 1,7 6 0,-9-8-67,1 0 0,1 0 0,-1-1-1,0 1 1,0-1 0,1 1 0,-1-1 0,0 0 0,1-1 0,0 1 0,-1 0 0,1-1 0,-1 0 0,1 0 0,-1 0 0,1 0-1,0 0 1,3-2 0,-4 1-72,1 1 1,-1-1-1,0-1 0,0 1 0,0 0 0,0-1 0,0 0 0,0 0 1,0 0-1,-1 0 0,1 0 0,2-3 0,-1 1-104,0-1 0,-1 0-1,1 0 1,-1 0 0,0 0-1,3-8 1,-1-1-178,-1 0 1,0-1 0,-1 1-1,1-23 1,-3 24 234,-1 12 126,-1 1 36,0 17 325,2-4 65,0 0 0,1 0 0,1 0 1,0 0-1,7 16 0,-8-25-364,-1 0 0,1 0 0,1 0 0,-1 0 0,0-1-1,1 1 1,0-1 0,0 1 0,0-1 0,0 0 0,0 0 0,1-1 0,-1 1-1,1-1 1,0 1 0,0-1 0,0 0 0,0-1 0,0 1 0,7 1 0,4 0-65,-1-1 1,1-1 0,0 0-1,0-1 1,0-1 0,0 0-1,0-1 1,-1-1 0,17-4-1,-18 3-129,-1 0 0,1-1 0,-1 0-1,0-1 1,0 0 0,-1-1 0,0 0-1,0-1 1,-1-1 0,14-12 0,-22 19 96,-1 0 1,1 0-1,0 0 1,-1-1-1,1 1 1,-1 0 0,0-1-1,0 1 1,0-1-1,0 1 1,0-1-1,0 1 1,-1-1-1,0 0 1,1 1 0,-1-1-1,0-4 1,-1 4 25,1 1 0,-1-1 0,1 1 0,-1 0 0,0 0 0,0-1 1,0 1-1,0 0 0,-1 0 0,1 0 0,0 0 0,-1 0 0,0 0 0,1 0 1,-1 1-1,0-1 0,0 0 0,0 1 0,-2-2 0,-2 0 20,-1-1 0,1 1 0,-1 0 0,0 1 0,0 0 0,0 0 0,0 0 0,0 1 0,-14-1 0,18 2 19,0 0-1,-1 0 1,1 0 0,0 0-1,0 1 1,0-1-1,0 1 1,0 0 0,0 0-1,0 0 1,0 0 0,0 1-1,0-1 1,0 1 0,1 0-1,-1-1 1,1 1-1,-1 0 1,1 1 0,0-1-1,0 0 1,0 1 0,0-1-1,0 1 1,-2 3-1,1 3 87,0-1-1,1 0 0,0 1 0,0-1 1,1 1-1,0 0 0,0 0 0,1-1 1,1 1-1,-1 0 0,3 9 0,-3-16-87,1 0 0,-1 0-1,1 0 1,0 0-1,0 0 1,0 0-1,0 0 1,0 0-1,0 0 1,1-1-1,-1 1 1,0 0-1,4 2 1,-4-4-20,0 1 0,0 0 1,0-1-1,0 1 0,0 0 0,1-1 0,-1 0 0,0 1 0,0-1 1,1 0-1,-1 1 0,0-1 0,1 0 0,-1 0 0,0 0 1,0 0-1,1 0 0,-1-1 0,0 1 0,1 0 0,-1 0 1,0-1-1,2 0 0,25-15 43,-20 11-40,0 0-1,0 1 1,10-5-1,-16 9-9,0-1 0,0 0 0,0 1 0,0-1 0,0 1 0,0 0 0,0 0 0,1 0 0,-1 0 0,0 0 0,0 0 0,0 0 0,0 1 0,0-1 0,1 1 0,-1-1 0,0 1 0,2 1 0,4 3 10,0 1 0,0 0 1,6 7-1,-4-5-4,15 12 0,-22-18-80,0-1 0,0 1 0,0-1 0,0 1 0,0-1 0,0 0 0,0 0 0,1 0 0,-1-1 0,5 1 0,-6-1-20,-1 1-1,0-2 1,1 1-1,-1 0 1,1 0-1,-1 0 0,1-1 1,-1 1-1,0 0 1,1-1-1,-1 0 1,0 1-1,0-1 0,1 0 1,-1 1-1,0-1 1,0 0-1,0 0 1,0 0-1,0 0 0,0 0 1,0 0-1,0 0 1,0-1-1,0 1 0,0-3 1,9-22-841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11771,'10'47'5329,"-12"16"-2529,1 16-1127,1 5-145,4 5-624,0-6-288,8-19-352,3-10-112,-3-21-368,9-10-344,-2-20-1072,-2-9-297,6-23 1097</inkml:trace>
  <inkml:trace contextRef="#ctx0" brushRef="#br0" timeOffset="1">273 312 12155,'11'36'5401,"-2"5"-2745,2 5-983,-1-2-145,1-2-696,0-10-296,-2-11-536,-4-8-344,-5-17-1112,0-9-609,-4-16 1177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7266,'0'0'4368,"11"6"185,2 5-2968,1 4-313,-1 0-592,0-2-736,5-5-16</inkml:trace>
  <inkml:trace contextRef="#ctx0" brushRef="#br0" timeOffset="1">385 0 11522,'12'48'5074,"-7"20"-2354,-3 6-623,-1 11-593,-1 2-392,5-10-640,1-9-192,3-17-192,4-10-88,-6-21-624,3-10-440,1-19-1257,-6-12-3536,1-23 4025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11306,'4'3'1385,"1"0"0,1 0 0,-1 0 0,11 4-1,-7-4-634,1-1-1,12 3 0,1-2-519,36-1 0,-24-4-434,54-9 1,6-1-1289,-88 11 1387,-1 1 0,0 0 1,1 1-1,-1-1 1,0 1-1,1 0 0,10 4 1,-15-4 136,1 0 1,-1 0-1,0 1 1,1-1 0,-1 1-1,0-1 1,0 1 0,0 0-1,0 0 1,0-1-1,-1 2 1,1-1 0,0 0-1,-1 0 1,0 0 0,1 1-1,-1-1 1,0 1-1,0-1 1,1 5 0,1 13 663,0 0 0,1 29 1,0 10 320,-2-38-712,7 38 481,-8-54-713,1 1 0,-1-1 0,1 1 0,0-1 0,1 0 0,-1 0 0,1 0 0,4 5 0,-6-9-70,-1 0 0,1 0 0,0 0 1,0 0-1,0 0 0,1 0 0,-1-1 0,0 1 0,0 0 0,0-1 0,1 1 1,-1 0-1,0-1 0,0 0 0,1 1 0,-1-1 0,1 0 0,-1 1 0,0-1 1,1 0-1,-1 0 0,0 0 0,1-1 0,-1 1 0,1 0 0,-1 0 0,0-1 1,3 0-1,-1 0-53,0-1 1,0 1-1,0-1 1,0 0-1,-1 0 1,1 0-1,-1 0 1,1-1 0,-1 1-1,4-5 1,-1 0-129,-1-1 0,0 1 0,0-1 0,0 0 1,-1-1-1,0 1 0,3-17 0,-2-4-91,2-30-1,-5 44 297,-1 13-11,0 1 0,0-1 0,0 1 1,0 0-1,1-1 0,-1 1 1,0 0-1,1 0 0,-1-1 1,1 0-1,0 2-6,-1 0 1,0 0-1,0-1 1,0 1-1,0 0 1,0 0-1,1 0 1,-1 0-1,0 0 1,0 0-1,0 0 1,0 0-1,1 0 1,-1 0 0,0 0-1,0 0 1,0 0-1,0 0 1,1 0-1,-1 0 1,0 0-1,0 0 1,0 0-1,0 0 1,0 0-1,1 0 1,-1 1-1,0-1 1,0 0-1,0 0 1,0 0-1,0 0 1,0 0-1,1 0 1,-1 0-1,0 1 1,0-1-1,0 0 1,0 0-1,0 0 1,0 0-1,0 0 1,0 1-1,0-1 1,3 4 133,-1 0 1,0 1 0,0-1 0,2 9 0,64 204 1765,0-5-633,-22-15-62,-44-188-1142,-1 0-1,0 0 1,0 0 0,-1-1-1,0 1 1,-2 10-1,2-16-55,-1-1-1,1 1 0,-1-1 1,0 1-1,0-1 0,0 1 1,0-1-1,0 0 0,-1 0 0,1 1 1,-1-1-1,1 0 0,-1 0 1,0-1-1,0 1 0,0 0 1,0 0-1,0-1 0,0 0 0,0 1 1,-1-1-1,1 0 0,0 0 1,-1 0-1,-3 1 0,-6 0-2,1 0 0,-1-1 0,0 0 1,0-1-1,1-1 0,-1 1 0,0-2 0,1 0 0,-1 0 0,1-1 0,-1 0 0,-19-10 0,27 11-116,0 0 0,0-1 0,0 1 0,0-1 0,0 0 1,0 0-1,1-1 0,-1 1 0,1-1 0,0 0 0,0 1 0,1-1 0,-1-1 0,1 1 0,0 0 0,-2-6 1,2 4 33,1 0 1,0 1 0,0-1 0,0 0 0,1 0 0,0 0 0,0 0-1,1 1 1,0-1 0,0 0 0,0 0 0,0 1 0,3-7-1,12-27 269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4665,'-68'8'3283,"61"-7"-1935,0 0-1,0 1 0,-7 2 1,13-3-916,-1-1 1,1 1 0,-1 0 0,1 0 0,-1 0-1,1 0 1,0 0 0,-1 0 0,1 0 0,-2 3 0,3-4-387,0 0 1,0 0 0,0 1 0,0-1-1,-1 0 1,1 0 0,0 0 0,0 1-1,0-1 1,0 0 0,0 0 0,0 0-1,0 1 1,0-1 0,0 0 0,0 0-1,0 1 1,0-1 0,0 0 0,0 0-1,0 0 1,1 1 0,-1-1 0,0 0-1,0 0 1,0 0 0,0 1 0,0-1-1,0 0 1,0 0 0,1 0 0,-1 0-1,0 1 1,0-1 0,0 0 0,0 0-1,1 0 1,-1 0 0,0 0 0,0 0-1,0 0 1,1 0 0,-1 1 0,0-1-1,0 0 1,0 0 0,1 0 0,-1 0-1,0 0 1,0 0 0,1 0 0,-1 0-1,29 5 74,0-1 0,0-1 0,31-1 1,77-6 47,-126 4-196,-3-1-52,1 1 0,-1-1 0,0 2 0,0-1 0,15 4-1,-23-4-13,1 0 0,-1 0 0,1 0 0,-1 1 0,1-1 0,-1 0 0,1 0 0,-1 1 0,1-1 0,-1 0 0,1 1 0,-1-1 0,0 0 0,1 1 0,-1-1 0,1 1 0,-1-1 0,0 0 0,0 1 0,1-1 0,-1 2 0,0-2-87,0 1-1,0-1 0,0 1 1,0-1-1,0 1 0,0-1 1,0 1-1,0-1 1,-1 1-1,1-1 0,0 0 1,0 1-1,-1-1 1,1 1-1,0-1 0,-1 0 1,1 1-1,0-1 0,-1 0 1,1 1-1,0-1 1,-1 0-1,1 1 0,-1-1 1,1 0-1,-1 0 1,0 1-1,-14 4-1771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3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15083,'-2'3'5681,"0"0"-3992,-2-1-713,4-2-472,-1 0-264,0 0-1128,-1 0 200,1 0 168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4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7442,'22'-91'3848,"-26"91"-567,2 6-1200,2 18-577,4 9 8,5 18-288,2 7-183,-1 3-353,8 6-128,-5-11-232,3-7-88,3-8-128,-5-12-112,-6-11-672,-2-4-544,-5-19 720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43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10202,'25'4'2598,"1"-2"-1,28-1 1,-23-2-2135,0-2 1,0-2 0,31-7 0,-52 9-413,101-22 286,-89 22-244,0 0 0,43 0-1,-59 4-45,-1-1 0,1 1 0,-1 0 0,1 0-1,-1 0 1,1 1 0,6 2 0,-9-2-1,-1-1 1,1 1 0,0 0-1,-1 0 1,1 0-1,-1 0 1,1 0 0,-1 0-1,0 1 1,0-1-1,0 1 1,0-1 0,-1 1-1,2 3 1,1 2 92,-1 0 0,-1 0 1,1 0-1,-1 1 0,0 9 1,3 45 475,-5-46-463,2 29 200,20 292 783,-21-331-1179,0 7-529,0-1 0,0 20 0,-1-32 398,0 0-1,0 0 1,-1 1 0,1-1 0,0 0-1,-1 1 1,1-1 0,0 0 0,-2 2 0,2-3 102,0 1-1,-1-1 1,1 0 0,-1 1 0,1-1 0,-1 0 0,1 1 0,-1-1 0,1 0 0,-1 0 0,1 1 0,-1-1 0,1 0 0,-2 0 0,2 0 72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5:4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11554,'-8'0'4842,"10"6"-2458,4 1-664,14 0-167,8-3-241,4-3-456,6-1-168,14-1-296,-4-2-120,3 2-136,2-3-31,-16 0-89,-1 2-385,-16 0-1079,-8 2 1360,-12 20-368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0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7210,'-1'2'417,"-1"-1"1,1 1-1,0-1 1,0 1-1,0-1 1,1 1 0,-1 0-1,0-1 1,1 1-1,-1 0 1,1 0 0,-1-1-1,1 1 1,0 2-1,1 28 1236,0-20-744,0 2-390,0 0 0,2 0-1,0 0 1,0 0-1,7 15 1,-8-23-419,1 0 1,0 1-1,0-1 1,1 0-1,0-1 1,0 1-1,0-1 1,0 0 0,1 0-1,0 0 1,0 0-1,11 6 1,-13-9-81,-1-1-1,1 0 1,-1 1 0,1-1 0,-1 0 0,1-1-1,0 1 1,-1 0 0,1-1 0,0 0 0,0 1 0,-1-1-1,1 0 1,3-1 0,-4 1-10,0-1 0,0 1 0,0-1 0,0 0 0,0 0 0,0 0 0,0 0 0,0 0 0,0 0 0,0-1 0,0 1 0,-1 0 0,1-1 0,-1 0 0,1 1 0,-1-1 0,1 0-1,1-2 1,2-7 33,0 0-1,-1 0 1,7-22-1,-4 8-13,60-162-800,-66 186-899,-2 3 1013,-2 6-78,-9 16-272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0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7994,'2'0'324,"0"1"1,-1 0 0,1-1 0,-1 1 0,1 0-1,-1 0 1,0 0 0,1 0 0,-1 0-1,0 1 1,0-1 0,0 0 0,0 1-1,2 1 1,11 26 924,-10-21-585,35 92 2680,-29-70-2843,1 0-1,22 39 1,-28-61-296,-9-16 67,-4-9-133,-1-15-92,1 1 0,-5-44-1,10 62-43,2-1-1,0 1 0,1-15 0,0 25-6,0-1 1,0 1-1,1-1 1,0 1-1,-1 0 0,1-1 1,1 1-1,-1 0 1,0 0-1,1 0 0,-1 0 1,1 0-1,0 0 1,0 0-1,0 1 1,0-1-1,4-3 0,-4 5-3,1 0 0,-1-1 0,1 1 0,-1 0 0,1 0-1,0 0 1,-1 1 0,1-1 0,0 1 0,0-1 0,-1 1-1,1 0 1,4 0 0,6 1-31,20 4 1,-16-2-36,52 3-3405,-50-3 2291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0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7370,'4'56'3248,"-4"-55"-3150,0 0 0,0 0 0,0 0 0,0-1 0,1 1 0,-1 0 0,0 0 0,0 0 0,1 0 0,-1 0 0,1 0 0,-1 0 0,1 0-1,-1-1 1,1 1 0,0 0 0,-1 0 0,1-1 0,0 1 0,-1 0 0,1-1 0,0 1 0,0-1 0,0 1 0,0-1 0,-1 1 0,1-1 0,0 0 0,0 1 0,0-1-1,0 0 1,0 0 0,2 1 0,2 0 369,3 1-137,0 0 1,0-1-1,1 0 0,-1 0 1,0 0-1,1-1 1,-1-1-1,0 1 0,1-1 1,11-3-1,-17 3-309,1 0 0,-1 0-1,1 0 1,-1-1 0,1 1 0,-1-1-1,0 0 1,0 0 0,0 0 0,0 0 0,0-1-1,0 1 1,-1-1 0,1 1 0,-1-1-1,0 0 1,0 0 0,0 0 0,0 0 0,0 0-1,0-1 1,-1 1 0,0-1 0,0 1 0,2-7-1,-3 6 0,0 0-1,0 0 0,0 0 1,-1 0-1,1 0 0,-1 0 1,0 0-1,0 0 0,0 0 0,-1 1 1,1-1-1,-1 0 0,0 1 1,0-1-1,0 1 0,-1 0 1,1-1-1,-1 1 0,-3-3 1,3 3-10,0 0 0,0 0 1,-1 0-1,1 1 0,-1-1 1,0 1-1,0 0 0,0 0 1,0 0-1,0 1 0,0 0 1,0-1-1,0 1 0,-1 1 0,1-1 1,0 1-1,-8-1 0,10 2 2,0-1 0,0 0 0,0 1 0,0-1 0,0 1 0,0 0 0,0-1 0,0 1 0,0 0 0,0 0 0,1 0 0,-1 1 0,0-1 0,1 0 0,-1 1 0,1-1 0,-1 1 0,1-1 0,0 1 0,-1 0 0,1-1 0,0 1 0,0 0 0,-1 3 0,1-2 20,0 0 0,1 0 0,-1 0 0,0 0 0,1 0 1,0 1-1,0-1 0,0 0 0,0 0 0,0 1 0,1-1 0,-1 0 1,1 0-1,0 0 0,2 4 0,1 4-7,2 0 1,-1-1-1,2 0 1,-1 0-1,1 0 1,1-1-1,0 0 1,0-1-1,1 1 1,0-2-1,0 1 1,1-1-1,-1 0 1,2-1-1,-1-1 1,16 7-1,-15-8-329,1 0-1,0-1 1,0-1-1,1 0 1,-1 0-1,0-2 1,1 1-1,13-2 1,19-6-584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07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166 208 8362,'-12'-1'2709,"0"0"0,-14 2 0,15 0-2095,1 0 1,-1 1 0,1 1-1,0-1 1,-13 6-1,21-7-587,-1 0 0,1 1-1,-1-1 1,1 0-1,0 1 1,0 0 0,0-1-1,-1 1 1,2 0 0,-1 0-1,0 0 1,0 0-1,1 1 1,-1-1 0,1 0-1,-1 1 1,1-1 0,0 1-1,0-1 1,0 1-1,1 0 1,-1-1 0,0 1-1,1 0 1,0 0-1,0 3 1,1-1-24,0-1 0,0 1 1,1 0-1,-1-1 0,1 1 0,0-1 0,1 1 0,-1-1 1,1 0-1,0 0 0,0 0 0,0 0 0,0-1 0,1 1 1,0-1-1,-1 0 0,1 0 0,7 4 0,-9-7-4,-1 1-1,1-1 1,0 0 0,0 1-1,0-1 1,0 0 0,0 0-1,-1 0 1,1 0 0,0 0-1,0-1 1,0 1 0,0 0-1,0-1 1,-1 0 0,1 1 0,0-1-1,0 0 1,-1 0 0,1 0-1,-1 0 1,1 0 0,-1 0-1,3-2 1,1-2 4,0-1 0,0 1 0,-1-1 0,8-11-1,-4 3 92,0-1-1,-1-1 1,-1 1-1,0-1 0,-1 0 1,4-25-1,-7 43 735,1 9-78,4 17-477,11 28 0,-16-50-255,1 0-1,0-1 0,0 0 0,0 1 1,0-1-1,1 0 0,0-1 0,0 1 1,7 6-1,-9-10-131,-1 1 1,1-1-1,0 0 1,-1 0-1,1 0 1,0 0-1,0 0 0,0 0 1,0 0-1,0-1 1,-1 1-1,1 0 1,0-1-1,1 0 1,-1 0-1,0 1 0,0-1 1,0-1-1,0 1 1,0 0-1,0 0 1,0-1-1,0 1 1,0-1-1,0 1 1,0-1-1,-1 0 0,1 0 1,2-1-1,-2 0-324,0 0-1,0 1 1,0-1-1,-1 0 1,1 0-1,2-4 0,8-14-1440</inkml:trace>
  <inkml:trace contextRef="#ctx0" brushRef="#br0" timeOffset="1">311 18 6817,'-3'-18'3705,"6"18"-448,2 4-761,3 15-423,0 8-281,-1 17-535,2 5-273,-1 1-440,3 0-152,3-8-248,1-3-88,1-9-496,-1-4-440,-2-4-1361,-4-7 1361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1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49 4345,'-37'-22'2206,"35"21"-1772,0-1 1,0 1-1,0-1 1,0 1-1,0-1 0,-1-2 1,2 3-143,1 1-1,-1-1 1,1 0 0,0 1 0,-1-1-1,1 0 1,0 0 0,0 1 0,-1-1-1,1 0 1,0 0 0,0 1 0,0-2-1,0 1-260,0 1-1,0 0 1,0 0 0,0 0-1,0 0 1,0 0-1,1 0 1,-1-1-1,0 1 1,0 0 0,0 0-1,0 0 1,0 0-1,0 0 1,0 0-1,1 0 1,-1 0 0,0 0-1,0 0 1,0 0-1,0 0 1,0 0-1,1 0 1,-1 0 0,0 0-1,0 0 1,0 0-1,0 0 1,0 0-1,1 0 1,-1 0 0,0 0-1,0 0 1,0 0-1,0 0 1,0 0-1,1 0 1,-1 0-1,0 0 1,3 0 163,109 11 914,-68-5-811,16 1-92,-1-3-1,1-3 0,64-7 1,-31 0 169,-93 7-375,0-1-1,0 0 1,0 0-1,0 0 1,0 0-1,0 0 1,0 0-1,0 0 1,0 0-1,0 0 0,0 0 1,0 0-1,0 0 1,0 0-1,0 0 1,0 0-1,0 0 1,0 1-1,0-1 1,0 0-1,0 0 1,0 0-1,0 0 0,0 0 1,0 0-1,0 0 1,0 0-1,0 0 1,0 0-1,0 0 1,0 0-1,0 0 1,0 0-1,0 0 1,0 1-1,0-1 0,0 0 1,0 0-1,0 0 1,0 0-1,1 0 1,-1 0-1,-13 6-691,-5 3-631,0 5 488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1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55 4537,'-52'-19'2447,"49"18"-1991,0-1-1,0 1 1,0-1 0,1 1-1,-1-1 1,-4-3 0,1 0 676,-10-11 4891,16 16-5163,1 0-172,50 14 280,-32-8-901,-1-2-1,1 0 1,-1-1-1,26 1 1,372-8 335,-346 1-315,-27 2 14,-68 12-969,9-4-825,-28 18 0,4 2 574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8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6409,'-17'6'3113,"3"1"-768,-6-5-753,3 4-408,1-2-152,-1-2-472,2 8-159,-12-5-249,-2-2-72,-4-2-88,-2-1-56,11 0-393,4 4-263,7 0-1400,4-1 1352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4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7578,'-1'15'5755,"7"6"-2853,-2-4-1741,18 127 2588,6 34-2687,-23-149-955,1 3-26,1-1-1,16 48 0,-22-78-217,7 18-205,-5-14-5379,-2-6 4017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18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213 197 4601,'1'0'4381,"8"2"-1446,-8-1-2706,0-1-1,0 0 1,0 0-1,0 0 1,0 0-1,0 0 1,0 0-1,0 0 1,0 0-1,0 0 1,0-1-1,0 1 1,0 0 0,0-1-1,0 1 1,-1-1-1,1 1 1,0-1-1,2 0 1,-2-2 74,1 1 0,-1 0 0,0-1 0,1 1 0,-1-1 0,1-5 0,1 0-193,2-3 67,-3 7-103,0 0 0,-1 0 0,1-1 1,1-7-1,-3 10-46,0 0 1,0 0-1,0 0 1,0-1-1,0 1 1,0 0-1,-1 0 1,1 0-1,-1 0 1,0 0-1,1 0 1,-1 0-1,0 1 1,0-1-1,-2-3 1,-3-3 37,0 0 0,-1 0 0,0 0 0,0 1 0,-1 0 0,1 1 0,-2-1 0,-16-9 0,22 14-49,-1 0-1,0 0 1,0 1 0,0-1 0,0 1 0,0 0-1,0 0 1,0 0 0,0 1 0,0-1 0,-1 1-1,1 0 1,0 0 0,0 1 0,0-1-1,-1 1 1,1 0 0,0 0 0,0 0 0,0 0-1,0 1 1,1 0 0,-1 0 0,-5 3-1,2 1 14,1 0 0,-1 0 0,1 1 0,1 0 0,-1 0 0,1 1 0,0 0 0,1 0 0,0 0 0,0 0 0,1 0 0,-1 1 0,2 0 0,0 0 0,0-1 0,0 1 0,1 0 0,0 1 0,1-1 0,1 16 0,0-23-24,0 1 0,0-1 0,0 1 0,0-1 0,0 1 0,0-1 0,1 0 0,-1 1 0,1-1 0,-1 0 0,1 0 0,0 0 0,0 0 0,0-1 0,0 1 0,0 0 0,0-1 0,1 1 0,-1-1 0,0 0 0,1 0 0,-1 0 0,4 1 0,3 1-4,1-1 1,-1-1-1,0 1 1,1-1-1,12-1 1,-16 0 3,1 0 1,-1-1 0,1 0-1,-1-1 1,1 1 0,-1-1-1,0-1 1,0 1 0,0-1-1,0 0 1,0 0 0,-1-1-1,0 1 1,1-1 0,-1-1-1,7-7 1,-10 10 2,0 0 0,0 0-1,0 0 1,0 1 0,0-1 0,1 0 0,-1 1 0,3-2-1,-4 3-4,-1 0-1,1 0 0,-1 0 0,1 0 0,-1 0 0,1 0 0,-1 0 0,1 0 0,-1 0 0,1 0 0,-1 0 0,1 0 0,-1 0 0,1 0 0,-1 1 1,1-1-1,-1 0 0,1 0 0,0 1 0,0 0 3,-1-1 1,1 1 0,0 0-1,0 0 1,0 0-1,0 0 1,-1 0 0,1 0-1,0 0 1,0 3-1,9 27 182,-9-25-176,1-1 0,0 1 0,0 0-1,1 0 1,-1-1 0,6 9 0,-8-14-98,0 1 0,1-1 1,-1 1-1,0-1 0,1 1 0,-1-1 0,0 0 0,1 1 0,-1-1 1,0 0-1,1 1 0,-1-1 0,1 0 0,-1 1 0,0-1 1,1 0-1,-1 1 0,1-1 0,-1 0 0,1 0 0,-1 0 0,1 0 1,-1 0-1,1 1 0,0-1 0,-1 0 0,1 0 0,-1 0 0,1 0 1,-1-1-1,1 1 0,-1 0 0,1 0 0,-1 0 0,1 0 1,-1 0-1,1-1 0,-1 1 0,1 0 0,-1 0 0,1-1 0,0 1 1,7-11-1086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1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9258,'12'25'6775,"-9"-19"-6151,1 1 0,-1 0 0,-1-1-1,1 1 1,-1 0 0,0 1-1,1 10 1,-3-8-442,-1-1 0,1 1 0,-2-1 0,1 1 0,-1-1 0,-4 10 0,5-16-159,0 1-1,1-1 1,-1 1 0,1 5 0,0-8-23,0 0 0,0 0 0,0-1 1,0 1-1,0 0 0,0 0 0,0-1 1,0 1-1,0 0 0,1-1 1,-1 1-1,0 0 0,1-1 0,-1 1 1,0 0-1,1-1 0,-1 1 0,1-1 1,-1 1-1,1-1 0,-1 1 0,1-1 1,-1 1-1,1-1 0,-1 1 1,1-1-1,0 1 0,0-1-7,0-1 0,0 1 0,0-1 0,0 1 0,0-1 0,0 1 0,0-1 0,0 0 0,0 1 0,-1-1 0,1 0 0,0 0 0,-1 1 0,1-1 0,0 0-1,-1 0 1,2-2 0,0-2-14,1-1 0,-1 0-1,0 0 1,0 0-1,2-11 1,2-10-21,-5 23 39,2-5-6,0 0 1,9-17 0,-10 23 13,-1 1 0,1-1 0,0 1 0,0 0 0,0 0 0,0 0 0,0 0 0,0 0 0,1 0 0,-1 0 0,0 1 0,1-1 0,4-1 0,-5 2 10,-1 1-1,0 0 0,0-1 0,0 1 0,0 0 0,0-1 0,1 1 1,-1 0-1,0 0 0,0 0 0,0 0 0,1 0 0,-1 1 0,0-1 1,0 0-1,0 0 0,0 1 0,0-1 0,1 1 0,-1-1 0,0 1 1,0-1-1,0 1 0,0 0 0,0-1 0,0 1 0,-1 0 0,1 0 1,0 0-1,0 0 0,0 0 0,-1 0 0,1 0 0,-1 0 0,1 0 1,0 1-1,2 5 100,-1-1 1,0 1 0,0 0 0,2 12 0,-4-15-82,5 30 202,-5-25-240,1 0-1,1 1 0,0-1 0,0 0 1,0 0-1,6 10 0,-8-17-104,1-1-1,0 1 1,0-1-1,0 0 1,0 1-1,0-1 1,0 0-1,0 0 1,0 0-1,0 0 1,0 0-1,0 0 1,1 0-1,-1 0 1,1 0-1,1 0 1,-1 0-483,1-1 0,0 1 0,0-1-1,0 1 1,-1-1 0,1 0 0,0 0 0,3-1 0,18-1-1893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19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67 5817,'1'0'303,"0"0"-1,0 0 0,0 0 1,0 0-1,0 0 0,0 0 1,0 0-1,0 0 0,0 0 1,0 0-1,0-1 0,0 1 1,0 0-1,0-1 0,0 1 1,0-1-1,-1 1 1,1-1-1,1 0 0,-1 0 17,-1 0 1,1 0-1,-1 0 0,1 0 0,-1 0 1,0 0-1,1 0 0,-1-1 0,0 1 1,0 0-1,0 0 0,1 0 0,-1 0 0,-1 0 1,1-1-1,0 1 0,0-2 0,-1 2-200,1 1-1,0-1 1,-1 0-1,1 0 0,0 1 1,-1-1-1,1 0 0,-1 1 1,1-1-1,-1 0 1,1 1-1,-1-1 0,0 1 1,1-1-1,-1 1 0,1-1 1,-1 1-1,-1-1 0,-18-7 667,12 5-382,0-1-231,-1 1-1,0 1 1,0-1-1,0 2 1,-11-2 0,18 2-159,-1 1 1,1 0-1,0 0 1,-1 0-1,1 0 1,-1 1-1,1-1 1,0 1-1,-1-1 1,1 1-1,0 0 0,0 0 1,-1 0-1,1 0 1,0 0-1,0 0 1,0 1-1,0-1 1,0 1-1,1-1 1,-1 1-1,0 0 1,1-1-1,-1 1 1,-1 4-1,0 0-4,1 0-1,0 1 0,0-1 0,0 1 1,1 0-1,0 0 0,0-1 0,1 1 0,0 0 1,0 0-1,1 0 0,2 10 0,-3-14-4,1 1-1,0-1 1,0 0 0,1 1-1,-1-1 1,1 0-1,-1 0 1,1 0 0,0 0-1,0 0 1,5 4-1,-5-6-1,0 1 0,0 0-1,0-1 1,0 0-1,0 0 1,1 0 0,-1 0-1,0 0 1,1 0-1,-1 0 1,1-1 0,-1 1-1,1-1 1,-1 0-1,1 1 1,-1-1 0,5-1-1,-3 0 3,1 1-1,-1-1 1,0 0 0,0-1-1,-1 1 1,1-1-1,0 0 1,0 0 0,-1 0-1,1 0 1,-1 0-1,0-1 1,0 0 0,5-5-1,3-4 57,-1 0 1,12-22-1,-3 7 228,-17 24-10,-2 3 130,-13 21 205,10-15-597,2-1 0,-1 1 0,1-1 0,-1 1 0,2 0 0,-1-1 0,1 1 0,-1 0 0,1 0 0,1-1 0,-1 1 0,1 0 0,0 0 0,1-1 0,-1 1 0,5 9 0,-5-14-95,-1 0 0,0-1 0,1 1 0,-1 0 1,1 0-1,-1-1 0,1 1 0,0-1 0,-1 1 0,1 0 0,0-1 0,-1 1 0,1-1 1,0 0-1,-1 1 0,1-1 0,0 1 0,0-1 0,0 0 0,-1 0 0,1 1 1,0-1-1,0 0 0,0 0 0,0 0 0,-1 0 0,1 0 0,0 0 0,0 0 1,0 0-1,1-1 0,0 0-505,1 0 1,-1 0-1,1 0 0,-1-1 1,0 1-1,1-1 1,-1 0-1,3-3 1,12-10-1146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1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10282,'7'4'4617,"-8"15"-2184,-6 7-289,-6 21-720,3 4-351,-2 7-561,6-2-184,3-8-216,-1-10-64,11-11-392,3-3-424,9-17-1153,1 1-1047,5-3 1831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79 10186,'-1'14'2972,"-1"3"-873,1 1 0,1 0 1,3 28-1,-3-44-2032,0 0 0,1 0 1,-1 0-1,1-1 0,-1 1 0,1 0 0,0-1 0,0 1 0,-1 0 0,1-1 0,0 1 1,1-1-1,-1 1 0,0-1 0,0 1 0,1-1 0,-1 0 0,0 0 0,1 0 0,-1 0 1,1 0-1,2 1 0,-2-1-58,-1-1 0,1 0 0,-1 0 1,1 0-1,-1 0 0,1 0 0,0 0 1,-1 0-1,1 0 0,-1-1 0,1 1 0,-1-1 1,0 1-1,1-1 0,-1 1 0,1-1 1,-1 0-1,0 0 0,1 0 0,-1 1 0,0-1 1,0-1-1,0 1 0,0 0 0,0 0 1,0 0-1,1-2 0,2-3 1,-1 1-1,0-1 1,1 0-1,-2 0 1,1-1-1,-1 1 1,0 0-1,0-1 1,-1 0-1,0 1 1,0-1-1,-1-12 1,0 11-8,0 1 0,-1 0 0,0 0 0,0 0 0,0 0 0,-1 0 0,-1 0 0,1 0 0,-1 0 0,0 1 0,-8-13 0,10 18-10,1-1-1,-1 1 1,0 0 0,-1-1-1,1 1 1,0 0 0,0 0-1,0-1 1,-1 1 0,1 0-1,-1 0 1,1 1 0,-1-1-1,1 0 1,-1 0 0,1 1-1,-1-1 1,0 1 0,1-1-1,-1 1 1,0 0 0,1 0 0,-1 0-1,0 0 1,0 0 0,1 0-1,-1 0 1,0 0 0,1 1-1,-1-1 1,0 1 0,1-1-1,-1 1 1,1-1 0,-1 1-1,1 0 1,-1 0 0,1 0-1,-1 0 1,-1 2 0,-1 0-304,0 1 0,0 0 0,0 0 1,0 0-1,1 1 0,0-1 0,0 1 1,0 0-1,0 0 0,1 0 0,0 0 1,0 0-1,0 0 0,1 1 0,0-1 1,-1 9-1,1-12-32,1 0 0,0-1 0,0 1 0,0 0 0,1 0 0,-1-1 0,0 1 0,2 3 0,10 13-1389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79 289 7682,'9'-3'1284,"0"0"-1,0-1 1,0 0 0,14-9 0,-18 10-901,-1 0-1,1-1 0,-1 0 0,0 0 1,0 0-1,0-1 0,0 1 0,-1-1 1,4-5-1,-2-1 175,-1 0 1,5-13-1,-1 2-38,-6 15-349,0 1 1,0-1-1,0 0 0,-1 0 1,0 0-1,0 0 0,-1 0 1,0-13-1,-1 16-86,1 0 0,-1 0 0,0 0 0,0 0 0,0 0 0,-1 0 0,1 0 0,-1 1 1,0-1-1,0 1 0,0-1 0,-1 1 0,1-1 0,-1 1 0,-5-4 0,7 5-61,-1 2-1,1-1 1,-1 0 0,1 0-1,-1 0 1,1 1-1,-1-1 1,1 0 0,-1 1-1,0 0 1,1-1 0,-1 1-1,0 0 1,1 0 0,-1 0-1,0 0 1,0 0 0,1 0-1,-1 1 1,0-1 0,1 0-1,-1 1 1,0-1 0,-1 2-1,-2 0-8,0 1 0,1-1 0,-1 1 0,1 0 0,0 0 0,-6 6 0,6-5-11,1 0 0,0 0 1,0 0-1,0 0 0,1 0 0,-1 1 0,1-1 1,0 1-1,-2 6 0,1-1 1,1-1 0,1 0-1,-1 1 1,1 13 0,2-1 2,0-1 1,1 1 0,9 34-1,3-11 23,36 85-1,7 18 135,-47-116 44,-2 1-1,6 42 0,-13-70-138,-1 0 0,0 0-1,0 0 1,0 0 0,0 0 0,-1 0-1,0 0 1,-2 7 0,2-10-32,1 0 0,-1-1 0,0 1 0,0 0 0,0-1 1,0 1-1,-1-1 0,1 1 0,0-1 0,0 0 0,-1 0 0,1 1 0,-1-1 0,1 0 0,-1 0 1,0 0-1,1-1 0,-1 1 0,0 0 0,0 0 0,1-1 0,-1 0 0,0 1 0,0-1 1,-3 0-1,0 0 11,-1 0 0,1 0 1,0-1-1,0 0 0,0 0 1,0 0-1,0-1 0,0 1 1,0-1-1,0-1 0,-5-2 1,-5-4-27,1-1 0,-14-11 1,18 13-38,1 0 0,0 0 0,1 0 0,-14-18-1,21 23-5,-1 0 0,1 1-1,-1-1 1,1 0-1,0 0 1,0 0-1,0 0 1,0 0 0,0 0-1,0-5 1,1 6-16,0-1-1,1 1 1,-1 0 0,0 0 0,1 0 0,0 0-1,-1-1 1,1 1 0,0 0 0,0 0 0,0 0-1,0 0 1,0 1 0,1-1 0,-1 0 0,3-3 0,3-1-295,0 1 1,0-1 0,0 1-1,1 0 1,0 1 0,16-7-1,-4 3-1627,37-9 0,-43 14 287,18-2 1,22 3-271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33 6345,'-16'-30'2869,"15"27"-1252,2 5-506,4 8 478,-2 4-684,0 1 0,-1 0 0,-1 0 0,0 19 1,-8 62 782,6-77-1323,-3 23 382,5 76 1,-1-110-703,0 1 0,-2 13 1,1-10-188,5-38-5696,-1 7 4616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6337,'12'-31'5472,"-11"30"-5276,-1-1 0,0 1 0,1 0-1,-1 0 1,1 0 0,0-1 0,-1 1 0,1 0-1,0 0 1,0 0 0,-1 0 0,1 0-1,0 0 1,0 0 0,0 1 0,0-1 0,0 0-1,2 0 1,-1 0-31,0 0 0,0 0 0,0 1 0,0 0 0,0-1 0,0 1 0,0 0 0,0 0-1,1 0 1,-1 0 0,0 0 0,3 1 0,19 5 496,24 9 0,-10-3-376,-32-10-235,4 1 29,0 0 0,-1 0 1,1 1-1,8 6 1,-16-9-64,0 0 0,0 0 0,0 0 0,-1 0 0,1 1 0,-1-1 0,1 1 0,-1-1 0,1 1 0,-1 0 0,0-1 0,0 1 1,0 0-1,0 0 0,0 0 0,0 0 0,0 0 0,0 0 0,-1 0 0,1 0 0,-1 0 0,0 0 0,0 0 0,0 0 0,0 4 0,-1 0 8,0-1 0,-1 0 0,1 1 0,-1-1 0,-1 0 0,1 0 0,-1 0 0,0-1-1,0 1 1,0-1 0,0 1 0,-1-1 0,0 0 0,-6 5 0,-3 2 49,0-2 0,-1 1 0,-23 11 0,-36 13 501,73-34-558,-1 0 0,0 0 0,1 1 0,-1-1 0,1 0 0,-1 1 0,1-1 0,-1 0 0,0 1 0,1-1 1,-1 1-1,1-1 0,0 1 0,-1-1 0,1 1 0,-1-1 0,1 1 0,0-1 0,-1 1 0,1 0 0,0-1 0,0 1 1,-1-1-1,1 1 0,0 0 0,0-1 0,0 1 0,0 0 0,0-1 0,0 1 0,0 0 0,0-1 0,0 1 0,0 1 1,2 1 38,-1-1 0,0 1 1,1 0-1,0-1 0,-1 1 1,4 2-1,-1 1-7,4 5 55,1 0 0,0-1 0,0 0-1,1-1 1,0 0 0,0-1-1,15 10 1,43 19 275,7 5 278,-74-42-652,-1 0 1,1 0 0,0 1-1,-1-1 1,1 1 0,-1-1 0,1 1-1,-1-1 1,1 1 0,-1-1 0,1 1-1,-1-1 1,1 1 0,-1 0 0,1-1-1,-1 1 1,1 1 0,-1-2-28,0 1-1,-1-1 1,1 0 0,0 0-1,0 1 1,0-1 0,0 0-1,-1 0 1,1 1 0,0-1-1,0 0 1,-1 0 0,1 0-1,0 1 1,0-1 0,-1 0 0,1 0-1,0 0 1,0 0 0,-1 0-1,1 1 1,0-1 0,-1 0-1,1 0 1,0 0 0,-1 0-1,-26 1-2271,8-2 474,3-2 807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27 4521,'7'-6'2147,"-7"5"-1690,1 0 1,0 0-1,0 1 0,0-1 1,0 0-1,-1 0 0,1 0 0,0 0 1,-1 0-1,1 0 0,0 0 0,-1 0 1,0 0-1,1 0 0,-1-1 0,1 0 1,-1 2-360,0 0 0,-1 0 0,1 0 0,0-1 0,0 1 0,0 0 0,0 0 0,0 0 0,0 0 1,0 0-1,0 0 0,-1-1 0,1 1 0,0 0 0,0 0 0,0 0 0,0 0 0,0 0 0,-1 0 0,1 0 0,0 0 0,0 0 1,0 0-1,0 0 0,-1 0 0,1 0 0,0 0 0,0 0 0,0 0 0,0 0 0,0 0 0,-1 0 0,1 0 0,0 0 1,0 0-1,0 0 0,0 0 0,0 0 0,-1 0 0,1 0 0,0 1 0,0-1 0,0 0 0,0 0 0,0 0 0,0 0 0,-1 0 1,1 0-1,0 1 0,0-1 0,0 0 0,0 0 0,0 0 0,0 0 0,0 0 0,0 1 0,-11 10 405,-15 14 0,11-12-339,-76 71 417,61-54-301,-31 40 0,-7 28-60,66-95-279,2-2 15,-1 0 0,1 0 0,-1-1-1,1 1 1,-1 0 0,1-1 0,-1 1-1,1 0 1,-1-1 0,0 1 0,1-1-1,-1 1 1,0-1 0,0 1 0,1-1-1,-1 1 1,0-1 0,0 0 0,-1 1-1,2-1-40,0 0 0,0 0 0,-1 0-1,1-1 1,0 1 0,0 0 0,-1 0-1,1 0 1,0 0 0,0 0 0,0-1-1,-1 1 1,1 0 0,0 0 0,0 0 0,0-1-1,-1 1 1,1 0 0,0 0 0,0 0-1,0-1 1,0 1 0,0 0 0,0 0-1,0-1 1,0 1 0,0 0 0,-1-1 0,1 1-1,0 0 1,0 0 0,0-1 0,0 1-1,0 0 1,1 0 0,-1-1 0,0 1-1,0 0 1,0 0 0,0-1 0,0 1-1,0 0 1,0 0 0,1-1 0,-1 1 34,3-9-1391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8474,'3'13'9591,"4"1"-5673,-1-4-4363,-5-6 514,12 19 497,15 22 1,12 4 133,-3-4-398,-32-39-284,-1 0 1,-1 1-1,1-1 0,-1 1 0,4 12 1,-5-13-144,-1 0-1,0 0 1,0 9 0,1 10-2115,2-18 497,1-4 811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8306,'4'0'3937,"0"1"-1817,9 1-648,2 0-191,10 0-625,11 2-208,-3 0-296,4 0-56,-10 0-200,-2 0-408,-3 1-1889,-5 4 1633</inkml:trace>
  <inkml:trace contextRef="#ctx0" brushRef="#br0" timeOffset="1">83 222 8370,'-13'13'3681,"17"-8"-1481,1-1-528,17-1 1,0 2-209,10-1-448,1-1-192,-2 2-319,0 3-137,-9-1-152,1-4-48,-8-3-104,-4-2-400,-5 2-1217,-5 3 1081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6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8050,'4'3'3785,"1"5"-1321,0 3-279,2 2-409,-2 1-192,-3 1-496,-4-3-215,2 7-297,0-3-128,-4 4-184,4 1-88,-4-10-208,4-1-280,-1-7-688,-2-3-489,2-7-1247,0 6 1664</inkml:trace>
  <inkml:trace contextRef="#ctx0" brushRef="#br0" timeOffset="1">38 1 10650,'0'4'4353,"3"-3"-2416,5 4-105,-7-1-312,5-1-199,5 2-617,-7-5-248,7 2-288,-1-1-56,-3 0-600,1 2-624,3-4 703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10 5977,'-1'-6'9951,"-3"3"-6491,-8 3-2881,-17 9-23,18-5-435,-1 0 24,1 0-1,0 1 1,1 0 0,-19 12-1,-37 29 635,65-46-768,1 1 0,-1-1 0,0 1 0,0 0 0,1-1-1,-1 1 1,1 0 0,-1 0 0,0 0 0,1-1 0,-1 1 0,1 0 0,0 0 0,-1 0 0,1 0-1,0 0 1,0 0 0,-1 0 0,1 0 0,0 0 0,0 0 0,0-1 0,0 1 0,0 0 0,0 0-1,1 0 1,-1 0 0,0 0 0,0 0 0,1 0 0,-1 0 0,0 0 0,1 0 0,-1-1 0,1 1-1,-1 0 1,1 0 0,0 1 0,4 3 48,-1-1 0,0 1 1,1 0-1,7 5 0,-9-9-33,3 4 33,1 0-1,0-1 1,0 0-1,0 0 1,12 4 0,38 8 102,-43-13-253,-11-2-5998,-5-1 4357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8570,'0'6'3921,"0"1"-1617,9-3-647,7 3-97,1-6-128,8 6-192,-2-5-431,0 0-185,2 2-272,-4-2-96,-1 2-160,-5 1-56,-7 3-344,-8-2-288,2 0-905,-3-4-607,1-2 1304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2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31 4937,'2'-4'1312,"0"0"-1,0 1 1,0-1 0,1 1-1,5-6 1,-8 9-1209,0-1 1,0 1-1,0 0 1,0 0-1,1 0 1,-1-1-1,0 1 1,0 0 0,1 0-1,-1 0 1,0-1-1,0 1 1,1 0-1,-1 0 1,0 0-1,0 0 1,1 0-1,-1 0 1,0 0-1,0 0 1,1 0-1,-1 0 1,0 0 0,1 0-1,-1 0 1,0 0-1,0 0 1,1 0-1,-1 0 1,0 0-1,1 0 1,-1 0-1,0 0 1,0 0-1,1 1 1,-1-1-1,0 0 1,0 0-1,1 0 1,-1 0 0,0 1-1,0-1 1,0 0-1,0 0 1,1 1-1,-1-1 1,0 0-1,0 1 1,-4 2 108,0 1 0,-1-1 1,0 0-1,1 0 0,-1 0 1,0 0-1,-1-1 0,-7 3 1,2-1-54,-27 11 101,15-7-95,0 1 0,1 1 0,-27 17 0,46-25-136,-1 0 1,1 1 0,0 0-1,0-1 1,0 1-1,0 1 1,-3 4 0,5-6-20,0-1 1,1 1 0,-1-1-1,0 1 1,1-1 0,-1 1-1,1-1 1,-1 1 0,1 0 0,0-1-1,0 1 1,0 0 0,0-1-1,0 1 1,0 0 0,0-1-1,1 1 1,-1 0 0,1-1-1,-1 1 1,1 1 0,2 2 21,0 0 0,0 0 0,1-1-1,-1 1 1,1-1 0,0 0 0,0 0 0,1 0 0,7 5 0,4 2 126,29 13 1,-29-17-9,1-1-1,25 6 1,6 2 172,-46-13-362,-1-1 0,1 1 1,0 0-1,0 0 0,0 0 1,0 0-1,-1 0 0,4 3 0,-5-4 17,0 0-1,0 1 1,0-1-1,0 0 0,0 0 1,0 0-1,0 0 1,0 0-1,0 0 0,0 0 1,0 0-1,1 0 1,-1 0-1,0 0 0,0 0 1,0 0-1,0 0 1,0 0-1,0 0 0,0 0 1,0 1-1,0-1 0,0 0 1,0 0-1,0 0 1,0 0-1,0 0 0,0 0 1,0 0-1,0 0 1,0 0-1,0 0 0,0 0 1,0 0-1,0 0 1,0 0-1,0 1 0,0-1 1,0 0-1,-1 0 1,1 0-1,0 0 0,0 0 1,0 0-1,0 0 1,0 0-1,0 0 0,0 0 1,0 0-1,-5 1-1294,2-1 540,-16 4-2531,-3-2 1306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3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8450,'0'-1'3697,"9"5"-1481,4-3-400,10 2-15,7 2-113,9-2-424,-2 2-255,-2-3-433,-9 8-160,-10-2-248,2 8-80,-9-3-552,2-5-328,-11 0-1009,0-5-839,-6 5 1696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7:3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43 7834,'-4'-1'813,"-1"1"1,0-1-1,1 1 1,-1 0 0,1 0-1,-1 1 1,-8 1-1,10-1-626,0 0 0,-1 1-1,1-1 1,0 1 0,0-1-1,0 1 1,0 0 0,0 0-1,0 1 1,1-1 0,-1 0-1,1 1 1,-1 0 0,1-1-1,0 1 1,-3 5 0,2-2-65,1 0 1,-1-1 0,1 1 0,1 0-1,-1 1 1,1-1 0,0 0-1,0 0 1,0 1 0,1-1 0,0 0-1,2 12 1,-1-10-51,1-1 0,-1 1 0,2 0-1,-1-1 1,1 1 0,0-1 0,1 0 0,-1 0 0,10 12 0,-7-11-47,1 0 1,0-1 0,1 0 0,0 0-1,0-1 1,0 0 0,1 0 0,0-1 0,0 0-1,0 0 1,0-1 0,1-1 0,0 0 0,0 0-1,0 0 1,0-1 0,19 1 0,-24-4-17,0 1 0,0-1 0,-1 0 0,1 0 0,0 0 0,-1-1 0,1 0 0,-1 1 0,0-2 0,1 1 0,-1 0 0,0-1 0,0 0 0,0 0 0,-1 0 0,1 0 0,4-6 0,-2 2 16,-1 0-1,1-1 0,-1 0 1,0 1-1,-1-2 1,0 1-1,0 0 0,4-17 1,-7 20-19,0 0 0,0-1 0,0 1 1,0-1-1,-1 0 0,0 1 0,0-1 1,-1 1-1,1-1 0,-1 1 0,-1-1 1,1 1-1,-1-1 0,0 1 0,0 0 1,-3-6-1,-1 1-26,-2 0 1,1 0-1,-1 0 1,-1 1 0,0 0-1,0 1 1,0 0-1,-21-13 1,23 17 4,0 0-1,1 0 1,-2 1 0,1 0 0,0 0-1,-1 1 1,1 0 0,-1 0 0,0 0-1,1 1 1,-1 1 0,0-1 0,0 1 0,0 0-1,-8 2 1,14-2-89,0 1-1,0-1 1,1 1-1,-1-1 1,0 1-1,0 0 1,1-1 0,-1 1-1,0 0 1,1 0-1,-1 0 1,1 0-1,0 1 1,-1-1 0,1 0-1,0 1 1,0-1-1,-1 0 1,1 1-1,0 0 1,0-1 0,1 1-1,-1-1 1,0 1-1,1 0 1,-1 0-1,1 0 1,-1-1-1,1 1 1,0 0 0,0 0-1,0 0 1,0 0-1,0-1 1,0 1-1,0 0 1,0 0 0,2 3-1,7 13-1086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0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59 3353,'-33'5'1940,"19"-2"2178,12-2-3844,0-1 1,0 1 0,0-1 0,0 0 0,0 0 0,0 0 0,0 0 0,0 0-1,0 0 1,0 0 0,1-1 0,-1 1 0,-2-1 0,3 0-68,0 0 0,1 1 0,-1-1 0,0 0 0,1 0-1,-1 0 1,0 0 0,1 0 0,-1 0 0,1 1 0,0-1 0,-1 0 0,1-1 0,0 1 0,0 0 0,-1 0 0,1-2 0,0 3-65,0 0-24,0 0-6,12 0 10,-1 1 0,13 3 1,-15-3-68,-1 0 1,0 0 0,1 0-1,14-2 1,0 0 169,1 1 1,37 4-1,-4 1 254,-51-5-424,0-1 0,0 0 0,0 0 0,0 0 0,0-1 0,0 0 1,0 0-1,9-5 0,-10 4 15,1 1-1,0-1 1,0 1 0,0 1 0,1-1 0,-1 1 0,10-1 0,59-3 468,-18 0-371,-5 0-65,-38 3-66,1 0-1,-1 1 1,1 1 0,28 2 0,-25 3 0,-1-1 0,19 9 0,-26-9-19,0 0-1,1 0 0,-1-1 0,1-1 0,0 0 1,-1 0-1,1-1 0,15 0 0,232-7 498,-245 7-426,21 5 1,-25-4-55,0-1 1,0 0-1,1 0 0,-1-1 0,15 0 0,159-17 191,-153 15-181,81-1 241,-27 2-128,-59 0-108,0 1 0,39 5 0,-3 2 38,1-3 1,70-4-1,-50-1-37,-20 4-3,-39-1-18,-1-1-1,25-2 1,7-5 58,-16 2 125,60 0 0,-67 3-102,50-5-1,0-1-4,-39 4-48,30 0 62,76 14 157,-43-3 0,-76-8-137,-28 0-127,1 0 1,0 0 0,-1-1 0,1 1 0,-1-1-1,1 1 1,-1-1 0,1 1 0,-1-1-1,0 0 1,1 1 0,-1-1 0,0 0 0,1 0-1,0-1 1,-2 1-139,1 0-1,-1 0 0,0 1 1,0-1-1,0 0 1,0 0-1,0 1 0,0-1 1,0 0-1,0 0 1,0 0-1,0 1 1,0-1-1,0 0 0,-1 0 1,1 1-1,0-1 1,-1 0-1,1 0 0,0 1 1,-1-1-1,0 0 1,0-1-181,-7-13-778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6489,'-2'0'394,"1"-1"-1,0 1 0,-1-1 1,1 1-1,0-1 1,-1 0-1,1 1 0,0-1 1,0 0-1,-2-1 0,3 2-344,0 0-1,0 0 1,0 0-1,0 0 0,-1-1 1,1 1-1,0 0 1,0 0-1,0 0 1,0 0-1,0 0 1,0 0-1,0 0 0,0-1 1,0 1-1,0 0 1,0 0-1,0 0 1,0 0-1,0 0 0,0 0 1,0 0-1,0 0 1,0-1-1,0 1 1,0 0-1,0 0 0,0 0 1,0 0-1,0 0 1,0 0-1,1 0 1,-1-1-1,0 1 0,0 0 1,0 0-1,0 0 1,0 0-1,0 0 1,0 0-1,0 0 1,11-3 1274,-4 4-951,-1-1 1,1 1 0,12 2 0,0 0-148,53 5 21,1-3 1,138-10-1,-117 1-790,-114 7-4131,-12 1 2963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5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3841,'-8'-3'901,"-8"-7"3090,20 11 2180,4 0-4231,21 5-1751,-18-4 31,13 4 105,-1 0 1,1 1 0,-1 2 0,23 11-1,-40-16-259,0-1-1,0 1 1,-1 0-1,0 0 0,0 1 1,0-1-1,0 1 1,7 10-1,-10-12-29,0 1 0,0 0 0,0 0 0,0 0 0,-1 0 0,0 0 0,0 0 0,0 0 1,0 0-1,0 0 0,-1 0 0,0 1 0,0-1 0,0 0 0,-1 6 0,-2 2 28,0 0 0,0-1 0,-1 0-1,-8 17 1,-26 40 68,30-56-106,0-1 0,-1 0 0,-1 0 0,0-1 1,0 0-1,-1-1 0,0 0 0,0 0 0,-1-2 1,-13 8-1,4-1 171,13-5-27,8-9-165,0 0 0,0 0 0,-1 0 0,1 0 0,0 0 0,0 0 0,0 0 0,0 1 0,0-1 0,0 0 0,0 0 0,0 0 0,0 0 0,0 0 0,0 0 0,0 1 0,0-1 0,0 0 0,0 0 0,0 0 0,0 0 0,0 0 0,0 0 0,0 1 0,0-1 0,0 0 0,0 0 0,0 0 0,0 0 0,0 0 0,0 0 0,0 1 0,0-1 0,0 0 0,0 0 0,1 0 0,-1 0 0,0 0 0,0 0 0,0 0 0,0 0 1,0 0-1,0 1 0,0-1 0,0 0 0,1 0 0,1 0 12,0 1 1,0-1 0,0 1-1,0-1 1,0 0 0,0 0 0,0 1-1,0-2 1,0 1 0,0 0-1,3-1 1,6 0 32,86-10 195,-42 4-95,69 0-1,-116 7-138,-3 0-4,1 0-1,0 0 1,-1 1-1,1 0 1,-1 0-1,6 2 0,-3 1-104,-8 1-825,-1-4 662,0 0 0,0 0 0,-1 0 0,1 0 0,0-1-1,0 1 1,-1 0 0,-1 0 0,-18 9-871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95 4545,'-74'-48'2689,"65"39"39,-3-3-871,11 2-281,-5 0-144,9 6-280,9 2-183,7 2-321,11 2-144,4-1-232,5 2-80,0-1-112,2 2-32,-6-1-104,-6 0-312,-10-1-1088,-10-2-1193,-10 7 1593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4913,'0'0'10216,"-3"2"-5261,-26 10-4905,29-12-47,-17 7 124,0-1-1,-25 5 0,39-10-100,1-1 0,0 0 0,-1 1 0,1 0 0,0-1 0,0 1 0,0 0 0,-4 2 0,5-2-13,0 0-1,1 0 1,-1 0 0,0 0-1,1 0 1,-1 0 0,1-1 0,-1 1-1,1 0 1,-1 1 0,1-1 0,0 0-1,0 0 1,0 0 0,-1 0-1,1 0 1,0 0 0,0 0 0,0 0-1,0 0 1,1 2 0,8 68 448,3 32-45,-10 31-243,0-1-72,0-99-49,12 63 0,-12-89-41,0 0 0,0-1 0,1 0 1,0 1-1,1-1 0,-1 0 0,1 0 0,1-1 1,6 9-1,-10-14-8,0 0 1,0 0 0,0 0-1,1 0 1,-1-1 0,0 1-1,1 0 1,-1-1 0,1 1-1,-1-1 1,1 1 0,-1-1-1,1 0 1,-1 1 0,1-1-1,-1 0 1,3 0 0,3-1 16,1 1 0,10-4 0,7 1 12,25-4-2051,-46 7 1295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7050,'-3'17'3192,"2"6"-1303,3 6-121,2 7-344,4 2-175,3 0-457,1 1-160,1-1-248,-5-4-112,3-7-136,-4 1-64,-6-12-344,2-1-360,-3-7-1353,0-7-1415,2-5 2119</inkml:trace>
  <inkml:trace contextRef="#ctx0" brushRef="#br0" timeOffset="1">22 173 8154,'12'-1'3577,"8"2"-1809,3 0-256,4 3-568,1 0-223,2 0-385,-4 2-112,-2 0-144,-2 1-160,-10 4-1081,-6-2-1231,-11 0 1472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4345,'-11'9'2937,"4"-3"-129,10-2-1015,6-2-305,10 2-512,6-5-200,3 1-344,4 1-144,0-2-1056,-3 1-3129,1-4 2705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6 10226,'-5'-1'942,"1"0"-1,0 0 1,-1 0-1,1 0 1,-8 1-1,7 0-479,0 0-1,1 1 1,-1 0-1,-7 2 1,0 1-497,0 1 0,1 0 0,-12 8 0,-17 8 649,35-19-586,4-2-24,-1 0 0,1 1 0,0-1 0,0 1-1,0-1 1,0 1 0,0-1 0,0 1 0,0-1 0,0 1 0,0 0 0,0 0 0,0-1 0,0 1 0,0 0 0,0 1 0,1-2-4,-1 1 0,1 0 0,-1 0-1,1 0 1,0 0 0,-1 0-1,1-1 1,0 1 0,0 0-1,0 0 1,0 0 0,0 0-1,-1 0 1,2 0 0,-1 0-1,0 0 1,0 0 0,0 0 0,0 0-1,1-1 1,-1 1 0,0 0-1,1 0 1,-1 0 0,0 0-1,2 0 1,1 4 33,1 0 1,-1 0-1,0 0 0,0 0 0,0 1 1,-1-1-1,1 1 0,-1-1 0,-1 1 1,2 8-1,0 6 321,2 36 1,-2 20 455,-8 82 0,4-151-754,1-1 0,0 1 0,0 0 0,1 9 0,0-14-44,-1 0 1,0-1-1,1 1 1,-1 0-1,1-1 1,0 1-1,-1-1 1,1 1-1,0 0 1,0-1-1,0 0 1,0 1-1,0-1 1,1 0-1,-1 1 1,0-1-1,0 0 1,1 0-1,-1 0 1,1 0-1,-1 0 1,3 0-1,2 1-38,0 0 1,1 0-1,0-1 1,-1 0-1,1-1 0,0 1 1,0-1-1,-1-1 1,1 1-1,7-2 0,11-3-1309,30-11-1,-52 15 1160,35-11-857</inkml:trace>
  <inkml:trace contextRef="#ctx0" brushRef="#br0" timeOffset="1">534 77 9538,'4'0'4297,"-4"4"-1712,-12 13-1313,-2 10-80,-16 10-176,-3 11-152,0 8-399,4-3-169,9 4-168,2-9-48,12-15-56,2-6-160,5-19-673,2-5-511,-2-13-1048,2-7-817,-3-18 2041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7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7170,'-2'2'3648,"4"10"-839,8 9-465,5 8-543,5 6-321,6 5-600,2 2-224,1-3-271,2 0-97,0-8-144,-1-3-64,-6-6-584,-11-5-569,-4-5-1791,-3-8 1751</inkml:trace>
  <inkml:trace contextRef="#ctx0" brushRef="#br0" timeOffset="1">377 300 6921,'1'20'3825,"5"-3"-296,3 6-1457,-8 3-535,2 6-289,-3 1-520,-4-2-288,-1-6-320,2-2-280,2-10-808,-1-7-656,6-9-2377,3-9 2529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7714,'10'0'4329,"3"1"-593,-4 6-2031,5 2-281,-5 3-656,-1 0-232,5 0-600,2-1-648,9-3 472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3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11322,'0'0'256,"-1"-1"0,1 1-1,-1-1 1,1 1-1,-1-1 1,1 1-1,-1-1 1,1 0 0,-1 1-1,1-1 1,0 0-1,-1-1 1,1 2-169,0 0 1,0 0 0,0 0-1,0-1 1,0 1-1,0 0 1,0 0 0,0-1-1,0 1 1,0 0-1,0 0 1,1-1 0,-1 1-1,0 0 1,0 0-1,0 0 1,0-1-1,0 1 1,0 0 0,1 0-1,-1 0 1,0 0-1,0-1 1,0 1 0,1 0-1,-1 0 1,3-1 248,-1 0 0,1 0 0,0 0 0,-1 0 1,6 0-1,13-1-8,0 0 1,1 1 0,-1 2 0,0 0-1,43 8 1,-49-6-291,-10-3-26,0 0 0,0 1-1,0 0 1,8 3 0,-12-3-3,0-1 0,1 1 0,-1 0 0,0 0 0,0-1 0,0 1 0,1 0 0,-1 0 0,0 0 0,-1 0 0,1 0 0,0 0 0,0 1 0,0-1 0,-1 0 0,1 0 0,0 1 0,-1-1 0,1 0 0,-1 1 0,1 1 0,0 10 150,0 0-1,0-1 1,-1 1 0,-4 22 0,2-7-16,-6 141 371,9-122-295,10 76-1,-6-98-111,-3-15-9,0-1 0,0 1 0,-1 0 0,0 0 0,-1 0 0,-2 19-1,2-27-68,-1 0-1,0 0 0,1 0 1,-1 0-1,0 1 0,0-1 1,0-1-1,0 1 0,-1 0 1,1 0-1,-1 0 0,1-1 1,-1 1-1,1-1 0,-1 1 1,0-1-1,0 1 0,1-1 0,-1 0 1,0 0-1,0 0 0,0 0 1,-1 0-1,1-1 0,0 1 1,-2 0-1,-6 0-36,1 0-1,0-1 1,-1 0 0,-17-2 0,8 1-351,-22-4-2178,41 5 2497,-1 0 0,1 0 0,0 0 0,-1 0 1,1 0-1,-1 0 0,1 0 0,0 1 0,-1-1 0,1 0 0,0 0 0,-1 0 0,1 0 1,0 1-1,-1-1 0,1 0 0,0 1 0,-1-1 0,1 0 0,0 0 0,-1 1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4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6377,'-44'11'3665,"32"-10"-1624,6-1-1097,6 0 552,-1-1-240,1 1-295,0 0-121,0 0-240,0 0-112,16 0-192,5-1-80,37-2-528,-32 2-360,0-1-1145,-1 2 1449,-4 0-1064,-6 3-776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4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5881,'-15'10'3993,"3"-3"-1568,12-3-1345,4-4 896,11 0-903,2 0-145,6 0-256,2-3-104,2 3-312,-1 0-240,0 0-544,-4 3-416,-2 2 712,-2 2-544,-6-2-401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8:42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27 713 3153,'-21'101'2600,"20"-93"-2159,-3 14 1196,5-16-93,0 0-66,-1-6-1366,0 0 0,0 0 0,0 0 0,0 0 0,0 1-1,0-1 1,0 0 0,0 0 0,0 0 0,0 1 0,0-1 0,0 0 0,0 0 0,0 0 0,1 1 0,-1-1-1,0 0 1,0 0 0,0 0 0,0 0 0,0 1 0,0-1 0,0 0 0,0 0 0,1 0 0,-1 0 0,0 0-1,0 1 1,0-1 0,0 0 0,1 0 0,-1 0 0,0 0 0,0 0 0,0 0 0,0 0 0,1 0 0,-1 0 0,0 0-1,0 0 1,0 0 0,1 0 0,6-9 2996,-3 3-3748,23-34 1017,-11 18-260,-1 0 1,-2-2-1,15-33 1,108-312 258,-67 115-101,-58 210-120,-9 33-50,-2 9 91,-7 16 115,2 5-161,0-1 0,1 1 0,1 0 0,-1 32 1,3-39-106,1 0 1,1 1-1,0-1 1,1 0-1,0 0 0,1 0 1,1 0-1,6 17 1,-8-26-38,0 1 0,0 0 0,0-1 0,0 1 0,1-1 1,-1 0-1,1 0 0,0 0 0,0 0 0,0 0 0,0-1 0,1 1 0,6 3 0,-7-5-7,1 1-1,-1-1 0,0-1 1,1 1-1,-1 0 0,0-1 0,1 0 1,-1 0-1,1 0 0,-1 0 1,1 0-1,-1-1 0,1 1 0,-1-1 1,0 0-1,0 0 0,4-2 1,2-1-4,-1 0 0,0-1 0,-1 0 1,1 0-1,-1-1 0,0 0 1,0 0-1,-1 0 0,0-1 0,0 0 1,6-10-1,-1 0 17,-1 0 0,0-1-1,13-38 1,-16 35 42,-6 20 55,0 6 84,0 8-17,0 12-33,-1-12-75,0 1 0,2-1 0,-1 0 0,7 21 0,-5-23-48,0 0-1,0 0 1,1 0-1,1-1 1,5 11-1,-8-19-73,-1 1 0,1-1 0,-1 0 0,1 0 0,0 0-1,-1 0 1,1 0 0,0 0 0,1-1 0,-1 1 0,0-1 0,0 1-1,1-1 1,-1 0 0,1 0 0,-1 0 0,1 0 0,-1 0 0,1 0-1,-1-1 1,1 0 0,0 1 0,-1-1 0,1 0 0,0 0 0,0 0-1,2-1 1,18-6-691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2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101 175 4569,'-78'93'2786,"58"-67"-1123,20-26-1605,0 1 0,-1-1 1,1 0-1,0 1 0,0-1 0,0 1 1,-1-1-1,1 0 0,0 1 0,0-1 1,0 1-1,0-1 0,0 0 0,0 1 1,0-1-1,0 1 0,0-1 0,0 0 1,0 1-1,0 0 0,1 0 130,-1 0-89,0 0 1,0-1 0,1 1-1,-1-1 1,0 1-1,1-1 1,-1 1 0,0-1-1,1 1 1,-1-1-1,1 1 1,-1-1 0,1 1-1,-1-1 1,1 0-1,-1 1 1,1-1 0,-1 0-1,1 0 1,-1 1-1,1-1 1,0 0 0,0 0-1,17 3 948,-16-3-914,10 0 101,1 0-1,-1-1 1,1-1 0,-1 0-1,0 0 1,0-1 0,0-1-1,0 0 1,-1-1 0,13-6-1,-6 1-163,-1 0 0,0-1-1,0-1 1,-1-1 0,20-20 0,-31 28-44,0-1 0,0 0 1,-1 0-1,1 0 0,-1-1 1,-1 1-1,1-1 0,-1 0 1,3-11-1,-5 14-7,0 1-1,0-1 1,-1 1 0,0-1 0,1 1-1,-1-1 1,0 0 0,-1 1 0,1-1 0,-1 1-1,1-1 1,-1 1 0,0-1 0,0 1-1,-1-1 1,1 1 0,-1 0 0,1 0-1,-1 0 1,0 0 0,0 0 0,-3-3-1,0 2 37,1 0 1,-1 1-1,1-1 0,-1 1 0,0 0 0,0 0 0,0 1 0,0-1 0,-1 1 0,1 1 0,-1-1 0,1 1 0,-1 0 0,0 0 0,1 0 0,-1 1 0,0 0 0,0 0 0,-11 2 0,11-1 24,0 0 0,0 0 0,1 1 0,-1 0 0,0 0 0,1 0 0,-1 1 0,1 0 0,0 0 0,0 0 0,0 0 0,0 1 0,0 0 0,1 0 0,0 1 0,0-1 0,0 1 0,-6 9 0,7-8-6,0-1 0,1 1 0,-1 0 0,1 1 0,0-1 0,1 0 0,0 1 0,0-1 0,0 0 0,1 1 0,0-1 0,0 1 0,0-1 0,1 1 1,0-1-1,0 1 0,1-1 0,0 0 0,5 12 0,-3-10-26,0 0 0,1 0-1,1 0 1,-1 0 0,1-1 0,1 0 0,-1 0 0,1-1 0,0 0 0,1 0 0,-1 0 0,1-1 0,10 5 0,3-1-264,-1 0 1,1-2-1,1-1 1,-1 0-1,1-1 0,0-2 1,0 0-1,0-1 0,0-2 1,26-1-1,-41 0-2,1 0-1,0 0 1,0-1-1,-1 0 1,1 0 0,-1 0-1,11-6 1,12-11-1369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7034,'-3'-6'8074,"1"9"-4943,1 17-3587,1-7 1349,-3 39 328,10 105 0,-3-123-1014,1-1 0,3 0 1,11 35-1,-15-57-175,1 0 0,0-1-1,0 1 1,2-1 0,7 11 0,-9-15-22,0 0-1,1 0 1,-1-1 0,1 0-1,0 0 1,1 0-1,-1-1 1,13 6 0,-14-7-56,-1-2 1,1 1-1,0 0 1,-1-1-1,1 0 1,0 0-1,0 0 1,0-1-1,0 1 1,6-2-1,-8 1-89,-1 0-1,0-1 0,1 1 1,-1-1-1,0 0 1,1 0-1,-1 0 1,0 0-1,0 0 1,0 0-1,0-1 1,0 1-1,0 0 1,0-1-1,0 0 0,0 0 1,-1 1-1,1-1 1,-1 0-1,0 0 1,1 0-1,0-3 1,11-24-972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2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150 113 8778,'-125'-68'4409,"109"65"-2297,7-1-1200,9 0 425,3 0-257,10 2-288,7-2-104,3 0-272,7 0-296,5 0-856,3 0-792,0 1 1216,-5 0-832,-6 2-641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2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5 541 7938,'-1'2'736,"0"1"1,1 0 0,-1 0 0,0-1-1,1 1 1,-1 0 0,1 0 0,0 4-1,0-7-708,0 0-1,0 0 0,0 0 0,0 0 0,0 0 0,0 1 0,0-1 0,0 0 1,0 0-1,0 0 0,0 0 0,0 0 0,0 0 0,0 0 0,0 0 0,0 0 1,0 0-1,0 0 0,0 0 0,0 1 0,0-1 0,0 0 0,0 0 0,0 0 1,0 0-1,0 0 0,0 0 0,1 0 0,-1 0 0,0 0 0,0 0 1,0 0-1,0 0 0,0 0 0,0 0 0,0 0 0,0 0 0,0 0 0,0 0 1,0 0-1,0 0 0,0 0 0,0 0 0,1 0 0,-1 0 0,0 0 0,0 0 1,0 0-1,0 0 0,0 0 0,0 0 0,0 0 0,0 0 0,0 0 0,0 0 1,0 0-1,0 0 0,1 0 0,-1 0 0,0 0 0,4-7 1646,17-35-1196,-8 17-312,15-45 0,-27 69-162,53-164 185,-13-3-93,-36 144 8,1-41 0,-7 61 1,-2 4-43,-2 7 35,0 4-1,0 0-1,0 0 0,1 0 1,1 1-1,-4 21 1,3-5 125,0 39 0,4-63-199,0 0-1,0 0 1,0 1-1,1-1 1,0 0 0,0 0-1,0 0 1,3 6-1,-4-9-24,1 1-1,0-1 0,-1 0 0,1 0 1,0 1-1,0-1 0,0 0 0,0 0 1,0 0-1,0 0 0,0-1 0,0 1 1,1 0-1,-1 0 0,0-1 0,1 1 0,-1 0 1,0-1-1,1 0 0,-1 1 0,0-1 1,1 0-1,-1 1 0,1-1 0,-1 0 1,1 0-1,2-1 0,0 1-43,0-1 1,0 0-1,0-1 0,-1 1 1,1 0-1,0-1 0,-1 0 1,1 0-1,-1 0 0,1-1 0,-1 1 1,3-4-1,6-5-224,17-21 0,-26 28 230,10-12-190,0-1 0,12-22 0,-20 29 261,0 0 0,0 0 0,-1-1 1,-1 1-1,5-20 0,-9 27 506,-2 7-286,-3 6 23,3-2-104,0 0 0,1 0 0,-1 0-1,2 0 1,-1 0 0,1 1 0,0 16 0,2-21-162,-1-1 0,0 1 1,1 0-1,0 0 0,0 0 1,0-1-1,1 1 0,2 5 0,-3-7-55,0 0 0,1 0-1,-1 0 1,1 0 0,0 0-1,-1-1 1,1 1 0,0 0-1,0-1 1,0 0-1,0 1 1,0-1 0,0 0-1,5 1 1,11 4-363,1-3-219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2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63 5785,'-3'-6'1030,"0"-1"0,-1 1 0,1 1 0,-1-1 0,-1 0 0,-6-7 0,9 12-873,0-1 1,0 1-1,0 0 1,0-1-1,0 1 1,0 0-1,0 0 1,0 1-1,0-1 1,-1 0-1,1 1 1,0-1-1,0 1 1,-1 0-1,1-1 0,0 1 1,-1 0-1,1 1 1,0-1-1,-1 0 1,1 1-1,0-1 1,-4 2-1,2 0-40,-1 0 1,0 1-1,0-1 0,1 1 0,0 0 1,-1 1-1,1-1 0,0 1 0,1-1 1,-1 1-1,-3 6 0,4-7-85,1 0-1,0 0 1,0 0-1,0 0 1,0 1-1,1-1 1,-1 0-1,1 1 1,0 0-1,0-1 1,0 1 0,1 0-1,-1-1 1,1 1-1,0 0 1,0 5-1,0-7-27,1 0-1,-1-1 0,1 1 0,-1 0 1,1-1-1,0 1 0,0-1 0,0 1 1,0-1-1,0 1 0,0-1 0,0 0 1,0 0-1,0 1 0,0-1 0,1 0 1,-1 0-1,1 0 0,2 1 0,1 0 21,0 0 0,0 0 0,1 0-1,7 0 1,-13-2-24,1 1 46,-2-1-33,0 0 1,0 0-1,1 0 0,-1 1 1,0-1-1,0 0 1,0 1-1,0-1 1,0 1-1,0-1 1,1 1-1,-2 0 0,-6 11-10,-5 8-2,-14 18 7,26-37-6,1 1 0,-1-1 0,0 0 0,1 1 0,-1-1 0,1 1 0,0-1 1,-1 1-1,1-1 0,0 1 0,0-1 0,0 1 0,0-1 0,0 1 0,0-1 0,1 1 0,-1-1 0,0 1 0,1-1 0,-1 1 0,1-1 0,0 0 0,-1 1 0,1-1 0,0 0 0,0 1 0,0-1 0,-1 0 0,1 0 0,1 0 0,0 2 0,1-1 7,0 1-15,0 1 1,1-1 0,0-1 0,0 1-1,0 0 1,0-1 0,0 0-1,0 0 1,0 0 0,1 0 0,-1-1-1,1 0 1,-1 0 0,8 1-1,-3-1-220,1-1 0,-1 1-1,1-2 1,-1 1-1,1-1 1,11-3-1,-2-2-575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3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6273,'10'-1'7054,"3"1"-2785,11 5-3364,11 7-470,-33-11-411,-1 0 0,1 0 0,0 0 0,-1 0-1,1 0 1,-1 0 0,1 1 0,-1-1 0,0 0 0,0 1 0,1-1 0,-1 1-1,0 0 1,0-1 0,0 1 0,-1 0 0,1-1 0,0 1 0,-1 0 0,1 0-1,-1 0 1,1 0 0,-1 0 0,0 3 0,0 0-9,0-1 0,-1 1 0,1-1 0,-1 1 0,0-1 0,-1 1 0,1-1 0,-3 5 0,0-1 20,-1 0 0,-7 11 0,7-13-13,0 1 0,1 0 0,-5 11 1,8-18-23,1 1 1,0-1 0,0 0-1,0 0 1,0 1 0,0-1-1,-1 1 1,1-1 0,0 0-1,0 1 1,0-1 0,0 0-1,0 1 1,0-1-1,0 0 1,0 1 0,0-1-1,0 0 1,0 1 0,1-1-1,-1 0 1,0 1 0,0-1-1,0 0 1,0 1 0,0-1-1,1 0 1,-1 1 0,0-1-1,0 0 1,1 0 0,-1 1-1,0-1 1,0 0 0,1 0-1,-1 1 1,0-1 0,1 0-1,-1 0 1,0 0 0,1 0-1,-1 0 1,0 1 0,1-1-1,-1 0 1,0 0 0,1 0-1,-1 0 1,0 0 0,1 0-1,-1 0 1,0 0 0,1 0-1,22-4 30,68-16-1746,-81 20 1111,-6 3-285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3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17 6089,'-56'1'9016,"274"3"-6383,-1-15-2081,136 0-638,-340 12 88,47 2-837,-52-2 592,0 0-1,0 1 0,0 0 0,15 6 1,-21-7 149,-1 0-1,0-1 1,1 1 0,-1 0-1,0 0 1,0 0 0,0 0-1,0 0 1,2 2 0,4 8-1361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30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5361,'4'-3'900,"1"0"0,0 0-1,-1 1 1,1 0 0,0-1 0,7 0-1,-3 0-183,-1 2-1,1-1 0,12 0 0,-7 2-259,0 1 0,0 0 0,0 0 0,20 6 0,-26-5-343,-1 0 1,1 0 0,-1 1 0,0 0 0,0 1 0,0-1 0,7 6-1,-12-8-100,-1 0-1,1 1 0,-1-1 1,1 0-1,-1 1 1,0-1-1,0 1 0,0-1 1,0 1-1,0 0 0,0-1 1,0 1-1,0 0 0,0 0 1,-1 0-1,1 0 0,-1-1 1,0 1-1,1 0 1,-1 0-1,0 0 0,0 0 1,0 0-1,0 0 0,-1 0 1,1 0-1,0 0 0,-1 0 1,1-1-1,-1 1 0,0 0 1,0 0-1,-1 1 1,0 2 7,0-1 1,-1-1 0,0 1 0,0 0 0,0-1 0,0 1 0,-1-1-1,1 0 1,-1 0 0,0 0 0,-6 3 0,-4 1 49,-1 0-1,-16 5 1,-4 1 89,45-11-4,0-1 0,15-1-1,-21 0-113,7 0 150,0 0-1,1 1 1,-1 0-1,0 0 1,19 6 0,-28-7-154,-1 1 1,1-1-1,-1 1 1,0 0 0,1-1-1,-1 1 1,0 0-1,0 0 1,0 0-1,1 0 1,-1 0 0,0 0-1,0 0 1,0 0-1,1 2 1,-2-2 5,1 0-1,-1 0 1,0 0 0,1 0 0,-1 1 0,0-1 0,0 0-1,0 0 1,0 0 0,0 0 0,0 0 0,0 0-1,0 1 1,0-1 0,-1 0 0,1 1 0,-1 1 27,-1 0 1,1-1 0,-1 1 0,1-1-1,-1 1 1,0-1 0,0 0-1,0 1 1,0-1 0,0 0 0,0 0-1,0-1 1,-5 4 0,-4 0 57,-1 0 0,1-1 0,-1 0 0,0-1 1,0 0-1,0-1 0,0 0 0,-1-1 0,1 0 0,-20-2 0,29 1-163,1 0-12,1 0 1,-1 0 0,1 0-1,-1-1 1,1 1-1,-1 0 1,1 0 0,0-1-1,-1 1 1,1-1-1,0 0 1,-1 1-1,-1-2 1,3 2-1,0 0-1,0 0 1,0 0 0,0-1-1,-1 1 1,1 0 0,0 0-1,0 0 1,0 0 0,0 0-1,0 0 1,0 0 0,0 0-1,0-1 1,0 1 0,0 0-1,0 0 1,0 0 0,0 0-1,0 0 1,-1 0 0,1-1-1,0 1 1,0 0 0,0 0-1,0 0 1,0 0 0,0 0-1,0 0 1,1-1 0,-1 1-1,0 0 1,0 0 0,0 0-1,0 0 1,0 0 0,0 0-1,0 0 1,0-1 0,0 1-1,0 0 1,0 0 0,0 0-1,8-4-1212,11 1-1242,-2 3-131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3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83 2513,'-11'-40'2291,"10"37"-1883,0 0 0,0 0-1,0 1 1,-1-1 0,1 0 0,-1 0 0,1 1 0,-1-1 0,0 1 0,0 0 0,0-1 0,0 1 0,-1 0-1,-2-2 1,5 4-303,0 0-1,-1-1 0,1 1 0,-1 0 0,1 0 1,-1-1-1,1 1 0,0 0 0,-1 0 0,1 0 1,-1-1-1,1 1 0,-1 0 0,1 0 1,-1 0-1,1 0 0,-1 0 0,1 0 0,-1 0 1,1 0-1,-1 0 0,1 0 0,-1 0 0,1 1 1,-1-1-1,1 0 0,-1 0 0,0 1-7,1 0 0,-1-1 0,0 1 0,1 0 0,-1 0-1,1-1 1,-1 1 0,1 0 0,-1 0 0,1 0 0,0 0-1,-1 0 1,1 1 0,-1 4 100,0 1 0,0 0 1,1 8-1,0-12-12,0 26 38,2-1 1,2 0-1,7 33 0,-1-8-18,-10-52-227,2 22 202,-2-23-217,0 1 1,0 0-1,0-1 1,0 1-1,0 0 1,0-1-1,0 1 1,0 0-1,-1-1 0,1 1 1,0-1-1,0 1 1,-1 0-1,1-1 1,0 1-1,-1-1 1,1 1-1,0-1 1,-1 1-1,1-1 1,-1 1-1,1-1 0,-1 1 1,1-1-1,-1 0 1,1 1-1,-1-1 1,0 1-1,0-1-72,1 0 0,0 0 0,0 0 0,0-1 0,-1 1 0,1 0 0,0 0 0,0 0 0,0 0 0,-1 0 0,1 0 0,0 0 0,0-1 0,0 1 0,0 0 0,-1 0 0,1 0 0,0 0 0,0-1 0,0 1 0,0 0 0,0 0 0,0 0 0,-1-1 0,1 1 0,0 0 0,0 0 0,0-1 0,0 1-1,0 0 1,0 0 0,0 0 0,0-1 0,0 1 0,0 0 0,0-10-1418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09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19 106 2729,'-1'-8'1270,"0"0"23,1 0 0,0 0 1,1-13-1,-1 19-1072,1 0 0,-1-1 1,1 1-1,0 0 0,-1 0 0,1 0 0,0 0 1,0 0-1,1 0 0,-1 0 0,0 0 0,1 0 1,-1 1-1,1-1 0,-1 0 0,1 1 0,3-3 0,-1 2-13,1 0-1,-1-1 0,1 2 0,0-1 0,0 1 0,0-1 0,0 1 0,0 1 0,0-1 0,0 1 1,0 0-1,0 0 0,10 1 0,-6 1-90,0-1-1,1 1 1,-1 1 0,0 0 0,0 0 0,12 7-1,-18-8-99,0-1-1,0 1 1,-1 0 0,1-1-1,-1 1 1,1 1-1,-1-1 1,0 0-1,0 0 1,0 1 0,0-1-1,0 1 1,1 3-1,-2-5-9,-1 1-1,1 0 1,-1 0 0,0 0-1,1-1 1,-1 1-1,0 0 1,0 0-1,0 0 1,-1 0-1,1-1 1,0 1 0,-1 0-1,1 0 1,-1-1-1,1 1 1,-1 0-1,0-1 1,0 1-1,0 0 1,0-1 0,0 1-1,-2 1 1,-4 5 14,0-1 1,-1 0 0,1 0-1,-1-1 1,-1 0-1,1-1 1,-1 0 0,0 0-1,-11 4 1,-1-1 62,-1 0 0,-43 8 0,58-15-34,-3 0 56,9-1-101,1 0 1,0 0 0,0 0-1,0 0 1,0 0 0,0 0-1,0 0 1,0 1-1,0-1 1,0 0 0,0 0-1,-1 0 1,1 0 0,0 0-1,0 0 1,0 0-1,0 0 1,0 0 0,0 0-1,0 1 1,0-1 0,0 0-1,0 0 1,0 0 0,0 0-1,0 0 1,0 0-1,0 0 1,0 0 0,0 0-1,0 1 1,0-1 0,0 0-1,0 0 1,0 0-1,0 0 1,0 0 0,0 0-1,0 0 1,0 0 0,0 1-1,0-1 1,0 0-1,0 0 1,0 0 0,1 0-1,-1 0 1,0 0 0,0 0-1,0 0 1,0 0-1,0 0 1,0 0 0,0 0-1,0 0 1,0 0 0,0 1-1,1-1 1,-1 0 0,0 0-1,0 0 1,0 0-1,0 0 1,0 0 0,0 0-1,0 0 1,1 0 0,-1 0 220,3 1 21,8 3-54,109 43 820,-62-18-464,-52-26-557,0 1 0,0 0 1,0 1-1,0-1 0,-1 1 0,9 10 0,-13-14-36,0 0 0,-1 1 0,1-1 0,0 0 0,0 1 0,0-1 0,-1 1-1,1-1 1,-1 1 0,1 1 0,-1-2 14,0 0-1,0 0 0,0 0 1,0 0-1,0-1 0,-1 1 1,1 0-1,0 0 1,0 0-1,-1 0 0,1-1 1,0 1-1,-1 0 1,1 0-1,-1 0 0,1-1 1,-1 1-1,1 0 0,-2 0 1,-7 6-645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1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54 3065,'-35'-36'1860,"19"21"1433,15 14-2821,0 1 0,1 0 0,-1-1 0,0 1 0,0 0 0,1 0 0,-1 0 0,0 0 0,0 0 0,0 0 0,1 0 0,-2 0 0,1 0-204,1 1-158,-1 0 1,1 0-1,0 0 1,-1 0 0,1 0-1,0 1 1,0-1-1,0 0 1,0 0-1,0 0 1,0 2 0,0 0 47,4 180 1994,2-97-1553,4 0 0,29 121 0,-29-170-541,-2-10 3,-1 0-1,-1 1 1,1 29-1,-6-52-46,-1 0-1,0 0 1,0-1-1,-1 1 1,1 0-1,-1 0 1,0 0-1,0-1 1,-3 8-1,4-12-15,0 0-1,0 0 1,0 0 0,0 0-1,0 0 1,0 0 0,0 0-1,0 0 1,0 0 0,0 0-1,0 1 1,0-1 0,0 0 0,0 0-1,0 0 1,0 0 0,-1 0-1,1 0 1,0 0 0,0 0-1,0 0 1,0 0 0,0 0-1,0 0 1,0 0 0,0 0-1,0 0 1,0 0 0,0 0-1,0 0 1,0 0 0,0 0-1,0 0 1,-1 0 0,1 0-1,0 0 1,0 0 0,0 0-1,0 0 1,0 0 0,0 0-1,0 0 1,0 0 0,0 0-1,0 0 1,0 0 0,0 0-1,0 0 1,0 0 0,-1 0 0,1 0-1,0 0 1,0 0 0,0 0-1,0 0 1,0 0 0,0 0-1,0 0 1,0 0 0,0 0-1,0 0 1,0-7-438,13-41-2670,-4 6 2020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1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59 4985,'-11'-12'3989,"-2"3"3507,8 7-5990,2 0-748,11-4-625,0 2-99,0 0 0,0 1 1,0 0-1,1 0 1,9-1-1,-14 3-18,5-1 34,-1 1-1,1 0 0,-1 0 1,1 1-1,13 1 0,-3 0 1,13 1 8,44 9 0,-43-5-36,42 2 0,-38-7-11,-8 1 11,0-1 0,0-2 0,39-5 0,-46 2 44,-22 5-3,0 0 25,-5 0 37,-13 0-59,-27 6 0,38-6-64,7-1-2,-1 0 1,1 0 0,-1 0 0,0 0 0,1 0 0,-1 1 0,1-1-1,-1 0 1,1 0 0,-1 0 0,0 1 0,1-1 0,-1 0 0,1 1-1,-1-1 1,1 0 0,0 1 0,-1-1 0,1 1 0,-1-1-1,1 0 1,0 1 0,-1-1 0,1 1 0,0-1 0,-1 1 0,1 0-1,0-1 1,0 1 0,0-1 0,-1 1 0,1-1 0,0 1-1,0 0 1,0-1 0,0 1 0,0-1 0,0 1 0,0 0 0,0-1-1,0 1 1,1-1 0,-1 1 0,0 0 0,1 2-6,0 2 12,0 0 0,1 1 0,3 8-1,3 7 7,-8-20-10,0 0 3,0-1 4,0 0 4,0 0 2,1 8 24,1 1-44,-2-3 15,1-1-1,0 0 0,0 0 0,1 0 1,0 0-1,4 9 0,3 2 8,-5-11-10,-1 1 0,0 0 0,0 0 0,0 0 0,-1 0 1,0 0-1,0 0 0,1 14 0,2 20 26,7 51 186,-1 133-1,-11-214-194,0 59 124,1-60-132,0-1 0,0 0 0,1 0 1,0 0-1,1 0 0,4 11 0,34 57 122,-37-61-22,-5-10-119,-5-9-375,-21-13-6375,21 12 5324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 9226,'-8'0'4161,"6"-4"-1921,9 4-967,8 0-17,6-2-440,8 2-184,10 2-344,1-5-112,5-4-96,3 0-184,-3-4-1152,6 4-1072,-9 13 1383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1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82 5425,'-22'-7'3620,"22"7"-3491,-1 0 0,0-1 0,1 1 1,-1 0-1,1 0 0,-1-1 0,1 1 0,-1-1 0,1 1 1,0 0-1,-1-1 0,1 1 0,-1-1 0,1 0 0,0 0-66,0 1-1,0 0 0,0 0 0,0-1 0,0 1 0,0 0 0,0-1 1,0 1-1,1 0 0,-1 0 0,0-1 0,0 1 0,0 0 0,1 0 0,-1-1 1,0 1-1,0 0 0,0 0 0,1-1 0,-1 1 0,0 0 0,1 0 1,-1 0-1,0 0 0,0 0 0,1 0 0,-1-1 0,0 1 0,1 0 1,-1 0-1,1 0 0,11-3 412,1 0 0,0 1-1,0 1 1,0 0 0,17 1 0,-3 0 9,1-1-108,222-14 1549,33-19-692,-274 33-1127,-9 1-64,-19 3 87,-59 8-2325,51-6 1464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23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 4289,'-8'-30'6429,"11"50"-1754,-1 17-4085,-2-22-45,3 187 1708,4 71-415,-2-218-1666,3 77-1147,-7-129-551,-1-7-2913,0 3 3087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2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14 142 7194,'-3'-5'945,"1"0"0,0 0 0,1-1 1,-1 1-1,1-1 0,0 1 1,0-11-1,1 13-727,0 0 0,1 0 0,-1 0 0,1 0 0,0 0 0,0 0 0,0 0 1,0 1-1,0-1 0,1 0 0,-1 0 0,1 1 0,0-1 0,0 1 0,3-4 0,-2 3-154,1 0-1,-1 0 1,0 1 0,1-1-1,0 1 1,0 0 0,0 0-1,0 0 1,0 1-1,0-1 1,6 0 0,5-1 1,-1 1 1,17 0 0,-14 1-15,185-5 199,-200 7-247,6-1 7,-1 0 0,0 1 0,9 2 1,-15-3-6,0 1 0,1-1 0,-1 0 0,0 1 1,0-1-1,1 1 0,-1 0 0,0-1 1,0 1-1,0 0 0,0 0 0,0-1 1,0 1-1,0 0 0,0 0 0,0 0 1,0 0-1,-1 0 0,1 1 0,0-1 1,-1 0-1,1 0 0,-1 0 0,1 2 1,8 51 358,-5-26-69,12 46-1,-14-69-287,0-1 0,0 1 1,0-1-1,1 0 0,0 0 0,-1 0 0,1 0 0,6 6 1,4 1 14,15 12 1,-22-18-12,-3-2-2,1 0 0,-1 0-1,-1 1 1,1-1 0,0 1 0,-1 0-1,1-1 1,-1 1 0,0 0-1,-1 0 1,1 1 0,-1-1-1,1 0 1,-1 0 0,-1 1-1,2 6 1,-1 6 90,-1 1 1,-4 31-1,3-38-42,-7 66 314,-11 151 424,18-196-760,1-8-218,-6 35 0,0-87-9659,5 15 7480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2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8674,'-5'0'3849,"5"0"-1921,4 1-192,-4-1-399,7 0-257,27 3-320,51 3-144,-26-6-240,1 0-80,-2 2-112,1 3-56,-13 4-56,-6 1-15,-8 2-1,-10-6-96,-5-2-793,-5 0-575,-4 0 824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29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315 215 4657,'-25'-78'6584,"20"48"-4062,5 24-2050,-1 1 1,0-1-1,0 1 1,0-1-1,0 1 1,-3-7-1,3 12-418,1-1 0,0 0-1,-1 1 1,1-1 0,0 1-1,-1-1 1,1 1 0,0-1-1,-1 1 1,1-1 0,-1 1-1,1-1 1,-1 1 0,1 0 0,-1-1-1,0 1 1,1 0 0,-1-1-1,1 1 1,-1 0 0,0 0-1,1 0 1,-1-1 0,0 1-1,1 0 1,-1 0 0,0 0-1,1 0 1,-1 0 0,0 0-1,1 0 1,-1 0 0,0 1-1,0-1 1,-2 1 46,0 1-1,0-1 0,0 1 1,1-1-1,-5 4 1,6-4-82,-14 11 55,1 1 0,0 0 0,1 1 0,0 0 1,1 1-1,-11 19 0,-54 105-118,55-96 74,17-34-29,0 0-8,0 1 0,1 0-1,-6 17 1,8-12-23,2-15 29,0 1-1,0-1 1,0 1-1,1-1 1,-1 1-1,0-1 1,0 0-1,0 1 1,0-1-1,0 1 1,1-1-1,-1 0 1,0 1 0,0-1-1,1 0 1,-1 1-1,0-1 1,1 0-1,-1 1 1,0-1-1,1 0 1,-1 0-1,0 1 1,1-1-1,-1 0 1,1 0-1,-1 0 1,1 1-1,-1-1 0,1 0 0,-1 0 0,1 0 0,-1 0 0,1 0 0,-1 0 0,1 0 0,-1 0 0,1 0 0,-1 0 0,1 0 0,0 0 0,-1-1 0,0 1 0,1 0 0,-1 0 0,1 0 0,-1-1 0,1 1 0,-1 0 0,1-1 0,-1 1 0,1-1 0,8-11-34,-7 8 26,9-16-42,18-43 1,-11 21 28,-4 11 19,29-68 15,-35 80 26,-2-1-1,9-41 1,-15 58-24,1 0-1,-1 0 1,0 0 0,0 0 0,0 0-1,-1 0 1,1 0 0,-1 0 0,0 0 0,-1-4-1,2 6-4,-1 0-1,1 1 0,0-1 0,-1 0 0,1 1 1,0-1-1,-1 0 0,1 1 0,-1-1 0,0 1 1,1-1-1,-1 1 0,1-1 0,-1 1 0,0-1 0,1 1 1,-1 0-1,0-1 0,1 1 0,-1 0 0,0-1 1,0 1-1,1 0 0,-1 0 0,0 0 0,0 0 1,0 0-1,1 0 0,-1 0 0,0 0 0,0 0 1,1 0-1,-1 0 0,0 0 0,0 1 0,1-1 1,-1 0-1,0 1 0,-1-1 0,0 2 14,0-1-1,-1 1 1,1-1-1,0 1 1,0 0-1,0 0 1,0 0-1,0 0 0,1 0 1,-4 4-1,2 1 35,-1-1 0,-4 14 0,1 1 81,2 0 0,-6 44 1,8-43-53,-9 84 337,11-88-310,1 0-1,0 0 1,6 31-1,-6-44-88,1 0-1,1-1 1,-1 1-1,1 0 1,0-1-1,0 1 0,0-1 1,0 1-1,6 6 1,-6-9-19,-1 0-1,1-1 1,0 1 0,0-1 0,0 1 0,0-1 0,0 0-1,0 0 1,0 0 0,0 0 0,0 0 0,1 0 0,-1-1-1,0 1 1,0-1 0,1 0 0,-1 1 0,0-1-1,1 0 1,2-1 0,-1 1-6,0 0 1,0-1-1,-1 0 1,1 0-1,0 0 0,-1 0 1,1-1-1,-1 1 1,7-5-1,-3 1-5,-1-1 0,1 1 0,7-9 0,-4 1-4,1 0 0,-2 0 0,1-1 0,-2 0 0,0-1 0,-1 1 0,0-2 0,7-27 0,-7 17 14,-1 1 0,-2-1 0,0-1 0,-1-45 0,-3 63 11,0-1-1,0 0 1,-1 0-1,-1 0 1,0 0-1,0 1 1,-1-1-1,-4-9 1,6 17-9,1 1-1,-1-1 1,0 1 0,0-1 0,1 1-1,-1 0 1,0 0 0,0-1 0,0 1-1,-1 0 1,1 0 0,0 0-1,0 0 1,-1 0 0,1 0 0,0 1-1,-1-1 1,1 0 0,-1 1 0,1-1-1,-1 1 1,1-1 0,-1 1-1,1 0 1,-1 0 0,-1-1 0,1 2 3,-1 0-1,1-1 1,0 1 0,0 0 0,-1 0 0,1 0 0,0 0 0,0 0 0,0 1 0,0-1 0,0 0 0,1 1 0,-1 0 0,0-1 0,1 1 0,-3 4 0,-4 5 37,2 1-1,0-1 1,0 2 0,1-1 0,0 1 0,-4 19 0,6-20-5,-35 145 543,34-129-419,1-1 0,1 1 0,3 52 0,0-70-125,0 1 0,1-1 1,0 0-1,0 0 0,1-1 1,9 19-1,-12-27-36,0 0-1,1 0 0,0 0 1,-1 0-1,1 0 1,-1 0-1,1 0 0,0 0 1,0-1-1,-1 1 1,1 0-1,0 0 0,0-1 1,0 1-1,0 0 1,0-1-1,0 1 0,0-1 1,0 0-1,0 1 1,0-1-1,0 0 0,0 1 1,0-1-1,0 0 1,2 0-1,-1-1-2,-1 1 0,1-1-1,0 1 1,0-1 0,-1 0 0,1 0 0,0 0-1,-1 0 1,1 0 0,-1-1 0,1 1-1,-1 0 1,0-1 0,1 1 0,-1-1 0,1-1-1,4-6 5,0 0 1,-1-1-1,-1 0 0,1 0 0,-1 0 0,-1 0 0,0-1 0,0 0 0,1-13 0,-2 3 27,-1 0 1,0 0 0,-5-40-1,2 47 0,0 0 0,-4-14-1,5 25-18,0-1-1,0 1 1,-1 0-1,1 0 1,-1 0 0,1 0-1,-1 0 1,0 1-1,0-1 1,0 0-1,0 1 1,-1 0-1,1-1 1,-4-1 0,6 3-4,-1 1 0,0-1 0,0 1 0,1 0 0,-1-1 1,0 1-1,0-1 0,0 1 0,0 0 0,1 0 1,-1 0-1,0 0 0,0-1 0,0 1 0,0 0 1,0 0-1,0 1 0,0-1 0,0 0 0,1 0 0,-1 0 1,0 0-1,0 1 0,0-1 0,0 1 0,1-1 1,-1 0-1,0 1 0,0-1 0,0 1 0,1 0 1,-2 0-1,0 2 19,-1 0 0,1 0 0,1 0 0,-1 0 0,0 0 0,-2 7 1,-2 10 57,0 1 0,2 0 1,-4 36-1,7-52-75,0 3-5,0 0 0,1 0 0,0 0 0,0 0 0,3 16 0,-3-23-55,0 1 0,1 0 1,-1 0-1,1 0 0,0 0 1,0-1-1,0 1 0,-1 0 1,1-1-1,1 1 1,-1-1-1,0 1 0,0-1 1,1 1-1,-1-1 0,0 0 1,1 0-1,0 0 1,-1 0-1,1 0 0,-1 0 1,1 0-1,0 0 0,0-1 1,0 1-1,-1-1 1,1 1-1,0-1 0,0 0 1,3 1-1,1-1-306,0-1 0,0 1 0,0-1 0,0 0 0,0-1 0,-1 0 1,1 1-1,0-2 0,-1 1 0,1-1 0,-1 0 0,7-5 0,4-4-372,16-18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0:2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 7282,'-25'-3'4272,"-2"6"-255,15 1-2064,0 0-129,10 1-584,6-1-303,10 0-457,3-1-168,18-2-192,9-1-40,10 0-48,10 0 8,2 0-528,-7 0-424,-4 0-1185,-8 4 1201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1:5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104 247 5185,'-67'2'2665,"65"-2"-2240,0 1 0,-1-1 0,1 0 0,0 0 0,0 1 0,0-1 1,-4 2-1,6-2-250,0 1 0,-1-1 0,1 0 0,0 1 1,-1-1-1,1 0 0,0 1 0,-1-1 0,1 0 1,0 1-1,0-1 0,-1 0 0,1 1 0,0-1 1,0 1-1,0-1 0,-1 1 0,-1 5 263,1-5-232,0 1 0,0 0 0,0 0 1,0-1-1,0 1 0,1 0 0,-1 0 0,1 0 1,-1 0-1,1 0 0,-1 2 0,2-3-162,-1 1 0,0-1 0,1 0 0,-1 0 0,1 0 0,-1 0 0,1 0 0,-1 0 0,1 0 0,0 0-1,0 0 1,-1 0 0,1-1 0,0 1 0,0 0 0,0 0 0,0-1 0,0 1 0,0 0 0,0-1 0,0 1 0,1-1 0,1 2-5,1-1 1,-1 0 0,1 0-1,-1 0 1,1-1 0,-1 1 0,1-1-1,-1 0 1,1 0 0,-1 0-1,8-2 1,2 0 23,23-8 0,-11 1-39,0 0 0,0-2 0,-1-1 0,0-2 0,-1 0 0,-1-1 0,28-23 0,-41 30-16,-1 0 0,0-1-1,0 0 1,-1 0 0,10-16-1,-14 21 0,-1 0 0,-1 0 0,1-1 0,0 1 0,-1 0 0,0 0-1,1-9 1,-2 11 1,0-1-1,0 0 1,0 1-1,0-1 1,-1 1-1,1-1 1,-1 1-1,0-1 1,0 1-1,0-1 1,0 1-1,0 0 1,0 0-1,-3-4 1,2 3 3,-1 1 1,1-1-1,-1 0 1,0 1-1,0 0 1,0 0-1,-1 0 0,1 0 1,0 0-1,-1 1 1,1 0-1,-1-1 1,1 1-1,-1 1 1,0-1-1,1 0 0,-1 1 1,0 0-1,-4 0 1,-2 0 18,0 1 1,0 0-1,0 0 1,0 1-1,-19 6 1,21-5 9,1 1 0,-1-1-1,1 1 1,0 0 0,0 1 0,0 0 0,0 0 0,1 1-1,0-1 1,0 1 0,1 1 0,-1-1 0,-4 9 0,7-10 2,0 0 1,0 0-1,1 1 0,-1-1 1,1 1-1,1-1 0,-1 1 1,1 0-1,0-1 1,0 1-1,1 0 0,-1 0 1,2 0-1,-1 0 1,0 0-1,1 0 0,0-1 1,0 1-1,4 8 1,-1-5 8,0 1 0,1-1 1,0 0-1,1 0 0,0-1 1,1 0-1,-1 0 0,1 0 1,1-1-1,9 8 0,-4-5-11,1-1-1,-1 0 1,2-1-1,-1-1 1,28 11-1,-28-14-98,-1 0 0,1-2 0,-1 1 0,1-1 1,0-1-1,0-1 0,0 0 0,0-1 0,0 0 0,-1-1 0,16-4 0,-17 1-1090,-11 5 1081,-1 0-1,0 0 1,0 0 0,0 0-1,1 0 1,-1 0 0,0 0-1,0 0 1,0 0 0,1 0-1,-1 0 1,0 0 0,0 0-1,0 0 1,0-1 0,1 1-1,-1 0 1,0 0 0,0 0-1,0 0 1,0 0-1,0-1 1,1 1 0,-1 0-1,0 0 1,0 0 0,0 0-1,0-1 1,0 1 0,0 0-1,0 0 1,0 0 0,0-1-1,0 1 1,0 0 0,0 0-1,0-1 1,-12 0-1230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1:57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 7074,'0'0'157,"0"0"1,0 0 0,0 0-1,0 0 1,0 0 0,0 0-1,0 0 1,0 0 0,0 0-1,0 0 1,0 0 0,0 0 0,0 0-1,0 0 1,0 0 0,0 0-1,0 0 1,0 0 0,0 0-1,0 0 1,-1 0 0,1 0 0,0 0-1,0 0 1,0 0 0,0 0-1,0 0 1,0 0 0,0 0-1,0 0 1,0 0 0,0 0 0,0 0-1,0 0 1,0 0 0,0 0-1,0 0 1,0 0 0,0 0-1,0 0 1,0-1 0,0 1-1,0 0 1,0 0 0,0 0 0,0 0-1,0 0 1,0 0 0,0 0-1,0 0 1,0 0 0,0 0-1,0 0 1,0 0 0,0 0 0,0 0-1,0 0 1,-3 5 659,-4 6-732,-54 57 1091,28-32-785,18-19-160,0 1-1,2 0 1,0 1 0,1 0-1,0 1 1,2 0-1,-9 25 1,13-28-88,-2 0 1,-11 23 0,15-34-430,0-1 0,1 1 0,-2-1 0,1 0 1,-1 0-1,1 0 0,-1-1 0,-1 1 0,-9 5 1,8-8-634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1:5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9570,'1'0'203,"-1"-1"0,1 1 0,-1-1 1,0 1-1,1 0 0,0-1 0,-1 1 0,1 0 0,-1 0 0,1 0 1,-1-1-1,1 1 0,0 0 0,-1 0 0,1 0 0,-1 0 0,1 0 1,0 0-1,-1 0 0,1 0 0,-1 0 0,1 0 0,0 0 0,-1 0 1,1 1-1,-1-1 0,1 0 0,-1 0 0,1 1 0,0-1 0,-1 0 1,1 1-1,-1-1 0,0 0 0,1 1 0,-1-1 0,1 1 0,-1-1 1,1 1-1,3 4 31,-1-1 1,1 1-1,3 7 0,-1-2 362,28 39 394,-12-15-604,32 36 0,-17-29-380,-16-20-848,-1 2 1,30 44 0,-44-56-1638,-3 1 1008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1055 5969,'-13'9'1367,"3"-1"-390,-2 0 1,1-1 0,-1-1-1,-13 6 1,24-12-909,0 1 0,0-1 0,0 0 0,1 1 0,-1-1 0,0 0 0,0 0 0,0 0 0,0 0 0,0 0 0,1 1 0,-1-2 0,0 1 0,0 0 0,0 0 0,0 0 0,0 0 0,1 0 0,-1-1 0,0 1 0,0 0 0,0-1 0,-1 0 0,2 0-22,-1 0 1,1 0-1,-1 1 1,1-1 0,-1 0-1,1 0 1,0 0-1,-1 0 1,1 0-1,0 0 1,0 0-1,0 0 1,0 0 0,0 0-1,0 0 1,0 0-1,0-1 1,1-4 35,0-1 1,1 1 0,0 0 0,0 0-1,4-9 1,9-13-18,1 0 0,2 1 0,25-29 1,69-69-83,-88 99 19,253-249-71,-206 213 65,3 3 0,1 4 0,4 3 0,1 4-1,94-42 1,-124 69 105,0 3 0,2 2-1,0 2 1,1 2-1,104-9 1,-33 14 242,180 15 0,-289-7-250,0 0 1,0 2-1,18 4 0,-92-9-3626,21 2 2173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29 7554,'-3'0'607,"0"-1"0,-1 0 0,1 1 0,0 0 0,-6 0 0,7 0-450,1 0 1,0 1-1,-1-1 1,1 1-1,0-1 1,0 1-1,-1-1 1,1 1-1,0 0 1,0-1-1,0 1 1,0 0-1,0 0 1,0 0-1,0 0 1,0 0-1,0 0 1,-1 2-1,1 0-49,-1-1 0,1 1-1,0-1 1,0 1 0,0 0-1,1-1 1,-1 1-1,1 0 1,-1 3 0,1 27 394,0-22-427,1-3-2,-1-1 0,1 0-1,0 0 1,1 1 0,0-1 0,0 0 0,0 0 0,1-1-1,0 1 1,0 0 0,1-1 0,-1 0 0,7 8-1,-7-11-32,0 1 0,1-1 0,-1 0 0,1 0 0,-1 0 0,1-1-1,0 1 1,0-1 0,0 0 0,1 0 0,-1 0 0,0 0 0,1-1 0,-1 0-1,1 0 1,-1 0 0,1 0 0,0-1 0,-1 0 0,1 0 0,9-1-1,-10 0-29,1 0 0,-1 0 0,1 0-1,-1-1 1,0 1 0,0-1-1,0 0 1,0-1 0,0 1-1,0-1 1,0 1 0,-1-1-1,1 0 1,-1 0 0,0-1 0,0 1-1,0-1 1,-1 0 0,1 1-1,-1-1 1,0 0 0,0 0-1,0-1 1,0 1 0,-1 0-1,1-1 1,-1 1 0,0-7 0,0 5 12,0 1 1,-1-1-1,0 0 1,0 0-1,0 0 1,-1 0-1,0 0 1,0 0-1,0 0 1,-1 0-1,0 1 1,0-1-1,0 1 1,-1-1-1,0 1 1,0 0-1,0 0 1,-1 0-1,1 0 1,-1 1-1,-6-6 1,4 5 56,-1 0 0,1 1 0,-1 0 0,0 0 0,0 1 0,-8-3 0,10 4-1,0 1-1,0-1 0,1 1 1,-1 1-1,-1-1 1,1 1-1,0 0 1,0 0-1,0 0 1,-8 2-1,11-1-59,-1-1-1,1 1 1,0 0-1,-1 0 1,1 0 0,0 1-1,0-1 1,0 0-1,0 1 1,0 0-1,0-1 1,1 1 0,-1 0-1,0 0 1,1 0-1,0 0 1,-1 0-1,1 0 1,0 0-1,-2 5 1,2-4-166,0 1 0,0-1 0,0 1 0,0 0 1,1-1-1,0 1 0,-1 0 0,1-1 0,0 1 0,1 0 0,-1-1 0,1 1 0,1 4 1,-2-7-45,0 0 1,1 0-1,0 0 1,-1 1-1,1-1 1,0 0 0,-1 0-1,1 0 1,0 0-1,0 0 1,0 0-1,2 1 1,19 11-1328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76 5569,'-21'-4'920,"13"3"99,-1-1 1,-15-4-1,24 5-957,0 1-1,0 0 1,-1 0-1,1 0 1,0 0 0,0 0-1,0 0 1,0 0-1,0 0 1,0 1-1,-1-1 1,1 0-1,0 0 1,0 0-1,0 0 1,0 0-1,0 0 1,0 0-1,0 0 1,0 0-1,-1 0 1,1 0-1,0 0 1,0 0 0,0 0-1,0 1 1,0-1-1,0 0 1,0 0-1,0 0 1,0 0-1,0 0 1,0 0-1,0 0 1,0 0-1,0 1 1,0-1-1,0 0 1,0 0-1,-1 0 1,1 0-1,1 0 1,-1 0-1,0 0 1,0 1 0,0-1-1,0 0 1,0 0-1,0 0 1,0 0-1,0 0 1,0 0-1,0 0 1,0 1-1,3 10 1982,-2-7-2287,4 13 558,0-1 0,12 23 0,-14-32-232,0 0-4,0-1 0,1 1 0,-1-1 0,1 0 0,0 0 0,8 8 0,-9-12-55,-1 0 0,0 0-1,1-1 1,-1 1-1,1 0 1,-1-1 0,1 0-1,0 0 1,-1 1 0,1-1-1,0-1 1,0 1-1,0 0 1,0-1 0,0 1-1,3-1 1,-4 0-9,0 0 0,0-1 0,0 1 0,0 0 0,0-1 0,-1 1 0,1-1 0,0 0 0,0 0 0,0 0-1,-1 0 1,1 0 0,0 0 0,2-2 0,-1 0 7,0 0 1,0-1-1,0 1 0,-1-1 0,1 0 0,1-4 0,3-5 36,-1-1 1,6-25-1,-11 38-54,5-22 52,0 1 1,-2-1-1,3-26 0,-9 42-42,-1 6-132,-5 8-441,6-4 123,0 0 0,0 0 0,0 0 0,1 1 0,-1-1 0,1 1 0,-2 5 0,0 12-932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3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15 157 6905,'4'6'3049,"-2"1"-1305,1 2-439,-2 5-145,1 4-200,-1-3-368,-1-1-216,7-3-280,-2-4-56,3-3-168,-1-8-368,-2-6-1224,2 1-1409,-7-7 1913</inkml:trace>
  <inkml:trace contextRef="#ctx0" brushRef="#br0" timeOffset="1">0 1 6833,'4'7'2753,"0"1"-1825,3 2-112,-2 2-407,0 2-193,5 2-1993,-1-1 1329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3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7026,'6'15'1631,"-1"0"0,4 22 1,-6-22-1108,0 0 0,10 23 0,-10-30-388,1 0-1,0 0 1,1-1-1,0 1 1,0-1-1,0 0 1,8 8-1,-12-14-101,0 0 0,0 0 0,0 0 1,0-1-1,0 1 0,0 0 0,0 0 0,1-1 0,-1 1 0,0 0 0,0-1 0,0 1 0,1-1 0,-1 0 0,0 1 0,1-1 0,-1 0 0,0 0 0,1 0 0,-1 0 0,2 0 0,-1 0 3,-1-1 1,0 1-1,0-1 0,0 0 1,0 1-1,0-1 0,0 0 1,0 0-1,0 0 1,0 1-1,0-1 0,-1 0 1,1 0-1,0 0 1,-1-1-1,1 1 0,0 0 1,-1 0-1,1 0 1,-1 0-1,0-1 0,1 0 1,2-9 122,-1 0 1,1-12 0,2-9-7,-3 22-149,-1 0-52,1 0 0,1 1 1,0-1-1,0 0 0,5-8 0,-3 11-1310,-5 7 1193,1 0 0,-1 0 0,0 1 0,1-1 0,-1 0 0,0 0 0,0 0 0,1 0 1,-1 0-1,0 0 0,0 1 0,1-1 0,-1 0 0,0 0 0,0 0 0,0 1 0,0-1 0,1 0 0,-1 0 0,0 1 0,0-1 0,0 0 0,0 0 0,1 1 0,4 7-1395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61 196 6169,'4'11'2937,"-2"-5"-1049,-2 5 9,0 5-537,0-4-256,-2 0-568,2 0-248,0-7-392,0-2-456,3-6 376</inkml:trace>
  <inkml:trace contextRef="#ctx0" brushRef="#br0" timeOffset="1">1 0 6721,'-1'3'3233,"1"0"-464,7 1-2609,-7-4-56,0 0-80,1 0 8,14 5-1457,2 0 1081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7610,'12'-33'2848,"-8"34"-2112,4 1-7,4 3-129,5-2-48,11-2-56,6-1-72,10-4-88,3 0-24,-4-3-136,-4-1-64,-6 3-208,-8-3-352,-6 1-1560,-6 2 1352</inkml:trace>
  <inkml:trace contextRef="#ctx0" brushRef="#br0" timeOffset="1">184 20 4265,'8'-3'2264,"1"7"-399,6 7-161,-7 8-328,2 6-239,-4 6-473,-4 4-248,-2 1-280,4 0-56,-2-4-192,2-2-432,1-8-2801,-8-3 2345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91 8026,'-46'1'3632,"40"0"-3091,12 0-103,16 1 58,247-5 555,2-16-1007,75-20 251,-75 7-2389,-256 30 1372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32 8450,'-5'-2'1187,"1"0"1,-1 0 0,-6-5-1,7 5-986,0-1 0,0 1 0,0 0 0,-8-3-1,7 4-117,0 0 0,0 0 0,0 0 0,0 1 0,0 0-1,0 0 1,0 0 0,0 0 0,0 1 0,0 0 0,0 0 0,0 0-1,0 1 1,0-1 0,0 1 0,1 0 0,-9 5 0,7-2-53,0-1 1,1 1 0,-1 0 0,1 0-1,0 1 1,0 0 0,1-1 0,-1 2-1,1-1 1,1 0 0,-6 12 0,5-8 8,0 1 0,1 0 1,0 1-1,0-1 0,-1 22 1,4-27-42,-1-1 1,2 1 0,-1 0 0,0-1-1,1 1 1,0 0 0,1-1 0,-1 1 0,1-1-1,0 0 1,0 0 0,1 0 0,5 10-1,-5-12-2,0-1 0,-1 1 0,1 0 0,0-1 0,0 0-1,1 0 1,-1 0 0,0 0 0,1 0 0,-1-1 0,1 1-1,0-1 1,-1 0 0,1 0 0,7 0 0,0 1-129,0-2 0,1 1 0,-1-2 0,12-1 1,22-6-1245,-5-3 612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31 908 5897,'-2'0'457,"-22"5"2485,24-5-2904,0 0 1,0 0-1,-1 0 0,1 0 1,0 0-1,0 0 0,-1 0 0,1 1 1,0-1-1,0 0 0,0 0 1,0 0-1,-1 0 0,1 0 0,0 1 1,0-1-1,0 0 0,0 0 1,-1 0-1,1 0 0,0 1 0,0-1 1,0 0-1,0 0 0,0 1 1,0-1-1,0 0 0,0 0 0,0 0 1,0 1-1,0 0 9,0-1 1,1 1-1,-1-1 0,1 1 0,0-1 1,-1 1-1,1-1 0,-1 1 1,1-1-1,0 0 0,-1 1 1,1-1-1,0 0 0,-1 1 0,2-1 1,6 3 72,0-1 1,1 0 0,-1 0-1,0-1 1,1 0-1,-1 0 1,0-1 0,12-1-1,4-2 4,45-10 0,270-97 58,-178 47-116,-3-6 0,-4-7 0,197-130 0,-239 125 42,130-121 1,-201 167-71,-18 16 24,29-32 0,-48 45-37,-6 5-23,-9 4-72,11-3 66,-16 8-374,0 0 0,-22 15 0,-8 10-52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0 971 7482,'31'7'2762,"16"-5"-2844,-33-2 333,20 0-97,1-1 0,45-7-1,112-42 127,-168 43-260,718-255 746,-490 157-407,-191 76-201,0-4 0,54-39 0,-62 34-14,-1-2 0,-3-2-1,82-89 1,-124 123-114,-1 0-1,1 0 1,-2 0 0,1-1-1,-1 0 1,0-1 0,-1 1-1,6-20 1,-8 25-8,-2 0 0,1 0-1,0 0 1,-1 0 0,0 1 0,0-1 0,0 0-1,0-5 1,-1 8-16,1-1 0,-1 1-1,1 0 1,-1 0 0,1 0-1,-1-1 1,1 1 0,-1 0-1,0 0 1,0 0 0,0 0-1,0 0 1,1 0 0,-1 0-1,0 1 1,-1-1 0,1 0-1,0 0 1,0 1 0,0-1-1,0 1 1,-1-1 0,1 1-1,0-1 1,0 1 0,-1 0-1,1 0 1,0-1 0,0 1-1,-3 0 1,-3 0-72,0 0 0,0 1 1,1 0-1,-1 0 0,0 0 0,0 1 0,0 0 0,-8 4 1,-54 28-1391,69-33 1438,-65 35-741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0 778 6225,'7'10'475,"1"0"0,0 0 1,1 0-1,0-1 0,0 0 0,19 13 0,67 37 51,-61-41-450,2-1 1,0-2-1,1-2 0,0-1 1,1-2-1,0-1 0,40 3 1,-5-5-38,1-4 0,134-11 0,-125-1 20,1-4 0,141-40 0,-162 33 19,0-4 0,-2-2 1,-1-2-1,57-38 0,72-68 293,-12-14 54,-12-6 39,-134 120-294,-1-1 0,47-72 0,-71 97-143,21-37 98,-25 42-107,1-1 1,-1 0-1,0-1 0,-1 1 0,1 0 1,0-8-1,-2 12-32,0-1 0,1 1-1,-1-1 1,-1 1 0,1-1 0,0 0 0,-1 1 0,1 0-1,-1-1 1,0 1 0,1-1 0,-1 1 0,0 0 0,-1-1-1,1 1 1,0 0 0,-1 0 0,1 0 0,-1 0 0,0 0-1,1 1 1,-1-1 0,0 0 0,0 1 0,0-1 0,0 1-1,-1 0 1,1-1 0,0 1 0,0 0 0,-1 1 0,1-1-1,-1 0 1,1 1 0,-1-1 0,-3 1 0,-1 0-191,0 0 0,0 0 1,1 1-1,-1 0 0,0 1 1,1-1-1,-1 1 0,1 1 1,-1-1-1,1 1 0,0 0 1,0 0-1,0 1 0,-7 6 1,-15 13-599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7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8450,'6'26'2680,"-1"-1"0,2 27-1,-5-30-1980,1 0 0,13 43-1,-15-60-622,1-1 0,0 1 0,0-1 0,0 1-1,1-1 1,-1 0 0,1 0 0,0 0 0,1 0 0,3 3-1,-5-5-56,0 0-1,0-1 0,1 0 0,-1 0 1,0 1-1,0-1 0,0 0 0,1-1 1,-1 1-1,1 0 0,-1-1 0,0 1 0,1-1 1,-1 0-1,1 0 0,-1 0 0,1 0 1,-1 0-1,1-1 0,-1 1 0,1-1 1,2 0-1,-1-1-23,1 0 0,-1 0 0,0 0 0,0-1 0,-1 1 0,1-1 0,0 0 0,-1 0 0,0 0 0,0-1 0,0 1 0,0-1 0,0 1 0,-1-1 0,4-7 0,2-6-97,0 0 0,7-28 0,-7 21 64,-7 21 48,5-15-6,-6 17 2,0 1 1,0-1 0,0 1-1,0 0 1,0-1 0,1 1-1,-1 0 1,0-1 0,0 1-1,0-1 1,0 1 0,0 0-1,0-1 1,0 1 0,-1-1-1,1 1 1,0 0-1,0-1 1,0 1 0,0 0-1,0-1 1,-1 1 0,1-1-1,0 1 1,0 0 0,0 0-1,-1-1 1,1 1 0,0 0-1,-1-1 1,1 1 0,0 0-1,-1 0 1,1-1 0,-1 1 18,0 1 1,1-1-1,-1 0 0,1 1 1,-1-1-1,1 0 1,-1 1-1,1-1 1,-1 1-1,1-1 1,0 1-1,-1-1 1,1 1-1,0-1 1,-1 1-1,1-1 1,0 1-1,0-1 1,-1 1-1,1-1 1,0 2-1,0-2-17,-2 6 107,1-1 1,-1 0-1,1 1 1,1-1 0,-1 1-1,1-1 1,0 1-1,0-1 1,1 1-1,-1-1 1,1 1 0,3 8-1,2 4 184,1-1-1,12 22 0,-15-30-195,-2-5-88,1 0 1,-1 0-1,1 0 0,0 0 1,0-1-1,0 0 0,0 1 0,0-1 1,1 0-1,-1-1 0,8 5 1,-9-6-163,-1 0 1,0-1 0,1 1-1,-1 0 1,1-1-1,-1 0 1,1 1 0,-1-1-1,1 0 1,0 0 0,-1 0-1,1 0 1,-1 0 0,1 0-1,-1 0 1,1 0 0,-1-1-1,1 1 1,-1-1 0,1 1-1,-1-1 1,1 0-1,-1 1 1,0-1 0,1 0-1,-1 0 1,0 0 0,0 0-1,1 0 1,-1 0 0,0 0-1,0 0 1,0-1 0,0 1-1,-1 0 1,2-3-1,12-23-1620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3:4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20 904 6185,'-3'3'194,"1"0"0,0 1 0,0-1 0,0 1-1,0-1 1,1 1 0,0 0 0,0-1 0,0 1-1,0 0 1,0 0 0,0 7 0,1-8-194,1 0 1,-1 0-1,1 0 1,0 0 0,-1 0-1,1 0 1,1 0-1,-1 0 1,0 0 0,1-1-1,-1 1 1,1-1-1,0 1 1,0-1-1,0 1 1,0-1 0,3 2-1,3 3 63,1-1 0,-1 0 0,1-1 0,0 0 0,0 0-1,13 4 1,64 16 545,-7-7-197,1-4-1,159 6 0,-144-20-278,0-4-1,116-20 0,93-44 398,-241 49-316,-1-4 0,102-52 0,-98 38-86,-2-3-1,-2-3 1,-2-2-1,-1-3 1,-3-2-1,-2-3 1,81-103-1,-109 121 34,-2-2-1,28-55 0,-44 74-81,0 0 0,-1-1 1,0 0-1,-2 0 0,0 0 0,-2-1 0,3-27 0,-6 40-65,0 0 0,-1 0 0,0 0 0,0 0 0,0 1 0,-1-1 1,0 0-1,0 1 0,-3-7 0,4 11-39,0 1 0,1-1 0,-1 1 0,0-1 0,0 1 0,0-1 0,0 1 0,-1-1 0,1 1 0,0 0 0,0 0-1,-1 0 1,1 0 0,-1 0 0,1 0 0,-1 0 0,1 0 0,-1 1 0,0-1 0,1 0 0,-1 1 0,0 0 0,0-1 0,1 1 0,-1 0 0,0 0 0,0 0 0,1 0 0,-1 0 0,0 0 0,0 0 0,1 1 0,-1-1 0,0 1 0,1-1 0,-1 1 0,0 0 0,-1 1 0,-3 1-70,1 1 0,-1 0 0,-6 6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06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 4609,'-28'-1'4574,"-33"5"318,46-1-1495,15-2-1985,4 0-258,33 3-112,130-2-487,91-12-27,-235 10-737,-22 0-1085,-2 0-1113,-1 0 1414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07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6849,'0'5'1485,"1"0"-1,-1 0 0,1-1 0,0 1 0,2 6 0,1 0-182,1 0 0,9 14-1,-8-13-836,0 0 0,6 15 0,2 19 243,9 55 0,1 50-235,-18-110-382,2 45-1136,-8-84 813,0-1 117,0-1 0,0 0 0,0 1 1,0-1-1,1 0 0,-1 1 0,0-1 1,0 0-1,0 1 0,0-1 1,0 0-1,0 1 0,0-1 0,0 0 1,0 1-1,-1-1 0,1 0 1,0 1-1,0-1 0,0 0 0,0 1 1,0-1-1,0 0 0,-1 1 0,1-1 1,0 0-1,0 0 0,-1 1 1,1-1-1,0 0 0,0 0 0,-1 1 1,1-1-1,0 0 0,0 0 0,-1 0 1,0 1-1,-6-3-1455</inkml:trace>
  <inkml:trace contextRef="#ctx0" brushRef="#br0" timeOffset="1">36 304 5793,'20'0'3369,"7"0"-184,6 0-1017,8 1-584,5 3-295,-9-3-513,0 2-240,-5-2-304,-9 1-216,-3 8-1024,-6 0-873,-6 6 1121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0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9970,'8'5'4225,"8"3"-2313,5 2-87,7 2-481,5-3-240,-2-4-488,-2-2-159,-7 1-257,-1-2-176,-2 2-1217,4 2-919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0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42 11763,'1'-2'346,"1"0"372,-1 0 0,1 0 0,-1-1 1,0 1-1,0-1 0,0 1 0,0-4 0,-1 6-631,0-1 0,0 0 0,0 1 0,0-1 0,0 0 0,0 1 0,0-1 1,0 1-1,-1-1 0,1 0 0,0 1 0,0-1 0,-1 1 0,1-1 0,0 1 0,-1-1 1,1 1-1,-1-1 0,1 1 0,-1-1 0,1 1 0,-1 0 0,1-1 0,-1 1 1,1-1-1,-1 1 0,1 0 0,-1 0 0,1-1 0,-1 1 0,0 0 0,1 0 0,-1 0 1,0 0-1,0 0 0,-4-1 115,0 0 1,0 1 0,0 0-1,0 0 1,0 0-1,0 0 1,-10 3-1,-36 12-10,33-9-108,6-2-71,0 1 0,0 0 0,1 1 0,-1 0 0,-13 10 0,0 0-11,17-12-11,1 0 1,0 1-1,-8 6 1,14-10 0,0 0 0,1 1 0,-1-1 1,0 0-1,0 0 0,1 0 1,-1 0-1,0 1 0,1-1 1,0 0-1,-1 1 0,1-1 0,0 0 1,-1 1-1,1-1 0,0 1 1,0-1-1,1 3 0,-1 3-13,1 0-1,4 11 1,-3-9 34,6 25 61,-2 0 0,-1 0-1,-1 63 1,-6 87 150,2-180-199,1 0-1,-1 0 1,1 0-1,0 0 1,0-1-1,1 1 1,-1 0 0,1 0-1,0-1 1,0 1-1,0-1 1,0 0 0,0 0-1,1 0 1,0 0-1,-1 0 1,1 0 0,0-1-1,6 5 1,1-1 93,0 1-1,0-2 1,1 1 0,0-1 0,15 4 0,11 0 202,-27-6-189,0-1-1,1 1 1,10 5 0,-2 5-723,-18-18-3989,-3 3 2727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0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4 10362,'10'-4'4690,"-23"11"-951,-3 4-3118,0 0 1,0 2-1,2-1 1,-1 2-1,1 0 1,-17 24-1,5-2-204,-38 70-1,41-61-629,2 1-1,3 1 1,1 0-1,-19 98 0,30-126-4115,5-18 2788</inkml:trace>
  <inkml:trace contextRef="#ctx0" brushRef="#br0" timeOffset="1">1 131 11666,'13'15'5106,"4"17"-2586,6 7-271,3 10-689,2 3-312,6 1-536,-2-5-192,-3-8-215,1-4-73,-3-7-112,-2 3-24,-2 1-400,-8 2-353,-5-3-919,-6-6-752,-4-9 1439</inkml:trace>
  <inkml:trace contextRef="#ctx0" brushRef="#br0" timeOffset="2">605 497 12859,'1'16'5593,"3"2"-2993,3 9-863,-2 0-321,0 2-544,1 2-272,-2-6-415,2-2-81,-2-7-312,0-4-361,-1-8-831,-3-4-768,3-8 1319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09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12019,'4'8'4945,"9"4"-3081,0 1-392,-2 3-655,0 3-521,2 3-1833,7 6 1121</inkml:trace>
  <inkml:trace contextRef="#ctx0" brushRef="#br0" timeOffset="1">455 465 14115,'2'5'5401,"-3"3"-3865,-3 0-111,-3 4-497,-10 2-248,-8-1-704,2 3-440,-2-5-1144,2-2-217,3-13 993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0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12403,'0'10'5441,"0"5"-2801,-4 8-983,3 7-297,-2 9-544,4 3-272,9 9-344,-4-3-72,10-6-80,3-2-32,1-14-8,5-5-304,-1-13-920,-1-9-672,-2-15 1039</inkml:trace>
  <inkml:trace contextRef="#ctx0" brushRef="#br0" timeOffset="1">9 143 10234,'-8'-8'4657,"13"12"-1776,3-7-937,18 3-415,3 3-305,11-10-512,2 7-240,-2-2-264,-1-2-344,-5 3-1096,4 1-713,-2 6 1057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8962,'4'-9'2691,"-3"7"-2314,-1 0 1,1 1-1,-1-1 1,1 1-1,0-1 1,-1 1-1,1-1 1,0 1-1,0 0 1,0 0-1,0-1 1,0 1-1,1 0 1,-1 0-1,0 0 1,0 0-1,1 0 1,-1 0-1,1 0 1,-1 1-1,3-2 1,6 1 49,1 0 0,0 1 1,-1 0-1,1 1 1,14 3-1,-2-1-243,-13-2-121,1 0-12,0 0-1,-1 1 0,13 4 0,-20-6-38,-1 1 0,0 0 0,1 0 0,-1 0 0,0 0-1,0 0 1,0 1 0,0-1 0,0 1 0,0-1 0,0 1 0,0 0 0,-1-1-1,1 1 1,0 0 0,-1 0 0,0 0 0,1 1 0,0 3 0,4 13 93,3 12 42,46 138 360,-42-123-313,82 365 1176,-93-402-1341,10 74 248,-12-75-225,1 0-1,-1 0 1,-1 0-1,0 0 1,0 0 0,0 0-1,-1 0 1,-3 9 0,4-15-34,1-1 1,-1 1 0,0-1 0,0 1-1,1-1 1,-1 1 0,0-1-1,0 0 1,0 0 0,-1 1 0,1-1-1,0 0 1,0 0 0,-1 0 0,1 0-1,-3 1 1,0-1-97,0 0-1,-1 0 1,1 0-1,0-1 1,-1 1-1,-7-2 1,4 1-305,-1-1-1,0 0 1,1-1 0,-1 0 0,1 0-1,0-1 1,-10-5 0,-26-13-1746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10410,'-98'26'4721,"83"-26"-1896,7 2-929,11 2-527,5-1-305,10 0-504,7-3-216,6 0-248,5 0-48,-3-2-456,-1 0-504,-5 2-1569,-7 0 1529</inkml:trace>
  <inkml:trace contextRef="#ctx0" brushRef="#br0" timeOffset="1">85 176 10002,'-6'0'4489,"6"3"-2064,6-1-369,-6-2-664,0 0-295,16 0-521,8-1-208,38-6-320,-33-2-432,-1 2-96,-1 5 224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10162,'19'46'5397,"7"21"-1450,2 2-739,-27-65-2879,-3-6-138,-3-12-24,0-4-151,0 1-6,1 0 0,0-1 0,2 0 1,-2-27-1,4 37-10,-1-6 6,2-24-1,0 34-9,-1 1 0,1 0 0,0-1 0,-1 1 0,1 0-1,1-1 1,-1 1 0,0 0 0,1 0 0,0 0 0,0 0 0,3-4 0,-4 6-18,0 0 0,1 0 0,-1 0 0,1 0 0,-1 0 0,1 1 0,-1-1 0,1 0 0,-1 1 0,1-1 0,0 1 0,-1 0 0,1-1 0,0 1 0,-1 0 0,1 0 0,0 0 0,0 0 0,-1 0 0,1 0 0,0 1 0,-1-1 0,1 1 0,0-1 0,-1 1 0,3 1 0,5 2-477,0 1 0,0 0 0,10 8 0,-10-7-185,13 8-176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1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7762,'-2'-6'7175,"3"9"-1837,2 9-4448,8 31 22,35 203 992,-15 39-865,-29-264-995,1 10-69,1 0 1,2-1-1,10 34 0,-14-58-487,-1-6-346,-2-11-730,0 7 1414,-3-29-2213,-2 1 0,-11-34 0,-5-3 870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5937,'0'-3'323,"-1"-1"320,0 0 0,0 0 0,1 0 0,-1-8-1,2 11-400,-1 0 0,0-1-1,0 1 1,1 0 0,-1-1-1,1 1 1,-1 0-1,1-1 1,-1 1 0,1 0-1,0 0 1,-1 0 0,1 0-1,0 0 1,0 0 0,0 0-1,0 0 1,0 0-1,2-2 1,2 1 137,0 0 0,0 1 0,0-1 0,0 1 0,0 0 0,0 0-1,0 0 1,0 0 0,0 1 0,1 0 0,5 1 0,0-1 146,24 0 761,34 6 1,-57-5-1066,1 2 1,0-1-1,-1 2 1,0-1-1,0 2 1,12 5-1,-19-7-143,0 0-1,-1 0 1,0 0-1,1 1 0,-1 0 1,0 0-1,-1 0 1,1 0-1,-1 0 1,1 1-1,-1-1 0,-1 1 1,1 0-1,-1 0 1,0 0-1,0 0 1,0 1-1,-1-1 0,2 8 1,-2-8-43,-1-1 0,0 1 0,0 0 0,0-1 0,0 1 0,-1 0 0,1-1 0,-1 1-1,0-1 1,-1 1 0,1-1 0,-1 1 0,0-1 0,0 0 0,0 0 0,-1 0 0,0 0 0,1 0 0,-1-1 0,0 1 0,-1-1 0,-6 6 0,-1-2-369,0 0 0,-1-1 1,0-1-1,0 0 0,0-1 0,-20 5 0,16-3-1279,7-1 624</inkml:trace>
  <inkml:trace contextRef="#ctx0" brushRef="#br0" timeOffset="1">592 326 13755,'20'8'5633,"-14"8"-3352,-5 0-465,8 4-608,-6-3-336,2-2-752,-5-5-672,-10-10-1288,3-2 1144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10522,'18'4'5193,"-13"-4"-1832,4 0-1481,1 2-247,-4-1-881,5 0-648,-3 1-1680,5-5 1088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60 5937,'-5'-15'1009,"3"10"-355,0-1-1,0 1 1,1 0-1,0 0 1,-1-6 0,2 10-583,0 1 0,0 0 1,0-1-1,0 1 0,0 0 1,0 0-1,0-1 0,0 1 1,0 0-1,0 0 0,0-1 1,0 1-1,0 0 0,-1-1 0,1 1 1,0 0-1,0 0 0,0 0 1,0-1-1,0 1 0,-1 0 1,1 0-1,0 0 0,0-1 1,-1 1-1,1 0 0,0 0 1,0 0-1,-1 0 0,1 0 1,0-1-1,0 1 0,-1 0 1,1 0-1,0 0 0,0 0 1,-1 0-1,1 0 0,0 0 1,0 0-1,-1 0 0,1 0 1,0 0-1,-1 0 0,1 0 0,0 0 1,0 1-1,-1-1 0,-13 9 1616,10-6-1489,1-1-53,0 1-1,0 0 0,0 0 0,0 0 0,1 0 0,-4 6 0,-1 1 32,-10 15 9,2 1 0,0 1 0,2 0 0,-13 40 0,15-35-95,2 1-1,1 0 1,2 1-1,1-1 1,1 1 0,3 0-1,3 58 1,5-18 170,4-1 0,28 105 1,0-50 48,66 149 1,-97-259-294,24 54 54,-27-62-52,1-1 0,0 1 0,1-1 0,13 15 0,-7-13-216,-13-11 172,0 0 0,0 0 0,0 0 1,0 0-1,1 0 0,-1 0 0,0 0 0,0 1 0,0-1 0,1 0 0,-1 0 0,0 0 0,0 0 0,0 0 0,1 0 0,-1 0 0,0 0 0,0 0 0,0 0 0,1 0 0,-1 0 0,0 0 0,0 0 0,0 0 0,1 0 0,-1-1 1,0 1-1,0 0 0,0 0 0,0 0 0,1 0 0,-1 0 0,0 0 0,0-1 0,3-6-995,0-7 302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5649,'1'-5'1174,"-3"-9"3207,4 15 1745,1 1-4411,6 3-1695,5 10 447,0 1-1,19 28 1,-29-38-378,6 10 316,11 20-1,-15-24-130,12 17-1,-13-22-154,0-1-1,0 0 1,0 1-1,1-2 1,0 1-1,0-1 1,12 8-1,-17-13-109,-1 1 0,1-1 0,-1 0 0,1 0 1,-1 1-1,1-1 0,-1 0 0,1 0 0,-1 0 0,1 0 0,-1 1 0,1-1 0,0 0 0,-1 0 0,1 0 0,-1 0 0,1 0 0,-1-1 0,1 1 1,-1 0-1,1 0 0,-1 0 0,1 0 0,0-1 0,-1 1 0,1 0 0,-1 0 0,0-1 0,1 1 0,-1 0 0,1-1 0,-1 1 0,1-1 0,1-1 10,-1 0 0,1-1-1,-1 1 1,0-1 0,2-3-1,0-1-7,32-63-163,14-33-2517,-39 82 580,-2 12 842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26 200 8186,'4'-4'3793,"0"7"-1393,0 3-480,-3 4-263,-1 3-329,0 3-552,-1 3-264,-1 1-336,1-2-72,2-7-360,-1-3-384,2-10-1424,-1-6 1312</inkml:trace>
  <inkml:trace contextRef="#ctx0" brushRef="#br0" timeOffset="1">0 0 6993,'3'0'3785,"2"4"-928,2 3-1265,0 4-215,2 3-745,-1 2-296,3 3-1488,-1 1 855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5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7754,'10'-6'1401,"0"1"0,20-8 0,-29 13-1273,-1-1-1,1 1 0,0 0 1,0 0-1,-1 0 0,1 0 1,0 0-1,0 0 0,-1 0 1,1 1-1,0-1 1,-1 0-1,1 0 0,0 1 1,0-1-1,-1 0 0,1 1 1,-1-1-1,1 0 0,0 1 1,-1-1-1,1 1 1,0 0-1,9 14 1825,-7-8-1302,17 25 1573,21 31 9,-35-54-2014,1-1 0,0 0 0,0 0-1,1-1 1,9 7 0,-15-12-160,0-1 0,1 1 0,-1-1 0,0 1 0,1-1 0,-1 0 0,1 0 0,-1 0 1,1 0-1,0-1 0,3 2 0,-4-3-44,0 1 1,0 0-1,0 0 1,-1-1 0,1 1-1,0-1 1,0 1-1,-1-1 1,1 0 0,0 0-1,-1 0 1,1 0-1,-1 0 1,1 0-1,-1 0 1,1-1 0,-1 1-1,2-2 1,3-5-78,0-1 1,0 0-1,-1 0 0,0 0 1,0-1-1,3-10 0,7-16-786,-8 23-265,-1 1 0,14-19 1,-8 21 122</inkml:trace>
  <inkml:trace contextRef="#ctx0" brushRef="#br0" timeOffset="1">447 200 8394,'3'6'4217,"0"10"-1153,1 2-591,-2 2-673,1 1-447,1-3-705,-1 0-272,-3-8-416,0 1-384,0-8-1153,0-5-1023,0-14 1552</inkml:trace>
  <inkml:trace contextRef="#ctx0" brushRef="#br0" timeOffset="2">422 21 9554,'-1'-6'4225,"5"2"-1977,2 1-727,1 2-553,0-3-336,-2 4-1088,0-3 3633,3 14-2545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8050,'-7'0'4345,"3"0"-513,3 0-1863,1 0-729,0 0-288,5 0-408,23 5-167,44 2-241,-28-6-32,-1-1-40,3 0-120,-10 2-849,-12-1-615,-5 0 880</inkml:trace>
  <inkml:trace contextRef="#ctx0" brushRef="#br0" timeOffset="1">212 56 8274,'12'9'3969,"-8"5"-1345,4 3-335,-2 14-569,4-1-296,-4 7-583,-6-1-273,0-5-320,0-2-112,6-9-360,3-1-456,-8-14-1313,3-1 185,-11 5 896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 9210,'-20'-2'2443,"-12"-2"2432,30 3-3881,4 1-237,20 1-245,509 9 1474,-370-8-1580,126 5 458,-129-2-468,5-3-22,65 1 245,-4 18 46,-216-20-635,41 9 120,-43-9-119,-1 1 0,0-1 0,0 1 0,0 1 0,0-1 0,6 5 1,-15-6-168,-4 0-141,-6-1-953,-25 4 0,5 4 352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7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326 155 4769,'28'16'2854,"-27"-16"-2708,-1 0 0,0 0-1,1 0 1,-1 0 0,0 0 0,1 0 0,-1 0-1,0 0 1,1 0 0,-1 0 0,1 0 0,-1 0-1,0-1 1,1 1 0,-1 0 0,0 0 0,1 0-1,-1-1 1,0 1 0,0 0 0,1 0 0,-1-1-1,0 1 1,0 0 0,1 0 0,-1-1 0,0 1-1,0 0 1,0-1 0,1 1 0,-1 0 0,0-1-1,0 1 1,0-1 0,4-12 1862,-2 6-1540,-1-1 0,-1 0 1,1 0-1,-2 0 0,1 0 1,-1 0-1,0 0 0,0 0 1,-1 1-1,0-1 0,-7-14 1,8 19-412,-1 0 0,-1 0 0,1 0 0,0 0 0,-1 1 0,0 0 0,1-1 0,-1 1 0,0 0 0,0 0 0,0 0 0,0 1 0,-1-1 0,1 1 0,0 0 0,-1 0 0,1 0 0,-5-1 0,-3 0 3,0 1-1,0 0 0,0 1 1,-20 2-1,20-1-37,1 1 1,-1 0 0,1 1-1,0 0 1,0 0-1,0 1 1,1 1-1,-1-1 1,1 2-1,0-1 1,0 1-1,1 0 1,0 1-1,0 0 1,0 1-1,1-1 1,-12 17-1,13-14 31,0 1 0,0 0-1,1 1 1,0-1-1,1 1 1,1 0 0,0 0-1,0 0 1,1 1 0,0-1-1,1 20 1,1-24-5,1 0 0,0 0-1,0 0 1,1 0 0,0-1 0,0 1 0,1 0 0,4 8 0,-4-10-19,1-1 0,-1 0 0,1 0 0,0 0 0,0 0 1,0 0-1,1-1 0,0 0 0,-1 0 0,2 0 1,6 4-1,0-2-7,0-1 0,0 0 0,0-1 1,1 0-1,-1-1 0,1 0 0,0-1 0,15 0 1,-1-1 40,1-1 0,46-6 0,-6-8 154,-24 3-821,-44 11 580,0 0 0,0 0-1,0 0 1,0 0 0,-1 0-1,1 0 1,0 0 0,0 1-1,0-1 1,0 0 0,0 0-1,0 0 1,0 0 0,0 0-1,0 0 1,0 0 0,0 0-1,0 0 1,0 0 0,0 0-1,0 0 1,0 0 0,0 0-1,0 0 1,0 0 0,0 0-1,0 0 1,0 0 0,0 0-1,0 0 1,0 0 0,0 0-1,0 0 1,0 0 0,1 1-1,-1-1 1,0 0 0,0 0-1,0 0 1,0 0 0,0 0-1,0 0 1,0 0 0,0 0-1,0 0 1,0 0 0,0 0-1,0 0 1,0 0 0,0 0-1,0 0 1,0 0 0,0 0-1,0 0 1,0 0 0,0 0-1,0 0 1,0 0 0,-4 2-3190,3-2 2121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0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8298,'-3'-2'6985,"9"2"-4875,12 1-586,0 3-598,27 2-1,-28-4-726,34 8 0,-46-9-178,0 1 0,1 0 1,-1 0-1,0 1 0,-1-1 1,1 1-1,0 0 0,-1 0 1,0 1-1,6 5 1,-7-6 12,-1 0 0,0 0 0,0 1 0,0-1 0,0 1 0,0-1 0,-1 1 1,0 0-1,0-1 0,1 6 0,1 7 141,1 19-1,-3-14-72,1-1-23,55 420 1356,-51-408-1230,-2-1-1,-1 1 1,0 35 0,-3-64-184,-1 0 0,1 0 1,-1 0-1,1 0 0,-1 0 1,0 0-1,0 0 0,0 0 1,-3 5-1,3-7-57,0 0 1,1 0 0,-1 0-1,0 0 1,0 0-1,0 0 1,0 0-1,-1 0 1,1 0-1,0-1 1,0 1 0,0 0-1,-1-1 1,1 1-1,0-1 1,-1 0-1,1 1 1,0-1 0,-1 0-1,1 0 1,0 0-1,-1 0 1,-1 0-1,-3-1-419,0 0-1,0-1 1,1 1-1,-1-1 0,1 0 1,-1-1-1,-8-5 1,-18-11-923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6545,'0'-15'10173,"4"36"-6085,-1-7-4139,25 202 1827,-22-164-1557,6 61 43,29 126 0,-29-194-1155,-10-41-765,-2-9-715,-3-16-2061,-5-15 2008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8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8730,'4'-1'891,"1"0"1,-1 0 0,1 1-1,-1 0 1,0 0-1,1 0 1,6 1-1,32 9 624,-31-7-792,10 3-231,1 1 0,-1 0 1,0 2-1,-1 1 0,0 0 0,-1 2 1,28 20-1,-45-29-439,0-1 1,0 1-1,0 0 0,-1 0 1,1 0-1,-1 0 0,0 0 1,1 1-1,-2-1 0,3 5 0,-3-5-22,0 0-1,0 0 1,-1-1-1,1 1 1,-1 0-1,0 0 0,0 0 1,0 0-1,0 0 1,0-1-1,-1 1 1,1 0-1,-1 0 0,-1 4 1,-2 2 34,0-1 1,0 1 0,-1-1-1,0 0 1,0-1-1,-1 1 1,0-1-1,0 0 1,-1 0-1,0-1 1,-7 6-1,7-8-209,1 1 1,-1-1-1,0-1 0,0 0 0,0 0 0,-7 2 1,8-3-446,0-1 0,0 0 1,1 0-1,-1 0 0,0-1 0,0 0 1,0 0-1,-8-2 0,8 1-3533,5 2 1852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1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19 281 5817,'-1'13'3601,"2"10"168,0-1-1321,2 1-863,2-2-481,-1-3-944,2-10-704,-1-11 328</inkml:trace>
  <inkml:trace contextRef="#ctx0" brushRef="#br0" timeOffset="1">0 18 9658,'4'-8'4793,"0"1"-1872,4 4-953,3 6-344,2 5-815,2 1-281,1 1-624,-1-1-568,1 1 440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6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62 6809,'-4'-7'1198,"1"0"-1,0 0 1,0-1-1,1 1 0,-2-10 1,4 16-1141,-1 1 0,1 0 0,0 0 0,0 0 0,0-1 0,0 1 0,0 0 0,0 0 1,0-1-1,0 1 0,0 0 0,0 0 0,0-1 0,0 1 0,0 0 0,1 0 0,-1-1 0,0 1 1,0 0-1,0 0 0,0 0 0,0-1 0,0 1 0,1 0 0,-1 0 0,0 0 0,0-1 0,0 1 0,0 0 1,1 0-1,-1 0 0,0 0 0,0 0 0,0-1 0,1 1 0,-1 0 0,0 0 0,0 0 0,1 0 1,-1 0-1,0 0 0,0 0 0,1 0 0,-1 0 0,0 0 0,0 0 0,1 0 0,-1 0 0,0 0 1,0 0-1,1 0 0,-1 0 0,0 0 0,0 0 0,0 1 0,1-1 0,-1 0 0,16 7 765,-16-6-700,10 5 135,0 0 0,-1 1-1,0 1 1,-1-1 0,0 1 0,0 1-1,8 10 1,1 5 99,23 43 0,-17-21-162,-3 0 0,-1 2 0,22 84 0,-28-72-37,-2 1 0,4 107 0,-14-135-68,-1 1 0,-2 0 0,-2-1 0,-1 1 0,-9 33 0,8-47-33,0-1 1,-2 0-1,0 0 1,-1-1-1,-1 0 1,0-1-1,-2 0 1,0 0-1,-22 23 1,21-27 1,-24 19-1,33-29-129,0 0 0,0-1-1,0 1 1,0-1 0,0 0 0,-1 0-1,1-1 1,-1 1 0,1-1-1,-1 0 1,-5 1 0,9-2 2,0 0-1,1 0 1,-1 0 0,1 0-1,-1 0 1,0 0 0,1 0-1,-1-1 1,1 1 0,-1 0-1,1 0 1,-1 0 0,0 0-1,1-1 1,-1 1 0,1 0-1,-1-1 1,1 1 0,-1 0-1,1-1 1,0 1 0,-1-1-1,1 1 1,-1-1 0,1 1-1,0-1 1,-1 1 0,1-1-1,0 1 1,0-1 0,-1 1-1,1-1 1,0 1 0,0-1-1,0 1 1,0-1 0,0 0 0,0 1-1,0-1 1,0 0 0,4-19-852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7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84 8098,'-82'-45'4057,"74"41"-1169,0 1-639,12 1-625,4-1-296,16 3-495,10-5-145,13-1-360,5 1-104,2-3-120,-1 5-32,-9 6-168,-5 0-320,-17 9-1169,-7-3-919,-19 7 1480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3 152 5569,'-3'4'3369,"3"-3"184,3 2-1201,-3-3-335,1 15-233,2 19-504,3 55-264,-6-33-471,2-1-137,3-1-192,2-7-80,6-14-288,2-5-408,3-16-1169,2-5 1105</inkml:trace>
  <inkml:trace contextRef="#ctx0" brushRef="#br0" timeOffset="1">794 0 9842,'-18'2'4097,"-15"10"-2257,1 10-367,-2 18-209,6 12-176,11 13-256,8 2-199,10 5-249,6-5-88,10-3-160,3-2-56,12-15-40,8-7-208,2-21-913,2-8-783,0-21 1080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8090,'-2'22'4585,"2"-5"-512,0 11-2329,0 6-136,-1 6-672,1 1-231,0 0-393,0-1-144,1-5-600,5-6-633,0-11 681</inkml:trace>
  <inkml:trace contextRef="#ctx0" brushRef="#br0" timeOffset="1">158 176 6937,'22'-10'4281,"3"6"-24,6 2-2552,1 2-129,-3 3-776,-5-2-192,-7 2-1224,-2 4 1216,-18 3-640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8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13283,'-8'32'5057,"4"16"-3753,-2 3-208,1 24-327,-2 4-161,7 3-224,2 8-160,4-16-168,2-7-16,3-26-504,1-8-376,-4-20-969,2-5-583,1-18 1496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9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10346,'50'-1'5869,"-28"-1"-4587,1 2 1,-1 1-1,29 4 0,-44-4-1172,-1 1 1,0-1-1,1 1 0,-1 1 0,0-1 1,0 1-1,-1 0 0,1 0 1,0 1-1,-1 0 0,0 0 1,0 0-1,0 0 0,-1 1 1,8 8-1,-10-9-79,0-1 1,0 1-1,0 0 0,0-1 0,-1 1 1,1 0-1,-1 0 0,0 0 1,0 0-1,0 0 0,-1 0 1,1 0-1,-1 0 0,0 0 0,-1 0 1,1 1-1,-1-1 0,1 0 1,-1 0-1,0 0 0,-1 0 0,-2 6 1,-1 0 5,0-1 0,0 0 0,-1 0 0,0-1 0,0 0 0,-1 0 0,-15 13 0,9-10-82,-1-2-1,0 1 0,-20 9 1,-6 4-1521,29-14-197,10-1 697</inkml:trace>
  <inkml:trace contextRef="#ctx0" brushRef="#br0" timeOffset="1">573 312 12139,'9'16'5025,"0"0"-3073,-6 0-144,-1 0-727,0 1-281,-6-1-440,4-1-168,-2-2-336,2-2-280,-2-9-1072,3-2-857,2-17 1433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1 361 8082,'8'-8'4649,"-6"8"-376,6 1-2353,2 0-192,0 7-743,2-2-281,-4 3-992,3-4-704,6 3 615</inkml:trace>
  <inkml:trace contextRef="#ctx0" brushRef="#br0" timeOffset="1">175 0 10362,'8'5'6208,"17"11"-4607,-4 1-866,-2 1 0,0 1 0,-2 0 1,0 2-1,21 31 0,-27-34-470,0 0 0,-1 0-1,-1 1 1,0 0 0,9 36 0,-15-42-163,0-1 0,-1 0 0,-1 1 0,0-1-1,-1 1 1,0-1 0,-1 1 0,0-1 0,-1 1 0,-6 22 0,3-19-57,-1-1 1,-1-1-1,-10 18 0,13-25-284,0-1 1,-1 1-1,0-1 1,0 0-1,0 0 1,-1 0-1,0-1 1,-8 6-1,2-6-1870,4-5 800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176 120 3881,'3'-16'6074,"-2"12"-5792,0 1 1,0 0-1,0-1 0,-1 1 1,1-5-1,-1 2 57,1 3-227,-1 1 1,0-1-1,1 1 1,-1-1-1,0 1 1,-1-1-1,1 1 1,0-1-1,-1 1 0,1 0 1,-1-1-1,0 1 1,0 0-1,0-1 1,0 1-1,0 0 1,0 0-1,0 0 0,-1 0 1,1 0-1,-3-2 1,1 2-2,0 0 0,0-1-1,0 2 1,-1-1 0,1 0 0,-1 1 0,1-1 0,-1 1 0,1 0 0,-1 0 0,1 1 0,-1-1-1,0 1 1,0 0 0,1 0 0,-1 0 0,0 0 0,0 1 0,1-1 0,-1 1 0,0 0 0,1 0-1,-1 0 1,1 1 0,-1-1 0,1 1 0,0 0 0,0 0 0,0 0 0,0 0 0,-4 4 0,2 0-90,-1 1 0,1 0 1,0 0-1,0 1 0,1 0 1,0-1-1,0 1 0,1 1 1,0-1-1,0 0 0,1 1 1,0 0-1,1-1 0,0 1 1,0 0-1,1 0 0,0 0 1,0-1-1,1 1 0,3 12 1,-2-13-21,1 0 0,-1 0 0,2 0 0,-1-1 0,1 0 0,0 1 0,7 7 0,-9-12-1,1 0 0,0-1 0,-1 1-1,1 0 1,0-1 0,1 0 0,-1 0-1,0 0 1,1 0 0,-1 0-1,1-1 1,0 1 0,-1-1 0,1 0-1,0 0 1,0 0 0,7 0 0,-7-1 7,0 0 0,0 0 1,0 0-1,0-1 1,0 1-1,0-1 1,0 0-1,-1 0 0,1 0 1,0-1-1,0 1 1,-1-1-1,1 0 1,-1 0-1,1 0 0,-1-1 1,0 1-1,0-1 1,0 1-1,0-1 1,-1 0-1,1 0 0,-1-1 1,1 1-1,-1 0 1,0-1-1,1-4 1,3-5 38,-1-1 1,0-1 0,-1 1 0,-1-1 0,0 1 0,-1-1-1,-1 0 1,0-24 0,-1 34-25,0 1 0,-1 0 0,0 0 0,1 0 0,-1 0-1,-1 0 1,1 1 0,-1-1 0,1 0 0,-1 0 0,0 1 0,-5-7 0,6 9-22,0 0 1,0-1 0,-1 1 0,1 0-1,0 0 1,-1 0 0,0 0 0,1 1-1,-1-1 1,1 0 0,-1 1 0,0-1-1,1 1 1,-1-1 0,0 1-1,0 0 1,1-1 0,-1 1 0,0 0-1,0 0 1,1 1 0,-1-1 0,0 0-1,0 0 1,1 1 0,-1-1-1,0 1 1,1 0 0,-1-1 0,1 1-1,-4 2 1,1-1-217,0 1 0,-1-1 0,1 1 0,0 0 0,0 0 0,-7 7 0,2 9-332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2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62 116 10658,'-33'-41'4328,"32"40"-3985,0 0-1,0 1 1,0-1 0,0 0-1,0 0 1,0 0 0,0 1-1,0-1 1,0 1 0,-1-2 0,1 2-269,1 0 1,0 0 0,-1 0-1,1 0 1,0 0-1,-1 0 1,1 0 0,0 0-1,-1 0 1,1 0 0,0 0-1,0 0 1,-1 0 0,1 0-1,0 0 1,-1 1 0,1-1-1,0 0 1,-1 0 0,1 0-1,0 0 1,0 1-1,-1-1 1,0 1 103,0 0 0,1 1 0,-1-1 0,0 0 0,1 1 0,-1-1 0,1 0 0,-1 1 0,0 2 0,1-4-160,-1 8 191,1 0 0,-1 1-1,1-1 1,1 1 0,-1-1 0,4 15 0,-1-5-64,-1-7-78,0 9 73,2-1-1,10 37 0,-12-51-126,0 0 1,0 0-1,0 0 0,1 0 0,0 0 0,0-1 0,0 1 1,1-1-1,-1 0 0,1 0 0,0 0 0,0 0 0,1-1 1,-1 0-1,7 4 0,-6-4-13,0-1 1,0 0-1,0 0 0,0-1 0,0 0 1,1 0-1,-1 0 0,0 0 1,1-1-1,-1 0 0,0 0 1,1 0-1,-1-1 0,0 1 0,1-1 1,-1-1-1,0 1 0,0-1 1,0 0-1,0 0 0,0 0 0,4-4 1,-2 2-15,0-1 0,0 0-1,-1-1 1,1 1 0,-2-1 0,1-1 0,0 1 0,-1-1 0,-1 0 0,1 0 0,-1 0-1,0-1 1,4-10 0,-6 10 19,1 1-1,-1-1 1,-1 1-1,0-1 1,0 0-1,0 0 0,-1 1 1,0-1-1,0 0 1,-1 0-1,0 0 1,-1 1-1,0-1 1,0 1-1,0-1 1,-1 1-1,0 0 1,0 0-1,-1 0 0,0 0 1,-1 0-1,1 1 1,-1 0-1,0 0 1,0 0-1,-1 1 1,0 0-1,-12-9 1,11 9 9,-1 1 0,1-1 0,-1 1 1,0 1-1,0 0 0,0 0 1,-1 0-1,1 1 0,-15-2 0,20 4-78,0-1-1,-1 1 1,1 0-1,0 0 0,-1 1 1,1-1-1,0 1 1,-1-1-1,1 1 1,0 0-1,-1 0 0,1 1 1,0-1-1,0 1 1,0-1-1,0 1 0,1 0 1,-1 0-1,0 0 1,1 0-1,-1 1 0,1-1 1,0 1-1,0 0 1,0-1-1,0 1 1,-2 5-1,3-6-77,0 0-1,0 0 1,1 0 0,-1 1 0,1-1-1,-1 0 1,1 0 0,0 5 0,3 24-639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8698,'-4'6'3873,"-4"-6"-1737,4 1-319,12 4-321,0-2-240,14 8-440,5-5-240,-10-4-328,6 0-95,2-7-770,7 2-655,7 3 800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7906,'0'5'4001,"0"2"-1369,10-6-679,0 0-57,8 3-560,6-4-272,0 0-559,2 0-217,1-1-592,-2-3-609,4 4 585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36 5297,'-47'-15'2967,"45"14"-2621,0 0 0,0 0 0,0 0 0,0 0 0,0-1-1,-3-1 1,-2-2 5721,6 5-4656,1 2-1137,1 1 1,-1-1 0,0 0 0,1 0 0,-1 0-1,1 0 1,-1 0 0,1 0 0,0 0-1,1 3 1,6 11 122,45 128 1795,-50-135-2067,1 0-1,0-1 1,0 0-1,1 0 1,6 10-1,-8-15-94,0 0 0,0-1 1,0 1-1,0 0 0,0-1 0,0 0 1,1 1-1,-1-1 0,1-1 0,-1 1 1,1 0-1,0-1 0,-1 0 0,8 2 1,-7-3-18,1 1 0,-1-1 1,0 0-1,0 0 1,0 0-1,0 0 1,0-1-1,0 1 0,0-1 1,0-1-1,7-1 1,-6 0-5,1 0 1,-1 0-1,0 0 1,0-1 0,-1 0-1,1 0 1,5-5-1,1-4-16,-1-1-1,-1 1 0,0-2 0,13-26 0,-14 24-181,9-27-1,-15 37-135,0 0 1,0 0-1,-1 0 1,0 0-1,-1 0 1,0 0 0,0-9-1,-4 0-1511,-1 9 814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10 200 7986,'21'18'3889,"-9"2"-1177,-1 2-263,-10 0-505,3 3-352,0-1-751,-1-2-305,6-6-544,-9-4-456,1-9-1145,-1-4-1039,-5-7 1591</inkml:trace>
  <inkml:trace contextRef="#ctx0" brushRef="#br0" timeOffset="1">1 1 10130,'4'4'4761,"-3"-3"-2152,2 2-873,-3-3-352,0 0-711,5 1-409,6 10-1241,-2-3-831,35 38 1056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 10786,'-1'1'313,"-1"-1"1,1 1-1,0 0 0,0-1 0,0 1 0,0 0 0,0-1 0,1 1 1,-1 0-1,0 0 0,0 0 0,0 0 0,1 0 0,-1 0 0,0 0 0,1 0 1,-1 0-1,1 0 0,0 1 0,-1-1 0,1 0 0,0 0 0,-1 0 1,1 1-1,0-1 0,0 0 0,0 0 0,0 0 0,1 3 0,0 15 593,1 0-1,1-1 1,6 24-1,-7-32-772,2 0 0,-1 0 0,1 0 0,1 0 0,0-1 1,0 0-1,9 12 0,-12-18-112,1 0 1,-1-1 0,1 1 0,0 0-1,0-1 1,0 0 0,0 0 0,0 0 0,0 0-1,1 0 1,-1-1 0,1 1 0,-1-1-1,1 0 1,-1 0 0,1 0 0,0 0-1,-1-1 1,1 0 0,0 0 0,0 0-1,-1 0 1,1 0 0,0-1 0,-1 1-1,1-1 1,7-3 0,-3 1-13,0-1 0,0 0 0,0-1 0,0 1 0,-1-2 0,0 1 0,0-1 0,0 0 0,-1 0 0,8-11 0,-5 5-133,0 0 1,-1 0-1,-1-1 0,0-1 1,7-18-1,-11 21-648,0 0 0,0 1 0,-1-1 0,2-16-1,-6 10-315</inkml:trace>
  <inkml:trace contextRef="#ctx0" brushRef="#br0" timeOffset="1">471 217 9522,'4'22'4889,"-4"-2"-1400,10-4-1329,-10 0-143,4 0-641,0 3-312,-3-5-608,6 1-168,-6-7-768,4-4-464,-9-9-1240,2-5 1231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127 430 11418,'1'-2'5194,"-1"-1"-2626,7 2-1048,-7 1-343,0 0-745,0 0-488,0 0-1545,0 0-1055,13 0 1536</inkml:trace>
  <inkml:trace contextRef="#ctx0" brushRef="#br0" timeOffset="1">1 1 11058,'18'8'4529,"-4"-6"-2648,4 2-497,3 2-296,11 6-224,4-6-343,8 1-153,-5-3-264,-2-3-328,-8 6-1137,-5-3-911,-9 10 1320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 9594,'-34'-4'4321,"33"23"-2025,-2 5-255,-3 15-745,-2 3-416,7 6-616,-2-4-200,9-1-984,4-6-696,3-12 960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54 7378,'-17'-10'6305,"17"10"-6256,0 0-1,-1 0 1,1 0 0,0 0-1,0 0 1,0 0 0,0 0 0,0 0-1,0 0 1,0 0 0,0 0-1,0 0 1,0 0 0,-1 0 0,1-1-1,0 1 1,0 0 0,0 0-1,0 0 1,0 0 0,0 0 0,0 0-1,0 0 1,0 0 0,0 0-1,0 0 1,0 0 0,0-1 0,0 1-1,0 0 1,0 0 0,0 0-1,0 0 1,0 0 0,0 0 0,0 0-1,0 0 1,0 0 0,0-1-1,0 1 1,0 0 0,0 0 0,0 0-1,0 0 1,0 0 0,0 0-1,0 0 1,0 0 0,0 0 0,6-2 1176,10 3-101,253 8 1446,-205-9-2373,1019-37 555,-764 26-764,-314 11-24,15 0-837,35 3-1,-50-1-18,-6 0 21,-5 3-210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3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250 134 6905,'2'-6'1152,"0"0"-1,-1 1 0,0-1 0,0 0 0,-1 0 0,0 0 0,0 0 1,-1-8-1,0 10-946,0 1 0,0 0-1,0 0 1,0 0 0,0 0 0,-1 0 0,1 0 0,-1 0 0,0 0-1,0 0 1,0 1 0,0-1 0,-1 1 0,1 0 0,0-1 0,-6-2-1,4 2-115,-1 0-1,0 1 0,0 0 0,0-1 1,0 2-1,0-1 0,-1 0 0,1 1 1,-1 0-1,1 0 0,-1 1 0,1 0 1,-1 0-1,1 0 0,-1 0 0,1 1 1,-1 0-1,1 0 0,-1 1 0,1-1 1,0 1-1,0 0 0,-8 5 0,6-4-25,1 1 0,0 0 0,1 0 0,-1 1 0,1-1 0,0 1 0,0 0 0,0 1 1,0-1-1,1 1 0,0 0 0,1 0 0,-1 0 0,1 1 0,0-1 0,1 1 0,-1 0 0,-1 9 0,3-6-3,0-1 0,0 1 0,1-1 0,0 1 0,1-1 0,0 1 0,1-1 0,0 1 0,0-1 0,1 0 0,0 0 0,1 0 0,9 16 0,-7-15 4,1 1-1,0-2 1,0 1-1,1-1 1,1 0-1,0 0 1,0-1-1,0-1 1,1 1-1,18 9 1,-9-7 9,2-1 0,0-1 0,0-1 0,0-1 0,43 8 1,-35-11-584,-1-1 0,0-1 0,1-1 0,33-5 0,-35 0-681,-5-3 487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2:0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17 725 6601,'-1'0'89,"1"0"14,0 0-1,0 0 0,-1 0 0,1 0 0,0 0 0,-1 0 0,1-1 0,0 1 0,0 1 0,-1-1 0,1 0 1,0 0-1,-1 0 0,1 0 0,0 0 0,0 0 0,-1 0 0,1 0 0,0 0 0,0 1 0,-1-1 1,1 0-1,0 0 0,0 0 0,-1 0 0,1 1 0,0-1 0,0 0 0,0 0 0,0 1 0,-1-1 1,1 0-1,0 0 0,0 1 0,0-1 0,0 0 0,0 0 0,0 1 0,0-1 0,0 0-54,-1 1 0,1-1 0,0 0 0,0 0 0,0 0-1,0 1 1,0-1 0,0 0 0,0 0 0,0 0 0,0 1 0,0-1-1,0 0 1,-1 0 0,1 0 0,0 0 0,0 1 0,0-1 0,0 0-1,0 0 1,-1 0 0,1 0 0,0 0 0,0 0 0,0 0 0,0 1-1,-1-1 1,1 0 0,0 0 0,0 0 0,0 0 0,-1 0 0,1 0-11,0 0 1,0 0 0,0 0-1,-1 0 1,1 0 0,0 0-1,0 0 1,0-1 0,0 1 0,0 0-1,0 0 1,0 0 0,-1 0-1,1 0 1,0 0 0,0 0-1,0 0 1,0 0 0,0-1 0,0 1-1,0 0 1,0 0 0,0 0-1,0 0 1,0 0 0,0 0-1,0-1 1,0 1 0,0 0-1,0 0 1,0 0 0,0 0 0,0 0-1,0 0 1,0-1 0,0 1-1,0 0 1,0 0 0,0 0-1,0 0 1,0 0 0,0 0 0,0-1-1,0 1 1,0 0 0,0 0-1,0 0 1,8-17 562,1 0-1,14-19 1,-2 3-361,2-3-105,38-44-1,35-30-92,-11 14-25,90-105 57,-111 127 27,-62 71-84,0 1 0,-1 0-1,1-1 1,-1 1 0,1-1-1,0-3 1,-1 6-13,-1 0 1,0-1-1,0 1 1,0 0-1,0 0 0,0-1 1,0 1-1,0 0 1,0-1-1,0 1 0,0 0 1,0 0-1,0-1 1,0 1-1,0 0 0,0-1 1,-1 1-1,1 0 1,0 0-1,0-1 0,0 1 1,-1-1-1,1 1 2,0 0-1,-1 0 0,1-1 0,-1 1 1,1 0-1,-1 0 0,1 0 1,-1 0-1,1 0 0,-1 0 0,1-1 1,-1 1-1,1 0 0,-1 0 0,1 1 1,-1-1-1,1 0 0,-1 0 1,-9 2-97,0 0 1,0 1-1,1 0 1,0 1-1,-11 5 1,-41 28-3480,42-24 2389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21 6177,'0'2'3449,"-7"2"-528,-7 11-1297,-9 2-112,6 10-527,-2 0-273,10-1-416,2-4-120,8-5-128,3-1-16,-1-7-32,6 3 0,7-3-24,-2 2-24,16 1-88,-2-4-312,-4-1-1201,12-3 1113</inkml:trace>
  <inkml:trace contextRef="#ctx0" brushRef="#br0" timeOffset="1">526 6 6945,'-4'-5'3129,"1"8"-976,-1 3-665,3 11-392,-2 9-80,0 10-488,3 4-159,4 5-185,6-3-72,10-4-112,6-2-8,7-12-96,5-11-264,-8-13-1313,8-3 1161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6713,'-37'47'2748,"32"-37"48,6-9-2366,-1 1 963,-2 4-657,-15 116 555,16-120-1268,-62 375 2448,22-5-1168,41-166-823,3-88-393,-3-100-1346,1 0 0,7 30 0,-7-34 88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1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80 8002,'-2'0'394,"0"-1"0,1 1 0,-1-1 0,0 1 0,1-1 0,-1 0 0,1 0 1,-1 0-1,1 0 0,-1 0 0,1 0 0,0 0 0,0 0 0,-1-1 0,0-1 0,-6-5 362,-31-27 1263,36 33-1821,0 0 0,0 0 0,1 0-1,-1 0 1,-1 0 0,1 1 0,0-1-1,0 1 1,-1 0 0,1 0 0,0 0-1,-1 1 1,1-1 0,-1 1 0,1 0 0,-7 0-1,8 0-132,0 1 0,0-1 0,0 1 0,0 0 0,0 0 0,0-1 0,0 1 0,0 1 0,0-1 0,0 0 0,0 0 0,1 1 0,-1-1 0,0 1 0,1-1 0,-1 1 0,1 0 0,0-1 0,-1 1 0,1 0 0,0 0 0,0 0 0,0 0 0,0 2 0,-2 5 22,1 0 0,0 1 0,1-1 0,0 0 1,0 1-1,1-1 0,0 1 0,1-1 0,2 10 1,-2-8-41,2-1 1,0 1-1,0-1 1,0 1-1,2-1 1,-1 0-1,11 16 1,-11-21-42,0 1 1,0-1-1,0 0 1,1-1-1,-1 1 1,1-1-1,1 0 0,-1 0 1,0 0-1,1-1 1,0 0-1,0 0 1,0 0-1,0-1 1,0 0-1,0 0 0,1 0 1,-1-1-1,1 0 1,-1 0-1,1-1 1,0 0-1,-1 0 0,1-1 1,-1 1-1,1-1 1,-1-1-1,11-3 1,-6 0-8,0 0 0,0-1 0,-1-1 0,0 1 0,-1-2 1,1 1-1,-1-1 0,-1-1 0,0 0 0,0 0 0,0 0 0,-1-1 1,8-17-1,-12 23-5,-2 0 0,1 0 0,0-1 0,-1 1-1,0-1 1,0 1 0,0-1 0,0 0 0,-1 1 0,0-1 0,0 0 0,0 1 0,-1-1 0,1 1 0,-1-1 0,0 0 0,-2-5 0,1 6-1,0-1 1,-1 1-1,1 0 0,-1 0 1,0 0-1,0 0 1,0 0-1,-1 0 0,1 1 1,-1 0-1,0 0 0,0 0 1,0 0-1,0 0 1,-10-3-1,5 2-19,-1 0 0,1 1 0,-1 1 0,0 0 0,0 0 0,0 0 0,-1 2 0,1-1 0,-17 2 0,21-1-188,1 1 0,-1 0 0,1 0 0,-1 0 0,1 1 0,0 0 0,-1 0 0,1 0 1,0 1-1,1-1 0,-1 1 0,0 0 0,1 1 0,-1-1 0,1 1 0,0 0 0,0 0 0,1 0 1,-5 7-1,7-10-74,0-1 0,1 1 0,-1 0 0,1 0 0,-1 1 0,1-1 0,-1 0 0,1 0 0,0 0 0,-1 0 0,1 0 0,0 0 0,0 0 1,0 1-1,0-1 0,0 0 0,0 0 0,0 0 0,1 0 0,-1 0 0,1 2 0,12 6-1662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9898,'2'0'330,"0"0"1,0 1-1,-1-1 0,1 1 1,0-1-1,0 1 0,-1 0 1,1-1-1,-1 1 0,1 0 0,-1 0 1,1 0-1,-1 0 0,1 0 1,-1 1-1,0-1 0,0 0 1,1 1-1,-1-1 0,0 1 0,0-1 1,0 1-1,-1-1 0,2 4 1,2 5 85,0 0 1,-1 0-1,2 12 0,-2-9 198,1 7-218,2-1 1,0 0-1,13 26 0,-16-39-354,0 0 0,0-1 1,1 1-1,0-1 0,0 0 0,1 0 0,-1 0 0,1-1 0,0 1 0,0-1 0,1 0 0,-1-1 0,1 1 0,8 3 0,-12-6-41,1-1-1,-1 1 1,1 0-1,-1-1 1,1 0-1,-1 1 1,1-1-1,-1 0 0,1 0 1,0-1-1,-1 1 1,1 0-1,-1-1 1,0 0-1,1 1 1,-1-1-1,1 0 0,-1 0 1,0 0-1,0-1 1,1 1-1,-1-1 1,3-2-1,2-2-35,-1-1 0,0 1 0,0-1 1,0 0-1,6-11 0,14-32-148,-2 4 196,-24 46 2,4-8 17,-3 8-27,-1 0-1,0 0 1,0 0-1,0-1 1,0 1-1,0 0 1,0 0-1,0 0 1,0 0-1,0 0 1,0 0 0,1 0-1,-1 0 1,0 0-1,0-1 1,0 1-1,0 0 1,0 0-1,0 0 1,0 0-1,0 0 1,0 0-1,0 0 1,0-1-1,0 1 1,0 0-1,0 0 1,0 0-1,0 0 1,0 0-1,0 0 1,0-1-1,0 1 1,0 0-1,0 0 1,0 0 0,-1 0-1,1 0 1,0 0-1,0 0 1,0 0-1,0 0 1,0-1-1,0 1 1,0 0-1,-1 1 14,1-1 0,-1 1 0,1-1 0,-1 1 0,1-1 0,0 1 0,-1 0 0,1-1 0,0 1 0,-1 0 0,1-1 0,0 1 0,0 0 0,0-1 0,0 1 0,0 0 0,-1-1 0,1 1 0,0 0 0,0-1 0,1 2 0,-2 1 62,1 6-21,-1 0-1,1 0 1,0 1 0,1-1-1,0 0 1,1-1-1,0 1 1,0 0 0,1 0-1,0-1 1,0 1-1,1-1 1,0 0 0,1 0-1,9 13 1,-12-19-166,0 1 0,1-1 1,-1 0-1,0 0 0,1 0 0,-1 0 1,6 2-1,-7-3-6,0-1-1,0 1 1,1-1 0,-1 0-1,0 0 1,0 1 0,1-1-1,-1 0 1,0 0 0,1 0-1,-1 0 1,0 0 0,0-1-1,1 1 1,-1 0-1,0 0 1,0-1 0,1 1-1,-1-1 1,0 1 0,0-1-1,2-1 1,19-19-998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2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8514,'5'10'5009,"-5"10"120,-3 20-3385,-1 10-167,2 15-561,2 5-248,6-5-496,10-8-136,10-15-120,3-12-16,1-16-552,2-7-376,-8-12-1121,-5-6-1143,-11-14 2063</inkml:trace>
  <inkml:trace contextRef="#ctx0" brushRef="#br0" timeOffset="1">0 160 10930,'3'-1'4529,"8"1"-2640,2 0-241,11 0-576,5 2-296,12-2-479,7 3-442,2 4-1199,4-3 952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36 9722,'-7'9'4377,"8"22"-1760,2 6-633,5 18-488,-1 6-279,2 3-545,3 1-256,-2-4-248,2-10-64,-1-9-72,0-8-200,-7-19-656,0-4-521,-4-16-1983,-2-9 2111</inkml:trace>
  <inkml:trace contextRef="#ctx0" brushRef="#br0" timeOffset="1">0 20 10098,'2'-2'600,"0"1"0,0-1 0,0 0 0,1 1 0,-1 0-1,0-1 1,1 1 0,-1 0 0,3 0 0,0-1-98,0 1 0,0 0 0,0 1 0,6-1 1,2 1 195,1 1 0,19 3 0,-25-2-530,-1 0 0,1 0 1,0 1-1,-1 0 0,1 0 1,-1 0-1,0 1 0,0 1 1,0-1-1,-1 1 0,1 0 0,-1 0 1,8 10-1,-11-11-123,1 0 0,-1 0 0,-1 0 0,1 0 0,-1 0 0,1 1 0,-1-1 1,0 1-1,-1 0 0,1 0 0,-1-1 0,0 1 0,0 0 0,-1 0 0,1 0 0,-1 0 0,0 0 0,-1 0 0,1 0 0,-1 0 0,0 0 0,-3 9 0,2-9-13,0 0 0,-1-1 0,1 1 0,-1-1 0,0 1-1,-1-1 1,1 0 0,-1 0 0,0 0 0,-5 3 0,6-4-237,-1 0 0,1-1-1,-1 0 1,0 1 0,0-1 0,0-1 0,0 1 0,0-1 0,0 1 0,0-1 0,-1 0 0,-7 0 0,12-1 99,0 0 0,-1 0 0,1 0 0,0 0-1,-1 0 1,1 0 0,0 0 0,0 0 0,-1 0 0,1-1-1,0 1 1,0 0 0,-1 0 0,1 0 0,0 0-1,0-1 1,-1 1 0,1 0 0,0 0 0,0 0 0,0-1-1,0 1 1,-1 0 0,1 0 0,0-1 0,0 1 0,0 0-1,0 0 1,0-1 0,0 1 0,0 0 0,0-1-1,0 1 1,-1 0 0,1 0 0,0-1 0,1 1 0,-1 0-1,0-1 1,0 1 0,0 0 0,0 0 0,0-1 0,0 1-1,0 0 1,0 0 0,0-1 0,0 1 0,1 0-1,-1 0 1,0-1 0,8-14-1557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9810,'8'14'2536,"-1"1"1,6 18-1,-7-17-1076,12 23 0,-17-37-1303,6 11 729,14 18 1,-19-28-813,0-1 0,0 1 0,1-1 0,-1 0 0,0 0 0,1 0 1,-1 0-1,1 0 0,0 0 0,0-1 0,-1 1 0,1-1 0,5 2 0,-6-3-71,1 0-1,-1 0 1,0 0 0,0 0-1,0-1 1,1 1-1,-1-1 1,0 1-1,0-1 1,0 0 0,0 0-1,0 0 1,0 0-1,0 0 1,-1 0-1,1 0 1,0-1-1,0 1 1,-1-1 0,1 1-1,-1-1 1,1 0-1,0-1 1,4-5-68,-1 0 1,0 0-1,-1 0 1,5-9-1,5-21-190,-11 27 216,1 0-1,1 0 0,0 0 0,12-18 0,-17 28 31,6-6 247,-6 17 164,-2 0-274,1 1 0,0-1 0,0 0 0,1 1 0,1-1 0,0 1-1,0-1 1,1 1 0,1-1 0,0 0 0,0 0 0,1 0 0,0-1 0,0 1-1,1-1 1,0 0 0,11 13 0,-15-20-243,0-1 0,0 0 0,0 0 0,1 1-1,-1-1 1,0 0 0,1 0 0,-1 0 0,0-1 0,1 1 0,-1 0 0,1 0-1,0-1 1,-1 1 0,3 0 0,-2-1-130,-1 0 0,0-1-1,1 1 1,-1 0 0,1 0-1,-1-1 1,0 1 0,1 0-1,-1-1 1,0 0 0,1 1 0,-1-1-1,0 0 1,0 0 0,1 1-1,-1-1 1,0 0 0,1-2-1,16-16-1203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12539,'7'24'5241,"-3"19"-3113,-2 10-271,2 17-761,0 7-296,8 1-464,8-9-136,8-16-144,6-13-32,1-19-528,-7-11-352,-8-18-1361,-2-10 1337</inkml:trace>
  <inkml:trace contextRef="#ctx0" brushRef="#br0" timeOffset="1">16 193 10026,'-12'-3'4849,"8"3"-1784,9 0-1265,6 2-191,13-1-553,4-1-240,11-1-464,2-3-136,5-2-480,4 2-440,-4 3-720,-2 5 807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23 5057,'-15'-4'7601,"-31"-4"0,46 8-6710,4 0-228,47 4 53,40 1-283,141-20-230,-212 13-343,-12 1-48,-4 0-85,0 0 1,0 1 0,0 0 0,-1 0 0,1 0-1,4 1 1,-8-1 203,1 0 1,-1 0-1,0 0 0,0 0 0,0 0 1,1 0-1,-1 0 0,0 1 0,0-1 1,0 0-1,1 0 0,-1 0 0,0 0 0,0 0 1,0 0-1,0 0 0,1 1 0,-1-1 1,0 0-1,0 0 0,0 0 0,0 0 1,0 0-1,1 1 0,-1-1 0,0 0 1,0 0-1,0 0 0,0 1 0,0-1 1,0 0-1,0 0 0,0 0 0,0 1 0,0-1 1,-5 8-2041,-11 6-946,-7 0 1494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3457,'-16'0'985,"-34"3"3519,49-3-4281,-1 0 1,1 1-1,0-1 1,-1 0 0,1 0-1,0 1 1,-1-1-1,1 1 1,0-1-1,0 1 1,-1 0-1,1-1 1,0 1-1,0 0 1,0 0-1,0 0 1,0 0-1,0 0 1,0 0-1,0 0 1,-1 2-1,1 0 188,0 1-1,0-1 1,0 1 0,0-1-1,1 1 1,-1-1-1,1 6 1,0 0-19,1-1 0,0 1 0,0 0 0,4 12 1,0-2 16,1 11 151,20 116 920,-24-128-1421,6 54-135,30 132 0,-35-195-223,-3-6 71,1 0 1,-1 0-1,1-1 1,0 1 0,0 0-1,0-1 1,0 1-1,1-1 1,-1 0-1,1 1 1,-1-1 0,4 3-1,3 0-1041</inkml:trace>
  <inkml:trace contextRef="#ctx0" brushRef="#br0" timeOffset="1">91 370 9098,'26'-9'3849,"7"-1"-2193,2 2-216,0 4-471,-5 2-225,-2 2-328,-4 2-120,-8 8-768,-7 2-504,-9 6 592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10690,'9'0'4385,"11"-3"-2712,7 0-97,-1 3-536,1 0-272,-2 4-392,2 3-408,-1-3-1040,5-3 760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47 9994,'-1'-4'1160,"1"1"1,0-1-1,-1 1 0,0-1 1,0 0-1,-2-6 0,2 9-1011,1 0-1,-1 0 1,0 0-1,1 1 1,-1-1-1,0 0 1,0 0-1,0 0 1,1 1-1,-1-1 0,0 0 1,0 1-1,0-1 1,0 0-1,0 1 1,0 0-1,0-1 1,-1 1-1,1 0 1,0-1-1,0 1 0,0 0 1,0 0-1,0 0 1,0 0-1,-2 0 1,-1 0-28,0 1 1,0 0-1,1 0 1,-1 0 0,0 0-1,1 0 1,-1 1-1,-6 3 1,-27 21 67,18-11-107,-16 7-21,23-16-49,1 2 1,0-1 0,0 1-1,1 1 1,-17 17-1,26-24-14,0 0 0,-1 0 1,1 1-1,0-1 0,1 1 0,-1-1 0,0 0 0,1 1 0,-1-1 0,1 1 0,0 0 0,0 4 0,-1 4-25,1-7 21,0 0-1,1 0 0,-1 0 0,2 6 0,0 6-4,2 33 2,-5 68 0,-1-41-1,-10 211-7,1 57 35,12-333-14,0-1-1,0 1 0,1-1 0,0 1 0,1-1 1,0 1-1,1-1 0,0 0 0,6 10 0,-6-14 8,0 1-1,0-1 0,0 0 0,1-1 0,0 1 1,0-1-1,1 0 0,-1 0 0,1-1 0,0 1 0,1-1 1,-1-1-1,13 6 0,-9-5 14,1-1 0,0 0 0,1-1 0,16 2 0,47-2-614,-58-2 171,9 0 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10274,'12'-5'1381,"-9"3"-1037,-1 1 1,1 0-1,-1 0 0,1 1 1,0-1-1,0 1 0,-1-1 0,1 1 1,3 0-1,-5 0-246,-1 0 0,0 0 0,1 0 1,-1 0-1,1 0 0,-1 0 0,1 0 0,-1 1 0,0-1 1,1 0-1,-1 0 0,0 0 0,1 1 0,-1-1 0,0 0 1,1 1-1,-1-1 0,0 0 0,1 1 0,-1-1 0,0 0 1,0 1-1,0-1 0,1 0 0,-1 1 0,0-1 1,0 1-1,0-1 0,0 0 0,0 1 0,0-1 0,1 1 1,-1-1-1,0 1 0,0-1 0,0 0 0,-1 1 0,1-1 1,0 1-1,0 0 0,1 9-196,0-7 106,1-1 0,-1 1 0,0-1 0,1 1 0,2 2 0,21 25 27,-24-29-32,0 1 0,1-1 0,0 0 1,-1 0-1,1 0 0,-1 0 0,1 0 0,0-1 0,0 1 0,-1-1 1,1 1-1,0-1 0,0 1 0,0-1 0,0 0 0,0 0 0,-1 0 0,1 0 1,0 0-1,0 0 0,0-1 0,0 1 0,-1-1 0,1 1 0,3-2 1,-2 1 4,0-1 1,-1 1 0,1-1 0,0 1 0,-1-1-1,1 0 1,-1 0 0,1 0 0,-1 0 0,0-1-1,0 1 1,3-5 0,-3 3 11,-1 0-1,1 0 1,-1 0 0,0 0-1,0 0 1,0 0-1,-1-1 1,0 1 0,1 0-1,-2 0 1,1 0-1,0-1 1,-1 1 0,0 0-1,0 0 1,0 0-1,0 0 1,0 0 0,-1 0-1,0 0 1,-4-6-1,2 3 9,-1 0 0,0 1 0,0 0 0,0 0 0,-1 0 0,0 1 0,0-1 0,0 2 0,0-1 0,-12-6 0,14 9-20,0 0 0,0 1-1,0 0 1,-1-1 0,1 1 0,0 1-1,0-1 1,-1 1 0,-5 0 0,9 0-9,-1 0 0,1 0 0,0 0 0,0 0 0,0 0 1,0 0-1,-1 1 0,1-1 0,0 1 0,0-1 0,0 1 0,0-1 1,0 1-1,0-1 0,0 1 0,0 0 0,0 0 0,1-1 0,-1 1 0,0 0 1,0 0-1,1 0 0,-1 0 0,0 0 0,1 0 0,-1 0 0,1 0 1,-1 0-1,1 0 0,0 1 0,-1-1 0,1 0 0,0 0 0,0 0 0,0 0 1,0 1-1,0-1 0,0 1 0,1 4-324,0-1 0,0 1 0,0-1 0,1 0 0,0 0 0,0 0-1,0 0 1,0 0 0,1 0 0,0 0 0,5 6 0,1-2-802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22 9786,'-9'-4'1521,"0"1"-1,-1 0 1,1 0-1,-18-1 1,35 1 1616,10 1-2885,25 5 101,81 13 0,-104-12-323,-6-2-14,1 1 0,0 1 0,-1 0-1,0 1 1,26 13 0,-35-15-12,0 0 0,0 0 1,0 1-1,0 0 0,0 0 0,-1 0 0,0 1 0,0-1 0,0 1 0,0 0 1,-1 0-1,0 0 0,0 1 0,0-1 0,-1 1 0,1-1 0,1 9 0,14 105 43,-16-104-42,60 405 505,-17-147 552,-40-220-577,-1 1 0,-3 0 0,-7 59 0,5-100-373,1-7-46,-1 0 0,0 0 0,1 0 0,-2 0 1,1 0-1,-1 0 0,0 0 0,0 0 1,-1-1-1,-5 10 0,7-13-64,0-1 1,-1 1-1,0-1 1,1 0-1,-1 1 1,0-1-1,1 0 1,-1 0-1,0 0 1,0 0-1,0-1 1,0 1-1,0-1 0,0 1 1,0-1-1,0 1 1,0-1-1,0 0 1,0 0-1,-1 0 1,1 0-1,0-1 1,0 1-1,0 0 1,-3-2-1,-4 0-287,0-1-1,1-1 1,0 1-1,-13-8 1,-3-4-3085,-26-22 0,29 23 1589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 11402,'-15'0'4545,"6"0"-2888,5 0-689,5 0-336,7-2-208,-8 0-264,4 1-72,19-2-544,34 1-464,-39 6-1657,-3 4 1585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8202,'-3'4'3961,"7"-2"-1209,5-4-527,6 2-417,4-1-328,2 1-607,2 0-249,1 0-376,1 1-168,-1-1-896,4-2 2880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9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20 6081,'-26'-4'1355,"-9"-2"836,9-2 2124,21 7-2463,6 1-402,10 2-219,146 17 1453,-90-9-2480,1-3-1,73-2 1,-134-5-203,96-2-587,-101 2 367,0 0 1,0 0 0,0 0 0,0 0-1,0 1 1,-1-1 0,1 1 0,2 1 0,-3-2 126,-1 0 0,0 0 0,0 0 0,1 0 0,-1 1 1,0-1-1,0 0 0,0 0 0,1 1 0,-1-1 1,0 0-1,0 0 0,0 1 0,0-1 0,0 0 0,0 0 1,0 1-1,1-1 0,-1 0 0,0 1 0,0-1 1,0 0-1,0 0 0,0 1 0,0-1 0,0 0 0,0 1 1,0-1-1,-1 0 0,1 0 0,0 1 0,0-1 1,0 0-1,0 0 0,0 1 0,0-1 0,-1 0 0,1 0 1,0 1-1,0-1 0,0 0 0,-1 0 0,1 0 1,0 1-1,0-1 0,0 0 0,-1 0 0,1 0 0,0 0 1,-1 1-1,-11 8-1787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4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5 5001,'-13'-2'1571,"-1"1"-1,-22 0 0,29 1-669,1 1-1,-1 0 1,1 0-1,0 1 0,-1 0 1,1 0-1,-9 4 1,15-6-857,0 0 1,0 1-1,-1-1 1,1 0-1,0 0 1,0 0-1,0 0 1,0 0-1,0 0 1,0 0-1,0 1 1,0-1-1,0 0 1,0 0-1,0 0 1,0 0-1,0 0 1,0 1-1,0-1 1,0 0-1,0 0 1,0 0-1,0 0 1,0 0 0,0 1-1,0-1 1,0 0-1,0 0 1,0 0-1,0 0 1,0 0-1,0 1 1,0-1-1,0 0 1,0 0-1,0 0 1,0 0-1,1 0 1,-1 0-1,0 0 1,0 0-1,0 1 1,0-1-1,0 0 1,0 0-1,1 0 1,-1 0-1,0 0 1,0 0-1,9 4 382,1 1-1,-1-2 0,1 0 0,11 3 0,10 3 61,-27-8-429,111 39 1016,-85-28-756,51 29 0,-74-37-295,0 1 0,0 0 0,0 0-1,-1 1 1,0-1 0,0 2 0,0-1 0,-1 1 0,0-1 0,0 1-1,-1 1 1,1-1 0,-2 1 0,1-1 0,-1 1 0,0 0 0,3 16-1,-4-2 11,0-1 0,-1 0 0,-1 0 0,-1 1 0,-7 34 0,8-51-21,-1-1-1,0 1 0,0-1 0,0 1 1,-1-1-1,1 0 0,-1 1 0,0-1 1,-1 0-1,1 0 0,-1-1 0,1 1 0,-1 0 1,0-1-1,-1 0 0,1 1 0,-8 4 1,3-3 21,0-1 0,0 0 0,-17 7 0,-6 2 46,24-10-57,-1 1 66,0 0 0,-13 10 0,37-15 143,64-11-84,95-4-1,-168 16-166,14-1-1210,36 3 0,-55-2 843,0 1 0,0-1 0,-1 0 0,1 1 0,0 0 0,0-1 0,2 2 1,11 11-1447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61 6849,'-4'-61'3393,"3"61"-992,-1 7-329,-3 14-295,-2 11-225,-1 23-360,3 4-176,6 8-328,5-4-103,8-14-217,4-7-104,0-10-168,8-9-56,2-8-320,2-9-376,1-16-1057,-2-5 41,-26-28 888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1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8682,'-4'0'4257,"6"2"-1321,6 2-1511,2 0-97,10-1-384,6-3-184,3 1-344,3-1-120,4-1-752,-3 1-704,7-1 736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70 11282,'-55'11'4785,"62"-11"-2720,2 0-865,7-1-160,3-3-464,-1-1-191,8 0-674,-8-1-567,2 5-1928,-1 2 1751</inkml:trace>
  <inkml:trace contextRef="#ctx0" brushRef="#br0" timeOffset="1">55 205 6313,'-10'10'3513,"16"-10"-296,-1 2-849,6-2-431,-1-5-297,10 4-624,0-1-288,5 2-456,-1 2-448,-5-2-1392,5-2-312,0-7 920</inkml:trace>
  <inkml:trace contextRef="#ctx0" brushRef="#br0" timeOffset="2">474 0 10138,'9'10'4953,"-8"8"-2048,-3 14-769,-6 5-367,0 13-713,5 0-272,3-7-480,-1-6-120,1-12-664,-3-14-448,6-11-1281,5-9-671,-12-31 1776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202 147 4937,'66'-13'3051,"-64"12"-2596,0 1 0,0-1-1,-1 0 1,1 0-1,0 0 1,0 1 0,2-3-1,-4 3-293,1-1 0,-1 1 0,1-1 0,-1 1 0,1-1 0,-1 1 0,1-1 0,-1 1 0,0-1 0,1 0 0,-1 1 0,0-1 0,0 1 0,1-2 0,-1 0 24,0 1-1,0 0 1,0-1-1,0 1 1,-1 0-1,1 0 1,0-1-1,-1 1 1,1 0-1,-1 0 1,1-1-1,-2-1 1,0-2 256,-3-17 1108,3 5-667,1 13-661,0 0 1,0 0 0,-1 0-1,1 1 1,-1-1 0,0 0-1,-4-6 1,4 9-163,1-1 0,-1 1 0,0-1 0,1 1 0,-1 0 1,0-1-1,0 1 0,0 0 0,0 0 0,0 1 0,0-1 0,0 0 0,0 1 0,0-1 0,-1 1 0,1-1 0,-4 1 0,0 0-15,-1 1-1,0-1 1,1 1-1,-1 0 1,1 1-1,0 0 1,-1 0-1,1 0 1,0 1-1,-6 3 1,-2 2-22,1 0 1,0 2-1,-13 10 1,18-13-13,0 0 0,1 1 1,0 0-1,0 0 0,1 0 1,0 1-1,1 0 0,-7 13 1,10-16 4,-1 1 1,1 0 0,0 0-1,1 0 1,-1 0-1,1 0 1,1 0 0,-1 0-1,1 1 1,1-1-1,-1 0 1,4 13 0,-2-12-4,0 0 0,0 0 0,1-1 0,0 1 0,1-1 0,0 0 1,0 0-1,0 0 0,1 0 0,0-1 0,1 0 0,-1 0 1,1 0-1,0-1 0,0 0 0,1 0 0,0 0 0,0-1 0,0 0 1,0 0-1,0-1 0,1 0 0,0 0 0,-1-1 0,1 0 1,12 1-1,-9-2-30,1-1-1,-1 0 1,1-1 0,-1-1 0,0 0 0,17-4 0,66-29-2263,-80 29 1533,14-4-264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30 6129,'-12'-2'3763,"-21"-6"-1,3 0 369,25 5-1629,13 2-1339,12 0-378,319-5 1090,-217 6-2479,-102 2-563,-17 0-364,-4 0 66,-9 2-914,-15 3 682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1130 11 7362,'0'0'128,"0"0"0,0 0 0,1-1 0,-1 1 1,0 0-1,0 0 0,0 0 0,0-1 1,1 1-1,-1 0 0,0 0 0,0 0 0,0-1 1,0 1-1,0 0 0,0 0 0,0-1 0,0 1 1,0 0-1,0 0 0,0-1 0,0 1 1,0 0-1,0 0 0,0-1 0,0 1 0,0 0 1,0 0-1,0-1 0,0 1 0,0 0 0,0 0 1,0 0-1,0-1 0,-1 1 0,1-1 1,-1 1 117,0 0 1,0-1-1,0 1 1,1 0 0,-1 0-1,0 0 1,0-1-1,0 1 1,0 0 0,0 0-1,0 0 1,0 1-1,-2-1 1,-8 2 396,0 1 1,0 0-1,0 0 0,1 1 1,-21 11-1,-51 34 190,80-48-801,-220 160 753,57-39-532,-156 109-137,115-66-641,199-158 318,4-5-28,1 0-1,-1 0 1,0 1 0,1-1-1,0 1 1,0 0 0,0 0-1,0 0 1,-1 3 0,2-6 187,1 0 1,0 0-1,0 0 0,0 1 1,0-1-1,0 0 0,0 0 1,0 0-1,0 0 0,0 0 1,0 1-1,-1-1 1,1 0-1,0 0 0,0 0 1,0 0-1,0 1 0,0-1 1,0 0-1,0 0 0,0 0 1,0 0-1,0 1 0,0-1 1,1 0-1,-1 0 0,0 0 1,0 0-1,0 1 1,0-1-1,0 0 0,0 0 1,0 0-1,0 0 0,0 0 1,0 0-1,1 1 0,-1-1 1,0 0-1,0 0 0,0 0 1,0 0-1,1 0 0,11-2-1132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5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8370,'0'1'249,"-1"0"-1,1-1 1,0 1 0,-1 0-1,1-1 1,0 1 0,-1 0-1,1-1 1,0 1 0,0 0 0,0-1-1,0 1 1,0 0 0,0 0-1,0-1 1,0 1 0,0 0 0,0 0-1,0-1 1,0 1 0,1 0-1,-1-1 1,0 1 0,0 0 0,1-1-1,-1 1 1,1 0 0,-1-1-1,0 1 1,1 0 0,-1-1 0,1 1-1,-1-1 1,1 1 0,0-1-1,0 1 1,4 3 242,1 0-1,-1 0 1,9 3-1,-6-3 439,62 43 1625,13 6-1822,-62-42-686,-4-1-14,0 0 0,23 17 0,-35-23-28,0 1 0,-1-1 0,0 1-1,1-1 1,-2 1 0,1 0-1,-1 1 1,1-1 0,-1 1 0,-1-1-1,1 1 1,1 6 0,-2-5-8,0 1 0,-1 0 0,0-1 1,-1 1-1,1 0 0,-1 0 0,-1-1 0,0 1 0,0 0 1,0 0-1,-1-1 0,0 1 0,0-1 0,-1 0 1,0 0-1,0 0 0,-1 0 0,0 0 0,0-1 0,-1 1 1,-9 10-1,-16 11-26,22-21 35,-1 1 1,1 1-1,0-1 1,-9 14-1,16-21-3,1-1 0,0 1 0,-1-1-1,1 1 1,0 0 0,0-1 0,-1 1 0,1 0 0,0-1 0,0 1-1,0 0 1,0-1 0,0 1 0,0 0 0,0 0 0,0-1 0,0 1-1,0 0 1,0-1 0,1 1 0,-1 0 0,0-1 0,0 1 0,1-1-1,-1 1 1,0 0 0,1-1 0,-1 1 0,0-1 0,1 1-1,-1-1 1,1 1 0,-1-1 0,1 1 0,-1-1 0,1 1 0,0-1-1,0 1 1,4 1 15,-1 0 0,1 0 1,0 0-1,6 2 0,-7-3-7,25 5 49,0 0 0,1-2 0,37 0 0,-40-2-29,-15-2-18,56 4 125,97 19 0,-160-22-120,33 8-396,-35-8 208,-1 0 0,1 0 0,0 0 0,-1 1 0,1-1 0,-1 1 0,1-1 0,-1 1 0,0 0 0,3 2 0,-5-3 120,1-1-1,-1 1 0,0 0 1,1-1-1,-1 1 1,0 0-1,0-1 1,1 1-1,-1 0 0,0-1 1,0 1-1,0 0 1,0 0-1,0 1 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5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109 145 8298,'-6'2'4073,"9"8"-1121,4 6-735,2 11-425,-3 5-296,1 2-607,-3 1-257,0-7-416,0-4-144,-1-8-584,-1-6-496,1-6-1625,-3-5 1609</inkml:trace>
  <inkml:trace contextRef="#ctx0" brushRef="#br0" timeOffset="1.02">7 19 8586,'-6'-16'3969,"8"13"-1609,4 3-559,0 2-521,-6-2-272,0 0-448,18 6-176,7 4-240,39 9-136,-34-12-696,1-3-656,-2 5 808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9298,'0'0'4297,"0"0"-1601,0 0-831,8 2-585,11 2-232,41 4-488,-33-7-183,1 0-265,-2 2-264,-1-2-889,-2 1-599,-10-1 920</inkml:trace>
  <inkml:trace contextRef="#ctx0" brushRef="#br0" timeOffset="1">60 113 6409,'15'7'3697,"1"-7"-200,4 0-1033,5 0-687,2-1-401,1 1-664,0 0-264,-8 2-416,-3 4-488,0-4 504,6-2-184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10130,'1'9'4769,"3"12"-1864,0 4-769,-4 10-719,-1 5-449,-3-4-536,0-7-256,3-12-696,-2-10-448,3-16-601,0-15 841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50 8682,'-4'5'7448,"-1"7"-6520,4-8-61,-2 9 2,-12 24 0,14-35-826,0 0 0,0 0 1,0-1-1,0 1 0,-1-1 1,1 1-1,0-1 0,-1 1 0,1-1 1,-1 0-1,1 0 0,-1 0 1,0 0-1,1 0 0,-5 2 1,6-3-43,-1 0 1,1 0 0,-1 0 0,0 1-1,1-1 1,-1 0 0,1 0 0,-1 0 0,1 0-1,-1 0 1,1 0 0,-1 0 0,0 0-1,1 0 1,-1 0 0,1 0 0,-1-1 0,1 1-1,-1 0 1,1 0 0,-1-1 0,1 1-1,-1 0 1,1 0 0,-1-1 0,1 1 0,-1 0-1,1-1 1,0 1 0,-1-1 0,1 1-1,0-1 1,-1 1 0,1-1 0,0 1 0,-1-1-1,1 1 1,0-1 0,0 1 0,0-1-1,0 1 1,-1-1 0,1 1 0,0-1 0,0 1-1,0-2 1,0-3-14,1 0 0,-1-1 0,1 1 0,0 0-1,0 0 1,0 0 0,1 0 0,0 0 0,0 0 0,0 0 0,3-5 0,0 3 3,0 0 0,0-1 0,0 2 0,1-1 0,12-11 0,-16 17 24,-1-1 0,1 1 0,0 0 0,-1 0 0,1 0-1,0 0 1,0 0 0,-1 1 0,1-1 0,0 0 0,0 1-1,0-1 1,0 1 0,0 0 0,0 0 0,0 0 0,0 0 0,0 0-1,0 0 1,0 0 0,0 1 0,0-1 0,0 1 0,-1-1-1,1 1 1,0 0 0,3 1 0,-2 0 54,0 0 0,-1 0 0,1 1 0,0-1 0,-1 0 0,1 1 0,-1 0 0,0 0 0,0 0 0,0 0 0,0 0 0,-1 0 1,1 0-1,-1 0 0,1 4 0,1 6 239,0 1 1,-1 0 0,1 26 0,-5-29-61,1-7-249,0-8-496,4 0-9,-1 2 411,57-55-220,-56 55 324,1-1 0,-1 0 0,0 1 1,1-1-1,0 1 0,-1 0 0,1 0 0,0 1 0,0-1 0,0 1 1,0 0-1,0 0 0,0 0 0,1 1 0,-1-1 0,0 1 0,0 0 1,1 0-1,4 1 0,-5 0 81,0 0-1,0 0 1,0 1 0,0-1 0,0 1 0,-1 0-1,1 0 1,0 0 0,-1 1 0,0 0 0,1-1-1,-1 1 1,0 0 0,0 0 0,-1 1-1,1-1 1,3 5 0,-2-1 90,0 0 0,-1 0 1,1 0-1,-1 0 0,-1 1 0,1-1 0,-1 1 0,-1 0 1,2 14-1,-1 10-782,-2-28-1119,-3-4-911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28 6881,'-40'-10'3488,"38"10"-3235,1 0 1,0-1-1,0 1 0,0 0 1,0-1-1,0 1 1,0-1-1,0 1 0,0-1 1,0 0-1,0 0 1,0 1-1,1-1 0,-1 0 1,0 0-1,-1-1 1,2 1-193,0 1 1,0 0 0,0 0 0,0 0-1,0 0 1,0 0 0,0-1 0,0 1-1,0 0 1,0 0 0,0 0 0,0 0-1,0-1 1,0 1 0,0 0 0,0 0-1,0 0 1,0 0 0,0-1-1,0 1 1,0 0 0,1 0 0,-1 0-1,0 0 1,0 0 0,0 0 0,0-1-1,0 1 1,0 0 0,1 0 0,7-1 1053,154 15 2522,169-5-2002,-311-8-1621,-7-2-75,0 2 1,-1-1 0,1 2 0,18 3-1,-24-2-385,-6 0-1093,-12 2-1968,9-4 3181,-15 6-1223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4417,'3'12'2560,"-3"-12"-343,-2 5-881,0-2-744,0-3-256,1 0-360,0 0-208,1 0-408,0 0-72,0 0 80,0 0 144,0 0 240,0 0-408,0 0 464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2088,'1'-10'13806,"4"11"-7672,6 1-6044,-11-7 717,1 15-400,19 110 67,-12-80-343,81 312 236,-81-326-893,-1 1 0,-1 0 1,3 42-1,-8-58 18,-1-7-13,1 0 0,-1 1 0,1-1 0,0 0 0,1 6 0,2-3-698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9978,'15'-2'4281,"3"2"-2185,6 0-239,-1 4-441,-5-2-296,8-2-543,-8-2-233,6-3-320,0 2-320,-5 3-1057,-5 4-831,2 4 1272</inkml:trace>
  <inkml:trace contextRef="#ctx0" brushRef="#br0" timeOffset="1">86 210 9266,'16'6'4257,"3"-4"-1785,1-2-183,0 6-561,5 2-319,-1 1-641,4 4-256,-4-2-744,1 0-784,0 6 664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4:5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18 10946,'1'-6'2069,"-1"6"-1838,1-1 0,-1 1 0,0-1 0,0 1 0,0 0 0,0-1 0,0 1 0,0-1 0,0 1 0,0 0 1,0-1-1,0 1 0,0 0 0,0-1 0,0 1 0,0-1 0,0 1 0,0 0 0,-1-1 0,1 1 1,0 0-1,0-1 0,-1 0 0,0 1 134,-1 0 0,1-1 0,-1 1 0,1 0-1,-1 0 1,0 0 0,1 0 0,-1 0 0,-2 1 0,4-1-354,-3 0 10,1 0-1,-1 1 1,0-1 0,1 1 0,-1 0 0,1 0 0,-1 0 0,-3 2 0,-17 13 44,17-11-48,-1 0-1,0 0 1,0-1-1,0 0 0,-10 4 1,12-6-4,-1 0-9,0 1 0,0 0 0,0 0 0,-10 8 0,15-10-5,0 0 0,0 0 0,0 0 0,-1 0-1,1 0 1,1 1 0,-1-1 0,0 0 0,0 1-1,0-1 1,1 0 0,-1 1 0,1-1 0,-1 1-1,1-1 1,0 1 0,-1-1 0,1 1 0,0 0-1,0-1 1,0 1 0,0-1 0,0 1 0,1-1 0,-1 1-1,1 2 1,0-1 7,0 0 0,1-1-1,-1 1 1,1 0 0,0 0 0,0-1-1,0 1 1,3 2 0,5 8 33,-5-5-8,-1 0 0,0 0 0,0 0 1,-1 1-1,0-1 0,0 1 0,1 10 0,5 66 138,-9-79-163,2 103 84,3 35-52,-3-126 8,1-1 0,0 0 0,1 0 0,1 0 0,1-1-1,9 20 1,22 31 504,-30-58-485,-1 0 1,1 0 0,1-1 0,13 11 0,-18-16-34,1 0-1,0-1 1,1 1 0,-1-1-1,0 0 1,1-1 0,-1 1-1,1-1 1,8 2 0,-4-2-286,-1 0 1,1-1-1,0 1 1,11-3-1,-1-1-215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0 8770,'-12'2'623,"1"1"0,0-1 1,0 2-1,0 0 0,0 0 0,0 1 1,1 0-1,0 0 0,-11 9 0,6-3-330,1 1-1,1 0 1,-1 1-1,-21 28 1,29-33-216,1-1 0,0 1 0,0 0 0,1 1 0,0-1 1,1 1-1,-1-1 0,-1 11 0,4-16-70,1 1-1,-1-1 1,1 0 0,0 1-1,0-1 1,0 1 0,0-1-1,0 0 1,1 1 0,-1-1 0,1 1-1,0-1 1,0 0 0,1 0-1,-1 0 1,1 1 0,-1-1-1,1-1 1,0 1 0,0 0 0,0 0-1,0-1 1,1 1 0,3 2-1,-2-2-9,1 0-1,-1 0 0,1 0 0,0-1 0,0 0 1,0 0-1,0 0 0,1-1 0,4 1 0,0 0-2,-1-1-1,1 0 1,18-1-1,-20-1 21,0 0-1,0 0 1,-1-1-1,1 0 1,0 0-1,-1-1 1,0 0-1,1 0 0,-1-1 1,0 0-1,-1 0 1,1 0-1,-1-1 1,0 0-1,0-1 1,0 1-1,-1-1 1,0 0-1,0 0 0,0-1 1,4-8-1,-8 13 6,0 0-1,0 0 0,-1-1 1,1 1-1,-1 0 0,1-1 0,-1 1 1,1 0-1,-1-1 0,0 1 1,0-1-1,-1 1 0,1 0 1,0-1-1,-1 1 0,1 0 0,-1-1 1,0 1-1,0 0 0,0 0 1,-1-3-1,0 2 2,1 1 1,-1-1-1,0 1 1,0-1-1,0 1 0,0 0 1,0 0-1,-1 0 1,1 0-1,-1 0 0,1 0 1,-1 1-1,0 0 1,1-1-1,-1 1 1,-5-1-1,1 0-32,-1 1-1,1 1 1,-1-1-1,0 1 1,0 1 0,1-1-1,-1 1 1,1 1-1,-1-1 1,1 1 0,-1 1-1,1-1 1,-8 5 0,13-6-189,1 0 0,-1 0 1,0 1-1,0-1 1,1 0-1,-1 1 1,1-1-1,-1 1 1,1 0-1,0-1 1,-2 3-1,3-2 4,-9 8-819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0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20 7426,'1'-4'5045,"0"-6"-462,-1 10-4456,0 0 1,0-1-1,0 1 1,0 0-1,0 0 1,0-1 0,0 1-1,0 0 1,0 0-1,0 0 1,-1 0 0,1-1-1,0 1 1,0 0-1,0 0 1,0 0-1,0-1 1,0 1 0,0 0-1,0 0 1,-1 0-1,1 0 1,0 0-1,0-1 1,0 1 0,0 0-1,-1 0 1,1 0-1,0 0 1,0 0 0,0 0-1,-1 0 1,1 0-1,0 0 1,0 0-1,-1-1 1,-1 4 453,-2 7-255,-2 2-2,-13 23 0,10-22-231,-4 8 79,0 0 0,1 0 0,-12 34 0,-17 58 281,-57 166-477,96-271-234,-3 5-1411,4-13 145,0-7-535,1-13 466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00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8666,'14'5'4417,"0"8"-1489,9 10-735,3 8-121,6 9-447,2 5-209,6 7-432,-7-3-248,-3 4-336,-2-1-136,-10-7-280,4-1-416,-3-12-848,0-3-648,7-7 1072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0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48 204 11851,'3'18'5201,"1"1"-2577,1 2-543,-1 3-689,0 3-392,-3-5-536,1-2-224,-2-4-720,-2-2-440,1-10-1553,1-4 1481</inkml:trace>
  <inkml:trace contextRef="#ctx0" brushRef="#br0" timeOffset="1">0 0 11298,'6'0'4881,"2"3"-2600,-2 2-161,3 3-727,1 3-393,-2-1-984,2 1-704,2 1 392</inkml:trace>
  <inkml:trace contextRef="#ctx0" brushRef="#br0" timeOffset="2">414 363 13059,'-7'15'5321,"-6"5"-3545,0 1-367,-3 3-977,2-3-480,4-9-969,-5-4-567,1-8-1569,4 2 1945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0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13403,'2'21'5553,"-2"19"-3424,-2 12-305,-2 13-800,0 7-288,4 3-384,2-5-144,8-13-136,6-13-176,6-25-648,2-12-448,3-23-1273,-2-10 1473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01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10738,'13'7'5161,"5"1"-2344,8-2-753,4 1-335,5-2-881,0-2-328,0-3-616,1-1-424,-8-2-648,-4 3 672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0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38 14851,'-1'-1'141,"1"0"0,0-1 0,0 1 0,0 0 0,0 0-1,0 0 1,0 0 0,0-1 0,1 1 0,-1 0 0,0 0 0,1 0 0,-1 0-1,1 0 1,-1 0 0,1 0 0,-1 0 0,1 0 0,1-2 0,0 2 44,-1 0-1,1-1 1,-1 1 0,1 0 0,0 0-1,-1 1 1,1-1 0,0 0 0,0 1-1,-1-1 1,4 0 0,1 0 183,0 0 1,0 1 0,0 0-1,0 0 1,0 0 0,11 3-1,79 24 730,-65-17-953,-27-9-138,0 0-1,0 0 0,0 1 1,0-1-1,0 1 1,0 0-1,0 0 1,-1 1-1,1-1 1,-1 1-1,0 0 1,0 0-1,0 0 1,0 0-1,0 0 1,0 1-1,-1-1 1,0 1-1,1 0 1,0 4-1,2 4 6,-1 0-1,-1 1 1,5 24-1,-1 44 38,-3-25-16,26 183 85,5 44 615,-30-169-118,-5-94-529,-1 0 1,-1 0 0,-8 32 0,9-48-149,0 0 1,0 0 0,-1 1 0,0-1 0,0 0 0,0-1 0,-4 7 0,4-9 117,1 1 0,-1 0 0,0 0-1,0-1 1,0 1 0,0-1 0,0 1 0,0-1 0,0 0 0,0 0-1,0 0 1,-1 0 0,-2 0 0,-10 4 255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18 3657,'-30'-7'3203,"-5"-1"-721,4 5 2288,18 5-1862,13-2-2837,0 0-1,-1 0 1,1 0 0,0 0-1,0 0 1,0 0 0,-1 1-1,1-1 1,0 0-1,0 0 1,0 0 0,-1 0-1,1 0 1,0 0-1,0 1 1,0-1 0,0 0-1,-1 0 1,1 0-1,0 1 1,0-1 0,0 0-1,0 0 1,0 0-1,0 1 1,0-1 0,0 0-1,0 0 1,0 1-1,0-1 1,0 0 0,0 0-1,0 1 1,0-1 0,0 0-1,0 0 1,0 0-1,0 1 1,0-1 0,0 0-1,0 0 1,0 1-1,0-1 1,1 1 852,2 0-175,23 4-165,-9-1-404,0-1 0,0-1 0,0 0 0,19-1 0,51-9 230,-30 1-368,-56 7-107,7-1-212,0 1 1,10 0-1,-16 1-144,0-1 1,0 0-1,0 1 1,0-1-1,0 1 1,0 0-1,0-1 0,0 1 1,0 0-1,0 0 1,-1 0-1,1 1 1,2 1-1,5 7-1236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6785,'-2'17'3377,"4"-9"-864,10-4-161,14-2-239,4-2-201,13-1-464,-1-2-199,0-1-393,-4 4-128,-10-1-280,-1 2-120,-5 1-184,-6-1-24,-2-1-576,-6 0-368,-8 0-1176,0 0 1151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40 9114,'-15'-2'3953,"5"-2"-1945,6 4-191,13 1-289,7-1-176,16-1-368,9-5-183,15 1-329,7 1-104,4-3-176,7-1-48,-16 6-56,-6 0-24,-15 2-240,-9 0-336,-12 2-1177,-9-1-959,-9 2 1600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7810,'-2'1'208,"0"0"383,-1 0 0,1 0-1,-1 0 1,1 1 0,0-1-1,-3 3 1,4-3-409,0-1 0,1 1 0,-1 0 0,1-1 0,-1 1 0,1 0 0,-1 0-1,1 0 1,0 0 0,-1-1 0,1 1 0,0 0 0,0 0 0,-1 0 0,1 0 0,0 0 0,0 0 0,0 0-1,0 0 1,0 0 0,0-1 0,1 1 0,-1 0 0,0 1 0,2 3 162,0 0 0,0 0 0,1 0 0,-1 0 0,1-1 0,0 1 0,0-1 0,1 0 0,-1 0 0,1 0 0,0 0 0,0-1 0,9 7 0,2 0 61,1 0 0,28 11 1,2-1 5,42 19 103,-76-32-454,0 0-1,0 0 1,-1 1-1,17 16 1,-22-19-47,-1 1 1,0 0 0,-1 0-1,0 0 1,0 0-1,0 1 1,0-1 0,-1 1-1,-1 0 1,4 11-1,-5-13-21,0-1 0,0 1 0,0 0-1,-1 0 1,0 0 0,0-1 0,0 1-1,-1 0 1,1 0 0,-1 0 0,0-1-1,-1 1 1,1-1 0,-1 1 0,0-1-1,-5 9 1,-2 0-102,0-1 1,-1 0-1,-21 19 0,-39 28-157,32-29 262,35-28 6,0 1 0,1-1 0,-1 1 0,0-1 0,1 1 0,-3 4 0,5-6 1,-1-1 0,1 1-1,0 0 1,0-1-1,-1 1 1,1 0-1,0-1 1,0 1 0,0 0-1,0-1 1,0 1-1,0 0 1,0-1 0,0 1-1,0 0 1,0-1-1,0 1 1,0 0-1,1-1 1,-1 1 0,0 0-1,0-1 1,1 1-1,-1-1 1,0 1-1,1-1 1,-1 1 0,1 0-1,-1-1 1,1 0-1,-1 1 1,1-1-1,-1 1 1,1-1 0,-1 1-1,1-1 1,0 0-1,-1 0 1,1 1-1,-1-1 1,2 0 0,5 3 21,1 0 0,0-1 1,-1 0-1,1 0 0,0-1 1,11 1-1,51-2 77,-58 0-87,91-9 119,-4 1-510,-95 8 272,-1 0-212,0-1-1,1 1 0,-1 1 0,0-1 0,1 0 0,-1 1 1,6 1-1,2 5-659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1356 9 8482,'-7'-5'7126,"-3"2"-4413,-14 3-2848,11 0 1076,-135 9 1342,104-6-1783,-361 12 292,233-16-673,41 0-75,58 1-34,-90 1-4,125-3-230,0-2 1,-47-10-1,81 14-631,3 2-63,7 2-2815,1-3 2696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38 7602,'-6'-37'3720,"6"44"-1055,0 6-521,-2 15-359,1 10-241,2 20-408,3 4-191,8 5-305,3-6-128,5-11-240,1-6-80,3-14-128,4-9-80,-1-13-520,1-11-400,-3-11-1377,-8-10-1968,-14-15 2793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10330,'-8'1'4409,"11"-1"-2304,9 0-657,7-1-320,5 0-248,7-3-352,0 2-143,2 2-610,-1 0-607,0 4 528</inkml:trace>
  <inkml:trace contextRef="#ctx0" brushRef="#br0" timeOffset="1">332 3 11154,'44'13'4569,"-27"-7"-2952,2-2-185,6-3-704,1-1-240,-2-5-752,1-1-672,-3 4 608</inkml:trace>
  <inkml:trace contextRef="#ctx0" brushRef="#br0" timeOffset="2">520 72 9562,'-28'41'4089,"38"-39"-2409,2-1-135,-1 0-713,5-1-288,3 3-864,1-6-672,1-2 616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9602,'4'16'4801,"0"6"-1904,3 10-753,-2 4-287,-1 8-745,0 0-272,-1-5-480,2-6-160,-1-12-608,2-9-512,-1-19-1377,3-9-3280,-7-29 3737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63 8530,'1'0'340,"0"1"0,1-1 0,-1 0 0,0 1 0,1-1 0,-1 0 0,1 0 0,-1 0 0,0 0 0,1 0 0,-1 0 0,0 0 0,1-1 0,-1 1 0,0 0 0,1-1 0,-1 1 0,2-2 0,-2 2-180,0-1-1,0 0 0,0 0 0,-1 0 1,1 0-1,0 0 0,0 0 1,-1 0-1,1 0 0,-1 0 0,1 0 1,-1 0-1,1 0 0,-1 0 1,0 0-1,1 0 0,-1-1 0,0 1 1,0 0-1,0 0 0,0-2 1,0 2-123,0 0 1,0 0 0,0 1-1,-1-1 1,1 0 0,0 0-1,0 1 1,-1-1 0,1 0-1,0 0 1,-1 1-1,1-1 1,-1 0 0,1 1-1,-1-1 1,0 0 0,-1-1 3,0-1 0,0 1 0,0 0 0,0 0 0,0 0 0,0 0 0,-1 1 0,-2-3 0,4 4-25,-1-1 1,0 1 0,1-1 0,-1 1 0,1 0-1,-1-1 1,0 1 0,1 0 0,-1 0 0,1 0-1,-1 0 1,0 0 0,1 1 0,-1-1 0,1 0-1,-1 1 1,0-1 0,1 1 0,-1-1-1,-2 3 1,-3 1 23,-1 1 1,1 1-1,0-1 0,0 1 0,1 0 1,-1 1-1,1 0 0,1 0 0,0 0 1,0 0-1,0 1 0,1 0 0,0 0 0,0 0 1,1 1-1,0-1 0,-3 14 0,5-15-9,-1 1 0,1-1-1,1 1 1,-1-1 0,1 1-1,1-1 1,-1 1 0,1-1-1,1 1 1,-1-1 0,1 0-1,1 0 1,-1 0 0,1 0 0,0 0-1,1 0 1,0-1 0,0 1-1,0-1 1,1 0 0,7 8-1,-3-7-3,0 0-1,0-1 1,0 0 0,0 0-1,1-1 1,0 0-1,0-1 1,1 0 0,-1-1-1,1 0 1,0 0-1,13 0 1,10 1-373,1-2-1,57-5 1,-15-3-84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9530,'-17'4'4225,"10"-4"-1929,6 0-375,10 1-329,6 3-240,14 0-447,8 2-185,11 2-296,5-4-120,8-2-136,6 1-40,-9-2-56,-7 5-56,-22-5-464,-9 3-416,-9 0-1281,-16-4-1672,-14-1 2465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9834,'1'0'3920,"5"0"-2861,-1 0 0,1 1 0,-1 0 1,0 0-1,1 0 0,6 4 0,-3-1-467,0 0-1,0 0 1,7 7-1,3 3-373,0 1 0,18 18 0,-30-26-188,0 1 0,-1-1 0,0 1 0,0 1 0,0-1 0,7 17 0,-10-19-51,-1 0-1,0 0 1,0 1 0,-1-1-1,1 1 1,-1 0-1,-1-1 1,1 1-1,-1 0 1,-1-1 0,0 10-1,-2-4-68,0-1 0,0 0 0,-1 0 0,0 0 0,-1-1 0,0 1 0,-1-1 0,0 0 0,-1-1 0,0 1-1,0-1 1,-1-1 0,0 1 0,-10 6 0,-5 2 42,16-13 50,1 0 0,-1 1 0,1-1 0,1 2 0,-1-1 0,-7 9 0,13-13-4,-1 0 0,0 0 0,1-1 1,0 1-1,-1 0 0,1 0 1,-1 0-1,1 0 0,0-1 0,0 1 1,-1 0-1,1 0 0,0 0 1,0 0-1,0 0 0,0 0 1,0 0-1,0 0 0,0 0 0,0 0 1,1-1-1,-1 1 0,0 0 1,0 0-1,1 0 0,-1 0 0,1 0 1,-1-1-1,1 1 0,-1 0 1,1 0-1,-1-1 0,1 1 0,0 0 1,1 0-1,1 2 4,0-1-1,1 0 1,-1 0 0,1 0-1,0-1 1,-1 1 0,6 0 0,5 2 37,0-1 0,1-1 1,27 2-1,45-6 143,-50 0-96,2 1-22,96 0-71,-132 1-14,-2 0 74,-1 0 0,1 0 0,0 0 1,0 0-1,0 0 0,0 1 0,0-1 0,0 0 1,0 0-1,0 0 0,0 1 0,0-1 0,-1 1 1,1-1-1,0 1 0,0-1 0,0 1 0,-1-1 0,1 1 1,0 0-1,0-1 0,-1 1 0,1 0 0,0 1 1,3 6 588</inkml:trace>
  <inkml:trace contextRef="#ctx0" brushRef="#br0" timeOffset="1">208 981 10034,'14'14'4777,"-12"9"-1312,5 5-1721,1 7-647,-1 2-209,-6-4-480,3-2-136,3-12-464,-2-5-368,2-14-1081,-6-8 297,-13-21 648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8906,'13'-15'4105,"5"11"-1721,3 4-415,6 0-441,2 0-360,4 3-520,3 0-215,0 1-1138,-2 5 3610,-3 9-2377</inkml:trace>
  <inkml:trace contextRef="#ctx0" brushRef="#br0" timeOffset="1">319 180 12379,'7'2'4993,"2"0"-3313,-1-2-288,7-3-631,2 0-273,4 2-576,1 0-601,-2 1-3215,4 1-9,-2-1 1968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10826,'19'0'4665,"9"0"-2728,5 0-225,2 0-904,-7-1-328,-3 1-1160,0 0 2209,-4-11-1361</inkml:trace>
  <inkml:trace contextRef="#ctx0" brushRef="#br0" timeOffset="1">378 1 7754,'12'17'4681,"-15"3"136,1 5-2185,-6 10-935,-2 2-473,4 0-688,-2-5-296,5-14-888,1-6-648,2-22 784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2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 9570,'1'0'307,"0"-1"0,0 1 0,0-1 0,0 1 0,0 0 0,0-1 0,-1 1 0,1 0 0,0 0 0,0 0 0,0 0 0,0 0 0,0 0-1,0 0 1,0 0 0,0 0 0,0 0 0,0 0 0,2 1 0,-2 0 30,1 0 0,0 0 0,-1 0-1,1 0 1,0 0 0,-1 0 0,1 0 0,-1 1-1,3 2 1,-2-2-148,0 1-1,-1-1 1,1 1-1,0-1 1,-1 1-1,0 0 1,1 0-1,-1 0 1,0 0 0,-1 0-1,1 0 1,0 0-1,-1 5 1,0-2-154,-1 0-1,0-1 1,0 1 0,-1 0 0,0 0 0,-2 6 0,-20 34 138,6-10-121,17-34-52,0 2-8,-1 0 0,0 0-1,0 0 1,-4 4 0,6-8 3,0 0 0,0 0 1,0 0-1,0 0 1,0 0-1,0-1 0,0 1 1,0 0-1,0 0 0,0 0 1,0 0-1,0 0 0,-1 0 1,1 0-1,0-1 0,0 1 1,0 0-1,0 0 1,0 0-1,0 0 0,0 0 1,0 0-1,0 0 0,-1 0 1,1 0-1,0-1 0,0 1 1,0 0-1,0 0 0,0 0 1,0 0-1,-1 0 1,1 0-1,0 0 0,0 0 1,0 0-1,0 0 0,0 0 1,0 0-1,-1 0 0,1 0 1,0 0-1,0 0 0,0 0 1,0 0-1,0 0 1,-1 0-1,1 1 0,0-1 1,0 0-1,0 0 0,0 0 1,0 0-1,0 0 0,0 0 1,0 0-1,-1 0 0,1 1 1,2-14-184,2 2 122,1 0-1,0 0 0,0 0 1,1 0-1,1 1 0,0 0 0,0 0 1,12-11-1,-13 15 83,0 0-1,1 0 1,0 0-1,0 1 1,0 0-1,1 1 1,-1 0-1,1 0 1,0 0-1,0 1 1,1 0-1,9-2 1,-15 5 20,1-1 0,-1 1 1,0-1-1,1 1 0,-1 0 1,0 1-1,1-1 1,-1 0-1,0 1 0,4 1 1,-5-1-2,0-1 0,-1 1 0,1 0 0,0 0 0,-1 0 0,1 1 0,-1-1 0,1 0 0,-1 1 0,0-1 0,1 0 0,-1 1 0,0 0 0,0-1 0,0 1 0,0 0 0,1 3 0,1 3 89,-1 1 0,0 0 0,-1 0 0,0 0 0,0 0 0,-1 0 0,-1 15 0,2 19 195,3 6-85,5-77-1209,-7 22 965,0-1 0,1 0 0,-1 1-1,1-1 1,4-5 0,-1 1 8,-5 9 3,0 0 1,0 1-1,0-1 0,1 0 0,-1 1 0,3-3 1,-4 3 4,0 1 0,1 0 0,-1-1 0,1 1 1,-1 0-1,0 0 0,1 0 0,-1-1 0,1 1 1,-1 0-1,1 0 0,-1 0 0,1 0 1,-1 0-1,0 0 0,1 0 0,-1 0 0,1 0 1,0 0-1,0 0 13,-1 0 0,1 1 1,0-1-1,0 1 0,-1-1 0,1 1 1,-1 0-1,1-1 0,0 1 0,-1-1 1,1 1-1,-1 0 0,1 0 0,-1-1 1,1 1-1,-1 0 0,0 0 0,1-1 1,-1 1-1,0 0 0,0 1 0,2 8 165,0 0-1,-1 0 0,-1 15 1,0-18-226,0 0 0,0 0 0,1 0 0,0 0 0,0-1 1,0 1-1,1 0 0,0 0 0,5 9 0,-7-15-29,1 0 0,-1 0 0,1 0 0,-1-1 0,1 1 0,-1 0 0,1 0 0,0-1 1,-1 1-1,1-1 0,0 1 0,0-1 0,-1 1 0,2 0 0,1 0-37,0-1 0,-1 1 0,1-1 0,0 0 0,3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0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8762,'21'25'6984,"5"17"-3868,-13-20-1816,-3-6-343,1 0 0,24 26 0,-29-35-732,1 0 1,1-1-1,-1 0 1,1-1 0,0 0-1,1 0 1,15 7-1,-16-9-108,0 0 0,0 0 0,0-1 1,11 2-1,-16-4-103,-1 0 0,1 0 1,0 0-1,-1 0 1,1 0-1,0-1 1,-1 1-1,1-1 1,0 1-1,-1-1 1,1 0-1,-1 0 1,0 0-1,1-1 0,-1 1 1,0-1-1,5-2 1,-2-2-7,1-1 0,-1 1-1,0-1 1,0 0 0,-1 0 0,0 0 0,0 0 0,3-11-1,0-3-567,9-38-1,-8 13-2585,-1 33 2168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 9226,'-6'-1'589,"0"-1"-1,0 2 1,0-1 0,0 1 0,0 0-1,0 0 1,0 1 0,0-1 0,0 2-1,-10 2 1,11-3-483,0 1 0,0 1 0,1-1 0,-1 1 0,1-1 1,-1 1-1,1 1 0,0-1 0,0 1 0,0-1 0,0 1 0,1 0 0,0 0 0,0 1 0,0-1 0,0 1 1,1-1-1,-1 1 0,-1 6 0,2-5-70,1-1 1,-1 1 0,1-1-1,1 1 1,-1-1-1,1 1 1,0-1 0,0 1-1,0 0 1,1-1 0,1 8-1,1-6-5,-1 1 0,1-1-1,0 0 1,0 1 0,1-2-1,0 1 1,7 10 0,-3-8-15,0-1 0,0 1 0,0-1 0,1-1 0,0 0 0,1 0 0,-1 0 0,1-1 0,1-1 0,-1 0 0,13 4 0,-16-7-3,0 0 0,0 0-1,0-1 1,0 0-1,1 0 1,-1-1 0,12 0-1,-17 0 4,0 0 0,1-1-1,-1 1 1,0-1 0,1 1-1,-1-1 1,0 0 0,0 0-1,0 0 1,0 0 0,0 0 0,0 0-1,0 0 1,0-1 0,0 1-1,-1-1 1,1 0 0,0 1-1,-1-1 1,0 0 0,1 0-1,-1 0 1,0 0 0,0 0-1,0 0 1,0 0 0,1-5-1,-1 5 12,-1 0 0,0-1 0,0 1 0,0-1 0,0 1 0,0-1 0,-1 1 0,1-1 0,0 1 0,-1-1 0,0 1 0,0-1 0,0 1 0,0 0 0,0 0 0,0-1 0,-3-2 0,-3-3 59,1 0 0,-16-14 1,14 15-46,-18-18 51,-46-42 25,71 66-135,-1 0-1,1 0 0,0 0 0,0 0 1,-1 1-1,1-1 0,0 0 0,-1 0 1,1 1-1,-1-1 0,1 1 0,-1 0 1,1-1-1,-1 1 0,1 0 0,-1 0 1,1 0-1,-1 0 0,1 0 0,-1 0 1,-1 0-1,2 1-27,0-1 0,1 1 1,-1-1-1,1 0 0,-1 1 1,1-1-1,-1 1 0,1-1 1,-1 1-1,1 0 0,-1-1 0,1 1 1,-1-1-1,1 1 0,0 0 1,0-1-1,-1 2 0,0 0-89,1 0 1,0 0-1,-1 1 0,1-1 0,0 0 0,0 0 0,1 4 0,5 37-591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47 151 7330,'7'30'4537,"1"-8"440,-1 2-2177,0-5-647,-3 1-337,-1-8-768,-1 2-272,-2-6-592,0-2-496,0-4-1000,2-4-696,-2 1-2489,0 0 2848</inkml:trace>
  <inkml:trace contextRef="#ctx0" brushRef="#br0" timeOffset="1">0 2 9002,'0'-2'4377,"0"2"-1665,4 0-1191,-4 0-217,0 0-688,0 0-440,3 2-1240,13 7-320,7 0 696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10986,'4'78'8344,"2"12"-4876,-4-78-3091,0 0 0,1-1-1,0 1 1,1-1 0,7 16 0,-10-24-324,0-1 0,1 0 0,-1 0 1,0 0-1,1 0 0,-1 0 0,1 0 1,0 0-1,0 0 0,0 0 0,0-1 1,0 1-1,2 0 0,-2-1-43,-1-1 1,0 1-1,0-1 0,1 0 0,-1 0 0,0 1 0,1-1 1,-1 0-1,0 0 0,1-1 0,-1 1 0,1 0 0,-1 0 1,0-1-1,0 1 0,1 0 0,-1-1 0,0 1 1,0-1-1,1 0 0,-1 1 0,0-1 0,0 0 0,0 0 1,0 0-1,1-1 0,9-9-1,0 0 1,-1-1-1,0 0 1,11-19-1,26-56-1850,-46 84 1512,0 1-1,0-1 0,1 1 1,-1 0-1,0-1 0,1 1 1,0 0-1,-1 0 1,1 0-1,0 0 0,2-2 1,-3 4 261,-1 0-1,1 0 1,-1 0 0,1 0 0,-1 0 0,1 0 0,-1 0 0,1 0 0,-1 0 0,0 0 0,1 0 0,-1 0-1,1 0 1,-1 0 0,1 0 0,0 1 0</inkml:trace>
  <inkml:trace contextRef="#ctx0" brushRef="#br0" timeOffset="1">394 288 11346,'10'15'5090,"-2"-1"-2370,-3 2-215,-5 4-617,0-1-440,-7 1-720,1-1-287,-1-8-962,2-1-511,2-14-1496,3-8-3097,-1-7 3784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7946,'3'12'4481,"2"-4"-625,0-1-2215,3 1-217,0 0-784,-1 0-608,0-4-4897,-3-8 3569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8650,'0'0'5017,"11"-6"216,7 1-3793,7 1-63,7 4-489,8 1-216,15 3-376,1-4-120,-6 2-592,-7-1-528,-15 2-857,-6 2 969</inkml:trace>
  <inkml:trace contextRef="#ctx0" brushRef="#br0" timeOffset="1">238 61 9810,'4'10'4745,"0"2"-2016,0 9-649,1 6-287,-1 4-681,-5 7-296,-1 3-496,-2 4-136,-1-2-456,6-6-576,6-13-1529,2-7 1489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2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84 10218,'-7'0'1507,"5"0"-1016,0 0 0,0 1 1,0-1-1,0 0 0,-1 1 0,1-1 1,0 1-1,-3 1 0,5-2-446,0 0 0,0 0 0,0 0-1,0 0 1,0 0 0,0 0 0,-1 0 0,1 0-1,0 1 1,0-1 0,0 0 0,0 0 0,0 0-1,0 0 1,0 0 0,0 0 0,0 0 0,0 0-1,0 0 1,0 0 0,0 0 0,-1 1 0,1-1-1,0 0 1,0 0 0,0 0 0,0 0 0,0 0-1,0 0 1,0 0 0,0 0 0,0 0 0,0 1-1,0-1 1,0 0 0,0 0 0,0 0 0,0 0-1,0 0 1,0 0 0,0 0 0,1 0 0,-1 0-1,0 1 1,5 1 914,10 1-188,23-3-42,66-8-1,-73 5-599,66-7 92,434-41 634,-3 26 200,-482 25-962,124 3 162,-161-2-318,-6-1-51,0 0 0,0 0 0,0 0 0,0 1 0,0-1 0,0 1 0,0 0 0,0 0 0,5 2 0,-8-3 54,0 0 0,0 0 0,0 1 0,1-1 0,-1 0 0,0 0 0,0 0 0,0 0-1,0 1 1,0-1 0,0 0 0,0 0 0,0 0 0,0 0 0,0 1 0,1-1 0,-1 0 0,0 0 0,0 0 0,0 1-1,0-1 1,0 0 0,0 0 0,0 0 0,-1 1 0,1-1 0,0 0 0,0 0 0,0 0 0,0 1 0,0-1-1,0 0 1,0 0 0,0 0 0,0 0 0,0 1 0,-1-1 0,1 0 0,0 0 0,-7 7-1786,5-6 1466,-14 12-1317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325 177 8498,'0'0'58,"-11"-46"7437,7 34-6330,-8-20 0,10 27-1069,-1-1-1,0 1 0,0 0 1,0 1-1,-1-1 1,1 0-1,-1 1 0,0 0 1,0 0-1,-1 0 1,1 1-1,-1-1 0,0 1 1,-6-3-1,4 2 1,-1 1-1,-1 0 0,1 1 1,0 0-1,-1 0 0,1 0 1,-1 1-1,0 1 0,-13 0 1,17 0-46,0 0-1,1 1 1,-1 0 0,1 0 0,-1 0-1,1 0 1,0 1 0,0-1 0,-1 1 0,1 0-1,0 1 1,1-1 0,-1 1 0,0 0 0,1-1-1,-1 1 1,1 1 0,0-1 0,0 1 0,-3 4-1,-2 7 193,1 1-1,1 0 0,-7 27 1,8-25-34,1 0 0,0 1-1,2-1 1,0 1 0,1 0 0,2 20 0,0-32-164,0-1 0,0 0 0,1 0-1,-1 0 1,1 0 0,1 0 0,-1 0 0,1 0 0,0-1 0,0 0 0,1 1 0,0-1 0,0 0 0,0-1-1,7 8 1,-3-6-11,-1-1 1,1 1-1,0-1 0,0-1 0,0 1 0,1-1 0,-1-1 0,1 0 0,18 4 0,-9-3-95,-1-2 0,1 0 0,0-1-1,0-1 1,0-1 0,0 0 0,-1-1 0,1-1-1,0-1 1,-1-1 0,22-8 0,-12-1-1004,-9-1 394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22 6617,'-45'-12'3633,"27"8"-456,1 1-761,2 1-391,6 2-249,5 1-424,5 2-215,14 2-369,9 2-184,17-3-256,-2 0-88,-1-2-144,0-1-16,-10 1-576,3-2-424,-3 2-1185,-8 1-871,-2 8 1880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9082,'3'1'4449,"2"-1"-1721,10 0-647,3 2-169,7-2-447,1-2-265,-1-3-496,6-1-208,-1-1-280,3 0-240,6 2-1016,-2 4-768,5-1 1031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 7874,'-31'3'4073,"8"-8"-817,5-1-967,10 2-457,5 3-280,16 2-447,10 1-201,18 2-360,7 2-104,9-3-192,6 1-64,5-1-96,0-3-16,-11 0-352,-9 0-304,-16 0-1064,-8-3-785,-13 0 1505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3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 9130,'-7'-4'4227,"7"1"-1203,0 2-2837,1 1 0,0 0 0,-1-1-1,1 1 1,0 0 0,-1 0 0,1 0 0,0-1 0,0 1 0,-1 0 0,1 0 0,0 0 0,0 0 0,-1 1 0,1-1 0,0 0 0,1 0 0,8 3 404,0 0 1,0 0 0,-1 1-1,1 0 1,11 8 0,45 31 312,-40-24-744,0 1 1,-1 2-1,41 45 0,-62-62-150,0 0-1,-1 0 1,0 0-1,1 0 1,-2 1-1,4 6 1,-5-9-9,0 1 0,0-1-1,-1 1 1,1 0 0,-1-1 0,0 1 0,0-1 0,0 1 0,0 0 0,0-1 0,-1 1 0,-1 3 0,-1 2-32,0-1 0,-1 1 0,0-1-1,0 0 1,-1-1 0,0 1 0,-1-1 0,-10 12 0,-6 2-103,-28 24 0,-5-4 87,29-22 70,-24 23 1,49-42-21,1 1-1,-1 0 1,0 0 0,0 0-1,0-1 1,1 1 0,-1 0-1,0 0 1,1 0 0,-1 0-1,1 1 1,-1-1 0,1 0 0,-1 0-1,1 0 1,0 0 0,-1 2-1,1-2 4,1 0 1,-1 0-1,0-1 0,1 1 0,-1 0 0,1 0 1,-1 0-1,1 0 0,-1-1 0,1 1 0,0 0 0,-1 0 1,1-1-1,0 1 0,0 0 0,-1-1 0,1 1 1,0-1-1,1 1 0,7 4 50,0-1 1,0 0 0,1 0-1,-1-1 1,16 3-1,52 6 133,69 0 52,-10-1-1151,-101-9-2059,-21 2 1867</inkml:trace>
  <inkml:trace contextRef="#ctx0" brushRef="#br0" timeOffset="1">19 1009 11955,'2'1'4769,"4"13"-2993,-1 2-360,-1 15-255,-3 3-249,2 0-408,0 1-176,2-12-192,-1-7-232,1-14-832,-1-4-649,-1-18 889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10 9362,'7'-9'3164,"-7"9"-3095,1 0 0,-1-1-1,0 1 1,0 0 0,0 0-1,0 0 1,0 0 0,1 0-1,-1 0 1,0 0 0,0 0-1,0 0 1,0 0 0,0 0-1,0 0 1,1 0 0,-1 1-1,0-1 1,0 0 0,0 0-1,0 0 1,0 0 0,0 0-1,1 0 1,-1 0 0,0 0-1,0 0 1,0 0 0,0 0-1,0 1 1,0-1 0,0 0-1,0 0 1,0 0 0,1 0-1,-1 0 1,0 0 0,0 1-1,0-1 1,0 2 189,1 0 1,-1 0 0,0 0-1,1 0 1,-1 1-1,0-1 1,0 0-1,-1 4 1,-3 16 527,-1 0 1,-15 40-1,6-22-367,-151 567 942,164-603-1375,-5 24-316,-11 33 1,17-61 232,-3 9-839,3-6-126,2-4-876,8-14 476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8722,'0'-9'4529,"10"4"-1152,5 1-1577,9 4-128,4-4-655,0 4-281,8-3-656,-4 3-528,6 1-1465,1 3 1233</inkml:trace>
  <inkml:trace contextRef="#ctx0" brushRef="#br0" timeOffset="1">337 137 11538,'-1'0'5074,"0"1"-2762,-2 2-880,2-2-255,2 2-553,15 6-176,19 2-384,42-2-272,-40-13-920,-8 2-585,-5 4 993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0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9482,'3'5'4233,"13"-1"-1881,-3-3-287,10-1-473,5 0-320,-10 0-575,10-1-257,-6 1-384,-2-1-480,8-2-1681,2 2 1417</inkml:trace>
  <inkml:trace contextRef="#ctx0" brushRef="#br0" timeOffset="1">451 0 12459,'2'21'5185,"-2"10"-3113,0 4-287,-3 2-769,-4-3-312,2-6-560,0-8-408,1-16-1336,1-6-913,2-21 1457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9242,'2'6'1484,"0"-1"0,0 0 0,0 1 0,4 5 0,6 15 1179,-10-18-2178,0-1-1,-1 1 1,0 0-1,0 0 1,-1 13-1,-5 39 291,4-53-729,0-4-128,0-5-334,0-9-126,2 1 487,0 0 0,0 1 0,1-1 0,1 0 0,4-13 0,-5 19 61,0-1-1,0 1 0,0 0 0,0 0 1,1 0-1,-1 0 0,1 1 1,0-1-1,1 1 0,-1-1 0,0 1 1,1 0-1,0 1 0,0-1 0,0 0 1,0 1-1,0 0 0,0 0 1,0 0-1,1 1 0,-1-1 0,1 1 1,-1 0-1,6 0 0,-6 1 37,0-1 0,-1 1 0,1 0-1,-1 1 1,1-1 0,-1 1 0,1-1 0,-1 1 0,1 0-1,-1 0 1,0 1 0,1-1 0,-1 1 0,0-1-1,0 1 1,0 0 0,0 0 0,0 0 0,-1 1 0,1-1-1,0 1 1,-1 0 0,0-1 0,0 1 0,0 0 0,0 0-1,0 0 1,-1 1 0,1-1 0,0 4 0,0 0 47,0 0 0,-1 0 0,0 0 0,0 9 0,2 15 136,-1-25-183,1-7-488,2-10-490,-3 6 987,-1 3-76,0-2-8,1 0 0,0 0 0,5-8-1,29-34-43,-10 10 71,-20 26 27,-4 9-2,-1-1 1,0 1 0,0 0-1,0-1 1,1 1 0,-1 0-1,1 0 1,-1 0 0,1 0-1,-1 0 1,1 0 0,0 1-1,-1-1 1,1 0 0,2 0-1,-2 1 12,-1 0 0,0 0 0,0 0 0,0-1 0,0 1-1,1 0 1,-1 1 0,0-1 0,0 0 0,0 0 0,0 0-1,1 1 1,-1-1 0,0 0 0,0 1 0,0-1 0,0 1 0,0 0-1,0-1 1,0 1 0,0 0 0,0 0 0,1 1 0,0 1 88,0 1 1,0 0-1,0 0 1,0 0-1,-1 0 1,1 0-1,-1 1 1,0-1-1,0 7 0,3 9 128,5 36-181,-7-36-1064,7 30 1,-5-40 619,7 16 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9594,'0'0'150,"0"0"0,-1 0 0,1-1 0,0 1 0,0 0 0,0 0 0,0-1-1,0 1 1,0 0 0,0 0 0,0-1 0,-1 1 0,1 0 0,0-1 0,0 1 0,0 0 0,0 0 0,0-1 0,1 1 0,-1 0-1,0 0 1,0-1 0,0 1 0,0 0 0,0 0 0,0-1 0,0 1 0,0 0 0,1 0 0,-1-1 0,9 12 3065,-4-2-2609,0 1 0,-1 0 1,0 0-1,0 0 0,-1 0 0,2 14 0,-1-7 54,8 24 0,-9-35-510,-1-1 1,1 0 0,0 0-1,0 0 1,0 0 0,0 0 0,1 0-1,6 5 1,-8-9-99,-1 1 0,1-1 0,0 1 0,0-1 0,0 0 1,0 0-1,0 0 0,0 0 0,0 0 0,0 0 0,0 0 0,0-1 0,4 1 1,-4-1-30,0 0 1,0 0 0,-1 0 0,1 0 0,0-1 0,-1 1 0,1-1 0,0 1 0,-1-1 0,1 0 0,-1 1 0,1-1 0,-1 0 0,1 0 0,-1 0-1,0 0 1,0 0 0,1-1 0,0 0 0,7-9 39,-1-1-1,0 0 1,-1 0 0,0 0-1,5-15 1,-7 15-268,1-1 0,1 1 0,0 0-1,0 1 1,15-18 0,-4 14-604,-17 15 821,0-1 1,0 0-1,0 1 0,1-1 1,-1 1-1,0-1 0,0 1 1,1 0-1,-1-1 0,0 1 1,1 0-1,-1 0 0,0 0 1,3 0-1,-3 0-12,1 1-1,-1-1 1,1 1-1,-1 0 1,0-1-1,1 1 1,-1 0 0,2 1-1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54 235 12179,'3'25'4977,"-2"-2"-3017,-1 2-64,0-2-559,-4-1-305,4-6-560,0-5-400,-4-7-976,7-5-736,2-17 935</inkml:trace>
  <inkml:trace contextRef="#ctx0" brushRef="#br0" timeOffset="1">1 17 9834,'12'-12'4321,"-8"11"-1872,-2-2-569,1 6-424,-3-3-376,0 0-927,1 0-794,23 19 385</inkml:trace>
  <inkml:trace contextRef="#ctx0" brushRef="#br0" timeOffset="2">276 19 13475,'-2'29'7527,"6"14"-5987,-3-27-677,2 4-362,0 0 0,1-1 1,9 29-1,-10-40-412,0 0 0,1 0-1,-1-1 1,1 1 0,1-1 0,0 0 0,0 0 0,0-1 0,1 1 0,-1-1-1,8 5 1,-10-9-71,-1 0 1,1 0-1,0-1 0,0 1 0,0-1 0,0 0 0,0 0 0,0 0 0,0 0 0,0 0 1,1-1-1,-1 1 0,0-1 0,0 0 0,1 0 0,5-1 0,-5 0-14,1 0-1,-1 0 1,0-1-1,1 1 0,-1-1 1,0 0-1,0 0 1,0 0-1,-1-1 1,1 0-1,4-3 1,8-10-109,-1 0 0,0-1 1,15-24-1,29-58-2168,-45 76 835,0 11 563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41 331 13043,'-13'34'5489,"12"-6"-3089,-2 0-351,-2 0-569,0-3-344,2-9-535,-2-6-313,5-6-688,-2-4-425,2-14-1199,6-7-569,11-23 1569</inkml:trace>
  <inkml:trace contextRef="#ctx0" brushRef="#br0" timeOffset="1">10 6 11698,'-10'-6'5298,"13"6"-2386,2 3-1463,-1 1-217,-4-4-584,0 0-272,2-1-904,13-2-584,5 0 664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 17236,'-2'-3'1000,"9"-1"-112,5-1 1049,12 1-921,4 2-8,10 2-240,5 0-144,14-2-280,8 0-136,-7-6-336,-2 7-432,-19-3-1360,-12-4-849,2 9 1617</inkml:trace>
  <inkml:trace contextRef="#ctx0" brushRef="#br0" timeOffset="1">187 29 7346,'1'-1'4417,"2"4"-89,3 15-2039,2 6-169,-2 16-623,-4 8-377,-3 9-632,-4 2-192,-2 2-376,0-5-392,5-9-1072,2-4-4466,-2-3 4138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63 8674,'-11'2'4209,"12"0"-1329,19-2-1391,8 0-137,15-5-464,3-4-240,8-2-440,3-2-64,-3 2-672,0 2-680,-9 1 784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9130,'-24'15'4073,"14"-5"-1841,8-2-359,7-1-385,10 0-168,9-6-335,6-1-193,9-3-344,2-3-168,6-1-496,-3-1-512,1 4-825,-3 1 897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66 9218,'-2'-15'3993,"1"8"-1985,6 5-239,18-5-289,2 2-192,15 2-400,13 0-255,-5-5-353,3 3-104,-2-2-200,-6 3-344,-3 4-1265,-10 2 169,-11 6 656</inkml:trace>
  <inkml:trace contextRef="#ctx0" brushRef="#br0" timeOffset="1">238 76 9826,'-8'19'4257,"2"8"-2105,4 4-183,-3 11-457,1 0-256,-3 11-599,4 3-209,1 0-320,2 3-72,5-7-176,0-3-288,6-13-841,-5-7-495,2-16-1825,3-3 2217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8858,'5'20'2271,"0"1"0,2 30 0,3 15-909,-8-56-1111,1-1 0,0 1 0,1-1 0,8 17 0,-10-23-227,0 0 1,0 0 0,0-1-1,0 1 1,1 0-1,-1-1 1,1 1-1,0-1 1,0 0-1,0 0 1,0 0-1,0 0 1,0-1-1,0 1 1,1-1 0,-1 0-1,1 0 1,-1 0-1,1 0 1,-1-1-1,1 1 1,-1-1-1,1 0 1,0 0-1,-1 0 1,1 0-1,-1-1 1,1 0 0,-1 1-1,1-1 1,-1-1-1,1 1 1,-1 0-1,5-4 1,0 1-7,-1-1 1,0 0-1,0-1 0,-1 1 1,0-1-1,8-10 1,-4 5 31,-1-2 1,12-21 0,-18 28-18,1-1-1,-2 1 1,1 0-1,-1-1 1,0 0-1,0 1 1,-1-1-1,1-8 1,-1 11-6,-2 0 0,1 0 0,0 1 1,-1-1-1,1 0 0,-1 1 0,0-1 0,0 1 0,-1-1 1,1 1-1,-1-1 0,0 1 0,0 0 0,0 0 1,0 0-1,-5-5 0,3 3 8,-1 1 0,0-1 0,0 2 0,0-1 0,-1 0 0,1 1 1,-1 0-1,0 0 0,0 1 0,0 0 0,0 0 0,0 0 0,0 1 0,-1 0 0,-6-1 0,8 2-66,0 0-1,1 0 1,-1 0-1,0 0 1,1 1-1,-1 0 1,1 0-1,-1 0 1,1 1-1,0-1 1,-1 1-1,1 0 1,0 1-1,0-1 1,0 1-1,0-1 1,1 1-1,-1 0 1,1 0-1,0 1 0,-6 6 1,8-8-93,0-1 1,0 1-1,0 0 0,0 0 0,0-1 1,0 1-1,0 3 0,0-4 77,1 0-1,0 0 1,0 0 0,1 0-1,-1 0 1,0 0-1,0 1 1,0-1-1,1 0 1,-1 0-1,1 1 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5:4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7858,'0'1'3768,"12"-1"-1135,6 3-376,17-3-337,2 0-248,2-4-615,11 0-297,2 0-440,1 1-88,5 3-856,-13 1-689,-7 6 825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9882,'-24'2'4049,"9"0"-2425,13 0-103,7-1-417,11 5-208,11 2-384,7-2-112,10 0-112,4-5-80,13-2-80,-3-6-24,1 0-56,-7 6-8,-14-3-504,-8 0-576,-18 3 664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8914,'9'9'4017,"2"-3"-2089,16 0-472,4-2-71,5-4-489,7 0-192,-3-8-336,4 8-120,-4 0-136,0-1-32,-10 2-552,-5-6-584,-9-7-2361,-5 4 2169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8602,'0'0'162,"1"0"1,-1 0-1,0 0 1,1-1-1,-1 1 1,0 0-1,0 0 1,1 0-1,-1 1 0,0-1 1,1 0-1,-1 0 1,0 0-1,1 0 1,-1 0-1,0 0 1,0 0-1,1 0 1,-1 1-1,0-1 0,1 0 1,13 10 902,-1 0 0,0 0 0,0 2 0,11 13-1,5 3-69,98 82 1057,-112-98-1819,24 27-1,-35-34-197,1 0-1,-1 1 1,0 0 0,-1-1 0,1 2-1,-1-1 1,0 0 0,2 11 0,-2-8-4,-2 0 0,1 1 0,-1-1 1,-1 1-1,0-1 0,0 1 0,-1-1 1,0 1-1,-1-1 0,0 1 1,0-1-1,-1 0 0,0 0 0,0 0 1,-9 14-1,2-7 13,-1 0 1,0-1 0,-1 0-1,-1 0 1,0-1-1,-26 20 1,21-19-702,-39 25 0,57-40 593,0 0-1,-1 0 1,1 1-1,0-1 1,0 0 0,0 0-1,-1 0 1,1 0-1,0 0 1,0 0 0,0 0-1,-1 1 1,1-1-1,0 0 1,0 0 0,-1 0-1,1 0 1,0 0-1,0 0 1,-1 0 0,1 0-1,0 0 1,0-1-1,-1 1 1,1 0 0,0 0-1,-1-4-991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1 798 10434,'-1'8'1946,"2"6"2394,5-24-1184,8-25-2736,102-239-192,-80 188-217,34-127 0,-62 179 38,-2 0 1,-1 0 0,0-39-1,-6 50 83,1 23-127,0 0-1,0 0 1,0 0-1,0-1 1,0 1-1,-1 0 1,1 0-1,0 0 1,0 0-1,0-1 1,0 1-1,0 0 1,0 0-1,0 0 0,0 0 1,0 0-1,-1-1 1,1 1-1,0 0 1,0 0-1,0 0 1,0 0-1,0 0 1,-1 0-1,1 0 1,0 0-1,0 0 0,0 0 1,0 0-1,-1-1 1,1 1-1,0 0 1,0 0-1,0 0 1,0 0-1,-1 0 1,1 0-1,0 0 1,0 0-1,0 1 1,0-1-1,-1 0 0,1 0 1,0 0-1,0 0 1,0 0-1,0 0 1,-1 0-1,1 0 1,0 0-1,0 0 1,0 1-1,0-1 1,0 0-1,-1 0 1,-7 11 253,3 4-55,-1-1 1,2 0 0,0 1 0,1 0 0,0 0 0,0 22 0,1 6 308,6 45 0,-2-62-294,1-1 1,8 33-1,-9-50-183,0 1-1,1 0 1,0-1 0,1 0-1,0 1 1,0-1-1,1-1 1,0 1 0,11 12-1,-15-18-32,1-1 0,-1 0-1,1 0 1,-1 0-1,1 1 1,-1-1 0,1-1-1,0 1 1,0 0-1,-1 0 1,1-1 0,0 1-1,0-1 1,0 1-1,0-1 1,3 0 0,-2 0-5,0 0 0,-1-1 1,1 1-1,0-1 0,-1 0 0,1 1 1,0-2-1,-1 1 0,1 0 1,2-2-1,4-4-53,-1 1 0,0-1 1,0-1-1,11-13 0,-11 11-54,0-1 0,0 0 1,-1-1-1,-1 0 0,0 0 1,9-26-1,-9 17 55,0 0 1,-2-1 0,3-32-1,-6 50 76,-1 1-1,0-1 0,0 0 0,0 1 0,-1-1 1,0-5-1,1 9-18,0 0 0,0 1 0,0-1 0,0 0 0,0 0 0,0 0 0,0 0 0,0 0 0,0 0 0,0 0 1,0 0-1,0 0 0,0 0 0,0 0 0,0 0 0,0 0 0,0 0 0,0 0 0,0 0 0,-1 0 0,1 0 0,0 0 0,0 0 0,0 0 1,0 0-1,0 0 0,0 0 0,0 0 0,0 1 0,0-1 0,0 0 0,0 0 0,0 0 0,0 0 0,0 0 0,0-1 0,0 1 0,-1 0 1,1 0-1,0 0 0,0 0 0,0 0 0,0 0 0,0 0 0,0 0 0,0 0 0,0 0 0,0 0 0,0 0 0,0 0 0,0 0 0,0 0 1,0 0-1,0 0 0,0 0 0,-4 10 102,0-1 1,1 1-1,0 1 1,1-1-1,0 0 1,-1 13-1,0 4 48,2-25-147,-10 84 245,10-72-244,0 0 0,1 0-1,1 0 1,2 15 0,-3-27-57,0-1 0,1 1 0,-1-1 1,0 1-1,1-1 0,-1 1 0,1-1 1,0 1-1,-1-1 0,1 1 0,0-1 1,0 0-1,0 0 0,0 1 0,0-1 1,0 0-1,0 0 0,0 0 0,3 2 0,-2-3-108,-1 1-1,1-1 1,0 0-1,-1 1 0,1-1 1,0 0-1,-1 0 0,1 0 1,0 0-1,-1-1 0,1 1 1,0 0-1,-1-1 0,1 1 1,0-1-1,-1 1 0,3-2 1,19-10-767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11875,'4'16'3498,"2"24"1,-2 43-187,-3-46-1903,-1-33-1296,0-3-95,0 0 0,0-1 0,0 1 0,0 0-1,0 0 1,0 0 0,0-1 0,0 1 0,0 0 0,1 0 0,-1 0 0,0-1 0,0 1 0,1 0 0,-1 0 0,1 0-1,-1-1-15,0 0-1,0 0 1,0 0-1,0 0 1,1 0-1,-1 0 1,0 0-1,0 0 1,0 0-1,0 0 0,0 0 1,0 0-1,0 0 1,1 0-1,-1 0 1,0 0-1,0 0 1,0 0-1,0 0 0,0 0 1,0 0-1,0 0 1,0 0-1,1 0 1,-1 0-1,0 0 1,0 0-1,0 0 1,0 0-1,0-1 0,0 1 1,0 0-1,0 0 1,0 0-1,0 0 1,0 0-1,0 0 1,0 0-1,0 0 1,0 0-1,0-1 0,0 1 1,0 0-1,2-9-91,11-85-358,-12 90 437,0-1-1,0 1 1,1 0 0,-1 0 0,1 0 0,0 0 0,0 0 0,0 0 0,1 0 0,-1 1-1,1-1 1,0 1 0,0 0 0,0 0 0,1 0 0,-1 0 0,1 0 0,-1 1 0,1 0-1,6-3 1,-9 4 19,1 0 0,-1 0 0,1 0 0,-1 0 0,1 1 0,0-1 0,0 1 0,-1-1 0,1 1 0,0 0 0,0-1 0,0 1 0,-1 0 0,1 0 0,0 0 0,0 0 0,0 1 0,-1-1 0,1 0 0,0 1 0,0 0 0,-1-1 0,1 1 0,0 0-1,-1 0 1,1-1 0,-1 1 0,1 1 0,-1-1 0,1 0 0,-1 0 0,0 0 0,0 1 0,1-1 0,-1 1 0,0-1 0,1 4 0,2 4 103,-1 0-1,0 1 1,0 0 0,-1-1-1,0 1 1,-1 0 0,0 0 0,0 0-1,-2 13 1,0-17-43,0 0 0,0 0 1,0 0-1,-1 0 0,-3 6 0,11-21-31,-5 7-39,0 0 0,0 0-1,0 0 1,0 0 0,0 0 0,0 0 0,0 0 0,0-3 0,2-10-18,-3 8 13,1 1 0,0 0 0,1-1 0,-1 1-1,1 0 1,1 0 0,-1 0 0,1 0-1,0 1 1,7-11 0,10-12 22,-15 21-6,2 0 60,-7 7-67,0 0 0,0 0 0,1 0 0,-1 0 0,0 0 0,0 0 0,0 0 0,1 0 0,-1 0 0,0 0 0,0 0 0,0 0 0,0 0 0,1 1 0,-1-1 0,0 0 0,0 0 0,0 0 0,0 0 0,1 0 0,-1 1 0,0-1 0,0 0 0,0 0 0,0 0 0,0 1 0,0-1 0,0 0-1,1 0 1,-1 0 0,0 1 0,0-1 0,0 0 0,0 0 0,0 0 0,0 1 0,0-1 0,0 0 0,0 0 0,0 0 0,0 1 0,4 19 193,-1 1-1,2 30 1,-5-49-244,0 0-1,0 0 0,0 0 1,-1 0-1,1 1 0,-1-1 1,1 0-1,-1 0 0,0 0 1,1 0-1,-1 0 1,-2 2-1,1 1-473,2-5 471,0 0 1,0 0-1,0 0 1,0 0-1,-1 0 1,1 0-1,0 0 1,0 1-1,0-1 0,0 0 1,0 0-1,0 0 1,0 0-1,0 0 1,0 0-1,0 0 1,0 0-1,0 1 1,0-1-1,0 0 0,0 0 1,0 0-1,0 0 1,0 0-1,0 0 1,0 0-1,0 0 1,0 1-1,0-1 1,0 0-1,0 0 0,1 0 1,-1 0-1,0 0 1,0 0-1,0 0 1,0 0-1,0 0 1,0 0-1,0 0 1,0 1-1,0-1 0,0 0 1,1 0-1,5 0-1600,11-3 340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7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8642,'11'12'4289,"-3"5"-1713,-3 4-471,-1 1-257,-1-4-696,-3-4-287,-4-10-665,0-4-496,-4-11-1521,1-6 1241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7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33 8834,'-1'0'223,"1"1"0,-1-1 0,1 1 0,-1-1 1,1 1-1,-1-1 0,1 1 0,0 0 0,-1-1 0,1 1 1,0-1-1,0 1 0,0 0 0,-1-1 0,1 1 0,0 0 0,0-1 1,0 1-1,0 0 0,0 0 0,0-1 0,0 2 0,1 0 66,-1-1-1,1 1 0,-1-1 0,1 1 0,0-1 1,-1 1-1,1-1 0,0 0 0,0 1 1,1 0-1,0 0-95,0 0 0,0 0 0,0 0 0,0 0 0,0-1 1,0 1-1,1-1 0,-1 1 0,0-1 0,1 0 0,-1 0 0,1 0 0,0-1 0,2 2 1,25 2-1130,57 16 1,-63-13 230,-16-5 649,-1 0-1,0 0 0,0 1 1,1 1-1,-2-1 0,1 1 1,0 0-1,7 7 1,-10-8 240,0 0 0,-1 1 1,0 0-1,0-1 1,0 1-1,0 0 0,-1 1 1,1-1-1,-1 0 1,0 1-1,-1-1 1,1 1-1,-1 0 0,2 6 1,-2 31 4196,-3-48-4347,1 0 0,0 0 0,0 0 0,0 1 0,1-1 1,0 0-1,0 0 0,1 0 0,0 0 0,0 0 0,0 0 0,1 0 0,-1 1 1,1-1-1,1 0 0,5-9 0,-5 8-35,1 0 1,0 0-1,0 1 0,1-1 1,0 1-1,0 0 0,0 1 1,1-1-1,9-6 0,-14 11 3,1 0 1,-1 1-1,0-1 0,0 0 0,1 1 0,-1-1 0,0 1 0,1 0 0,-1-1 0,1 1 1,-1 0-1,0 0 0,1 0 0,-1 0 0,1 0 0,-1 0 0,1 0 0,-1 0 0,0 1 1,1-1-1,-1 1 0,0-1 0,1 1 0,-1-1 0,0 1 0,1 0 0,-1-1 0,1 2 1,0 0 6,0 0 0,0 0 1,-1 0-1,1 0 1,0 1-1,-1-1 1,0 0-1,0 1 0,0-1 1,0 1-1,0-1 1,0 1-1,0 0 1,0 3-1,2 27 272,-1 36 0,-2-41-132,1-15-49,0 0 0,5 17 0,-3-18-284,-1 0-1,1 21 0,-3-33 172,0 0 0,0 0 0,0 0 0,0 0 0,0-1 0,0 1 0,0 0 0,0 0 0,0 0 0,0 0 0,0 0 0,0 0 0,0 0 0,0 0 0,0 0-1,-1 0 1,1 0 0,0 0 0,0 0 0,0 0 0,0 0 0,0 0 0,0 0 0,0 0 0,0 0 0,0 0 0,0 0 0,0 0 0,0 0 0,0 0 0,0 0 0,0 0-1,0 0 1,0 0 0,-1 0 0,1 0 0,0 0 0,0 0 0,0 0 0,0 0 0,0 1 0,0-1 0,0 0 0,0 0 0,0 0 0,0 0 0,0 0 0,0 0 0,0 0 0,0 0-1,0 0 1,0 0 0,0 0 0,0 0 0,0 0 0,0 0 0,0 0 0,0 0 0,0 0 0,0 0 0,0 1 0,0-1 0,0 0 0,0 0 0,0 0 0,0 0 0,-5-8-501</inkml:trace>
  <inkml:trace contextRef="#ctx0" brushRef="#br0" timeOffset="1">754 1 14739,'-9'4'5361,"8"-3"-4288,-2 3-137,2-1-80,2 2-208,7-4-320,17 11-160,34 2-768,-34-22-592,-9 4 736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 9010,'-8'0'4481,"5"0"-1136,6 4-1585,-3-4 104,0 0-367,4 0-281,16-1-584,34-3-240,-30 0-592,3 0-528,3 4 464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15 847 11739,'-5'8'1396,"4"-7"-1109,0 0 0,0 1 0,0 0 0,0-1 0,0 1 0,0-1 0,1 1 0,-1 0 0,1 0 0,-1-1 0,1 1 0,-1 0 0,1 0 0,0 0 0,0 0 1,0 3-1,0-5-259,0 0 0,0 0 0,0 1 0,0-1 1,0 0-1,0 0 0,0 0 0,0 0 0,0 1 1,0-1-1,0 0 0,0 0 0,1 0 0,-1 0 1,0 0-1,0 1 0,0-1 0,0 0 1,0 0-1,0 0 0,0 0 0,0 0 0,0 0 1,1 1-1,-1-1 0,0 0 0,0 0 0,0 0 1,0 0-1,0 0 0,0 0 0,1 0 1,-1 0-1,0 0 0,0 0 0,0 0 0,0 0 1,1 0-1,-1 0 0,0 0 0,0 0 0,0 0 1,0 0-1,0 0 0,1 0 0,-1 0 0,0 0 1,0 0-1,0 0 0,0 0 0,1 0 1,-1 0-1,0 0 0,0 0 0,0 0 0,0 0 1,0 0-1,0-1 0,1 1 0,-1 0 0,0 0 1,0 0-1,0 0 0,0 0 0,0 0 1,0-1-1,0 1 0,0 0 0,0 0 0,10-15 873,-8 11-741,12-23 204,0-1 0,9-31 0,16-66-335,-38 122-23,107-381-40,-80 263 59,-23 92 17,-2 0-1,1-33 1,-5 60 16,-1 5-28,-3 9 31,-14 38 627,-17 82 0,31-109-507,2-1 0,0 1 0,2 1 0,0-1 0,2 0 0,4 28 0,-4-44-142,0 1 0,1-1 0,0 0-1,0-1 1,1 1 0,0 0 0,0-1 0,7 11-1,-8-15-32,-1 1 0,1-1 0,0 0 0,1 0 0,-1 0 0,0 0 0,1 0 0,-1 0 1,1-1-1,-1 1 0,1-1 0,0 0 0,-1 0 0,1 0 0,0 0 0,0 0 0,0 0 0,0-1 0,0 0 0,0 1 0,0-1 0,0 0 0,4-1 0,0 0-13,0 0 1,0-1-1,-1 0 1,1 0 0,0-1-1,-1 1 1,1-2-1,-1 1 1,0-1-1,0 0 1,0 0-1,-1 0 1,10-10-1,-8 6-22,0 0 0,-1 0 0,0 0-1,-1-1 1,0 1 0,0-2 0,-1 1 0,0 0-1,3-13 1,-7 21 28,4-9-4,-1-1 0,-1 0 0,0-1 1,1-17-1,-3 28 9,0 0 1,-1 0 0,1 0 0,0 0 0,0 0-1,0 0 1,0 0 0,-1 1 0,1-1-1,0 0 1,-1 0 0,1 0 0,-1 0-1,1 0 1,-1 1 0,1-1 0,-2-1 0,2 2-4,0 0 1,-1 0 0,1 0 0,0 0 0,0-1 0,0 1 0,0 0 0,-1 0-1,1 0 1,0 0 0,0 0 0,0 0 0,-1 0 0,1 0 0,0 0 0,0 0-1,0 0 1,-1 0 0,1 0 0,0 0 0,0 0 0,0 0 0,-1 0-1,1 0 1,0 0 0,0 1 0,-1-1 0,1 0 8,-1 1 0,1-1 0,0 1 1,-1-1-1,1 1 0,0-1 0,-1 1 0,1-1 0,0 1 0,-1-1 0,1 1 1,0-1-1,0 2 0,-6 21 131,1-1 1,2 1-1,0 0 1,1 0-1,1 0 1,2 0-1,3 25 1,-3-40-198,0 3 89,1 0-1,5 18 0,-7-27-156,1 0 0,-1 0 0,1 0 0,0 0 0,0 0 1,0 0-1,0 0 0,1 0 0,-1 0 0,0-1 0,1 1 0,-1 0 0,1-1 1,-1 1-1,1-1 0,0 0 0,0 0 0,0 1 0,0-1 0,2 1 0,22 0-3567,9-1 1508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91 5593,'-2'-7'412,"0"-3"484,-1 1 0,-7-17 1,8 22-435,0 1 1,0 0 0,-1-1-1,1 1 1,0 0 0,-1 0-1,0 0 1,0 1 0,0-1-1,0 1 1,-4-3 0,7 5-419,0 0-1,0 0 1,0 0 0,0 0 0,0 0 0,0 0-1,-1 0 1,1-1 0,0 1 0,0 0 0,0 0 0,0 0-1,0 0 1,0 0 0,0 0 0,-1 0 0,1 0-1,0 0 1,0 0 0,0 0 0,0 0 0,0 0-1,0 0 1,-1 0 0,1 0 0,0 0 0,0 0 0,0 0-1,0 0 1,0 0 0,0 0 0,0 0 0,-1 0-1,1 0 1,0 0 0,0 1 0,0-1 0,0 0 0,0 0-1,0 0 1,0 0 0,0 7 582,6 8-306,8 15 51,26 38 0,-12-23-189,41 76 149,118 182 683,34 49 472,-197-312-1346,-14-25-29,14 29 0,-24-43-125,1-1 1,-1 1 0,0-1 0,0 1 0,1 0 0,-1-1 0,0 1 0,0-1 0,0 1 0,0-1 0,0 1 0,1 0 0,-1-1 0,0 1 0,0-1 0,-1 1 0,1 0 0,0-1 0,0 1 0,0-1 0,-1 2 0,1-2-61,0 1 0,-1-1 0,1 0 0,-1 0 0,1 1 0,-1-1 0,1 0 0,0 0 0,-1 0 0,1 0 0,-1 0 0,1 1 0,-1-1 0,1 0 0,-1 0 0,1 0 0,-1 0 0,1-1 0,-1 1 0,0 0 0,-3-1-635,-1 0 0,1-1 0,0 1 0,-5-4 0,-13-7-995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11682,'1'4'8883,"3"3"-6652,3 7-2271,-4-7 209,3 6 250,-1 0-1,6 25 1,-11-37-403,3 4 186,1-15-46,-2 1-156,3-12 1,0 1-1,1 0 0,14-28 0,-17 41-1,1 0 0,0 1 1,0-1-1,0 1 0,1-1 0,7-6 1,-10 11 1,0 1 1,0-1 0,0 1-1,-1-1 1,1 1 0,1 0 0,-1 0-1,0 0 1,0 0 0,0 0-1,3 0 1,-4 1 1,1 0 0,-1 0 0,1 0 0,-1 0 0,1 0 0,-1 0 0,1 1 0,-1-1 0,0 0 0,1 1 1,-1-1-1,1 1 0,-1-1 0,0 1 0,0 0 0,1 0 0,-1-1 0,0 1 0,2 2 0,-1-1 17,1 1 1,-1 0-1,0 0 1,0 0-1,0 0 1,0 0-1,0 0 0,-1 1 1,0-1-1,1 1 1,-1-1-1,-1 1 1,1-1-1,0 1 0,0 5 1,-1 6 211,0 0 1,-3 22-1,0-10 156,0-19-256,2-7-77,0-5-28,1 3-33,0 0 0,0-1 0,0 1 0,1 0 0,-1 0 1,0 0-1,1 0 0,-1-1 0,2-1 0,1-3-13,5-11-7,0 0 0,2 0-1,14-18 1,-19 28 21,0 1-1,0-1 1,0 1-1,12-9 1,-16 14 6,1 0 0,0 0-1,0-1 1,0 1 0,-1 0 0,1 1 0,0-1 0,0 0-1,0 0 1,0 1 0,1-1 0,-1 1 0,0 0-1,0 0 1,0 0 0,0 0 0,0 0 0,0 0-1,3 1 1,-3-1 4,-1 1-1,0-1 1,1 1-1,-1 0 1,0 0 0,0-1-1,0 1 1,0 0-1,1 0 1,-1 0-1,0 0 1,-1 0-1,1 1 1,0-1 0,0 0-1,0 0 1,-1 1-1,1-1 1,0 0-1,-1 1 1,1 1 0,1 3 30,-1 0 1,0 0-1,0 12 1,1 9 198,0-1 0,2 0 0,10 39 0,-12-56-460,-2-9 209,0 0-1,0 0 1,0 0 0,0 0-1,0 0 1,0 0 0,-1 0-1,1 0 1,0 0 0,0 0-1,0 0 1,0 0 0,0 0-1,0 0 1,0 0 0,0 0-1,0 0 1,0 0 0,0 0-1,-1 0 1,1 0 0,0 0-1,0 0 1,0 0-1,0 0 1,0 0 0,0 0-1,0 0 1,0 0 0,0 0-1,0 0 1,0 0 0,-1 0-1,1 0 1,0 0 0,0 0-1,0 0 1,0 0 0,0 1-1,0-1 1,0 0 0,0 0-1,0 0 1,0 0 0,0 0-1,0 0 1,0 0-1,0 0 1,0 0 0,0 0-1,0 1 1,0-1 0,0 0-1,0 0 1,0 0 0,0 0-1,0 0 1,0 0 0,0 0-1,0 0 1,0 0 0,0 0-1,0 1 1,0-1 0,0-1 30,0 1 1,0 0-1,0 0 1,-1-1-1,1 1 1,0 0 0,0-1-1,0 1 1,0 0-1,0-1 1,0 1 0,0 0-1,0-1 1,0 1-1,0 0 1,0 0 0,0-1-1,0 1 1,0 0-1,1-1 1,-1 1 0,0 0-1,0 0 1,0-1-1,1 1 1,9-19-83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192 144 9666,'-1'1'269,"1"-1"-1,0 0 1,0 0 0,0 0 0,0 1-1,0-1 1,0 0 0,0 0-1,-1 0 1,1 1 0,0-1-1,0 0 1,0 0 0,0 0-1,-1 0 1,1 1 0,0-1 0,0 0-1,0 0 1,-1 0 0,1 0-1,0 0 1,0 0 0,-1 0-1,1 0 1,0 0 0,0 0 0,0 0-1,-1 0 1,1 0 0,-7-5 3212,-6-17-2682,10 16 66,-6-11-605,1 3 43,0 0 0,-16-21 0,22 32-276,0 0 0,-1 1-1,1-1 1,-1 0-1,0 1 1,0 0 0,0 0-1,0 0 1,0 0-1,-1 0 1,1 0 0,0 1-1,-1 0 1,1 0-1,-1 0 1,-7-1 0,10 2-29,-1 0 1,1 0 0,0 0 0,-1 0 0,1 0-1,0 0 1,-1 1 0,1-1 0,0 1 0,0-1-1,-1 1 1,1-1 0,0 1 0,0 0 0,0-1 0,-2 3-1,1-1-4,0 0 1,0 0-1,1 0 0,-1 0 0,1 0 0,-1 1 0,-1 4 0,0 3-16,0 0 0,0 0 0,-2 14-1,5-23 22,-1 10-7,0 0 1,0 0-1,2 19 0,-1-24 19,1 0 0,0 0-1,1 0 1,-1 0 0,1 0 0,0-1 0,0 1 0,4 6 0,-5-11-7,-1 0 1,1 1 0,0-1-1,0 0 1,-1 0-1,1 0 1,0 0-1,0 0 1,0-1-1,0 1 1,0 0 0,0 0-1,0-1 1,0 1-1,1 0 1,-1-1-1,0 1 1,0-1-1,0 0 1,1 1-1,-1-1 1,0 0 0,1 0-1,-1 0 1,0 0-1,0 0 1,1 0-1,-1 0 1,0 0-1,1 0 1,-1-1 0,0 1-1,3-1 1,5-3 5,0 0 0,-1 0 1,1-1-1,-1 0 0,0-1 0,11-9 1,-10 8-5,0 0 1,1 1 0,0 0-1,11-5 1,-20 10-7,1 0 1,-1 1-1,1-1 1,0 1-1,-1-1 1,1 1-1,-1 0 1,1 0-1,2 0 0,-3 0 5,0 0 0,0 0 0,-1 0 0,1 1 0,0-1 0,-1 0 0,1 0 0,-1 1 0,1-1 0,0 0 0,-1 1 0,1-1-1,-1 1 1,1-1 0,-1 1 0,2 0 0,-1 1 9,0 0 0,-1-1 0,1 1 0,0 0-1,-1 0 1,1 0 0,-1 0 0,0 0 0,1 0 0,-1 0 0,0 0-1,0 0 1,0 0 0,-1 3 0,-4 28-902,4-25-227,4-11 431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19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10274,'10'3'4553,"0"19"-1760,4 6-721,2 3-63,2 2-337,-1-1-704,5-5-360,-2-3-424,-4-8-96,-2-8-664,-3-6-488,-2-10-1080,-2-5 1199</inkml:trace>
  <inkml:trace contextRef="#ctx0" brushRef="#br0" timeOffset="1">242 12 12155,'-20'11'5049,"-4"11"-2881,-1 5-167,-12 6-513,0 5-352,-3-3-616,8 0-280,14-12-576,9-7-416,14-16-968,9-7 1024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2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15395,'-12'5'5722,"12"-3"-4458,6-1-72,13 3-248,3-4-192,16 1-312,4 2-175,0-8-161,-5 3-408,-11-4-1065,-9 2-687,-5 8 1088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2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 9410,'-3'6'4113,"8"0"-1761,9-2-543,3-1 87,6-3-255,6 0-537,-1-1-288,2-3-512,-2-2-56,-6-3-1168,4-3-929,5 12 1161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2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74 197 9122,'-39'43'3637,"38"-42"-3424,0 0 0,0 0 0,0 0 0,-1 0 0,1-1 0,0 1 0,0 0 0,0-1 0,-1 1 0,-1 0 0,-7-2 1961,10 1-1994,0-1 0,-1 1 0,1 0 0,-1 0-1,1 0 1,-1 0 0,0 0 0,1 0 0,-1 0 0,1-1-1,-1 1 1,1 1 0,-1-1 0,1 0 0,-2 0 0,2 0 573,-1-1 567,6-3-561,23-18-492,101-111 12,-110 115-252,-12 12-9,-1 0 1,1-1-1,-1 1 1,0-2 0,-1 1-1,6-10 1,-8 8 33,-5 6 188,2 3-213,-1 1-1,1-1 1,0 0-1,-1 1 0,1-1 1,-1 1-1,1-1 1,-1 1-1,1-1 0,0 0 1,-1 1-1,1-1 0,0 1 1,0 0-1,-1-1 1,1 1-1,0-1 0,0 1 1,0-1-1,0 1 0,0 0 1,0-1-1,0 2 1,-5 24 601,-2 55 0,-2 61 91,0 21-193,9-153-561,1 0-1,0 0 0,1 0 0,0 0 0,1 0 0,0 0 0,0 0 0,1-1 0,0 1 1,6 9-1,-9-18-106,0 0-89,0 0 0,-1 0 0,1 0 0,0 1 0,-1-1 0,1 0 0,-1 0 0,0 0 0,1 0 0,-1 1 0,0-1 0,0 0 0,1 2 0,2 6-4895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2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42 13059,'-2'0'5273,"1"0"-3097,0 0-551,-1 0-49,2 0-240,22 4-359,44-11-177,-31-8-248,-5 2-88,-2 5-152,-7 5-80,1 6-144,2 2-24,-4 1-224,4 0-472,-6-6-936,1 0 2616,0-1-1192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8 3385,'0'0'434,"0"-1"1,0 1 0,0 0 0,0 0-1,0 0 1,0 0 0,0-1-1,1 1 1,-1 0 0,0 0 0,0 0-1,0 0 1,0-1 0,0 1-1,0 0 1,0 0 0,0 0 0,0-1-1,0 1 1,0 0 0,0 0-1,0 0 1,0-1 0,0 1 0,-1 0-1,1 0 1,0 0 0,0-1-1,-4 0 3795,-5 5-3000,3 1-1020,0 0 0,1 0 1,-6 7-1,-10 14 77,1 1 0,1 1 0,1 1 0,-21 48 0,-43 134 289,62-158-490,18-48-89,-3 10-39,-1 0 0,-1-1 0,0 1 0,-12 16 0,9-20-826,10-11 845,0 0 0,0 0 1,0 0-1,0 0 0,0 0 1,0 0-1,-1 0 1,1 0-1,0 1 0,0-1 1,0 0-1,0 0 0,0 0 1,0 0-1,0 0 0,-1 0 1,1 0-1,0 0 1,0 0-1,0 0 0,0 0 1,0 0-1,0 0 0,0 0 1,-1 0-1,1 0 1,0 0-1,0 0 0,0 0 1,0 0-1,0 0 0,0 0 1,-1 0-1,1 0 0,0-1 1,0 1-1,0 0 1,0 0-1,0 0 0,0 0 1,0 0-1,0 0 0,0 0 1,-1 0-1,1 0 0,0 0 1,0-1-1,0 1 1,0 0-1,0 0 0,0 0 1,0 0-1,0 0 0,-4-15-758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9738,'24'3'4209,"-3"15"-1969,6 6-191,0 9-305,-7 9-199,3 7-529,-1 1-240,10 2-344,4-5-128,-4-2-144,5-1-48,-11-9-64,2-3-144,-5-7-720,-6-7-632,-2 0 840</inkml:trace>
  <inkml:trace contextRef="#ctx0" brushRef="#br0" timeOffset="1">660 449 11490,'15'30'4801,"-6"0"-2800,4 5-705,-2-1-56,1 4-447,-4-6-265,-8-10-344,0 1-72,-1-13-776,1-4-585,5-9-1879,7-9 1847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9634,'10'-2'4273,"8"3"-2097,-1 6-375,-2 5-729,3 2-376,-3 4-960,0-2-776,14-2 656</inkml:trace>
  <inkml:trace contextRef="#ctx0" brushRef="#br0" timeOffset="1">439 304 12571,'0'13'5409,"-4"3"-3049,-7 7-1039,-2 5-201,-9 5-632,2-2-288,4-7-792,3-10-440,6-11-1625,7-3 1617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9258,'4'43'4452,"-4"-31"-4179,1-1-1,0 1 1,1-1 0,0 0-1,8 22 1,-7-27-209,-1 0-1,1-1 1,1 1 0,-1-1 0,1 0-1,0 0 1,0 0 0,0-1-1,1 1 1,-1-1 0,1 0 0,0 0-1,0 0 1,1-1 0,-1 0 0,1 0-1,0-1 1,0 1 0,0-1-1,0 0 1,0-1 0,10 2 0,-5-1-22,0-1 0,0-1 1,0 0-1,-1 0 0,1-1 1,15-3-1,-21 3-15,0 0 1,-1-1-1,1 0 0,-1 0 0,0 0 0,1 0 0,5-4 1,-8 4-7,0 0 1,0 0 0,1 0 0,-1-1 0,-1 1-1,1 0 1,0-1 0,0 1 0,-1-1 0,0 0-1,1 1 1,1-7 0,-2 3 21,0 1 0,0-1 0,-1 0 0,0 0 0,0 0 0,0 0-1,0 0 1,-1 0 0,0 0 0,-1 0 0,1 1 0,-1-1 0,0 0 0,0 1 0,-1 0 0,0-1-1,0 1 1,-5-7 0,2 3 59,-1 0 0,-1 1 0,0 0-1,0 0 1,0 1 0,-1-1 0,0 2-1,-19-11 1,21 13-50,1 1 0,-1 1-1,0-1 1,1 1 0,-1 1-1,0-1 1,-9 0 0,13 2-96,0 0 0,0 0 1,0 0-1,0 0 0,0 0 1,0 1-1,0-1 0,0 1 1,0 0-1,0 0 0,1 0 0,-1 0 1,0 1-1,0-1 0,1 1 1,-1 0-1,1-1 0,0 1 1,-4 4-1,4-3-238,0 0-1,0 0 1,0 0-1,0 0 1,-2 7-1,-5 17-683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10250,'29'23'4761,"-25"14"-1816,11 14-833,-10 10-655,-2-19-321,0 2-536,7 32-176,-9 3-240,10-21-80,2-29-112,-1-9-328,8-16-1128,-5-6-809,6-13 1289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0 331 11851,'11'0'5073,"6"1"-2913,10 0-728,5 5-111,-4-10-521,-2 2-240,-1-4-304,-3 1-88,3 5-728,-2-3-704,3 3 792</inkml:trace>
  <inkml:trace contextRef="#ctx0" brushRef="#br0" timeOffset="1">704 1 10866,'8'0'4641,"-4"4"-1856,13 0-2033,-2 1-24,0-2-160,6 0-208,1-2-664,4 0-696,3 3 640</inkml:trace>
  <inkml:trace contextRef="#ctx0" brushRef="#br0" timeOffset="2">740 191 10698,'1'11'4369,"13"-5"-2560,-4 0-185,4-4-216,4 0-312,3-2-535,3-2-209,2 0-392,0 2-576,5-7 424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3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5521,'2'1'749,"0"0"0,-1 0 1,1 1-1,-1-1 0,0 1 0,1-1 0,-1 1 0,0 0 0,0 0 1,0-1-1,0 1 0,0 0 0,1 3 0,5 9 486,7 10 301,-1 1 1,19 51 0,-28-67-1354,-1 0-1,1 0 1,1-1 0,0 0-1,0 1 1,8 8 0,-9-13-120,0 1 0,0-1 0,1 0 0,-1-1 0,1 1 1,-1-1-1,1 0 0,0 0 0,1 0 0,-1-1 0,8 3 0,-10-5-47,-1 1 0,1-1-1,-1 0 1,1 0 0,-1 0-1,1 0 1,-1 0 0,1 0-1,-1-1 1,1 1 0,-1-1-1,1 0 1,-1 0 0,1 0-1,3-2 1,1-1 15,0-1 0,0 0 0,9-9 0,-10 8 11,0-1 0,0 1 0,0-2 0,0 1 0,-1-1 0,-1 1 0,1-1 0,-1-1 0,3-8 0,-2 2-635,4-19 1,-1-16-4900,-5 37 3271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22 269 12339,'8'12'4953,"-3"-1"-3145,1 5-272,-2-2-495,-1 5-329,0-9-552,-3-2-440,0-9-1273,-2-6 1065</inkml:trace>
  <inkml:trace contextRef="#ctx0" brushRef="#br0" timeOffset="1">0 0 10826,'4'4'4665,"0"-3"-2264,3 3-729,5 2-520,-2 0-351,4 4-673,-1-1-648,4-1 351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4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12963,'-3'7'1281,"1"0"1,0 0-1,0 0 1,0 0-1,1 0 1,0 14-1,1-12-786,0 1 0,1 0 0,1-1 0,3 16 0,0-10-440,0 0 0,2 0 0,-1-1-1,2 0 1,0 0 0,10 13 0,-14-22-34,-1 0-1,1 0 1,1 0 0,-1 0-1,1-1 1,0 1 0,0-1-1,0 0 1,0-1 0,1 1-1,0-1 1,0 0 0,-1-1-1,2 1 1,-1-1 0,0 0-1,13 2 1,-17-4-14,1 0-1,0 0 1,0 0-1,-1-1 1,1 1-1,0-1 1,0 1-1,-1-1 1,1 0-1,-1 0 1,1 0-1,-1-1 1,1 1-1,-1 0 1,0-1-1,1 0 1,-1 1-1,0-1 1,0 0 0,0 0-1,0 0 1,-1 0-1,1-1 1,-1 1-1,1 0 1,0-3-1,5-8 17,-2 1 0,0-1 0,7-26-1,-11 34-20,1-2-30,27-122-2551,-29 116-189,-3 8 1146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120 143 12827,'1'15'5473,"-1"-2"-3105,2 7-879,-2-7-129,-3 2-584,3 2-256,-1-5-680,-2 1-496,-5-2-1176,5-6 1112</inkml:trace>
  <inkml:trace contextRef="#ctx0" brushRef="#br0" timeOffset="1">0 1 11634,'15'8'4914,"-8"-6"-2666,-1-2-760,5 4-487,-3-2-345,3-1-1240,-3-1-73,-1-8 305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9914,'-4'-3'4633,"1"3"-1504,5 3-1009,-2-3-511,1 0-225,22 5-584,39 8-208,-30-13-368,7-1-96,3-3-24,-4 1-264,-13-1-768,-5-1-496,-11 4-41,-5 1 673</inkml:trace>
  <inkml:trace contextRef="#ctx0" brushRef="#br0" timeOffset="1">220 20 9538,'-35'24'4945,"35"-11"-1608,3 9-1177,4 3-287,-5 8-785,1 3-312,-3 0-424,1-4-144,2-4-104,1-1-328,1-4-1040,2-1-552,5 2 943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33 10314,'-18'5'2381,"8"-3"-845,0 0 1,-14 7-1,24-9-1508,0-1 0,0 1 1,0 0-1,0 0 0,0 0 1,-1 0-1,1 0 0,0 0 0,0 1 1,0-1-1,0 0 0,0 0 1,0 0-1,0 0 0,0 0 1,0 0-1,-1 0 0,1 0 0,0 0 1,0 0-1,0 0 0,0 0 1,0 0-1,0 0 0,0 0 1,0 0-1,0 0 0,0 0 0,0 1 1,0-1-1,0 0 0,0 0 1,0 0-1,0 0 0,0 0 1,0 0-1,0 0 0,0 0 0,0 0 1,0 1-1,0-1 0,0 0 1,0 0-1,0 0 0,0 0 1,0 0-1,0 0 0,6 2 802,48-4 288,654-11 702,-244 10-977,-73-16-169,-71 3 72,0 14 644,-287 4-1234,-23 0-89,-10-2-79,-1 1-1,1-1 0,0 0 0,0 0 0,0 0 0,-1 1 0,1-1 0,0 0 0,-1 0 0,1 0 0,0 0 0,0 0 0,-1 0 1,1 1-1,0-1 0,-1 0 0,1 0 0,0 0 0,0 0 0,-1 0 0,1 0 0,0 0 0,-1 0 0,1 0 0,0 0 0,-1-1 1,-79 2-2576,11-2 1607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304 171 6697,'0'0'190,"0"0"-1,-1 0 0,1 0 0,0 0 1,0 0-1,-1 0 0,1 0 0,0 0 1,-1 0-1,1 0 0,0 0 1,0 0-1,-1 0 0,1-1 0,0 1 1,0 0-1,-1 0 0,1 0 0,0 0 1,0-1-1,0 1 0,-1 0 0,1 0 1,0-1-1,0 1 0,0 0 0,0 0 1,-1-1-1,1 1 0,-1-11 2812,0 2-1896,0-1-697,-1 0 1,0 0-1,-1 0 1,0 1 0,-1-1-1,0 1 1,0 0-1,-10-14 1,12 20-358,-1-1 0,1 1 0,-1-1 0,0 1 1,0 0-1,0 0 0,-1 1 0,1-1 0,-1 1 1,0-1-1,1 1 0,-1 0 0,0 1 0,0-1 1,0 1-1,0-1 0,-1 1 0,1 0 0,0 1 1,0-1-1,-1 1 0,-6 0 0,5 1-11,0 0-1,-1 0 1,1 1-1,0 0 1,0 0-1,0 1 1,0-1-1,0 1 0,1 1 1,-1-1-1,1 1 1,0 0-1,0 0 1,0 0-1,0 1 1,1 0-1,0 0 1,-5 7-1,1 0 21,1 0-1,0 1 1,1-1 0,0 1-1,1 1 1,0-1 0,-3 22-1,5-20 28,1 0-1,0 1 1,2 0-1,-1-1 1,2 1-1,3 22 1,-2-28-24,1 1 0,0 0 0,0-1 0,1 0 0,0 0 0,1 0 0,0 0 0,0-1 0,1 0 0,9 11 0,-5-10 2,0 0-1,1 0 1,0-1 0,1 0-1,23 12 1,-19-12-19,1-1 1,-1-1-1,1 0 1,21 4-1,-29-9-8,1 0 0,0-1 0,0 0 0,18 0-1,-25-1-81,1-1-1,-1 1 0,0 0 0,0-1 1,0 0-1,0 0 0,0 0 0,0 0 1,0 0-1,0-1 0,0 1 1,0-1-1,-1 0 0,1 0 0,0 0 1,-1 0-1,5-5 0,-7 6-172,1 0 0,0 0 0,0 0-1,0-1 1,-1 1 0,1 0 0,-1-1-1,1 1 1,-1 0 0,0-1 0,1 1 0,-1 0-1,0-1 1,0-1 0,0-5-1034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8946,'0'-1'196,"0"1"0,0 0-1,0 0 1,0 0 0,0-1 0,0 1 0,0 0-1,0 0 1,0 0 0,0-1 0,0 1 0,0 0 0,0 0-1,1 0 1,-1-1 0,0 1 0,0 0 0,0 0 0,0 0-1,0 0 1,0-1 0,0 1 0,1 0 0,-1 0-1,0 0 1,0 0 0,0 0 0,1 0-97,-1 0 0,0 0 0,0 0 0,1 0 1,-1 1-1,0-1 0,0 0 0,1 0 0,-1 0 0,0 1 0,0-1 0,0 0 1,1 1-1,-1-1 0,0 0 0,0 0 0,0 1 0,0-1 0,0 0 1,0 1-1,0-1 0,1 1 0,5 32 2206,-2-12-1625,8 62 837,4 20-473,12 64-86,-15-84-687,-3-11-123,10 48 30,-17-109-195,-1 0-1,-1 1 0,1 17 1,-4-15-419,2-14 415,0 0-1,0 1 1,0-1-1,0 0 1,0 0 0,0 0-1,0 0 1,-1 0-1,1 0 1,0 0-1,0 0 1,0 0-1,0 0 1,0 0-1,0 0 1,0 0-1,0 1 1,0-1 0,0 0-1,0 0 1,0 0-1,-1 0 1,1 0-1,0 0 1,0 0-1,0 0 1,0 0-1,0 0 1,0 0-1,0 0 1,0 0 0,0 0-1,-1 0 1,1 0-1,0 0 1,0 0-1,0 0 1,0 0-1,0 0 1,0 0-1,0 0 1,0-1-1,-6-6-1903,-20-50-5103,3 12 4882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2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8354,'-4'6'3385,"10"-4"-1521,10 4-576,12-5-184,5-2-63,10-5-585,1-3-176,-6 1-1240,2 0-1569,-10 1 1649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54 7482,'30'-46'2878,"-25"38"2552,-10 17-4852,-1 0 0,2 0 0,-8 20 1,-5 22 74,1 1 0,3 0 0,-9 83 0,2 167 122,20-301-775,-2 65-24,-17 112 0,18-172-137,0 0 1,0-1-1,-1 1 1,-3 5 0,5-10-152,-1 0 0,1 0 0,-1 0 0,1 0 0,-1 0 0,0 0 0,0 0 0,0 0 0,1 0 0,-1 0 0,0-1 0,0 1 0,0 0 0,0-1 0,0 1 0,0 0 0,-1-1 0,1 0 0,0 1 0,0-1 0,0 0 0,0 1 0,-1-1 0,-1 0 0,-3 0-1294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7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7354,'19'-7'2217,"-1"0"0,1 1 0,31-5 0,-41 10-1831,-1 0 0,1 1 0,-1 0 0,1 0 0,-1 1 0,1 0 0,-1 1 0,1-1 0,-1 2 0,15 5 0,-16-5-215,0 1-1,0 0 1,0 0-1,0 0 1,-1 1-1,0 0 1,0 0-1,0 1 1,-1-1-1,1 1 1,-1 0-1,-1 1 1,8 12-1,-9-13-74,0 1-1,-1 0 0,1 0 1,-1 0-1,-1 0 0,1 0 1,-1 0-1,-1 0 1,1 0-1,-1 1 0,0-1 1,-1 0-1,0 0 0,0 1 1,-3 8-1,0-4-17,-1 1 0,0-1 0,-1 0 0,0-1 0,-1 0 0,0 0 0,-1 0 0,0-1 0,-14 13 0,17-19-268,0 0-1,0 0 1,0 0-1,-1-1 1,0 0-1,0 0 1,0-1-1,0 1 1,0-1-1,0-1 1,0 1-1,-11 0 1,11-1-534,5-1 402,0 0 0,-1 0-1,1 0 1,0 1 0,0-1-1,0 0 1,0 0-1,0 1 1,0-1 0,0 1-1,0-1 1,-2 2-1,0 2-1332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6:5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44 310 11650,'15'12'4938,"-6"9"-2586,-4 4-488,-5 6-383,-1-3-401,-3-10-576,-1-6-480,-2-13-1144,-1-7-512,0-12 871</inkml:trace>
  <inkml:trace contextRef="#ctx0" brushRef="#br0" timeOffset="1">0 1 9282,'11'7'4993,"1"-3"-816,0 2-2265,1 1-111,-1 2-737,0-1-352,-1-5-400,-1-1-368,-2-3 608,-2-7-432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07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31 7042,'-21'-6'1307,"-2"0"2131,-25-5 0,33 10-973,15 1-2417,0 0-1,0 0 1,-1 0-1,1 0 1,0 0-1,0 0 1,0 0-1,0 0 1,-1 0-1,1 0 1,0 0-1,0 1 1,0-1-1,-1 0 1,1 0-1,0 0 1,0 0-1,0 0 1,0 0-1,0 0 1,-1 0-1,1 1 1,0-1-1,0 0 1,0 0-1,0 0 1,0 0-1,0 0 1,-1 1-1,1-1 1,0 0-1,0 0 1,0 0-1,0 0 1,0 1-1,0-1 1,0 0-1,0 0 1,0 0-1,0 1 0,0-1 1,0 0-1,0 0 1,0 0-1,0 0 1,0 1-1,0-1 1,0 0-1,0 0 1,0 0-1,0 0 1,1 1-1,-1-1 1,0 0-1,0 0 1,0 0-1,0 0 1,0 1-1,1-1 30,-1 0 0,1 0 0,-1 1-1,1-1 1,-1 0 0,1 0 0,0 0 0,-1 0-1,1 0 1,-1 0 0,1 0 0,-1 0-1,1 0 1,0 0 0,4 0 122,31 1 282,-13 0-217,1-1 0,45-5 0,-20-1-569,95 0 0,-140 6 3,-3 0 137,-1 0 0,1 0 0,0 0 0,0 0 0,0 0 0,0 0 0,0 0 0,-1 0 0,1 0 0,0 0 0,0 1 0,0-1 0,-1 0 0,1 1 0,0-1 0,0 0 0,-1 1 0,1-1 0,0 1 0,0-1 0,-1 1 0,2 1 0,-1 4-1368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0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8210,'-3'5'3809,"10"-1"-1481,-3-2-279,8-1-305,7 3-224,1-7-384,7 3-167,3 0-297,-6-5-120,8 4-208,-10-2-104,-2 0-120,0 2-32,-12-2-488,3 5-480,-7 3-1217,0 0 1241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08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 9026,'-2'-2'1025,"-8"-10"2277,10 11-3149,0 1 0,-1 0 0,1-1 0,0 1 0,0-1 0,0 1 1,-1-1-1,1 1 0,0 0 0,0-1 0,0 1 0,0-1 0,0 1 0,0-1 1,-1 1-1,1-1 0,0 1 0,1-1 0,-1 1 0,0-1 0,0 1 0,0-1 1,0 0-1,3 2 1294,0 3-1166,1-1 0,-1 1 0,0 0 1,0 0-1,-1 1 0,1-1 0,2 8 1,13 38 472,-10-27-386,-1-2-142,35 88 723,-36-96-820,1 0-1,0 0 1,1-1-1,1 0 1,18 21-1,-23-29-80,0 0 0,0 0 0,1-1 0,-1 0 0,1 0 0,0 0 0,0 0 1,-1-1-1,2 0 0,-1 0 0,6 1 0,-9-2-28,0-1 0,1 0 1,-1 1-1,0-1 1,0 0-1,1-1 0,-1 1 1,0 0-1,0-1 0,0 1 1,1-1-1,-1 0 0,0 1 1,0-1-1,0 0 0,0 0 1,0-1-1,0 1 0,0 0 1,-1-1-1,1 1 1,0-1-1,-1 1 0,1-1 1,-1 0-1,0 0 0,1 0 1,1-3-1,4-10 30,0-1 0,-1 0 0,-1-1 1,6-31-1,-4 16-26,-2 10-236,1-1 0,1 1 0,1 1 0,1-1 0,12-20-1,-20 41 116,-1 0-75,1-1 0,0 1 0,0-1 0,-1 1 0,1 0 0,0 0-1,0-1 1,0 1 0,1 0 0,-1 0 0,0 0 0,0 0 0,1 0 0,-1 0 0,0 1-1,1-1 1,-1 0 0,1 1 0,1-1 0,-3 1 79,0 0 1,1 0-1,-1 0 0,0 0 0,1 0 0,-1 0 1,1 0-1,-1 0 0,0 0 0,1 0 1,-1 0-1,0 0 0,1 0 0,-1 1 1,0-1-1,1 0 0,-1 0 0,0 0 1,0 1-1,1-1 0,-1 0 0,0 0 1,0 1-1,1-1 0,-1 0 0,0 1 0,5 17-1261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0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26 293 8522,'7'22'4425,"-11"-4"-1401,5 2-1007,3 4-145,-5 0-720,5-1-295,1-3-489,-6-10-192,3-3-848,0-7-633,1-12 801</inkml:trace>
  <inkml:trace contextRef="#ctx0" brushRef="#br0" timeOffset="1">1 7 10026,'5'-6'4561,"0"11"-1864,3 3-673,-1 4-504,2 5-375,4 2-625,-5 1-168,4-2-1168,7-3-521,9-2 785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0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71 7618,'-1'-38'9577,"3"11"-7081,-2 26-2465,0 1 0,0 0 0,0 0 1,0-1-1,0 1 0,0 0 0,0 0 0,0 0 0,0-1 1,0 1-1,0 0 0,1 0 0,-1 0 0,0 0 1,0-1-1,0 1 0,0 0 0,0 0 0,1 0 0,-1 0 1,0 0-1,0-1 0,0 1 0,1 0 0,-1 0 0,0 0 1,0 0-1,0 0 0,1 0 0,-1 0 0,0 0 0,0 0 1,1 0-1,-1 0 0,0 0 0,0 0 0,0 0 1,1 0-1,-1 0 0,0 0 0,0 0 0,1 0 0,-1 0 1,0 0-1,0 0 0,0 1 0,1-1 0,-1 0 0,0 0 1,0 0-1,0 0 0,0 0 0,1 1 0,-1-1 0,0 0 1,0 0-1,10 12 783,-9-12-739,11 19 475,0 0 1,-1 0 0,15 39 0,8 14-103,-28-61-377,0 0 1,1-1-1,1 0 0,11 13 0,-9-13-29,0 0 0,1-1 0,0 0 1,1-1-1,0 0 0,22 10 0,-33-17-39,1 0 1,0-1 0,0 1-1,-1-1 1,1 1-1,0-1 1,0 0 0,0 0-1,0 0 1,-1 0-1,1 0 1,0 0-1,0 0 1,0-1 0,0 1-1,-1-1 1,1 1-1,0-1 1,0 0 0,-1 1-1,1-1 1,-1 0-1,1 0 1,-1 0 0,1-1-1,-1 1 1,2-2-1,0-1 3,0 1-1,0-1 0,0 0 0,-1 0 0,0 0 0,0 0 0,0 0 1,0-1-1,1-7 0,4-28 2,-5 25-41,5-16 1,3 1-516,2 0 0,16-30 0,-28 59 527,2-3-445,0 0 0,0-1-1,-1 1 1,1-1-1,-1 1 1,0-1-1,0-8 1,1 6-2466,1 7 1214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0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9674,'3'13'4729,"-2"1"-1928,0 7-737,-1 1-159,0 4-697,-2-1-296,2-5-464,0-1-152,0-9-192,-2-3-272,-2-7-904,0-7-720,-2-11-3818,2-6 3666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0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0 405 10658,'0'-5'5073,"0"1"-2288,3 2-785,-3 1-263,0 0-737,0 1-288,0 0-440,0 0-104,12 1-752,2 0-664,36 10-4249,-30-2 3632</inkml:trace>
  <inkml:trace contextRef="#ctx0" brushRef="#br0" timeOffset="1">113 30 11883,'0'0'4793,"8"0"-2969,4 0-408,13 4-368,9-1-239,6-3-409,10 0-168,1-7-160,-9-1-16,1 0-280,-11 0-488,-6 4-1417,-3 3 1353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9378,'7'17'4201,"-2"3"-1793,-2 3-351,2 8-329,7 2-351,-8 4-585,1-1-288,-2 0-328,2-4-88,-1-5-632,4 2-432,-8-17-1193,2 2 1249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9802,'-35'54'3776,"32"-49"-3530,1 0 1,0 0-1,0 0 1,1 0 0,-1 0-1,1 0 1,0 0-1,0 0 1,1 1 0,0-1-1,-1 0 1,2 1 0,0 6-1,0-3-98,-1 2 0,2-1 0,-1 0 0,2 1 0,-1-1 1,1 0-1,6 13 0,-8-20-118,1 0 1,-1 1-1,1-1 1,0 0-1,0 0 1,0 0-1,1 0 1,-1-1 0,1 1-1,-1-1 1,1 1-1,0-1 1,0 0-1,0 0 1,0 0-1,0 0 1,0-1 0,1 1-1,-1-1 1,1 0-1,5 1 1,-7-1-22,1-1 0,-1 0 1,1 0-1,-1 0 0,0-1 0,1 1 1,-1-1-1,1 1 0,-1-1 0,0 0 1,0 0-1,1 0 0,-1 0 0,2-1 1,0-1 3,-1 0 1,1 0-1,-1 0 0,0 0 1,0 0-1,0-1 1,3-3-1,-1-1 20,-1 0-1,0 0 1,0 0 0,0 0-1,-1-1 1,3-15-1,-5 18 0,0 0 0,-1 0-1,0 0 1,0 1 0,0-1 0,-1 0-1,0 0 1,0 1 0,0-1-1,-1 0 1,0 1 0,0 0-1,0-1 1,-1 1 0,0 0-1,0 0 1,0 0 0,-1 1-1,1-1 1,-1 1 0,0 0-1,0 0 1,-6-4 0,8 6-23,1 1 0,-1 0 0,1 0 0,-1 0 0,1 0 0,-1 0 0,0 1 0,0-1 0,1 0 1,-1 1-1,0-1 0,0 1 0,0 0 0,1 0 0,-1-1 0,0 1 0,0 1 0,0-1 0,0 0 0,0 0 1,0 1-1,1-1 0,-1 1 0,-2 0 0,1 0-232,1 1 1,-1-1-1,1 1 1,0 0-1,0-1 1,0 1-1,0 0 1,0 0-1,0 0 1,1 1-1,-1-1 1,1 0-1,-1 1 1,1-1-1,-2 5 1,3-4-644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44 176 8610,'-39'8'7880,"34"-7"-6461,9-1-60,13-4 196,5-3-1268,1 0 0,-1 2 0,1 1 0,32-3 1,-35 5-206,531-58 483,-239 37-246,3 14 231,-100 4-132,-82 1-172,751-38 932,-852 39-1386,-22 2-631,-19 0-711,-22 2-780,-9 4 892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330 211 6537,'0'0'179,"-1"0"0,1 0 0,0 0-1,-1 0 1,1 0 0,0 0-1,-1-1 1,1 1 0,0 0 0,-1 0-1,1 0 1,0 0 0,0-1 0,-1 1-1,1 0 1,0 0 0,0-1-1,-1 1 1,1 0 0,0 0 0,0-1-1,-1 1 1,1 0 0,0-1-1,0 1 1,-3-13 2523,5-16-112,-1 22-2241,0-1 1,-1 0 0,0 0 0,0 0 0,-1 0 0,0 0 0,0 0 0,-1 0 0,0 1 0,-1-1 0,-5-12 0,6 16-280,0 1 1,0-1 0,0 0-1,-1 1 1,0-1 0,1 1-1,-1 0 1,-1 0-1,1 0 1,0 0 0,-1 1-1,1-1 1,-1 1 0,0 0-1,0 0 1,1 0 0,-2 1-1,1 0 1,0-1 0,0 1-1,0 0 1,0 1-1,-5-1 1,3 1-9,0 0-1,1 0 1,-1 1 0,0 0-1,1 0 1,-1 0 0,1 1-1,0-1 1,-1 1-1,-6 4 1,5-2 0,0 1 0,-1 0-1,2 0 1,-1 0 0,1 1 0,-7 8 0,1-1 6,1 2 0,1 0 1,1 0-1,0 1 0,-12 29 0,15-30-36,1 0 0,1 0 0,1 0-1,0 0 1,0 1 0,2-1-1,0 1 1,2 28 0,0-33-3,1 1-1,0-1 1,1 1 0,0-1 0,0 0-1,2 0 1,-1 0 0,1-1-1,1 0 1,0 0 0,0 0 0,11 12-1,-4-9 14,-1-1 0,1 0 0,1-1 0,0 0-1,1-1 1,0-1 0,1-1 0,0 0 0,0-1 0,21 7-1,-30-12-22,0-1 0,0 1-1,0-1 1,1-1 0,-1 1-1,0-2 1,0 1 0,0 0-1,0-1 1,9-3 0,2-1-167,-1-1 0,26-13 0,2-1-2120,-44 19 2151,0 1-1,-1 0 1,1-1-1,0 1 1,0 0-1,0 0 1,0 0-1,0-1 0,0 1 1,-1 0-1,1 0 1,2 1-1,11 7-845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14931,'4'6'5785,"3"-2"-4016,0 0-305,4 4-336,4 4-311,-5-3-449,-4-5-104,4-2-848,-8-2-601,-2 0 257,8 5 200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3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96 10842,'-5'2'4577,"10"18"-2208,5 9-657,-2 13-79,0 10-249,-2 14-552,1 4-192,1 2-376,1-4-96,2-16-120,-1-11-216,1-16-568,-2-8-408,-2-19-1185,-3-10 1433</inkml:trace>
  <inkml:trace contextRef="#ctx0" brushRef="#br0" timeOffset="1">175 1 12019,'11'25'5161,"-4"15"-2697,2 12-583,-4 9-497,0 5-352,5 6-488,-1-3-168,6-7-216,2-8-48,-1-14-112,1-9-304,-3-7-880,-6-6-704,-2-8 1071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4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11923,'13'28'5377,"-2"14"-2530,-4-15-1600,4 17 214,2 0-1,35 75 1,-48-117-1416,1 0-1,0 0 1,1-1-1,-1 1 1,0 0-1,0 0 1,1-1-1,-1 1 1,1-1-1,0 1 1,-1-1-1,1 0 1,3 2-1,-4-2-28,0-1 0,-1 0 0,1 0-1,0 0 1,-1 0 0,1 0 0,0 0 0,-1 0 0,1 0-1,0 0 1,-1 0 0,1 0 0,0 0 0,-1 0 0,1 0 0,0-1-1,0 1 1,1-1-4,-1 0-1,0 0 0,0 0 1,0 0-1,0 0 0,0 0 1,0 0-1,0 0 0,0-1 1,0 1-1,0-1 0,2-4 19,-1 1 0,1-1 0,-1 0 0,-1 0 0,3-10 0,1-33 52,-2 22-48,-3 26-42,14-108-19,0 37-2821,-10 60 780,1 10 875</inkml:trace>
  <inkml:trace contextRef="#ctx0" brushRef="#br0" timeOffset="1">376 240 11362,'8'18'5426,"-1"4"-2418,-1 3-967,-1 3-305,-1-4-800,-1-2-256,1-11-456,-4-8-376,-1-11-904,-1-8-680,-3-8-1953,0-10 2265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9850,'0'-4'5049,"0"4"-1664,1 3-1177,-1-3-399,0 0-809,0 0-304,3 6-880,1 5-648,0 0 520</inkml:trace>
  <inkml:trace contextRef="#ctx0" brushRef="#br0" timeOffset="1">233 0 12779,'6'16'5449,"-4"11"-2857,5 11-639,4 13-553,3 10-328,-11 13-527,0 2-185,-1-7-232,1-1-48,5-17-56,-1-13-256,-3-18-793,0-12-519,-3-21-1585,3-8 1897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11098,'8'25'5418,"-2"7"-2314,-1 18-943,-5 15-313,2 17-816,1 11-272,2 6-431,7-5-153,-1-15-104,4-17-32,-2-22-152,-2-12-273,1-16-671,-3-2-464,-1-14-1249,1-4 1697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12443,'-6'0'2303,"-5"0"502,10 0-443,3 1 1349,28 2-3441,31 10 1,-56-12-262,-1 1 0,1-1 0,0 1 0,-1 0 0,1 0 0,-1 0 0,8 6 0,-11-7-7,0 0 0,0 0 0,0 0 1,0 0-1,0 0 0,0 0 0,0 1 0,0-1 0,-1 0 1,1 0-1,-1 1 0,1-1 0,-1 1 0,1-1 0,-1 1 1,0-1-1,1 0 0,-1 1 0,0-1 0,0 1 0,0-1 1,0 1-1,0-1 0,-1 1 0,0 2 0,0 1 8,-1 1 1,0-1-1,0 0 0,-1 0 0,0 0 1,0-1-1,-6 9 0,-31 29 83,5-6 75,34-35-140,1 0 0,-1-1 0,0 1 1,1 0-1,-1 0 0,1 0 0,-1 0 0,1 0 1,-1 0-1,1 0 0,-1 0 0,1 0 0,0 0 0,0 0 1,-1 1-1,2-1-12,-1-1-1,0 0 1,0 1 0,0-1 0,0 0-1,0 1 1,1-1 0,-1 0 0,0 1-1,0-1 1,1 0 0,-1 0 0,0 1-1,0-1 1,1 0 0,-1 0 0,0 1 0,1-1-1,-1 0 1,0 0 0,1 0 0,-1 0-1,0 0 1,1 1 0,-1-1 0,0 0-1,1 0 1,4 0 84,-1 1 1,1-1-1,0 0 0,-1-1 0,6 0 0,-6 0-62,13-1 175,25-9 1,8-1-22,-25 8-136,-10 1-486,1 0 0,-1 2-1,1 0 1,29 1 0,-27 3-272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 7898,'-13'-3'3913,"-1"3"-1001,9 3-727,9 6-473,7-1-176,15 0-479,7-4-185,9-5-424,2 0-152,-10-6-168,1-1-96,-7 3-824,-4 3-649,-4 2 857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9610,'13'4'4561,"2"0"-2000,9 0-625,-6-5-48,-9 1-519,2 0-217,25-3-400,3 1-168,-5 2-264,-18 0-56,-4 2-920,5 4-592,2-1-4465,8 6 3736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39 8842,'-10'-6'2270,"9"5"-1990,-1 0 0,0 0 0,0-1 0,1 1 0,-1 0 0,1-1 0,-1 1 0,1-1 0,-1 1 0,1-1 0,0 1 0,-2-4 0,3 4-229,0 1 0,0-1 0,0 1-1,0 0 1,0-1 0,0 1-1,0 0 1,0-1 0,0 1-1,0 0 1,0-1 0,0 1-1,0 0 1,0-1 0,0 1-1,1 0 1,-1-1 0,0 1-1,0 0 1,0-1 0,1 1-1,-1 0 1,0-1 0,0 1-1,1 0 1,-1 0 0,0 0-1,0-1 1,1 1 0,-1 0-1,0 0 1,1 0 0,-1 0-1,0-1 1,1 1 0,-1 0-1,1 0 1,-1 0 0,0 0-1,1 0 1,18-1 717,-2 4-484,1 1-1,-1 0 0,0 1 0,25 12 0,-25-11-156,336 139 1388,-120-48-846,-110-46-189,350 144 310,-255-101-344,-185-79-438,-32-15-33,0 1 0,-1-1 0,1 0-1,-1 1 1,1-1 0,-1 0 0,1 1 0,-1-1 0,1 1 0,-1-1-1,1 1 1,-1-1 0,1 1 0,-1-1 0,0 1 0,1 0 0,-1-1 0,0 1-1,0 0-10,0-1-1,0 1 0,-1-1 0,1 0 1,0 1-1,-1-1 0,1 0 0,0 1 1,-1-1-1,1 0 0,-1 0 0,1 1 0,0-1 1,-1 0-1,1 0 0,-1 0 0,1 1 1,-1-1-1,1 0 0,-1 0 0,1 0 1,-1 0-1,1 0 0,-1 0 0,1 0 0,0 0 1,-2 0-1,-32 0-533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7450,'0'-8'1024,"0"6"-642,-1 0 0,1-1-1,0 1 1,0 0 0,1 0 0,-1-1 0,0 1-1,1 0 1,-1 0 0,1 0 0,0 0 0,1-4 0,-2 6-334,0 0 1,0 0 0,1-1-1,-1 1 1,0 0 0,0 0-1,0 0 1,0 0 0,0 0 0,0 0-1,0 0 1,0-1 0,0 1-1,0 0 1,0 0 0,1 0-1,-1 0 1,0 0 0,0 0 0,0 0-1,0 0 1,0 0 0,0 0-1,0 0 1,1 0 0,-1 0-1,0 0 1,0 0 0,0 0 0,0 0-1,0 0 1,1 0 0,-1 0-1,0 0 1,0 0 0,0 0-1,0 0 1,0 0 0,0 0 0,1 0-1,-1 0 1,0 0 0,0 0-1,0 0 1,0 0 0,0 0-1,0 0 1,0 0 0,0 0 0,1 1-1,-1-1 1,0 0 0,0 0-1,0 0 1,0 0 0,4 10 1013,-3-6-561,6 26 581,-1 0 1,-1 1-1,1 41 1,-2-18-532,4 15 107,32 134 0,-33-173-662,-4-17-181,0-1 0,1 1 0,0-1 0,0 0 0,9 14 1,-13-26 138,0 0 1,0 1 0,0-1 0,0 0 0,0 0 0,0 0-1,0 0 1,0 0 0,0 0 0,0 0 0,0 0 0,0 0 0,0 0-1,0 0 1,0 0 0,0 0 0,0 0 0,0 1 0,0-1-1,0 0 1,0 0 0,0 0 0,0 0 0,0 0 0,0 0-1,0 0 1,0 0 0,0 0 0,1 0 0,-1 0 0,0 0 0,0 0-1,0 0 1,0 0 0,0 0 0,0 0 0,0 0 0,0 0-1,0 0 1,0 0 0,0 0 0,0 0 0,0 0 0,1 0 0,-1 0-1,0 0 1,0 0 0,0 0 0,0 0 0,0 0 0,0 0-1,0 0 1,0 0 0,0 0 0,0 0 0,0 0 0,0 0 0,0 0-1,0 0 1,0 0 0,0 0 0,1 0 0,-1-1 0,0 1-1,0 0 1,1-5-2044,-1 2 952,3-13-1257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9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10266,'1'1'264,"-1"0"-1,0 0 0,0 0 1,1 0-1,-1 0 0,0 0 0,1 0 1,-1 0-1,1 0 0,0 0 1,-1-1-1,1 1 0,-1 0 1,1 0-1,0 0 0,0-1 1,0 1-1,-1 0 0,1-1 1,1 1-1,3 2 111,-1-1 1,1-1-1,7 3 0,-11-4-262,43 12 1051,0-2 0,0-3 0,80 4 0,140-13-194,-182-1-626,-30 2-227,110-2 284,86-10-4,-230 9-736,-18 4 303,0 0 1,0 0-1,1 0 0,-1 0 0,0 0 1,0 0-1,0 0 0,0 0 1,1 0-1,-1 0 0,0-1 0,0 1 1,0 0-1,0 0 0,0 0 0,0 0 1,0 0-1,1-1 0,-1 1 0,0 0 1,0 0-1,0 0 0,0 0 1,0-1-1,0 1 0,0 0 0,0 0 1,0 0-1,0 0 0,0-1 0,0 1 1,0 0-1,0 0 0,0 0 0,0-1 1,0 1-1,0 0 0,0 0 1,0 0-1,0 0 0,0-1 0,0 1 1,0 0-1,-1 0 0,1 0 0,0 0 1,0 0-1,0-1 0,0 1 0,0 0 1,0 0-1,-1 0 0,1 0 1,0 0-1,0 0 0,0 0 0,0 0 1,-1-1-1,1 1 0,0 0 0,0 0 1,0 0-1,0 0 0,-1 0 0,1 0 1,0 0-1,0 0 0,-12-1-866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1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227 163 5169,'9'4'2286,"-9"-4"-2170,1 0 0,-1 0 0,0 0 0,0 0 0,0 0 0,1 0 0,-1 0 0,0-1 0,0 1 0,1 0-1,-1 0 1,0 0 0,0 0 0,0 0 0,1 0 0,-1 0 0,0 0 0,0 0 0,0-1 0,0 1 0,1 0 0,-1 0 0,0 0 0,0-1 0,1 0 281,-1-1-1,1 0 1,-1 1-1,1-1 1,-1 0-1,0 1 1,0-1-1,0 0 1,0-1-1,0-4 59,0 0 1,-1 0-1,0 0 0,0 0 1,-1 0-1,0 0 0,0 1 1,0-1-1,-1 1 0,0-1 1,0 1-1,-1 0 1,0 0-1,-7-8 0,8 10-379,0 1 0,0 0 0,0 0-1,0 0 1,-1 0 0,1 1 0,-1-1 0,0 1 0,1 0-1,-1 0 1,0 0 0,-1 1 0,1-1 0,0 1 0,0 0-1,-1 0 1,1 1 0,0-1 0,-1 1 0,1 0 0,0 0-1,-1 1 1,1-1 0,-7 2 0,6-1-34,1 1 1,-1 0-1,1 0 0,0 0 1,-1 0-1,1 1 0,0-1 0,0 1 1,1 0-1,-7 7 0,5-5 0,0 1-1,1 0 1,0 0-1,0 0 1,1 0-1,-5 13 0,4-9 0,1 1-1,0-1 0,1 1 0,1-1 0,-1 1 1,2 0-1,-1 0 0,1-1 0,4 22 1,-1-18 25,0 0 1,1 0-1,1 0 1,1-1 0,0 0-1,0 0 1,1 0 0,1-1-1,0 0 1,1 0 0,15 15-1,-15-18-7,0 0 0,1-1 0,0 0 0,1-1 0,-1 0 0,2-1 0,-1 0-1,0 0 1,1-2 0,0 1 0,1-1 0,-1-1 0,15 2 0,-8-3 25,0 0 0,22-1 0,-33-2-51,1 0 0,0 0 0,-1 0 0,1-1 0,-1-1 0,16-5 0,-9-2-87,-14 10 10,-1 0 1,0 0-1,1 0 0,-1-1 0,0 1 0,0 0 0,1 0 0,-1 0 1,0-1-1,0 1 0,1 0 0,-1 0 0,0-1 0,0 1 0,0 0 1,1 0-1,-1-1 0,0 1 0,0 0 0,0-1 0,0 1 0,0 0 0,0 0 1,0-1-1,0 1 0,0 0 0,1-1 0,-1 1 0,-1 0 0,1-1 1,0 1-1,0 0 0,0-1 0,0 1 0,0 0 0,0-1 0,0 1 1,0 0-1,0-1 0,-1 1 0,1 0 0,0 0 0,0-1 0,0 1 1,-1 0-1,1 0 0,0-1 0,0 1 0,-1 0 0,1 0 0,0 0 0,0 0 1,-1-1-1,-13-2-2682,-8 5 1040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24 6465,'-1'-4'727,"-4"-10"3616,5 13-4202,0 1-1,-1-1 1,1 1-1,0 0 0,-1-1 1,1 1-1,-1 0 1,1-1-1,-1 1 1,1 0-1,-1-1 1,1 1-1,-1 0 1,1 0-1,-1 0 1,0-1-1,1 1 1,-1 0-1,1 0 0,-1 0 1,0 0-1,1 0 1,-1 0-1,1 0 1,-1 1-1,-4-1 98,1 1-1,0 0 0,0 1 1,0-1-1,1 1 0,-1-1 1,0 1-1,1 0 0,-1 1 1,1-1-1,-1 1 0,-5 5 1,-1 3 24,-1 1 1,-9 15-1,4-3-29,1 1 0,1 1 1,1 0-1,2 1 0,-11 36 0,13-34-27,2 1 0,-7 60 0,7 66 320,23 65 94,-12-182-522,5 48 180,5 0 0,3-1-1,36 109 1,-38-152-151,2-1 0,2-1 0,1-1 0,2 0 0,2-2 0,2-1 0,1 0 0,39 39 0,-65-76-126,40 40 109,-35-36-118,0 1 0,0-1 0,0 0 0,0-1 0,11 5 1,-17-7-13,1-1 1,0 0-1,0 0 0,0 1 1,-1-1-1,1 0 1,0 0-1,0 0 1,-1 0-1,1 0 1,2 0-1,-3 0-12,0 0-1,0 0 1,1 0-1,-1-1 0,0 1 1,0 0-1,0 0 1,1 0-1,-1 0 1,0-1-1,0 1 0,0 0 1,1 0-1,-1 0 1,0-1-1,0 1 1,0 0-1,0 0 0,0 0 1,0-1-1,1 1 1,-1 0-1,0 0 1,0-1-1,0-2-265,0 0-1,0 0 0,-1 0 1,1 0-1,-2-5 1,1 6 217,-8-34-809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7754,'0'0'327,"0"0"1,-1 0 0,1 1 0,0-1 0,0 0-1,0 1 1,-1-1 0,1 0 0,0 1 0,0-1 0,0 0-1,0 1 1,0-1 0,0 0 0,0 1 0,0-1-1,0 0 1,0 1 0,4 11 1723,-3-9-1464,43 117 5037,-34-87-4865,2 0-1,25 50 1,-34-77-611,1 1 0,0-1 0,0-1-1,10 11 1,-13-15-120,0 0 0,0 0 0,0 0 0,1 0 0,-1 0 0,1 0-1,-1 0 1,0 0 0,1 0 0,0-1 0,-1 1 0,1 0 0,-1-1 0,1 0 0,0 1-1,-1-1 1,1 0 0,0 0 0,-1 0 0,1 0 0,0 0 0,-1 0 0,1 0-1,0-1 1,2 0 0,2-2 10,-1 0-1,0-1 1,0 1 0,0-1-1,0 0 1,-1 0-1,0-1 1,0 1 0,0-1-1,6-9 1,2-6 32,14-32 0,28-69-2103,-52 117 1711,-1 2 108,-1 1 0,1-1 0,-1 1 0,1 0 0,0-1 0,0 1 0,0 0 1,0-1-1,0 1 0,0 0 0,0 0 0,0 0 0,0 0 0,0 0 0,1 0 0,-1 0 0,2-1 0,5 2-1178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1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8618,'5'14'4657,"-1"5"-1272,1 12-1185,-4 5-376,-1 1-759,0-1-329,2-11-416,2-6-136,0-12-784,1-7-560,-2-12-1833,2-8 1793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8570,'0'-5'4313,"8"2"-1169,4 3-711,-1 0-705,4 3-375,2 2-641,-1-2-240,3 4-488,-1-1-592,2-2-3961,7-4 3216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75 8626,'-21'6'9714,"42"-10"-6635,22 2-2455,223-1 638,-99-2-473,310-51 1,-466 54-918,1 0 1,11-5-1,-55 9-5749,7 8 4313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 9194,'-1'-1'4121,"0"1"-1705,-1 0-527,-11 32-233,-4 45-272,16-22-399,-1 0-161,2 1-240,3-5-136,-1-7-208,4-8-88,-2-15-312,-2-6-344,2-14-912,-1-4-545,5-10 1145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7746,'9'17'4705,"-1"2"8,-2 17-2617,-4 4-151,-2 12-657,-4-1-312,2 0-472,2-2-184,0-4-160,2-5-72,1-13-224,0-7-224,0-15-608,0-9-448,0-14-1417,-2-5 1769</inkml:trace>
  <inkml:trace contextRef="#ctx0" brushRef="#br0" timeOffset="1">150 62 8186,'5'4'965,"-1"1"1,1 0-1,-1 0 1,0 0-1,0 0 1,-1 1 0,0 0-1,0-1 1,5 13-1,22 63 2963,12 32-1633,-34-79-1813,-4-18-140,6 20 0,-9-32-287,0-1 0,1 1 0,-1-1 0,1 0 0,0 0 0,0 0 0,0 0 0,0 0 1,1 0-1,-1-1 0,5 4 0,-7-5-41,1-1 1,0 1-1,0 0 0,-1-1 1,1 1-1,0-1 0,0 1 1,0-1-1,0 0 0,0 1 1,-1-1-1,1 0 0,0 0 1,0 1-1,0-1 0,0 0 1,0 0-1,0 0 0,0 0 1,0 0-1,0-1 0,0 1 1,0 0-1,0 0 0,0-1 1,0 1-1,0 0 1,-1-1-1,1 1 0,0-1 1,0 1-1,0-1 0,0 1 1,-1-1-1,1 0 0,1-1 1,1-2 14,-1 1 1,0-1-1,1 0 1,-1-1-1,-1 1 1,3-6-1,1-8 4,-1 1-1,0-1 0,0-21 0,0 9-37,12-131-3226,-16 147 2371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1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9306,'-8'3'728,"0"1"-1,0 0 1,1 1-1,-1 0 1,-8 7 0,14-10-648,0 0 0,-1 1 0,1-1 0,1 0 0,-1 1 0,0-1 0,1 1 0,-1-1 0,1 1 0,0 0 0,-1-1 0,2 1 0,-1 0 0,0 0 0,0 0 0,1 0 0,0 0 0,-1 0 1,1 5-1,1-1 76,0 0 1,0 0-1,0 0 1,1 0 0,0 0-1,1 0 1,-1 0-1,1-1 1,1 1 0,6 9-1,-8-12-110,1 0-1,1-1 0,-1 1 1,0-1-1,1 0 0,0 0 1,-1 0-1,1-1 0,0 1 1,1-1-1,-1 0 1,0 0-1,1-1 0,-1 1 1,1-1-1,-1 0 0,9 1 1,-6-1-9,1-1 1,0-1-1,-1 1 0,1-1 1,-1-1-1,1 1 0,-1-1 1,0 0-1,0-1 1,11-5-1,-14 6-4,0 0 0,0 0 0,0 0 0,-1-1 0,1 1 0,-1-1-1,1 0 1,-1 0 0,0 0 0,0-1 0,-1 1 0,1-1 0,-1 1 0,1-1 0,-1 0 0,0 0 0,-1 0 0,1 0-1,1-5 1,-3 6 14,0 0 0,0 1-1,0-1 1,0 1-1,0-1 1,0 1-1,-1-1 1,1 1-1,-1-1 1,1 1 0,-1-1-1,0 1 1,0 0-1,-2-4 1,0 2 32,0 0 0,0 0 1,0 1-1,0-1 0,0 1 1,-1 0-1,-5-4 0,-1 1 70,0 0 1,0 0-1,-1 1 0,0 0 1,-15-4-1,22 8-129,-1 0 0,1 0 0,-1 0-1,1 1 1,-1-1 0,0 1 0,1 0 0,-1 1 0,0-1 0,1 1 0,-1 0 0,1 0-1,-8 3 1,9-3-172,-1 1 0,1 0 0,0 0-1,0 0 1,0 0 0,0 0 0,0 1-1,0-1 1,0 1 0,1 0 0,0 0-1,-1 0 1,1 0 0,0 0 0,1 1-1,-1-1 1,-1 5 0,-5 18-812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3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44 244 9818,'2'7'4649,"0"7"-1496,2 4-873,0 6-559,0 1-305,0 2-616,-1-1-248,-2-3-344,-1-2-72,0-6-576,0-6-456,-2-12-1280,-1-7-953,-2-9 1937</inkml:trace>
  <inkml:trace contextRef="#ctx0" brushRef="#br0" timeOffset="1">0 1 10010,'6'6'5073,"2"2"-1632,5 0-1337,-2 2-295,-1-4-745,0-6-320,-2-2-456,0-4-368,-4 2-1192,0 4-32,-4-12 576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8146,'10'16'4905,"-6"3"64,3 13-2897,4 6-239,-6 12-649,-2 4-344,-1 6-480,1-1-136,2-6-152,5-4-16,-1-18-160,-1-10-240,-3-21-768,-2-8-560,-3-20-841,0-8 1425</inkml:trace>
  <inkml:trace contextRef="#ctx0" brushRef="#br0" timeOffset="1">180 0 10618,'4'11'3613,"4"19"0,-3 11 5,-5 40-1425,0-44-916,-1 38-499,4-1 0,14 87 0,-4-79-1452,-13-72-739,-4-14-277,-5-13-197,8 15 1829,1 0 0,-1 0 0,1 0 0,-1 0 0,1 0 0,0 0 0,0 0 0,0-3 1,6-20-300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8970,'-7'-5'4580,"11"10"-3076,5 4-751,48 52 675,89 124-1,-119-145-1256,-3 1 1,-1 1-1,-2 1 0,27 80 1,-29-56 17,-3 2 0,10 89 1,-17-62 26,-5 108 0,-8-120-2,-3-1 0,-22 92 0,-62 154 478,49-214-451,31-91-404,0-1 0,-23 35 0,22-43-667,12-15 795,0 0 1,0 0-1,0 0 0,0-1 0,0 1 0,0 0 1,0 0-1,0 0 0,0 0 0,0 0 0,0 0 1,0 0-1,0 0 0,0-1 0,0 1 0,0 0 1,0 0-1,0 0 0,0 0 0,0 0 0,0 0 1,0 0-1,0 0 0,0 0 0,0 0 0,0-1 1,-1 1-1,1 0 0,0 0 0,0 0 0,0 0 1,0 0-1,0 0 0,0 0 0,0 0 0,0 0 1,0 0-1,0 0 0,-1 0 0,1 0 0,0 0 1,0 0-1,0 0 0,0 0 0,0 0 0,0 0 1,0 0-1,0 0 0,-1 0 0,1 0 0,0 0 1,0 0-1,0 0 0,0 0 0,0 0 0,0 0 1,0 0-1,0 0 0,0 0 0,0 1 0,-1-1 1,1 0-1,0 0 0,0 0 0,0 0 0,0 0 1,2-11-884,6-24-44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28 7026,'-8'-26'7662,"8"26"-7627,0 0 0,0 0 0,0 0 0,0 0 0,0 0 0,0 0 0,0 0 0,0-1-1,0 1 1,0 0 0,0 0 0,0 0 0,0 0 0,0 0 0,0 0 0,0 0-1,0 0 1,0 0 0,0 0 0,-1 0 0,1 0 0,0 0 0,0 0 0,0 0-1,0 0 1,0 0 0,0-1 0,0 1 0,0 0 0,0 0 0,0 0 0,0 0 0,-1 0-1,1 0 1,0 0 0,0 0 0,0 0 0,0 0 0,0 0 0,0 0 0,0 0-1,0 1 1,0-1 0,0 0 0,0 0 0,-1 0 0,1 0 0,0 0 0,0 0-1,0 0 1,-3 6 754,-2 13-175,-19 165 1188,-2 327 0,31-368-1364,6 0-1,6-1 1,7-1 0,49 163-1,-56-244-259,48 108 0,-51-140-148,1 0 1,2 0-1,0-2 1,2 0 0,35 36-1,-43-50-85,-5-5-198,0-1-1,1 0 1,10 8 0,-17-14 212,1 0 0,-1 1-1,0-1 1,1 0 0,-1 0 0,0 0 0,0 1-1,1-1 1,-1 0 0,0 0 0,1 0 0,-1 0-1,0 0 1,1 0 0,-1 0 0,1 0 0,-1 0-1,0 0 1,1 0 0,-1 0 0,0 0 0,1 0-1,-1 0 1,0 0 0,1 0 0,-1 0 0,1 0-1,8-11-692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8434,'1'4'1098,"0"0"0,0 1 0,0-1-1,3 4 1,3 9 592,22 88 2984,-4-8-2436,-18-76-1718,1-1-1,16 31 1,-20-43-401,1-1 0,-1 0 1,2 0-1,-1 0 0,1-1 0,7 8 0,-10-13-79,-1 1-1,0 0 0,1-1 0,-1 1 0,1-1 0,0 0 0,-1 1 1,1-1-1,5 1 0,-6-2-17,-1 0-1,1 0 1,0 0 0,0 0 0,0 0 0,0 0-1,0-1 1,0 1 0,0 0 0,-1-1-1,1 0 1,0 1 0,0-1 0,-1 0 0,1 0-1,2-1 1,-2-1 2,1 1 0,0-1-1,0 1 1,-1-1 0,1 0-1,-1 0 1,0 0 0,0-1 0,0 1-1,2-7 1,2-4 24,4-21 0,-6 19-27,10-34-258,7-22-1802,-4 27-2838,-12 38 3304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5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8410,'17'12'4241,"-9"8"-1129,0 2-671,-2 3-609,-6 0-375,4 1-633,-4-4-280,-4-3-504,1-6-448,-2-13-1217,1-5 193,1-15 640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10578,'10'6'4505,"-2"2"-2496,-2 0-297,2 3-688,-2-3-288,-4 1-1328,5 5 3521,14 8-2385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45 8498,'-3'0'1217,"-26"2"4831,27-2-5631,0 0-1,0 0 0,0 1 1,0-1-1,0 1 0,1-1 0,-1 1 1,0 0-1,0 0 0,1 0 1,-1 0-1,-1 1 0,5-3-270,0 0 0,0-1-1,0 1 1,0 0 0,0 1-1,0-1 1,0 0 0,0 0-1,1 1 1,-1 0 0,3-1-1,10-2 13,50-8 91,106-4 1,-62 10-128,391-6 330,-405 11-685,-117 14-4154,-3-4 3049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6969,'-13'0'2989,"13"1"-2619,0 0 1,0 0-1,1 0 1,-1-1-1,0 1 0,0 0 1,0 0-1,1-1 0,-1 1 1,1 0-1,-1 0 0,0-1 1,1 1-1,-1 0 0,1-1 1,-1 1-1,1-1 0,0 1 1,0 0-1,25 11 2713,-25-12-2589,-1 0-101,0 0-105,0-4 386,0 2-411,0 3 501,4 142 125,0 70-305,-4-206-696,0 0 1,1 0-1,0 0 0,0 0 0,4 11 0,-5-17 54,0-1 1,0 0-1,0 1 0,0-1 0,1 1 0,-1-1 0,0 1 0,0-1 0,1 0 0,-1 1 0,0-1 0,1 1 0,-1-1 0,0 0 0,1 1 0,-1-1 0,1 0 0,0 1 0,-1-1-43,0 0 1,1 0 0,-1 0-1,0 0 1,1 0-1,-1 0 1,0 0 0,0 0-1,1-1 1,-1 1 0,0 0-1,1 0 1,-1 0-1,0 0 1,0 0 0,1 0-1,-1-1 1,0 1 0,0 0-1,1 0 1,-1-1-1,12-16-5067,-12 16 4999,10-19-2379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11739,'8'16'5049,"-3"10"-2745,-1 12-183,-4 10-649,-1 2-344,0 3-496,1-3-168,0-5-200,2-1-64,1-14-136,0-7-280,-2-12-776,-1-7-480,-3-7-1329,1-4 1681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86 3073,'-7'-20'828,"6"14"-389,-1 0-1,0 1 1,0 0-1,-1-1 1,0 1-1,0 0 1,-4-6 0,3 1 2005,3 10-2298,1-1 0,0 1 0,0 0 0,0 0 0,0 0 0,0 0 0,0 0 0,0 0 0,0 0-1,0-1 1,0 1 0,-1 0 0,1 0 0,0 0 0,0 0 0,0 0 0,0-1 0,0 1 0,0 0 0,0 0-1,0 0 1,0 0 0,0 0 0,0-1 0,0 1 0,0 0 0,1 0 0,-1 0 0,0 0 0,0 0 0,0-1-1,0 1 1,0 0 0,0 0 0,0 0 0,0 0 0,0 0 0,0 0 0,0-1 0,1 1 0,-1 0 0,0 0-1,0 0 1,0 0 0,0 0 0,13 7-1,-1 0 0,-1 1 1,1 1-1,12 12 0,-15-12-64,-1-1 1,0 1 0,0 0 0,-1 1 0,-1 0-1,1 0 1,-2 1 0,6 11 0,-7-12 2,-2 0 1,1-1-1,-1 1 1,0 0-1,-1 0 0,0 0 1,-1 0-1,-1 13 1,-2 9 234,-9 38 1,-63 221 1245,56-242-1412,-2-1-1,-46 77 0,63-117-486,-1 1 1155,3-6-2861,1-4-3426,1 0 3831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10394,'7'7'1538,"-1"0"-1,0 0 0,0 0 1,0 1-1,-1 0 1,6 13-1,19 54 1354,-20-49-2001,12 27 0,-21-51-835,1 0 1,-1 0-1,0 1 0,1-1 1,0 0-1,-1 0 1,1 0-1,0-1 0,0 1 1,4 2-1,-5-3-41,0 0 0,0-1 1,0 0-1,0 1 0,1-1 0,-1 0 0,0 1 0,0-1 0,0 0 0,0 0 0,0 0 0,1 0 1,-1 0-1,0 0 0,0-1 0,0 1 0,0 0 0,0-1 0,0 1 0,1 0 0,-1-1 0,0 1 1,0-1-1,0 0 0,0 1 0,0-1 0,1-1 0,1-1 5,1-1-1,0 0 1,-1 0 0,0 0-1,0 0 1,0-1-1,0 1 1,3-10 0,0 0-149,6-27 1,-9 24-648,0 0 0,0-22 0,0 6-1155,1 7 748</inkml:trace>
  <inkml:trace contextRef="#ctx0" brushRef="#br0" timeOffset="1">356 345 12331,'-4'16'5625,"3"4"-2520,1 6-1353,0 4-272,0-1-624,0-2-296,1-11-367,2-7-233,-3-9-737,0-3-439,-2-11-1304,1-8-985,4-8 2257</inkml:trace>
  <inkml:trace contextRef="#ctx0" brushRef="#br0" timeOffset="2">296 0 8506,'3'2'4441,"1"-2"-1337,2 4-1191,-6-4-329,0 0-808,0 0-296,6 2-824,4 4-672,4 0 656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8994,'3'23'5017,"-3"1"-600,0 13-2401,1 8-287,-1 6-705,1 1-336,2 4-440,1-2-104,0 1-144,0-3-240,-1-18-600,-3-11-392,2-19-1153,0-11-3360,-2-14 3969</inkml:trace>
  <inkml:trace contextRef="#ctx0" brushRef="#br0" timeOffset="1">154 1 10138,'16'29'4825,"-12"24"-1640,-4 8-817,4 15-743,-3 3-377,2 1-616,1-1-192,-4-11-208,0-7-64,0-23-448,-4-13-408,-3-22-1208,1-9-777,-10-16 1609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9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1 331 7298,'4'0'637,"0"0"1,1 1 0,-1 0-1,0 0 1,1 0 0,-1 0-1,0 1 1,0-1 0,0 1-1,0 0 1,0 0 0,-1 1-1,7 4 1,1 2 125,-1 1 0,16 20 0,-17-20-105,11 16-113,-1 0-1,-2 2 1,0 0-1,-2 1 1,20 52-1,36 159 367,-39-92-670,-6 1-1,8 207 1,-29-141-143,-25 229 0,14-336-78,-3 20-92,6-96-417,-15 57-1,8-60-374,10-28 749,-1 0-1,1 0 0,-1 1 0,0-1 0,0 0 0,0 0 0,0 0 0,0 1 0,0-1 1,0 0-1,0-1 0,0 1 0,0 0 0,-2 1 0,2-2 52,1 0-1,0 0 1,-1 0-1,1 0 1,-1 0-1,1 0 1,0 0-1,-1 0 1,1 0-1,-1 0 1,1 0-1,0 0 1,-1 0-1,1 0 1,-1-1-1,1 1 1,0 0-1,-1 0 1,1 0-1,0-1 1,-1 1-1,1 0 1,0 0-1,0-1 1,-1 1-1,1 0 1,0-1 0,0 1-1,-1 0 1,1-1-1,0 1 1,0 0-1,0-1 1,-6-21-1223</inkml:trace>
  <inkml:trace contextRef="#ctx0" brushRef="#br0" timeOffset="1">316 83 9122,'-24'-4'3753,"17"-10"-1953,6 6-136,1-1-231,1 1-1,22 6-336,5-4-175,16 6-233,10 2-48,2-2-152,4 0-80,-3 0-168,-2-4-88,-11 0-232,-7-2-304,-16-4-912,-15 6-481,-21-1 1009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7:2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7826,'-3'12'3929,"7"-5"-937,0 5-543,3 7-393,-2 8-199,1 14-441,-1 8-224,-3 6-360,4-3-152,-5-8-288,-1-6-119,0-6-161,-3-5-208,2-7-617,-2-6-415,2-3-1008,1-2 1264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0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5081,'-18'1'2368,"0"1"0,-23 6 0,34-7-1119,0 1 0,0 1 0,1-1-1,-8 5 1,14-7-1143,0 0-1,-1 0 1,1 0-1,0 1 1,0-1-1,0 0 0,-1 0 1,1 0-1,0 0 1,0 0-1,-1 0 1,1 0-1,0 0 1,0 1-1,-1-1 0,1 0 1,0 0-1,0 0 1,-1 0-1,1 0 1,0 0-1,0 0 1,-1 0-1,1-1 0,0 1 1,0 0-1,-1 0 1,1 0-1,0 0 1,-1 0-1,-1-11 1698,3 8-1555,-1 2-745,-4 1-863,2 0 802,-5 0-1164,-3 1 730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1 0 19324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0 9298,'42'69'4193,"-37"-67"-1841,0 2-103,-6 4-441,-6 6-215,-9 14-393,-8 7-184,-6 7-248,-1 2-112,1 3-240,3-4-111,4-1-177,5-3-40,4-11-112,1-7-369,6-16-911,5-6-752,8-22 1160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11018,'8'6'4521,"19"23"-2376,3 10-569,2 3-24,0 15-183,3 7-385,0 3-232,1 3-296,-1-7-112,-2-6-176,2-4-64,-14-9-160,-5-3-320,-3-13-1184,-13-4 552,-12-6 336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7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9370,'13'0'1498,"0"-1"-1,24 4 1,-35-3-1270,0 1-1,0 0 1,0 0-1,0 0 1,0 0-1,0 0 1,0 0-1,-1 1 1,1-1-1,0 1 1,-1-1-1,1 1 1,-1-1-1,1 1 1,-1 0 0,0 0-1,0 0 1,0 0-1,0 0 1,0 0-1,1 2 1,1 3 386,1 1-31,-1 0 0,0 0 0,0 0 0,-1 0 0,0 0 0,0 10 0,0 0 242,-2 33 1,0-50-819,0-1 0,0 1 0,1 0 0,-1-1 0,0 1 0,0-1 0,0 1 0,-1-1 0,1 1 0,0-1 0,0 1 0,0-1 1,0 1-1,0-1 0,-1 1 0,1-1 0,0 1 0,0-1 0,-1 1 0,1-1 0,0 1 0,-1-1 0,1 0 0,-1 1 0,1-1 0,0 1 0,-1-1 0,1 0 0,-1 0 1,0 1-1,0-1-10,1-1 0,-1 1 0,1 0 0,-1-1 0,0 1 0,1-1 0,-1 1 1,1-1-1,-1 1 0,1-1 0,0 0 0,-1 1 0,1-1 0,-1 1 0,1-1 1,0 0-1,0 0 0,-1 1 0,1-1 0,0 0 0,0 1 0,0-1 0,0 0 1,0 1-1,0-2 0,-1-7-66,0 0 0,1 0 0,0 0 1,1 0-1,0 0 0,0 0 0,1 0 1,0 0-1,4-10 0,-1 8 17,-1 0 0,1 1 0,0-1 1,1 1-1,1 0 0,11-15 0,-15 22 49,-1 1-1,1-1 1,0 1 0,0-1-1,0 1 1,0 0 0,6-3-1,-7 4 7,0 0-1,-1 1 1,1-1-1,0 1 1,0-1-1,-1 1 1,1 0-1,0 0 0,0 0 1,0 0-1,-1 0 1,1 0-1,0 1 1,0-1-1,0 0 1,-1 1-1,1 0 0,2 0 1,0 2 17,-1-1 0,0 0 0,0 1 0,0-1 0,0 1 0,-1 0 1,1 0-1,-1 0 0,1 0 0,-1 1 0,0-1 0,0 1 0,-1-1 0,1 1 0,1 4 0,1 7 145,0 0 0,3 23 0,-3 25 400,-3-42-171,3 25-1,-4-53-422,0 1 0,1 0-1,2-11 1,0 5-96,-2 1 16,1 0 0,1 0 0,0 1 0,0-1 0,1 1 1,1 0-1,-1 0 0,2 0 0,6-10 0,-10 18 103,-1 1 0,0-1-1,1 1 1,-1-1 0,1 1-1,-1 0 1,1-1 0,0 1-1,-1 0 1,1 0 0,0 0-1,2 0 1,-3 1 8,0-1 1,0 1 0,1 0-1,-1 0 1,0 0-1,0 0 1,1 0 0,-1 0-1,0 0 1,0 0-1,0 1 1,1-1 0,-1 0-1,0 1 1,0-1-1,0 1 1,0-1 0,0 1-1,0-1 1,1 1-1,0 1 1,1 1 15,-1 0 0,1 0 0,-1 0 1,1 0-1,-1 0 0,0 1 0,0-1 0,2 6 0,9 31 164,-10-27-123,6 18 147,17 45 0,-25-75-251,-1 0 1,1 0-1,-1 0 0,1 0 0,-1 0 1,1 0-1,-1-1 0,1 1 0,0 0 1,0 0-1,-1 0 0,1-1 0,0 1 1,1 1-1,-1-2-55,0 0 0,0 0 0,-1 0 0,1 0 0,0 0 0,0 0 0,-1 0 0,1 0 0,0 0 0,-1-1 0,1 1 0,0 0 1,0 0-1,-1-1 0,1 1 0,-1 0 0,1-1 0,0 1 0,-1-1 0,1 1 0,-1-1 0,1 1 0,-1-1 0,1 1 0,0-2 0,15-17-981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73 10346,'44'-35'4396,"-44"35"-4287,1-1 0,-1 1 0,1 0 1,-1-1-1,1 1 0,-1-1 0,0 1 0,1-1 1,-1 1-1,0-1 0,1 1 0,-1-1 0,0 1 1,0-1-1,1 1 0,-1-1 0,0 1 0,0-1 1,0 0-1,0 1 0,0-1 0,0 1 0,0-1 1,0 0-1,0 1 0,0-1 0,0 1 0,0-1 1,0 1-1,-1-1 0,1 0 0,0 1 0,0-1 0,-1 1 1,1-1-1,0 1 0,-1-1 0,1 1 0,0-1 1,-1 1-1,1 0 0,-1-1 0,0 1 0,-1-2 208,0 1 0,0-1 0,-1 1 0,1 0-1,-1 0 1,-2-1 0,4 2-190,-2-2 0,0 1-1,-1 1 0,1-1 0,0 0 1,0 1-1,-1 0 0,1-1 1,0 1-1,0 1 0,-1-1 1,1 0-1,0 1 0,0 0 0,-1-1 1,1 1-1,0 0 0,0 1 1,0-1-1,0 1 0,0-1 0,1 1 1,-1 0-1,0 0 0,1 0 1,-1 0-1,1 0 0,0 1 0,0-1 1,0 1-1,0 0 0,0-1 1,-2 7-1,0-1-74,0 0 1,1 1-1,0-1 1,0 1-1,1 0 1,-1 13-1,2-17-47,1 0-1,-1 1 1,1-1 0,1 0-1,-1 0 1,1 1-1,0-1 1,0 0-1,0 0 1,1 0 0,0 0-1,3 6 1,-5-10-18,1 0 1,0 0 0,-1 0-1,1 0 1,-1 0 0,1-1-1,0 1 1,0 0 0,0-1-1,-1 1 1,1 0 0,0-1-1,0 1 1,0-1 0,0 1-1,0-1 1,0 0 0,0 1-1,0-1 1,0 0 0,0 0-1,0 0 1,0 0 0,0 0-1,0 0 1,0 0 0,0 0-1,0 0 1,0 0 0,0 0-1,0-1 1,0 1 0,0 0-1,0-1 1,0 1 0,0-1-1,0 1 1,1-2 0,2 0-98,-1 0-1,1-1 1,-1 0 0,0 0 0,0 0 0,0 0 0,5-7 0,25-45-330,-33 54 443,0 0 0,1 1 0,-1-1 0,1 0 0,-1 1-1,1-1 1,-1 1 0,1-1 0,-1 0 0,1 1 0,0-1 0,-1 1 0,1-1 0,0 1 0,-1 0 0,1-1 0,0 1 0,0 0-1,-1-1 1,1 1 0,1 0 0,-1 0 6,0 0 0,0 0 0,-1 1 0,1-1 0,0 0 0,0 0 0,-1 1 0,1-1 0,0 0 0,0 1 0,-1-1 0,1 1 0,0-1-1,-1 1 1,1-1 0,-1 1 0,1 0 0,2 3 49,0 0 0,0 1 0,-1-1-1,0 0 1,3 7 0,0 3 66,12 29 240,-15-40-380,-1 0 0,1 0-1,0 0 1,0 0-1,0 0 1,0-1 0,1 1-1,-1-1 1,1 1 0,3 1-1,-6-3-51,1-1-1,-1 0 1,1 0-1,-1 1 1,1-1 0,-1 0-1,1 0 1,-1 0-1,1 1 1,-1-1 0,1 0-1,0 0 1,-1 0-1,1 0 1,-1 0-1,1 0 1,-1 0 0,1 0-1,0-1 1,-1 1-1,1 0 1,-1 0 0,1 0-1,-1-1 1,1 1-1,-1 0 1,1 0-1,-1-1 1,1 1 0,-1-1-1,1 1 1,-1 0-1,1-1 1,-1 0-1,2-1-295,0-1-1,-1 1 0,1-1 0,-1 1 0,2-4 1,-3 4 187,11-22-1223</inkml:trace>
  <inkml:trace contextRef="#ctx0" brushRef="#br0" timeOffset="1">297 14 9194,'20'34'4489,"1"6"-1744,11 6-761,2 2-232,4-4-591,1-5-345,-6-7-480,-2-3-128,-14-12-392,-9-2-448,-11-14-1473,-3-9 1361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5817,'0'-2'866,"-2"0"4003,0 6-1047,2 1-3633,-3 20 497,1 1 1,3 39-1,-1-56-523,1 1-1,0-1 0,1 1 1,0-1-1,1 0 0,0 1 1,5 9-1,-6-14-98,1 0 0,0 0 1,1 0-1,-1 0 0,1-1 0,0 1 1,0-1-1,1 0 0,-1 0 0,1 0 1,0-1-1,7 5 0,-8-6-28,0 0 1,0 0-1,0-1 0,0 1 1,0-1-1,0 0 0,1 0 0,-1 0 1,0-1-1,5 1 0,-5-1-9,-1-1 0,0 1 0,1-1 0,-1 0 0,0 0 0,1 0 0,-1 0 0,0 0 0,0-1 0,0 0 0,0 1-1,0-1 1,4-3 0,4-5 54,15-19-1,-3 4-25,-14 16-308,13-16 0,-12 14-580,-2 9 340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0 11979,'-12'23'5177,"-14"9"-2489,-9 8-687,-10 5-385,-3-1-336,5-9-600,7-5-255,16-13-714,11-3-687,14-10 616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 9026,'0'-1'169,"0"1"-1,0-1 1,0 1 0,0 0-1,-1-1 1,1 1 0,0-1-1,0 1 1,-1 0-1,1-1 1,0 1 0,-1 0-1,1-1 1,0 1 0,-1 0-1,1-1 1,-1 1 0,1 0-1,0 0 1,-1 0 0,1-1-1,-1 1 1,1 0 0,-1 0-1,1 0 1,-1 0 0,1 0-1,0 0 1,-1 0 0,1 0-1,-1 0 1,1 0-1,-1 0 1,1 0 0,-1 0-1,1 0 1,-1 0 0,1 0-1,-1 1 1,1-1 0,0 0-1,-1 0 1,1 0 0,-1 1-1,1-1 1,0 0 0,-1 1-1,-2 2 159,0-1 0,0 1 0,0 0 0,1 0 0,-4 4 0,-8 16 446,1 0 1,1 1-1,-12 37 1,20-52-668,-6 18 166,0-1 0,2 1 0,1 1 0,-4 33 0,10-49-232,0-1 0,1 1-1,0-1 1,1 1 0,0-1 0,1 0 0,0 1-1,1-1 1,0 0 0,1 0 0,0-1-1,1 1 1,7 12 0,-5-12-20,1-1 0,-1 0 0,2 0 0,-1 0 0,17 12 0,-19-17-300,0-1 1,1 1-1,0-1 0,9 4 0,-12-7-327,1 1-1,-1-1 1,1 1-1,0-1 1,0 0-1,-1-1 1,9 1-1,-7-2 50,-1 1-1,0-1 1,7-2-1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2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 10250,'-7'17'4313,"2"11"-2040,-6 4-641,-13 12-168,-5 5-175,-7 3-369,-2 6-216,8 1-248,4-5-96,14-6-208,-2-8-104,6-18-704,1-8-528,-8-15-1657,14-8 1697</inkml:trace>
  <inkml:trace contextRef="#ctx0" brushRef="#br0" timeOffset="1">1 182 11394,'21'24'4585,"5"6"-2672,-5 5-321,7 1-296,-7 0-151,-5-3-401,4 3-192,-8-6-200,1 0-168,-3-8-1536,4-4-729,6-8 1193</inkml:trace>
  <inkml:trace contextRef="#ctx0" brushRef="#br0" timeOffset="2">411 551 11514,'2'30'4785,"6"4"-2512,2 0-689,-2-3-439,0-5-241,-3-10-488,-1-6-184,-4-7-824,-1-8-633,1-15 769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11242,'4'12'4521,"3"-4"-2560,1 4-809,-2 1-304,2-1-256,0 0-624,2 1-576,-4 15 400</inkml:trace>
  <inkml:trace contextRef="#ctx0" brushRef="#br0" timeOffset="1">314 349 12787,'0'16'4873,"-3"2"-3337,3-1-112,-8-5-343,4-2-233,3-10-704,-11-2-472,8-13-1081,0-2-1175,5-11 1568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9338,'-37'17'3937,"32"-17"-2001,-2 2-343,6-1-377,1-1-192,-2 0-424,1 0-160,0 0-40,-1 0-40,-4 8-63,0 0-57,2-1-136,-1-1-144,0 1-617,-4 1-655,-13-4 792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3 13139,'1'-2'4873,"1"14"-3569,-2 7-48,-7 21-135,-8 12-113,-3 19-440,-3-1-168,6 5-184,6-10-72,13-22-112,10-9-56,13-21-648,3-9-432,12-17 816,-5-15-184</inkml:trace>
  <inkml:trace contextRef="#ctx0" brushRef="#br0" timeOffset="1">7 154 11682,'-6'2'4537,"28"8"-3048,11-1-561,6-2-280,4-1-136,4-6-152,3 0-560,6 0 144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7906,'0'0'159,"1"-1"1,-1 1-1,0 0 1,1 0-1,-1 0 1,0-1-1,1 1 1,-1 0-1,0 0 1,1 0-1,-1 0 1,1 0-1,-1 0 1,0 0 0,1 0-1,-1 0 1,0 0-1,1 0 1,-1 0-1,1 0 1,-1 0-1,0 0 1,1 0-1,-1 1 1,0-1-1,1 0 1,-1 0-1,0 0 1,1 0-1,-1 1 1,0-1-1,1 0 1,-1 0-1,0 1 1,0-1-1,1 0 1,-1 1 0,0-1-1,0 0 1,0 1-1,1-1 1,-1 1-1,10 20 646,-8-16-205,8 21 387,16 41 613,79 176 354,-43-87-1105,-53-125-564,0-1 0,-2 1 0,4 42 0,-10-61-204,-1 0 1,1 0-1,-2 0 1,0 0-1,0 0 1,-1-1-1,-1 1 1,0-1-1,0 1 1,-1-1-1,-1 0 1,1 0-1,-2 0 1,-11 16-1,5-12-131,-2-1-1,0 0 1,0-1-1,-1-1 1,-1 0-1,0-1 1,0 0-1,-1-2 1,-21 9-1,36-17-123,-1 1 0,1-1 0,-1 0 0,1 0 0,-1-1 0,0 1 0,0-1 0,1 1 0,-1-1 0,0 0 0,0 0 0,1 0 0,-1 0 0,-5-1 0,8 0 113,-1 1 1,0 0-1,1 0 0,-1-1 0,1 1 0,-1 0 1,1-1-1,-1 1 0,0-1 0,1 1 1,0-1-1,-1 1 0,0-1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10626,'-3'0'3913,"5"0"-2793,2-1-135,-4 1 191,0 0 16,25 2-232,40 5-240,-22-6-319,-6-1-137,2 2-264,-5-1-481,-9 3-1903,1 1 1640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1 595 9018,'5'6'4009,"11"0"-1849,6 2-399,5 3-697,6 0-288,2-2-528,10 0-160,10-3-1048,-3-5-808,9-5 1087</inkml:trace>
  <inkml:trace contextRef="#ctx0" brushRef="#br0" timeOffset="1">626 1 11362,'1'5'4537,"1"6"-2760,-4 11-905,0 7-56,-8 19 24,-3 10-40,4 11-135,-6 1-41,8-7-176,2-6-88,9-13-184,5-3-96,5-13-344,3-8-440,-9-11-953,-5-1 1001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8314,'-4'-4'4569,"23"10"-368,5 6-2681,12-1-832,8 0-136,11-2-160,11 0-96,8-5-184,-5 0-32,-17-1-736,-11-2-720,-21 6 864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71 4137,'-48'-52'5334,"47"52"-4926,1-1 1,-1 1-1,0-1 0,1 0 0,-1 0 0,1 1 0,-1-1 0,1 0 0,-1 0 0,1 1 0,0-1 0,-1 0 0,1 0 1,0 0-1,0 0 0,-1 0 0,1 0 0,0-1 0,1 2-360,0-1 1,0 1-1,0-1 1,0 1-1,0 0 0,0 0 1,-1 0-1,1-1 1,0 1-1,0 0 0,0 0 1,2 1-1,-1-1 17,13 0 3,0 0 0,-1 2 0,18 3 1,-24-4-46,8 3 25,0-1 0,-1 2 0,0 0 0,0 1 0,27 15 0,-20-7 61,0 0 0,31 29-1,-33-25 12,-1 1-1,-1 1 1,-1 1-1,25 40 1,43 100 453,-69-125-437,-2 0 0,17 65 0,21 217 659,-51-310-778,1 1 9,-1 0 0,-1 1 0,1-1 0,-2 0 1,-1 15-1,2-24-42,0 1 1,0-1 0,0 0 0,0 0 0,0 0-1,0 1 1,0-1 0,0 0 0,-1 0 0,1 0-1,0 0 1,0 1 0,0-1 0,0 0-1,0 0 1,0 0 0,-1 0 0,1 0 0,0 0-1,0 1 1,0-1 0,0 0 0,-1 0 0,1 0-1,0 0 1,0 0 0,0 0 0,-1 0 0,1 0-1,0 0 1,0 0 0,0 0 0,0 0 0,-1 0-1,1 0 1,0 0 0,0 0 0,0 0 0,-1 0-1,1 0 1,0 0 0,0 0 0,0 0-1,0 0 1,-1-1 0,1 1 0,0 0 0,0 0-1,-5-5-4756,4 0 3548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282 168 9578,'18'-3'1008,"0"0"0,0-1 1,0-1-1,17-8 0,-33 12-888,-1 1-1,1-1 0,0 0 1,0 0-1,-1 0 0,1-1 1,-1 1-1,1 0 1,-1-1-1,1 1 0,-1-1 1,0 1-1,0-1 0,0 0 1,0 1-1,1-3 1,0-1 243,-1 1 1,0-1-1,0 1 1,0-1 0,-1-5-1,2-5 363,-2 12-652,0 1 0,0 0 0,0 0 0,0 0 0,-1-1 0,1 1 0,-1 0 0,1 0 0,-1 0 0,0-1 0,0 1 0,1 0 0,-2 0 0,1 0 1,0 1-1,0-1 0,-1 0 0,1 0 0,-1 1 0,1-1 0,-1 0 0,0 1 0,1 0 0,-1-1 0,-4-1 0,2 1 42,-1-1 0,0 1 0,0 0 0,0 1 0,-1-1 0,1 1 0,0 0 0,0 0 0,-1 1 0,-8-1 0,-10 3 27,-1 2 0,1 0 1,0 1-1,-44 16 0,56-16-130,1-1 0,0 2 0,1 0 0,-1 0 0,1 0 0,0 2 0,1-1 0,0 1 0,0 0 0,-12 16 0,16-18-5,1 0-1,0 1 1,0 0 0,0 0 0,1 0 0,0 0 0,0 1 0,1-1-1,0 1 1,0-1 0,1 1 0,0 0 0,0 0 0,1-1 0,0 1-1,0 0 1,2 9 0,0-8-1,0 0-1,0 0 1,1 0-1,0 0 1,1-1-1,0 1 1,0-1-1,1 0 1,0-1-1,7 9 1,-3-5 2,1-1 0,0-1 0,1 0 1,0 0-1,0-1 0,14 8 0,-2-4-40,1-1-1,0 0 0,1-2 0,0-1 0,0-2 0,42 7 0,-53-11-348,0 0-1,0-2 1,0 1-1,18-3 0,-4-6-285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3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10698,'-41'1'4273,"17"2"-2728,9-1-169,22 1-448,14 1-232,23 0-456,10-1-72,13-3-96,5 4-24,-8 0-40,-9-2-80,-21 6-648,-12-2-408,-18-1-2321,-6 0 2201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4897,'-13'9'2857,"8"-1"-161,14 2-983,7-1-33,13 0-232,10-2-231,17-4-425,2-3-184,0-6-272,-7 0-40,-17-4-864,-9 1-696,-6 1 807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5505,'47'52'7019,"-3"1"-3742,39 43-530,-32-39-1644,-43-48-912,0 1-1,-1 0 1,0 1 0,-1-1 0,7 17-1,-10-20-123,0 0 0,-1 0 0,0 1 0,-1-1 0,0 1 1,0-1-1,0 1 0,-1 0 0,0-1 0,-1 9 0,-1-5-31,-1-1 0,0 1 1,0-1-1,-1 0 1,-1 0-1,0 0 0,0 0 1,0-1-1,-1 0 0,-1 0 1,0-1-1,0 1 1,0-1-1,-1-1 0,0 0 1,-1 0-1,-16 10 0,21-15-183,-1 0-1,1 0 1,0-1-1,-1 0 1,1 1-1,-1-2 1,1 1-1,-1 0 0,0-1 1,-4 0-1,-9-5-452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9778,'10'20'4377,"-1"11"-2136,1 19-601,-1 15-72,-6 7-440,2 9-247,2-9-513,2-9-152,3-19-136,-4-18-56,-5-11-872,-3-15-737,0-9 969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6249,'4'-2'578,"0"0"0,0 1 0,1-1 0,-1 1 0,0 0 0,1 0 0,-1 0 0,1 0 0,-1 1 0,1 0-1,-1 0 1,0 0 0,1 0 0,4 2 0,11 2 881,36 11 0,-40-10-1108,10 3 132,-1 0 0,0 2 0,33 17 0,-55-24-407,1-1 0,0 1 1,-1-1-1,1 1 0,-1 0 0,0 1 0,5 6 1,-7-9-59,0 0 1,-1 0 0,1 0 0,0 0 0,-1 1-1,1-1 1,-1 0 0,0 0 0,1 1 0,-1-1-1,0 0 1,0 1 0,0-1 0,0 0 0,0 1-1,0-1 1,0 0 0,-1 1 0,1-1 0,0 0-1,-1 1 1,1-1 0,-1 0 0,1 0 0,-1 0-1,1 1 1,-1-1 0,-2 2 0,0 1 14,-1-1 1,1 1 0,-1 0-1,0-1 1,0 0-1,-1 0 1,-5 3 0,-36 14 110,27-12-92,-8 3-1,0-1 0,-1-2-1,-28 6 1,54-14-43,1 0 0,-1 1-1,0-1 1,1 1 0,-1-1 0,0 1 0,1 0-1,-1-1 1,1 1 0,0 0 0,-1 0-1,-1 1 1,3-1 1,-1 0 0,1-1 0,0 1 0,-1 0 0,1 0 0,0-1 0,0 1 0,-1 0 0,1 0 0,0-1 0,0 1 0,0 0 0,0 0 0,0-1 1,0 1-1,0 0 0,0 0 0,0 0 0,0-1 0,1 1 0,-1 0 0,0 0 0,1-1 0,-1 1 0,0 0 0,1-1 0,-1 1 0,1 1 0,5 6 53,-1-1 1,1 0-1,0 0 1,1 0-1,0 0 1,0-1 0,0 0-1,1-1 1,8 5-1,15 8 119,34 13 0,-49-24-132,24 10 39,-9-4-27,-1 2-1,37 22 0,-62-33-196,0-1 0,0 1 0,-1 0 0,6 6 0,-1 3-4290,-8-6 2438</inkml:trace>
  <inkml:trace contextRef="#ctx0" brushRef="#br0" timeOffset="1">618 160 11610,'25'2'4834,"-9"1"-2482,1 0-784,-2-3-471,3 0-249,2-4-528,2-2-184,8 2-432,-6 2-448,-8 3-2321,-10 4 2041</inkml:trace>
  <inkml:trace contextRef="#ctx0" brushRef="#br0" timeOffset="2">659 252 6993,'5'12'3585,"3"0"-720,7-2-745,-2 3-535,-1-1-257,8-2-616,3-1-256,11-2-184,4-3-592,13-6 280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7530,'0'-1'273,"0"0"0,0 0 0,0 0 0,0 0 0,0 1 0,0-1 0,0 0 0,0 0 0,0 0 0,1 0 0,-1 1 0,0-1 0,1 0 0,-1 0 0,0 0 0,1 1 0,-1-1 0,1 0 0,-1 1 1,1-1-1,0 0 0,1 0 0,-2 0-151,0 1 1,1 0-1,-1 0 1,1 0-1,-1 0 1,0 0-1,1 0 1,-1 0-1,1 0 0,-1 0 1,0 0-1,1 0 1,-1 0-1,1 1 1,-1-1-1,0 0 1,1 0-1,-1 0 1,1 1-1,10 10 1344,-6-3-993,0 0-1,-1 0 1,0 1-1,0 0 0,-1 0 1,3 15-1,9 60 846,-14-77-1214,12 107 829,-6-46-645,26 115 1,-30-170-600,2-1 1,6 14-1,-1-5-2174,-9-15-653,-6-10 1380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7978,'15'14'3704,"0"-7"-1375,6 5-393,5 0-623,10 1-73,16-1-360,13-1-144,17-6-240,5 0-88,9 3-143,-7-2-89,-17-5-48,-9 2-328,-26-3-1025,-9 0-743,-5-4 1064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3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213 174 11707,'6'-1'549,"-1"0"0,0-1 1,1 1-1,-1-1 0,0 0 1,0 0-1,0-1 0,0 0 1,-1 0-1,1 0 1,-1 0-1,7-7 0,-9 8-450,0 0 0,0 0 0,0-1 0,-1 1 1,1-1-1,-1 1 0,0-1 0,1 1 0,-1-1 0,0 0 0,-1 1 0,1-1 0,0 0 0,-1 0 0,0 0 0,1 0 0,-1 1 0,0-1 0,-1 0 0,1 0 0,0 0 0,-1 0 0,0 1 0,1-1 0,-3-5 0,1 4-60,0 1 0,0-1 0,-1 0 1,1 1-1,-1 0 0,0-1 0,0 1 0,0 0 0,0 0 0,0 1 0,-1-1 0,1 1 0,-1 0 0,0 0 0,0 0 1,-7-3-1,2 2-2,0 1 0,0 0 0,0 0 0,0 1 0,0 0 0,-18 0 0,20 2-17,0 0-1,0 0 1,0 0-1,0 1 1,0 0-1,0 0 1,0 1-1,0 0 1,1 0-1,0 1 1,-1-1-1,1 1 1,1 1-1,-1-1 1,0 1-1,1 0 1,0 0-1,0 1 1,1 0-1,0-1 1,0 2-1,0-1 1,0 0-1,1 1 1,0-1-1,1 1 1,-1 0-1,1 0 1,1 0-1,-2 14 1,2-11 30,1 0 1,0 0-1,1 1 0,1-1 1,-1 0-1,1 0 1,1 0-1,0 0 1,1-1-1,-1 1 1,2-1-1,-1 0 1,1 0-1,1 0 1,0-1-1,0 0 1,0 0-1,1 0 1,15 12-1,-10-11 37,1 0 0,1-1 0,0 0-1,0-1 1,0-1 0,21 7 0,7-2 130,43 7 1,-15-8-277,-62-9-219,0-1-1,0 0 1,0 0-1,0-1 1,-1 0-1,12-3 1,-17 3 178,0 0 1,0 0 0,-1 1 0,1-2-1,0 1 1,3-2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9250,'0'0'4197,"-1"-2"-3281,2 4 398,2 3 3592,14 36-3690,-5-9-780,-1 2-1,-2-1 1,7 55-1,1 159 759,-6-37-718,27 125-291,-37-328-409,0 0-1,4 14 0,-5-21 195,0 1-1,0-1 0,0 0 0,0 0 0,0 1 0,0-1 0,1 0 0,-1 0 0,0 1 0,0-1 1,0 0-1,0 0 0,0 1 0,0-1 0,1 0 0,-1 0 0,0 0 0,0 0 0,0 1 1,1-1-1,-1 0 0,0 0 0,0 0 0,1 0 0,-1 0 0,0 0 0,0 1 0,1-1 0,-1 0 1,0 0-1,1 0 0,-1-1-87,1 1-1,0-1 1,-1 0 0,1 0 0,-1 1 0,1-1-1,-1 0 1,0 0 0,1 0 0,-1 1 0,0-1-1,1 0 1,-1 0 0,0-1 0,8-35-2156,4-26 991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7882,'0'2'692,"0"0"0,0 1 0,1-1 0,-1 0 0,1 1 1,1 2-1,13 24 1843,-9-18-1652,-1-3-735,-1-1 1,1 0-1,1 0 1,-1-1-1,1 1 1,0-1-1,0-1 0,1 1 1,0-1-1,0 0 1,0 0-1,0-1 1,1 0-1,0-1 1,0 1-1,0-1 1,0-1-1,0 0 0,1 0 1,-1 0-1,1-1 1,-1-1-1,1 1 1,11-2-1,-15 0-118,-1 1-1,0-1 1,0 0-1,0-1 0,0 1 1,0-1-1,0 1 1,0-1-1,0-1 1,-1 1-1,1 0 0,-1-1 1,1 0-1,-1 0 1,0 0-1,0 0 1,-1 0-1,5-6 1,2-5 15,-1-1 0,0 0 1,8-21-1,-12 26-28,16-47-527,-13 35-2352,-5 20 1679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10042,'30'-3'3930,"-24"1"-3471,1 1-1,-1 1 1,1-1-1,0 1 1,-1 0-1,1 1 1,-1-1-1,1 1 1,0 1 0,7 2-1,-6-1-190,1 1-1,-1 1 0,0 0 1,0 0-1,13 11 1,-16-12-154,-1 1 1,0-1-1,0 1 1,0 0-1,0 0 1,-1 0-1,1 0 1,-1 0-1,4 12 1,-4-6 35,0 0-1,-1 0 1,-1 0 0,0 1 0,0-1-1,-2 20 1,-1-13-6,0-1-1,-1 1 1,-9 25 0,3-17-170,0 0 0,-2-1 0,-1 0 0,-1-1 0,-25 35 0,31-52-1236,7-7 1222,-1 0 0,1 1 0,0-1 0,0 0 0,0 0 0,0 0 0,0 0 0,0 0 0,-1 0 0,1 0 0,0 0 0,0 1 0,0-1 1,0 0-1,0 0 0,-1 0 0,1 0 0,0 0 0,0 0 0,0 0 0,0 0 0,-1 0 0,1 0 0,0 0 0,0 0 0,0 0 0,0 0 1,-1 0-1,1 0 0,0 0 0,0-1 0,0 1 0,0 0 0,0 0 0,-1 0 0,1 0 0,0 0 0,0 0 0,0 0 0,0 0 0,0-1 1,0 1-1,-1 0 0,4-9-1010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7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11739,'21'25'3034,"-2"1"0,27 45 0,-38-56-2641,-1 0-1,0 1 1,-1 0-1,-1 1 1,0-1-1,3 28 1,-5-8-59,-2 1 1,-6 63-1,4-79-247,1-20-82,0 0 1,-1 0 0,1 0 0,0 1 0,0-1 0,0 0 0,-1 0 0,1 0-1,-1 2 1,0-3-6,1 1 0,0-1 0,-1 0-1,1 1 1,0-1 0,-1 0 0,1 0-1,-1 0 1,1 1 0,-1-1 0,1 0-1,-1 0 1,1 0 0,0 0 0,-1 0 0,1 0-1,-1 1 1,1-1 0,-1 0 0,1-1-1,-1 1 1,0 0 0,0 0-1,0 0 0,0 0 0,0 0-1,0-1 1,0 1 0,1 0 0,-1-1 0,0 1 0,0-1 0,0 1 0,0-1 0,1 1-1,-1-1 1,0 0 0,0 1 0,1-1 0,-1 0 0,1 1 0,-1-1 0,0-1-1,-8-19-17,8 20 18,-2-8-3,1-1-1,0 1 1,0-1-1,1 1 1,0-1 0,1 1-1,0-1 1,3-18 0,1 3-5,2 0 0,10-28 1,-9 32 4,2 0 1,0 0-1,2 1 1,24-36-1,-32 51-31,1 1 0,0-1 1,0 1-1,0 0 0,0 0 0,1 0 0,-1 1 0,1 0 0,0 0 0,0 0 0,0 0 0,1 1 0,5-3 0,0 2-167,0 1 0,1 0 0,-1 0 0,1 1 0,15 1 0,-26 0 155,6 0-1331,-1 0 0,1-1-1,0 1 1,9-3 0,10-7-1081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8 9666,'0'-1'285,"-1"1"-1,1-1 1,-1 1-1,0-1 0,1 1 1,-1-1-1,0 1 1,1-1-1,-1 1 1,0 0-1,1-1 1,-1 1-1,0 0 1,0-1-1,0 1 1,1 0-1,-1 0 1,0 0-1,0 0 1,0 0-1,1 0 1,-1 0-1,0 0 1,-1 0-1,-1 1-3,0-1-1,-1 1 1,1 0-1,0 0 1,-4 1-1,0 2 63,0 0-1,1 0 0,0 1 0,0 0 1,0 0-1,0 0 0,-8 11 0,1 0 244,-18 30-1,21-27-420,1-1-1,1 1 1,1 1-1,0-1 1,2 1-1,0 1 0,1-1 1,1 1-1,0 32 1,3-8-48,2 0 0,2-1 0,13 61 0,-4-48-57,3 0 0,3-1 0,29 63 0,-5-31 21,59 88-1,-97-167-190,0-1 0,2 1 0,-1-1 0,1 0-1,0-1 1,9 8 0,-10-12-1764,11-4-2153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8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10578,'0'0'4577,"-10"8"-2040,-3 8-697,-12 17-223,-3 16-321,-4 12-552,-3 3-184,5 1-288,3-5-72,11-12-120,5-5-40,7-23-760,2-10-608,0-20-1657,2-14 1729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10162,'17'4'4393,"7"24"-1920,2 8-665,4 17-256,1 9-247,-4 6-505,6 2-200,8-2-248,-6-8-80,1-14-136,-5-3-48,-15-10-256,3-8-432,-2-6-672,-2-4 752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10770,'5'12'3630,"6"21"-1,-8-25-2789,-2 2 0,1-1 0,0 11 0,-3 83 1623,-1-34-2052,6-103-748,-1 13 167,0-5-31,1 1-1,10-34 1,-12 52 193,1-1-1,-1 1 1,2 0-1,-1 0 0,1 1 1,-1-1-1,2 1 1,-1 0-1,1 0 1,0 0-1,0 1 0,10-8 1,-12 11 14,0 0 0,1 0 0,-1 0 0,1 1 0,-1 0 0,1 0 0,0 0 0,-1 0 0,1 0 0,0 1 0,4 0 0,-7 0 10,1 0 1,0 0-1,-1 0 0,1 1 1,-1-1-1,1 1 0,-1-1 1,1 1-1,-1-1 1,1 1-1,-1 0 0,0 0 1,1 0-1,-1 0 0,0 0 1,0 0-1,0 0 0,1 0 1,0 3-1,1-1 35,-1 1 0,-1-1 0,1 0 0,0 1 0,-1-1 0,2 6 0,1 7 191,-1 1-1,-1-1 1,1 21-1,-5 50 696,1-83-905,1-5-80,0-14-202,0 6 73,1-1-1,1-10 0,3 4 51,1 0 0,1 1 0,0-1-1,14-21 1,-20 36 131,-1 0-1,1 0 1,0 0-1,0 0 1,0 0-1,0 0 0,0 0 1,0 0-1,0 0 1,0 0-1,0 0 1,0 1-1,1-1 1,-1 1-1,0-1 1,0 1-1,1-1 1,-1 1-1,0 0 1,1-1-1,-1 1 0,1 0 1,-1 0-1,0 0 1,1 0-1,-1 0 1,0 0-1,1 1 1,-1-1-1,2 1 1,0 0 17,0 0 1,-1 0-1,1 0 1,0 1 0,-1-1-1,1 1 1,-1 0-1,0 0 1,1 0 0,-1 0-1,0 0 1,3 4-1,-1 2 73,0 0 0,-1 0 1,0 0-1,0 0 0,-1 1 0,0-1 0,1 17 0,4 10 149,-5-25-274,-2-7 45,1 0 1,0 0-1,0 0 0,0 0 0,0 0 1,2 3-1,-3-6-78,0 1 1,1-1-1,-1 1 0,1-1 1,-1 1-1,1-1 0,-1 0 0,1 1 1,-1-1-1,1 0 0,-1 1 1,1-1-1,-1 0 0,1 1 1,-1-1-1,1 0 0,0 0 1,-1 0-1,1 0 0,0 0 1,-1 0-1,1 1 0,-1-2 1,1 1-1,0 0 0,-1 0 1,1 0-1,0 0 0,-1 0 0,1 0 1,-1-1-1,1 1 0,0 0 1,0-1-1,12-7-676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30 10194,'0'-1'247,"0"1"0,0 0 0,0-1 0,0 1 0,0 0 0,0-1 0,0 1 0,0 0 0,0-1 0,0 1-1,0 0 1,0-1 0,0 1 0,0 0 0,0-1 0,0 1 0,-1 0 0,1-1 0,0 1 0,0 0 0,-1-1 0,-9-7 1257,9 8-1137,-2-2 51,-1 0 0,0 0-1,0 0 1,0 1-1,0 0 1,0 0 0,0 0-1,-8 0 1,3 0 145,-1 1-1,-14 2 1,17-1-418,-1 0-1,1 0 1,0 1 0,0 0-1,0 1 1,0 0 0,0 0-1,0 0 1,0 1 0,1 0 0,0 0-1,0 0 1,0 1 0,0 0-1,-5 6 1,7-6-113,0 0 1,1 0-1,-1 1 0,1-1 1,0 1-1,1-1 1,-1 1-1,1 0 0,0 0 1,1 0-1,0 0 0,0 1 1,0-1-1,0 0 0,1 0 1,0 1-1,0-1 1,2 7-1,-1-9-26,-1-1 0,1 0 0,0 1 1,0-1-1,0 0 0,0 0 0,1 0 0,-1 1 1,1-1-1,0-1 0,0 1 0,0 0 0,0 0 1,3 2-1,-3-4-9,0 0 0,-1 0 0,1 0 0,0 0 0,0 0 0,0 0 0,0 0 0,0-1 0,0 1 0,0-1 0,0 1 0,0-1 0,0 0 0,0 0 0,0 0 0,0 0 1,0 0-1,0 0 0,0 0 0,0-1 0,0 1 0,0-1 0,0 0 0,0 1 0,2-3 0,2 0-14,0 0 1,0-1-1,0 0 0,-1 0 1,0-1-1,0 1 1,9-11-1,29-45-98,-9 11 96,-33 49 21,-1-1 0,1 0 0,-1 1 0,1-1 0,-1 1 0,1-1 0,-1 1 0,1-1 0,0 1 0,-1-1 0,1 1 0,0 0 0,-1-1 0,1 1 0,0 0-1,-1 0 1,1-1 0,0 1 0,0 0 0,-1 0 0,1 0 0,0 0 0,0 0 0,-1 0 0,2 0 0,0 1 1,-1-1 0,0 1 0,1 0-1,-1-1 1,0 1 0,0 0 0,0 0 0,1 0 0,-1 0-1,0 0 1,0 0 0,1 2 0,3 5 6,-1-1 0,1 1-1,4 12 1,-8-16-8,3 7-61,0 0-1,3 22 0,-4-20-1127,6 19-1,-9-30 836,6 8-1357,8-3 396</inkml:trace>
  <inkml:trace contextRef="#ctx0" brushRef="#br0" timeOffset="1">381 22 8018,'9'12'4361,"3"4"-937,9 8-1223,4 8-169,6 10-679,0-1-337,3 1-584,-1-8-192,-5-11-104,-2-6-360,-9-16-1176,-4-7-57,-10-13 633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49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9490,'-12'40'5201,"-8"-3"-664,-8 18-2576,-4 4-185,-5 5-744,1-1-344,8-23-680,10-14-448,12-20-1096,12-13-3753,19-20 3600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10762,'-5'4'4217,"-3"4"-3575,1 0-1,0 1 1,1 0-1,0 0 1,1 0-1,-5 12 0,-9 21 37,3 1-1,1 1 1,3 1-1,-11 61 0,15-46-352,2-1 1,5 117-1,5-122-186,2 0 1,17 71-1,-14-93-102,1 0 1,1-1-1,2 0 0,1-1 0,18 30 0,-14-30-43,2-2 0,1 0 0,0-2 0,34 32 0,-50-54-95,-1 0 0,0-1 1,1 1-1,0-1 0,0 0 1,0 0-1,0 0 0,10 3 1,-13-5-221,1-1 0,-1 0 1,1 0-1,-1 1 1,1-1-1,-1-1 0,1 1 1,0 0-1,-1-1 1,0 1-1,1-1 0,-1 0 1,1 0-1,-1 1 1,0-2-1,1 1 1,-1 0-1,0 0 0,0-1 1,0 1-1,2-4 1,21-19-2113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12155,'-33'6'4841,"17"-4"-2825,9 2-824,20 5-159,13 4-169,20 2-336,12-2-80,16-5-136,1-6-56,2-5-120,0-1-40,-15-7-48,-4 3-16,-18 4-520,-17-2-400,-21 3-1225,-13 3-1223,-23 5 2135</inkml:trace>
  <inkml:trace contextRef="#ctx0" brushRef="#br0" timeOffset="1">125 57 7898,'-37'-7'9263,"47"12"-8588,1 0-1,-1 0 1,0 1 0,-1 0-1,14 12 1,0-1-89,108 74 1319,-121-84-1803,0 1-1,-1 0 1,0 1 0,-1 0 0,11 14 0,-15-17-76,0 0 0,-1 0 1,0 0-1,0 0 0,0 1 0,-1-1 1,0 1-1,0-1 0,0 1 1,0 14-1,-2-11-13,0 0 0,0 1 1,-1-1-1,-1 1 0,0-1 1,0 0-1,-1 0 0,0 0 0,-1 0 1,0-1-1,0 1 0,-1-1 0,-1 0 1,1 0-1,-1-1 0,-1 0 0,0 0 1,-15 14-1,-44 32 34,14-14-9,50-38-36,-2 1 1,0 1 1,0 0-1,-7 8 1,10-11-4,1 0 0,-1-1 0,1 1 0,0 0 0,-1-1 0,1 1 1,0 0-1,-1-1 0,1 1 0,0 0 0,0-1 0,-1 1 0,1 0 0,0 0 1,0-1-1,0 1 0,0 0 0,0 0 0,0-1 0,0 1 0,0 0 1,1 0-1,-1-1 0,0 1 0,0 0 0,1 0 0,-1-1 0,0 1 0,1 0 1,-1-1-1,1 1 0,-1 0 0,1-1 0,-1 1 0,2 0 0,1 2 2,2-1-1,-1 0 0,0 1 0,0-2 0,1 1 1,-1 0-1,1-1 0,-1 0 0,1 0 1,0 0-1,4 0 0,-4-1 2,85 10 101,91-4 0,-71-3-114,-104-3-191,0 0 1,1 1-1,-1 0 0,0 0 0,8 3 0,-5 0-242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30 116 5249,'-1'-1'529,"0"0"-1,-1 0 1,1 0-1,0 0 1,-1 0-1,1 1 1,0-1-1,-3 0 1,3 1-287,-1-1 0,1 1-1,0-1 1,0 1 0,0-1 0,0 1 0,0-1 0,0 0 0,0 1 0,0-1 0,0 0 0,-1-1 0,2 1-160,0 1 1,0 0-1,0-1 1,-1 1-1,1 0 1,0-1-1,0 1 1,0 0-1,0-1 1,0 1 0,0 0-1,0-1 1,0 1-1,0 0 1,0-1-1,0 1 1,0 0-1,1-1 1,-1 1-1,0 0 1,0 0-1,0-1 1,0 1-1,0 0 1,1-1-1,-1 1 1,0 0-1,0 0 1,1-1-1,-1 1 1,0 0-1,0 0 1,1 0-1,-1-1 1,0 1-1,1 0 1,-1 0 0,20-11 699,-15 9-841,-4 1 68,30-13 246,0 1-1,38-10 0,-29 15-141,0 1-1,0 2 1,1 2-1,79 4 0,-48 5-34,136 31 0,-151-22 23,0 2 1,-2 2-1,0 3 0,-1 3 1,-2 1-1,-1 3 0,0 2 1,-3 2-1,77 69 1,-97-74 179,-2 2 1,36 54 0,-61-84-278,0 1 20,0 0-1,-1 1 1,1-1-1,0 0 1,0 1-1,-1-1 1,2 3-1,-2-3-16,0-1 0,0 1-1,0-1 1,-1 0 0,1 1-1,0-1 1,0 1 0,0-1-1,0 1 1,0-1 0,-1 1-1,1-1 1,0 0 0,0 1-1,-1-1 1,1 1 0,0-1-1,0 0 1,-1 1 0,1-1-1,0 0 1,-1 0-1,1 1 1,-1-1 0,1 0-1,0 0 1,-1 1 0,1-1-1,-1 0 1,0 0 0,-1 1-73,0 0 0,0 0-1,0 0 1,-1 0 0,1-1 0,0 1 0,-1-1 0,1 0 0,0 0 0,-1 0 0,1 0 0,0 0-1,-1 0 1,1 0 0,-3-1 0,-1-2-748,0 1 0,0-1 0,0 0 0,-7-5 0,11 6 511,-20-9-1269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2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160 159 6785,'9'-35'5866,"-6"28"-4933,-1-2-1,0 1 1,0 0-1,0-9 1,-2 14-747,0 0 1,0 0 0,0 0 0,-1 0-1,1 0 1,-1 0 0,0 0 0,0 0-1,0 0 1,0 0 0,-1 0 0,1 0-1,-1 0 1,-3-3 0,4 3-122,-1 1 0,0 0-1,0 0 1,0 0 0,-1 0 0,1 1 0,0-1-1,-1 0 1,1 1 0,-1 0 0,0 0 0,1-1 0,-1 2-1,0-1 1,0 0 0,1 0 0,-1 1 0,0 0-1,0-1 1,0 1 0,0 0 0,0 1 0,0-1-1,1 0 1,-1 1 0,0-1 0,0 1 0,-4 2 0,2-1-41,-1 0 0,1 1 0,0 0 0,0 0 0,1 0 0,-1 0 0,1 1 0,-1 0 0,1 0 0,0 0 0,1 0 0,-1 1 0,-4 7 0,5-5-12,0-1-1,0 1 0,1-1 0,0 1 0,1 0 1,0 0-1,0 0 0,0 0 0,1 0 0,0 0 1,0 0-1,1 0 0,-1 0 0,5 12 0,-3-8 0,1-1-1,1 0 1,0 0-1,1-1 1,-1 1 0,2-1-1,-1 0 1,1 0-1,9 9 1,-6-9 21,1-1 1,0 0-1,0 0 0,1-1 1,0-1-1,14 7 1,-11-6 228,-1 0 1,0 1 0,20 16-1,-33-24-235,1 1-1,-1-1 0,1 1 0,0-1 0,-1 1 0,0-1 0,1 1 0,-1 0 0,1-1 0,-1 1 0,1-1 1,-1 1-1,0 0 0,0 0 0,1-1 0,-1 1 0,0 0 0,0-1 0,0 1 0,0 0 0,0 0 1,0-1-1,0 1 0,0 0 0,0 0 0,0-1 0,0 1 0,0 0 0,-1 0 0,1-1 0,0 1 0,0 0 1,-1-1-1,1 1 0,0 0 0,-1-1 0,1 1 0,-1-1 0,1 1 0,-1-1 0,0 2 0,-3 1 48,1 0 0,-1 0 0,0-1-1,0 1 1,-5 1 0,8-3-63,-74 33-965,56-29-718,18-4 1600,1-1 1,-1 0-1,1 0 1,-1 0 0,0 0-1,1 0 1,-1 0-1,0 0 1,1 0 0,-1 0-1,1 0 1,-1 0-1,0 0 1,1-1 0,-1 1-1,1 0 1,-2-1-1,2 1 34,0-1 0,0 1 0,0-1 0,0 1 0,0 0 0,0-1 0,1 1 0,-1-1 0,0 1 0,0 0 0,0-1 0,1 1 0,-1-1 0,0 1 0,0 0 0,1-1 0,-1 1 0,0 0 0,0-1-1,1 1 1,0-1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33 206 10530,'22'20'4937,"-1"6"-2232,-13 3-793,-7 0-135,0-1-769,-4-7-344,3-7-784,-3-10-632,-5-16-1745,4-14 1585</inkml:trace>
  <inkml:trace contextRef="#ctx0" brushRef="#br0" timeOffset="1">0 0 9762,'8'1'4545,"3"11"-1656,-1 0-793,1 2-792,0 2-391,-6-4-1081,2-2-713,-2 2 545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69 10506,'-13'-13'1561,"-1"0"-270,11 10 316,3 5 1332,8 12-2195,0 0 1,-1 1 0,0 0 0,4 17-1,5 10-9,-8-23-364,1-1-1,16 26 1,-21-37-302,1-1-1,-1 0 1,2 0 0,-1 0 0,1-1-1,-1 0 1,1 0 0,1 0-1,11 6 1,-17-10-63,0 0 0,0-1 0,1 1 0,-1-1 0,0 1 0,0-1 0,0 1 0,1-1 0,-1 0 0,0 0 0,1 1 0,-1-1 0,0 0 0,0 0 0,1 0 0,-1-1 0,0 1 0,1 0 0,-1 0-1,0-1 1,0 1 0,1-1 0,-1 1 0,0-1 0,0 1 0,0-1 0,0 0 0,0 0 0,0 1 0,0-1 0,0 0 0,0 0 0,0 0 0,0 0 0,0 0 0,-1 0 0,2-2 0,4-9 45,7-24 0,-1 2-25,32-61-16,-32 70-53,2-15-356,-5 16-344,-7 19 474,-1 2-53,0 1-1,0-1 1,0 0-1,0 0 1,0 0-1,0 0 0,-1 0 1,0 0-1,1-3 1,-1 6 304,0 0 0,0 0 0,0 0 0,0 0 0,0 0 1,0-1-1,0 1 0,0 0 0,0 0 0,0 0 0,0 0 0,0 0 0,0 0 1,0 0-1,0 0 0,0 0 0,0 0 0,0 0 0,0 0 0,0 0 0,0-1 0,0 1 1,0 0-1,0 0 0,0 0 0,0 0 0,0 0 0,0 0 0,0 0 0,-1 0 0,1 0 1,0 0-1,0 0 0,0 0 0,0 0 0,0 0 0,0 0 0,0 0 0,0 0 1,0 0-1,0 0 0,0 0 0,0 0 0,0 0 0,0 0 0,0 0 0,-1 0 0,1 0 1,0 0-1,0 0 0,0 0 0,0 0 0,0 0 0,0 0 0,0 0 0,0 0 1,0 0-1,0 0 0,0 0 0,0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0 289 8058,'0'27'4577,"4"-7"-456,-1 3-1985,2-4-144,-5-3-687,2-1-393,-4-11-704,-2-3-552,4-8-1288,-1 6 1640,2-16-441</inkml:trace>
  <inkml:trace contextRef="#ctx0" brushRef="#br0" timeOffset="1">2 0 12331,'0'3'4857,"2"-2"-3321,4 5-176,-6-6-464,0 0-351,0 0-945,0 0-409,22 5 473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12827,'0'34'5209,"4"9"-3073,4 8-527,4 4-321,6-2-296,7-5-432,4-10-120,8-10-136,-2-8-56,-3-13-119,-1-5-57,-6-16-72,-3-6-16,-7-20-297,1-7-191,-3-4-576,-3 1-480,-4 14 1000</inkml:trace>
  <inkml:trace contextRef="#ctx0" brushRef="#br0" timeOffset="0.99">571 385 13571,'11'40'5593,"-1"2"-3392,0-3-1201,-4-2-80,-3-5-520,-3-8-336,-1-15-1040,-1-9-672,2-13 927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13923,'2'9'5385,"6"-2"-3729,4-1-495,-3-3-417,3-2-224,-1-1-1112,-2-4 88,3 3 208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13771,'-6'6'5089,"8"-2"-3641,8 0-383,12 1 7,8-1-168,19-4-464,4 0-152,4-4-168,2 0-56,-15 0-280,-8 0-400,-12 4-1216,-11 0 1159</inkml:trace>
  <inkml:trace contextRef="#ctx0" brushRef="#br0" timeOffset="1">195 66 9258,'13'26'4905,"-6"2"-1112,-2 10-1841,1 0-311,-8 3-785,1 1-352,2 1-536,-6 1-528,1-2-3865,-8 3 3121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10114,'24'42'4121,"-7"9"-2257,-1 3-455,-2 5-97,-10-7-304,1-4-560,-1-13-144,1-13-800,2-9-672,0-26 744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6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7618,'4'-16'3800,"1"17"-1055,2 2-625,5 4-871,1 3-225,6 2-512,7 3-192,2-4-264,1-1-624,2 2 416</inkml:trace>
  <inkml:trace contextRef="#ctx0" brushRef="#br0" timeOffset="1">231 294 9714,'7'19'4145,"7"-13"-2025,4 2-471,-1-6-649,0-2-160,6-4-504,7-3-152,0 2-408,3-2-616,-12 0 552</inkml:trace>
  <inkml:trace contextRef="#ctx0" brushRef="#br0" timeOffset="2">332 486 8850,'0'12'3737,"12"-6"-1753,3 1-552,3-7-207,5 0-281,2-4-560,3 3-160,-1-5-840,-2 2-776,3-5 879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9666,'22'20'4489,"-17"-3"-1640,-4 7-649,1 7-528,-6 5-367,4 0-649,0-2-256,0-4-400,2-6-456,-4-12-1096,-4-10 1015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3 186 6929,'-2'-7'4730,"2"8"-4424,0-1 0,1 1 0,-1 0 0,1-1 0,-1 1 0,1-1 0,0 1 0,-1-1 0,1 0 0,-1 1 0,1-1 0,0 1 0,0-1 0,27 13 245,44 15-1,-66-26-480,1-1 0,-1 0 1,1 0-1,-1 0 1,1-1-1,-1 0 0,12-1 1,-14 1 22,1-1 0,-1 0 0,0 0 0,0-1 0,0 1 0,0-1-1,0 0 1,0 0 0,-1 0 0,8-6 0,-9 6-23,0 0 0,0-1 0,0 1 1,0-1-1,0 1 0,0-1 0,-1 0 0,1 0 0,-1 0 0,1-4 0,7-32 248,-7 29-278,0-3-46,0-1 0,0 1 1,-2-1-1,1 0 1,-4-26-1,2 37-293,1 1 0,0 0 0,0-1 1,0 1-1,0 0 0,0-3 0,3 10-537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6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10826,'13'25'1272,"3"4"1071,14 39 1,-19-38-958,-2 2 1,11 62-1,-18-82-1282,-1-12-86,-2-2-16,-2-16-40,-1 0 2,-3-28 1,7 41 34,-1-1 0,1 1 0,0-1 0,1 1 0,-1 0 0,1-1 1,0 1-1,1-1 0,2-8 0,-3 12 1,1 0 1,-1 0 0,0 1-1,1-1 1,-1 0 0,1 0-1,-1 1 1,1-1-1,0 1 1,-1-1 0,1 1-1,0 0 1,0 0 0,0 0-1,0 0 1,0 0-1,0 0 1,1 0 0,-1 1-1,4-1 1,0 0 3,0 1 0,0-1 0,0 2 0,0-1 0,0 1 0,10 2 0,-13-3 12,0 1 1,0 0-1,0 0 0,0 0 0,0 1 0,0-1 1,0 1-1,0 0 0,-1 0 0,1 0 0,-1 0 0,1 0 1,-1 0-1,0 1 0,0-1 0,0 1 0,0-1 1,0 1-1,-1 0 0,1 0 0,-1 0 0,2 3 1,0 4 109,-1-1 0,0 0 1,-1 1-1,0-1 1,0 20-1,1-14-32,-2-15-94,0 0 0,0 0 0,0 0 0,0 0 0,0 0 0,0 0 0,0 0 0,0 0 0,0 0 0,0 0 0,0 0-1,0 0 1,0 0 0,0 0 0,0 0 0,0 0 0,0 0 0,0 0 0,0 0 0,0 0 0,0 0 0,0 0 0,0 0 0,0 0-1,0 0 1,0 0 0,0 0 0,0 0 0,0 0 0,0 0 0,0 0 0,0 0 0,0 0 0,0-8-61,-1-2-46,0 0 1,1 0 0,0-1 0,0 1 0,1 0-1,1 0 1,0 0 0,6-18 0,-8 26 105,1 1 1,-1 0-1,1 0 1,0-1-1,-1 1 1,1 0-1,0 0 1,0 0-1,0 0 1,0-1-1,1 0 1,-1 2 4,-1 0-1,1-1 1,-1 1 0,1 0 0,-1 0-1,1-1 1,0 1 0,-1 0 0,1 0-1,-1 0 1,1 0 0,-1 0 0,1 0-1,0 0 1,-1 0 0,1 0 0,-1 0 0,1 0-1,-1 0 1,1 0 0,0 1 0,-1-1-1,1 0 1,-1 0 0,1 1 0,-1-1-1,1 0 1,-1 1 0,1-1 0,-1 0-1,1 1 1,2 2 53,-1 0 0,1 0 1,-1 0-1,0 0 0,0 0 0,0 1 0,0-1 0,-1 0 0,3 6 0,8 36 519,-8-28-365,-2-8-97,1 5 134,7 18 1,-9-29-227,1 0 1,-1 0-1,0-1 0,1 1 0,-1-1 1,1 1-1,0-1 0,0 0 0,0 0 1,0 0-1,0 0 0,0 0 0,3 2 1,-4-4 4,-1 0 0,1 1 0,-1-1 0,1 0 0,0 0 0,-1 0 0,1 0 0,0 1 0,-1-1 0,1 0 0,0 0 0,-1 0 0,1-1 0,1 1 0,14-3 165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8:5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8858,'8'7'2965,"23"18"-922,50 52 1,-29-15-379,52 82 0,-86-116-1369,-1 0 0,-2 1 0,0 0 0,-2 1 0,15 53 0,-16-35-109,-2 0-1,-2 0 0,-2 1 0,-1 71 1,-6-64-39,-3 0 0,-3 0 1,-23 97-1,23-126-98,-2 0 1,-1-1-1,-19 36 1,21-47-52,-1 0 0,-1-1 0,0 0 0,-1-1 0,0 0 0,-21 18 0,28-27-144,-1 0 0,1-1 0,0 0 0,-1 0 0,0 0 0,0-1 0,0 1 0,0-1 0,-10 2 0,14-4 119,1 1 1,-1-2-1,1 1 1,-1 0-1,1 0 0,-1 0 1,0 0-1,1 0 1,-1 0-1,1 0 0,-1-1 1,1 1-1,-1 0 1,1 0-1,-1-1 0,1 1 1,0 0-1,-1-1 1,1 1-1,-1-1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 6217,'-5'-5'7509,"1"0"449,15 8-7462,-6-2-470,23 8 248,5 1-19,40 6 0,-28-9-73,-31-6-144,1 1 1,-1 1 0,0 0 0,-1 1 0,18 7 0,-29-10-33,-1-1-1,0 1 1,0-1-1,0 1 1,0 0-1,0-1 1,0 1-1,0 0 1,0 0-1,0-1 1,0 1-1,0 0 1,0 0-1,-1 0 1,1 0-1,0 0 1,-1 1-1,1-1 1,-1 0-1,1 0 1,-1 0-1,1 0 1,-1 3-1,0-2 12,0 1 0,-1-1 0,1 1 0,-1-1 0,1 0 0,-1 0 0,0 1 0,0-1-1,0 0 1,0 0 0,-1 0 0,-2 4 0,-6 7 76,-1-1 0,0 0 0,-1 0 0,-17 12 1,-59 39 119,66-50-202,-1-1 0,-37 14 0,52-22-27,-83 26-1966,84-27 254,11-5-902,16-6-1331,15-7 1964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5761,'0'8'3769,"-2"-1"-448,-7 0-529,-4 3-175,-10 2-777,-3 2-359,-1 3-473,-4-4-192,2 5-312,9-10-120,10-5-232,0 3-80,-22 6-576,11-6-384,13-6-1080,23-5-769,15-16 1737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 7594,'-22'-15'3832,"20"14"-751,2 1-968,-2 11-521,8 10-40,0 19-360,5 12-135,-2 14-273,-9 4-128,3-3-224,-3-4-96,0-16-184,8-12-64,3-12-568,-1-10-464,8-13-1393,-8-10 1393</inkml:trace>
  <inkml:trace contextRef="#ctx0" brushRef="#br0" timeOffset="1">261 266 12643,'1'7'4993,"13"-4"-2977,7 1-792,12-3-143,7-1-233,7-3-488,-2-3-128,-5 0-128,-4 0-32,-20 0-336,1 4-440,-13 2-1129,-3 0 1121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8162,'7'1'4489,"-4"6"-1201,5 15-911,0 6-169,-5 13-783,1 9-337,-4 4-528,1 1-160,6-5-256,-2-7-72,3-17-456,7-4-424,-11-16-1241,7-3-911,2-12 1824</inkml:trace>
  <inkml:trace contextRef="#ctx0" brushRef="#br0" timeOffset="1">468 46 11354,'0'-1'305,"0"1"-1,0-1 0,-1 0 0,1 1 1,0-1-1,0 1 0,0-1 0,-1 1 1,1-1-1,0 1 0,-1-1 0,1 1 1,0-1-1,-1 1 0,1-1 0,0 1 1,-1-1-1,1 1 0,-1 0 0,1-1 1,-1 1-1,1 0 0,-2-1 0,1 0-7,-1 1 0,1 0 0,-1-1 0,0 1 0,1 0 0,-1 0 0,1 0 0,-1 0 0,-1 0 0,-4 1 94,1 1 0,0-1 0,0 1 0,-6 3 0,6-3-276,1 1-1,0 0 1,0 0-1,0 0 1,0 0-1,1 1 1,-1 0-1,1 0 1,-6 7 0,8-9-105,1 0 1,-1 1-1,1-1 1,0 0-1,0 1 1,0-1-1,0 1 1,0-1 0,0 1-1,0-1 1,1 1-1,0 0 1,-1-1-1,1 1 1,0 0 0,0-1-1,0 1 1,1 0-1,-1-1 1,1 1-1,-1 0 1,1-1-1,1 4 1,2 1-14,0 1-1,0 0 1,1-1-1,0 0 1,0 0 0,1 0-1,0-1 1,0 1-1,0-2 1,1 1 0,0-1-1,0 0 1,1 0-1,-1-1 1,1 0-1,0 0 1,11 3 0,17-3-25,-46 12 273,-2 6-188,-8 24 1,17-39-17,0 0 1,1 0 0,0 1 0,-2 13-1,4-18-28,0-1 1,0 0-1,0 1 0,0-1 0,0 0 0,1 0 0,-1 1 1,0-1-1,1 0 0,0 0 0,0 0 0,0 1 0,0-1 1,0 0-1,0 0 0,0 0 0,2 2 0,-1-3-11,-1 1-1,1-1 1,0 0-1,0 0 0,-1 0 1,1 0-1,0 0 1,0 0-1,0-1 1,0 1-1,0-1 1,0 1-1,0-1 0,0 0 1,0 0-1,0 1 1,0-2-1,0 1 1,3 0-1,3-2-34,1 1 0,-1-1 0,11-5 0,10-2-73,53-22-1576,-68 24 1093,0 1 0,-1-2 0,24-17 0,-2-5 160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9418,'-10'0'2369,"8"3"-390,11 8 66,-3-6-2139,26 29 923,-1 1 1,-2 2 0,-1 0 0,-2 2-1,37 75 1,-30-41-539,-3 2 0,-3 1 0,-3 1 0,-4 1 0,-3 1 0,8 99 0,-15 229 152,-14-333-229,-4 1 0,-2-1 1,-30 102-1,32-148-137,3-6-30,-2-1 1,0 0-1,-2 0 0,-16 30 0,23-47-127,-1 0 1,1 0-1,-1-1 0,0 1 1,-5 3-1,8-7 38,0 1 1,-1-1-1,1 0 0,0 1 1,-1-1-1,1 1 0,-1-1 0,1 0 1,-1 0-1,1 1 0,-1-1 1,1 0-1,-1 0 0,1 0 1,-1 1-1,1-1 0,-1 0 1,1 0-1,-1 0 0,1 0 1,-1 0-1,1 0 0,-1 0 1,0 0-1,1 0 0,-1 0 1,1-1-1,-1 1 0,1 0 1,-1 0-1,1 0 0,-1-1 1,1 1-1,-1 0 0,1 0 0,-1-1 1,1 1-1,0-1 0,-1 1 1,1 0-1,0-1 0,-1 1 1,1-1-1,0 1 0,-1-1 1,1 1-1,0-1 0,-1 0 1,0-1 17,0-1 0,1 0 1,-1 0-1,0 0 0,1 0 1,0 0-1,-1-3 0,2-44-174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6 11474,'-2'-1'416,"0"0"0,1 1 0,-1-1 0,0 0 0,1 1 0,-1 0 0,0-1 0,0 1 0,1 0 0,-1 0 0,0 0 0,0 0 0,0 0 0,1 0 0,-3 1 0,-4 0 24,0 1 0,-9 4 1,-43 20 832,-81 47 0,122-62-1151,4-3-12,1 0 57,-21 14 0,31-20-118,1 1 0,-1 1 0,1-1 0,0 0 0,0 1 0,0-1 0,0 1 0,0 0 0,-3 7 0,5-8-18,0-1 1,1 1-1,-1-1 0,0 1 0,1-1 1,-1 1-1,1-1 0,0 1 1,0 0-1,0-1 0,0 1 0,1-1 1,-1 1-1,1 3 0,1-2 14,-1 0 1,1 0-1,0 0 0,0 0 0,1 0 1,-1-1-1,6 7 0,0-1 40,0-1 1,1-1 0,0 1-1,0-1 1,15 8-1,-6-6 22,1 0-1,1-1 1,0 0 0,37 8-1,-15-8-186,54 4 1,-90-11-272,0-1 0,0 1 0,-1-1 1,1 0-1,6-2 0,-12 2 322,0 0 0,0-1 0,0 1 0,0 0 0,0-1-1,0 1 1,-1 0 0,1-1 0,0 1 0,0 0 0,0-1 0,0 1-1,-1 0 1,1 0 0,0-1 0,0 1 0,-1 0 0,1-1 0,0 1 0,0 0-1,-1 0 1,1 0 0,0-1 0,-1 1 0,1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10466,'-5'10'4897,"9"-2"-1712,17 0-1569,3 3 17,5-5-473,7 2-328,0-6-432,0 0-152,-7 2-248,-1 0-448,-10 3 920,-3 4-488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 4865,'-6'-9'10581,"6"10"-6376,2 9-3320,5 34 190,-7-42-1035,14 148 1590,-12-47-172,-3-98-1433,2 0 0,-1 0 0,1 0 0,2 8 0,-2-9-24,0-4-3,1-9-8,-2-15-16,0 23 26,0-13-16,0-29-83,7-59 0,-5 89 91,0 0-1,1 0 0,1 1 1,0-1-1,0 1 0,1 0 1,1 0-1,0 1 0,8-13 1,-10 20 18,0-1 0,0 1 0,0 0 0,1 0 0,-1 0 0,1 0 0,0 1 0,0 0 0,0 0 0,0 0 0,1 0 0,-1 1 0,1 0 0,0 0 1,0 1-1,-1 0 0,1 0 0,0 0 0,0 1 0,0-1 0,0 1 0,0 1 0,0-1 0,0 1 0,0 0 0,0 1 0,0-1 0,-1 1 0,1 0 0,-1 0 1,1 1-1,4 3 0,-2-1 69,-1 0 1,0 1-1,-1-1 1,1 1-1,-1 1 1,0-1-1,-1 1 1,0 0-1,0 1 1,0-1-1,-1 1 1,0 0-1,0 0 1,-1 0-1,0 0 1,-1 1-1,2 10 1,0 1 143,-2 0 0,0 0 1,-2 1-1,0-1 0,-1 0 0,-5 29 1,6-48-220,-1 3-12,1 0-1,-1-1 1,0 1 0,0-1-1,0 1 1,0-1-1,-3 6 1,4-9-10,-1 0 0,1 0 1,0 0-1,0 0 0,0 0 0,0 1 1,0-1-1,0 0 0,0 0 0,0 0 1,0 0-1,-1 0 0,1 0 0,0 0 1,0 0-1,0 0 0,0 0 0,0 0 1,0 0-1,0 0 0,0 0 0,0 0 1,-1 0-1,1 0 0,0-1 0,0 1 1,0 0-1,0 0 0,0 0 0,0 0 1,0 0-1,0 0 0,0 0 0,0 0 1,0 0-1,-1 0 0,1 0 0,0 0 1,0 0-1,0-1 0,0 1 0,0 0 1,0 0-1,0 0 0,0 0 0,0 0 1,0 0-1,0 0 0,0 0 0,0 0 1,0-1-1,0 1 0,0 0 0,0 0 1,0 0-1,0 0 0,0 0 0,0 0 0,0 0 1,0 0-1,0 0 0,0-1 0,0 1 1,-1-9-795,7-50-6671,-3 13 4903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165 165 4881,'-1'1'329,"1"0"0,-1 0 0,1 0-1,-1 0 1,1 0 0,-1 0 0,0-1 0,1 1 0,-1 0 0,0 0-1,0-1 1,-1 2 0,2-2-240,0 0 1,-1 0-1,1 0 1,0 0-1,0 0 0,0 0 1,-1 0-1,1 0 1,0 0-1,0 0 0,-1 0 1,1 0-1,0 0 1,0 0-1,0 0 0,-1 0 1,1 0-1,0 0 1,0 0-1,-1 0 0,1 0 1,0 0-1,0 0 0,0 0 1,-1-1-1,1 1 1,0-1 85,-1 1 1,1-1 0,-1 0-1,1 1 1,-1-1 0,1 0-1,0 1 1,0-1 0,-1 0 0,1 0-1,0 0 1,0 0 0,-5-21 334,-10-33 1,15 53-486,-1 0 0,0 0 0,0 0 0,0 0 0,0 0 0,-1 0-1,1 0 1,0 1 0,-1-1 0,1 0 0,-1 1 0,0-1 0,1 1 0,-1 0 0,-2-2-1,2 3-3,1-1-1,-1 1 0,1-1 1,0 1-1,-1 0 0,1 0 1,-1 0-1,1 0 0,-1 0 1,1 0-1,-1 0 0,1 0 0,0 0 1,-1 1-1,1-1 0,-1 1 1,-1 0-1,-1 1 16,0 0 1,0 1 0,1 0-1,-1-1 1,1 1-1,0 0 1,-1 1-1,1-1 1,1 1-1,-1-1 1,0 1 0,-1 4-1,1-2-8,0 0-1,1 1 0,-1-1 1,2 1-1,-1-1 1,1 1-1,0 0 1,0 0-1,1-1 1,-1 1-1,2 0 1,-1 0-1,1 0 0,2 7 1,-3-10-21,1 0-1,1 0 1,-1-1-1,1 1 1,-1-1 0,1 1-1,0-1 1,0 1 0,1-1-1,-1 0 1,1 0-1,-1 0 1,1 0 0,0-1-1,0 1 1,0-1 0,1 1-1,-1-1 1,0 0-1,1-1 1,0 1 0,-1 0-1,1-1 1,0 0 0,6 1-1,-4-1 0,-1 0 0,1-1 0,0 0 1,0 0-1,-1-1 0,1 0 0,0 0 0,0 0 0,-1 0 0,1-1 0,-1 0 0,0 0 0,1-1 0,-1 1 0,0-1 0,0 0 0,-1-1 0,1 1 1,-1-1-1,1 0 0,-1 0 0,-1 0 0,1 0 0,6-10 0,-7 9 16,0 0 0,0 0 0,0-1 0,-1 1 1,1-1-1,-2 1 0,1-1 0,0 0 0,-1 0 0,0 0 0,-1 0 0,1 0 1,-1 0-1,0 0 0,0 0 0,-1 0 0,0 0 0,0 0 0,0 1 1,-1-1-1,0 0 0,0 0 0,-6-9 0,5 9 8,-1 1 0,-1-1 0,1 1-1,-1 0 1,0 1 0,0-1 0,0 1 0,-1 0 0,0 0-1,1 0 1,-1 1 0,-1 0 0,1 0 0,0 1 0,-9-3-1,9 3-38,0 1-1,0 0 0,0 0 0,0 0 0,0 1 0,0 0 0,-1 0 1,1 1-1,0-1 0,0 1 0,0 1 0,0-1 0,0 1 0,0 0 1,0 0-1,1 1 0,-7 3 0,10-5-83,1 0 0,-1 0-1,1 0 1,-1 0 0,1 1-1,-1-1 1,1 0 0,0 1-1,-1-1 1,1 1 0,0 0 0,0-1-1,0 1 1,0 0 0,1-1-1,-1 1 1,0 0 0,1 0 0,-1 0-1,1 0 1,-1 2 0,2-1-60,-1 0 0,0 1 0,1-1 1,0 0-1,0 0 0,0 0 0,0 0 1,0 0-1,0 0 0,1 0 0,-1-1 1,4 5-1,16 21-1551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1355 427 6673,'-1'6'1334,"0"0"0,0 0 0,0 0 0,-1 0 0,-4 9 0,5-12-1141,0-1 1,0 0-1,-1 0 1,1 0-1,0 0 1,-1 0-1,1-1 1,-1 1-1,0 0 1,0-1-1,0 1 1,0-1-1,0 0 1,0 1-1,0-1 1,0 0-1,-3 0 1,-8 3 252,0-2 0,0 0 1,0 0-1,-23-1 0,4 0 49,-49 2 333,-102-9-1,142 2-778,1-2 0,0-2 0,1-1 0,-60-23 0,57 14-45,2-2 0,-56-36 0,-66-59 4,73 54 1,-13-11-147,77 50 93,14 13 10,0 0 0,0 0-1,-21-11 1,29 19-34,-4-2-172,0-1 0,1 0 0,-1 0 0,-9-9 0,16 13-678,0-10-9597,0 8 9360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76 265 7418,'-17'14'1276,"9"-6"11,-1-1 0,-1-1 0,-11 8 0,20-14-1101,1 1 1,-1-1 0,0 1 0,0-1 0,1 1 0,-1-1 0,0 1 0,1 0-1,-1-1 1,1 1 0,-1 0 0,1-1 0,-1 1 0,1 0 0,0 0 0,-1 0-1,1-1 1,0 1 0,-1 2 0,1-3-105,0 1-1,0-1 1,0 1-1,0 0 1,1-1-1,-1 1 1,0-1-1,0 1 1,0-1-1,1 1 1,-1-1-1,0 1 1,1-1-1,-1 1 1,0-1-1,1 1 1,-1-1-1,1 1 1,-1-1-1,1 0 1,-1 1-1,1-1 1,-1 0-1,1 1 1,-1-1-1,1 0 1,-1 0-1,1 0 1,-1 1-1,2-1 1,2 1 58,0 0 1,0 0 0,0-1-1,0 1 1,0-1 0,0 0-1,7-1 1,30-6 282,-32 5-319,14-3-26,0-1 0,-1-1 0,0-1 0,0-1 0,0-1 0,21-14-1,-33 17-67,1 0-1,-1-1 0,0 0 0,-1-1 0,1 0 0,-2 0 0,0-1 0,0 0 1,0-1-1,-1 0 0,-1 0 0,10-23 0,-14 30-2,-1 0-1,0-1 1,1 1 0,-1 0-1,-1-1 1,1 1-1,-1-1 1,0-4 0,0 6-1,-1 0 0,1 0 0,-1 0 0,0 1 0,0-1 0,0 0 0,0 1 0,0-1 0,-1 1 0,1-1 0,-1 1 0,0 0 0,-2-4 0,0 2 4,-1 0-1,1 1 1,-1 0-1,1-1 0,-1 1 1,0 1-1,0-1 1,0 1-1,0 0 1,-1 0-1,1 0 1,-1 1-1,1 0 1,-1 0-1,1 0 1,-1 1-1,0-1 0,-8 2 1,6 0 12,1-1-1,0 2 1,-1-1 0,1 1 0,0 0-1,0 1 1,0-1 0,0 1 0,1 1-1,-1-1 1,1 1 0,0 0 0,-10 9-1,10-7 32,0 1 0,0 1 0,1-1 1,0 1-1,0 0 0,1 0 0,0 0 0,0 1 0,1 0 0,0-1 0,-2 12 0,1 0 95,1 1 1,1-1-1,1 41 0,1-51-113,1 0 0,0 1 0,0-1 0,1 0 0,0-1 0,1 1 0,0 0 1,1-1-1,0 1 0,0-1 0,1 0 0,0-1 0,1 1 0,0-1 0,12 14 0,-5-11-12,1 1 0,0-1-1,1-1 1,0-1 0,0 0-1,1-1 1,0 0 0,0-2-1,33 10 1,-33-12-98,-1-1 0,0 0 0,1-1 0,19 0 1,-28-2 85,1 0 1,-1-1 0,1 0-1,-1-1 1,1 1 0,-1-1 0,0-1-1,0 1 1,0-1 0,12-7 0,4-8 298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09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11 7706,'-50'-10'11069,"97"19"-9258,140 25 440,-92-22-1871,-82-8-501,-13-4 102,0 0-1,0 0 1,0 0 0,0 0 0,0 0 0,0 0 0,0 0 0,0 0 0,0 0 0,0 0 0,0 0 0,0 0 0,0 0-1,0 0 1,1 0 0,-1 0 0,0 0 0,0 0 0,0 0 0,0 0 0,0 0 0,0 1 0,0-1 0,0 0 0,0 0-1,0 0 1,0 0 0,0 0 0,0 0 0,0 0 0,0 0 0,0 0 0,0 0 0,0 0 0,0 0 0,0 1 0,0-1-1,0 0 1,0 0 0,0 0 0,0 0 0,0 0 0,0 0 0,0 0 0,0 0 0,0 0 0,0 0 0,-1 0 0,1 0-1,0 0 1,0 0 0,0 1 0,0-1 0,0 0 0,0 0 0,0 0 0,0 0 0,0 0 0,0 0 0,0 0 0,0 0-1,0 0 1,-1 0 0,-4 3-584,-15 4-64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1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92 7258,'38'-7'3178,"-30"6"-11,-8-1-2751,0 1 185,1 0-65,-1 0-1,1 0 0,-1-1 0,1 1 0,-1 0 0,0 0 0,1 0 0,-1-1 0,0 1 0,0-2 0,0-1-321,0 1-1,0 0 1,-1-1-1,0 1 1,0-4-1,0 6-197,1 1-1,0 0 1,0-1-1,0 1 1,0 0-1,0-1 1,-1 1-1,1 0 0,0 0 1,0-1-1,0 1 1,-1 0-1,1 0 1,0-1-1,0 1 1,-1 0-1,1 0 1,0-1-1,-1 1 0,1 0 1,-1 0-1,-24-11 271,14 6-236,5 2-27,1 0 1,-1 1 0,0 0-1,0-1 1,0 2 0,-1-1-1,1 1 1,0 0 0,-1 0-1,1 1 1,0 0 0,-11 1-1,8 0-1,1 1-1,-1 0 0,0 1 1,1 0-1,0 0 1,0 1-1,-9 5 1,15-8-19,-1 1 1,1-1-1,-1 1 1,1 0 0,0 0-1,0 0 1,0 0-1,0 1 1,0-1 0,0 0-1,0 1 1,1-1 0,0 1-1,-1 0 1,1-1-1,0 1 1,0 0 0,0 0-1,1 0 1,-1 0 0,1 0-1,-1 0 1,1 0-1,0 0 1,1 4 0,0-3-1,0 1 0,0-1 1,1 1-1,0-1 1,0 0-1,0 0 1,1 0-1,-1 0 1,1 0-1,0 0 0,0-1 1,0 1-1,5 3 1,2 2 2,0-1 1,1 0 0,18 10-1,-16-12 4,1 0-1,-1 0 0,1-1 1,0-1-1,26 4 0,-58-5 45,15-3-53,-68 9 17,64-7-17,0-1-1,-1 2 1,1-1 0,0 1 0,0 0-1,0 0 1,-9 6 0,15-8-1,-1 0 1,1 0-1,-1 0 0,1 0 0,0 0 1,0 0-1,-1 0 0,1 1 0,0-1 1,0 0-1,0 1 0,1-1 1,-1 1-1,0-1 0,0 1 0,1-1 1,-1 1-1,1-1 0,-1 1 1,1 0-1,0-1 0,-1 1 0,1 0 1,0-1-1,0 1 0,0 0 1,1-1-1,-1 1 0,0 0 0,1-1 1,-1 1-1,1-1 0,-1 1 1,1-1-1,0 1 0,1 2 0,1 0 1,0 0 1,0 0-1,1 0 0,0 0 0,0-1 0,0 0 0,0 0 0,0 0 0,0 0 1,9 4-1,-3-3-36,0 0 1,0-1 0,0 0-1,0-1 1,1 0 0,-1-1-1,1 0 1,-1 0 0,1-1 0,12-1-1,-22 1-76,0-1 0,0 1 1,1 0-1,-1-1 0,0 1 0,0-1 0,1 1 0,-1-1 0,0 1 0,0-1 0,0 0 1,0 0-1,0 0 0,0 1 0,0-1 0,0 0 0,0 0 0,0 0 0,0-2 0,6-10-741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1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8426,'-13'-10'3375,"13"10"-3338,0 0-1,0 0 1,0 0 0,0 0-1,0 0 1,0 0-1,0 0 1,0 0-1,0-1 1,0 1 0,0 0-1,0 0 1,-1 0-1,1 0 1,0 0 0,0 0-1,0 0 1,0-1-1,0 1 1,0 0 0,0 0-1,0 0 1,0 0-1,0 0 1,0 0-1,0 0 1,0 0 0,0-1-1,0 1 1,0 0-1,0 0 1,0 0 0,1 0-1,-1 0 1,0 0-1,0 0 1,0 0 0,0-1-1,0 1 1,0 0-1,0 0 1,0 0 0,0 0-1,0 0 1,0 0-1,0 0 1,1 0-1,-1 0 1,0 0 0,0 0-1,0 0 1,0 0-1,0 0 1,0 0 0,0 0-1,1-1 1,-1 1-1,0 0 1,0 0 0,0 0-1,0 1 1,3-2 314,0 0 0,0 1 0,0 0 0,-1 0 0,1 0 0,0 0 0,0 0 0,0 1 0,4 0 0,28 11 1607,-21-7-1512,-7-2-228,1 0 0,0 0 0,7 6 0,-13-8-181,0 0 1,0 0-1,0 0 0,-1 1 1,1-1-1,0 1 1,-1 0-1,1-1 0,-1 1 1,0 0-1,1 0 0,-1 0 1,0 0-1,0 0 0,0 0 1,-1 0-1,2 3 1,-2-2-17,0 1 0,0 0 1,0-1-1,0 1 1,-1-1-1,0 1 1,0-1-1,0 1 0,0-1 1,0 1-1,0-1 1,-1 0-1,-3 5 1,-1 2 14,-1 0 0,-14 15 0,-6 1 11,19-19-25,0 0 0,-9 12 0,17-19-21,-1 0 0,1 1 0,0-1 0,-1 1 0,1-1 0,0 0 0,0 1 0,-1-1 0,1 1 0,0-1 0,0 1 0,0-1 0,0 1 0,-1-1 0,1 1 0,0-1 0,0 1 0,0-1 0,0 1 0,0-1 0,0 1 0,0-1 0,0 1-1,1-1 1,-1 1 0,0-1 0,0 0 0,0 1 0,0-1 0,1 1 0,-1-1 0,0 1 0,0-1 0,1 0 0,-1 1 0,0-1 0,1 1 0,-1-1 0,0 0 0,1 1 0,-1-1 0,1 0 0,-1 0 0,1 1 0,-1-1 0,0 0 0,1 0 0,0 1 0,3 0 11,0 0-1,0 0 1,0 0 0,7 0 0,20 0 105,0-1 0,55-8 0,-10 1-938,-67 6 483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1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43 6353,'-73'-2'2869,"67"1"-1899,-1 1 1,1 0-1,-10 2 1,2-1 4789,39 1-4686,1 2-965,213 0 516,487-45 1048,-682 37-1519,-3-1 88,42 2 1,-83 3-241,36 2 123,-33-1-113,0-1 1,0 1-1,-1-1 1,1 1-1,0 0 1,0 0-1,-1 0 1,1 0-1,4 4 1,-6-5-12,-1 0-1,0 0 1,0 0 0,0 0 0,0 1 0,1-1 0,-1 0 0,0 0 0,0 0 0,0 0-1,0 1 1,0-1 0,0 0 0,1 0 0,-1 0 0,0 1 0,0-1 0,0 0 0,0 0 0,0 0-1,0 1 1,0-1 0,0 0 0,0 0 0,0 0 0,0 1 0,0-1 0,0 0 0,0 0 0,0 1-1,0-1 1,0 0 0,0 0 0,0 0 0,-1 1 0,1-1 0,0 0 0,0 0 0,-9 6-110,-10-1-925,0 0 0,0-1 0,0-1 0,-21 1-1,31-4 486,-37 4-706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1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47 8690,'-4'-5'7642,"4"1"-4358,10-1-3301,5 0 518,-3-1-401,-5 3-43,-1 0-1,1 0 0,0 0 0,0 1 1,0 0-1,0 0 0,1 1 0,-1 0 1,0 0-1,14 1 0,-15 0 7,1 2 1,-1-1-1,0 1 0,0-1 1,0 2-1,0-1 0,-1 1 1,1 0-1,5 4 0,-8-6-43,-1 1-1,0-1 1,0 1 0,0 0-1,-1 0 1,1 0-1,0 0 1,-1 0-1,1 0 1,-1 0 0,0 1-1,1-1 1,-1 0-1,0 1 1,0-1-1,-1 1 1,1-1 0,-1 1-1,1 0 1,-1-1-1,0 1 1,0 0-1,0 3 1,-1-4-10,1 1 0,-1 0 0,0-1 0,0 1 0,0 0 1,0-1-1,-1 0 0,1 1 0,-1-1 0,1 0 0,-1 0 0,0 1 0,0-1 0,0-1 0,0 1 0,0 0 0,0 0 1,-5 2-1,-4 2 14,0-1 0,-22 9-1,25-11-13,-47 13 30,35-10-17,-20 7 1,29-6-14,11-7-11,-1 0 1,1 0 0,0 0 0,0 0 0,0 1 0,0-1 0,-1 0-1,1 0 1,0 0 0,0 0 0,0 0 0,0 0 0,0 0 0,-1 1-1,1-1 1,0 0 0,0 0 0,0 0 0,0 0 0,0 0 0,0 1-1,0-1 1,0 0 0,0 0 0,0 0 0,0 0 0,0 1-1,0-1 1,0 0 0,0 0 0,0 0 0,0 1 0,0-1 0,0 0-1,0 0 1,0 0 0,0 0 0,0 1 0,0-1 0,0 0 0,0 0-1,0 0 1,0 0 0,0 1 0,0-1 0,1 0 0,-1 0 0,0 0-1,0 0 1,0 0 0,0 0 0,0 1 0,1-1 0,-1 0-1,0 0 1,0 0 0,0 0 0,0 0 0,1 0 0,-1 0 0,0 0-1,0 0 1,0 0 0,24 3-26,-5-2 17,122 11 31,-136-11 14,0 0 1,1 0 0,-1 0-1,0 0 1,0 1 0,0 0 0,0 0-1,8 6 1,-12-8-11,0 1 1,0 0-1,0-1 1,0 1-1,0 0 1,0 0-1,0 0 1,0 0-1,0 0 1,0 0-1,0 0 1,-1 0-1,1 0 1,-1 0-1,1 0 1,0 0-1,-1 1 1,0-1-1,1 0 1,-1 0-1,0 1 1,0-1-1,1 0 1,-1 0-1,0 1 1,0-1-1,0 0 1,-1 1-1,1-1 1,0 0-1,0 0 1,-1 1-1,1-1 1,-1 0-1,1 0 1,-1 0-1,1 0 1,-1 1-1,0-1 1,0 0-1,0 1 1,-4 3 50,1 0 1,-1 0 0,1-1-1,-1 0 1,-1 1 0,1-2-1,-1 1 1,1 0-1,-1-1 1,0 0 0,0-1-1,-1 1 1,-8 1 0,14-3-86,0-1 0,-1 0 0,1 0 0,0 0 1,0 0-1,-1 1 0,1-2 0,0 1 0,0 0 1,-1 0-1,1 0 0,0 0 0,0-1 0,0 1 0,-1-1 1,1 1-1,0-1 0,0 1 0,0-1 0,-1 0 1,2 0-62,0 1 1,-1 0 0,1-1-1,0 1 1,0 0 0,0-1 0,0 1-1,-1-1 1,1 1 0,0 0-1,0-1 1,0 1 0,0-1 0,0 1-1,0 0 1,0-1 0,0 1-1,0-1 1,0 1 0,0 0-1,1-1 1,-1 1 0,0-4-5166,0 3 3896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2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255 140 8298,'1'-19'7702,"0"1"-5316,0 10-2213,-1-1-1,0-10 1,-1 16-49,1 0 1,-1 0-1,0 0 1,0 0-1,0 1 1,0-1-1,0 0 1,-1 0-1,1 0 1,-1 1-1,0-1 0,1 1 1,-1 0-1,-1-1 1,1 1-1,0 0 1,0 0-1,-1 0 1,1 0-1,-1 1 0,0-1 1,1 1-1,-1-1 1,0 1-1,-5-1 1,2 0-3,0 1 0,0 0 0,0 0 0,1 0 0,-1 1 0,0 0 0,0 0 0,0 0 0,0 1 0,0 0 0,-10 3 0,10-1-61,0 0-1,0 0 1,0 0 0,1 1 0,0-1 0,-1 1 0,1 1 0,1-1-1,-1 1 1,1 0 0,0 0 0,0 0 0,0 0 0,0 1 0,-2 6-1,-1 3 41,0 1-1,1 0 0,0 0 0,-4 27 1,7-29-31,1-1 0,0 1 1,1 0-1,1 0 0,1 15 1,1-19-33,-1-1 1,1 1 0,1-1-1,0 0 1,0 0-1,0 0 1,1 0 0,7 10-1,-7-11-21,1 0 0,1-1 0,-1 0 0,1 0 0,0 0 0,1-1-1,0 0 1,0 0 0,0 0 0,1-1 0,-1 0 0,1-1 0,0 1 0,1-2 0,-1 1-1,1-1 1,0 0 0,-1-1 0,1 0 0,10 0 0,-9 0-11,0-2 0,0 1 1,0-1-1,18-3 0,-24 3-57,0-1 1,0 0-1,0 0 0,-1-1 1,1 1-1,0-1 0,-1 0 0,1 0 1,-1 0-1,0 0 0,1-1 1,-1 1-1,0-1 0,-1 0 0,5-3 1,-5 2-87,0 0 1,1 0 0,-1 0 0,2-5-1,4-16-319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3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 5537,'-42'-10'6783,"40"9"-5270,3 1-335,6 0 338,18 4-673,196 32 1330,-39-17-1301,-133-17-670,84-7-1,-131 5-197,10-1 32,-1-1 1,1 0-1,11-3 0,-22 5-39,-1 0 1,0 0-1,1-1 0,-1 1 1,1 0-1,-1 0 0,0 0 0,1 0 1,-1-1-1,1 1 0,-1 0 1,0 0-1,1-1 0,-1 1 0,0 0 1,1 0-1,-1-1 0,0 1 0,0 0 1,1-1-1,-1 0-13,0 1-1,0 0 1,0 0-1,-1-1 1,1 1-1,0 0 1,0 0 0,0-1-1,0 1 1,-1 0-1,1 0 1,0 0-1,0-1 1,-1 1-1,1 0 1,0 0 0,0 0-1,0 0 1,-1 0-1,1-1 1,0 1-1,-1 0 1,1 0 0,-25-6-1334,23 5 1207,-96-15-5412,25 8 3850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3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78 6729,'-66'31'5796,"57"-25"-4204,9-4-746,7-1 122,24-2 378,1-2-1,53-11 1,66-24-46,-11 2-823,8 10-705,-167 30-290,1 0 0,-1 1 0,1 1 0,-31 15 0,7-3 314,26-11 180,-120 40 98,113-41-29,10-3 106,0 0 0,-1 1-1,1 1 1,-19 9 0,32-14-129,-1 0 0,0 0 0,1 1 0,-1-1 0,1 1-1,-1-1 1,0 0 0,1 1 0,-1-1 0,1 1 0,-1-1 0,1 1 0,0-1-1,-1 1 1,1 0 0,0-1 0,-1 1 0,1-1 0,0 1 0,0 0 0,-1-1-1,1 1 1,0 0 0,0-1 0,0 1 0,0 0 0,0 0 0,0-1 0,0 1-1,0 0 1,0-1 0,0 1 0,0 0 0,1-1 0,-1 1 0,0 0 0,0-1-1,1 1 1,-1-1 0,0 1 0,1 0 0,-1-1 0,1 1 0,1 2 45,0-1 1,0 0 0,1 0 0,-1 0-1,0 0 1,1 0 0,4 2 0,5 1 114,0 0 1,0-1 0,18 4-1,6 0-84,0-2 0,0-2 0,55 1 0,112-16 82,-181 9-160,0-1 0,36-11 0,-56 14-47,-1-1-1,1 1 1,-1-1-1,1 1 0,-1-1 1,1 0-1,-1 1 0,0-1 1,1 0-1,-1 0 0,0 0 1,0 0-1,1 0 0,0-3 1,-2 4-26,1-1-1,-1 1 1,0-1 0,0 1 0,0-1 0,0 1-1,0-1 1,0 0 0,0 1 0,0-1 0,0 1 0,0-1-1,0 0 1,0 1 0,0-1 0,0 1 0,-1-1-1,1 1 1,0-1 0,0 1 0,-1-1 0,1 1-1,0-1 1,0 1 0,-1-1 0,0 0 0,-2-2-279,0 1 1,0-1-1,0 1 0,-1-1 1,0 1-1,1 0 1,-1 0-1,0 1 1,-4-3-1,-40-8-962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3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4593,'-70'0'3433,"24"17"664,13 4-1009,25 3-1063,10 6-369,19-9-640,8-2-224,14-3-287,11-8-129,15-8-184,5-3-56,-23-1-40,-24 1-240,0 2 1272,75-4-888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42 9314,'54'-40'5425,"-53"39"-4359,-2 0 230,-9 5-121,-6 4-1082,1 0-1,-19 14 1,28-17-63,-16 11 240,1 1 0,-20 20-1,37-34-176,1 0 0,0 1 0,0-1-1,0 0 1,1 1 0,-1 0 0,1 0-1,-3 6 1,5-9-67,-1 1-1,1 0 1,-1-1-1,1 1 1,0 0-1,0 0 1,0-1 0,0 1-1,0 0 1,0-1-1,1 1 1,-1 0-1,0-1 1,1 1-1,0 0 1,-1-1 0,1 1-1,0-1 1,-1 1-1,1-1 1,0 1-1,0-1 1,0 0-1,1 1 1,0 0-1,69 62 490,-11-11-191,-50-43-274,0 1-1,-1 0 0,11 17 1,-18-26-171,-1 1 0,0-1 1,0 0-1,0 1 1,0-1-1,0 4 1,-1-7-217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3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468 186 7578,'0'-2'449,"-1"-1"-1,0 0 1,1 1 0,0-1 0,-1 0 0,1 0 0,0 1 0,0-1 0,1 0 0,-1 0 0,2-4 0,0-15 986,-2 16-1075,0 0-1,0 0 0,-1 0 1,0 0-1,-1 0 0,1 1 1,-1-1-1,-4-9 0,4 12-182,0-1-1,0 0 0,-1 1 0,1-1 0,-1 1 0,0 0 0,0 0 1,-1 0-1,1 0 0,0 0 0,-1 1 0,-7-4 0,2 2-22,1 0 1,-1 1-1,0 1 0,0 0 0,0 0 0,0 0 0,0 1 0,-1 1 1,1-1-1,0 2 0,-18 1 0,12 1-43,0 0-1,0 1 1,0 1-1,1 0 1,0 0-1,-20 12 0,20-9-58,1 1 0,0 0 0,0 1 0,1 0-1,1 1 1,0 0 0,0 1 0,-11 16 0,16-19-27,1-1 1,0 1-1,0 0 1,1 0-1,0 0 0,1 1 1,0-1-1,0 1 1,1 0-1,1 0 1,-1 0-1,2 0 1,-1 0-1,2 12 1,0-15 0,0 0 0,1 0 1,0 0-1,0 0 0,1 0 1,0 0-1,0 0 0,0-1 1,1 0-1,0 0 0,0 0 0,1 0 1,-1 0-1,1-1 0,10 8 1,-1-2 32,1 0 1,1 0-1,0-2 1,33 15-1,-23-13-6,2-2-1,-1 0 1,1-2-1,49 7 0,-36-10-1,-1-2-1,68-5 1,-98 2-398,-1 0 0,1 0 0,15-5 0,-24 6 71,0 0 0,-1-1 0,1 1 0,0 0 0,-1 0 0,1-1 0,-1 1 0,1 0 0,-1-1 0,1 1 0,0-1 0,-1 1 0,0 0 0,1-1 0,-1 1 0,1-1 0,-1 0 0,0 1 0,1-1 0,-1 1 0,0-1 0,1-1 0,-1-3-1937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3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 11907,'-4'-8'4897,"4"0"-2993,2 0-624,2 2-159,6 0-345,3 0-192,4 8-384,10-2-96,5 0-528,2 0-608,5-6-2897,-1 4 2568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39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10034,'1'-2'4457,"8"-5"-2208,6 0-705,0 2-112,9 1-376,2 3-207,9-1-465,2 2-96,6 0-1104,1-2 960,2-1-304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19 9130,'19'-18'7343,"-28"22"-5959,-2 4-1090,1-1-1,1 2 0,0-1 1,0 1-1,0 1 1,1 0-1,1 0 0,-11 18 1,4-1-26,1 0 0,1 2 1,2 0-1,-13 53 0,18-56-91,1 0 0,1 1-1,2 0 1,0-1 0,6 49 0,-4-63-125,2 0 1,-1 0 0,1-1 0,1 1 0,0-1 0,1 0 0,7 13 0,-8-18-37,0 0-1,1 0 0,-1 0 1,1-1-1,0 0 1,0 0-1,1 0 1,-1 0-1,1-1 1,0 0-1,1 0 1,-1-1-1,8 4 1,-7-5-10,0 0 0,0 0-1,1 0 1,-1-1 0,1 0 0,-1 0 0,1-1 0,-1 0 0,1 0 0,-1-1 0,11-1 0,-14 1 0,0 0 0,0 0 1,-1-1-1,1 1 0,0-1 0,-1 1 1,1-1-1,-1 0 0,1-1 0,-1 1 1,0 0-1,0-1 0,0 0 0,-1 0 1,1 0-1,0 0 0,-1 0 1,0 0-1,0-1 0,0 1 0,0-1 1,-1 1-1,2-6 0,-1 3 14,-1 1 0,0-1 0,0 0 0,-1 0 0,0 0 0,0 0 0,0 1 0,-1-1 0,-2-10 0,2 12-6,0 0 0,0 0 0,-1 0 0,0 0 0,0 0 0,0 0 0,0 0 0,0 1 0,-1-1 0,0 1 0,1-1 0,-2 1 0,1 0 0,-3-2 0,0 1-4,-1 0 0,1 1 0,0 0 0,-1 1 1,0-1-1,0 1 0,1 1 0,-1-1 0,0 1 1,0 0-1,-9 0 0,3 1-15,-1 1-1,1 0 1,-1 0 0,1 1-1,-14 5 1,13-4-25,1 2 0,-15 6 0,23-8-70,0 0 0,-1 0-1,1 0 1,0 1 0,0 0 0,1 0-1,-7 6 1,10-8-51,0-1 0,0 1 0,0-1 0,-1 1-1,2 0 1,-1-1 0,0 1 0,0 0 0,0 0 0,0 3 0,1-4 24,0-1 0,0 1 0,0 0 0,0 0 0,0 0 0,0-1 1,1 1-1,-1 0 0,0 0 0,0 0 0,1-1 0,-1 1 0,0 0 0,1-1 0,-1 1 0,1 0 1,-1-1-1,1 1 0,-1 0 0,1-1 0,0 1 0,-1-1 0,1 1 0,0-1 0,-1 1 0,1-1 1,0 0-1,-1 1 0,2-1 0,22 7-1201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0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 11514,'-2'-3'4761,"0"8"-2824,-2 17-553,-2 10-160,-6 29-255,-3 11-193,3 15-480,1 5-120,6-7-104,2-8-24,5-21-48,2-10-264,4-21-1024,2-14-385,8-14 897</inkml:trace>
  <inkml:trace contextRef="#ctx0" brushRef="#br0" timeOffset="1">312 392 11546,'1'42'5308,"-2"-23"-3597,-2 23-1,1-33-1212,2 0 1,-1 0-1,1 0 1,1 13-1,-1-20-446,0 0-1,1 0 0,-1 0 0,0 0 0,1 0 0,0-1 1,-1 1-1,1 0 0,0 0 0,0 0 0,0-1 1,0 1-1,0-1 0,0 1 0,0-1 0,1 1 0,-1-1 1,0 1-1,1-1 0,-1 0 0,1 0 0,0 0 0,-1 0 1,1 0-1,0 0 0,3 1 0,-4-2-44,0 0 1,0 0-1,0 0 0,0 0 0,0 0 0,0 0 1,0-1-1,0 1 0,0 0 0,0 0 1,0-1-1,0 1 0,0-1 0,0 1 0,0-1 1,0 1-1,0-1 0,-1 1 0,1-1 0,0 0 1,0 1-1,1-3 0,13-20 26,-12 19-25,3-7 4,0 0 0,0 0 0,-2-1 0,6-16 0,-9 23-12,1-1 0,-1 1 0,0 0 0,-1-1 0,1 1 0,-1-1 0,-1 1 0,1 0 0,0-1 0,-1 1 0,0 0 0,-3-8 0,3 11-15,0-1 1,-1 0-1,1 1 0,-1 0 1,0-1-1,0 1 0,0 0 1,0 0-1,0 0 0,0 0 1,-1 0-1,-3-2 0,0 0-67,0 0 0,0 1 0,-1 0 0,1 0-1,-1 1 1,-7-2 0,12 3-77,-1 0-1,0 1 0,1-1 1,-1 1-1,1 0 1,-1 0-1,0-1 1,1 2-1,-1-1 0,0 0 1,1 1-1,-1-1 1,0 1-1,1 0 0,-1 0 1,1 0-1,-1 0 1,1 0-1,0 0 1,-4 3-1,4-3-91,1 1-1,0-1 1,0 0-1,0 1 1,0-1-1,0 1 1,0-1-1,-1 3 1,0 14-997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0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126 260 7722,'0'2'314,"1"-1"1,0 1-1,0-1 1,1 0-1,-1 1 1,0-1-1,0 0 1,1 0-1,-1 0 1,0 0-1,1 0 1,-1 0 0,1 0-1,0-1 1,-1 1-1,1 0 1,-1-1-1,1 0 1,0 1-1,0-1 1,-1 0-1,1 0 1,0 0-1,-1 0 1,1 0-1,0 0 1,0 0 0,-1 0-1,1-1 1,0 1-1,-1-1 1,4-1-1,1-1-92,0 0 0,0-1 0,-1 0 0,1 0-1,-1-1 1,0 1 0,0-1 0,-1 0 0,1 0 0,4-8-1,2-4-171,-1 0-1,10-22 1,-14 25-23,0 1 0,5-23 0,-10 32-20,0 0 1,0 0-1,-1 1 1,1-1-1,-1 0 1,0 0-1,0 0 0,-1 0 1,1 1-1,-1-1 1,1 0-1,-1 0 1,-1 1-1,1-1 0,-2-3 1,2 5-6,0 1 0,0-1 1,0 1-1,0 0 1,0-1-1,0 1 0,-1 0 1,1 0-1,0 0 0,-1 0 1,1 0-1,-1 0 0,1 0 1,-1 0-1,1 1 0,-1-1 1,0 1-1,1-1 0,-1 1 1,0 0-1,0-1 0,1 1 1,-1 0-1,0 0 0,1 0 1,-1 0-1,0 1 0,-2-1 1,0 2-1,0-1 0,-1 0 1,1 1-1,0 0 0,0 0 0,-1 0 1,2 0-1,-1 1 0,-6 4 0,5-1 20,-1-1-1,1 2 0,0-1 0,1 0 0,0 1 0,0 0 1,0 0-1,1 0 0,0 1 0,0-1 0,1 1 0,0-1 0,-2 15 1,1 4 148,0 0 0,4 49 0,2-38 337,13 64 0,17 34 662,-19-82-822,-12-46-294,1 5 54,0 0 0,-1 1 0,0-1 0,0 13 0,-2-22-75,0-1 0,0 1 0,0-1 0,0 0 0,0 1 0,-1-1 0,1 1 0,-1-1 0,0 0 0,0 0 0,0 1 0,0-1 0,0 0 0,0 0 0,0 0 0,-1 0 0,1 0-1,-1 0 1,0-1 0,1 1 0,-1 0 0,0-1 0,0 1 0,0-1 0,0 0 0,0 0 0,-3 2 0,-3-1-61,0 0 0,1 0-1,-1-1 1,0 0 0,0 0-1,0-1 1,0 0 0,0-1-1,-9-1 1,7 1-405,2-1-1,-1 0 1,0-1-1,0 0 1,1 0-1,-1-1 1,-12-7-1,19 10 231,0 0-1,1-1 1,-1 1-1,0 0 1,1-1-1,-1 0 1,1 1-1,0-1 1,-1 0 0,1 1-1,-1-4 1,1 3 22,0-1 0,1 0 0,-1 0 1,1 1-1,-1-1 0,1 0 1,0-3-1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10306,'8'2'1473,"-6"-2"-1214,-1 0 0,0 0 0,1 0 0,-1 1 0,0-1 0,1 0 0,-1 1 0,0-1 0,0 1 0,1 0 0,-1-1 0,0 1 0,0 0 0,0 0 0,0 0 0,0-1 0,0 1 0,0 0 0,0 0 0,0 1 0,-1-1 0,2 2 0,1 4 494,0 0 0,0 1 0,-1-1 0,-1 1 0,2 8 0,-2-4-373,0 1 1,-1 0 0,0 0-1,-4 20 1,4-31-346,0-1-25,0-1 1,0 1 0,0-1 0,0 1 0,0-1 0,-1 1 0,1-1 0,0 1-1,0-1 1,0 0 0,0 1 0,-1-1 0,1 1 0,0-1 0,0 0 0,-1 1-1,1-1 1,0 1 0,-1-1 0,0 1 0,1-1-7,0 0 1,0 0-1,0 0 1,0 0-1,0 0 1,-1 0-1,1 0 0,0 0 1,0 0-1,0 0 1,0 0-1,-1 0 1,1 0-1,0 0 1,0 0-1,0 0 1,0-1-1,0 1 0,0 0 1,-1 0-1,1 0 1,0 0-1,0 0 1,0 0-1,0 0 1,0 0-1,0 0 0,0-1 1,-1 1-1,1 0 1,0 0-1,0 0 1,0 0-1,0 0 1,0-1-1,0 1 1,0 0-1,0 0 0,0 0 1,0 0-1,0-1 1,-1-8 3,4-1-12,0 1 0,0-1 0,1 1 0,0 0 0,9-15 0,-11 22 5,-1 0 1,1 1 0,-1-1 0,1 1 0,-1-1 0,1 1 0,0 0 0,0 0-1,0-1 1,-1 1 0,1 0 0,0 1 0,0-1 0,0 0 0,1 1 0,-1-1-1,0 1 1,4-1 0,-2 1 8,0 0 0,1 0 0,-1 1 0,0-1 0,0 1 0,8 2 0,-9-2 5,0 1 0,0-1 0,-1 1 0,1-1 0,-1 1 0,1 0 0,-1 0 0,0 0 0,1 0 0,-1 0 0,0 1 0,0-1 0,-1 1 0,1-1 0,0 1 0,-1-1 0,0 1 0,0 0 0,2 5 0,0 3 65,-1-1 1,0 0-1,0 1 0,-1 13 0,0-9 10,-3 25-1,2-35-478,-1 0 0,0 0 0,0 0 0,0 0-1,-1-1 1,0 1 0,0-1 0,0 1 0,-3 4 0,-1 0-924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11354,'-3'2'1124,"-10"5"2649,11-3-2445,8-2-322,129 5 1133,-68-5-1897,585-1 684,-631-2-911,58-1 28,296-2 82,-315 5-117,-1 3 0,119 22 0,-167-24-164,-1 1-1,1 0 0,-1 1 0,0 0 0,0 1 1,13 8-1,-22-12 71,0-1 0,0 1 0,-1-1 0,1 1 0,0 0-1,0 0 1,-1-1 0,1 1 0,0 0 0,-1 0 0,1 0 0,-1 0 0,1 0 0,-1 0 0,1 0 0,-1 1 0,1 13-809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56 8954,'1'0'337,"-1"-1"-1,1 1 1,0-1 0,0 1-1,0-1 1,0 0 0,0 1 0,-1-1-1,1 0 1,0 0 0,0 0-1,-1 1 1,1-1 0,-1 0-1,1 0 1,0-2 0,-1 2-220,1 0 0,-1 0 1,0 1-1,0-1 0,0 0 1,0 0-1,0 0 0,0 0 0,0 0 1,0 0-1,0 0 0,0 0 0,-1 1 1,1-1-1,0 0 0,-1 0 1,1 0-1,0 0 0,-1 1 0,1-1 1,-1 0-1,1 0 0,-1 1 0,1-1 1,-1 0-1,0 1 0,1-1 1,-1 1-1,0-1 0,0 1 0,1-1 1,-2 0-1,-5-2 14,1 1 0,-1-1 0,0 1 0,1 1 0,-1-1 1,0 1-1,0 0 0,0 1 0,0 0 0,0 0 0,0 0 0,0 1 0,0 0 0,0 0 0,0 1 0,-7 2 1,4-1-40,1 1 0,0-1 0,0 2 0,1-1 0,-1 1 0,1 1 0,0-1 0,0 1 0,1 1 0,0-1 0,-8 10 0,13-14-72,0 1 1,0-1-1,1 0 1,-1 1-1,1-1 0,0 1 1,-1 0-1,1-1 1,0 1-1,1 0 1,-1 0-1,0-1 1,1 1-1,-1 4 1,1-5-14,1-1 0,-1 1 0,1 0 0,-1 0 0,1 0 0,0-1 0,0 1 0,-1 0 0,1-1 0,0 1 0,1-1 0,-1 1 0,0-1 0,0 1 0,1-1 0,-1 0 0,0 0 0,1 1 0,-1-1-1,1 0 1,0 0 0,-1-1 0,3 2 0,4 2-3,1-1 0,0 0 0,-1 0 0,1-1 0,0 0 0,13 1 0,56 0 10,-38-3 18,-36 0-21,1 0 1,-1 1-1,0-1 1,0 1-1,6 2 0,-9-3-4,-1 0-1,1 0 0,-1 1 1,1-1-1,0 0 0,-1 0 0,1 1 1,-1-1-1,1 1 0,0-1 0,-1 0 1,1 1-1,-1-1 0,0 1 0,1-1 1,-1 1-1,1-1 0,-1 1 0,0 0 1,1-1-1,-1 1 0,0-1 0,0 1 1,1 0-1,-1-1 0,0 1 0,0 0 1,0-1-1,0 1 0,0 0 1,0-1-1,0 1 0,0 0 0,0-1 1,0 1-1,0 0 0,-1-1 0,1 1 1,0 0-1,0-1 0,-1 1 0,1-1 1,-1 2-1,-1 1 36,-1 1 0,1 0 0,-1-1 0,-5 6 0,-4 4 63,-2 3 18,6-7 51,-15 22 1,22-28-135,-1 0 0,0 1 0,1-1 0,-1 0 0,1 1 0,0-1 0,0 1 0,0 0 0,1-1 0,-1 1 0,1 4 0,0-5-21,0-1 0,1 1 0,-1-1 0,1 1 0,0-1 0,0 0-1,0 1 1,0-1 0,0 0 0,0 0 0,0 0 0,1 0 0,-1 0 0,1 0 0,0 0 0,-1 0 0,1 0 0,0-1 0,0 1 0,0-1 0,0 0 0,0 1 0,1-1 0,2 1 0,1 0-10,-1 0 1,0 0 0,1-1 0,-1 1 0,1-1-1,-1-1 1,1 1 0,-1-1 0,1 0-1,7-1 1,16-4-796,42-14 0,-57 15 167,9-2-86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2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11426,'3'-2'501,"-1"0"-1,1 0 0,0 1 0,-1-1 0,1 1 0,0-1 0,0 1 0,0 0 0,0 1 0,0-1 1,4 0-1,-3 0-253,0 1 1,0 0-1,-1 0 1,1 1-1,0-1 1,-1 1-1,1-1 1,-1 1-1,5 2 1,-5-2-186,0 1 0,0-1 0,0 0 1,-1 1-1,1 0 0,-1 0 0,1-1 1,-1 1-1,0 1 0,1-1 0,-1 0 0,0 1 1,-1-1-1,1 1 0,0-1 0,-1 1 1,1 0-1,-1 0 0,0 0 0,0-1 0,0 1 1,0 0-1,-1 0 0,1 1 0,-1 3 1,0 0 12,-1 1 0,0 0 0,-1-1 0,1 1 0,-2-1 0,-4 13 0,4-12 51,0-1 0,0 1 0,1-1 0,0 1 0,1 0 0,-1 10 0,5-5 163,-3-13-275,0 0-1,0 1 0,0-1 1,1 0-1,-1 0 0,0 1 0,0-1 1,0 0-1,1 0 0,-1 1 0,0-1 1,1 0-1,-1 0 0,0 1 1,0-1-1,1 0 0,-1 0 0,0 0 1,1 0-1,-1 0 0,0 0 1,1 1-1,-1-1 0,0 0 0,1 0 1,-1 0-1,0 0 0,1 0 0,-1 0 1,1 0-1,6-5 343,42-13-227,54-23-54,-76 28-79,-20 9-206,0 1 1,1-1 0,-1 1-1,1 0 1,0 1 0,0 0-1,11-2 1,-16 5 114,0-1 0,0 0 0,0 1 1,-1-1-1,6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9522,'0'1'184,"0"-1"0,-1 0 0,1 1 0,0-1 0,-1 0 0,1 1 0,0-1 0,-1 0 0,1 1 1,0-1-1,0 1 0,-1-1 0,1 1 0,0-1 0,0 0 0,0 1 0,0-1 0,0 1 0,0-1 0,-1 1 0,1-1 0,0 1 0,0-1 0,0 1 0,1-1 0,-1 1 0,0-1 0,0 1 0,0-1 1,0 1-1,6 16 654,-2-9-616,0-1 0,1-1-1,0 1 1,0-1 0,0 0-1,1 0 1,9 7 0,-6-5 12,-1 0-1,13 16 1,-16-16-136,0 0-1,0 1 1,-1-1-1,0 1 1,-1 0-1,0 1 1,0-1-1,-1 0 1,2 17-1,-1 2 44,-2 0 0,-3 31 0,1-34-95,-1 0 1,-1 0-1,-1-1 1,-1 1-1,-11 31 1,7-38-24,0 1 1,-1-2-1,0 1 1,-22 25-1,-61 62 111,90-102-129,-38 35 3,33-30-48,-9 1-2542,17-10 1942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36 8058,'-15'6'3560,"4"-2"-1479,7-3-505,8 4-167,5-3-249,19-2-512,3-4-128,14-4-248,4 0-88,-9-3-112,1 3-8,-10 3-16,-6-1-408,-9 4-1744,-4 0 1488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4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8722,'0'9'4113,"6"-6"-1777,14-1-695,3-6 15,10-2-480,2 3-248,1-8-327,-3 3-153,-4-4-240,-6 0-24,-3 4-1153,-3 3-487,-5 1 848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9746,'6'7'1358,"0"0"-1,0 1 1,-1-1-1,5 10 1,-4-5-702,-1 0 0,0 1 0,-1-1 1,4 20-1,1 26 1198,3 96 0,-9-106-1315,-3-45-507,0 4 92,1 1 0,0 0 0,3 12 1,-2-14 23,-2-13-70,-1-4-44,0-46-41,3-77-520,-1 124 493,1 0 0,-1 0 0,2 0 0,0 0 0,0 1 0,5-12-1,-5 14 35,1 1 0,-1 0 0,1 0 0,1 0 0,-1 1 0,1-1 0,0 1 0,10-8 0,-11 10 8,0 1 0,0-1 0,0 1 0,1 0-1,-1 0 1,1 0 0,-1 1 0,1 0 0,0 0-1,-1 0 1,1 0 0,0 1 0,0 0 0,0 0-1,0 0 1,-1 0 0,1 1 0,0 0-1,0 0 1,-1 0 0,1 1 0,-1-1 0,1 1-1,5 3 1,-1 0 70,-1 0-1,1 1 1,-1 0-1,0 0 1,-1 1-1,12 12 1,-8-6 152,-1 1 0,0-1 0,8 18 0,-13-22-85,-1 0-1,0 1 0,-1-1 1,1 1-1,-2-1 1,3 17-1,-4-21-130,-1-1 0,0 1 1,0 0-1,0 0 0,0 0 0,-1 0 0,1 0 0,-1 0 0,-1 0 0,1 0 1,-1 0-1,0-1 0,0 1 0,-4 7 0,6-12-70,-1 1 1,1-1-1,0 1 0,-1-1 1,1 0-1,0 1 0,-1-1 1,1 1-1,-1-1 0,1 0 1,0 1-1,-1-1 0,1 0 0,-1 1 1,1-1-1,-1 0 0,1 0 1,-2 1-1,2-1-28,0 0 0,-1 0 1,1-1-1,0 1 0,0 0 0,-1 0 0,1 0 0,0 0 0,0 0 1,-1-1-1,1 1 0,0 0 0,0 0 0,0 0 0,-1-1 1,1 1-1,0 0 0,0 0 0,0-1 0,0 1 0,0 0 1,0-1-1,0 1 0,-1 0 0,1-1 0,-2-22-6294,2 21 5697,-1-23-2018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8 315 8890,'-1'0'213,"0"1"0,1-1-1,-1 1 1,1-1 0,-1 1 0,1-1 0,-1 1-1,1-1 1,0 1 0,-1 0 0,1-1 0,0 1-1,-1-1 1,1 1 0,0 0 0,0 0 0,0-1 0,-1 1-1,1 0 1,0-1 0,0 1 0,0 1 0,1-1-94,-1-1 0,0 1 1,1-1-1,-1 1 1,1-1-1,-1 1 1,1-1-1,-1 1 1,1-1-1,-1 0 0,1 1 1,-1-1-1,1 0 1,-1 1-1,1-1 1,0 0-1,-1 0 1,1 1-1,1-1 0,4 1 172,0 0 0,1-1 0,-1 1 0,8-1 0,-4-1-182,0 0 1,1-1 0,-1 0 0,0-1-1,0 0 1,-1 0 0,1-1-1,15-8 1,-7 1-55,-1-1 1,0 0-1,21-20 0,-27 22-34,0 0 3,0 0 0,0-1 0,-1 0 0,9-13 0,-17 20-15,0 1 0,0 0 1,0-1-1,0 1 0,-1-1 0,1 0 1,-1 1-1,0-1 0,-1 0 1,1 0-1,0 0 0,-1 0 1,0 1-1,0-1 0,0 0 1,0 0-1,-1 0 0,0 0 1,0 0-1,0 1 0,-1-5 0,-1 3 57,1 0-1,-1 0 1,0 0-1,0 1 1,0-1-1,-1 1 1,1 0-1,-1 0 1,0 0-1,0 0 1,-1 1-1,1-1 1,-1 1-1,0 0 1,1 1-1,-1-1 1,-1 1-1,-7-2 1,7 2 36,-1 0-1,0 1 1,0 0 0,0 0-1,0 1 1,0-1 0,0 2-1,0-1 1,0 1 0,0 0 0,0 0-1,0 1 1,0 0 0,-9 4-1,7-2-13,1 1 0,-1 0 0,1 1 0,0-1 0,0 1 0,1 1 0,0 0-1,0 0 1,0 0 0,1 1 0,0-1 0,1 2 0,-9 15 0,10-16-11,1 0 1,0 0 0,0 0 0,1 0 0,0 0-1,1 1 1,0-1 0,0 1 0,0-1-1,1 1 1,1-1 0,-1 1 0,1-1 0,1 0-1,0 1 1,4 11 0,-1-7 5,1 0 1,1-1-1,0 0 0,0 0 1,1-1-1,1 0 0,0 0 1,1-1-1,10 9 1,-8-8-55,1-1 0,0-1 1,0 0-1,1-1 0,0-1 0,1 0 1,23 8-1,-29-12-257,0-1-1,0-1 1,0 0-1,0 0 1,0-1-1,1 0 1,-1 0-1,18-4 1,4-2-491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4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7658,'-9'4'1395,"1"-1"1,-1 0 0,0 0-1,0-1 1,-9 1-1,13-2-219,5-3 14,9-1-191,13-2-517,0 2-1,37-1 0,46 7 425,-75-1-548,1 1 0,-1 2 0,31 9 0,-45-13-190,-16-1-224,-7 2-328,-6 1-2137,-19 8 1,28-9 1637,-4 2-680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5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36 6577,'-76'-9'3262,"74"9"-2950,-1 0 0,1-1 0,0 1 0,0-1 0,0 1-1,-1-1 1,1 0 0,0 0 0,0 0 0,0 0-1,-3-2 1,5 2-184,-1 1-1,1 0 0,0-1 1,0 1-1,-1-1 1,1 1-1,0 0 0,0-1 1,0 1-1,0-1 1,-1 1-1,1 0 0,0-1 1,0 1-1,0-1 1,0 1-1,0-1 0,0 1 1,0 0-1,0-1 0,0 1 1,0-1-1,1 1 1,-1-1-1,0 1 0,0 0 1,0-1-1,0 1 1,1-1-1,-1 1 0,0 0 1,1-1-1,-1 1-75,0 0 0,1-1-1,-1 1 1,0 0 0,0 0 0,1 0-1,-1-1 1,0 1 0,1 0 0,-1 0 0,0 0-1,1 0 1,-1 0 0,0 0 0,1 0-1,-1 0 1,0 0 0,1 0 0,-1 0-1,1 0 1,-1 0 0,1 0 0,3 0 92,12 1 28,-1 0-1,31 5 1,-38-4-127,-3-1-4,1 0 0,-1 0 0,0 1 0,1 0 0,-1 0 1,0 0-1,0 1 0,0-1 0,-1 1 0,1 1 0,4 3 0,-7-5-16,0 0 1,0 0-1,-1 0 1,1 0-1,-1 0 1,1 1-1,-1-1 1,0 1-1,1-1 1,-1 1-1,-1-1 1,1 1-1,0 0 1,-1-1-1,1 1 1,-1 0-1,0 0 1,0-1-1,0 1 1,0 0-1,0 0 1,-1 3-1,-1-1 43,1 0 0,-1 0-1,0 0 1,0 0 0,0-1 0,-1 1-1,0-1 1,0 1 0,0-1 0,-5 6 0,-5 3 269,-25 19 1,8-7-20,-5 6 173,34-31-473,1 0 0,-1 1 0,1 0 0,-1-1 1,1 1-1,-1-1 0,1 1 0,-1 0 0,1-1 0,-1 1 0,1 0 1,0-1-1,-1 1 0,1 0 0,0 0 0,0-1 0,-1 1 1,1 0-1,0 0 0,0 1 0,0-2-3,0 1 1,1-1-1,-1 1 1,0 0-1,1-1 1,-1 1-1,0-1 1,1 1-1,-1-1 1,1 0-1,-1 1 1,1-1-1,-1 1 0,1-1 1,-1 0-1,1 1 1,-1-1-1,1 0 1,1 1-1,3 0 39,0 1 0,0-1 0,0 0 0,8 0 0,-13-1-54,14 1 47,-1-1-1,1-1 1,0 0 0,0-1-1,-1 0 1,1-1 0,-1-1 0,0 0-1,13-6 1,-25 10-66,-1 0-1,1-1 1,-1 1-1,1 0 1,-1 0 0,1 0-1,-1-1 1,1 1 0,-1 0-1,1-1 1,-1 1 0,0-1-1,1 1 1,-1 0 0,0-1-1,1 1 1,-1-1-1,0 1 1,0-1 0,1 1-1,-1-1 1,0 1 0,0-1-1,0 1 1,0-1 0,0 0-1,-4-13-1817,3 12 1676,-2-5-489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5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1 524 4809,'0'2'2646,"1"1"-1525,1 7 845,-1-2 3251,8-10-3902,-7 1-1258,1 0 1,0-1-1,0 0 0,0 1 0,-1-1 0,5-4 0,2-3-9,1 0 0,-2 0-1,1-1 1,-1 0 0,-1-1-1,0 0 1,8-16 0,10-23 29,34-79 10,-47 100 0,-2-1-1,11-45 1,-19 63 20,0 1 0,-1-1 0,1-21 0,-3 30-50,1 0 0,0 0 0,-1-1 0,0 1 0,0 0 0,0 0 0,0 0 0,-2-3 0,2 4-2,0 1-1,0-1 1,0 1 0,0-1-1,0 1 1,-1 0-1,1 0 1,0-1 0,-1 1-1,1 0 1,-1 0 0,1 1-1,-1-1 1,0 0-1,-3-1 1,3 2 3,0-1-1,-1 1 1,1 0-1,0 0 1,-1 0 0,1 0-1,-1 0 1,1 0 0,0 0-1,-1 1 1,1 0-1,0-1 1,0 1 0,-1 0-1,1 0 1,0 0-1,0 0 1,0 0 0,0 1-1,0-1 1,0 1 0,0-1-1,1 1 1,-3 2-1,-2 3 35,1-1 0,1 1 0,-1 0 0,1 0 0,0 0 0,-2 8 0,-1 2 17,2 0-1,0 1 1,1 0-1,-3 25 0,1 74 156,6-99-229,0 0 1,2 0-1,0 0 0,1-1 1,8 27-1,-9-37-53,0-1 1,0 0-1,1 0 0,0 0 1,0 0-1,1 0 1,0-1-1,0 1 0,0-1 1,0 0-1,1 0 1,0-1-1,0 1 0,0-1 1,1 0-1,-1-1 0,1 1 1,6 2-1,-7-4-272,0-1 1,0 0-1,0 0 0,0 0 1,0 0-1,0-1 0,0 0 0,1 0 1,-1 0-1,0 0 0,0-1 0,0 0 1,0 0-1,0-1 0,6-2 1,17-10-950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53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4017,'7'33'10579,"-4"2"-6519,-5 33-1327,1-60-2452,0 0 1,-1 0-1,0 0 1,0 0-1,-1-1 1,-5 14 0,8-21-280,0 0 0,0 0 0,0 0 1,0 0-1,-1 0 0,1 0 0,0 0 1,0 0-1,0 0 0,0 1 0,0-1 1,0 0-1,0 0 0,0 0 0,0 0 1,0 0-1,0 0 0,0 0 0,-1 0 1,1 0-1,0 0 0,0 0 0,0 0 0,0 0 1,0 0-1,0 0 0,0 0 0,0 0 1,-1 0-1,1 0 0,0 0 0,0 0 1,0 0-1,0 0 0,0 0 0,0 0 1,0 0-1,0 0 0,-1 0 0,1 0 1,0 0-1,0 0 0,0 0 0,0 0 1,0 0-1,0 0 0,0 0 0,0 0 1,0-1-1,0 1 0,0 0 0,-1 0 0,1 0 1,0 0-1,0 0 0,0 0 0,0 0 1,0 0-1,0 0 0,0-1 0,0 1 1,0 0-1,-1-11-25,3 4-6,0 0-1,0 0 1,0 0-1,1 1 1,7-13-1,17-22-37,-22 35 60,0 0 0,0 0 0,1 0 0,-1 0 0,1 1 0,1 0 0,-1 0-1,1 0 1,-1 1 0,1 0 0,10-3 0,-14 5 7,0 1 1,1 0 0,-1 0-1,1 0 1,-1 1-1,1-1 1,-1 1-1,6 0 1,-6 0 1,-1 0 0,0 1 0,0-1 0,1 1 1,-1 0-1,0 0 0,0 0 0,0 0 0,0 0 0,0 0 1,0 0-1,0 1 0,0-1 0,1 2 0,1 2 23,0-1 0,-1 1 1,0-1-1,0 1 0,4 7 0,1 4 59,-2-7 16,-1 0 0,0 0-1,-1 1 1,0 0 0,0 0 0,3 18 0,-6-26-82,-1-1-1,0 1 1,0-1 0,0 1 0,0 0-1,0-1 1,0 1 0,0-1 0,0 1-1,-1-1 1,1 1 0,-1-1 0,1 1-1,-1-1 1,0 2 0,1-2-55,0-1 0,0 0 0,-1 0 0,1 1 1,0-1-1,0 0 0,0 0 0,0 1 0,0-1 0,1 0 0,-1 0 1,0 0-1,0 1 0,0-1 0,0 0 0,0 0 0,0 1 0,0-1 1,0 0-1,0 0 0,1 0 0,-1 1 0,0-1 0,0 0 0,0 0 1,0 0-1,1 1 0,-1-1 0,0 0 0,0 0 0,0 0 0,1 0 0,-1 0 1,0 0-1,0 0 0,1 1 0,-1-1 0,0 0 0,0 0 0,0 0 1,1 0-1,-1 0 0,0 0 0,0 0 0,1 0 0,-1 0 0,0 0 1,0 0-1,1 0 0,-1-1 0,0 1 0,0 0 0,1 0 0,-1 0 1,0 0-1,0 0 0,0 0 0,1-1 0,-1 1 0,0 0 0,4-8-1418,2-4 415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19:5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8322,'-1'1'429,"0"1"1,0-1-1,1 1 1,-1-1-1,1 1 1,-1 0-1,1-1 1,-1 1-1,1 0 1,0-1 0,0 1-1,0 0 1,0-1-1,0 1 1,0 0-1,0 0 1,1-1-1,-1 1 1,1 0-1,0 2 1,3 14 968,-1 64 2050,-4-71-3215,0 0-1,0 0 0,-1 0 0,-1 0 0,-4 14 0,5-21-111,0 0 0,0 0 0,0 0 0,-5 4 1,5-6-5,3-11-49,5-7-72,0 0 1,16-28-1,-15 31 2,1-3 0,0 1 1,2 0 0,0 0 0,0 1 0,19-18 0,-26 28 2,1 1 0,0 0 1,1-1-1,-1 2 0,1-1 0,-1 0 1,1 1-1,0 0 0,6-2 0,-9 3 2,-1 1 0,1-1-1,0 1 1,0-1-1,0 1 1,0 0 0,0 0-1,0 0 1,0 0-1,0 0 1,0 0 0,0 0-1,0 1 1,0-1-1,0 1 1,0 0 0,0-1-1,0 1 1,0 0-1,0 0 1,-1 0 0,1 0-1,0 1 1,-1-1-1,1 0 1,2 4 0,-2-2 30,0 1-1,0 1 1,0-1 0,0 0 0,-1 0 0,1 1 0,-1-1 0,0 1 0,0-1 0,-1 1 0,1-1 0,-1 1 0,-1 5 0,0 5 147,-1 0 0,-6 26 0,-14 28-867,22-67-93,0-2-840,1-2 590,1-6-253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32 6441,'-2'2'537,"0"-1"0,0 1 0,0-1 0,0 0 0,0 0 0,0 0 0,-1 0 0,1 0 0,0 0 0,-3 0 0,1 1 3195,10-1-2409,12 1-646,55-3 165,1-3 0,89-17 0,-148 19-1055,35-8 548,-45 9-1048,0 0 1,-1-1-1,1 0 1,4-3-1,-18 12-2577,-10 4 1258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6241,'0'0'270,"0"0"0,-1 0 0,1 0 0,0 1 0,-1-1 0,1 0 0,0 0 0,-1 0 0,1 1 0,0-1 0,-1 0 0,1 0 0,0 0 0,-1 0 0,1 0 0,-1 0 0,1 0 0,0 0 0,-1 0 0,1 0 0,-1 0 0,-3 0 1309,3 8-945,5 32 590,2 9-340,-6-47-800,0 0-1,1 0 1,-1 0-1,1 0 1,0 0-1,-1 0 1,1 0-1,0 0 1,0 0-1,0-1 1,1 1-1,-1 0 1,0-1-1,0 1 1,1-1-1,2 2 1,-2-1-6,1-1 0,-1 0 0,1 1 0,-1-1 1,1 0-1,0-1 0,0 1 0,-1 0 0,1-1 1,0 0-1,4 1 0,0-2 12,1 1 0,-1-1 0,0-1-1,0 1 1,-1-1 0,1 0 0,9-5 0,21-6-753,-29 13-403,-2 4 436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4801,'-21'8'2825,"4"-6"-57,2-5-559,12 0-521,3 1-208,11 2-383,6 1-169,3 3-152,7-1-80,5-2-248,9-1-120,6 0-192,-3 0-64,-5 0-1184,-5 1-2985,-6 6 2785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8090,'2'-16'3854,"8"-29"0,-8 40-2455,0 5 21,-1 9 43,-1-1-999,0 1 0,1-1 0,2 12-1,2 18 263,-4 3-258,2 26-43,20 122 1,-20-178-1074,0 1 1,1-1-1,0 0 0,8 15 1,-9-19-2124,-6-6 1107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9690,'-36'9'5861,"36"-9"-5836,0 0 0,0 0-1,0 0 1,0 1 0,0-1-1,0 0 1,0 0 0,0 0-1,0 0 1,0 0 0,0 0 0,0 0-1,0 0 1,0 0 0,0 0-1,0 0 1,0 0 0,1 0-1,-1 0 1,0 0 0,0 0-1,0 0 1,0 0 0,0 1-1,0-1 1,0 0 0,0 0-1,0 0 1,0 0 0,0 0-1,0 0 1,0 0 0,0 0 0,0 0-1,0 0 1,0 0 0,0 0-1,0 0 1,0 0 0,0 1-1,0-1 1,-1 0 0,1 0-1,0 0 1,0 0 0,0 0-1,0 0 1,0 0 0,0 0-1,0 0 1,0 0 0,0 0 0,0 0-1,0 0 1,0 0 0,0 0-1,0 0 1,0 0 0,4 2 252,1-1 0,0 1 1,0-1-1,1-1 0,-1 1 0,7-1 1,-4 1-106,262 2 2060,-164-4-1710,-37 1-270,404 12 313,-470-11-645,31 3-1096,-34-4 1107,1 0-1,-1 0 1,0 0 0,1 0 0,-1 0 0,1 0-1,-1 0 1,0 1 0,1-1 0,-1 0-1,0 0 1,1 0 0,-1 1 0,0-1-1,0 0 1,1 0 0,-1 1 0,0-1-1,1 0 1,-1 1 0,0-1 0,0 1-51,0-1 0,0 1 0,-1-1 1,1 1-1,0-1 0,-1 0 0,1 1 1,0-1-1,-1 1 0,1-1 0,-1 0 1,1 1-1,0-1 0,-1 0 1,1 0-1,-1 1 0,1-1 0,-1 0 1,1 0-1,-1 0 0,0 0 0,-21 8-1611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7714,'3'1'450,"-1"1"1,1 0 0,-1 0 0,0-1 0,0 2 0,0-1-1,0 0 1,0 0 0,0 1 0,0-1 0,-1 1 0,0-1-1,1 1 1,1 5 0,1 5 495,0-1 1,1 16-1,-1-11-170,3 25 741,-2 1 0,-1 54 1,-4-92-1420,0-4-92,0 1 46,0 0 0,0 0 0,0 0 0,1 1 0,-1-1 0,0 0 1,1 0-1,-1 0 0,1 0 0,0 0 0,0 0 0,2 3 0,-2-3-4,-1-3 41,2-4-48,12-39-4,-7 26-27,-2 1 0,6-32 0,-9 38-5,-1 0 0,1-1-1,1 1 1,0 0 0,6-17 0,-8 26-4,0 0 0,0 0 0,0 0 0,0 0 1,1 0-1,-1 0 0,1 0 0,-1 0 1,1 0-1,0 1 0,-1-1 0,1 0 0,0 1 1,0 0-1,0-1 0,0 1 0,1 0 1,-1 0-1,0 0 0,0 0 0,1 1 0,-1-1 1,0 1-1,1-1 0,-1 1 0,1 0 0,4 0 1,-2 1 20,0 0 1,0 0 0,0 1 0,0 0-1,-1 0 1,1 0 0,-1 0-1,1 1 1,-1 0 0,0 0 0,7 6-1,2 3 300,24 27 0,-26-25-38,0 1 0,-1-1 0,0 2 0,7 18-1,-13-26-178,-1-1 0,0 2 0,0-1 0,-1 0 0,0 0-1,0 1 1,-1 0 0,0-1 0,-1 1 0,-1 13-1,-3-8-45,4-13-101,0-1-1,-1 1 0,1-1 1,0 1-1,0-1 1,0 1-1,-1-1 1,1 0-1,0 1 0,-1-1 1,1 0-1,0 1 1,0-1-1,-1 0 1,1 1-1,-1-1 0,1 0 1,0 1-1,-1-1 1,1 0-1,-1 0 0,1 0 1,-1 1-1,1-1 1,0 0-1,-2 0 1,2 0-71,0 0-1,0-1 1,-1 1 0,1 0 0,0 0 0,0-1 0,0 1 0,-1 0 0,1-1 0,0 1 0,0 0 0,0 0 0,0-1 0,0 1-1,0 0 1,-1-1 0,1 1 0,0 0 0,0-1 0,0 1 0,0 0 0,0-1 0,0 1 0,0 0 0,0-1 0,1 1 0,-1-1-152,0-1-750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7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48 106 5873,'-1'-1'350,"0"0"0,0 0 0,0-1 0,0 1 0,0 0 0,0-1 1,1 1-1,-1 0 0,0-1 0,1-1 0,-8-14 892,-16-24 768,23 38-1764,0 1-1,0 0 0,0-1 1,0 1-1,1-1 1,-1-3-1,1 6-148,-1-1 0,1 1 1,0-1-1,0 1 0,0 0 0,0-1 0,0 1 0,0-1 0,0 1 1,0-1-1,0 1 0,1 0 0,-1-1 0,0 1 0,0-1 0,0 1 0,0-1 1,1 1-1,-1 0 0,0-1 0,0 1 0,1 0 0,-1-1 0,0 1 1,1-1-1,-1 2 52,1 0 1,-1 0-1,1 0 1,-1 1-1,1-1 0,-1 0 1,0 0-1,1 0 1,-1 2-1,0-2-39,9 78 1553,4 14-700,-7-66-793,1 0-1,2 0 1,1-1-1,1 0 1,19 34-1,-29-59-171,-1 0-1,1 0 0,-1 0 1,1 0-1,0 0 0,-1 0 1,1-1-1,0 1 0,0 0 0,-1 0 1,1 0-1,2 0 0,-3-1-49,0 0-1,0 0 1,0 0-1,1 0 0,-1 0 1,0 0-1,0 0 1,0 0-1,1-1 0,-1 1 1,0 0-1,0 0 1,0 0-1,0 0 1,0 0-1,1 0 0,-1-1 1,0 1-1,0 0 1,0 0-1,0 0 0,0-1 1,0 1-1,1 0 1,-1 0-1,0 0 0,0 0 1,0-1-1,0 1 1,0 0-1,0 0 1,0 0-1,0-1 0,0 1 1,0 0-1,0-1 1,0-4-1146,0-1 0,0 1 0,-2-8 0,-2-11-870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6857,'-4'3'4252,"4"-1"1338,6-1-1566,-1-1-5495,22-1 1772,28-4 0,-9 1-132,-32 2-136,100-6 110,-91 8-122,0 1 0,45 6 0,-61-5-17,-1-1 1,1 1 0,-1 0 0,0 1-1,0 0 1,7 3 0,-10-4-1,-1 0 0,1-1 0,-1 1 1,0 0-1,1 0 0,-1 1 0,0-1 0,0 0 0,-1 1 1,1-1-1,0 1 0,-1-1 0,1 1 0,-1 0 0,0 0 1,1 3-1,0 8 124,0 1 0,-1 0 0,-1 0 0,-1 0 0,-3 27 0,1-20 55,0 8 35,-7 97 502,9-92-534,5 58-1,-3-78-122,6 21 0,-6-33-111,0 1 0,0-1 0,0 1-1,1-1 1,-1 0 0,1 1 0,0-1 0,0 0 0,0 0-1,0 0 1,4 4 0,1-3-547,-7-4 542,0 0-1,0 0 0,0 0 1,0 1-1,1-1 1,-1 0-1,0 0 0,0 0 1,0 0-1,0 0 0,0 0 1,0 0-1,1 0 0,-1 0 1,0 0-1,0 0 0,0 0 1,0 0-1,0 0 0,1 0 1,-1 0-1,0 0 0,0 0 1,0-1-1,0 1 0,0 0 1,0 0-1,1 0 0,-1 0 1,0 0-1,0 0 0,0 0 1,0 0-1,0 0 0,0-1 1,0 1-1,0 0 1,0 0-1,0 0 0,1 0 1,-1 0-1,0 0 0,0 0 1,0-1-1,0 1 0,0 0 1,0 0-1,0 0 0,0 0 1,0 0-1,0-1 0,0-7-1299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0:0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5449,'-3'2'3097,"10"0"-41,6-2-623,11 1-481,5 0-199,9 1-577,-4-2-232,5 0-352,-2 0-152,-9 0-247,2 0-25,-8 0-809,-4 0-607,-2 0 776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07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48 10034,'-1'-4'697,"0"2"-242,0-1 1,0 0-1,0 0 1,1 0-1,-1 0 1,1 0 0,0 0-1,0 0 1,0 0-1,0 0 1,0 0-1,1-3 1,-1 6-436,0 0-1,0 0 1,0 0 0,0 0-1,1 0 1,-1 0-1,0 0 1,0 0 0,0 0-1,0 0 1,0 0 0,0 0-1,0 0 1,0 0 0,0 0-1,0 0 1,0 0 0,0 0-1,0 0 1,1 1 0,-1-1-1,0 0 1,0 0 0,0 0-1,0 0 1,0 0 0,0-1-1,0 1 1,0 0 0,0 0-1,0 0 1,1 0 0,-1 0-1,0 0 1,0 0 0,0 0-1,0 0 1,0 0-1,0 0 1,0 0 0,0 0-1,0 0 1,0 0 0,0 0-1,0 0 1,0 0 0,0 0-1,0 0 1,0-1 0,0 1-1,1 0 1,-1 0 0,0 0-1,0 0 1,0 0 0,0 0-1,0 0 1,0 0 0,0 0-1,0 0 1,0 0 0,0-1-1,0 1 1,0 0 0,0 0-1,0 0 1,0 0-1,-1 0 1,3 9 774,-2 25 81,-7 55 1,-12 32-507,8-55-167,-12 115 48,21-141-198,2 0 0,6 61 0,-5-97-45,4 21 16,-5-24-23,0-1 0,0 0 0,0 1 0,0-1 0,0 1 0,1-1 0,-1 1 1,0-1-1,0 1 0,1-1 0,-1 0 0,0 1 0,1-1 0,-1 0 0,0 1 0,1-1 0,-1 0 1,1 1-1,-1-1 0,0 0 0,1 0 0,-1 0 0,1 1 0,-1-1 0,1 0 0,-1 0 0,1 0 1,-1 0-1,1 0 0,-1 0 0,1 0 0,-1 0 0,1 0 0,-1 0 0,1 0 0,-1 0 0,1 0 1,0-1-1,32-9 56,0 1 1,39-6 0,68-2 370,-136 17-433,6-2-21,0 1 0,1 1 0,-1 0 0,1 0 0,0 1 0,11 2 0,-14 2-817,2 1 357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0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57 6113,'1'-2'271,"1"-3"617,0-1-1,-1 1 1,0-1 0,1-6-1,-2 11-791,0 0-1,0 0 0,1 1 0,-1-1 0,0 0 1,0 1-1,0-1 0,-1 0 0,1 1 1,0-1-1,0 0 0,0 1 0,0-1 0,-1 0 1,1 1-1,0-1 0,-1 0 0,1 1 1,0-1-1,-1 1 0,1-1 0,-1 1 0,1-1 1,-1 1-1,1-1 0,-1 1 0,1-1 0,-1 1 1,0 0-1,1-1 0,-1 1 0,0 0 1,1-1-1,-1 1 0,0 0 0,1 0 0,-1 0 1,0 0-1,1 0 0,-1 0 0,0 0 1,1 0-1,-1 0 0,-1 0 0,-1 0 86,1 1 0,-1 0 0,0-1 0,0 1 0,0 0 0,0 1 0,1-1-1,-1 0 1,0 1 0,1-1 0,0 1 0,-4 3 0,-2 3 154,0 0 0,-7 9 0,10-11-127,-12 14 173,1 2 0,0-1 0,2 2-1,-21 42 1,32-56-348,0 0 1,0-1-1,1 1 0,0 0 0,0 1 0,1-1 0,0 14 1,1-16-26,1-1 1,0 0-1,0 1 1,1-1-1,-1 0 1,1 1 0,1-1-1,-1 0 1,1-1-1,0 1 1,7 10-1,-6-10-14,1-1-1,0 0 0,0 0 0,0 0 0,0-1 0,1 0 0,0 0 0,0 0 0,0-1 0,0 1 0,1-1 0,-1-1 0,1 1 0,0-1 0,-1-1 0,11 2 1,-5-1-291,-1-1 0,0-1 0,1 0 0,-1-1 0,0 0 0,1-1 0,-1 0 0,0 0 0,14-7 0,15-9-708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0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1 378 9370,'0'-1'255,"1"0"1,-1 1-1,0-1 0,1 0 0,-1 0 1,1 1-1,-1-1 0,1 0 0,-1 1 1,1-1-1,0 1 0,-1-1 0,1 1 1,0-1-1,-1 1 0,1-1 0,0 1 1,0-1-1,1 1 0,19-5 909,-9 3-464,17-3 73,1 2-1,0 1 0,50 3 1,10-1-299,-80 0-417,0 0 0,20 2 0,-30-2-54,1 0 0,-1 0 0,1 0 0,-1 0 0,1 0 0,-1 1 0,1-1 1,-1 0-1,1 0 0,-1 1 0,1-1 0,-1 0 0,1 0 0,-1 1 0,0-1 0,1 0 1,-1 1-1,0-1 0,1 1 0,-1-1 0,0 0 0,1 1 0,-1-1 0,0 1 0,0-1 1,0 1-1,1-1 0,-1 1 0,0-1 0,0 1 0,0-1 0,0 1 0,0-1 0,0 1 1,0-1-1,0 1 0,0 0 0,-1 2 8,1-1 0,-1 1 0,0 0-1,0-1 1,-3 5 0,1-1 14,1 0 38,0 1 0,1 0 0,-1-1-1,1 1 1,0 12 0,0 1 130,-2 0 23,2 1-1,0-1 1,3 28-1,13 88-272,-15-135-16,0 0 1,0 0-1,1 0 1,-1 1-1,0-1 0,0 0 1,1 0-1,-1 0 1,0 0-1,1 0 1,-1 0-1,1 0 1,0 0-1,-1 0 1,1 0-1,0 0 1,-1 0-1,1 0 1,0-1-1,0 1 1,0 0-1,0 0 1,0-1-1,0 1 0,0-1 1,0 1-1,0-1 1,0 1-1,0-1 1,0 0-1,0 1 1,0-1-1,2 0 1,2 0-111,0-1 0,0 1 0,0-1 0,7-3 0</inkml:trace>
  <inkml:trace contextRef="#ctx0" brushRef="#br0" timeOffset="1">1055 0 9202,'-34'0'4825,"16"0"-272,8 0-3817,20 1-40,0 2-208,14 0-80,15 3-119,-4 0-121,11-2-96,-1 0-288,-3 0-809,-8 0-567,-9 0-2097,-9 1 2297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1042 15603,'0'2'263,"0"1"-1,0-1 0,-1 0 0,1 1 0,-2 3 0,-1 5 642,3-6-539,0-5-342,0 1 1,0-1-1,0 1 0,0-1 1,0 1-1,0-1 0,0 0 1,0 1-1,0-1 0,0 1 1,0-1-1,0 0 0,-1 1 1,1-1-1,0 1 0,0-1 1,0 0-1,0 1 0,-1-1 1,1 0-1,0 1 1,-1-1-1,1 0 0,0 1 1,0-1-1,-1 0 0,1 0 1,0 1-1,-1-1 0,1 0 1,-1 0-1,1 0 0,0 1 1,-1-1-1,1 0 0,-1 0 1,1 0-1,0 0 0,-1 0 1,1 0-1,-1 0 0,1 0 1,0 0-1,-1 0 0,1 0 1,-1 0-1,1 0 1,0 0-1,-1 0 0,1-1 1,-1 1-1,-1 0 8,0-1 0,0 1 0,0-1 0,1 1 0,-1-1 0,0 0 0,0 0 0,1 0 0,-1 0 0,-2-2 0,-15-17 74,13 13-55,-17-19-29,2-1 0,0-1 0,3-1 0,0 0 0,-16-38 0,25 46-27,1-1 0,1 0 0,1 0 1,1-1-1,1 0 0,0 0 0,2 0 0,2-42 0,2 39-2,1 0-1,1 0 0,1 1 1,1 0-1,2 0 0,0 1 1,2 0-1,1 0 0,16-26 1,57-70-14,10-16 20,-94 135 2,5-8 2,0 1 0,0 0 0,0 0 0,8-6 0,-11 12-1,0 0 0,0 0 0,0 0 0,0 1 1,1-1-1,-1 1 0,1-1 0,-1 1 0,1 0 0,0 0 0,-1 0 0,1 0 1,0 1-1,0-1 0,-1 1 0,1 0 0,5 0 0,3 0 5,0 1 0,12 3 0,-17-2-535,-10-2-1880,2 0-2250,0 0 2724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0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5441,'-34'16'3521,"17"-6"128,4-2-1329,13-6-751,4-3-241,13 0-264,14-3-120,10-3-360,8 2-160,3 1-232,0 0-95,4 2-546,-4 1-695,3 0 736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0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47 8490,'-20'-7'3953,"12"0"-1377,12 2-1296,15 0-327,2 1-129,15-3-184,12 3-120,9-4-288,8 8-96,0 0-80,-10 4-72,-14 3-672,-10-5-528,-22 4-1937,-9-8 1921</inkml:trace>
  <inkml:trace contextRef="#ctx0" brushRef="#br0" timeOffset="1">88 9 6505,'-11'0'1126,"-25"0"2114,33 0-2948,1 0 0,-1 1 0,0-1 0,1 1 0,-1 0 0,1-1 0,0 1 0,-1 1 0,1-1 0,0 0 0,-4 3 0,5-4-222,1 1 0,-1-1 1,1 1-1,-1 0 0,0 0 0,1-1 0,-1 1 0,1 0 1,0 0-1,-1 0 0,1-1 0,0 1 0,-1 0 0,1 0 1,0 0-1,0 0 0,0 0 0,0 0 0,-1-1 0,1 1 1,1 0-1,-1 0 0,0 0 0,0 0 0,0 0 0,0 0 1,1 0-1,-1-1 0,0 1 0,1 0 0,-1 0 0,1 0 1,0 1-1,2 1 69,-1 1 0,1-1 0,0 1 0,0-1 1,6 5-1,7 3 84,1 1 0,0-2 0,1 0 0,24 9 0,10 6 161,-35-17-259,67 38 446,-71-38-484,-1 1 1,0 0 0,-1 0 0,16 17 0,-24-22-74,0-1 1,0 1 0,0 0 0,0 0-1,-1 1 1,0-1 0,0 1 0,2 5 0,-3-7-9,0 0 1,-1 0-1,1 0 1,-1 0-1,0 0 1,0 0-1,0 0 1,-1 0-1,1 0 1,-1 0-1,1 0 1,-1 0-1,0 0 1,-2 4-1,-1 0 9,0 1-1,0-1 1,-1 0-1,0 0 0,-1 0 1,-8 8-1,-42 33 63,26-24-40,21-17-26,-12 11 90,-26 29-1,45-46-86,1 1-1,0-1 1,0 1-1,0-1 1,0 1-1,0-1 1,0 1-1,1 0 1,-1-1-1,0 1 1,1 0-1,-1 0 1,1 0-1,0-1 1,0 4-1,0-4-5,0 0 1,0 0-1,0 1 0,1-1 0,-1 0 1,1 0-1,-1 0 0,1 1 0,-1-1 0,1 0 1,0 0-1,0 0 0,-1 0 0,1 0 1,0 0-1,0 0 0,0-1 0,0 1 0,0 0 1,0 0-1,0-1 0,0 1 0,2 0 1,4 2 12,-1-1 0,1 1 0,-1-2 0,1 1 0,0-1 0,8 1 0,44 0 69,-53-2-81,46-1 51,-28-1-49,1 2-1,-1 1 1,39 6 0,-60-7-111,1 1 1,0 0-1,0 0 0,-1 1 1,1-1-1,-1 1 0,5 2 1,-7-3-6,0 0 0,0 0 0,0-1 0,0 1 0,0 0 0,0 0 0,-1 0 0,1 0 0,0 0 0,-1 1 0,1-1 0,-1 0 0,1 0 0,-1 0 0,0 0 0,1 1 0,-1-1 0,0 0 0,0 0 0,0 1 0,0-1 0,0 0 1,0 0-1,0 1 0,0-1 0,-1 0 0,1 0 0,0 0 0,-1 3 0,-15 31-1091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0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3 111 8322,'0'1'304,"-1"0"1,1 1 0,0-1-1,-1 0 1,1 0-1,0 1 1,0-1 0,0 0-1,0 0 1,0 1-1,0 1 1,1-2-156,-1 0-1,1 0 1,-1-1 0,1 1-1,-1-1 1,1 1 0,0-1-1,-1 1 1,1-1 0,0 1-1,-1-1 1,1 1 0,0-1-1,0 0 1,-1 1 0,1-1 0,0 0-1,0 0 1,0 0 0,1 1-1,7 0 208,0 0 0,0 0 0,0 0 0,0-1 0,0-1 0,0 0 0,0 0 0,0 0 0,14-5-1,-8 1-147,-1 0 0,1-1-1,-1-1 1,24-15-1,-33 19-188,-1 0 0,1-1-1,-1 0 1,1 0-1,-1 0 1,3-5 0,-6 8-9,0 0-1,0-1 1,0 1 0,-1 0 0,1 0-1,0 0 1,-1-1 0,1 1 0,-1 0 0,1-1-1,-1 1 1,0-1 0,1 1 0,-1 0 0,0-1-1,0 1 1,0-1 0,0 1 0,0 0-1,-1-1 1,1 1 0,0-1 0,-1 1 0,1 0-1,-1-1 1,1 1 0,-1 0 0,1 0-1,-2-3 1,0 3 8,0-1-1,1 1 0,-1 0 0,0 0 1,0-1-1,0 1 0,0 0 1,0 1-1,0-1 0,0 0 1,0 1-1,0-1 0,0 1 0,-1-1 1,1 1-1,0 0 0,0 0 1,0 0-1,-1 0 0,-2 1 0,-2 0 44,1 0-1,-1 1 1,1 0-1,-1 0 0,-10 5 1,12-4 8,0 0 0,1 0 1,-1 0-1,1 0 0,0 1 0,-1 0 1,2 0-1,-1 0 0,0 0 0,1 1 1,0-1-1,0 1 0,0 0 0,1 0 1,-1 0-1,-1 8 0,3-10-44,0 1 0,0 0 0,1 0-1,-1-1 1,1 1 0,0 0 0,0 0 0,1 0 0,-1-1-1,1 1 1,-1 0 0,1-1 0,0 1 0,1 0 0,-1-1-1,1 1 1,-1-1 0,1 0 0,0 1 0,0-1 0,1 0-1,-1 0 1,0 0 0,1-1 0,3 3 0,0-1-15,0 0 0,0 0 0,1-1 0,-1 0 0,1 0 0,0-1 0,-1 0 0,13 2 0,-1 1-21,0-1-441,0 0 1,0-2 0,1 0 0,-1 0-1,37-3 1,16-11-398,-70 12 838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0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10306,'1'0'195,"-1"-1"0,1 1-1,0-1 1,0 1 0,0 0 0,-1 0-1,1-1 1,0 1 0,0 0 0,0 0 0,-1 0-1,1 0 1,0 0 0,0 0 0,0 0-1,0 0 1,-1 0 0,1 0 0,0 1-1,0-1 1,0 0 0,-1 0 0,1 1-1,0-1 1,-1 1 0,1-1 0,0 1-1,1 0 1,0 1-47,0 0 0,-1 0 0,1 0 0,0 0 0,-1 1-1,1-1 1,-1 0 0,2 5 0,2 5 166,-1 1 0,0-1 1,-1 1-1,-1-1 0,1 15 0,1 69 735,-4-56-697,13 147 406,-10-148-672,-3-31-70,1-5-9,-1 1 1,1-1-1,-1 0 0,0 1 1,-1-1-1,1 1 1,-2 5-1,2-9-12,0 1 0,0-1 0,0 0 0,0 0 0,0 1 0,0-1 0,0 0 1,0 0-1,-1 1 0,1-1 0,0 0 0,0 0 0,0 0 0,0 1 0,-1-1 0,1 0 0,0 0 0,0 0 0,-1 0 0,1 1 1,0-1-1,0 0 0,-1 0 0,1 0 0,0 0 0,0 0 0,-1 0 0,1 0 0,0 0 0,-1 0 0,-6-4-177,-2-11-109,7 10 255,-1 0 0,2 0-1,-1 1 1,1-1 0,0-1-1,0 1 1,0 0 0,0 0-1,1 0 1,0 0-1,0 0 1,1-1 0,-1 1-1,1 0 1,2-7 0,-1 8 14,-1-1-1,1 1 1,0 0 0,0 1 0,0-1 0,1 0 0,-1 1 0,1-1 0,0 1 0,0 0 0,0 0 0,0 0-1,1 0 1,-1 0 0,1 1 0,-1-1 0,1 1 0,7-3 0,-1 2 82,-1 0 0,0 1 0,1 0-1,0 1 1,-1 0 0,1 0 0,0 1 0,0 0 0,-1 1 0,20 3 0,-27-4-32,0 1 1,0-1 0,-1 1-1,1 0 1,0-1-1,0 1 1,-1 0 0,1 0-1,-1 0 1,1 0-1,-1 0 1,1 0 0,-1 1-1,0-1 1,1 0-1,-1 1 1,0-1 0,0 1-1,0-1 1,0 1-1,0 0 1,0 0 0,-1-1-1,1 1 1,-1 0-1,1 0 1,-1-1 0,1 1-1,-1 0 1,0 0-1,0 0 1,0 0 0,0 0-1,0-1 1,-1 3-1,0 0 5,1-1 0,-1 1-1,0-1 1,-1 1 0,1-1-1,-1 1 1,1-1 0,-1 0-1,0 0 1,0 0 0,0 0-1,-1 0 1,1-1 0,-1 1-1,0-1 1,1 1 0,-4 1-1,-4 2-152,1-1 0,0-1 0,-1 0 0,0 0 0,0-1 0,0 0 0,0-1 0,-1 0 0,1 0 0,-1-1 0,1-1 0,-11 0 0,6 0-1794,2 0 765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1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9354,'9'-3'1479,"1"1"0,-1-1 0,1 0 0,-1-1 1,15-8-1,-5 0-358,26-20 0,-41 29-1084,-1-1-1,1 1 0,-1-1 1,0 0-1,0 0 1,0 0-1,0-1 1,-1 1-1,0-1 1,0 0-1,0 1 1,0-1-1,-1 0 1,2-7-1,-3 9-29,1 0-1,-1 0 1,0 0-1,1 1 1,-2-1-1,1 0 1,0 0-1,0 0 1,-1 0-1,0 0 1,1 1-1,-1-1 1,0 0-1,0 1 1,-1-1-1,1 1 1,-1-1-1,1 1 1,-1-1-1,0 1 1,1 0-1,-1 0 1,0 0-1,-1 0 1,1 0-1,-4-2 1,3 2 0,0 1 1,0-1-1,0 1 0,0 0 1,0 0-1,-1 0 0,1 0 1,0 0-1,-1 1 1,1-1-1,0 1 0,-1 0 1,1 0-1,0 1 0,-1-1 1,1 1-1,0-1 1,-1 1-1,1 0 0,0 0 1,0 1-1,0-1 0,0 0 1,0 1-1,0 0 1,0 0-1,0 0 0,1 0 1,-1 0-1,1 1 0,-1-1 1,1 1-1,0-1 1,0 1-1,-2 4 0,0 0 40,0 0 1,1 0-1,0 1 0,0 0 0,0-1 1,1 1-1,0 0 0,1 0 0,0 0 1,0 13-1,1-15-18,0-1 1,0 1-1,1-1 1,0 1-1,0-1 1,0 1-1,1-1 1,-1 0 0,1 0-1,1 0 1,-1 0-1,1 0 1,0 0-1,0-1 1,0 1-1,6 6 1,-2-6-40,-1 0 0,0 0 1,1 0-1,0-1 0,0 0 0,0-1 1,1 1-1,-1-1 0,14 3 0,-14-4-393,-1-1-1,1 0 0,0 0 0,0-1 1,0 0-1,-1 0 0,1-1 0,0 1 1,0-1-1,0-1 0,11-3 0,-9 1-198,-1 0 0,14-10 0,-22 14 601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1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12883,'0'4'5408,"-2"14"-4262,0-1-939,-9 315 1886,13-301-2062,1 0 1,1 1 0,2-2 0,15 47-1,-18-66-17,0 1-238,-2-13 49,0-7-20,-2-29-185,0 20 335,1 0 0,0 0 1,1 0-1,5-23 0,-5 37 47,0 0 0,0 1 0,0-1 0,0 0 1,1 0-1,-1 1 0,1-1 0,0 0 0,0 1 0,0 0 0,0-1 0,0 1 0,0 0 0,5-3 0,-6 4 10,1 0 0,0 0-1,0 0 1,1 0 0,-1 0-1,0 0 1,0 1 0,0-1-1,0 1 1,1 0 0,-1-1-1,0 1 1,1 0 0,-1 0-1,0 0 1,0 1 0,1-1-1,-1 1 1,0-1 0,0 1-1,3 1 1,3 2 53,1 0 0,0 1 0,-1 0 0,0 0 0,0 1 0,-1 0 0,8 9 0,-11-11-25,0 0 0,-1 1-1,0-1 1,0 1 0,0 0 0,3 5 0,-5-7-15,0 0 0,0 0-1,0 0 1,-1 0 0,1 0 0,-1 0-1,1 1 1,-1-1 0,0 0 0,0 0 0,-1 5-1,0-4-4,0-1-1,-1 0 0,1 0 1,-1 0-1,0 1 0,0-2 0,0 1 1,0 0-1,0 0 0,0-1 1,-1 1-1,1-1 0,-1 0 0,0 0 1,0 0-1,0 0 0,-4 2 1,-7 3 39,0 0 0,-21 6-1,33-12-52,-27 7-10,22-6-416,-1 0 1,0 1-1,1 0 1,-10 5-1,9-5-1042,4-4 557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1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18 189 12019,'1'1'269,"0"-1"1,-1 1 0,1-1-1,0 1 1,-1-1 0,1 0-1,0 1 1,0-1 0,0 0-1,-1 0 1,1 1 0,0-1-1,0 0 1,0 0 0,0 0-1,0 0 1,-1 0 0,1 0-1,0 0 1,0 0 0,0-1-1,0 1 1,-1 0 0,2-1-1,22-10 584,-14 5-335,2 0-483,0-1-1,-1 1 1,0-2-1,-1 0 1,0 0-1,0-1 1,0 0-1,-1 0 1,-1-1-1,9-13 1,-14 20-67,-1-1 0,0 0 0,0 0 0,0 0 0,-1 0 0,2-6 0,-3 9 18,1 0 0,-1 0 0,0 0 0,0 0 0,0 0 0,0 0 0,0-1 0,0 1 0,0 0 0,0 0 0,0 0 0,0 0 0,-1 0 0,1 0-1,0 0 1,-1 0 0,1 0 0,-1 0 0,1 0 0,-1 0 0,0 0 0,1 0 0,-1 0 0,0 0 0,0 0 0,0 1 0,1-1 0,-1 0 0,-2 0 0,-1-1 11,0 0 1,0 1-1,-1 0 1,1 0-1,-1 0 1,1 1 0,0-1-1,-1 1 1,1 0-1,-1 1 1,1-1 0,-1 1-1,1-1 1,-1 1-1,1 1 1,0-1-1,-7 3 1,4-1 96,-1 1-1,1 0 1,0 0-1,0 0 1,0 1-1,1-1 1,0 2 0,-1-1-1,-5 8 1,7-6 15,1-1 0,0 1 1,0 0-1,1 0 0,0 0 0,0 0 1,1 0-1,-1 1 0,2-1 0,-1 1 1,1 0-1,0-1 0,1 1 1,0 0-1,0 0 0,0 0 0,1-1 1,4 15-1,-4-15-88,1 0 0,1 0 1,-1 0-1,1 0 0,0 0 1,1-1-1,0 1 0,0-1 0,0 0 1,0 0-1,1-1 0,0 1 1,1-1-1,-1 0 0,1-1 0,0 1 1,0-1-1,0 0 0,12 5 1,-11-6-271,1-1 0,-1 0 0,1 0 0,0-1 0,0 0 0,-1 0 0,1-1 0,0 0 0,0 0 0,0-1 0,0 0 0,-1-1 0,1 1 0,13-6 1,29-13-834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1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13915,'8'-1'5209,"-4"-2"-4073,5 1-520,8-2-335,6 2-9,1 4-16,6 3 8,17 0-176,0 2-24,0 1-472,-7-4-505,-12 0-1319,-8-4-1145,-8-8 2081</inkml:trace>
  <inkml:trace contextRef="#ctx0" brushRef="#br0" timeOffset="1">211 1 9042,'-12'6'4649,"8"8"-1256,1 11-1665,-2 7-336,5 17-535,-1 6-217,1 2-400,0-4-104,4-5-216,6-7-432,6-13-1281,5-7 1177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5809,'-13'-6'1449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10394,'-3'1'4498,"5"5"-3000,21 43 1205,71 163 253,-76-179-2625,0-2-1,2 0 1,2-1 0,34 38-1,-54-67-322,8 7 149,-10-7-152,1-1 0,-1 0 0,0 0 0,1 0-1,-1 0 1,0 0 0,1 0 0,-1 0 0,1 0 0,-1 0 0,0-1 0,1 1-1,-1 0 1,0 0 0,1 0 0,-1 0 0,0 0 0,1-1 0,-1 1 0,0 0-1,1 0 1,-1-1 0,0 1 0,0 0 0,1 0 0,-1-1 0,0 1-1,0 0 1,0-1 0,1 1 0,-1 0 0,0-1 0,0 1 0,0 0 0,0-1-1,8-18 42,0-1 0,-2 0-1,-1 0 1,6-39-1,-3 11-14,-4 28-20,0 0 4,0-1 0,10-24 0,-11 35-53,1 0 0,1 1 0,-1-1 0,1 1 1,1 0-1,0 0 0,0 0 0,12-12 0,-18 21 3,0 0 1,1 0-1,-1 0 1,0-1-1,0 1 0,0 0 1,0 0-1,1 0 1,-1-1-1,0 1 0,0 0 1,0 0-1,1 0 1,-1 0-1,0-1 1,0 1-1,1 0 0,-1 0 1,0 0-1,0 0 1,1 0-1,-1 0 1,0 0-1,0 0 0,1 0 1,-1 0-1,0 0 1,0 0-1,1 0 1,-1 0-1,0 0 0,1 0 1,-1 0-1,0 0 1,0 0-1,0 0 1,1 1-1,-1-1 0,0 0 1,5 13-2098,-3-4 1341,7 20-291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8986,'0'-1'230,"0"0"-1,1-1 1,-1 1 0,1-1-1,-1 1 1,1-1 0,-1 1-1,1 0 1,0 0 0,-1-1-1,1 1 1,0 0 0,0 0 0,0 0-1,0 0 1,0 0 0,0 0-1,0 0 1,1 0 0,-1 0-1,0 0 1,0 1 0,1-1-1,-1 0 1,0 1 0,2-1-1,4-1 54,-1 0-1,1 0 1,-1 1-1,9-1 1,6-1 319,-15 2-430,1 0 1,-1 0 0,1 0 0,12 2-1,1 2-66,-1 1 1,0 1-1,-1 1 0,22 9 0,-37-14-94,-1 1 0,0-1 1,1 1-1,-1-1 0,0 1 0,0 0 1,0 0-1,0 0 0,-1 0 0,1 0 1,0 0-1,-1 0 0,1 1 0,-1-1 0,0 0 1,0 1-1,0-1 0,0 1 0,0 0 1,-1-1-1,1 1 0,-1 0 0,1-1 0,-1 1 1,0 0-1,0 2 0,-1 7 56,0 0 0,-1-1 1,0 1-1,-7 20 0,-2 2 239,-9 51 1,17-73-548,2-10-4201,1-4 2955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10906,'2'3'545,"0"-1"-1,0 0 1,0 0 0,0 0-1,1 0 1,-1-1-1,0 1 1,1-1-1,0 1 1,-1-1-1,1 0 1,5 2-1,-3-2-170,0 0 0,0 0-1,0-1 1,0 0 0,0 0-1,10-1 1,-1-1-156,0-2 0,-1 1 0,1-2 0,20-9 0,-25 10-175,1-1 0,-1-1 0,0 0-1,0 0 1,-1-1 0,1 0 0,-2-1-1,9-9 1,-12 13-34,-1 0-1,0 0 1,0 0-1,-1 0 1,1-1-1,-1 0 1,0 1-1,0-1 1,0 0-1,0 0 1,-1 0-1,0 0 1,0 0-1,-1 0 1,1 0-1,-1 0 1,0 0-1,-1-1 1,0-4-1,1 8-3,-1 0 0,1 0-1,-1 0 1,0 0 0,0-1 0,0 1-1,0 1 1,0-1 0,0 0 0,-1 0-1,1 0 1,-1 1 0,1-1 0,-1 1 0,0-1-1,1 1 1,-4-2 0,2 1-1,0 1 0,0 0 0,0 0 1,0 0-1,0 0 0,-1 0 0,1 0 0,0 1 1,0 0-1,-6 0 0,2 0 9,0 1 0,1 0 0,-1 0-1,1 1 1,0-1 0,-1 1 0,1 1 0,0-1 0,0 1 0,-11 7-1,13-6 19,-1 0 0,1 0 0,-1 0 0,1 1 0,1-1 0,-1 1 0,1 0 0,0 0 0,0 1 0,0-1 0,0 0 0,1 1 0,0 0 0,1-1-1,-1 1 1,1 0 0,0 0 0,0 0 0,1 0 0,0 0 0,0 0 0,0 0 0,1 0 0,0 0 0,0 0 0,0 0 0,1-1 0,0 1 0,0 0-1,0-1 1,1 1 0,0-1 0,0 0 0,0 0 0,0 0 0,1 0 0,0-1 0,0 0 0,0 1 0,8 4 0,-4-3-65,0 0 0,1-1 0,0-1-1,0 1 1,0-1 0,1-1 0,-1 1 0,1-2 0,0 1 0,0-1 0,17 1 0,-17-3-1065,0 0-1,1-1 1,-1 0 0,11-3-1,24-5-1323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5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 14155,'-2'-9'5321,"2"8"-3881,5-2-743,12-1-121,3 4-96,9 3-152,-1 1-72,2 2-384,2 0-432,-7-1-1385,1-1-1007,-12 1 1728</inkml:trace>
  <inkml:trace contextRef="#ctx0" brushRef="#br0" timeOffset="0.99">82 157 10226,'-7'11'4401,"7"-10"-2344,0-1-369,20-3-448,3-1-168,6-1-263,0 1-225,-4 1-312,-3 1-96,-1 2-720,-1 0-769,7-4 841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7714,'-3'0'1133,"3"0"-998,0 0 0,1 0 1,-1 0-1,0 1 1,0-1-1,0 0 0,0 0 1,0 0-1,0 0 0,0 0 1,0 0-1,0 0 0,0 0 1,0 0-1,0 0 1,0 0-1,0 0 0,0 0 1,0 0-1,0 0 0,0 0 1,0 0-1,-1 0 0,1 0 1,0 0-1,0 1 0,0-1 1,0 0-1,0 0 1,0 0-1,0 0 0,0 0 1,0 0-1,0 0 0,0 0 1,0 0-1,0 0 0,0 0 1,0 0-1,0 0 0,0 0 1,0 0-1,0 0 1,0 0-1,0 0 0,0 0 1,0 0-1,0 0 0,-1 0 1,1 0-1,0 0 0,0 0 1,0 0-1,0 0 1,0 0-1,0 0 0,0 0 1,0 0-1,0 0 0,0 0 1,0 0-1,0 0 0,0 0 1,2 6 2512,0 21-1869,0-1 1,-3 30 0,0-32-587,1-15-152,0 167 447,2-135-420,3 0 0,10 47-1,-10-63-14,0-3 98,0 0-1,10 23 0,-14-42-125,0-1-1,1 0 0,-1 0 0,0 0 0,1 0 0,-1 0 1,1 0-1,0-1 0,0 1 0,-1 0 0,1-1 1,0 0-1,0 1 0,1-1 0,-1 0 0,0 0 0,0 0 1,1 0-1,-1 0 0,0-1 0,5 1 0,4 1 54,0-1 0,-1-1 0,20-1 0,-23 0-41,241-24 1098,-242 24-1155,0 1 1,0 0-1,1 0 1,-1 1-1,0 0 1,9 2 0,-6-1-4241,-9-3 3158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3609,'5'3'1832,"-1"-2"-1488,-1-2-360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80 7746,'15'0'3903,"-12"-1"-3677,-1 1 1,0-1-1,-1 1 1,1-1-1,0 0 1,0 0-1,0 0 1,0 0-1,3-2 1,-5 2-76,1 0 0,0 0 0,0 0 0,-1-1 0,1 1 0,-1 0 0,1 0 0,-1 0 0,1 0 0,-1 0 0,0-1 0,1 1 0,-1 0 0,0 0 0,0-1 0,0 1 0,0 0 0,0-2 0,0 0 213,-1 0-1,1 0 1,-1-1-1,1 1 1,-3-5-1,2 7-285,1-1 1,-1 1-1,0 0 0,0-1 0,0 1 1,0 0-1,0 0 0,0-1 1,0 1-1,-1 0 0,1 0 0,0 1 1,-1-1-1,1 0 0,0 0 0,-1 0 1,1 1-1,-1-1 0,1 1 1,-1 0-1,0-1 0,1 1 0,-1 0 1,1 0-1,-1 0 0,1 0 1,-1 0-1,0 0 0,-2 1 0,-1-1-12,0 2 0,1-1 0,-1 0 0,0 1-1,1 0 1,-1 0 0,1 1 0,-6 3 0,2 0-10,1 1 0,-1 0 0,1 0 0,1 0 1,0 1-1,0 0 0,0 1 0,1-1 0,0 1 1,1 0-1,-5 13 0,4-8-27,0 0 1,2 0-1,0 1 0,0-1 0,1 1 0,1 0 1,1 16-1,0-22-21,1-1 1,0 0 0,1 0-1,0 0 1,0 0-1,0 0 1,1-1-1,0 1 1,1-1 0,0 0-1,0 0 1,0 0-1,1 0 1,0-1-1,0 1 1,1-1 0,0-1-1,0 1 1,0-1-1,1 0 1,0 0 0,0-1-1,0 0 1,0 0-1,0-1 1,1 0-1,8 2 1,-7-2-283,1-1 0,0 0-1,0 0 1,0-1 0,0-1 0,0 0 0,-1 0-1,1-1 1,17-3 0,0-6-625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3 124 9242,'-3'-5'3777,"10"2"-1985,6-2-408,10-5 41,3 0-185,9-1-472,5-6-264,-4-3-344,0 9-344,-11-2-1088,-10 4-696,-6 3-1833,-8 2 2232</inkml:trace>
  <inkml:trace contextRef="#ctx0" brushRef="#br0" timeOffset="1">244 7 7426,'-7'5'3632,"3"2"-1135,3 2-305,2 13-527,7 36-209,-7-22-424,2 3-200,-2 3-351,-1 2-145,4-5-224,0-3-40,-2-11-344,4-7-433,-7-16-1527,1-8 1424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8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 7218,'-9'-1'3512,"0"0"-1055,1-1-513,2 2-463,2-1-217,6 1-416,3 0-208,14 0-288,54 7-88,-21-9-128,-6 1-32,-2-2-48,-9-1 0,-23 4-440,5 0-384,-14 3-1552,-7 0 1439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8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7290,'16'-13'3584,"-7"11"-1127,0 5-433,2 10-359,-8 6-281,5 21-400,-4 5-208,-6 6-320,9 3-104,-6-3-159,7-2-57,2-6-96,-2-7-32,4-2-256,-3-6-337,0-4-975,-2-1-832,-12-14 1455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 9466,'-12'-1'4097,"7"0"-2241,5 1-735,5 0-81,-1 0-376,5 1-104,33 1-272,44 2-88,-30 0-64,-3-6-24,-1 0-40,-9-2-16,1 3-24,-2 2-304,-11 1-1184,-6-2-3401,-13 9 3200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2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8618,'20'0'2326,"0"1"1,0 1-1,25 5 1,-44-7-2246,0 0 0,0 1 0,0-1 0,1 1 0,-1-1 0,0 1 0,0-1 1,0 1-1,0 0 0,0 0 0,0-1 0,0 1 0,-1 0 0,1 0 0,0 0 0,0 0 0,-1 0 0,1 0 0,0 0 1,-1 0-1,1 0 0,-1 0 0,1 2 0,0 1-17,0 1 0,-1-1 0,0 0 0,1 1 1,-2 4-1,1-1 27,0-6-77,0 0 0,0 1 1,-1-1-1,1 0 0,0 1 1,-1-1-1,0 0 0,0 0 1,0 1-1,0-1 0,0 0 0,-2 3 1,-1 0 34,0-1 0,0 1 0,-7 5 0,-11 10 334,12-11-112,9-8-186,-1 1-1,0-1 1,1 0-1,-1 0 1,1 1 0,0-1-1,-1 1 1,0 2-1,2-4-67,1 0-1,-1 1 1,0-1-1,1 0 0,-1 1 1,1-1-1,-1 0 1,1 0-1,0 1 0,-1-1 1,1 0-1,-1 0 0,1 0 1,-1 0-1,1 0 1,-1 0-1,1 0 0,0 0 1,-1 0-1,1 0 1,0 0 2,17-1 76,-1 0 0,1-1-1,25-6 1,-23 3-153,0 2 1,33-2-1,-51 5-85,0-1 0,0 1 1,-1 0-1,1 1 0,0-1 0,0 0 0,0 0 1,-1 1-1,1-1 0,0 1 0,0 0 0,-1-1 1,1 1-1,0 0 0,1 2 0,5 2-2226,1-4 994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3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1016 12483,'-6'-4'420,"9"3"277,-3 1-651,1 0 0,-1 0-1,0 0 1,1 0 0,-1 0-1,0 0 1,1 0 0,-1 0 0,0-1-1,1 1 1,-1 0 0,0 0 0,0 0-1,1 0 1,-1 0 0,0-1 0,0 1-1,1 0 1,-1 0 0,0 0 0,0-1-1,1 1 1,-1 0 0,0 0 0,0-1-1,0 1 1,1 0 0,-1-1-1,0 1 1,0 0 0,0-1 0,0 1-1,0 0 1,0 0 0,0-1 0,0 1-1,0 0 1,0-1 0,0 1 0,0 0-1,0-1 1,0 1 0,0 0 0,0-1-1,0 1 1,0 0 0,0-1 0,0 1-1,-1 0 1,1-1 0,-1-1 94,-1-1 0,1 1-1,-1-1 1,0 1 0,0 0 0,0 0 0,-2-2 0,1 2-58,1-1-1,0 1 1,0-1 0,0 1-1,0-1 1,0 1-1,-1-4 1,-17-38 556,10 18-434,-2 1 1,-18-28-1,-12-7 14,-64-72 0,104 129-215,-99-117 83,87 101-77,2 0 0,1 0 0,0-1 1,-16-42-1,20 38 13,1-1 1,0 0 0,-1-27-1,0-77 122,5 75-86,1 48-56,2 2-6,-1 0 0,-1 0 0,1 1 0,-1-1-1,1 0 1,-1 0 0,0 0 0,-2-3 0,1 11-946,0 0 0,0 0 1,-5 6-1,3-7 72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94 5857,'-3'-16'2186,"1"0"0,0-1 0,1-21-1,3 32-921,0 12 125,40 360 2144,-30-249-3109,-9-96-361,-2-9-6,1 1 0,-1-1-1,-1 1 1,-3 23 0,3-35-51,0 0 1,0 0 0,0 0 0,0 0 0,0 0 0,-1-1-1,1 1 1,0 0 0,-1 0 0,1 0 0,0 0 0,-1-1 0,1 1-1,-1 0 1,1 0 0,-1-1 0,0 1 0,0 1 0,0-2-5,0 0 1,1 0 0,-1 0 0,1 0 0,-1 0-1,0-1 1,1 1 0,-1 0 0,1 0-1,-1 0 1,0-1 0,1 1 0,-1 0 0,1 0-1,-1-1 1,1 1 0,-1 0 0,1-1 0,-1 1-1,1-1 1,-1 1 0,1-1 0,0 1 0,-1-1-1,1 1 1,-1-1 0,-3-6-1,-1 1 0,1-1 1,1 0-1,-1 0 0,1 0 0,0 0 1,1-1-1,-1 1 0,2-1 0,-1 1 0,0-11 1,1 12-5,1 0 1,0-1 0,0 1 0,0 0 0,1 0 0,0 0-1,3-9 1,-3 12 3,0 1 0,0-1 0,0 1 0,0 0 0,0 0 0,1 0-1,-1-1 1,1 1 0,-1 1 0,1-1 0,0 0 0,0 0 0,0 1 0,0-1-1,0 1 1,0-1 0,0 1 0,1 0 0,-1 0 0,0 0 0,4-1 0,-1 1 46,0 0 1,0 0 0,0 1 0,0 0 0,1 0-1,-1 0 1,0 0 0,0 1 0,0 0 0,0 0-1,0 1 1,0-1 0,0 1 0,-1 0-1,1 0 1,-1 0 0,1 1 0,-1 0 0,0 0-1,0 0 1,0 0 0,0 1 0,0-1 0,-1 1-1,0 0 1,0 0 0,0 0 0,0 1-1,0-1 1,-1 1 0,0-1 0,0 1 0,0 0-1,-1 0 1,0 0 0,1 0 0,-2 0 0,1 0-1,-1 0 1,1 0 0,-1 0 0,-2 10-1,1-11-7,0 0 0,0 0-1,0-1 1,0 1-1,-1-1 1,0 1-1,0-1 1,0 1-1,0-1 1,0 0-1,-1 0 1,1 0 0,-1-1-1,0 1 1,0 0-1,-3 2 1,-6 2 52,0 0 0,-1 0 0,-14 5 0,11-4-73,4-3-487,15-5-1911,23-9-1369,5-5 2511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9674,'5'5'921,"1"-2"0,-1 1-1,1 0 1,0-1 0,1 0 0,-1-1 0,0 1-1,1-1 1,6 1 0,-9-2-779,0 0-1,0-1 1,0 0-1,0 1 0,0-1 1,0 0-1,0-1 1,0 1-1,0-1 1,0 0-1,0 0 1,0 0-1,-1 0 1,1-1-1,0 0 1,5-3-1,-1-1-57,0-1-1,0 0 0,-1 0 1,10-13-1,21-36 83,-36 53-152,0-1 0,0 1-1,0-1 1,0 1 0,-1-1 0,1 0-1,0-5 1,-2 8-4,0-1-1,0 0 0,0 0 1,0 1-1,0-1 1,0 0-1,-1 0 1,1 1-1,-1-1 0,1 0 1,-1 1-1,0-1 1,1 0-1,-1 1 1,0-1-1,0 1 1,0-1-1,-3-2 0,2 2 26,0 0-1,-1 0 0,1 0 0,-1 0 0,0 0 0,1 1 0,-1-1 1,0 1-1,0 0 0,0 0 0,0 0 0,0 0 0,0 0 0,0 1 1,0-1-1,-1 1 0,1 0 0,0 0 0,-6 1 0,3-1 65,1 1 0,-1 0-1,0 1 1,1-1 0,0 1-1,-1 0 1,1 1 0,0-1-1,0 1 1,-7 4 0,10-5-66,0 0 1,0 0-1,0 0 1,0 0-1,1 0 1,-1 0-1,0 0 1,1 0-1,0 1 1,-1-1-1,1 1 1,0-1-1,0 1 1,-1 4 0,2-2 6,-1-1 1,1 1 0,0-1 0,0 1 0,0-1-1,1 0 1,-1 1 0,3 6 0,1 0 16,0-1 1,0 1-1,1-1 1,0 0-1,1 0 1,12 16-1,-10-18-67,0 0 0,0 0-1,0-1 1,1 0 0,0-1 0,0 0-1,1 0 1,0-1 0,0 0 0,0 0-1,0-1 1,1-1 0,12 3 0,-3-2-228,1 0 1,-1-2 0,1 0-1,-1-2 1,1 0 0,25-4 0,-2-5 22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 6385,'-2'-6'8333,"2"6"-8241,0 0 0,0 0-1,0 0 1,0 0 0,0 0 0,-1 0 0,1 0-1,0 1 1,0-1 0,0 0 0,0 0 0,0 0-1,0 0 1,0 0 0,0 0 0,0 0 0,0 0-1,0 0 1,0 0 0,0 0 0,0 0 0,0 0-1,0 0 1,0 0 0,0 0 0,0 0 0,0 0-1,0 0 1,0 0 0,-1 0 0,1 0 0,0 0-1,0 0 1,0 0 0,0 0 0,0 0 0,0-1-1,0 1 1,0 0 0,0 0 0,0 0 0,0 0-1,0 0 1,0 0 0,0 0 0,0 0 0,0 0-1,0 0 1,0 0 0,9 118 1082,-3-43-744,15 194 384,13-3-545,-30-240-329,14 47 0,-17-70-421,-1-5-121,-4-11-640,0 2 624,-5-25-206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9722,'4'-4'710,"0"1"0,1 1 1,-1-1-1,1 0 0,0 1 0,0 0 0,0 0 1,5-1-1,-1 2-188,-1-1 1,0 1-1,1 0 1,12 1-1,-7 1-269,-1 1 0,0 0-1,0 1 1,0 0 0,0 1-1,13 6 1,-20-7-190,0 0 0,0 0 0,0 1 0,0 0 0,-1 0 0,0 0 0,0 1 0,0-1 0,0 1 0,-1 1 0,0-1 0,6 10 0,-6-8-15,0 1 0,-1 0 0,0 0 0,0 0 1,-1 0-1,0 1 0,0-1 0,-1 1 0,1 13 0,-2-18-26,-1 1-1,1 0 1,-1-1 0,1 1-1,-1-1 1,-1 1-1,1-1 1,0 0-1,-1 1 1,0-1 0,0 0-1,-1 0 1,1 0-1,-1 0 1,1 0-1,-1-1 1,-1 1 0,1-1-1,0 0 1,-1 0-1,1 0 1,-7 3-1,0 0 23,1-1-1,-1-1 0,-1 0 0,1 0 0,0-1 0,-20 3 0,-66 4-1482,84-9 833,10-1 376,0 0-1,0 0 0,0 0 1,0 1-1,0-1 0,0 1 0,-2 0 1,-5 9-885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9674,'0'0'336,"1"-1"-1,-1 0 1,0 0 0,1 1 0,-1-1-1,1 0 1,0 0 0,-1 1-1,1-1 1,-1 1 0,1-1-1,0 1 1,-1-1 0,1 1-1,0-1 1,0 1 0,-1-1 0,1 1-1,0 0 1,1-1 0,20-3 2613,-18 4-2666,0-1-1,0 1 1,0-1-1,4-1 1,32-19 182,-14 7-415,-21 11-49,-1 0 1,1 0-1,-1 0 1,1 0 0,-1-1-1,0 0 1,0 1-1,-1-1 1,1-1-1,-1 1 1,0 0 0,4-9-1,-6 12 3,0-2 0,0 1 0,0 0-1,-1 0 1,1 0 0,-1 0 0,1 0 0,-1 0-1,0-1 1,0 1 0,0 0 0,0 0-1,0 0 1,-1-1 0,1 1 0,-1 0 0,1 0-1,-1 0 1,0 0 0,1 0 0,-1 0 0,0 0-1,-1 0 1,1 0 0,0 0 0,0 1-1,-1-1 1,1 0 0,-1 1 0,0-1 0,1 1-1,-1 0 1,-3-2 0,2 0 7,0 1 0,0 0 0,-1 1 0,1-1 0,0 1 0,-1-1 0,0 1 0,1 0 1,-1 0-1,1 0 0,-1 1 0,0 0 0,0-1 0,1 1 0,-1 0 0,0 1 0,1-1 0,-1 1 0,0-1 0,1 1 0,-1 0 0,0 1 0,1-1 0,0 1 0,-1-1 1,1 1-1,0 0 0,0 0 0,0 0 0,0 1 0,0-1 0,0 1 0,1 0 0,-1-1 0,1 1 0,0 0 0,0 0 0,0 1 0,0-1 0,-2 5 0,4-5 15,-1 0 0,0 0 0,1-1 0,-1 1 0,1 0 0,0 0-1,0 0 1,0 0 0,0-1 0,1 1 0,-1 0 0,1 0 0,-1 0-1,1-1 1,0 1 0,0 0 0,3 4 0,-1-2 15,0 0 0,1 0 0,-1 0 0,1 0 0,0-1 0,1 1 0,5 3 0,0 0 4,1 0 1,1-1 0,-1-1-1,1 0 1,0 0-1,25 7 1,-11-6-398,1-2 0,37 4 1,-28-5-620,-6 1 357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7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14099,'-107'40'5177,"92"-40"-4057,14-2-279,1-1-57,6-1-184,-6 3-240,27-2-112,46-2-144,-36 2-32,-5 4-128,2-2-400,-4 4-1240,-3-2-817,-6 0 1409</inkml:trace>
  <inkml:trace contextRef="#ctx0" brushRef="#br0" timeOffset="1">167 127 9146,'-7'4'4329,"6"0"-1849,4-2-815,-3-2-97,0 0-368,6-1-143,17 0-425,37-6-200,-32 7-272,2 0-80,4-1-1232,0 7-4370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9026,'0'-1'295,"0"0"1,1 1 0,-1-1-1,0 0 1,1 1-1,-1-1 1,0 1-1,1-1 1,-1 1-1,1-1 1,-1 1-1,1-1 1,-1 1-1,1-1 1,-1 1 0,1-1-1,1 1 1,-2 0-191,0 0 0,1 0 0,-1 0 0,0 0 0,1 0 0,-1 0 0,0 0 0,0 0 0,1 1 0,-1-1 1,0 0-1,0 0 0,1 0 0,-1 0 0,0 1 0,0-1 0,1 0 0,-1 0 0,0 1 0,0-1 0,0 0 1,1 1-1,-1-1 0,0 0 0,0 0 0,0 1 0,2 5 375,0 0 0,0 1 1,0 6-1,-1-7-213,20 117 1627,7 40-886,-24-143-926,2 8 3,-1-1-1,-1 1 1,1 37 0,-5-61-171,-2 18 188,2-21-232,0 0-1,0 0 1,0 0-1,-1 0 1,1 0-1,0 0 1,-1 0-1,1 0 1,0 0-1,-1 0 1,1-1-1,-1 1 1,0 0-1,1 0 1,-1 0-1,1-1 1,-1 1-1,-1 0 1,2-1 21,0 0 0,0 0 0,0 0 0,0 0 0,-1 0 0,1 0 0,0 0 0,0 0 0,0 0 1,0 0-1,0 0 0,-1 0 0,1 0 0,0 0 0,0 0 0,0 0 0,0 0 0,0 0 0,-1-1 0,1 1 0,0 0 0,0 0 0,0 0 0,0 0 0,0 0 0,0 0 0,0 0 1,0-1-1,0 1 0,0 0 0,-1 0 0,1 0 0,0 0 0,0 0 0,0-1 0,0 1 0,0 0 0,0 0 0,-4-15-2382</inkml:trace>
  <inkml:trace contextRef="#ctx0" brushRef="#br0" timeOffset="1">222 0 7978,'25'10'4457,"-12"10"-328,-10 18-2393,5 13 48,-12 13-495,-1 2-241,5-2-512,2-4-192,10-11-184,2-1-48,-8-13-56,-2-9-8,-5-10-496,-7-6-472,8-8-1521,1-2 1481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8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9050,'1'9'1228,"0"0"-1,1-1 1,0 1-1,1-1 1,-1 0-1,2 1 1,7 13 0,5 14-29,9 37 408,6 18-576,-24-77-867,-1 1 0,2-1 0,16 25 0,-21-35-120,0 0 1,1-1 0,-1 1 0,1 0 0,0-1-1,5 4 1,-8-6-32,0-1 0,1 1 0,-1 0 0,0-1 0,0 1 0,0-1 0,1 1-1,-1-1 1,0 1 0,1-1 0,-1 0 0,0 0 0,1 0 0,-1 0 0,1 0 0,-1 0 0,0 0-1,1 0 1,-1-1 0,0 1 0,1 0 0,-1-1 0,0 1 0,0-1 0,1 0 0,-1 1 0,1-2-1,2-1 16,-1 0 0,0 0 0,0 0 0,0 0 0,-1-1-1,1 0 1,-1 1 0,1-1 0,-1 0 0,1-5 0,4-7 59,4-22 1,-7 23-49,32-135-605,-33 113-1350,-3 24 978,1-2-29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3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38 180 7722,'-33'9'3292,"33"-9"-3210,0 0 0,0 0 0,-1 0 0,1 0 0,0 0 0,0 1 0,-1-1 0,1 0 0,0 0 0,0 0 0,0 1 0,-1-1 0,1 0 0,0 0 0,0 1 0,0-1 0,0 0 0,-1 0 0,1 1 0,0-1 0,0 0 0,0 0 0,0 1 0,0-1 0,0 0 0,0 1 0,0-1 0,0 0 0,0 0-1,0 1 1,0-1 0,0 0 0,0 1 0,0-1 0,0 0 0,0 0 0,1 1 0,-1-1 0,0 0 0,0 0 0,0 1 0,0-1 0,1 0 0,-1 0 0,0 1 0,0-1 0,0 0 0,1 0 0,-1 0 0,0 0 0,0 1 0,1-1 0,-1 0 0,0 0 0,13 9 1888,-11-8-1860,1 0-1,0 0 1,-1 0-1,1-1 1,0 1-1,-1-1 1,1 0 0,0 1-1,-1-1 1,1-1-1,0 1 1,0 0-1,-1-1 1,1 1-1,-1-1 1,1 0 0,3-1-1,4-2-46,1-1 0,14-10 0,-24 15-46,7-5 3,0 0 0,-1 0 0,0-1-1,0 0 1,-1 0 0,1-1 0,8-12 0,-13 17-16,0-1 1,-1 1-1,1-1 1,-1 0 0,0 1-1,1-1 1,-2 0-1,1 0 1,0 0-1,0 0 1,-1 0-1,0 0 1,1 0-1,-1 0 1,0 0-1,-1 0 1,1 0-1,0 0 1,-1 0 0,0 0-1,0 0 1,0 1-1,0-1 1,0 0-1,0 0 1,-3-3-1,2 3 11,-1 0-1,1 0 0,-1 0 0,0 0 1,1 0-1,-1 1 0,-1-1 0,1 1 1,0 0-1,0 0 0,-1 0 1,-5-2-1,1 2 80,0-1 0,0 1 0,0 1 0,0-1 0,-9 1 0,14 1-37,1 0-1,-1 0 1,1 0 0,-1 0 0,1 0-1,-1 1 1,1-1 0,-1 1 0,1 0 0,-5 1-1,6-1-14,0 0 0,-1 0 0,1 0 0,0 0 0,0 0 0,-1 0 0,1 1 0,0-1-1,0 0 1,0 1 0,1-1 0,-1 0 0,0 1 0,0-1 0,1 1 0,-1-1 0,1 1-1,-1 0 1,1-1 0,0 3 0,-1 2 18,1-1 0,0 1 0,1-1 0,0 1 1,-1-1-1,2 1 0,1 6 0,2 2 63,11 24 0,-11-28-74,1 1 0,0-1 0,1 0-1,0 0 1,1-1 0,0 0 0,1 0 0,12 9 0,-15-13-94,0-1 1,0 0-1,1 0 1,0 0-1,0-1 1,0 0-1,0 0 1,1-1-1,-1 0 0,1 0 1,-1-1-1,1 0 1,0 0-1,8-1 1,-12 0-108,0 0-1,0-1 1,1 1 0,-1-1 0,0 0 0,5-2-1,-3 0-3,0-1-1,0 1 0,6-6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12259,'14'5'4889,"-13"7"-2929,4 16-1072,-5 9 80,-1 18-143,3 8-145,8 3-312,-4-7-128,13-2-104,-6-4-32,2-14-32,0-6-296,-9-22-1208,4-13-817,0-16 1241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0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20 319 7330,'0'-1'511,"-1"1"1,0-1-1,1 1 1,-1-1-1,0 0 1,1 0 0,-1 1-1,1-1 1,-1 0-1,1 0 1,-1-1-1,-4-19 2324,3 9-1666,0 4-995,1 0 1,0-1-1,0 1 0,1-1 1,0 0-1,0 1 1,1-1-1,0 1 0,1-1 1,0 1-1,0 0 0,5-11 1,-5 13-156,3-7 8,0 0-1,1 0 1,10-16-1,-9 19-18,0 0 0,0 1 1,17-17-1,-20 23-7,0 0 1,-1 0 0,1 1-1,1-1 1,-1 1-1,0 0 1,0 0 0,1 1-1,-1-1 1,1 1-1,0 0 1,7-1 0,-9 2-1,0 0 1,0 0 0,0 0 0,0 1-1,-1-1 1,1 1 0,0-1 0,0 1 0,0 0-1,-1 0 1,1 1 0,-1-1 0,1 0-1,-1 1 1,1-1 0,-1 1 0,0 0-1,0 0 1,0 0 0,2 2 0,4 6 13,-1-1 0,0 1 0,8 17 0,-10-17-2,10 20 26,-10-19-22,1 0-1,0 0 1,11 14 0,-15-23-207,-1-1 1,0 1 0,1-1 0,0 0-1,-1 0 1,1 1 0,0-1 0,-1 0 0,1-1-1,3 2 1,-4-1-255,4 1-408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10122,'0'30'4569,"10"10"-1832,-8 14-1473,10 7 72,-8 8-344,-2 2-199,8-5-425,-6-3-168,7-15-128,2-6-8,-1-14-680,0-9-665,2-10 809</inkml:trace>
  <inkml:trace contextRef="#ctx0" brushRef="#br0" timeOffset="1">188 509 11362,'42'-29'4137,"-40"27"-3852,1 1-1,0 0 1,0 0-1,0 0 1,0 1-1,0-1 1,0 1-1,0-1 0,0 1 1,0 0-1,0 0 1,0 1-1,0-1 1,0 0-1,5 2 1,-1 0 219,-2-1-357,0 0 0,0 0 0,0 0 0,-1 1 0,1-1 0,-1 1 0,1 0 0,-1 1 0,0-1 0,4 4 0,-6-4-139,-1-1 1,1 1-1,-1-1 1,1 1 0,-1-1-1,0 1 1,0 0 0,0 0-1,0 0 1,0-1 0,-1 1-1,1 0 1,0 0 0,-1 0-1,0 0 1,1 0-1,-1 1 1,0-1 0,0 0-1,0 0 1,0 0 0,0 0-1,-1 0 1,1 0 0,-1 0-1,0 2 1,-2 4 14,-1 0 0,1-1 1,-2 1-1,1-1 0,-10 12 1,-2 4 34,15-22-51,0 1-1,0-1 0,0 1 0,0 0 0,0-1 0,1 1 0,-1 0 0,1 0 0,-1 0 0,1 0 0,0-1 0,-1 1 0,1 0 0,0 3 1,1-4-3,-1 0 1,0 0-1,1 0 0,-1-1 1,0 1-1,1 0 1,-1 0-1,1 0 1,-1 0-1,1-1 1,-1 1-1,1 0 1,0-1-1,-1 1 1,1 0-1,0-1 1,0 1-1,0-1 1,-1 1-1,1-1 1,0 0-1,0 1 1,0-1-1,0 0 0,0 1 1,-1-1-1,1 0 1,0 0-1,2 0 1,12 1 60,0-1 0,0 0 0,27-5 1,-16 2 9,-13 1-53,4 1-122,20-5-1,-36 5-27,0 1 1,0 0-1,0-1 0,0 1 0,0-1 1,-1 1-1,1-1 0,0 0 0,0 1 1,0-1-1,0 0 0,0 1 0,-1-1 0,1 0 1,0 0-1,-1 0 0,1 0 0,-1 0 1,1 0-1,0-2 0,4-12-859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10066,'3'-1'1161,"0"-1"-1,1 0 0,-1 0 1,4-4-1,-5 4-857,0 0-1,0 1 0,0-1 1,1 1-1,-1-1 0,0 1 1,1 0-1,2-1 0,-4 1-245,0 1 0,0 0-1,0 0 1,0 1-1,0-1 1,0 0-1,0 0 1,0 0 0,-1 1-1,1-1 1,0 0-1,0 1 1,0-1-1,-1 0 1,1 1 0,0 0-1,0-1 1,-1 1-1,1-1 1,0 1-1,-1 0 1,1-1 0,-1 1-1,1 0 1,-1 0-1,1-1 1,-1 1-1,1 0 1,-1 0-1,1 1 1,0 0-30,0 1 0,0 0 0,0 0 0,0-1 0,0 1 0,0 0 0,-1 0 0,0 0 0,1 0 0,-1 0 0,0 0 0,0 0 0,-1 0 0,1 0 0,-1 0 0,1 0 0,-1 0 0,0 0-1,0-1 1,0 1 0,-2 3 0,-3 4-6,-1 0 1,0-1-1,0 0 0,-11 10 0,-10 13 110,25-29-115,2-2 22,3-1 99,1 0 42,279-15 931,-272 15-1124,-4-1-130,1 1 0,-1 0 0,1 1 0,11 1 0,2 7-162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8506,'-11'16'4641,"-8"-15"-248,5-1-2377,10 1-736,5-2-159,11 1-417,5 3-168,15-2-304,1 6-72,1-5-96,2-2-16,-7 4-792,-6-4-632,-9 3-1753,-4 1 1817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8386,'-8'4'4033,"1"-4"-1409,12 0-583,5-1-281,4 2-264,9-1-319,-3 3-169,6-1-440,0 2-152,-6-2-216,-3-2-88,-1 2-224,4 1-424,-4 0-1064,8 3 1031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30 7506,'-5'-27'2841,"4"24"-1856,2 4 52,4 15 1086,0 3-870,-1 1-1,2 33 0,-4 44 275,-1-36-812,22 176 643,-20-204-1607,-3-21-3039,1-21 282,2-7 1199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8346,'24'1'4257,"-12"18"-921,2 16-1679,-6 12 127,-8 26-312,-2 4-167,-6 12-457,4-3-208,4-12-240,4-5-88,0-17-144,-3-11-64,3-18-152,-5-11-320,1-17-936,5-10-697,0-16 1153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11562,'-6'23'6236,"1"9"-4429,-1 7-1070,-8 25 224,-21 120 219,31-151-1100,1 0 0,2 0-1,4 56 1,-2-82-67,0 0 0,1 0 0,-1 0 0,2 0 0,-1 0 0,5 10 0,-5-14-7,0 1 1,1 0 0,-1-1 0,1 1 0,0-1-1,0 0 1,0 0 0,0 0 0,0-1 0,1 1-1,-1-1 1,6 3 0,1 0 15,0-2 1,0 1-1,0-1 1,0-1-1,0 0 1,1 0-1,17 0 1,4-2 128,38-5 1,27-7 294,-95 12-613,-1 0 0,1 0 0,-1 1 0,1-1 0,-1 0 0,0 0-1,1 1 1,-1-1 0,2 2 0,2-1-951,3 2 137</inkml:trace>
  <inkml:trace contextRef="#ctx0" brushRef="#br0" timeOffset="1">617 340 7498,'0'-2'734,"1"0"0,-1 0 1,0 0-1,0 0 0,0 0 1,0 0-1,0 0 0,0 0 1,-1 0-1,1 0 0,-1 0 1,0-3-1,0 5-603,1-1-1,-1 0 0,1 1 1,-1-1-1,1 1 1,-1-1-1,1 1 1,-1-1-1,1 1 1,-1-1-1,0 1 1,1-1-1,-1 1 0,0 0 1,0-1-1,1 1 1,-1 0-1,0 0 1,0-1-1,1 1 1,-1 0-1,0 0 1,0 0-1,0 0 0,1 0 1,-1 0-1,0 0 1,0 0-1,0 1 1,1-1-1,-1 0 1,0 0-1,0 1 1,-1 0-1,-2 0-1,0 2 0,-1-1 0,1 0 1,0 1-1,0 0 0,0 0 0,0 0 0,1 0 0,-1 1 1,1 0-1,-3 4 0,-2 3-56,1 0 0,0 0 0,-5 15 0,6-12-42,0 1 1,2 0-1,-1 0 1,2 0-1,0 1 1,1 0-1,1-1 1,0 1-1,2 23 1,0-27-21,1 0-1,0 0 1,1 1 0,0-1 0,0-1 0,2 1 0,-1 0 0,1-1-1,1 0 1,0 0 0,1-1 0,13 17 0,-17-23-40,1 0 1,0 0 0,0 0-1,0-1 1,1 0 0,-1 1-1,1-2 1,0 1 0,0 0 0,0-1-1,0 0 1,0 0 0,1 0-1,-1-1 1,0 0 0,1 0-1,-1 0 1,1-1 0,-1 0-1,1 0 1,-1 0 0,1-1-1,-1 1 1,7-3 0,26-9 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49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65 9858,'0'0'87,"1"0"0,-1 0 0,0 0 0,0 0 1,0 0-1,0 0 0,0 0 0,0-1 0,0 1 0,0 0 0,0 0 0,0 0 0,0 0 0,0 0 0,0 0 1,0 0-1,0 0 0,0 0 0,0 0 0,0-1 0,0 1 0,0 0 0,0 0 0,0 0 0,0 0 1,0 0-1,0 0 0,0 0 0,0 0 0,0 0 0,0-1 0,0 1 0,0 0 0,0 0 0,0 0 0,0 0 1,0 0-1,0 0 0,0 0 0,0 0 0,0 0 0,0 0 0,0 0 0,-1 0 0,1 0 0,0-1 0,0 1 1,0 0-1,0 0 0,0 0 0,0 0 0,0 0 0,0 0 0,0 0 0,0 0 0,-1 0 0,1 0 0,0 0 1,0 0-1,0 0 0,0 0 0,0 0 0,0 0 0,0 0 0,0 0 0,0 0 0,-1 0 0,1 0 0,0 1 1,1-2 344,0 0 1,0 1 0,-1-1 0,1 1 0,0 0 0,0-1-1,0 1 1,0 0 0,0-1 0,0 1 0,1 0 0,14-2 28,92-18 671,-82 15-1091,-4 0-699,43-15-1,-60 16-725,-8 3 379,-11 3 1199,13-1-148,0-1-1,0 1 1,0 0 0,0 0 0,0 0 0,0 0 0,1 0 0,-1 0-1,0 0 1,0 0 0,1 0 0,-1 1 0,1-1 0,-1 0-1,1 0 1,-1 1 0,1 1 0,-6 14 209,1-7-158,0 0 21,1 1 0,0 0 1,0 1-1,1-1 0,0 1 0,1 0 1,-1 16-1,3-16-23,0 95 516,1-89-553,1 0 0,1 0 1,9 34-1,-11-49-190,0-1 1,0 1 0,0 0-1,0-1 1,1 1 0,-1-1-1,1 1 1,0-1 0,0 0-1,-1 0 1,4 3-1,-4-5 93,-1 1-1,0-1 0,0 0 0,0 0 0,1 0 0,-1 0 0,0 0 0,0 0 1,1 0-1,-1 0 0,0 0 0,0 1 0,0-1 0,1 0 0,-1 0 0,0 0 1,0 0-1,1 0 0,-1 0 0,0-1 0,0 1 0,1 0 0,-1 0 1,0 0-1,0 0 0,0 0 0,1 0 0,-1 0 0,0 0 0,0 0 0,0-1 1,1 1-1,-1 0 0,0 0 0,0 0 0,0 0 0,0-1 0,1 1 0,13-17-965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 12459,'-13'-2'4961,"21"4"-3361,-1 22-432,-2 15-87,-4 17-329,-1 1-168,0 0-360,0-4-96,0-16-240,0-3-480,-5-17-1465,-4-9-3704,-9-8 3777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10538,'6'4'4161,"10"-4"-2633,7-3-103,14 6-105,3-4-240,11-3-464,-3-3-232,-9-1-255,1 0-49,-6 0-280,-1 5-537,0 2-1279,-4 2-961,-6 11 1721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0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856 2 8818,'0'-1'1502,"0"1"-1348,-1 0 0,1 0-1,0 0 1,0 0 0,0 0 0,0 0 0,0-1-1,-1 1 1,1 0 0,0 0 0,0 0 0,0 0-1,0 0 1,0 0 0,-1 0 0,1 0 0,0 0-1,0 0 1,0 0 0,0 0 0,-1 0 0,1 0-1,0 0 1,0 0 0,0 0 0,0 0 0,-1 0-1,1 1 1,0-1 0,0 0 0,0 0 0,0 0-1,0 0 1,0 0 0,-1 0 0,1 0 0,0 0-1,0 1 1,-6 2 175,1 0 1,0 1-1,0 0 0,-5 4 0,-9 7-22,-170 125 981,18-14-623,66-47-515,63-47-128,31-21-40,0-1-1,-1 0 0,0-1 1,-1-1-1,-24 13 0,21-14-352,-34 8 0,6-2-627,34-9 612,3-1 56,-1 0 0,1-1 0,-10 2 1,16-4 196,0 0 0,0 1 0,-1-1 0,1 0 0,0 0 0,0 0 0,0 0 0,-1 0 0,1-1 0,0 1 0,0 0 0,-1 0 0,1-1 1,0 1-1,0-1 0,0 1 0,0-1 0,0 0 0,0 1 0,0-1 0,0 0 0,0 0 0,0 1 0,0-1 0,0 0 0,-1-2 0,-4-10-953</inkml:trace>
  <inkml:trace contextRef="#ctx0" brushRef="#br0" timeOffset="1">124 352 6129,'16'9'3320,"-12"-7"-2164,0 1 1,0-1 0,-1 0 0,1 1 0,3 4-1,-6-6-1046,0 0-1,0 0 1,0 0-1,-1 0 0,1 0 1,0 0-1,-1 0 1,1 0-1,-1 1 0,0-1 1,1 0-1,-1 0 0,0 1 1,0-1-1,0 0 1,1 1-1,-1-1 0,-1 0 1,1 0-1,0 1 1,0-1-1,-1 2 0,0 1-20,-1 1-1,0-1 0,0 0 1,0 0-1,-1 0 0,1 0 0,-1 0 1,-3 3-1,-29 29 19,16-18-47,-6 5-19,19-19-30,0 1-1,0 0 0,1 1 0,0-1 1,0 1-1,-4 7 0,8-12-4,0 0 0,1 0 0,-1 1 0,1-1 0,-1 0 0,1 1 0,-1-1 0,1 0 0,0 1 0,0-1 0,-1 0 0,1 1 0,0-1 0,0 1 0,1-1 0,-1 0 0,0 1 0,0-1 0,1 1 0,-1-1-1,1 0 1,-1 1 0,1-1 0,-1 0 0,1 0 0,0 0 0,0 1 0,-1-1 0,1 0 0,0 0 0,0 0 0,0 0 0,0 0 0,0 0 0,1-1 0,-1 1 0,3 1 0,3 2 65,1 0 1,0-1-1,0 0 1,16 4-1,104 18 523,-51-11-1790,-71-12 766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51 3873,'-1'-1'205,"1"1"0,-1-1 0,0 1 1,1-1-1,-1 0 0,1 1 0,-1-1 0,1 0 0,-1 1 1,1-1-1,-1 0 0,1 1 0,0-1 0,0 0 0,-1 0 1,1-1-1,-2-4 1815,2 6-1793,0 0 1,0 0-1,0 0 1,0 0-1,0 0 0,0 0 1,0 0-1,0 0 1,0 0-1,0 0 1,0-1-1,0 1 1,0 0-1,0 0 1,0 0-1,0 0 1,0 0-1,0 0 1,1 0-1,-1 0 1,0 0-1,0 0 0,0 0 1,0 0-1,0-1 1,0 1-1,0 0 1,0 0-1,0 0 1,0 0-1,0 0 1,0 0-1,0 0 1,0 0-1,1 0 1,-1 0-1,0 0 1,0 0-1,0 0 0,0 0 1,0 0-1,0 0 1,0 0-1,0 0 1,0 0-1,0 0 1,0 0-1,1 0 1,-1 0-1,0 0 1,0 0-1,0 0 1,0 0-1,0 0 1,0 0-1,0 0 0,0 0 1,0 0-1,0 1 1,0-1-1,0 0 1,1 0-1,-1 0 1,3 0-2284,24 2 2109,-14-1-42,-1-1 1,0 0-1,1 0 0,23-5 1,9-3-78,-3 0-1310,72-5 0,-84 14-887,-11 4 898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37 6801,'-34'-18'3157,"33"18"-2988,1-1 0,0 1 0,-1 0 1,1 0-1,-1 0 0,1-1 0,0 1 0,-1 0 0,1 0 0,0-1 0,-1 1 0,1 0 0,0-1 1,0 1-1,-1-1 0,1 1 0,0 0 0,0-1 0,3-2 1270,9 1-246,-11 2-1090,32-4 2393,-26 3-2241,0 0-1,1 0 0,-1 0 0,1 1 1,-1 0-1,0 1 0,14 2 0,-20-3-241,0 0 0,-1 1 1,1-1-1,0 0 0,-1 1 0,1-1 0,-1 0 0,1 1 0,0-1 0,-1 1 0,1-1 0,-1 1 0,1-1 0,-1 1 0,1-1 0,-1 1 0,1-1 0,-1 1 0,0 0 0,1-1 0,-1 1 0,0 0 0,0-1 0,1 2 1,-1-1 1,0 1 0,0 0 0,0-1 0,0 1 0,0 0 0,0-1 0,-1 1 0,1 0 0,-1-1 0,0 3 0,-2 3 24,-1 1 1,0-1 0,-6 9-1,10-15-31,-9 12 50,0 0 0,-1-1-1,0 0 1,-13 11 0,21-22-15,1 0 19,0 0 0,0 0-1,0 0 1,0 0 0,0 0-1,0 0 1,0 0-1,0 0 1,0 0 0,1 0-1,-2 2 1,2-2 127,0-1-18,13-1-102,0-1 0,0 0 1,0 0-1,19-8 0,-23 8-68,26-10-443,-28 9-805,1 0 1,15-2 0,1 1-322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7402,'4'-11'4222,"-3"10"-3970,-1 1-1,0-1 1,0 0-1,0 1 1,0-1-1,0 1 1,0-1-1,1 1 1,-1-1-1,0 1 1,0-1-1,1 1 1,-1 0-1,0-1 0,1 1 1,0-1-1,2 10 2482,22 89-1125,-20-73-1364,16 119 894,-12-74-789,-7-49-266,9 71 190,-5-38-223,-10-82-1163,-6-46 328,8 58 659,1 0-3,1-19 0,0 31 120,1 0 1,0-1-1,-1 1 0,1 0 0,1 0 0,-1-1 0,1 1 0,-1 0 0,4-4 0,-5 7 20,1 0 0,0 0 0,-1-1 0,1 1 0,0 0 0,0 0 0,0 0 0,0 0 0,0 0 0,0 0 0,1 0 0,-1 1 0,0-1 1,0 0-1,0 1 0,1-1 0,-1 0 0,0 1 0,1 0 0,-1-1 0,1 1 0,-1 0 0,0 0 0,1 0 0,-1 0 0,1 0 0,-1 0 0,1 0 1,-1 0-1,0 0 0,1 1 0,2 0 0,-2 0 46,1 1 0,0-1 0,-1 1 1,1 0-1,-1-1 0,0 1 0,1 0 0,-1 0 0,0 1 1,0-1-1,0 0 0,-1 1 0,1-1 0,2 5 1,-1 2 88,1 0 0,-2 0 1,1 0-1,-1 0 0,0 0 1,-1 1-1,0-1 0,-1 13 1,0-15-103,0-1 0,-1 1 0,0 0 1,0 0-1,-1-1 0,1 1 0,-1-1 1,-1 1-1,0-1 0,1 0 0,-2 0 1,-4 7-1,4-8-26,-1 0 0,0-1 0,0 1 1,-1-1-1,1 0 0,-1 0 0,0-1 0,0 1 0,0-1 1,0-1-1,-13 5 0,-4-1-85,-45 5 0,63-10 39,-8 0-453,15-2-499,18-3-536,23-3-232,16-5 796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3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28 220 10866,'-8'11'1978,"-10"19"0,18-29-1912,0-1 0,0 1 0,-1-1 0,1 0 0,0 1 0,0-1 0,0 1 0,0-1 0,0 1 0,0-1 0,-1 1 0,1-1 0,0 1 0,1-1 0,-1 1 0,0-1 0,0 1 0,0-1 0,0 1 0,0-1 0,0 1 0,1-1 0,-1 0 0,0 1 0,0-1 0,1 1 0,-1-1 0,0 0 0,0 1 0,1-1 0,-1 1 0,1-1 0,-1 1 0,14 3 1065,-13-4-1021,3 1 19,0-1 0,0 0 1,0 0-1,0 0 1,0 0-1,0-1 0,-1 0 1,1 0-1,0 0 1,0 0-1,0-1 0,-1 1 1,1-1-1,-1 0 1,1 0-1,-1 0 1,6-5-1,-1 0-91,0 0 1,-1-1 0,0 1-1,0-2 1,9-13-1,-10 11-20,0 0-1,0-1 1,-1 1-1,0-1 1,-1 0-1,-1-1 1,0 1-1,2-19 0,-5 28-8,0 1-1,1-1 0,-1 0 0,-1 0 0,1 1 0,0-1 0,-1 0 0,1 0 0,-1 1 1,0-1-1,0 0 0,0 1 0,0-1 0,-1 1 0,1 0 0,0-1 0,-1 1 0,0 0 0,0 0 1,1 0-1,-1 0 0,-4-3 0,3 3 20,0 0 0,-1 1 0,1-1 0,0 1 0,-1 0 0,1 0 1,-1 0-1,1 0 0,-1 1 0,0-1 0,1 1 0,-1 0 0,0 0 0,1 0 0,-1 1 1,-5 0-1,5 0 23,0 0 0,1 0 1,-1 1-1,0-1 1,0 1-1,1 0 0,-1 0 1,1 0-1,-1 0 0,1 0 1,0 1-1,0 0 0,0-1 1,0 1-1,1 0 1,-1 1-1,1-1 0,-1 0 1,1 1-1,0-1 0,1 1 1,-1 0-1,1-1 1,-1 1-1,0 7 0,0-3 21,1 0-1,0 1 0,1-1 0,0 0 1,0 0-1,1 1 0,0-1 1,1 0-1,-1 0 0,2 0 0,4 14 1,-2-12-20,0 0 0,0-1 1,1 1-1,0-1 0,1 0 0,0 0 1,0-1-1,1 0 0,14 12 1,-15-15-77,1 1 1,0-1-1,0-1 1,1 1-1,-1-1 1,1-1-1,0 0 1,0 0-1,0-1 1,1 0 0,17 2-1,-17-4-201,-1 0 0,1 0 0,0-1 0,0 0 0,-1 0 0,1-1 0,-1-1 0,1 0 0,13-6 0,32-22-577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7602,'-9'10'4513,"10"11"400,-1 16-2945,-4 26-648,0 13-159,4 23-385,-2 7-176,0-5-328,5-3-96,-3-18-104,7-8-32,-2-16-192,3-10-184,-4-11-512,1-11-425,5-15-943,-5-12-1153,15-27 2161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12035,'8'16'4801,"-4"17"-3153,-2 14 0,0 26-383,-2 9-201,1 14-320,2 0-176,3-12-224,1-10-72,0-13-144,-1-10-16,0-15-600,-1-7-544,-4-16-872,1-3 1023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4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11290,'8'-3'2047,"18"-7"2948,-25 10-4855,0 0 0,0-1-1,0 1 1,0 0-1,0 0 1,0 0 0,0 0-1,0 0 1,0 0-1,-1 0 1,1 0 0,0 0-1,0 1 1,0-1-1,0 0 1,0 1 0,0-1-1,0 0 1,0 1-1,-1-1 1,1 1 0,1 1-1,4 4-28,-1 2-1,0-1 1,0 1-1,-1-1 1,0 1-1,0 1 1,-1-1-1,0 0 1,-1 1-1,1 0 1,-2-1-1,2 18 1,-4-2-35,0 0 1,-2 0 0,-1-1 0,-9 29 0,5-35 154,1-6 427,7-11-469,5-2-55,12-3-197,1 1-298,0 0 0,-1-2 0,0 0 0,17-9 0,-31 13-156,0 0 0,0 0 1,0 0-1,4-3 0,10-15-1043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12979,'4'0'686,"0"1"-1,0-1 1,0 1 0,0 0 0,0 1 0,-1-1 0,1 0 0,6 4-1,-7-3-475,0 0 0,-1 1 0,1-1 0,0 0 0,-1 1 0,1 0-1,-1-1 1,4 6 0,-4-4-188,0 0 1,0 0-1,-1 0 0,1 1 0,-1-1 0,0 0 1,0 1-1,0-1 0,-1 0 0,1 1 1,-1-1-1,0 1 0,-1-1 0,1 0 0,-1 1 1,-1 4-1,-3 7 12,-1 1 1,-1-2-1,0 1 0,-2-1 0,-9 15 1,0-1 24,17-27-49,0-1-1,1 1 1,-1-1-1,0 1 1,0-1-1,1 1 1,-1 0-1,1-1 1,0 1-1,-1 0 1,1 2-1,0-3 4,0-1-1,1 1 1,-1-1-1,0 1 1,1 0-1,-1-1 1,0 1-1,1-1 1,-1 1-1,1-1 1,-1 1-1,0-1 1,1 1 0,0-1-1,-1 1 1,1-1-1,-1 0 1,1 1-1,-1-1 1,1 0-1,0 0 1,-1 1-1,1-1 1,0 0-1,-1 0 1,1 0-1,0 0 1,-1 0-1,1 0 1,0 0-1,-1 0 1,2 0-1,18 0 287,0-1-1,33-5 0,-19 1-145,-9 2-89,-1-2-1,1-1 0,36-13 1,-41 9 1472,-7 2-786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7538,'-34'49'3736,"39"-38"-383,14-6-2497,9 6 65,12-6-17,3-1-112,7 1-352,-2-3-184,-10-4-336,-1 0-568,-18-1 448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6713,'-4'9'3681,"10"-7"-184,4-6-1625,10 5-455,4-1-73,5 0-320,5 1-216,-2 1-400,1 0-144,1 2-344,-6-4-632,0 2-2616,4-2 2271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0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9 5729,'1'-7'7425,"-1"7"-7333,0-1 1,0 1 0,0 0 0,0 0 0,0 0-1,0 0 1,0 0 0,0 0 0,0 0-1,0 0 1,0 0 0,0 0 0,0 0 0,1 0-1,-1 0 1,0 0 0,0 0 0,0 0 0,0 0-1,0 0 1,0 0 0,0 0 0,0 0-1,0 0 1,0 0 0,0 0 0,0 0 0,1 0-1,-1 0 1,0 0 0,0 0 0,0 0 0,0 0-1,0 0 1,0 0 0,0 0 0,0 0-1,0 0 1,0 0 0,0 0 0,0 0 0,0 0-1,0 1 1,0-1 0,0 0 0,1 0 0,-1 0-1,0 0 1,0 0 0,1 3 135,1-1 0,-1 1-1,0 0 1,1 0 0,0 5 0,1 3-191,0 0 0,-1-1-1,0 1 1,-1 1 0,0-1 0,-1 0-1,0 0 1,-3 21 0,-1-7-7,-2 0-1,-1 0 1,-1-1 0,-1 0-1,-1 0 1,-17 29 0,9-23-4,-49 86 34,55-93-52,2 0 1,1 1-1,-8 30 1,11-28-5,1-4-2,-1-1-1,-1 1 1,-9 20 0,13-38-20,1 0 1,-1 0-1,0 0 1,0 0 0,-6 4-1,3-2-116,2-3-1836,9-8-126,2-1 774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49 4713,'-3'-9'5845,"3"-9"-2558,0 5-624,-1 4 1240,3 14-2386,4 20-1264,-1 7-60,-2 1 0,0 54 0,-4-78-165,4 250 476,-2-251-493,-1 0 1,1-1 0,3 12 1,-1-74 20,-4 29-27,1 20-4,0-1 0,-1 0 0,2 1 0,-1-1 0,1 0 0,0 1 0,1-1 0,2-8 0,-1 9 2,0 0-1,0 0 1,0 0-1,1 1 1,4-6 0,-7 9-3,0 1 1,1 0 0,-1-1-1,1 1 1,-1 0 0,1-1-1,-1 1 1,1 0 0,0 0-1,0 1 1,-1-1 0,1 0 0,0 0-1,0 1 1,0-1 0,0 1-1,0 0 1,0 0 0,0 0-1,0 0 1,4 0 0,-1 1 5,-1 0 0,1 1 0,0 0 0,-1 0 0,0 0 0,1 0 0,-1 0 0,0 1 0,0 0 0,0 0 0,4 5 0,0-1 16,-1 1 0,0 0 0,0 0-1,7 13 1,-10-14 3,1 1 0,-1 0 0,-1 0 0,0 1 0,0-1 0,0 1 0,-1-1 0,0 1 0,-1 0 0,0 0 0,0 0-1,-1 0 1,0-1 0,-1 1 0,-2 13 0,2-18-12,0 0 0,-1-1 0,1 1 0,-1-1 0,0 0 0,0 0 0,0 1 0,0-1 0,-1-1 0,1 1-1,-1 0 1,0 0 0,1-1 0,-1 0 0,-1 1 0,1-1 0,-4 2 0,-7 3 14,-1 0 0,-27 8 0,20-8-23,-8 3-95,-36 16-2482,60-22 920,18-3 729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11466,'0'1'269,"0"0"0,0 0 0,0 0 0,-1 0-1,1 0 1,1 0 0,-1 0 0,0 0-1,0 0 1,0 0 0,0 0 0,1 0-1,-1 0 1,0 0 0,1 0 0,-1 0 0,1-1-1,-1 1 1,1 0 0,0 0 0,0 1-1,0-1-95,1 0-1,-1 0 0,1 0 0,-1 0 0,1-1 1,0 1-1,-1 0 0,1-1 0,0 1 0,-1-1 0,3 1 1,1 0-63,0-1 1,1 0-1,-1 0 1,0 0-1,0 0 1,0-1-1,8-1 1,-2-2-49,0 0 0,0-1 1,0 0-1,0-1 0,-1 0 1,0-1-1,0 1 0,13-14 1,-17 15-59,0-1-1,0 0 1,-1-1 0,0 1-1,0-1 1,-1 0 0,0 0 0,0 0-1,-1 0 1,1-1 0,-2 0 0,1 0-1,1-9 1,-3 14 2,-1 0-1,0 0 0,1 0 1,-1 0-1,-1 1 1,1-1-1,0 0 1,0 0-1,-1 0 1,0 1-1,0-1 0,1 0 1,-4-4-1,3 6 5,0-1 0,0 1-1,0 0 1,0 0 0,0 0 0,-1 0-1,1 0 1,0 0 0,-1 0-1,1 0 1,-1 0 0,1 1-1,-1-1 1,1 0 0,-1 1 0,1-1-1,-1 1 1,0 0 0,1 0-1,-1 0 1,1 0 0,-1 0-1,0 0 1,-2 0 0,1 0 29,-1 1 0,0 0 0,1-1 0,-1 1 1,1 0-1,-1 1 0,1-1 0,0 1 0,0-1 0,-1 1 0,1 0 1,0 0-1,-5 5 0,4-3 31,1 0 0,0 0 1,-1 0-1,1 1 0,1-1 0,-1 1 1,1 0-1,-4 9 0,3-4 33,0 1 0,1 0 1,0-1-1,1 1 0,0 0 0,1 0 0,0 0 0,3 20 0,-2-22-61,1-1 0,1 1 0,-1-1 0,1 0 0,1 0 0,-1 0-1,1 0 1,1-1 0,-1 1 0,2-1 0,7 9 0,-10-13-88,0 1 0,1-1 0,0 0 0,0 0-1,0 0 1,0 0 0,0-1 0,0 0 0,1 0 0,-1 0 0,1 0 0,0-1 0,0 1 0,-1-1 0,1 0 0,0-1 0,0 1 0,0-1 0,0 0 0,0 0 0,6-2 0,-5 1-197,0 0 0,-1-1 0,1 0 1,7-4-1,30-17-495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12715,'0'10'4873,"3"-1"-3377,4 3-720,15 3 8,1-2-71,6 0-57,15-3-296,-3-2-112,10-7-128,-2-1-120,-10 0-1072,-9-3-769,-12-1 1089</inkml:trace>
  <inkml:trace contextRef="#ctx0" brushRef="#br0" timeOffset="1">183 75 10426,'-2'15'4177,"4"4"-2553,-1 7-63,-2 10-273,-2 1-240,0 8-512,3 3-216,0-3-288,6 5-456,6-8-1528,2-3-2185,10-11 2545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8754,'-5'-1'3558,"8"4"-1266,8 8-59,-9-8-2040,0 0-1,0 0 1,-1 0 0,1 0 0,-1 1 0,0-1-1,0 0 1,0 1 0,0-1 0,0 1-1,-1 0 1,1 4 0,-2 3 186,0 0-1,-1 0 1,-3 12 0,-2 15 450,-31 118-401,35-148-414,-25 101 211,26-102-200,1 0-1,0 0 1,1 0-1,-1 0 1,2 9-1,-1-13-16,1 0 0,-1 0 0,1 0 0,0 0 0,-1-1 0,2 1 0,-1 0 0,0-1 0,0 1 0,1-1 0,-1 1 0,1-1 0,0 0 0,0 0 0,3 4 0,2-1 12,0 0 0,1 0 0,0-1 0,0 0 0,0 0 1,0 0-1,0-1 0,1-1 0,9 3 0,9 0 123,44 2 1,119-4 630,-126-4-2790,-75 1 1226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16283,'-7'0'366,"0"0"0,0 0-1,0 1 1,0 0-1,1 0 1,-1 0 0,0 1-1,0 0 1,1 0 0,-1 1-1,1 0 1,0 0-1,-10 7 1,6-2-251,0 1 0,0 0 0,0 1 0,2 0 0,-1 0 0,1 1 0,0 0 0,1 1 0,1 0 0,0 0-1,0 0 1,1 0 0,-6 25 0,6-14-86,0 0-1,2 1 0,1-1 1,0 1-1,2-1 1,1 1-1,4 26 0,-4-39-14,1 0-1,1 0 0,0 0 1,1 0-1,0 0 1,8 13-1,-9-18-30,0 0 0,1-1 0,0 0-1,0 0 1,0 0 0,1-1 0,-1 1 0,1-1 0,0 0-1,1 0 1,-1-1 0,10 5 0,-9-5-129,1 0 0,0-1 0,0 0 1,0 0-1,0-1 0,0 0 0,0 0 0,0-1 0,1 0 0,7-1 1,32-3-468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1369 11130,'21'1'5024,"10"3"-2745,3 0-1255,-2-1-778,0-2-1,-1-1 0,52-7 0,-82 7-450,1-1 1,0 1 0,-1-1 0,1 1-1,0-1 1,-1 1 0,1-1 0,-1 0-1,3-1 1,-4 2 148,0 0 1,0 0-1,0 0 0,0-1 0,0 1 1,1 0-1,-1 0 0,0 0 0,0 0 1,0 0-1,0 0 0,0 0 0,0 0 1,0 0-1,0 0 0,0 0 1,0-1-1,0 1 0,0 0 0,0 0 1,0 0-1,0 0 0,0 0 0,0 0 1,0 0-1,0 0 0,0 0 0,0-1 1,0 1-1,0 0 0,0 0 0,0 0 1,0 0-1,0 0 0,0 0 1,0 0-1,0 0 0,0 0 0,0 0 1,-1 0-1,1-1 0,0 1 0,0 0 1,0 0-1,0 0 0,-9-2-2207,7 2 1899,-6 0-509,0-1 0,1 2 0,-9 0-1,14-1 965,1 0-1,-1 1 1,0-1-1,0 1 0,0-1 1,1 1-1,-1 0 1,0 0-1,1 0 0,-1 0 1,0 0-1,1 0 1,-1 0-1,1 0 0,0 1 1,-1-1-1,1 0 1,-1 2-1,-2 4 645,0 0-1,1 0 1,0 1-1,1-1 1,-3 12-1,-4 41 1076,6-41-1293,3-19-515,-14 125 1439,12-86-1795,1 46 1,5-56 10</inkml:trace>
  <inkml:trace contextRef="#ctx0" brushRef="#br0" timeOffset="1">140 40 9266,'-36'-38'4169,"39"37"-2049,10 2-671,6 5-169,11 0-400,4 1-168,11-4-384,1-3-112,0-2-128,-5-2-168,-16 0-1176,-1 0-1000,-22 0 1343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2:5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9250,'8'4'4081,"-5"13"-2033,0 3-311,-6 19-665,-6 4-272,0 11-416,-2 7-152,2 0-128,2 2-176,7-2-992,4-4-728,7-1 1031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19 8642,'1'-3'821,"4"-9"1435,-5 12-2163,0-1-1,0 1 1,1 0 0,-1 0 0,0-1-1,0 1 1,1 0 0,-1 0 0,0-1-1,1 1 1,-1 0 0,0 0 0,1 0-1,-1 0 1,0 0 0,1-1 0,-1 1-1,0 0 1,1 0 0,-1 0 0,0 0 0,1 0-1,-1 0 1,0 0 0,1 0 0,-1 0-1,0 0 1,1 0 0,-1 0 0,0 0-1,1 1 1,0-1 34,0 1 0,0-1 0,0 1 0,0-1-1,0 1 1,0 0 0,0-1 0,-1 1 0,1 0 0,0 0 0,-1 0-1,1-1 1,0 1 0,-1 0 0,1 0 0,0 2 0,5 17 668,-5-13-465,3 16 184,-1 0 0,-1 0 1,-1 1-1,-4 43 0,2-48-310,-14 162 970,1-15-613,13-149-529,1 4 12,-2-1 0,-6 30 0,8-49-46,0 0-1,-1-1 0,1 1 0,0-1 0,0 1 1,0-1-1,0 1 0,-1-1 0,1 1 0,0-1 0,-1 1 1,1-1-1,0 1 0,-1-1 0,0 1 0,1-1-1,0 0 1,-1 0-1,1 0 0,0 0 0,0 0 0,0 0 1,0 0-1,-1 0 0,1 0 0,0 0 0,0 0 1,0 0-1,0 0 0,-1 0 0,1 0 0,0 0 1,0 0-1,0-1 0,0 1 0,-1 0 0,1 0 1,0 0-1,0 0 0,0 0 0,0-1 0,0 1 1,0 0-1,0 0 0,-1-1 0,-5-16-206,6 17 206,-3-11-55,1 0 0,1 1 0,0-1 0,0 0 0,1 0 0,1 0 0,0 0 0,0 0 0,1 0 0,0 0 0,1 1 1,0-1-1,6-11 0,-7 17 59,1-1 0,0 0 0,0 1 0,1 0 0,0 0 0,-1 0 0,2 0 0,-1 0 0,0 1 0,1 0 0,0 0 0,0 0 0,0 0 0,1 1 0,-1 0 0,1 0 0,-1 1 0,1-1 0,0 1 0,0 0 0,0 1 0,13-2 0,-10 2 23,1 1 0,0 0 0,-1 1 0,1 0 0,-1 0 0,1 1 0,15 5 0,-21-6 18,1 1 1,-1-1-1,0 1 0,-1 0 1,1 1-1,0-1 1,0 0-1,-1 1 0,1 0 1,-1 0-1,0 0 1,0 0-1,0 0 0,-1 1 1,1-1-1,-1 1 1,1 0-1,2 7 0,-4-7-2,0-1-1,-1 0 0,1 0 1,-1 1-1,1-1 0,-1 1 0,0-1 1,-1 0-1,1 1 0,0-1 0,-1 0 1,0 0-1,0 1 0,0-1 1,-2 5-1,0-3 19,1-1-1,-1 1 1,0 0 0,0-1-1,-1 0 1,1 0 0,-1 0 0,-7 6-1,3-5 6,0-1 1,-1 1-1,1-1 0,-1 0 0,0-1 0,-16 4 0,13-3-43,-10 1-745,-33 4 1,54-8 670,-7 0-1078,8-1 1098,0 0 1,0 0-1,0 0 0,0 0 1,0 1-1,0-1 1,0 0-1,0 0 1,0 0-1,0 0 1,0 0-1,0 0 1,0 0-1,0 0 1,0 0-1,0 0 0,0 0 1,0 0-1,0 0 1,0 0-1,0 1 1,0-1-1,0 0 1,0 0-1,0 0 1,0 0-1,0 0 1,0 0-1,0 0 0,0 0 1,0 0-1,0 0 1,0 0-1,0 0 1,0 0-1,0 1 1,0-1-1,0 0 1,0 0-1,0 0 1,0 0-1,0 0 0,0 0 1,0 0-1,0 0 1,0 0-1,-1 0 1,1 0-1,0 0 1,0 0-1,0 0 1,0 0-1,0 0 1,0 0-1,0 0 0,0 0 1,0 0-1,0 0 1,0 0-1,0 0 1,-1 0-1,1 0 1,0 0-1,0 0 1,0 0-1,0 0 1,0 0-1,13 4-989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9866,'3'1'747,"1"-1"-1,-1 1 1,1-1-1,0 0 1,-1 0 0,1 0-1,-1 0 1,1-1-1,5 0 1,-5-1-455,1 1 0,-1-1-1,1 0 1,-1 0 0,0 0 0,6-5 0,-2 1-296,1-2 1,-1 1 0,0-1-1,-1-1 1,9-12 0,-12 15 14,0 0 1,0 0 0,-1 0-1,0-1 1,0 0 0,-1 1-1,2-8 1,-3 12-6,-1-1 1,0 1 0,1-1 0,-1 1-1,0 0 1,0-1 0,-1 1-1,1 0 1,0-1 0,-1 1 0,0-3-1,0 4 0,0 0 0,1-1 0,-1 1 0,0-1 0,0 1 0,0 0 0,0 0 0,0-1 0,0 1-1,-1 0 1,1 0 0,0 0 0,0 0 0,-1 1 0,1-1 0,-1 0 0,-2-1 0,0 1 12,0 0 0,-1 0 1,1 0-1,0 0 0,0 1 1,-1 0-1,1 0 0,0 0 0,-1 0 1,1 1-1,0-1 0,-1 1 1,-3 2-1,4-2 33,1 0 0,0 0 0,0 1 0,-1-1 0,1 1 0,0 0 0,0 0 0,1 0 1,-1 1-1,0-1 0,1 1 0,-1-1 0,1 1 0,0 0 0,0 0 0,-3 5 0,3-2 95,-1 1 0,1-1 0,0 1 0,0 0 0,1 0 0,0 0 0,0 0 0,1 0 0,0 0 0,0 0-1,1 0 1,2 12 0,-2-11-37,2 0 0,-1 0-1,1 0 1,0 0 0,0-1-1,1 1 1,0-1 0,1 0-1,-1 0 1,11 10 0,-7-9-80,1 0 0,0 0-1,1-1 1,-1-1 0,1 0 0,1 0 0,-1-1 0,1 0 0,0 0 0,0-2-1,0 1 1,21 2 0,-21-4-745,-1-1 0,1 0 0,0-1 0,0-1 1,0 0-1,0 0 0,-1-1 0,21-5 0,27-17-1705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8986,'-116'34'3985,"104"-31"-2025,8 1-648,3-3-127,5 3-337,-4-4-152,0 0-312,32 0-96,46-4-144,-27-2-32,2-5-64,-4 2-8,-7-1-384,-5 5-344,-7 5-896,-7 0-1417,-23 1 1953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3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193 120 5985,'0'-5'442,"-1"0"0,1 0-1,-1 0 1,0 1 0,0-1-1,0 0 1,-1 1 0,0-1-1,0 0 1,0 1 0,0 0-1,0 0 1,-1-1-1,0 1 1,0 1 0,0-1-1,-6-5 1,4 5-277,0 1-1,0-1 1,0 1 0,0 0 0,0 0-1,-1 1 1,1-1 0,-1 1-1,0 0 1,1 1 0,-1 0-1,0-1 1,-12 1 0,14 1-120,0 0 1,1 0 0,-1 1-1,0-1 1,0 1 0,1 0-1,-1 0 1,-4 2 0,6-2-38,0-1 0,1 1 0,-1 0 0,0 0 0,1 1 0,-1-1 0,1 0 0,0 0 0,-1 1 0,1-1 0,0 1 0,0-1 0,0 1 1,0-1-1,0 1 0,0 0 0,0 0 0,0 2 0,0 1-12,0-1 0,0 1 0,1 0 0,0 0 0,0 0 0,0 0 0,0-1 0,1 1 0,0 0 0,0 0 0,0 0 0,1-1 0,-1 1 0,1-1 0,3 5 0,4 8-22,1-1 1,19 23-1,-15-20 50,-4-5 12,3 3 87,14 25 0,-24-37-38,0 0 0,-1 0 0,0 0 0,0 0 0,-1 0 0,1 1-1,-1-1 1,0 1 0,0-1 0,-1 8 0,0-11-32,0 0 0,0-1 0,-1 1 0,1 0 0,-1 0 0,1 0 0,-1 0 0,0 0 0,0-1 0,0 1 0,0 0 0,0-1 1,0 1-1,0-1 0,-1 1 0,1-1 0,0 0 0,-1 1 0,1-1 0,-1 0 0,0 0 0,1 0 0,-1 0 0,0 0 0,0 0 0,1-1 0,-1 1 0,-3 0 0,-1 1 49,-1-1-1,1 0 0,-1-1 0,0 1 1,1-1-1,-1 0 0,-8-2 0,12 2-172,0-1 0,1 0 0,-1 1 0,0-1 0,1 0 0,-1 0 0,0-1 0,1 1 0,-1-1 0,1 1 0,-3-3 0,5 4 12,-1-1 0,0 0 0,1 1-1,-1-1 1,1 0 0,-1 1 0,1-1 0,0 0-1,-1 1 1,1-1 0,-1 0 0,1 0 0,0 0-1,0 1 1,0-1 0,-1 0 0,1 0 0,0 0-1,0 0 1,0 1 0,0-1 0,0 0 0,0 0-1,1 0 1,-1 0 0,0 1 0,0-1 0,1 0-1,-1 0 1,0 0 0,1 1 0,-1-1 0,1 0-1,-1 1 1,1-1 0,-1 0 0,1 1 0,-1-1-1,1 1 1,1-2 0,12-11-1503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7666,'4'-13'1384,"-2"5"447,0 0 0,7-16 0,-9 24-1798,0 0 0,0 0 0,0 0 0,0 0 0,0 0 0,0 0 0,0 0 0,0 0 0,0-1-1,0 1 1,0 0 0,0 0 0,0 0 0,0 0 0,0 0 0,1 0 0,-1 0 0,0 0 0,0 0 0,0 0 0,0 0 0,0 0 0,0 0 0,0 0 0,0 0-1,0-1 1,0 1 0,1 0 0,-1 0 0,0 0 0,0 0 0,0 0 0,0 0 0,0 0 0,0 0 0,0 0 0,0 0 0,1 0 0,-1 1 0,0-1 0,0 0-1,0 0 1,0 0 0,0 0 0,0 0 0,0 0 0,0 0 0,0 0 0,1 0 0,-1 0 0,0 0 0,0 0 0,0 0 0,0 0 0,0 0 0,0 1 0,0-1-1,0 0 1,0 0 0,0 0 0,0 0 0,0 0 0,0 0 0,0 0 0,0 0 0,0 0 0,0 1 0,0-1 0,3 10 1096,-2-6-1106,6 22 320,-1 1-1,-2-1 1,2 28 0,-3 85-263,-2-91 9,-1-34-78,1 13 17,-1 1 1,-2-1 0,-7 45 0,7-46-11,2-26-17,0 0-1,0 1 0,0-1 1,-1 0-1,1 1 1,0-1-1,1 1 1,-1-1-1,0 0 1,0 1-1,0-1 0,0 0 1,0 1-1,0-1 1,0 0-1,0 1 1,1-1-1,-1 0 0,0 1 1,0-1-1,0 0 1,1 1-1,-1-1 1,0 0-1,0 0 0,1 1 1,-1-1-1,0 0 1,1 0-1,-1 0 1,0 1-1,1-1 0,-1 0 1,0 0-1,1 0 1,-1 0-1,0 0 1,1 0-1,-1 0 0,1 0 1,0 0-1,0 0 1,-1 0-1,1 0 0,0 0 1,0 0-1,0 0 1,-1 0-1,1-1 0,0 1 1,0 0-1,-1-1 0,1 1 1,0-1-1,-1 1 1,1 0-1,0-1 0,-1 1 1,1-1-1,0-1 1,3-3-6,0 0 1,0 0-1,1 1 1,-1-1 0,1 1-1,0 0 1,0 0 0,0 0-1,1 1 1,11-6 0,19-4-328,6-3-1779,60-14 1,-68 24 1092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7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10 354 6961,'-9'-10'3353,"25"4"-904,8 2-601,6-1-256,7-3-95,2-1-361,4-2-256,3-1-416,3 2-168,-2-2-264,-3 5-432,-16 3-1520,-6 3 1312</inkml:trace>
  <inkml:trace contextRef="#ctx0" brushRef="#br0" timeOffset="1">1073 13 7778,'0'-1'1851,"0"1"-1731,0 0 0,0 1 1,0-1-1,0 0 0,0 0 1,0 0-1,-1 0 0,1 0 1,0 0-1,0 1 0,0-1 1,0 0-1,0 0 1,0 0-1,0 0 0,0 0 1,0 0-1,-1 0 0,1 1 1,0-1-1,0 0 0,0 0 1,0 0-1,0 0 0,0 0 1,-1 0-1,1 0 0,0 0 1,0 0-1,0 0 0,0 0 1,0 0-1,-1 0 0,1 0 1,0 0-1,0 0 0,0 0 1,0 0-1,0 0 0,-1 0 1,1 0-1,0 0 1,0 0-1,0 0 0,0 0 1,0 0-1,-1 0 0,1 0 1,0-1-1,0 1 0,0 0 1,0 0-1,0 0 0,0 0 1,0 0-1,0 0 0,-1 0 1,1-1-1,0 1 0,0 0 1,0 0-1,0 0 0,0 0 1,0 0-1,0-1 0,0 1 1,-2 34 1114,0 241 1768,4-210-2703,-1-31-214,0-1 0,-6 40-1,-1-31-502,6-42 387,-2 7-642,3-6 101,2-3-206,-3 2 601,1-1-1,-1 0 0,0 0 0,0 0 0,0 0 1,0 1-1,0-1 0,0 0 0,0 0 0,0 0 1,0 0-1,0 1 0,0-1 0,0 0 0,-1 0 1,0-1-1,0-4-723,-18-93-7429,11 64 6556,-3-18 353</inkml:trace>
  <inkml:trace contextRef="#ctx0" brushRef="#br0" timeOffset="2">961 60 5681,'1'-3'414,"0"-1"0,0 0 0,0 1 0,0-1 0,1 1 0,-1-1 0,1 1 0,3-5 0,-3 6-178,0 0 0,-1 0 0,1 0 1,0 0-1,1 1 0,-1-1 0,0 1 0,0-1 0,0 1 1,1 0-1,-1 0 0,1 0 0,-1 0 0,4 0 0,0 0 63,0 1-1,1-1 0,-1 1 0,0 0 0,0 1 0,0 0 0,0 0 0,0 0 0,0 0 0,0 1 0,0 0 0,0 1 1,6 2-1,9 6 322,-1 1 1,20 16-1,-33-23-512,0 0 1,0 0-1,-1 1 0,0 1 1,7 7-1,-11-11-81,0 0-1,0 0 1,0-1 0,-1 2-1,1-1 1,-1 0 0,0 0-1,0 0 1,0 1 0,0-1-1,-1 0 1,1 1-1,-1-1 1,0 1 0,0-1-1,-1 4 1,1-1-13,-1-1 1,-1 0-1,1 0 1,-1 0-1,0 0 1,0 0-1,0 0 0,0-1 1,-1 1-1,0-1 1,0 1-1,0-1 1,-1 0-1,1 0 0,-8 5 1,-2 1 7,-1-1 1,-1 0 0,-23 11-1,22-12 67,0 0 0,1 1-1,-16 11 1,31-19-79,0-1 0,-1 0 0,1 1 0,0-1 0,0 0 0,-1 1 0,1-1 0,0 0 0,0 1 0,-1-1 0,1 1 0,0-1 1,0 1-1,0-1 0,0 0 0,0 1 0,0-1 0,0 1 0,0-1 0,0 1 0,0-1 0,0 1 0,0-1 0,0 0 0,0 1 0,0-1 0,0 1 0,0-1 0,0 1 0,1-1 0,-1 0 0,0 1 0,0-1 0,1 1 0,-1-1 0,0 0 0,0 1 0,1-1 0,-1 0 0,0 1 0,1-1 0,0 0 0,19 15 241,-16-12-190,15 9 132,-7-5-9,1 2 0,13 11 0,112 89 110,-128-105-1238,1-4 387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7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4 153 6641,'-1'0'277,"1"0"1,0 1-1,0-1 0,-1 1 0,1-1 0,0 1 0,0-1 0,-1 1 0,1-1 0,0 1 0,0-1 0,0 1 0,0-1 0,0 1 0,0-1 0,0 1 0,0-1 0,0 1 0,0-1 0,0 2 0,0-1-127,0-1 0,1 1-1,-1-1 1,0 1-1,1-1 1,-1 1-1,1-1 1,-1 1 0,1-1-1,-1 1 1,1-1-1,-1 1 1,1-1-1,0 1 1,3 0 71,0 1-1,0 0 1,0-1 0,5 1-1,-8-2-129,10 2 94,0 0 0,0-1 1,0 0-1,0-1 0,0-1 1,0 1-1,15-4 0,-18 2-184,0 0 0,0 0-1,0-1 1,0 0-1,-1 0 1,1-1-1,-1 1 1,0-2-1,0 1 1,8-8-1,-12 9-67,0 0 0,0 0-1,-1-1 1,1 1 0,-1 0 0,0-1 0,0 0 0,0 1-1,-1-1 1,1 0 0,-1 0 0,0 0 0,0 0-1,0 0 1,-1 0 0,1 0 0,-1 0 0,0-1-1,-1-6 1,1 8 70,-1 1-1,1-1 1,-1 0-1,0 1 1,0-1-1,0 1 1,0-1-1,0 1 1,-1-1-1,1 1 1,-1 0-1,0 0 0,1 0 1,-1 0-1,0 0 1,0 0-1,0 0 1,0 1-1,-1-1 1,1 1-1,0-1 1,-1 1-1,1 0 1,-1 0-1,0 0 1,1 0-1,-1 0 1,0 1-1,1-1 1,-5 1-1,1-1 133,1 1 0,-1 0-1,0 1 1,1 0 0,-1-1-1,1 2 1,-1-1 0,1 0 0,0 1-1,-1 0 1,1 1 0,0-1-1,0 1 1,0 0 0,1 0 0,-1 0-1,1 1 1,0 0 0,-5 5-1,4-4-19,1-1-1,1 2 0,-1-1 0,1 0 0,0 1 0,0-1 0,1 1 0,-1 0 0,1 0 0,1 0 0,-1 0 0,1 0 0,0 0 0,0 1 1,1-1-1,0 0 0,0 8 0,1-6-57,1 0 1,0 1-1,0-1 0,0-1 1,1 1-1,0 0 1,1-1-1,0 1 0,0-1 1,0 0-1,1-1 0,0 1 1,7 6-1,-7-8-191,-1-1 1,1 1-1,0-1 0,0-1 0,1 1 0,-1-1 0,1 0 1,0 0-1,-1-1 0,1 1 0,0-1 0,1-1 0,-1 1 0,0-1 1,0 0-1,1 0 0,10-1 0,20-3-690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296 106 7578,'0'-7'888,"-1"1"1,0-1 0,-1 1-1,1-1 1,-1 1 0,0-1-1,-1 1 1,0 0 0,0 0-1,-4-6 1,6 10-769,-1 0 0,1 0 0,-1 0 0,0 0 1,0 0-1,0 0 0,0 0 0,0 1 0,0-1 0,0 1 0,0-1 0,-1 1 1,1 0-1,-1 0 0,1 0 0,-1 0 0,1 0 0,-1 1 0,1-1 0,-1 1 1,0 0-1,1-1 0,-1 1 0,1 0 0,-1 1 0,0-1 0,1 0 0,-4 2 0,2-1-58,1 1-1,0-1 0,0 1 0,0 0 0,0 0 1,0 0-1,0 1 0,0-1 0,1 1 1,-1-1-1,1 1 0,0 0 0,0 0 0,0 0 1,0 0-1,1 0 0,-1 1 0,-1 3 0,-2 7 63,0 0 0,-5 29-1,5-12-58,1 1 0,2-1 0,1 1-1,4 45 1,29 123 147,-30-191-241,0-4 40,-1-1 1,-1 1 0,1 0-1,-1 0 1,1 7 0,-2-11-68,1 0 1,0 0 0,0 1-1,-1-1 1,1 0 0,-1 0-1,1 0 1,-1 0 0,1 0 0,-1 0-1,0 0 1,1 0 0,-1 0-1,0 0 1,0 0 0,0 0-1,0 0 1,0 0 0,0-1-1,0 1 1,0 0 0,0-1 0,0 1-1,0-1 1,-2 1 0,1 0-240,0 0 0,0-1 1,-1 1-1,1-1 1,0 1-1,-1-1 1,1 0-1,0 0 1,-1 0-1,1 0 0,0 0 1,-1-1-1,1 1 1,0-1-1,-4-1 1,-14-7-1219</inkml:trace>
  <inkml:trace contextRef="#ctx0" brushRef="#br0" timeOffset="1">1 295 6841,'10'8'3577,"20"-1"-728,-1 1-1057,8-3-656,0 0-303,2-3-409,2-2-104,-2-2-920,-3-2-2313,-19-4 2041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23 10146,'-4'-3'1030,"-1"-1"183,0 1-1,-11-6 1,15 8-1064,0 1 0,-1-1 0,1 1 0,0-1 0,0 1 0,0 0 0,-1 0 0,1-1 0,0 1-1,0 0 1,-1 0 0,1 0 0,0 0 0,0 0 0,-1 1 0,1-1 0,0 0 0,0 1 0,0-1 0,0 0 0,-2 2 0,-1 1 74,1 1 0,0 0 0,0-1 0,0 1 1,0 1-1,1-1 0,0 0 0,0 1 0,0-1 1,-2 8-1,-6 19 26,1 1 1,2 0-1,2 0 1,0 1-1,2 0 1,2 0-1,1 0 1,8 58 0,27 62 41,-22-107-230,-10-33-155,-1-1 1,0 1 0,0-1 0,-2 1 0,1 0-1,-1-1 1,-3 17 0,3-28-2,0 0 1,0 0-1,0 0 0,0 0 0,-1-1 0,1 1 1,0 0-1,0 0 0,-1 0 0,1-1 0,0 1 1,-1 0-1,1-1 0,-1 1 0,1 0 1,-1-1-1,1 1 0,-1 0 0,0-1 0,1 1 1,-1-1-1,0 1 0,1-1 0,-1 1 0,-1-1 1,1 1-203,0-1 0,0 0 0,-1 0 1,1-1-1,0 1 0,0 0 0,-1 0 1,1 0-1,0-1 0,0 1 1,0-1-1,-1 1 0,1-1 0,0 1 1,0-1-1,0 0 0,-2-1 0,-17-15-1668</inkml:trace>
  <inkml:trace contextRef="#ctx0" brushRef="#br0" timeOffset="1">0 381 5825,'4'-1'3769,"10"-3"128,12 5-1873,10-1-231,5 1-665,11 1-304,-2-6-480,-9-6 40,-5 4 1065,-3-12-1041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11186,'-14'21'4305,"6"12"-2976,-2 6-65,0 10-368,-5 6-112,2 2-312,-1-4-128,16-8-144,12-6-56,10-14-128,2-4-256,2-10-1024,-2-7-768,19-4 1160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9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1 293 8746,'7'0'6347,"5"-3"-5716,2 0-134,4 0-207,0-2 0,0-1 0,0 0 0,18-9-1,4-6-75,49-35-1,-84 52-206,0 0-1,0-1 1,0 1-1,0-1 1,-1 0-1,1 0 1,-1 0-1,-1-1 1,7-11-1,-9 15-3,0-1-1,0 1 1,0-1-1,-1 1 1,1-1-1,-1 1 1,1-1-1,-1 1 1,0-1 0,0 0-1,0 1 1,0-1-1,-1 1 1,1-1-1,-1 0 1,0 1-1,1-1 1,-1 1-1,0 0 1,0-1-1,-1 1 1,1 0-1,0-1 1,-1 1 0,1 0-1,-5-3 1,2 0 54,-1 1 1,0 0-1,0 0 1,0 0-1,0 1 1,-1-1-1,1 1 1,-1 1-1,0-1 1,0 1-1,0 0 1,0 0-1,0 1 1,-1 0-1,1 0 1,-12 0-1,16 1 12,0 0-1,0 1 1,0-1-1,0 1 1,0-1-1,1 1 1,-1 0-1,0 0 1,0 0-1,0 0 1,1 0-1,-1 0 1,0 0-1,1 0 1,-1 1-1,-1 1 1,1 0 24,0 0 1,0 0-1,0 0 0,1 1 1,-1-1-1,1 0 1,0 0-1,-2 7 1,1 2 99,1 0 1,0 0-1,1 0 0,2 19 1,-2-26-158,1 0 0,0 1 1,0-1-1,0 0 0,1 0 1,0 0-1,0 0 0,0 0 1,0 0-1,1 0 0,0 0 1,0-1-1,5 6 0,-3-5-65,-1-1 0,2 0-1,-1 0 1,0 0 0,1 0 0,-1-1-1,1 0 1,0 0 0,0-1 0,11 4-1,-3-3-589,0-1-1,-1 0 0,26 0 0,-1-2-280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3:0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11258,'7'18'4505,"9"8"-2952,4 7-273,-1 10-440,0 5-56,-5 0-104,0 2-63,-8-3-81,-6-7-32,-8 1-96,-6-2-72,-9-5-152,-2-2-64,-2-9-360,3-5-400,7-11-1129,-2-3-807,18-4 1544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5:4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69 3865,'15'-48'2768,"-18"36"257,3 5-1089,1 6-63,-1 1-353,0 0-184,0 0-367,-1 0-177,-6 18-352,-23 37-152,3-34-416,-4 3-520,-5 0-1793,1 0 1601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7:1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95 5889,'13'3'1227,"21"1"0,-34-4-1160,1 0 1,-1 0-1,1 0 0,-1 0 1,1-1-1,-1 1 0,1 0 0,-1 0 1,1 0-1,-1-1 0,1 1 1,-1 0-1,1-1 0,-1 1 0,0 0 1,1-1-1,-1 1 0,0 0 1,1-1-1,-1 1 0,0-1 0,1 1 1,-1 0-1,0-1 0,0 1 1,0-1-1,1 1 0,-1-1 0,0 1 1,0-1-1,0 1 0,0-1 1,0 0-1,-1-19 1488,1 17-1129,0 1-257,-1 1 0,1-1 0,-1 0 0,1 0 0,-1 0 0,0 0 0,0 1 0,1-1 0,-1 0 0,0 1 0,-1-1 0,1 1-1,0-1 1,0 1 0,-1-1 0,1 1 0,-1 0 0,1 0 0,-1 0 0,1-1 0,-1 2 0,0-1 0,1 0 0,-4-1 0,0 1-14,0-1 1,0 1-1,0 0 0,0 0 1,0 1-1,0 0 0,-10 0 1,6 1-67,0 1 1,0 0 0,0 1-1,0 0 1,1 0 0,-15 8 0,12-6-38,0 1 0,1 1 1,-1 0-1,1 0 1,1 1-1,0 0 0,0 1 1,0 0-1,1 0 1,0 1-1,1 0 0,0 0 1,1 1-1,0 0 1,1 0-1,0 0 0,0 1 1,1-1-1,1 1 1,-4 21-1,6-22-26,-1 1 0,1-1 0,1 0 1,0 1-1,3 19 0,-2-26-19,0 0 0,1-1-1,-1 1 1,1 0 0,0 0 0,0-1 0,0 1 0,1-1 0,-1 0-1,1 0 1,0 0 0,1 0 0,-1 0 0,1-1 0,6 6 0,-2-3-1,1-1 0,0 0 0,1-1 0,-1 1 0,1-2 0,12 4 0,-5-3 7,1 0 0,31 2 0,-40-5-7,0-1 1,0 0-1,1 0 0,-1-1 0,0 0 1,0-1-1,0 0 0,0 0 0,0-1 1,0 0-1,-1 0 0,1-1 1,-1 0-1,0-1 0,0 0 0,7-6 1,-7 4 2,-1 0 1,-1 0-1,1 0 1,-1-1-1,0 0 1,-1-1-1,0 1 1,0-1 0,-1 0-1,0 0 1,0 0-1,-1-1 1,-1 1-1,1-1 1,1-14-1,-3 10-6,-1 1 0,0-1 0,-1 1 0,0-1 0,-1 1-1,0 0 1,-1-1 0,-1 1 0,0 0 0,-10-21 0,8 23 3,1 0 0,-2 1 1,1-1-1,-1 1 1,-1 1-1,-10-12 0,15 18-6,0 0-1,-1 0 1,1 1-1,-1-1 0,1 1 1,-1 0-1,0 0 1,0 0-1,1 0 1,-1 1-1,-1 0 0,1 0 1,0 0-1,0 0 1,0 0-1,-1 1 1,1 0-1,0 0 0,0 0 1,-1 1-1,-5 0 1,2 2-110,-1-1 1,1 1-1,-1 1 0,1 0 1,0 0-1,1 0 1,-1 1-1,1 0 1,0 0-1,0 1 0,0 0 1,1 1-1,0-1 1,0 1-1,1 0 1,-1 0-1,2 1 1,-9 15-1,12-20-112,1-1 1,-1 0-1,0 0 0,1 1 1,-1-1-1,1 0 0,0 1 1,0-1-1,0 0 0,0 1 1,0-1-1,0 0 0,1 1 1,-1-1-1,1 0 0,0 1 1,-1-1-1,3 3 0,13 16-1071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7:1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9026,'19'0'3297,"-22"12"-2385,-5 1-368,-13 12 184,-4 6 88,-6 10-16,2 7-127,10 1-177,6 2-104,12-7-176,2-2-72,11-6-112,4-2-16,9-6-736,6-5-729,7-8 913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188 647 5193,'-3'3'535,"0"0"-1,0 0 1,1-1-1,-2 1 1,1-1-1,0 0 1,0 0-1,-1 0 1,1-1-1,-1 1 1,1-1-1,-1 0 1,0 0 0,0 0-1,-3 1 1,4-2-367,1 0 0,0 0 1,-1 0-1,1 0 0,0-1 1,0 1-1,-1-1 0,1 1 1,0-1-1,0 0 0,0 0 1,0 1-1,0-2 1,0 1-1,0 0 0,0 0 1,0-1-1,0 1 0,-1-2 1,-2-2 30,0-1 1,0 1 0,1-1-1,0 1 1,-4-8 0,-1-4-18,2 0 1,-1-1 0,2 0 0,0 0 0,-6-37 0,8 24-76,1-1 1,2-56 0,3 55-30,2 1 0,9-41 0,-8 53-28,0 1 1,2-1-1,1 1 1,15-30 0,-20 44-41,0 0 0,1 0 1,-1 0-1,1 1 0,0-1 1,0 1-1,1 0 0,0 0 1,-1 0-1,7-3 0,-8 5-19,0 1 0,0-1-1,0 1 1,0 0 0,0 0-1,0 1 1,0-1-1,0 0 1,0 1 0,0 0-1,0 0 1,0 0 0,1 0-1,-1 0 1,0 1 0,0-1-1,0 1 1,0 0 0,0 0-1,4 2 1,-2-1-89,-1 0 0,0 0 0,0 1-1,-1 0 1,6 4 0,-7-6-167,-1 0 0,0 1-1,0-1 1,1 1 0,-1 0 0,0-1 0,0 1 0,0 0-1,-1-1 1,1 1 0,0 0 0,-1 0 0,1 0-1,-1 0 1,0-1 0,1 5 0,-4 10-1122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7:1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30 392 8978,'-1'43'5974,"1"-27"-4699,0-1 0,-1 1 0,-5 21 0,-10 44 144,13-73-1363,0-3-26,4-4-23,1-2-6,-1 0-4,0 0 0,0 0 0,0-1 1,-1 1-1,1 0 0,0 0 0,-1-1 0,1 1 1,-1 0-1,1 0 0,0-3 0,2-4-22,3-7-23,5-11-73,27-47 0,-33 66 116,-1 1-1,1-1 1,0 1-1,1 0 1,0 0-1,0 0 1,0 1-1,0 0 0,1 0 1,0 1-1,10-6 1,-14 9 10,-1 0 0,1 0 1,0 0-1,-1 0 0,1 1 1,0-1-1,0 1 0,0 0 0,-1 0 1,1 0-1,0 0 0,0 0 1,0 0-1,0 1 0,-1-1 1,1 1-1,0 0 0,0 0 0,-1 0 1,4 2-1,-2 0 31,0 0 0,0 0 1,0 0-1,0 1 0,-1 0 0,1-1 0,-1 1 1,0 1-1,0-1 0,3 7 0,1 0 133,-1 1 0,-1 1 0,7 24 0,-10-31-110,-1 0-1,0 0 1,0 0-1,0 0 0,-1 0 1,0 0-1,0 1 1,-1-1-1,0 0 1,-2 11-1,2-15-178,1-1-1,-1 1 0,0 0 0,0-1 1,0 1-1,1-1 0,-2 1 0,1-1 1,0 1-1,-2 1 0,3-3 59,0 0 0,0 0 1,0 0-1,0 0 0,0 0 0,0 0 0,0 0 1,-1 0-1,1 0 0,0 0 0,0 0 0,0 0 1,0 0-1,0 0 0,0 0 0,0 0 0,-1 1 1,1-1-1,0 0 0,0 0 0,0-1 0,0 1 0,0 0 1,0 0-1,0 0 0,-1 0 0,1 0 0,0 0 1,0 0-1,0 0 0,0 0 0,0 0 0,0 0 1,0 0-1,0 0 0,-1 0 0,1 0 0,0 0 0,0 0 1,0-1-1,0 1 0,0 0 0,0 0 0,0 0 1,0 0-1,0-13-3268,3-4 1592</inkml:trace>
  <inkml:trace contextRef="#ctx0" brushRef="#br0" timeOffset="1">537 1 9562,'-6'1'4342,"1"5"-2248,1 0-906,-1-2-826,0 1 0,0 1 0,1-1-1,0 1 1,0-1 0,0 1 0,1 0-1,-1 1 1,2-1 0,-1 0 0,-2 8-1,4-9-288,0 0-1,1 0 1,-1 0-1,1 0 1,0 0-1,0 0 1,1 0-1,-1 0 1,1 0-1,3 8 1,-3-10-39,1 1 0,-1-1-1,1 1 1,0-1 0,0 0 0,0 0 0,0 0 0,1 0 0,-1-1 0,1 1 0,0-1 0,0 1 0,0-1 0,0 0 0,6 3 0,-2-2-13,1 0 0,-1 0 1,1-1-1,0 0 0,-1 0 0,1-1 1,0 0-1,0 0 0,9-1 1,-2-1-536,1 0 1,-1-1 0,25-7-1,-35 8-294,-1-1 0,1 1 0,-1-1 0,0 0 0,1 0 0,6-6 0,-2 0-952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7:14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83 7602,'-36'-33'3440,"32"45"-1359,-1 2-169,-3 13-295,-4 5-233,4 6-568,-2 5-216,1 1-352,-2-5-120,9-8-272,2-3-344,6-9-1400,9 2 1248</inkml:trace>
  <inkml:trace contextRef="#ctx0" brushRef="#br0" timeOffset="1">339 1 10146,'14'6'3657,"8"17"-2729,-1 6 72,-1 11 113,-5 7-25,-6 6-360,6 3-104,-5-2-32,-3-1-56,-5-5-96,-6-1-103,-13-2-201,-1 0-56,-20-3-336,-6-4-289,-2-5-951,-1-5-936,9-5 1527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7:1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131 286 5137,'-79'-34'1919,"68"29"-1529,-18-8 639,28 12-957,1 0 0,-1 1 0,0-1 0,0 0 0,0 0 0,0 0-1,1 0 1,-1 0 0,0 0 0,1 1 0,-1-1 0,1-1 0,-1 1 0,1 0 0,0 0 0,-1 0 0,1-1 0,0 1-21,0 0-1,0 0 0,0 0 1,0 0-1,0 1 1,1-1-1,-1 0 1,0 0-1,1 0 1,-1 0-1,0 1 1,1-1-1,-1 0 0,1 0 1,0 1-1,-1-1 1,1 0-1,-1 1 1,1-1-1,0 1 1,0-1-1,-1 1 1,1-1-1,0 1 0,0-1 1,23-10 452,-17 10-395,1 0 0,0 0 0,-1 0 0,1 1-1,0 0 1,-1 0 0,1 1 0,11 2 0,22 1 273,1-4-91,-1-1 0,1-3-1,0-1 1,-1-3-1,0-1 1,69-25 0,-89 27-229,29-13 45,82-18 0,4 20-80,-102 14-23,50-3 97,167 8 0,-47 20 378,-100-8-192,-12-3-57,296 20 273,-288-30-414,287-4 402,-297 0-345,52-1 46,-48 2 100,138-22-1,-212 22-243,302-44 414,-232 38-282,159 6 0,-68 15 22,-88-8-106,126-1 165,-72-14-43,151-3 11,-291 14-227,24 0 6,0 1-1,0 1 1,53 12-1,-82-13-284,1 0-1,-1-1 1,1 1-1,0-1 1,-1 1 0,1-1-1,0 0 1,-1 0-1,1 0 1,0 0 0,4-2-1,4 0-904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5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18 614 7138,'0'1'722,"-13"4"3197,8-6-1586,5 1-2155,0-1 0,0 1 0,0-1 1,0 1-1,0 0 0,0-1 0,0 1 0,0-1 1,0 1-1,1-1 0,-1 1 0,0-1 1,0 1-1,0 0 0,0-1 0,1 1 0,-1-1 1,15-26 97,0 0 0,28-36 1,50-51-4,-7 9-142,-56 64-86,-2 0-1,-1-2 0,24-54 1,-49 92-42,0-1-1,0 1 1,0-1 0,-1 0 0,0 1 0,1-10 0,-2 15-11,0 0 0,0 0 0,0 0 0,0-1 0,0 1 0,0 0 0,0 0 0,0 0 0,0 0 0,0-1 0,0 1 0,0 0 0,0 0 0,0 0 0,0 0 0,0 0 0,0-1 0,0 1 0,0 0 0,0 0 0,-1 0 0,1 0 0,0 0 0,0-1 0,0 1 0,0 0 0,0 0 0,0 0 0,0 0 0,0 0 0,-1 0 0,1 0 0,0-1 0,-5 4-363,-4 6-584,-6 9-684,-10 7 656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8122,'2'-7'983,"0"0"0,1 0 0,-1 0 0,2 0 0,4-7 1,-3 6-355,0 1 0,1-1 0,10-9 0,3 1-315,0 0-1,26-15 1,-36 25-156,7-5-114,1 2 0,0-1 0,0 2 0,1 0 0,36-10 0,-45 16-19,0 1-1,0-1 1,0 2 0,0-1 0,1 1 0,-1 1 0,0-1-1,0 2 1,0-1 0,0 1 0,0 0 0,12 6 0,-14-5 54,1 0 1,-1 1 0,0 0 0,0 0-1,-1 0 1,1 1 0,-1 0 0,0 1-1,0-1 1,-1 1 0,0 0 0,0 0-1,0 1 1,5 10 0,-5-6 116,0 0-1,-1 1 1,-1-1 0,0 1 0,-1-1 0,2 21-1,-3-12-34,0 0-1,-2 1 1,-3 21-1,2-33-875,1-8-1331,-1-6-1359,1-7 1207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18 6553,'-1'-2'345,"-1"1"0,1-1-1,0 1 1,-1 0 0,1-1 0,-1 1-1,0 0 1,1 0 0,-1 0-1,0 0 1,0 0 0,1 1-1,-1-1 1,0 1 0,0-1 0,0 1-1,0-1 1,0 1 0,0 0-1,0 0 1,-4 0 0,-4 1 49,-1 0 1,-17 5 0,26-6-267,-12 3 59,1 1 0,0 0 0,0 1 0,1 1 0,-16 8 0,22-11-126,0 1-1,0 0 1,1 1 0,-1-1 0,1 1-1,0 0 1,0 1 0,1-1-1,-1 1 1,1 0 0,-6 12 0,9-17-59,1 1 1,-1 0 0,1-1-1,-1 1 1,1 0 0,0 0-1,0-1 1,0 1 0,0 0-1,0 0 1,0-1 0,0 1-1,0 0 1,1 0-1,-1-1 1,1 1 0,-1 0-1,1-1 1,0 1 0,0 0-1,0-1 1,-1 1 0,1-1-1,1 0 1,-1 1 0,0-1-1,0 0 1,0 1 0,3 0-1,3 4-1,1-1-1,0 0 1,0 0-1,10 5 1,-15-9 1,77 34 42,-51-24 165,0 2 0,44 27 0,-70-38-152,-1-1 1,1 1 0,-1 0 0,0 0 0,0 0 0,1 0 0,-1 1 0,-1-1 0,1 0 0,0 1 0,1 2 0,-3-4-33,0 0-1,1 0 1,-1 0 0,0 0 0,0-1 0,0 1 0,0 0-1,0 0 1,0 0 0,0 0 0,0 0 0,0 0-1,0-1 1,0 1 0,0 0 0,-1 1 0,0-1 4,0 0 1,1 1 0,-1-1-1,0 0 1,0 0 0,0 0-1,0 0 1,0 0 0,0 0-1,-1 0 1,1 0 0,-2 1 0,-4 2 50,-1-1 1,0 1 0,0-1 0,0-1 0,0 1 0,-14 1 0,5-2-109,0 0-1,-23-1 1,34-2-141,0 1 0,1-1 0,-10-3 0,13 4 2,1 0 1,0-1 0,0 1 0,0 0-1,0-1 1,0 0 0,0 1 0,0-1-1,0 0 1,-1-1 0,2 2 14,-1 0 1,1-1-1,0 1 0,0 0 1,0-1-1,0 1 1,0-1-1,-1 1 0,1 0 1,0-1-1,0 1 1,0 0-1,0-1 0,0 1 1,0-1-1,0 1 1,0 0-1,0-1 0,1 1 1,-1 0-1,0-1 1,0 1-1,0 0 0,0-1 1,0 1-1,1 0 1,-1-1-1,0 1 1,0 0-1,0-1 0,1 1 1,9-12-2034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6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55 6449,'1'-3'511,"0"0"0,0 0 0,-1 0 0,1 0 0,-1-1 0,0 1 0,0 0 0,0 0 0,0-4 0,-1 6-417,1-1 0,-1 1 1,1 0-1,0 0 0,-1 0 0,0 0 0,1 1 0,-1-1 0,1 0 1,-1 0-1,0 0 0,0 0 0,0 1 0,1-1 0,-1 0 1,0 1-1,0-1 0,0 0 0,0 1 0,0-1 0,0 1 0,0 0 1,0-1-1,0 1 0,0 0 0,-1 0 0,1-1 0,0 1 0,0 0 1,-2 0-1,-1 1 77,-1-1 1,0 0 0,0 1 0,0 0-1,1 0 1,-1 1 0,0-1-1,1 1 1,-1 0 0,1 0 0,0 0-1,-6 5 1,-6 4 328,-25 24-1,29-23-350,-1 0-1,2 1 1,0 0 0,-10 16-1,18-25-131,0 1 0,1-1 0,-1 1 0,1-1 0,0 1 0,1 0 0,-1 0 0,1 0 0,0 0 0,0 0 0,0 0 0,1 0 0,0 0 0,0 0 0,0 1 0,0-1 0,1 0 0,1 6 0,0-8-16,-1 1 1,1-1-1,0 0 1,0 1-1,0-1 1,0 0 0,0-1-1,1 1 1,-1 0-1,1-1 1,0 1-1,0-1 1,0 0-1,0 0 1,0 0 0,7 3-1,0-1-166,0 0-1,1 0 1,0-1 0,14 2 0,20 0-946,3-3 450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271 277 6569,'-2'-3'541,"-1"0"-1,-1 0 0,1 0 1,0 0-1,-1 0 1,1 0-1,-1 1 0,0 0 1,0 0-1,0 0 0,-7-2 1,4 2-163,1 0 0,-1 1 0,1 0 0,-1 1 0,0-1 0,1 1 0,-9 2 0,4-1-154,0 1-1,0 1 1,0-1 0,1 2-1,-1 0 1,1 0 0,0 1-1,0 0 1,-11 8 0,17-10-181,1 0 0,-1 1 0,0-1 1,1 1-1,0-1 0,0 1 1,0 0-1,0 1 0,0-1 0,1 0 1,0 1-1,0-1 0,-2 7 0,4-9-38,-1 0 0,1 0 0,0 0 0,-1 0 0,1 0 0,0 0 0,0 0 0,0 0-1,1 0 1,-1 0 0,0 0 0,1 0 0,-1 0 0,1-1 0,0 1 0,-1 0-1,1 0 1,0 0 0,0-1 0,0 1 0,1 0 0,-1-1 0,0 1 0,1-1-1,-1 1 1,1-1 0,-1 0 0,1 0 0,-1 0 0,1 1 0,0-2 0,0 1-1,-1 0 1,1 0 0,3 0 0,-1 1-5,1-1 0,-1 0 0,1 0 0,0 0 0,-1 0 0,1-1 0,0 0 0,-1 0 0,1 0 1,8-2-1,-6 0-4,0 0 1,0 0-1,0-1 1,0 1-1,-1-2 1,9-4 0,4-6 0,-1 0 0,0-2 0,21-22 0,-25 24 19,8-9 76,-22 23-88,0 0 0,0 0 0,0 0 0,0 0 0,0 1 0,0-1 0,0 0 0,0 0 0,0 0 0,0 0 0,0 0 0,0 0 0,0 0 0,0 0 0,0 0 0,0 0 0,0 0 0,0 0 0,0 0 0,0 0 0,0 0 0,0 0 0,0 0 0,0 0 0,0 0 0,0 0 0,0 0 0,0 0 0,0 0 0,0 0 0,0 0-1,1 0 1,-1 0 0,0 0 0,0 0 0,0 0 0,0 0 0,0 0 0,0 0 0,0 0 0,0 0 0,0 0 0,0 0 0,0 0 0,0 0 0,0 0 0,0 0 0,0 0 0,0 0 0,0 0 0,0 0 0,0 0 0,1 0 0,-1 0 0,0 0 0,0 0 0,0 0 0,0 0 0,0 0 0,0 0 0,0 0 0,0 0 0,0 0 0,-1 5 164,-9 23 507,5-15-392,0 1-1,-2 15 1,6-25-256,0 1 0,1-1 1,0 0-1,0 0 0,0 0 0,0 1 1,0-1-1,1 0 0,0 0 0,0 0 1,3 7-1,-4-10-74,1 0 0,-1 0 0,0 0 1,1 0-1,0 0 0,-1 0 0,1 0 0,-1-1 0,1 1 0,0 0 1,0 0-1,0-1 0,-1 1 0,1 0 0,0-1 0,0 1 0,0-1 1,0 1-1,0-1 0,0 1 0,0-1 0,0 0 0,0 0 1,0 1-1,0-1 0,0 0 0,0 0 0,0 0 0,0 0 0,1 0 1,0-1-1,0 1-223,0-1 0,0 1 1,-1-1-1,1 0 0,0 0 0,0 0 1,0 0-1,-1 0 0,1 0 1,-1 0-1,1 0 0,-1-1 0,1 1 1,-1-1-1,2-2 0,0-1-155,0 0 0,-1 0 0,2-6-1,-4 10 407</inkml:trace>
  <inkml:trace contextRef="#ctx0" brushRef="#br0" timeOffset="1">553 1 10426,'-8'26'4153,"-4"10"-2761,5 4 17,-1 4-313,1 3-304,-4 3-432,2 2-120,1-7-144,8-5-40,4-15-200,4-3-280,7-16-976,-7-6-1033,21-17 1497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272 113 5745,'0'0'158,"1"0"-1,-1 0 1,1 0-1,-1 0 1,1 0 0,-1 0-1,1 0 1,-1-1-1,0 1 1,1 0-1,-1 0 1,1 0-1,-1-1 1,1 1-1,-1 0 1,0-1 0,1 1-1,-1 0 1,0-1-1,1 1 1,-1 0-1,0-1 1,0 1-1,1-1 1,-1 1-1,0 0 1,0-2 0,0 2-8,0-1 0,0 0 0,0 0 0,0 1 0,-1-1 0,1 0 0,0 1 0,0-1 0,-1 0 0,1 0 0,-1 1 0,1-1 0,-1 1 0,1-1 0,-1 0 0,-5-4 604,1 0-1,-12-8 1,0 3 72,0-1-1,-1 2 1,-21-9 0,26 13-550,0 1 0,0 0 0,0 1-1,0 1 1,-23-2 0,33 4-235,1-1 0,-1 1-1,1 1 1,0-1 0,-1 0-1,1 1 1,-1-1 0,1 1-1,0 0 1,-1-1 0,1 1-1,0 0 1,0 0 0,0 1-1,0-1 1,0 0 0,-3 3-1,4-2-24,-1 0 0,1 0 0,0 0 0,0 0 0,0 0 0,0 0 0,0 0 0,0 0 0,0 1 0,1-1 0,-1 0 0,1 1 0,0-1 0,-1 0 0,1 1 0,0-1 0,1 4 0,0 2 0,0 0 0,0-1-1,1 1 1,1 0-1,-1 0 1,1-1 0,0 0-1,1 1 1,5 7-1,-6-10-6,0-1-1,0 1 0,1-1 1,-1 0-1,1 0 0,0-1 0,0 1 1,0-1-1,1 0 0,-1 0 0,1 0 1,0-1-1,0 1 0,8 2 0,-8-4-23,-1-1 0,0 0 0,0 1 0,0-1 0,0-1 0,0 1 0,1 0 0,-1-1-1,0 0 1,0 0 0,0 0 0,0-1 0,6-2 0,5-4-150,28-19 0,-39 24 146,48-35-487,-52 38 502,0 0 1,0 0 0,0 0 0,0 0 0,0 1-1,0-1 1,0 0 0,0 0 0,0 0 0,0 0 0,0 1-1,0-1 1,0 0 0,0 0 0,0 0 0,0 0-1,0 1 1,0-1 0,0 0 0,1 0 0,-1 0-1,0 0 1,0 0 0,0 1 0,0-1 0,0 0-1,0 0 1,0 0 0,0 0 0,1 0 0,-1 0-1,0 0 1,0 1 0,0-1 0,0 0 0,0 0 0,1 0-1,-1 0 1,0 0 0,0 0 0,0 0 0,0 0-1,1 0 1,-1 0 0,0 0 0,0 0 0,0 0-1,0 0 1,1 0 0,-1 0 0,0 0 0,0 0-1,0 0 1,0 0 0,0 0 0,1 0 0,-1 0 0,0-1-1,0 1 1,0 0 0,0 0 0,1 0 0,-7 17-12,6-16 9,-18 43 85,11-28 37,0 0-1,1 1 1,1 0-1,-6 32 0,11-48-124,-1 1 0,1 0 1,0-1-1,0 1 0,0 0 0,1-1 0,-1 1 0,0 0 0,1-1 0,-1 1 0,1-1 0,-1 1 0,1-1 0,0 1 0,1 1 0,-2-2-66,1-1-1,0 1 1,-1 0-1,1-1 0,0 1 1,0-1-1,0 0 1,-1 1-1,1-1 1,0 0-1,0 1 1,0-1-1,0 0 0,0 0 1,-1 0-1,1 0 1,0 0-1,0 0 1,0 0-1,0 0 1,0 0-1,0 0 0,0 0 1,-1 0-1,1-1 1,0 1-1,0 0 1,0-1-1,1 0 1,15-8-756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8970,'1'47'5410,"-2"46"-1517,-4 33-1203,4-115-2349,0-31-212,1-16-155,1 10 2,0 1-1,6-28 1,-6 48 12,11-54 1,-10 51-20,1 0-1,0 0 0,0 1 0,0-1 0,7-8 1,-9 14-41,0 0 1,1 0 0,-1 1 0,0-1 0,1 1 0,-1-1 0,1 1 0,0 0 0,-1-1 0,1 1 0,3-1 0,-4 1-107,0 1-1,1-1 1,-1 1 0,0 0-1,1 0 1,-1 0-1,0 0 1,1 0-1,-1 0 1,0 0-1,0 0 1,1 0 0,-1 1-1,0-1 1,1 0-1,-1 1 1,0-1-1,0 1 1,2 1 0,12 7-2468,2 4 1123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9514,'0'-2'318,"0"1"0,0-1-1,0 1 1,0-1 0,0 1-1,0-1 1,1 1 0,-1 0 0,0-1-1,1 1 1,-1-1 0,1 1 0,0 0-1,-1-1 1,1 1 0,0 0 0,1-2-1,20-19 562,-17 17-335,5-3-252,-1 1 0,2 0 0,-1 1 0,1 0 0,-1 0 0,23-7 0,-14 5-75,104-36 555,-105 37-697,-12 5-51,-1 1 0,1-1 0,0 1 0,0 0 0,6 0 0,-12 0-20,1 1 0,0 0 0,0 0 0,0 0 0,0 0 0,0 1 0,0-1 0,-1 0 0,1 0 0,0 0 0,0 1 0,0-1 0,-1 0 0,1 1 0,0-1 0,0 1 0,-1-1 0,1 1-1,0-1 1,-1 1 0,1-1 0,0 1 0,-1 0 0,1 0 0,-1-1 0,1 1 0,-1 0 0,1-1 0,-1 1 0,0 0 0,1 0 0,-1 0 0,0 0 0,0-1 0,0 1 0,1 0 0,-1 0 0,0 0 0,0 0 0,0 0 0,-1 1 0,-1 17 30,-6 28 1,5-33-68,2-9-96,-1 1 1,0-1-1,0 0 1,-1 0-1,-5 9 1,2-3-649,4-9 425,1-2 314,1 0 1,0 0 0,0 0-1,0 1 1,0-1 0,0 0-1,0 0 1,-1 0 0,1 0-1,0 0 1,0 0 0,0 0-1,0 1 1,0-1-1,0 0 1,0 0 0,0 0-1,0 0 1,-1 0 0,1 1-1,0-1 1,0 0 0,0 0-1,0 0 1,0 0 0,0 0-1,0 1 1,0-1 0,0 0-1,0 0 1,0 0 0,0 0-1,0 1 1,1-1 0,-1 0-1,3 5-440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58 6089,'6'-2'820,"-1"-1"-1,1 0 1,8-5-1,-13 7-672,-1 0-1,0 1 1,1-1-1,-1 0 1,0 1-1,1-1 1,-1 0-1,0 1 1,0-1-1,0 0 1,0 0-1,0 1 1,0-1-1,0 0 1,0 0-1,0 1 1,0-1-1,0 0 1,0 1-1,0-1 1,0 0-1,-1 0 1,1 1-1,0-1 1,-1 0-1,1 1 1,0-1-1,-1 0 0,1 1 1,-1-1-1,1 1 1,-1-1-1,0 0 1,0-1 188,-1 1-1,1-1 1,0 1 0,-1-1 0,0 1 0,1 0-1,-1-1 1,0 1 0,0 0 0,-3-1 0,4 1-250,0 1 0,0 0 1,0 0-1,-1-1 0,1 1 1,0 0-1,0 0 0,-1 0 1,1 0-1,0 1 0,0-1 1,-1 0-1,1 0 0,0 1 1,0-1-1,0 1 0,-1-1 1,1 1-1,0-1 0,0 1 1,0 0-1,-2 1 0,2-1-28,0 1 0,0 0-1,-1 0 1,1-1 0,0 1 0,0 0-1,1 0 1,-1 0 0,0 0-1,1 0 1,-1 0 0,0 3 0,1 2 2,-1 0 1,1 0 0,0 0 0,1-1 0,0 1 0,0 0 0,2 9 0,1-5 31,1 0 0,0-1 0,0 0 0,11 16 1,31 34 559,-34-45-396,-12-13-224,0-1 1,0 0-1,0 1 1,0-1 0,0 1-1,0-1 1,-1 1-1,1-1 1,0 1 0,-1 0-1,1-1 1,-1 1 0,0 0-1,0 0 1,1 3-1,-2-4-12,1-1-1,0 1 1,0 0-1,-1 0 1,1 0-1,-1 0 0,1 0 1,-1 0-1,1 0 1,-1-1-1,1 1 1,-1 0-1,0 0 0,1-1 1,-1 1-1,0-1 1,0 1-1,1 0 1,-1-1-1,0 1 0,0-1 1,0 0-1,0 1 1,0-1-1,0 0 1,0 1-1,0-1 0,0 0 1,-1 0-1,-7 1-16,1 0-1,-1-1 1,0 0-1,0 0 1,1-1-1,-1 0 0,1 0 1,-1-1-1,1 0 1,-1-1-1,-8-4 1,17 7-91,-1 0 0,1 0 0,-1 0 1,1-1-1,-1 1 0,1 0 0,-1 0 0,1-1 1,0 1-1,-1 0 0,1-1 0,-1 1 1,1 0-1,0-1 0,0 1 0,-1-1 0,1 1 1,0-1-1,-1 1 0,1 0 0,0-1 0,0 1 1,0-1-1,0 1 0,0-1 0,-1 1 1,1-1-1,0 1 0,0-1 0,0 1 0,0-1 1,0 1-1,1-1 0,-1 1 0,0-1 0,0 1 1,0-1-1,0 1 0,0-1 0,1 1 1,-1-1-1,0 1 0,0-1 0,1 1 0,-1 0 1,0-1-1,1 1 0,-1 0 0,0-1 1,1 1-1,-1 0 0,1-1 0,0 1 0,9-7-1328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8650,'11'-21'3577,"-3"24"-1665,-7 7-424,-1 12 57,3 7-185,-2 11-512,1 5-272,-2 10-288,-2-2-96,5 1-120,-2-10-24,3-10-536,2-7-448,-5-16-1232,4-2 1255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8282,'5'1'4794,"3"4"-3641,1-1-663,14 5-278,2-2-1,-1 0 0,32 3 1,78 4 697,20 3-387,-151-16-522,1 0 4,0-1 0,0 1-1,0 0 1,6 3 0,-10-4-3,1 1 0,0-1 0,-1 0-1,1 1 1,-1-1 0,1 0 0,-1 1 0,1-1 0,-1 0 0,0 1 0,1-1 0,-1 1 0,1-1-1,-1 1 1,0-1 0,1 1 0,-1 0 0,0-1 0,0 1 0,0-1 0,1 1 0,-1-1 0,0 1-1,0 0 1,0-1 0,0 1 0,0 0 0,0-1 0,0 1 0,0-1 0,0 1 0,0 0-1,0-1 1,-1 1 0,1-1 0,0 1 0,-1 0 0,-4 9 138,-12 19 0,12-21 74,-1 1 0,1 0 0,-6 16 0,9-19-90,0 1 0,0 0 0,1 0 0,0 0 0,1-1 0,-1 1 0,1 0 1,0 0-1,1 0 0,0 0 0,0 0 0,3 10 0,-3-13-93,0-1-1,1 1 0,0-1 1,-1 0-1,1 1 0,0-1 0,1 0 1,-1 0-1,0 0 0,1-1 1,0 1-1,-1 0 0,1-1 1,0 0-1,1 0 0,-1 0 1,0 0-1,0 0 0,1 0 1,-1-1-1,1 0 0,0 0 1,-1 0-1,8 1 0,-4-1-10,1-1-1,0 0 0,0 0 1,-1-1-1,1 0 0,0 0 1,11-5-1,0 0 27,33-16-1,-44 18-28,0 0-1,0-1 0,0 0 1,-1-1-1,10-8 0,-14 11-5,-1 0 0,1 1-1,-1-1 1,1 0 0,-1 0-1,0-1 1,-1 1 0,1 0-1,0-1 1,-1 1 0,0-1-1,0 0 1,0 1 0,0-1-1,0 0 1,-1-5-1,0 5 2,-1-1 0,0 1-1,0-1 1,0 1-1,0 0 1,-1-1-1,0 1 1,1 0-1,-2 0 1,1 0-1,0 0 1,-1 0-1,0 1 1,0-1 0,0 1-1,0 0 1,-1 0-1,1 0 1,-5-3-1,0 1 2,0-1-1,0 2 0,0-1 0,-1 1 1,1 0-1,-1 1 0,0 0 0,-13-2 1,13 3-12,-1 1 0,1 0 1,-1 1-1,1 0 1,-1 1-1,1 0 1,-12 3-1,14-3-120,1 1 1,0 0-1,-1 1 0,1-1 0,0 1 1,0 0-1,1 1 0,-1 0 0,1 0 1,-10 9-1,13-12-63,0 1-1,1 0 1,-1 1-1,1-1 1,-1 0-1,1 0 1,0 1-1,-2 4 1,2-4-15,1 1 1,-1-1-1,1 1 0,0 6 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3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15043,'1'2'112,"0"-1"0,0 0 0,0 0-1,0 0 1,0 1 0,0-1 0,0 0-1,-1 1 1,1-1 0,-1 1 0,1-1-1,-1 1 1,1-1 0,-1 1 0,0-1 0,0 1-1,0-1 1,0 1 0,0 1 0,-3 32 1020,-2 3-467,1-21-481,2 0 0,0-1 0,1 1-1,0 0 1,3 19 0,1-16-62,-1-10-52,0 1 1,-1 16-1,-4-19-27,3-8-44,0 0-1,0 0 0,0 0 0,0 0 0,0 0 0,0 0 0,0 1 0,0-1 0,0 0 0,-1 0 0,1 0 0,0 0 0,0 0 1,0 0-1,0 0 0,0 0 0,0 0 0,0 0 0,0 0 0,0 0 0,0 0 0,0 0 0,0 0 0,0 0 0,-1 0 1,1 0-1,0 0 0,0 0 0,0 0 0,0 0 0,0 0 0,0 0 0,0 0 0,0 0 0,0 0 0,0 0 0,0 0 0,0 0 1,0 0-1,0-1 0,-1 1 0,1 0 0,0 0 0,0 0 0,0 0 0,0 0 0,0 0 0,0 0 0,0 0 0,0 0 1,0 0-1,0 0 0,0 0 0,0 0 0,0 0 0,0-1 0,0 1 0,0 0 0,0 0 0,0 0 0,0 0 0,0 0 1,0 0-1,0 0 0,0 0 0,0 0 0,0 0 0,0 0 0,-1-12-778,1 9 715,0 0 0,0 0 0,0 0 0,0 0 0,0 0 0,1 0 0,0-5 0,11-29-219,-11 35 272,0 0-1,0 1 1,0-1 0,0 0 0,1 1 0,-1-1 0,0 1 0,1-1 0,-1 1-1,1 0 1,-1 0 0,1 0 0,-1 0 0,1 0 0,0 0 0,0 0 0,-1 0-1,1 0 1,0 1 0,0-1 0,3 0 0,0 1 9,0 0-1,1-1 1,-1 1 0,0 1-1,10 1 1,-1 0 27,-8-1 19,0 0 1,1 0 0,-1 0-1,0 1 1,0 0 0,9 4-1,-15-5-23,1-1-1,0 1 0,0 0 1,-1-1-1,1 1 0,-1 0 1,1-1-1,0 1 0,-1 0 1,1 0-1,-1 0 0,0-1 1,1 1-1,-1 0 1,0 0-1,1 0 0,-1 0 1,0 0-1,0 0 0,0 0 1,0 0-1,0-1 0,0 1 1,0 0-1,0 0 0,0 0 1,0 0-1,0 0 0,-1 0 1,1 0-1,0 0 0,-1-1 1,0 2-1,-1 4 98,-1-1-1,0 1 1,-8 8 0,7-8-50,-1 0-1,0 0 1,-1-1 0,1 0 0,-1 0 0,-10 6 0,13-9-48,-1 0 0,0 0 0,0 0 0,1-1 0,-1 1 0,0-1 0,0 0-1,0 0 1,-1-1 0,1 1 0,0-1 0,0 0 0,0 0 0,-5-1 0,0 0-37,0-1 0,1 0 0,-1 0 1,1-1-1,-15-7 0,20 7-247,3 3 238,0 0 1,0 0-1,0 0 1,0 0-1,1-1 1,-1 1-1,0 0 0,0 0 1,0 0-1,0 0 1,0 0-1,0-1 1,1 1-1,-1 0 1,0 0-1,0 0 0,0 0 1,0 0-1,0 0 1,1 0-1,-1 0 1,0 0-1,0 0 1,0 0-1,1 0 0,-1 0 1,0 0-1,0 0 1,0 0-1,0 0 1,1 0-1,-1 0 0,17-1-1932,26 1 0,-22 1-238,21-2 0,3-5-1256,29-1-1333,-70 7 4685,-1 0 0,0 0 0,0 0 0,1 0 0,-1 1 0,0 0 0,0 0 0,5 1 0,-6-1 309,-1 0 0,0 0 0,1 0 0,-1 0 0,0 0 0,0 0 0,0 0 0,0 0 0,0 0 0,0 0 0,0 1 0,0-1 0,0 0 0,0 1 0,0-1 0,-1 1 0,1-1 0,-1 1 0,1-1 0,-1 2 0,4 7 3583,-3-10-3689,-1 1 1,0-1-1,0 0 1,1 0-1,-1 0 1,0 0-1,0 0 1,1 0-1,-1 0 1,0 0-1,0 0 1,1 0-1,-1 0 1,0 0 0,0 0-1,1 0 1,-1 0-1,0-1 1,0 1-1,1 0 1,-1 0-1,0 0 1,0 0-1,1 0 1,-1 0-1,0-1 1,0 1-1,0 0 1,0 0-1,1 0 1,-1-1 0,0 1-1,0 0 1,38-35 2753,-32 29-2830,2-2-3,-2 1 0,1-1 1,-1 1-1,0-2 0,-1 1 1,0-1-1,5-10 0,-7 11 26,0 1 0,3-15-1,-6 19-4,1 0 0,-1 0 1,0 0-1,1-1 0,-1 1 0,-1 0 0,1 0 0,0 0 0,-2-5 0,2 7-9,-1 0 0,1 0 0,-1 0 0,1 0 0,0 0 0,-1 0 0,1 1 0,-1-1 0,0 0 0,1 0 0,-1 1 0,0-1 0,1 1 0,-1-1 0,0 0 0,0 1 0,0-1 0,1 1 0,-1-1 0,-2 0 0,1 1 20,0 0-1,1-1 1,-1 1 0,0 0-1,0 0 1,0 0-1,0 0 1,0 1 0,0-1-1,-2 1 1,-2 1 90,1 0 1,-1 0 0,0 1-1,0 0 1,-7 5 0,6-3-56,0 0 1,1 0 0,0 1-1,0-1 1,1 1-1,-1 1 1,1-1 0,1 1-1,-1 0 1,1 0-1,-6 13 1,9-16-75,-1 1 0,1-1 0,0 0 0,0 1 0,1 0 0,-1-1 0,1 1 0,0-1 0,0 1 0,1-1 0,-1 1 0,1 0 0,0-1 0,0 1 0,0-1 0,1 0 0,0 1 0,0-1 0,0 0 0,0 0 0,0 0 0,6 5 0,-3-3-26,1 0 1,0 0-1,0-1 1,0 0-1,0 0 0,1-1 1,0 0-1,12 6 1,-3-4-429,0 0 0,33 8 0,-12-7-68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4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7858,'1'6'3352,"-6"8"-1431,-6 7-537,2 18-344,0 4 9,4 7-409,5 3-208,6-6-248,7-3-80,10-16-56,4-7-8,2-14-424,2-6-408,-11-9-1545,-11-4 1449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4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6913,'-19'-9'3073,"23"9"-1112,12 3-609,12 2-232,8-1-160,9-1-464,3-2-176,3 3-328,-1-4-384,1-5-976,2 1-600,-11-15 1127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4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4321,'0'0'137,"0"0"0,0 0 1,0 0-1,0 0 0,0 0 0,0 0 0,0 0 1,0 0-1,1 0 0,-1 0 0,0-1 1,0 1-1,0 0 0,0 0 0,0 0 0,0 0 1,1 0-1,-1 0 0,0 0 0,0 0 0,0 0 1,0 0-1,0 0 0,0 0 0,1 0 1,-1 0-1,0 0 0,0 0 0,0 1 0,0-1 1,0 0-1,0 0 0,0 0 0,1 0 1,-1 0-1,0 0 0,0 0 0,0 0 0,0 0 1,0 0-1,0 0 0,0 1 0,0-1 0,0 0 1,0 0-1,0 0 0,1 0 0,-1 0 1,0 0-1,0 0 0,0 1 0,2 6 1456,-1 10-218,0 0 0,-1 0-1,-5 29 1,4-32-1031,-1 4-20,-1 4-17,1 1 0,1 0 0,3 23 0,-1-38-257,-1-5-35,1 0 1,-1-1-1,0 1 1,0 0 0,0 0-1,0 0 1,0 0-1,0 0 1,-1-1-1,0 1 1,0 3-1,0-6-19,1 1-1,0-1 0,0 0 0,0 0 0,0 1 0,0-1 0,-1 0 0,1 0 0,0 0 0,0 1 0,-1-1 1,1 0-1,0 0 0,0 0 0,0 0 0,-1 1 0,1-1 0,0 0 0,-1 0 0,1 0 0,0 0 1,0 0-1,-1 0 0,1 0 0,0 0 0,-1 0 0,1 0 0,0 0 0,0 0 0,-1 0 0,1 0 1,0 0-1,0 0 0,-1 0 0,1-1 0,-1 1 0,7-19-634,-2 0 315,0 0-1,9-23 1,-13 42 323,0 0 1,0-1-1,1 1 1,-1-1-1,0 1 1,0 0-1,0-1 1,1 1-1,-1-1 1,0 1-1,0 0 1,1-1 0,-1 1-1,0 0 1,1-1-1,-1 1 1,0 0-1,1-1 1,0 1 2,-1 0-1,0 0 1,0 0 0,1 0 0,-1 0 0,0 0 0,0 1 0,0-1 0,1 0 0,-1 0 0,0 0 0,0 0 0,0 0 0,1 0-1,-1 1 1,0-1 0,0 0 0,0 0 0,0 0 0,1 0 0,-1 1 0,0-1 0,0 0 0,0 1 0,9 20 189,-6-13-83,0-2-9,0 0-1,0 0 0,0 0 1,1-1-1,7 9 0,-8-11-64,0 0 0,0 0 0,0-1 0,0 0 0,1 1 0,-1-1-1,1 0 1,0 0 0,-1-1 0,1 1 0,4 0 0,0 0-15,1-1 1,-1 1 0,1-2-1,0 1 1,-1-1 0,1-1-1,0 1 1,-1-1 0,1-1-1,-1 0 1,1 0 0,15-6-1,-14 3-10,0 0 1,0-1-1,0 0 0,0 0 0,-1-1 0,0 0 0,-1 0 0,1-1 0,9-13 0,-15 17 2,1-1 0,-1 0-1,0 0 1,0 0 0,-1 0-1,0-1 1,0 1 0,2-7-1,-4 10 2,1 0 0,-1 0 0,1 0 0,-1 0 0,0 0 0,0-1 0,0 1 0,0 0 0,0 0 0,-1 0 0,1 0 0,-1 0 0,1 0 0,-1 0 0,0 0 0,1 0 0,-1 1 0,0-1 0,0 0 0,0 0 0,-1 1 0,1-1 0,0 0 0,-1 1 0,-1-2 0,1 2 15,1 0 0,-1 1 0,1-1 0,-1 0-1,1 1 1,-1 0 0,1-1 0,-1 1 0,1 0-1,-1 0 1,1 0 0,-1 0 0,0 0 0,1 0-1,-1 0 1,1 0 0,-1 1 0,1-1 0,-1 1-1,1-1 1,-1 1 0,1 0 0,-1-1 0,1 1-1,0 0 1,-1 0 0,0 1 0,-4 2 69,1 1 0,0-1 0,0 1 0,1-1 0,-6 8 0,5-6-20,1 1 0,-1 0 0,1 1-1,0-1 1,1 1 0,0 0 0,0 0-1,1 0 1,0 0 0,-2 11 0,4-14-62,0-1 0,0 1 0,0-1 1,0 1-1,1-1 0,-1 1 0,1-1 1,0 0-1,1 1 0,-1-1 0,1 0 1,0 0-1,0 1 0,0-1 0,0-1 0,1 1 1,-1 0-1,1-1 0,0 1 0,6 4 1,-4-4-99,0 0 0,1 0 0,0-1-1,0 1 1,0-1 0,0 0 0,12 3 0,-3-2-417,1-1 0,22 2 1,29-1-221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4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53 7698,'-2'-5'1236,"0"0"0,0 0 0,0 0 0,-6-8 0,7 11-1056,0 1 0,0-1 0,-1 1 1,1 0-1,0 0 0,-1-1 0,1 1 0,-1 0 0,0 0 1,1 0-1,-1 1 0,0-1 0,0 0 0,0 1 1,1-1-1,-4 0 0,-2 0 57,0 1 1,-1-1-1,1 2 1,0-1-1,0 1 1,-1 0-1,1 0 1,-7 3-1,-4 2 83,-32 14 0,42-16-248,-1 0 0,1 0 1,0 1-1,1 0 0,-1 1 1,1-1-1,-8 9 0,14-12-63,-1 0-1,1 0 0,0-1 0,0 1 0,0 0 1,0 0-1,0 1 0,0-1 0,1 0 1,-1 0-1,1 0 0,-1 1 0,1-1 0,0 0 1,0 0-1,0 1 0,0-1 0,0 0 1,1 0-1,-1 0 0,1 1 0,-1-1 0,1 0 1,0 0-1,0 0 0,0 0 0,0 0 1,1 2-1,3 4-7,0-1 0,1 0 0,0 0 0,0-1 1,12 10-1,3 1 11,36 20 1,-36-25 82,-2 1 0,29 24 0,-46-35-59,0 0 0,0 0 0,0 0 0,0 0 0,0 0 0,0 1 0,-1-1 0,3 4 0,-4-5-20,0 0 0,0 0 0,0 0 1,0 0-1,0-1 0,0 1 0,0 0 0,0 0 1,0 0-1,0 0 0,0 0 0,-1-1 0,1 1 1,0 0-1,0 0 0,-1 0 0,1-1 0,-1 1 1,1 0-1,-1 0 0,1-1 0,-1 1 1,1 0-1,-1-1 0,0 1 0,1-1 0,-1 1 1,0-1-1,-1 2 0,-4 1 62,0 1 1,0-1-1,-1 1 1,1-2-1,-1 1 1,0-1-1,0 0 1,0 0-1,0-1 1,-11 1-1,-7-1-404,-41-4 1,49 2-266,3 0-972,-16-2 607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4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303 134 9074,'2'-1'279,"-1"0"0,0-1 1,0 1-1,-1-1 0,1 1 0,0-1 1,0 1-1,-1-1 0,1 0 0,-1 1 1,1-1-1,-1 0 0,0 1 0,1-1 0,-1 0 1,0-3-1,-1 2-86,0 1 1,0-1 0,0 0-1,0 1 1,0-1-1,0 1 1,-1-1-1,1 1 1,-1-1 0,-2-2-1,-2-2-1,0 1 0,0 0 0,-1 0 0,1 0 0,-1 1 0,-1 0 0,1 1 0,0-1-1,-1 1 1,0 1 0,0 0 0,0 0 0,-11-2 0,13 3-126,0 1 0,0 0 1,0 1-1,0-1 0,0 1 0,0 0 0,0 1 0,0 0 1,0 0-1,0 0 0,0 0 0,1 1 0,-1 0 0,0 0 0,1 1 1,-1 0-1,1 0 0,0 0 0,-8 6 0,6-3 21,0 1 0,1 0-1,0 0 1,0 0 0,1 1-1,-10 15 1,13-19-68,1-1 0,-1 1 0,1 0 0,0-1 0,-1 1-1,1 0 1,1 0 0,-1 0 0,1 0 0,0 0 0,-1 0 0,2 0 0,-1 0-1,0 0 1,1 0 0,0-1 0,0 1 0,2 7 0,-2-9-15,0 0 1,0-1 0,1 1-1,-1 0 1,0-1 0,1 1-1,-1-1 1,1 1 0,-1-1-1,1 0 1,-1 1 0,1-1-1,0 0 1,0 0-1,0 0 1,0 0 0,0-1-1,0 1 1,0-1 0,0 1-1,0-1 1,0 1 0,0-1-1,0 0 1,0 0 0,0 0-1,0 0 1,4-1-1,0 0-4,1-1-1,-1 1 0,1-1 1,-1-1-1,0 1 0,0-1 1,10-6-1,1-3-30,0 0-1,15-16 1,4-4 13,-22 22 38,-14 10-17,0-1-1,0 1 1,1 0-1,-1 0 1,0 0-1,0 0 1,0 0 0,1 0-1,-1 0 1,0-1-1,0 1 1,0 0-1,1 0 1,-1 0-1,0 0 1,0 0 0,1 0-1,-1 0 1,0 0-1,0 0 1,1 0-1,-1 0 1,0 0 0,0 0-1,0 1 1,1-1-1,-1 0 1,0 0-1,0 0 1,1 0-1,0 7 94,-5 11 97,4-18-187,-15 41 484,9-26-262,1 0 0,-4 16 0,8-30-231,1 0-1,0 1 0,0-1 0,0 0 0,-1 0 0,1 0 0,0 1 0,0-1 0,0 0 0,1 0 0,-1 0 0,0 0 0,0 1 0,1-1 1,-1 0-1,1 0 0,-1 0 0,2 2 0,-2-3-86,1 1 1,0 0-1,0-1 1,0 1-1,0-1 1,0 1-1,0-1 1,0 1 0,0-1-1,0 0 1,0 1-1,0-1 1,0 0-1,0 0 1,0 0-1,0 0 1,0 0-1,1 0 1,-1 0-1,1 0 1,16-3-1646,4-3 700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6:28:4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95 9090,'1'1'507,"0"1"-1,-1-1 1,1 1 0,-1-1-1,1 1 1,-1 0-1,1-1 1,-1 1 0,0 0-1,0-1 1,0 1 0,0 0-1,0 0 1,-1 2 0,-5 23 1452,1-14-1424,0-1-1,-1 0 1,-11 16-1,15-24-446,-1 2 157,5-10-539,-2 2 251,1 0 1,0 1-1,0-1 0,0 0 1,0 0-1,0 1 0,0-1 1,0 1-1,0-1 1,1 1-1,-1-1 0,3-1 1,5-6-72,32-30-149,-36 35 240,-1 0 0,1 0 0,0 0 0,6-2 0,-9 5 29,0 0-1,0 0 0,0 1 0,1-1 0,-1 1 1,0-1-1,0 1 0,1 0 0,2 0 0,-4 0 11,0 0-1,0 0 1,0 0-1,-1 0 0,1 0 1,0 0-1,0 0 1,0 0-1,-1 0 0,1 1 1,0-1-1,0 0 1,0 1-1,-1-1 1,1 1-1,0-1 0,-1 1 1,1-1-1,0 1 1,-1-1-1,1 1 1,0 1-1,0-1 17,-1 0 0,1 0 0,-1 0-1,0 0 1,0 0 0,1 0 0,-1 0 0,0 0 0,0 0-1,0 0 1,0 1 0,0-1 0,-1 0 0,1 2 0,-2 2 77,1-1 0,-1 1 1,0 0-1,0-1 0,-1 1 1,-2 3-1,3-5-52,1-3-33,1 1 1,-1 0-1,1-1 1,-1 1-1,1 0 1,-1-1 0,1 1-1,-1 0 1,1 0-1,0 0 1,-1-1-1,1 1 1,0 0-1,0 0 1,0 0 0,-1 0-1,1 1 1,8-20-248,-8 16 180,2-1-19,-1 0 0,0 0 0,1 0 0,3-5 0,11-15-394,26-30 1,-41 53 452,-1-1-1,1 0 1,-1 1 0,1-1 0,-1 1 0,1-1-1,0 1 1,-1-1 0,1 1 0,0-1 0,-1 1 0,1 0-1,0-1 1,0 1 0,-1 0 0,1-1 0,0 1 0,0 0-1,0 0 1,0 0 0,1 0 0,-2 0 8,1 1 0,0-1 0,-1 0 0,1 1 0,0-1 0,-1 0 0,1 1 0,-1-1 0,1 1 0,0-1 0,-1 1 0,1 0 0,-1-1 0,0 1 0,1-1 0,-1 1 0,1 0 0,-1 0 0,2 4 52,0 0-1,-1 0 1,0 0 0,0 0-1,1 6 1,-1-3 28,0 0-1,0 0 1,1 0-1,0-1 1,0 1 0,4 8-1,-4-13-74,-1 0-1,1-1 0,-1 1 1,1-1-1,0 0 1,0 0-1,0 0 0,0 0 1,1 0-1,-1 0 1,0 0-1,1-1 0,-1 1 1,1-1-1,0 1 1,-1-1-1,1 0 0,0 0 1,0-1-1,3 2 1,1-2-6,0 1-1,0-1 1,0 0 0,0 0 0,-1-1 0,1 0 0,0 0 0,0-1 0,12-4 0,-7 1-32,0 0 1,0-1 0,-1-1 0,16-10-1,-23 14 6,0-1 1,-1 0-1,1 1 0,-1-2 0,1 1 0,-1 0 0,0-1 1,-1 1-1,1-1 0,-1 0 0,0 0 0,3-9 0,-3 6 10,-1 1-1,1 0 1,-2-1-1,1 1 0,-1-1 1,0 1-1,0 0 0,-3-14 1,3 19 28,0 1 0,-1-1 0,1 1-1,-1 0 1,1-1 0,-1 1 0,1-1 0,-1 1 0,0 0 0,1 0 0,-1-1 0,0 1-1,0 0 1,0 0 0,0 0 0,0 0 0,-1 0 0,1 0 0,0 0 0,0 1 0,0-1 0,-1 0-1,1 1 1,-1-1 0,1 0 0,-2 1 0,0-1 32,1 1-1,0 0 1,0 0-1,-1 0 1,1 1-1,0-1 1,0 0 0,-1 1-1,1 0 1,0-1-1,0 1 1,0 0 0,0 0-1,0 0 1,0 1-1,0-1 1,-2 2-1,-1 1 64,1 1-1,0-1 0,-1 1 1,2 0-1,-1 0 0,0 0 0,1 0 1,-4 11-1,2-5 80,1 0 1,0 0 0,-3 21-1,5-23-122,1 0 0,0 0 0,1 0 0,0 0 0,0-1 0,1 1 0,0 0-1,1 0 1,-1 0 0,2-1 0,-1 1 0,1-1 0,1 0 0,-1 0-1,1 0 1,1 0 0,5 8 0,-3-8-49,0-1-1,0 1 0,1-2 1,0 1-1,0-1 1,1 0-1,-1 0 0,1-1 1,0 0-1,15 5 1,-17-8-206,0 0 0,0 0 0,0 0 0,1 0 0,-1-1 0,0-1 0,1 1 0,-1-1 0,1 0 0,-1-1 0,0 0 0,1 0 0,-1-1 0,0 1 0,12-6 0,-7 1-297,18-13-1,-30 19 484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2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745 5 6169,'8'-5'4193,"-18"16"-401,-6 12-2941,-2 0 0,-1-1 1,0-1-1,-1-1 0,-26 19 1,34-29-829,-1-1 0,0-1 0,0 0 0,-1 0 0,0-2 0,0 0 1,-1 0-1,0-1 0,0-1 0,-28 4 0,23-7 8,-22-1 1,6-1 33,15-1-49,-223-39-20,239 40-77,0-1 0,0 1 0,0-1 0,0 0-1,0 0 1,0-1 0,1 0 0,-6-3 0,9 5-63,0 1 0,0-1 0,1 0 0,-1 0 0,0 0 0,0 0 0,1 0 0,-1 0 0,0 0 0,1 0 0,-1 0 0,1 0 0,-1 0 0,1 0 0,0 0 0,-1 0 0,1-1 0,0 1 0,0 0 0,0 0 0,0 0 0,0 0 0,0-1 0,0 1 0,0 0 0,0 0 0,1 0 0,-1 0 0,0 0 0,1-1 0,-1 1 0,1 0 0,-1 0 0,2-2 0,10-10-1539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44 9818,'46'-32'3477,"-43"30"-3290,0 1 1,-1-1-1,1 1 0,0 0 1,0 0-1,0 0 1,0 0-1,0 0 0,0 1 1,0 0-1,0-1 0,1 1 1,-1 0-1,0 0 1,5 1-1,-7 0-133,0-1-40,-1 0 0,1 0 0,-1 0 0,0 0 0,1 0 0,-1 0 0,1 0 0,-1 0 0,1 1 0,-1-1 0,0 0 0,1 0 0,-1 1 0,0-1 0,1 0 0,-1 0 0,0 1 0,1-1 0,-1 0 0,0 1 0,1-1 0,-1 0 0,0 1 0,0-1 0,0 1 0,1-1 0,-1 1 0,0-1 0,0 0 0,0 1 0,0-1 0,0 1 0,0-1 0,0 1 0,0-1 0,0 0 0,0 1 0,0-1 0,0 1 0,0-1 0,0 1 0,0-1 0,0 1 0,-1-1 0,1 0 0,0 1 0,0-1 0,0 0 0,-1 1 0,-1 4 18,-1-1-1,1 0 1,-5 6 0,6-9-21,-12 16 26,0-1-1,-1 0 1,-1-1 0,-1 0-1,-18 13 1,27-23-26,-1-1 1,1 0-1,-1 0 1,0-1-1,0 0 0,-10 2 1,13-3-7,-1-1 1,1 0-1,0-1 1,-1 1-1,1-1 1,-1 0-1,1 0 1,-1-1-1,1 0 1,-8-2-1,2-4-1,11 7-5,-1 0 1,1 0-1,0-1 1,-1 1-1,1 0 1,0 0-1,0-1 1,0 1-1,-1 0 1,1-1-1,0 1 1,0 0-1,0 0 1,-1-1-1,1 1 1,0 0-1,0-1 1,0 1-1,0-1 1,0 1-1,0 0 1,0-1-1,0 1 1,0 0-1,0-1 1,0 1-1,0 0 1,0-1-1,0 1 5,0-1 0,1 1-1,-1 0 1,0 0-1,0 0 1,0 0 0,0-1-1,0 1 1,1 0-1,-1 0 1,0 0 0,0 0-1,0 0 1,1 0-1,-1 0 1,0 0 0,0 0-1,1 0 1,-1 0-1,0-1 1,0 1-1,0 0 1,1 0 0,-1 0-1,0 1 1,0-1-1,1 0 1,-1 0 0,0 0-1,0 0 1,0 0-1,1 0 1,-1 0 0,0 0-1,0 0 1,0 0-1,0 1 1,1-1 0,6 10 706,2 7-294,6 20 0,3 9 230,-12-31-452,1 0 0,1 0 0,19 28 0,-21-37-225,-1 1 0,1-1 0,0 0 0,0-1 0,1 1 1,-1-1-1,1 0 0,0-1 0,1 0 0,8 4 0,2-3-594,-4-7 259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77 401 6145,'-4'-2'470,"-1"0"0,0-1-1,1 1 1,0-1 0,0 0-1,0-1 1,0 1 0,0 0-1,1-1 1,-1 0 0,1 0-1,0 0 1,0 0 0,0-1 0,1 1-1,-4-10 1,4 8-243,-1 0 0,2 0 0,-1 0-1,1 0 1,0 0 0,0-1 0,0 1 0,1 0 0,0 0 0,0-1 0,1 1 0,0 0-1,3-12 1,-1 9-75,1 0-1,0-1 0,1 1 0,0 1 0,0-1 0,1 1 0,0 0 0,0 0 1,13-12-1,-7 10-22,0 1 1,0 0 0,0 1-1,1 0 1,25-10-1,-11 7-20,1 2-1,32-7 0,50-4 44,-57 11-107,0 4-1,0 1 0,1 3 0,60 7 1,-90-3-21,-1 2 1,0 0 0,0 2 0,23 9 0,-8 1 55,47 27 0,-69-34-50,-1 0 1,26 21-1,-34-24-21,0 0 1,0 1-1,0 0 0,-1 0 0,0 0 1,7 14-1,-9-14-44,-3-5-125,1 0 0,0 1 0,0-1 0,3 5 0,-4-8 61,-1 0 0,0 0 0,0 0 0,0 1 0,1-1 0,-1 0 0,0 0 0,0 0 1,0 0-1,0 1 0,0-1 0,1 0 0,-1 0 0,0 0 0,0 1 0,0-1 0,0 0 0,0 0 0,0 1 0,0-1 0,0 0 0,0 0 0,0 1 1,0-1-1,0 0 0,0 0 0,0 0 0,0 1 0,0-1 0,0 0 0,0 0 0,0 1 0,0-1 0,0 0 0,0 0 0,-1 0 0,1 1 0,0-1 1,0 0-1,0 0 0,0 0 0,0 1 0,-1-1 0,1 0 0,0 0 0,0 0 0,0 0 0,-1 0 0,1 0 0,0 1 0,0-1 0,0 0 0,-1 0 1,1 0-1,0 0 0,-1 0 0,0 1-797,-1 0-753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9 204 6673,'-1'-1'323,"0"0"0,1 0 0,-1 0-1,0 0 1,1 0 0,-1 0 0,0 0-1,1 0 1,-1 0 0,1 0 0,0 0-1,-1-1 1,1 1 0,0 0 0,0 0-1,0 0 1,0-1 0,0 1-1,0 0 1,0-1 0,0 1-213,0 1 1,1-1-1,-1 1 1,0-1-1,0 1 0,0-1 1,1 1-1,-1 0 1,0-1-1,0 1 0,1-1 1,-1 1-1,0 0 1,1-1-1,-1 1 1,1 0-1,-1-1 0,0 1 1,2-1-1,-1 1 7,-1 0 1,1 0-1,0 0 0,0 0 1,0-1-1,0 1 0,0 0 0,0 1 1,-1-1-1,1 0 0,0 0 1,0 0-1,0 0 0,0 1 0,0-1 1,61 27 1953,-43-17-1877,0-2-1,1 0 0,32 8 0,-42-14-167,0-1-1,1 1 1,-1-2-1,20 0 1,-25-1-22,-1 1 1,0-1-1,0 0 1,0 0-1,0 0 1,0 0 0,0-1-1,0 0 1,0 1-1,-1-2 1,1 1-1,-1 0 1,1-1-1,-1 1 1,4-5-1,-1-1 9,-1 0-1,0 0 0,0-1 0,-1 1 0,0-1 0,-1 0 1,5-16-1,-7 19-112,0-1 1,0 0 0,0 1-1,-1-1 1,0 1 0,0-1-1,-1 0 1,0 1 0,0-1-1,0 1 1,-3-9-1,-2-8-1104,2 1 455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183 567 6713,'-8'1'727,"1"1"-1,-1-1 0,0 1 0,1 1 0,-1 0 0,-13 6 0,1 3 550,-19 14 1,24-15-356,10-8-625,-12 8 535,17-11-779,-1 1-1,0-1 1,1 0 0,-1 1-1,0-1 1,1 0 0,-1 0-1,0 0 1,1 0 0,-1 1-1,0-1 1,0 0-1,1 0 1,-1 0 0,0 0-1,1-1 1,-1 1 0,0 0-1,0 0 1,1 0-1,-2-1 1,1 0-28,1 1 1,0 0-1,-1-1 1,1 1-1,0-1 0,-1 1 1,1-1-1,0 1 0,0-1 1,0 0-1,-1 1 0,1-1 1,0 1-1,0-1 1,0 1-1,0-1 0,0 0 1,0 1-1,0-1 0,0 1 1,0-1-1,0 0 0,1 1 1,-1-1-1,0 0 1,3-9 27,0 0 1,0 0 0,1 0 0,1 0 0,-1 0-1,2 1 1,-1 0 0,9-10 0,63-71 4,-53 64-27,123-122 50,-103 111-14,111-81 78,-123 96-96,0 2-1,2 1 0,49-20 0,-69 35-23,-1-1 0,1 2 0,0 0 0,1 0 0,21 0 0,-26 3-4,1 1-1,-1-1 0,0 2 1,0-1-1,0 1 0,-1 1 1,18 6-1,-18-4 2,-1 0-1,1 0 1,7 6 0,-9-5-147,1-1 1,0 0-1,9 4 1,-17-9 134,7 4-981,-7-4 904,0 0 0,0 0 0,0 0 0,0 0 0,0 1 0,0-1 0,0 0 0,0 0 0,1 0 0,-1 0 0,0 0 0,0 0 0,0 0 0,0 1 0,0-1 0,0 0 0,0 0 0,0 0 0,0 0 1,0 0-1,0 0 0,0 0 0,0 0 0,0 1 0,0-1 0,-1 0 0,1 0 0,0 0 0,0 0 0,0 0 0,0 0 0,0 0 0,0 0 0,0 1 0,0-1 0,0 0 0,0 0 0,0 0 0,0 0 0,-1 0 0,1 0 1,0 0-1,0 0 0,0 0 0,0 0 0,0 0 0,0 0 0,0 0 0,0 0 0,-1 0 0,1 0 0,0 0 0,0 0 0,-2 1-1376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9738,'13'-47'3769,"-14"43"-2817,-2 2-192,3 11-440,0 3-176,9 4-208,7 1-272,6-6-680,5-2-240,0-6-401,-8-3 81,3-6 680,-8 1 248,-10-2 528,5 2 152,-13 4 160,3 1-128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5 659 7890,'-1'0'102,"1"0"0,0 0 1,0 0-1,0 0 1,0 0-1,-1 0 0,1 0 1,0 0-1,0 0 1,0 0-1,0-1 0,-1 1 1,1 0-1,0 0 0,0 0 1,0 0-1,0 0 1,0 0-1,0 0 0,-1-1 1,1 1-1,0 0 1,0 0-1,0 0 0,0 0 1,0 0-1,0-1 1,0 1-1,0 0 0,0 0 1,0 0-1,0 0 0,0-1 1,0 1-1,0 0 1,0 0-1,0 0 0,0-1 1,0 1-1,0 0 1,0 0-1,0 0 0,0 0 1,0-1-1,0 1 0,0 0 1,10-9 2034,19-8-1004,-24 15-631,5-3-197,-1 0-1,0-1 1,0 0-1,-1-1 1,1 0-1,-1 0 1,-1-1-1,12-15 1,-13 16-158,-1 0 0,2 1 0,-1-1 0,1 1 0,0 0 0,0 1-1,1 0 1,8-5 0,70-30 393,-50 25-423,-31 12-105,0 1 0,0-1 0,1 0 0,-2 0 0,1-1 0,0 1 0,-1-1 0,0 0 0,0 0 0,0-1 0,4-5 0,-5 6-5,-1 0 1,0 1-1,-1-1 0,1 0 0,-1 0 0,0 0 1,0 0-1,0-1 0,0 1 0,-1 0 0,1 0 1,-1-1-1,0 1 0,-1 0 0,1 0 0,-2-6 1,-1-1 9,0-1 0,-1 1 0,-1 0 0,0 0 0,0 0 0,-1 1 0,-12-17 0,-7-4-55,-28-28 1,16 19-331,17 16-862,-19-28 1,36 49-739,6 8 1173,3 8-78,10 27-191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95 6361,'77'-4'3158,"-76"4"-3086,-1 1-1,1-1 0,-1 0 0,0 0 0,1 0 0,-1 0 0,0-1 1,1 1-1,-1 0 0,0 0 0,1 0 0,-1 0 0,0 0 0,1 0 1,-1-1-1,0 1 0,1 0 0,-1 0 0,0 0 0,1-1 0,-1 1 1,0 0-1,1-1 0,-6-4 821,-13-4 134,17 8-852,-2 0-23,-1 0 1,0 0-1,1 0 0,-1 0 1,0 1-1,0-1 0,0 1 1,1 0-1,-1 0 1,0 0-1,0 1 0,0 0 1,0-1-1,1 1 0,-1 0 1,-4 3-1,6-4-135,1 1 0,-1 0-1,0 0 1,1 0-1,0 0 1,-1 0 0,1 0-1,-1 0 1,1 0 0,0 1-1,0-1 1,0 0 0,0 1-1,0-1 1,0 1 0,0-1-1,0 1 1,1 0 0,-1-1-1,1 1 1,-1 0 0,1 0-1,-1-1 1,1 1 0,0 0-1,0 0 1,0-1 0,0 1-1,0 0 1,0 0 0,1-1-1,-1 1 1,1 0 0,-1-1-1,1 1 1,1 3 0,-1-2-17,1 0 1,-1-1 0,1 1 0,0 0-1,0 0 1,0-1 0,0 1 0,0-1-1,0 0 1,1 1 0,-1-1 0,1 0-1,5 3 1,-4-3-7,1 0 1,-1 0-1,1-1 0,0 0 0,-1 1 0,1-1 1,0-1-1,9 1 0,-8 0 7,0-2-1,0 1 1,-1-1-1,1 1 1,0-2-1,0 1 1,-1-1-1,1 0 1,0 0-1,-1 0 1,0-1-1,0 1 1,0-1-1,0-1 1,9-7 0,-12 9 23,1-1 0,-1 1 0,0-1 0,0 0 1,0 1-1,0-1 0,-1 0 0,1 0 0,-1-1 1,0 1-1,0 0 0,0 0 0,0-1 0,-1 1 1,1 0-1,-1-1 0,0 1 0,0 0 1,0-1-1,0 1 0,-1-1 0,1 1 0,-1 0 1,0 0-1,0-1 0,0 1 0,0 0 0,-1 0 1,1 0-1,-1 0 0,0 0 0,0 0 1,0 1-1,0-1 0,0 1 0,-6-5 0,4 3-4,-1 0-1,-1 1 0,1 0 0,0 0 0,-1 1 0,0-1 0,1 1 1,-1 1-1,0-1 0,0 1 0,0 0 0,0 0 0,0 0 1,0 1-1,0 0 0,0 0 0,-1 1 0,1 0 0,0 0 1,-11 3-1,15-3-59,0 0 0,0 0 0,1 0 0,-1 0 0,0 0 0,0 1 0,1-1 0,-1 0 0,1 1 0,-3 2 0,4-3 17,-1 0 1,1 0-1,-1-1 1,1 1-1,-1 0 1,1 0-1,0 0 1,-1 0-1,1 0 1,0 1-1,0-1 0,0 0 1,0 0-1,0 0 1,0 0-1,0 0 1,0 0-1,0 0 1,0 0-1,1 0 1,-1 0-1,1 2 1,8 10-542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5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1054 8858,'-4'0'513,"0"0"1,0 0-1,-1-1 1,1 1-1,0-1 0,0 0 1,0 0-1,0-1 1,0 1-1,0-1 0,1 0 1,-1 0-1,0 0 1,-5-5-1,6 4-326,-1-1 1,1 1-1,0-1 0,0 0 0,0 0 1,1-1-1,0 1 0,-1 0 0,1-1 1,1 0-1,-1 1 0,-1-7 0,-1-8 31,1-1-1,1 1 0,1-38 0,11-56-61,10-19-91,13-40-44,13-2-10,-33 139-9,3 1 0,0 1 1,32-47-1,-24 42-6,-20 30-69,1 1-258,-1-1 0,7-14-1,-20 56-2730,0-6 1954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7:46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13 445 7714,'-2'-3'424,"0"0"-1,1 0 1,-1-1 0,1 1 0,0 0 0,0-1 0,0 1 0,1-1 0,-1 1 0,1-1 0,-1 1 0,1-1 0,1 1-1,-1-1 1,0 0 0,2-4 0,1-6 11,1 0-1,10-22 1,-12 29-213,13-30 143,-9 18-281,1 0 0,2 1 1,19-33-1,-17 36-22,0 0-1,2 1 1,0 0 0,0 2 0,1-1 0,1 1 0,0 1 0,0 1 0,1 0 0,0 1 0,29-11-1,-38 18 11,0-1 0,0 1 0,1 1 0,-1-1 0,0 1 0,1 1-1,-1-1 1,1 1 0,-1 1 0,13 1 0,-16-1-27,0 0 0,0 0 0,0 1 0,0-1 0,0 1 0,0 0 1,0 0-1,-1 0 0,1 0 0,-1 1 0,1 0 0,-1-1 0,0 1 0,0 0 0,0 1 1,-1-1-1,1 0 0,-1 1 0,0 0 0,2 3 0,8 26 164,-10-26-178,0 0 0,1 1-1,0-1 1,7 12 0,2-2-5,-9-13-109,1 0-1,-1 0 0,0 1 0,0 0 0,-1-1 0,1 1 0,-1 0 0,0 0 1,0 1-1,1 8 0,-2 3-255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18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63 2192,'-6'-17'9697,"5"11"-5909,3 14-1813,23 71-1483,-21-70-446,-1 0 1,1 0-1,1 0 0,0 0 1,0-1-1,9 12 1,-12-18-41,0 1 1,0-1-1,0 0 1,1 0-1,-1 0 1,1 0-1,0 0 1,-1 0-1,1-1 1,0 1-1,0-1 1,0 0-1,0 0 1,0 0-1,0 0 1,0 0-1,0-1 1,1 0-1,-1 1 1,0-1-1,6-1 1,-7 1-6,0-1 1,0 1-1,-1-1 0,1 1 1,0-1-1,-1 0 0,1 0 1,0 0-1,-1 0 0,1 0 1,-1 0-1,0 0 0,1-1 1,-1 1-1,0 0 0,0-1 1,2-2-1,1-3-3,0 0 1,5-15-1,-4 10-10,32-84-56,-37 95 69,0 1 1,1-1 0,-1 0 0,0 1-1,1-1 1,-1 0 0,0 1-1,1-1 1,-1 1 0,1-1 0,-1 1-1,1-1 1,-1 1 0,1-1-1,-1 1 1,1 0 0,0-1 0,0 1-1,4 1 25,-3 8 13,-3 11 33,0-10 26,1 0 0,0 0 1,1 1-1,0-1 0,4 16 0,15 18 665,-20-43-717,1 1 0,0-1-1,-1 0 1,1 1-1,0-1 1,0 0 0,0 0-1,0 0 1,0 1-1,0-1 1,0 0 0,0 0-1,1-1 1,-1 1 0,0 0-1,3 1 1,-3-2-15,0 0 0,1 1 1,-1-1-1,0 0 0,0 0 1,1 0-1,-1 0 0,0-1 1,0 1-1,1 0 0,-1 0 0,0-1 1,0 1-1,0-1 0,0 1 1,1-1-1,-1 1 0,0-1 1,1-1-1,-1 1-14,1-1 1,-1 1 0,1-1-1,-1 0 1,1 0-1,-1 0 1,0 0-1,0 1 1,0-2-1,0 1 1,-1 0 0,1 0-1,0 0 1,-1 0-1,1-4 1,3-8 25,26-67-287,-28 77 13,0 0 0,0 0 0,0-1 1,-1 1-1,0-1 0,0 1 0,0-1 0,-1 1 0,1-9 0,-3-10-1990,6 8 928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19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 5937,'0'-1'2849,"0"1"-937,-1 0-103,-8 16-385,6 9-120,-48 39-368,35-35-167,4-4-313,3-4-152,4-9-192,2 0-280,3-9-1177,-1-3-1063,1-4 1416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2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57 5081,'-13'-52'2985,"21"48"-617,1 4-431,5 8-17,2 9-520,1 6-215,2 6-401,-1-2-144,2 2-184,-3-4-88,1-5-152,-4-1-64,-3-7-72,-3-4-128,-4-6-800,-4-3-688,-1-8 904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2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7290,'-4'5'812,"1"0"0,-1 0 0,1 1 0,1-1 1,-1 1-1,-1 6 0,2-3-216,-1 1-1,1-1 0,0 13 1,1-4-151,1 0-1,0 0 1,6 26 0,-4-33-325,0 1 0,1-1 1,0 0-1,7 13 1,-8-20-104,0 1 0,1 0 1,0-1-1,0 1 1,0-1-1,1 0 0,-1 0 1,1 0-1,0 0 1,0-1-1,5 4 0,-8-6-17,1 0 0,0 0-1,0 0 1,0 0 0,0-1-1,0 1 1,0-1 0,0 1-1,0-1 1,1 0 0,-1 1-1,0-1 1,0 0 0,0 0-1,0-1 1,0 1 0,1 0-1,-1-1 1,0 0 0,0 1-1,0-1 1,0 0 0,0 0-1,-1 0 1,1 0 0,0 0-1,0 0 1,0-1 0,1-1-1,1-1-4,1-1 0,-1 1 0,0-1 1,0 0-1,0-1 0,-1 1 0,1-1 0,2-8 0,-2 3 17,0 1 0,-2-1 0,1 0 0,-1 0 1,-1 0-1,0 0 0,0-15 0,-1 18 109,-1 12 79,2 20-43,39 175 303,-20-130-225,14 59 303,-29-103-284,-1 1 1,2 51-1,-5-72-187,-2 0 0,1-1 0,0 1-1,-1-1 1,0 0 0,0 1 0,-3 7 0,3-11-51,1 0-1,-1 0 1,1 0 0,-1 0 0,1 0 0,-1 0 0,0-1-1,0 1 1,1 0 0,-1 0 0,0-1 0,0 1 0,0-1-1,0 1 1,0-1 0,0 1 0,0-1 0,0 1 0,0-1-1,0 0 1,0 0 0,0 0 0,0 1 0,0-1-1,0 0 1,0 0 0,0 0 0,0 0 0,0-1 0,0 1-1,0 0 1,0 0 0,0-1 0,0 1 0,0 0 0,0-1-1,-2 0 1,-1-1 2,0-1 0,0 0 0,0 1 1,0-1-1,0 0 0,0-1 0,1 1 0,0-1 0,0 1 0,-5-8 0,4 4-16,-1 0 0,1 0-1,1-1 1,-1 1 0,-2-12 0,4 15-8,1 0 1,1 0-1,-1 0 1,1 0-1,-1 0 1,1 0-1,0 0 1,1 0-1,-1 0 1,1 0-1,-1 0 1,1 0-1,1 0 1,1-5-1,0 4-18,0 0 0,0 0-1,1 0 1,-1 0 0,1 1-1,0 0 1,1-1 0,8-5-1,-4 3-715,21-12-1,-2 6-2995,-11 7 2441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8:25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4145,'-26'47'2953,"24"-44"-2276,0-1 1,-1 1-1,1-1 1,0 1 0,-1-1-1,-4 4 1,6-6-478,0 0 0,0 1 0,1-1 0,-1 0 0,0 1 0,1-1 0,-1 1 0,0 0 0,1-1 0,-1 1 0,1-1 0,-1 1 1,1 0-1,-1-1 0,1 1 0,0 0 0,-1 0 0,1-1 0,0 1 0,-1 0 0,1 1 0,0-2-140,0 1 0,0-1 0,0 0 1,0 0-1,1 1 0,-1-1 0,0 0 0,0 0 0,0 0 0,0 1 0,1-1 0,-1 0 0,0 0 1,0 0-1,0 0 0,1 0 0,-1 1 0,0-1 0,0 0 0,0 0 0,1 0 0,-1 0 0,0 0 0,0 0 1,1 0-1,-1 0 0,0 0 0,0 0 0,1 0 0,-1 0 0,0 0 0,0 0 0,1 0 0,-1 0 1,0 0-1,0 0 0,1 0 0,-1 0 0,0-1 0,3 1-209,112-11 661,-103 10-473,10-2 21,23 0 1,-39 3-50,0 0 0,0 0 0,0 1 0,0 0 0,0 0 0,0 1 0,0-1 0,-1 1 0,7 3 0,-11-4-3,1 0-1,0 0 1,-1 0 0,0 0 0,1 1 0,-1-1-1,1 0 1,-1 1 0,0-1 0,0 1 0,0-1-1,0 1 1,0 0 0,0-1 0,-1 1 0,1 0-1,0 0 1,-1-1 0,1 1 0,-1 0 0,0 0 0,0 0-1,1 0 1,-1 0 0,0-1 0,-1 1 0,1 2-1,-1 1 13,0-1-1,0 1 1,0-1-1,-1 1 1,0-1 0,0 0-1,0 1 1,0-1-1,-1 0 1,-3 4-1,-73 77 189,53-58-118,-46 57 0,70-81-66,0 0 1,0 0-1,0 0 0,1 0 0,-1 1 0,-1 5 0,3-8-13,0-1-1,-1 1 0,1 0 1,0-1-1,0 1 0,0 0 1,0-1-1,1 1 0,-1 0 1,0-1-1,0 1 0,0-1 0,0 1 1,1 0-1,-1-1 0,0 1 1,1 0-1,-1-1 0,0 1 1,1-1-1,-1 1 0,1-1 1,-1 1-1,0-1 0,1 1 1,0-1-1,-1 0 0,1 1 1,-1-1-1,1 0 0,-1 1 1,1-1-1,0 0 0,-1 0 0,1 1 1,0-1-1,-1 0 0,1 0 1,0 0-1,0 0 0,9 1 69,0 0-1,0-1 1,0 0-1,0 0 1,11-2-1,51-13 184,-35 6-140,-20 5-69,-9 2-12,0 0 0,1 1 0,-1-1 0,0 1 0,1 1 0,9 0 0,-18 0-59,0 0 0,0 0 0,0 0 0,0 1 0,0-1 0,0 0 1,0 0-1,1 0 0,-1 0 0,0 0 0,0 0 0,0 0 0,0 1 0,0-1 0,0 0 0,0 0 0,0 0 0,0 0 0,0 0 0,0 0 0,0 1 0,0-1 0,0 0 0,-1 0 0,1 0 0,0 0 0,0 0 0,0 0 0,0 0 0,0 1 0,0-1 0,0 0 0,0 0 0,0 0 0,0 0 0,0 0 0,0 0 0,-1 0 0,1 0 0,0 0 0,0 0 0,0 0 0,0 0 0,0 0 0,0 1 0,0-1 0,-1 0 0,1 0 1,0 0-1,0 0 0,0 0 0,-8 4-1119,-3-1 421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5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 6841,'-1'-2'3441,"0"1"-1304,-1 0-393,1-1 0,0 1-463,1 0-169,0-1-296,14-7-152,21-3-240,46-1-120,-37 10-184,-5-2-48,-9 5-24,-9-7 24,-3 5-824,-10 0-808,1 2 992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10218,'5'12'4081,"14"-1"-2681,6-2 9,11-1-377,2-4-232,6-1-328,-5-2-112,-6 0-144,-1 2-32,-13-2-208,-3-1-480,-7 0-2432,4-2 2031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58 5185,'-37'-23'4050,"10"8"-2394,-2 0 2299,28 15-3817,1 0 0,0 0 1,-1 0-1,1 0 0,-1 0 0,1-1 1,0 1-1,-1 0 0,1 0 0,0 0 1,-1-1-1,1 1 0,0 0 1,-1 0-1,1-1 0,0 1 0,0 0 1,-1-1-1,1 1 0,0-1 0,13 1 1809,38 8-1534,-6-2-262,46 1 0,129-11 87,-55 0-993,-142 4-280,-15 2 428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4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7186,'62'-30'3368,"-66"49"-1927,-5 12-881,-5 16 304,3 8-288,6 13-32,2 4-80,7-2-200,5-1-72,12-6-88,5-9-32,10-16-48,4-10-152,0-23-720,-1-10 712,-3-19-408,-4-11-336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6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8890,'-44'7'7165,"47"-8"-6757,-1 1 0,0 1 0,1-1 0,-1 0 0,5 2 0,3 0-139,9 1-42,-1 0 0,0 2 0,0 0 0,32 14 0,-38-13-188,-1 0 1,1 1-1,-1 0 1,0 1-1,-1 0 1,0 1-1,15 16 1,-14-12-8,0 1 0,0 0 0,-2 1 0,16 30 1,-21-37-17,-1 0 0,-1 0 1,1 0-1,-1 0 1,-1 0-1,1 0 1,-2 1-1,1-1 1,-1 0-1,0 1 1,-1-1-1,-2 13 1,-1-5 19,-2-1 1,0 0 0,0 0-1,-1-1 1,-14 22 0,15-27-14,-1 0 0,0-1 0,0 0 0,-1 0 0,0 0 0,-1-1 0,1 0 0,-1-1 0,-17 9 1,24-13-18,-14 8 21,16-10-27,-1 1 0,1-1 1,0 0-1,0 0 0,0 1 0,0-1 1,-1 0-1,1 1 0,0-1 1,0 0-1,0 1 0,0-1 0,0 0 1,0 1-1,0-1 0,0 0 1,0 1-1,0-1 0,0 0 0,0 1 1,0-1-1,0 0 0,0 1 1,0-1-1,0 0 0,0 1 0,0-1 1,0 0-1,1 0 0,-1 1 1,0-1-1,0 0 0,0 1 0,1-1 1,-1 0-1,0 0 0,0 0 1,1 1-1,-1-1 0,0 0 0,0 0 1,1 0-1,-1 1 0,0-1 1,1 0-1,-1 0 0,4 2 7,0 0-1,-1 0 1,1-1 0,0 1-1,0-1 1,0 0 0,7 1-1,32 1 61,-28-3-43,99-2 142,-29-1 92,87 4-1657,-170-1 811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54 8026,'-15'-45'3072,"10"37"-1874,1 7-452,-1 9 139,4-7-726,-1 5 120,-1 0 0,1 0 1,1 0-1,-1 0 0,1 0 0,0 1 1,0 7-1,0 3 205,3 27 0,1-24-147,0 1 0,8 26 0,-9-38-225,2 0 0,-1 0 0,1 0 0,0-1 0,1 1 0,-1-1 0,11 12 0,-13-18-83,0 1-1,1-1 1,-1 0 0,1 0-1,4 4 1,-6-6-24,0 1-1,0-1 0,0 1 1,0-1-1,0 0 0,1 1 1,-1-1-1,0 0 1,0 0-1,0 0 0,0 1 1,1-1-1,-1-1 1,0 1-1,0 0 0,0 0 1,1 0-1,-1-1 0,2 0 1,1-1-2,0 0 0,0-1 0,0 1 0,0-1 0,0 0 1,-1 0-1,0-1 0,1 1 0,-1-1 0,0 1 0,-1-1 0,1 0 0,3-7 0,2-5 3,-1-1 0,6-19-1,-13 34-4,15-53 37,-5 14 36,-10 41-73,0-1 1,0 1-1,0 0 0,0 0 1,0 0-1,0-1 0,0 1 0,0 0 1,0 0-1,0 0 0,0 0 1,0-1-1,0 1 0,1 0 0,-1 0 1,0 0-1,0 0 0,0 0 1,0-1-1,0 1 0,0 0 0,0 0 1,0 0-1,1 0 0,-1 0 1,0 0-1,0 0 0,0-1 0,0 1 1,1 0-1,-1 0 0,0 0 0,0 0 1,0 0-1,0 0 0,1 0 1,-1 0-1,0 0 0,5 7 46,2 16 65,-6-20-85,10 40 347,-6-19 81,12 32 1,-10-39-265,-2-2-20,1 0 0,11 17 0,-17-32-188,0 0-1,0 1 1,0-1 0,0 0 0,1 0 0,-1 0 0,0 1-1,0-1 1,0 0 0,1 0 0,-1 0 0,0 1 0,0-1-1,0 0 1,1 0 0,-1 0 0,0 0 0,0 0 0,1 0 0,-1 0-1,0 0 1,1 0 0,-1 0 0,0 0 0,0 0 0,1 0-1,-1 0 1,0 0 0,1 0 0,-1 0 0,0 0 0,0 0 0,1 0-1,-1 0 1,0 0 0,0 0 0,1 0 0,-1-1 0,0 1-1,2-1-14,-1 0-1,0 0 0,0 0 0,0 0 1,0 0-1,0-1 0,2-1 0,11-22-123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7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10 129 10354,'-1'2'317,"0"-1"0,0 1-1,0-1 1,0 1 0,0-1 0,1 1-1,-1 0 1,0 0 0,1-1 0,-1 1-1,1 0 1,0 0 0,-1 0 0,1-1-1,0 5 1,1-1 159,0 1 1,1-1-1,-1 0 0,4 9 1,0-4-247,0-1 1,0 0 0,1 0-1,0 0 1,0 0 0,1-1-1,0 0 1,1-1 0,0 1-1,0-1 1,0-1-1,1 0 1,0 0 0,0 0-1,1-1 1,10 4 0,-19-9-206,1 1 1,0-1 0,-1 1 0,1-1-1,0 0 1,-1 1 0,1-1 0,0 0-1,0 0 1,-1 0 0,1 0-1,0-1 1,-1 1 0,1 0 0,2-1-1,-3 0-7,0 0-1,0 1 1,1-1-1,-1 0 0,0 0 1,0 0-1,-1 0 1,1 0-1,0 0 1,0 0-1,0 0 0,-1 0 1,1 0-1,0 0 1,-1 0-1,1 0 0,-1-1 1,1 1-1,-1 0 1,0 0-1,1-3 0,1-18 109,-1-1 0,-2-32 0,0 21-110,1-4-96,1 20-401,-1 1 0,-1-1 0,-1 0 0,-5-24 0,1 26-1148,6 16 1607,0 0 1,0 0 0,0 0 0,0 0-1,0 0 1,-1 0 0,1 0-1,0 0 1,0 0 0,0 0 0,0 0-1,0 0 1,-1 0 0,1 0 0,0 0-1,0 0 1,0 0 0,0 0-1,-1 0 1,1 0 0,0 0 0,0 0-1,0 0 1,0 0 0,0 0-1,-1 0 1,1 0 0,0 0 0,0 0-1,0 0 1,0 0 0,0 0 0,0 1-1,-1-1 1,1 0 0,0 0-1,0 0 1,0 0 0,0 0 0,0 0-1,0 1 1,0-1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61 7170,'-36'-39'3899,"35"37"-3430,-1 0 1,0 0-1,0 0 0,0 1 1,-1-1-1,1 0 1,0 1-1,-1 0 0,1-1 1,-1 1-1,1 0 0,-1 0 1,-3 0-1,2 0-159,0 1 0,0 0 1,0 0-1,0 1 0,0-1 0,-6 3 0,7-3-138,-6 2-45,1 1-1,-1 0 1,1 1-1,-1-1 1,1 2 0,0-1-1,1 1 1,-1 0-1,1 1 1,0 0 0,0 0-1,1 0 1,0 1 0,0 0-1,0 0 1,1 0-1,0 1 1,1 0 0,-5 10-1,6-12-135,0 1 0,0 0 0,1 0 0,0 1 1,0-1-1,1 0 0,0 1 0,1-1 0,-1 1 0,1-1 0,1 1 0,-1-1 0,1 0 0,0 1 0,1-1 0,0 0 0,0 0 0,1 0 0,0 0 1,0 0-1,0 0 0,1-1 0,9 12 0,-6-10-4,0 0 1,2 0-1,-1-1 0,1 0 1,-1 0-1,17 8 1,-19-12-157,0 1 0,1-1 1,-1-1-1,1 1 1,0-1-1,0 0 1,0-1-1,0 0 0,0 0 1,0 0-1,9-1 1,-11-1-152,-1 1 1,0-1-1,0 0 1,1 0 0,3-2-1,24-15-869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1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8418,'-8'0'4361,"8"4"-1393,4-3-1119,-4-1-185,0 0-720,0 0-280,33 5-327,29 3-137,-36-8-120,-3-4-32,-1-4-801,9 0-839,9-1 1000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24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63 5545,'-39'-26'3405,"39"26"-3279,-1-1-1,1 1 1,-1 0 0,1-1 0,-1 1-1,1 0 1,-1-1 0,0 1 0,1 0-1,-1 0 1,1 0 0,-1 0-1,0 0 1,1 0 0,-1-1 0,0 1-1,1 1 1,-1-1 0,0 0 0,1 0-1,-1 0 1,0 0 0,1 0 0,-1 1-1,1-1 1,-1 0 0,0 0 0,1 1-1,-1-1 1,1 0 0,-1 1-1,1 0 32,-1-1 0,1 0-1,0 0 1,0 0 0,-1 1-1,1-1 1,0 0-1,-1 0 1,1 0 0,0 0-1,0 1 1,-1-1-1,1 0 1,0 0 0,-1 0-1,1 0 1,0 0-1,-1 0 1,1 0 0,0 0-1,-1 0 1,1 0 0,0 0-1,-1 0 1,1 0-1,0 0 1,-1 0 0,1-1-1,-1 1 1,2 0 2324,9-1-2247,22 4-26,5 0-93,57-3-1,-59-3-78,-1-1 0,56-15 0,-82 17-42,49-11 75,-51 12-97,1 0 1,-1 1 0,0-1 0,1 1 0,-1 1 0,12 1-1,-18-2-1,1 0-1,-1 0 0,0 1 1,1-1-1,-1 0 0,0 0 0,1 0 1,-1 0-1,0 0 0,1 0 1,-1 1-1,0-1 0,0 0 0,1 0 1,-1 0-1,0 1 0,0-1 1,1 0-1,-1 0 0,0 1 0,-3 3-1152,-13 1-1374,-2-3 1253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2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6689,'-29'6'3225,"29"-5"-3091,-1-1-1,1 0 1,0 0-1,-1 0 1,1 0 0,0 1-1,-1-1 1,1 0-1,0 0 1,-1 1-1,1-1 1,0 0 0,0 1-1,-1-1 1,1 0-1,0 1 1,0-1 0,0 0-1,0 1 1,-1-1-1,1 0 1,0 1-1,0-1 1,0 0 0,0 1-1,0-1 1,0 1-1,0-1 1,0 0 0,0 1-1,0-1 1,0 1-1,4 12 1548,-3-10-1207,7 29 1591,5 39 0,-8-40-1473,12 109 1080,-11-77-1060,20 86-1,0-49-408,-24-93-247,-1-2-162,3-10-612,4-17-346,4-15 448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2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70 6169,'6'-46'2844,"-6"45"-2691,0 0-1,0 0 1,0 1 0,0-1 0,0 0 0,0 0 0,0 0 0,0 1 0,0-1 0,0 0 0,-1 0 0,1 1 0,0-1 0,0 0 0,-1 0 0,1 1 0,-1-1 0,1 0 0,0 1 0,-1-1 0,1 0-1,-1 1 1,0-1 0,1 1 0,-1-1 0,1 1 0,-1-1 0,0 1 0,1-1 0,-1 1 0,0 0 0,0-1 0,-1 1 0,-1-1 234,1 1 0,-1 0 0,0 0 1,0 0-1,0 0 0,-5 1 0,2 0 20,1-1-299,-1 1-1,1-1 1,0 1 0,0 1-1,0-1 1,0 0-1,0 1 1,0 0-1,0 1 1,0-1-1,1 1 1,-1 0 0,1 0-1,0 0 1,0 0-1,0 1 1,0 0-1,1-1 1,-7 10-1,2 0-79,0 1 0,1 1 0,1-1 0,1 1 0,0 0 0,-5 21 0,7-15 31,0 1-1,1 0 1,2 43-1,5-14 128,3 0 0,2-1 0,19 57 0,0-12 340,63 139-1,-56-165-148,-32-63-343,1 0 1,-1 0-1,1 0 1,0-1-1,0 1 0,1-1 1,-1 0-1,8 4 1,-9-4 1,-4-5-1462,-1-4-3827,-3-7 2930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3641,'0'-7'11517,"2"7"-7112,4 23-3808,-1-1-381,-2 0 0,3 39-1,0 53 303,-2 115 530,-4-227-1043,-2 26 80,1-26-77,1-1 0,0 1-1,-1 0 1,1-1 0,-1 1 0,1-1-1,-1 1 1,0 0 0,0-1 0,1 0-1,-1 1 1,0-1 0,0 0 0,-2 2-1,3-3-7,0 1-1,-1-1 0,1 0 0,0 0 0,-1 0 0,1 1 0,0-1 0,-1 0 0,1 0 1,0 0-1,-1 0 0,1 0 0,-1 0 0,1 1 0,0-1 0,-1 0 0,1 0 0,0 0 1,-1 0-1,1 0 0,0-1 0,-1 1 0,1 0 0,-1 0 0,1 0 0,0 0 0,-1 0 1,1 0-1,0-1 0,-1 1 0,1 0 0,0 0 0,-1 0 0,1-1 0,0 1 1,0 0-1,-1 0 0,1-1 0,0 1 0,-1-2-7,0 1 0,1 0 0,-1 0 0,1-1 0,-1 1 0,1 0 0,0-1 0,-1 1 0,1 0 0,0-1 0,0-1-1,1-11 3,0 0 1,1 1-1,4-20 0,-3 24 4,-2 0 4,2 0-1,-1 0 1,2 0 0,-1 0-1,1 1 1,0-1 0,1 1-1,9-14 1,-11 19 8,-1 1 0,0-1-1,1 1 1,-1 0 0,1 0-1,0 0 1,0 0 0,0 0 0,0 0-1,0 1 1,0 0 0,0-1 0,0 1-1,0 0 1,1 1 0,-1-1 0,0 1-1,1-1 1,-1 1 0,1 0 0,-1 0-1,0 0 1,1 1 0,-1-1-1,5 2 1,-1 0 48,-1 1-1,0-1 1,-1 1-1,1 0 1,0 1 0,-1-1-1,0 1 1,1 0-1,-2 0 1,1 1-1,8 9 1,-7-7 15,0 1 0,-1 0 1,0 1-1,0-1 0,-1 1 0,0 0 0,4 11 0,-6-9-2,0-1 0,-1 2 0,0-1 0,0 0 0,-1 0 0,-2 15 0,-1-13-8,3-12-90,0-1 0,0 0 1,-1 1-1,1-1 0,0 0 0,0 1 0,0-1 0,-1 0 0,1 0 1,0 1-1,0-1 0,0 0 0,-1 0 0,1 0 0,0 1 0,-1-1 0,1 0 1,0 0-1,-1 0 0,1 0 0,0 0 0,0 0 0,-1 0 0,1 1 1,0-1-1,-1 0 0,1 0 0,0 0 0,-1 0 0,1 0 0,0-1 1,-1 1-1,0-2-2737,1 1 1868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 6545,'-1'-1'1987,"-5"-4"4474,6 5-6361,-1 0-1,1 0 0,0 0 0,0 0 1,-1 0-1,1 0 0,0 0 1,0 0-1,0 0 0,-1 0 0,1 0 1,0 0-1,0 0 0,0 0 1,-1 0-1,1 1 0,0-1 0,0 0 1,0 0-1,-1 0 0,1 0 1,0 0-1,0 0 0,0 1 0,0-1 1,0 0-1,-1 0 0,1 0 1,0 1-1,0-1 0,0 0 0,0 0 1,0 0-1,0 1 0,0-1 1,0 0-1,0 0 0,0 0 1,0 1-1,0-1 0,-3 14 135,0 0 0,1 1 1,1-1-1,1 26 0,0-31-127,1 0 0,0 0-1,1 0 1,0 0 0,0-1 0,1 1 0,0 0 0,0-1-1,6 11 1,-7-17-90,-1 0 0,0 0 0,1 1 0,-1-1 0,1 0 0,-1 0 0,1-1 0,0 1 0,0 0 0,3 2 0,-4-4-13,0 1-1,0-1 1,0 1-1,0-1 1,0 0 0,0 1-1,1-1 1,-1 0 0,0 0-1,0 0 1,0 0-1,1 0 1,-1 0 0,0 0-1,0 0 1,0 0 0,0 0-1,1-1 1,-1 1-1,0 0 1,0-1 0,0 1-1,0-1 1,2 0 0,1-3-4,1 0 1,0 0 0,-1 0 0,0 0 0,0 0-1,0-1 1,0 0 0,-1 0 0,0 0-1,0 0 1,5-11 0,-2 0 7,0 0 1,6-34-1,-1-21 191,-4 99 440,-3 29-58,-4-41-438,1 0 0,1 1 1,0-1-1,1 0 0,7 21 0,2-16-19,-12-21-160,0 1 0,1-1 0,0 1 0,-1 0 0,1-1-1,-1 1 1,1-1 0,0 0 0,-1 1 0,1-1 0,1 1 0,-2-1-23,1 0 1,-1 0-1,0 0 1,1 0-1,-1 0 1,0 0-1,1 0 1,-1 0-1,0 0 1,0 0-1,1 0 1,-1 0-1,0 0 1,1 0-1,-1-1 1,0 1-1,1 0 1,-1 0-1,0 0 1,0-1-1,1 1 1,-1 0-1,0 0 1,0-1-1,0 1 1,1 0-1,-1 0 1,0-1-1,0 1 1,6-13-654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53 7938,'-18'7'3600,"15"-2"-2223,6-3-929,14-2 256,6-4-264,12-2-96,5 1-136,10-3-224,0 0-328,-1-1 296,-2-5-176,-8 1-152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11042,'10'13'4384,"-2"10"-1991,-2-3-957,9 19 652,-6-14-999,16 31-1,-22-49-992,1 0 0,1-1 0,-1 0 0,1 0 1,0 0-1,0 0 0,1 0 0,-1-1 0,8 5 0,-12-10-87,-1 1-1,1-1 0,0 1 1,0-1-1,0 1 1,0-1-1,0 0 0,-1 0 1,1 1-1,0-1 1,0 0-1,0 0 0,0 0 1,0 0-1,0 0 1,0 0-1,0 0 0,0 0 1,0 0-1,2-1 0,-2 0-1,1 1-1,-1-1 1,1 0-1,-1 0 1,1 0-1,-1 0 0,0-1 1,1 1-1,-1 0 1,2-3-1,1-2 1,-1 0 0,1 0 0,-1-1 0,4-12 0,-4 7-226,0 1 1,-1-1-1,-1 0 1,0-15-1,2-13-1858,1 22 1304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2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17 162 11330,'-7'3'4769,"0"0"-2408,5-3-721,2 0-303,0 0-265,9 0-512,26 1-160,40-2-208,-35-7-64,-4 2-40,-4 4-24,-9 2-40,-10-2-16,0 2-600,3 0-592,-8 3-1233,6 2 1377</inkml:trace>
  <inkml:trace contextRef="#ctx0" brushRef="#br0" timeOffset="1">166 0 9466,'10'16'4257,"-7"-4"-1576,8 0-737,-10 9-304,7 7-175,3 8-513,-6 3-280,-2 2-336,4 4-88,-4-2-104,-2-3-32,2-3-56,0-8-32,1-9-160,1-5-344,2-10-896,-3-8-529,13-14 1089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11018,'-1'2'8130,"5"9"-6886,3 22-759,-2 0 1,-1 0-1,-1 57 0,12 208 995,-14-279-1420,7 96 316,-8-116-399,-4-34-138,5 11 94,8-44 1,-6 55 59,0-1 0,1 1 0,1 0 0,10-22 0,-13 32 12,0 0 0,-1 1 0,1-1 1,0 0-1,0 1 0,1 0 0,-1-1 0,0 1 0,1 0 0,-1 0 0,1 0 0,0 1 0,-1-1 1,1 1-1,0-1 0,0 1 0,0 0 0,0 0 0,0 0 0,7 0 0,-6 1 16,-1 0-1,1 0 1,0 0-1,0 1 1,-1-1-1,1 1 1,0 0-1,-1 0 1,1 1-1,-1-1 1,1 1-1,-1-1 1,0 1-1,0 0 1,1 0-1,-1 1 1,4 4-1,-2-3 35,-1 1 0,0 0 0,-1 0 0,1 0 0,-1 0-1,0 1 1,0-1 0,0 1 0,-1 0 0,0 0 0,2 8 0,-1 4 171,0-1 0,-1 33-1,3-6 123,-3-32-1122,1 19-1,0-43-3721,-2-3 2888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9626,'-1'1'187,"1"-1"0,-1 0 0,1 0 0,-1 0 0,1 1 0,-1-1 0,1 0 0,-1 1 0,1-1 1,0 0-1,-1 1 0,1-1 0,-1 1 0,1-1 0,0 1 0,0-1 0,-1 0 0,1 1 0,0-1 0,0 1 0,-1-1 0,1 1 0,0 0 0,0-1 0,0 1 0,0-1 0,0 1 0,0-1 0,0 1 0,0-1 1,0 1-1,0-1 0,0 1 0,0-1 0,0 1 0,1 0 0,7 27 1882,-6-23-1437,-1-2-383,7 24 1009,2-1-1,1 0 0,23 40 1,-31-61-1178,0-1 0,0 0 0,0 0 1,0 0-1,1 0 0,-1-1 1,1 1-1,0-1 0,6 4 0,-10-7-71,1 0-1,-1 0 1,1 1-1,0-1 1,-1 0-1,1 0 1,0 0-1,-1 0 1,1 0-1,-1 0 1,1 0-1,0 0 1,-1 0-1,1 0 1,0-1-1,-1 1 1,1 0-1,-1 0 0,1 0 1,0-1-1,-1 1 1,1 0-1,-1-1 1,1 1-1,-1-1 1,1 1-1,-1 0 1,1-1-1,-1 1 1,0-1-1,1 1 1,-1-1-1,0 0 1,1 1-1,0-2 1,1-2 10,0 0 1,-1 0-1,3-8 1,-4 12-20,6-24 59,3-27-1,-8 35-438,2 1 0,0-1 1,1 1-1,0 0 0,10-20 1,-14 34 133,3-4-407,-3 5 606,0 0 0,0 0 1,0 0-1,0 0 0,0 0 1,0 0-1,0 1 0,0-1 1,0 0-1,0 0 1,0 0-1,0 0 0,0 0 1,0 0-1,0 0 0,0 0 1,0 0-1,0 0 0,1 0 1,-1 0-1,0 0 0,0 0 1,0 0-1,0 0 0,0 0 1,0 0-1,0 0 0,0 0 1,0 0-1,0 0 0,0 0 1,0 0-1,0 0 0,0 0 1,0 0-1,0 0 0,0 0 1,1 0-1,-1 0 0,0 0 1,0 0-1,0 0 1,0 0-1,0 0 0,0 0 1,0 0-1,0 0 0,0 0 1,0 0-1,0 0 0,0 0 1,0 0-1,0 0 0,0 0 1,0 0-1,0 0 0,0 0 1,0 0-1,0-1 0,0 1 1,0 0-1,0 0 0,0 0 1,0 0-1,0 0 0,0 0 1,1 0-1,-1 0 0,1 9-1310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10306,'40'-28'3934,"-28"22"557,-11 4-777,-2-3-3506,10 26 2006,-7-15-2200,2 3 4,0 1 1,-1-1 0,3 18 0,-6-23-11,0 0-1,1 0 1,-2 0-1,1 0 1,0 0-1,-2 5 1,1 2 11,0-5-9,1-4-6,-1 0 0,1 0 0,0-1-1,0 1 1,0 0 0,0 0 0,0-1 0,0 1 0,1 0-1,-1 0 1,0-1 0,1 1 0,-1 0 0,1-1 0,0 1-1,0-1 1,-1 1 0,1-1 0,2 2 0,22 24 71,-22-24-69,0 0-1,0-1 1,0 0 0,0 1 0,0-1-1,1 0 1,4 1 0,-7-2-6,0-1 1,0 0-1,0 0 1,0 0-1,-1 0 0,1 0 1,0 0-1,0 0 0,0 0 1,0 0-1,0 0 1,0 0-1,0-1 0,0 1 1,0 0-1,0-1 0,-1 1 1,1-1-1,0 1 1,0-1-1,0 1 0,-1-1 1,2 0-1,1-3-3,0 1-1,0 0 1,4-8-1,0-1-7,8-6-40,16-29 0,-26 38 28,-1 1 0,0-1 1,0 0-1,-1 0 0,0-1 0,1-11 1,-2 11-2,0-3-21,2-20 0,-4 30 44,0 1 0,0-1 0,0 1 0,0-1 0,-1 1 0,1-1 0,-1 1 0,0 0 0,1-1 0,-1 1-1,0 0 1,0-1 0,0 1 0,-3-4 0,4 6 4,-1 0 0,1-1 0,0 1-1,0 0 1,-1 0 0,1-1 0,0 1 0,-1 0-1,1 0 1,0-1 0,-1 1 0,1 0 0,0 0-1,-1 0 1,1 0 0,0-1 0,-1 1-1,1 0 1,0 0 0,-1 0 0,1 0 0,-1 0-1,1 0 1,0 0 0,-1 0 0,1 0 0,0 0-1,-1 0 1,0 1 0,1-1 2,-1 0-1,0 1 1,1 0 0,-1-1 0,1 1-1,-1-1 1,1 1 0,-1 0 0,1-1-1,-1 1 1,1 0 0,0-1 0,-1 2-1,0 2 15,-1 1-1,1-1 1,0 0-1,0 7 1,-1 11 89,2 0-1,3 38 1,-2-49-49,1 0 0,0-1 1,1 1-1,0-1 0,1 1 0,0-1 0,9 15 0,-12-24-62,5 10 97,2 0 0,13 17 0,-19-26-129,0 0 0,-1 0 0,1-1 0,0 1 0,0 0 0,0-1 0,0 1 0,1-1 0,-1 1-1,0-1 1,1 0 0,-1 0 0,0 0 0,1-1 0,-1 1 0,1 0 0,0-1 0,-1 0 0,1 1 0,4-1 0,-6-1-32,0 1-1,0 0 1,0 0 0,0-1 0,0 1 0,0 0 0,0-1 0,0 1-1,0-1 1,0 0 0,0 1 0,-1-1 0,2-1 0,11-17-495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6441,'14'1'5228,"-12"-1"-4988,0 0 0,0 0-1,0 0 1,-1 0 0,1 0 0,3 1 0,3 2 199,-1 0 0,1 1 0,-1 0 0,0 0 0,0 0 0,11 11 0,0 2 92,16 18 1,-21-18-344,0 0 0,-1 0 0,0 2 0,-2-1 1,0 2-1,-1-1 0,8 29 0,-1 5 236,13 88 1,-18-66-64,-3 1 0,-4 105 1,-20 100 995,15-262-1275,-2 0 0,0 0 0,-1 0 0,-1 0 1,-1 0-1,0-1 0,-16 29 0,19-41-133,0 1 1,-3 10 0,4-10-146,-1-2-470,2-5-553,3-10-348,4-6 666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11042,'-106'30'4513,"96"-26"-2576,9 0-673,6 1-200,9 3-224,8 0-335,9 0-145,5-4-208,0-4-72,-2-4-112,0 3-280,-5-3-1105,-5 0-951,-12 2 1384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9074,'-5'10'4105,"-1"-8"-1953,12 8-559,8-1 39,10-3-360,7 0-240,1-6-463,-3-2-201,-2 1-248,-2-2-520,-2 3 288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16 7506,'-7'-3'933,"-18"-7"2270,23 9-2741,0 1 1,0-1-1,0 1 1,0 0-1,0 0 1,0-1-1,0 1 1,0 1-1,0-1 0,-3 0 1,5 1-283,1 0 1,-1-1-1,0 1 1,1 0-1,-1-1 1,1 1-1,0-1 1,-1 1-1,1-1 1,-1 1-1,1-1 1,0 1-1,0-1 1,0 1-1,14 7 539,2 2-321,0 0 0,1-1 0,33 11 0,-24-13-271,1-1-1,39 3 0,61-1 56,-60-5-129,44 0-1253,-104-3-109,-15-1-1930,-26 2 1709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9450,'-3'1'545,"0"0"97,0 0 0,-1 0 0,1 1-1,0-1 1,-5 3 0,8-3-550,-1-1 0,1 1 0,-1-1 0,1 1 0,-1-1 1,1 1-1,-1-1 0,1 1 0,-1-1 0,1 1 0,0-1 0,-1 1 0,1 0 0,0-1 0,0 1 0,-1 0 0,1-1 1,0 1-1,0 0 0,0-1 0,0 1 0,0 0 0,0 0 0,0-1 0,0 1 0,0 0 0,0-1 0,0 1 0,0 0 0,1-1 1,-1 1-1,0 0 0,0-1 0,1 1 0,0 0 0,1 3 171,1 0 0,0 0 0,0 0 0,0 0 0,0-1 0,8 6-1,27 17 641,-26-17-692,110 77 1040,-31-21-862,-70-50-291,33 29 0,-48-39-86,-1 0 1,-1 0-1,1 1 0,-1 0 1,0 0-1,0 0 0,0 0 1,-1 0-1,0 1 1,0 0-1,2 7 0,-5-9-5,1 0 1,-1 0-1,0 0 0,0 0 0,0 0 0,-1 0 0,1 0 0,-1 0 0,-1 0 0,1 0 0,-1 0 0,1 0 0,-1-1 0,-1 1 1,1-1-1,-1 0 0,1 1 0,-5 3 0,-6 8 19,0-1-1,-2-1 1,-16 14 0,29-26-24,-14 12 13,-4 3 18,-34 37 1,36-35-20,-5 7 10,21-24-23,0 1 0,1-1 0,0 0 0,-1 1 0,1-1 0,0 1 0,0 0 0,0-1 0,1 1 0,-1 3 0,1-6-1,0 1 1,0 0-1,0-1 0,0 1 1,0-1-1,0 1 0,0 0 1,0-1-1,1 1 0,-1-1 1,0 1-1,0-1 0,1 1 1,-1-1-1,0 1 0,1-1 1,-1 1-1,0-1 0,1 1 1,-1-1-1,1 1 0,-1-1 1,2 1-1,13 5 12,-3-3 10,1-1 0,0-1 0,0 0 0,0 0 0,20-3 0,-12 1 2,11 0 3,81-1 129,-87 2-170,1 2-1,30 6 1,-53-7-126,-1-1-1,1 1 0,-1 0 1,1 1-1,-1-1 0,0 0 1,1 1-1,4 3 1,-8-5 132,0 0 0,0 0 0,0 0 1,0 0-1,0 0 0,0 0 0,0 0 0,0 0 1,0 0-1,0 0 0,0 1 0,0-1 1,0 0-1,0 0 0,0 0 0,0 0 0,0 0 1,0 0-1,0 0 0,0 0 0,0 0 1,0 0-1,0 1 0,0-1 0,0 0 1,0 0-1,0 0 0,0 0 0,0 0 0,0 0 1,0 0-1,0 0 0,0 0 0,0 0 1,0 0-1,0 1 0,0-1 0,0 0 1,0 0-1,0 0 0,0 0 0,0 0 0,0 0 1,-1 0-1,1 0 0,0 0 0,0 0 1,0 0-1,0 0 0,0 0 0,0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66 826 7810,'-41'28'3320,"41"-28"-3240,-1 1-1,0-1 1,1 1-1,-1-1 0,0 0 1,1 1-1,-1-1 0,0 0 1,0 0-1,1 0 1,-1 0-1,0 1 0,0-1 1,1 0-1,-1 0 1,0 0-1,0-1 0,1 1 1,-1 0-1,0 0 0,0 0 1,0-1-1,0 1-24,1-1 0,-1 1-1,1-1 1,-1 0 0,1 1-1,-1-1 1,1 1 0,-1-1 0,1 0-1,0 1 1,-1-1 0,1 0-1,0 0 1,0 1 0,0-1-1,0 0 1,-1-1 0,1-2 119,0-1 0,0 0 0,0 0 0,2-8 0,1 3-67,1-1 0,0 1 0,0-1 0,1 1-1,0 0 1,10-14 0,-8 12-61,23-32-25,0 1 1,3 2-1,2 1 1,49-45 0,-18 28-40,132-90 0,-141 111 14,1 3 0,1 2 0,2 3 0,1 2 0,2 4 0,0 2 0,1 3 0,0 2 0,116-9 0,-76 20 8,-1 5 1,1 4 0,134 25-1,-87 0 103,231 76 0,-18 33 155,-275-102-208,-73-30-35,86 38-241,-102-44 215,0-1 0,-1 0 1,1 1-1,0-1 0,0 1 0,-1-1 0,1 1 0,0-1 0,-1 1 0,1 0 1,0-1-1,-1 1 0,1 1 0,-1-2 1,0 0 0,0 0 0,0 1 0,0-1 0,-1 0 0,1 0 0,0 0 0,0 0 0,0 1 0,-1-1 0,1 0 0,0 0 0,0 0 0,0 0 0,-1 0 0,1 0 0,0 0 0,0 0 0,-1 0 0,1 0 0,0 0-1,0 1 1,-1-1 0,1-1 0,0 1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10650,'-1'-2'4159,"3"3"-2215,4 3-550,-5-3-170,0 3-223,12 33-238,13 46-103,-6-19-203,-16-54-392,0 0 1,1 0 0,0-1 0,8 12 0,-11-19-66,-1 0 1,0-1 0,1 1-1,-1 0 1,1-1 0,-1 1-1,1-1 1,0 1 0,0-1-1,0 0 1,0 0 0,0 0-1,0 0 1,0 0 0,0 0-1,0 0 1,0-1-1,0 1 1,1-1 0,-1 0-1,0 0 1,0 1 0,0-1-1,1-1 1,-1 1 0,0 0-1,0 0 1,1-1 0,-1 0-1,0 1 1,0-1 0,0 0-1,0 0 1,2-1-1,0-1-2,0 1-1,0-1 0,0 0 0,-1 0 0,1 0 0,-1-1 0,0 1 0,0-1 0,0 0 0,0 0 0,-1 0 0,0 0 0,0 0 0,3-9 0,-1 1 20,0-1 0,-2 0 1,1 0-1,-1-14 0,0 13 46,-2 14-59,0-1 0,0 1 0,0 0 1,1 0-1,-1-1 0,0 1 0,0 0 1,0-1-1,0 1 0,0 0 1,0 0-1,0-1 0,0 1 0,0 0 1,1 0-1,-1-1 0,0 1 0,0 0 1,0 0-1,1-1 0,-1 1 0,0 0 1,0 0-1,1 0 0,-1 0 1,0-1-1,0 1 0,1 0 0,-1 0 1,0 0-1,0 0 0,1 0 0,-1 0 1,1 0-1,-1 0 68,0 0 23,2 3 15,15 31 37,16 35-8,-16-23-86,-15-43-156,-1-1 0,1 1 0,-1-1 0,1 1-1,0-1 1,2 3 0,-1-1-439,-1-3-825,5-4 497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7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8866,'30'94'9917,"-1"-6"-6295,-27-84-3516,-1-1 0,1 0 1,0 0-1,0 1 0,0-1 1,1 0-1,-1 0 0,1-1 0,-1 1 1,1-1-1,0 1 0,0-1 1,4 2-1,-6-3-87,0 0 0,0-1 0,1 1 0,-1-1 0,0 0-1,1 1 1,-1-1 0,0 0 0,1 0 0,-1 0 0,0 1 0,1-2 0,-1 1 0,1 0 0,-1 0 0,0 0 0,1-1 0,-1 1-1,0 0 1,0-1 0,1 1 0,-1-1 0,0 0 0,0 1 0,0-1 0,1 0 0,-1 0 0,0 0 0,0 0 0,0 0-1,0 0 1,-1 0 0,1 0 0,0 0 0,0 0 0,-1 0 0,2-3 0,0 0-5,0-1 0,0 0 0,0 0 0,-1 0 0,1 1 0,0-9 0,1-31-153,-2 26-73,0 2-7,-1 6-53,1-1 0,0 0 1,5-18-1,0 16 376</inkml:trace>
  <inkml:trace contextRef="#ctx0" brushRef="#br0" timeOffset="1">473 2 11530,'-2'-2'4785,"-12"6"-2448,-2 4-1705,-5 2-8,1 12-224,1 5-96,2 7-136,4 5-48,7 5-48,6 0-24,6-6-16,11-2-15,4-10-34,5-12-23,6-9-768,-7-5-568,1-14 832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0 304 8882,'3'12'4145,"-3"-5"-1369,5-2-847,10 2-441,-1-3-296,10-3-560,0-1-239,-8-3-249,5-1-144,1 0-1017,-6-1-727,21-6 1032</inkml:trace>
  <inkml:trace contextRef="#ctx0" brushRef="#br0" timeOffset="1">294 29 14139,'-1'0'5265,"6"-2"-3985,8 1-191,7 1-281,7-3-176,9-5-352,2 2-112,4 4-104,-5-3-16,-4 6-16,-5-1-184,-11-2-816,-7 4-705,-14 1 969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10746,'1'-2'9738,"1"6"-7967,5 17-2121,-2-2 626,-1 0 1,0 0-1,-2 1 1,1 27 0,-4-27-301,0 133 1593,0-67-5064,1-95 2657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3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99 6217,'-4'-3'6828,"2"-6"-5044,1 7-1258,0-7-36,-2 1 0,1 0-1,-1-1 1,0 1 0,-9-15-1,12 22-392,-1-1-1,0 1 0,0 0 0,1 0 1,-1-1-1,0 1 0,0 0 0,0 0 1,-1 0-1,1 0 0,0 0 1,0 1-1,0-1 0,-1 0 0,1 0 1,0 1-1,-1-1 0,1 1 0,-1-1 1,1 1-1,-1 0 0,1-1 1,-1 1-1,1 0 0,-3 0 0,-4 1-20,0 0-1,0 0 0,1 0 0,-1 1 0,1 0 1,-1 1-1,1 0 0,0 0 0,0 1 0,0-1 0,0 2 1,1-1-1,-9 7 0,4 0-28,0 0 0,0 0-1,1 1 1,1 0 0,0 0 0,-8 16 0,12-19-33,0 1 1,0 0-1,1 0 1,1 0-1,-1 0 1,2 1-1,-1-1 0,1 1 1,1 0-1,0-1 1,1 1-1,0 0 1,0 0-1,1-1 1,0 1-1,1 0 1,1-1-1,6 21 0,0-10 10,1-1-1,0 0 0,2-1 1,0 0-1,1 0 0,1-2 0,1 1 1,21 18-1,-30-31-18,0 0 1,0 0 0,0 0-1,0-1 1,1 0 0,0-1-1,10 5 1,-11-6-53,0-1-1,0 1 1,0-1 0,0-1-1,0 1 1,0-1 0,0 0-1,0 0 1,11-2 0,-9 0-267,1 0 1,-1 0 0,0 0-1,0-1 1,0-1-1,9-4 1,12-9-546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4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4433,'5'-12'842,"-2"6"461,0-1-1,3-13 1,-4 15 905,-2 5-2032,0 0 0,0 1 0,0-1 0,0 0 1,0 0-1,0 0 0,0 0 0,0 0 1,0 0-1,0 0 0,0 0 0,0 0 0,0 0 1,0 0-1,0 0 0,0 0 0,0 0 1,1 0-1,-1 0 0,0 0 0,0 0 0,0 0 1,0 0-1,0 0 0,0 0 0,0 0 0,0 0 1,0 0-1,0 0 0,0 0 0,0 0 1,0 0-1,0 0 0,0 0 0,0 0 0,-5 28 1532,3-7-1272,0-11-281,-8 93 1217,9-95-1261,1 1 0,1 0 1,-1-1-1,2 1 1,-1-1-1,1 0 1,0 1-1,5 9 0,-6-15-98,0 0 0,0-1 1,1 1-1,-1-1 0,1 0 0,0 1 0,0-1 0,0 0 0,0 0 0,0 0 0,0 0 0,1-1 0,-1 1 0,0-1 0,1 1 0,0-1 0,-1 0 0,1 0 0,0 0 0,-1 0 0,1 0 0,0-1 0,0 1 0,0-1 0,0 0 0,0 0 0,-1 0 0,5 0 0,-3-1-14,0 1 0,1-1 0,-1 0-1,0 0 1,0 0 0,0-1 0,0 0 0,0 1 0,0-1 0,-1-1 0,1 1 0,4-4 0,-3 1-1,0 1 0,-1-1 0,0 0 0,0 0 0,0 0 0,0-1 0,4-9 0,-3 4 8,-1 0 0,0 0 0,-1 0-1,0 0 1,-1-1 0,0 0 0,-1 1 0,0-21 0,-1 30 1,0 0 0,0 1 0,0-1 0,-1 0 0,1 0 0,0 1 0,-1-1 0,1 0 1,-1 1-1,0-1 0,-1-2 0,2 4-3,0 0-1,0 0 1,-1-1 0,1 1-1,0 0 1,0 0-1,0 0 1,0 0 0,0 0-1,-1 0 1,1 0 0,0 0-1,0 0 1,0 0 0,0 0-1,0 0 1,-1 0 0,1 1-1,0-1 1,0 0 0,0 0-1,0 0 1,0 0 0,-1 0-1,1 0 1,0 0 0,0 0-1,0 0 1,0 0-1,0 1 1,0-1 0,0 0-1,0 0 1,0 0 0,-1 0-1,1 0 1,0 0 0,0 1-1,0-1 1,0 0 0,0 0-1,0 0 1,-4 8 59,2 2 9,0-1 1,1 1 0,0 0-1,0 13 1,5 42 204,-1-16-140,-3-47-163,0 3-5,1-1 0,-1 0-1,1 0 1,0 4-1,0-7-100,-1 0 0,0 0 1,1 0-1,-1 0 0,0 0 0,1 0 0,-1-1 0,1 1 0,-1 0 0,1 0 0,0 0 0,-1-1 1,1 1-1,0-1 0,-1 1 0,1 0 0,0-1 0,0 1 0,0-1 0,-1 1 0,1-1 1,0 0-1,2 1 0,14 0-958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4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8290,'0'14'9555,"-1"-10"-9364,1 1 0,0 0 1,0 0-1,1-1 0,-1 1 1,3 8-1,0-3 5,0 1-1,0-1 1,1 0 0,1-1-1,0 1 1,0-1 0,1 0-1,0 0 1,9 9 0,-7-9 89,7 6 572,25 22 0,-36-34-749,0 0 0,0 0 1,0-1-1,0 1 0,1-1 1,0 0-1,-1 0 0,1 0 1,0-1-1,0 0 0,0 0 1,5 1-1,-7-2-84,0 0 1,1-1-1,-1 1 1,0-1-1,0 0 1,0 0-1,0 0 0,0 0 1,0 0-1,-1-1 1,1 1-1,0-1 1,-1 0-1,1 1 0,-1-1 1,1-1-1,-1 1 1,0 0-1,0 0 1,0-1-1,0 0 0,2-3 1,3-6-60,-1 0 0,0 0-1,7-22 1,-13 32 21,10-25-1014,-2-1 0,7-35 0,-15 40 137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0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35 3961,'60'-14'3004,"-42"8"-779,-13 0 972,-2 1-1206,-3 5-1876,0 0-1,0 0 1,0 0 0,0 0 0,-1 0 0,1 0-1,0 0 1,0 0 0,0 0 0,0 0 0,0 0-1,0 0 1,0 0 0,0-1 0,0 1 0,0 0-1,-1 0 1,1 0 0,0 0 0,0 0-1,0 0 1,0 0 0,0 0 0,0 0 0,0 0-1,0 0 1,0 0 0,0 0 0,0 0 0,0 0-1,0 0 1,0-1 0,0 1 0,0 0 0,0 0-1,0 0 1,0 0 0,0 0 0,0 0 0,0 0-1,0 0 1,0 0 0,0 0 0,0-1 0,0 1-1,0 0 1,0 0 0,0 0 0,0 0 0,0 0-1,0 0 1,0 0 0,0 0 0,0 0 0,0 0-1,0 0 1,0-1 0,0 1 0,0 0 0,0 0-1,0 0 1,-11 4-339,6-2 631,-7 3-311,0 0 0,0 1-1,-21 13 1,14-7-40,2-2-10,1 0 1,0 1-1,1 1 1,0 0-1,-22 23 0,36-34-38,0 1 0,0 0-1,0 0 1,0-1-1,0 1 1,0 0 0,0 0-1,0 0 1,1 0-1,-1 0 1,1 0 0,-1 0-1,1 0 1,0 0-1,0 0 1,0 0 0,0 0-1,0 0 1,0 1-1,1-1 1,-1 0 0,1 0-1,-1 0 1,1 0-1,0-1 1,0 1-1,0 0 1,0 0 0,0 0-1,2 2 1,0 0 4,0 0 0,1 0-1,-1 0 1,1-1 0,0 0 0,0 1 0,0-1 0,0-1-1,1 1 1,-1-1 0,8 4 0,17 2-65,56 10-1,-77-18-906,-8 0 929,0 0 1,0 0-1,1 0 1,-1 0-1,0 0 0,0 0 1,0 0-1,0 0 1,0 0-1,0 0 1,0 0-1,0 0 0,0-1 1,1 1-1,-1 0 1,0 0-1,0 0 0,0 0 1,0 0-1,0 0 1,0 0-1,0 0 1,0 0-1,0 0 0,0 0 1,0 0-1,0-1 1,0 1-1,0 0 0,0 0 1,0 0-1,0 0 1,0 0-1,0 0 0,0 0 1,0 0-1,0-1 1,0 1-1,0 0 1,0 0-1,0 0 0,0 0 1,0 0-1,0 0 1,-6-1-808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9306,'5'4'3857,"14"4"-2017,1-3-191,8 2-89,6 1-152,5-4-448,-6 4-199,0 0-337,-7 0-128,-6 0-160,1-3-40,-15-2-1256,5-2-809,-15 0 1185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23 7866,'-10'-5'1608,"0"1"0,0 1 0,-1-1 0,-20-2 0,30 6-1479,0 0 1,0-1-1,1 1 1,-1 0-1,0 0 1,0 0-1,1 1 0,-1-1 1,0 0-1,1 0 1,-1 0-1,0 1 1,0-1-1,1 0 0,-1 0 1,0 1-1,0 0-65,1-1 0,0 0 0,0 1 0,-1-1-1,1 0 1,0 1 0,0-1 0,0 0 0,0 1 0,-1-1-1,1 0 1,0 1 0,0-1 0,0 1 0,0-1 0,0 0-1,0 1 1,0-1 0,0 0 0,0 1 0,0 0 0,1 1 44,-1 0 0,1-1 0,0 1 1,0 0-1,0 0 0,0-1 1,0 1-1,0-1 0,0 1 0,2 1 1,2 2-29,0-1 0,0 0 0,0 0 0,1-1 0,-1 1 0,1-1 1,0 0-1,0-1 0,0 0 0,0 0 0,1 0 0,8 1 0,6 0-11,0-2 1,31-1-1,-47 0-51,74-6-19,79-15 0,-141 18-92,-3 0-742,-14 2-249,-3 0-249,-22 0-3560,18 1 4510,-28-1-1425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20 190 4041,'-1'0'333,"-1"0"0,1-1 0,-1 1 0,1 0 0,-1-1 0,1 1 0,0-1 0,-1 1 0,1-1 0,-2-1 0,3 2-284,0 0 0,0 0 0,-1 0 0,1-1-1,0 1 1,0 0 0,0 0 0,0 0 0,0-1 0,-1 1 0,1 0-1,0 0 1,0 0 0,0-1 0,0 1 0,0 0 0,0 0 0,0-1-1,0 1 1,0 0 0,0 0 0,0-1 0,0 1 0,0 0 0,0 0-1,0-1 1,0 0 20,1 1-1,-1-1 1,1 0-1,-1 1 0,1-1 1,-1 1-1,1-1 1,-1 0-1,1 1 1,-1-1-1,1 1 0,1-1 1,10-5 202,-1 0 1,1 0-1,1 2 0,-1 0 1,1 0-1,18-2 1,-3-1-77,86-17-52,0 4 0,123-3 0,237 10-103,-299 11 39,808-28 336,-813 17-100,-166 12-306,-3 1-33,-1 0 0,1 0 0,0 0 1,0 0-1,0 0 0,0 0 0,-1 0 0,1 0 0,0 0 1,0 0-1,0 1 0,-1-1 0,1 0 0,0 0 0,1 1 1,-2 0 0,0-1 1,0 1 0,1-1 0,-1 1 0,0-1-1,0 1 1,0-1 0,0 0 0,0 1 0,0-1-1,0 1 1,0-1 0,-1 1 0,1-1 0,0 1-1,0-1 1,0 0 0,0 1 0,0-1 0,-1 1-1,1-1 1,0 0 0,0 1 0,-1-1 0,1 1-1,0-1 1,-1 1 0,-7 8-507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1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5649,'-5'0'669,"-13"0"2676,11 1-888,7-1-2399,0 0 0,0 0 0,0 0 0,0 0 0,0 0 0,0 0 0,0 0 0,0 0 0,-1 0 0,1 0 0,0 1-1,0-1 1,0 0 0,0 0 0,0 0 0,0 0 0,0 0 0,0 0 0,0 0 0,0 0 0,0 0 0,0 0 0,0 0 0,0 0 0,0 0 0,0 1 0,0-1 0,0 0 0,0 0 0,0 0 0,0 0 0,0 0 0,0 0 0,0 0 0,0 0-1,0 0 1,0 0 0,0 0 0,0 0 0,0 1 0,0-1 0,0 0 0,0 0 0,0 0 0,0 0 0,0 0 0,0 0 0,0 0 0,1 0 0,3 10 1906,-1-2-1240,0-3-453,0 0 1,1 0-1,0 0 0,0 0 0,0-1 0,0 1 0,1-1 0,0 0 0,10 6 0,6 3 140,28 12 0,-10-6-87,-26-12-260,-2 0 1,1 1-1,-1 0 0,0 0 0,0 2 0,17 19 0,-24-25-53,-1 1 0,0-1 0,0 1-1,0 0 1,0 0 0,-1 0 0,0 0-1,0 1 1,0-1 0,-1 0 0,0 1-1,0-1 1,0 1 0,0 0 0,-1-1-1,0 1 1,0 0 0,-1-1 0,-1 10-1,-1-8 2,1 0-1,-1 0 0,0 0 1,0-1-1,0 1 0,-1-1 1,0 0-1,-1 0 0,-7 8 1,-5 3 32,-29 23 1,22-20-10,14-12-22,1-1-1,-1-1 1,-16 8 0,6-3 10,19-10-21,0-1 0,0 1 0,0-1 0,0 1 0,0 0 0,0 0-1,1-1 1,-1 1 0,0 0 0,0 0 0,0 0 0,0 1 0,1-2-1,0 1 0,0-1 0,0 1 0,0-1 1,0 1-1,0-1 0,0 1 0,0-1 0,1 1 1,-1-1-1,0 1 0,0-1 0,0 0 1,1 1-1,-1-1 0,0 1 0,0-1 0,1 0 1,-1 1-1,0-1 0,1 1 0,-1-1 0,0 0 1,1 0-1,-1 1 0,1-1 0,-1 0 1,1 0-1,-1 1 0,1-1 0,-1 0 0,0 0 1,2 0-1,3 3 11,1-1 0,-1 0 0,1-1 0,0 1 0,0-1 0,11 1 0,39-2 42,-34-1-40,51-1 25,-16 0-31,61 5 0,-115-3-118,0 0 1,0 1-1,0-1 1,0 1-1,0-1 1,1 1-1,-1 0 1,0 0-1,0 1 1,-1-1-1,1 0 1,4 3 0,1 6-444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5353,'0'-5'4177,"2"6"1923,-1 5-1510,0 1-6179,2 14 1956,-1-4-151,0-1-1,1 0 1,1 0 0,9 25-1,-10-33-153,0-1 0,0 1 0,1-1 0,0 0 0,0 0 0,1 0 0,0-1 0,8 9 0,-11-13-48,0 0-1,1 0 0,-1 0 0,0-1 0,1 1 0,-1 0 0,1-1 0,0 0 0,-1 0 1,1 0-1,0 0 0,0 0 0,0 0 0,-1-1 0,1 1 0,0-1 0,0 0 0,0 0 1,0 0-1,0 0 0,0-1 0,0 1 0,0-1 0,0 0 0,-1 1 0,5-3 0,-3 1-11,0 0-1,0-1 0,0 1 0,-1-1 0,1 0 0,-1 0 1,1 0-1,-1 0 0,3-5 0,1-2 10,13-21 0,10-34 30,-28 61-35,0 0 1,0 0-1,0-1 0,-1 1 0,2-6 0,-3 8-3,0 1 0,0 0 0,0-1 0,0 1-1,0 0 1,0-1 0,0 1 0,-1 0 0,1-1-1,0 1 1,-1 0 0,1-1 0,-1 1 0,1 0-1,-1 0 1,0 0 0,0 0 0,1-1 0,-1 1-1,-1-1 1,6 16 77,7 11-5,-7-15-20,0 0 0,6 18 0,7 22 213,-16-47-254,-1 0-4,1-1 0,0 1 0,-1-1 0,1 1 0,0-1 0,0 1 0,0-1 0,1 0 0,-1 1 0,1-1 0,-1 0 0,1 0 0,0 0 0,-1 0 0,1 0 0,3 2 0,-5-4-47,1 0 0,-1 0 0,0 0 0,1 1 0,-1-1 0,0 0 0,1 0 0,-1 0 0,0 0 0,1 1 0,-1-1 0,0 0 0,1 0 0,-1 0 0,0 0 0,1 0 0,-1 0 0,0 0 0,1 0 0,-1 0 0,1 0 0,-1 0 0,0-1 0,1 1-1,-1 0 1,0 0 0,1 0 0,-1 0 0,0 0 0,1-1 0,-1 1 0,0 0 0,0 0 0,1-1 0,-1 1 0,0 0 0,0 0 0,1-1 0,12-15-494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50 7090,'-2'6'1270,"0"1"1,1 0 0,1 0 0,-1 0 0,1 1 0,1 12 0,2-1 831,7 26 0,-8-38-1864,0 0 0,1 0 0,0 0 0,0-1 0,0 1 0,1-1 0,6 8 0,-7-10-188,-1-1 0,1-1-1,0 1 1,0 0 0,0-1 0,0 1 0,0-1 0,0 0 0,0 0-1,1 0 1,-1-1 0,1 1 0,0-1 0,-1 0 0,8 2 0,-9-3-35,0 0 0,0 0 0,0 0 0,0 0 0,0 0 0,0 0 0,0-1 0,0 1 0,0-1 0,0 1 0,0-1 0,0 0 0,0 0 0,-1 0 0,4-2 0,-3 1 1,0 0 0,1 0 0,-1 0-1,0-1 1,0 1 0,0-1 0,0 0 0,2-5 0,0-1 1,0-1 1,-1 0-1,0 0 1,3-19-1,2-63-1486,-7 72-1037,-4-21 0,2 25 972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11354,'-25'10'4817,"-5"0"-2544,-3 8-937,6 11-120,6 9-439,-6 2-313,27 2-344,-2-6-48,10-3-56,16-1-16,-6-10 0,6-6-304,6-8-849,-2-8-607,5-6 976</inkml:trace>
  <inkml:trace contextRef="#ctx0" brushRef="#br0" timeOffset="1">21 204 8802,'-3'-3'3961,"7"6"-1457,11 4-847,2-5-329,0 0-272,1-2-552,-2-3-208,1-1-112,7 4-344,-4-1-1064,4-1-576,8 5 943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7722,'-2'4'3656,"10"0"-1143,12-4-673,2 0-391,6 1-241,8 1-456,0-2-232,4 1-248,0-2-64,-2-1-64,-4-2-368,-18-2-1128,-2 3-1129,-20-4 1417</inkml:trace>
  <inkml:trace contextRef="#ctx0" brushRef="#br0" timeOffset="1">150 14 8170,'1'8'3761,"3"6"-1425,0 4-248,-1 7-463,-3 12-241,-2 16-544,0 7-168,-4 5-183,6-3-89,-1-13-136,1-8-72,4-12-96,-3-10-32,3-6-144,-1-7-288,-2-12-761,-1-4-535,0-14 952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 3881,'-1'-1'1190,"1"1"-341,-1-1 1,1 1-1,-1-1 0,0 0 1,1 1-1,-1-1 0,1 1 1,-1-1-1,1 0 0,0 1 1,-1-1-1,1-1 1,0 2-758,0-1 0,1 1 0,-1 0 1,1-1-1,-1 1 0,1 0 0,-1 0 1,1-1-1,-1 1 0,1 0 1,-1 0-1,1 0 0,-1 0 0,1-1 1,-1 1-1,1 0 0,0 0 0,-1 0 1,1 0-1,-1 1 0,2-1 1,5 0 23,0 0 0,0 0 0,0 1 0,0 0 0,0 0 0,0 1 0,11 4 0,-9-3-8,10 4 146,0 1 1,25 14-1,-22-10-104,-21-12-145,10 5 78,-1 1 0,0 0 0,13 10 0,-20-14-65,-1 0 0,0 0 0,0 0 0,0 1 0,0-1 0,0 0 0,-1 1 0,1-1 0,-1 1 0,1 0 0,-1-1 0,0 1 0,0 0 0,0 0 0,-1 0 0,1 0 0,-1 0 0,1-1 0,-1 5-1,-1-2 3,1 0 0,-1 0 0,0 0 0,-1 0 0,0-1 0,1 1 0,-1 0 0,-1-1 0,1 1 0,-1-1 0,0 0 0,-4 6 0,0-2 14,0 0 1,0-1-1,-1 1 1,-16 10 0,14-12 11,0 0 1,-16 7 0,20-10 74,1-1 0,0-1 0,-1 1 0,0-1-1,1 0 1,-10 1 0,89 0 134,30-2-235,-15-5-63,-52 2-2497,-31 4 1685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9:5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11122,'20'36'6858,"-15"-27"-6252,-2-1 0,0 1-1,0 0 1,3 16-1,-3-2-84,-1 0 0,-2 38 0,-1-21-178,1-40-336,0 0-1,0 1 0,0-1 0,0 0 1,0 1-1,0-1 0,0 0 0,0 1 1,0-1-1,0 0 0,0 1 1,0-1-1,0 0 0,0 0 0,0 1 1,0-1-1,-1 0 0,1 1 0,0-1 1,0 0-1,0 0 0,0 1 1,-1-1-1,1 0 0,-1 1 0,1-2-4,-1 1 0,1 0 0,-1-1 0,1 1 0,-1-1 0,1 1 0,-1-1 1,1 0-1,0 1 0,-1-1 0,1 1 0,0-1 0,-1 0 0,1 0 0,-2-4-11,0 0 1,0 1-1,0-1 1,1 0 0,0 0-1,0 0 1,1 0-1,-1 0 1,1-9 0,0 11 5,1 1 1,-1-1-1,1 1 0,-1-1 1,1 1-1,0 0 1,0-1-1,0 1 1,0 0-1,0 0 1,3-4-1,1 1-2,0-1-1,8-6 1,-6 6 4,1-2 6,0 1 1,0 1 0,1 0 0,-1 0 0,1 0 0,1 1-1,9-4 1,-18 9-3,0 0 0,0 0-1,0 0 1,0-1 0,0 1-1,0 0 1,1 0 0,-1 0 0,0 1-1,0-1 1,0 0 0,0 0-1,0 1 1,0-1 0,0 0 0,0 1-1,0-1 1,0 1 0,0-1-1,0 1 1,0 0 0,0-1 0,-1 1-1,1 0 1,0 0 0,0-1-1,-1 1 1,1 0 0,0 2-1,2 1 10,-1 0 1,0 0-1,0 0 0,0 0 0,2 8 0,-2 1 33,0 0 0,0 0 0,-1 0 0,-1 0 0,0 0 0,-1 0 0,0 0 0,-4 17 0,3-8 118,2-24-184,0 0 1,1 0 0,-1 0-1,0 0 1,1 0 0,-1 0 0,2-4-1,4-8-24,19-76-121,-23 83 161,0 1-1,1 0 1,0 0-1,0-1 1,0 2-1,5-7 1,-6 10 6,0 0 1,-1 0-1,1 0 1,0 0-1,0 0 1,0 1-1,0-1 0,1 1 1,-1 0-1,0 0 1,1 0-1,-1 0 1,1 0-1,-1 0 1,1 0-1,-1 1 1,1-1-1,4 1 1,-3 0 15,1 0 1,-1 1 0,0-1 0,0 1-1,0 0 1,0 0 0,0 0 0,0 1-1,-1-1 1,1 1 0,0 0 0,-1 0-1,1 1 1,-1-1 0,0 1 0,0-1-1,0 1 1,0 0 0,0 0 0,0 0-1,-1 1 1,1-1 0,1 5-1,4 7 125,-1 0-1,0 0 0,-1 1 1,5 21-1,-6-18 167,4 26-1,-8-38-227,-1 0-1,1 0 0,-1 0 0,-1 0 1,1 0-1,-1 0 0,-3 10 1,-2-4 43,6-13-143,0 0-1,-1 0 1,1 1-1,0-1 1,0 0-1,-1 0 1,1 0-1,0 0 1,0 1-1,0-1 1,-1 0-1,1 0 1,0 0-1,-1 0 1,1 0-1,0 0 1,0 0 0,-1 0-1,1 0 1,0 0-1,-1 1 1,1-2-1,0 1 1,0 0-1,-1 0 1,1 0-1,0 0 1,-1 0-1,1 0 1,0 0-1,0 0 1,-1 0 0,1 0-1,0-1 1,0 1-1,-1 0 1,1 0-1,0 0 1,0 0-1,0-1 1,-1 1-1,1-1-177,0 1-1,0 0 1,-1-1-1,1 1 1,0-1-1,0 1 0,0-1 1,0 1-1,0-1 1,0 1-1,0 0 1,0-1-1,0 1 0,0-1 1,0 1-1,0-1 1,0 1-1,0-1 1,0 0-1,1-1-261,2-16-446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7058,'-49'64'3208,"46"-63"-1095,3 4-529,8-2-152,9 1-175,7-5-401,3-3-184,5 2-248,1-7-88,5 8-192,1-2-56,0 0-24,-11 5-272,-10 4-896,-8-4-865,-17 6 1121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48 7290,'-3'0'3288,"10"-1"-1351,2-8-81,4 2-192,7-1-207,8 1-361,3 6-128,5 0-240,-2-5-144,-3 5-255,-2-3-121,-9 1-120,-8 3-8,-9 0-1169,-3 3-871,-13 8 1200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 7754,'-1'0'219,"1"0"1,0 0 0,0 0-1,-1 0 1,1 0 0,0-1-1,-1 1 1,1 0 0,0 0-1,0 0 1,0-1 0,-1 1 0,1 0-1,0 0 1,0-1 0,0 1-1,0 0 1,-1 0 0,1-1-1,0 1 1,2-3 2051,6 3 1291,34 7-2409,59 16 0,-95-21-1074,15 4 204,34 13 0,-50-16-257,0-1 1,0 0 0,0 1-1,-1 0 1,1 0 0,-1 0 0,0 1-1,0 0 1,0-1 0,-1 2-1,1-1 1,3 6 0,-5-7-16,-1-1 0,0 1-1,0 0 1,0 0 0,-1 0 0,1 0 0,-1 0 0,1 0 0,-1 0-1,0 1 1,0-1 0,0 0 0,-1 0 0,1 0 0,-1 0-1,-1 4 1,-2 5 25,0-1-1,-12 20 1,10-19-15,-1-1 1,-1 0-1,0-1 0,-13 14 1,-41 33 71,40-37-61,18-17-25,-11 12 27,14-14-31,1 0-1,-1-1 1,1 1-1,-1 0 0,1 0 1,-1-1-1,1 1 0,0 0 1,-1 0-1,1-1 1,0 1-1,0 0 0,0 0 1,0 0-1,0 0 1,-1-1-1,1 1 0,1 0 1,-1 1-1,0-1 0,0-1-1,0 0 0,0 1 1,1-1-1,-1 0 1,0 1-1,0-1 1,1 1-1,-1-1 1,0 0-1,0 0 1,1 1-1,-1-1 1,0 0-1,1 0 1,-1 1-1,0-1 0,1 0 1,0 0-1,4 3 8,1-1 0,0 0 0,0 0 0,0-1 1,1 1-1,-1-1 0,9 0 0,3-1 15,26-2 1,-20-1-18,1-1 0,0-2 0,38-13 0,-48 11-575,-5 1-2133,-3 4 1549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14 4113,'-11'-5'1627,"9"4"-1293,-1-1-1,1 1 0,-1 0 0,1 1 0,-1-1 1,0 0-1,1 1 0,-1-1 0,-4 1 1,7 0-297,0 0-1,0 0 1,-1 0 0,1 0 0,0 0 0,0 0 0,0 0 0,-1 0 0,1 0 0,0 0 0,0 0 0,0 0 0,-1 0 0,1 0 0,0 0 0,0 0 0,0 0 0,-1 0-1,1 0 1,0 1 0,0-1 0,0 0 0,0 0 0,-1 0 0,1 0 0,0 0 0,0 1 0,0-1 0,0 0 0,0 0 0,0 0 0,0 1 0,0-1 0,-1 0 0,1 0-1,0 0 1,0 1 0,0-1 0,0 0 0,0 0 0,0 0 0,0 1 0,0-1 0,0 0 0,0 0 0,0 0 0,0 1 0,0-1 0,1 0 0,-1 0 0,0 0 0,0 1-1,0-1 1,0 0 0,0 0 0,0 0 0,0 1 0,1-1 0,-1 0 0,12 13 926,-8-8-791,15 15 76,2-1 0,0 0 0,1-1 0,46 27 0,-34-26-193,0-2 0,2-1 1,38 11-1,-3-7-85,1-4 0,1-2-1,98 4 1,-18-10 21,278-24 1,147-66 225,-65-26 765,-502 104-932,-9 4-65,0-1-1,-1 0 0,1 1 0,0-1 0,-1 1 1,1 0-1,0 0 0,0-1 0,-1 1 1,1 0-1,0 1 0,2-1 0,-4 0 9,0 0 0,0 0 0,0 0-1,0 0 1,0 0 0,0 0 0,0 0 0,0 0-1,0 0 1,0 1 0,0-1 0,0 0 0,0 0 0,1 0-1,-1 0 1,0 0 0,0 0 0,0 0 0,0 0-1,0 0 1,0 0 0,0 0 0,0 0 0,0 0 0,0 1-1,0-1 1,0 0 0,0 0 0,0 0 0,0 0-1,0 0 1,0 0 0,0 0 0,0 0 0,0 0-1,0 0 1,0 0 0,0 0 0,0 1 0,0-1 0,-1 0-1,1 0 1,0 0 0,0 0 0,0 0 0,0 0-1,0 0 1,0 0 0,0 0 0,0 0 0,0 0 0,0 0-1,0 0 1,0 0 0,0 0 0,0 0 0,0 0-1,-1 0 1,1 0 0,0 0 0,0 0 0,0 0-1,0 0 1,0 0 0,0 0 0,0 0 0,-8 6-206,0-1-1,-12 5 1,20-10 202,-27 13-645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9018,'7'7'1478,"0"0"0,0 1 0,-1-1 0,8 13 0,-10-12-993,0 0 0,0 0 1,-1 0-1,0 0 0,0 1 0,-1-1 0,0 1 0,1 13 0,3 92 1173,-3-57-1266,-2-48-338,-1-9-54,0 0 1,0 0 0,0 0 0,0 0 0,0 0 0,0 0-1,0 0 1,0 0 0,0 0 0,0 0 0,0 0-1,0 0 1,0 0 0,0 0 0,0 0 0,0 0 0,0 0-1,0 0 1,0 1 0,1-1 0,-1 0 0,0 0 0,0 0-1,0 0 1,0 0 0,0 0 0,0 0 0,0 0-1,0 0 1,0 0 0,0 0 0,0 0 0,0 0 0,0 0-1,0 0 1,0 0 0,0 0 0,0 0 0,0 0-1,0 0 1,0-1 0,0 1 0,0 0 0,0 0 0,0 0-1,1 0 1,-1 0 0,0 0 0,0 0 0,0 0-1,0 0 1,0 0 0,0 0 0,0 0 0,0 0 0,0 0-1,0 0 1,0 0 0,0 0 0,0 0 0,0 0-1,0 0 1,0 0 0,0 0 0,0 0 0,0 0 0,0 0-1,0 0 1,3-16 62,1-11-67,1 0 1,8-26-1,-10 41 5,1 1 0,1-1 0,0 1-1,0 0 1,1 1 0,15-20 0,-20 28 4,0 0 0,1 1 1,0-1-1,-1 1 1,1-1-1,0 1 0,-1 0 1,1 0-1,0-1 0,0 1 1,0 1-1,0-1 1,0 0-1,4-1 0,-5 2 1,0 0 0,0 0-1,1 0 1,-1 0 0,0 1-1,0-1 1,0 0-1,0 0 1,0 1 0,0-1-1,1 1 1,-1-1 0,0 1-1,0-1 1,0 1 0,0-1-1,0 1 1,-1 0 0,1 0-1,0-1 1,0 1-1,0 0 1,-1 0 0,1 0-1,0 0 1,-1 0 0,2 2-1,2 5 65,0 1 0,-1 0 0,0 0 0,0 0 1,2 15-1,2 50 436,-2-21-102,-4-47-341,0-9-87,0-10-27,2 2 39,0 1-1,1 0 1,0 0 0,1 0-1,0 0 1,7-10 0,-8 14 10,0 0 1,1 1 0,0-1 0,-1 1-1,2 0 1,-1 0 0,1 1 0,-1-1 0,1 1-1,13-6 1,-17 9 5,0 0 0,0 0-1,0 0 1,0 0 0,0 1 0,0-1-1,0 1 1,1-1 0,-1 1 0,0 0-1,0 0 1,0 0 0,1 0 0,-1 0-1,0 1 1,0-1 0,0 1 0,0-1-1,0 1 1,0 0 0,0 0 0,3 1-1,-2 0 11,0 1-1,0-1 0,0 1 0,0 0 0,0 0 0,-1 0 0,1 0 1,-1 0-1,0 1 0,0-1 0,2 5 0,1 5 125,-1 1 0,0 0 0,4 28 0,-6-31-42,0-2 35,-1 0 0,0 15-1,-1-22-123,0 0-1,0 1 1,0-1-1,-1 0 0,1 1 1,-1-1-1,0 0 1,0 0-1,0 1 0,0-1 1,0 0-1,0 0 1,0 0-1,-3 2 1,4-4-44,0 1 0,0-1 1,0 0-1,0 0 0,0 0 1,0 1-1,0-1 0,0 0 1,-1 0-1,1 0 1,0 0-1,0 1 0,0-1 1,0 0-1,-1 0 0,1 0 1,0 0-1,0 0 1,0 0-1,0 0 0,-1 1 1,1-1-1,0 0 0,0 0 1,-1 0-1,1 0 1,0 0-1,0 0 0,0 0 1,-1 0-1,1 0 0,0 0 1,0 0-1,0 0 1,-1 0-1,1-6-1888,-1 4 936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4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39 7594,'-2'-4'1253,"0"0"0,0 0 1,-1 0-1,1 0 0,-7-7 0,8 11-1130,0-1 0,0 0-1,1 0 1,-1 1 0,0-1-1,0 0 1,0 1 0,0-1-1,0 1 1,0 0 0,0-1-1,0 1 1,0 0 0,-1-1-1,1 1 1,0 0 0,0 0-1,0 0 1,0 0 0,0 0-1,0 0 1,0 0 0,0 1-1,-1-1 1,1 0 0,0 0-1,0 1 1,0-1 0,0 1-1,-1 0 1,-3 3 15,0-1-1,1 1 1,0 0-1,0 0 1,0 1-1,1-1 1,-1 1 0,1-1-1,0 1 1,0 0-1,1 0 1,-1 1-1,-1 5 1,0 0-63,1 0 1,0 1-1,1 0 0,0-1 1,0 17-1,2-9-7,1-1 1,1 1-1,1-1 0,5 19 1,24 71 101,-29-101-162,-2-2-35,6 17 98,1 0-1,22 42 1,-27-59-164,1 1 1,-1-1 0,1 0 0,0 0-1,0-1 1,0 1 0,1-1-1,-1 0 1,1 0 0,0 0-1,1-1 1,-1 0 0,0 0 0,1 0-1,0-1 1,9 4 0,-11-5-84,-1-1 1,1 1 0,0-1 0,0 0-1,-1 0 1,1 0 0,0 0-1,4-1 1,-3 0 6,0-1-1,0 0 1,-1 0 0,1 0-1,5-4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 8610,'-2'6'4139,"4"4"-2670,-1-3-456,6 43 2803,1 13-1540,-1 37-515,-8-91-1580,1-9-178,0 0 0,-1 0 1,1 0-1,0 0 0,0 0 0,0 1 0,0-1 1,0 0-1,0 0 0,0 0 0,0 0 0,-1 0 1,1 0-1,0 0 0,0 0 0,0 0 0,0 1 1,0-1-1,-1 0 0,1 0 0,0 0 0,0 0 1,0 0-1,0 0 0,-1 0 0,1 0 0,0 0 1,0 0-1,0 0 0,0 0 0,-1 0 1,1 0-1,0 0 0,0 0 0,0-1 0,0 1 1,0 0-1,-1 0 0,1 0 0,0 0 0,0 0 1,0 0-1,0 0 0,0 0 0,0 0 0,-1-1 1,1 1-1,0 0 0,0 0 0,0 0 0,0-1 1,-3-5 0,2 1-8,0-6-2,-1 1-1,2-1 1,-1 1 0,1-1 0,1 1 0,2-14 0,-2 13 6,1 1 0,1-1 0,0 1 0,0-1 1,1 1-1,0 0 0,1 0 0,0 1 0,1-1 0,0 1 0,7-9 0,-10 15 7,-1 0-1,1 0 0,0 0 0,0 1 0,0-1 0,1 1 1,-1 0-1,1-1 0,-1 1 0,1 1 0,0-1 1,5-1-1,-7 2 7,1 1 0,0-1 1,-1 1-1,1-1 0,0 1 1,-1 0-1,1 0 0,0 0 1,-1 1-1,1-1 0,-1 1 1,1-1-1,0 1 0,-1 0 0,1 0 1,-1 0-1,0 0 0,1 0 1,-1 1-1,2 1 0,2 2 55,-1 0 0,-1 0 0,1 1-1,-1 0 1,0-1 0,-1 1 0,1 1-1,-1-1 1,0 0 0,-1 1 0,1 0-1,1 11 1,0-1 169,-1 1-1,-1 0 1,0 34-1,-2-44-189,0-4-42,0 1 1,0 0 0,0-1 0,-1 1-1,1 0 1,-1-1 0,0 1 0,-1-1-1,1 0 1,-3 5 0,-4-2-1094,8-7 1057,-1 0 0,1 0 0,0 0 0,0 0 0,0 1 1,0-1-1,0 0 0,0 0 0,-1 0 0,1 0 0,0 0 0,0 0 0,0 0 1,0 0-1,0 0 0,-1 0 0,1 0 0,0 0 0,0 0 0,0 0 0,0 0 0,0 0 1,0 0-1,-1 0 0,1 0 0,0-1 0,0 1 0,0 0 0,0 0 0,0 0 1,0 0-1,-1 0 0,1 0 0,0 0 0,0 0 0,0 0 0,0-1 0,0 1 1,0 0-1,0 0 0,0 0 0,0 0 0,0 0 0,0 0 0,0-1 0,-1 1 0,1 0 1,0 0-1,0 0 0,0 0 0,0 0 0,0-1 0,0 1 0,0 0 0,0 0 1,1 0-1,-1 0 0,0 0 0,0 0 0,0-1 0,0 1 0,0 0 0,0 0 1,0 0-1,0 0 0,6-12-685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9546,'65'-18'4505,"-46"24"-1728,6-4-953,1 1-96,-2-3-623,1-3-337,-12-3-528,7 0-32,-4 1-1136,-11 0-537,5 7 873</inkml:trace>
  <inkml:trace contextRef="#ctx0" brushRef="#br0" timeOffset="1">502 0 11923,'-1'16'5073,"1"12"-2689,-6 4-1120,-2 6-95,-1 10-473,0-2-240,6-4-304,3-5-32,3-10-40,3-8-8,0-10-592,-2-9-504,0-15 648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11851,'11'3'4417,"10"8"-3147,-20-11-1190,16 12 365,1 1 0,-1 0 0,-1 1 0,-1 1 0,0 1 0,-1 0 0,16 23 0,-18-20-127,-1 0 0,0 0 0,-2 1 0,0 1 1,9 34-1,-14-39-193,0 0-1,-2 0 1,0 1 0,-1-1 0,-1 0 0,0 0 0,-1 1 0,-5 21 0,0-13 24,-2 0 1,-14 34 0,10-32-55,4-5 20,-20 34 0,22-47-105,1 0 0,-2-1 1,1 1-1,-1-1 0,-16 13 1,20-19-96,0 1 0,0-1 0,-1 0 0,1-1 0,0 1 0,-1-1 0,1 1 0,-1-1 0,0 0 0,1 0 0,-1-1 0,0 1 1,0-1-1,0 0 0,-5 0 0,8 0-7,0 0-1,0 0 1,0 0 0,0 0 0,0 0 0,0 0-1,1 0 1,-1 0 0,0-1 0,0 1 0,0 0-1,0-1 1,0 1 0,0 0 0,0-1 0,1 1-1,-1-1 1,0 1 0,0-1 0,1 0 0,-1 1-1,0-1 1,1 0 0,-1 0 0,1 1 0,-1-1-1,1 0 1,-1 0 0,1 0 0,-1 1 0,1-1 0,0 0-1,-1 0 1,1 0 0,0 0 0,0 0 0,0-1-1,2-27-927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6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8114,'6'-21'5576,"4"-4"-4035,-7 18-902,4-6 1417,-7 13-1971,0 0 0,1 0 0,-1 0 1,0 0-1,0 0 0,0 0 0,1 0 0,-1-1 0,0 1 1,1 0-1,-1 0 0,0 0 0,0 0 0,1 0 0,-1 0 1,0 0-1,0 0 0,1 0 0,-1 1 0,0-1 0,1 0 1,0 0 113,1 0 662,-1 4-175,16 31-22,-8-17-411,0 1 0,8 30 0,13 78 820,-20-76-771,-1-17-131,-8-27-52,-5-6-738,3-2 439,0 1 0,1-1 0,-1 1 0,0-1 0,0 1 0,0-1 0,1 0 0,-1 1 0,0-1 0,1 0 0,-1 1 0,0-2 0,0 0-60,0 1 0,0-1 0,1 1 0,-1 0 0,0-1 0,1 0 0,-1 1 0,1-3 0,0-20-1031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 8026,'0'0'123,"-1"0"1,1 0 0,0 0-1,0 0 1,0 0 0,0 0-1,0 0 1,0 0 0,0 0-1,0 0 1,-1-1 0,1 1-1,0 0 1,0 0 0,0 0-1,0 0 1,0 0 0,0 0-1,0 0 1,0 0 0,0 0-1,0-1 1,0 1 0,0 0-1,0 0 1,0 0 0,0 0-1,0 0 1,0 0 0,0 0-1,0-1 1,0 1 0,0 0-1,0 0 1,0 0 0,0 0-1,0 0 1,0 0 0,0 0-1,0-1 1,0 1 0,0 0-1,0 0 1,0 0 0,0 0-1,0 0 1,0 0 0,0 0-1,0 0 1,1 0 0,-1-1-1,0 1 1,0 0 0,0 0-1,0 0 1,0 0 0,0 0-1,0 0 1,1 0 0,8 1 5863,-2 0-7042,24 3 1561,-18-2-402,-1 0 0,1-1-1,-1-1 1,1 0 0,-1-1-1,18-3 1,13-4 59,-15 2-80,30-2 0,-50 8-68,0-1-1,0 1 1,0 1 0,-1-1-1,1 2 1,0-1 0,0 1 0,11 4-1,-16-5 4,-1 0-1,0 0 0,0 1 0,1-1 0,-1 1 0,0 0 0,-1-1 1,1 1-1,0 0 0,0 0 0,-1 0 0,1 0 0,-1 0 0,1 1 1,-1-1-1,0 0 0,0 1 0,0-1 0,0 1 0,0 2 1,1 5 139,-1 0 1,0 0 0,0 18-1,-1-25-109,-6 106 990,0 15-483,7-115-581,-1-1 1,1 1 0,0-1-1,1 0 1,0 1 0,1-1-1,-1 0 1,5 9 0,-7-17-47,0 0 0,0 1 0,1-1 0,-1 0 0,0 0 1,0 1-1,0-1 0,0 0 0,0 0 0,1 1 0,-1-1 1,0 0-1,0 0 0,0 1 0,1-1 0,-1 0 0,0 0 1,0 0-1,1 1 0,-1-1 0,0 0 0,0 0 0,1 0 1,-1 0-1,0 0 0,0 0 0,1 0 0,-1 0 0,0 0 1,1 0-1,-1 0 0,0 0 0,0 0 0,1 0 1,-1 0-1,3-6-893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0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10354,'14'5'4577,"0"-1"-2200,11-1-577,-11-3-128,9-2-503,0 0-361,-2 0-544,-2-6-120,-2 7-464,0-3-536,-5-1-1233,3-1 1257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4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266 135 4201,'38'-16'2311,"-36"15"-1923,0-1 0,0 1-1,0-1 1,0 0 0,0 0 0,-1 0-1,1 0 1,-1 0 0,1 0 0,-1 0-1,0 0 1,0 0 0,1-1 0,-2 1 0,1 0-1,0-1 1,0-4 0,0 4-65,3-8 713,-2 7-723,0 0 0,-1 0 1,0-1-1,1-3 0,-1 7-256,-1 0 0,0 0 1,0 0-1,0 0 0,0 0 0,0 0 0,0 1 1,-1-1-1,1 0 0,0 0 0,0 0 0,0 0 0,-1 0 1,1 1-1,-1-1 0,1 0 0,0 0 0,-1 1 1,1-1-1,-1 0 0,0 1 0,1-1 0,-1 0 0,0 1 1,-1-2-1,-2 0 76,-1 0 0,-1 0 0,1 0 0,0 0 0,0 1 0,-1 0 0,-8-1 0,-40-1 294,36 4-317,-1 0 0,1 1-1,0 1 1,-1 0 0,1 2 0,1 0 0,-27 12 0,40-15-89,0-1 0,0 2 1,0-1-1,0 0 0,1 1 1,-1-1-1,1 1 0,0 0 1,0 0-1,0 1 0,0-1 1,0 0-1,1 1 0,0 0 1,-2 4-1,2-5-13,1 0 0,0 1 0,1-1 0,-1 0 0,1 1 0,-1-1 0,1 1 1,0-1-1,0 1 0,1-1 0,-1 1 0,1-1 0,0 0 0,0 1 0,0-1 0,0 0 0,0 1 0,1-1 0,2 4 0,2 3-3,1 0 0,0 0-1,1-1 1,0 0 0,0 0-1,1-1 1,0 0 0,19 12-1,7 2 14,47 21 0,-16-10 39,-62-31-47,0 0 4,1 0 1,-1 1-1,1 0 0,6 7 1,-10-10-8,0 1 1,-1-1-1,1 1 1,-1-1 0,0 1-1,1-1 1,-1 1-1,1 0 1,-1-1 0,0 1-1,0-1 1,1 1-1,-1 0 1,0 0-1,0-1 1,0 1 0,0 0-1,1-1 1,-1 1-1,0 0 1,0-1 0,-1 1-1,1 0 1,0 0-1,0-1 1,0 1-1,0 0 1,-1-1 0,1 1-1,0 0 1,0-1-1,-1 1 1,1-1 0,-1 1-1,1 0 1,0-1-1,-1 1 1,1-1-1,-1 1 1,0-1 0,1 1-1,-1-1 1,1 0-1,-2 1 1,-4 3 62,-1 0 0,0-1 0,0 0 1,0 0-1,0 0 0,-10 1 0,-46 8 218,61-12-293,-33 5-475,-40 1 1,74-6 322,-6-1-1408,6 1 1502,1 0 1,0 0-1,0 0 1,0 0-1,0 0 0,0-1 1,0 1-1,0 0 0,0 0 1,0 0-1,0 0 1,0 0-1,0-1 0,0 1 1,0 0-1,0 0 0,0 0 1,0 0-1,0-1 1,0 1-1,0 0 0,0 0 1,0 0-1,0 0 0,0-1 1,0 1-1,0 0 1,0 0-1,0 0 0,0 0 1,0 0-1,0-1 0,0 1 1,0 0-1,1 0 1,-1 0-1,0 0 0,0 0 1,0 0-1,0 0 0,0 0 1,1-1-1,11-11-1420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52 148 9634,'0'14'4153,"4"2"-2049,-3 1-399,-1 8-169,0 3-264,-4 1-431,-1-1-265,5-2-392,3-5-104,2-5-336,6 0-408,-1-10-1169,-4-6-935,4-3 1671</inkml:trace>
  <inkml:trace contextRef="#ctx0" brushRef="#br0" timeOffset="1">0 13 6969,'1'-8'3481,"3"4"-1256,8 4-809,4 8-808,0 2-296,7 6-1496,-2 3 904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2:0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6 142 5337,'-1'-1'252,"0"-1"-1,0 1 1,1-1 0,-1 0-1,0 1 1,1-1 0,0 0-1,-1 0 1,1 1 0,0-1 0,0 0-1,0 0 1,0 1 0,0-1-1,1 0 1,-1 0 0,0 1-1,1-1 1,-1 0 0,1 1-1,0-1 1,1-2 0,0 1-63,-1 1 1,1-1-1,0 1 1,0 0-1,0 0 1,1 0-1,-1 0 1,0 0-1,1 0 1,-1 1-1,1-1 1,5-1 0,88-31 1191,-61 22-1227,45-8 0,-67 18-143,-1 0 0,1 1-1,0 0 1,0 1 0,0 0-1,0 1 1,15 3 0,-25-3-2,0 0 0,-1-1 1,1 1-1,0 0 0,-1 1 1,1-1-1,-1 0 1,1 1-1,-1-1 0,1 1 1,1 2-1,-1-1 42,-1 0-1,0 0 1,0 0 0,0 0-1,0 0 1,0 0-1,-1 1 1,3 6 0,3 14 293,0 1 1,-2 0-1,-1 0 1,-1 0-1,0 39 1,-3-54-369,2 38 311,-2-43-424,1 0 0,0 1 0,0-1 0,0 1 1,1-1-1,3 7 0,0-8-1438,0-4 672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 5089,'-2'-1'494,"-1"0"1,1 1-1,-1-1 0,1 1 1,-1 0-1,0-1 0,1 1 1,-1 0-1,-2 1 0,4-1-457,0 0-1,1 1 1,-1-1 0,1 0-1,-1 0 1,1 1 0,-1-1-1,1 0 1,-1 1-1,1-1 1,-1 0 0,1 1-1,-1-1 1,1 1-1,0-1 1,-1 1 0,0 0-1,1 0 34,0 0 0,-1 0 0,1 0 0,0 1 0,0-1 0,0 0-1,0 0 1,0 0 0,0 0 0,0 0 0,0 0 0,0 3 0,3 7 108,0 0 1,1-1-1,0 1 0,0-1 1,9 14-1,36 49 228,-27-44-321,2-2 1,2 0-1,52 43 1,-30-34-62,84 48 0,-89-60-24,0-3 0,2-1 0,0-2 0,1-2 0,54 11 0,-20-12 17,1-4 1,0-3 0,1-4 0,-1-3 0,1-4 0,-1-4 0,0-2 0,93-25 0,130-46 379,-10-22 213,-242 79-395,-2-2 1,94-63 0,-139 85-227,6-5-67,14-11 0,-25 19 74,1-1 1,0 1-1,-1-1 1,1 0-1,-1 0 1,1 1-1,-1-1 1,1 0-1,-1 0 0,1 0 1,-1 1-1,1-3 1,-1 3 1,0-1-1,0 1 1,0 0 0,0-1 0,0 1 0,0 0-1,0-1 1,0 1 0,-1-1 0,1 1-1,0 0 1,0-1 0,0 1 0,0 0 0,-1 0-1,1-1 1,0 1 0,0 0 0,0-1-1,-1 1 1,1-1 0,-2 1-16,1-1 1,-1 0-1,1 0 0,0 1 1,-1-1-1,0 1 0,1-1 1,-1 1-1,1-1 0,-4 1 1,-32 2-405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6833,'5'32'5448,"-2"-16"-4016,-1 1 0,0 0-1,-1 20 1,-2-18-993,1-6-274,-1 0 1,-5 24 0,4-34-206,2-13-437,1-5 398,1 0 1,0 0 0,6-18-1,-6 26 87,0 0 0,1 0 0,0 0 0,0 0-1,1 0 1,-1 1 0,1-1 0,1 1 0,-1 0-1,1 1 1,0-1 0,1 1 0,-1 0 0,1 0 0,0 0-1,0 1 1,1 0 0,-1 0 0,1 1 0,0 0 0,0 0-1,13-3 1,-16 5 36,-1 0-1,0 0 0,1 1 1,-1-1-1,1 1 0,-1 0 1,1 0-1,-1 1 1,0-1-1,1 1 0,-1-1 1,0 1-1,1 0 0,-1 0 1,0 1-1,0-1 0,0 1 1,0-1-1,0 1 1,0 0-1,0 0 0,-1 0 1,1 1-1,-1-1 0,1 1 1,-1-1-1,0 1 0,0 0 1,0-1-1,3 7 1,-3 1 103,1 0 1,-2 1 0,1-1 0,-1 0 0,-1 1-1,0-1 1,-2 15 0,1-3 67,-1 0-20,1-10-94,1-10-69,1-5-18,4-9-49,0 0 0,1 1 0,11-17 0,-10 16 20,1-2-4,11-14 0,-16 25 22,0 0 1,-1 0-1,1 0 1,0 0-1,1 1 1,-1-1-1,0 1 1,6-3-1,-9 4 1,1 1 0,0 0 0,0-1 0,0 1 0,-1 0 0,1 0 0,0-1 0,0 1 0,0 0 0,0 0 0,0 0 0,-1 0 0,1 0 0,0 0 0,0 0 1,0 1-1,0-1 0,0 0 0,-1 0 0,1 1 0,1-1 0,-1 1 12,0 0 0,1 0 0,-1 0 1,0 0-1,-1 0 0,1 0 0,0 0 0,0 0 1,0 0-1,-1 1 0,1-1 0,0 2 1,1 3 72,0-1 1,0 1 0,-1 0 0,1 11-1,-2-10-3,0 1 0,-2 13 0,-1 14-298,3-33-9,0 0 0,0 0 0,1 0-1,-1 0 1,1 0 0,-1 0 0,1 0-1,-1 0 1,1 0 0,0 0 0,0 0 0,0-1-1,2 3 1,6 2-2529,8 0 1159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7858,'8'37'3632,"2"7"-1447,-2 7-657,0 7-159,-2 2-145,2 1-184,1-1-184,-1-8-344,0-9-136,-4-17-184,3-2-72,-2-16-432,-1-5-256,0-13-760,-1-10-496,-4-13-1073,-3-9-784,-8-13 2361</inkml:trace>
  <inkml:trace contextRef="#ctx0" brushRef="#br0" timeOffset="1">36 34 6361,'2'-2'405,"-1"1"-1,1-1 1,-1 1-1,1-1 1,0 1-1,0-1 1,0 1-1,-1 0 1,1 0-1,0 0 1,1 0-1,-1 0 1,0 1-1,0-1 1,0 1-1,0-1 1,1 1-1,-1 0 1,0 0-1,0 0 1,4 0-1,4 1 404,1 0 0,-1 1 1,15 5-1,-5-2-198,-2-1-134,-3-1-90,16 5 0,-27-6-303,0-1-1,0 1 1,0 0 0,-1 0 0,1 0-1,0 1 1,-1-1 0,6 6-1,-8-7-56,0 1-1,0-1 1,0 0-1,0 1 1,0-1 0,0 1-1,0-1 1,-1 1-1,1-1 1,-1 1-1,1 0 1,-1-1 0,0 1-1,1 0 1,-1-1-1,0 1 1,0 0-1,0-1 1,0 1 0,-1 3-1,0-2 1,0 0 0,0 0 0,0 0-1,0-1 1,-1 1 0,1 0 0,-1 0 0,0-1 0,0 1-1,0-1 1,-2 3 0,-5 3-117,-1 0 0,0 0 0,0-1 0,0-1 0,-22 11 1,28-15-206,0 0 1,1-1 0,-1 1 0,0-1-1,0 0 1,0 0 0,-1-1-1,1 1 1,-5-1 0,8 0 211,0 0 0,0-1 0,0 1 0,0-1 0,0 1 0,0-1 0,0 1 0,0-1 0,0 1 0,0-1 0,-1-1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8218,'27'3'3833,"-17"14"-1497,0 7-384,-4 10-599,-6 6-305,-1 3-528,5 1-208,1-10-216,6-2-216,1-8-856,-4-1-720,3-1 983</inkml:trace>
  <inkml:trace contextRef="#ctx0" brushRef="#br0" timeOffset="1">148 348 8074,'25'-2'4411,"3"5"-2250,-21-2-1835,0-1 0,0 1 1,0-1-1,0 0 0,12-2 1,-15 1-247,0 0 1,0-1-1,0 0 1,0 1 0,0-1-1,0 0 1,0-1-1,0 1 1,-1-1 0,0 1-1,1-1 1,-1 0-1,0 0 1,0-1 0,0 1-1,-1-1 1,1 1-1,-1-1 1,0 0 0,0 0-1,0 0 1,-1 0-1,1 0 1,1-7 0,-3 9-65,0 0 1,-1-1-1,1 1 0,0 0 1,-1-1-1,1 1 1,-1 0-1,0-1 1,1 1-1,-1 0 0,0 0 1,-1 0-1,1 0 1,0 0-1,0 0 1,-1 0-1,1 0 0,-1 1 1,0-1-1,0 1 1,1-1-1,-1 1 1,0-1-1,0 1 0,0 0 1,-4-2-1,4 2 6,0 1-1,1-1 1,-1 0-1,0 0 0,0 1 1,1-1-1,-1 1 0,0 0 1,0-1-1,0 1 1,0 0-1,0 0 0,1 0 1,-1 0-1,0 1 1,0-1-1,0 0 0,0 1 1,1-1-1,-1 1 1,0 0-1,0 0 0,1-1 1,-1 1-1,1 0 0,-1 0 1,1 1-1,-1-1 1,1 0-1,-1 0 0,1 1 1,0-1-1,-2 3 1,1 0 63,1 0 1,-1 0-1,1 0 1,0 0-1,0 0 1,0 0-1,0 0 1,1 1-1,0-1 1,0 0-1,0 0 1,0 1-1,2 6 1,-1-5 25,1 1 0,0 0 0,0 0 0,1-1 0,-1 1 0,2-1 0,5 9 0,-6-10-65,1 0 0,0-1 0,0 0 0,0 0 0,0 0 0,1 0 0,-1-1-1,1 0 1,0 0 0,0 0 0,0 0 0,11 3 0,1-1-209,0-1 1,33 4-1,-45-7 84,34 5-181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131 269 9802,'1'1'363,"1"0"1,-1 0-1,1 0 0,0 0 0,0 0 0,0 0 1,-1-1-1,1 1 0,0-1 0,0 1 1,0-1-1,0 1 0,0-1 0,0 0 1,0 0-1,3-1 0,-2 1-161,-1-1 0,1 0 0,-1 1 0,1-1 0,-1-1 0,1 1 0,-1 0 0,0 0 0,1-1 0,-1 0 0,2-1 0,1-2-37,0 0 1,-1-1-1,0 1 1,0-1 0,0 0-1,0 0 1,-1 0-1,5-13 1,-6 12-109,-1 0 0,1 0 0,-1-1 0,0 1 0,-1-1 0,0 1 0,0 0 0,0-1 0,-1 1 0,-1-1 0,1 1 0,-1 0 0,0 0 0,0 0 0,-1 0-1,0 0 1,-1 0 0,1 1 0,-1-1 0,0 1 0,-1 0 0,1 1 0,-1-1 0,-9-7 0,12 11-37,0 0 0,-1 0 0,1 0 0,-1 1 0,0-1 0,1 1 1,-1 0-1,0-1 0,0 1 0,0 0 0,0 1 0,0-1 0,0 0 0,0 1 0,0 0 0,-1 0 0,1 0 0,0 0 0,0 0 0,0 1 0,0-1 0,0 1 0,0 0 0,0 0 0,-5 2 0,5-1-7,-1-1 0,1 1 0,0 0-1,0 1 1,0-1 0,0 1 0,1-1 0,-1 1-1,1 0 1,-1 0 0,1 0 0,0 0-1,0 0 1,0 0 0,1 1 0,-1-1 0,1 1-1,-1-1 1,1 1 0,-1 6 0,2-1-3,0 0 0,0 0-1,1-1 1,0 1 0,0-1 0,1 1 0,0 0 0,0-1 0,6 12 0,5 10 29,20 31 0,-28-52-27,19 37 231,-3 1 0,29 91 1,-48-130-171,0-1 1,0 1-1,-1-1 1,0 1-1,0 0 1,-1-1-1,0 12 1,-1-17-58,1 1 1,0 0-1,-1-1 1,0 1-1,1 0 1,-1-1-1,0 1 1,-1-1-1,1 0 1,0 1-1,-1-1 1,1 0-1,-1 0 1,0 0-1,1 0 1,-1 0 0,0 0-1,0 0 1,0-1-1,-1 1 1,1-1-1,0 1 1,-1-1-1,1 0 1,-3 1-1,0-1-98,1 0 0,-1 0-1,0 0 1,1-1 0,-1 0 0,0 0-1,0 0 1,-9-2 0,1 0-410,1-1 0,-14-5 0,19 6 173,0-1 1,0 0-1,1 0 1,-12-9-1,9 5 19,0-1 0,-11-13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11170,'7'6'1387,"0"0"0,-1 1-1,0-1 1,10 16 0,-11-15-1103,-1 0 1,-1 0 0,1 1-1,-1 0 1,-1-1-1,1 1 1,-1 0 0,-1 0-1,2 11 1,-1 16 269,-1-19-383,0-1-1,1 1 1,4 16-1,-13-58-69,1 1 0,2-1 0,-3-39 0,6 50-123,2 0-1,-1 1 0,2-1 1,0 1-1,0-1 0,2 1 0,9-28 1,-11 38-11,1-1 0,-1 0 1,1 0-1,4-5 0,-7 9-25,1 0 0,0 0 0,0 0-1,-1 1 1,1-1 0,0 0-1,0 0 1,0 1 0,0-1 0,0 0-1,0 1 1,0-1 0,0 1-1,0-1 1,0 1 0,0 0-1,1-1 1,-1 1 0,0 0 0,0 0-1,0 0 1,0 0 0,1 0-1,-1 0 1,1 0 0,0 1-188,1 0 1,-1 0-1,0 0 0,0 0 1,5 3-1,13 12-646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124 139 9426,'-1'-7'1991,"-1"1"0,1-1 0,0-8 0,1 8-1545,-1 1 0,1 0 0,-1-1 0,-4-10 0,0 6-102,0 1-1,-7-12 1,11 20-313,1 1 0,-1 0 0,0 0 0,0-1 0,0 1 0,0 0 0,0 0 0,0 0 0,0 0 1,0 0-1,0 1 0,-1-1 0,1 0 0,0 0 0,-3 0 0,3 1-11,0-1 0,0 1 0,0 0 0,0 0 0,0 0 0,0 0 0,0 1 0,0-1 1,1 0-1,-1 0 0,0 0 0,0 1 0,0-1 0,0 1 0,0-1 0,0 1 0,0-1 0,0 1 0,-2 2 14,0 0 0,0 0 0,1 0 0,-1 0-1,1 0 1,0 0 0,0 1 0,0-1 0,-3 7-1,-1 7 86,-9 32-1,14-41-90,-1 0 0,1 1 0,1-1 1,-1 1-1,1 0 0,2 8 0,-2-14-23,1-1 0,-1 0 1,1 1-1,-1-1 0,1 0 1,0 0-1,0 0 0,0 1 1,0-1-1,0 0 0,1 0 0,-1 0 1,1-1-1,-1 1 0,1 0 1,0-1-1,-1 1 0,1-1 1,0 1-1,0-1 0,0 0 1,5 2-1,-5-2-1,1 0 0,0 0 1,0-1-1,0 1 0,0-1 1,0 0-1,0 0 0,0 0 1,0 0-1,0 0 0,0-1 1,0 1-1,0-1 0,0 0 1,0 0-1,0 0 0,5-3 1,1-2 2,0 0 1,-1-1 0,1 0-1,11-13 1,4-4 20,-15 15 3,-7 8-23,-1-1 1,0 1 0,0 0 0,1 0 0,-1 0 0,0 0 0,1 0 0,0 0 0,-1 0 0,1 0 0,-1 0 0,1 1 0,0-1 0,2 0 0,-3 1-4,-1 0 0,0 1 1,0-1-1,0 0 1,0 0-1,0 0 1,0 1-1,0-1 1,0 0-1,0 0 1,0 0-1,1 1 1,-1-1-1,0 0 1,0 0-1,0 0 0,0 1 1,-1-1-1,1 0 1,0 0-1,0 1 1,0-1-1,0 0 1,0 0-1,0 0 1,0 1-1,0-1 1,0 0-1,0 0 1,-1 0-1,1 1 0,-5 9 71,3-5-328,-1 0-1,1 1 1,0-1-1,0 0 1,0 1-1,1-1 1,0 1-1,-1 10 1,2-16 95,0 1 0,0-1 0,0 1 0,0-1-1,0 0 1,0 1 0,0-1 0,0 1 0,0-1 0,0 0 0,0 1 0,0-1 0,1 0 0,-1 1 0,0-1 0,0 1 0,0-1 0,1 0 0,-1 1 0,0-1 0,0 0 0,1 0 0,-1 1-1,0-1 1,0 0 0,1 0 0,-1 1 0,0-1 0,1 0 0,-1 0 0,1 0 0,-1 0 0,1 1 0,8-4-1450</inkml:trace>
  <inkml:trace contextRef="#ctx0" brushRef="#br0" timeOffset="1">300 45 6353,'8'32'3633,"-3"6"-896,-1 15-513,-4 9-303,3 7-601,1 1-288,4-2-496,4-5-176,-2-14-208,2-9-40,-1-16-104,-3-7-232,-5-17-832,-3-5-464,-7-24-1321,-5-10-496,-3-12 2137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8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5625,'0'0'246,"0"-1"-1,1 1 0,-1-1 1,0 1-1,1-1 1,-1 1-1,1-1 1,-1 1-1,0-1 0,1 1 1,-1 0-1,1-1 1,-1 1-1,1-1 1,-1 1-1,1 0 0,-1 0 1,1-1-1,0 1 1,-1 0-1,1 0 1,0-1-1,2 1 220,-1 0 1,0 0-1,0 0 0,1 0 1,-1 0-1,4 1 0,5 2 467,-1 1-1,11 4 0,-15-6-492,4 2-30,0 1 1,0 0-1,0 1 0,-1 0 1,1 0-1,-2 1 1,13 12-1,-17-15-334,-1-1 0,0 1 0,0 0 0,0-1 1,0 2-1,0-1 0,-1 0 0,0 0 0,0 1 0,0-1 0,-1 1 0,1 0 0,-1-1 0,0 1 0,-1 0 0,1 0 0,-1 0 0,0-1 0,0 1 0,-1 5 1,0-5-64,-1 0 1,1-1 0,-1 1 0,0-1 0,0 1 0,-1-1 0,1 0 0,-1 1 0,0-2 0,0 1 0,-1 0 0,1 0 0,-1-1 0,-5 4-1,7-5-149,0 0 0,-1 0 0,1-1 0,-1 1 0,1-1-1,-1 0 1,0 0 0,0 0 0,1 0 0,-1 0-1,0 0 1,0-1 0,0 1 0,0-1 0,0 0 0,0 0-1,0 0 1,0 0 0,0-1 0,1 1 0,-1-1-1,0 0 1,0 1 0,0-1 0,-3-2 0,4 2-34,1 0 1,0 0 0,-1 0-1,1 0 1,0-1 0,-1 1-1,1 0 1,0 0 0,0-1-1,-1-1 1,-6-21-856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4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9346,'5'0'828,"0"0"-1,0 1 1,1-1-1,-1 1 1,7 2 0,-10-3-617,0 1 0,0 0 0,0 0 0,0 0 1,0 1-1,0-1 0,0 0 0,0 1 0,0-1 0,-1 1 1,1 0-1,-1 0 0,1-1 0,-1 1 0,2 3 0,0 0 119,0 1 0,-1 0-1,0 0 1,0 1 0,0-1 0,1 10-1,2 41 980,-4-33-958,2 9 29,2 149 864,-8-122-1069,4-56-200,0-8-17,2-7-34,6-22-76,13-33 0,-22 65 151,1-2 1,1 0 0,-1 0 0,0 0 0,1 1 0,0-1 0,1-2 0,-2 4 8,0 0 1,-1 0-1,1 1 0,-1-1 0,1 1 0,0-1 0,0 1 0,-1-1 0,1 1 0,0-1 0,0 1 0,0 0 0,0-1 0,-1 1 0,1 0 0,0 0 0,0-1 0,0 1 0,0 0 0,0 0 0,0 0 0,0 0 0,-1 0 0,1 0 0,0 1 0,0-1 0,1 0 0,0 1 33,0 0 0,0 0 0,0 0 0,0 1 0,0-1 1,-1 0-1,1 1 0,0-1 0,-1 1 0,1-1 0,-1 1 0,0 0 0,1 0 0,-1 0 0,0 0 0,0 0 0,0 0 0,0 2 0,3 6 210,-1 1 0,3 16 0,-2-4 38,1-1-100,-3-13-374,0-1 0,0 1 0,1-1 1,0 0-1,5 9 0,0-8-1145,8-1 473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50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94 4801,'-19'-35'7714,"-6"-4"-5655,24 37-1911,0 1 0,0-1 1,0 1-1,0-1 0,-1 1 1,1 0-1,-1-1 0,1 1 0,-1 0 1,1 0-1,-1 0 0,0 0 1,-2-1-1,4 2-76,-1 0 0,0 0 0,0 0 0,0 0 0,0 0 0,0 0 0,0 0 0,0 0 0,0 0 0,0 0 0,0 0 0,0 1 0,0-1 0,0 0 0,1 1 0,-1-1 0,0 1 0,-1 0 0,-2 2 67,1 0 1,0 0 0,0 1 0,0-1 0,1 1 0,-1 0-1,1-1 1,-2 6 0,-8 15 14,2 1 0,0 0 0,2 0 0,1 1 0,1 0 0,1 0 0,1 1 0,2 0 0,1-1 0,2 31 0,-1-42-131,2-1 0,0 0 1,0 0-1,2 0 0,0-1 1,6 16-1,-8-24-18,0 0 1,1 0-1,0 0 0,0 0 1,0-1-1,0 1 0,1-1 1,0 0-1,0 0 0,0 0 0,0-1 1,0 1-1,1-1 0,0 0 1,-1 0-1,1-1 0,0 1 1,9 2-1,-8-4-10,0 0 1,0 0 0,0 0-1,0-1 1,0 0 0,0 0-1,1-1 1,-1 1-1,0-1 1,0-1 0,0 1-1,0-1 1,0 0 0,-1 0-1,1-1 1,-1 1-1,1-1 1,7-6 0,-6 4-10,0-1 1,-1 1-1,0-1 1,0 0 0,0-1-1,0 0 1,-1 0-1,0 0 1,-1 0 0,1-1-1,-2 0 1,6-13-1,-6 9 11,0-1-1,-1 1 1,0 0-1,-1-1 0,-1 1 1,0-1-1,-1 1 0,0-1 1,0 1-1,-2-1 0,0 1 1,0 0-1,-1 0 1,-8-17-1,7 17 44,-2-1-1,0 1 1,0 0 0,-1 1-1,0-1 1,-1 2 0,-1-1-1,1 1 1,-2 1 0,1-1 0,-1 2-1,-21-13 1,26 18-8,1 0 0,-1 1 0,1 0 0,-1 0 0,-10-2 0,15 4-25,-1-1 0,1 1 1,0 0-1,0 0 1,-1 0-1,1 0 1,0 0-1,0 0 1,-1 0-1,1 0 0,0 0 1,0 1-1,0-1 1,-1 0-1,1 1 1,0-1-1,0 1 1,0 0-1,0-1 1,0 1-1,0 0 0,0 0 1,0-1-1,0 1 1,0 0-1,0 0 1,0 0-1,1 0 1,-1 0-1,0 0 0,1 0 1,-2 3-1,2-2-18,-1 1-1,0 0 1,1 0-1,-1 0 1,1 0 0,0 0-1,0 0 1,0 0-1,1 0 1,-1 0-1,1 0 1,-1 0-1,1 0 1,0 0-1,0 0 1,0-1-1,1 1 1,-1 0 0,1-1-1,-1 1 1,1-1-1,0 1 1,0-1-1,0 0 1,3 3-1,0-1-34,-1 0 0,1-1-1,1 1 1,-1-1 0,0 0 0,1 0-1,0-1 1,-1 0 0,1 0-1,0 0 1,9 1 0,25-1-316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5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25 2200,'-46'-10'2138,"23"1"775,22 8-2721,0 1 1,0-1-1,0 0 0,0 1 0,-1-1 0,1 1 1,0 0-1,0-1 0,-1 1 0,1 0 0,0 0 1,-1 0-1,1 0 0,0 0 0,-1 0 0,1 0 1,0 0-1,-1 0 0,1 1 0,0-1 0,0 1 1,-2 0-1,-2 1 120,1 1 1,-1 0-1,0 0 1,1 0-1,0 0 0,0 1 1,0 0-1,0 0 1,1 0-1,-1 0 1,-2 6-1,-1 0 85,1 1 1,0 0-1,-8 21 0,10-18-208,0 1 0,1 0 0,0 0-1,1 0 1,1 0 0,0 0 0,2 16-1,1-8-18,1 0-1,1 0 0,14 42 0,-14-52-132,2 0 0,-1 0 0,2 0 0,-1-1 0,14 17 0,-17-24-31,1 0-1,0 0 1,0-1-1,1 0 1,0 0-1,-1 0 1,1 0-1,1-1 1,-1 1-1,0-1 1,1-1-1,-1 1 1,1-1-1,10 3 1,-12-4-2,-1-1 0,1 1 0,-1-1 0,1 0 0,-1 0 0,1-1 0,-1 1 0,0-1 0,1 1 0,-1-1 1,1 0-1,-1 0 0,0-1 0,6-2 0,-5 1 5,1 0-1,-1 0 1,0-1 0,0 1 0,-1-1-1,1 0 1,-1 0 0,0 0 0,3-5-1,0-1 17,-1-1-1,0 1 0,-1-1 1,0 0-1,-1 0 1,0-1-1,0 1 0,0-16 1,-2 11 11,-1 0 1,-1 0-1,-1-1 1,0 1-1,-1 0 0,0 0 1,-1 1-1,-1-1 1,-12-25-1,11 28 16,-1 1 0,1 0 0,-2 1 0,0 0 0,0 0 0,-1 0 0,0 1 0,-1 1 0,0 0 0,-1 0 0,-22-14 0,27 20-4,-1-1 0,0 2 0,0-1-1,-1 1 1,1 0 0,-1 0 0,-8-1 0,13 3-73,-1 0 0,1-1 0,0 1 0,0 0 0,0 1 0,0-1-1,0 0 1,0 1 0,0 0 0,-1 0 0,2 0 0,-1 0 0,0 0 0,0 0 0,0 1-1,0-1 1,1 1 0,-1 0 0,-3 4 0,5-6-32,1 1 1,-1-1-1,1 1 0,0-1 0,-1 1 1,1-1-1,0 1 0,-1 0 0,1-1 1,0 1-1,0-1 0,-1 1 0,1 0 1,0-1-1,0 1 0,0 0 0,0-1 0,0 1 1,0 0-1,0-1 0,0 1 0,0 0 1,0-1-1,1 1 0,-1 0 0,0-1 1,0 1-1,0-1 0,1 1 0,-1 0 1,0-1-1,1 1 0,-1-1 0,1 1 1,-1-1-1,1 1 0,-1-1 0,1 1 1,-1-1-1,1 0 0,-1 1 0,1-1 1,-1 0-1,2 1 0,2 2-252,1-1 0,-1 0 1,1 0-1,9 2 0,16 1-1361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70 4161,'23'47'1576,"-16"-32"-668,-7-13-200,-3-5 255,-7-12-294,-2 1 0,1 1-1,-2 0 1,-14-12-1,20 19-508,-1 0 0,0 1 0,0-1 0,0 2-1,-1-1 1,1 1 0,-1 0 0,0 1 0,-11-3 0,18 6-141,-1-1 1,1 1 0,0 0-1,-1-1 1,1 1 0,-1 1-1,1-1 1,-1 0 0,1 0-1,-1 1 1,1 0 0,-1-1 0,1 1-1,0 0 1,-1 0 0,1 0-1,0 0 1,0 1 0,0-1-1,0 0 1,0 1 0,-3 3 0,1-1-2,2 0 1,-1 1 0,0-1 0,1 1 0,0-1 0,0 1 0,0 0 0,0 0 0,1 0 0,-2 8 0,1 5 44,0 1-1,1 36 1,9 39 138,-5-60-126,31 198 431,5 78 63,-38-298-540,-2 1 0,1-1 0,-2 0 0,0 0 1,0 0-1,-1 0 0,0-1 0,-1 1 0,-7 13 0,9-20-16,-1 0 0,0 0 1,0-1-1,-1 1 0,1-1 0,-1 0 0,0 0 0,0 0 0,-8 5 0,9-7-12,-1 0 0,0 0 1,0 0-1,0 0 0,1-1 0,-2 0 0,1 0 0,0 0 0,0 0 0,0-1 0,0 1 0,0-1 1,-1 0-1,-3-1 0,3-1-68,11 4-94,0 2 165,0 0 1,0 0-1,-1 1 1,0-1-1,0 1 1,8 10-1,-4-4 32,12 22 1,-16-22-1,1 0 1,-2 0-1,0 0 1,0 1 0,-1-1-1,2 16 1,-3-16-4,11 75 385,2 90-1,3 25 123,-16-187-509,18 99 218,-16-98-238,0-1 0,0 0 1,2 0-1,0-1 0,11 21 0,-14-30-82,1 1 1,-1-1 0,1 1-1,0-1 1,0 0 0,1 0-1,-1-1 1,1 1 0,6 3-1,-9-6 37,0 0 0,0 0 0,0 0 0,0 0 0,0 0 0,1-1 0,-1 1 0,0-1 1,0 0-1,1 1 0,-1-1 0,0 0 0,0 0 0,1 0 0,-1-1 0,0 1 0,0 0 0,1-1 0,-1 0 0,0 1 0,0-1 0,0 0 0,0 0 0,0 0 0,4-3 0,-1-1-143,-1 1 1,1-2 0,5-7-1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5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50 6417,'-62'-41'3756,"60"40"-3588,1 0 0,-1 0 0,0 0 0,0 0 0,0 0 0,0 1 0,0-1 1,0 1-1,0-1 0,0 1 0,0 0 0,0 0 0,0 0 0,0 0 0,0 0 0,0 0 0,0 0 0,0 1 1,0-1-1,-3 2 0,2 0 36,0 0 0,0 0 0,0 0-1,0 0 1,1 1 0,-1-1 0,1 1 0,-3 3 0,3-4-1,-8 11 243,1 0 0,0 1 0,1 0 0,1 0 0,0 1 1,-6 19-1,3-5-68,2 0 0,-6 44 0,11-51-309,1 0 1,1 0-1,1 0 1,1 0 0,1 0-1,1 0 1,8 27 0,-8-37-118,0 0 1,2 0 0,-1 0 0,2-1-1,-1 0 1,2 0 0,-1 0-1,1-1 1,1 0 0,0-1 0,0 1-1,1-1 1,0-1 0,13 10 0,-18-16-173,-1 0 1,1 0-1,-1 0 1,1 0-1,0-1 1,0 1-1,0-1 1,4 1-1,-6-2 97,0 0 0,-1 0 0,1 0 0,0 0 0,-1 0 0,1 0 0,-1 0 0,1 0 0,0-1 0,-1 1 0,1 0 1,-1-1-1,1 0 0,-1 1 0,1-1 0,-1 0 0,1 0 0,-1 0 0,0 0 0,1 0 0,-1 0 0,2-2 0,6-13-1868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5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8266,'1'0'307,"0"0"0,1 0 1,-1 1-1,1-1 0,-1 1 1,0-1-1,1 1 0,-1-1 1,0 1-1,0 0 0,1 0 1,-1 0-1,0 0 0,0 0 1,0 0-1,0 0 0,0 0 1,0 0-1,0 0 0,0 0 1,-1 0-1,1 1 0,0-1 1,-1 0-1,1 1 0,-1-1 1,1 3-1,2 5 71,-1 0 0,0 0 0,0 11 0,-1-11 191,5 47 505,-4 58-1,-5-91-770,4-50-350,8-46 1,-5 53 10,1 1 0,1-1 0,13-29 0,-17 43 42,1 0 0,0 0 1,0 0-1,0 0 1,1 1-1,0 0 1,0 0-1,0 0 1,6-4-1,-9 7 9,1 1 0,0 0 0,0 0 0,0-1 0,0 1-1,0 1 1,0-1 0,0 0 0,0 0 0,0 1 0,0-1 0,0 1 0,0 0 0,0-1 0,0 1 0,1 0 0,-1 0-1,0 1 1,0-1 0,0 0 0,0 1 0,0-1 0,1 1 0,-1 0 0,0 0 0,0-1 0,-1 1 0,1 1-1,0-1 1,3 2 0,3 3 75,-1 1 0,0-1 0,0 1-1,0 1 1,-1-1 0,0 1 0,-1 0-1,0 0 1,0 1 0,0 0 0,-1 0-1,-1 0 1,4 10 0,-4-9-89,-1 1 0,0 0 0,0-1 0,-1 1 0,-1 0 0,0 0 0,0-1 0,-1 1 0,0 0 0,-1 0 0,-5 18 0,7-28-1190,3-6-1592,-2 3 1548,7-13-489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5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52 6817,'0'-4'716,"0"0"0,0 0 0,0 0 0,1 0-1,-1 0 1,1 0 0,2-5 0,-3 8-586,1 0 1,0 0 0,-1 0-1,1 0 1,0 0-1,0 0 1,-1 1 0,1-1-1,0 0 1,0 0 0,0 1-1,0-1 1,0 1-1,0-1 1,0 1 0,0-1-1,0 1 1,0 0 0,0-1-1,1 1 1,-1 0-1,0 0 1,0 0 0,0 0-1,0 0 1,0 0-1,0 0 1,1 0 0,-1 0-1,0 1 1,2 0 0,3 0 66,-1 1 1,1 0 0,0 0 0,-1 0 0,1 1 0,-1 0 0,0 0 0,0 1 0,0-1-1,0 1 1,6 7 0,-9-9-174,0 0-1,0 0 1,-1 0-1,1 0 1,0 0-1,-1 1 0,0-1 1,1 1-1,-1-1 1,0 1-1,0 0 1,-1-1-1,1 1 1,0 0-1,-1-1 0,0 1 1,1 0-1,-1 0 1,0 0-1,-1-1 1,1 1-1,0 0 1,-1 0-1,0-1 1,1 1-1,-1 0 0,-2 2 1,0 1 6,0 0 0,-1-1 0,1 0 0,-2 0-1,1 0 1,0 0 0,-1-1 0,-5 5 0,-5 2 94,-24 13 1,-6 4 86,45-28-208,0 0 0,0 0-1,-1 0 1,1 1-1,0-1 1,0 0 0,0 0-1,-1 0 1,1 0-1,0 1 1,0-1 0,0 0-1,-1 0 1,1 0-1,0 1 1,0-1-1,0 0 1,0 0 0,0 1-1,0-1 1,0 0-1,-1 0 1,1 1 0,0-1-1,0 0 1,0 0-1,0 1 1,0-1 0,0 0-1,0 0 1,0 1-1,0-1 1,0 0 0,1 0-1,-1 1 1,0-1-1,0 0 1,0 0 0,0 1-1,0-1 1,0 0-1,1 0 1,-1 1 0,0-1-1,0 0 1,0 0-1,0 0 1,1 0-1,-1 1 1,15 7 48,-10-6-30,49 22 179,-33-16 67,-1 1 0,0 0 0,35 24 0,-53-31-216,-1-1-1,1 0 1,-1 1 0,1-1 0,-1 1-1,1 0 1,-1-1 0,0 1-1,0 0 1,0 0 0,0 0 0,2 3-1,-3-4-21,0 0 0,0 0 0,0 0 0,0 1 0,0-1 0,0 0-1,0 0 1,0 0 0,0 0 0,-1 0 0,1 0 0,0 0 0,-1 0 0,1 0-1,0 0 1,-1 0 0,1 0 0,-1 0 0,0 0 0,1 0 0,-1-1 0,0 1-1,0 0 1,1 0 0,-1-1 0,-1 2 0,-6 3 106,0 0 0,0-1 0,0 0 0,0 0 0,0-1 0,-17 5 0,6-4-71,-1 0 0,-20 1 1,37-5-114,-19 1-253,21-1 228,0 0 1,0 0 0,0 0-1,0 0 1,0 0-1,0 0 1,0-1-1,0 1 1,0 0 0,0-1-1,0 1 1,0-1-1,0 1 1,0-1-1,0 1 1,-1-2 0,2 2 10,0-1 0,-1 1 0,1-1 0,0 1 0,0 0 0,0-1 0,0 1 0,0 0 0,0-1 0,0 1 0,0 0 0,0-1 0,0 1 1,0-1-1,0 1 0,0 0 0,1-1 0,-1 1 0,0 0 0,0-1 0,0 1 0,0 0 0,1-1 0,-1 1 0,0 0 0,0-1 0,0 1 0,1 0 1,-1 0-1,0-1 0,1 1 0,-1 0 0,0 0 0,1 0 0,0-1 0,13-7-888,-12 7 860,17-8-1168,5 1-286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0:5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 9458,'-2'-2'4825,"4"7"-3271,4 9-1015,15 26 348,-3 0 1,-1 1 0,-2 1 0,13 57 0,-23-73-701,-1 0 0,-1 0-1,-1 0 1,-1 1 0,-1-1 0,-2 0 0,-1 1 0,-9 43 0,5-47-78,-1 0 0,0-1 0,-2 0 0,0 0-1,-15 21 1,16-29-190,0 0-1,-2-1 0,0-1 0,0 1 0,-1-2 1,0 1-1,-1-2 0,-15 10 0,24-17-139,1-1 0,-1-1-1,1 1 1,-1 0 0,0-1-1,0 1 1,0-1 0,0 0-1,1-1 1,-1 1 0,-1-1-1,1 0 1,0 1 0,0-2-1,0 1 1,0 0 0,0-1 0,-4-1-1,-9-5-1583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7642,'1'0'513,"1"1"-1,-1-1 1,0 1 0,1-1 0,-1 1 0,0 0 0,0-1 0,0 1 0,1 0 0,-1 0 0,0 0 0,0 0-1,0 0 1,1 2 0,0-1-162,-1 0-1,0 1 0,0-1 0,0 0 0,0 1 1,0-1-1,0 5 0,0 2 133,0 0 1,-1 0-1,-2 15 0,2-23-378,0 8 140,-1 0 1,0 0-1,-1 0 1,0-1-1,-5 14 0,17-44-83,-6 13-171,0 0 0,0 1 1,1 0-1,0-1 0,7-7 1,-7 10 0,0-1-6,1 1-1,-1 1 1,1-1 0,0 1-1,1 0 1,12-8 0,-14 11 18,1-1 1,0 1-1,0 0 1,0 0-1,1 1 0,-1 0 1,0 0-1,1 0 1,-1 1-1,0 0 1,1 0-1,11 2 1,-14-1 36,0 0 0,0 1 1,0-1-1,0 1 0,-1-1 1,1 1-1,0 0 0,-1 0 0,1 1 1,-1-1-1,0 1 0,0 0 1,0 0-1,0 0 0,0 0 1,-1 0-1,1 0 0,-1 1 1,0-1-1,3 7 0,-2-2 11,0 0 1,0 0-1,-1 0 0,0 0 0,-1 0 1,0 1-1,0-1 0,-1 1 1,0-1-1,0 0 0,-1 1 0,0-1 1,0 0-1,-1 0 0,-3 9 0,2-7-2708,2-9 1674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10658,'0'0'4265,"12"-2"-2400,7 1-705,19 1-136,8 4-136,16 1-384,6 1-200,13-4-168,4 2-32,6-5-40,6 0 8,-4 2-31,-12 2-9,-14 6-16,-21 3 40,-31-3-577,-3 1-663,-19-1 768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10706,'14'4'5211,"9"-2"-3891,-16-2-780,25-1 665,-25 0-1020,1 1 1,-1 0 0,1 0-1,-1 1 1,1 0 0,-1 0-1,12 4 1,-18-5-167,0 1-1,1-1 1,-1 1 0,0-1 0,0 1-1,1 0 1,-1-1 0,0 1-1,0 0 1,0 0 0,0 0-1,0 0 1,0 0 0,0 0-1,-1 0 1,1 0 0,0 0 0,0 0-1,-1 0 1,1 1 0,-1-1-1,1 0 1,-1 1 0,1-1-1,-1 0 1,0 0 0,0 3 0,0-2 7,0 0 0,-1 0 0,1 0 1,-1 0-1,1 0 0,-1 0 0,0 0 1,0 0-1,0 0 0,0 0 0,0 0 1,0-1-1,-1 1 0,1 0 0,0-1 1,-1 1-1,-2 1 0,-7 5 79,-1 1-1,0-1 1,0-1 0,-1 0-1,0-1 1,-18 6-1,28-11-71,-6 2 263,1 0 1,0 0-1,-9 6 0,17-9-287,0 0-1,0 0 1,0 0-1,0 0 1,-1 0 0,1 0-1,0 0 1,0 0-1,0 0 1,0 0-1,0 1 1,0-1 0,0 0-1,0 0 1,0 0-1,0 0 1,0 0 0,0 0-1,0 0 1,0 0-1,0 1 1,0-1-1,0 0 1,0 0 0,0 0-1,0 0 1,0 0-1,0 0 1,0 0 0,0 1-1,0-1 1,0 0-1,0 0 1,0 0-1,0 0 1,0 0 0,0 0-1,0 0 1,0 0-1,0 0 1,0 1 0,1-1-1,-1 0 1,0 0-1,0 0 1,0 0-1,0 0 1,0 0 0,0 0-1,0 0 1,0 0-1,0 0 1,1 0 0,-1 0-1,0 0 1,0 0-1,0 0 1,7 3 152,13 1-48,0 0 0,0-2 0,0 0 0,35-2 0,-33 0-27,80-4 319,-31 0-265,-47 2-1556,-22 2 129,-5 2 455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3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79 2801,'-2'-14'7805,"-2"4"-5200,1 7-2602,0 0-1,0 1 1,0-1-1,0 1 1,-5-3-1,2 2 395,-6-6-307,9 7-67,1-1 0,-2 1 1,1-1-1,0 1 0,0 0 0,-1 1 0,1-1 0,-1 1 0,1-1 1,-1 1-1,0 0 0,0 0 0,1 1 0,-5-1 0,-2 1 28,0 1-1,0 0 0,1 0 1,-1 1-1,0 0 0,1 1 1,0 0-1,-15 7 0,-5 5 132,-33 23 0,56-34-156,-34 25 145,-64 60 0,99-85-159,0 0-1,0 1 1,1 0-1,-1 0 1,1 0 0,0 0-1,0 1 1,1-1 0,-1 1-1,1 0 1,0 0-1,1 0 1,0 1 0,-3 11-1,-1 9 37,5-21-37,-1 0 1,1 0-1,0 0 1,0 10 0,1-10 8,0 1 1,1 0 0,0-1 0,0 1-1,0-1 1,1 1 0,0-1 0,4 10-1,9 9 84,2-1 0,0 0 0,34 36 0,-27-33-60,-11-11-1,1-1-1,20 15 1,-27-24 24,1 0 0,1-1 0,-1 0 0,1 0 0,0-1 0,16 6 0,3-2 13,-1-1 1,1-2 0,0 0-1,1-2 1,37 0 0,-52-5-56,0 0 0,0-1 1,-1 0-1,1-1 0,-1 0 1,25-12-1,-25 9 4,0-1 0,0 0 0,-1-1 0,19-16 0,-9 5 18,24-31 0,-36 39-27,-1 0 0,0 0 1,-1-1-1,0-1 0,-1 1 1,7-19-1,-11 24-2,-1-1 0,1 0 0,-2 0 0,1-1 0,-1 1 0,0 0 0,-1-1 0,0 1 0,-1 0 0,0 0 0,-3-14 1,-48-140 176,43 137-173,7 20-16,0 0 1,-1 0-1,0 0 1,0 0-1,-7-9 1,7 12-1,1 0-1,0 1 1,-1 0 0,0 0 0,1-1 0,-1 2-1,0-1 1,0 0 0,0 0 0,0 1 0,0 0-1,0 0 1,-4-1 0,-9-1 22,1 1 0,-1 0 1,-26 2-1,26 1 31,1-2 1,-1 0-1,-27-5 1,21 0-12,-1 1 0,0 1 0,-44-2 0,49 6 469,7-1-2241,4 1-3864,7 0 4518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0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2110 590 3753,'39'16'1703,"-30"-14"933,-6-5 315,-5-6 1689,1 5-4037,-1-4-299,1-2-33,-1 1 0,-3-10-1,-1 1 79,-1 1-1,-13-26 1,7 24-15,0 0 0,-1 1 0,-21-20 0,18 20-147,-15-16 114,-2 2 1,-1 2-1,-62-43 1,76 61-234,0 0 1,-1 2 0,0 0 0,-27-8 0,-97-20 130,56 16-140,18 1-31,-31-8-23,80 24-8,0 1 1,-38-2 0,-172 9 48,167 2-57,-97 20 0,124-14-41,0 1 0,1 2 1,-59 30-1,71-30 23,1 1 0,0 2 0,1 0 0,1 1 1,1 2-1,-31 34 0,0 8-55,-50 78 1,88-117 70,1 2 1,1-1-1,1 2 1,-13 41 0,-20 112-37,41-149 39,1-1 1,1 56-1,0 14-2,-3-51 14,2 0 1,5 67 0,5-50-38,22 92 1,-21-127 22,1 0 0,1 0-1,2-1 1,1-1 0,19 31 0,2-7 12,45 52 0,51 39 12,-97-110-9,51 38 0,44 23 41,-70-54-4,41 27 16,114 55 0,-160-95-7,2-2 0,0-3 0,1-2 0,1-3 0,81 13 0,119 10 199,-139-30-193,-96-10-30,0 0 0,0-2 0,35-7 0,78-30 91,-110 31-91,-5 0-1,0 0-1,-1-1 1,0-1 0,0 0-1,27-22 1,-4-2 10,39-41 1,-60 53-20,-1-1-1,-2-1 1,0-1-1,-2-1 0,0 0 1,19-47-1,3-2 17,-23 49 3,19-49 0,-18 21 40,12-69 1,-2 5-17,-12 67-34,13-51 110,-25 88-87,0 0 0,-1 0 0,0 0 0,-1 0 0,-2-20 0,-6-7 87,-25-74 0,19 73-99,-107-304 127,111 321-131,-1 1 0,-2 1 0,-18-29-1,21 39 3,0 0-1,-1 0 0,0 1 0,-1 0 0,-1 1 0,-16-11 0,-34-19 87,35 24-81,0-1 0,-38-34 1,26 11-32,-12-11-9,45 46-23,0 0 0,-1 1 0,1 0-1,-1 0 1,-16-6 0,7 4-1148,-1 2 0,-34-8 0,48 13-103,4 0 1224,0 0-1,0 0 0,0 0 0,0 0 0,0 0 0,0 0 0,0 0 0,0 0 1,0 0-1,0 0 0,0 0 0,0 0 0,0 0 0,1 0 0,-1 0 0,0 0 1,0 0-1,0 1 0,0-1 0,0 0 0,0 0 0,0 0 0,0 0 0,0 0 1,0 0-1,0 0 0,0 0 0,0 0 0,0 0 0,0 0 0,0 0 0,0 0 1,0 0-1,0 0 0,0 0 0,0 0 0,0 0 0,0 0 0,0 0 1,0 0-1,0 0 0,0 1 0,0-1 0,0 0 0,0 0 0,0 0 0,0 0 1,0 0-1,-1 0 0,1 0 0,0 0 0,0 0 0,0 0 0,0 0 0,0 0 1,0 0-1,0 0 0,11 6-1373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0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6089,'0'0'151,"1"0"0,-1 0 1,0 0-1,0 0 0,0 0 0,0 0 0,0 0 0,0 0 0,0 0 0,0 0 0,0 0 0,0 0 0,0 0 0,0 0 0,0 0 0,0 0 0,0 0 1,0 0-1,0 0 0,0 0 0,0 0 0,0 0 0,0 0 0,0 0 0,0 0 0,0 0 0,0 0 0,0 0 0,0 0 0,0 0 0,0 0 1,0 0-1,0 0 0,0 0 0,0 0 0,0 5 2016,-1 13-1485,1-14 26,-1 24 213,2 1 1,3 28 0,14 58-24,-5-36-434,-10-64-468,0 1 0,0-1 0,2 0 0,12 29 0,-12-36-722,-1-13-1988,0-1 1357,7-10-251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6193,'6'32'2977,"2"11"-1721,1 5-816,3 8 248,0 3-207,-3 3-97,-1 1-120,0-7-408,-1-10-416,1-14 472,3-8-281,0-21-255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0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19 6969,'0'-1'399,"-1"0"0,1 0-1,-1 0 1,1 0 0,-1 0-1,1 0 1,-1 1 0,1-1 0,-1 0-1,0 0 1,0 1 0,1-1-1,-1 1 1,0-1 0,0 0-1,-1 0 1,0 0-138,0 1-1,0-1 1,0 0 0,0 1-1,0-1 1,-1 1 0,-2 0-1,-2 0-46,-1 0 0,0 1 0,-10 2 0,3 0 17,1 1 0,-1 1 0,-19 8 1,-39 24 627,70-35-777,0 0 1,1-1-1,-1 1 0,0 0 0,1 1 1,-1-1-1,1 0 0,0 1 0,0-1 1,0 1-1,0 0 0,0 0 1,0 0-1,1 0 0,0 0 0,-3 6 1,4-7-36,0 0 1,-1 1-1,1-1 0,0 0 1,0 0-1,0 1 1,0-1-1,1 0 1,-1 1-1,1-1 0,-1 0 1,1 0-1,0 1 1,0-1-1,0 0 1,0 0-1,0 0 0,0 0 1,0 0-1,1 0 1,-1-1-1,1 1 1,0 0-1,3 2 0,5 3 51,0-1 0,1 1 0,0-2 0,0 0 0,17 6 0,-13-6 63,0 1 0,17 11 0,-27-14-786,9 4 1802,-9-5-3607,-1-2-3336,-4 0 4118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8082,'0'-5'7901,"1"5"-4465,3 10-2741,-4-9-633,5 15 73,-1-1 0,1 20 0,-4-33-126,0 7 36,0 1 0,-1-1 0,0 10 0,-1-3 92,1-28-149,1 1 1,0-1-1,1 0 0,0 1 1,1-1-1,7-20 0,-8 27 2,0 0 0,1 0-1,0 0 1,0 0 0,0 0-1,1 0 1,-1 1 0,1-1 0,0 1-1,0 0 1,1 0 0,-1 1-1,1-1 1,0 1 0,9-5-1,-11 7 14,1 0 0,-1 0-1,0 0 1,0 0-1,0 1 1,1 0 0,-1-1-1,0 1 1,1 0-1,-1 0 1,0 1-1,1-1 1,-1 1 0,0 0-1,0 0 1,0 0-1,0 0 1,1 0 0,-2 1-1,1-1 1,0 1-1,3 2 1,-2-1 54,0 0 1,-1 0 0,1 1-1,-1-1 1,0 1-1,0 0 1,0 0-1,0 0 1,-1 0-1,0 0 1,1 1 0,-2-1-1,1 1 1,1 6-1,-1-2 99,-1 0-1,-1 0 0,0 0 0,0 0 1,-1 0-1,0 0 0,-1 0 1,-4 16-1,4-20-785,-1-7-4575,2 1 3849,1 1-55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0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9226,'-8'0'1452,"1"1"1,-1-1-1,0 2 0,-8 1 1,33-2 2143,16 1-3656,271 13 552,-257-13-458,32 3-1100,-69-3-111,-8 2 442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0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7210,'17'0'2589,"-6"-1"-1478,1 1-1,-1 0 1,0 1-1,15 3 0,-24-3-1036,0 0-1,1-1 0,-1 1 0,0 0 0,1 0 1,-1 0-1,0 0 0,0 1 0,0-1 0,0 1 0,0-1 1,0 1-1,0 0 0,-1-1 0,1 1 0,0 0 1,-1 0-1,0 0 0,1 1 0,-1-1 0,0 0 0,0 0 1,0 1-1,1 3 0,-2-4-56,0-1 0,-1 1 0,1 0 0,0-1 0,0 1 0,-1-1 1,1 1-1,-1-1 0,0 1 0,1-1 0,-1 1 0,0-1 0,0 0 0,0 1 0,0-1 0,0 0 0,0 1 0,0-1 1,0 0-1,0 0 0,-3 1 0,-1 2 52,0 0 0,0-1-1,0 0 1,-9 5 0,-5 0 245,-2 1 854,-26 7-1,55-12-723,1 0 0,0-1 0,0 0 0,15 2 0,82 4-146,-80-12-330,-6 0-6255,-7 4 3869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4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57 3897,'0'0'637,"0"-1"1,1 1-1,-1-1 1,0 1-1,0-1 1,1 1 0,-1 0-1,0-1 1,0 1-1,0-1 1,0 1-1,0-1 1,0 1-1,0-1 1,0 1-1,0-1 1,0 0-1,0 0-401,0 0 1,0 0-1,0 1 0,0-1 0,-1 0 0,1 0 0,0 0 0,-1 1 0,1-1 0,0 0 0,-1 0 0,1 1 0,-1-1 0,0 0 0,1 1 0,-1-1 0,1 1 1,-2-2-1,-9-3-129,1 0-1,-1 0 1,0 1 0,-22-5 0,26 8-77,-1 0-1,0 0 1,0 1 0,1 0-1,-1 1 1,0-1-1,1 2 1,-1-1-1,1 1 1,-1 0-1,-12 5 1,3 2-16,0-1 1,0 2-1,-18 14 0,24-16-11,1 0-1,0 1 1,1 0-1,0 1 0,0 0 1,1 0-1,0 1 1,1 0-1,-8 15 0,-39 84 13,50-101-15,0 0 0,1 0-1,0 0 1,1 1 0,0-1-1,0 1 1,1 0 0,0-1-1,1 1 1,0 0 0,1-1-1,0 1 1,0 0 0,1-1 0,0 1-1,1-1 1,0 0 0,1 0-1,0 0 1,0 0 0,10 15-1,-2-7-3,39 49-28,-44-58 26,1-1 1,-1 0-1,2 0 0,-1 0 0,19 10 1,-10-9 3,1 0-1,-1-2 1,1 0 0,0-1-1,0 0 1,1-2 0,0 0 0,-1-1-1,1-1 1,0-1 0,0-1 0,-1 0-1,1-1 1,0-1 0,-1-1-1,0-1 1,0 0 0,0-2 0,18-8-1,-25 9 28,0-1-1,0-1 0,0 1 0,-1-2 0,0 0 0,-1 0 1,0 0-1,0-1 0,-1-1 0,0 1 0,7-15 1,-8 12 16,-1 0 1,0 0 0,0-1 0,-2 0 0,0 0-1,0-1 1,-1 1 0,-1-1 0,1-26 0,-4-2 110,-11-70 1,10 101-99,0 1 1,-1 0-1,-6-16 0,6 22-16,1 0 0,-1 1 0,0-1-1,0 0 1,0 1 0,0-1 0,-1 1-1,0 0 1,-5-4 0,-1 1 46,-1 0-1,0 1 1,0 0 0,-1 0 0,0 1 0,0 1 0,-25-6 0,-90-9 169,124 18-252,-26-2 12,-10-1-37,-62-14 1,99 18 2,1-1 0,0 1 0,0 0 0,0-1 0,0 1 0,-1 0 1,1 0-1,0 0 0,0 0 0,-1 0 0,1 0 0,0 0 0,0 0 1,0 1-1,-1-1 0,0 1 0,1 0-56,0-1 1,1 1 0,-1 0-1,0 0 1,1 0-1,-1 0 1,1 0-1,0 0 1,-1-1-1,1 1 1,0 0-1,-1 0 1,1 0-1,0 0 1,0 1-1,0-1 1,0 0-1,0 0 1,0 2-1,0-3 77,0 4-287,0 0 0,1 0-1,-1-1 1,2 7 0,11 25-552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 7009,'-1'-2'476,"-1"2"0,1-1 0,-1 0-1,0 0 1,1 0 0,-1 1 0,0-1-1,1 1 1,-1-1 0,0 1-1,-3 0 1,5 0-368,-1 0-1,0 0 1,0 0 0,1 0-1,-1 1 1,0-1 0,0 0-1,1 0 1,-1 1-1,0-1 1,1 0 0,-1 1-1,1-1 1,-1 1 0,0-1-1,1 1 1,-1-1-1,1 1 1,-1-1 0,1 1-1,0 0 1,-1-1 0,1 1-1,0 0 1,-1-1-1,1 1 1,0 0 0,0-1-1,-1 1 1,1 0-1,0 0 1,0 1-46,0-1 0,0 0 0,0 0-1,0 1 1,0-1 0,1 0 0,-1 0 0,0 0-1,1 1 1,-1-1 0,0 0 0,1 0 0,0 0-1,-1 0 1,1 0 0,0 0 0,-1 0 0,1 0-1,2 1 1,1 4 94,100 116 1509,-79-96-1442,1-1 1,1-1 0,60 40 0,-81-60-210,1 0 1,0-1-1,0 1 1,0-1-1,14 3 1,-18-5-9,0 0 0,1-1 1,-1 0-1,0 0 0,0 0 1,0 0-1,1 0 1,-1 0-1,0-1 0,0 0 1,0 0-1,0 0 0,0 0 1,0 0-1,0 0 0,0-1 1,3-2-1,23-18 24,-18 13-22,0 1 0,13-8 1,-2 5-16,2 0-1,-1 2 1,1 0 0,0 2 0,29-6 0,128-12-42,-28 13 49,289 12 1,-330 10 126,-1 4 1,0 6-1,139 42 0,-195-44 159,53 25 0,-79-29-119,0 1 1,-1 1 0,35 28-1,17 27 177,-95-104-107,10 23-240,-5-8-7,1 0-1,-9-29 0,16 40-1,1 1 0,-1-1 0,1 0 0,0-13-1,1 17 3,0-1 0,0 1 0,1 0 0,-1 0 0,1 0 0,0-1 0,0 1 0,0 0 0,0 0 0,1 0 0,2-4 0,-2 4-3,0 1 1,1-1-1,-1 1 0,1 0 0,-1 0 0,1 0 0,0 0 0,0 0 0,0 0 0,0 1 0,0-1 0,0 1 0,7-2 0,3 0-9,0 1-1,16-1 1,-18 2 18,74-4 9,97 7 0,-146-1 7,104 6 96,0 5 0,0 7 0,145 39 0,-276-56-89,22 6 61,43 6 1,-64-13-67,-1 0 0,1-1 0,0 0 0,0-1-1,0 0 1,0-1 0,-1 1 0,17-7 0,-23 7 60,-2 1-101,0 0-1,0-1 1,0 1-1,0-1 0,1 1 1,-1-1-1,0 0 1,0 1-1,0-1 1,1-1-1,-2 2-14,0-1 0,1 0 0,-1 1 0,0-1 0,0 1 1,0-1-1,0 0 0,0 1 0,0-1 0,0 0 0,0 1 0,0-1 0,0 1 0,0-1 0,0 0 0,0 1 0,-1-1 0,1 1 0,0-1 0,0 1 0,-1-1 0,1 0 0,0 1 0,-1-1 0,1 1 1,-1-1-1,-12-16-390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0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 5489,'0'0'481,"0"0"0,-1 1-1,1-1 1,0 0 0,0 0 0,-1 0 0,1 1-1,0-1 1,0 0 0,-1 0 0,1 0-1,0 0 1,-1 0 0,1 0 0,0 1-1,0-1 1,-1 0 0,1 0 0,0 0-1,-1 0 1,1 0 0,0 0 0,-1 0-1,1 0 1,0 0 0,-1 0 0,1-1 0,0 1-1,-1 0 1,-4 0 3318,1 1-5233,3 1 1433,-10 10 231,11-11-228,0-1-1,-1 0 0,1 0 1,0 0-1,0 1 0,-1-1 0,1 0 1,0 0-1,0 0 0,-1 0 1,1 0-1,0 1 0,-1-1 1,1 0-1,0 0 0,-1 0 0,1 0 1,0 0-1,-1 0 0,1 0 1,0 0-1,-1 0 0,1 0 1,0 0-1,0-1 0,-1 1 0,1 0 1,0 0-1,-1 0 0,1 0 1,0 0-1,-1-1 0,1 1 1,0 0-1,0 0 0,0 0 0,-1-1 1,1 1-1,0 0 0,0 0 1,-1-1-1,1 1 0,0 0 1,0 0-1,0-1 0,0 0 0,0 1-1,0 0-1,0 0 1,0 0-1,0-1 0,0 1 1,0 0-1,0 0 1,0 0-1,0-1 0,0 1 1,0 0-1,0 0 1,0 0-1,1-1 1,-1 1-1,0 0 0,0 0 1,0 0-1,0 0 1,0-1-1,1 1 0,-1 0 1,0 0-1,0 0 1,0 0-1,1 0 0,-1 0 1,0 0-1,0-1 1,0 1-1,1 0 0,-1 0 1,0 0-1,0 0 1,0 0-1,1 0 0,-1 0 1,0 0-1,1 0 0,8-1 31,-8 2-23,0-1-1,1 0 1,-1 1 0,0-1 0,0 1 0,0-1 0,1 1-1,-1 0 1,0-1 0,0 1 0,0 0 0,0 0-1,0 0 1,0 0 0,0 0 0,-1 0 0,1 0 0,0 0-1,-1 0 1,2 1 0,-1 0 12,0-1-1,-1 1 1,1 0-1,0 0 1,-1 0-1,1-1 1,-1 1-1,1 0 1,-1 0-1,0 0 1,0 0-1,0 3 1,0-5-21,-1 0 0,1 0 0,-1 1 0,0-1 0,1 0 0,-1 0 0,1 0 0,-1 0 0,1 0 0,-1 0 0,0 0 0,1 0 0,-1 0 0,1 0 1,-1 0-1,1 0 0,-1 0 0,0 0 0,1 0 0,-1-1 0,1 1 0,-1 0 0,1 0 0,-1-1 0,1 1 0,-1 0 0,1-1 0,0 1 0,-1 0 0,1-1 0,-1 0 0,1 1-5,-1-1 0,1 0-1,0 1 1,0-1 0,0 0 0,-1 1-1,1-1 1,0 0 0,0 1-1,0-1 1,0 0 0,0 0 0,0 1-1,0-1 1,0 0 0,1 1 0,-1-1-1,0 0 1,0 1 0,0-1-1,1 0 1,1-1 0,-1 1-1,1 0 0,0-1 1,-1 1-1,1 0 1,0 0-1,2-1 0,5-3 7,31-18-1,-38 22 3,0 0 0,-1 1 0,1-1 0,0 0-1,0 1 1,0 0 0,-1-1 0,1 1 0,0 0 0,0 0 0,2 0-1,-3 0 5,-1 0 1,1 0-1,0 0 0,-1 1 0,1-1 0,-1 0 0,1 0 0,0 0 0,-1 1 0,1-1 0,-1 0 0,1 1 0,-1-1 1,0 1-1,1-1 0,-1 0 0,1 1 0,-1-1 0,0 1 0,1-1 0,-1 1 0,1 0 0,-1 0 7,0 0-1,0 0 1,0 1-1,1-1 1,-1 0-1,0 0 1,-1 0-1,1 0 1,0 0-1,0 0 1,0 0-1,-1 0 1,1 0-1,0 1 1,-1-1-1,1 0 0,-1-1 1,0 1-1,1 0 1,-1 0-1,0 0 1,1 0-1,-1 0 1,0 0-1,0-1 1,0 1-1,1 0 1,-3 0-1,-5 4 17,1-1 1,-1-1-1,0 0 0,-1 0 0,1 0 0,0-1 0,-1 0 0,1 0 1,-10-1-1,16-1-30,0 0 0,0 0 0,0 0 1,0-1-1,0 1 0,0-1 0,0 1 0,0-1 1,0 0-1,0 0 0,0 0 0,-1-1 0,2 2-5,1-1-1,-1 1 1,1-1-1,-1 1 1,0-1-1,1 0 1,0 1-1,-1-1 1,1 1-1,-1-1 1,1 0-1,0 1 1,-1-1-1,1 0 1,0 0-1,0 1 0,0-1 1,-1 0-1,1 0 1,0 1-1,0-1 1,0 0-1,0 0 1,0 1-1,0-1 1,1 0-1,-1 0 1,0 1-1,0-1 1,0 0-1,1 1 1,-1-1-1,0 0 0,1 0 1,0-1-5,0 1-1,0 0 1,0 0-1,1 0 1,-1 0 0,0 0-1,0 1 1,0-1-1,1 0 1,-1 0 0,1 1-1,-1-1 1,0 1-1,1-1 1,-1 1 0,1 0-1,1-1 1,29-1-63,-26 2 64,2 0 67,0 0 0,0 0 0,0 1 1,0 0-1,0 1 0,-1 0 1,1 0-1,8 4 0,-19-6 79,-1 0 0,1 0 1,0 1-1,-1-1 0,-5 2 0,-5 1-100,2 0-13,-9 1 13,0-1 0,-25 2 1,44-5-43,1 0 0,-1 0 1,1 0-1,-1 0 0,1 0 1,-1 0-1,0-1 0,1 1 0,0 0 1,-1-1-1,1 1 0,-1-1 1,1 1-1,-1-1 0,1 0 0,0 0 1,-1 1-1,1-1 0,0 0 0,0 0 1,0 0-1,0-1 0,0 1 1,0 0-1,0 0 0,-1-2 0,2 2-2,0 0 0,0 1 0,0-1 0,0 0 0,0 1 0,0-1 0,0 0 0,0 1 0,0-1 0,1 0 0,-1 1 0,0-1 0,0 0 0,1 1 0,-1-1-1,0 0 1,1 1 0,-1-1 0,1 1 0,-1-1 0,0 1 0,1-1 0,0 1 0,-1-1 0,1 1 0,-1-1 0,1 1 0,0-1 0,18-9-251,-16 10 112,-1-1 1,1 0-1,0 1 0,0-1 1,0 1-1,0 0 1,0 0-1,0 0 1,0 0-1,-1 1 1,7 0-1,-8 0 104,29 4-584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0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6449,'0'-1'746,"0"0"-1,-1 0 0,1 0 0,0 0 0,0-1 0,0 1 1,0 0-1,0 0 0,0 0 0,1 0 0,-1 0 1,0 0-1,0 0 0,1 0 0,-1 0 0,1-2 0,3 1-620,-1 0-1,1 0 1,0 0-1,-1 1 1,1-1-1,0 1 1,0 0 0,0 0-1,0 0 1,5 0-1,11-2 25,1 2 0,0 0 0,0 1-1,24 3 1,157 8 267,1-13-197,-10 0 329,-155 3-283,-1 1 0,-1 2-1,44 11 1,-57-10 127,-39-10-2687,-47-11-3410,58 15 5299,-14-6-1738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1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47 10850,'-14'-3'7747,"13"2"-7504,-1 0-1,1 0 0,0 0 0,-1 0 0,1 0 1,0 0-1,-1 0 0,1 0 0,-1-2 1,-1 0-223,1-1 1,1 1-1,-1 0 1,0-1-1,1 1 1,-2-6-1,5 23 883,-2-14-885,0 0-1,0 0 0,0 0 0,0 1 1,0-1-1,0 0 0,0 0 1,0 0-1,0 0 0,-1 1 0,1-1 1,0 0-1,0 0 0,0 0 1,0 0-1,0 0 0,0 1 0,0-1 1,0 0-1,0 0 0,-1 0 0,1 0 1,0 0-1,0 0 0,0 0 1,0 0-1,0 1 0,0-1 0,-1 0 1,1 0-1,-7-5-196,6 5 195,1 0-1,0-1 0,0 1 1,0 0-1,-1 0 0,1 0 0,0-1 1,0 1-1,0 0 0,0 0 0,0 0 1,0-1-1,-1 1 0,1 0 1,0 0-1,0-1 0,0 1 0,0 0 1,0-1-1,0 1 0,0 0 1,0 0-1,0-1 0,0 1 0,0 0 1,0 0-1,1-1 0,-1 1 0,0 0 1,0 0-1,0-1 0,0 1 1,0 0-1,0 0 0,1 0 0,-1-1 1,0 1-1,0 0 0,2-3-1798,-1-1-4098,-1 4 3817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77 10186,'-52'-39'3856,"48"36"-3209,1 1 0,-1-1 0,1 1 0,0-1 0,-4-5 1,1 1 508,5 7-1125,1 0 0,0 0 0,0 0 0,0-1 0,0 1-1,-1 0 1,1 0 0,0 0 0,0 0 0,0 0 0,0 0-1,0 0 1,0-1 0,0 1 0,-1 0 0,1 0 0,0 0-1,0 0 1,0-1 0,0 1 0,0 0 0,0 0-1,0 0 1,0 0 0,0-1 0,0 1 0,0 0 0,0 0-1,0 0 1,0 0 0,0-1 0,0 1 0,0 0 0,0 0-1,0 0 1,0 0 0,0 0 0,0-1 0,1 1 0,-1 0-1,0 0 1,0 0 0,0 0 0,0 0 0,0-1 0,0 1-1,0 0 1,1 0 0,-1 0 0,0 0 0,0 0 0,0 0-1,0 0 1,0 0 0,1 0 0,-1-1 0,0 1 0,0 0-1,0 0 1,0 0 0,1 0 0,13-1 556,-13 1-549,572 20 1276,-504-11-1286,90 22 0,-81-14-26,-63-12-170,-11-3-476,-9-3-1098,-9-4-583,-5-5 930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12 5697,'5'-9'2292,"-5"9"-2251,0 0 0,0 0 0,0 0 0,0-1 0,0 1 1,-1 0-1,1 0 0,0 0 0,0 0 0,0 0 0,0 0 0,0 0 1,0-1-1,0 1 0,-1 0 0,1 0 0,0 0 0,0 0 0,0 0 0,0 0 1,0 0-1,-1 0 0,1 0 0,0 0 0,0 0 0,0 0 0,0 0 1,0 0-1,-1 0 0,1 0 0,0 0 0,0 0 0,0 0 0,0 0 0,0 0 1,-1 0-1,-22 7 981,-38 21 704,-92 56-1,152-84-1708,-6 4 107,1 0-1,0 1 1,0-1-1,-7 9 0,12-12-102,0 0 0,0 0-1,0 0 1,0 1 0,0-1-1,1 0 1,-1 0-1,0 1 1,1-1 0,-1 0-1,1 1 1,-1-1 0,1 1-1,0-1 1,0 1-1,-1-1 1,1 1 0,0-1-1,0 1 1,1-1 0,-1 1-1,0-1 1,0 0-1,1 1 1,-1-1 0,1 1-1,-1-1 1,2 3 0,1-1-4,-1 1 1,1-1-1,0 1 1,0-1 0,0 0-1,1 0 1,-1 0-1,1-1 1,7 5 0,5 1 2,18 7 1,-20-9-6,13 6 50,52 19-412,-67-26 226,1-2 1,0 0-1,0 0 1,18 0-1,9-2-384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12475,'-15'0'8552,"0"1"-6933,-16 1-2684,31-1 1064,0 1 0,0 0 0,0-1 1,0 1-1,0 0 0,0-1 0,0 1 1,0 0-1,1 2 0,0-4 2,-1 0 7,0 0 0,0 1 0,0-1 0,0 0 0,0 0 0,0 0 0,0 0 0,0 0 0,0 0 0,0 0 0,0 1 0,0-1 0,0 0 0,0 0 0,0 0 0,0 0 0,0 0 0,0 0 0,0 0 0,1 0 0,-1 0 0,0 1 0,0-1 0,0 0 0,0 0 0,0 0 0,0 0 0,0 0-1,1 0 1,-1 0 0,0 0 0,0 0 0,0 0 0,0 0 0,0 0 0,0 0 0,0 0 0,1 0 0,-1 0 0,0 0 0,6-3 146,-4 2-83,-1 1-1,0-1 1,0 1-1,0-1 1,0 1-1,0-1 1,0 1 0,3-1-1,-4 1 212,2 5 74,2 9 250,-5-10-359,-5-6-67,2-2-551,3 1-2013,3 2-4932,4 0 4909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2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 18292,'-19'-1'2692,"19"1"-2673,0 0 0,0 0 0,0 0 0,0 0 0,0 0 0,0 0 0,0 0 0,1 0 0,-1 0 0,0 0 0,0 0 0,0 0 0,0 0 0,0 0 0,0 0 0,0 0 0,0 1 0,0-1 0,0 0 0,0 0 0,0 0 0,0 0 0,0 0 0,0 0-1,0 0 1,0 0 0,0 0 0,0 0 0,0 0 0,0 0 0,0 0 0,0 0 0,0 0 0,0 0 0,0 1 0,0-1 0,0 0 0,0 0 0,0 0 0,0 0 0,0 0 0,0 0 0,0 0 0,0 0 0,0 0 0,0 0 0,0 0 0,0 0 0,0 0 0,0 0-1,0 0 1,0 0 0,0 0 0,0 0 0,-1 0 0,1 1 0,0-1 0,0 0 0,0 0 0,0 0 0,0 0 0,0 0 0,0 0 0,0 0 0,0 0 0,0 0 0,0 0 0,0 0 0,5 3 305,8-2-122,-1 0 0,25-1-1,-22-1-151,155 7 106,-21-1-122,-93-4-51,1 0-278,75-8 1,-98 0-2400,-34 7 2604,0 0 0,0 0 0,0 0 0,0 0 0,0 0 1,0 0-1,-1 0 0,1 0 0,0 0 0,0 1 1,0-1-1,0 0 0,0 0 0,0 0 0,0 0 0,0 0 1,0 0-1,0 0 0,0 0 0,0 0 0,0 0 0,0 1 1,0-1-1,0 0 0,0 0 0,0 0 0,0 0 0,0 0 1,0 0-1,1 0 0,-1 0 0,0 0 0,0 0 0,0 0 1,0 1-1,0-1 0,0 0 0,0 0 0,0 0 0,0 0 1,0 0-1,0 0 0,0 0 0,0 0 0,1 0 0,-1 0 1,0 0-1,0 0 0,0 0 0,0 0 0,0 0 1,0 0-1,0 0 0,0 0 0,0 0 0,1 0 0,-3 2-761,-5 11-920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35 9210,'-4'-3'6955,"-2"3"-3367,-12 3-2889,11-2-8,-53 11-13,59-12-669,0 0 1,0 0 0,-1 1-1,1-1 1,0 0 0,0 0-1,0 0 1,0 0 0,-1-1-1,1 1 1,0 0 0,-1-1-1,2 1-18,-1 0-1,1-1 1,0 1 0,-1-1-1,1 1 1,0-1-1,0 1 1,0-1-1,0 1 1,-1-1 0,1 1-1,0-1 1,0 1-1,0-1 1,0 1-1,0-1 1,0 1 0,0-1-1,1 0 1,-1 0-36,0 0 34,1 0 1,0 0-1,0 0 0,0 0 1,1 0-1,-1 0 1,0 0-1,0 0 1,0 1-1,1-1 1,-1 1-1,0-1 0,3 0 1,-2 0-2,7-3 6,0 0 1,1 1 0,15-4-1,-17 5 8,-6 1 10,0 1 0,0-1 0,0 1 1,-1 0-1,1-1 0,0 1 0,0 0 1,0 0-1,0 1 0,-1-1 0,1 0 0,2 1 1,-3-1 1,-1 0 0,0 0 0,0 1 0,1-1 0,-1 0 0,0 0 0,0 0 0,0 1 0,1-1 0,-1 0 0,0 0 0,0 0 0,0 1 0,0-1 0,1 0 0,-1 0 0,0 1 0,0-1 1,0 0-1,0 1 0,0-1 0,0 0 0,0 1 0,-3 9 442,-22 29 451,19-31-523,6-8-440,0-1-1,0 1 1,0 0-1,-1 0 1,1 0 0,0 0-1,0 0 1,0 0-1,0 0 1,-1 0 0,1 0-1,0 0 1,0 0-1,0 0 1,0-1-1,0 1 1,0 0 0,-1 0-1,1 0 1,0 0-1,0 0 1,0-1 0,0 1-1,0 0 1,0 0-1,0 0 1,0 0 0,0-1-1,0 1 1,0 0-1,0 0 1,0 0-1,0 0 1,0-1 0,0 1-1,0 0 1,0 0-1,0 0 1,0 0 0,0-1-1,0 1 1,0 0-1,0 0 1,1-2-1847,5-3 756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58 11154,'-80'-36'3928,"69"31"-3271,8 4-301,0 0 0,1 0 1,-1-1-1,0 1 0,1-1 0,-4-2 0,6 2 1455,5 1-711,13 1-381,-8 0-771,168 1 435,87-2-268,-90-1 22,-136 2 74,0 2-1,59 10 1,-82-8-117,-10 0-28,-6-4-63,0 0-1,1 1 0,-1-1 1,0 0-1,0 0 1,0 0-1,0 0 0,0 0 1,0 1-1,0-1 1,0 0-1,0 0 0,0 0 1,0 0-1,0 0 1,0 1-1,0-1 1,0 0-1,0 0 0,0 0 1,0 0-1,0 1 1,0-1-1,0 0 0,0 0 1,0 0-1,0 0 1,0 0-1,0 0 0,0 1 1,0-1-1,-1 0 1,1 0-1,0 0 1,0 0-1,0 0 0,-1 1-47,0 0-1,-1 0 1,1-1-1,0 1 1,0-1-1,0 1 0,-1-1 1,1 0-1,0 1 1,-1-1-1,1 0 1,-3 0-1,-16-1-1487,5-4 7,-1-3 623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52 10522,'1'0'428,"-1"0"-1,1 0 1,0 0-1,-1 0 1,1 0-1,0 0 1,-1 0-1,1 0 1,0 0-1,-1 1 1,1-1-1,0 0 1,-1 0-1,2 1 1,-2-1-287,0 0-1,0 1 1,0-1 0,0 0 0,-1 0-1,1 0 1,0 1 0,0-1 0,0 0-1,0 0 1,0 0 0,0 0 0,0 1-1,-1-1 1,1 0 0,0 0 0,0 0-1,0 0 1,0 0 0,-1 1 0,1-1-1,0 0 1,0 0 0,0 0 0,-1 0-1,1 0 1,0 0 0,-3 1 7,0 0 0,1 0 0,-1 0 0,0 0 0,0-1 1,-3 1-1,6-1-157,0 0 0,0 0 0,-1 0 1,1 0-1,0 0 0,0 0 0,0 0 0,-1 0 1,1 0-1,0 0 0,0 0 0,0 0 0,-1 0 1,1 0-1,0 0 0,0 0 0,0 0 1,-1 0-1,1 1 0,0-1 0,0 0 0,0 0 1,0 0-1,-1 0 0,1 0 0,0 0 0,0 1 1,0-1-1,0 0 0,0 0 0,0 0 1,0 0-1,-1 1 0,1-1 0,0 0 0,0 0 1,0 0-1,0 1 0,4 8-64,-2-7 81,0 0 0,0 1-1,1-1 1,-1 0 0,4 2-1,-5-4-2,14 7 63,-15-7-60,1 1 0,-1-1 1,1 0-1,-1 0 0,1 0 1,-1 1-1,1-1 1,-1 0-1,0 0 0,1 0 1,-1 0-1,1 0 0,-1 0 1,1 0-1,-1 0 0,1 0 1,-1 0-1,1-1 0,-1 1 1,1 0-1,-1 0 0,1 0 1,-1 0-1,1-1 0,-1 1 1,0 0-1,1-1 0,-1 1 1,1-1-1,-1 1 17,1 0 1,-1 0-1,0-1 1,0 1-1,0 0 0,0 0 1,1-1-1,-1 1 1,0 0-1,0 0 0,0-1 1,0 1-1,0 0 1,0-1-1,0 1 0,0 0 1,0 0-1,0-1 1,0 1-1,0 0 1,0-1-1,0 1 0,0 0 1,0 0-1,0-1 1,0 1-1,0 0 0,0-1 1,0 1-1,-1 0 1,1 0-1,0-1 0,-9 1 47,-1-1-371,10 1 294,-1 0 0,1 0-1,0-1 1,0 1 0,0 0-1,-1-1 1,1 1 0,0 0-1,0-1 1,0 1 0,0 0-1,0-1 1,-1 1 0,1 0-1,0-1 1,0 1-1,0 0 1,0-1 0,0 1-1,0-1 1,0 1 0,0 0-1,0-1 1,1 1 0,-1 0-1,0-1 1,0 1 0,0 0-1,0-1 1,0 1-1,1-1 1,5-9-49,11-1 25,-7 5 24,1 0 0,13-5-1,-22 11 8,0-1-1,0 1 1,0-1-1,0 1 1,0 0-1,0 0 0,0 0 1,0 0-1,0 0 1,0 0-1,0 1 0,0-1 1,0 1-1,0 0 1,0-1-1,0 1 1,0 0-1,0 0 0,0 0 1,-1 0-1,1 0 1,3 3-1,-4-3 10,0 1 0,0-1 0,0 0 0,0 0 0,0 1 0,0-1 0,0 0 0,-1 1 0,1-1 0,0 1 0,-1-1 0,1 1 0,-1-1 0,0 1 0,1-1 0,-1 1 0,0-1 0,0 1 0,0 0 0,0-1 0,0 1 0,0-1 0,-1 1 0,1-1 0,0 1 0,-1 0 0,1-1 0,-2 2 0,-2 4 58,0-1 0,-1 0 0,0 1 1,0-2-1,0 1 0,-1-1 0,0 1 0,0-1 0,0-1 0,-11 6 0,9-5-1,0-1 1,0 0 0,-1 0 0,0-1 0,0 0 0,0-1 0,0 0 0,-16 2-1,21-4-55,-1 0 0,1 0-1,-1-1 1,1 1 0,0-1-1,-1 0 1,1 0 0,-7-3-1,9 3-20,0 0 0,0 0 0,0 0-1,1 0 1,-1 0 0,0-1 0,0 1-1,1-1 1,-1 0 0,1 1 0,-1-1 0,1 0-1,0 0 1,0 0 0,0 0 0,0 0-1,0 0 1,0 0 0,-1-3 0,2 3-15,-1-1 1,1 0-1,-1 1 0,1-1 1,0 0-1,0 1 1,0-1-1,1 0 0,-1 0 1,0 1-1,1-1 1,0 1-1,0-1 0,0 0 1,1-2-1,0 2-3,0-1 1,1 1-1,-1 0 0,1 0 1,-1 0-1,1 0 0,0 0 1,0 1-1,5-4 0,-1 2 7,0 0-1,0 0 0,0 1 1,1 0-1,-1 1 0,1 0 1,-1 0-1,1 0 0,0 1 1,9-1-1,-8 2 17,0 1 0,0-1 0,1 1-1,11 3 1,-17-3 14,0 1 0,0-1-1,0 1 1,0-1-1,0 1 1,0 1 0,0-1-1,-1 0 1,1 1 0,-1 0-1,4 3 1,-6-4 5,0-1 0,0 0 0,0 0 0,0 1 0,0-1 0,0 0-1,0 1 1,-1-1 0,1 1 0,0-1 0,-1 1 0,0-1 0,1 1 0,-1-1 0,0 1 0,0 0 0,0-1 0,0 1 0,0-1 0,0 1-1,0 0 1,0-1 0,-1 1 0,1-1 0,0 1 0,-1-1 0,0 1 0,1-1 0,-1 1 0,0-1 0,-1 2 0,0 0 26,0 0 0,-1-1 0,1 1 0,-1-1 0,1 1 0,-1-1 0,0 0 0,0 0 0,0 0 1,0-1-1,0 1 0,-1-1 0,-4 2 0,5-2-21,-1 0 0,1 0 1,-1-1-1,1 1 0,-1-1 0,1 0 1,-1 0-1,1 0 0,-1-1 0,1 1 1,-1-1-1,1 0 0,0 0 0,-1 0 0,-4-2 1,5 1-32,1 1 0,0-1 0,0 0 0,0 1 1,0-1-1,0 0 0,0 0 0,1-1 0,-1 1 0,1 0 1,-1 0-1,1-1 0,0 1 0,0-1 0,0 1 0,0-1 1,0 1-1,1-1 0,-1 0 0,0-4 0,1 2-18,0 0-1,0 0 1,0 0 0,1 0-1,0 1 1,0-1 0,0 0-1,0 0 1,1 0-1,0 1 1,0-1 0,4-7-1,-5 11 25,0-1-1,0 0 1,1 1-1,-1-1 1,0 1 0,0-1-1,1 1 1,-1 0-1,1 0 1,-1-1-1,1 1 1,0 0 0,-1 0-1,1 1 1,0-1-1,0 0 1,0 1-1,-1-1 1,1 1 0,0-1-1,0 1 1,0 0-1,0 0 1,0 0-1,0 0 1,0 0 0,0 0-1,0 0 1,0 1-1,-1-1 1,1 1-1,0-1 1,0 1 0,3 1-1,-1 1 28,0-1-1,0 1 0,0 0 1,-1 0-1,1 0 1,-1 0-1,1 0 0,-1 1 1,0 0-1,-1 0 1,1-1-1,-1 2 0,1-1 1,-1 0-1,0 0 1,-1 1-1,1-1 0,0 6 1,0-5 31,-2 0 1,1 0 0,0 0-1,-1 1 1,0-1-1,0 0 1,-1 0-1,1 1 1,-1-1 0,0 0-1,-1 0 1,1 0-1,-1 0 1,0 0-1,-5 8 1,7-12-38,-1 1 0,0-1 0,0 0-1,0 1 1,0-1 0,0 0 0,0 0 0,0 0 0,0 0-1,0 0 1,0 0 0,-1 0 0,1 0 0,-1 0-1,1 0 1,0-1 0,-1 1 0,1-1 0,-1 1 0,1-1-1,-1 1 1,1-1 0,-1 0 0,0 0 0,1 0 0,-1 0-1,1 0 1,-1 0 0,0 0 0,1 0 0,-1-1 0,-1 0-1,0 0-12,1 0 0,-1-1 0,1 1 0,0-1 0,0 0-1,-1 1 1,1-1 0,0 0 0,1 0 0,-1-1-1,0 1 1,0 0 0,1 0 0,-1-1 0,1 1 0,0-1-1,-1-3 1,1 3-32,0-1 1,0 1-1,0-1 0,1 1 1,-1-1-1,1 1 0,0-1 0,0 1 1,1-1-1,-1 1 0,1-1 1,-1 1-1,3-6 0,-2 6-232,0 1 1,0-1-1,1 1 0,-1 0 1,1-1-1,0 1 0,-1 0 0,1 0 1,0 0-1,0 0 0,2-2 0,0 1-482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10834,'0'0'3786,"0"0"-1872,0 0-627,0 0-360,4 0 124,-4 0-1040,14 6 315,-10-3-224,-1 0-1,1 0 0,4 7 1,18 23 191,-25-32-263,0 1-1,0-1 1,0 1-1,0 0 1,0-1 0,-1 1-1,1-1 1,0 1-1,-1 0 1,0 0-1,1-1 1,-1 1 0,0 0-1,0 0 1,0-1-1,0 1 1,0 0-1,0 0 1,-1 2-1,-1 4 94,2-7-110,0 0 1,0 0 0,0 0 0,0 0 0,0 0 0,0 0 0,0 0-1,0 0 1,-1 0 0,1 0 0,0 0 0,-1 0 0,1-1-1,-1 1 1,1 0 0,-1 0 0,0 0 0,1 0 0,-1-1 0,0 1-1,1 0 1,-1-1 0,0 1 0,0-1 0,-1 2 0,2-2-9,0 0 0,0 0 0,0 0 0,-1 0 0,1 0 0,0 0 0,0 0 0,-1 0 0,1 1 0,0-1 0,0 0 0,-1 0 1,1 0-1,0 0 0,0 0 0,-1 0 0,1 0 0,0-1 0,0 1 0,0 0 0,-1 0 0,1 0 0,0 0 0,0 0 0,-1 0 0,1 0 0,0 0 1,0 0-1,0-1 0,-1 1 0,-2-9-42,3 6 21,0 0 0,0-1 0,0 1 0,1 0 0,-1 0 0,2-4 0,13-30-47,-14 35 58,-1 0 0,1 0 0,0 1-1,0-1 1,0 0 0,0 1 0,0-1 0,1 1 0,-1-1-1,0 1 1,1 0 0,-1 0 0,1-1 0,-1 1 0,1 0 0,0 0-1,-1 0 1,1 1 0,0-1 0,0 0 0,-1 1 0,1-1-1,0 1 1,0 0 0,0-1 0,0 1 0,0 0 0,0 0 0,0 0-1,2 1 1,-2-1 16,1 1 0,0 0-1,-1 0 1,1 0 0,-1 0 0,1 0-1,-1 1 1,1-1 0,-1 1-1,0-1 1,0 1 0,0 0 0,0 0-1,0 0 1,0 0 0,-1 0 0,1 1-1,2 3 1,-3-3 35,0 0-1,1 0 1,-1 0-1,0 0 1,0 0 0,-1 1-1,1-1 1,-1 6-1,0-7-22,0-1 0,0 1 0,0 0 0,-1 0 0,1 0 0,0 0 0,-1-1 0,0 1 0,1 0 0,-1 0-1,0-1 1,0 1 0,0-1 0,0 1 0,0-1 0,-1 1 0,-1 1 0,0 0 13,-1 0 0,1 0 0,-1-1 1,0 1-1,0-1 0,0 0 0,-7 2 0,9-3-33,1-1 1,0 1-1,0-1 0,0 0 0,-1 0 0,1 0 1,0 0-1,0 1 0,0-2 0,-1 1 0,1 0 1,0 0-1,0 0 0,0 0 0,-1-1 0,1 1 1,0-1-1,0 1 0,0-1 0,0 1 0,0-1 1,0 0-1,0 1 0,0-1 0,0 0 0,0 0 1,0 0-1,0 0 0,1 0 0,-1 0 0,0 0 1,1 0-1,-1 0 0,0-1 0,-1-4-21,0 1-1,1 0 0,-1 0 0,1-1 1,1 1-1,-1-1 0,1 1 0,0-1 1,0 1-1,2-10 0,-1 5-13,2 0 1,-1 0-1,1-1 1,7-15-1,-8 22 23,1-1 0,-1 1 0,1 0 1,-1 0-1,1 0 0,5-5 0,-7 8 14,0 1-1,0-1 1,0 0 0,0 0 0,0 0-1,0 1 1,0-1 0,0 0 0,0 1 0,0-1-1,1 1 1,-1 0 0,0-1 0,0 1-1,1 0 1,-1 0 0,0-1 0,1 1-1,-1 0 1,0 1 0,0-1 0,1 0-1,-1 0 1,0 0 0,0 1 0,1-1-1,-1 0 1,0 1 0,0 0 0,2 0 0,-1 1 28,1 0 1,-1 1 0,1-1-1,-1 1 1,0-1 0,1 1 0,-1 0-1,-1 0 1,1 0 0,0 0 0,-1 0-1,0 0 1,1 1 0,0 4 0,0-1 31,-1 0 1,1 0 0,-1 0 0,-1 0 0,1 14 0,-2-13-20,0 0-1,0 0 1,-1 0-1,-4 10 1,5-16-161,0 1 0,0 0 1,0 0-1,-1-1 0,1 1 0,-1-1 1,1 1-1,-1-1 0,0 0 0,0 0 0,0 0 1,-1 0-1,1 0 0,-3 2 0,5-4-78,-1 0-1,1 1 0,-1-1 0,1 0 1,0 0-1,-1 0 0,1 1 0,-1-1 1,1 0-1,-1 0 0,1 0 0,0 0 1,-1 0-1,1 0 0,-1 0 0,1 0 1,-1 0-1,1 0 0,-1 0 0,1 0 1,0 0-1,-1 0 0,1-1 0,-1 1 1,0 0 5,-4-2-1597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18 140 7106,'0'0'217,"-14"-3"4310,10 0-2573,11-2-953,2 2-890,0 0 1,1 0 0,-1 1 0,1 0 0,-1 1 0,14-1 0,-6 2 29,0 0-1,31 6 0,-45-6-77,0 1 1,-1 0-1,1 0 0,-1-1 1,1 1-1,-1 1 1,1-1-1,-1 0 0,0 1 1,1-1-1,-1 1 1,0-1-1,3 5 0,-4-5 5,1 1 0,-1-1 0,0 1-1,-1 0 1,1-1 0,0 1 0,0 0-1,-1 0 1,1-1 0,-1 1 0,0 0-1,1 0 1,-1 0 0,0 0-1,0 0 1,0-1 0,0 1 0,0 0-1,-1 0 1,1 0 0,-1 2 0,0-2 49,0 1 0,0 0 0,0-1 0,0 1 1,-1 0-1,1-1 0,-1 1 0,1-1 0,-1 0 1,0 0-1,0 1 0,0-1 0,0 0 0,0-1 0,-3 3 1,4-4-99,1 0 0,0 0 0,-1 1-1,1-1 1,-1 0 0,1 0 0,-1 0 0,1 0 0,-1 0 0,1 0 0,-1 0 0,1 0 0,0 0 0,-1 0 0,1 0 0,-1 0 0,1 0 0,-1 0 0,1 0 0,-1-1 0,1 1 0,0 0 0,-1 0 0,0-1 0,0 0 1,0 0 1,0 1 0,0-1 0,0-1 0,0 1 0,0 0 0,1 0-1,-2-2 1,-1-3 3,0 0-1,-3-12 0,6 16-4,-3-6-7,2-1-1,-1 1 0,1-1 1,0 1-1,1-1 1,-1 0-1,2 1 0,1-15 1,-1 18-9,0 0 1,0 0 0,1 1 0,-1-1 0,1 1 0,0-1 0,0 1 0,1 0-1,-1-1 1,1 1 0,0 1 0,0-1 0,0 0 0,0 1 0,1-1 0,7-5 0,-10 8 17,1 1 1,-1-1 0,0 0 0,1 0 0,-1 1 0,1-1 0,-1 1 0,1-1 0,-1 1 0,1 0 0,0 0 0,-1-1 0,1 1-1,-1 0 1,1 0 0,0 1 0,-1-1 0,1 0 0,-1 0 0,1 1 0,-1-1 0,1 1 0,-1 0 0,1-1 0,-1 1 0,0 0 0,1 0-1,-1 0 1,0 0 0,0 0 0,1 0 0,-1 0 0,0 0 0,0 0 0,0 0 0,0 1 0,0 1 0,2 0 59,-1 1 1,0-1 0,0 1-1,-1 0 1,1 0 0,-1 0-1,0 0 1,0 0 0,0 0 0,-1 0-1,1 0 1,-1 8 0,-1-8-3,1 0 0,-1 1-1,0-1 1,-1 0 0,1 0 0,-1 0 0,0 0 0,0 0 0,-3 4 0,4-6-113,0 0 0,-1-1 0,1 1 0,0-1 0,-1 1 0,1-1 0,-1 0 0,1 0 0,-1 0-1,1 0 1,-1 0 0,0 0 0,0 0 0,0 0 0,1 0 0,-1-1 0,0 1 0,0-1 0,0 0 0,0 1 0,-3-1 0,-2-2-1161,9-5 455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8714,'-1'0'408,"0"0"0,0 0 0,0 0 1,0-1-1,0 1 0,0 0 0,0-1 0,1 1 0,-1-1 1,0 1-1,0-1 0,-1 0 0,2 1-374,0 0-1,0 0 1,0 0-1,0 0 1,0 0-1,0 0 1,0-1-1,0 1 1,0 0-1,0 0 1,0 0-1,0 0 1,0 0-1,0 0 1,0 0 0,0 0-1,0 0 1,0 0-1,0 0 1,0 0-1,0-1 1,0 1-1,0 0 1,0 0-1,0 0 1,0 0-1,0 0 1,0 0-1,0 0 1,0 0-1,0 0 1,0 0-1,0 0 1,0 0 0,1 0-1,-1 0 1,0-1-1,0 1 1,0 0-1,0 0 1,0 0-1,0 0 1,0 0-1,0 0 1,0 0-1,0 0 1,9-1 1332,169 9 2747,-23 1-3601,381 2-166,-444-6-288,-86-4 55,-5-1-171,0 0-1,0 0 1,0 0-1,0 0 1,0 0-1,0 0 1,0 0-1,0 1 1,0-1-1,-1 0 1,3 1-1,-4 4-577,-6 3 16,-11 8 78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1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23 12011,'-26'15'4974,"-5"-2"-3648,25-10-1305,0-1 0,0 0-1,0-1 1,-1 0 0,1 0 0,0 0 0,-13-1-1,18 0-14,0 0 0,0 0 0,0 0 0,-1 0 0,1-1 0,0 1 0,0 0 0,0-1 0,0 1 0,0-1 0,0 1 0,0-1-1,-2-1 1,3 2-4,0-1 0,-1 1 0,1-1 0,0 1 0,0-1 0,0 1 0,-1-1 0,1 1 0,0-1 0,0 1 0,0-1 0,0 1 0,0-1 0,0 1 0,0-1 0,0 0 1,0 1-1,0-1 0,1 1 0,-1-1 0,0 1 0,0-1 0,0 1 0,1-1 0,-1 1 0,0 0 0,0-1 0,1 1 0,-1-1 0,0 1 0,1 0 0,0-1 0,2-3 3,0 1 0,1-1 0,-1 1 0,1 0 0,0 1 0,0-1 1,0 1-1,0-1 0,0 1 0,1 0 0,-1 1 0,1-1 0,8-1 0,-8 2 39,1 0-1,-1 1 0,1-1 0,-1 1 1,1 0-1,-1 1 0,1 0 0,-1-1 1,1 2-1,-1-1 0,8 3 0,-11-3-12,-1-1 0,0 1-1,0-1 1,0 1 0,0-1-1,0 1 1,1 0 0,-1 0-1,0-1 1,-1 1 0,1 0-1,0 0 1,0 0 0,0 0-1,0 0 1,-1 0 0,1 0-1,-1 0 1,1 1 0,0-1-1,-1 0 1,0 0 0,1 0-1,-1 1 1,0-1 0,0 0-1,1 0 1,-1 3 0,-1-2 4,1 0 1,-1 0-1,1-1 0,-1 1 1,0 0-1,0 0 1,0 0-1,0-1 1,0 1-1,0 0 0,0-1 1,0 1-1,-1-1 1,1 0-1,0 1 1,-1-1-1,-2 2 0,-3 1 71,-1 0-1,1 0 0,-1-1 1,1 0-1,-1-1 1,0 0-1,0 0 0,-9 1 1,16-3-89,0 0 0,0 0 0,0 0 0,-1 0 0,1 0 0,0 0 0,0 0 0,-1 0 0,1-1 0,0 1 0,0 0 0,0-1 0,0 1 0,-1-1 0,0 0 0,1 0-11,1 1 0,-1-1 0,1 1 0,-1-1 0,1 0 0,0 1 0,-1-1 0,1 1 1,-1-1-1,1 0 0,0 1 0,0-1 0,0 0 0,-1 1 0,1-1 0,0 0 0,0 0 0,0 1 1,0-2-1,0 0-6,1-1 1,-1 1-1,1 0 1,-1 0-1,1 0 1,0-1-1,0 1 1,0 0-1,0 0 1,0 0-1,0 1 1,1-1-1,-1 0 1,3-2-1,-1 1 14,0 0 1,0 1-1,0-1 0,1 1 1,-1 0-1,1 0 0,-1 0 0,1 0 1,4-1-1,-5 2 9,-1 1 0,1 0 1,-1-1-1,0 1 0,1 0 0,-1 0 0,1 0 1,-1 0-1,0 1 0,1-1 0,-1 1 0,0-1 1,1 1-1,-1 0 0,0 0 0,3 2 1,-4-3-34,-1 0 1,0 0 0,0 0 0,0 0-1,0 0 1,0 0 0,1 1 0,-1-1 0,0 0-1,0 0 1,0 0 0,0 0 0,0 0 0,0 1-1,0-1 1,1 0 0,-1 0 0,0 0-1,0 1 1,0-1 0,0 0 0,0 0 0,0 0-1,0 1 1,0-1 0,0 0 0,0 0 0,0 0-1,0 0 1,0 1 0,0-1 0,0 0-1,-1 0 1,1 0 0,0 1 0,0-1 0,0 0-1,0 0 1,0 0 0,0 0 0,0 1 0,0-1-1,-1 0 1,1 0 0,0 0 0,0 0 0,0 0-1,0 0 1,-1 0 0,1 1 0,0-1-1,0 0 1,0 0 0,-1 0 0,-12 7-1045,12-6 993,-19 9-529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5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57 2345,'-29'-10'1329,"28"10"-1264,1 0 0,-1-1 1,1 1-1,-1 0 0,1 0 0,-1-1 0,1 1 0,-1-1 1,1 1-1,-1 0 0,1-1 0,0 1 0,-1-1 0,1 1 0,0 0 1,-1-1-1,1 0 0,0 1-31,0-1 1,0 1 0,0 0-1,0-1 1,0 1-1,0 0 1,0-1-1,0 1 1,0 0 0,0-1-1,0 1 1,0 0-1,0 0 1,0-1-1,1 1 1,-1 0 0,0-1-1,0 1 1,0 0-1,0 0 1,1-1-1,0 0 19,0 0-1,0 1 0,0-1 1,0 0-1,0 0 0,0 1 1,0-1-1,0 1 0,0-1 0,2 0 1,20-5 76,18-3-169,-33 8 27,21-3-23,42 0 0,285 28 1148,-324-20-968,43 7 453,152 27 3163,-45-9-1233,-168-27-2261,-14-2-257,1 0 1,-1 0-1,0 0 0,1 0 0,-1 0 1,1 0-1,-1 0 0,0 0 0,1 0 1,-1 0-1,1 0 0,-1 0 1,0 0-1,1 0 0,-1 0 0,0 0 1,1 0-1,-1-1 0,1 1 0,-1 0 1,0 0-1,0 0 0,1-1 0,-1 1 1,1-1-1,-1 1 35,0 0-21,0 0-6,0 0-24,25 3-3483,-20-3 2679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0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6905,'-6'3'1143,"1"0"-349,1-1 1,-1 1-1,-7 6 1,10-8-706,1 1 1,0-1 0,-1 1-1,1-1 1,0 1-1,0 0 1,0-1-1,0 1 1,0 0 0,1 0-1,-1 0 1,0 0-1,1 0 1,-1 2-1,1 5 128,-1 0-1,1 0 0,1 0 1,0 0-1,0 0 0,1 0 0,4 15 1,3 2 197,14 31 1,-14-39-361,1 1 1,1-2-1,0 0 1,1 0-1,1-1 1,0 0-1,2-1 1,-1-1-1,2 0 1,0-1-1,0-1 1,1 0-1,1-2 1,34 17-1,-46-24-56,1-1 0,-1 0-1,1 0 1,0 0 0,0-1 0,0 0-1,0 0 1,0-1 0,0 0 0,0 0-1,0 0 1,0-1 0,0 0 0,0-1-1,0 1 1,0-1 0,-1-1 0,1 1 0,-1-1-1,1 0 1,-1-1 0,0 1 0,0-1-1,9-9 1,6-7-35,24-30 1,-28 30 19,1 1-1,23-20 1,-21 24 16,1 1 1,0 1-1,1 0 1,0 2-1,1 1 1,0 0-1,1 2 1,39-9-1,-37 12 23,2 1 0,-1 1 0,0 1 0,0 1 0,1 2 0,-1 1 0,46 8-1,-59-6 49,0 0-1,0 1 1,0 0-1,0 1 1,-1 0-1,0 2 1,-1-1-1,1 1 0,-1 1 1,-1 0-1,0 1 1,0 0-1,16 21 1,9 16 314,6 8 52,-39-52-425,-1-1 0,0 0 0,1 0 0,0 0 0,-1-1 1,1 1-1,0 0 0,0-1 0,0 0 0,0 0 0,0 0 0,0 0 1,0 0-1,0 0 0,0-1 0,1 0 0,-1 1 0,0-1 0,0 0 1,0-1-1,1 1 0,4-2 0,7-1-6,-1-2 1,0 1 0,22-13-1,-21 11 8,83-39 10,67-29 27,-124 58-37,1 1 1,48-8 0,-31 11-51,1 3 0,0 3-1,116 3 1,-161 2-822,-15 1 378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1:5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 5465,'0'0'38,"-1"0"1,1 0-1,0 0 0,0-1 1,0 1-1,0 0 0,0 0 0,0 0 1,0 0-1,0 0 0,0-1 1,0 1-1,-1 0 0,1 0 0,0 0 1,0 0-1,0 0 0,0 0 1,0 0-1,0 0 0,-1 0 0,1-1 1,0 1-1,0 0 0,0 0 0,0 0 1,-1 0-1,1 0 0,0 0 1,0 0-1,0 0 0,0 0 0,-1 0 1,1 0-1,0 0 0,0 0 1,0 0-1,0 0 0,0 0 0,-1 0 1,1 1-1,0-1 0,0 0 1,0 0-1,0 0 0,-1 0 0,1 0 1,0 0-1,0 0 0,0 0 1,0 1-1,-3 0 414,3-1-60,2 4 451,0 2-674,-1-3-132,0 0 1,1 0 0,-1 0 0,1 0-1,0 0 1,-1 0 0,1-1 0,5 5-1,33 32 133,-9-11-5,-18-17-88,11 15 1,-20-22-45,-1 1 0,0 0 1,0-1-1,0 1 1,0 0-1,-1 1 0,3 5 1,-5-9-1,1 0 0,-1 0 0,0 0 0,0 0 1,0 0-1,0 0 0,0 0 0,0 0 1,0 0-1,-1 0 0,1 0 0,-1 0 0,1 0 1,-1 0-1,0-1 0,0 1 0,0 0 1,0 0-1,0-1 0,0 1 0,0-1 0,0 1 1,-1-1-1,-1 3 0,-3 1 43,-1 0 1,1 0-1,-1-1 0,-11 6 1,-51 21-192,24-12-2060,25-10 1287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2:0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1302 0 1128,'-21'1'4425,"15"0"-4238,0 0 0,0 1 0,0 0 0,-5 2 0,1 0-86,-8 3 325,-28 7 1,-132 24 3115,155-34-2998,17-3-362,-1 0 0,1 0 1,0 0-1,-11 5 0,9-3-122,0 1-1,0 0 1,-1-1-1,1 0 0,-1 0 0,0-1 0,0 0 0,-12 1 0,-44-2 857,62-1-877,0 1 0,0-1 0,0 1 0,0 0-1,0-1 1,-4 4 0,4-3-9,0 0-1,1 0 0,-1 0 1,0 0-1,0-1 0,1 1 1,-1-1-1,-5 1 0,-112-9 645,103 7-618,-1 0 0,-22 3 0,39-2-52,-1 0 8,1 0 0,0 0 0,0 0-1,0 0 1,0 0 0,0 0 0,0 0-1,0 0 1,0 0 0,0 0 0,-1-1-1,1 1 1,0 0 0,0-1 0,0 1-1,0-1 1,-1 0 0,1 0 21,-2 0-14,0 0 1,0 1-1,0-1 0,0 0 0,0 1 0,0 0 0,0-1 1,-3 2-1,-11-2 30,12 0-41,-15 0 46,-29 1 0,41 1-27,-1-1 1,0-1-1,0 0 1,-10-3 0,8 2 19,1 1 0,-13-1-1,0 2 73,-25 0 25,19-5-96,-42-1 1347,49 4-1294,-6-2 18,-7 1-51,34 3-46,0 0-1,1 0 1,-1-1 0,0 1-1,1 0 1,-1 0 0,0-1-1,1 1 1,-1 0-1,1-1 1,-1 1 0,0-1-1,1 1 1,-1-1-1,1 1 1,-1-1 0,0 0-1,-6-6-1032,1 5-2737,5 2 2524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2:0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9 3361,'0'0'218,"0"0"-1,0 0 1,0-1 0,0 1 0,0 0 0,-1-1 0,1 1-1,0 0 1,0 0 0,0-1 0,-1 1 0,1 0-1,0 0 1,0-1 0,0 1 0,-1 0 0,1 0 0,0 0-1,0-1 1,-1 1 0,1 0 0,0 0 0,-1 0 0,1 0-1,0 0 1,0 0 0,-1 0 0,1 0 0,-12-2 107,9 2 50,-7-1-207,0 1 0,0 0 0,0 1 0,0 0-1,0 1 1,-12 3 0,22-5-159,-10 3 59,1 0 0,0 1 0,0 0 0,0 0 0,-15 11 0,6-5-22,-44 21 49,45-24 31,0 2 1,1 0-1,-1 0 0,-18 15 1,34-23-97,0 1 1,0-1 0,-1 0 0,1 0-1,0 0 1,0 1 0,0-1-1,0 0 1,0 1 0,1-1-1,-1 1 1,0-1 0,1 1 0,-1 0-1,1-1 1,-1 3 0,1-2 0,0 0 1,0 1-1,0-1 1,1 1-1,-1-1 1,1 0-1,0 1 1,-1-1-1,1 0 1,0 0-1,2 3 1,5 10 121,1-1-1,1 1 1,17 18 0,40 36 294,-44-47-313,-23-21-101,1-1 0,-1 1 1,1-1-1,-1 1 0,0-1 0,1 1 0,-1-1 0,0 1 1,1-1-1,-1 1 0,0-1 0,1 1 0,-1-1 0,0 1 1,0 1-1,-2 1-1208,-2-3-2795,2 0 2663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5:0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33 2328,'-8'-2'1906,"-14"-3"3159,21 5-4740,0 0-1,0-1 1,0 1-1,-1-1 1,1 1-1,0-1 1,0 0-1,1 1 1,-1-1-1,0 0 1,0 0-1,0 0 1,0 1-1,1-1 1,-2-2-1,2 3-293,0 0-1,0-1 1,0 1 0,0 0-1,0 0 1,0-1-1,0 1 1,0 0 0,0 0-1,0-1 1,0 1-1,1 0 1,-1 0 0,0-1-1,0 1 1,0 0-1,0 0 1,1 0 0,-1-1-1,0 1 1,0 0-1,0 0 1,1 0 0,-1 0-1,0 0 1,0-1-1,0 1 1,1 0 0,-1 0-1,0 0 1,0 0-1,1 0 1,-1 0 0,0 0-1,0 0 1,1 0-1,-1 0 1,0 0 0,0 0-1,1 0 1,-1 0-1,1 0 1,14-1 81,-14 1-33,10 1 46,19 1 1,-14 0-64,-11-2-16,0 0-1,1 0 0,-1 0 0,0-1 0,9-2 0,13 0 95,43 7 127,-47-1-193,0-2 0,36-2 1,-55 1-65,0 0 0,0 0-1,0 1 1,-1-1 0,1 1 0,0 0 0,7 3 0,-7-2 2,1-1 0,0 0 1,9 2-1,-9-3 3,-3 1-12,-1-1 0,0 0-1,0 0 1,0 0 0,1 0-1,-1 0 1,0-1 0,0 1-1,0 0 1,1 0 0,-1-1 0,0 1-1,0-1 1,1 0 0,1 1-1,-1-1 0,0 1 0,0 0 1,0 0-1,1 0 0,-1 0 0,0 0 1,3 0-1,4 1 2,5 0 1,22 2 1,3 2 7,15-1 6,51 2 51,-76-7-11,1 2 0,-1 2 0,1 0 0,35 9 0,-37-6 15,1-1 1,53 2 0,-64-7-28,22-4 0,-23 3 110,31-1 1,-32 3 17,1 0-1,31-5 0,94-9 281,-134 12-434,156-1 373,-97 3-250,-4 3 42,-37-2-120,36-1 0,-52-2-54,15-1 16,-1 1 0,28 3 0,25 3 63,13 1 1,75 4-5,-157-10-83,81-2 26,1 0 0,-72 3-19,0 0 0,1 2 0,17 4 0,-5 0 15,2-1-1,63 4 1,-41-8 7,77-7 1,-104 3-22,0 2 0,0 1 1,43 7-1,12 1 17,-45-6-4,266 4 197,-148-10-142,-15 0-24,7-10 16,44 0 111,-146 12-150,-1-2 0,71-14 0,-95 13-23,0 2 0,40 0 1,43 9 9,-87-5-17,26 3 3,23 1 7,56-1 10,-64-3-16,-32 0-3,42-4 1,136-11 4,-41 2 16,-15 2 41,-144 9-63,87-11 312,-47 4-160,80-1 0,-54 2-99,-20-2-7,-49 8-45,0 0-1,0-1 1,0 1 0,0 0-1,0 0 1,0-1 0,0 1-1,0-1 1,0 1-1,0-1 1,0 1 0,0-1-1,0 1 1,0-1 0,-1 0-1,1 0 1,0 1-1,0-1 1,-1 0 0,1 0-1,-1 0 1,1 0 0,0 0-1,0-1 1,-2 1-37,1 1 0,0-1-1,0 1 1,0-1 0,-1 1 0,1 0 0,0-1 0,-1 1-1,1-1 1,0 1 0,-1 0 0,1-1 0,-1 1 0,1 0-1,-1-1 1,1 1 0,-1 0 0,1 0 0,-1 0 0,1-1-1,-1 1 1,1 0 0,-1 0 0,1 0 0,-1 0 0,1 0-1,-1 0 1,0 0 0,0 0-33,-21-2-334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2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4945,'1'-13'5894,"-1"13"-5830,0 0 1,0 0 0,0 0 0,0 0 0,0 0 0,0 0-1,0 1 1,0-1 0,0 0 0,0 0 0,0 0 0,0 0-1,1 0 1,-1 0 0,0 0 0,0 0 0,0 0 0,0 0-1,0 0 1,0 0 0,0 0 0,0 0 0,0 0 0,0 0-1,0 0 1,0 0 0,0 0 0,0 1 0,0-1 0,0 0-1,0 0 1,0 0 0,0 0 0,1 0 0,-1 0 0,0 0-1,0 0 1,0 0 0,0 0 0,0 0 0,0 0 0,0 0-1,0 0 1,0 0 0,0 0 0,0 0 0,0 0 0,0 0-1,0-1 1,0 1 0,1 0 0,-1 0 0,0 0 0,0 0-1,0 0 1,0 0 0,0 0 0,0 0 0,0 0 0,0 0-1,0 0 1,0 0 0,0 0 0,0 0 0,0 0 0,10 28 3130,-7-15-3800,44 212 1738,-28-118-862,-3-21-103,6 117 0,-22-202-181,0 1 0,1-1 1,-2 1-1,1-1 0,0 1 0,0-1 0,0 1 0,-1-1 0,0 2 0,1-3-8,0 0 0,0 0 0,0 0-1,0 0 1,0 0 0,0 1 0,0-1-1,0 0 1,-1 0 0,1 0-1,0 0 1,0 0 0,0 0 0,0 0-1,0 0 1,-1 0 0,1 0 0,0 0-1,0 0 1,0 0 0,0 0 0,0 0-1,-1 0 1,1 0 0,0 0 0,0 0-1,0 0 1,0 0 0,0 0 0,-1 0-1,1 0 1,0 0 0,0 0-1,0 0 1,0 0 0,0 0 0,0 0-1,-1 0 1,1 0 0,0-1 0,0 1-1,0 0 1,0 0 0,0 0 0,0 0-1,-3-3-387,1-1 0,0 1 0,0 0 0,0-1 0,-3-5 0,-7-23-651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2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7346,'3'-1'538,"1"0"1,0 0 0,-1 1 0,1-1-1,-1 1 1,1 0 0,-1 0 0,1 0 0,0 1-1,-1-1 1,5 2 0,5 1 23,21 10 1,-24-9-74,111 55 1425,-120-59-1907,9 6 94,0 0-1,-1 0 1,1 1 0,-1 0-1,-1 0 1,9 9-1,-13-11-61,0 0-1,0 0 0,0 1 1,-1-1-1,0 1 1,0 0-1,0 0 0,-1 0 1,0 0-1,0 1 1,0-1-1,0 7 0,-1-4-17,-1 0 1,1-1-1,-1 1 0,-1 0 0,0 0 0,0-1 0,-1 1 0,0-1 1,0 1-1,-7 13 0,4-12 20,0 0 0,-1 0 0,0-1 0,-1 0 0,0 0-1,0 0 1,-14 11 0,6-7-97,-2-1 0,1 0 0,-1-2 0,-1 0 0,0 0 0,0-2 0,-1 0 0,-37 9 0,49-15-381,5-1 26,0-1 0,0 1 0,0-1 0,0 1-1,0-1 1,0 1 0,-1-1 0,1 0 0,-2 0-1,3-1 340,1 1 0,0 0 0,0 0-1,0-1 1,0 1 0,0 0 0,0 0-1,0-1 1,0 1 0,0 0 0,-1 0-1,1-1 1,0 1 0,0 0 0,0-1-1,0 1 1,1 0 0,-1 0 0,0-1-1,0 1 1,0 0 0,0-1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2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7570,'6'4'825,"-1"1"1,0 0-1,0 0 1,-1 0-1,1 0 1,-1 1 0,-1 0-1,7 12 1,0 4 13,9 29 0,-2-3 167,19 54 355,-36-101-1344,3 13 148,-3-14-143,0 1 0,1-1 0,-1 1 0,0 0 0,0-1 1,0 1-1,0-1 0,0 1 0,0 0 0,0-1 0,0 1 1,0-1-1,-1 1 0,1 0 0,0-1 0,0 1 0,-1 0 1,1-1-17,0 0 0,0 0 0,0 0 0,0 0 1,-1 0-1,1 0 0,0 0 0,0 0 0,0 0 1,0 0-1,0 0 0,-1 0 0,1 0 0,0 0 1,0 0-1,0 0 0,0 0 0,0 0 0,0 0 1,-1 0-1,1 0 0,0 0 0,0 0 1,0-1-1,0 1 0,0 0 0,0 0 0,0 0 1,0 0-1,-1 0 0,1 0 0,0 0 0,0-1 1,0 1-1,0 0 0,0 0 0,0 0 0,0 0 1,-3-8 72,3 6-55,-7-21-4,1 0-1,1-1 1,1 1-1,2-1 1,0 0 0,2-29-1,0 48-10,0 1-1,1-1 1,0 1 0,0-1-1,0 1 1,0 0-1,0 0 1,1-1-1,0 1 1,0 0 0,0 0-1,1 1 1,-1-1-1,4-3 1,-2 2-384,1 1 1,0-1 0,0 2-1,0-1 1,1 0 0,-1 1-1,1 0 1,11-4 0,7-2-2868,5-1 1323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2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60 7722,'-2'1'573,"1"0"0,-1 0 0,1 0 0,-1 0 1,1 0-1,-1 0 0,1 0 0,0 0 1,-1 1-1,1-1 0,0 0 0,-1 2 0,0 0-204,1 0 0,-1 0-1,1 0 1,0 0 0,0 0-1,-1 4 1,1 0-252,0-1 1,1 1-1,-1 0 0,1 0 0,2 11 0,-1-12-85,0 1 0,1 0 1,0-1-1,0 1 0,1-1 0,0 0 0,0 0 0,0 0 0,1 0 0,0 0 0,0-1 1,5 6-1,-7-9-23,1 1 0,-1-1 0,0 0 0,1 0 0,0 0 0,0 0 0,-1 0 0,1-1 1,0 1-1,0-1 0,0 0 0,1 0 0,-1 0 0,0 0 0,0-1 0,1 1 0,-1-1 0,0 0 1,1 0-1,-1 0 0,0 0 0,0-1 0,1 1 0,-1-1 0,0 0 0,0 0 0,4-2 0,-2 1-3,-1 0-1,0-1 1,0 0-1,-1 0 0,1 0 1,0 0-1,-1 0 0,0-1 1,0 1-1,0-1 1,0 0-1,-1 0 0,1 0 1,-1-1-1,0 1 1,0 0-1,-1-1 0,1 1 1,-1-1-1,1-8 0,-1 6 15,0 0-1,0-1 1,-1 0-1,0 1 1,0-1 0,-1 1-1,0-1 1,0 1-1,-1 0 1,0-1-1,0 1 1,-5-10-1,4 13 7,0-1 0,0 0-1,0 1 1,0 0 0,-1 0-1,1 0 1,-1 0 0,0 1-1,0-1 1,0 1 0,-1 0-1,1 0 1,-1 0 0,-9-3-1,10 5-11,0-1-1,-1 1 1,1 0-1,0 1 1,0-1-1,-1 1 1,1 0-1,0 0 1,-1 0-1,1 0 1,0 1-1,0 0 1,-1 0-1,1 0 1,0 0-1,0 1 1,0 0-1,-6 3 1,6-3-33,1 1 0,-1-1 0,1 1 0,0 0 0,0 0 0,0 0 0,0 0 0,1 0 0,-5 7 0,6-8-109,1-1 0,-1 0-1,0 0 1,1 1 0,-1-1 0,1 0-1,-1 0 1,1 1 0,0-1-1,0 1 1,0-1 0,-1 0-1,1 1 1,0-1 0,1 0-1,-1 1 1,0-1 0,0 1-1,1-1 1,-1 0 0,0 1-1,1-1 1,0 0 0,-1 0-1,1 1 1,0-1 0,-1 0-1,1 0 1,0 0 0,0 0-1,1 1 1,10 8-1239</inkml:trace>
  <inkml:trace contextRef="#ctx0" brushRef="#br0" timeOffset="1">384 7 7042,'-1'1'619,"0"0"0,1 0 0,-1 0 0,0 0 0,1 0 0,-1 0 0,0 0 0,0-1 0,-1 2 0,-6 7 616,2 1-648,0 0-1,0 1 1,1 0-1,1 0 1,-7 23 0,10-29-527,-1 1 1,1 0-1,1 0 1,-1 0-1,1 0 1,0 0-1,0 0 0,1 0 1,-1 0-1,1 0 1,1 0-1,-1 0 1,5 9-1,-4-11-46,0-1-1,1 1 0,0-1 1,-1 0-1,1 0 0,1 0 1,-1 0-1,0 0 0,1-1 0,-1 1 1,1-1-1,0 0 0,0 0 1,-1-1-1,1 1 0,5 0 1,-5 0-7,1-1 0,0 0 1,-1 0-1,1 0 1,0-1-1,0 0 0,-1 0 1,1 0-1,0 0 1,0-1-1,0 0 1,-1 0-1,1 0 0,5-2 1,-8 2 13,0-1 1,0 1 0,0 0 0,0 0-1,0-1 1,0 1 0,0-1 0,-1 1-1,1-1 1,0 0 0,-1 0 0,0 0-1,1 0 1,-1 0 0,0 0 0,0 0-1,0 0 1,0 0 0,0-1 0,-1 1-1,1 0 1,-1 0 0,0-1-1,1 1 1,-1 0 0,0-1 0,0 1-1,0-1 1,-1 1 0,1 0 0,-1-4-1,-2-3 139,1 1 0,-1-1-1,-1 1 1,0 0-1,0 0 1,0 0 0,-7-8-1,9 13-95,-7-10 259,-20-23-1,26 33-307,0 0 1,0 0-1,-1 1 1,1-1 0,0 1-1,-1 0 1,0-1-1,1 2 1,-1-1-1,0 0 1,0 1-1,-6-2 1,9 3-33,1 0 0,-1 0 0,0 0 0,1 0 0,-1-1 0,1 2 0,-1-1 0,0 0 0,1 0 0,-1 0 0,0 0 0,1 0 0,-1 0 0,1 1 0,-1-1 0,0 0 0,1 1-38,0-1 0,-1 0 0,1 0 0,0 0 1,0 1-1,0-1 0,0 0 0,-1 0 0,1 1 0,0-1 0,0 0 0,0 0 0,0 1 0,0-1 1,0 0-1,0 1 0,0-1 0,0 0 0,0 0 0,0 1 0,0-1 0,0 0 0,0 1 1,0-1-1,0 1-107,1 0 1,-1 0 0,0 0 0,1 0 0,-1 0 0,1 0-1,-1-1 1,1 1 0,0 0 0,-1 0 0,1-1-1,0 1 1,0 0 0,-1-1 0,1 1 0,0-1 0,0 1-1,0-1 1,1 1 0,19 4-1021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2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30 9506,'-3'-3'734,"-2"-1"122,0 0 0,-1 1-1,1-1 1,-1 1 0,-6-3 0,11 6-775,0 0 1,0-1-1,0 1 1,0 0-1,0-1 1,0 1-1,-1 0 0,1 0 1,0 0-1,0 0 1,0 0-1,0 0 1,0 0-1,0 1 0,-1-1 1,1 0-1,0 1 1,0-1-1,0 0 1,0 1-1,0-1 0,0 1 1,0 0-1,0-1 1,0 1-1,1 0 1,-1 0-1,0-1 1,0 1-1,1 0 0,-1 0 1,0 0-1,1 0 1,-1 0-1,1 0 1,-1 1-1,-4 9 116,1 0 0,0 0 1,1 0-1,0 1 0,-1 19 0,1 63 24,27 224 297,-18-278-408,32 116 73,-1-4-142,-36-147-280,0 0-1,0 0 0,-1 0 0,0 0 0,0 0 0,-1 7 0,1-10-873,-1-3-19,-2-6-265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2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10290,'4'-3'4225,"7"-2"-2336,-6 1-409,12-1-104,6 2-280,2-2-472,9 1-223,2 1-241,-2 0-56,-5 3-32,-3 2-392,-10-2-1265,-2 0-1071,-7 1 1495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6:1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0 395 8146,'1'2'266,"0"0"0,0-1 0,0 1 0,0 0 0,0-1 0,0 1 0,1-1 0,-1 0 0,0 1 0,1-1 0,-1 0 0,1 0 0,0 0 0,-1 0 0,1 0 0,0 0 0,-1 0 1,5 1-1,-4-2-145,1 0 0,0 1 0,-1-1 0,1 0 0,0 0 0,0-1 1,-1 1-1,1-1 0,0 1 0,-1-1 0,6-2 0,0-1-58,1 0-1,-1-1 1,0 0 0,0-1-1,-1 0 1,12-11 0,-8 5 30,1-1 0,-2-1 1,0 0-1,0 0 0,-1-1 1,11-26-1,-15 30-32,-1-1 1,0 0-1,-1 0 0,0 0 1,-1 0-1,0 0 0,-1-1 1,0 1-1,-3-24 0,1 29 6,0 1-1,0-1 0,-1 1 0,0 0 0,-1-1 0,1 1 0,-1 1 0,-7-12 0,8 14-19,0 1 0,0-1 0,0 1 1,0-1-1,-1 1 0,1 0 1,0 0-1,-1 0 0,0 0 0,1 1 1,-1-1-1,0 1 0,0 0 1,0-1-1,0 1 0,0 0 0,0 1 1,0-1-1,0 1 0,-5-1 1,6 1-23,0 0 0,0 0 1,0 1-1,0-1 1,0 1-1,0-1 1,0 1-1,0 0 1,0 0-1,0 0 1,0 0-1,0 0 1,0 0-1,0 0 0,1 1 1,-1-1-1,1 1 1,-1-1-1,1 1 1,-1 0-1,1-1 1,0 1-1,0 0 1,0 0-1,0 0 1,0 0-1,0 0 0,0 4 1,-2 2 7,2 1 0,-1-1 1,1 1-1,0-1 0,1 1 0,1 9 0,1 7-23,1-1 0,1 0-1,1 0 1,1-1-1,2 1 1,0-1 0,1-1-1,1 0 1,21 33-1,-26-47-149,1 0 0,12 14 0,-16-20 98,0 0 0,1 0 0,0 1-1,-1-2 1,1 1 0,0 0 0,0 0-1,0-1 1,0 0 0,0 0-1,0 0 1,5 1 0,-3-1-37,0 0 1,-1-1 0,1 0-1,6-1 1,17-5-522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2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20 7586,'-82'-1'8439,"75"2"-7427,9 1-174,12 2-345,41 6-338,0-1 0,74 1 1,112-12-97,-216 2-41,539-27 261,-66 2 91,498 41 866,-973-14-1213,127 4 164,-127-8-122,-22 2-68,-1 0-1,0 0 1,0 1-1,1-1 1,-1 0-1,0-1 1,0 1-1,1 0 1,-1 0-1,0 0 1,0 0-1,1 0 1,-1 0-1,0 0 1,0 0-1,1 0 1,-1 0-1,0-1 1,0 1-1,1 0 1,-1 0-1,0 0 1,0-1-1,0 1 1,0 0-1,1 0 1,-1 0-1,0-1 1,0 1-1,0 0 1,0 0-1,0-1 1,0 1-1,0 0 1,1 0-1,-1-1 1,0 1-1,0 0 1,0-1-1,-1 0-46,1 1 0,-1-1 0,1 0 0,-1 1 0,1-1 0,-1 1 0,0-1 0,1 1 0,-1-1 0,0 1 0,-1-2 0,-17-7-901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3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56 5465,'-8'-36'2675,"8"35"-2364,0 0-1,-1-1 0,1 1 0,0-1 1,0 1-1,0 0 0,0-1 0,0 1 0,1-3 1,-1 4-132,0-1 1,0 1-1,1 0 1,-1 0-1,0-1 1,0 1-1,0 0 1,1 0-1,-1-1 1,0 1-1,1 0 1,-1 0-1,0 0 1,1 0-1,-1 0 1,0-1-1,0 1 1,1 0-1,-1 0 1,0 0-1,1 0 1,-1 0-1,0 0 1,1 0-1,-1 0 1,0 0-1,1 0 1,1 6 788,6 10-728,-1 1 0,-1 1 0,0-1-1,-2 1 1,0 0 0,3 34 0,9 228 335,-16-272-560,0-1 1,0 0-1,-1 1 1,-2 9-1,3-16-10,0 0-1,-1 0 1,1 0-1,-1 1 1,1-1-1,-1 0 1,1 0-1,-1 0 1,0 0 0,1 0-1,-1 0 1,0 0-1,0-1 1,-1 2-1,1-1-1,0-1 1,1 0-1,-1 1 0,0-1 0,0 0 0,0 0 1,1 0-1,-1 0 0,0 1 0,0-1 1,0 0-1,0-1 0,0 1 0,1 0 1,-1 0-1,0 0 0,0 0 0,0-1 0,0 1 1,1 0-1,-1-1 0,0 1 0,0-1 1,-1 0-4,1 0 1,-1 0-1,1 0 1,-1 0-1,1 0 1,0-1-1,-1 1 1,1 0-1,0-1 1,0 1 0,0-1-1,0 1 1,-1-3-1,2 3-1,0 1-1,0 0 1,0-1 0,-1 1-1,1-1 1,0 1 0,0 0-1,0-1 1,0 1-1,0-1 1,0 1 0,0-1-1,0 1 1,1-1 0,-1 1-1,0 0 1,0-1-1,0 1 1,0-1 0,1 1-1,-1 0 1,0-1 0,1 0-2,0 0 1,0 1 0,0-1 0,-1 1-1,1-1 1,0 1 0,0 0 0,0-1-1,0 1 1,0 0 0,0 0 0,0-1-1,-1 1 1,1 0 0,2 0 0,11 1 20,1-1 1,0 2 0,-1 0 0,29 9 0,-13-4 79,70 11 459,-24-5 165,-67-11-614,-11-2-731,1 0 383,0 0 0,-1 0 0,1-1 0,0 1 0,0-1 0,0 1 0,0-1 0,-1 1 0,-1-2 1,3 1 178,0 1 0,0 0 1,0-1-1,0 1 1,-1 0-1,1-1 1,0 1-1,0-1 0,0 1 1,0 0-1,0-1 1,0 1-1,0 0 1,0-1-1,0 1 0,0-1 1,0 1-1,0-1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3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7001,'2'-3'4209,"5"1"-2750,-2 2-492,4-4-235,0 1 1,1-1-1,-2 0 0,16-10 0,-13 6-510,0 0-1,-1 0 1,0-1 0,-1 0-1,13-17 1,-21 25-198,0-1 1,1 1-1,-1-1 1,0 1-1,0-1 1,-1 0-1,1 1 1,0-1-1,0 0 1,-1 1 0,1-1-1,-1 0 1,0 0-1,1 0 1,-1 0-1,0 1 1,0-1-1,0 0 1,0 0-1,-1 0 1,1 0-1,0 1 1,-2-5 0,0 3 12,0 0 1,0 0 0,0 1-1,0-1 1,0 0 0,-1 1 0,1-1-1,-1 1 1,0 0 0,0 0-1,-4-3 1,2 2 32,1 0-1,-1 1 1,0-1-1,-1 1 1,1 0-1,-10-3 1,13 5-51,1 0 0,-1 0 1,1 0-1,-1 0 0,1 0 0,-1 0 1,1 0-1,-1 1 0,1-1 0,-1 0 1,1 1-1,0-1 0,-1 1 0,1 0 0,-1-1 1,1 1-1,0 0 0,0 0 0,0 0 1,-1 0-1,1 0 0,0 0 0,0 0 0,0 0 1,0 0-1,1 0 0,-1 1 0,0-1 1,0 0-1,0 3 0,-1 1 9,0 0-1,0 0 1,1 0 0,0 1-1,0-1 1,0 8-1,1 33 63,0-35-73,1 0-5,0-1 0,0 1 1,1-1-1,0 1 0,1-1 0,0 0 0,0 0 0,6 10 1,-7-17-13,-1 1 0,1-1 0,0 0 0,1 1 0,-1-1 0,1 0 0,-1 0 0,1-1 0,0 1 1,0 0-1,0-1 0,0 0 0,1 0 0,-1 0 0,1 0 0,-1 0 0,1-1 0,-1 0 1,1 1-1,0-1 0,0-1 0,0 1 0,0 0 0,6-1 0,-2-1-442,0 0 0,-1 0 0,1-1 0,-1 0 0,1-1 0,-1 1 0,0-2 0,0 1 0,-1-1 0,1 0 0,9-7 0,17-13-1454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3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10618,'-12'13'4433,"8"18"-2448,0 9-521,-4 17-280,7 7-232,2 2-351,6-2-225,11-2-272,4-7-32,0-9-56,6-10-16,-1-18-336,2-7-425,0-18-1655,-7-7 1560</inkml:trace>
  <inkml:trace contextRef="#ctx0" brushRef="#br0" timeOffset="1">21 182 11362,'-16'15'4745,"12"-15"-2624,12 5-593,5 1-440,11 0-231,1 2-369,-1-6-184,9-2-176,9 0-48,0-3-296,6 2-568,-7-2 520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3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22 3945,'0'-1'284,"-5"-4"6587,-1 0-3373,4 4-3211,1 0 0,0 0 0,0 0 0,-1 0 0,1 0 0,0 0 0,-1 1 0,1-1 0,-1 0 0,1 1 0,-1 0 0,-2-1 0,3 1-242,1 0-1,-1 0 1,0 1-1,1-1 1,-1 0-1,0 1 1,1-1 0,-1 1-1,0-1 1,1 1-1,-1-1 1,1 1-1,-1-1 1,1 1-1,-1-1 1,1 1-1,0 0 1,-1-1-1,1 1 1,0 0-1,-1-1 1,1 1 0,0 0-1,0 0 1,-1 1-1,1 0 49,-3 6 1,1 1 0,0 0 0,1-1 1,0 1-1,1 0 0,-1-1 0,2 1 0,2 17 0,-3-19-61,2 1 0,-1-1 0,1 0 0,0 0 0,1 0 0,0 0 0,0-1 1,0 1-1,1-1 0,0 1 0,0-1 0,0 0 0,1-1 0,0 1 0,0-1 0,1 0 0,-1 0 0,8 4 0,-10-7-31,-1 0-1,1 0 0,0-1 1,0 0-1,0 1 1,0-1-1,0 0 1,0-1-1,0 1 1,0 0-1,1-1 0,-1 0 1,0 0-1,0 0 1,0 0-1,1 0 1,-1-1-1,0 1 1,0-1-1,0 0 0,0 0 1,0 0-1,0 0 1,5-3-1,0-2-4,1 0-1,-1 0 1,0-1-1,0 0 1,-1 0-1,0-1 1,7-9-1,-4 2 14,-1 1 0,0-1-1,10-25 1,-16 34 16,-1 1 1,0-1-1,0 0 0,0 0 1,-1 0-1,0-1 0,0 1 1,0-12-1,-1 17 23,0 1-1,0-1 0,0 0 1,-1 1-1,1-1 0,0 1 0,0-1 1,0 0-1,-1 1 0,1-1 1,0 1-1,-1-1 0,1 1 1,-1-1-1,1 1 0,-1-1 1,1 1-1,-1-1 0,1 1 1,-1 0-1,1-1 0,-1 1 1,1 0-1,-1-1 0,1 1 1,-1 0-1,0 0 0,1 0 1,-2-1-1,1 4 40,1 4-68,0 0 0,0 0 0,0-1 0,1 1 0,3 10-1,-2-3 5,0-6-29,0 1 1,0-1 0,1 0 0,0 0 0,0 0 0,1-1 0,0 1-1,9 12 1,-10-16-298,0-1-1,0 1 0,0-1 0,0 0 1,0 0-1,1 0 0,-1 0 0,1-1 1,0 1-1,0-1 0,8 3 0,18 6-786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37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111 163 9818,'-3'4'4569,"-2"3"-2256,-5 5-633,-3 5-288,-3 6-656,0 3-200,-1-3-367,4-2-33,2-10-817,4-6-687,11-5 864</inkml:trace>
  <inkml:trace contextRef="#ctx0" brushRef="#br0" timeOffset="1">276 1 11827,'0'0'3902,"0"1"-2235,1 0-1515,0 0 0,-1 0 0,1 0 0,-1 0 0,1 0 0,-1 0 0,0 0 0,1 0 0,-1 2 0,1 0-73,0-1 1,-1 1 0,1-1-1,0 1 1,0-1 0,2 3-1,10 16 280,-4-7-40,-1 1 1,10 23 0,-12-25-189,0-1 0,1 1 0,0-1-1,0 0 1,2-1 0,-1 0 0,2 0 0,-1-1-1,1 0 1,13 10 0,-21-18-108,1 0-1,0 0 1,0-1-1,0 1 1,0-1 0,0 1-1,0-1 1,1 0-1,-1 0 1,0 0 0,0-1-1,1 1 1,-1-1-1,1 0 1,-1 0 0,0 0-1,5 0 1,-5-1-13,-1 0 0,1 0 0,0 1 0,-1-1 0,1-1 0,-1 1 0,1 0 0,-1-1 0,0 1 0,1-1 0,-1 0 0,0 0 0,0 0 0,0 0 0,-1 0 0,1 0 0,0 0 0,-1-1 0,1 1 0,-1-1 0,2-3 0,2-10 3,0-1 1,0 0-1,3-33 0,5-21-1197,-7 55 89,-6 16 1068,0 0 0,1 0 0,-1 0-1,0-1 1,0 1 0,0 0 0,0 0 0,0 0-1,1 0 1,-1 0 0,0-1 0,0 1 0,0 0-1,0 0 1,1 0 0,-1 0 0,0 0 0,0 0 0,0 0-1,1 0 1,-1 0 0,0 0 0,0 0 0,0 0-1,1 0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5425,'2'-25'5644,"-2"20"233,10 34-5466,-1-1-1,-1 1 1,6 48-1,-13-70-357,27 153 848,-25-148-859,4 12 32,-7-22-66,0-1-1,0 1 1,0 0-1,0-1 0,0 1 1,0-1-1,0 1 1,0 0-1,-1-1 1,1 1-1,-1-1 0,0 3 1,1-4-7,0 0 0,0 1 0,0-1 0,-1 0 0,1 0 0,0 0 0,0 1 0,0-1 0,0 0 0,0 0 1,0 0-1,0 0 0,0 0 0,-1 1 0,1-1 0,0 0 0,0 0 0,0 0 0,0 0 0,-1 0 0,1 0 0,0 0 0,0 1 0,0-1 0,0 0 0,-1 0 1,1 0-1,0 0 0,0 0 0,0 0 0,-1 0 0,1 0 0,0 0 0,0 0 0,-4-7-3,-1-15-64,4 18 45,-6-28-129,4 23 86,1-1-1,0 1 1,1-1-1,0 1 1,0-1-1,1-12 0,1 19 62,-1 1-1,1 0 1,0 0-1,-1 0 0,1 0 1,0-1-1,0 1 0,0 0 1,1 0-1,-1 1 0,0-1 1,1 0-1,-1 0 1,1 1-1,2-3 0,0 1 9,-1 1 0,1-1 0,0 1 0,0 0 0,0 0 0,6-2-1,-3 1 43,0 1 0,0 0 0,0 1 0,0-1-1,0 1 1,0 1 0,14 0 0,-18 0-8,0 0 0,-1 1 0,0 0 0,1-1 0,-1 1 1,1 0-1,-1 0 0,0 0 0,0 0 0,1 1 0,-1-1 0,0 1 1,0-1-1,0 1 0,0 0 0,-1-1 0,1 1 0,0 0 0,-1 0 0,0 0 1,1 1-1,-1-1 0,0 0 0,0 0 0,0 1 0,1 2 0,-1 1 38,1 0-1,-1 0 0,0 0 1,0 0-1,-1 0 0,0 0 1,0 0-1,0 0 0,-1 0 1,0 0-1,0 0 0,-2 6 1,1-7-47,0-1 0,0 1-1,0 0 1,0-1 0,-1 1 0,0-1 0,0 0 0,0 0 0,0 0 0,-1-1 0,1 1 0,-1-1 0,0 1 0,-7 3 0,0 0-82,1-1 1,-1-1-1,0 0 0,-20 6 0,25-10-224,5 0 20,-1-1 0,1 0 0,-1 1 0,1-1 0,-1 1 0,1-1 1,-1 1-1,1 0 0,-2 1 0,2-2-131,1 0 353,0 0 1,0 0-1,0 0 1,0 0-1,0 0 1,0 0 0,0 0-1,0 0 1,0 0-1,0 0 1,0 0-1,0 0 1,0 0 0,-1 0-1,1 0 1,0 0-1,0 0 1,0 1-1,0-1 1,0 0 0,0 0-1,0 0 1,0 0-1,0 0 1,0 0-1,0 0 1,0 0 0,0 0-1,0 0 1,0 0-1,0 0 1,0 0-1,0 0 1,0 0 0,0 0-1,0 0 1,0 0-1,0 0 1,0 0-1,0 0 1,0 0 0,0 1-1,0-1 1,0 0-1,0 0 1,0 0-1,0 0 1,0 0 0,0 0-1,0 0 1,0 0-1,0 0 1,0 0-1,0 0 1,0 0 0,0 0-1,0 0 1,0 0-1,0 0 1,0 0-1,1 0 1,-1 0 0,0 0-1,0 0 1,0 0-1,0 0 1,11 5-1497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7754,'29'-2'4421,"53"-13"0,-73 13-4197,1-1 0,-1 0-1,0-1 1,0 0 0,-1-1 0,1 1-1,-1-1 1,0-1 0,10-8-1,-15 11-197,0 0 0,-1 0-1,1 0 1,-1 0 0,0 0-1,1-1 1,-1 1 0,-1-1 0,1 0-1,-1 1 1,3-8 0,-4 9-1,0 0 1,1 0-1,-1 0 1,0 0-1,0 0 1,0 0-1,-1 0 0,1 0 1,0 0-1,-1 0 1,1 0-1,-1 0 1,0 1-1,1-1 1,-1 0-1,0 0 1,0 1-1,0-1 1,0 0-1,-1 1 1,1-1-1,0 1 1,-1-1-1,1 1 1,-3-2-1,0 1 33,1 0-1,0 1 1,-1-1 0,1 1-1,-1 0 1,0 0-1,1 0 1,-1 0-1,0 1 1,1 0-1,-1-1 1,0 2 0,0-1-1,0 0 1,1 0-1,-1 1 1,0 0-1,1 0 1,-1 0 0,-3 2-1,1-1 15,0 0 1,0 1-1,1 0 0,-1 0 1,1 1-1,-1-1 0,1 1 1,0 0-1,1 1 0,-9 9 1,11-11-38,0 0 0,0 1 1,0-1-1,1 1 0,-1-1 0,1 1 1,0 0-1,0 0 0,0-1 0,1 1 1,0 0-1,-1 0 0,1 0 1,0 0-1,1 0 0,-1-1 0,1 1 1,1 5-1,0-1 10,1-1 1,-1 1-1,2-1 1,-1 0-1,1 0 0,0 0 1,10 11-1,-6-9-16,0 0 1,0-1-1,1-1 0,0 0 1,1 0-1,0 0 0,0-1 1,0-1-1,1 0 0,19 7 0,-15-8-242,0 0 0,1 0-1,0-2 1,-1 0 0,1-1 0,0 0-1,25-3 1,14-5-369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30 3721,'-1'-1'608,"0"1"1,0-1 0,-1 1-1,1-1 1,0 1 0,0-1-1,0 0 1,0 1 0,0-1-1,0 0 1,0 0 0,0 0-1,0 0 1,0 0-1,0 0 1,1 0 0,-2-2-1,-2-10 3639,6 29-3917,-1 28 0,-7 109 221,-3-67-507,6 159 0,14-289-8530,-2 6 6608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60 8170,'0'-3'281,"0"1"0,0 0 0,0 0 0,0 0 0,0 0 0,1 0 1,-1 0-1,1 0 0,-1 0 0,1 0 0,0 0 0,0 0 0,0 0 0,0 0 1,0 1-1,0-1 0,1 0 0,-1 1 0,0-1 0,1 1 0,-1-1 0,1 1 0,0 0 1,-1-1-1,1 1 0,0 0 0,0 0 0,3-1 0,2 0-75,-1 0-1,1 1 0,-1 0 1,1 0-1,0 0 1,-1 1-1,1 0 1,0 0-1,0 0 0,-1 1 1,1 0-1,10 4 1,-13-4-171,-1 0 0,0 0 0,0 1 1,0 0-1,0 0 0,0 0 1,0 0-1,0 0 0,0 0 0,-1 1 1,0-1-1,1 1 0,-1 0 0,0 0 1,0-1-1,0 1 0,-1 1 0,1-1 1,-1 0-1,1 0 0,-1 1 1,0-1-1,-1 0 0,1 1 0,0 5 1,0 0-16,-1-1 1,-1 1-1,1 0 1,-1-1 0,-1 0-1,0 1 1,0-1 0,0 0-1,-1 0 1,0 0 0,-1 0-1,-5 9 1,3-8-9,0-1 0,0 1 1,-1-1-1,0 0 0,0-1 0,-1 0 1,0 0-1,0 0 0,-15 8 0,-46 22 75,68-36-86,-1 0 0,1 0 1,0-1-1,0 1 0,0 0 0,0 0 1,0 0-1,0 0 0,1 0 0,-1 0 0,0 0 1,0 1-1,1-1 0,-1 0 0,1 0 1,-1 1-1,1-1 0,-1 0 0,1 1 0,0 0 1,0 0 2,0 1 0,0-1 0,0 0 1,1 0-1,-1 0 0,1 0 0,-1 0 0,1 0 1,0 0-1,0 0 0,2 3 0,0 1 23,2-1 0,-1 1 0,1-1 0,0 1-1,0-1 1,9 6 0,3 0 161,0-1-1,1 0 1,28 10-1,-28-12 65,0 0-1,0 1 0,24 17 0,-40-25-241,-1-1-23,-1 1 0,1-1 0,0 0 0,-1 1 0,1-1 0,-1 1 1,1-1-1,-1 1 0,1-1 0,-1 1 0,1-1 0,-1 1 0,0 0 0,1-1 0,-1 1 1,0 0-1,1-1 0,-1 1 0,0 0 0,0-1 0,0 1 0,1 0 0,-1 0-32,0-1 0,0 0 0,0 0 0,0 0 0,0 0 0,0 0 0,0 0 0,0 1 0,0-1 0,0 0 0,0 0 0,-1 0 0,1 0-1,0 0 1,0 0 0,0 1 0,0-1 0,0 0 0,0 0 0,0 0 0,0 0 0,0 0 0,0 0 0,0 0 0,0 0 0,-1 0 0,1 1 0,0-1-1,0 0 1,0 0 0,0 0 0,0 0 0,0 0 0,0 0 0,-1 0 0,1 0 0,0 0 0,0 0 0,0 0 0,0 0 0,0 0 0,0 0 0,-1 0 0,1 0-1,0 0 1,0 0 0,0 0 0,0 0 0,0 0 0,0 0 0,-1 0 0,1 0 0,0 0 0,0 0 0,0-1 0,0 1 0,0 0 0,0 0 0,0 0-1,0 0 1,-1 0 0,1 0 0,0-1-150,-2 0-1030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0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87 637 3025,'-32'30'1839,"31"-30"-1724,1 1 0,0-1 1,-1 1-1,1-1 1,-1 1-1,1-1 0,-1 1 1,0-1-1,1 0 0,-1 1 1,1-1-1,-1 0 0,0 1 1,1-1-1,-1 0 1,0 0-1,1 0 0,-1 0 1,0 1-1,1-1 0,-1 0 1,0 0-1,0-1 1,-3 1 637,-6 2 974,-15 1 5378,25-3-6854,-1-1 722,3-7-619,12-24-328,2 0-1,1 0 1,22-31 0,135-218-54,-152 244 53,2 1 0,2 2 0,1 0 0,41-38 0,-67 71-22,0 1 0,-1-1 0,1 0 0,0 1 0,-1-1 0,1 0 0,-1 1 0,1-1 0,-1 0 0,1 0 0,-1 1 0,0-1 0,1 0 0,-1 0 0,0 0 0,1 0 0,-1 0 0,0-1 0,-4 5 92,-4 1-750,-1 2-60,-1 0-1,1 1 0,-11 10 0,7-5-107,-6 6-629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85 179 6905,'-56'-6'3516,"55"6"-3165,-1-1 0,1 1 0,-1 0 0,0 0 0,1 0 1,-1 1-1,1-1 0,-1 0 0,1 0 0,-1 1 0,1-1 0,-1 1 0,-1 1 0,3-2-229,-1 0-1,1 1 1,-1-1-1,1 1 1,0-1-1,-1 0 0,1 1 1,0-1-1,-1 1 1,1-1-1,0 1 1,0-1-1,-1 1 0,1 0 1,0-1-1,0 1 1,0-1-1,0 1 1,0-1-1,0 1 0,0 0 1,0-1-1,0 1 1,1 2 139,-1 0 1,1 0 0,0-1-1,0 1 1,1 0 0,-1-1-1,0 1 1,3 2 0,-3-4-241,-1 0 1,1-1 0,0 1-1,-1-1 1,1 1 0,0-1-1,-1 1 1,1-1 0,0 1-1,0-1 1,-1 0 0,1 1-1,0-1 1,0 0 0,0 0-1,0 0 1,-1 0 0,1 1-1,0-1 1,0 0 0,0 0-1,0-1 1,-1 1 0,1 0-1,0 0 1,1-1 0,21-7 57,-15 3-76,0 1 0,0-1 0,-1 0 0,0-1 0,0 0 0,0 0 0,-1 0 0,0-1 0,0 0 0,0 0 1,4-9-1,-8 13 4,0-1 0,0 0 0,0 1 1,0-1-1,-1 0 0,0 0 0,0 0 0,0 0 1,0 0-1,-1 0 0,1 0 0,-1 0 1,0 0-1,0 0 0,-1 0 0,1 0 1,-1 0-1,0 0 0,0 0 0,0 0 1,-1 0-1,1 0 0,-1 1 0,0-1 0,0 0 1,-5-5-1,5 7 4,1 0 0,-1 0 0,0 0-1,0 0 1,0 0 0,-1 0 0,1 1 0,0-1 0,-1 1 0,1 0 0,-5-2 0,5 2-6,1 1 0,-1 0 1,1-1-1,-1 1 0,1 0 1,-1 0-1,0 0 0,1 0 1,-1 0-1,1 1 0,-1-1 1,1 0-1,-1 1 0,0-1 1,1 1-1,0 0 0,-1-1 1,1 1-1,-1 0 0,1 0 1,0 0-1,-2 1 0,0 1 4,-1 1 1,1-1-1,0 1 0,1 0 0,-1 0 0,1 0 0,-1 0 0,1 0 0,0 1 0,1-1 0,-1 1 1,1-1-1,0 1 0,0-1 0,0 6 0,-1 8 15,2 0 1,3 29-1,-2-34-19,-1-7-3,0 0 0,1 0 0,0 0 0,1 0 0,-1 0 0,1 0 0,6 11 0,-6-13-23,0-1 0,0 0 0,1 0 0,-1 0 0,1 0-1,0 0 1,0 0 0,0-1 0,0 1 0,1-1 0,-1 0 0,1 0-1,6 3 1,0-2-416,0 0-1,0-1 1,0 0-1,1 0 1,-1-1-1,1-1 0,-1 1 1,0-2-1,1 1 1,15-4-1,30-10-981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20 7970,'-2'-2'407,"0"0"0,0 1 0,-1-1 1,1 0-1,-1 1 0,1-1 0,-1 1 0,0 0 1,1 0-1,-1 0 0,0 0 0,0 0 0,0 0 1,0 1-1,0 0 0,-4-1 0,-2 1 94,1 1-1,-1 0 1,1 0-1,-14 4 0,16-3-312,-1 0-1,0 1 0,1 0 0,0 0 1,0 0-1,0 1 0,0 0 0,0 0 0,1 0 1,-1 1-1,1 0 0,0 0 0,1 0 1,-1 0-1,1 1 0,0 0 0,-5 11 0,3-5-104,1 1-1,1 0 0,0 0 0,0 0 0,2 0 0,-1 1 0,2-1 0,-1 17 0,2-2-9,2 0-1,0 0 0,11 45 1,-1-27 118,24 59 0,-32-94-174,1 0-9,0 1-1,-2 1 0,6 24 0,-9-36-40,0-1 0,0 1 0,0 0 0,0 0 1,0 0-1,0-1 0,0 1 0,0 0 0,0 0 1,0 0-1,0-1 0,0 1 0,-1 0 0,1 0 0,0 0 1,-1 1-1,0-2-53,1 0 1,0 0 0,-1 1 0,1-1-1,-1 0 1,1 0 0,0 0-1,-1 1 1,1-1 0,0 0-1,-1 0 1,1 0 0,-1 0 0,1 0-1,-1 0 1,1 0 0,0 0-1,-1 0 1,1 0 0,-1 0-1,1 0 1,0 0 0,-2 0 0,0-1-429,0 0 0,-1 0 0,1-1 0,0 1 0,0 0 0,0-1 0,0 1 0,0-1 0,0 0 0,-3-3 0,-17-26-1701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0 259 10090,'13'-9'4401,"6"5"-2384,2 2-169,6 2-720,2 6-312,4-1-432,-2-1-144,-3 0-744,3 0-560,-1-3-1640,3-1 1607</inkml:trace>
  <inkml:trace contextRef="#ctx0" brushRef="#br0" timeOffset="1">499 37 8250,'-1'-3'898,"-1"0"1,0 0-1,1 0 1,-1 0-1,0 0 1,0 1-1,-5-6 0,5 7-733,1 0 1,0 0-1,0 1 0,-1-1 0,1 0 0,-1 0 0,1 1 0,0-1 0,-1 1 0,1-1 0,-1 1 0,0 0 0,1-1 0,-1 1 0,1 0 0,-1 0 0,1 0 1,-1 0-1,-2 1 0,0 0-65,1 0 1,0 1-1,0-1 0,1 1 1,-1-1-1,0 1 1,0 0-1,1 0 1,-1 1-1,1-1 0,0 0 1,-1 1-1,1-1 1,0 1-1,1 0 0,-1 0 1,0 0-1,1 0 1,0 0-1,-2 3 1,0 4-2,-1 0 1,1 1 0,1 0-1,0-1 1,0 13 0,0 8 30,3-1 0,0 0-1,11 60 1,0-40-12,26 76 0,-32-109-213,-1 0 1,-1 1-1,-1-1 1,3 29 0,-6-42-100,0-3 42,1 0 0,-1 1 1,0-1-1,0 0 0,0 0 1,0 1-1,0-1 0,0 0 1,0 0-1,0 1 0,0-1 1,-1 0-1,1 0 0,-1 1 1,1-1-1,-1 0 0,1 0 1,-1 0-1,1 0 1,-1 0-1,0 0 0,-1 1 1,2-2 99,0 0 0,0 0 0,0 1 0,0-1 0,0 0 0,0 0 0,0 0 1,-1 0-1,1 0 0,0 0 0,0 0 0,0 0 0,0 0 0,0 0 0,0 0 0,0 0 1,-1 0-1,1 0 0,0 0 0,0 0 0,0 0 0,0 0 0,0 0 0,0 0 1,0-1-1,0 1 0,-1 0 0,1 0 0,0 0 0,0 0 0,0 0 0,0 0 1,0 0-1,0 0 0,0 0 0,0 0 0,0 0 0,0-1 0,0 1 0,-1 0 1,1 0-1,0 0 0,0 0 0,0 0 0,0 0 0,0 0 0,0-1 0,0 1 1,0 0-1,0 0 0,0 0 0,0 0 0,0 0 0,0 0 0,0 0 0,0-1 1,0 1-1,0 0 0,1 0 0,-5-22-1751</inkml:trace>
  <inkml:trace contextRef="#ctx0" brushRef="#br0" timeOffset="2">314 264 10714,'7'-5'4473,"3"1"-2744,12 4-161,-2 0-568,10 5-256,5 1-344,-5 0-64,12 1-912,-2-2 456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8962,'-3'0'1111,"-1"1"1,1 0-1,-1 0 1,1 1-1,0-1 1,-4 3-1,4-2-868,0 0 0,0 0 0,1 1 0,-1-1 1,1 1-1,0-1 0,0 1 0,0 0 0,0 0 0,-3 5 0,-2 9-75,0 0 0,0 0 1,2 1-1,0 0 0,1 0 0,1 0 0,1 0 0,0 1 0,2-1 0,0 1 1,1-1-1,0 1 0,7 27 0,-5-35-142,0-1 0,1 1 0,0 0 0,1-1 0,5 10 0,-7-16-24,-1 0 1,1-1 0,-1 1 0,1-1 0,0 1 0,0-1 0,1 0-1,-1 0 1,1-1 0,-1 1 0,1-1 0,0 1 0,0-1 0,0-1-1,6 3 1,-4-2-93,1-1 1,-1-1-1,1 1 0,-1-1 0,0 0 0,1 0 0,-1-1 0,1 0 0,-1 0 0,0-1 0,0 1 0,11-5 0,-5 0-647,1 0 0,-1-1-1,0 0 1,21-18 0,14-19-742,-47 43 1469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4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11506,'0'-3'8094,"3"10"-7080,2 4-867,-1 1 1,-1-1 0,0 1 0,-1 0-1,0 0 1,-1 0 0,0 22-1,-1-27-88,1 0 0,0-1 0,0 1-1,1 0 1,-1 0 0,4 7-1,-4-12-49,-1 0-1,1 0 0,0-1 0,0 1 1,0 0-1,0-1 0,0 1 0,0-1 0,0 1 1,0-1-1,1 1 0,-1-1 0,0 0 1,1 0-1,-1 0 0,1 0 0,0 0 0,-1 0 1,1 0-1,0 0 0,0 0 0,-1-1 0,1 1 1,0-1-1,0 0 0,0 1 0,0-1 1,2 0-1,-3 0-10,1-1 0,0 1 0,0-1 0,0 0 0,0 0 0,-1 1 0,1-1 0,0 0 0,-1 0 0,1-1 0,-1 1 0,1 0 0,-1 0 0,3-3 0,17-25-61,-17 23 49,12-19-34,-2-1 1,0 0-1,-2-1 0,11-32 0,-22 55 47,3-8 150,-6 11-2,-2 4 33,4-2-162,-1-1 1,1 1-1,0-1 0,-1 0 0,1 1 1,0-1-1,0 1 0,0-1 0,-1 0 1,1 1-1,0-1 0,0 1 0,0-1 1,0 1-1,0-1 0,0 1 0,0-1 1,0 1-1,0 0 0,0 3 64,-2 20 126,1-1-1,2 0 1,5 39 0,-5-45-162,5 23 249,-6-36-409,1-1 0,0 1 0,0-1 0,0 0 0,1 1 0,-1-1-1,1 0 1,3 5 0,5 0-1102,3-5 479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50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9666,'19'5'4625,"-17"9"-1392,-2-1-1129,-6 3-431,-9 2-385,-6 0-632,1-2-248,0-7-832,4-4-464,8-5-1401,4-6 1377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5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9322,'4'4'1463,"-1"0"0,0 1 0,0-1 0,5 11 0,6 21 1918,-9-23-2686,9 17-1,0-1-57,-6-12-233,13 18 1,-19-31-340,1 0 0,0 0 0,0 0 0,1-1 0,-1 1 0,1-1 0,0 0 0,0 0-1,6 3 1,-8-4-39,0-1 1,1 0-1,-1 0 0,1 0 0,0-1 0,-1 1 0,1-1 0,0 1 0,-1-1 0,1 0 0,0 0 1,-1 0-1,1 0 0,0 0 0,-1-1 0,1 1 0,0-1 0,3-1 0,-3 0-5,0 1 1,0-1-1,0 0 0,-1 0 0,1 0 0,0 0 1,-1 0-1,0-1 0,0 1 0,1-1 0,-1 1 0,-1-1 1,1 0-1,2-5 0,1-5 30,-1 1 1,0-1-1,-1 0 1,2-16-1,6-22-3600,-7 42 1146,2 2 1074</inkml:trace>
  <inkml:trace contextRef="#ctx0" brushRef="#br0" timeOffset="1">413 0 12891,'16'8'4825,"6"11"-3609,9 6-48,2 10-87,2 6-105,-3 4-224,-6-1-112,-3 4-192,-8-5-48,-7 3-120,-6 1-72,-11-6-112,-7-2-200,0-14-824,-5-8-600,-1-17 872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5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7650,'4'6'3776,"3"-6"-983,1 0-913,11-1-423,5 0-201,5-2-440,8 1-240,-1-1-352,-4-2-120,1 7-136,-6 0-344,-9 0-1480,0 7-2609,-9-5 2849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5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9106,'-3'7'3961,"7"-2"-1785,3-1-479,9 2-121,6-4-176,10-2-448,-1-1-231,2-7-377,-1 0-120,-15 3-112,4 2-72,-5 4-880,-4 6-569,18 5 841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5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7009,'-2'-1'8524,"2"4"-4933,1 12-4092,2 6 1078,3 248 1402,2-87-2622,-8-180-220,0-2-251,0-2-89,0-6 186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134 189 7378,'-104'16'2601,"101"-16"-2302,-1 1-1,1-1 1,0 0-1,-8-1 1,11 1-264,0 0 0,0 0 0,-1 0 0,1 0 0,0 0 0,0 0 0,-1 0 0,1 0 0,0 0 0,0 0 0,0 0 0,-1 0 0,1 0 0,0-1 0,0 1 0,-1 0 0,1 0 0,0 0 0,0 0 0,0-1 0,0 1 0,-1 0 0,1 0 0,0 0 0,0-1 0,0 1 0,0 0 0,0 0 0,0-1 0,0 1 0,0 0 0,-1-1 0,2 0 67,-1 0-1,1 0 1,-1 0 0,1 0-1,-1 0 1,1 0 0,0 0-1,0 1 1,-1-1 0,1 0-1,0 0 1,1 0 0,-1 0-13,51-53 623,-30 30-649,28-24-1,-42 41-13,0 1-1,1 0 1,0 0 0,0 1-1,0 0 1,1 1 0,16-6 0,-15 7 135,-1 0 0,1 1 0,-1 0 0,19 0 1,-26 2-104,1 0 0,-1 1 1,1-1-1,-1 1 0,1-1 1,-1 1-1,1 0 0,-1 0 0,0 1 1,0-1-1,0 1 0,1 0 1,-1-1-1,-1 1 0,1 1 1,0-1-1,0 0 0,2 4 0,3 6 211,0 0 0,-1 0 0,0 1 0,-1 0 0,6 17 0,4 10 322,-7-20-257,5 23-1,-10-24-2789,-4-21 1517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53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8194,'4'-3'707,"1"0"0,0 1 0,0-1 1,0 1-1,0 1 0,0-1 0,0 1 0,0 0 1,1 0-1,8-1 0,7 2-58,27 1 1,-43 0-406,10 0 45,0 0 1,0 1-1,-1 1 1,21 7 0,-29-8-207,-1 0 1,1 0-1,-1 1 1,0 0 0,0 0-1,0 0 1,0 1-1,-1-1 1,1 1 0,-1 0-1,0 1 1,0-1-1,0 1 1,3 5 0,-4-4-11,0 0 1,0 0-1,0 0 1,0 1-1,2 11 1,-5-15-58,1 1 1,-1-1 0,1 1-1,-1-1 1,0 1 0,-1-1 0,1 1-1,-1-1 1,1 0 0,-1 1-1,0-1 1,0 0 0,-2 4-1,-2 2 10,0 1 0,-1-1 0,-1-1 0,1 1-1,-1-1 1,-1 0 0,0-1 0,0 0 0,0 0-1,-14 8 1,6-4 94,-2-2 0,1 0 0,-1-1-1,-35 10 1,42-16 14,8-1-73,0 0 0,-1-1 0,1 1 0,0 0 0,0 0 0,0 1 0,0-1 0,0 1 0,0 0 0,0-1 0,0 1 0,1 0 0,-1 1 0,-2 2 0,4-4-43,1-1 0,0 1 0,-1 0 0,1 0 0,0-1 0,0 1 0,-1 0 0,1 0 1,0 0-1,0 0 0,0-1 0,0 1 0,0 0 0,0 0 0,0 0 0,1 0 1,-1-1-1,0 1 0,0 0 0,1 0 0,-1 0 0,0-1 0,1 1 0,-1 0 0,1 0 1,-1-1-1,1 2 0,2 1 29,0 0 0,-1 0 0,1 0 0,4 2 0,7 5 105,0-2-1,1 0 1,0 0-1,16 5 1,-16-7-41,12 6 88,53 25 584,-70-32-658,-1 0 0,0 1 0,-1 1 1,1-1-1,-1 1 0,7 9 1,1 7 123,-13-18-610,0 0 0,0 0 0,7 7 0,-10-12 295,1 0 0,-1 1 0,1-1 0,0 0 0,-1 0 1,1 1-1,-1-1 0,1 0 0,0 0 0,-1 0 0,1 0 1,-1 1-1,1-1 0,0 0 0,0-1 0,25 1-678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6:5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16860,'0'-2'6073,"-1"4"-5001,-1 0-552,1-2-192,0 0-128,-1 0-896,1 0 240,-12 0 136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7:56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9418,'-61'30'3722,"59"-29"-3399,-1 1 0,1-2 0,-1 1-1,0 0 1,-4 0 0,0-2 2274,6 1-479,44-1-1027,69 8 0,-50-1-910,19 1-75,79 3-25,-150-9-852,-11 0-805,-14 0-1639,-45 0-5776,21 2 7323,36-3 1938,0 1 0,0-1 0,0 1 0,0-1 0,1 1-1,-1 0 1,0 0 0,1 0 0,-1 1 0,1-1 0,-1 1 0,-2 2-1,3-3 150,1 1-1,-1-1 0,1 1 0,-1 0 0,1 0 0,0 0 1,0 0-1,0 0 0,0 0 0,0 0 0,0 0 0,1 0 1,-1 0-1,1 0 0,-1 1 0,1 3 0,0 12 1591,4 30-1,0-8-1210,-2-18-950,0 0 0,2-1 0,11 37-1,-9-46-1103,-6-12 1211,0 1-1,1-1 1,-1 0 0,1 0-1,-1 1 1,1-1-1,-1 0 1,0 0-1,1 0 1,-1 0 0,1 0-1,-1 0 1,1 0-1,-1 0 1,1 0-1,0 0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7:57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10858,'2'112'9198,"6"-1"-6244,-2-69-2780,1 0 0,2 0-1,17 46 1,-25-84-162,6 15 41,-6-18-52,-1-1 0,0 1 0,1-1 0,-1 1 1,0-1-1,1 1 0,-1 0 0,0-1 0,1 1 0,-1-1 0,1 0 0,-1 1 0,1-1 1,-1 1-1,1-1 0,0 0 0,-1 1 0,1-1 0,-1 0 0,1 0 0,1 1 0,-2-1-3,1-1-1,-1 1 0,1 0 0,-1 0 0,1-1 0,-1 1 0,1 0 0,-1 0 0,1-1 0,-1 1 0,0-1 0,1 1 1,-1 0-1,0-1 0,1 1 0,-1-1 0,0 1 0,1-1 0,-1 1 0,0-1 0,0 1 0,0-1 0,1 0 1,4-18-78,-4 14 57,4-16-32,1 1-1,11-28 0,-14 42 66,0-1-1,1 1 0,-1 0 1,1 0-1,0 1 1,1-1-1,-1 1 0,1 0 1,0 0-1,0 0 0,11-6 1,-14 10 9,-1 0 1,1 0 0,-1 0-1,1 0 1,0 0 0,0 1-1,-1-1 1,1 1-1,0-1 1,0 1 0,0 0-1,0 0 1,0-1 0,-1 1-1,1 1 1,0-1 0,0 0-1,0 0 1,0 1 0,0-1-1,-1 1 1,1-1-1,0 1 1,0 0 0,-1 0-1,1 0 1,-1 0 0,1 0-1,-1 0 1,1 0 0,-1 0-1,1 1 1,-1-1-1,0 1 1,0-1 0,0 1-1,0-1 1,0 1 0,0-1-1,0 1 1,0 0 0,-1 0-1,1 1 1,2 9 133,0 0 0,-2-1 0,1 1 0,-1 0 0,-1 0 0,-1 13 0,0-11-557,1-1 0,0 1 0,5 24-1,-5-38 371,0 0 0,0 0 0,0 0 0,0 0 0,0 0 0,0 0-1,0 0 1,0 1 0,0-1 0,0 0 0,0 0 0,0 0-1,0 0 1,0 0 0,0 0 0,0 0 0,0 0 0,0 1 0,0-1-1,0 0 1,0 0 0,0 0 0,0 0 0,0 0 0,0 0 0,0 0-1,1 0 1,-1 0 0,0 0 0,0 0 0,0 0 0,0 1-1,0-1 1,0 0 0,0 0 0,0 0 0,0 0 0,1 0 0,-1 0-1,0 0 1,0 0 0,0 0 0,0 0 0,0 0 0,0 0-1,0 0 1,0 0 0,1 0 0,-1 0 0,0 0 0,6-7-1091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7:5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8562,'3'3'757,"1"1"1,-1-1-1,0 1 0,0-1 1,0 1-1,0 0 1,-1 0-1,0 0 0,0 1 1,0-1-1,2 7 0,-2 4 693,0 19-1,2 14-173,-3-41-1173,3 23 147,-4-30-248,0 0-1,0 0 1,0 1-1,0-1 1,0 0-1,0 0 1,0 0-1,0 0 1,0 0-1,0 0 1,0 0-1,0 0 1,0 0-1,0 1 1,0-1-1,0 0 1,0 0-1,0 0 1,0 0-1,0 0 1,0 0-1,0 0 1,0 0-1,0 0 1,0 0-1,0 1 1,-1-1-1,1 0 1,0 0-1,0 0 1,0 0-1,0 0 1,0 0-1,0 0 1,0 0-1,0 0 1,0 0-1,0 0 1,0 0-1,0 0 1,0 0-1,-1 0 1,1 0 0,0 0-1,0 0 1,0 0-1,0 0 1,0 0-1,0 0 1,0 0-1,0 0 1,-1 0-56,1 0 0,0-1 1,0 1-1,0-1 1,0 1-1,0-1 1,0 1-1,0-1 1,0 1-1,0-1 0,0 1 1,0-1-1,0 1 1,0-1-1,1 1 1,-1 0-1,0-1 1,7-19-514,12-23 1,-14 33 418,-1 2 34,0 0 1,0 0-1,0 1 0,1 0 0,10-12 0,-13 17 134,0 0 0,0 0 0,0 1 0,1-1 0,-1 1 0,0 0 0,1-1 0,-1 1 0,1 0 0,-1 0 0,1 1 0,0-1 0,-1 0 0,1 1 0,0 0 0,-1-1 1,1 1-1,0 0 0,4 1 0,-5-1 52,-1 1 1,1-1 0,0 1-1,-1-1 1,1 1 0,-1 0-1,1-1 1,-1 1 0,1 0-1,-1 0 1,1 0 0,-1 0-1,0 0 1,0 1 0,1-1 0,-1 0-1,0 1 1,0-1 0,0 0-1,0 1 1,-1-1 0,1 1-1,0-1 1,0 4 0,2 3 352,-1 0 0,0 0-1,1 15 1,-2-14-255,-1-3 3,1 3 93,1 1 0,2 8 0,-4-16-230,1 0-1,-1 0 1,1-1-1,0 1 0,0 0 1,-1-1-1,1 1 1,0 0-1,0-1 0,1 0 1,-1 1-1,0-1 1,0 1-1,1-1 1,-1 0-1,4 2 0,-5-3-36,1 1-1,0-1 0,-1 0 0,1 0 1,0 0-1,0 0 0,-1 0 1,1 0-1,0 0 0,0 0 1,-1 0-1,1 0 0,0 0 0,-1 0 1,1-1-1,0 1 0,0 0 1,-1 0-1,1-1 0,-1 1 0,1-1 1,0 1-1,-1 0 0,1-1 1,-1 1-1,1-1 0,-1 1 0,1-1 1,-1 0-1,1 1 0,0-2 1,2-3-139,-1 1 1,1-1-1,2-7 1,-3 9 49,5-14-345,1 0 1,12-18 0,-15 29 410,-1 0 0,1 0 0,0 0 0,0 0 0,1 1 0,-1 0 0,1 0 0,9-5 0,-14 9 45,0 0 0,1 1 1,-1-1-1,1 0 1,-1 0-1,1 1 1,-1-1-1,1 1 1,-1 0-1,1-1 1,-1 1-1,1 0 1,0 0-1,-1 0 1,1 0-1,-1 0 1,1 0-1,0 1 1,-1-1-1,1 0 1,-1 1-1,1-1 1,-1 1-1,1 0 1,-1-1-1,0 1 1,1 0-1,-1 0 1,0 0-1,1 0 0,-1 0 1,0 0-1,0 0 1,0 0-1,2 3 1,0 2 86,1 0-1,-1 0 1,0 0 0,-1 0-1,1 0 1,-1 1 0,1 6 0,5 33 212,-4-26-668,6 25 1,-9-42 158,0 0 1,0 0-1,0 0 1,0-1-1,2 4 1,11 6-464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7:5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9818,'-4'12'4945,"-1"-9"-920,13 2-2809,9-2-47,14 1-409,-2-3-184,2-2-312,-2-2-112,0-3-88,3-2-16,3 0-504,-3 1-616,-10 0-1713,-2 1 1705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7:5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0 350 9794,'0'4'4209,"8"-1"-2009,6 2-487,3-4-241,-1 1-248,-8-2-455,1 1-225,31 0-296,0-3-64,11 2-104,-18 0-80,-7 4-1064,-2-3-761,-9 2 1089</inkml:trace>
  <inkml:trace contextRef="#ctx0" brushRef="#br0" timeOffset="1">103 0 6889,'1'1'738,"1"0"-1,-1 0 0,1 1 0,-1-1 1,0 0-1,1 1 0,0 1 0,6 7 682,9 4-395,0-1 1,1 0 0,1-1 0,21 10 0,28 18 141,-58-33-908,-1 0 0,0 0-1,0 1 1,12 15 0,-18-20-199,0 1 0,0-1 1,0 1-1,-1 0 0,0 0 0,0 0 1,0 0-1,0 1 0,-1-1 1,1 0-1,-1 1 0,0-1 1,-1 1-1,1-1 0,-1 1 0,0-1 1,0 1-1,0 0 0,-1-1 1,1 1-1,-1-1 0,0 1 1,-1-1-1,1 0 0,-1 1 0,1-1 1,-5 6-1,0-1 26,0 1 1,-1-2-1,0 1 0,0-1 0,-11 10 1,-48 35 166,37-31-229,11-8-143,10-9-281,1 0 1,0 1 0,0 0 0,1 0-1,0 0 1,-6 8 0,12-14 338,-1 1-3,1-1 1,0 0 0,0 1 0,-1-1-1,1 0 1,0 1 0,0-1 0,0 0-1,0 1 1,-1-1 0,1 0 0,0 1-1,0-1 1,0 0 0,0 1 0,0-1-1,0 1 1,0-1 0,0 0 0,0 1 0,0-1-1,0 1 1,0-1 0,0 1 0,1 0-51,1 0 0,-1 0 0,0 0 1,1 0-1,-1 0 0,0 0 1,4 1-1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0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8322,'-3'2'3144,"-4"1"-2287,6 3-937,1-6-1257,0 0 913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0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195 161 3689,'4'1'1076,"0"0"0,0 0 0,0-1 0,0 1 0,0-1 0,0 1 0,0-1 0,0-1 0,6 0 0,-8 1-873,1-1 0,-1 1 0,0-1 1,0 0-1,1 0 0,-1 0 0,0 0 0,0 0 1,0 0-1,0 0 0,0-1 0,0 1 1,-1-1-1,4-3 0,-4 4-103,-1-1 0,1 1 0,-1-1-1,0 1 1,1-1 0,-1 0 0,0 1 0,0-1-1,0 1 1,0-1 0,0 1 0,0-1 0,-1 1 0,1-1-1,0 0 1,-1 1 0,0 0 0,1-1 0,-2-2-1,-1-2 170,3 4-205,-4-9 391,0 0 1,-7-14-1,8 21-390,1 0 1,0 1-1,-1 0 1,1-1-1,-1 1 0,0 0 1,0 1-1,-1-1 1,1 0-1,-5-2 0,3 2-33,0 1 0,0-1 0,0 1 0,0 0 0,-1 0 0,1 1-1,-1-1 1,1 1 0,-1 0 0,0 1 0,1-1 0,-1 1 0,0 0 0,1 1-1,-1 0 1,1-1 0,-1 2 0,0-1 0,1 1 0,0-1 0,-1 2-1,1-1 1,0 0 0,0 1 0,0 0 0,1 0 0,-1 1 0,-5 4 0,4-2-30,1 0 0,0 0 0,0 1 0,1-1 0,-1 1 1,1 0-1,1 0 0,-1 0 0,1 1 0,1-1 0,-1 1 1,1 0-1,1 0 0,-1-1 0,1 1 0,1 0 1,-1 0-1,2 11 0,1-5 7,0 1 1,0 0 0,2-1-1,0 0 1,0 0-1,1 0 1,1 0 0,0-1-1,9 13 1,-8-16 2,0 0 0,0-1 0,1 0-1,0-1 1,1 0 0,0 0 0,0-1 0,1 0 0,20 12 0,-16-12-218,0-1-1,1 0 1,0 0 0,0-2 0,0 0 0,28 4 0,-36-7-160,1-1 1,-1 0-1,13-1 1,26-9-546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0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5785,'0'0'3742,"0"0"22,0 0-1161,1 2-668,5 13-996,-1 0-1,0 0 1,5 31-1,-5-5-180,-4-28-536,0-1 0,5 17 0,-5-25-196,0-1 1,1 1-1,-1-1 0,1 0 0,0 1 0,0-1 0,0 0 0,0 0 1,0 0-1,1 0 0,5 4 0,-6-5-24,0-1 1,0 1-1,0-1 1,0 0-1,0 0 1,1 0-1,-1 0 0,0 0 1,1 0-1,-1-1 1,0 1-1,1-1 1,-1 0-1,1 1 1,-1-1-1,1 0 0,-1-1 1,1 1-1,-1 0 1,1-1-1,-1 1 1,1-1-1,-1 0 1,0 0-1,1 0 0,-1 0 1,3-2-1,1-1-10,-1 1-1,0-1 1,1 0-1,-2-1 0,1 0 1,0 1-1,-1-1 1,0-1-1,5-6 1,1-7 0,9-24 0,0 0 181,-19 43-168,0 0 0,0 0 0,0 0 0,0 0 0,0 0 0,0 0 0,0 0 0,0 0 0,0 0 0,0 0 0,0 0 0,0 0 0,0 0 0,0 0 0,0 0 0,0 0 0,0 0 0,0 0 0,0 0 0,0 1 0,1-1 0,-1 0 0,0 0 0,0 0 0,0 0 0,0 0 0,0 0 0,0 0 0,0 0 0,0 0 0,0 0 0,0 0 0,0 0 0,0 0 0,0 0 0,0 0 0,0 0 0,0 0 0,1 0 0,-1 0 0,0 0 1,0 0-1,0 0 0,0-1 0,0 1 0,0 0 0,0 0 0,0 0 0,0 0 0,0 0 0,0 0 0,0 0 0,0 0 0,0 0 0,1 11 251,1 4-207,11 41 95,-10-48-139,0 1 0,1-1 1,-1 0-1,1 0 0,7 9 0,-3-5-172,-4-5-1059,1-1 0,10 12 0,-3-9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69 5321,'-17'-43'2633,"15"40"-2172,1 0 1,-1 0 0,0 0-1,0 1 1,-3-4 0,2 1 881,7 5 324,-3 1-1445,-1-1 0,1 1 0,0 0 0,-1 0 0,1 0 0,-1 0 0,1 0 0,-1 0 0,0 0 0,1 0 0,-1-1 0,0 1 0,0 0 0,0 0 0,0 1 0,0 0 0,2 12 399,-2-8-440,0 0 0,1 0 0,0 0 0,0 0 0,4 10 0,3 3 25,0-1 1,2 0 0,17 26 0,-24-40-198,1 0 1,0 0-1,0 0 1,8 5-1,-10-7-6,0-1-1,0 1 0,1-1 1,-1 0-1,0 0 0,1 0 1,-1 0-1,1 0 0,-1 0 1,5 0-1,-5-2-3,0 1 1,0-1-1,0 0 1,0 1-1,0-1 0,0 0 1,-1 0-1,1 0 1,0-1-1,-1 1 0,1 0 1,-1-1-1,1 1 1,-1-1-1,0 1 0,1-1 1,0-2-1,3-4-15,-1-1-1,0 1 0,-1-1 0,0 1 0,3-16 1,4-11-6,-10 34 21,1 0 0,-1 0 1,0 0-1,1 0 1,-1 0-1,1 0 1,0 0-1,-1 0 0,1 0 1,0 0-1,0 0 1,0 0-1,0 1 1,-1 0 0,0-1-1,0 1 1,0 0 0,0 0 0,0 0 0,1 0-1,-1 0 1,0 0 0,0 0 0,0 0-1,0 0 1,0 0 0,1 0 0,-1 0-1,0 0 1,0 0 0,0 0 0,0 0-1,1 0 1,-1 1 0,0-1 0,0 0 0,0 0-1,0 0 1,0 0 0,0 0 0,1 0-1,-1 0 1,0 0 0,0 1 0,4 8-4,-2 2 98,1 1 0,0-1 0,1 1 0,1-1 0,-1-1 0,2 1 0,12 19 0,-17-28-75,0-1-1,0 0 1,0 0 0,0 0-1,0 0 1,0-1-1,0 1 1,0 0 0,0 0-1,0 0 1,0-1 0,0 1-1,1-1 1,-1 1-1,0-1 1,0 1 0,1-1-1,-1 0 1,0 0-1,1 0 1,1 1 0,-1-2-8,-1 1 1,1-1-1,0 1 1,-1-1-1,1 0 1,0 0 0,-1 1-1,1-1 1,-1 0-1,0 0 1,1 0-1,-1-1 1,0 1-1,2-2 1,3-4-12,-1-1 0,0 0 0,0 0 0,6-14 0,-7 15-138,-1-1 1,0 0 0,2-11-1,-3-4-1845,-2 21 1262,0 0 0,-1 0 0,1 0 1,-1 0-1,1 0 0,-1-1 1,-2-2-1,1 1-1364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0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9346,'-2'-1'4625,"2"0"-1872,0-1-569,0 2-352,0 2-719,4 18-313,-4 28-520,-5-35-152,2-8-856,2-3-625,4-8-1943,-3 5 1951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0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11586,'9'21'6600,"0"11"-3366,-6-19-2558,8 20 1,-2-12-297,1 0 0,1-1 1,15 20-1,-21-32-317,1-1 1,0 0 0,0 0 0,0 0-1,1-1 1,0 0 0,1 0 0,-1-1-1,1 0 1,13 6 0,-20-10-56,0-1 1,1 1 0,-1-1-1,0 0 1,1 1 0,-1-1-1,1 0 1,-1 0-1,0 0 1,1 0 0,-1 0-1,1 0 1,-1 0 0,0 0-1,1-1 1,-1 1 0,0-1-1,2 0 1,-1 0 0,0 0-1,0 0 1,-1-1 0,1 1 0,0 0-1,-1-1 1,1 0 0,-1 1 0,0-1-1,3-3 1,-1-2-1,1 0-1,-1 0 1,0-1-1,-1 1 1,3-11-1,6-54-550,-10 67 302,0 1 0,-1-1 0,1 0 0,-1 1 0,0-1 0,0 0 0,0 0 0,-1 1 0,1-1 0,-3-5 0,3 10 156,0-1 1,0 1-1,0-1 0,0 0 1,0 1-1,0-1 0,-1 1 1,1-1-1,0 1 0,0-1 1,-1 1-1,1 0 1,0-1-1,0 1 0,-1-1 1,1 1-1,-1-1 0,1 1 1,0 0-1,-1-1 0,1 1 1,-1 0-1,1 0 0,-1-1 1,-1 1-64,0 0 1,0 1 0,0-1 0,0 1 0,0-1-1,0 1 1,-3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0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8106,'-10'2'3544,"7"1"-1663,2 0-201,5-1-287,-4-2-217,0 0-344,4 2-136,17 3-176,39 7-72,-28-12-168,4 0-88,-3 0-112,-7 0 32,-6 4-808,-6 1-712,-8 3 896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0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8154,'0'9'4249,"0"-4"-1025,9-1-1447,2-1-41,9-4-432,5 1-207,0-4-433,1-2-200,-4 6-256,1 2-80,-3-2-624,-3 2-640,-5 2-1713,3 0 1705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 7378,'0'0'519,"-11"-4"3771,11 4-4072,-1-1 0,1 1-1,0 0 1,0 0 0,-1 0 0,1 0 0,0 0 0,0 0 0,-1 0-1,1-1 1,0 1 0,0 0 0,-1 0 0,1 0 0,0-1 0,0 1 0,0 0-1,-1 0 1,1-1 0,0 1 0,0 0 0,0 0 0,0-1 0,0 1-1,-1 0 1,1 0 0,0-1 0,0 1 0,0-1 0,7 0 440,8 1-475,1 1-1,-1 1 1,0 1-1,20 5 1,-24-5-97,0 0 1,-1 1-1,1 0 1,-1 1-1,15 9 1,-21-11-66,0 0-1,1 1 1,-1-1 0,0 1 0,-1-1 0,1 1-1,-1 1 1,1-1 0,-1 0 0,-1 1 0,1-1-1,3 10 1,-5-11-13,0 1-1,0 0 1,0 0-1,-1-1 1,1 1-1,-1 0 1,0 0-1,0-1 0,-1 1 1,1 0-1,-1 0 1,0-1-1,0 1 1,0 0-1,0-1 1,-1 1-1,1-1 1,-1 1-1,0-1 1,0 0-1,0 0 1,-4 4-1,-1 1 13,0-1 0,0 0 1,-1 0-1,0-1 0,0 0 0,-1-1 0,-10 6 1,15-9-6,1 0 15,0-1 0,0 1 0,0-1 0,0 1 1,0 0-1,1 0 0,-1 0 0,-3 4 0,6-5-24,0-1-1,0 0 1,0 0-1,0 0 1,0 1-1,0-1 1,0 0-1,0 0 0,0 0 1,0 1-1,0-1 1,0 0-1,0 0 1,0 0-1,0 1 1,0-1-1,0 0 1,0 0-1,0 0 1,0 1-1,0-1 1,0 0-1,0 0 0,0 0 1,0 0-1,1 1 1,-1-1-1,0 0 1,0 0-1,0 0 1,0 0-1,1 1 1,7 3 85,12 1 1,-3-4 8,1-1 0,-1-1 0,1 0-1,31-7 1,-46 8-79,11-3 130,20 1-1,-29 2-196,1 0 0,-1 0 1,1 1-1,0-1 0,-1 1 0,8 3 0,-10-3-1823,-3-1 1151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10346,'9'15'5085,"-5"-10"-4477,-1 1-1,0-1 1,0 1 0,0 0 0,-1 0 0,1 0 0,-1 0 0,1 11 0,-2-2-441,-1-1 1,-1 1 0,-1-1-1,0 0 1,0 1 0,-7 16-1,10-30-165,-1-1 0,0 0-1,0 1 1,0-1 0,0 0-1,-1 0 1,1 1-1,0-1 1,0 0 0,0 0-1,0 1 1,0-1 0,0 0-1,0 1 1,0-1-1,-1 0 1,1 0 0,0 0-1,0 1 1,0-1 0,0 0-1,-1 0 1,1 0 0,0 1-1,0-1 1,-1 0-1,1 0 1,0 0 0,0 0-1,-1 0 1,1 1 0,0-1-1,0 0 1,-1 0-1,0-1-1,1 1-1,-1 0 0,1-1 1,-1 1-1,1-1 1,0 1-1,-1-1 0,1 1 1,0-1-1,-1 1 0,1-1 1,0 0-1,0 1 0,-1-2 1,0 0-9,0 0 1,1-1-1,-1 1 1,1 0-1,-1-1 1,1 1-1,0 0 1,0-1-1,0-4 1,3 2 2,-1-1 0,1 1 1,0 0-1,0 0 0,0 0 0,1 0 0,0 1 1,0-1-1,6-5 0,-2 4 17,-1 0 0,1 0 0,0 1 0,1 0 0,8-4 0,-12 7 21,0 0 0,0 0 0,0 0 0,0 1 0,1 0 0,-1 0 0,0 0 0,1 1 0,-1-1 0,6 1 0,-9 1-3,0-1 0,0 1 0,0-1-1,0 1 1,0 0 0,0-1 0,0 1 0,0 0 0,0 0 0,0 0 0,-1 1 0,1-1 0,0 0 0,-1 1 0,1-1 0,-1 1 0,0-1 0,1 1 0,-1 0 0,0 0-1,0-1 1,0 1 0,0 0 0,0 0 0,-1 0 0,1 0 0,-1 0 0,1 2 0,0 1 23,0-1 0,-1 1 0,0 0 0,0-1-1,0 1 1,-1-1 0,1 1 0,-1 0 0,0-1 0,0 1 0,-1-1 0,0 0 0,1 0-1,-1 1 1,-1-1 0,1 0 0,0 0 0,-1-1 0,0 1 0,0-1 0,-5 5 0,2-5 69,4-8-334,6-10-382,-3 14 584,0-2-20,0 1 0,0-1 0,1 0-1,-1 0 1,1 1 0,0-1 0,2-2 0,39-40-155,-36 38 162,1 0-1,14-8 1,-18 12 32,1 1 0,-1 0 0,1 0 1,0 0-1,6-1 0,-9 2 7,0 1 1,0 0-1,0 0 0,0-1 0,0 1 0,0 0 0,0 1 0,0-1 0,0 0 0,0 1 1,-1-1-1,1 1 0,0-1 0,0 1 0,0 0 0,0 0 0,-1 0 0,1 0 0,0 0 1,-1 0-1,1 0 0,2 3 0,2 3 127,-1-1 0,0 1 0,0 0 0,4 9 0,-3-6 39,-3-6-101,-1 1 1,0 0-1,0 0 0,-1-1 0,1 1 0,-1 0 1,0 1-1,0-1 0,-1 0 0,1 0 0,-1 0 0,-1 0 1,1 0-1,-1 1 0,-1 8 0,-5-4 228,3-4-1390,3-1-2877,1-5 2584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14427,'0'-2'5633,"0"1"-3856,4-2-369,-1 1-384,-2 0-224,-1 1-368,0 0-127,0-1-1042,0 1-647,0 0 856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11034,'-4'-5'5266,"10"15"-2721,-3 0-1950,-1-1 0,1 1-1,-2 0 1,1 11 0,-1 43 507,-1-42-763,0-1-173,2 107 848,1-90-1133,9 53-1,-12-91 83,0 0 0,0 0 0,0 0 0,0 0 0,0 1 0,0-1 0,0 0 0,0 0 0,0 0 0,0 0 0,0 0 0,0 0 0,0 1 0,0-1 0,0 0 0,0 0 0,0 0 0,0 0 0,0 0 0,0 0 0,0 0 0,0 1 0,0-1 0,0 0 0,0 0 0,0 0 0,0 0 0,-1 0 0,1 0 0,0 0 0,0 0 0,0 0 0,0 1 0,0-1 0,0 0 0,0 0 0,-1 0 0,1 0 0,0 0 0,0 0 0,0 0 0,0 0 0,0 0 0,0 0 0,-1 0 0,1 0 0,0 0 0,0 0 0,0 0 0,0 0 0,0 0 0,0 0 0,0 0 0,-1 0 0,1 0 0,0 0 0,0 0 0,0 0 0,0-1 0,0 1 0,0 0 0,0 0 0,-1 0-1,1 0 1,0 0 0,0 0 0,0 0 0,0 0 0,0-1 0,-8-4-2010,-3-4-695,0 0 1180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2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9298,'2'0'661,"-1"-1"0,0 0 0,1 1 0,-1-1 0,1 1 0,-1 0 0,1-1 0,2 1 0,14 1 1588,18 10-1018,-33-10-874,51 20 1115,84 46 1,-128-62-1401,0 1 1,0 1 0,-1 0-1,14 12 1,-21-16-62,1-1 0,-1 1 0,0 0 0,0 0 0,-1 0 0,1 0 0,0 0 1,1 5-1,-2-5-5,-1-1 0,1 0 0,-1 0 0,0 0 0,0 0 0,0 1 0,0-1 1,0 0-1,0 0 0,-1 0 0,1 0 0,-1 0 0,1 1 0,-3 3 0,1-3 7,0 1-1,-1 0 0,0-1 0,1 1 0,-1-1 0,0 0 1,-1 0-1,1 0 0,-6 3 0,0 0 25,0 0-1,-18 7 0,-24 5 126,31-12 126,-23 11 0,42-17-264,0 1 0,0-1-1,-1 1 1,1 0 0,0 0 0,0-1 0,0 1 0,0 0 0,0 0 0,0 0 0,0 0 0,0 0 0,0 0 0,0 0 0,0 1-1,1-1 1,-1 0 0,1 0 0,-2 3 0,2-2-5,0-1 1,0 1-1,0-1 0,0 1 0,0-1 0,1 1 0,-1-1 1,0 1-1,1-1 0,-1 1 0,1-1 0,-1 1 1,1-1-1,0 0 0,1 2 0,2 3 54,1 0 0,0-1-1,0 1 1,1-1 0,11 8-1,61 36 767,-7-5-61,-59-36-627,0 1-1,0 1 0,13 15 0,-14-13-149,-11-12-32,0 1 0,0-1 0,0 0 0,0 0-1,0 1 1,1-1 0,-1 0 0,0 0-1,0 1 1,0-1 0,0 0 0,0 1-1,0-1 1,0 0 0,0 0 0,0 1 0,0-1-1,0 0 1,-1 1 0,1-1 0,0 0-1,0 0 1,0 1 0,0-1 0,0 0-1,0 0 1,-1 1 0,1-1 0,0 0-1,0 0 1,0 0 0,-1 1 0,1-1 0,0 0-1,0 0 1,0 0 0,-1 0 0,1 1-1,0-1 1,-1 0 0,1 0 0,0 0-1,0 0 1,-1 0 0,0 1-85,-5 1-454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8058,'-19'5'3544,"7"-1"-1639,10 0-361,2 3-216,6-2-239,4-1-321,-1 0-104,8-3-160,-2-1-80,5-1-168,5-3-88,4 1-96,3 2-48,-2-3-1080,-6 0-896,-4 0 1192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1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4401,'1'-1'578,"0"-1"0,0 1-1,0 0 1,0 0 0,0 0 0,0 0-1,0 0 1,1 0 0,-1 0 0,0 0 0,1 1-1,-1-1 1,3 0 0,-4 1-453,1 0 0,0 0 0,0 0 0,0 0-1,-1 0 1,1 1 0,0-1 0,0 0 0,-1 1 0,1-1 0,0 0 0,0 1 0,-1-1 0,1 1-1,0-1 1,-1 1 0,1-1 0,-1 1 0,1-1 0,-1 1 0,1 0 0,-1-1 0,1 1-1,-1 0 1,0 0 0,1-1 0,-1 1 0,0 0 0,1 1 0,3 9 344,0 0 0,-1 0 0,0 0 1,1 13-1,4 49 405,-5-33-497,17 130 556,-21-156-846,1-14-84,0 0 0,0 0 0,0 0 0,0 1 0,0-1 0,0 0 1,0 0-1,0 0 0,0 0 0,0 1 0,0-1 0,0 0 0,0 0 1,-1 0-1,1 0 0,0 0 0,0 1 0,0-1 0,0 0 0,0 0 1,0 0-1,-1 0 0,1 0 0,0 0 0,0 0 0,0 0 0,0 1 1,-1-1-1,1 0 0,0 0 0,0 0 0,-1-1-2,0 1 0,0-1 0,1 0 1,-1 1-1,0-1 0,1 0 0,-1 1 0,0-1 0,1 0 0,-1 0 1,1 1-1,0-1 0,-1 0 0,1 0 0,0 0 0,-1 0 0,1 0 0,0 0 1,0 0-1,0-1 0,-2-8-43,1 0-1,0-1 1,1 1 0,0-1 0,1 1 0,0-1-1,1 1 1,0 0 0,0-1 0,7-15 0,-7 23 40,-1 0 1,0 0 0,1 0 0,0 0-1,0 0 1,0 1 0,0-1-1,0 0 1,0 1 0,4-3 0,-5 4 3,1 0 0,-1 0 1,0 1-1,0-1 0,0 1 1,0-1-1,0 1 0,1-1 1,-1 1-1,0 0 0,0 0 1,1-1-1,-1 1 0,0 0 1,0 0-1,1 0 0,-1 1 1,0-1-1,1 0 0,-1 0 1,0 1-1,0-1 0,0 0 1,1 1-1,-1-1 0,0 1 1,0 0-1,0-1 0,1 2 1,6 5 63,-1 0 0,0 0 0,-1 1 0,0 0 1,0 0-1,6 11 0,-2-3 47,-6-11-77,-1 1 22,1 0 0,0 0 0,1-1 0,9 10 0,-12-13-53,0 0 1,1-1-1,-1 0 1,0 1-1,1-1 1,-1 0-1,0 0 1,1 0-1,0-1 1,-1 1-1,1-1 1,-1 1 0,1-1-1,0 0 1,-1 0-1,1 0 1,3 0-1,-1-2-317,1 1 0,-1-1 0,0 1 0,1-2-1,-1 1 1,0 0 0,0-1 0,-1 0 0,1 0 0,0-1-1,6-6 1,2-1-949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7802,'2'0'3536,"11"-3"-1511,-1 3-305,6-4-287,4 0-241,7 1-408,3-1-200,0 0-304,0 4-104,-4 0 0,-4-2-424,-4 0-1360,-3-8 1168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7017,'3'0'1971,"-2"0"-1754,0 0 0,0 0 0,0 0 0,0 0 0,0 0 0,0 0 0,0 0 0,-1 0 1,1 1-1,0-1 0,0 0 0,0 1 0,0-1 0,0 0 0,-1 1 0,1-1 0,0 1 0,0-1 0,-1 1 0,1 0 0,0-1 0,-1 1 0,1 0 0,0-1 0,-1 1 0,1 0 0,-1 0 0,0-1 0,1 3 0,7 11 371,-1 0-1,-1 1 1,-1 0-1,0 0 1,-1 0-1,0 0 0,2 32 1,-1 114 662,-6-146-1105,1 2-52,1-10-57,-1-1-1,0 1 1,0-1-1,-1 1 1,0-1-1,0 1 1,0-1-1,-1 1 1,-5 11-1,3-12 0,3-6-27,1 1 0,-1 0 0,0 0 0,0 0-1,1 0 1,-1 0 0,1 0 0,-1 0 0,1 0 0,-1 0 0,1 0-1,0 0 1,0 0 0,-1 0 0,1 0 0,0 1 0,0-1 0,0 0-1,0 0 1,0 2 0,1-3-7,-1 0 0,1 1 0,0-1 1,-1 0-1,1 0 0,0 0 0,-1 0 0,1 0 0,0 0 0,-1 0 1,1 0-1,0 0 0,-1 0 0,1 0 0,0 0 0,-1 0 0,1-1 0,-1 1 1,2 0-1,-2-1-3,1 1 0,-1 0 0,1-1-1,-1 1 1,1 0 0,-1-1 0,0 1 0,1 0 0,-1-1 0,0 1 0,1-1 0,-1 1 0,0 0 0,0-1 0,1 0-1,5-11-32,-1 0-1,0 0 0,6-20 1,-7 15 38,1 1 0,1 0 1,11-23-1,-15 34 10,0 1-1,1-1 0,0 1 1,0 0-1,0 0 0,0 0 1,1 0-1,0 1 1,-1-1-1,1 1 0,0 0 1,1 0-1,-1 0 1,0 1-1,1-1 0,6-1 1,-9 3 9,0 1 0,0-1 0,1 1 0,-1-1 0,0 1 0,0 0 0,1 0 0,-1 0 0,0 0 0,0 0 0,1 0 0,-1 1 0,0-1 0,0 1 0,0 0 0,1 0 0,-1 0 0,0 0 0,0 0 0,0 0 0,0 0 0,-1 0 1,1 1-1,0-1 0,0 1 0,-1 0 0,1-1 0,-1 1 0,0 0 0,1 0 0,-1 0 0,1 2 0,3 6 93,-1 0 0,0 1 0,-1-1 0,0 1 0,1 13 0,-3-19-83,2 10 48,0 1 0,1-1 0,0 0-1,10 20 1,-14-34-218,1 0 0,-1 0 0,1 0 0,0 0 0,-1 0 0,1 0-1,0 0 1,0 0 0,0 0 0,0 0 0,0 0 0,0 0 0,0-1 0,0 1 0,0 0-1,0-1 1,0 1 0,0-1 0,0 1 0,1-1 0,-1 1 0,0-1 0,0 0 0,3 0-1,3-1-869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8978,'7'46'8070,"-6"-31"-6940,2 0 0,0-1-1,6 21 1,-7-30-1067,0 0-1,0-1 0,1 0 1,-1 1-1,1-1 1,0 0-1,0 0 0,1 0 1,-1-1-1,1 1 1,0-1-1,-1 0 1,1 0-1,6 3 0,-8-5-54,0 1 1,1-1-1,-1 0 0,0-1 0,0 1 0,1 0 0,-1-1 0,1 1 0,-1-1 0,1 0 0,-1 0 0,0 0 0,1 0 0,-1 0 0,1 0 0,-1-1 0,1 1 0,-1-1 0,0 1 0,1-1 0,3-2 0,2-2-9,-1 0-1,0 0 1,0 0 0,11-11 0,1-1-3,-15 13 7,0 1 0,0-1-1,6-9 1,-2 3 49,-7 10-11,-1 1 1,1-1-1,-1 1 0,1 0 1,-1 0-1,1-1 1,-1 1-1,0 0 0,1-1 1,-1 1-1,0 0 1,0 0-1,0 0 0,0-1 1,0 1-1,0 1 1,9 27 209,-6-21-254,1 2-66,0-1 1,0 0-1,7 11 0,-6-10-2626,-2-11 1624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9434,'-1'0'355,"0"1"0,-1 0 0,1 0 1,0 0-1,0 0 0,0 0 0,0 0 0,1 1 0,-1-1 0,0 0 1,0 0-1,1 1 0,-1-1 0,0 0 0,1 1 0,0-1 0,-1 0 0,1 1 1,0-1-1,-1 1 0,1-1 0,0 0 0,0 1 0,0-1 0,1 1 1,-1 2-1,3 9 984,0-1-1,9 23 1,-6-23-1103,-1-1 0,2 1 0,-1-1 0,17 21 0,-21-30-218,0 0 0,0 0 1,0 0-1,0 0 1,0 0-1,0 0 1,0-1-1,1 1 1,-1-1-1,0 0 1,1 1-1,0-1 0,-1 0 1,1 0-1,-1-1 1,1 1-1,0-1 1,0 1-1,-1-1 1,1 0-1,0 0 1,0 0-1,4-1 0,-3 0-25,0 0 0,0-1-1,0 1 1,0-1-1,-1 0 1,1 0 0,0-1-1,-1 1 1,0-1 0,1 0-1,-1 0 1,0 0-1,0 0 1,3-5 0,0 0-106,0 0 0,-1-1 1,1 0-1,-1 0 1,-1 0-1,6-16 0,-4-4 164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9898,'-1'3'4281,"5"-3"-2337,0 0-647,-4-2-105,1 1-320,26 0-136,46-5-320,-31 1-120,-4 2-159,-3-1-33,-9 0-601,-5 3-647,-10 0 728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6737,'-14'0'4057,"12"11"296,8 4-2104,-5 9-609,-1 6-256,0 8-559,0 5-217,3 5-352,-2-4-104,6-9-96,-2-9 16,3-12-584,7-2-505,-2-6-1055,2-11 1144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7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9482,'1'0'295,"1"0"0,-1 0 0,1 1 0,-1-1 0,1 1 0,-1-1 0,0 1 0,1-1 0,-1 1 0,0 0 0,1 0 0,-1 0 0,0-1 0,0 1 0,0 0 0,0 1 0,0-1 0,0 0 0,0 0 0,0 0 0,0 1 0,-1-1 0,1 0 0,0 1 0,0 1 0,2 4 188,-1 1-1,1 0 1,1 10 0,-4-18-466,9 59 1690,2 77 0,-9-82-1240,19 103 0,-17-144-401,8 19-1,-2-2 54,-11-33-131,1-1-1,0 1 1,0-1-1,0 1 0,0 0 1,1-1-1,-1 1 1,1 0-1,2-7 0,15-29-44,-9 19 47,-3 8 20,0 1-1,8-11 1,-3 5 38,-10 16-39,-1 1 0,1-1 0,-1 0 0,1 0 0,-1 1 0,1-1 0,0 0 0,-1 1 0,1-1 0,0 0-1,0 1 1,-1-1 0,1 1 0,0 0 0,0-1 0,0 1 0,-1-1 0,1 1 0,0 0 0,0 0 0,0 0 0,0-1-1,0 1 1,0 0 0,0 0 0,-1 0 0,1 0 0,0 0 0,0 1 0,0-1 0,0 0 0,0 0 0,0 1 0,0-1-1,-1 0 1,1 1 0,0-1 0,0 1 0,0-1 0,-1 1 0,1-1 0,0 1 0,0 0 0,3 3 56,0-1 0,-1 1 0,1 0-1,-1 0 1,0 1 0,4 5 0,-3 0 41,1-1-1,-2 1 0,1 0 1,-1 0-1,-1 0 0,3 20 1,-5-30-108,6 31-118,-6-29-70,0-1 1,1 1 0,-1-1-1,1 1 1,0-1 0,0 0-1,-1 1 1,1-1 0,0 0-1,0 1 1,0-1 0,0 0-1,1 0 1,-1 0 0,0 0-1,2 1 1,-3-2 29,1 1 1,-1-1-1,1 0 0,-1 0 1,0 0-1,1 0 0,-1 0 0,1 0 1,-1 0-1,1 0 0,-1 0 1,1 0-1,-1 0 0,1 0 1,-1 0-1,1 0 0,-1 0 1,1 0-1,-1 0 0,1-1 1,-1 1-1,1-1 0,25-14-1886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9866,'-1'8'2239,"-1"0"-1,2 0 1,-1 10-1,1-12-1394,1 1 0,0 0 0,0-1 0,2 9 0,-2-11-735,1 0-1,-1-1 1,0 0-1,1 1 1,0-1-1,0 0 0,0 0 1,0 1-1,0-2 1,0 1-1,1 0 1,0 0-1,-1-1 1,1 1-1,0-1 1,0 0-1,0 0 0,1 0 1,6 2-1,-7-2-69,1-1-1,0 0 0,0 0 1,0 0-1,0-1 0,0 0 1,-1 1-1,1-1 0,0-1 1,0 1-1,0 0 0,5-2 0,-6 1-56,-1 0-1,1 0 0,-1 0 0,0 0 1,0-1-1,1 1 0,-1-1 0,0 1 1,0-1-1,0 0 0,-1 1 0,1-1 1,0 0-1,-1 0 0,1-1 0,-1 1 0,1 0 1,-1 0-1,0-1 0,1-2 0,0-2-673,-1 0 1,1 0-1,-1 0 0,0-9 0,0 5-664,1-10-10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1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8122,'9'27'5282,"8"0"-2404,-14-23-2598,0 0 0,0 1 1,0 0-1,0 0 0,-1 0 1,0 0-1,0 0 1,0 0-1,1 8 0,-2-5 139,1 0 0,1-1 0,0 1-1,0 0 1,7 12 0,-8-16-380,1 0 0,0 0 0,0-1 0,0 1 0,0 0 0,1-1 0,-1 0 0,1 0 0,0 0 0,0 0 0,6 2 0,-9-4-40,0 0 0,1 0 0,-1-1 0,1 1 0,-1-1 0,1 0 0,-1 1-1,1-1 1,0 0 0,-1 0 0,1 0 0,-1 0 0,1 0 0,-1 0 0,1 0 0,-1-1 0,1 1 0,0-1 0,-1 1 0,0-1-1,1 1 1,-1-1 0,1 0 0,-1 0 0,0 0 0,1 1 0,0-3 0,3-2-18,0 0 0,-1 0 1,0-1-1,0 0 0,3-7 0,10-12-3,12-7 246,-13 75 2994,1 3-2893,-15-41-308,-1-3-9,0 0 0,0 1 0,-1-1 1,2 0-1,-1 0 0,0 0 0,0 0 1,3 2-1,-4-3-69,1-1 1,0 1-1,0-1 0,0 0 0,0 1 1,0-1-1,0 0 0,0 1 1,0-1-1,0 0 0,0 0 0,0 0 1,0 0-1,0 0 0,0 0 1,0 0-1,0 0 0,0-1 0,0 1 1,-1 0-1,1-1 0,2 0 1,25-8-482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2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6593,'35'-50'3289,"-35"50"-3147,0-1-1,1 0 1,-1 0 0,1 1-1,-1-1 1,1 0 0,-1 1 0,1-1-1,0 0 1,-1 1 0,1-1-1,0 1 1,-1-1 0,1 1-1,0 0 1,0-1 0,0 1-1,-1 0 1,1-1 0,0 1-1,0 0 1,0 0 0,0 0-1,-1 0 1,1-1 0,0 1-1,1 1 1,-1-1-24,0 1-1,0 0 1,1-1-1,-1 1 1,-1 0-1,1 0 1,0 0-1,0-1 1,0 1 0,0 0-1,1 2 1,-1-1 83,5 9 292,1 0-1,-2 1 1,1 0 0,-2 0 0,6 20 0,8 22 324,-13-40-648,2 0 0,0-1 0,0 0 0,1 0 0,1-1 0,15 19 0,-4-8 10,-13-14-109,0-1 0,1 0 0,17 15 0,-23-22-65,1 1 0,-1 0 0,0-1 0,1 0 0,-1 0 0,1 1 0,0-2 0,-1 1 0,1 0 0,0 0 0,0-1 0,-1 1 0,1-1 0,0 0 0,0 0 0,0 0 0,0-1 0,-1 1 0,1 0 0,5-2 0,-5 0-16,0 1 1,0-1-1,0 0 1,0 0-1,0 0 1,-1 0-1,1 0 1,-1-1-1,1 1 1,-1-1-1,0 0 1,0 1-1,0-1 1,0 0-1,2-5 1,2-4-77,-1 0 1,5-21 0,-2 6-12,8-28 16,-16 55 83,0-1 1,1 1-1,-1-1 0,0 1 0,0-1 1,0 1-1,1-1 0,-1 1 0,0-1 1,1 1-1,-1 0 0,0-1 0,1 1 1,-1-1-1,0 1 0,1 0 1,-1-1-1,1 1 0,-1 0 0,1-1 1,-1 1 0,1 0 1,-1 0-1,0 0 0,1 1 1,-1-1-1,0 0 1,1 0-1,-1 0 1,0 0-1,0 0 1,1 1-1,-1-1 1,0 0-1,1 0 1,-1 0-1,0 1 1,0-1-1,0 0 0,1 0 1,-1 1-1,0-1 1,0 0-1,1 1 1,1 4 38,1 0 1,-1 0-1,2 6 1,-1-3 26,3 8 194,2 0 0,0-1 0,19 28-1,-24-38-162,1-1-1,0 0 0,0 0 0,0 0 0,1-1 0,8 7 0,-9-8-51,-1-1-1,0 0 1,0 1 0,0-1-1,1 0 1,-1-1-1,0 1 1,1 0-1,-1-1 1,1 0-1,-1 0 1,6 0-1,-7-1-36,0 1 1,0-1-1,0 1 0,0-1 0,0 0 0,0 0 0,0 0 1,0 0-1,-1 0 0,1-1 0,0 1 0,-1 0 0,1-1 1,-1 1-1,1-1 0,-1 0 0,0 1 0,0-1 0,1 0 0,-1 0 1,-1 0-1,1 0 0,0 0 0,1-2 0,1-6 8,-1 1 0,0-1 0,2-16 0,-4 24-16,1-9-262,-1 1 0,0 0-1,-2-18 1,-6-11-3629,4 25 2405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2:0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36 148 8410,'0'1'137,"-1"-1"0,0 1-1,1-1 1,-1 1 0,0 0 0,1-1 0,-1 1 0,0-1 0,0 0 0,1 1-1,-1-1 1,0 0 0,0 1 0,0-1 0,1 0 0,-1 0 0,0 0-1,0 1 1,0-1 0,0 0 0,0 0 0,1 0 0,-1-1 0,0 1 0,0 0-1,0 0 1,0 0 0,0-1 0,1 1 0,-1 0 0,0-1 0,0 1 0,1 0-1,-1-1 1,0 1 0,0-1 0,1 0 0,-1 1 0,1-1 0,-1 1 0,0-1-1,1 0 1,-1 0 0,1 1 0,0-1 0,-1 0 0,1 0 0,0 1 0,-1-1-1,1 0 1,0 0 0,0 0 0,0 0 0,-1 0 0,1 1 0,0-3-1,1 2-79,-1 0-1,1 0 0,-1-1 0,1 1 0,-1 0 0,1 0 0,0 0 0,0 0 1,-1 0-1,1 0 0,0 0 0,0 0 0,0 0 0,2-1 0,1-2 71,13-14 0,2 2 1,0 0 0,1 0 0,27-15-1,-43 29-122,0 0 4,0-1 0,-1 1-1,1 1 1,1-1 0,3-1 0,-7 3-5,0 0 1,-1 0-1,1 0 1,0-1-1,-1 1 1,1 0-1,0 0 1,-1 1-1,1-1 1,0 0-1,-1 0 1,1 0 0,0 0-1,-1 0 1,1 1-1,-1-1 1,1 0-1,0 1 1,-1-1-1,1 0 1,-1 1-1,1-1 1,-1 1 0,1-1-1,-1 1 1,1-1-1,-1 1 1,0-1-1,1 1 1,-1-1-1,0 1 1,1-1-1,-1 1 1,0 0-1,0-1 1,0 1 0,1 0-1,-1-1 1,0 2-1,2 10 153,-1 0-1,-1 22 0,1 3 94,0-18-293,1 0 0,0 0 0,2 0 0,0 0 1,10 25-1,-12-40-534,0 0 1,0-1 0,0 1-1,1 0 1,5 5 0,1 0-690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5 188 6585,'-4'4'6474,"6"-2"-2671,13-8-2048,-11 5-2043,2-1 316,0 0-1,-1-1 0,0 1 1,1-1-1,-1 0 0,0 0 1,0-1-1,-1 0 0,1 0 1,-1 0-1,7-8 0,-7 6-1,0 0 0,-1 0 0,1 0-1,-2 0 1,1-1 0,-1 1 0,1-1-1,-2 0 1,3-13 0,-4 18-11,0-1 0,0 1 0,0-1 0,0 1 0,0-1 0,-1 1 0,1 0 0,-1-1 0,1 1 0,-1 0 0,0-1 0,0 1 0,0 0 0,0 0 0,-1 0 0,1 0 0,0 0 1,-1 0-1,0 0 0,1 0 0,-1 1 0,0-1 0,0 1 0,0-1 0,0 1 0,0 0 0,0 0 0,0-1 0,-1 2 0,1-1 0,-3-1 0,3 1 26,0 1-1,1-1 1,-1 1-1,0 0 1,1-1-1,-1 1 1,0 0 0,0 0-1,1 0 1,-1 0-1,0 0 1,0 1-1,1-1 1,-1 0-1,0 1 1,0 0-1,1-1 1,-4 2 0,4 0 7,-1-1 1,0 1 0,1-1 0,-1 1 0,1-1 0,-1 1-1,1 0 1,0 0 0,0 0 0,0 0 0,0 0 0,0 0 0,0 2-1,-1 3 30,0 0-1,1 1 0,0-1 0,1 0 0,-1 0 0,1 0 0,1 0 0,1 10 1,-1-11-47,1 0 1,0 0 0,0 0 0,0 0 0,1 0 0,-1 0 0,2-1 0,-1 1 0,0-1-1,1 0 1,0 0 0,1 0 0,7 6 0,-9-8-277,1 0 1,1 0 0,-1 0-1,0 0 1,1-1-1,0 0 1,-1 0-1,1 0 1,0 0-1,0-1 1,0 0-1,0 0 1,0 0-1,0-1 1,0 1-1,0-1 1,8-1-1,6-4-829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2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11506,'1'35'5692,"3"18"-3100,-1 0-1483,-2-31-971,2-1-1,0 1 0,1 0 1,1-1-1,0 0 0,11 23 1,-14-39-119,5 11 43,-7-16-55,0 1 1,0 0-1,0-1 1,0 1-1,1 0 1,-1-1-1,0 1 1,0 0-1,0-1 1,0 1-1,0 0 1,-1-1-1,1 1 1,0 0-1,0-1 0,0 1 1,-1-1-1,1 1 1,-1 0-1,1 0 1,0-1-1,0 0 0,0 0 1,-1 0-1,1 0 0,0 0 0,0 1 1,-1-1-1,1 0 0,0 0 1,0 0-1,-1 0 0,1 0 0,0 0 1,-1 0-1,1 0 0,0 0 1,0 0-1,-1 0 0,1 0 0,0 0 1,0 0-1,-1 0 0,1-1 1,0 1-1,-1 0 0,1 0 1,0 0 0,0 0-1,0 0 1,0 0 0,-1 0-1,1-1 1,0 1-1,0 0 1,0 0 0,0 0-1,0 0 1,0 0 0,0 0-1,0 0 1,0 0 0,0 0-1,-1-1 1,1 1 0,0 0-1,0 0 1,0 0 0,0 0-1,0 0 1,0 0 0,0-1-1,0 1 1,0 0 0,0 0-1,0 0 1,0 0 0,0 0-1,0 0 1,0-1 0,0 1-1,0 0 1,0 0 0,1 0-1,-1 0 1,0 0 0,0 0-1,0 0 1,0-1 0,0 1-1,0 0 1,0 0 0,0 0-1,0 0 1,0 0 0,1 0-1,-1 0 1,0 0 0,0 0-1,0 0 1,0 0 0,0-1-1,0 1 1,0 0 0,1 0-1,-1 0 1,0 0 0,6-2 15,-1 0 1,1 0 0,0 0 0,-1 0 0,1 1 0,8-1 0,30 0 42,-19 5-8,-3-1 40,-21-2-135,0 0 0,0 0 0,0 0 0,0 0 0,0 0 0,0 0 0,0-1 0,0 1 0,0 0 0,0-1 0,-1 1 0,1-1 0,0 1 0,0-1 0,0 1 0,-1-1 0,2 0 0,3-5-1009,2 3 433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2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7 7538,'-1'-1'454,"-1"0"0,1 0 0,0 1 0,-1-1 0,1 0 0,-1 1 0,1 0 0,-1-1 0,0 1 0,1 0 1,-1-1-1,1 1 0,-1 0 0,0 0 0,1 1 0,-4-1 0,3 1-180,0 0 0,0 0 0,0 0-1,1 0 1,-1 0 0,0 0 0,0 0 0,1 0 0,-1 1-1,1-1 1,-3 3 0,0 1-42,1 0-1,0 0 1,0 1-1,0-1 1,0 1-1,1-1 1,-3 11-1,1-2 29,1 1 0,1-1 1,-1 18-1,3-26-200,0 0 0,0 0 0,1 0 0,-1 0 0,2 0 0,-1 0 0,1 0-1,0 0 1,0 0 0,4 7 0,-6-12-45,1 1 0,0-1-1,0 1 1,-1-1 0,1 0-1,0 1 1,0-1 0,0 0-1,0 0 1,0 0 0,0 1-1,1-1 1,-1 0 0,0-1-1,1 1 1,-1 0 0,0 0-1,1 0 1,-1-1 0,1 1-1,-1-1 1,1 1 0,-1-1-1,1 0 1,0 0 0,-1 1-1,1-1 1,-1 0 0,4-1-1,0 1-6,-1 0-1,1 0 1,0-1-1,-1 0 0,1 0 1,0 0-1,-1 0 1,1-1-1,-1 0 0,0 0 1,0 0-1,0 0 1,0-1-1,0 1 0,0-1 1,0 0-1,-1-1 0,0 1 1,1 0-1,-1-1 1,-1 0-1,1 1 0,0-1 1,-1 0-1,0-1 1,0 1-1,0 0 0,0-1 1,-1 1-1,0-1 0,0 1 1,0-1-1,0 0 1,-1 1-1,0-1 0,0 0 1,0 1-1,-1-8 1,-1 1 37,-1 0 0,-7-18 1,8 25-32,0 0 1,0 0-1,0 0 0,0 1 1,-1-1-1,1 1 1,-1-1-1,0 1 0,0 0 1,-5-4-1,7 6-148,-1 1-1,1-1 1,-1 0-1,0 1 1,1-1 0,-1 1-1,0 0 1,1-1-1,-1 1 1,0 0-1,0 0 1,1 0-1,-1 0 1,0 1-1,1-1 1,-1 0 0,0 1-1,1-1 1,-1 1-1,0-1 1,1 1-1,-1 0 1,1 0-1,-1-1 1,1 1-1,0 0 1,-3 3-1,-7 7-998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2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 7706,'-11'-4'4257,"-8"15"47,-2 6-2399,-1 12-465,0 10-136,6 14-471,4 7-193,14 1-328,3-2-96,11-9-64,4-7-24,7-16-40,3-5-24,5-14-32,1-4 16,4-4-696,1-6-720,-4-13 871</inkml:trace>
  <inkml:trace contextRef="#ctx0" brushRef="#br0" timeOffset="1">140 333 7986,'0'0'174,"0"0"1,0 1-1,0-1 1,0 0-1,0 1 1,-1-1-1,1 0 1,0 0-1,0 1 1,0-1-1,0 0 1,1 1-1,-1-1 1,0 0-1,0 0 1,0 1 0,0-1-1,0 0 1,0 0-1,0 1 1,0-1-1,1 0 1,-1 0-1,0 1 1,0-1-1,0 0 1,0 0-1,1 1 1,-1-1-1,0 0 1,0 0-1,1 0 1,-1 0-1,0 0 1,0 1-1,1-1 1,-1 0-1,0 0 1,0 0-1,1 0 1,-1 0-1,1 0 1,0 0 1424,0 0-301,9-2-905,1 0 0,0 1-1,14 0 1,-14 1-364,0 0-1,0-1 1,13-3-1,-10 1-275,0 0-1,-1-1 1,1 0-1,13-7 1,-26 10 164,-1 1 0,0 0 0,1 0 0,-1-1 1,1 1-1,-1 0 0,1 0 0,-1-1 0,0 1 0,1 0 1,-1-1-1,0 1 0,1-1 0,-1 1 0,0-1 1,0 1-1,1-1 0,2-3-895,-5 4 879,1 0 139,1 0-1,0 0 1,0 0 0,0 0 0,-1 0 0,1 0 0,0 0 0,0 0-1,0 0 1,-1 0 0,1 0 0,0 0 0,0 0 0,0 0 0,-1 0-1,1 0 1,0 0 0,0 1 0,0-1 0,-1 0 0,1 0 0,0 0-1,0 0 1,0 0 0,0 1 0,0-1 0,-1 0 0,1 0 0,0 0-1,0 0 1,0 1 0,0-1 0,0 0 0,0 0 0,0 0 0,0 1-1,0-1 1,0 0 0,-3 6 220,1 0 0,1 0 0,-1 1 0,1-1 0,-1 11 0,0 12 451,1 31-1,1-46-531,1 0-1,1-1 0,0 1 0,1-1 0,4 14 0,8 27-2297,-8-35 1315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3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7914,'74'38'3865,"-72"-38"-1569,-2 0-368,-8 2-71,7-2-609,0 0-296,-6 4-488,-14 1-144,-35 45-160,34-36-63,4 1-314,2-2-255,0-3-856,4-4-600,4-2 1192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3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6937,'0'0'269,"0"-1"0,0 0 0,0 1 0,0-1 0,0 1 0,0-1 0,0 1 0,0-1 0,0 1 0,0-1 0,0 1 0,1-1 0,-1 0 0,0 1 0,0-1 0,1 1 0,-1 0 0,0-1 0,1 0 0,-1 1-165,1 0-1,-1 0 1,0 0 0,0 0 0,1 0 0,-1 0 0,0 0-1,0 0 1,1 0 0,-1 0 0,0 0 0,1 0 0,-1 1 0,0-1-1,0 0 1,1 0 0,-1 0 0,0 0 0,0 0 0,0 1-1,1-1 1,-1 0 0,0 0 0,0 0 0,1 1 0,1 1 224,-1 0 0,1 1 1,0-1-1,-1 1 1,0-1-1,2 5 1,0 3 53,-1 1 1,0-1-1,-1 0 0,0 1 1,0-1-1,-2 13 1,1 0 11,8 212 1524,-7-224-1884,2 50 446,-3-52-392,-1-1 0,1 1 0,-2-1-1,-3 16 1,5-41-196,5-5 85,0 0 0,11-30 0,-13 44 25,1 0-1,-1-1 1,1 2 0,1-1 0,0 0-1,0 1 1,0 0 0,1 0-1,0 1 1,12-10 0,-15 13 4,0 1 1,0 0 0,0 0-1,1 0 1,-1 1-1,1-1 1,-1 1-1,1 0 1,0-1-1,0 2 1,-1-1 0,1 0-1,0 1 1,0 0-1,0 0 1,0 0-1,-1 0 1,1 1-1,0-1 1,0 1 0,0 0-1,-1 0 1,1 0-1,0 1 1,3 2-1,0 0 41,0 0 1,-1 0-1,0 1 0,0 0 0,0 1 0,-1-1 0,1 1 0,-1 0 1,-1 0-1,1 1 0,-1 0 0,0-1 0,4 13 0,2 7 98,-1 0 1,8 38-1,-16-62-147,0 8-2309,-3-23-4857,-2-7 4654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3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9450,'2'5'1040,"0"0"-1,-1-1 1,1 1-1,-1 0 1,2 7-1,-2 2 125,-1-1 0,0 16 1,-1 18 737,2-43-1801,-1-1 1,1 1 0,0 0-1,0-1 1,0 1 0,0 0-1,1-1 1,-1 1-1,1-1 1,0 0 0,0 1-1,0-1 1,0 0 0,6 5-1,-1-3 42,-7-4-114,1 0 0,0 0 0,0 0 0,0-1 0,1 1 0,-1 0-1,0-1 1,0 1 0,2 0 0,-3-1-23,1 0-1,-1 0 1,0-1 0,1 1-1,-1 0 1,1 0-1,-1 0 1,0 0 0,1-1-1,-1 1 1,0 0-1,1 0 1,-1-1 0,0 1-1,1 0 1,-1 0 0,0-1-1,1 1 1,-1 0-1,0-1 1,0 1 0,0-1-1,1 1 1,-1 0-1,0-1 1,0 1 0,0-1-1,0 1 1,0 0-1,0-1 1,1 1 0,-1-1-1,0 0 1,1-2 25,0-2 0,0 0 0,0 0 0,0 0 0,0 1 0,-1-1 0,1-6 0,-1 7-15,0 0 1,0 1-1,1-1 0,0 1 1,0-1-1,2-6 0,3-13 29,0-5-7,-5 23-29,1 0 0,-1 0-1,-1 0 1,1 1-1,-1-1 1,1-8-1,-1 13-5,0 0 1,0 0-1,0-1 0,0 1 0,0 0 0,0 0 0,0 0 0,-1-1 0,1 1 0,0 0 0,0 0 1,0 0-1,0 0 0,0-1 0,0 1 0,0 0 0,0 0 0,0 0 0,-1 0 0,1 0 0,0-1 0,0 1 1,0 0-1,0 0 0,0 0 0,-1 0 0,1 0 0,0 0 0,0 0 0,0 0 0,0 0 0,-1 0 0,1-1 1,0 1-1,0 0 0,0 0 0,0 0 0,-1 0 0,1 0 0,0 0 0,0 0 0,0 0 0,-1 1 0,1-1 1,0 0-1,0 0 0,0 0 0,0 0 0,-1 0 0,1 0 0,0 0 0,0 0 0,0 0 0,0 0 0,0 1 1,-1-1-1,1 0 0,0 0 0,0 0 0,0 0 0,0 0 0,0 1 0,0-1 0,0 0 0,-1 0 0,-2 13 61,1 0 0,0 0 0,1 1 1,1 17-1,0-26-35,0 0 0,0-1 0,1 1 0,0 0 0,0 0 1,0 0-1,1-1 0,-1 1 0,1 0 0,0-1 1,1 0-1,-1 1 0,1-1 0,0 0 0,0 0 1,0 0-1,6 5 0,-6-7-20,-1-1 0,0 1 0,0-1 0,0 0 0,1 0-1,-1 0 1,1 0 0,-1 0 0,1 0 0,-1-1 0,5 1 0,30 0 17,-31-1-27,-3 0-119,0 0 0,0-1 0,1 1 0,-1-1 1,0 0-1,0 1 0,1-1 0,-1-1 0,0 1 0,0 0 0,0-1 0,-1 1 0,1-1 0,0 0 1,-1 0-1,1 0 0,-1-1 0,1 1 0,2-4 0,8-20-673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3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4481,'-2'-2'7305,"3"1"-1667,2 2-2562,1 4-3461,18 23 1662,-5-6-433,21 37 0,-31-46-570,2 0 0,0-1 0,15 17 0,-20-25-231,0 0 1,-1-1 0,2 0 0,-1 1-1,0-1 1,0-1 0,1 1 0,0-1-1,0 0 1,-1 0 0,1 0-1,0 0 1,10 1 0,-14-3-40,0 0 1,0 0-1,1 0 0,-1 0 0,0 0 1,0 0-1,0 0 0,0-1 1,0 1-1,-1 0 0,1-1 1,0 1-1,0 0 0,0-1 0,0 1 1,0-1-1,0 0 0,0 1 1,-1-1-1,1 0 0,0 1 1,-1-1-1,1 0 0,0 0 0,-1 1 1,1-1-1,-1 0 0,1 0 1,0-2-1,1-2-4,-1-1-1,1 1 1,-1-1-1,0-8 1,3-8-23,11-27-115,-10 35-237,0 0 1,-1 0 0,-1 0 0,3-21-1,-6 26-220,0 8 375,0-1 0,0 0-1,0 0 1,0 1 0,0-1 0,0 0 0,0 0 0,1 1 0,-1-1 0,1 0 0,0 1 0,0-3-1,0 4 145,-1-1 0,1 1 0,-1-1 0,1 1 0,0 0 0,-1-1 0,1 1 0,0 0-1,-1 0 1,1-1 0,0 1 0,0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3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11642,'-18'2'6000,"18"-2"-5967,0 0-1,0 0 0,0 0 0,0 0 0,0 0 0,0 0 0,0 0 0,0 0 0,0 0 0,0 0 1,0 0-1,0 0 0,-1 0 0,1 0 0,0 0 0,0 0 0,0 0 0,0 0 0,0 0 0,0 0 0,0 0 1,0 0-1,0 0 0,0 0 0,0 0 0,0 0 0,0 0 0,0 0 0,0 0 0,0 1 0,0-1 1,0 0-1,0 0 0,0 0 0,0 0 0,0 0 0,0 0 0,0 0 0,0 0 0,0 0 0,0 0 0,0 0 1,0 0-1,0 0 0,0 1 0,0-1 0,0 0 0,0 0 0,0 0 0,0 0 0,4 4 734,10 3 31,23 2-461,0-1 1,0-2-1,44 1 0,-69-7-301,-1 1-1,1 0 1,-1 1-1,1 0 0,-1 1 1,0 1-1,0-1 0,13 8 1,-23-11-20,0 0 1,0 1-1,0-1 1,-1 1-1,1 0 1,0-1-1,0 1 1,-1-1-1,1 1 1,0 0-1,-1 0 1,1-1-1,-1 1 0,1 0 1,-1 0-1,1 0 1,-1 0-1,1 0 1,-1-1-1,0 2 1,0 0 15,0-1 0,0 0 0,0 0 1,-1 0-1,1 1 0,0-1 0,-1 0 1,1 0-1,-1 0 0,1 0 0,-1 0 0,0 0 1,0 0-1,1 0 0,-1 0 0,0 0 0,-1 1 1,-8 7 172,0-1 0,0 0 0,-1 0 0,-18 10 0,-51 22 108,67-34-277,-69 26-402,37-16-1365,40-14 1147,4-2 385,0 0 1,0 0 0,0 1-1,0-1 1,0 0 0,0 1-1,0-1 1,0 1 0,0-1-1,0 1 1,1-1 0,-1 1-1,0 0 1,0-1 0,0 1-1,1 0 1,-1 0 0,1 0-1,-2 0 1,2 5-1349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3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6777,'8'11'3889,"-3"1"-640,-8 2-1065,-7 2-7,-12 3-577,-5 1-263,-4-4-553,2-3-224,-1-8-312,8-1-104,7-5-304,2 1-320,13-3-1153,4 2-535,16-12 1240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4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 6721,'-9'-6'160,"8"5"261,-1 0-1,1 0 1,0 0-1,0 0 0,-1 1 1,1-1-1,-1 0 1,1 1-1,-3-1 1,4 1-343,0 0 1,0 0 0,0 0-1,0 0 1,-1 0-1,1 0 1,0 0-1,0 0 1,0 1 0,0-1-1,0 0 1,0 0-1,0 0 1,0 0 0,0 0-1,0 1 1,0-1-1,-1 0 1,1 0 0,0 0-1,0 0 1,0 0-1,0 1 1,0-1-1,0 0 1,0 0 0,0 0-1,0 0 1,1 1-1,-1-1 1,0 0 0,0 0-1,4 14 1737,0 0-1053,0 0 0,0 0-1,-1 1 1,0 16 0,0 58 789,-3-84-1422,0 11 180,1 0-1,0-1 0,6 25 1,-5-33-202,0-2 37,-4-8-25,-1-4-131,1 0 0,0 0 0,0 0 0,1 0 0,0 0 0,-1-10 0,2 2-89,0 0 0,3-17-1,-2 26 81,0 0 1,0 1-1,0-1 0,1 0 0,0 0 0,0 1 0,1-1 0,3-5 0,-4 8 23,0 0 0,0 1-1,0-1 1,1 1 0,-1-1 0,1 1-1,-1 0 1,1 0 0,0 0 0,0 0-1,0 1 1,0-1 0,0 1-1,0 0 1,0 0 0,5-1 0,-5 1 9,0 1 1,0-1-1,0 1 1,0 0-1,0 0 1,0 0-1,0 0 1,1 1-1,-1-1 1,0 1-1,0 0 1,-1-1-1,1 2 1,0-1 0,4 2-1,-3 0 32,0-1 0,-1 1-1,1 0 1,0 1 0,-1-1 0,0 1 0,0-1 0,0 1-1,3 5 1,0 1 116,-1 1-1,0 0 1,-1 1-1,0-1 1,-1 1-1,0 0 1,2 12-1,-2 37 477,-1-78-787,0 0 0,1 1-1,1-1 1,0 1 0,1 0 0,1 0 0,1 1-1,12-24 1,-17 36 157,1 0 0,-1 0 0,0 0 0,1 0 0,0 0 0,0 0 0,0 1 0,0-1-1,0 1 1,0 0 0,0 0 0,1 0 0,-1 1 0,1-1 0,0 1 0,-1 0 0,1 0 0,0 0 0,0 0 0,4 0-1,-4 1 38,0 0 0,1 0 0,-1 1 0,1-1-1,-1 1 1,1 0 0,-1 0 0,0 1 0,0-1-1,0 1 1,0 0 0,0 0 0,0 0-1,0 1 1,0 0 0,5 4 0,-3 0 93,1-1-1,-1 1 1,0 1 0,7 11-1,-11-15-94,1 1 0,-1-1 0,0 1 0,0 0 0,-1-1 0,1 1 0,-1 0-1,0 0 1,-1 0 0,1 5 0,-1-9-65,0-1 1,0 0-1,0 1 0,0-1 1,0 0-1,0 0 0,0 1 1,0-1-1,0 0 0,0 1 0,0-1 1,-1 0-1,1 0 0,0 1 1,0-1-1,0 0 0,0 0 1,-1 1-1,1-1 0,0 0 1,0 0-1,-1 0 0,1 1 0,0-1 1,0 0-1,-1 0 0,1 0 1,0 0-1,0 1 0,-1-1 1,1 0-1,0 0 0,0 0 1,-1 0-1,1 0 0,0 0 1,-1 0-1,1 0 0,0 0 0,-1 0 1,1 0-1,0 0 0,0 0 1,-1 0-1,1-1 0,-2 1-109,-7 0-367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5385,'1'0'271,"0"0"1,0 0-1,0 0 0,0 0 0,0 1 1,0-1-1,0 0 0,0 1 0,0-1 1,0 1-1,0-1 0,0 1 0,0-1 0,0 1 1,0 0-1,-1-1 0,1 1 0,0 0 1,0 0-1,-1-1 0,1 1 0,-1 0 1,1 0-1,-1 0 0,1 0 0,0 2 1,2 3 546,-1 0 1,0 1-1,2 6 1,-4-11-685,4 22 1565,-4-19-1393,1-1 0,-1 1 0,1 0 0,1 0 0,1 5 0,1-2 10,-3-5-215,0-1 0,0 1 1,0-1-1,0 1 1,1-1-1,-1 1 1,3 2-1,-4-5-95,0 0 1,0 0-1,0 0 0,0 0 1,0 0-1,0 0 1,-1 0-1,1 0 0,0 0 1,0 0-1,0 0 0,0 0 1,0 0-1,0 0 0,0 0 1,0 0-1,0 0 0,0 0 1,0 0-1,0 0 0,0 0 1,0 0-1,-1 0 0,1 0 1,0 0-1,0 0 1,0 0-1,0 0 0,0 1 1,0-1-1,0 0 0,0 0 1,0 0-1,0 0 0,0 0 1,0 0-1,0 0 0,0 0 1,0 0-1,0 0 0,0 0 1,0 0-1,0 1 0,0-1 1,0 0-1,0 0 1,0 0-1,0 0 0,0 0 1,0 0-10,-1 0 1,1 0-1,-1-1 1,1 1-1,0 0 1,-1 0 0,1-1-1,-1 1 1,1 0-1,0 0 1,-1-1-1,1 1 1,0 0 0,-1-1-1,1 1 1,0-1-1,0 1 1,-1 0-1,1-1 1,0 1 0,0-1-1,-2-10-90,1 1 1,1 0-1,0 0 0,0 0 1,3-18-1,-3 26 88,1 0 1,-1 0-1,1 0 1,-1 0-1,1 0 1,0 1-1,0-1 0,0 0 1,-1 0-1,2 1 1,-1-1-1,0 1 1,0-1-1,0 1 0,1-1 1,-1 1-1,1 0 1,-1 0-1,1-1 0,0 1 1,-1 0-1,1 0 1,0 1-1,2-2 1,0 1 39,0 0 0,0 0 1,0 0-1,0 1 1,1 0-1,-1 0 1,0 0-1,0 0 1,5 1-1,-7 0 24,1-1 1,-1 1-1,0 0 0,0 0 1,0 0-1,-1 0 0,1 0 0,0 1 1,0-1-1,-1 0 0,1 1 1,0-1-1,1 3 0,17 24 685,-16-22-607,-3-5-95,6 10 205,0-1-1,-1 1 1,0 0 0,-1 0-1,6 17 1,-6-9 76,-3-13-760,-3-9-1816,0 1 344,-1 1 789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4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13187,'-4'5'5129,"5"4"-3385,4-3-255,-3-2-81,-1 0-392,-1-4-576,0-2-304,0 1-1088,0 0-680,0-1 952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4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11274,'2'2'1030,"0"1"-1,-1-1 0,1 0 0,-1 1 0,0-1 0,1 5 1,0-1-639,0 1 1,0 14-1,1-3 608,9 88 1304,2 7-1208,27 132-186,-40-238-940,0-6-3,-1 0 1,0 0-1,1 0 0,-1 0 0,0 0 0,0 0 0,0 0 0,0 0 1,0 0-1,0 0 0,0 0 0,0 0 0,0 0 0,0 0 0,-1 0 0,1 0 1,0 0-1,-1 0 0,1 0 0,-2 2 0,2-3-45,0 0 0,-1 0 1,1 1-1,-1-1 0,1 0 0,0 0 0,-1 0 0,1 0 0,-1 0 0,1 0 1,0 0-1,-1 0 0,1-1 0,-1 1 0,1 0 0,-1 0 0,1 0 0,0 0 0,-1 0 1,1-1-1,0 1 0,-1 0 0,1 0 0,0-1 0,-1 1 0,1 0 0,0-1 1,-1 1-1,1 0 0,0-1 0,0 1 0,-1 0 0,1-1 0,0 1 0,0-1 1,-11-17-1560,11 17 1576,-13-27-820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4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10122,'10'4'1705,"0"1"-1,0-1 1,16 3-1,31 5 1739,-4-2-1645,-47-9-1689,0 1 0,1 0 1,-1 0-1,0 1 0,-1 0 1,1 0-1,0 0 0,-1 1 1,0 0-1,5 5 0,-8-8-89,0 1-1,0 0 0,0 0 0,-1 0 0,1 0 1,-1 0-1,1 1 0,-1-1 0,0 0 1,0 1-1,0-1 0,0 0 0,-1 1 1,1-1-1,-1 1 0,1 0 0,-1-1 1,0 1-1,0-1 0,0 1 0,0 0 0,-1-1 1,1 1-1,-1-1 0,1 1 0,-1-1 1,0 1-1,-1 1 0,-2 4 13,-1 0 0,0-1 0,0 0-1,-1 0 1,0-1 0,0 1 0,-1-1 0,-9 6-1,-3 5 34,-7 1 5,20-14-42,0 0-1,-9 8 1,15-11-20,-1 0 0,0 0-1,1 0 1,-1 1-1,1-1 1,0 0 0,-1 1-1,1-1 1,0 0 0,0 1-1,-1-1 1,1 1 0,0-1-1,1 0 1,-1 1-1,0-1 1,0 0 0,0 1-1,1-1 1,-1 0 0,1 1-1,1 1 1,-1 2 52,1-1 0,0 1 1,1-1-1,-1 0 0,6 7 1,-1-5 104,0 1 1,1-1 0,0-1-1,0 0 1,0 0 0,18 7 0,-13-5 215,24 14 1,-23-10-369,0 0-1,-1 1 1,-1 1 0,15 17 0,-21-25-1025,1-8 411</inkml:trace>
  <inkml:trace contextRef="#ctx0" brushRef="#br0" timeOffset="1">937 535 16908,'0'19'5993,"1"-15"-5025,2-1-712,-3-3-256,-2-2-464,1 1 320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5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167 109 4537,'-2'4'6190,"0"-8"-239,2-9-179,0 10-7182,-1-2 1497,1-1-1,-1 1 0,0-1 0,-1 1 0,1-1 1,-1 1-1,0 0 0,0 0 0,-1 0 0,-3-6 0,5 9-57,-1 0 8,1 0 0,0 0 0,-1 1 1,1-1-1,-1 0 0,1 1 0,-1-1 1,0 0-1,0 1 0,0 0 0,0 0 1,0-1-1,0 1 0,0 0 0,0 1 1,0-1-1,-1 0 0,1 1 0,0-1 1,-1 1-1,1 0 0,0-1 0,-5 1 1,4 1-8,0-1 1,-1 1 0,1-1 0,0 1 0,0 0 0,-1 0-1,1 0 1,0 1 0,0-1 0,0 1 0,0 0 0,0-1-1,1 1 1,-4 4 0,2-2-19,0 1-1,0 0 1,1 0-1,0 1 1,0-1-1,0 0 1,1 1-1,0 0 1,0 0-1,0 0 1,-1 8-1,1 5 13,0-1 0,0 29-1,3-26 6,0-1-1,1 1 1,1-1-1,1 0 0,7 20 1,-9-32-21,1 0 0,0-1 0,0 0 1,1 0-1,0 0 0,0 0 0,0 0 0,1-1 1,0 0-1,0 0 0,1 0 0,0-1 0,0 1 0,0-2 1,14 9-1,-12-9-140,0-1 1,-1 0 0,1-1-1,0 1 1,1-2-1,-1 1 1,0-1 0,0 0-1,1-1 1,-1 0-1,0-1 1,1 1 0,-1-1-1,0-1 1,0 0-1,15-5 1,15-10-691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5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44 8738,'-3'9'2499,"-1"-1"-1,-5 10 1,6-12-1991,0 0 0,0 0 0,0 0 0,1 0 0,0 0 0,-2 8 0,3-5-110,0-1 1,0 1-1,1 0 1,1 11-1,-1-17-345,0-1 0,1 1 0,0 0 0,-1 0 0,1 0-1,0 0 1,0-1 0,1 1 0,-1 0 0,0-1 0,1 1 0,0-1-1,0 1 1,-1-1 0,1 0 0,3 2 0,1 0-16,1 0 0,-1 0 0,1-1 1,0 0-1,0 0 0,1-1 0,12 3 0,-17-4-33,0-1-1,0 1 0,0-1 0,0 0 1,-1 0-1,1 0 0,0 0 1,0-1-1,0 1 0,0-1 1,-1 1-1,1-1 0,0 0 0,0 0 1,-1-1-1,1 1 0,-1 0 1,1-1-1,-1 0 0,0 1 1,1-1-1,-1 0 0,0 0 1,0 0-1,0 0 0,-1-1 0,1 1 1,2-5-1,-1 1 1,0 0-1,0 0 1,-1-1-1,0 1 1,0 0-1,0-1 1,-1 1 0,0-1-1,-1 0 1,1 1-1,-2-12 1,0 10 6,0 0 0,-1 0 0,0 0 0,-1 0 0,1 1 0,-1-1 0,-1 1 0,-7-13 0,8 16 2,0-1 0,1 1 1,-2 1-1,1-1 1,0 0-1,-1 1 0,0 0 1,0 0-1,0 0 1,0 0-1,0 0 0,0 1 1,-1 0-1,1 0 1,-9-2-1,11 3-76,0 1 0,0 0 0,0 0 0,1 0 0,-1 0 0,0 0 0,0 0 0,0 0 0,0 1 0,1-1 0,-1 1-1,0-1 1,0 1 0,1 0 0,-1 0 0,0 0 0,1 0 0,-1 0 0,1 0 0,-1 0 0,1 0 0,0 0 0,-1 1 0,1-1 0,0 1 0,0-1 0,0 1 0,0-1 0,0 1 0,0-1 0,1 1 0,-1 0 0,0 0-1,1-1 1,0 1 0,-1 0 0,1 0 0,0 0 0,0 0 0,0-1 0,0 1 0,0 0 0,1 3 0,-1-2-263,1 0 0,0-1 0,1 1 0,-1 0 0,3 3 0,9 13-822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5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9970,'9'49'7072,"5"1"-3650,-11-40-3096,1 0-1,1 0 1,0 0-1,0 0 0,1-1 1,0 0-1,8 9 1,-10-14-275,1 0 1,-1 0 0,1 0 0,0-1-1,0 1 1,1-1 0,-1-1 0,1 1-1,-1-1 1,1 0 0,0 0 0,0-1-1,0 1 1,0-1 0,0-1-1,0 1 1,0-1 0,0 0 0,0 0-1,0-1 1,0 0 0,0 0 0,0 0-1,0-1 1,0 0 0,0 0 0,-1 0-1,1-1 1,5-3 0,-7 3-40,0-1 0,1 1 1,-1-1-1,-1 0 0,1 0 0,-1 0 1,1-1-1,-1 1 0,0-1 0,-1 0 0,1 0 1,3-10-1,0-5-11,9-40-1,-12 46-36,4-16-277,-4 23-217,-1 0 0,0 0 0,-1-1 0,0 1 0,0 0 0,0-1 0,-1-13 0,-2 17-2269,4 3 1154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5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7762,'4'1'672,"1"0"1,-1 0 0,1 0 0,-1 0 0,1-1-1,-1 1 1,1-1 0,-1 0 0,1-1 0,0 1-1,6-3 1,-8 2-492,0 0-1,0 0 1,0 0-1,-1-1 1,1 1 0,0-1-1,-1 0 1,0 0-1,1 0 1,-1 0-1,0 0 1,0 0-1,0-1 1,0 1-1,0-1 1,-1 0-1,1 1 1,1-4-1,0-2-112,-1 1-1,1-1 1,-1 0-1,0 0 0,-1 0 1,0 0-1,0-1 1,-1 1-1,0 0 0,0 0 1,-1 0-1,0 0 1,-1 0-1,-2-11 0,3 18-60,0-1 0,0 0 0,0 1 0,0 0-1,0-1 1,0 1 0,0-1 0,0 1 0,0 0-1,-1 0 1,1 0 0,0 0 0,-1 0 0,1 0-1,-1 0 1,0 0 0,1 1 0,-1-1 0,1 0-1,-1 1 1,0-1 0,0 1 0,1 0 0,-1 0-1,-3 0 1,3 0 1,0 0 0,-1 0 0,1 0 0,0 0 0,0 1 0,0-1 0,0 1 0,-1 0 0,1 0 0,0 0 0,0 0 0,0 0 0,1 0 0,-1 0 0,0 0 0,0 1 0,1-1 0,-1 1-1,0 0 1,-1 1 0,1 1 20,1 1-1,-1-1 0,0 1 1,1-1-1,0 1 0,0-1 0,0 1 1,1 5-1,-1-3 14,-1 11 217,1 1 0,1 0 0,1-1 0,5 36 0,-5-50-168,1 1 0,-1 0 0,1-1 0,0 1 0,0-1 0,5 8 1,-6-11-94,-1 0 1,1 0-1,0 0 1,0 0-1,0-1 1,-1 1-1,1 0 1,0 0-1,0-1 1,0 1-1,0 0 1,1-1-1,-1 1 1,0-1-1,0 1 1,0-1-1,0 0 1,1 1-1,-1-1 1,0 0-1,0 0 1,0 0-1,1 0 1,-1 0-1,0 0 0,3-1 1,0 0-406,1 0 1,0-1-1,0 0 0,8-4 0,-7 3-361,-2 0 99,0 1 1,-1 0-1,7-6 0,15-15-888</inkml:trace>
  <inkml:trace contextRef="#ctx0" brushRef="#br0" timeOffset="1">283 140 7434,'28'28'6599,"-23"-23"-5922,-1 0 0,0 1-1,0 0 1,0-1 0,-1 1 0,4 10 0,38 95 4224,-46-110-4550,-3-5-193,1-8-140,0-1 1,0 1-1,2 0 0,-1-1 0,2-22 1,0 26-19,0 1 0,1-1 0,1 1 1,-1 0-1,1-1 0,1 1 0,4-10 1,0 3-26,0 0 1,15-19 0,-17 25-206,2 0 0,-1 0 0,1 1 0,0 0 0,1 0 1,0 1-1,16-12 0,-2 10-354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8:5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54 2745,'-3'-14'932,"-1"-7"395,-3 4 6092,7 17-7310,0 0 1,0 0-1,-1 0 1,1 0 0,0 0-1,0-1 1,0 1 0,0 0-1,0 0 1,-1 0-1,1 0 1,0 0 0,0 0-1,0 0 1,-1 0-1,1 0 1,0 0 0,0 0-1,0 0 1,-1 0-1,1 0 1,0 0 0,0 0-1,0 0 1,0 0-1,-1 0 1,1 0 0,0 0-1,0 0 1,0 0 0,-1 0-1,1 0 1,0 0-1,0 0 1,0 0 0,0 1-1,-1-1 1,1 0-1,0 0 1,0 0 0,0 0-1,0 0 1,0 0-1,0 1 1,-1-1 0,1 0-1,0 0 1,0 0-1,0 1 1,0-1 0,0 0-1,0 0 1,-6 12 22,1 1-1,1-1 1,0 1 0,-3 13 0,5-16-63,0 0 0,1 0 0,1 0 0,-1 0 0,2 0 0,-1 0 1,1 0-1,1 0 0,0 0 0,0-1 0,6 16 0,-5-16-7,1-1 0,0 1 0,0 0 0,1-1 0,0 0 0,1 0 0,10 10 0,-14-15-49,0-1 0,1 1 0,0-1 0,-1 0 0,1 0-1,0 0 1,0 0 0,0 0 0,0-1 0,1 1 0,-1-1-1,0 0 1,0 0 0,1 0 0,-1-1 0,1 1 0,-1-1-1,1 0 1,-1 1 0,1-2 0,-1 1 0,1 0 0,6-2-1,-4-1-6,0 1-1,-1-1 1,1 0-1,-1 0 1,0 0-1,1-1 0,-2 0 1,1 0-1,0 0 1,-1-1-1,0 0 1,0 1-1,0-1 1,0-1-1,3-6 0,1-3 7,-1-1-1,0 1 1,-1-1-1,5-24 0,7-54 89,-17 86-85,0 0 122,-5 17 118,0 6-67,0 0 0,1 0 0,1 0 0,0 0 0,1 1 0,0-1 0,2 0 1,0 1-1,0-1 0,2 0 0,0 0 0,7 23 0,-8-33-144,1 0 1,-1 0 0,1 0 0,0 0 0,0 0-1,0-1 1,0 1 0,1-1 0,0 0-1,7 6 1,-9-9-116,0 1 1,0-1-1,0 0 0,0 0 0,1 0 1,-1 0-1,0 0 0,0-1 1,1 1-1,-1-1 0,1 1 0,-1-1 1,0 0-1,1 0 0,-1 0 0,1 0 1,-1 0-1,0-1 0,1 1 0,-1-1 1,0 1-1,1-1 0,-1 0 0,0 0 1,0 0-1,0 0 0,4-3 0,20-15-575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08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 5905,'-10'-4'5617,"3"1"-1088,10 3 43,3 1-4513,1 0 0,-1 1-1,1-1 1,-1 1 0,0 1 0,0-1 0,0 1-1,8 5 1,-8-4-6,1-1 0,0 0 0,0 0 1,0 0-1,0-1 0,0 0 0,1 0 0,11 1 0,-5-1 64,5-1 143,-1 1 0,0 1 0,0 1 0,34 12 1,-51-15-219,1 0 1,0 0 0,0 0 0,-1 0-1,1 0 1,-1 0 0,1 0 0,-1 1-1,1-1 1,-1 1 0,0-1 0,0 1-1,0 0 1,0-1 0,0 1 0,0 0-1,0 0 1,0-1 0,-1 1 0,1 0-1,-1 0 1,1 0 0,-1 0 0,0 3-1,0-2 11,0 0 0,0 0 0,-1 1 0,1-1 0,-1 0 0,0 0-1,0 0 1,0 0 0,0 0 0,0 0 0,-1-1 0,1 1 0,-1 0-1,-2 2 1,-1 0-27,1 0-1,-1 0 1,0-1-1,-1 0 1,1 0 0,-1 0-1,1-1 1,-1 0-1,0 0 1,-8 2-1,-7 2-588,-38 7-1,9-2-1920,48-11 1933,-1-1-1,1 1 1,0 0-1,-1 0 0,1 0 1,0 0-1,0 1 1,0-1-1,-3 3 0,-2 3-1348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0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0 8690,'-19'15'6648,"2"0"-3551,4-4-1797,-26 17 0,-56 19 521,22-13-1245,60-28-526,11-6-49,0 1 1,0 0-1,0 0 0,0 0 1,0 0-1,-3 3 1,6-4-375,2 0 381,2-2-3012,16-2 1933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2529,'1'-8'9139,"4"4"-4895,-5 4-4169,1 0-1,0 0 0,-1 0 1,1 0-1,-1 0 1,1 0-1,0 0 0,-1 0 1,1 0-1,-1 1 1,1-1-1,0 0 1,-1 0-1,1 1 0,-1-1 1,1 0-1,-1 1 1,1-1-1,-1 0 0,1 1 1,-1-1-1,0 1 1,1-1-1,-1 1 1,1-1-1,-1 1 0,0 0 1,40 58 810,-28-41-697,-3-3 68,-1 0-1,-1 0 0,6 17 0,2 5 211,-12-24-301,-3-13-160,0 0 0,0 0 0,0 0 0,0 0 0,0-1 0,0 1 0,-1 0 0,1 0 1,0 0-1,0 0 0,0 0 0,0 0 0,0 0 0,0 0 0,-1 0 0,1 0 0,0 0 1,0 0-1,0 0 0,0 0 0,0 0 0,0 0 0,-1 0 0,1 0 0,0 0 0,0 0 1,0 0-1,0 0 0,0 0 0,0 0 0,-1 0 0,1 0 0,0 0 0,0 1 0,0-1 0,0 0 1,0 0-1,0 0 0,0 0 0,0 0 0,-1 0 0,1 0 0,0 0 0,0 1 0,0-1 1,0 0-1,0 0 0,0 0 0,0 0 0,0 0 0,0 0 0,0 1 0,0-1 0,0 0 1,0 0-1,0 0 0,0 0 0,0 0 0,0 1 0,-1-3 29,1 0 0,-1 1 0,1-1 0,0 0 0,-1 1 0,1-1 0,0 0 0,0 1 0,0-1 0,0-2 0,0-3 7,0 3-32,-1-1 1,0 0-1,-1 1 1,1-1-1,-1 1 0,1-1 1,-4-4-1,0 0 4,3 5-6,1 0-1,-1 0 1,1 0 0,-3-8 0,5 10-11,-1-1-1,0 1 1,0-1 0,1 0 0,-1 1-1,3-5 1,-3 5 0,3-5-14,0 0 1,0 0-1,0 0 0,1 1 1,0 0-1,0-1 1,5-5-1,40-38-79,-32 33 84,-14 14 14,1-1 1,0 1-1,-1 0 0,2 0 0,-1 0 0,5-2 1,-6 4-10,-1 0 0,1 0 1,0 0-1,0 1 0,-1-1 1,1 1-1,0-1 1,0 1-1,0 0 0,0 0 1,0 0-1,3 1 1,-6-1-5,1 0 1,-1 0-1,0 1 1,0-1-1,0 0 1,1 0-1,-1 0 1,0 0-1,0 0 1,1 1-1,-1-1 1,0 0-1,0 0 1,0 0-1,0 0 1,1 1-1,-1-1 1,0 0-1,0 0 1,0 1-1,0-1 1,0 0-1,0 0 1,0 1-1,3 2-4626,-3-3 3514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7194,'1'0'61,"5"-10"4212,-6 9-4196,0 1 1,0 0-1,0 0 1,0 0-1,0 0 1,1 0-1,-1 0 1,0 0-1,0 0 1,0 0-1,0 0 1,1 0-1,-1-1 1,0 1-1,0 0 1,0 0-1,0 0 0,1 0 1,-1 0-1,0 0 1,0 0-1,0 0 1,0 1-1,1-1 1,-1 0-1,0 0 1,0 0-1,0 0 1,0 0-1,0 0 1,1 0-1,-1 0 1,0 0-1,0 0 1,0 0-1,0 1 0,0-1 1,0 0-1,1 0 1,-1 0-1,0 0 1,0 0-1,0 1 1,0-1-1,0 0 1,0 0-1,0 0 1,0 0-1,0 1 1,0-1-1,0 0 1,0 0-1,1 1 1362,-1 3-283,29 126 1291,-23-93-1865,2 48-1,-5-46-338,0 48 207,-2-37-257,-2-23-85,0-23-80,1 0 1,-1 0-1,1 0 1,1-1-1,0 7 1,-1-10-27,0 0 0,0 0 0,0 0 1,0 0-1,0 0 0,0 0 1,0 0-1,0 0 0,0 0 1,0-1-1,0 1 0,0 0 1,0 0-1,0 0 0,0 0 0,0 0 1,0 0-1,-1 0 0,1 0 1,0 0-1,0 0 0,0 0 1,0 0-1,0 0 0,0 0 1,0 0-1,0 0 0,0 0 0,0 0 1,0 0-1,0 0 0,0-1 1,0 1-1,0 0 0,0 0 1,0 0-1,0 0 0,0 0 1,0 0-1,-1 0 0,1 0 0,0 0 1,0 0-1,0 0 0,0 0 1,0 0-1,0 0 0,0 0 1,0 0-1,0 0 0,0 0 1,0 0-1,0 0 0,0 1 0,0-1 1,0 0-1,0 0 0,0 0 1,-1 0-1,1 0 0,0 0 1,0 0-1,0 0 0,0 0 1,0 0-1,0 0 0,0 0 0,0 0 1,0 0-1,-4-10 26,3-6-35,-1 0 0,2 0 0,2-23 0,-1 31 6,0 1-1,0-1 1,1 1 0,1-1 0,4-11-1,-3 8 3,0 3 2,0 0 0,1 0 0,-1 1 0,1-1-1,1 1 1,0 0 0,6-6 0,-2 3 5,-7 6-4,1 1 0,0-1 0,0 1 0,0 0 0,0 0 0,9-4 0,-11 6 0,0 0 0,0 0 0,0 1 0,0-1 0,0 0 0,0 1 0,0 0 0,0-1 0,0 1 0,1 0 0,-1 0 0,0 0 0,0 0 0,0 0 0,0 1 0,1-1 0,-1 1 0,3 1 0,-1 0 33,0 1-1,-1-1 1,1 1 0,-1 0 0,0 0-1,0 1 1,0-1 0,0 1 0,0 0-1,-1-1 1,1 1 0,-1 0-1,0 0 1,2 6 0,2 8 376,9 38 1,-14-51-357,8 41 376,-4-17-52,15 47 0,-15-71-231,-5-5-270,0-1 0,0 1 1,1 0-1,-1 0 0,0 0 0,0-1 0,0 1 1,1 0-1,-1 0 0,0-1 0,0 1 1,0 0-1,0 0 0,1-1 0,-1 1 0,0 0 1,0-1-1,0 1 0,0 0 0,0 0 0,0-1 1,0 1-1,0 0 0,0-1 0,0 1 0,0 0 1,0-1-1,0 1 0,0 0 0,-1-1 0,1-12-834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6113,'0'0'2781,"0"-4"3756,0 4-5882,0 0 0,0 0-1,0 0 1,0 0-1,0 0 1,11 144 670,-11-141-1294,1 1 0,-1-1 0,1 0 0,0 0-1,0 0 1,0 0 0,1 0 0,-1 0-1,0 0 1,1-1 0,0 1 0,0 0-1,0-1 1,0 1 0,0-1 0,5 4 0,-5-4-22,0-1 0,0 1 0,0-1 0,0 0 0,0 0 0,0 0 1,0 0-1,0 0 0,1 0 0,-1-1 0,0 1 0,1-1 0,-1 1 1,0-1-1,1 0 0,-1 0 0,0 0 0,1 0 0,-1-1 0,0 1 1,1-1-1,4-1 0,2-1-3,-1-2 1,1 1-1,0-1 1,-1-1-1,0 1 1,0-1-1,9-10 0,-12 10-5,0 0-1,0 0 0,0 0 0,-1-1 0,-1 0 0,1 1 1,-1-1-1,0-1 0,0 1 0,1-8 0,0-4 56,-1-1-1,-1 1 0,-1-32 1,0 76 829,6 35 1,-5-47-750,1-1 1,0 0 0,1 1 0,8 17-1,-9-23-105,1 0 0,0-1 0,0 0-1,0 0 1,1 0 0,0 0-1,0-1 1,8 7 0,-12-11-149,0 0-1,1 0 1,-1 0-1,0 0 1,1-1 0,-1 1-1,0-1 1,1 1 0,-1-1-1,1 1 1,-1-1-1,1 0 1,-1 1 0,1-1-1,-1 0 1,1 0 0,-1 0-1,1 0 1,-1-1-1,1 1 1,-1 0 0,1-1-1,-1 1 1,1-1 0,-1 1-1,0-1 1,1 0 0,1-1-1,14-11-996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2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12243,'0'0'303,"0"1"0,1-1 1,-1 0-1,0 1 0,1-1 1,-1 1-1,0-1 1,1 0-1,-1 1 0,0-1 1,0 1-1,0-1 0,1 1 1,-1-1-1,0 1 1,0-1-1,0 1 0,0-1 1,0 1-1,0 0 0,0 14 749,0-7-366,0 1-454,1 0 1,0 0-1,1 0 1,0-1-1,0 1 1,1-1-1,0 1 1,5 9-1,-3-8-75,1-1 0,0 1 0,0-1 0,1 0 0,0 0 0,10 9 0,-12-14-51,0 1 1,1-1-1,-1 0 0,1-1 0,0 1 0,12 4 0,-16-7-80,0 0 1,1 0-1,-1-1 0,0 1 0,0-1 0,1 0 0,-1 1 0,0-1 0,1 0 0,-1 0 1,0 0-1,1-1 0,-1 1 0,0-1 0,0 1 0,1-1 0,-1 0 0,0 0 0,0 0 1,0 0-1,0 0 0,0 0 0,3-2 0,1-3 11,0-1 0,0 1 0,-1-1 0,0 0 1,0-1-1,0 1 0,-1-1 0,5-14 0,2-6-287,7-36-1,-11 37-283,9-31-4003,-8 43 2811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 8458,'-4'-2'653,"1"0"-75,0 0 0,-1 0 0,1 0-1,0 1 1,-1-1 0,1 1 0,-1 0 0,0 0 0,1 0-1,-5 0 1,8 1-535,0 0-1,0 0 1,0 0-1,0 0 1,-1 0-1,1 0 1,0 0-1,0 0 1,0 0-1,0 0 1,0 0-1,-1 0 1,1 0-1,0 0 1,0 0-1,0 0 1,0 0-1,0 0 1,0 0-1,0 0 1,-1 0-1,1 0 1,0 0-1,0 1 1,0-1-1,0 0 1,0 0-1,0 0 1,0 0-1,0 0 1,0 0-1,0 0 1,-1 1-1,1-1 1,0 0-1,0 0 1,0 0-1,0 0 1,0 0-1,0 0 1,0 1-1,0-1 1,2 5 1167,-1-3-755,-1-2 127,0 0-234,5 4-102,36 22-16,-33-20-201,0-1-1,0 0 0,0-1 0,0 1 0,1-2 0,-1 1 0,17 4 0,0-3 61,-11-2 35,-1 0 0,1 1 0,-1 0 0,0 1 0,21 12 1,-32-16-53,1 1 1,-1 0 0,1 0 0,-1 0 0,0 0-1,4 5 1,-6-7-49,0 1-1,1-1 0,-1 1 0,1 0 1,-1-1-1,0 1 0,0 0 1,1-1-1,-1 1 0,0 0 1,0 0-1,0-1 0,0 1 1,0 0-1,0 0 0,0-1 1,0 1-1,0 0 0,0 0 0,0-1 1,0 1-1,-1 0 0,1 0 1,0-1-1,0 1 0,-1 0 1,1-1-1,-1 1 0,1-1 1,0 1-1,-1 0 0,0 0 1,-8 6 157,0 0 0,0 0 1,0-1-1,-1 0 1,-19 8-1,7-2-64,-6 2-25,6-3-68,0 1 0,-40 29 0,57-37-180,-18 14-1232,22-18 1003,0 1 0,0-1-1,0 1 1,0 0 0,-1-1-1,1 0 1,0 1 0,0-1-1,-3 0 1,12 0-863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7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8818,'-4'12'3921,"-7"-8"-1593,-5 2-399,-7 8-241,-6 1-240,-2 7-568,2-1-215,5-5-361,3-1-96,5-10-128,8 2-64,4-5-576,12 0-505,9-4-1455,2-2 1504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11715,'-4'6'5119,"3"10"-3688,1-9-645,-2 18-211,1 1 1,1-1 0,1 0 0,2 0-1,0 0 1,10 37 0,-9-50-506,4 14 108,-7-27-71,0-6-93,1-12-38,-2 18 27,0-11-8,0 5 2,0-1-1,1 1 1,-1-1 0,2 1-1,-1 0 1,1-1-1,3-8 1,-1 8 1,0 0 0,0 0 0,1 1 0,0-1 0,0 1 0,1 0 0,0 1 1,0-1-1,13-9 0,-16 13 4,1 1 1,-1 0-1,1 0 1,-1 0-1,1 0 1,0 1-1,0 0 1,0-1-1,0 1 1,5 0-1,-6 1 4,0 0 0,1 0-1,-1 0 1,0 0 0,0 1 0,0 0-1,0-1 1,0 1 0,0 0 0,0 1 0,0-1-1,0 0 1,0 1 0,4 3 0,-3-2 37,-1-1 0,0 1 0,0 1 0,0-1 0,0 0 1,0 1-1,-1-1 0,0 1 0,1 0 0,-1 0 0,-1 0 0,1 0 1,0 0-1,-1 0 0,0 0 0,0 1 0,0 3 0,0 0 35,-1-1-1,0 1 0,0-1 0,-1 1 0,0-1 0,0 1 1,-1-1-1,0 0 0,-3 8 0,2-4-6,2-8-49,0 0 0,0 0 0,-1 1 1,1-1-1,-1 0 0,1 0 0,-1 0 1,-2 2-1,4-5-22,0 0 1,0 0-1,0 0 1,0 0-1,0 0 1,0 0-1,0 0 1,0 0 0,0 0-1,0 0 1,0 0-1,0 0 1,0 0-1,0 0 1,0 0-1,0 0 1,0-1-1,0 1 1,0 0-1,0 0 1,0 0 0,0 0-1,0 0 1,0 0-1,0 0 1,0 0-1,0 0 1,0 0-1,0 0 1,0 0-1,0 0 1,0 0-1,-1 0 1,1 0-1,0 0 1,0 0 0,0 0-1,0 0 1,0 0-1,0 0 1,0 0-1,0 0 1,0 0-1,0 0 1,0 0-1,0 0 1,0 0-1,0 0 1,0 0-1,0 0 1,0 0 0,0 0-1,0 0 1,0 0-1,-1 0 1,1 0-1,0 0 1,0 0-1,0 0 1,0 0-1,0 0 1,0 0-1,0 0 1,0 0 0,0 0-1,0 0 1,0 0-1,0 0 1,0-7-160,0 5 152,1 0-1,-1 1 0,0-1 0,1 0 0,0 0 1,-1 1-1,1-1 0,0 0 0,0 1 1,0-1-1,1-1 0,17-22-40,-7 12 7,10-17-1,-19 25 41,0 1-1,1-1 0,0 1 0,0-1 1,0 1-1,0 1 0,9-7 0,-10 8 7,0 1 0,1-1-1,-1 1 1,0-1-1,1 1 1,-1 0 0,1 1-1,-1-1 1,1 1 0,-1-1-1,1 1 1,0 0-1,4 1 1,-6-1 6,0 1 0,0-1 0,0 1 0,0 0-1,0-1 1,0 1 0,0 0 0,-1 1 0,1-1 0,0 0 0,-1 0 0,1 1 0,0-1 0,-1 1-1,0-1 1,1 1 0,-1 0 0,0-1 0,0 1 0,0 0 0,0 0 0,0 0 0,0 0 0,0 2-1,1 2 43,0-1-1,-1 1 0,0 0 1,0 0-1,0 0 0,-1 0 1,0 7-1,-3 9 108,2-18-213,0 1 0,0-1-1,1 0 1,-1 1-1,1-1 1,1 7-1,0-8-1041,2-7 457,1-1 111,11-12-333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8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12355,'3'13'4825,"2"-8"-2865,3-1-528,-3 0 153,-2 2-249,0-5-616,-3-1-232,0 0-576,0-1-560,0-1-1208,0 1 1160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8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11963,'-1'0'247,"1"0"0,-1 0 0,1 0 0,0 0 0,-1 0 0,1 0 0,-1 1 0,1-1 0,-1 0 0,1 0 0,-1 0 0,1 0 0,-1 1 0,1-1 0,0 0 0,-1 0 0,1 1 0,-1-1 0,1 0 0,0 1 0,-1-1 0,1 0 0,0 1 0,-1-1 0,1 0 0,0 1 0,0-1 0,-1 1 0,-1 16 881,2-10-420,-7 125 1876,0 58-1881,7-176-675,-1 111 123,-1-118-643,0-9-329,-3-12-1035,3-9-278,2-9 925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8466,'0'1'11232,"4"0"-9237,15 4-2509,63 11 1614,-70-14-987,0 1 0,0 0-1,0 0 1,-1 1-1,12 6 1,-19-8-103,-1 0 0,1 0 0,-1 1-1,1-1 1,-1 1 0,0 0 0,0 0 0,0 0 0,0 0 0,-1 1-1,1-1 1,-1 1 0,0-1 0,0 1 0,0 0 0,0 0 0,-1 0-1,1 4 1,0-3-1,-1 0 0,-1 0 0,1 0 0,-1 0 0,0 0 0,0 0-1,0 0 1,-1 1 0,0-1 0,0 0 0,0 0 0,-1 0 0,1-1-1,-1 1 1,0 0 0,-1-1 0,1 1 0,-1-1 0,0 0 0,0 1 0,-5 4-1,2-3 30,-1 1-1,0-1 0,-1 0 0,0-1 0,0 0 1,0 0-1,0-1 0,-1 0 0,1 0 0,-17 4 0,22-7 23,-1 0 0,1 0 0,0 0 0,0 1 0,0-1 0,-3 3-1,5-4-43,1 0-1,-1 1 0,1-1 0,0 0 0,-1 1 0,1-1 0,0 0 0,-1 1 0,1-1 1,0 1-1,0-1 0,-1 0 0,1 1 0,0-1 0,0 1 0,0-1 0,0 1 0,0-1 1,-1 1-1,1 0 0,1 0-4,-1 0 0,0-1 0,0 1 0,1 0 1,-1 0-1,0 0 0,1-1 0,-1 1 0,1 0 1,-1-1-1,1 1 0,-1-1 0,1 1 0,0 0 0,-1-1 1,1 1-1,0 0 0,9 4 81,0 1 0,-1-1 1,2-1-1,-1 0 0,0 0 0,21 3 0,8 4 235,-23-5-170,-1 1 1,0 0-1,-1 1 0,1 0 0,-2 1 0,1 1 1,22 22-1,-34-30-251,-1-2 37,-1 0-1,1 0 1,-1 1 0,0-1-1,1 0 1,-1 0-1,0 1 1,1-1-1,-1 0 1,0 1-1,1-1 1,-1 0-1,0 1 1,0-1 0,0 0-1,1 1 1,-1-1-1,0 1 1,0-1-1,0 0 1,0 1-1,0-1 1,0 1 0,0 0-1,-4-4-190,-8-11-107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1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22893,'0'1'264,"0"0"288,0 2 224,0-3 48,0 0-199,-1 0-609,-1-1-593,1 1 2210,0 0-1449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 10066,'-1'0'4073,"6"-4"-2513,5 4-135,3 0-513,10-1-200,-4-2-392,9-1-136,7-1-96,-8-2-16,14 2-40,-5 0 0,-8 1-24,5 1-64,-18 2-440,-6 2-352,-8 3-1297,-11 1-1143,-1 3 2079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99 120 7218,'5'-27'3348,"-4"19"-2855,0 0 1,0 0-1,-2-9 1,1 14-240,0 0 0,0 1 1,-1-1-1,1 0 0,-1 1 0,0-1 1,0 0-1,0 1 0,0-1 0,0 1 0,0 0 1,-1-1-1,1 1 0,-1 0 0,-3-4 1,4 5-157,0 1 1,0-1 0,0 0 0,0 0 0,0 1 0,0-1-1,0 1 1,0-1 0,0 1 0,0 0 0,0-1 0,-1 1-1,1 0 1,0 0 0,0 0 0,0 0 0,0 0 0,-1 0-1,1 0 1,0 0 0,0 0 0,0 0 0,0 1 0,-1-1 0,1 0-1,0 1 1,0-1 0,0 1 0,0 0 0,0-1 0,0 1-1,0 0 1,0-1 0,0 2 0,-3 2-25,0 0-1,0 0 1,1 1 0,-1-1-1,1 1 1,0 0 0,1 0 0,-1 0-1,1 0 1,-3 9 0,2-1-27,0 0 1,0 0 0,0 20-1,2-18-28,1-1 0,1 1 0,0-1 0,1 1 0,0-1 0,1 0 0,1 0 0,5 16 0,-6-23-17,0 0 1,1-1 0,-1 1-1,1 0 1,1-1 0,-1 0-1,1 0 1,0-1 0,0 1 0,1-1-1,-1 0 1,1 0 0,0-1-1,1 0 1,-1 0 0,1 0 0,10 4-1,-9-6-107,1 0-1,0 0 1,0 0 0,0-1-1,0 0 1,0-1 0,0 0-1,0-1 1,0 0 0,0 0-1,0 0 1,12-5 0,-6 1-852,1-1 1,-2 0-1,1-1 1,-1-1-1,26-18 1,7-10-1084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8250,'-1'0'274,"-1"0"0,1 0 0,0 0 0,0 1 0,-1-1 1,1 0-1,0 0 0,0 1 0,-1-1 0,1 1 0,0-1 0,0 1 0,0 0 1,0-1-1,0 1 0,0 0 0,0 0 0,0 0 0,0-1 0,0 1 1,0 0-1,1 0 0,-1 0 0,0 1 0,0 0 0,-1 2 29,0 0-1,0 0 1,1 0-1,-1 0 0,1 0 1,-1 8-1,1 3 141,0 0-1,1 0 1,1-1-1,0 1 1,1 0-1,0-1 0,7 20 1,-9-32-420,1 1 1,0-1 0,0 0-1,-1 0 1,1 0 0,0 0-1,1 0 1,-1 0-1,0 0 1,0-1 0,1 1-1,-1 0 1,1-1 0,0 1-1,-1-1 1,1 1 0,0-1-1,0 0 1,0 0-1,0 0 1,0 0 0,0 0-1,0 0 1,0 0 0,1-1-1,-1 1 1,0-1-1,0 0 1,1 0 0,-1 1-1,0-1 1,0-1 0,1 1-1,-1 0 1,0-1-1,0 1 1,0-1 0,0 1-1,1-1 1,-1 0 0,0 0-1,0 0 1,0 0-1,0 0 1,2-3 0,-1 2-27,0-1 1,0 1 0,0-1-1,0 0 1,-1 0 0,1 0-1,-1 0 1,0-1 0,0 1 0,0 0-1,-1-1 1,1 1 0,-1-1-1,0 0 1,1 0 0,-2 1-1,1-1 1,0 0 0,-1 0-1,0 0 1,0 0 0,0 0-1,-1-7 1,0 5-4,-1-1-1,0 0 1,0 0-1,0 0 1,-1 1-1,1-1 1,-2 1-1,1 0 1,-1 0-1,0 0 1,0 0-1,-8-8 1,7 10 9,0-1 0,-1 1 0,0 0 0,0 0 0,0 1 0,-9-5 0,13 7-5,1 1 0,0-1-1,-1 1 1,1-1 0,-1 1 0,1-1-1,0 1 1,-1 0 0,1 0 0,-1 0-1,1 0 1,-1 0 0,1 0 0,-1 0-1,1 0 1,-1 1 0,1-1 0,-1 1-1,1-1 1,0 1 0,-1-1 0,1 1-1,0 0 1,0 0 0,-1-1 0,1 1-1,0 0 1,0 0 0,0 0 0,0 0 0,-1 2-1,-1 1-110,1 1-1,-1-1 0,1 1 0,0 0 1,0 0-1,0 0 0,0 7 0,1-10-52,1 0-1,0 0 1,-1 0-1,1 0 1,0 0-1,0-1 1,1 1-1,-1 0 1,0 0-1,1 0 1,-1 0-1,1 0 0,-1 0 1,1 0-1,0-1 1,0 1-1,0 0 1,0-1-1,0 1 1,0 0-1,1-1 1,-1 0-1,0 1 0,2 1 1,2 0-131,-1-1 0,1 1 0,0-1-1,5 3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9386,'3'3'1339,"1"1"-1,-1 0 1,-1 0-1,5 8 1,-1 1 257,7 21 0,-3-7-367,-5-16-921,0 0-1,0-1 0,1 0 1,0 0-1,14 17 1,-16-22-245,1-1 0,-1 0 0,1 0 0,-1 0 0,1-1 1,0 0-1,1 0 0,-1 0 0,0 0 0,1-1 0,0 0 1,-1 0-1,8 1 0,-11-3-51,0 0 1,-1 0-1,1 1 1,0-2-1,0 1 0,0 0 1,0 0-1,0 0 1,-1-1-1,1 1 1,0-1-1,0 0 0,0 1 1,-1-1-1,1 0 1,-1 0-1,1 0 0,0 0 1,-1 0-1,0 0 1,3-3-1,1-1 9,-1-1-1,1 0 1,-1 0 0,4-8-1,-4 6-5,5-9-279,-2 0 0,0-1 0,-1 1 1,-1-1-1,3-24 0,-5 28-427,5-18-1267,-7 30 1789,1 0 0,-1-1 0,0 1-1,0 0 1,1 0 0,2-3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0 256 9154,'1'2'370,"0"0"-1,-1 0 1,1 1 0,0-1 0,0 0-1,0 0 1,0 0 0,1 0 0,-1-1-1,3 4 1,-2-4-222,-1 0-1,0 0 1,0 0-1,1-1 1,-1 1-1,0-1 1,1 1-1,-1-1 1,1 0-1,-1 1 1,1-1-1,-1 0 1,0 0-1,1 0 1,-1 0-1,1 0 1,-1 0-1,1-1 1,2 0-1,0 0 84,1 0 0,-1-1-1,1 0 1,-1 0 0,0 0-1,0 0 1,0-1-1,0 0 1,0 1 0,3-5-1,5-5 249,15-20 0,-21 26-398,5-8 9,-1 0 1,-1 0-1,11-20 0,-18 29-72,1 0 0,-1 0 0,0-1 0,0 1 0,-1-1 0,0 1 0,0-1 0,0 0 0,0 1-1,-1-1 1,0 0 0,0 0 0,-2-8 0,2 12-8,-1 1-1,1-1 1,-1 1-1,1-1 1,-1 1-1,0-1 1,1 1-1,-1 0 1,0-1-1,0 1 1,0 0-1,0 0 1,0-1-1,-1 1 1,1 0-1,0 0 1,0 0-1,-1 1 1,1-1-1,0 0 1,-1 0-1,-2 0 1,3 1 0,-1-1 0,1 1 0,0 0 0,0 0 0,-1 0 0,1 1 0,0-1 0,0 0 1,0 0-1,-1 1 0,1-1 0,0 0 0,0 1 0,0-1 0,0 1 0,0 0 0,0-1 0,0 1 0,0 0 0,0 0 1,0-1-1,0 1 0,0 0 0,1 0 0,-1 0 0,0 0 0,1 0 0,-1 0 0,1 0 0,-1 0 0,0 2 0,-2 4 45,1 1-1,-1-1 0,2 1 0,-1-1 0,1 1 0,0 0 0,0-1 0,1 1 0,0 0 0,1 0 0,-1-1 1,3 10-1,-2-12-37,0 0-1,0-1 1,1 1 0,-1-1 0,1 1 0,0-1 0,1 0 0,-1 0 0,1 0 0,-1 0-1,1 0 1,0 0 0,0-1 0,1 1 0,-1-1 0,1 0 0,0 0 0,0-1 0,0 1 0,0-1-1,6 3 1,-1-2-466,0 0-1,0-1 0,-1 0 0,2-1 0,-1 0 0,0 0 1,0-1-1,0 0 0,10-1 0,9-5-1112</inkml:trace>
  <inkml:trace contextRef="#ctx0" brushRef="#br0" timeOffset="1">443 109 5321,'1'2'643,"0"-1"0,-1 1 0,0-1 0,1 0 0,-1 1 0,0-1 0,0 1 0,0 1 0,-2 23 3146,-1-7-1937,5 82 4483,4-125-5693,-3 12-590,25-74-52,-21 70-142,-1 1 1,2 0 0,17-26 0,-20 34-175,1 1 0,0-1 0,11-9 0,-14 13-13,1 1 0,-1-1 0,1 1 0,0 0-1,0 0 1,0 0 0,0 0 0,8-1 0,12-1-846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39 4769,'-1'-1'290,"0"1"1,0 0-1,0-1 0,0 1 0,0-1 1,0 1-1,0-1 0,0 1 1,0-1-1,0 0 0,1 1 1,-1-1-1,0 0 0,0 0 0,1 0 1,-1 0-1,-1-1 0,-6-8 1386,6 9-1439,1-1-1,-1 1 1,0-1-1,1 1 0,-1 0 1,0 0-1,0 0 1,0 0-1,0 0 0,0 0 1,-1 0-1,1 1 1,0-1-1,0 1 0,0 0 1,0-1-1,-1 1 1,1 0-1,0 0 0,0 1 1,-1-1-1,1 0 1,0 1-1,0-1 0,0 1 1,-3 1-1,1 0-95,1 1 0,-1 0 0,1 0 0,-1 0 0,1 1 0,0-1-1,0 1 1,1-1 0,-1 1 0,-2 7 0,-3 5 40,-8 25 0,12-28-112,-3 6-52,2 1 0,1-1 0,0 1 0,1 0 0,1 0 1,1 0-1,1 0 0,1 0 0,1 0 0,0 0 0,2 0 1,0 0-1,1-1 0,8 20 0,-9-29-10,0 0 0,1 0 0,0-1 0,0 0 1,8 10-1,-9-14-6,1 0 0,0 0 1,0 0-1,0-1 0,0 0 1,1 0-1,-1 0 0,1 0 1,8 2-1,-4-2-84,0 0 0,1-2 0,-1 1 0,1-1 0,-1-1 1,1 0-1,0 0 0,0-1 0,0 0 0,0-1 0,-1-1 0,1 1 0,0-2 0,-1 1 0,0-1 1,1-1-1,14-7 0,26-21-429,-51 32 509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2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9 139 10898,'0'0'226,"-1"0"0,0 0-1,1 1 1,-1-1 0,1 0-1,-1 1 1,1-1 0,-1 0-1,1 1 1,-1-1 0,1 0-1,-1 1 1,1-1 0,0 1-1,-1-1 1,0 1 0,1 0-131,1-1 1,-1 0-1,0 0 1,0 0 0,0 0-1,0 1 1,0-1 0,0 0-1,1 0 1,-1 0-1,0 0 1,0 1 0,0-1-1,1 0 1,-1 0 0,0 0-1,0 0 1,0 0-1,1 0 1,-1 0 0,0 0-1,0 0 1,0 0 0,1 0-1,-1 0 1,0 0-1,0 0 1,1 0 0,2 1 234,1-1 1,-1 0-1,0 0 1,1 0-1,5-2 1,13-4-55,1-1 0,-1-1 0,29-16 1,58-41-221,-50 31 8,-57 31-30,-4 4-16,-4 9 58,0 0-1,1 1 1,1-1-1,0 1 0,0 0 1,-3 16-1,4-7 237,0 1 0,-1 37-1,6-32 24,0 1 0,11 44 0,-9-58-535,0 1 0,0-1 0,1 0 0,1 0 1,12 20-1,-19-33-255,1 0 0,-1 0 0,0 0 0,0 0 0,1-1 0,-1 1 0,0 0 0,1 0 0,-1-1 0,0 1 0,1 0 0,-1-1 0,-1 0 0,-18-16-1769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10994,'-12'27'4033,"-1"11"-2777,-1 9-655,1 10 183,2 7-16,11 3-256,11 3-168,16 1-216,7-2-56,16 0-56,4-8 32,14-13-992,4-7-824,9-11 1103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11634,'17'12'2438,"16"13"-1,-18-12-2193,-1 1 0,-1 0 0,0 1 0,0 1 0,10 19 0,-3-4 198,-1-2-4,-2 0 0,21 46-1,-28-48-189,-1 1 1,-2-1-1,8 49 0,-13-54-144,0 1-1,-1-1 1,-2 0 0,0 1 0,-6 27-1,3-35-161,0 1-1,-1-2 1,-1 1-1,0 0 1,-12 19-1,17-32-139,-1 1 0,1-1-1,-1 0 1,1 1 0,-1-1-1,0 0 1,1 0-1,-1 0 1,0 0 0,-1 0-1,-2 1 1,5-3 161,0 1-1,0-1 1,-1 0-1,1 0 1,0 0-1,-1 0 1,1 0-1,0 0 1,0 0-1,-1 0 1,1 0-1,0 0 1,-1 0 0,1 0-1,0 0 1,-1 0-1,1 0 1,0-1-1,0 1 1,-1 0-1,1 0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21341,'0'-1'18,"0"1"0,0 0 1,0 0-1,1 0 1,-1 0-1,0 0 0,0-1 1,0 1-1,1 0 1,-1 0-1,0 0 1,0 0-1,0 0 0,1 0 1,-1 0-1,0 0 1,0 0-1,1 0 1,-1 0-1,0 0 0,0 0 1,1 0-1,-1 0 1,0 0-1,0 0 0,1 0 1,-1 0-1,0 0 1,0 0-1,0 0 1,1 0-1,-1 0 0,0 1 1,13 3 333,-9-3-213,6 2 71,10 4 105,0-1-1,38 5 1,-43-9-243,3-1-10,0 1 0,0 1 0,-1 1-1,27 9 1,-43-13-59,-1 0 0,0 0 0,1 0 0,-1 0 0,0 0 0,1 0 0,-1 0 0,0 0 0,0 0 0,1 1 0,-1-1 0,0 0 0,1 0 0,-1 0 0,0 0-1,0 1 1,0-1 0,1 0 0,-1 0 0,0 1 0,0-1 0,0 0 0,1 0 0,-1 1 0,0-1 0,0 0 0,0 0 0,0 1 0,0-1 0,0 0 0,0 1 0,0-1 0,0 0 0,0 1 0,1-1 0,-2 0 0,1 1 0,0-1 0,0 0 0,0 0 0,0 1-1,0-1 1,0 0 0,0 1 0,0-1 0,0 0 0,0 0 0,-1 1 0,-14 12 201,11-10-163,-139 93 592,128-86-1253,0-1 1,-21 20-1,35-29 500,0 1 1,1-1 0,-1 1-1,1-1 1,-1 1-1,1-1 1,-1 1-1,1 0 1,-1-1-1,1 1 1,0 0 0,-1-1-1,1 2 1,0-2 66,0 1 1,0-1 0,0 1-1,0-1 1,0 0 0,0 1 0,1-1-1,-1 0 1,0 1 0,0-1-1,0 0 1,1 1 0,-1-1 0,0 0-1,0 1 1,1-1 0,-1 1-1,1-1-22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2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8730,'-16'12'5073,"-10"12"240,-6 2-3152,-4-7-1057,1 3-192,1-4-496,7-4-248,8-2-704,2-6-448,12-6-1241,9-1 1329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5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6649,'1'0'329,"0"-1"0,0 0 0,0 0 0,0 1-1,0-1 1,1 1 0,-1-1 0,0 1 0,0-1-1,0 1 1,1 0 0,-1 0 0,0 0-1,3-1 1,21 3 1436,-10-1-901,0 0-526,0 0 0,-1 1 0,1 1 0,-1 0 0,1 1 1,17 7-1,-23-7-240,0 0 1,-1 0-1,1 1 1,-1 0 0,0 0-1,-1 1 1,1 0-1,-1 1 1,-1 0 0,13 14-1,-17-18-60,-1 0 1,1 0-1,0 0 1,-1 0-1,1 0 0,-1 0 1,0 0-1,0 1 0,-1-1 1,1 0-1,0 1 0,-1-1 1,0 0-1,0 6 0,-1-4 22,0 0-1,0-1 1,0 1-1,-1-1 0,1 1 1,-1-1-1,0 0 1,0 1-1,-4 4 0,-2 1 79,0 0-1,-1 0 0,0-1 0,0 0 0,-1-1 1,-19 13-1,25-19-272,1 1 0,-1-1 0,0 1 0,0-1 0,-1 0 0,1-1 0,0 1 1,-1-1-1,1 1 0,-1-2 0,-7 2 0,8-3-1674,4 2 1759,0-1 0,0 0 0,0 0 0,0 0 0,0 0 0,0 0 0,0 0 0,0 0 0,0 0 0,0 0 0,0 0 0,1 0-1,-1 0 1,0 0 0,0 0 0,0 0 0,0 0 0,0 0 0,0 0 0,0 0 0,0 0 0,0 0 0,0 0 0,0-1 0,0 1 0,0 0-1,0 0 1,0 0 0,0 0 0,0 0 0,1 0 0,-1 0 0,0 0 0,0 0 0,0 0 0,0 0 0,0 0 0,0 0 0,0 0 0,0 0 0,0 0-1,0 0 1,0 0 0,0 0 0,0 0 0,0-1 0,0 1 0,0 0 0,0 0 0,0 0 0,0 0 0,0 0 0,0 0 0,0 0 0,0 0-1,0 0 1,0 0 0,0 0 0,0 0 0,0 0 0,0 0 0,0 0 0,0 0 0,0-1 0,-1 1 0,14-2-1591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3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6193,'-68'43'3257,"51"-42"-672,6 3-1009,10-1 88,16 1-279,2-2-249,26 0-456,1 3-168,11-1-328,13 0-80,-5-4-64,3 4-16,-8-8-312,-12 4-352,-13 0-1352,-7 7-1633,-20 10 2296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32 431 4873,'-27'3'3097,"22"6"527,12-1-1647,-2-5-577,14 1-32,19-4-311,4-2-209,11 0-312,-1-1-144,-6-1-176,-2 3-56,-8 1-304,-5 0-440,-14 0-1544,-8-7-1913,-13 1 2504</inkml:trace>
  <inkml:trace contextRef="#ctx0" brushRef="#br0" timeOffset="1">188 0 8362,'7'2'743,"0"-1"1,0 1-1,0 1 1,0-1-1,0 1 1,0 0-1,-1 1 1,8 4 0,6 7 75,20 19 1,-14-13-19,5 5-195,49 42 783,-68-57-1164,0 1 0,-1 0-1,-1 1 1,11 15-1,-18-23-185,0 0-1,-1 0 1,1 1-1,-1-1 0,0 1 1,0-1-1,-1 1 1,0-1-1,0 1 1,0 0-1,0-1 0,-1 1 1,0 0-1,-1 0 1,1 0-1,-1-1 1,0 1-1,0 0 0,-1-1 1,1 1-1,-1-1 1,-1 0-1,1 1 0,-1-1 1,0 0-1,0 0 1,-5 5-1,-2 2-66,-1-1-1,0 0 1,0 0 0,-1-1-1,-1-1 1,0 0-1,0 0 1,-25 10 0,22-12-1156,0 0 0,-1-2 0,-17 4 0,28-8-78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212 173 7130,'0'0'4811,"1"-6"-2060,0-2-2293,0 0-1,0 0 1,-1 0-1,0 0 1,0 0-1,-3-15 0,1 18-258,1 0-1,-1-1 0,0 1 0,0 0 0,0 0 0,-1 0 0,1 0 0,-2 0 0,1 1 0,0-1 0,-1 1 0,0 0 0,-6-6 0,8 8-137,-1 0 0,0-1-1,1 1 1,-1 0 0,-1 1-1,1-1 1,0 0 0,0 1-1,0 0 1,-1 0 0,1 0 0,-1 0-1,1 0 1,-1 1 0,1-1-1,-1 1 1,1 0 0,-1 0 0,1 1-1,-7 0 1,5 0-37,1 1 0,0-1 0,0 1 0,0 0 0,0 0 0,0 0 0,0 1 0,1-1 0,-1 1 0,1 0 0,-1 0 0,1 0 0,0 0 0,0 1 0,1-1 0,-5 7 0,3-1 4,-1 0 1,1 0-1,1 1 0,0 0 1,0 0-1,1 0 0,-2 19 1,2 0 43,3 44 0,12 71 93,40 180 1,-38-231-114,-10-58-172,6 24-2050,-10-58 2014,-1 1 0,0-1-1,0 1 1,0 0 0,0-1 0,0 1 0,0-1 0,0 1 0,0 0 0,0-1-1,-1 1 1,1-1 0,-1 3 0,0-4 103,1 0 0,-1 0 0,1 1-1,-1-1 1,1 0 0,-1 0 0,1 0 0,-1 0 0,1 0 0,-1 1 0,0-1-1,1 0 1,-1 0 0,1 0 0,-1-1 0,1 1 0,-1 0 0,1 0-1,-1 0 1,1 0 0,-1 0 0,1 0 0,-1-1 0,0 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8794,'8'-12'4273,"11"8"-752,14-1-2545,3 2 8,11 3-200,2 4-200,3 3-296,-7 0-88,-2-2-976,2-1-840,1-1 1008</inkml:trace>
  <inkml:trace contextRef="#ctx0" brushRef="#br0" timeOffset="1">632 16 11410,'3'39'4417,"4"7"-2848,1 2-297,1-8-80,2-4-264,2-12-519,0-7-177,-3-9-528,-4-4-601,-3-14-2063,0-6 1895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10186,'-1'1'266,"1"0"0,-1 0-1,1 0 1,0 0 0,0-1-1,-1 1 1,1 0 0,0 0 0,0 0-1,0 0 1,0 0 0,0 0-1,0 0 1,0 0 0,1 0-1,-1 1 1,2 0 35,-1 0 1,1 0-1,-1 0 0,1 0 0,0 0 0,2 1 1,5 5-155,0-1 0,1 0 0,1 0 0,-1-1 0,1 0 0,12 4 0,73 24-3276,-47-18 736,83 30-2766,-126-43 5422,-1-1-1,0 1 1,0 0-1,0 0 1,0 0-1,0 0 1,0 1-1,-1 0 1,0 0-1,0 0 0,0 1 1,0-1-1,-1 1 1,4 5-1,-3-1 383,0-1 0,-1 1 0,0 0 0,0 0 0,-1 0 0,0 0 0,1 17 0,-3 6 854,-1-27-1199,1 0 0,0 1 0,0-1 0,0 0 0,1 0 0,0 0 0,0 0 0,3 10 0,-1-7 203,-7-10-210,3 1-279,0-1 0,-1 0 0,1 0 0,0 1 0,0-1 0,-1-3 0,1 1-23,0 0 1,0-1 0,1 1-1,-1 0 1,1 0-1,0 0 1,1-1 0,-1 1-1,1 0 1,2-8-1,1-7-42,-1-14-37,-2 23 23,0 0 0,0-1 0,1 1 0,1 0 0,4-13 0,-6 21-40,0 1 0,0-1 0,0 1-1,0-1 1,0 1 0,0 0 0,1-1-1,-1 1 1,0 0 0,1 0 0,-1 0-1,1 0 1,-1 0 0,1 1-1,-1-1 1,1 0 0,0 1 0,-1-1-1,1 1 1,0-1 0,-1 1 0,1 0-1,0 0 1,0 0 0,-1 0 0,1 0-1,0 0 1,2 1 0,18 6-719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 6617,'-1'0'393,"0"-1"0,0 1 0,1-1 0,-1 1-1,0 0 1,0-1 0,0 1 0,0 0 0,0 0-1,0 0 1,0 0 0,0-1 0,0 1-1,0 1 1,0-1 0,0 0 0,0 0 0,0 0-1,0 0 1,-1 1 0,1 0-76,-1 0-1,1 0 1,-1 0-1,1 0 1,-1 0-1,1 1 1,0-1-1,0 0 1,0 1-1,-2 2 1,0 0-121,1 0 0,0 0 1,0 0-1,1 0 0,-1 1 0,1-1 0,0 1 0,-1 6 1,2-7-167,0 0 1,1 1-1,0-1 1,-1 0 0,1 0-1,0 0 1,1 0-1,-1 0 1,1 0-1,0 0 1,0 0 0,0 0-1,0-1 1,4 5-1,6 6 70,0-1-1,14 13 1,-21-21-29,3 2 22,26 27 390,-31-31-379,-1 1 0,1-1-1,-1 1 1,1 0 0,-1 0 0,0 0 0,0 1 0,1 3 0,-3-6-64,0-1-1,1 1 1,-1-1 0,0 1-1,0-1 1,0 1 0,0-1-1,0 1 1,0-1 0,0 1 0,-1-1-1,1 1 1,-1-1 0,1 1-1,-1-1 1,1 0 0,-1 1 0,0-1-1,1 0 1,-1 1 0,0-1-1,0 0 1,0 0 0,0 0 0,0 0-1,0 0 1,-1 0 0,1 0-1,0 0 1,0 0 0,-1-1 0,1 1-1,0-1 1,-1 1 0,1-1-1,-1 1 1,1-1 0,-1 1-1,1-1 1,-3 0 0,3 0-119,-1 0 1,0 0-1,0 0 0,0 0 1,1 0-1,-1 0 0,0-1 1,0 1-1,1-1 0,-1 1 1,0-1-1,1 0 0,-1 0 1,1 1-1,-3-2 0,3 0-150,0 1-1,0 0 1,0 0 0,0 0-1,0 0 1,0-1-1,0 1 1,0 0-1,0-1 1,1 1-1,-1-1 1,1 1-1,-1-1 1,1 1-1,-1-1 1,1 1 0,0-1-1,0 1 1,0-4-1,3-21-1215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8122,'19'16'4089,"1"13"-1025,-8 6-743,1 19-513,-5 13-296,-5 5-567,5 2-249,9-7-368,0-10-128,7-18-152,3-10-176,-9-17-880,-2-7-745,-9-17 1033</inkml:trace>
  <inkml:trace contextRef="#ctx0" brushRef="#br0" timeOffset="1">8 216 9658,'2'-12'4201,"-8"12"-1769,2-2-687,11 4-337,-7-2-264,4 1-607,31 10-233,59 9-496,-34-20-537,24 2 481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110 244 9682,'-49'-42'4841,"45"46"-344,6 14-3449,5 5-23,-2 14-129,2 3-224,4-1-392,-6-6-120,0-11-160,2-7-352,-6-12-1120,3-5-921,-2-14 1377</inkml:trace>
  <inkml:trace contextRef="#ctx0" brushRef="#br0" timeOffset="1">1 2 9410,'5'-1'4193,"5"1"-2065,7 4-1223,3 1-153,8-1-2233,9 0 1113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10986,'3'57'7678,"-1"-38"-6424,-1-1 1,-3 35-1,-2-31-721,3-15-408,-1 1-1,2 0 0,-1 0 0,1-1 0,1 14 0,-1-20-120,0 0-1,0 0 1,1 0 0,-1 0-1,0 0 1,1 0 0,-1 0 0,1 0-1,-1 0 1,1-1 0,0 1-1,-1 0 1,1 0 0,0-1-1,-1 1 1,1 0 0,0-1-1,0 1 1,0 0 0,1 0-1,-2-1-4,0 0 1,0 0-1,0 0 0,0 0 0,0 0 0,0 0 0,0 0 0,0 0 0,0 0 0,0 0 0,0 0 0,0 0 0,0 0 1,0-1-1,0 1 0,0 0 0,0 0 0,0 0 0,0 0 0,0 0 0,0 0 0,0 0 0,0 0 0,0 0 0,0 0 0,0 0 1,0 0-1,0 0 0,0 0 0,0 0 0,0 0 0,0 0 0,0 0 0,0 0 0,0 0 0,0 0 0,0 0 0,0 0 1,0 0-1,0 0 0,0 0 0,0 0 0,0 0 0,0-1 0,0 1 0,0 0 0,1 0 0,-1 0 0,0 0 0,0 0 0,0 0 1,0 0-1,0 0 0,0 0 0,0 0 0,0 0 0,0 0 0,0 0 0,0 0 0,0 0 0,0 0 0,0 0 0,0 0 1,-3-5-58,-4-7-52,4 9 83,1-1 1,0 1 0,1 0 0,-1 0-1,0-1 1,1 1 0,0-1 0,0 0-1,0 1 1,0-1 0,0-3-1,1 1 8,0 1 1,1 0-1,-1 0 0,1 0 0,0 0 0,0 0 0,3-9 0,0 7 12,-1-1 0,1 1 1,0 0-1,0 0 0,1 0 0,-1 1 1,10-10-1,-11 13 28,1 0 1,-1 0-1,1 0 0,0 0 1,-1 0-1,1 1 1,0-1-1,1 1 0,-1 0 1,0 1-1,1-1 1,-1 1-1,1-1 0,7 0 1,-10 2 12,0 0 0,1 1 0,-1-1 1,0 0-1,1 1 0,-1-1 0,0 1 0,0 0 1,0 0-1,0 0 0,0 0 0,0 0 1,0 0-1,0 0 0,0 1 0,0-1 0,0 1 1,-1 0-1,3 2 0,2 3 104,-1 0 0,0 1 1,6 12-1,-8-15-102,0 1 34,0 1 1,-1 0-1,4 13 0,0 3 51,3 0-43,4 14-195,-12-34 55,-1 0-57,0-1 0,1 1-1,0-1 1,-1 0 0,1 0-1,0 1 1,0-1 0,0 0-1,0 0 1,0 0 0,1 0-1,-1 0 1,4 3 0,-4-4 27,1 0 1,0 0 0,0 0 0,0 0-1,0-1 1,4 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8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16 298 8634,'1'1'491,"-1"-1"0,0 1-1,0 0 1,1-1 0,-1 1 0,1-1 0,-1 1 0,0-1-1,1 1 1,-1-1 0,1 1 0,-1-1 0,2 1 0,9 3 1730,-8-3-2049,0-1 1,1 0-1,-1 0 0,0 0 0,0 0 1,0-1-1,0 1 0,3-2 0,0 0-54,0 0-1,0 0 0,-1-1 0,1 1 0,0-1 0,-1-1 1,0 1-1,0-1 0,0 0 0,0 0 0,-1 0 0,0-1 1,5-4-1,-2-2-69,1 0 0,-1 0 1,-1-1-1,0 0 1,-1 0-1,0 0 0,-1-1 1,0 0-1,-1 0 0,-1 0 1,2-18-1,-3 26-59,-1 0 0,-1 0 1,1 0-1,-1 0 0,1 0 0,-2 0 0,1 0 1,0 1-1,-1-1 0,-2-6 0,2 9 3,1 0-1,0 0 1,-1 0-1,1 0 1,-1 0-1,0 0 1,0 0-1,0 0 1,0 0-1,0 1 1,0-1-1,0 1 1,0 0-1,-1 0 1,1 0-1,0 0 1,-1 0-1,1 0 1,-1 0-1,1 1 1,-4-1 0,2 1 12,-1 0 0,1 0 0,0 1 0,-1 0 0,1 0 0,0 0 0,0 0 0,0 1 1,0-1-1,0 1 0,0 0 0,0 1 0,1-1 0,-1 0 0,1 1 0,0 0 0,-6 5 1,3-1 47,-1 0 1,1 0-1,1 1 1,0 0 0,0 0-1,0 0 1,-4 11-1,5-8 51,0 0 1,1 0-1,0 0 0,1 0 0,1 0 0,-1 1 0,2-1 0,0 1 0,0-1 1,3 19-1,-2-24-105,0-1 1,1 0 0,-1 0 0,1 0-1,0 0 1,0 0 0,1 0-1,-1-1 1,1 1 0,0-1-1,0 0 1,1 1 0,-1-2-1,1 1 1,0 0 0,0-1-1,0 1 1,1-1 0,-1 0-1,1-1 1,0 1 0,-1-1 0,1 0-1,9 3 1,0-2-570,-1-1 0,1-1 0,0 0 0,14 0 0,15-1-559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9106,'-2'10'3809,"4"-10"-2137,5 0-160,9 4-503,7-2-233,10 2-472,7-2-160,-4-6-168,0-2-464,-8 4-1761,-16-4 1553</inkml:trace>
  <inkml:trace contextRef="#ctx0" brushRef="#br0" timeOffset="1">29 169 8962,'-2'2'3769,"4"-2"-2041,4 0-128,-6-2-423,0 1-201,18-2-480,10-1-176,37-8-216,-37 4-16,1 3-832,-10 2-936,5 6 1079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81 362 8346,'0'0'176,"0"1"1,0-1 0,0 0-1,0 1 1,0-1-1,0 0 1,1 1 0,-1-1-1,0 0 1,0 1 0,0-1-1,1 0 1,-1 1-1,0-1 1,0 0 0,1 0-1,-1 1 1,0-1 0,0 0-1,1 0 1,-1 0-1,0 1 1,1-1 0,-1 0-1,0 0 1,1 0-1,0 0 1,12-1 2488,16-12-198,-25 11-2001,6-3-235,-1-2 0,0 1 0,0-1 0,0 0 0,-1-1 0,0 0 0,0 0 0,-1-1 0,0 0 0,-1 0 0,7-12 1,-6 8-217,-1 0 0,0-1 0,0 0 0,-2 0 0,0 0 0,0 0 0,-1-1 0,0-16 0,-2 26-8,-1 0 1,0 0 0,-1 0-1,1 0 1,-1 0 0,0 0 0,0 0-1,-1 0 1,1 0 0,-1 0-1,0 0 1,0 0 0,-1 1-1,0 0 1,-3-5 0,5 7 0,-1 0 0,0 0 1,-1 0-1,1 0 1,0 0-1,-1 0 0,1 1 1,-1 0-1,1-1 0,-1 1 1,1 0-1,-1 0 0,0 0 1,0 0-1,0 1 0,1-1 1,-1 1-1,0 0 0,0 0 1,0 0-1,0 0 1,0 0-1,0 1 0,1-1 1,-1 1-1,0 0 0,0-1 1,-2 3-1,0-2 24,1 1 0,0 1 0,0-1 0,0 1 0,0-1 0,0 1 0,-6 7 0,-22 27 303,28-31-274,-3 2 38,1 0 0,0 1 0,1 0 0,-8 16 0,12-21-77,0 0 0,0 0 0,0-1 0,0 1 0,0 0 0,1 0 0,-1 0 0,1 0 0,0 0 0,1 0 0,-1 0 0,1 0 0,-1 0 0,1 0 0,3 7 0,-3-8-18,1 0 0,-1 0 1,1 0-1,0 0 0,0 0 0,0-1 0,1 1 1,-1 0-1,1-1 0,-1 0 0,1 0 0,0 1 0,0-2 1,0 1-1,0 0 0,0-1 0,0 1 0,5 1 1,1-1-4,0 0 0,-1 0 1,1-1-1,0 0 1,0-1-1,11-1 0,-19 1 3,1 0-1,0 0 0,-1 0 1,1 0-1,0 1 0,-1-1 1,1 0-1,0 1 0,-1-1 1,1 1-1,0-1 0,-1 1 1,3 1-1,-3-1 0,0 0-1,-1 0 1,1-1 0,0 1-1,-1 0 1,1 0 0,-1 0-1,1 0 1,-1 0 0,1 0-1,-1 0 1,0 0 0,0 0-1,1 0 1,-1 0 0,0 0-1,0 0 1,0 0 0,0 0-1,0 0 1,0 0 0,0 0-1,-1 1 1,-2 17 19,-2 0 0,-8 21 0,-4 19-16,12-29-7,1 0 0,2 0 0,1 1 0,1 0-1,1-1 1,12 58 0,-10-71-4,1-1-1,0-1 0,11 25 1,-13-36-21,0 1 1,0-1-1,0 0 1,1 1-1,0-1 1,0 0-1,0-1 1,0 1-1,1-1 1,0 1-1,-1-1 0,1 0 1,0 0-1,1-1 1,6 4-1,-9-5-51,0 0-1,1 0 0,-1 0 1,1-1-1,-1 1 1,1-1-1,-1 0 0,1 1 1,-1-1-1,1 0 0,-1-1 1,1 1-1,-1 0 1,1-1-1,-1 1 0,0-1 1,1 0-1,-1 0 0,0 0 1,1 0-1,-1 0 1,0-1-1,0 1 0,0 0 1,0-1-1,0 0 0,0 1 1,-1-1-1,1 0 1,0 0-1,1-4 0,0 2-65,0-1 1,-1 0-1,1 0 0,-1-1 0,-1 1 0,1 0 0,-1-1 1,0 1-1,0-1 0,0 1 0,-1-1 0,0 1 1,0-7-1,-2 4 103,1 0 0,-2 0 1,1 0-1,-1 0 1,0 1-1,0 0 0,-1-1 1,0 1-1,-1 0 0,1 1 1,-1-1-1,-9-7 1,-3-4 127,-1 2 0,-36-27 0,9 12 1191,-1 1 0,-75-34 0,121 64-1255,0 0 1,0 0 0,0-1-1,-1 1 1,1 0-1,0 0 1,0 0 0,0 0-1,-1 0 1,1 0 0,0 0-1,0-1 1,-1 1-1,1 0 1,0 0 0,-1 0-1,1 0 1,0 0-1,0 0 1,-1 0 0,1 0-1,0 0 1,0 1-1,-1-1 1,1 0 0,0 0-1,0 0 1,-1 0 0,1 0-1,0 0 1,0 0-1,0 1 1,-1-1 0,1 0-1,0 0 1,0 0-1,-1 1 1,1-1-5,0 0 1,0 1-1,0-1 0,0 0 1,0 0-1,0 1 0,0-1 1,0 0-1,1 0 1,-1 0-1,0 1 0,0-1 1,0 0-1,0 0 0,0 1 1,0-1-1,0 0 0,1 0 1,-1 0-1,0 0 0,0 1 1,0-1-1,1 0 0,-1 0 1,0 0-1,0 0 0,0 0 1,1 1-1,-1-1 0,0 0 1,0 0-1,0 0 0,1 0 1,28 6-68,-17-4-17,-1 0 0,1-1 1,-1-1-1,1 0 0,0 0 0,-1-1 0,1-1 0,14-3 0,-5-2-414,0 0 0,0-1 0,-1-2 0,0 0 0,-1-1-1,0 0 1,0-2 0,-1 0 0,-1-1 0,30-33 0,-21 17-245,29-45 0,-46 59 1039,-8 11 164,-3 5-108,-5 7 346,1 2-142,0 1 1,0-1-1,1 1 1,-7 19-1,3-8 93,7-15-519,-8 16 643,-7 26 1,15-42-675,1-1 0,-1 2 0,1-1 0,1 0 0,-1 0-1,1 0 1,0 0 0,0 0 0,3 11 0,-3-15-108,0 0 0,1 0 0,0-1 0,-1 1 0,1 0 0,0-1-1,0 1 1,0-1 0,0 1 0,0-1 0,1 0 0,-1 1 0,0-1 0,0 0 0,1 0 0,-1 0 0,1 0 0,-1 0-1,1 0 1,0 0 0,-1 0 0,1-1 0,0 1 0,-1-1 0,1 1 0,0-1 0,0 0 0,-1 1 0,1-1 0,0 0-1,0 0 1,3-1 0,-1 1-47,1-1 0,-1 0 0,0 0 0,1 0 0,-1 0 0,0-1-1,0 0 1,0 0 0,0 0 0,0 0 0,7-6 0,-6 3-153,1-1 0,-1 0-1,0 0 1,-1 0 0,8-13 0,14-36-1341,-20 38 860,5-21-1,4-11-167,-8 34 690,-7 14 151,0 1 0,1 0 0,-1 0 0,0 0 1,0 0-1,0 0 0,0-1 0,0 1 0,1 0 0,-1 0 0,0 0 0,0 0 0,0 0 0,1 0 1,-1 0-1,0 0 0,0 0 0,0 0 0,0 0 0,1 0 0,-1 0 0,0 0 0,0 0 1,0 0-1,1 0 0,-1 0 0,0 0 0,0 0 0,0 0 0,1 0 0,-1 0 0,0 0 1,0 0-1,0 1 0,0-1 0,1 0 0,-1 0 0,0 0 0,0 0 0,0 0 0,0 0 0,0 1 1,0-1-1,0 0 0,1 0 0,-1 0 0,0 0 0,0 1 0,5 9 209,-4-3-48,0 0 1,0 1-1,0-1 1,-1 0-1,-1 0 0,0 8 1,0 19 544,1-21-488,0 0 0,2 0 0,-1 0 0,2 0 0,0 0 0,0 0 0,1-1 0,1 1 0,6 11 0,-9-20-200,0 0 1,0-1-1,1 0 0,0 1 0,-1-1 0,1 0 0,0-1 0,1 1 1,-1 0-1,0-1 0,1 0 0,-1 0 0,8 3 0,-6-3-19,0 0-1,0-1 1,1 0-1,-1 0 1,0 0-1,1-1 1,-1 0-1,1 0 1,8-1-1,-4-1-61,-1 0-1,0 0 1,0-1-1,0 0 1,0-1-1,0 0 1,-1 0-1,1-1 1,-1 0-1,0-1 1,12-10 0,-14 10-15,0 0 0,-1 0 0,0-1 0,0 0 0,0 1 0,-1-1 1,0-1-1,0 1 0,-1-1 0,4-12 0,-6 14 57,1 1-1,-2-1 1,1 1 0,-1-1-1,1 0 1,-2 1-1,1-1 1,-1 1 0,1-1-1,-1 0 1,-1 1-1,1 0 1,-1-1-1,0 1 1,0 0 0,-4-6-1,5 9 31,0 1 0,0-1 0,1 1 0,-1 0 0,0-1 0,0 1 0,-1 0 0,1 0-1,0 0 1,0 0 0,-1 0 0,1 0 0,0 0 0,-1 0 0,1 0 0,-1 0 0,1 1 0,-1-1-1,1 1 1,-1-1 0,0 1 0,1 0 0,-1 0 0,0-1 0,1 1 0,-1 0 0,0 0 0,1 1 0,-1-1-1,0 0 1,1 0 0,-1 1 0,1-1 0,-1 1 0,1 0 0,-1-1 0,1 1 0,-2 1 0,-4 2 86,0 1 0,1-1 1,-1 1-1,1 1 1,0-1-1,-7 10 1,7-7 63,-1 0 1,1 1-1,-6 12 1,10-17-100,0 0 0,0 0 0,0 0 0,1 0 0,0 1 0,0-1 1,0 0-1,0 1 0,1-1 0,0 7 0,0-10-58,0 1 0,0-1 0,1 1 0,-1-1 0,0 1 0,1-1 0,-1 1 0,1-1 0,-1 1 0,1-1 0,0 1 0,0-1 0,0 0 0,0 0 0,0 1 0,0-1 0,0 0 0,0 0 0,2 2 0,0-2 3,-1 0 0,1 0 0,-1 0 0,1 0 0,-1 0 0,1 0 0,0-1 1,-1 1-1,1-1 0,4 0 0,3 0 7,0-1-1,-1 0 1,1-1 0,0 0 0,10-3 0,-14 3-15,2-1 6,-1 1-1,0 0 1,10-1-1,-15 3-3,-1 0 0,1 0 0,0 0-1,0 0 1,0 0 0,0 0 0,-1 1-1,1-1 1,0 1 0,0-1 0,-1 1-1,1 0 1,0-1 0,-1 1 0,1 0-1,0 0 1,-1 0 0,3 2 0,-2 0 8,1 0 0,-1 0 0,0 1 0,0-1 0,0 1 0,2 5 0,-3-5-41,1 0 0,0 0 0,0 0 0,5 5 1,-7-8-21,0-1 1,1 1-1,-1-1 1,1 0-1,-1 1 1,1-1-1,-1 1 1,1-1 0,-1 0-1,1 1 1,-1-1-1,1 0 1,0 0-1,-1 1 1,1-1 0,0 0-1,-1 0 1,1 0-1,-1 0 1,1 0-1,0 0 1,-1 0 0,1 0-1,0 0 1,-1 0-1,1 0 1,1-1-1,-1 1-153,1-1 0,-1 0 0,1 0 0,-1 0 0,1 0 0,-1 0 0,0 0 0,0 0 0,3-3 0,10-14-868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12291,'-12'21'5625,"8"10"-1872,-6 10-2489,4 7-144,-10 16-320,5-6-232,5-5-336,-4-6-103,12-11-250,3-8-335,8-15-872,3-10-648,8-25 1152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49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93 240 10858,'-4'19'4905,"4"13"-1824,-2 1-1089,1 3-639,1 3-233,0-10-592,1-3-216,3-18-320,0-5-240,3-10-920,2-14-681,2-12 1081</inkml:trace>
  <inkml:trace contextRef="#ctx0" brushRef="#br0" timeOffset="1">22 1 12715,'-17'0'5041,"14"5"-3033,2 2-703,8 9-353,-2-3-208,8 0-736,6-1-648,10-12-240,10 4 399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5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12555,'0'27'4713,"-2"11"-3593,-4 1-168,-4 17-248,2 5-80,4 3-159,4 1-153,7-16-184,0-10-248,-1-14-889,1-6-671,-2-10 952</inkml:trace>
  <inkml:trace contextRef="#ctx0" brushRef="#br0" timeOffset="1">9 181 9186,'-9'-2'4889,"9"2"-288,0 1-3065,5 6-63,-5-7-297,0 0-232,0 0-512,18 5-168,16 2-152,39 4-232,-31-11-760,2-5-464,-2 4-1273,3 1-840,-9 4 2233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5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8 10218,'4'-2'359,"-2"1"5,0 0 1,0 1 0,0-1-1,1 0 1,-1 1 0,0-1-1,0 1 1,0-1 0,1 1-1,1 0 1,-3 0-291,-1 0 0,0 1 0,0-1 0,1 0 0,-1 0 0,0 0-1,0 0 1,0 1 0,1-1 0,-1 0 0,0 0 0,0 1 0,0-1 0,0 0 0,1 0 0,-1 1 0,0-1 0,0 0 0,0 0 0,0 1 0,0-1 0,0 0 0,0 0 0,0 1 0,0-1 0,0 0 0,0 1-1,0-1 1,0 0 0,0 1 0,-1 2 267,1 0-1,-1 0 0,0 0 0,0-1 0,-2 4 0,-7 15 754,-25 60 1197,31-68-2123,0-1 0,1 0 0,0 1 0,-2 24 0,5-33-141,0 0-1,0 0 0,1 0 1,-1 0-1,1 0 0,0 0 0,2 5 1,-3-7-26,1-1 0,-1 1-1,1-1 1,0 0 0,0 1 0,0-1 0,-1 0 0,1 1 0,0-1 0,1 0 0,-1 0 0,0 0 0,0 0 0,0 0 0,1 0-1,-1-1 1,0 1 0,1 0 0,-1-1 0,1 1 0,1 0 0,0-1-36,0 1-1,0-1 1,0 0 0,0 0 0,0-1-1,0 1 1,1-1 0,-1 1 0,0-1-1,-1 0 1,1 0 0,0 0 0,0-1-1,0 1 1,-1-1 0,4-2 0,5-4-285,0 0 0,13-14 1,-21 19 234,20-19-157,-1-1 1,-1-1-1,20-32 0,-38 54 562,-6 8 20,-5 13 199,-2 16 118,2 1-1,-7 58 1,7 79 66,-7 146 964,14-312-1611,0 0 1,0 1-1,-1-1 1,0 0-1,0 0 1,-4 8-1,5-13-49,0 0-1,0 0 0,-1-1 0,1 1 1,0 0-1,-1 0 0,1 0 0,-1-1 1,0 1-1,1-1 0,-1 0 0,0 1 1,0-1-1,0 0 0,0 0 0,0 0 1,0 0-1,0 0 0,0-1 0,-1 1 1,1 0-1,0-1 0,-5 0 0,1 0 6,0 0 1,1-1-1,-1 0 0,0 0 0,0-1 0,0 0 0,1 0 1,-1 0-1,1-1 0,-6-3 0,-3-2-42,0-2-1,-18-14 1,25 17-138,1 1 0,-1 0 0,1-1 1,-8-12-1,11 16-4,1-1 1,0 0-1,0 0 0,0-1 1,1 1-1,-1 0 1,1-1-1,0 1 1,0-1-1,0 1 1,1-6-1,0 2-104,1-1 1,3-14-1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59:5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16003,'13'20'5994,"-10"-16"-4242,1-4-1576,0 4-264,-6-5-840,1-1 8,-6-16 416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21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5177,'4'1'1323,"7"3"7932,-6 1-7984,15 31 56,-19-34-1292,7 12 231,-1 1 0,0 0 0,-1 1-1,0-1 1,-1 1 0,-1 0 0,3 26 0,-7 206 1659,-5-103-1287,13-2-179,-4-112-699,8 69 808,-9-52-4410,-3-74 2759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21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9026,'61'4'6521,"31"9"-3248,-86-12-3128,0 1-1,-1-1 1,1 1-1,0 0 1,-1 0 0,1 0-1,-1 1 1,0 0-1,0 0 1,0 0 0,0 1-1,0-1 1,7 9-1,-6-5-84,0-1-1,0 0 0,-1 1 1,0 0-1,-1 1 0,0-1 0,0 1 1,6 14-1,-9-17-35,1 1-1,-1-1 1,0 0-1,0 1 1,-1-1 0,1 1-1,-1-1 1,0 1-1,-1-1 1,1 0 0,-1 1-1,0-1 1,-1 1-1,1-1 1,-1 0 0,-3 6-1,-1 1 38,-1-1 0,0-1-1,0 1 1,-1-1 0,-1 0 0,-15 14-1,18-19-109,0 0-1,0 0 0,0-1 1,-1 0-1,0 0 1,0 0-1,0-1 0,0 0 1,-1 0-1,1-1 0,-1 0 1,-10 1-1,16-3-117,-1 1-1,0-1 0,0 0 1,0-1-1,1 1 0,-1 0 1,-3-2-1,5 2-5,0 0 0,0-1-1,0 1 1,0-1 0,0 1-1,0-1 1,0 1 0,1-1 0,-1 0-1,0 0 1,0 1 0,0-1 0,1 0-1,-1 0 1,1 0 0,-1 0-1,0 1 1,1-1 0,-1 0 0,1 0-1,0 0 1,-1-2 0,-2-11-1113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22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7266,'7'4'533,"-1"-1"0,0 1 1,0 1-1,0-1 1,0 1-1,-1 0 1,1 0-1,-2 1 1,1-1-1,0 1 1,-1 0-1,0 1 1,0-1-1,4 12 0,2 8 455,0 1-1,8 38 1,-16-58-783,3 14 154,4 18 477,-9-34-575,-3-5-7,-4-9 23,3 0-269,0 1 1,1-1-1,0-1 1,1 1-1,0 0 1,0-1-1,1 1 1,0-1-1,1 1 1,1-12-1,-1 13-24,1 0 1,0 0-1,0 0 0,1 0 1,1 0-1,-1 1 0,1-1 0,0 1 1,1-1-1,-1 1 0,2 0 1,5-8-1,-3 7-346,1 1 0,0-1-1,1 1 1,-1 1 0,1 0 0,14-8 0,-4 4-450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2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8490,'-1'1'287,"1"0"0,-1 1 0,0-1 0,0 0 0,1 0 0,-1 0 0,1 0 0,-1 1 0,1-1 0,0 0 0,-1 0 0,1 1 0,0-1 0,0 0-1,0 1 1,0 1 0,5 21 2069,0-8-1070,-3-5-745,0 1-1,1-1 1,1 0-1,-1 0 0,9 15 1,-10-22-504,0-1 1,1 0-1,-1 1 0,1-1 1,-1 0-1,1-1 1,0 1-1,0 0 0,0-1 1,1 0-1,-1 1 0,1-1 1,-1-1-1,1 1 1,0 0-1,-1-1 0,1 0 1,0 0-1,6 1 0,-7-1-29,1-1 0,-1 0 0,1 0 0,0 0 0,-1 0 0,1 0 0,-1-1 0,1 0 0,-1 1 0,1-1 0,-1-1 0,0 1 0,1 0 0,-1-1 0,0 1 0,0-1 0,0 0 0,0 0 0,0-1 0,-1 1 0,1 0 0,-1-1 0,1 0 0,-1 1 0,4-7 0,-4 5 11,1-1 0,-1 0 0,0 1 0,0-1 0,-1 0 1,1 0-1,-1 0 0,0 0 0,-1 0 0,1-1 0,-1 1 1,0 0-1,0 0 0,-1 0 0,1 0 0,-1 0 0,-2-8 1,0 4 27,-1 1 0,0 0 1,0-1-1,0 1 1,-1 1-1,-11-15 0,13 19-30,0-1 0,0 1-1,0 0 1,-1 0-1,1 0 1,-1 0 0,0 1-1,0-1 1,0 1-1,0 0 1,-1 0 0,1 1-1,0-1 1,-1 1-1,-6-1 1,10 1-34,-1 1 1,0 0-1,1 0 1,-1 0-1,0 0 0,1 1 1,-1-1-1,0 0 1,1 1-1,-1-1 0,1 1 1,-1-1-1,1 1 1,-1 0-1,1 0 0,-1-1 1,1 1-1,-1 0 1,1 0-1,0 1 0,0-1 1,-2 2-1,2-2-101,0 0 1,1 1-1,-1-1 0,1 0 0,-1 1 0,1-1 0,0 0 1,-1 1-1,1-1 0,0 1 0,0-1 0,0 0 0,0 1 1,0-1-1,0 1 0,1-1 0,-1 0 0,0 1 0,1-1 1,-1 0-1,1 1 0,-1-1 0,1 0 0,-1 1 0,1-1 1,1 2-1,0-1-365,0 1 0,0-1 0,1 1-1,4 3 1,17 11-901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7826,'0'-2'378,"0"0"0,0 1 0,1-1 0,-1 0 0,1 1 0,-1-1 0,1 1 0,0-1 0,0 0 0,0 1 1,-1 0-1,1-1 0,1 1 0,1-3 0,22-18 1644,-8 8-1263,-3-1-459,0 0 0,14-24 0,-28 38-244,1 0-1,0-1 1,0 1-1,0 0 1,0 0-1,0-1 1,0 1-1,0 0 1,0 0-1,0 0 1,1 0-1,-1 1 1,0-1-1,1 0 1,-1 1-1,1-1 1,1 0-1,-4 1-25,1 1 0,0-1 0,-1 1 0,1-1 0,0 1 0,0 0 0,-1-1 0,1 1-1,0-1 1,0 1 0,0-1 0,0 1 0,0 0 0,0-1 0,0 2 0,-1 1 61,-1 13 72,-1 4-7,1-1-1,0 1 1,3 24-1,10 56 390,-3-41-331,-7-53-254,-1 0-1,1 0 1,-1 0-1,-2 10 1,2-14-249,0 0 0,-1-1 0,1 1 0,-1-1 0,1 1 0,-1 0 0,0-1 0,0 1 0,1-1 0,-1 1 0,0-1-1,0 0 1,-1 1 0,1-1 0,0 0 0,0 0 0,-1 0 0,1 0 0,0 0 0,-4 2 0,-4 1-1607</inkml:trace>
  <inkml:trace contextRef="#ctx0" brushRef="#br0" timeOffset="1">83 368 7690,'-1'0'3968,"0"0"-1159,-1 0-985,1 0-239,1 0-377,0-1-208,4-1-376,19 0-175,36-5-265,-32 3-88,-4 1-376,-1 1-361,-8-4-1199,0 2-1113,-14 2 1833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23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61 336 9626,'-6'1'4710,"-1"5"-3765,4-3-165,-1 1-492,0 0 0,0 0-1,0 0 1,1 0 0,0 0 0,0 0 0,0 1 0,0 0 0,1 0 0,0-1-1,0 1 1,0 1 0,1-1 0,-1 0 0,1 0 0,1 0 0,-1 1-1,0 6 1,1-9-268,1 0-1,-1 0 1,0 1-1,1-1 0,-1 0 1,1 0-1,0 0 0,0 0 1,0 0-1,0-1 1,1 1-1,-1 0 0,1 0 1,0-1-1,-1 1 1,1-1-1,0 1 0,1-1 1,-1 0-1,0 0 0,1 0 1,-1 0-1,1 0 1,0-1-1,-1 1 0,1-1 1,0 0-1,0 0 1,0 0-1,0 0 0,0 0 1,5 0-1,-2 0-20,0 0-1,0-1 1,0 0-1,0 0 1,0-1 0,0 0-1,0 0 1,0 0-1,0-1 1,0 0 0,-1 0-1,1 0 1,0-1-1,-1 1 1,0-1-1,0-1 1,0 1 0,0-1-1,5-4 1,-5 3 11,-1 0 0,1-1 0,-1 1 1,0-1-1,0 1 0,-1-1 0,0 0 1,0-1-1,0 1 0,-1 0 0,1-1 0,-2 0 1,1 1-1,-1-1 0,0 0 0,0-10 0,-1 15 2,0 0-1,0 1 0,0-1 0,0 0 1,0 0-1,0 0 0,-1 0 0,1 1 0,-1-1 1,0 0-1,1 0 0,-1 1 0,0-1 0,0 0 1,0 1-1,0-1 0,0 1 0,0-1 1,-1 1-1,1 0 0,0-1 0,-1 1 0,1 0 1,-1 0-1,1 0 0,-1 0 0,1 0 1,-1 1-1,0-1 0,0 0 0,1 1 0,-1-1 1,-3 0-1,-14 0-260,-28 1 0,24 0-1638,15 2-508,8 1 970</inkml:trace>
  <inkml:trace contextRef="#ctx0" brushRef="#br0" timeOffset="1">469 12 9370,'-1'-1'505,"1"0"0,-1 0 0,0 0 0,0 1 0,1-1 0,-1 0 0,0 0 0,0 0 0,0 1 0,0-1 0,0 0 0,0 1 0,-2-1 0,3 0-416,-1 1 0,0 0 1,1 1-1,-1-1 1,1 0-1,-1 0 1,1 0-1,-1 0 1,1 0-1,-1 0 1,1 1-1,-1-1 1,1 0-1,-1 0 0,1 1 1,-1-1-1,1 0 1,-1 1-1,1-1 1,0 0-1,-1 1 1,1-1-1,0 1 1,-1-1-1,1 1 1,0-1-1,-1 1 1,1-1-1,0 1 0,0-1 1,0 1-1,0-1 1,-1 1-1,1-1 1,0 2-1,-3 10 238,1 1 1,0 0-1,1 0 0,0-1 1,2 19-1,-1-10-224,1 54 38,3 0-1,3-1 0,4 0 0,21 77 1,-12-85-59,8 34 31,-27-93-156,0 0 1,0 0-1,0 0 1,-1 10-1,0-15-61,-1 0 0,1-1 1,0 1-1,0 0 0,-1-1 0,1 1 0,-1-1 0,1 1 1,-1-1-1,0 1 0,1-1 0,-1 1 0,0-1 0,0 0 1,0 1-1,0-1 0,0 0 0,0 0 0,-1 0 0,1 0 1,0 0-1,-3 2 0,3-3-36,0 1-1,-1-1 1,1 1-1,0-1 1,0 0-1,0 0 1,-1 0 0,1 0-1,0 0 1,0 0-1,0 0 1,-1 0-1,1 0 1,0 0 0,0 0-1,-2-1 1,-1-2-153,0 1 0,0 0 0,1-1 0,-7-5 0</inkml:trace>
  <inkml:trace contextRef="#ctx0" brushRef="#br0" timeOffset="2">430 381 6825,'11'-23'3841,"9"17"-24,1-1-2025,2 3-415,1 1-321,4 3-512,-3-2-160,-1-1-1024,-3 2-712,-19 1 832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2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16 172 9162,'-2'1'621,"2"-1"-436,-1 0 0,0 0 1,1 0-1,-1 0 0,0 1 1,1-1-1,-1 0 0,1 0 1,-1 1-1,0-1 0,1 0 1,-1 1-1,1-1 1,-1 0-1,1 1 0,-1-1 1,1 1-1,-1-1 0,1 1 1,0-1-1,-1 1 0,1-1 1,0 1-1,-1 1 0,1-2-144,0 0 0,0 0 0,0 0 0,0 0-1,0 1 1,0-1 0,0 0 0,0 0 0,0 0-1,0 0 1,0 1 0,0-1 0,0 0 0,1 0-1,-1 0 1,0 0 0,0 1 0,0-1 0,0 0-1,0 0 1,0 0 0,1 0 0,-1 0 0,0 0-1,0 0 1,0 1 0,0-1 0,0 0 0,1 0-1,-1 0 1,0 0 0,0 0 0,0 0 0,0 0-1,1 0 1,-1 0 0,0 0 0,0 0 0,9 0 401,-7 0-218,127-14 1942,96 4-1396,35-2-429,632-70-36,-882 81-296,494-51 631,4 39 369,-462 14-909,86 1-59,-111-5-410,-14 1 1360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3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3345,'-2'-6'7321,"2"6"-7071,0 0 0,0 0 0,0 0 0,0 0 0,0 0 0,0 0-1,0 0 1,0 0 0,0 0 0,1 0 0,-1 0 0,0 0 0,0 0 0,0 0 0,0 0 0,0 0 0,0 0 0,0 0 0,0 0 0,0 0 0,0 0 0,0 0 0,0 0 0,0 0 0,0 0 0,0 0 0,0 0 0,3 13 165,0 0 0,6 15 0,-6-17-219,5 17-1,-6-11 52,0-1-1,-1 1 0,-3 33 0,1-20-9,5 223 1121,-3-241-1306,-1 11 34,0-6-6,1 0-1,5 23 1,-3-31-31,-3-9-49,0 1 0,0-1 0,0 0 0,0 0 0,0 0 0,0 0 0,0 0 0,0 0 0,0 0 0,0 0 0,0 0 0,0 0 0,0 0 0,0 0 0,0 0 0,0 0 0,0 0 0,0 0 0,0 0 0,0 0 0,0 0 0,0 0 0,0 0 0,0 0 0,0 0 0,0 0 0,0 0 0,1 0 0,-1 0 0,0 0 0,0 1 0,0-1-1,0 0 1,0 0 0,0 0 0,0 0 0,0 0 0,0-1 0,0 1 0,0 0 0,0 0 0,0 0 0,0 0 0,0 0 0,0 0 0,0 0 0,0 0 0,0 0 0,1 0 0,-1 0 0,0 0 0,0 0 0,0 0 0,0 0 0,0 0 0,0 0 0,0 0 0,0 0 0,0 0 0,0 0 0,0 0 0,0 0 0,0 0 0,4-17-53,-2 6 53,1-8-10,13-53-42,-14 64 47,1 1 0,0 0 0,0-1 0,0 1 0,1 0 0,0 0 0,8-9 0,-9 12 10,1 0 0,0 1 0,0-1 1,0 1-1,0 0 0,0 0 0,1 0 0,0 1 0,-1 0 0,1 0 0,0 0 0,0 0 0,0 1 0,0-1 0,7 0 0,-7 2 30,-1 0 0,1 0 0,0 0 1,-1 1-1,1-1 0,-1 1 0,1 0 0,-1 1 0,0-1 1,1 1-1,-1 0 0,0 0 0,0 0 0,0 0 0,0 1 1,0-1-1,5 7 0,-2-2 63,0 1-1,-1-1 1,0 1 0,0 1 0,-1-1-1,0 1 1,-1 0 0,1 0-1,-2 1 1,1-1 0,1 12 0,0 2 58,-1 1 0,-2-1 0,1 39 1,-3-55-1094,-1-16-1800,1-15-2225,2 0 2994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3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8690,'1'0'3313,"0"0"-3065,0 1 1,0-1 0,-1 0 0,1 0-1,0 0 1,-1 0 0,1 1 0,0-1 0,-1 0-1,1 1 1,0-1 0,-1 0 0,1 1-1,0 0 1,-1-1-83,1 1-1,-1 0 1,1 0 0,-1 0-1,0 0 1,0-1 0,1 1-1,-1 0 1,0 0-1,0 0 1,0 0 0,0 0-1,0 0 1,0 1 0,-1 14 484,1 1 1,1-1 0,4 24 0,-4-33-562,1 1 1,0 0 0,1 0 0,-1-1 0,2 1 0,-1-1-1,1 0 1,9 13 0,-10-16-68,0-1-1,0 1 1,0-1-1,0 0 1,0 0 0,1 0-1,0 0 1,4 2-1,-6-4-20,0 0-1,0-1 0,0 1 0,0-1 0,0 1 1,0-1-1,0 0 0,0 0 0,0 0 0,0 0 1,0 0-1,0 0 0,0-1 0,0 1 0,0-1 1,-1 1-1,1-1 0,0 0 0,0 1 0,3-3 1,0 0-3,-1 0 1,0 0-1,0-1 0,0 1 1,0-1-1,0 0 1,-1 0-1,0-1 1,1 1-1,-2 0 1,1-1-1,0 0 1,2-8-1,2-6 46,-1-1 0,4-25 0,-6 27 16,-3 7-45,-2 6 517,-1 11-380,-1-1 0,2 1 0,-1 0 0,1 0 0,-1 0 0,1 9 0,0-1 106,2 25-1,0-30-219,0 0 0,1 0-1,0 0 1,1 0 0,0 0-1,0 0 1,5 9 0,-7-17-86,0 1 0,0 0 0,1-1 0,-1 1 0,0-1 0,0 1 0,1-1 0,-1 0 0,1 0 0,-1 1 0,1-1 0,0 0 1,0 0-1,-1-1 0,1 1 0,0 0 0,0-1 0,3 2 0,0-2-839,-1 1 1,1-1-1,-1 0 1,1 0-1,-1 0 1,0-1-1,7-1 1,6-1-1135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3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8538,'16'35'4017,"-14"-33"-1841,-2-2-295,-2 5-145,1-5-512,0 0-280,-3 7-504,-7 14-143,-22 32-161,14-31-48,3-8-264,2-3-345,7-6-1175,4-4-1057,10 3 1673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3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8098,'2'2'809,"0"-1"-1,-1 1 1,1-1 0,-1 1 0,0 0 0,1-1 0,-1 1 0,0 0 0,0 0-1,0 0 1,1 3 0,5 25 1612,-2-7-1296,3 5-410,-2-6-123,17 44 0,-20-60-524,-1-1 1,1 1-1,1-1 0,-1 0 1,1 0-1,-1 0 0,1 0 1,1-1-1,-1 0 0,1 0 1,0 0-1,8 5 0,-12-8-50,1 0-1,-1 0 1,1 0-1,-1-1 1,1 1 0,0-1-1,-1 1 1,1-1-1,0 0 1,0 1-1,-1-1 1,1 0-1,0 0 1,-1 0 0,1-1-1,0 1 1,0 0-1,-1-1 1,1 1-1,0-1 1,-1 1-1,1-1 1,-1 0 0,1 1-1,-1-1 1,1 0-1,-1 0 1,1 0-1,-1 0 1,0-1-1,0 1 1,1 0 0,-1-1-1,1-1 1,3-5 12,0 0 1,0-1-1,-1 0 0,6-17 1,-8 22-30,3-9-129,3-8 140,8-35 1,-14 49-488,-1 0 0,0 0 0,-1 0 0,0 0 0,0 1 0,0-1 0,-1 0 0,0 0 0,-3-11 0,3 11-645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4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 4137,'-2'0'3946,"-11"0"6170,-10 3-8898,-1 4-773,-26 11 0,30-11-262,-64 30 198,72-31-343,1 0 0,0 1 1,1 0-1,0 1 0,-11 10 1,20-16-33,0-1 0,0 0 0,0 1 0,0-1 0,0 1 0,0-1 0,0 1 0,0-1 0,0 1 0,1 0 0,-1 0 0,1-1 0,-1 1 0,1 0 0,0 0 0,0-1 0,0 1 0,0 0 0,0 0 0,0 0 0,0-1 0,0 1 0,1 0 0,-1 0 0,1-1 0,-1 1 0,1 0 0,0-1 0,0 1 0,0-1 0,1 3 0,2 2 7,0-1 0,1 1 0,0-1 1,0 0-1,0-1 0,0 1 0,7 3 0,27 16 201,83 36 0,-111-55-174,-1-1-266,0 0 1,0 0-1,0-1 1,1-1-1,-1 0 1,1 0-1,17 0 1,-28-1-1999,-2 2 814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4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7754,'2'7'1141,"-2"-5"-835,1 0-1,-1 0 0,1 0 1,-1 0-1,1-1 0,-1 1 1,1 0-1,0-1 0,0 1 1,0 0-1,0-1 0,0 1 1,0-1-1,0 1 0,0-1 1,1 0-1,-1 0 1,0 1-1,1-1 0,-1 0 1,1 0-1,0 0 0,-1-1 1,3 2-1,-2-1-209,108 38 4533,-90-33-4348,0-1 1,0-1-1,33 3 0,-30-8-2230,-23 1 1219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4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252 154 3921,'1'0'312,"0"0"0,-1 1 0,1-1 0,0 0-1,0 0 1,0 0 0,0 0 0,0 0 0,-1 0 0,1 0 0,0 0 0,0 0 0,0 0 0,0-1 0,-1 1 0,1 0-1,0-1 1,0 1 0,0 0 0,-1-1 0,1 1 0,0-1 0,-1 1 0,1-1 0,0 1 0,-1-1 0,1 1 0,0-2-1,1-1-11,-1 0-1,0 1 0,0-1 0,0 0 0,0 0 0,-1 0 1,1 0-1,-1 0 0,0-4 0,1 4-203,-1-1-8,1 0 0,-1 0 0,0 1 0,0-1-1,0 0 1,-1 0 0,1 1 0,-1-1 0,0 0 0,0 1 0,0-1 0,0 1 0,-1-1 0,1 1 0,-1 0 0,-2-4 0,1 4 34,0-2 79,-1 0 0,0 0 0,-1 0 1,1 1-1,-6-5 0,8 8-152,0 0-1,0 0 0,0 0 1,0 0-1,0 0 1,0 0-1,0 1 0,0-1 1,-1 1-1,1-1 0,0 1 1,0 0-1,-1 0 1,1 0-1,0 0 0,0 0 1,-1 1-1,-2 0 1,-2 1-3,-1 1 1,1 0 0,0 0 0,0 1 0,0 0 0,0 1-1,1-1 1,-1 1 0,1 0 0,0 1 0,-8 9 0,-2 4 13,1 0 1,-18 32 0,27-41-43,1 0 0,0 0 1,1 1-1,0-1 0,0 1 1,1 0-1,1 0 0,-1 0 1,2 1-1,0-1 0,0 0 1,1 1-1,0-1 0,1 0 1,1 0-1,-1 1 0,2-1 1,0 0-1,7 18 0,-3-12-4,2 0 0,0-1-1,1 0 1,0-1-1,16 19 1,-17-24-29,0 0 1,1-1 0,0 0-1,1-1 1,0 0 0,0-1-1,0 0 1,17 7-1,-17-9-349,0-1-1,0-1 1,0 0-1,1 0 0,-1-1 1,1-1-1,0 0 0,0 0 1,-1-1-1,1-1 0,12-2 1,-7 0-341,25-8-1,-40 10 659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4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9994,'-1'9'1163,"0"0"0,0 0 0,1 0 0,0 1 0,2 13 0,-1-14-765,1 0 0,0 1 1,1-1-1,0 0 0,6 11 1,-7-14-370,1 0 0,1 0 0,-1-1 0,1 1 0,0-1 0,0 0 0,0-1 0,1 1 0,0-1 0,0 1 0,0-1 0,0-1 0,1 1 0,-1-1 0,1 0 0,0 0 0,0-1 0,0 0 0,7 2 0,-11-3-27,1-1 0,-1 1 0,1-1 1,0 0-1,-1 0 0,1 0 0,-1 0 0,1 0 1,-1 0-1,1-1 0,0 1 0,-1-1 1,0 0-1,1 0 0,-1 0 0,1 0 1,-1 0-1,0 0 0,0-1 0,0 1 1,0-1-1,0 0 0,0 1 0,0-1 0,0 0 1,0 0-1,-1 0 0,3-4 0,1-4 7,0 0 0,-1-1 0,0 1 0,0-1 0,2-14 0,0 0 42,-4 21 1,-1-1 0,0 1 0,0 0 0,0-8 0,-1 12-45,0 0 0,0 0-1,0-1 1,0 1 0,0 0 0,0 0 0,0 0 0,0 0-1,1 0 1,-1 0 0,0 0 0,0 0 0,0-1-1,0 1 1,0 0 0,0 0 0,0 0 0,0 0-1,0 0 1,0 0 0,0 0 0,0-1 0,-1 1 0,1 0-1,0 0 1,0 0 0,0 0 0,0 0 0,0 0-1,0 0 1,0 0 0,0-1 0,0 1 0,0 0-1,0 0 1,0 0 0,0 0 0,-1 0 0,1 0 0,0 0-1,0 0 1,0 0 0,0 0 0,0 0 0,0 0-1,0 0 1,0 0 0,-1 0 0,1 0 0,0 0-1,0 0 1,0 0 0,0 0 0,0 0 0,0 0 0,-1 0-1,-3 6 362,3-2-169,-1 1 0,1 0 0,0 7 0,-2 2 87,2-6-137,1 0 0,-1 1-1,1-1 1,2 16 0,0 6 84,-1-24-207,0 0 0,0 0-1,0 0 1,1 0 0,-1 0 0,5 8-1,-5-11-31,0-1-1,0 1 1,1-1-1,-1 0 1,0 0-1,1 0 0,0 0 1,-1 0-1,1 0 1,0 0-1,0 0 1,0-1-1,0 1 1,0-1-1,5 3 1,-6-4-181,1 1 0,0-1 0,0 1 0,0-1 0,-1 0 0,1 0 1,0 1-1,0-1 0,0 0 0,0-1 0,0 1 0,-1 0 0,1-1 1,0 1-1,0-1 0,-1 1 0,1-1 0,0 0 0,0 1 0,-1-1 1,4-2-1,10-10-3925,5-3 1820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7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7850,'0'0'300,"0"0"1,0-1 0,0 1 0,0 0-1,0-1 1,0 1 0,0 0 0,0-1-1,0 1 1,0 0 0,0-1-1,0 1 1,1 0 0,-1-1 0,0 1-1,0 0 1,0-1 0,1 1 0,-1 0-1,0 0 1,0-1 0,1 1 0,-1 0-1,0 0 1,1 0 0,-1-1-1,0 1 1,0 0 0,1 0 0,-1 0-1,0 0 1,1-1 0,16 1 2798,-9 1-3602,33 0 993,64-6 1,-58 1-770,62 0 0,-108 4 238,5 0-2392,-9-2 1042,-8-1-478,11 3 1865,-18-4-1664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4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89 5257,'-2'-4'7754,"2"3"-4182,2 3 303,4 11-3423,0-1 0,11 14 0,-10-15-239,1 0 1,-2 1-1,8 17 1,-12-24-147,0 0 0,0-1 1,1 1-1,0-1 1,0 1-1,0-1 1,0 0-1,1-1 0,0 1 1,0 0-1,5 3 1,-6-5-52,0 0 1,0-1-1,1 1 1,-1-1-1,0 0 1,1 1-1,-1-2 1,1 1 0,-1 0-1,1-1 1,-1 1-1,1-1 1,-1 0-1,1 0 1,0-1-1,-1 1 1,6-2-1,-4 0-11,0 1-1,0-1 1,0-1-1,0 1 0,0-1 1,0 0-1,-1 0 0,0 0 1,6-6-1,1-2-11,-1 0-1,10-15 1,-9 11-211,-2-1 1,0 0 0,13-30 0,2-21-3144,-14 41 2039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0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42 8634,'-1'0'262,"0"-1"-1,1 1 1,-1-1 0,0 0 0,1 1-1,-1-1 1,0 0 0,1 0 0,-1 1-1,1-1 1,-1 0 0,1 0 0,-1 0-1,1 0 1,0 1 0,-1-1 0,1 0-1,0 0 1,0 0 0,0 0 0,-1 0-1,1 0 1,0 0 0,1-2 0,-1 2-132,1 0 0,-1 1 0,1-1 0,0 0 1,-1 0-1,1 0 0,0 0 0,0 1 0,0-1 0,-1 0 1,1 1-1,0-1 0,0 0 0,0 1 0,0-1 1,0 1-1,0 0 0,0-1 0,0 1 0,1 0 1,-1 0-1,1-1 0,12-1 134,-1 0-1,1 1 1,0 0 0,0 1 0,24 3-1,-28-2-239,-1 1-1,0 0 0,0 1 0,0 0 0,0 0 0,-1 1 0,1 0 0,-1 0 0,11 8 1,-15-9-15,-1-1-1,0 1 1,1 1 0,-1-1 0,0 0 0,-1 1 0,1-1 0,0 1 0,-1 0 0,0 0 0,0 0 0,0 0 0,-1 0 0,1 0-1,-1 1 1,0-1 0,0 0 0,-1 1 0,1-1 0,-1 1 0,0-1 0,0 1 0,0-1 0,-1 1 0,0-1 0,1 0-1,-2 1 1,-1 4 0,-1 2 14,-1-1 0,-1 0 0,0 0 0,0 0-1,-1-1 1,-11 12 0,-52 47 422,43-44 45,25-23-375,0 1-1,0 0 1,1 0-1,-1 0 1,1-1 0,-1 1-1,-1 4 1,3-6-98,-1 1 1,1-1-1,0 0 1,0 1 0,0-1-1,0 0 1,0 0-1,0 1 1,0-1-1,0 0 1,0 0 0,0 1-1,0-1 1,0 0-1,0 0 1,0 1 0,1-1-1,-1 0 1,0 1-1,0-1 1,0 0-1,0 0 1,0 0 0,1 1-1,-1-1 1,0 0-1,0 0 1,1 1 3,0 0 0,0-1-1,0 1 1,0-1 0,0 0 0,0 1 0,0-1 0,0 0 0,0 0 0,0 0-1,2 1 1,24 1 173,1-2 0,46-3 0,55-18-2339,-117 19-13,1 0 789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0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6889,'-6'-3'3937,"8"7"888,1 2-3747,0 0-575,0 0-1,-1 0 1,0 1 0,0-1 0,1 10-1,2 36 395,-2-19-585,-2-17-221,1 0 50,0 1 0,1-1 0,8 26 0,-13-66 21,-1 7-160,1 0-1,1 0 0,2-30 1,0 36-8,1 0 1,0 0 0,0 1 0,1-1 0,0 1 0,1 0-1,6-11 1,-9 18 10,0 1 0,1 0 0,-1-1 1,1 1-1,-1 0 0,1 0 0,0 0 0,0 0 0,0 0 0,0 1 0,0-1 0,0 0 0,1 1 0,-1 0 0,0-1 0,1 1 0,-1 0 0,1 0 0,-1 1 1,1-1-1,0 0 0,-1 1 0,1 0 0,0-1 0,-1 1 0,1 0 0,0 1 0,-1-1 0,1 0 0,0 1 0,-1-1 0,1 1 0,2 1 0,1 1 55,0 0 0,0 1 0,0 0 0,0 0-1,-1 1 1,0-1 0,0 1 0,0 0 0,-1 0-1,0 1 1,0-1 0,5 10 0,-4-6 47,0 1 0,0-1-1,-2 1 1,1-1 0,-1 1 0,0 0 0,1 18 0,-3-21-53,-1 1-1,0-1 1,-2 9 0,2-13-40,0-1-1,-1 1 1,1 0-1,-1-1 1,0 1-1,0-1 1,0 1-1,0-1 1,0 0-1,-1 1 1,-2 2-1,4-5-13,0 0 0,0 0 0,0 1 0,0-1 1,0 0-1,0 0 0,0 0 0,0 0 0,0 0 0,-1 0 0,1 0 0,0 0 0,0 0 0,0 0 0,0 0 0,0 0 0,0 0 1,-1 0-1,1 0 0,0 0 0,0 0 0,0 0 0,0 0 0,0 0 0,0 0 0,-1 0 0,1 0 0,0 0 0,0 0 1,0 0-1,0 0 0,0 0 0,0 0 0,0 0 0,-1 0 0,1 0 0,0 0 0,0 0 0,0 0 0,0 0 0,0-1 0,0 1 1,0 0-1,0 0 0,-1 0 0,-1-7-24,1-2-23,0 1 0,1 0 0,0-1 0,0 1 0,1 0 0,0-1 0,0 1 0,1 0 0,0 0 0,1 0 0,0 0 0,7-14 0,-6 13 27,1 0 0,1 1 1,-1 0-1,2 0 0,-1 0 1,1 0-1,0 1 0,0 1 0,1-1 1,13-8-1,-18 13 34,1 0 0,-1 0-1,1 1 1,-1 0 0,1 0 0,0 0 0,-1 0 0,1 0-1,6 0 1,-8 1 2,-1 0-1,1 0 1,-1 0-1,1 1 0,-1-1 1,1 0-1,-1 1 1,1-1-1,-1 0 1,1 1-1,-1 0 0,0-1 1,1 1-1,-1 0 1,0 0-1,0 0 0,1 0 1,-1 0-1,0 0 1,0 0-1,0 0 1,0 0-1,0 0 0,0 1 1,-1-1-1,2 2 1,1 5 88,-1 1 0,0-1 0,0 1 0,-1 0-1,0 0 1,-1-1 0,0 13 0,1 20 233,2-22-200,1 15 92,-4-32-235,0 1-1,0-1 1,0 0-1,0 1 1,0-1-1,-1 0 1,1 1-1,-1-1 1,0 0-1,-1 4 1,-4 0-979,6-7 898,0 1 0,0 0-1,0 0 1,0 0 0,0 0-1,0 0 1,0 0 0,0 0-1,0 0 1,0 0 0,0 0-1,0 0 1,0 0 0,0 0-1,0 0 1,0 0 0,0 0 0,0 0-1,0 0 1,0 0 0,0 0-1,0 0 1,0-1 0,0 1-1,0 0 1,0 0 0,0 0-1,-1 0 1,1 0 0,0 0-1,0 0 1,0 0 0,0 0 0,0 0-1,0 0 1,0 0 0,0 0-1,0 0 1,0 0 0,0 0-1,0 0 1,0-1-1424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7146,'29'-35'2969,"-22"24"-1090,-4 8 1678,-3 12-1654,0 181 117,8 18-989,-5-179-989,1 0 0,1 0 0,2-1 1,1 1-1,12 28 0,-19-56-75,-1 0-1,0-1 1,0 1 0,0-1 0,1 1-1,-1-1 1,0 1 0,1-1-1,-1 1 1,0-1 0,1 1 0,-1-1-1,1 0 1,-1 1 0,1-1 0,-1 0-1,1 1 1,-1-1 0,1 0 0,-1 1-1,1-1 1,0 0-24,-1 0-1,1 0 0,-1 0 1,0-1-1,1 1 1,-1 0-1,0 0 0,0 0 1,1-1-1,-1 1 0,0 0 1,1 0-1,-1-1 1,0 1-1,0 0 0,0-1 1,1 1-1,-1 0 1,0 0-1,0-1 0,0 1 1,0-1-1,1 1 0,-1 0 1,0-1-1,0 1 1,0 0-1,0-1 0,0 1 1,0 0-1,0-2 1,-2-20-1965,-1-10 896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2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8882,'3'-4'560,"0"-1"-1,1 1 1,0 0 0,0 1-1,0-1 1,0 1 0,1 0-1,0 0 1,-1 0 0,1 1-1,0-1 1,0 1 0,0 0 0,7-1-1,-4 2-358,0-1 0,-1 2 1,1 0-1,0 0 0,0 0 0,0 1 0,0 0 0,0 0 0,10 4 0,-7-2-125,-1 0 1,0 1-1,0 1 0,0 0 1,-1 0-1,1 0 0,-1 1 1,13 12-1,-19-15-61,0 0 0,0 0 0,0 0 0,0 0 0,-1 0 0,0 1 0,1-1 0,-1 1 0,-1 0 0,1-1 0,0 1 0,-1 0 0,0 0 0,0 0 0,0 0 0,0 0 0,-1 0 0,1 1 0,-1-1 1,0 0-1,0 0 0,-1 0 0,1 0 0,-1 0 0,-2 6 0,1-3 3,-1 0 1,-1-1-1,1 1 0,-1-1 1,0 0-1,0 0 1,-1 0-1,0-1 1,0 1-1,0-1 1,-1-1-1,-6 6 0,-10 5 45,0-2-1,-26 12 0,15-7 5,28-16-61,1 0-1,1 0-1,-1 0 0,0 1 0,-4 3 1,8-5-1,-1-1 1,1 1 0,-1-1 0,1 1 0,-1-1-1,1 1 1,-1 0 0,1-1 0,0 1 0,-1 0 0,1-1-1,0 1 1,0 0 0,-1 0 0,1-1 0,0 1 0,0 0-1,0 0 1,0-1 0,0 1 0,0 0 0,0 0-1,0 0 1,0-1 0,0 1 0,1 0 0,-1 0 0,0-1-1,1 2 1,1 1 40,0 0 1,0 0-1,0 0 0,0 0 0,0-1 1,1 1-1,-1-1 0,1 1 0,3 1 1,29 18 440,-31-20-438,34 17 547,2-2-1,53 16 1,-49-19 55,68 32 1,-108-43-705,6 2-127,-10-5 150,0 0 0,0 0 0,0 0 0,0 0 0,0 0 0,0-1 0,0 1 0,0 0 0,0 0 0,0 0 0,0 0 0,0 0 0,0 0 0,0 0 0,0 0 0,0 0-1,0 0 1,0 0 0,1 0 0,-1-1 0,0 1 0,0 0 0,0 0 0,0 0 0,0 0 0,0 0 0,0 0 0,0 0 0,0 0 0,0 0 0,0 0 0,0 0 0,0 0 0,0 0 0,0 0 0,1 0 0,-1 0 0,0 0 0,0 0 0,0 0 0,0 0 0,0 0 0,0 0 0,0 0 0,0 0 0,0 0 0,0 0 0,0 0 0,0 0 0,1 0 0,-1 0 0,0 0 0,0 0 0,0 0 0,0 0 0,0 0 0,-4-5-680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16556,'-4'16'5993,"4"-12"-4913,2-2-608,-3-2-352,0 0-152,-1 0-1096,1-1 272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83 5817,'-1'-32'1766,"-1"-12"4098,0 38-3159,0 14 67,1 15-2274,2-1-1,3 32 1,13 49 135,-9-62-368,33 213 655,-38-233-779,1-1-1,1 1 0,1-1 0,15 36 0,-18-51-97,0 0-1,0 0 0,0 0 1,1 0-1,-1-1 1,1 1-1,0-1 1,1 0-1,6 5 1,-7-7-21,-1 0 1,1 0-1,0 0 0,0 0 1,0-1-1,0 0 1,0 0-1,1 0 1,-1 0-1,0 0 0,0-1 1,1 0-1,-1 0 1,7-1-1,-7 0-7,1 0-1,0 0 0,-1 0 1,0-1-1,1 0 1,-1 1-1,0-2 1,0 1-1,0 0 1,0-1-1,0 0 1,-1 0-1,1 0 1,-1 0-1,0-1 1,0 1-1,3-5 0,2-3-7,-2 0-1,0 0 0,0-1 0,-1 1 0,4-14 0,-1 3-117,-2-2-1,-1 1 1,0-1-1,0-25 1,-4 33-368,-1 0 1,0 1-1,-1-1 1,-1 0 0,0 0-1,-2 1 1,-4-17 0,6 27-197,0 0 1,0 0-1,-1 0 1,1 1 0,-1-1-1,0 1 1,0-1 0,-5-4-1,-4 1-1110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9122,'0'2'4657,"0"6"-800,13-2-2377,-4-5-8,11-1-295,7 0-201,5 0-440,9-1-200,4-3-216,-4-2-312,3 2-1240,-1 0-881,-2 8 1305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9754,'0'0'294,"-1"0"-1,1 0 1,-1 1-1,1-1 1,-1 0-1,1 0 1,-1 0 0,1 0-1,-1 0 1,1 0-1,-1 1 1,1-1-1,0 0 1,-1 0 0,1 1-1,-1-1 1,1 0-1,0 1 1,-1-1-1,1 1 1,0-1-1,-1 0 1,1 1 0,-5 12 454,4-9-171,-3 12-72,0 1-1,1 0 1,1 0 0,1 0-1,0 0 1,1 0-1,1 0 1,3 19-1,-2-28-414,0 0 0,0 0 0,1 0 0,0 0-1,0-1 1,1 1 0,0-1 0,6 8-1,-6-10-54,0 0 1,0 0-1,1-1 0,0 0 0,-1 0 0,1 0 0,1 0 0,-1-1 0,1 0 1,-1 0-1,12 4 0,-14-6-38,0 0 1,1 0 0,-1 0 0,1-1-1,-1 1 1,0-1 0,1 0 0,-1 0-1,1 0 1,-1 0 0,1-1 0,-1 1-1,0-1 1,1 0 0,-1 0-1,0 0 1,1-1 0,-1 1 0,0-1-1,0 1 1,0-1 0,-1 0 0,6-4-1,0-3-29,1 0 0,-1-1 0,-1 1-1,0-1 1,7-15 0,-1 2 9,-2-1 0,-1 0 1,10-40-1,-18 59 36,-1-1 1,0 1-1,0 0 0,-1 0 1,1 0-1,-1-1 0,-1-6 1,0 11 137,-2 4-103,-1 6 1,1 0 17,1 1-1,-1 0 1,2 0 0,0 0 0,0 0 0,1 14 0,8 61 350,-6-68-353,-2-14-143,0-1 0,1 1 0,0 0 0,-1 0 0,1 0 0,0-1 0,0 1 0,1 0 0,-1-1 0,1 1 0,-1-1 0,1 1 0,0-1 0,0 0 0,3 4 1,-2-4-398,0 0 0,0-1 1,0 1-1,0-1 1,0 1-1,0-1 1,0 0-1,1 0 1,-1 0-1,0 0 1,1-1-1,-1 0 0,6 1 1,21-3-1366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0:5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100 269 11562,'4'12'4649,"-3"0"-2752,-1 2-33,-8 7-311,-6-2-257,-7 2-632,-2 0-288,3-10-960,5-3-616,11-9 728</inkml:trace>
  <inkml:trace contextRef="#ctx0" brushRef="#br0" timeOffset="1">361 1 12227,'0'0'76,"0"0"0,0 0 0,0 0 0,0 0 0,0 0 1,0 0-1,0 0 0,0-1 0,0 1 0,-1 0 0,1 0 1,0 0-1,0 0 0,0 0 0,0 0 0,0 0 0,0 0 1,0 0-1,0 0 0,0 0 0,0 0 0,0 0 0,0 0 1,0 0-1,0 0 0,0 0 0,0 1 0,0-1 0,0 0 1,0 0-1,0 0 0,-1 0 0,1 0 0,0 0 0,0 0 1,0 0-1,0 0 0,0 0 0,0 0 0,0 0 0,0 0 1,0 0-1,0 0 0,0 0 0,0 0 0,0 0 0,0 0 1,0 0-1,0 0 0,0 0 0,0 0 0,0 0 0,0 0 1,0 1-1,0-1 0,0 0 0,0 0 0,0 0 0,0 0 1,0 0-1,0 0 0,0 0 0,0 0 0,0 0 0,0 0 1,0 0-1,-1 8 1691,1 12-545,8 67 1357,-1-30-1916,-6-42-557,1 10 138,8 36 0,-8-53-190,0-1-1,0 0 0,1 1 0,0-1 1,0-1-1,1 1 0,0 0 0,0-1 1,7 8-1,-10-12-43,1 0 1,-1-1-1,1 1 1,0-1-1,-1 1 0,1-1 1,0 0-1,0 0 1,0 0-1,0 0 0,0 0 1,0 0-1,0 0 0,0-1 1,0 1-1,1-1 1,-1 1-1,0-1 0,0 0 1,0 0-1,1 0 1,-1 0-1,0-1 0,0 1 1,0 0-1,1-1 1,-1 0-1,0 1 0,0-1 1,0 0-1,0 0 1,0 0-1,0 0 0,-1 0 1,1-1-1,0 1 1,0-1-1,-1 1 0,1-1 1,-1 1-1,1-1 1,-1 0-1,2-3 0,3-6 2,0 0-1,-1 0 0,0 0 0,5-19 0,7-48-300,-15 60-773,1-34 0,-3 32 287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7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6585,'6'3'845,"0"0"0,-1 1 0,1-1 0,-1 1-1,0 1 1,-1-1 0,6 6 0,-5-4-391,1 0 0,0-1 1,1 1-1,9 5 0,-5-6 141,18 8 0,-18-10-283,-1 1 0,1 1-1,17 11 1,-26-15-264,1 1-1,-1 0 1,0 0 0,0 0 0,0 0-1,0 1 1,0-1 0,0 0 0,-1 1-1,1-1 1,-1 1 0,1 0 0,-1-1-1,0 1 1,0 0 0,0 0-1,-1 0 1,1 0 0,0 4 0,-1-3-12,0 0 0,0 0 0,0 1 0,0-1 0,-1 0 0,1 1 0,-1-1 0,0 0 0,0 0 0,-1 0 0,1 0 0,-1 0 0,0 0 0,-3 4 0,1-3 6,0 0 0,0-1 0,0 0 0,-1 1 0,0-2-1,-9 7 1,-1-1 7,-18 6 0,-5 4-511,20-5-953,8-3-2343,9-6 2346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00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207 114 8802,'-40'-80'4091,"39"77"-3771,-1 1-1,1-1 0,0 1 0,-1 0 0,0 0 0,0-1 0,0 1 0,0 0 0,0 0 0,0 1 0,0-1 0,-4-2 0,5 3-172,-1 1 0,1-1 0,-1 1 0,1-1 0,-1 1 0,1 0 0,-1 0 0,1 0 0,-1 0 0,1 0 0,-1 0 0,1 0 0,-1 0 0,1 0 0,-1 1 0,-2 0 0,0 1 63,-1 1 1,1-1-1,0 1 0,-1 0 1,1 0-1,1 1 0,-1-1 1,0 1-1,-4 6 0,0 0-90,0 1 1,1-1-1,1 1 0,0 0 0,0 1 0,1 0 1,1 0-1,0 0 0,0 0 0,-2 22 0,5-24-101,0 1-1,1 0 0,0 0 0,0-1 0,2 1 0,-1 0 0,1-1 1,1 1-1,0-1 0,0 0 0,1 0 0,0 0 0,7 11 1,-8-17-127,-1 0 1,1 1-1,0-1 0,0-1 1,0 1-1,1 0 1,-1-1-1,1 1 1,0-1-1,0 0 1,0-1-1,1 1 1,-1-1-1,0 1 0,1-1 1,0 0-1,-1-1 1,1 1-1,0-1 1,0 0-1,0 0 1,0-1-1,0 0 0,0 1 1,0-2-1,0 1 1,5-1-1,-4 0-343,-1-1 0,1 1 0,-1-1 0,11-5 0,22-17-930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0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4 633 10938,'-3'-4'4345,"12"1"-2824,-9-2 15,12 1-280,4 0-264,8-1-487,16-1-201,5 0-384,6 0-641,2 1 489</inkml:trace>
  <inkml:trace contextRef="#ctx0" brushRef="#br0" timeOffset="1">453 102 7906,'18'15'7974,"-4"4"-4871,-7-7-2365,6 20-1,-12-30-603,12 36 827,13 60 0,-18-64-790,23 118 377,18 67 468,-46-209-919,1 0-1,-1 0 0,2 0 1,-1-1-1,1 1 1,1-1-1,-1 0 1,2-1-1,10 12 0,-16-18-60,1 0 0,0-1 1,-1 1-1,1-1 0,0 0 0,0 1 0,0-1 0,1 0 0,-1 0 0,0 0 0,3 0 0,-4 0-21,1-1 1,-1 0 0,0 0-1,1 0 1,-1 0-1,1 0 1,-1 0-1,1-1 1,-1 1-1,0 0 1,1-1 0,-1 1-1,0-1 1,1 1-1,-1-1 1,0 1-1,0-1 1,0 0 0,1 0-1,-1 0 1,2-1-1,4-7 6,0 0-1,0-1 0,-1 1 1,0-1-1,0 0 1,4-14-1,23-61-185,22-98 0,-17 53-339,-26 92 265,83-231-3082,-91 261 2726,0 0 0,0 1-1,1-1 1,5-6 0,-7 11-274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4465,'9'-73'6683,"-5"43"-75,-4 30-5745,0 0-197,1 5-124,16 102 308,13 72 288,-20-132-703,28 78 0,-20-76-243,0 1 52,42 84 0,-41-107-360,-19-27 100,0 0-1,0 0 1,0 0-1,0 0 1,0 0 0,0 0-1,-1 0 1,1-1 0,0 1-1,0 0 1,0 0-1,0 0 1,0 0 0,1 0-1,-1 0 1,0 0-1,0 0 1,0 0 0,0 0-1,0 0 1,0 0 0,0 0-1,0 0 1,0 0-1,0 0 1,0 0 0,0 0-1,0-1 1,0 1 0,0 0-1,0 0 1,0 0-1,0 0 1,0 0 0,0 0-1,0 0 1,0 0-1,0 0 1,0 0 0,0 0-1,0 0 1,1 0 0,-1 0-1,0 0 1,0 0-1,0 0 1,0 0 0,0 0-1,0 0 1,0 0-1,0 0 1,0 0 0,0 0-1,0 0 1,0 0 0,0 0-1,0 0 1,0 0-1,0 0 1,0 0 0,0 0-1,1 0 1,-1 0 0,0 1-1,0-1 1,0 0-1,0 0 1,0 0 0,0 0-1,0-7-654,0 6 434,3-53-5494,-2 8 3983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7962,'3'-6'621,"1"0"1,0 0-1,0 0 1,1 0-1,-1 1 1,1 0-1,0 0 1,0 0-1,1 1 1,0 0-1,-1 0 1,1 0-1,13-5 1,-8 4-155,1 1 1,0 0 0,0 0 0,0 2-1,0-1 1,0 2 0,15-1-1,-24 2-394,1 0 0,-1 1 0,1-1-1,-1 1 1,0 0 0,1 0 0,-1 0-1,0 0 1,0 1 0,0-1 0,1 1 0,-2 0-1,1 0 1,0 0 0,0 0 0,-1 1-1,4 2 1,-2 0-29,0 0-1,0 0 0,-1 0 1,0 0-1,0 0 1,0 1-1,0-1 0,3 11 1,-5-10-23,0-1 0,-1 1 0,1 0 1,-1-1-1,0 1 0,0 0 0,-1-1 1,0 1-1,-2 10 0,-4 4 52,-10 26 0,12-34-45,2-5-15,-2 5 24,0 1 0,-1-1-1,-8 11 1,12-19-29,-1 0 0,1-1 1,-1 0-1,0 0 0,-1 0 0,1 0 1,0 0-1,-1-1 0,0 1 0,1-1 1,-1 0-1,0 0 0,-7 2 0,-1-1-194,0-1-1,0 0 0,0-1 1,0-1-1,0 0 0,-19-2 1,18 1-422,-4 2-1011,17-1 1492,-1 0 1,1 0 0,-1 0 0,1 1 0,-1-1 0,0 0 0,1 0 0,-1 1 0,1-1-1,-1 0 1,1 1 0,0-1 0,-1 0 0,1 1 0,-1-1 0,1 1 0,0-1 0,-1 1 0,1-1-1,0 1 1,-1 0 0,1 7-1209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9362,'0'5'714,"1"0"0,-1 0 0,1-1 0,0 1 0,1-1 0,-1 1 0,1-1 0,2 5 0,5 14 736,22 101 2369,-24-91-3364,0-1 0,3 1 0,13 32 0,-15-50-281,-7-15-103,-1-3-11,-7-26 65,7 27-123,-8-28 28,1-1 0,1 0 0,2 0-1,0-55 1,4 80-31,0-1-1,1 1 1,0 0-1,0-1 1,0 1-1,1 0 1,0 0-1,0 0 1,1 0-1,-1 1 1,1-1-1,1 0 1,-1 1-1,1 0 1,0 0-1,0 0 1,0 0-1,0 1 1,1 0-1,0 0 1,0 0-1,0 0 1,11-5-1,-3 3-25,-1 1 0,1 0 0,0 1 0,22-5 0,25 1-3657,-45 6 2549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10 8066,'-1'-1'376,"0"0"0,-1 0 1,1 0-1,0 0 0,0 1 1,-1-1-1,1 0 0,-1 1 0,1-1 1,0 1-1,-1-1 0,1 1 1,-1 0-1,1 0 0,-4 0 1,4 0-222,0 0 0,-1 1 1,1-1-1,0 1 1,-1-1-1,1 1 0,0 0 1,0 0-1,0-1 1,0 1-1,-1 0 0,1 0 1,0 0-1,0 0 0,1 0 1,-1 0-1,-1 2 1,-5 9 299,0 0 0,1 0 1,0 1-1,1-1 0,-6 24 1,6-20-190,-3 11 28,1 0 0,1 0 1,1 1-1,-1 29 0,6-38-183,0 0-1,1-1 1,1 1-1,1-1 0,0 0 1,2 0-1,6 21 1,0-11 58,1 1 0,28 45 0,-34-63-145,1-1 0,1 0 0,-1-1 0,2 1 0,-1-2 1,1 1-1,1-1 0,0 0 0,15 9 0,-23-16-32,0 0 1,1 0-1,-1 0 1,0 0-1,0 0 0,1 0 1,-1-1-1,3 1 1,-5-1-39,1 0 0,-1 0-1,1 0 1,-1 0 0,1 0 0,-1 0 0,1-1 0,-1 1 0,1 0 0,-1 0 0,1 0 0,-1-1 0,1 1 0,-1 0 0,1 0 0,-1-1 0,0 1 0,1 0 0,-1-1 0,0 1-1,1-1 1,-1 1 0,0 0 0,1-1 0,-1 1 0,0-1 0,0 1 0,0-1 0,1 1 0,-1-1 0,0 1 0,0-1 0,0 1 0,0-1 0,0 1 0,0-1 0,0 1 0,0-1 0,0-9-575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79 7954,'-36'-13'3438,"26"6"-844,10 7-2505,0 0 0,0 0 1,0 0-1,0 0 0,0 0 1,-1 0-1,1-1 0,0 1 1,0 0-1,0 0 0,0 0 1,0 0-1,0 0 0,0 0 0,-1 0 1,1 0-1,0 0 0,0 0 1,0 0-1,0 0 0,0 0 1,0 0-1,-1 0 0,1 0 1,0 0-1,0 0 0,0 0 1,0 0-1,0 0 0,0 0 1,0 0-1,-1 0 0,1 0 0,0 0 1,0 0-1,0 0 0,0 0 1,0 0-1,-1 1 1313,2 2-311,36 115 1150,-33-107-2090,0 1 0,1 0 0,0-1-1,0 0 1,2 0 0,9 13-1,-10-17-98,0 0 1,0-1-1,1 0 0,-1 0 0,1-1 0,1 0 0,-1 0 1,14 6-1,-17-9-40,-1-1-1,0 0 1,0 0 0,0 0 0,1 0 0,-1 0 0,0-1 0,1 1-1,-1-1 1,0 0 0,1 0 0,-1 0 0,1-1 0,-1 1 0,5-2-1,-4 0 3,0 1 0,0-1 0,0 0 0,0-1 0,0 1 0,0-1 0,-1 1 0,1-1 0,-1 0 0,0 0 0,5-7 0,0 0 12,-1-1 0,-1-1 0,1 1 0,-2-1 0,1 0-1,-2 0 1,0-1 0,4-16 0,-3 2-90,-1 1 0,-1-1-1,-1-28 1,-2 49-44,0 2-144,0 0 0,0 1 0,0-1 0,-1 0 0,0 0 0,-1-7 0,2 11 215,0 0 1,0 0 0,0 0 0,0 0-1,0 0 1,0 0 0,0-1 0,0 1-1,0 0 1,0 0 0,0 0 0,0 0-1,0 0 1,0 0 0,-1 0 0,1-1-1,0 1 1,0 0 0,0 0 0,0 0-1,0 0 1,0 0 0,0 0 0,0 0-1,0 0 1,0 0 0,-1 0 0,1 0-1,0 0 1,0 0 0,0 0 0,0 0-1,0 0 1,0 0 0,0-1 0,-1 1-1,1 0 1,0 0 0,0 0 0,0 1-1,0-1 1,0 0 0,0 0 0,-2 6-874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7058,'1'7'3432,"2"2"-919,1-1-433,3 9-207,-2 6-225,0 1-432,1 5-224,-1 0-359,2-1-145,1-4-264,2-4-96,1-12-72,-3-4-320,-4-5-809,-4-9-631,-4-9 936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10370,'7'0'4401,"1"0"-2592,5 3-1001,4-2-200,3 3-880,2 2-768,7-1 663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7538,'-20'2'3882,"8"-1"-2191,1 0 0,0 1 0,0 0-1,-13 4 1,20-4-1523,1-1 0,0 1-1,-1-1 1,1 1 0,0 0 0,0 0 0,0 1-1,1-1 1,-1 0 0,1 1 0,-1 0 0,1 0-1,0-1 1,0 1 0,0 1 0,0-1-1,-2 5 1,3-4-133,0 0 0,0 0 0,0 0 1,1 0-1,-1 0 0,1 0 0,0 1 0,0-1 0,0 0 0,1 0 0,0 0 0,0 0 0,0 0 0,1 4 0,2 3-12,0-1-1,1 0 0,11 19 0,-11-23-6,-1 0 0,1 0 0,0 0 0,0-1 0,9 7 0,31 19 283,-41-29-269,2 2 87,0 1 0,0 0 0,10 10 0,-14-14-72,0 1 0,-1 0 0,1 0 0,-1 0-1,0 0 1,0 0 0,2 4 0,-3-5-21,0-1 0,0 1 0,1 0 1,-1 0-1,0 0 0,0 0 0,0 0 0,0 0 0,0 0 0,0-1 1,0 1-1,-1 0 0,1 0 0,0 0 0,0 0 0,-1 0 0,1-1 1,0 1-1,-1 0 0,0 1 0,0-1 12,-1 1-1,0-1 1,0 0 0,1 0-1,-1 0 1,0 0 0,0 0-1,0 0 1,0 0-1,0 0 1,0-1 0,-1 1-1,1-1 1,0 0 0,0 1-1,0-1 1,-3 0 0,-5 0 61,-180 18 114,164-19-1036,25 1 777,1 1 0,0-1-1,-1 0 1,1 0-1,0 0 1,-1 0-1,1 0 1,0 0-1,-1 0 1,1 0 0,0 0-1,0 0 1,-1 0-1,1 0 1,0 0-1,-1-1 1,1 1-1,0 0 1,-1 0 0,1 0-1,0 0 1,0-1-1,-1 1 1,1 0-1,0 0 1,0 0-1,-1-1 1,1 1-1,0 0 1,0-1 0,6-6-1401,-2 4 912,0-1 33,0 1 0,1-1 1,8-4-1,40-18-607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0:1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7642,'34'-4'2888,"-33"4"-2008,-1 0-207,0 0 119,-1 0-32,0-2-112,1 1-504,-2 0-512,1-1 232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8746,'1'1'3866,"2"0"-3269,0 1 0,-1-1 1,1 1-1,-1 0 0,0 0 0,1 0 0,-1 0 1,0 1-1,3 3 0,-3-2-182,1 1 0,-1-1 0,0 1 1,0-1-1,2 7 0,-1 4 50,0 1 0,1 28 0,-4-37-185,1 2-127,0 3 11,0 0-1,-1 0 1,0 0 0,-1 0-1,-3 16 1,1-43-479,4-11 64,8-44 0,-7 62 240,-1 0 0,1 1 0,1-1 0,-1 1 0,1-1 0,0 1 1,8-12-1,-10 17 18,0 1-1,1-1 1,-1 0 0,1 0-1,-1 1 1,1-1 0,0 1 0,0-1-1,-1 1 1,1 0 0,0 0-1,0-1 1,0 1 0,1 1 0,-1-1-1,0 0 1,0 1 0,0-1-1,1 1 1,-1-1 0,0 1 0,0 0-1,1 0 1,-1 0 0,0 0-1,1 1 1,-1-1 0,2 1 0,0 0 34,-1 0 0,1 1 0,-1-1 0,0 1 1,0 0-1,1 0 0,-1 0 0,0 0 0,-1 1 0,1-1 1,0 1-1,-1 0 0,1 0 0,-1-1 0,0 1 1,0 1-1,3 4 0,1 6 162,0 1 0,-1-1 0,3 16 0,1 0 61,-8-26-270,0 1-43,1 0 0,0 0 0,0-1 0,3 6 0,-5-9-56,1 0 1,-1-1-1,0 1 0,1 0 0,-1-1 0,1 1 0,-1-1 0,1 1 0,-1-1 0,1 1 0,-1-1 0,1 1 0,-1-1 0,1 0 0,0 1 0,-1-1 0,1 0 0,0 1 0,-1-1 0,1 0 0,0 0 0,0 1 0,-1-1 0,1 0 0,0 0 0,0 0 0,-1 0 0,1 0 0,0 0 0,-1 0 0,1-1 0,0 1 0,0 0 0,-1 0 0,1 0 0,0-1 0,-1 1 0,2-1 0,9-7-1099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25 276 8354,'-15'45'7076,"12"-34"-5866,1 1 0,-2 13 0,4-18-933,0-1 1,0 1-1,0-1 1,0 1-1,1-1 1,0 1-1,1-1 1,-1 0-1,1 1 1,1-1-1,-1 0 1,5 8 0,-6-12-244,1 0 1,-1 0 0,0-1 0,1 1-1,-1 0 1,1-1 0,-1 1 0,1-1 0,0 1-1,0-1 1,0 0 0,-1 0 0,1 0 0,0 0-1,0 0 1,1 0 0,1 0 0,-1-1-21,0 1 0,0-1 1,0 0-1,0 0 0,0 0 1,0-1-1,-1 1 0,1-1 1,0 1-1,0-1 0,4-2 1,-1 1-17,0-1 0,-1 0 0,1-1 1,-1 1-1,1-1 0,-1-1 0,0 1 1,-1 0-1,1-1 0,6-9 0,-8 9 4,1-1 0,-1 0 0,0 0 0,0 0 0,-1 0 0,0 0 0,0-1 0,0 1-1,0-8 1,-2 10 7,1 0 0,-1 0 0,0 0-1,-1 0 1,1 0 0,-1 0 0,0 0-1,0 1 1,0-1 0,0 0 0,-1 1 0,1-1-1,-1 1 1,0-1 0,0 1 0,-4-6-1,2 5 8,0 0-1,0 0 0,0 0 0,0 0 0,0 1 1,-1 0-1,0 0 0,0 0 0,1 0 0,-10-3 0,10 5-38,0 0-1,1 0 1,-1 1-1,1-1 1,-1 1-1,0 0 1,1 0-1,-1 0 1,0 1-1,1-1 1,-1 1-1,1 0 1,-1 0-1,1 0 1,-1 0-1,1 1 1,-5 2-1,6-3-88,0 0-1,0 0 0,0 1 0,0 0 1,0-1-1,0 1 0,0 0 1,1 0-1,-4 3 0,5-4-15,-1 1 0,0-1 0,1 0 0,-1 1 0,1-1 1,-1 1-1,1-1 0,0 0 0,0 1 0,-1-1 0,1 1 0,0-1 0,0 1 0,1-1 0,-1 1 0,0-1 0,0 1 0,1-1 0,0 2 0,-1-1 12,1 0 1,0-1-1,0 1 0,1 0 0,-1-1 1,0 1-1,2 1 0,-3-2 86</inkml:trace>
  <inkml:trace contextRef="#ctx0" brushRef="#br0" timeOffset="1">343 0 11955,'3'27'4865,"-3"27"-2937,-4 12-640,4 11-320,2-3-255,10-7-305,6-9-96,10-15-200,0-3-56,5-14-112,-4-8-432,0-13-1201,1-8-1119,-12-9 1623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7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 11610,'-10'4'5154,"7"1"-2610,11-2-1104,8 3-223,13-3-537,6-3-200,14-3-416,0-5-504,10-1-1337,2-3 1185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62 10522,'-8'-26'5752,"7"23"-5470,0 0 0,1 0 0,-1 0 0,0 0 0,-1 0 0,1 0 1,0 0-1,-1 0 0,-2-3 0,4 6-262,-1 0 0,1-1 0,0 1 0,0 0 0,0 0 1,0 0-1,-1 0 0,1 0 0,0-1 0,0 1 0,0 0 1,-1 0-1,1 0 0,0 0 0,0 0 0,0 0 0,-1 0 0,1 0 1,0 0-1,0 0 0,0 0 0,-1 0 0,1 0 0,0 0 0,0 0 1,-1 0-1,1 0 0,0 0 0,0 0 0,0 0 0,-1 0 1,1 0-1,0 0 0,0 0 0,0 1 0,-1-1 0,1 0 0,0 0 1,0 0-1,0 0 0,0 0 0,0 1 0,-1-1 0,1 0 0,0 0 1,0 0-1,0 1 0,0-1 0,0 0 0,-5 11 192,3-1-10,-3 18 0,3-9-68,0-1-26,1 1-1,0-1 0,2 0 0,3 24 1,-3-35-82,0-1 0,0 0 0,0 0 1,1 1-1,0-1 0,1 0 0,4 9 1,-5-12-23,-1-1 1,1 1 0,0-1-1,0 0 1,0 1 0,0-1-1,0 0 1,1 0 0,-1-1-1,0 1 1,1 0 0,0-1-1,-1 1 1,1-1 0,0 0-1,-1 0 1,1 0 0,4 0-1,-2 0-7,1-1 1,-1 0-1,0 0 0,1 0 0,-1 0 0,0-1 1,1 0-1,4-2 0,6-2-277,19-9 0,-26 10-191,-1-1 0,0 0-1,0 0 1,0 0 0,0-1 0,-1-1 0,0 1 0,0-1-1,7-9 1,-12 12 66,1 0-1,0 0 0,-1-1 1,0 1-1,0 0 1,0-1-1,-1 1 0,0-1 1,1 0-1,-2 1 0,1-1 1,0 0-1,-1-5 1,-1 0 122,0 10 317,1 0 0,0 0 1,0 0-1,0 0 0,0 0 0,-1 0 0,1 0 0,0 0 0,0 0 0,0 0 0,0 0 0,-1 1 0,1-1 0,0 0 1,0 0-1,0 0 0,0 0 0,-1 0 0,1 0 0,0 0 0,0 0 0,0 1 0,0-1 0,0 0 0,0 0 0,0 0 1,-1 0-1,1 1 0,0-1 0,0 0 0,-2 3 429,1 0 1,-1 0-1,1 0 0,0 0 0,-1 4 1,0 1 212,0 1 0,1-1 0,1 1 1,-1 0-1,1 0 0,1-1 0,-1 1 1,4 13-1,-3-19-579,-1 1 1,1-1-1,0 0 1,0 0-1,1 0 1,-1 0-1,1 0 1,-1-1-1,1 1 1,0 0 0,0-1-1,0 1 1,0-1-1,1 0 1,-1 0-1,1 0 1,-1 0-1,1 0 1,0 0-1,-1-1 1,1 1-1,0-1 1,0 0-1,0 1 1,1-2-1,3 2 1,-1-1-82,-1-1 0,1 0 0,0 0 0,0-1 1,-1 1-1,1-1 0,0 0 0,-1-1 0,1 1 0,-1-1 0,1 0 1,-1-1-1,0 1 0,0-1 0,0 0 0,0 0 0,-1-1 0,1 1 1,7-9-1,-9 9-29,-1 0 0,1 0 0,-1 0 0,1-1 0,-1 1 1,0-1-1,-1 1 0,1-1 0,0 0 0,-1 1 0,0-1 0,0 0 0,0 0 0,0 0 1,-1 0-1,0 0 0,0 0 0,0 0 0,0 0 0,0 0 0,-1 0 0,0 0 1,1 0-1,-2 0 0,1 0 0,0 1 0,-1-1 0,-3-6 0,1 4-2,0 1-1,-1-1 0,1 1 0,-1 0 1,0 0-1,-1 1 0,1 0 1,-1 0-1,0 0 0,0 0 0,0 1 1,0 0-1,0 0 0,-8-1 0,10 2-7,0 1 0,-1 0 0,1 1 0,-1-1 0,1 1-1,-1 0 1,1 0 0,-1 0 0,1 1 0,-5 1-1,5-2-55,1 2-1,0-1 0,0 0 0,0 1 0,0-1 0,0 1 1,0 0-1,0 0 0,1 0 0,-1 0 0,1 0 0,-1 1 1,1-1-1,-3 5 0,3-4-253,0-1 1,1 1 0,-1 0-1,1 0 1,-1-1 0,1 1-1,0 0 1,0 0-1,1 0 1,-1 0 0,1 0-1,-1 0 1,1 1-1,0-1 1,0 0 0,1 5-1,-1-7 213,1 0-1,-1 0 1,1 0-1,-1-1 1,1 1-1,0 0 1,-1 0-1,1-1 1,0 1 0,1 1-1,-2-2 118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10106,'5'7'1121,"-1"-1"1,0 1-1,0 0 0,-1 0 1,0 1-1,4 12 0,5 47 2394,-9-47-2515,9 35 0,-11-53-970,-1 1-1,1-1 1,0 0-1,0 1 0,1-1 1,-1 0-1,0 0 1,1 0-1,-1 0 0,1 0 1,0 0-1,-1 0 1,1-1-1,0 1 0,0 0 1,0-1-1,0 0 1,0 1-1,1-1 0,-1 0 1,0 0-1,5 1 1,-4-2-12,0 1 0,0-1 0,0 0 0,0 0 0,0 0 1,0-1-1,0 1 0,0-1 0,0 0 0,0 1 1,0-1-1,0 0 0,-1-1 0,1 1 0,0 0 0,-1-1 1,1 0-1,4-3 0,-1 0-1,0-1 0,-1 1 0,1-1 0,-1 0 0,-1-1 0,1 1 0,-1-1 0,0 0 0,0 0 0,-1 0 0,4-12 0,16-69-2435,-13 44-569,-1 20 1748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9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10706,'2'0'419,"0"1"0,-1 0-1,1-1 1,0 0 0,0 1 0,0-1-1,0 0 1,0 0 0,0 0 0,0 0-1,0 0 1,0-1 0,2 1 0,-1-1-140,-1 0 1,1 0 0,-1-1-1,1 1 1,-1 0 0,1-1-1,-1 0 1,3-1 0,1-3-72,-1 0 0,1 0 0,-1-1 0,0 0 0,4-8 0,-5 8-172,0 0 0,-1-1 1,0 1-1,-1-1 1,0 0-1,0 0 1,0 1-1,0-11 0,-2 13-20,1-1-1,-1 1 0,0-1 0,-1 1 0,1-1 1,-1 1-1,0 0 0,-1-1 0,1 1 0,-1 0 1,0 0-1,-5-9 0,7 13-11,-1 0 0,1 0-1,-1 1 1,0-1 0,1 0 0,-1 0-1,0 0 1,1 1 0,-1-1 0,0 0-1,0 1 1,0-1 0,0 1 0,0-1 0,0 1-1,1-1 1,-1 1 0,0 0 0,0-1-1,0 1 1,0 0 0,-1 0 0,1 0-1,0 0 1,0 0 0,-1 0 0,0 0 3,1 1 1,0-1 0,0 1 0,0-1 0,-1 1-1,1 0 1,0-1 0,0 1 0,0 0 0,0 0-1,0 0 1,0 0 0,1 0 0,-1 0 0,0 0 0,0 0-1,1 0 1,-1 1 0,1-1 0,-1 1 0,-2 6 80,0 0 0,1 0 0,1 0 1,-1 1-1,1-1 0,0 14 0,2-5 140,0 1-1,4 19 1,-4-33-160,0 1 1,0 0 0,1 0-1,-1-1 1,1 1 0,5 7-1,-7-10-61,1-1 0,0 0 0,-1 0 0,1 0 0,0 0 0,0 0 0,0-1 1,0 1-1,0 0 0,0 0 0,0 0 0,0-1 0,0 1 0,1-1 0,-1 1 0,0-1 0,0 1 0,0-1 0,1 0 0,-1 0 0,0 1 0,1-1 0,-1 0 0,0 0 0,0 0 0,1 0 0,-1-1 0,0 1 1,1 0-1,0-1 0,9-3-323,-2-1-1,1 0 1,0 0 0,13-11 0,-11 8-140,4-4-171,-8 7 288,0-1 0,14-7 0,-21 13 338,1-1 1,-1 1-1,0 0 1,0-1-1,0 1 1,0 0 0,0 0-1,1 0 1,-1 0-1,0 0 1,0 0-1,0 0 1,0 0-1,1 0 1,-1 0-1,0 1 1,0-1-1,0 0 1,0 1-1,0-1 1,0 1-1,0-1 1,0 1-1,0 0 1,0-1 0,0 1-1,0 0 1,0 0-1,0-1 1,-1 1-1,1 0 1,0 0-1,-1 0 1,1 0-1,0 2 1,1 0 101,0 1 1,-1-1 0,0 1-1,1-1 1,-1 1-1,0 0 1,-1 0 0,1 0-1,-1 4 1,1 3 399,-1-6-154,0-1 1,0 0-1,-2 9 1,2-13-325,0 0 1,0 0 0,0 0-1,0 0 1,0 1 0,0-1 0,0 0-1,0 0 1,0 0 0,0 0-1,0 1 1,0-1 0,0 0-1,-1 0 1,1 0 0,0 0-1,0 1 1,0-1 0,0 0-1,0 0 1,0 0 0,0 0-1,-1 0 1,1 0 0,0 0-1,0 1 1,0-1 0,0 0-1,0 0 1,-1 0 0,1 0-1,0 0 1,0 0 0,-1 0-1,-4-4 955,-3-12 74,6 10-1042,1 0 0,-1 0 0,2 0 0,-1 0 0,1 0 0,-1 0 0,2 0 0,0-12 0,0 15-50,0 0 0,-1 0-1,1 0 1,0 0 0,1 0-1,-1 0 1,0 0 0,1 0-1,0 1 1,2-4 0,2-3-299,0 0-644,1 1 1,15-16 0,-20 21 800,22-23-896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30 188 8890,'-14'18'4436,"14"-18"-4353,-1 0 1,1 0 0,0 0 0,0 0-1,0 0 1,0 0 0,0 1 0,-1-1-1,1 0 1,0 0 0,0 0 0,0 0 0,0 1-1,0-1 1,0 0 0,0 0 0,-1 0-1,1 0 1,0 1 0,0-1 0,0 0-1,0 0 1,0 0 0,0 1 0,0-1 0,0 0-1,0 0 1,0 0 0,0 1 0,0-1-1,0 0 1,0 0 0,0 0 0,0 1 0,1-1-1,-1 0 1,0 0 0,0 0 0,0 1-1,0-1 1,0 0 0,0 0 0,0 0-1,1 0 1,-1 0 0,0 1 0,0-1 0,0 0-1,0 0 1,1 0 0,-1 0 0,0 0-1,0 0 1,0 0 0,0 0 0,1 0-1,-1 0 1,0 0 0,0 0 0,0 1 0,1-1-1,-1 0 1,0-1 0,0 1 0,0 0-1,1 0 1,-1 0 0,13-2 1114,-8-1-1031,0 0-1,-1 0 0,1 0 0,-1-1 1,0 1-1,0-1 0,0 0 1,-1 0-1,1-1 0,2-4 0,3-5-101,13-31 0,-18 37-55,-1 0 0,0 0-1,-1-1 1,2-10 0,-4 17-7,1 0-1,-1-1 1,0 1 0,0 0 0,0 0 0,0-1 0,0 1 0,0 0 0,0-1 0,-1 1 0,0 0 0,1 0-1,-1-1 1,0 1 0,0 0 0,0 0 0,0 0 0,0 0 0,0 0 0,-4-3 0,4 4-2,0 0 0,0 1 0,0-1 0,-1 0 0,1 1 0,0-1 0,0 1 0,-1 0 0,1-1 0,0 1 0,-1 0 0,1 0 0,0-1 0,-1 1 0,1 0 0,-1 0 0,1 1 0,0-1 0,-1 0 0,1 0 0,0 1 0,-2 0 0,-1 0 8,1 1 0,-1 0 0,0-1 0,1 1-1,0 1 1,-5 2 0,3 0 46,1 0 1,-1-1-1,1 1 0,0 1 1,0-1-1,0 1 0,1-1 0,-1 1 1,2 0-1,-1 0 0,1 0 1,0 1-1,0-1 0,0 0 1,1 1-1,0 0 0,0-1 0,1 1 1,0-1-1,0 1 0,1 0 1,-1-1-1,1 1 0,1-1 0,2 9 1,-3-12-53,0-1 0,0 0 0,0 1 0,0-1 0,0 0 0,1 0 0,-1 0 0,1 0 0,0 0 0,-1 0 0,1 0 0,0 0 0,0-1 0,0 1 0,0-1 0,0 1 0,4 0 0,-2 0-86,0 0 1,1-1-1,-1 0 0,1 0 0,-1-1 0,1 1 1,-1-1-1,1 0 0,5 0 0,3-1-802,-1-1 0,1 0 0,24-8 0,7-7-497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2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173 292 7298,'-1'-1'429,"1"0"1,-1 0-1,0 0 1,0 0-1,1 1 1,-1-1-1,0 0 1,0 0 0,0 1-1,0-1 1,0 1-1,0-1 1,0 1-1,-2-1 1,-16-4 1763,13 4-1804,1 1 0,-1-1 0,1 1 0,-1 0 0,1 0 0,-1 1 0,1 0 1,-1 0-1,1 0 0,-1 0 0,1 1 0,0 0 0,0 0 0,0 1 0,-6 3 0,8-4-299,-1 1 0,1 0 0,-1-1-1,1 2 1,0-1 0,0 0 0,0 0 0,1 1 0,-1 0-1,1 0 1,0-1 0,0 1 0,0 0 0,1 1 0,-1-1-1,1 0 1,0 0 0,0 1 0,0 6 0,0-7-66,1 0 1,0 0-1,1 0 0,-1 0 1,1 0-1,0 5 1,0-7-21,-1-1 1,1 1 0,0-1 0,-1 1 0,1-1 0,0 1 0,0-1 0,0 1 0,0-1-1,0 0 1,0 1 0,1-1 0,-1 0 0,0 0 0,1 0 0,-1 0 0,3 1 0,0 0-15,0 0 1,1-1 0,-1 1-1,1-1 1,0 0 0,-1 0-1,1-1 1,0 1 0,0-1 0,-1 0-1,1-1 1,0 1 0,0-1-1,-1 0 1,1 0 0,-1 0 0,1-1-1,6-2 1,-4 0-105,-1 1-1,1-1 1,-1 0-1,1-1 1,-1 1 0,-1-1-1,1-1 1,-1 1-1,0-1 1,8-11 0,-5 5-210,-2-1 1,0 1 0,0-1 0,-1 0 0,-1-1 0,0 1 0,-1-1 0,2-14-1,-2-9-546,-1-68 0,-3 85 821,-6-36 0,6 50 152,-1-4 16,2 10-107,0 0 0,0 0 0,0 0 0,0-1-1,-1 1 1,1 0 0,0 0 0,0 0 0,0 0 0,0 0 0,0 0 0,0 0 0,0 0 0,0 0 0,-1 0 0,1 0-1,0-1 1,0 1 0,0 0 0,0 0 0,0 0 0,0 0 0,-1 0 0,1 0 0,0 0 0,0 0 0,0 0-1,0 0 1,0 0 0,0 0 0,-1 0 0,1 1 0,0-1 0,0 0 0,0 0 0,0 0 0,0 0 0,0 0-1,0 0 1,0 0 0,-1 0 0,1 0 0,0 0 0,0 0 0,0 0 0,0 1 0,0-1 0,0 0 0,0 0-1,0 0 1,0 0 0,0 0 0,0 0 0,0 0 0,0 1 0,0-1 0,-1 0 0,1 0 0,0 0 0,0 0-1,-2 5 145,0-1-1,0 0 0,0 1 1,1-1-1,0 1 0,-1-1 1,2 1-1,-1-1 0,0 8 1,1-10-115,-5 43 840,2 0 0,5 65-1,1-80-584,1 1 0,1-1 0,2-1-1,16 46 1,-19-63-218,1 2-88,10 18-1,-13-29-70,0 1 1,0-1-1,0 1 0,1-1 0,0 0 1,-1 0-1,1 0 0,0 0 0,6 3 0,-4-3-12,0 0 0,1-1-1,8 3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11250,'4'11'4553,"7"-1"-2560,2 6-545,-2 2 80,-6-9-223,1 0-417,15 27-248,0 1-392,1-7-112,-12-24-544,-2 1-536,-8-12-1497,-5-1-1504,-7-16 2449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0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4161,'1'-6'2120,"3"5"-751,5 4-737,4 2-16,6 7-1704,2 3 824</inkml:trace>
  <inkml:trace contextRef="#ctx0" brushRef="#br0" timeOffset="1">369 181 10418,'9'11'2959,"0"0"0,12 22-1,-18-28-2480,0 0 0,-1 0 0,0 1 0,0-1 0,0 1 0,-1-1 0,0 1 0,0 0 0,0 8 0,-1-12-278,-1-4-867,0-10-1529,2-1 1800,1 0 0,1 0-1,5-18 1,-8 31 380,2-5 5,0 0 0,0 0 0,0 0 0,0 0 0,1 1 0,-1-1 0,1 1 0,0 0 0,1 0 0,-1 0 0,1 0 0,0 1 0,0-1 0,0 1 0,0 0 0,8-4 0,-9 6 141,0-1-1,0 1 0,0 0 1,0 1-1,0-1 1,0 0-1,0 1 1,0 0-1,0-1 1,1 1-1,-1 1 1,0-1-1,0 0 0,0 1 1,0 0-1,0-1 1,0 1-1,0 0 1,0 1-1,0-1 1,0 0-1,-1 1 0,1 0 1,0-1-1,-1 1 1,5 4-1,-1 0 168,0 1 0,0 0 0,-1 0 0,0 0 0,0 1 0,-1 0 0,0 0 0,4 10 1,-3-5-256,-1 0 1,-1 0 0,0 1 0,2 21 0,-5-32-696,0-3 728,-1-10 624,1-22-436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2:0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54 7402,'-81'15'3328,"77"-8"-1175,-2-1-497,6-2-104,4-2-215,-4-2-449,0-1-184,22-2-216,40-9-88,-30 1-176,3-3-56,-6-2-104,-2 6-16,-7-2-200,-6 4-280,-6 8-920,-4 1-1193,-9 18 1593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26 1840,'-7'-11'5974,"6"10"-5218,1 0 0,-1-1-1,0 1 1,0 0 0,0 0-1,0 0 1,0-1 0,0 1-1,0 0 1,0 1 0,-2-2-1,3 1-523,-1 1 301,-2 6-99,-4 11-294,2 0 0,0 0 1,0 1-1,-2 28 0,6-42-115,-4 51 337,1 80-1,2-10 120,-4 69 415,6-193-884,0 0 1,0 0-1,0 0 0,0 0 0,1 0 0,-1 0 1,0-1-1,1 1 0,-1 0 0,1 0 1,-1 0-1,1 0 0,-1 0 0,1-1 0,0 1 1,-1 0-1,1-1 0,0 1 0,0 0 1,-1-1-1,1 1 0,0-1 0,0 1 0,0-1 1,0 1-1,0-1 0,1 0 0,4 2 8,0 0 0,0-1 1,8 2-1,-5-2 15,11 1 37,1 0 1,-1-1 0,31-3 0,61-12 344,8-1 347,-108 14-676,-3 0 42,0 0-1,12 2 0,-32-2-132,-38-7-1988,42 6-44,0 0 1,-12-5-1,10 2 383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47 6489,'-1'0'161,"-2"-2"609,0-1-1,-1 1 1,1-1 0,-3-3 0,5 5-691,1 1 1,0 0 0,-1-1-1,1 1 1,0 0 0,0-1 0,-1 1-1,1-1 1,0 1 0,0 0 0,-1-1-1,1 1 1,0-1 0,0 1 0,0-1-1,0 1 1,0 0 0,0-1-1,0 1 1,0-1 0,0 1 0,0-1-1,0 1 1,0-1 0,0 1 0,0-1-1,0 1 1,0 0 0,0-1-1,1 1 1,-1-1 0,0 1 0,0-1-1,1 1 1,-1 0 0,0-1 0,0 1-1,1 0 1,-1-1 0,0 1-1,1 0 1,-1-1 0,1 1 0,-1 0-1,0 0 1,1 0 0,-1-1 0,1 1-1,-1 0 1,0 0 0,2 0-1,5-3 357,0 1 0,0 0-1,0 1 1,0 0 0,11-1-1,39 2 544,-51 0-879,7 0 6,1 1 0,-1 1 0,0 0 0,0 1 0,0 0 0,0 1 0,0 0 0,19 10 0,-26-11-85,0 1 0,-1-1-1,1 1 1,-1 0 0,0 0-1,0 0 1,-1 1 0,1-1 0,-1 1-1,0 1 1,0-1 0,-1 0 0,1 1-1,-1 0 1,0 0 0,-1 0-1,0 0 1,0 0 0,2 11 0,-2-8-12,-2-1 0,1 1 0,-1 0 0,-1 0 1,0-1-1,0 1 0,0-1 0,-1 1 0,0-1 0,-1 1 1,0-1-1,0 0 0,-1 0 0,-5 8 0,5-10 49,-1 1-1,1-1 1,-1 0-1,0 0 0,-1-1 1,1 0-1,-1 0 1,0 0-1,-1 0 0,1-1 1,-1 0-1,0-1 1,0 1-1,0-1 0,0-1 1,-8 3-1,3-4 446,10-1-192,5 0 77,89 6 480,-21-6-377,-52-1-305,0 0-1,0 2 1,0 0-1,32 7 1,-50-8-403,7 2 255,-8-2-121,0 0 1,0 0 0,0 0 0,0 0 0,0 0 0,0 0 0,0 0 0,0 0 0,0 0 0,0 0 0,0 0 0,1 0 0,-1 0 0,0 0 0,0 0 0,0 0 0,0 0 0,0 0 0,0 0 0,0 0 0,0 0 0,0 0 0,0 0 0,0 0 0,0 0 0,1 0-1,-1 0 1,0 0 0,0-1 0,0 1 0,0 0 0,0 0 0,0 0 0,0 0 0,0 0 0,0 0 0,0 0 0,0 0 0,0 0 0,0 0 0,0 0 0,0 0 0,0 0 0,0-1 0,0 1 0,0 0 0,0 0 0,0 0 0,0 0 0,0 0 0,0 0 0,0 0-1,0 0 1,0 0 0,0 0 0,0 0 0,0-1 0,0 1 0,0 0 0,0 0 0,0 0 0,0 0 0,-1-1-1250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10226,'0'2'402,"0"-1"0,0 1 0,0 0 0,0-1 0,1 1 0,-1 0-1,1-1 1,-1 1 0,1 0 0,-1-1 0,1 1 0,0-1 0,0 1 0,0-1 0,1 2-1,-1-2-220,0 0-1,0 0 1,1 0-1,-1 0 1,0 0-1,0 0 1,1 0-1,-1-1 0,1 1 1,-1-1-1,1 1 1,-1-1-1,3 1 1,1-1-89,-1 1 0,1-1 1,0-1-1,-1 1 1,0-1-1,1 0 0,-1 0 1,1 0-1,-1 0 1,6-3-1,6-4-11,0 0 0,-1-1 0,25-19 0,-33 23-61,0-1 0,-1 0-1,0 0 1,0-1 0,0 0 0,-1 0-1,0 0 1,0-1 0,5-11-1,-9 17-5,0-1 0,0 1-1,0 0 1,-1-1-1,1 1 1,-1 0-1,0-1 1,1 1-1,-1-1 1,0 1-1,-1 0 1,1-1-1,0 1 1,-1-1 0,1 1-1,-1 0 1,0-1-1,1 1 1,-1 0-1,-2-3 1,2 3 10,-1-1 0,0 1 1,-1 0-1,1-1 0,0 1 1,-1 0-1,1 1 0,-1-1 1,1 0-1,-1 1 0,0-1 1,0 1-1,0 0 0,0 0 1,-3-1-1,0 0 44,1 1 0,-1 0 0,0 0 0,0 0 0,1 1 0,-1 0 0,0 0 1,0 0-1,1 1 0,-12 2 0,15-2-33,-1 0-1,1 0 1,-1 0 0,1 1 0,-1-1-1,1 1 1,0-1 0,0 1 0,0 0-1,0 0 1,0 0 0,0 0 0,0 0-1,1 0 1,-1 1 0,1-1 0,0 0-1,-1 1 1,1-1 0,0 1 0,0 0-1,1-1 1,-1 1 0,0 5 0,0 0 28,1-1 0,-1 1 1,2 0-1,-1 0 1,1-1-1,2 11 1,2 2 85,9 22 0,-11-32-153,1-1 0,1 1-1,0-1 1,0 0-1,0 0 1,1-1 0,1 1-1,-1-2 1,1 1-1,1 0 1,-1-1-1,1-1 1,0 1 0,1-1-1,0-1 1,0 0-1,0 0 1,0 0 0,1-1-1,-1-1 1,1 0-1,0 0 1,0-1-1,1 0 1,-1 0 0,0-2-1,1 1 1,12-2-1,-17 1-322,0-1-1,0 0 0,0 0 0,0 0 0,-1-1 1,1 0-1,0 0 0,-1-1 0,10-5 0,14-14-952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 12771,'0'0'171,"0"0"1,-1 0 0,1 0 0,0-1-1,0 1 1,-1 0 0,1 0-1,0-1 1,0 1 0,0 0-1,0 0 1,0-1 0,-1 1-1,1 0 1,0-1 0,0 1 0,0 0-1,0 0 1,0-1 0,0 1-1,0 0 1,0-1 0,0 1-1,0 0 1,0-1 0,0 1-1,0 0 1,0-1 0,1 1 0,7-7 1400,15 0-844,-13 5-540,0 1 1,0 0-1,0 0 1,0 1-1,17 2 1,-23-2-173,0 1 1,0 0 0,1 0-1,-1 0 1,0 0 0,0 1-1,0 0 1,0 0 0,0 0-1,-1 0 1,1 0 0,0 1-1,-1-1 1,0 1 0,5 5-1,-7-7-12,0 0 0,0 1 0,-1-1 0,1 0 0,0 1 0,-1-1 1,1 1-1,-1-1 0,1 1 0,-1-1 0,0 1 0,0-1 0,1 1 0,-1-1 0,0 1 0,-1 1 0,1 0 1,-1 0 1,1 0-1,-1-1 1,0 1-1,0 0 1,0-1-1,-1 1 0,-1 2 1,-3 4 10,0-1 0,-1-1 1,-13 13-1,18-18-12,-28 23 52,21-19-31,2 0 0,-15 15 0,22-21-25,-1 0 0,1 0 0,0 1 1,0-1-1,-1 0 0,1 1 0,0-1 1,0 0-1,0 1 0,-1-1 1,1 0-1,0 1 0,0-1 0,0 0 1,0 1-1,0-1 0,-1 1 0,1-1 1,0 0-1,0 1 0,0-1 0,0 1 1,0-1-1,0 0 0,1 1 0,-1-1 1,0 1-1,0-1 0,0 0 0,0 1 1,0-1-1,1 0 0,-1 1 0,0-1 1,0 0-1,0 1 0,1-1 0,-1 0 1,0 1-1,0-1 0,1 0 1,-1 0-1,0 1 0,1-1 0,-1 0 1,0 0-1,1 0 0,-1 1 0,1-1 1,-1 0-1,1 0 0,2 1 2,1 0 0,-1 0 0,0 0 0,7 0-1,21 1 35,-8 0 195,-1 0 0,40 10-1,-59-11-157,0 0-1,-1 0 0,1 0 0,-1 0 1,0 1-1,1-1 0,-1 1 0,0-1 0,0 1 1,0 0-1,0 0 0,4 4 0,-6-5-37,1 1 0,0-1 0,0 0 1,0 1-1,-1-1 0,1 1 0,-1-1 0,1 0 0,-1 1 0,0-1 0,1 1 0,-1 0 0,0-1 0,0 1 0,0-1 0,0 1 0,0-1 0,-1 1 0,1-1 0,0 1 0,-1-1 0,1 1 0,-1-1 1,0 2-1,-1 0 1,0 0 1,0-1 0,0 1-1,0-1 1,0 0 0,0 1-1,-1-1 1,1 0 0,-1 0-1,1-1 1,-1 1 0,0 0-1,0-1 1,0 0 0,0 0-1,0 0 1,0 0 0,-5 1-1,-6 0 22,1 0-1,-1-2 0,-15 0 0,14 0-45,6-1-201,9 1 167,0 0 0,-1 0 0,1 0 0,0 0 0,0 0 0,0-1 0,0 1 0,0 0 0,0 0 0,0 0 0,0 0-1,0 0 1,0 0 0,0 0 0,0 0 0,0 0 0,0 0 0,0 0 0,0 0 0,0 0 0,0 0 0,0 0-1,0-1 1,0 1 0,0 0 0,0 0 0,0 0 0,0 0 0,0 0 0,0 0 0,0 0 0,0 0 0,0 0-1,0 0 1,0 0 0,0 0 0,0 0 0,0 0 0,0-1 0,0 1 0,0 0 0,0 0 0,0 0 0,0 0-1,1 0 1,-1 0 0,0 0 0,0 0 0,0 0 0,0 0 0,0 0 0,0 0 0,1-1-306,1 0 1,-1 1 0,1-1 0,-1 1-1,0-1 1,1 1 0,-1-1-1,3 1 1,15-1-2387,5 3 1241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8490,'-5'-6'7718,"4"6"-7634,1 0 0,0 0 0,0 0 0,0 0 0,0 0 0,0 0 0,0 0 0,0 0 0,-1 1 0,1-1 0,0 0 0,0 0 0,0 0 0,0 0 0,0 0 0,0 0 0,0 0 0,0 0 0,-1 0 0,1 0 0,0 0 0,0 1 0,0-1 0,0 0 0,0 0 0,0 0 0,0 0 0,0 0 0,0 0 0,0 0 0,0 1 0,0-1 0,0 0 0,0 0 0,0 0 1,-1 21 64,2-12 424,5 99 738,-4-76-928,-1-13 45,7 35 0,-9-56-374,0 2-62,1 0 0,-1-1 0,1 1 0,0 0-1,-1-1 1,1 1 0,0 0 0,0-1 0,-1 1 0,1-1 0,0 1 0,0 0-1,0-1 1,-1 1 0,1-1 0,0 1 0,0 0 0,0-2 0,-1-9-45,1 0-1,0-1 1,1 1 0,0-1 0,1 1 0,3-12 0,-3 17 46,0 1 0,0-1 0,0 1 0,0 0 0,1 0 0,0 0 0,0 1 0,1-1 1,-1 1-1,1-1 0,0 1 0,0 0 0,0 0 0,1 1 0,-1-1 0,1 1 0,0 0 0,0 1 0,0-1 1,0 1-1,9-3 0,-13 4 15,1 1 0,-1-1 0,1 1 1,0 0-1,-1 0 0,1-1 0,-1 1 1,1 0-1,0 0 0,-1 1 0,1-1 0,0 0 1,-1 1-1,1-1 0,-1 0 0,1 1 1,-1 0-1,1-1 0,-1 1 0,1 0 0,-1 0 1,0 0-1,1 0 0,-1 0 0,0 0 1,0 0-1,0 0 0,0 1 0,0-1 1,0 0-1,0 1 0,0-1 0,0 1 0,0 1 1,2 4 65,-1 0 0,1 1 0,-2-1 0,1 0 0,0 14 0,2 105 846,-4-121-884,1-5-36,-1 0 0,0 0 0,0 0-1,0 0 1,0 0 0,0 0 0,0 0 0,0 0 0,0 0-1,0 0 1,0 0 0,0 0 0,0 0 0,0 0-1,0 0 1,0 0 0,0 0 0,0 0 0,0 0 0,0 0-1,0 0 1,0 0 0,0 0 0,0 0 0,0 0 0,0 0-1,0 0 1,0 0 0,0 0 0,0 0 0,0 0 0,0 1-1,1-1 1,-1 0 0,0 0 0,0 0 0,0 0 0,0 0-1,0 0 1,0 0 0,0 0 0,0 0 0,0 0 0,0 0-1,0 0 1,0 0 0,0 0 0,0 0 0,0 0 0,0 0-1,0 0 1,3-6-44,4-11-72,-6 14 93,10-21-113,1 0 0,18-25 0,-26 43 142,0 0 0,0 0 1,1 0-1,0 1 0,0 0 1,7-5-1,-10 8 7,-1 1-1,1 0 1,0 0-1,-1 0 1,1 0 0,0 1-1,0-1 1,0 0-1,0 1 1,0-1 0,3 1-1,-4 0 4,0 0 0,1 0-1,-1 0 1,0 0-1,1 1 1,-1-1 0,0 0-1,0 1 1,1-1 0,-1 1-1,0-1 1,0 1 0,0 0-1,0 0 1,0-1-1,0 1 1,0 0 0,0 0-1,1 2 1,3 3 84,-1 0 0,0 0 0,0 1-1,0 0 1,-1 0 0,0 0 0,3 10 0,10 54 535,-13-55-507,-1-8-261,-1 0 0,0 0 0,0 0 1,0 0-1,-1 0 0,-2 15 0,3-22-2434,2-3 786,3-6-590,5-10 592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7706,'0'0'3398,"1"-2"811,1 7-86,6 171-1625,-8-130-2231,3 0 0,1 0 1,3 0-1,2 0 0,15 47 0,-22-86-271,0-3-74,0 0 0,-1 0 0,0 0 1,0 0-1,0 1 0,-1-1 0,1 7 0,-1-11 46,0 0 0,0 1 0,0-1 0,0 0-1,0 0 1,-1 0 0,1 0 0,0 0 0,0 0 0,0 0-1,0 0 1,0 0 0,0 0 0,0 1 0,0-1 0,0 0-1,0 0 1,0 0 0,0 0 0,0 0 0,0 0 0,-1 0-1,1 0 1,0 0 0,0 0 0,0 0 0,0 0-1,0 0 1,0 0 0,0 0 0,0 0 0,-1 0 0,1 0-1,0 0 1,0 0 0,0 0 0,0 0 0,0 0 0,0 0-1,0 0 1,0 0 0,0 0 0,-1 0 0,1 0 0,0 0-1,0 0 1,0 0 0,0-1 0,-4-1-811,1-2 96,1 0 0,-1 0 1,1-1-1,-3-7 0,4 9 514,-10-24-808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3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8314,'2'-4'447,"0"0"0,1 0 0,-1 0 0,1 0 0,0 0 0,1 1 0,-1 0 0,1-1 0,-1 1 0,1 1 0,0-1 0,0 0 0,0 1 0,0 0 0,1 0 0,-1 0 0,0 0 0,7 0 0,-2-1-187,1 2 0,-1-1 1,1 1-1,0 1 1,0 0-1,-1 0 1,1 1-1,11 2 1,-4 0 74,1 1 1,29 11-1,-41-12-264,0 0-1,0 0 0,0 0 0,0 1 0,-1-1 1,1 1-1,-1 1 0,0-1 0,0 1 1,7 8-1,-9-8-40,0 0 1,0 1-1,-1-1 1,0 1-1,0-1 1,0 1-1,-1 0 1,1-1-1,-1 1 1,-1 0-1,1 0 1,-1 0 0,0 0-1,-2 11 1,1-9-14,0 0 1,-1-1-1,0 1 1,0-1-1,-1 1 1,0-1-1,-1 0 1,1 0 0,-1 0-1,-7 9 1,7-12-8,0 0 1,0 0 0,0 0 0,0-1 0,0 0 0,-1 1-1,1-1 1,-1-1 0,0 1 0,0-1 0,0 0-1,0 0 1,-1 0 0,-5 0 0,-5 1 80,-1-1 0,0-1-1,-20-1 1,16-1 112,14 2 138,5 0 137,12 3 321,-2 0-818,18 7 253,0 1 0,-1 2 0,35 25 0,-47-31-78,-1 1 0,-1 0 0,1 0 0,-1 2 0,-1-1 0,18 24 0,23 40 215,-51-73-419,1 0 1,0 0 0,-1-1-1,1 1 1,-1 0-1,1 0 1,0-1-1,0 1 1,-1 0-1,1-1 1,0 1-1,0-1 1,0 1 0,0-1-1,0 0 1,0 1-1,0-1 1,1 1-1,-1-1-184,1-1 0,-1 1 0,0 0 0,0-1 0,0 1 0,1 0-1,-1-1 1,0 1 0,0-1 0,0 0 0,0 1 0,0-1 0,0 0 0,0 0-1,1-1 1,19-18-975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8 8426,'5'-3'3629,"1"-1"-661,-5 3-415,-4 2 1540,-23 7-3494,0 2 0,1 0 0,-37 22 1,40-20-257,8-4-165,0 0-1,0 0 1,1 2 0,-24 20-1,33-26-156,1-1-1,0 0 1,0 1-1,0 0 1,0 0-1,1 0 1,0 0-1,0 0 1,0 0-1,0 0 1,0 1-1,1-1 1,0 1-1,0-1 1,0 1-1,1 0 1,-1-1-1,1 1 1,0 0-1,1-1 1,1 10-1,-1-10-10,0 0 0,1-1-1,0 1 1,0 0 0,0-1-1,0 1 1,1-1 0,-1 1-1,1-1 1,0 0 0,0 0-1,0 0 1,0-1 0,0 1 0,1-1-1,-1 0 1,1 0 0,7 3-1,5 2 23,1-1-1,33 8 0,-48-14-29,66 10-847,-68-10 620,1 1 0,-1-1 0,1 0 1,-1 0-1,1 0 0,0 0 0,-1 1 1,1-1-1,-1 0 0,1 0 0,-1 1 1,1-1-1,-1 0 0,1 1 0,-1-1 1,1 1-1,-3 2-1253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9466,'2'10'4489,"4"-1"-1784,2-4-857,9 1-24,3-5-271,5 6-201,0-3-488,5-2-216,-6 2-376,-3-5-112,-5 5-520,-3-3-592,-1-1 608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9 280 7562,'-1'3'627,"-1"1"0,1-1 0,0 1 0,0 0 0,0-1 0,0 1 0,0 4 1,1-7-508,0 0 0,0-1 1,0 1-1,0 0 0,0 0 1,0 0-1,1-1 0,-1 1 1,0 0-1,0 0 0,1-1 1,-1 1-1,0 0 1,1 0-1,-1-1 0,1 1 1,0 0-1,0 0-29,-1-1 0,1 1 0,0-1-1,0 0 1,-1 1 0,1-1 0,0 0 0,0 0 0,0 1 0,0-1-1,-1 0 1,1 0 0,0 0 0,0 0 0,0 0 0,0 0 0,0 0-1,0 0 1,1-1 0,4-1 61,-1 0-1,1 0 0,0 0 1,-1-1-1,0 0 1,0 0-1,0-1 1,0 1-1,8-8 0,-1-1-51,0-1-1,13-17 1,-12 13-47,-1-2 0,19-35 0,-28 47-35,0 0-1,0 0 0,-1 0 1,0-1-1,0 1 1,0-1-1,-1 1 0,0-1 1,-1 0-1,0 0 0,-1-13 1,0 18-5,1 1 1,-1-1 0,0 1 0,0-1 0,0 1 0,0-1-1,0 1 1,0-1 0,0 1 0,-1 0 0,0 0-1,1 0 1,-1 0 0,-2-2 0,3 2-5,-1 1-1,0 0 1,1 0 0,-1 1 0,0-1-1,1 0 1,-1 0 0,0 1-1,0-1 1,0 1 0,1 0 0,-1-1-1,0 1 1,0 0 0,0 0 0,0 0-1,0 0 1,0 1 0,0-1 0,-3 1-1,2 0 6,0 0 0,-1 1 0,1-1-1,0 1 1,0-1 0,0 1 0,0 0-1,1 0 1,-1 0 0,0 0 0,1 1-1,-5 5 1,4-4 20,0 1-1,0-1 1,1 1 0,-1 0 0,1 0-1,0 0 1,-2 9 0,2-4 31,1 0 0,0 0 1,0 0-1,1 0 0,0-1 1,0 1-1,1 0 0,5 17 1,-3-16-15,1 0 1,0 0-1,1 0 0,1-1 1,-1 1-1,2-1 1,-1-1-1,2 1 1,-1-1-1,1 0 0,0-1 1,17 14-1,-19-17-123,1-1 1,-1 0-1,1 0 0,0 0 0,0-1 0,0 0 0,0 0 0,1 0 1,-1-1-1,1 0 0,0-1 0,-1 0 0,1 0 0,0-1 1,0 0-1,-1 0 0,1 0 0,0-1 0,0-1 0,9-2 0,-11 2-284,-1 0 0,0 0-1,1-1 1,6-4 0,19-18-724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9074,'4'7'4089,"5"5"-2041,-4 7-335,4 5-1,3 0-400,-5 2-280,6 2-519,-1-5-193,-1-2-216,5-2-48,3-3-480,-3-3-417,5-4-1567,-5 1-3065,4-22 3640</inkml:trace>
  <inkml:trace contextRef="#ctx0" brushRef="#br0" timeOffset="1">135 59 10770,'-21'17'4353,"3"9"-2680,0 3-105,-8 5-480,9 0-272,0-8-528,1-7-200,15-11-360,1-4-400,16-12-1056,13-9 1088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5177,'0'-10'6592,"1"8"-2655,3 17-1332,3 9-2517,-1-4 68,0-3 17,0 1 1,-1 0-1,-1 0 0,2 28 0,21 248 1504,-24-277-1579,-1-7-18,-1-1-1,0 1 1,-1 0-1,-1 19 1,1-28-75,0-1 0,0 1 0,0-1 0,0 1 0,0-1 0,0 1 0,-1-1 0,1 0 1,0 1-1,0-1 0,-1 1 0,1-1 0,0 0 0,-1 1 0,1-1 0,0 1 0,-1-1 0,1 0 0,-1 0 0,1 1 0,0-1 0,-1 0 0,1 0 0,-1 1 1,1-1-1,-1 0 0,1 0 0,-1 0 0,1 0 0,-1 0 0,1 0 0,-1 0 0,1 0 0,-1 0 0,1 0 0,-1 0 0,1 0 0,-1 0 0,1 0 0,-1 0 1,1 0-1,-1 0 0,1-1 0,-1 1 0,1 0 0,0 0 0,-1-1 0,1 1 0,-1 0 0,1-1 0,0 1 0,-1 0 0,0-2 0,-2-4-20,1 0-1,-1 0 0,1 0 0,0-1 1,0 0-1,-1-12 0,2 4-3,0-24 0,2 31 13,-1 0 0,1-1 0,1 1 0,0 0 0,0-1 0,0 1 0,1 1 0,0-1 0,1 0 0,0 1 0,0-1 0,1 1 0,8-10 0,-10 13 5,1 0 0,0 0 0,0 0 0,0 1 0,1 0 0,-1 0 0,1 0 0,0 0 0,-1 1 0,1 0 0,1 0 0,-1 0 0,0 1 0,0-1 0,0 1 0,1 1 0,-1-1 0,1 1 0,-1 0 0,9 0 0,-6 2 6,0-1 0,-1 1 0,1 1 0,-1-1 1,0 1-1,0 0 0,0 1 0,13 8 0,-2 2 83,28 26-1,-40-34-33,-1 0-1,0 0 1,0 1-1,-1 0 1,1-1-1,-2 2 1,1-1-1,-1 0 0,0 1 1,0-1-1,2 12 1,-1 8 170,0 0 0,0 27 0,-4-54-223,1 7 31,-1-5-24,0 1 1,1 0 0,-1-1 0,0 1 0,0 0 0,-1-1-1,1 1 1,0 0 0,-1-1 0,0 1 0,-1 3 0,2-6-24,0 0 0,0 0 1,0 0-1,0 0 0,-1 0 1,1 0-1,0 0 0,0 0 0,0 1 1,-1-1-1,1 0 0,0 0 1,0 0-1,0 0 0,-1 0 1,1 0-1,0 0 0,0 0 1,0 0-1,-1 0 0,1 0 1,0-1-1,0 1 0,0 0 0,-1 0 1,1 0-1,0 0 0,0 0 1,0 0-1,-1 0 0,1 0 1,0-1-1,0 1 0,0 0 1,0 0-1,0 0 0,-1 0 1,1 0-1,0-1 0,0 1 0,0 0 1,0 0-1,0 0 0,0-1 1,0 1-1,0 0 0,0 0 1,0 0-1,-1-1 0,-3-9-877,3 4 173,0 1 1,1 0-1,0 0 1,0 0 0,1-8-1,3-10-812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56 8442,'-1'13'4041,"4"19"-1169,-1 3-919,1 13-321,-2 2-232,1 4-479,0-3-281,1-5-384,2-6-96,2-7-88,-3-11-32,1-8-312,0-10-272,-3-4-745,-2-4-535,-2 2-1657,1 1 2169</inkml:trace>
  <inkml:trace contextRef="#ctx0" brushRef="#br0" timeOffset="1">2 9 7850,'-2'-7'2945,"5"6"-453,11 9 754,-5-3-2670,13 6 382,0-1 0,1-1 0,36 9 0,-26-8-569,-19-6-199,17 8 1,-28-10-162,1 0 0,0 0 0,-1 0 0,1 1 0,-1-1 0,0 1-1,0 0 1,6 6 0,-8-8-27,0 0 0,-1 0-1,1 1 1,0-1-1,-1 0 1,1 0-1,-1 1 1,0-1 0,1 0-1,-1 1 1,0-1-1,0 0 1,1 1 0,-1-1-1,0 0 1,0 1-1,-1-1 1,1 1-1,0-1 1,0 0 0,-1 1-1,1-1 1,-1 0-1,1 0 1,-1 1 0,1-1-1,-1 0 1,0 0-1,0 0 1,-1 2 0,-1 1-99,-1 0 1,0 0 0,-1 0 0,1-1-1,-10 7 1,8-7-240,0 1-1,-1-1 1,1-1 0,-1 1-1,1-1 1,-1 0-1,-9 1 1,6-2-1180,1 0-1,-15-1 1,10-1 76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5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7178,'93'3'3590,"-87"-3"-3204,-1 0-1,0 0 1,0-1 0,0 0 0,1 0 0,-1 0 0,0 0 0,0-1-1,-1 0 1,1 0 0,0 0 0,0 0 0,-1-1 0,6-4 0,-4 3-1,-1 0-280,0 0 0,0 0 0,0-1-1,0 0 1,-1 0 0,1 0 0,-1-1 0,0 1 0,-1-1-1,0 0 1,0 0 0,0 0 0,-1 0 0,1-1 0,-1 1 0,-1-1-1,1 1 1,-1-1 0,-1 0 0,1-10 0,-1 15-90,0 0 0,-1 0 0,1 0-1,0 0 1,-1 0 0,1 0 0,-1 0 0,0 0 0,0 0 0,0 0 0,-1-2 0,2 4-9,-1-1 0,1 1 0,-1-1 0,1 1 0,-1-1 0,0 1 0,1-1 0,-1 1 0,1-1 0,-1 1 1,0 0-1,1 0 0,-1-1 0,0 1 0,1 0 0,-1 0 0,0 0 0,0-1 0,1 1 0,-1 0 0,0 0 0,1 0 0,-1 0 0,0 1 0,0-1 1,1 0-1,-1 0 0,0 0 0,1 0 0,-1 1 0,0-1 0,1 0 0,-1 1 0,0-1 0,0 1 0,-4 2 51,1 1 0,0-1 0,0 1 1,0 0-1,1 0 0,-1 0 0,1 0 0,0 1 0,0-1 0,-4 9 0,4-8 15,1 1-1,0 0 1,0 0-1,0 0 1,0 0-1,1 0 1,0 1-1,0-1 1,1 7-1,0-6-21,1 0-1,0-1 1,1 1-1,-1 0 0,1-1 1,0 1-1,1-1 1,0 0-1,5 10 1,-7-14-127,1 0 1,-1 0-1,1 0 0,-1 0 1,1 0-1,0 0 0,0-1 1,0 1-1,0 0 0,0-1 1,0 0-1,0 1 1,0-1-1,0 0 0,1 0 1,-1 0-1,1 0 0,-1-1 1,0 1-1,1-1 0,-1 0 1,1 1-1,-1-1 1,1 0-1,0 0 0,-1 0 1,1-1-1,-1 1 0,4-2 1,23-8-647</inkml:trace>
  <inkml:trace contextRef="#ctx0" brushRef="#br0" timeOffset="1">482 1 9866,'-9'2'4417,"-2"4"-2016,2 8-809,-5 5-80,6 13-360,2 0-271,6 0-505,5-6-160,6-11-272,5-3-304,8-12-937,0-6-591,6-13 1080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8794,'6'12'4297,"-13"4"-1297,2 12-943,-9 12-641,2 5-264,4 13-471,6 0-225,11-7-280,6-5-72,3-15-88,0-10-184,-2-10-672,-3-10-569,3-12-1815,-3-5 2007</inkml:trace>
  <inkml:trace contextRef="#ctx0" brushRef="#br0" timeOffset="1">9 148 10146,'-8'-5'4441,"8"5"-1976,5 2-649,7 2-448,4-2-231,8 2-497,4 1-280,3-6-432,2 1-440,0-2 336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8882,'0'0'140,"0"0"0,0 0 0,0 0 1,0 0-1,0 0 0,0 0 0,0 0 0,0 0 0,0 1 1,0-1-1,0 0 0,0 0 0,0 0 0,0 0 1,0 0-1,1 0 0,-1 0 0,0 0 0,0 0 0,0 1 1,0-1-1,0 0 0,0 0 0,0 0 0,0 0 1,0 0-1,0 0 0,0 0 0,0 0 0,0 0 0,1 0 1,-1 0-1,0 0 0,0 0 0,0 0 0,0 0 0,0 0 1,0 0-1,0 0 0,0 0 0,1 0 0,-1 0 1,0 0-1,6-2 1967,-2 1-189,4-2-1844,0 0 0,0 0 1,-1 0-1,1-1 0,-1 0 1,10-8-1,-11 8-67,-1-1 0,0 0 0,0 0 1,0 0-1,0 0 0,-1-1 0,0 0 0,0 0 1,-1 0-1,0 0 0,0-1 0,0 1 0,-1-1 1,3-13-1,-4 19-13,-1-1 1,1 0-1,-1 1 0,0-1 1,0 0-1,0 0 0,0 0 1,0 1-1,-1-1 0,1 0 1,0 0-1,-1 1 0,1-1 1,-1 0-1,0 1 0,1-1 1,-1 1-1,0-1 0,0 1 1,0-1-1,0 1 0,0-1 1,-1 1-1,1 0 0,0 0 1,-1 0-1,1-1 0,-1 1 1,1 1-1,-1-1 0,1 0 1,-3-1-1,2 2 6,0-1 0,-1 0-1,1 0 1,-1 1 0,1 0 0,-1-1 0,0 1 0,1 0-1,-1 0 1,1 0 0,-1 1 0,1-1 0,-1 1 0,1-1-1,-1 1 1,1 0 0,-1 0 0,1 0 0,0 0 0,-1 0-1,-2 3 1,0 0 7,1 0 1,0 1-1,-1-1 0,2 1 0,-1 0 1,1 0-1,-1 0 0,1 0 0,1 1 1,-1-1-1,1 1 0,0 0 1,0 0-1,1 0 0,0-1 0,0 2 1,0-1-1,0 0 0,1 6 0,0-7-25,1 0-1,-1 0 1,1 1 0,0-1-1,0 0 1,1 0-1,-1 0 1,1 0-1,0-1 1,1 1 0,-1 0-1,1-1 1,0 0-1,0 1 1,0-1-1,0 0 1,1-1 0,0 1-1,0-1 1,0 1-1,0-1 1,9 5-1,-8-6-289,0 1-1,1-1 0,0 0 1,-1-1-1,1 0 0,0 1 0,0-2 1,0 1-1,0-1 0,0 0 0,10-1 1,-2-1-369,19-7 1,-32 8 655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119 165 9322,'-3'0'591,"-1"0"0,0 0-1,1 1 1,-1 0 0,0 0 0,1 0 0,-1 0-1,1 0 1,-1 1 0,-5 3 0,4-2-161,1 0 1,-1 1-1,1-1 1,0 1-1,0 0 1,-5 8 0,4-4-169,0 0 1,0 0 0,1 0 0,0 0 0,1 1 0,0-1 0,0 1 0,-2 15 0,4-21-232,1 0 1,0 1 0,-1-1 0,1 0-1,0 1 1,1-1 0,-1 0 0,2 6-1,-2-8-30,1 0 0,-1 0 0,1 1 0,0-1 1,-1 0-1,1 0 0,0 0 0,0 0 0,0 0 0,-1 0 0,1 0 0,0 0 0,0-1 0,0 1 0,1 0 0,-1 0 0,0-1 0,0 1 0,0-1 0,0 1 0,1-1 0,-1 0 0,0 1 1,3-1-1,0 0-45,0 0 1,1 0-1,-1 0 0,0-1 1,0 0-1,0 0 1,1 0-1,-1 0 1,0-1-1,-1 1 1,1-1-1,0 0 1,0 0-1,-1-1 1,1 1-1,-1-1 1,0 0-1,0 0 1,0 0-1,0 0 1,3-4-1,-1-2-168,0 0 0,0-1 0,-1 1 0,0-1 0,-1 0 0,0 0 0,0 0 0,0-12 0,0-5-153,0-53 0,-3 57 569,-2-1-1,-5-27 1,3 41 573,4 10-762,0 0 0,0 0 0,0 0-1,0 0 1,0 0 0,0 0 0,0 0 0,0 0 0,0 0-1,-1 0 1,1 0 0,0 0 0,0-1 0,0 1 0,0 0 0,0 0-1,0 0 1,0 0 0,0 0 0,-1 0 0,1 0 0,0 0 0,0 0-1,0 0 1,0 1 0,0-1 0,0 0 0,0 0 0,0 0 0,0 0-1,-1 0 1,1 0 0,0 0 0,0 0 0,0 0 0,0 0 0,0 0-1,0 0 1,0 0 0,0 0 0,0 0 0,0 1 0,-6 13 959,2 18-307,0 0 1,3 0-1,3 51 1,-1-56-470,1 0 1,1 0 0,2-1 0,12 42-1,-14-61-276,0 0 0,0 0 0,1-1-1,-1 1 1,1-1 0,1 0 0,-1 0-1,7 6 1,-10-11-191,1 1 0,-1-1 1,1 0-1,-1 0 0,1 0 0,0 0 0,0 0 1,-1 0-1,1-1 0,0 1 0,0 0 0,0-1 1,0 1-1,0-1 0,0 0 0,0 0 0,-1 0 1,1 0-1,0 0 0,0 0 0,0 0 0,0-1 1,0 1-1,3-2 0,41-17-2317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10178,'6'18'4041,"0"11"-2681,-4 9-31,-3 14-321,0 8-232,-2-5-376,0-7-128,11-12-168,2-10-80,4-15-744,2-6-600,-6-17 808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9762,'1'-1'373,"-1"1"0,1-1-1,-1 0 1,1 0 0,-1 0-1,1 1 1,-1-1 0,1 0-1,0 1 1,-1-1 0,1 0 0,0 1-1,-1-1 1,3 0 0,14-4 1895,-10 4-1835,1 1 0,14 1 0,61 12 342,-61-8-1024,0-2-1,0 0 1,38 0-1,-15-8-1869,-29 2 378,32 1 0,-45 2 1733,-1 0-1,1 0 1,-1 1-1,1 0 1,-1-1-1,0 1 1,1 0-1,-1 0 1,0 0 0,0 1-1,0-1 1,0 0-1,0 1 1,0-1-1,0 1 1,0 0-1,0 0 1,-1 0-1,1-1 1,-1 2-1,0-1 1,1 0 0,-1 0-1,0 0 1,1 5-1,2 4 574,0 1-1,-1 1 1,3 22 0,-5-23-94,3 13 1389,1 34-1,-7-61-2940,1 0 641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9362,'20'6'3996,"-16"-5"-3621,1 0 1,-1 0-1,0 1 0,1 0 1,-1 0-1,0 0 0,5 3 1,3 5-303,0 0 1,-1 1 0,0 0-1,-1 1 1,-1 0 0,1 0-1,-2 1 1,9 16 0,-13-21-29,0 1 1,0-1 0,-1 1-1,0 0 1,-1 0 0,0 0-1,0 0 1,-1 1 0,0-1 0,-1 0-1,0 1 1,0-1 0,-1 0-1,-3 16 1,2-20 168,0-5-4,-1-9-35,3-1-151,0 0 0,1 1 1,0-1-1,0 1 0,1-1 0,0 1 0,1-1 0,0 1 1,0 0-1,1 0 0,0 1 0,1-1 0,9-13 1,-13 21 30,0-1 1,1 1-1,-1 0 1,0-1 0,1 1-1,-1 0 1,1-1 0,-1 1-1,1 0 1,-1 0-1,1 1 1,0-1 0,0 0-1,-1 0 1,1 1-1,0-1 1,0 1 0,0 0-1,0-1 1,0 1-1,-1 0 1,1 0 0,0 0-1,0 0 1,0 1 0,0-1-1,0 0 1,0 1-1,-1-1 1,1 1 0,0 0-1,0 0 1,-1-1-1,1 1 1,0 0 0,-1 0-1,1 1 1,-1-1 0,2 2-1,1 1 48,-2 0 1,1 0-1,0 0 0,-1 0 0,0 0 1,0 1-1,0-1 0,0 1 0,-1-1 0,2 6 1,-1 5 213,1 29 0,-2-27-130,3 19 1,1-22-128,-2-14-153,0-7-209,-2 0 157,1-1 0,0 1 0,1-1 1,0 1-1,0 0 0,6-9 0,4-11 39,0 4 101,-13 22 9,1 1 1,-1-1 0,1 0-1,-1 0 1,1 1 0,0-1-1,-1 0 1,1 1 0,0-1-1,-1 1 1,1-1 0,0 1-1,0-1 1,-1 1-1,1 0 1,0-1 0,0 1-1,0 0 1,0-1 0,-1 1-1,1 0 1,0 0 0,2 0-1,-3 0 8,1 0 1,-1 1-1,1-1 0,0 1 0,-1-1 0,1 1 1,-1-1-1,1 1 0,-1-1 0,0 1 0,1-1 1,-1 1-1,0 0 0,1-1 0,-1 1 0,0 0 1,1-1-1,-1 1 0,0 0 0,0-1 0,0 1 1,0 0-1,0 0 0,1 20 240,-1-17-177,0 7 79,0-3-29,0 1 0,2 11 0,-2-19-116,1 0 1,-1 1 0,0-1 0,1 0-1,-1 1 1,0-1 0,1 0 0,0 0-1,-1 0 1,1 1 0,0-1 0,-1 0-1,1 0 1,0 0 0,0 0 0,0 0-1,0 0 1,0 0 0,0 0 0,0-1 0,2 2-1,0-1-5,0 0 0,0-1-1,0 1 1,1-1 0,-1 1-1,0-1 1,0 0 0,0 0-1,1-1 1,4 0 0,3-2-6,17-6 1,-14 4-10,-1-1 0,0 0 0,0-1 0,13-9 0,-22 13-1,1 0 0,-1 0 0,0-1 0,0 0 0,0 1 0,0-2 0,-1 1 0,1 0 0,-1-1 0,0 0 0,-1 1 0,1-1 0,3-9 0,-6 11 13,1 1 1,-1-1-1,0 1 1,0-1-1,0 1 0,0-1 1,-1 1-1,1-1 1,0 1-1,-1-1 1,0 1-1,0 0 0,0-1 1,0 1-1,0 0 1,0 0-1,0 0 1,-1-1-1,1 1 0,-1 1 1,1-1-1,-4-3 1,0 1 23,0-1 0,0 1 1,0 1-1,-1-1 1,1 1-1,-1 0 1,-8-3-1,12 5-7,1 0 0,-1 1-1,1-1 1,-1 1 0,1 0 0,-1-1 0,1 1 0,-1 0-1,1 0 1,-1 0 0,-2 0 0,3 1 1,0-1 1,0 0-1,0 1 1,0 0-1,1-1 0,-1 1 1,0-1-1,0 1 1,1 0-1,-1 0 1,0-1-1,1 1 0,-1 0 1,1 0-1,-1 0 1,1 0-1,-1 0 1,1-1-1,0 1 1,-1 0-1,1 2 0,-3 6 86,1 1-1,0-1 0,1 1 0,0-1 1,1 1-1,0 0 0,0 0 0,1-1 1,0 1-1,1 0 0,0-1 0,3 10 1,-3-12-108,1 0-1,0 0 1,0-1 0,0 1 0,1-1 0,0 1 0,0-1 0,1 0 0,-1-1 0,1 1 0,0-1 0,1 0 0,0 0 0,-1-1-1,1 1 1,10 4 0,-13-7-70,0-1-1,1 0 1,-1 0-1,0 0 1,0 0-1,1 0 1,-1-1-1,4 1 1,-4-1 20,1-1 0,-1 1 1,1-1-1,-1 0 0,0 0 0,6-2 0,-7 2 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10818,'10'0'4417,"2"12"-2696,-2 7-193,-8 18-504,0 10-160,-6 17-312,1 6-151,4-3-145,2-7-72,9-23-328,1-12-360,7-22-1369,0-9 1225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 10842,'0'0'199,"0"-1"-1,0 1 0,-1 0 1,1-1-1,0 1 0,0 0 1,0-1-1,0 1 0,0 0 1,0-1-1,0 1 0,0 0 1,0-1-1,0 1 0,0 0 1,0-1-1,0 1 0,0 0 1,0-1-1,0 1 0,0 0 1,1-1-1,-1 1 0,0-1 0,11 0 2063,-10 1-2285,127-4 1232,-103 2-1122,99-6 471,-118 8-507,0 0 0,0 0 0,12 3-1,-16-3-36,0 0-1,0 1 1,0 0-1,-1-1 0,1 1 1,0 0-1,0 0 0,0 0 1,-1 0-1,1 1 0,0-1 1,-1 0-1,1 1 1,-1-1-1,0 1 0,2 1 1,-1 0 31,-1 1 1,1-1-1,-1 0 0,0 1 1,0-1-1,0 1 1,0 0-1,0-1 1,-1 8-1,0 4 255,-2 17 0,1-10 15,1-18-252,0 1 0,0 0 0,0 0 0,1-1 0,-1 1 0,1 0 0,1-1-1,-1 1 1,1-1 0,2 6 0,-3-8-53,0-1 0,0 1 0,0-1 0,0 1 0,0-1 0,1 1 0,-1-1 0,1 0 0,-1 1-1,1-1 1,-1 0 0,1 0 0,0 0 0,-1 0 0,1-1 0,0 1 0,0 0 0,-1-1 0,1 1 0,0-1-1,0 0 1,0 1 0,0-1 0,0 0 0,0 0 0,0 0 0,3-1 0,-1 0-10,0 0 1,0-1-1,0 1 1,0-1-1,0 0 0,-1 0 1,1 0-1,-1-1 1,1 1-1,-1-1 1,0 0-1,0 0 1,0 0-1,-1 0 0,1 0 1,2-5-1,-1 2 3,-1 1-1,1-1 1,-1 0-1,-1 0 1,1 0-1,-1-1 1,0 1-1,0 0 1,0-11-1,-2 14 8,1 0 0,-2 0 0,1 0 0,0 1 0,-1-1 0,1 0 0,-1 0-1,0 1 1,0-1 0,0 0 0,0 1 0,-1-1 0,-1-3 0,0 2 7,0 1 0,0-1-1,0 1 1,-1-1 0,1 1 0,-1 1 0,-7-6-1,5 5-5,0 0-1,0 0 0,-1 0 0,1 1 0,-1-1 0,0 2 1,1-1-1,-1 1 0,0 0 0,-13 0 0,18 1-25,0 0 0,0 0 0,0 0 0,0 1 0,0-1 0,1 1 0,-1-1 0,0 1 0,0 0 0,0 0 0,0-1-1,1 1 1,-1 1 0,0-1 0,1 0 0,-1 0 0,1 0 0,-3 4 0,2-3-105,1 1-1,0 0 1,-1 0 0,1-1 0,0 1-1,0 0 1,1 0 0,-1 0 0,0 0-1,1 0 1,0 5 0,2 19-433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4937,'28'-36'2747,"-20"22"1425,-8 14-735,-1 8-1705,1-7-1715,-6 159 2032,7-130-1848,1 0-1,1-1 1,9 34 0,-8-46-164,1 0-1,1 0 1,0-1-1,1 0 1,1 0-1,18 26 1,-17-29-46,1-1 0,19 21 0,-27-32-17,-1 1 1,1-1-1,0 0 1,0 1-1,0-1 0,0 0 1,0 0-1,0 0 0,0-1 1,0 1-1,1 0 1,-1-1-1,0 1 0,0-1 1,0 0-1,1 0 0,-1 0 1,0 0-1,4-1 1,-3 1-124,-1-1 0,1 0 0,0 0 0,-1 0 0,1 0 0,-1-1 0,1 1 0,-1-1 0,0 1 1,0-1-1,0 0 0,0 0 0,0 0 0,3-4 0,12-22-672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5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10226,'3'3'5664,"13"10"-4070,-14-9-1314,1-1 1,-1 1 0,0-1 0,0 1-1,2 6 1,4 6 430,38 75 1399,-46-90-2078,1 0 1,-1 0 0,0 0 0,1 0-1,-1 0 1,1 0 0,0 0 0,-1-1-1,1 1 1,0 0 0,-1 0 0,2 0-1,-2-1-22,1 0 0,-1 0-1,0 0 1,0 0-1,0 0 1,0 0-1,1 0 1,-1 0 0,0 0-1,0 0 1,0 0-1,0 0 1,1 0-1,-1-1 1,0 1 0,0 0-1,0 0 1,0 0-1,0 0 1,1 0 0,-1 0-1,0-1 1,0 1-1,0 0 1,0 0-1,0 0 1,0 0 0,0-1-1,0 1 1,0 0-1,0 0 1,0 0-1,0 0 1,0-1 0,0 1-1,0 0 1,0-1-1,1-2 38,-1 0 1,0-1-1,0 1 0,0-1 0,-1-4 0,-9-38 28,3 16-14,-4-46 0,10 67-113,1 1 0,0 0 0,1 0 0,-1-1 0,1 1 0,1 0 0,0 0 0,0 0 0,0 0 0,6-11 0,-6 15-157,0 1 1,0-1-1,1 1 0,-1 0 1,1 0-1,-1 0 0,1 0 0,0 0 1,0 1-1,1-1 0,-1 1 0,0 0 1,1 0-1,5-3 0,-5 4-238,-1 0 0,0 0 0,1 0 0,-1 1-1,1-1 1,-1 1 0,1 0 0,-1 0 0,1 0 0,5 1-1,9 4-937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8146,'1'1'330,"-1"0"1,1 0-1,0 0 1,0 0-1,-1 0 1,1-1-1,0 1 0,0 0 1,0 0-1,0 0 1,0-1-1,0 1 1,0 0-1,0-1 1,0 1-1,0-1 1,0 0-1,2 1 1,-2-1-138,1 0 0,-1 0 1,0 0-1,1 0 1,-1 0-1,0 0 1,0-1-1,1 1 1,-1-1-1,0 1 1,0-1-1,0 1 0,0-1 1,2-1-1,2-2 25,0 0 0,-1-1-1,1 1 1,-1-1-1,6-9 1,14-22 99,31-60-1,-53 92-259,0 0-1,0-1 1,-1 0-1,1 1 0,-1-1 1,0 0-1,-1 0 0,1-5 1,-1 8-32,0 1 0,0 0 0,0 0 0,0 0 0,0 0 1,0-1-1,-1 1 0,1 0 0,0 0 0,-1 0 0,1 0 1,-1 0-1,1 0 0,-1 0 0,1 0 0,-1 0 0,0 0 0,1 0 1,-1 0-1,0 0 0,0 1 0,0-1 0,0 0 0,0 1 1,0-1-1,0 0 0,0 1 0,0-1 0,0 1 0,0-1 1,0 1-1,0 0 0,0 0 0,-1-1 0,1 1 0,0 0 0,0 0 1,-2 0-1,0 0 34,1 1 1,0-1-1,-1 1 1,1-1-1,0 1 1,0 0-1,0-1 1,-1 1-1,1 0 1,0 1-1,0-1 1,0 0 0,1 1-1,-1-1 1,0 1-1,-1 1 1,0 0-5,1 0 0,-1-1 0,1 1 0,0 1 0,0-1 0,1 0-1,-1 0 1,0 1 0,0 4 0,0-3-44,1 1-1,0 0 1,1-1-1,-1 1 1,1 0-1,0-1 0,0 1 1,1 0-1,0-1 1,0 1-1,0 0 1,1-1-1,0 1 0,0-1 1,0 0-1,6 10 1,-5-11-92,-1 0 1,1 0 0,1 0-1,-1-1 1,0 0-1,1 1 1,0-1 0,0 0-1,0-1 1,0 1-1,0-1 1,0 0 0,1 0-1,-1 0 1,1 0-1,-1-1 1,1 1 0,0-2-1,0 1 1,5 0-1,3-1-726,0-1 0,0 0-1,0-1 1,0-1 0,0 0-1,0 0 1,22-11 0,8-6-664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6 8106,'-21'-3'4540,"16"2"-3935,0 1 1,0-1-1,0 1 0,0 0 0,-1 0 0,-5 1 0,4 0-71,0 1-1,1 0 1,-1 0-1,1 0 0,-10 5 1,12-4-359,1-1 0,-1 0 0,1 1 0,-1 0 0,1 0 1,0 0-1,0 0 0,1 1 0,-5 6 0,1-2-44,1 0 1,1 0-1,-1 0 1,2 1-1,-1 0 1,1 0-1,0 0 0,-2 15 1,5-23-129,0 0 0,0 0 1,0 0-1,0 1 0,0-1 0,0 0 1,0 0-1,0 0 0,0 0 1,0 0-1,1 0 0,-1 0 0,0 0 1,1 0-1,-1 0 0,1 0 0,0 0 1,-1 0-1,1 0 0,-1 0 0,1-1 1,1 2-1,-1-1-2,0-1 0,1 1-1,-1 0 1,0-1 0,1 0 0,-1 1 0,0-1 0,1 0-1,-1 0 1,0 1 0,1-1 0,-1 0 0,0-1 0,1 1-1,1 0 1,3-1-8,0-1-1,0 0 0,0 0 1,-1 0-1,1-1 0,9-5 1,-4 0-26,0-2 1,0 1-1,-1-1 1,10-13 0,1 1-1,-10 14 37,-11 8-3,0-1 1,0 1 0,0 0-1,1 0 1,-1 0 0,0 0-1,0 0 1,1 0 0,-1 0-1,0-1 1,0 1 0,1 0-1,-1 0 1,0 0 0,0 0-1,1 0 1,-1 0 0,0 0-1,0 0 1,1 0 0,-1 0-1,0 1 1,0-1 0,1 0-1,-1 0 1,0 0 0,0 0-1,1 0 1,-1 0 0,0 1-1,0-1 1,0 0 0,1 0-1,-1 0 1,0 0 0,0 1-1,0-1 1,1 0 0,-1 0 0,0 1-1,0-1 1,0 0 0,0 0-1,0 0 1,0 1 0,0-1-1,0 0 1,0 1 0,0-1-1,0 0 1,0 1 0,0 7 40,0 0 1,-1 0 0,0 1-1,0-1 1,-4 11 0,-2 16 51,6-29-106,0 0 0,1 0-1,0 0 1,0-1-1,0 1 1,1 0 0,0 0-1,2 6 1,-2-10-146,-1 0 1,1 0 0,0 0-1,0 0 1,0 0 0,1 0-1,-1 0 1,0 0 0,1 0-1,-1-1 1,1 1 0,-1-1 0,1 1-1,0-1 1,0 0 0,0 1-1,0-1 1,0 0 0,0 0-1,0 0 1,0-1 0,0 1-1,4 0 1,15 2-1138</inkml:trace>
  <inkml:trace contextRef="#ctx0" brushRef="#br0" timeOffset="1">504 9 11642,'-18'5'4705,"-4"10"-2904,0 2-633,-6 11-472,2 5-152,7 3-208,10 3-127,10-6-97,10-4-48,10-9-144,6-10-185,7-13-679,-4-8-568,0-15 912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9538,'-5'10'4697,"4"6"-2076,1-3-1693,-2 3-288,-1 0 0,-5 16-1,-4 23 222,5 58 293,0-9-422,-3-38-388,10-43-312,0-24-36,0 0 0,-1 0 0,1 0-1,0 0 1,0 0 0,0 0 0,0 0 0,0 0 0,0 0-1,0 0 1,0 0 0,0 0 0,0-1 0,0 1-1,1-1 1,6-18-39,-6 18 36,1-2-4,0-1 1,1 1 0,0 0-1,0 0 1,0 0 0,4-4-1,3-4-8,-1 0 8,-3 4 20,-1 0 0,1 1 0,1-1 0,0 1 0,0 1-1,0-1 1,1 1 0,10-6 0,-16 11 5,-1 0-1,0 1 1,0-1 0,0 1-1,0-1 1,0 1 0,1 0-1,-1-1 1,0 1 0,0 0-1,1 0 1,-1 0-1,0 0 1,0 0 0,1 0-1,-1 0 1,0 1 0,0-1-1,1 0 1,1 1 0,-2 0 19,1 0 1,0 1-1,-1-1 1,1 0-1,-1 0 1,1 1-1,-1-1 1,0 1-1,0-1 1,0 1-1,2 3 1,1 3 74,-1-1 1,0 1 0,-1 0-1,0 0 1,1 9-1,1 14-230,0 52-1,-4-80-83,0 7-304,0-9 529,0-1-1,0 0 1,0 0-1,0 0 1,0 1 0,0-1-1,0 0 1,0 0-1,0 1 1,0-1 0,1 0-1,-1 0 1,0 0-1,0 1 1,0-1-1,0 0 1,0 0 0,0 0-1,1 0 1,-1 1-1,0-1 1,0 0 0,0 0-1,1 0 1,-1 0-1,0 0 1,0 0-1,0 0 1,1 1 0,-1-1-1,0 0 1,0 0-1,12-4 189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44 10682,'-2'0'429,"1"0"-160,0 0-1,0 0 1,1 0 0,-1 0 0,0 0 0,0 0-1,0 0 1,0 0 0,1 1 0,-1-1 0,0 0 0,0 0-1,1 1 1,-2 0 0,1-1-102,1 1-1,0 0 1,-1 0 0,1 0-1,0 0 1,-1-1 0,1 1-1,0 0 1,0 0-1,0 0 1,0 0 0,0 0-1,0 0 1,0 0 0,0 0-1,0-1 1,0 1 0,1 1-1,26 170 3740,-24-153-3697,-1 0 78,8 30-1,-9-45-250,1 0 1,-1 0-1,0 0 1,1 0 0,0-1-1,0 1 1,0-1-1,1 1 1,-1-1 0,1 0-1,-1 0 1,1 0-1,4 3 1,-5-5-30,-1 0 0,1 0-1,0 0 1,-1 0 0,1-1 0,0 1-1,-1 0 1,1-1 0,0 0 0,0 1-1,0-1 1,-1 0 0,1 0 0,0 0-1,0 0 1,0 0 0,0-1 0,-1 1 0,1 0-1,0-1 1,0 0 0,-1 1 0,1-1-1,0 0 1,-1 0 0,1 0 0,-1 0-1,1 0 1,-1 0 0,2-1 0,4-5-5,1-1 1,-2 1-1,1-1 1,6-11-1,-7 12 7,23-35-2,59-76 19,-57 82-17,38-48-339,-67 80 157,1 0 1,-1 0 0,3-7 0,-4 10 106,-1 1 0,0-1 0,0 1 0,0-1 0,0 1 0,0-1 0,0 1 0,0-1 0,0 1 1,0-1-1,0 1 0,0-1 0,0 1 0,0-1 0,0 1 0,0-1 0,-1 0-13,1 1-1,0 0 1,0 0-1,-1 0 1,1-1-1,0 1 1,-1 0-1,1 0 1,0 0-1,-1 0 1,1 0-1,0 0 1,-1 0-1,1 0 1,0 0-1,-1-1 1,1 1-1,0 1 1,-1-1-1,1 0 1,0 0-1,-1 0 1,1 0-1,0 0 1,-1 0-1,1 0 1,-1 1-1,-13 5-1180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10 10650,'-2'-9'3993,"-4"9"-2689,4 5 105,-6 22-89,-3 7-48,-2 22-544,3 7-223,2 2-265,7 0-72,0-14-80,-1-6-24,5-14-24,-3-8-168,5-4-649,-5-8 57,12-3 296</inkml:trace>
  <inkml:trace contextRef="#ctx0" brushRef="#br0" timeOffset="1">0 351 11763,'16'24'4480,"10"2"-3151,-2 6-25,-1 1-216,1-2-72,0-4-303,0-5-121,0-7-144,2-8-80,-1-15-136,4-10-80,-4-18-288,2-4-360,-2-9-1104,-1-3-921,-1-9 1505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6097,'4'-3'3057,"0"2"-537,4 2-343,2 14-161,32 60-223,-41-17-577,-1 4-272,0 3-376,3-2-120,-3-14-191,5-6-73,-1-18-120,-1-10-192,3-15-865,-3-7-495,9-18-1169,-7-7-503,-2-7 2040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7354,'1'0'371,"-1"0"0,1 1 0,-1-1 0,1 0 0,0 0 1,-1 0-1,1 0 0,-1 1 0,1-1 0,-1 0 1,1 1-1,0-1 0,-1 0 0,0 1 0,1-1 0,0 1 1,9 14 1301,-9-13-1328,2 5 158,0 0-1,-1 1 1,1-1-1,-1 1 1,1 11-1,-1-10-229,-1 0 0,2 0-1,4 12 1,-5-16-248,0-1-1,1 1 0,-1-1 0,1 0 1,0 0-1,1 0 0,-1 0 1,1-1-1,0 1 0,-1-1 1,2 0-1,-1 0 0,0 0 1,0-1-1,1 1 0,0-1 1,-1 0-1,1 0 0,0-1 1,0 0-1,0 1 0,0-2 0,0 1 1,0 0-1,0-1 0,0 0 1,0-1-1,0 1 0,0-1 1,0 0-1,0 0 0,0 0 1,0-1-1,0 1 0,0-1 1,-1 0-1,1-1 0,-1 1 1,0-1-1,1 0 0,-1 0 0,4-5 1,-2 2-44,0 0 1,0 0 0,-1-1-1,0 0 1,-1 0-1,8-14 1,-3-1-57,7-25 0,-3 8 75,-9 32 67,-2 10 123,-2 16 205,0-14-356,-1 34 432,-1 5 27,1 0-1,3 0 1,8 47 0,-2-54-501,1-1 0,2 1 0,17 38 0,-27-72-223,5 10-747,-6-13 905,0 0 0,0 1 0,1-1 0,-1 0 0,0 1 0,0-1 0,1 0 0,-1 1 0,0-1 0,1 0-1,-1 0 1,0 1 0,1-1 0,-1 0 0,1 0 0,-1 0 0,0 0 0,1 1 0,-1-1 0,1 0 0,-1 0 0,0 0-1,1 0 1,-1 0 0,1 0 0,0 0 0,12-8-955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1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172 109 10834,'-13'-19'4789,"9"12"-4316,-1 0 0,1 0 0,-1 1 0,-1-1 0,0 1-1,1 1 1,-2-1 0,-7-5 0,8 7-317,0 0-1,0 1 1,-1-1 0,1 2 0,-1-1-1,0 1 1,1 0 0,-10-2 0,15 4-133,0 0 1,0 0-1,0 0 1,0 1 0,0-1-1,0 0 1,0 0 0,0 1-1,0-1 1,0 1 0,0-1-1,1 1 1,-1-1 0,0 1-1,0-1 1,0 1 0,1 0-1,-1-1 1,0 1 0,1 0-1,-1 0 1,1-1-1,-1 1 1,1 0 0,-1 0-1,0 1 1,0 3 40,-1-1 0,1 1 0,-2 9 0,2-11-54,-2 18 44,2 0 1,0 0 0,1 0-1,3 22 1,-1-28-25,1 1 0,5 21-1,-8-36-27,1 0 0,-1 0-1,0 0 1,0 0-1,1 0 1,-1 0-1,1 0 1,-1-1-1,1 1 1,-1 0-1,1 0 1,-1 0-1,1 0 1,0-1-1,-1 1 1,1 0-1,0-1 1,0 1 0,0-1-1,-1 1 1,1-1-1,0 1 1,0-1-1,0 1 1,0-1-1,0 0 1,0 1-1,0-1 1,0 0-1,0 0 1,0 0-1,0 0 1,0 0-1,0 0 1,0 0 0,0 0-1,1-1 1,1 0-2,1 0 1,-1 0 0,1-1 0,-1 0 0,0 0-1,0 1 1,0-2 0,4-2 0,8-10 7,0 0 0,19-27 0,-13 16 24,-20 24-27,0 1 1,0-1-1,0 1 1,1 0 0,-1-1-1,0 1 1,1 0-1,-1 0 1,1 0-1,-1 0 1,1 0-1,0 0 1,3-1-1,-5 2 0,1 0-1,-1 0 0,0 0 1,1 0-1,-1 0 0,1 0 0,-1 0 1,0 1-1,1-1 0,-1 0 1,0 0-1,1 0 0,-1 0 1,0 1-1,1-1 0,-1 0 0,0 0 1,1 1-1,-1-1 0,0 0 1,1 0-1,-1 1 0,0-1 1,1 2 12,0-1 0,0 1 1,-1-1-1,1 1 1,-1-1-1,1 1 0,-1 0 1,1 1-1,4 52 533,-4-35-297,6 33-1,-7-53-293,0 1-1,0-1 1,0 0-1,0 0 1,0 1-1,0-1 1,0 0-1,0 0 1,0 1-1,1-1 1,-1 0-1,0 0 1,0 0 0,0 1-1,0-1 1,0 0-1,0 0 1,0 1-1,0-1 1,1 0-1,-1 0 1,0 0-1,0 0 1,0 1-1,0-1 1,1 0-1,-1 0 1,0 0-1,0 0 1,0 0-1,1 0 1,-1 1 0,0-1-1,0 0 1,1 0-1,-1 0 1,0 0-1,0 0 1,1 0-1,-1 0 1,0 0-1,0 0 1,0 0-1,1 0 1,-1 0-1,0 0 1,0 0-1,1 0 1,-1-1-1,0 1 1,0 0 0,1 0-1,0-1-325,0 0 1,1-1-1,-1 1 0,0 0 1,0-1-1,0 1 0,2-3 0,8-16-854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1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9226,'5'15'2080,"1"0"0,-2 1 0,4 19 0,-4-12-926,-2 0-1,-1 1 1,-1 30 0,-3-36-659,4-17-476,-1-1 0,0 0 0,0 1 0,0-1 0,0 0 0,0 1 0,-1-1 1,1 1-1,0-1 0,0 0 0,0 1 0,0-1 0,0 0 0,0 1 1,-1-1-1,1 0 0,0 1 0,0-1 0,0 0 0,-1 0 0,1 1 1,0-1-1,0 0 0,-1 0 0,1 1 0,0-1 0,-1 0 0,1 0 1,0 0-1,-1 0 0,1 1 0,0-1 0,-1 0 0,1 0 0,0 0 0,-1 0 1,0-1 0,0 1 1,1-1-1,-1 0 1,1 0-1,-1 1 1,1-1 0,-1 0-1,1 0 1,0 0-1,-1 0 1,1 0-1,0 1 1,0-1-1,-1 0 1,1 0-1,0 0 1,0 0 0,0 0-1,0-1 1,0-1 22,-1-10-11,1 0-1,1 0 0,0 0 0,0 0 0,1 0 0,1 0 0,7-20 0,-4 17-33,1-1 0,0 1 1,1 0-1,1 1 0,11-15 0,-17 26-37,0 0 1,0 0-1,0 1 1,1-1-1,0 1 1,-1 0-1,1 0 1,5-3-1,-7 5-77,-1 0-1,1 1 1,0-1 0,-1 1-1,1-1 1,0 1-1,-1 0 1,1-1-1,0 1 1,0 0-1,-1 0 1,1 0 0,0 0-1,-1 1 1,1-1-1,0 0 1,-1 1-1,1-1 1,0 1-1,-1-1 1,1 1 0,-1 0-1,1 0 1,-1 0-1,2 1 1,6 4-1165,11 8-1789,2-5 1670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58 7290,'-6'8'3568,"2"-3"-1439,4-3-529,2-2-128,-2-2-375,0 1-145,20-6-416,46-13-144,-29 13-208,1 1-64,-3-2-72,0 3 0,-14-2-848,-3 3-984,-10-1 1143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1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10546,'3'6'4377,"4"18"-2272,2 8-657,-5 15-304,0 11-168,-5 10-415,-2 1-233,0-10-208,-1-10-56,4-16-360,3-14-273,13-13-767,-1-15-552,6-23 1184</inkml:trace>
  <inkml:trace contextRef="#ctx0" brushRef="#br0" timeOffset="1">210 189 12035,'-12'3'1697,"-81"19"3975,83-19-5321,0 1 1,1 0 0,-1 0 0,1 1-1,0 0 1,-16 13 0,8-1 512,16-16-831,1 0 1,-1 0-1,1-1 0,-1 1 0,1 0 0,-1 0 0,1 0 1,0 0-1,-1 0 0,1 0 0,0 0 0,0-1 0,0 1 1,0 0-1,0 0 0,0 0 0,0 0 0,0 0 0,0 0 1,0 0-1,0 0 0,1 1 0,1 2 21,1 0 0,0 0 0,-1 0 0,1-1 0,1 1 0,-1-1 0,0 0 0,5 3 0,32 22 93,-14-12-471,2 0 0,0-2 0,31 10 0,-42-20-1051,-2-5 484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1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52 11314,'-3'11'2406,"1"0"-1,-3 20 0,4-22-1866,1-1 0,0 0 0,1 1 0,1 11 1,-1-15-477,0 0 0,0-1 0,1 1 1,-1-1-1,1 1 0,0-1 0,0 0 1,1 0-1,-1 0 0,1 0 0,0 0 1,0-1-1,0 1 0,1-1 1,-1 0-1,1 0 0,-1 0 0,1 0 1,0-1-1,7 4 0,-7-4-45,-1-1 1,1 0-1,-1 1 0,1-1 1,-1-1-1,1 1 0,0 0 1,-1-1-1,1 0 0,0 0 1,0 0-1,-1 0 0,1-1 1,0 1-1,-1-1 0,1 0 1,-1 0-1,1 0 0,-1-1 1,1 1-1,-1-1 0,0 0 1,0 0-1,0 0 0,0 0 1,0-1-1,0 1 0,2-4 1,0 0-5,0 1 0,0-2 1,-1 1-1,0 0 0,-1-1 1,1 0-1,-1 0 0,-1 0 0,1 0 1,-1 0-1,-1-1 0,3-14 1,-4 18-2,0 0 0,0 0 0,0 0 0,-1 0 0,0-1 0,0 1 0,0 0 0,0 0 0,0 1 0,-1-1 0,1 0 1,-1 0-1,0 1 0,-1-1 0,1 1 0,0-1 0,-6-4 0,4 4 10,-1-1-1,0 1 1,0 0 0,0 1 0,-1-1-1,1 1 1,-1 0 0,0 1-1,0-1 1,-12-2 0,13 3-17,1 1 1,-1 0-1,0 1 0,0-1 1,0 1-1,0 0 0,0 1 1,0-1-1,0 1 1,0 0-1,0 0 0,1 0 1,-10 4-1,11-3-18,0 0 1,0 0-1,0 0 0,0 0 0,1 0 1,-1 1-1,1-1 0,-1 1 1,1 0-1,0 0 0,0 0 0,0 0 1,0 0-1,1 0 0,-1 0 0,1 1 1,0-1-1,0 1 0,0-1 0,-1 7 1,2-8-105,-1-1 1,1 1 0,0-1-1,0 1 1,0-1 0,-1 1-1,2-1 1,-1 1-1,0-1 1,0 1 0,0-1-1,1 1 1,-1-1 0,1 1-1,-1-1 1,1 1 0,0-1-1,-1 0 1,1 1 0,0-1-1,1 1 1,10 6-871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1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10770,'-2'1'380,"1"-1"0,0 1 0,0-1 0,0 1 0,0-1 0,-1 1 0,1 0 0,0-1 0,0 1 0,0 0 0,1 0 0,-3 2 0,2-1 121,0 0 0,0 0 0,1 0 0,-1 0 0,0 1 0,1 2 0,-2 1-62,0 6-95,1-1-1,0 1 1,0-1-1,1 1 1,0 0-1,1-1 1,5 23 0,-4-27-259,0 0 0,0 0 0,0 0 0,1 0-1,1 0 1,-1-1 0,1 1 0,0-1 0,0 0 0,1 0 0,0-1 0,0 1 0,10 8 0,-14-13-67,1 0-1,-1-1 0,0 1 0,0 0 0,0-1 0,0 1 1,1 0-1,-1-1 0,0 0 0,1 1 0,-1-1 1,0 0-1,1 1 0,-1-1 0,0 0 0,1 0 1,-1 0-1,1 0 0,-1-1 0,0 1 0,1 0 0,-1 0 1,0-1-1,1 1 0,-1-1 0,0 1 0,0-1 1,0 0-1,1 1 0,-1-1 0,0 0 0,2-1 1,2-4 2,0 1 0,-1-1 0,1 0 0,-1 0 0,4-7 0,-1 1 14,7-10-110,12-28 0,-3-1-3158,-14 31-66,2 0 1441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4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26 330 7482,'-4'0'1153,"-11"-3"2388,15 3-3325,-1-1 0,1 1 0,-1 0 0,1-1 0,-1 1 0,1 0 0,0-1 0,-1 1 0,1-1 0,0 1 0,-1-1 0,1 1 0,0 0 0,-1-1 0,1 1 0,0-1 0,0 0 0,0 1 0,0-1 0,-1 1 0,1-1 0,0 1 0,0-1 0,0 1 0,0-2 0,3 0 263,80-17 301,-68 16-723,533-70 350,-351 59-258,45-5 229,269-36 171,-414 45-399,165-14 189,-177 20-189,93 8-1,-105 1-20,167 6 406,125-49 122,-158 10-395,117-4 53,2 19-27,-283 14-257,571 16 533,-105 24-287,201 9 10,-9-25-166,-410-21-3,-179-5 4,-103 2-155,3-1 213,-10 0-592,-5-1-675,-11-4 639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5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59 5529,'-10'-4'1525,"4"2"-782,0 1 0,1-2 0,0 1-1,-1 0 1,1-1 0,0 0 0,0 0-1,0-1 1,-6-5 0,11 9-685,0 0 0,0-1 0,-1 1 0,1 0 0,0 0 0,0-1 0,0 1 0,0 0 0,-1 0 0,1-1 0,0 1 0,0 0 0,0 0 0,0-1 0,0 1 0,0 0 0,0-1 0,0 1 0,-1 0 0,1-1 1,0 1-1,0 0 0,1-1 0,-1 1 0,0 0 0,0 0 0,0-1 0,0 1 0,0 0 0,0-1 0,0 1 0,0 0 0,1-1 0,-1 1 0,0 0 0,0 0 0,0-1 0,0 1 0,1 0 0,-1 0 0,0 0 0,0-1 0,1 1 0,-1 0 0,0 0 0,1 0 0,17-6 1006,0 4-613,1 0 0,-1 1 0,25 2 0,-31 0-312,0 1-1,-1 0 1,0 0-1,1 1 1,-1 0 0,18 9-1,-26-10-112,1-1 1,-1 1-1,0 1 0,0-1 1,0 0-1,0 1 0,0-1 1,0 1-1,3 5 0,-3-3-3,0 1-1,0 0 0,0-1 1,-1 1-1,3 7 1,-3-5 3,0 1 0,0-1 0,-1 1 0,1 13 0,-2-16-10,0-1 1,-1 1-1,1-1 1,-1 0-1,0 0 1,-1 1-1,1-1 1,-5 10-1,2-7 6,-1 0 0,0 0 1,-1-1-1,0 1 0,0-1 0,0-1 0,-1 1 0,-10 7 0,7-7 0,-2 0 0,1 0 0,-1-1 0,0 0 0,-14 4 0,22-8-13,-14 5 34,18-7-42,0 0 0,0 0 1,-1 0-1,1 0 0,0 0 0,0 0 1,0 0-1,-1 0 0,1 1 1,0-1-1,0 0 0,0 0 0,-1 0 1,1 0-1,0 0 0,0 0 1,0 1-1,0-1 0,0 0 0,-1 0 1,1 0-1,0 0 0,0 1 0,0-1 1,0 0-1,0 0 0,0 0 1,0 1-1,0-1 0,0 0 0,0 0 1,0 0-1,0 1 0,0-1 0,0 0 1,0 0-1,0 0 0,0 1 1,0-1-1,0 0 0,0 0 0,0 0 1,0 1-1,0-1 0,0 0 0,0 0 1,0 0-1,1 1 0,-1-1 1,0 0-1,0 0 0,0 0 0,0 0 1,0 0-1,1 1 0,-1-1 1,0 0-1,0 0 0,0 0 0,1 0 1,-1 0-1,0 0 0,0 0 0,1 0 1,5 3 12,1-1 1,-1-1-1,1 1 1,0-1-1,-1 0 1,1-1-1,10 0 1,-6 1 6,13-1 68,0-1-1,0-1 0,-1 0 1,1-2-1,25-8 1,-45 11-119,-3 0 14,1 1 0,-1-1 1,1 1-1,-1-1 0,0 1 0,1 0 0,-1 0 0,1-1 0,-1 1 0,1 0 0,0 0 0,-1 0 0,1 1 0,-1-1 0,1 0 0,-1 1 1,0-1-1,1 0 0,-1 1 0,2 1 0,1 0-960,-3-3 407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7650,'-1'14'1679,"2"22"0,-1-35-1556,0 1 1,1-1 0,-1 0 0,1 0-1,-1 0 1,1 0 0,0 0-1,-1 0 1,1 0 0,0 0 0,0 0-1,-1 0 1,1 0 0,0 0 0,0 0-1,0 0 1,0-1 0,0 1-1,0 0 1,1-1 0,-1 1 0,0-1-1,0 0 1,0 1 0,0-1-1,1 0 1,-1 1 0,0-1 0,2 0-1,-1 0 29,4 1 109,1-1-1,-1 1 1,0-2-1,0 1 0,1-1 1,-1 1-1,0-2 1,0 1-1,8-3 1,-3-1-76,0 1 0,-1-1 0,1-1 0,9-6 0,-11 6-123,-1 0 0,-1 0-1,1-1 1,-1 1 0,0-2 0,-1 1-1,1-1 1,5-11 0,-9 15-33,-1 0 1,0-1-1,0 1 1,0-1-1,-1 0 1,1 0-1,-1 1 1,0-1-1,-1 0 1,1 0-1,-1 0 1,0 0-1,0 0 1,0 0-1,-1 0 1,0 0-1,0 1 1,-2-9 0,2 11-6,0 0 0,0-1 1,0 1-1,-1 0 1,1 0-1,0 0 1,-1 0-1,0 0 1,1 0-1,-1 0 1,0 1-1,0-1 1,0 1-1,0-1 1,-3-1-1,2 2 10,-1-1 0,1 1 0,-1 0 0,0 0 0,1 0 0,-1 0 0,0 1 0,1 0 0,-7 0 0,4 0 26,0 0-1,0 1 1,0 0-1,0 1 1,0-1 0,0 1-1,1 0 1,-1 1-1,1-1 1,-1 1-1,1 0 1,-9 7-1,9-5-20,0 0 0,1 1 0,-1-1 0,1 1 0,0 0 0,0 0 0,1 0 0,0 0-1,0 1 1,0-1 0,1 1 0,0 0 0,0 0 0,1 0 0,-1 0 0,2 0 0,-1 0 0,1 0 0,0 0 0,1 0 0,-1 0-1,1 0 1,1 0 0,-1 0 0,1 0 0,1 0 0,-1-1 0,1 1 0,0-1 0,0 0 0,1 0 0,0 0 0,0 0 0,1 0-1,-1-1 1,1 0 0,0 0 0,0 0 0,1-1 0,0 0 0,0 0 0,6 4 0,-5-5-192,0 0 0,0 0 0,0 0 0,0-1 0,1 0 0,-1 0 0,0-1 0,1 0 0,-1 0 0,1-1 0,0 0 0,-1-1 0,1 1 0,-1-1 0,1-1 0,-1 1 0,0-1 0,1-1 0,-1 1 0,11-7 0,14-11-823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14 11586,'21'-7'4888,"-18"6"-4620,0 0 1,0 0 0,0 0 0,0 0-1,0 0 1,0 1 0,0-1 0,0 1 0,5 0-1,-7 0-247,-1 0-1,0 0 0,1 0 0,-1 0 0,0 1 1,1-1-1,-1 0 0,0 0 0,1 0 0,-1 0 1,0 1-1,0-1 0,1 0 0,-1 0 0,0 1 1,0-1-1,0 0 0,1 0 0,-1 1 0,0-1 1,0 0-1,0 1 0,0-1 0,1 0 0,-1 1 1,0-1-1,0 0 0,0 0 0,0 1 0,0-1 1,0 1-1,0-1 0,0 0 0,0 1 0,0-1 1,0 0-1,0 1 0,0-1 0,0 0 0,-1 0 1,1 1-1,-7 15 106,-1-4-86,-1-1 0,-19 20 0,14-16-20,-58 56 90,72-70-110,-1-1 1,0 1 0,1 0-1,-1-1 1,1 1 0,-1 0-1,1 0 1,-1-1 0,1 1-1,0 0 1,-1 0 0,1 0-1,0-1 1,0 1 0,-1 0-1,1 0 1,0 0 0,0 0-1,0 0 1,0 0 0,0-1-1,0 1 1,0 0 0,1 1-1,0-1 1,-1 1 0,1-1-1,0 0 1,0 0 0,0 0-1,0 0 1,0 0 0,0-1-1,0 1 1,0 0 0,0 0-1,0-1 1,0 1 0,1 0-1,-1-1 1,2 1 0,6 2 12,0-1 0,1 0 0,-1-1 0,1 0 0,0 0 0,-1-1 0,14-1 0,-11 0 110,0 1 0,0 1 0,22 3 0,-33-4-89,0 0 0,0 0 0,0 1 1,0-1-1,0 0 0,0 1 0,0-1 0,0 1 1,0-1-1,0 1 0,0 0 0,0-1 0,0 1 0,0 0 1,-1 0-1,1-1 0,0 1 0,-1 0 0,1 0 1,0 0-1,-1 0 0,1 0 0,-1 0 0,0 0 1,1 0-1,-1 0 0,0 0 0,1 0 0,-1 0 0,0 0 1,0 0-1,0 1 0,0-1 0,0 0 0,0 0 1,0 0-1,-1 0 0,1 1 0,-1 2 86,-1 0-1,1 1 1,0-1 0,-1-1-1,0 1 1,0 0-1,-1 0 1,-3 5 0,1-3-31,0-1 0,-1 0 0,1 0 0,-1-1 0,0 0 0,0 0 0,0 0 0,0 0 0,-13 4 0,8-4-58,0-1 0,0 0 0,-1-1 0,1 0 0,-16 1 0,19-4-447,11-1-893,15-2-768,7 0 1139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11346,'1'0'350,"-1"1"0,1-1 0,-1 1 0,1-1 0,-1 1 0,0-1 0,1 1 0,-1-1 0,0 1 0,1-1 0,-1 1 0,0 0 0,0-1 0,1 2 0,-1 16 1481,-1-10-1038,-15 144 2678,6-81-3010,10-66-431,0-5-25,0 1-1,0 0 1,0-1-1,0 1 1,0-1-1,0 1 1,0 0-1,0-1 1,0 1-1,-1 0 1,1-1-1,0 1 1,0-1-1,-1 1 1,1-1-1,0 1 1,-1-1-1,0 2 1,1-3-8,0 0 0,-1 0 0,1 1 1,0-1-1,0 0 0,-1 0 0,1 0 1,0 0-1,0 1 0,0-1 0,0 0 1,0 0-1,0 0 0,1 0 0,-1-1 1,2-12-45,0 0 0,1 1 0,9-28 0,-10 37 37,1-7-20,2-1-1,-1 1 0,1 0 1,1 1-1,0-1 0,1 1 1,0 1-1,0-1 0,16-15 1,-21 23 33,1 0 0,0 0 0,-1 0 1,1 0-1,3-1 0,-5 2 0,0 1 1,-1 0-1,1-1 0,0 1 0,0 0 0,0 0 0,0-1 0,-1 1 0,1 0 0,0 0 0,0 0 0,0 0 0,0 0 1,0 0-1,-1 0 0,1 1 0,0-1 0,0 0 0,0 0 0,0 1 0,-1-1 0,1 0 0,0 1 0,0-1 0,0 1 1,1 1 12,0 1 0,0-1 0,0 1 1,0-1-1,-1 1 0,1 0 0,-1-1 1,0 1-1,0 0 0,1 3 0,6 32 180,-5-11 37,-1 0 1,-1 0-1,-4 32 0,2-50-145,1-8 3,0-2-43,0-5-41,2-13-91,34-97-553,-34 111 630,1-1 0,-1 0 0,1 1 0,0 0 1,0-1-1,0 1 0,7-7 0,-9 11 11,0 0 0,0 0 0,0-1 0,0 1-1,0 0 1,1 0 0,-1 0 0,0 1 0,0-1 0,1 0 0,-1 0 0,1 1 0,-1-1-1,1 1 1,-1-1 0,1 1 0,-1-1 0,1 1 0,0 0 0,-1 0 0,1 0-1,-1 0 1,1 0 0,-1 0 0,1 1 0,0-1 0,-1 0 0,1 1 0,-1-1 0,1 1-1,-1-1 1,0 1 0,3 1 0,-2 0 15,0 0 0,0-1 0,0 1 0,0 0 0,0 0 0,-1 1 0,1-1 0,-1 0 0,1 1 0,-1-1 0,0 1 0,1 3 0,1 2 64,0 2-1,1 10 1,5 81 512,-6-54-461,-3-45-154,1 9-317,-1-11 299,0 0 1,0 0 0,0 0-1,1 1 1,-1-1-1,0 0 1,0 0-1,0 0 1,0 0-1,0 0 1,0 0-1,0 1 1,0-1-1,0 0 1,0 0-1,0 0 1,1 0-1,-1 0 1,0 0-1,0 0 1,0 0-1,0 0 1,0 0-1,0 1 1,0-1 0,1 0-1,-1 0 1,0 0-1,0 0 1,0 0-1,0 0 1,0 0-1,1 0 1,-1 0-1,0 0 1,0 0-1,0 0 1,0 0-1,0 0 1,0 0-1,1 0 1,-1-1-1,0 1 1,0 0-1,0 0 1,0 0-1,0 0 1,0 0-1,1 0 1,-1 0 0,0 0-1,0 0 1,0 0-1,0-1 1,0 1-1,0 0 1,0 0-1,0 0 1,0 0-1,0 0 1,0 0-1,0 0 1,1-1-1,-1 1 1,0 0-1,0 0 1,0 0-1,7-13-928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11058,'24'22'4566,"-9"-9"-2590,16 18-1,-25-24-1700,-1-1 0,0 1 0,-1 0 0,0 0-1,0 1 1,3 8 0,-3-4-71,-1 0 0,0 0 0,-1 0 0,0 0 0,-1 1 0,0 16 0,-9 76 423,5-77-517,-13 132 323,16-153-432,-1 0 0,0-1-1,0 1 1,0 0 0,-1 0 0,-3 8-1,-2-5-343,7-10 309,0 0-1,-1 0 1,1 0 0,0 0-1,0 0 1,-1 0 0,1 0-1,0 1 1,0-1 0,0 0-1,-1 0 1,1 0 0,0 0 0,0 0-1,-1 0 1,1 0 0,0 0-1,0 0 1,0-1 0,-1 1-1,1 0 1,0 0 0,0 0-1,-1 0 1,1 0 0,0 0 0,-1-1-110,0 0 1,0 0-1,0 0 1,1-1 0,-1 1-1,0 0 1,1 0 0,-1 0-1,1-1 1,-1 1 0,1 0-1,-1 0 1,1-2 0,-2-9-1068,1 1 0,1 0 1,0-13-1,0 10 378,2-40-730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2:0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8002,'4'-2'1198,"0"1"1,0-1 0,1 1 0,6-2 0,1 2 355,21-1 0,-11 2-530,78-2 1859,-96 2-2835,0 0 1,0 0-1,0 1 0,-1-1 0,1 1 0,0 0 1,0 0-1,0 1 0,-1-1 0,1 1 1,-1 0-1,1 0 0,-1 0 0,0 0 0,1 0 1,-1 1-1,0-1 0,-1 1 0,1 0 0,0 0 1,-1 0-1,0 1 0,0-1 0,0 0 1,3 8-1,-3-6-30,0 1 1,0-1 0,-1 1-1,0 0 1,0 0-1,-1-1 1,0 1 0,0 0-1,0 0 1,0 0-1,-1-1 1,0 1 0,0 0-1,-1-1 1,0 1-1,-4 9 1,-3 3 36,-1 1 1,0-1-1,-17 21 0,0-7 26,17-21 2,-9 13 0,18-22-60,1-1 0,-1 1 0,1-1 0,-1 0 0,1 1 1,0-1-1,-1 1 0,1-1 0,0 1 0,0-1 0,0 1 0,0-1 0,0 1 1,0-1-1,1 0 0,-1 1 0,0-1 0,1 1 0,0 1 0,1 3 119,1 1 0,6 9 0,-8-14-117,6 8 74,0 0 0,1-1 0,0 0 0,0 0-1,1-1 1,0 0 0,1 0 0,-1-1 0,22 12 0,-7-7-16,1 0 0,0-1 1,33 8-1,-54-18-146,-3 0-73,1-1 1,0 1-1,0 0 0,0-1 0,-1 0 0,1 1 0,0-1 0,0 0 0,0 0 0,4 0 0,-3-9-425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7034,'-18'3'5434,"18"-3"-5339,1 0-1,-1 0 1,0 0 0,0 0-1,0 0 1,0 0 0,1 0-1,-1 0 1,0 0-1,0 0 1,0 0 0,0 0-1,0 0 1,1 0 0,-1 0-1,0 0 1,0 0 0,0 0-1,0 0 1,0 0 0,0 1-1,1-1 1,-1 0 0,0 0-1,0 0 1,0 0-1,0 0 1,0 0 0,0 1-1,0-1 1,0 0 0,0 0-1,0 0 1,0 0 0,0 0-1,0 1 1,0-1 0,0 0-1,0 0 1,0 0 0,0 0-1,0 0 1,0 1-1,0-1 1,0 0 0,0 0-1,0 0 1,0 0 0,0 1-1,0-1 1,0 0 0,0 0-1,0 0 1,0 0 0,0 0-1,0 0 1,-1 1 0,1-1-1,0 0 1,0 0-1,0 0 1,0 0 0,0 0-1,0 0 1,-1 0 0,1 0-1,0 0 1,39 2 83,47-4-1,-52 0-136,144-2 35,-161 5-859,-16 0-4846,-2-2 3883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0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68 5161,'0'0'376,"0"-1"1,-1 0-1,1 1 1,0-1-1,-1 0 0,1 0 1,0 1-1,0-1 0,0 0 1,0 1-1,0-1 0,0 0 1,0 0-1,0 1 1,0-1-1,0 0 0,0 1 1,1-1-1,-1 0 0,0 1 1,0-1-1,1 0 0,-1 1 1,1-2-1,1 1 152,-1 0 0,1 0 1,0 0-1,0 0 0,0 0 0,-1 1 0,1-1 0,3 0 0,11-3-1276,6-4 933,39-11 602,-50 16-542,0 0 1,0 1-1,20-1 0,-30 3-219,-1 0 0,1 0 0,0 0 0,0 0 0,0 0 0,-1 0 0,1 1 1,0-1-1,0 0 0,0 0 0,-1 0 0,1 1 0,0-1 0,-1 1 0,2 0 0,-1-1-11,-1 0 0,0 1 0,0-1 0,0 0 0,0 0 0,0 1 0,0-1 0,1 0 0,-1 1 0,0-1 0,0 0 0,0 1 0,0-1 0,0 0 0,0 1 0,0-1 0,0 0 0,0 1 0,-1-1 0,1 0 0,0 0 0,0 1 0,0-1 0,0 0 0,0 1 0,-1-1 0,-1 4 92,0-1 1,-1 0-1,0 1 1,-5 3-1,2 0-77,-12 16 143,-7 7-244,26-30 38,-1 0-1,0 0 0,0 0 1,0 0-1,0 0 0,0 0 0,0 0 1,0 0-1,0 0 0,0 0 1,0 0-1,0 0 0,0 0 1,0 0-1,0 0 0,0 0 0,0 0 1,0 0-1,0 1 0,0-1 1,0 0-1,0 0 0,0 0 1,0 0-1,0 0 0,0 0 0,0 0 1,0 0-1,0 0 0,0 0 1,0 0-1,0 0 0,0 0 1,0 0-1,0 0 0,0 0 0,0 0 1,0 0-1,0 1 0,0-1 1,0 0-1,0 0 0,0 0 1,0 0-1,0 0 0,0 0 0,1 0-406,0 0-359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4657,'0'-1'705,"-4"-3"488,1 3 1441,3 3 4258,21 164-3413,-10-80-3089,21 148 232,-17-154-380,47 148 0,-59-217-156,2 3-922,-5-14 821,0 0 1,0 0-1,0 0 1,0 0-1,0 0 1,0 0-1,0 0 1,0 0-1,0 0 1,0 0-1,0 0 1,0 0-1,0 0 1,0 0-1,0 0 1,0 0-1,0 0 0,0 0 1,0-1-1,0 1 1,0 0-1,0 0 1,0 0-1,0 0 1,0 0-1,0 0 1,0 0-1,0 0 1,0 0-1,0 0 1,0 0-1,0 0 1,0 0-1,0 0 0,0 0 1,0 0-1,0 0 1,0 0-1,0 0 1,0 0-1,0 0 1,0 0-1,1 0 1,-1 0-1,0 0 1,0 0-1,0 0 1,0 0-1,0 0 1,0 0-1,0 0 0,0 0 1,0 0-1,0 0 1,0 0-1,0 0 1,0 0-1,0 0 1,0 0-1,0 0 1,0 0-1,0 0 1,0 0-1,0 0 1,0 0-1,1-10-1359,-1 1 155,-1 0 0,0 1 0,0-1 0,-3-9 1,-9-24-603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5929,'0'-4'361,"0"1"0,1-1 0,-1 1-1,0-1 1,1 1 0,0 0 0,0-1 0,0 1-1,0 0 1,1 0 0,-1-1 0,1 1 0,0 0-1,0 1 1,0-1 0,0 0 0,0 0 0,1 1-1,-1 0 1,1-1 0,0 1 0,-1 0 0,1 0-1,0 0 1,4-1 0,1-1-79,1 1 1,-1 0-1,0 0 1,1 1 0,-1 0-1,1 1 1,12-1-1,-1 1 56,1 2-1,20 2 1,-31-2-254,0 1 1,0 0-1,0 0 1,0 1-1,-1 1 1,1-1-1,-1 2 1,0-1-1,0 1 1,-1 0-1,9 7 0,-14-9-56,1 0-1,-1 1 0,1-1 0,-1 1 0,0-1 0,0 1 0,-1 0 0,1 0 0,-1 0 0,0 1 0,0-1 0,0 0 0,-1 1 0,0-1 1,0 1-1,0 0 0,0-1 0,0 1 0,-1 0 0,0-1 0,0 1 0,0 0 0,-1 0 0,0-1 0,-1 6 0,-1-1 17,0 0-1,0-1 0,-1 1 1,0-1-1,-1 0 0,-5 8 1,-38 44 178,31-39-160,11-14-139,-1 0-1,1 0 0,-1 0 1,0-1-1,0 0 0,-1-1 1,0 1-1,0-2 0,0 1 1,-1-1-1,1 0 1,-1-1-1,0 0 0,0 0 1,0-1-1,-14 2 0,5-3-438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6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10114,'0'3'447,"-1"1"1,1 0-1,1-1 0,-1 1 1,0 0-1,1-1 0,0 1 1,0 0-1,0-1 0,0 1 1,3 3-1,1 4 256,-1-1 1,0 1 0,0 0-1,2 12 1,6 47 840,-3-10-1066,-1-26-308,13 38 0,-21-72-165,0 1 1,1-1-1,-1 0 0,0 1 1,0-1-1,0 0 1,0 1-1,0-1 0,0 0 1,1 1-1,-1-1 0,0 1 1,0-1-1,0 0 1,0 1-1,0-1 0,0 0 1,-1 1-1,1-1 0,0 1 1,0 0-1,-6-4 198,-8-13 107,9 8-273,1 1 0,0-1 0,1 0 0,-1 0 0,2-1 0,-1 1 0,1-1-1,1 1 1,-1-1 0,1 1 0,1-1 0,0 0 0,0 0 0,2-11 0,0 6-39,0 0-1,1 0 0,1 1 1,0 0-1,1-1 0,1 1 1,0 1-1,8-15 0,-7 18-27,0 0 0,0 0 0,0 0 0,1 1 0,1 0-1,-1 0 1,1 1 0,1 1 0,-1-1 0,17-7-1,-23 12-253,0 1-1,1 0 0,-1 0 0,0 0 0,1 0 1,-1 0-1,1 1 0,6-1 0,4 1-611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31 5265,'-1'-5'700,"1"3"-192,0 0-1,-1 0 1,1-1 0,-1 1-1,1 0 1,-2-3 0,1 5-392,1-1 0,0 1 1,-1-1-1,1 1 0,0-1 1,-1 1-1,1-1 0,-1 1 1,1 0-1,-1-1 0,1 1 1,-1 0-1,1-1 0,-1 1 1,1 0-1,-1 0 0,0 0 1,1-1-1,-1 1 0,1 0 0,-1 0 1,0 0-1,1 0 0,-1 0 1,1 0-1,-1 0 0,0 0 1,0 0-1,-2 1 120,0 0-1,0 0 0,0 1 1,0-1-1,0 0 1,0 1-1,0 0 0,0 0 1,1 0-1,-1 0 1,1 0-1,-3 3 1,1-2-59,-6 8 42,0-1-1,0 2 0,1-1 1,1 1-1,0 1 1,1-1-1,0 1 0,1 1 1,0-1-1,1 1 1,0 0-1,2 0 0,-5 24 1,6-15-89,0 0-1,1 0 1,1 0 0,1 0-1,1 0 1,1 0 0,12 44 0,-5-38-11,1 0 0,1 0 0,28 45 0,58 73 145,0-1-20,-92-135-223,10 15 44,-15-24-60,0 0 0,1-1 0,-1 1 0,1 0 1,0-1-1,-1 1 0,1-1 0,0 1 0,4 1 0,-6-3-18,1 1 1,-1-1-1,0 0 0,1 0 0,-1 0 0,0 0 1,1 0-1,-1 0 0,0 0 0,1 0 0,-1 0 0,0 0 1,1 0-1,-1 0 0,0 0 0,1 0 0,-1 0 1,0 0-1,1 0 0,-1 0 0,0 0 0,1 0 1,-1 0-1,0-1 0,1 1 0,-1 0 0,0 0 0,0 0 1,1-1-1,-1 1 0,0 0 0,0 0 0,1-1 1,-1 1-1,0 0 0,0-1 0,0 1 0,0 0 1,1-1-1,2-13-1224,-3 12 998,2-12-492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60 8826,'-1'4'1155,"0"0"0,1 0 0,0 0 0,0 1 0,0 7 0,2-3-591,0 1 1,7 16 0,-3-6 517,-2-7-659,0-1-1,1 1 1,1-1 0,9 16-1,-12-23-336,-1-1-1,1 0 1,1 0-1,-1 0 0,1-1 1,-1 1-1,1-1 0,0 0 1,0 0-1,0 0 1,1 0-1,-1-1 0,1 0 1,7 3-1,-11-5-53,-1 0-1,1 1 1,0-1-1,0 0 1,0 0-1,0 0 1,-1 0 0,1 0-1,0 0 1,0 0-1,0 0 1,-1-1-1,1 1 1,0 0-1,0 0 1,0-1 0,-1 1-1,1-1 1,0 1-1,0-1 1,1 0 28,-1-1 0,1 1-1,-1-1 1,0 1 0,1-1 0,-1 0 0,0 1 0,1-3 0,1-4 86,0 1 1,-1 0 0,2-11-1,12-72 238,5-23-3049,-20 111 2369,-1 0 0,1 0 0,0 0 0,0 0 0,0 0 0,2-3 0,-2 4 163,0 0 0,0 0-1,0 0 1,0 0-1,0 0 1,0 0 0,1 1-1,1-2 1,-3 2 128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6377,'0'7'3793,"0"2"528,0 7-2449,4 15-447,4 6-57,0 7-392,3 0-240,-4-7-399,-1-8-129,2-16-160,-4-5-48,-2-9-1033,5-11-967,-7-18 1240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10570,'7'-1'4025,"-4"3"-2881,2 4-512,12 2-103,-2 1-545,6-2-16</inkml:trace>
  <inkml:trace contextRef="#ctx0" brushRef="#br0" timeOffset="1">533 1 10434,'-3'3'939,"0"0"0,-1 0-1,1 0 1,0 0-1,-6 3 1,-3 1 245,-21 9-1,10-5-88,11-6-693,7-3-250,0 1 0,-1-1 0,1 1 1,0 0-1,0 1 0,1-1 0,-1 1 0,1 0 0,-5 5 0,9-8-150,-1 0-1,0 0 1,1 0-1,-1 0 1,1 1-1,-1-1 1,1 0-1,-1 0 1,1 1-1,0-1 1,0 0-1,-1 0 1,1 1-1,0-1 1,0 0-1,1 1 1,-1-1-1,0 0 1,0 1-1,1-1 1,-1 0-1,0 0 1,1 1-1,-1-1 1,2 2-1,2 2-26,-1 0 1,1 0-1,0 0 0,5 5 1,-7-8 27,38 35-43,-27-27 167,-1 1 1,-1 1-1,0 0 0,0 0 1,12 21-1,-22-32-65,0 1 0,0 0 0,0 0 0,-1 0 0,1-1 0,0 1 0,-1 0 0,0 0 0,1 2 0,-1-3-24,0 0-1,0 0 1,0 0 0,-1 0-1,1 0 1,0 0-1,0 0 1,-1 0 0,1 0-1,-1-1 1,1 1 0,0 0-1,-1 0 1,0 0 0,1-1-1,-1 1 1,1 0 0,-1-1-1,0 1 1,0 0 0,-1 0-1,-4 2 89,-1 0-1,1 0 0,-1 0 0,0-1 1,-12 2-1,9-2-78,1 0-133,-1 0 1,-13 0-1,18-2-276,1 1 0,0-2 0,0 1 0,0 0 0,-1-1 0,1 0 0,-8-3 1,2-2-696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10642,'0'0'205,"0"1"0,0-1 0,-1 1 0,1-1 0,0 0 0,0 1 0,0-1 0,0 0-1,0 1 1,0-1 0,0 1 0,0-1 0,0 0 0,0 1 0,0-1 0,1 1 0,-1-1 0,0 0-1,0 1 1,0-1 0,0 0 0,1 1 0,-1-1 0,1 1 0,8 12 300,-5-6 185,11 19 244,-1 1 1,-1 1-1,8 30 1,-14-32-551,-7-26-379,0 0-1,0 0 1,0 0 0,0 0 0,0 0 0,0 0-1,-1 0 1,1 0 0,0 0 0,0 0-1,0 0 1,0 0 0,0 0 0,0 0 0,0 0-1,0 0 1,0 0 0,0 0 0,0 0 0,0 0-1,0 0 1,0 0 0,0 0 0,0 0 0,0 0-1,0 0 1,0 0 0,0 0 0,0 0-1,0 0 1,0 0 0,0 0 0,0 1 0,0-1-1,0 0 1,0 0 0,0 0 0,0 0 0,0 0-1,0 0 1,0 0 0,0 0 0,0 0-1,0 0 1,0 0 0,0 0 0,0 0 0,0 0-1,0 0 1,0 0 0,0 0 0,0 0 0,0 0-1,0 1 1,0-1 0,0 0 0,0 0-1,0 0 1,0 0 0,-3-6 275,-1-19-289,1 1 1,0-30-1,3 51 7,0-4-8,0 0 0,1 0 1,0 0-1,0 0 0,0 0 1,1 0-1,0 1 1,0-1-1,4-7 0,-5 11 10,0 0-1,1 1 0,0-1 1,-1 1-1,1 0 1,0-1-1,0 1 1,0 0-1,0 0 0,1 0 1,-1 0-1,0 1 1,1-1-1,0 1 0,-1-1 1,1 1-1,0 0 1,-1 0-1,1 0 0,0 0 1,5 0-1,-7 1 8,1 0-1,0 0 0,-1 0 1,1 0-1,0 0 0,-1 0 1,1 1-1,-1-1 1,1 1-1,-1-1 0,1 1 1,-1-1-1,1 1 0,-1 0 1,1 0-1,0 1 0,1 0 29,-1 0-1,0 0 1,0 1-1,0-1 1,0 1-1,0-1 1,2 6-1,-1-1 77,0 0 0,0 0 0,-1 0 0,0 0 0,-1 0 0,1 11 0,-1 5 184,-2-16-226,2 0 0,-1 0 0,1 0 0,2 9 0,-3-16-83,-1 0 1,2 0-1,-1 1 0,0-1 1,0 0-1,0 0 1,0 0-1,0 0 1,0 1-1,0-1 0,0 0 1,0 0-1,0 0 1,0 0-1,0 0 1,0 1-1,0-1 1,1 0-1,-1 0 0,0 0 1,0 0-1,0 0 1,0 0-1,0 0 1,0 1-1,1-1 1,-1 0-1,0 0 0,0 0 1,0 0-1,0 0 1,1 0-1,-1 0 1,0 0-1,0 0 0,0 0 1,4 1-2351,-4-1 1442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1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11242,'0'43'6962,"0"-34"-6263,0 1 0,0 0 0,0 0 0,5 18 0,-5-25-660,1 0 0,0 0 0,1 0 1,-1-1-1,0 1 0,1 0 0,0-1 0,-1 1 1,1-1-1,0 0 0,0 1 0,0-1 0,1 0 1,-1 0-1,1 0 0,-1-1 0,1 1 1,-1-1-1,1 1 0,3 0 0,-4-1-33,0 0 0,0 0 0,-1-1 1,1 1-1,0-1 0,0 0 0,0 1 0,0-1 0,0 0 0,0 0 0,0 0 0,0 0 0,0-1 0,0 1 0,3-1 1,-4 0 1,1 0 1,0 0-1,-1 0 1,0 0-1,1 0 0,-1 0 1,0 0-1,1-1 1,-1 1-1,0 0 1,0-1-1,0 1 1,0-1-1,0 1 1,0-1-1,-1 0 1,1 1-1,0-3 1,1-2 10,-1 1-1,0 0 1,0 0 0,-1-1 0,1 1-1,-1-1 1,-1 1 0,1 0 0,-1-1-1,1 1 1,-1 0 0,-1 0 0,1-1-1,-1 1 1,0 0 0,0 0 0,-1 1-1,1-1 1,-1 0 0,0 1 0,0 0 0,-1-1-1,1 1 1,-1 1 0,0-1 0,0 0-1,0 1 1,-1 0 0,1 0 0,-7-3-1,9 5-62,0 0-1,1 1 0,-1-1 0,1 0 0,-1 1 0,0 0 1,0-1-1,1 1 0,-1 0 0,0 0 0,0 0 1,1 0-1,-1 0 0,0 0 0,0 1 0,1-1 1,-1 0-1,0 1 0,1-1 0,-1 1 0,0 0 0,1 0 1,-1 0-1,1 0 0,-1 0 0,1 0 0,0 0 1,-1 0-1,1 0 0,0 0 0,0 1 0,0-1 0,0 1 1,-2 2-1,2-2-275,-1 1 0,1-1-1,0 1 1,0 0 0,0-1 0,0 1 0,1 0-1,-1 0 1,1 0 0,0 0 0,-1 0 0,1-1-1,0 1 1,1 0 0,-1 0 0,1 0 0,-1 0-1,1-1 1,0 1 0,1 4 0,11 12-1363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5625,'3'2'622,"0"-1"0,1 1 0,-1-1 0,1 0 0,-1 0 0,1 0 1,3 0-1,10 2 593,25 6 460,-19-5-778,28 10 0,-45-12-742,-1 0 0,1 1 1,0-1-1,-1 1 1,1 0-1,-1 1 0,0-1 1,0 1-1,7 8 1,-10-9-76,1 1 0,-1 0 0,0-1 0,0 1 0,0 0 0,0 0 1,-1 1-1,1-1 0,-1 0 0,0 0 0,0 1 0,-1-1 0,0 0 0,1 1 1,-1-1-1,-1 1 0,1-1 0,-1 0 0,-1 6 0,0-1 72,0 1 0,-1-1 0,0 0 1,-1 0-1,0-1 0,-1 1 0,-9 13 0,6-10-4,-10 13 93,17-24-236,0 1 1,-1-1-1,1 1 0,-1-1 0,1 0 1,-1 1-1,0-1 0,0 0 0,0 0 0,1 0 1,-4 0-1,6-1-38,-1 0-1,0 0 1,0 0-1,0 0 1,0 0-1,0 0 1,1-1-1,-1 1 1,0 0 0,0 0-1,0 0 1,0 0-1,0-1 1,0 1-1,0 0 1,0 0 0,0 0-1,0 0 1,0-1-1,0 1 1,0 0-1,0 0 1,0 0-1,0 0 1,0-1 0,0 1-1,0 0 1,0 0-1,0 0 1,0-1-1,0 1 1,0 0 0,0 0-1,0 0 1,0 0-1,-1 0 1,1-1-1,0 1 1,0 0 0,0 0-1,0 0 1,0 0-1,-1 0 1,1 0-1,0-1 1,0 1-1,0 0 1,0 0 0,0 0-1,-1 0 1,1 0-1,0 0 1,0 0-1,0 0 1,-1 0 0,1 0-1,0 0 1,0 0-1,0 0 1,0 0-1,-1 0 1,1 0-1,0 0 1,0 0 0,0 0-1,0 0 1,-1 0-1,1 0 1,0 1-1,0-3-700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0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13035,'-7'57'4769,"2"17"-3937,5 0-72,6-1-208,6-6-192,12-14-200,3-9-96,3-20-72,0-7-152,-1-14-1048,-2-11-808,-9-11 1183</inkml:trace>
  <inkml:trace contextRef="#ctx0" brushRef="#br0" timeOffset="1">25 161 13267,'-15'5'5057,"8"1"-3873,5-1-232,15 4-480,4-3-199,19-6-177,9 0 24,13-10-448,7 2 263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71 9594,'3'-5'4153,"1"-8"-2217,-4 1-63,-12-28-449,-5 40-288,2 8-400,3 9-191,2 14-265,6 3-88,8 6-136,6-1-48,14-10-40,8-1-16,11-16-88,6-6-392,-3-12-1153,1-11-1504,2-15 1929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1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23 8290,'-2'1'327,"1"0"1,-1 0-1,1 1 1,0-1 0,0 0-1,-1 1 1,1-1-1,0 0 1,0 1-1,0 0 1,1-1 0,-1 1-1,0-1 1,0 3-1,0 1 311,0 0-1,0 0 1,1 0-1,0 5 1,0 0 17,0-1-34,0 0 1,1 0-1,0 0 0,3 12 0,-4-19-536,1 1 0,0-1 1,0 1-1,-1-1 0,2 1 0,-1-1 0,0 0 0,0 1 1,1-1-1,-1 0 0,1 0 0,0 0 0,-1 0 0,1 0 1,0-1-1,0 1 0,0-1 0,1 1 0,3 1 0,-4-2-70,0-1 0,1 1 1,-1-1-1,1 0 0,-1 0 0,1 0 0,-1 0 0,1 0 0,-1 0 0,1-1 0,-1 1 0,0-1 0,1 0 0,-1 0 0,0 0 0,1 0 0,-1 0 1,0 0-1,0-1 0,0 1 0,0 0 0,2-3 0,1-1-3,0 1 1,-1-1-1,0 1 0,0-1 1,0 0-1,0-1 0,4-8 1,-6 10-3,-1 0 0,1 0-1,-1-1 1,1 1 0,-1 0 0,-1-1 0,1 1 0,-1-1 0,1 1 0,-1-1 0,-1 1 0,0-6-1,1 7-3,-1 0-1,0 0 1,0 1-1,0-1 1,0 1-1,0-1 1,-1 1-1,1-1 1,-1 1-1,0 0 1,1-1-1,-1 1 1,0 0-1,0 0 1,-1 0-1,1 1 1,0-1-1,-1 1 1,1-1-1,-4-1 1,1 1-138,1 0 1,-1 0 0,0 0-1,0 1 1,-1 0-1,1 0 1,0 0 0,0 0-1,0 1 1,-1 0-1,1 0 1,0 0 0,0 1-1,-1 0 1,1 0-1,-8 3 1,12-4 32,1 0-1,-1 1 1,0-1-1,0 0 1,1 1-1,-1-1 1,0 1-1,1-1 1,-1 1-1,1-1 1,-1 1-1,0 0 1,1-1-1,-1 1 1,1 0-1,-1 0 1,1 0 10,0 1 0,0-1 1,0 0-1,0 0 0,0 0 1,0 0-1,0 0 0,0 0 0,1 0 1,-1 2-1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1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8834,'10'11'3257,"12"17"1,5 14-131,-14-21-1569,25 31 1,-34-48-1435,0 0 0,0 0 1,0 0-1,1-1 0,-1 1 0,1-1 1,6 3-1,-9-5-101,0 0 0,0 0 0,0-1 0,0 1 0,0-1 0,0 1 0,0-1 0,0 1 0,0-1 0,0 0 0,0 0 0,0 0 0,0 0 0,0-1 0,0 1 0,0 0-1,0-1 1,0 0 0,0 1 0,0-1 0,0 0 0,0 0 0,2-2 0,2-2 5,-1 0 1,0-1-1,-1 1 0,0-1 0,0 0 0,0-1 1,0 1-1,-1-1 0,3-7 0,4-8 18,2-3 7,-1 2-2855,21-33 0,-9 27 650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1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9202,'0'1'225,"0"-1"0,0 1-1,0 0 1,1 0 0,-1 0 0,0 0-1,0 0 1,1 0 0,-1 0 0,0 0 0,1 0-1,-1-1 1,1 1 0,-1 0 0,1 0-1,0 0 1,-1-1 0,1 1 0,0 0 0,0 0-1,1-1-47,-1 1-1,0-1 1,1 1-1,-1-1 1,0 1-1,1-1 1,-1 0-1,1 0 1,-1 0-1,0 0 1,1 0-1,-1 0 1,1 0-1,-1-1 1,2 1-1,1-1 47,-1 0 0,1 0 0,-1-1 0,1 1 1,-1-1-1,1 0 0,-1 0 0,0 0 0,0 0 0,0 0 0,0-1 0,3-2 0,-2 0-110,-1 1 0,1-1 0,-1 0 0,0 0 0,0-1 0,0 1 0,3-8 0,-4 7-94,0 0-1,-1 0 1,1 0 0,-1-1-1,0 1 1,-1 0 0,1 0-1,-1-1 1,-1 1 0,1 0-1,-1 0 1,0-1 0,0 1-1,-1 0 1,-4-10-1,6 15-15,-1 0 0,1 0 0,-1 0 0,1 0 0,-1 0 0,0 0 0,1 0 0,-1 0 0,0 1 0,0-1-1,0 0 1,0 1 0,1-1 0,-1 0 0,0 1 0,0-1 0,-2 0 0,2 1-5,1 0 1,-1 0-1,1 0 1,-1 0-1,1 0 1,-1 0-1,1 1 1,-1-1-1,1 0 1,-1 0 0,1 0-1,-1 1 1,1-1-1,-1 0 1,1 1-1,-1-1 1,1 0-1,0 1 1,-1-1-1,1 0 1,0 1-1,-1-1 1,1 1-1,0-1 1,-1 1-1,1-1 1,0 1-1,0-1 1,0 1-1,-1-1 1,1 1-1,0-1 1,0 1-1,0-1 1,0 1-1,0 0 1,-2 13 13,1-1 0,0 1 1,1-1-1,2 15 0,-1-11 113,-1-7-16,1 1-1,0-1 0,0 0 0,1-1 1,1 1-1,4 13 0,-6-21-103,0 0 0,0 0-1,0 0 1,0 0 0,1 0-1,-1 0 1,0 0 0,1 0 0,-1 0-1,1-1 1,0 1 0,0-1-1,-1 1 1,1-1 0,0 0-1,0 1 1,1-1 0,-1 0 0,0 0-1,0-1 1,0 1 0,1 0-1,-1-1 1,0 1 0,0-1-1,1 0 1,-1 0 0,1 0-1,-1 0 1,0 0 0,1 0 0,-1-1-1,3 0 1,3-1-95,0-1 1,-1 0-1,1 0 1,-1-1-1,0 1 1,11-9-1,-5 2-347,-1 1-1,17-19 1,-23 19 343,-5 8 96,0 0 0,0-1 0,0 1 1,0 0-1,0 0 0,0 0 0,1 0 0,-1 0 0,0 0 0,0 0 0,1 0 0,-1 0 0,2 0 0,-6 20 1958,-13 39-950,15-56-961,0 0 0,1 0 0,-1-1 0,0 1 0,0 0 1,0-1-1,0 1 0,-1-1 0,1 1 0,0-1 0,-3 3 0,4-4-32,-1 1-1,1-1 1,-1 0-1,1 1 0,-1-1 1,0 0-1,1 1 1,-1-1-1,1 0 0,-1 0 1,1 0-1,-1 1 1,0-1-1,1 0 0,-1 0 1,0 0-1,1 0 1,-1 0-1,1 0 1,-1 0-1,0 0 0,1-1 1,-1 1-1,0 0 1,1 0-1,-1 0 0,1-1 1,-2 0-1,2 1-13,0 0 0,0 0 0,0 0 0,-1 0 0,1 0 0,0-1 0,0 1 0,0 0 0,0 0 0,0 0 0,0 0 0,0-1 0,-1 1 0,1 0 0,0 0 0,0 0-1,0 0 1,0-1 0,0 1 0,0 0 0,0 0 0,0 0 0,0-1 0,0 1 0,0 0 0,0 0 0,0 0 0,0-1 0,0 1 0,1 0 0,3-8-132,17-17-307,-21 25 430,81-86-2604,-48 54 1666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18 144 10730,'-2'3'824,"-4"3"2673,9-11-695,6-11-2404,1 0-1,-2-1 0,0 0 1,8-30-1,-15 44-383,-1 0 0,1-1 0,0 1 0,-1-1 0,0-3 0,0 7-12,0 0 1,0-1-1,0 1 0,0-1 1,0 1-1,0 0 1,0-1-1,0 1 1,0-1-1,0 1 1,0 0-1,0-1 1,0 1-1,-1 0 0,1-1 1,0 1-1,0 0 1,0-1-1,-1 1 1,1 0-1,0-1 1,0 1-1,-1 0 0,1 0 1,0-1-1,0 1 1,-1 0-1,1 0 1,0 0-1,-1-1 1,1 1-1,0 0 1,-1 0-1,1 0 0,-1 0 1,1 0-1,0 0 1,-1 0-1,1 0 1,0 0-1,-1 0 1,1 0-1,-1 0 1,1 0-1,0 0 0,-1 0 1,1 0-1,0 0 1,-1 0-1,1 0 1,-1 1-1,1-1 1,0 0-1,0 0 0,-1 0 1,1 1-1,0-1 1,-1 1-1,-3 1 9,1 1-1,-1 0 1,1 0-1,-1 0 0,1 0 1,0 1-1,1-1 1,-1 1-1,1 0 1,-1 0-1,1 0 0,-3 7 1,3-4-8,0-1 1,0 0 0,0 1-1,1-1 1,0 1-1,0-1 1,1 1 0,0 8-1,1-11-10,-1 0 0,1 0 0,-1 0 0,1 0 0,1 0 0,-1 0 0,0-1 0,1 1 0,0 0 0,0-1 0,0 1 0,0-1 0,1 0 0,4 5 0,-4-5-57,-1-1 0,1 0 0,0 0-1,0-1 1,0 1 0,0-1 0,0 1-1,0-1 1,0 0 0,0 0 0,0 0-1,1-1 1,-1 1 0,0-1 0,1 0-1,-1 1 1,0-2 0,5 1 0,-1-1-482,1-1 0,12-4 0,21-9-420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91 291 10794,'-7'4'834,"0"1"0,0 0 0,0 0 0,1 1 0,0-1 0,0 2-1,0-1 1,-7 12 0,9-13-580,1 0-1,0 1 1,0 0-1,1 0 1,0-1 0,0 2-1,0-1 1,1 0-1,0 0 1,0 0-1,0 1 1,1 6-1,0-11-220,0-1 1,0 0-1,0 0 0,0 1 0,1-1 0,-1 0 0,0 1 1,1-1-1,-1 0 0,1 0 0,-1 1 0,1-1 0,0 0 1,0 1-1,0-1-29,0-1 1,-1 1 0,1-1 0,0 0 0,-1 1-1,1-1 1,0 1 0,0-1 0,-1 0-1,1 0 1,0 1 0,0-1 0,0 0-1,-1 0 1,1 0 0,0 0 0,0 0 0,0 0-1,-1 0 1,1 0 0,0-1 0,0 1-1,0 0 1,-1 0 0,2-1 0,2-1-4,0 0 0,1 0 1,-1 0-1,0 0 0,-1-1 0,1 0 1,6-6-1,21-25-67,-29 33 62,9-13-89,0 0 0,0-1 1,-2-1-1,0 1 0,0-1 0,-1-1 1,-2 1-1,1-1 0,-2-1 0,0 1 1,-1-1-1,2-21 0,-4 11 84,-1 0-1,-2 0 1,-6-49 0,7 77 18,0 0 0,1 0-1,-1 0 1,0-1 0,0 1 0,0 0 0,0 0 0,0 0 0,0-1-1,0 1 1,-1 0 0,1 0 0,0 0 0,0-1 0,0 1 0,0 0-1,0 0 1,0 0 0,0-1 0,0 1 0,0 0 0,-1 0 0,1 0-1,0 0 1,0-1 0,0 1 0,0 0 0,0 0 0,-1 0 0,1 0-1,0 0 1,0 0 0,0-1 0,-1 1 0,1 0 0,0 0 0,0 0 0,0 0-1,-1 0 1,1 0 0,0 0 0,-1 0 16,1 1 1,0-1-1,-1 1 0,1-1 0,0 1 1,-1-1-1,1 1 0,0-1 0,0 1 1,-1-1-1,1 1 0,0 0 0,0-1 1,0 1-1,0-1 0,0 2 0,-1 19 452,0 0 0,6 37 0,11 45 181,-13-86-556,6 36 207,29 92-1,-35-137-441,0 0 0,0-1 0,0 1 0,8 10 1,-10-16-116,0 0 0,1-1-1,-1 1 1,1-1 0,-1 1 0,1-1 0,-1 1 0,1-1 0,0 0 0,-1 0 0,1 0 0,0 0 0,0 0 0,0 0 0,0-1 0,0 1 0,0 0 0,0-1-1,0 0 1,0 1 0,0-1 0,0 0 0,1 0 0,1-1 0,5-1-411,0 0-1,0-1 1,11-6-1</inkml:trace>
  <inkml:trace contextRef="#ctx0" brushRef="#br0" timeOffset="1">916 280 13739,'11'11'5113,"-6"1"-3633,2 2-743,9 5 95,-11 1-128,-4-3-192,5-4-336,-8-6-240,-2-7-720,2-5-496,2 3 711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9018,'10'-2'4137,"-4"9"-1257,0 4-1319,6 2-585,-4-1-192,12 0-504,2-6-432,8 5-1472,3-3 1160</inkml:trace>
  <inkml:trace contextRef="#ctx0" brushRef="#br0" timeOffset="1">299 137 8114,'10'20'4638,"10"23"1,-17-35-4000,-1-1-1,0 1 1,0 0-1,-1-1 1,0 1-1,0 15 1,-5 16 463,2-30-949,1 1 0,0 17 0,1-27-157,0 0 0,0 0-1,0 1 1,0-1 0,0 0-1,0 0 1,0 0-1,0 0 1,0 0 0,0 0-1,0 0 1,0 0 0,0 0-1,0 1 1,0-1 0,0 0-1,0 0 1,0 0-1,0 0 1,0 0 0,0 0-1,0 0 1,0 0 0,0 0-1,0 1 1,0-1 0,0 0-1,0 0 1,0 0 0,1 0-1,-1 0 1,0 0-1,0 0 1,0 0 0,0 0-1,0 0 1,0 0 0,0 0-1,0 0 1,0 0 0,1 0-1,-1 0 1,0 0-1,0 0 1,0 0 0,0 0-1,0 0 1,0 0 0,0 0-1,0 0 1,1 0 0,-1 0-1,0 0 1,0 0-1,0 0 1,0 0 0,0 0-1,0 0 1,0 0 0,0 0-1,0 0 1,0 0 0,1-1-1,-1 1 1,0 0 0,5-6-275,5-10-291,7-19 0,-12 23 452,1 0 0,0 1 1,1-1-1,15-18 0,-21 28 147,0 1-1,1 0 1,-1-1 0,0 1-1,1 0 1,-1-1-1,1 1 1,0 0 0,-1 0-1,1 0 1,0 1 0,0-1-1,-1 0 1,1 1-1,0-1 1,0 1 0,0-1-1,0 1 1,0 0-1,0 0 1,0 0 0,-1 0-1,1 0 1,0 0-1,0 1 1,0-1 0,0 1-1,0-1 1,0 1 0,-1 0-1,1-1 1,2 2-1,0 1 116,-1 0 0,1 0-1,-1 0 1,1 0 0,-1 0-1,0 1 1,0 0 0,-1-1-1,1 1 1,-1 0 0,1 0-1,-1 0 1,-1 1 0,1-1-1,0 0 1,0 7-1,1 1-170,-1-1 0,-1 1 0,0 0 0,0-1 0,-2 17 0,-2-15-343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6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8634,'2'1'3321,"-2"-1"-3310,3 1 473,1 1 1,-1-1-1,0 0 0,1 1 0,-1 0 0,0 0 0,0 0 0,0 0 0,4 4 1,-7-6-433,0 1 0,0-1 0,1 0 0,-1 0 0,0 1 0,0-1 0,0 1 0,0-1 0,0 0 0,0 1 0,1-1 0,-1 0 0,0 1 0,0-1 0,0 0 0,0 1 1,0-1-1,0 1 0,0-1 0,-1 0 0,1 1 0,0-1 0,0 0 0,0 1 0,0-1 0,0 0 0,0 1 0,-1-1 0,1 0 0,-1 1 0,-9 7 1083,8-7-983,-9 5 477,0 0-1,-1-2 1,-21 8 0,-4 0 270,20-5-587,0 0 0,0 2-1,1 0 1,1 0 0,-1 1-1,-24 22 1,36-28-267,0 0 0,0 1 1,0-1-1,1 1 0,-1 0 0,1 0 1,-4 9-1,6-13-36,0 1-1,0 0 1,1 0 0,-1 0 0,1 0 0,-1 0 0,1 0-1,0 0 1,0 0 0,-1 0 0,2 0 0,-1 0 0,0 0-1,0 0 1,1 0 0,-1-1 0,1 1 0,-1 0 0,1 0-1,0 0 1,0 0 0,0-1 0,0 1 0,0 0 0,0-1-1,3 4 1,-1-2-40,1 0 1,0 0-1,0-1 0,0 1 0,0-1 0,1 0 0,-1 0 1,1 0-1,-1 0 0,1-1 0,0 0 0,-1 0 1,8 0-1,7 1-1365,-1-2 0,22-2 0,-18 1-1265,3 1-1157,-5 1 1679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6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5617,'-17'11'3601,"-22"30"344,39-33-1273,4 4-607,3 0-225,-2-1-592,2-2-319,6 4-505,2-5-168,9-3-160,1 1-264,1-8-1184,-3-4 343,3-7 345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9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6865,'-41'42'3809,"35"-39"-744,4-2-1337,1 2-159,1-3-553,0 0-208,0 0-400,22 3-152,42 2-168,-31-5-40,5-3-40,-3 1-8,-1-1-272,-12 0-264,0 3-848,-12 3-737,-12 4 1321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10930,'20'-9'4465,"-13"5"-2672,5 8-985,-6 7 128,1 7-40,-4 9 72,-6 13-215,-2 1-137,-2 8-216,3-2-88,0-6-136,-1-4-48,-1-3-504,-6 2-344,7-10-657,-3 1-487,8-10 1200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31 10554,'-13'-9'4073,"20"2"-2689,6 1-463,12 2-89,9 0-48,12 5-192,9 2-216,21 1-168,5-2-56,-7 1-72,-5 0-16,-13-1-24,-6 4-104,-5 0-632,-3 1-440,-11 1-1809,-3 2 1817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7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0 398 11658,'2'1'425,"-1"-1"-1,1 1 0,-1 0 0,0-1 0,1 1 0,-1 0 0,1-1 1,0 0-1,1 1 0,3-1-297,-1 0 0,0 0 0,8-1-1,2-1 153,-9 2-230,114-9 716,-87 4-440,51-12 1,-75 15-239,1-1 1,0-1-1,-1 1 1,0-2 0,0 1-1,9-7 1,-14 8-27,-1 0-1,1 0 1,-1 0 0,1-1-1,-1 1 1,0-1 0,0 0 0,0 0-1,-1 0 1,1 0 0,-1-1 0,0 1-1,-1-1 1,3-7 0,-2 4 7,0-1 0,0 0 1,-1 0-1,0 0 0,-1 0 0,0 1 1,-1-1-1,0 0 0,0 0 1,-1 0-1,0 0 0,0 1 0,-1-1 1,0 1-1,-8-15 0,5 12-3,-1 0 1,0 0-1,0 1 0,-2 0 0,1 1 0,-17-15 1,21 21-7,-1-1 0,0 1 0,-1 0 0,1 0-1,0 0 1,-1 0 0,1 1 0,-1 0 0,0 1 0,0-1 0,0 1 0,0 0 0,0 0 0,0 1 0,0 0 0,-8 0 0,6 2-14,0-1 0,0 1 1,0 1-1,1-1 0,-1 1 0,1 0 0,-1 1 1,1 0-1,0 0 0,1 1 0,-1 0 0,1 0 0,0 0 1,0 1-1,0 0 0,1 0 0,0 0 0,0 1 1,1-1-1,0 1 0,0 0 0,-4 10 0,5-10-35,0 1 1,1-1-1,0 0 0,0 1 0,1-1 0,-1 1 1,2 0-1,-1-1 0,1 1 0,0 0 0,1 0 0,0-1 1,0 1-1,1-1 0,-1 1 0,2-1 0,-1 0 0,1 1 1,0-1-1,1 0 0,-1-1 0,2 1 0,-1-1 1,5 6-1,2-1-5,0 0 0,1-1 1,0-1-1,0 0 0,1-1 1,27 14-1,86 27-425,-122-47 400,19 6-819,40 8-1,-55-15 517,-1 0 0,1 0 1,-1-1-1,1 0 0,0 0 0,-1-1 0,1 0 0,-1 0 0,12-4 0,27-15-378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22 9842,'0'0'113,"0"-1"0,0 1 0,0 0 0,0 0 0,0 0-1,0 0 1,0 0 0,0 0 0,0 0 0,0 0 0,0 0 0,0 0 0,0-1-1,0 1 1,0 0 0,0 0 0,0 0 0,0 0 0,0 0 0,0 0 0,0 0-1,0 0 1,0 0 0,0 0 0,0-1 0,0 1 0,0 0 0,0 0 0,0 0-1,0 0 1,0 0 0,0 0 0,-1 0 0,1 0 0,0 0 0,0 0 0,0 0 0,0 0-1,0 0 1,0 0 0,0 0 0,0 0 0,0 0 0,0 0 0,-1 0 0,1 0-1,0 0 1,0 0 0,0 0 0,0 0 0,0 0 0,0 0 0,0 0 0,0 0-1,0 0 1,0 0 0,-1 0 0,1 0 0,0 0 0,0 0 0,0 0 0,0 0 0,0 0-1,0 0 1,0 0 0,0 0 0,0 1 0,2-9 1360,-2 7-1456,1 0 0,0 0 1,-1 0-1,1 0 0,0 1 1,0-1-1,0 0 0,0 1 1,0-1-1,0 1 0,0-1 0,0 1 1,0-1-1,0 1 0,0-1 1,0 1-1,0 0 0,0 0 1,0 0-1,0 0 0,0-1 1,1 2-1,0-1 9,0 0 0,0 1-1,0-1 1,-1 1 0,1 0 0,0-1 0,0 1 0,-1 0-1,1 0 1,-1 0 0,1 0 0,1 2 0,0-1 4,-1 1 0,0-1 0,0 0 0,0 1 0,0 0 0,0-1 0,-1 1 1,1 0-1,-1 0 0,0 0 0,1 0 0,-1 0 0,-1 0 0,1 0 0,0 0 0,-1 4 0,0-2-13,-1 0-1,0-1 0,0 1 0,-1 0 0,1-1 0,-1 0 1,0 1-1,-1-1 0,1 0 0,-1 0 0,1 0 1,-1 0-1,-6 6 0,2-4 3,0 1 0,0-1 0,0 0-1,-1 0 1,0-1 0,-9 5 0,12-8-8,1 1 0,-1-1 0,1 1 0,0 0 0,-7 6 0,10-7-10,-1-1 0,1 1 1,0 0-1,0-1 0,0 1 0,0 0 0,0 0 1,0 0-1,0 0 0,0 0 0,1 0 1,-1 0-1,1 0 0,0 0 0,-1 0 1,1 3-1,0-4-3,0 0 1,1 0 0,-1 0-1,0 0 1,1 1 0,-1-1-1,0 0 1,1 0 0,0 0-1,-1 0 1,1 0 0,0 0-1,-1 0 1,1 0 0,0 0-1,0 0 1,0-1 0,0 1-1,0 0 1,1 0 0,22 12-12,-19-11 11,52 19 1,-37-14 114,32 15 0,-50-21-71,0 0 0,1 0 0,-1 0-1,0 1 1,0-1 0,3 4-1,-5-5-24,0 1 1,0-1-1,1 0 0,-1 1 0,0-1 0,0 0 0,0 1 0,1-1 0,-1 1 0,0-1 0,0 0 1,0 1-1,0-1 0,0 1 0,0-1 0,0 0 0,0 1 0,0-1 0,0 2 0,0-2 10,-1 1 0,1 0 0,0-1 0,-1 1-1,1 0 1,-1-1 0,1 1 0,-1-1 0,1 1-1,-1-1 1,1 1 0,-1-1 0,0 1 0,1-1 0,-2 1-1,-7 4 118,0-1-1,0 0 0,-1-1 1,1 0-1,-17 3 1,-53 5-9,78-11-137,-49 5-2743,44-5 82,5-1 1097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5185,'-7'1'4147,"7"-1"-4058,0 0 1,-1 0-1,1 0 0,0 0 0,0 0 0,0 0 0,0 0 0,0 0 1,0 0-1,0 0 0,0 0 0,0 0 0,0 0 0,0 0 0,0 0 1,0 0-1,0 0 0,0 0 0,0 1 0,0-1 0,0 0 1,0 0-1,0 0 0,0 0 0,0 0 0,0 0 0,0 0 0,0 0 1,0 0-1,0 0 0,0 0 0,0 0 0,0 0 0,0 0 0,0 0 1,0 0-1,0 0 0,0 0 0,0 0 0,0 0 0,0 0 0,0 0 1,0 1-1,0-1 0,0 0 0,0 0 0,0 0 0,0 0 1,0 0-1,0 0 0,0 0 0,0 0 0,0 0 0,0 0 0,0 0 1,0 0-1,0 0 0,0 0 0,0 0 0,0 0 0,0 0 0,0 0 1,16 7 6271,-9-3-8049,-1-2 1756,6 4 71,1-1 0,0 0 0,0-1 0,27 5 1,95 5 181,-119-13-363,14 2-435,-28-2 367,-1-1 0,1 0 0,-1 1 0,1-1 0,-1 1-1,0 0 1,1-1 0,-1 1 0,0 0 0,0 0 0,1 0 0,-1 0 0,0 0 0,0 0 0,0 0 0,1 1 0,-2-1-8,0-1-1,1 1 0,-1-1 1,0 1-1,0-1 1,0 1-1,0 0 0,1-1 1,-1 1-1,0-1 0,0 1 1,0 0-1,0-1 1,0 1-1,0-1 0,-1 2 1,-2 12-1108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4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 11538,'0'1'300,"0"0"-1,-1-1 0,1 1 0,-1 0 0,1 0 0,0 0 0,-1-1 0,1 1 0,-1 0 0,0 0 0,1-1 0,-1 1 0,1-1 0,-1 1 1,0 0-1,0-1 0,1 1 0,-2 0 0,-19 10 56,14-8 274,-115 49 1864,46-22-1384,73-29-1026,-1 1 0,1 0 0,0-1 0,0 1 0,0 0 0,0 1-1,0-1 1,0 0 0,0 1 0,1 0 0,-4 4 0,5-5-51,0 0 0,0 0 0,0 0 1,0 0-1,0 1 0,1-1 0,0 0 1,-1 0-1,1 0 0,0 1 0,0-1 0,0 0 1,0 0-1,0 1 0,0-1 0,1 0 0,-1 0 1,1 0-1,0 0 0,0 1 0,1 1 0,0 1-2,1 0 0,1 1 0,-1-1 0,1-1 0,0 1 0,0-1 0,0 1 0,0-1 0,1 0 0,0-1 0,0 1 0,0-1 0,0 0 0,0 0 0,1-1 0,10 4 0,5 1 36,1-1 1,0-2-1,25 3 0,-39-5-124,53 4-248,-54-6-442,1-1 0,-1 1 1,9-2-1,-10-1-306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4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10250,'10'0'4385,"5"-1"-2448,6-2-433,2 1 120,2 3-368,7-1-215,0 1-513,-4 2-168,-7-3-240,-6 4-432,-5 1-1144,0 1-3650,6 10 3370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1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84 3505,'17'-43'2276,"-17"42"-2060,0 0 0,1 0 0,-1 0 0,0-1 0,1 1 0,-1 0-1,0 0 1,0-1 0,0 1 0,0 0 0,0 0 0,-1-1 0,1 1 0,0 0-1,0 0 1,-1-1 0,1 1 0,-1 0 0,1 0 0,-1 0 0,0 0 0,1 0 0,-1-1-1,0 1 1,0 1 0,1-1 0,-1 0 0,0 0 0,0 0 0,0 0 0,0 1-1,0-1 1,-1 0 0,1 1 0,0-1 0,0 1 0,0-1 0,-1 1 0,1 0 0,0-1-1,0 1 1,-1 0 0,1 0 0,0 0 0,0 0 0,-1 0 0,1 0 0,-2 1-1,-2 1 10,1 0 0,-1 0 0,0 1 0,1 0-1,-1 0 1,1 0 0,0 1 0,-5 5-1,-29 36 391,27-31-506,1 2-1,1-1 0,0 1 0,1 1 1,0 0-1,2 0 0,0 0 1,0 1-1,2-1 0,-4 33 0,6-16 54,2 0 0,1 0 0,1 0-1,2 0 1,14 53 0,60 162 1117,50 65 828,-127-311-2046,0 1 0,0-1 0,0 1 0,1 6 1,-2-10-58,0 1 1,0-1 0,0 1 0,0 0 0,0-1 0,0 1-1,0-1 1,0 1 0,0-1 0,0 1 0,0-1 0,-1 1-1,1-1 1,0 1 0,-1 0 0,1-1-13,0 0 0,-1 0 1,1 0-1,0 0 0,-1 0 0,1 1 1,0-1-1,0 0 0,-1 0 1,1 0-1,0 0 0,-1 0 0,1 0 1,0 0-1,-1-1 0,1 1 0,0 0 1,0 0-1,-1 0 0,1 0 0,0 0 1,-1 0-1,1 0 0,0-1 0,0 1 1,-1 0-1,1 0 0,0 0 0,0-1 1,-1 1-1,-1-2-199,0 0 1,0 0-1,1 0 0,-1 0 0,0 0 1,1 0-1,-1 0 0,1-1 1,0 1-1,-2-4 0,-5-16-650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2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7202,'1'-1'464,"0"0"1,0 0 0,0-1 0,1 1 0,-1 0 0,0 0 0,3-2 0,-3 3-361,-1 0 0,1 0 0,-1 0 0,1 0 1,-1 0-1,1-1 0,-1 1 0,0 0 1,1 0-1,-1 0 0,1 0 0,-1 1 1,1-1-1,-1 0 0,1 0 0,-1 0 1,1 0-1,-1 0 0,1 1 0,-1-1 1,0 0-1,1 0 0,-1 1 0,1-1 1,-1 0-1,0 0 0,1 1 0,-1-1 1,0 0-1,1 1 0,-1-1 0,0 1 1,0-1-1,1 0 0,-1 1 0,0-1 1,0 1-1,3 7 463,0-1 1,-1 0-1,0 1 1,-1-1-1,1 10 1,6 80 1876,-5-50-1729,-1-11-243,3 32 238,-1-40-475,12 89 406,-18-83-967,12-36-2276,0-4 1638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2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13 8810,'-12'1'1518,"9"-1"-886,-1 0-1,1 0 1,-1 1 0,1-1-1,-1 1 1,-4 2 0,8-3-582,-1 0-1,1 0 1,0 0 0,0 0-1,-1 0 1,1 0 0,0 0-1,0 0 1,-1 0 0,1 0 0,0 1-1,0-1 1,0 0 0,-1 0-1,1 0 1,0 0 0,0 0-1,0 1 1,-1-1 0,1 0 0,0 0-1,0 0 1,0 1 0,0-1-1,0 0 1,0 0 0,-1 1 0,1-1-1,0 0 1,0 0 0,0 1-1,0-1 1,0 0 0,0 0-1,0 1 1,0-1 0,0 0 0,0 0-1,0 1 1,0-1 0,0 0-1,0 0 1,0 0 0,0 1-1,1-1 1,-1 0 0,0 0 0,0 1-1,0-1 1,0 0 0,0 0-1,1 0 1,-1 1 0,0-1 0,0 0-1,0 0 1,0 0 0,1 0-1,-1 1 1,0-1 0,0 0-1,1 0 1,-1 0 0,18 10 1243,-2-5-917,0 0 0,1-1 0,-1-1 0,19 2-1,72 0 339,91-15-47,1-13-312,105-7 30,-246 28-143,-14 0-3077,-59 6 612,-9 5 939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1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5593,'5'2'3169,"6"4"-713,3-11-623,5 1-313,6-1-528,2-3-216,2 5-415,0-1-105,-5 3-112,-9 6-40,-4-2-592,-9-1-633,-3 2 721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21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1 226 8450,'3'11'2670,"-3"-9"-2320,0 0 0,1 0 0,-1 0 0,1-1 0,-1 1 0,1 0-1,0 0 1,0-1 0,0 1 0,0 0 0,0-1 0,2 3 0,1-1-55,0 0 0,0 0 1,0-1-1,1 1 1,-1-1-1,1 0 0,-1 0 1,1 0-1,0-1 1,0 0-1,0 0 0,6 1 1,-1-2-96,0 1 0,0-1 0,1-1 0,-1 0-1,12-3 1,-10 1-144,-1 0 0,-1-1 0,1 0-1,-1-1 1,1 0 0,-1-1 0,-1 0-1,1 0 1,-1-1 0,10-10-1,-13 12-42,-1 0-1,1-1 0,-1 0 0,-1 0 1,1 0-1,-1-1 0,0 0 1,-1 1-1,1-1 0,-1 0 0,-1-1 1,1 1-1,-1-1 0,0 1 0,-1-1 1,1-8-1,-2 13-5,0 0 0,-1-1-1,1 1 1,0-1 0,-1 1 0,0 0 0,0 0 0,0-1 0,0 1-1,-1 0 1,1 0 0,-1 0 0,-3-5 0,2 5-1,0-1 0,-1 1 0,1 0 0,-1 0 0,1 0 0,-1 0 0,0 1 1,0 0-1,-6-3 0,2 2 4,0 0 1,0 1 0,0 0 0,0 0-1,0 1 1,-1 0 0,1 1 0,0-1-1,-1 2 1,-15 1 0,21-1-1,-1 0 0,1 0 0,0 0 1,-1 0-1,1 0 0,0 1 1,0-1-1,0 1 0,0 0 0,1 0 1,-1 0-1,0 0 0,-3 5 1,3-3 23,0 0 1,0 0 0,1 0-1,-1 0 1,1 1 0,0-1 0,1 1-1,-3 7 1,1 3 106,1 0 1,0 1-1,1 0 0,2 28 1,0-26-14,1-1 1,0 1 0,1-1 0,1 0 0,1 0-1,9 25 1,-10-33-89,1-1-1,0 1 1,0-1-1,1 1 1,0-2-1,0 1 1,1-1-1,0 0 1,0 0-1,1 0 1,-1-1 0,1-1-1,10 6 1,-10-7-102,1 0 1,-1-1 0,1 0 0,0 0 0,0-1 0,0 0 0,1-1 0,-1 0 0,11 0 0,-9-1-497,0-1-1,0 0 1,0 0 0,-1-1 0,1 0 0,0-1 0,13-6 0,7-8-817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2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52 13171,'0'-1'335,"-1"0"0,1 1 0,-1-1 1,1 0-1,-1 0 0,1 0 0,0 0 0,-1 1 0,1-1 1,0 0-1,0 0 0,0 0 0,0 0 0,0 0 1,0 0-1,0 0 0,0 0 0,0 0 0,0 0 0,0 0 1,1 1-1,-1-1 0,1-2 0,0 2-149,0-1 0,0 1 0,0-1 0,0 1 0,0 0 0,1 0 0,-1-1 1,1 1-1,-1 0 0,1 0 0,2-1 0,0 0-173,0 0 1,0 0 0,0 1-1,1-1 1,-1 1-1,1 0 1,-1 1 0,1-1-1,5 1 1,-9 0-10,0 0 0,0 0 1,1 0-1,-1 0 0,0 0 0,0 1 1,0-1-1,0 0 0,0 1 1,1-1-1,-1 1 0,0-1 1,0 1-1,0 0 0,0-1 0,-1 1 1,1 0-1,0 0 0,0 0 1,0 0-1,0 0 0,0 1 1,0-1-3,-1 1 1,1 0 0,-1-1-1,1 1 1,-1 0 0,0 0 0,0 0-1,0-1 1,0 1 0,0 0 0,0 0-1,0-1 1,-1 3 0,-1 3 2,0-1 0,0 0 0,0 0 1,-1 0-1,0 0 0,-7 11 0,-5 1 15,10-13-7,0 1 0,1 0 0,-6 9 0,10-15-12,0 1 0,0-1 0,0 0 0,-1 1 1,1-1-1,0 1 0,0-1 0,0 1 0,0-1 0,0 1 0,0-1 0,0 1 0,0-1 0,0 1 0,0-1 1,0 1-1,0-1 0,0 1 0,0-1 0,0 0 0,0 1 0,0-1 0,1 1 0,-1-1 0,0 1 1,1 0-1,0-1 0,-1 1 1,1 0 0,0-1 0,0 1-1,0 0 1,0-1 0,0 1 0,0-1-1,0 0 1,0 1 0,2-1 0,3 2 3,1-1 0,0-1 1,7 1-1,-10-1-4,27-1 17,-17 1 48,1 0 0,26 3 0,-41-3-53,1 1-1,-1-1 0,1 0 0,-1 0 0,0 0 1,1 0-1,-1 0 0,1 0 0,-1 1 0,1-1 0,-1 0 1,1 0-1,-1 0 0,0 1 0,1-1 0,-1 0 0,0 1 1,1-1-1,-1 0 0,0 1 0,1-1 0,-1 1 0,0-1 1,0 0-1,1 1 0,-1-1 0,0 1 0,0-1 0,0 1 1,0-1-1,1 1 0,-1-1 0,0 1 0,0-1 0,0 1 1,0-1-1,0 1 0,0-1 0,-1 1 0,1-1 0,0 0 1,0 1-1,0-1 0,0 1 0,0-1 0,-1 1 0,1-1 1,0 1-1,0-1 0,-1 1 0,0 1 38,-1 0 1,1 0-1,-1 0 0,1 0 1,-1 0-1,0-1 0,-3 4 0,-13 5 53,-1-2 0,0 0-1,0 0 1,-1-2 0,-21 4 0,45-11-957,0-1 0,0 1 0,7-5 0,4-2-349,17-6 52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22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8346,'1'-1'350,"0"1"0,0 0 0,0-1 0,0 1 1,0 0-1,0 0 0,0 0 0,0 0 0,0 0 1,1 0-1,-1 0 0,0 0 0,0 0 0,0 1 0,0-1 1,0 0-1,1 1 0,19 10 698,-14-6-464,21 12 24,-2 1 1,0 2-1,-1 1 0,24 26 1,-16-11-105,-1 2 0,28 44 0,-39-48-179,-1 0 0,-2 1 0,-1 1 0,-2 0 0,20 77 0,-22-53 55,-4 1-1,-2 1 1,-2-1 0,-6 85 0,-2-109-246,-2-1 0,-1 0 0,-2-1 1,-16 45-1,12-51-70,-1 1 0,-32 51 0,32-60-46,6-9-27,0 0-1,-1 0 0,-1-1 0,0 0 1,-11 10-1,10-15-772,10-6 758,0 0-1,0 0 0,0 0 0,0 0 1,0 0-1,-1 0 0,1 0 0,0 0 1,0 0-1,0 0 0,0 0 1,0 0-1,0-1 0,0 1 0,0 0 1,0 0-1,-1 0 0,1 0 0,0 0 1,0 0-1,0 0 0,0 0 0,0 0 1,0 0-1,0-1 0,0 1 0,0 0 1,0 0-1,0 0 0,0 0 0,0 0 1,0 0-1,0 0 0,0-1 1,0 1-1,0 0 0,0 0 0,0 0 1,0 0-1,0 0 0,0 0 0,0 0 1,0 0-1,0-1 0,7-18-2198,-5 13 1737,8-26-461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0 641 8434,'1'1'283,"0"-1"0,-1 0 0,1 0 0,0 0 0,-1 0 0,1 0 0,0 0 0,0 0 1,-1 0-1,1 0 0,0 0 0,-1 0 0,1 0 0,0 0 0,0-1 0,-1 1 0,1 0 0,0 0 0,-1-1 0,1 0 1,11-13 1679,-4 2-1369,-1 2-321,2-1 9,-1-1 1,9-17-1,8-25 176,28-82 0,-44 106-406,-1-1 1,-1 0-1,-2 0 1,2-48 0,-7 66 8,0 1 1,-1-1 0,-4-20 0,3 26 19,1 1 0,-2-1 1,1 1-1,-1 0 1,0-1-1,0 1 1,0 1-1,-5-7 1,6 10-19,1 0 0,-1 0 0,1 0 0,-1 0 0,0 1 1,0-1-1,0 1 0,0-1 0,0 1 0,0 0 0,0-1 0,0 1 0,-1 0 0,1 0 0,0 1 0,-1-1 1,1 0-1,0 1 0,-1 0 0,1-1 0,-1 1 0,1 0 0,-1 0 0,1 1 0,-1-1 0,1 0 0,0 1 1,-1-1-1,1 1 0,-1 0 0,1 0 0,0 0 0,0 0 0,0 0 0,0 0 0,0 1 0,0-1 0,0 1 1,0 0-1,0-1 0,-3 5 0,1-1 26,1 1 0,-1 0 0,1 1 0,0-1 0,0 0 0,1 1 0,-1 0-1,2 0 1,-1-1 0,0 10 0,-1 9 99,2 37 0,1-58-174,1 18 66,1 1 0,0-1-1,2 0 1,0 0 0,2-1 0,15 41-1,-15-50-120,0 1 0,1-1-1,0 0 1,1 0-1,10 11 1,-11-16-178,0 0 0,0 0 0,0-1 0,1 0 0,0 0 0,0-1 0,0 0 0,10 4-1,-16-8-209,0 0 0,1 0 0,-1 0 0,1-1 0,-1 1 0,1 0 0,-1-1 0,1 0 0,-1 1 0,1-1 0,-1 0 0,1 0 0,-1-1 0,1 1 0,2-1 0,16-10-1867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11242,'3'8'1624,"-1"0"-1,0-1 1,1 15-1,-2 0 144,-2 24 0,0-34-1108,1-1-176,-1 1 0,-1 0 0,0-1 0,-5 17 0,8-33-504,0-1-67,1 0 0,4-11 1,32-69-201,-33 75 266,0 1 1,1-1 0,9-12 0,-13 21 30,0-1 0,-1 1 0,1 0 0,0 0 0,0 0 0,0 0 1,0 0-1,1 1 0,-1-1 0,1 1 0,-1-1 0,1 1 0,-1 0 0,1 0 1,-1 0-1,1 0 0,0 1 0,0-1 0,5 0 0,-7 1 18,1 1 0,-1-1-1,1 0 1,-1 1 0,1 0-1,-1-1 1,1 1 0,-1 0 0,0 0-1,1-1 1,-1 1 0,0 0 0,1 0-1,-1 1 1,0-1 0,0 0-1,0 0 1,0 0 0,0 1 0,-1-1-1,1 1 1,0-1 0,0 0 0,0 3-1,2 4 158,-1 0 0,1 0 1,0 11-1,-3-19-170,9 79 1091,-6-37-703,-4-27-283,-1-7-1437,3-15-2575,-1 5 2658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11346,'8'17'5005,"10"32"-1,-16-41-4476,0 0-1,-1 0 1,0 0-1,0 0 1,-1 0-1,0 15 1,-2-7-179,0 0 0,-1 0 0,-7 20 0,8-31-297,0-5-48,2-11-134,3-8-36,1 1 1,0-1 0,2 1 0,0 0 0,1 0 0,0 0 0,2 1-1,0 0 1,1 1 0,0 0 0,15-16 0,-20 27 172,0-1 0,0 1-1,1 1 1,0-1 0,-1 1 0,2 0 0,-1 0 0,13-5-1,-16 8 29,-1 0-1,0 0 0,1 1 0,-1-1 0,1 1 0,-1-1 1,1 1-1,-1 0 0,1 0 0,-1 0 0,1 0 1,-1 0-1,1 1 0,-1-1 0,1 1 0,-1 0 0,0 0 1,1-1-1,-1 2 0,0-1 0,0 0 0,1 0 1,-1 1-1,0-1 0,0 1 0,0-1 0,-1 1 0,1 0 1,1 2-1,2 2 102,-1 1 0,-1 0 0,1 0 0,-1 0 1,0 0-1,-1 0 0,0 1 0,0-1 0,-1 1 0,2 8 1,-2 0 97,0 0 0,-1 0 0,-4 30 0,-5 3-269,9-48-31,0-1 1,0 1-1,0-1 1,0 1 0,0-1-1,0 1 1,0-1-1,-1 1 1,1-1-1,0 0 1,0 1-1,0-1 1,0 1-1,-1-1 1,1 0-1,0 1 1,-1-1-1,1 0 1,0 1-1,0-1 1,-1 0-1,1 1 1,-1-1-1,1 0 1,0 1-1,-1-1 1,1 0-1,-1 0 1,1 0-1,0 0 1,-1 1-1,1-1 1,-1 0-1,1 0 1,-1 0-1,1 0 1,-1 0-1,-5-5-842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4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7802,'-54'20'4033,"34"-19"-929,6 2-1207,5-3-105,9 3-456,5-2-272,17 0-535,8-1-153,14-1-160,13-4-64,-1-3-96,-1 4-24,-13-2-480,-3 4-384,-14 0-1233,-2 2-1328,-10 4 2169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6297,'0'5'3785,"1"-5"-144,11 1-1569,4 1-199,9-4-329,5 5-224,0-4-407,3-1-153,-2 0-296,0-1-136,-10-1-160,4-4-312,-5 3-1160,-1-7-49,14 2 609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5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10202,'4'6'4241,"-2"9"-2256,0 5 15,0 15-232,-1 6-223,6 13-577,-3 9-168,5-2-224,4-5-136,5-10-200,1-8-64,-8-8-80,-4-3-152,-10-10-688,-8-2-504,7-10-4489,-9-5 3896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10474,'0'1'203,"0"-1"0,0 1 0,0-1 0,0 0 0,0 1 0,0-1 0,0 0 0,0 1 0,0-1 0,1 0 0,-1 1 0,0-1 0,0 0 0,0 1 0,1-1 0,-1 0-1,0 1 1,0-1 0,1 0 0,-1 0 0,0 1 0,0-1 0,1 0 0,-1 0 0,0 0 0,1 0 0,-1 1 0,0-1 0,1 0 0,-1 0 0,1 0 0,14 6 952,6-2-214,-1-1 0,37 1 0,47-6-161,-93 1-685,302-24 741,-220 15-746,83 1 23,-135 9-115,-1 3-1,51 9 1,-80-11-205,-1 1-1,1 0 1,-1 1-1,0 1 1,0 0-1,11 5 1,-20-9 110,-1 1-1,1-1 1,0 1 0,-1-1 0,1 1-1,0 0 1,-1-1 0,1 1-1,0 0 1,-1-1 0,1 1 0,-1 0-1,1 0 1,-1-1 0,0 1-1,1 0 1,-1 2 0,-1 12-1014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3049,'-1'0'497,"0"1"0,0 0 0,1-1 0,-1 1 0,0-1 0,0 1 0,0-1 0,0 1 0,0-1 0,0 0 0,0 1 0,0-1 0,0 0 0,0 0 0,-1 0 0,1 1-457,0-1 0,1 1-1,-1 0 1,0-1 0,1 1 0,-1 0-1,1-1 1,-1 1 0,1 0 0,-1 0-1,1 0 1,0-1 0,-1 1 0,1 0 0,-1 1-1,1-1 16,-1 2-28,0 1-5,0-1-1,-1 0 1,0 0-1,-3 6 1,-8 9 18,5-9-16,2 1 0,-1-1 0,1 1 0,-5 12 0,2 2 80,1 1 0,0 0 0,-6 44 0,9-41-10,-31 175 486,28-145-394,0 92-1,43 264 91,36-4-100,-54-314 17,16 69 401,37 83 248,6-16-47,4 9 395,-63-201-1234,-17-41-2596,-1 0 1565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10914,'8'7'1563,"0"1"-1,-1 0 0,0 0 0,-1 1 1,11 18-1,-11-15-1158,0 0 0,-1 1 0,0 0 1,-1 0-1,0 0 0,-2 0 0,3 19 0,-4-18-115,1-2-75,-1-1 1,-1 1-1,0-1 1,0 1 0,-3 16-1,-2-17-74,5-10-138,0-1 0,-1 0-1,1 0 1,0 0 0,0 0-1,0 0 1,0 0 0,0 0-1,0 1 1,-1-1 0,1 0 0,0 0-1,0 0 1,0 0 0,0 0-1,0 0 1,-1 0 0,1 0-1,0 0 1,0 0 0,0 0-1,0 0 1,-1 0 0,1 0-1,0 0 1,0 0 0,0 0-1,0 0 1,-1 0 0,1 0 0,0 0-1,0 0 1,0 0 0,0-1-1,-1 0-13,0 0 0,0 1 0,0-1 0,1-1 0,-1 1 0,1 0 0,-1 0 0,1 0 0,-1 0 0,1 0 0,-1 0 0,1-1 0,0-1 0,-2-7-173,2-1 0,-1 0 0,3-20 0,8-32-247,-8 50 399,1 1 1,1 0-1,0 0 0,1 1 1,11-23-1,-11 27 44,0-1 0,0 1 0,0 1 0,1-1 0,0 1 0,0 0 0,1 0 0,-1 1 0,13-8 0,-13 10 49,-1 1 0,0-1 0,1 2-1,-1-1 1,1 0 0,0 1 0,-1 0 0,1 0-1,0 1 1,0 0 0,-1 0 0,1 0-1,0 1 1,0-1 0,-1 1 0,1 1-1,0-1 1,9 5 0,-10-4 11,0 0 0,0 0 0,0 1 0,-1 0 0,1 0 1,-1 0-1,0 1 0,0-1 0,0 1 0,0 0 0,-1 0 0,0 0 0,1 1 0,-1-1 0,-1 1 0,1 0 1,-1-1-1,0 1 0,0 0 0,2 8 0,-2 3 62,0 0-1,-1 0 1,-1 0-1,0 1 1,-1-1-1,-1 0 1,-1 0-1,0 0 1,-7 19 0,10-33-304,-6 12 65,0-9-1734,-1-4-3438,6-1 4004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3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11674,'3'-6'942,"1"1"0,-1-1 0,1 1 0,1 0 0,-1 0 0,1 0 0,0 1 0,6-5 0,-7 6-731,0 1 0,0 0 0,0 0-1,0 1 1,0-1 0,1 1 0,-1 0 0,0 0-1,1 0 1,-1 1 0,1 0 0,-1-1 0,6 2 0,-7-1-132,0 0 0,0 1 0,0-1 0,0 1 0,-1 0 0,1-1 0,0 1 0,0 1 0,2 0 0,-4-1-64,0 0 1,0-1 0,0 1-1,0 0 1,-1-1-1,1 1 1,0 0-1,0 0 1,-1 0-1,1 0 1,-1-1 0,1 1-1,-1 0 1,1 0-1,-1 0 1,0 0-1,1 0 1,-1 0 0,0 1-1,0-1 1,0 0-1,1 0 1,-1 0-1,0 0 1,-1 0 0,1 0-1,0 0 1,-1 2-1,0 2 2,-1-1 0,1 0 0,-1 1 0,-1-1 0,1 0 0,-1 0 0,1 0 0,-1-1 0,0 1 0,0 0 0,-7 4 0,-4 4 22,-26 16-1,36-26-33,-3 2 5,5-3-7,0 0 0,1 0 1,-1 0-1,0 0 0,1 0 0,-1 0 0,1 1 0,-1-1 1,1 0-1,-2 3 0,3-4-2,0 0 0,0 0-1,0 0 1,0 1 0,0-1 0,0 0 0,0 0 0,0 1 0,0-1-1,0 0 1,0 0 0,0 1 0,0-1 0,0 0 0,0 0-1,0 0 1,0 1 0,0-1 0,0 0 0,0 0 0,1 0 0,-1 1-1,0-1 1,0 0 0,0 0 0,0 0 0,0 1 0,1-1-1,-1 0 1,0 0 0,0 0 0,0 0 0,1 0 0,-1 0 0,0 1-1,0-1 1,0 0 0,1 0 0,10 3 55,-8-2-53,113 31 468,-109-31-387,2 2 128,0 0 1,0 0-1,14 7 1,-21-9-155,0 0 0,-1 0 0,1 0 1,0 1-1,0-1 0,-1 1 0,1-1 1,-1 1-1,1-1 0,-1 1 0,0 0 1,1 0-1,-1 0 0,0 0 0,0-1 0,-1 1 1,1 1-1,0-1 0,-1 0 0,1 0 1,0 3-1,-1-4-22,0 1 0,0 0 0,-1 0 0,1 0 0,0-1 0,-1 1 0,1 0 0,-1 0 0,1-1 0,-1 1 0,0 0-1,0-1 1,1 1 0,-3 1 0,1 0 16,-1 1 0,0-1 0,0 0 0,0-1 1,-7 6-1,2-3 9,0 0 0,0-1 0,-1 0 0,-15 5 0,19-7-66,-1 0-1,1-1 0,-1 0 0,0 0 1,1 0-1,-1 0 0,0-1 0,-10-1 0,16 1-19,0 0-1,-1 0 0,1 0 1,0 0-1,-1 0 0,1 0 1,0 0-1,0-1 0,-1 1 0,1 0 1,0 0-1,0 0 0,-1-1 1,1 1-1,0 0 0,0 0 1,-1-1-1,1 1 0,0 0 0,0 0 1,0-1-1,0 1 0,-1 0 1,1-1-1,0 1 0,0-1 1,1-10-1012,11-11-1485,-10 19 2013,8-14-1450,-4 1 924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4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5881,'-3'0'3221,"3"1"-75,1 2 2526,10 21-4982,0 0-1,-2 0 1,11 45 0,20 144 1080,7 27-909,-44-230-911,5 27-304,3-1 0,23 57 0,-40-115-4112,-5-10 2985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4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8922,'1'-3'507,"0"0"1,1 1-1,-1-1 0,1 0 0,0 1 1,-1-1-1,1 1 0,0 0 1,1-1-1,-1 1 0,0 0 1,1 0-1,2-1 0,0 0-106,-1 1 0,1 0 0,-1 0 0,1 0 0,0 1 0,0 0-1,7-1 1,2 1 24,-1 0-1,1 1 1,-1 1-1,1 0 1,16 4-1,-13-1 49,28 8 0,-42-11-423,1 0 0,-1 1 0,0-1 0,1 1 0,-1 0 0,0-1 0,0 2 0,0-1 0,0 0 0,0 0 0,-1 1 0,1 0 0,-1 0 0,3 3 0,-2 0-14,0 0-1,0 1 0,-1-1 0,0 0 0,0 1 1,-1-1-1,0 1 0,0 0 0,-1 0 1,1-1-1,-1 1 0,-2 8 0,1-6 0,-1 1 0,-1-1 0,0 0 0,0 0 0,0 0 0,-1 0 0,-9 14 0,-1-4-67,0 0 0,-1 0 0,-1-2-1,-1 0 1,0-1 0,-21 15-1,33-28-282,-11 11-1005,16-14 1162,-1 0 0,1 1 1,0-1-1,-1 0 0,1 1 1,0-1-1,-1 0 1,1 1-1,0-1 0,0 1 1,0-1-1,-1 0 1,1 1-1,0-1 0,0 1 1,0-1-1,0 1 1,0-1-1,0 1 0,0-1 1,0 0-1,0 1 1,0-1-1,0 1 0,0-1 1,0 1-1,0-1 0,0 1 1,0-1-1,0 1 1,1-1-1,-1 0 0,0 1 1,1 0-1,7 3-1401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4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9194,'5'6'1293,"0"0"1,-1 1-1,0 0 1,0 0-1,4 9 1,13 41 1314,-15-37-1796,8 22 348,9 47 1,-11-42-621,2 20 177,-14-67-706,0 1-1,0-1 1,0 1-1,1 0 1,-1-1 0,0 1-1,0 0 1,-1-1-1,1 1 1,0-1-1,0 1 1,0 0-1,0-1 1,0 1 0,-1-1-1,1 1 1,-1 0-1,1-1-1,0 0-1,0 1 1,0-1-1,-1 0 1,1 0 0,0 0-1,0 0 1,-1 0-1,1 0 1,0 0-1,-1 0 1,1 1-1,0-1 1,0 0-1,-1 0 1,1 0-1,0 0 1,0-1-1,-1 1 1,1 0 0,0 0-1,0 0 1,-1 0-1,1 0 1,0 0-1,-1 0 1,0-1 6,-1 0 1,1 0 0,-1 0 0,1 0-1,0-1 1,-1 1 0,1 0 0,0 0-1,0-1 1,0 1 0,-2-3 0,1-2-16,0 0 0,0 0 0,1 0 0,0 0 0,-1 0 0,2 0 0,-1 0 0,1-10 0,1-3-15,5-28 0,-4 32 10,1 0 0,1 0 1,0 0-1,1 0 0,11-21 0,-14 31-6,1 1 0,-1-1 1,1 1-1,0 0 0,0 0 1,1 1-1,-1-1 0,1 0 0,0 1 1,0 0-1,0 0 0,0 0 0,0 1 1,1-1-1,-1 1 0,1 0 1,0 0-1,-1 1 0,1-1 0,0 1 1,6-1-1,5 2-482,0 0-1,-1 1 1,22 3 0,-19-1-835,30-1 0,-13-5 389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35 8386,'-38'-34'3633,"43"39"-1537,6 7-144,5 12-31,-2 5-121,1 9-423,-2-1-273,-2-1-416,1-4-144,-7-7-264,-5-5-104,0-1-640,-4-10-328,2-2-993,0-7-943,4-14 1776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9210,'9'5'3457,"9"0"-2521,2 1-32,3-4-264,0 1-160,2-2-432,0 1-392,-2 1-2248,-1 0 1840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6121,'62'49'3358,"-56"-44"-2769,0 1-1,0-1 0,0 1 0,0 0 1,-1 0-1,0 1 0,-1-1 0,0 1 1,0 0-1,4 9 0,-6-10-292,-1-1 0,1 1 0,-1-1 0,-1 1-1,1-1 1,-1 1 0,0 10 0,-2 1 281,-5 20 0,7-36-566,0 0 1,0 0-1,-1 0 1,1-1-1,0 1 1,0 0-1,-1 0 1,1-1-1,-1 1 0,1 0 1,-1-1-1,1 1 1,-1-1-1,1 1 1,-1 0-1,1-1 1,-1 1-1,0-1 1,0 1-1,0-1-15,1 0 0,-1 0-1,1 0 1,0 0 0,-1 0 0,1 0 0,-1 0-1,1 0 1,-1 0 0,1 0 0,-1 0-1,1 0 1,-1 0 0,1 0 0,0-1 0,-1 1-1,1 0 1,-1 0 0,1-1 0,-1 1-1,1 0 1,0 0 0,-1-1 0,1 1 0,0 0-1,-1-1 1,1 1 0,0 0 0,0-1-1,-1 1 1,1-1 0,0 1 0,0-1 0,0 1-1,-1-1 1,0-2-81,0 0 1,0 0-1,1 0 0,-1-1 0,0 1 0,1 0 1,0 0-1,0 0 0,0-1 0,0 1 0,1-6 1,1 1-101,0 0 0,0-1 1,5-9-1,-4 11 186,0 0 0,1 1-1,-1 0 1,1 0 0,1 0 0,-1 0 0,1 0 0,0 1 0,0 0-1,0 0 1,1 1 0,0-1 0,0 1 0,0 0 0,0 1 0,13-6-1,-18 9 55,1 0-1,-1-1 0,0 1 1,0 0-1,0 0 0,1 0 1,-1 0-1,0 0 0,0 0 0,1 1 1,-1-1-1,0 0 0,0 1 1,0-1-1,0 1 0,1-1 0,-1 1 1,0-1-1,0 1 0,0 0 1,0-1-1,0 1 0,0 0 0,-1 0 1,1 0-1,0 0 0,0 0 1,0 0-1,-1 0 0,1 0 0,0 2 1,2 3 188,0 1-1,0-1 1,-1 1 0,2 8 0,-3-10-97,2 7 191,-1 0-1,-1 0 0,0 0 0,-1 20 0,0-29-303,1 23 66,-1-25-165,0-1 0,0 1 0,0-1 0,0 1 0,1-1 0,-1 1 0,0-1 0,0 1 0,0-1 0,0 0 0,0 1 0,1-1 0,-1 1 0,0-1 0,0 1 1,1-1-1,-1 0 0,0 1 0,1-1 0,-1 0 0,0 1 0,1-1 0,-1 0 0,1 0 0,-1 1 0,0-1 0,1 0 0,-1 0 0,1 0 0,-1 1 0,1-1 0,-1 0 0,1 0 0,-1 0 0,0 0 0,1 0 0,-1 0 0,1 0 0,-1 0 0,1 0 0,-1 0 0,2 0 0,12-7-954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1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169 326 8154,'2'0'474,"1"0"-1,-1 0 1,0 0 0,1-1 0,-1 1-1,0-1 1,1 0 0,-1 1 0,0-1 0,0 0-1,0 0 1,0-1 0,0 1 0,3-2 0,-4 1-399,0 1 1,1 0-1,-1-1 1,0 1-1,0-1 1,0 1-1,0-1 1,0 1 0,-1-1-1,1 0 1,0 1-1,-1-1 1,1 0-1,-1 0 1,0 1-1,1-1 1,-1 0-1,0 0 1,-1-3 0,1 1-45,-1-1 1,0 1-1,0 0 0,-1 0 1,1 0-1,-1 0 1,0 0-1,0 0 1,-4-5-1,1 2 2,0 1 0,0 0 0,-1 0 0,-8-6-1,9 7-13,-1 1-1,0 0 0,-1 1 1,1-1-1,-1 2 1,1-1-1,-1 0 0,0 1 1,0 0-1,0 1 0,-8-1 1,12 2-4,-1-1 0,1 2 0,-1-1 0,1 0 1,0 0-1,-1 1 0,1 0 0,0 0 0,-1 0 0,1 0 0,-4 2 1,5-2 7,0 1 1,0 0-1,0-1 1,0 1-1,0 0 1,0 0-1,0 0 1,0 0-1,1 0 0,-1 0 1,1 0-1,0 1 1,0-1-1,0 0 1,0 1-1,-1 2 1,0 3 136,1 0 0,-1-1 0,2 1-1,-1 0 1,1 0 0,0 0 0,1 0 0,0-1 0,0 1 0,0 0 0,1 0 0,0-1-1,1 1 1,0-1 0,0 0 0,1 0 0,4 7 0,-7-12-135,0 0-1,1 0 1,-1 0 0,1-1-1,-1 1 1,1-1 0,0 1 0,0-1-1,0 1 1,-1-1 0,1 0-1,0 0 1,1 0 0,-1 0-1,0-1 1,0 1 0,0 0 0,0-1-1,1 1 1,-1-1 0,0 0-1,0 0 1,1 0 0,-1 0 0,0 0-1,1-1 1,-1 1 0,0-1-1,0 1 1,0-1 0,1 0 0,-1 0-1,3-2 1,2-1-84,-1 0-1,0-1 1,0 0 0,0 0 0,0-1-1,-1 1 1,0-1 0,0 0 0,6-12-1,0-2-383,-1 0-1,8-22 0,-9 18 296,-1-1 1,-2 0 0,0 0-1,-2-1 1,0 1 0,-1-37 0,-3 55 485,-1 7 187,0 12 155,27 149 1443,-23-144-1961,1 0 1,2 0 0,-1-1-1,10 19 1,-11-27-96,1 0-1,-1-1 1,1 1-1,1-1 0,-1 0 1,1-1-1,0 1 1,1-1-1,0-1 1,7 6-1,-10-8-68,1-1 0,-1 0 0,0 0-1,1 0 1,-1-1 0,1 0 0,0 0 0,-1 0 0,1 0-1,0-1 1,0 1 0,0-1 0,-1-1 0,1 1-1,0-1 1,0 1 0,-1-1 0,1-1 0,5-1 0,0-1-117,0-1 1,0 1-1,0-2 1,-1 0 0,1 0-1,-1 0 1,9-10-1,-12 11-6,-1-1-1,0 0 0,0 0 1,0 0-1,-1-1 1,0 1-1,0-1 0,0 0 1,-1 0-1,0 0 1,-1-1-1,0 1 0,0-1 1,0 1-1,0-12 0,-2 18 120,0-1 0,0 1-1,0-1 1,0 1-1,-1-1 1,1 1 0,-1-1-1,1 1 1,-1 0-1,1-1 1,-1 1-1,0-1 1,1 1 0,-1 0-1,0 0 1,0-1-1,0 1 1,0 0-1,0 0 1,0 0 0,-1 0-1,1 0 1,0 0-1,0 1 1,-1-1 0,1 0-1,-1 1 1,1-1-1,0 1 1,-1-1-1,1 1 1,-1-1 0,1 1-1,-3 0 1,2 0 45,0-1 0,-1 1 0,1 0 0,0 1 0,0-1 0,0 0 0,-1 1 0,1-1 0,0 1 0,0-1 0,0 1 0,0 0 0,0 0 0,0 0 0,0 0 0,0 0 0,0 1 0,0-1 0,1 1 1,-1-1-1,1 1 0,-1-1 0,-2 4 0,-2 9 212,0-1 1,1 1-1,1 0 1,0 0-1,1 1 1,-3 22-1,6-34-232,0-1 0,0 1-1,0 0 1,0 0 0,0 0 0,0 0-1,1-1 1,-1 1 0,1 0 0,0 0 0,0-1-1,0 1 1,2 3 0,-2-4-18,0 0-1,1 0 1,-1 0-1,1-1 1,0 1-1,-1-1 1,1 1 0,0-1-1,0 0 1,0 0-1,0 0 1,0 0 0,0 0-1,0 0 1,0 0-1,1-1 1,1 1-1,4 1-161,-1-1 0,1 0-1,0-1 1,0 0-1,-1 0 1,1-1 0,0 0-1,-1 0 1,1-1-1,8-2 1,-9 1-480,0 0-1,-1 0 1,1 0 0,-1-1-1,1 0 1,-1 0 0,0 0-1,-1-1 1,1 0 0,7-10 0,5-8-977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36 118 6577,'-2'5'3409,"2"7"-808,0 5-569,2 6-568,0 5-95,-2 8-249,1 2-152,2 3-328,1 2-160,1-2-256,2 1-80,-5-4-103,1-2-146,-3-8-519,0-9-304,-4-14-720,1-9-721,2-24 1577</inkml:trace>
  <inkml:trace contextRef="#ctx0" brushRef="#br0" timeOffset="1">1 20 8290,'-1'-1'315,"1"0"1,0 0 0,0 0-1,0 0 1,0 0 0,0-1-1,1 1 1,-1 0 0,0 0-1,0 0 1,1 0 0,-1 0-1,1 0 1,0-2 0,-1 3-186,1 0 0,-1 0 1,0-1-1,1 1 0,-1 0 1,0 0-1,1 0 1,-1 0-1,0 0 0,1 0 1,-1 0-1,0-1 0,1 1 1,-1 0-1,1 0 0,-1 0 1,0 1-1,1-1 0,-1 0 1,14 5 1591,142 84 2669,-150-85-4264,0 0 1,0 1-1,0-1 1,-1 2-1,0-1 0,0 0 1,6 9-1,-10-12-111,0 0-1,0 0 0,0 0 0,0 0 0,0 0 1,-1 0-1,1 0 0,0 0 0,-1 0 1,0 0-1,1 0 0,-1 0 0,0 0 0,0 0 1,0 0-1,-1 0 0,1 0 0,0 0 1,-1 0-1,1 0 0,-1 0 0,0 0 0,0 0 1,0 0-1,1 0 0,-2 0 0,1-1 1,0 1-1,-3 2 0,0 1 2,-1-1 0,0 1 0,0-1 0,0-1 0,0 1 0,-1-1 0,1 0 1,-9 3-1,-7 2-307,-23 6 1,39-13 14,0 0 0,0 1 0,-1-2 0,1 1 0,0-1 0,0 1 1,0-1-1,-1-1 0,-7-1 0,11 2 143,0-1 0,0 0 0,0 0 1,0 0-1,0 0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2449,'0'-1'259,"0"1"0,1-1 0,-1 1 0,0-1 0,0 1 0,1-1 0,-1 1 0,0-1 1,1 1-1,-1-1 0,1 1 0,-1 0 0,1-1 0,-1 1 0,1-1 0,-1 1 1,1 0-1,0-1 0,12-4 1335,9 5-629,-16 0-803,-2 0-78,-1 0-1,1 1 0,0-1 0,-1 1 0,1 0 0,0 0 0,-1 0 0,1 0 0,-1 1 0,1-1 0,-1 1 1,0 0-1,0 0 0,4 3 0,1 3 155,-1 1 1,0 0-1,0 0 1,8 15-1,6 9 61,12 16-115,-2 1 0,-3 1 0,29 72 0,11 55-95,47 197 1,-29 85 1422,-65-187-334,-17 1-546,-2-124-471,-2 110 509,6 161 563,-6-420-1257,0 16 18,-1-11-276,1-6 263,0 0 0,0 0 0,-1 0 0,1 0 0,0 0 0,0 0 0,0 0 0,0 0 0,0 0 1,0 1-1,0-1 0,0 0 0,0 0 0,0 0 0,0 0 0,0 0 0,-1 0 0,1 0 0,0 0 0,0 0 0,0 0 0,0 0 0,0 0 0,0 0 0,0 0 0,0-1 0,0 1 0,0 0 0,0 0 0,-1 0 0,1 0 0,0 0 0,0 0 0,0 0 0,0 0 0,0 0 0,0 0 0,0 0 0,0 0 0,0 0 1,0 0-1,0 0 0,0 0 0,0 0 0,0-1 0,0 1 0,0 0 0,0 0 0,0 0 0,-8-14-1080,-4-8 441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3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0 338 10266,'8'6'1484,"-1"0"0,15 8-1,-18-12-1258,0 0-1,-1-1 1,1 1-1,0-1 1,0 0-1,0 0 1,0 0-1,0-1 1,6 1-1,-1-2-155,1-1-1,-1 0 1,0 0-1,0 0 1,0-2-1,-1 1 0,1-1 1,14-8-1,-20 10-55,1 0 0,-1 0 0,0-1-1,0 1 1,0-1 0,-1 0 0,1 1-1,-1-1 1,1 0 0,-1-1-1,3-5 1,-3 6-8,-2 1 1,1-1-1,0 1 0,0-1 0,-1 0 0,1 1 1,-1-1-1,0 0 0,0 1 0,0-1 1,0 0-1,0 1 0,-1-1 0,1 0 0,-1 1 1,0-1-1,-2-4 0,0 0-65,0 1 0,0 0 0,-1-1 0,-8-8 0,10 13 40,0-1 0,0 1 1,0 0-1,0 0 0,-1 0 0,1 0 0,-1 1 1,1-1-1,-1 1 0,0 0 0,1-1 0,-1 1 1,-5-1-1,7 2 33,0 0 1,0 0 0,0 0-1,0 0 1,0 0 0,0 0-1,0 0 1,0 0 0,0 0-1,0 0 1,0 1-1,0-1 1,0 0 0,0 1-1,1-1 1,-1 1 0,0-1-1,0 1 1,0-1 0,0 1-1,1 0 1,-1-1 0,0 1-1,0 0 1,1 0 0,-2 1-1,1 1 73,-1 0 0,1 0-1,-1 0 1,1 0 0,0 0-1,0 4 1,-7 31 835,1 0 0,-2 75 0,9-109-910,0 0-1,0 0 1,1-1-1,-1 1 1,1 0-1,0-1 1,0 1 0,0-1-1,0 1 1,1-1-1,0 1 1,-1-1-1,1 0 1,0 0-1,1 0 1,2 4 0,-3-5-66,-1-1-1,1 0 1,-1 0 0,1 0 0,0 0 0,-1 0 0,1 0 0,0-1 0,0 1 0,-1-1 0,1 1 0,0-1-1,3 1 1,-2-1-87,0 0 0,0 0 0,0-1 1,-1 1-1,1-1 0,0 0 0,0 0 0,-1 0 0,1 0 0,-1 0 0,4-2 0,19-14-1123,0-2-1,-2 0 1,28-29 0,-37 35 1214,-7 5 168,-6 7 27,0-1-1,0 1 1,0 0 0,0 0-1,0-1 1,1 1-1,2-1 1,-4 2-23,0 0 1,0 1-1,0-1 1,0 1-1,1-1 0,-1 0 1,0 1-1,0-1 1,0 1-1,0-1 0,0 1 1,0-1-1,0 0 1,0 1-1,0-1 1,-1 1-1,1-1 0,0 1 1,0-1-1,0 1 1,-4 9 770,0 0-1,-7 12 1,7-14-655,0 0 0,0 1 0,1-1 1,-4 12-1,8-15-549,2-16-555,-2 5 810,1 1 0,-1-1 0,1 1 0,0 0 0,0 0 0,1-1 0,0 1 0,0 1 0,0-1 0,0 0 0,5-3 0,2-5-46,0-2-16,5-5-33,-14 19 148,-1 0 0,1 1 0,0-1-1,0 0 1,0 1 0,0-1 0,0 1-1,0-1 1,0 1 0,0 0 0,0-1-1,0 1 1,0 0 0,0 0 0,0-1-1,2 1 1,-2 0 13,0 0 0,0 1-1,-1-1 1,1 0 0,0 0 0,0 1 0,0-1-1,-1 0 1,1 1 0,0-1 0,-1 0-1,1 1 1,0-1 0,-1 1 0,1-1 0,-1 1-1,1 0 1,-1-1 0,1 1 0,-1 0-1,1-1 1,-1 1 0,1 0 0,-1-1 0,1 2-1,6 24 340,-7-21-272,2 3 34,0 6-11,1-1-1,1 1 1,0-1-1,1 0 1,8 17 0,-12-27-123,1-1 1,0 1 0,1-1-1,-1 0 1,0 0-1,1 1 1,-1-2 0,1 1-1,0 0 1,-1 0-1,1-1 1,0 0 0,0 1-1,0-1 1,0 0 0,0 0-1,0-1 1,1 1-1,-1-1 1,0 0 0,3 1-1,5-1-132,0-1-1,0 0 0,-1 0 1,19-6-1,-18 4 36,0 0 0,0-1 0,0 0 0,0-1 0,9-6-1,-15 9 95,-1-1-1,0 0 0,0 0 0,0-1 0,-1 1 0,1-1 0,-1 0 0,0 0 0,0 0 0,0 0 0,-1 0 0,1-1 0,-1 1 0,2-6 0,-1-3 40,0 0 0,-1 0-1,1-23 1,-2 24 34,-1 11-44,0-3 43,1 1 0,-1-1 0,-1 0-1,0-7 1,1 11-23,0-1 0,0 0-1,-1 1 1,1-1 0,0 0 0,0 0-1,-1 1 1,1-1 0,0 0 0,-1 1-1,1-1 1,-1 1 0,1-1 0,-1 1-1,1-1 1,-1 1 0,1-1 0,-1 1-1,0-1 1,1 1 0,-1-1 0,0 1-1,1 0 1,-1 0 0,0-1-1,1 1 1,-1 0 0,0 0 0,0 0-1,1 0 1,-1 0 0,-1 0 0,-2 0 53,1 1 1,0-1-1,-1 1 1,1 0 0,0 1-1,0-1 1,0 0-1,0 1 1,0 0-1,-5 3 1,-27 25 382,30-26-404,-4 5 79,0 0 1,-14 18-1,20-23-103,1 0 0,-1 0-1,1 0 1,0 0 0,0 0 0,0 0 0,1 1-1,-1-1 1,1 1 0,-1 9 0,2-13-27,0 0 0,0 0 0,0 0 0,0 0 0,0 0 1,1 0-1,-1 0 0,0 0 0,0 0 0,1 0 0,-1 0 0,1 0 0,-1 0 1,1 0-1,-1-1 0,1 1 0,0 0 0,-1 0 0,1 0 0,1 0 0,0 1 0,-1-1 0,1 0 0,0 0 0,0 0 0,0-1 0,0 1 0,0 0-1,0-1 1,4 1 0,0 0-4,-1-1 1,1 0-1,0 0 0,-1 0 0,1-1 0,-1 0 1,9-2-1,-10 1-83,1 0 0,-1 0 0,1 0 0,-1-1 0,0 0 0,1 0 0,-2 0 0,1 0 0,0-1 0,0 1-1,-1-1 1,0 0 0,0 0 0,0 0 0,0 0 0,-1-1 0,4-8 0,1-6-288,0 0-1,-2-1 1,4-22-1,-4 19 335,13-60-352,15-73 549,-32 139 402,-2 15-235,-2 5 9,-3 6-119,0 1-1,1-1 1,0 1-1,1 1 1,-6 19-1,-9 59 46,11-32 65,3 0-1,1 58 1,4-109-303,0 0-1,1 0 0,-1 0 1,1 0-1,3 7 1,-4-11-50,0-1 1,1 0 0,-1 0 0,1 0 0,0 1 0,-1-1 0,1 0 0,0 0 0,0 0 0,-1 0-1,1 0 1,0 0 0,0-1 0,0 1 0,0 0 0,0 0 0,0-1 0,0 1 0,1 0 0,-1-1-1,0 1 1,0-1 0,0 0 0,1 1 0,-1-1 0,0 0 0,0 0 0,1 0 0,-1 0 0,2 0-1,5-1-491,-1-1-1,0 0 1,0-1 0,0 0-1,0 0 1,-1 0-1,12-8 1,-3 2-577,22-13-352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3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87 7282,'-2'36'3698,"2"-35"-3459,0 0 0,0-1 0,0 1 0,0 0-1,0-1 1,0 1 0,0 0 0,0 0 0,1-1 0,-1 1 0,0 0 0,0-1 0,1 1 0,-1 0 0,0-1 0,1 1 0,-1-1 0,0 1 0,1 0 0,0-1-169,-1 0 1,0 0-1,0 0 1,0 0-1,0 0 1,0 0-1,0 0 0,1 0 1,-1 0-1,0 0 1,0 0-1,0 0 1,0 0-1,0 0 1,0 0-1,1 0 1,-1 0-1,0 0 1,0 0-1,0 0 1,0 0-1,0 0 0,0 0 1,1 0-1,-1 0 1,0 0-1,0 0 1,0 0-1,0-1 1,0 1-1,0 0 1,0 0-1,0 0 1,0 0-1,0 0 0,1 0 1,-1 0-1,0-1 1,0 1-1,0 0 1,0 0-1,0 0 1,0 0-1,0 0 1,0 0-1,0-1 1,0 1-1,0 0 0,0 0 1,0 0-1,0 0 1,0-1-65,0 1 0,0 0-1,0 0 1,0-1 0,0 1 0,0 0 0,0 0 0,0 0 0,1-1-1,-1 1 1,0 0 0,0 0 0,0 0 0,0 0 0,1 0 0,-1-1 0,0 1-1,0 0 1,0 0 0,1 0 0,-1 0 0,0 0 0,0 0 0,0 0-1,1-1 1,2 0-7,19-13-130,30-23 0,-47 33 85,0-1-1,0 1 1,0-1 0,4-6-1,-8 9 27,1 1-1,-1-1 1,0 0-1,0 0 1,-1 0-1,1 0 1,0 0-1,-1 0 1,1 0-1,-1 0 1,1 0-1,-1 0 1,0-4-1,0 6 16,0-1 0,0 0 0,0 1 0,0-1-1,0 0 1,-1 1 0,1-1 0,0 0 0,0 1-1,0-1 1,-1 1 0,1-1 0,-1 0 0,1 1-1,0-1 1,-1 1 0,1-1 0,-1 1 0,1-1-1,-1 1 1,1 0 0,-1-1 0,1 1 0,-2-1-1,1 0 4,-1 1-1,0-1 0,1 1 0,-1 0 0,0 0 1,1-1-1,-1 1 0,0 0 0,-2 1 1,-2 0 17,0 0 0,0 0 0,0 1 0,-9 4 0,7-2 22,0 0 0,1 1 0,0 0 0,-1 0 0,2 1 0,-1 0 0,-9 12 0,8-9 24,1 1 0,0-1 0,1 2 0,0-1 0,-6 13 0,11-18-40,-1-1 0,1 1-1,0 0 1,0 0-1,0 0 1,1 0-1,-1 0 1,1 0-1,1 0 1,-1 0-1,1-1 1,-1 1-1,3 7 1,-2-10-71,0 1-1,-1-1 1,1 0 0,0 0 0,1 0-1,-1 1 1,0-1 0,1 0-1,-1-1 1,1 1 0,-1 0 0,1 0-1,0-1 1,0 1 0,0-1-1,0 1 1,0-1 0,0 0-1,0 0 1,0 0 0,1 0 0,-1 0-1,0 0 1,1-1 0,-1 1-1,0-1 1,1 0 0,4 1 0,-2-2-526,1 1 0,0-1 1,-1 0-1,1-1 1,-1 1-1,8-4 1,14-6-724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5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9786,'-10'42'6156,"5"-18"-5371,-2-1 1,-11 29 0,6-22-237,9-22-550,9-20-667,-1 0 19,1 1 0,0-1 1,1 1-1,1 1 0,-1-1 1,2 1-1,16-16 0,-15 18 411,-1-1 262,0 1 1,1 0-1,0 1 1,1 0-1,13-6 0,-8 9 921,-16 4-895,0 0 1,0 0 0,1 0 0,-1 0 0,0 0 0,0 0-1,1 0 1,-1 1 0,0-1 0,0 0 0,0 0 0,1 0 0,-1 0-1,0 0 1,0 0 0,1 0 0,-1 0 0,0 1 0,0-1-1,0 0 1,0 0 0,1 0 0,-1 0 0,0 1 0,2 2 237,0-1 0,0 1 0,-1 0 0,1 0 0,-1-1 0,0 1 0,0 0 0,0 0 0,0 0 0,0 4 0,3 9 376,-1-8-381,-2-4-189,0-1 0,0 0 0,0 0 0,0 1 0,-1-1 0,1 1 0,-1-1-1,0 0 1,0 1 0,0-1 0,-1 6 0,-3 3 148,0 0-1,-8 16 1,-2 4-559,12-28-386,2-4 666,0 0 0,0 0 0,0 0 0,0 0-1,0 0 1,-1 0 0,1 0 0,0 0 0,0 0 0,0 0-1,0 0 1,0 0 0,0 0 0,0 0 0,0 0-1,0 0 1,0 0 0,-1 0 0,1 0 0,0 0 0,0 0-1,0 0 1,0 0 0,0 0 0,0 0 0,0 0-1,0 0 1,0 0 0,0 0 0,0 0 0,-1 0 0,1-1-1,0 1 1,0 0 0,0 0 0,0 0 0,0 0-1,0 0 1,0 0 0,0 0 0,0 0 0,0 0-1,0 0 1,0 0 0,0-1 0,0 1 0,0 0 0,0 0-1,0 0 1,-3-9-976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2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50 6761,'-3'-38'3640,"3"37"-3531,0 1 0,0-1 0,0 1 1,0-1-1,0 1 0,0 0 0,0-1 0,-1 1 0,1-1 1,0 1-1,0 0 0,0-1 0,0 1 0,-1-1 0,1 1 1,0 0-1,0-1 0,-1 1 0,1 0 0,0-1 0,-1 1 0,1 0 1,0 0-1,-1-1 0,1 1 0,0 0 0,-1 0 0,1 0 1,-1-1-1,1 1 0,0 0 0,-1 0 0,1 0 0,-1 0 1,1 0-1,-1 0 0,1 0 0,-1 0 0,0 0 80,-1 1-1,1-1 1,0 1-1,-1-1 1,1 1-1,0 0 1,0 0-1,0-1 1,-2 3 0,-6 6 116,-1 1 1,2 0 0,-1 0 0,2 1 0,-1 0-1,1 1 1,1-1 0,0 1 0,-4 13 0,4-2-133,0 0 0,1 0 1,2 0-1,0 0 1,1 0-1,2 30 1,4-1 142,16 90-1,-9-91-198,1 0 0,3-1 1,1 0-1,25 48 0,-34-85-92,-1-1 1,1 0-1,1-1 1,0 1 0,10 9-1,-14-17-45,0 0-1,0 0 1,0-1 0,0 0-1,1 0 1,-1 0-1,1 0 1,-1-1 0,1 0-1,0 0 1,0 0-1,0 0 1,1-1 0,-1 0-1,0 0 1,6 0-1,-9-1-108,0 0 0,0 0 0,-1 0 0,1 0 0,0 0 0,0-1 0,-1 1 0,1 0 1,0-1-1,0 0 0,-1 1 0,1-1 0,-1 0 0,1 0 0,-1 0 0,1 0 0,-1 0 0,1 0 0,-1 0 0,2-2 0,-2 0-38,0 1 1,0 0-1,0-1 1,0 1-1,1-5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23 8786,'-4'-9'5562,"-1"-1"-821,4 10-4663,0-1 0,1 1-1,-1 0 1,0-1-1,0 1 1,0 0 0,1 0-1,-1-1 1,0 1-1,0 0 1,0 0 0,1 0-1,-1 0 1,0 0-1,-1 0 1,-3 0 90,-5 0-112,0 0 0,0 1 1,1 1-1,-1-1 0,0 2 0,1-1 0,-11 5 0,15-5-43,0 0 0,-1 0-1,1 1 1,0 0-1,1 0 1,-1 0-1,0 1 1,1-1-1,-1 1 1,1 0-1,0 0 1,1 1-1,-1-1 1,1 1-1,0 0 1,0 0-1,0 0 1,-3 10-1,4-10-13,1-1 0,0 1-1,0 0 1,1 0 0,0 0 0,-1 0-1,1 0 1,1 0 0,-1 0-1,1-1 1,0 1 0,0 0-1,0 0 1,1 0 0,0-1 0,-1 1-1,2-1 1,-1 0 0,0 1-1,1-1 1,4 4 0,-1 0 16,2 0 0,-1-1 0,1 0 0,0 0 0,0-1-1,1 0 1,14 7 0,7 1 197,33 10 0,-37-15 138,-1 1 0,27 15-1,-46-21-219,-1-1-1,1 1 1,-1 0 0,0 1-1,7 7 1,-11-11-101,0 0 0,0 0 0,0 0 0,0 1 0,0-1 0,0 0 0,0 1 0,-1-1 0,1 0 0,-1 1 0,1-1 0,-1 1 0,1-1 0,-1 1 0,0-1 0,0 1-1,1-1 1,-1 1 0,0-1 0,-1 1 0,1-1 0,0 1 0,0-1 0,-1 1 0,1-1 0,0 1 0,-1-1 0,0 1 0,0 1 0,-2 0 17,0 1 0,0-1 0,-1 0 1,1 0-1,-1 0 0,0-1 0,0 1 0,0-1 0,0 0 0,0 0 0,0 0 0,-6 1 0,-10 3 44,-27 5-1,40-10-91,-6 2-129,3 0-217,1-1 0,-1-1 0,1 0 0,-1 0 0,1-1 0,-14-1 0,23 1 214,-1 0 0,1 0-1,-1 0 1,0 0 0,1 0 0,-1 0-1,1 0 1,-1 0 0,0-1 0,1 1-1,-1 0 1,1 0 0,-1-1 0,1 1-1,-1 0 1,1-1 0,-1 1-1,1-1 1,-1 1 0,1-1 0,0 1-1,-1 0 1,1-1 0,0 1 0,-1-1-1,1 0 1,0 1 0,-1-1 0,1 1-1,0-1 1,0 1 0,0-1 0,0 0-1,0 1 1,0-1 0,0 1-1,0-1 1,0 0 0,0 1 0,0-1-1,0 0 1,0 1 0,0-1 0,0 1-1,1-2 1,5-17-2013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8298,'5'-1'767,"-4"0"-400,1 0 0,0 1 0,0-1 1,0 1-1,-1 0 0,5-1 0,-6 2-217,1-1 1,0 0-1,0 0 0,-1 0 0,1 1 1,0-1-1,0 0 0,-1 1 0,1-1 1,0 0-1,-1 1 0,1-1 0,-1 1 1,1-1-1,0 1 0,-1-1 0,1 1 1,-1 0-1,0-1 0,1 1 0,0 0 1,2 6 518,0-1 0,0 1 0,0-1 0,-1 1 0,3 12 0,3 37 1702,-7-45-2080,0 1 0,1-1-1,0 0 1,0 0 0,1 0 0,1 0 0,8 18 0,-11-27-280,0-1 0,0 1 0,0-1 0,0 0 0,0 1 0,0-1 0,0 0 0,0 0 0,1 0 0,-1 0 0,0 0 0,1 0 0,-1 0 0,0 0 0,1-1 0,-1 1 0,1 0 0,0-1 0,-1 1 0,1-1 0,-1 0 0,1 1 0,0-1 0,-1 0 0,1 0 0,0 0 0,-1 0 0,1-1 0,-1 1 0,1 0 0,0-1 0,2 0 0,-1 0-30,0-1 0,0 1 0,0-1 1,-1 0-1,1 1 0,0-1 0,-1 0 0,0-1 0,1 1 0,-1 0 1,0-1-1,0 1 0,0-1 0,0 0 0,1-3 0,0 0-79,-1-1 1,-1 1-1,1 0 0,-1-1 0,0 1 0,0-1 0,-1 1 0,0-1 0,0 1 0,0-1 0,-1 1 0,0 0 1,0-1-1,-1 1 0,0 0 0,0-1 0,-5-9 0,2 6 17,-1 0-1,0 0 1,0 1 0,-1 0 0,0 1-1,0-1 1,-1 1 0,0 1-1,-15-12 1,19 16 100,-1 0 1,0 0-1,0 0 0,-6-2 0,10 5 2,-1-1 0,1 1 0,-1-1 0,1 1 0,-1 0 0,1 0 0,-1-1-1,0 1 1,1 0 0,-1 0 0,0 1 0,1-1 0,-1 0 0,1 0 0,-1 1 0,1-1-1,-3 2 1,4-2-15,-1 0-1,1 0 1,0 0-1,-1 0 1,1 1-1,0-1 1,-1 0-1,1 0 1,0 0-1,-1 0 1,1 1-1,0-1 1,0 0-1,-1 0 1,1 1-1,0-1 1,0 0-1,0 1 1,-1-1-1,1 0 1,0 0-1,0 1 1,0-1 0,0 0-1,0 1 1,-1-1-1,1 0 1,0 1-1,0-1 1,0 1-1,0-1 1,0 0-1,0 1 1,0-1-1,0 0 1,0 1-1,1-1 1,-1 0-1,0 1 1,0-1-1,0 0 1,0 1-1,0-1 1,1 0-1,-1 1 1,0-1-1,0 0 1,0 0-1,1 1 1,-1-1-1,0 0 1,0 0-1,1 1 1,-1-1-1,0 0 1,1 0-1,1 2 2,0-1 0,0 0 0,0 0 0,0 0 0,0 0 0,0-1 0,0 1-1,3 0 1,7 0 6,0-1 0,1 0-1,23-4 1,16 0-2,-44 3 3,0 2 0,0-1 0,0 1 1,0 0-1,0 1 0,8 3 0,-12-4 14,-1 0 1,0 1-1,1 0 0,-1 0 0,0 0 0,0 0 1,0 0-1,-1 1 0,1-1 0,0 1 0,-1 0 1,0-1-1,1 1 0,-1 0 0,3 6 1,-1 1 121,0 0 0,0 0 1,2 12-1,-4-16-49,-1 0 0,0 0 1,-1 0-1,1 0 0,-1 0 0,0 0 0,-1 7 0,-2-8 27,3-14-289,3-10 83,2 0 0,0 0 0,11-23 0,-13 35 68,0-1 0,1 1 0,0 1-1,0-1 1,8-9 0,-11 14 12,1 0 1,0 1-1,0-1 1,-1 1-1,1-1 1,0 1-1,0-1 1,0 1-1,1 0 1,-1 0-1,0 0 0,0 0 1,1 1-1,-1-1 1,0 1-1,1-1 1,-1 1-1,0 0 1,4 0-1,-3 0 11,0 1 0,-1-1-1,1 1 1,-1 0 0,1 0 0,-1 0-1,1 1 1,-1-1 0,0 0 0,0 1-1,1 0 1,-1-1 0,0 1 0,-1 0-1,1 0 1,0 0 0,0 0 0,-1 1-1,1-1 1,0 3 0,5 8 140,-1-1 0,7 23 0,-8-21-12,0-1-12,-3-6-42,0-1-1,1 0 1,0 1-1,0-1 1,6 8-1,-9-14-83,0 1 0,1-1 0,-1 0 0,0 0 0,0 1 0,0-1 0,1 0 0,-1 1 0,0-1 0,0 0 0,1 0-1,-1 0 1,0 1 0,0-1 0,1 0 0,-1 0 0,0 0 0,1 0 0,-1 0 0,0 1 0,1-1 0,-1 0 0,0 0 0,1 0-1,-1 0 1,0 0 0,1 0 0,-1 0 0,0 0 0,1 0 0,-1 0 0,1-1 0,0 1-3,-1-1 1,1 1-1,0-1 1,-1 0 0,1 1-1,-1-1 1,1 0-1,-1 0 1,1 1-1,-1-1 1,1 0-1,-1-1 1,3-6-25,-1 1 0,2-11 1,-3 15 20,0-5-21,8-31-91,-8 35 100,0 0-1,1 0 1,-1 1 0,1-1 0,0 1 0,0-1 0,2-3 0,-3 7 12,0-1 0,0 1 0,0-1-1,0 1 1,0-1 0,-1 1 0,1-1 0,0 1 0,0 0 0,0 0 0,0 0 0,0-1 0,0 1 0,0 0 0,0 0 0,0 0 0,0 0 0,1 1 0,17 3 1,-11 0 7,-1 0 0,1 1 0,-1-1 0,10 10 1,-10-8 4,1 0 0,0-1 0,12 7 0,-17-11-8,0 1 0,1-1 0,-1 0 0,0 0 0,1 0 0,-1-1 0,1 1 0,-1-1 0,1 0 0,-1 0 0,1 0 0,-1 0 0,6-2 0,-1 0-2,0-1-1,-1 0 1,1 0-1,-1-1 1,0 1-1,0-2 0,0 1 1,0-1-1,-1 0 1,0 0-1,0-1 1,7-8-1,-9 9-2,0 0 0,-1 0 0,1 0 0,-1-1-1,0 0 1,-1 1 0,4-9 0,-5 10 3,0 0-1,-1 0 1,1 0 0,-1 0-1,1 0 1,-1 0-1,0 0 1,-1 0 0,1 0-1,-1 0 1,1 0-1,-3-5 1,2 7 4,1 0 0,-1 0 0,0 0 0,-1 0 0,1 1 0,0-1 0,0 0 0,-1 0 0,1 1 0,-4-3 0,5 3-1,-1 1 0,0-1-1,1 1 1,-1-1 0,0 1-1,1 0 1,-1-1 0,0 1-1,0 0 1,1-1 0,-1 1 0,0 0-1,0 0 1,0 0 0,1 0-1,-1 0 1,0 0 0,0 0 0,0 0-1,0 0 1,1 0 0,-1 0-1,0 1 1,0-1 0,1 0-1,-1 0 1,0 1 0,0-1 0,1 1-1,-1-1 1,0 1 0,0 0-1,0 0 3,-1 1 0,1 0 0,0-1-1,0 1 1,0 0 0,0 0 0,0 0-1,0 0 1,0 0 0,1 0 0,-1 0-1,1 0 1,-1 0 0,1 2 0,-1 33 76,1-36-79,0 9 36,2 1-1,-1-1 1,1 1-1,1-1 1,-1 0-1,7 13 1,-7-17-25,0-1-1,1 1 1,0-1 0,0 0-1,1 1 1,-1-1 0,1-1 0,0 1-1,1 0 1,-1-1 0,1 0-1,6 4 1,-8-6-82,0-1 0,0 1 0,1-1 0,-1 0 0,0 0 0,1 0 0,-1-1 0,1 1 0,-1-1 0,1 0 0,-1 0 0,1 0 0,0 0 0,6-2 0,27-9-335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31 11346,'-19'49'4541,"18"-46"-4151,0 0-1,0 1 1,0-1 0,1 0-1,-1 1 1,1-1-1,0 0 1,0 1-1,0-1 1,1 0-1,0 5 1,1-1-45,1 1-1,0-1 1,4 8 0,-1-2 269,-2-2-350,2 0-1,-1 0 1,1-1-1,9 12 1,-12-19-223,-1 0 1,1 0-1,0 0 1,0 0-1,0 0 1,1-1-1,-1 0 1,1 1 0,-1-1-1,1 0 1,0-1-1,0 1 1,0-1-1,0 1 1,7 0-1,-7-1-19,0-1 1,0 0-1,0 0 0,0 0 0,0-1 1,0 1-1,0-1 0,0 0 0,0 0 0,0 0 1,0-1-1,0 1 0,-1-1 0,1 0 0,0 0 1,-1 0-1,4-3 0,-2 1-16,-1-1 0,1 0 0,-1 0 0,0 0 1,0 0-1,-1 0 0,1-1 0,-1 0 0,0 0 0,2-6 0,4-14-1042,8-36 0,-7 2-4256,-9 17 2887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4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5 232 10882,'2'1'466,"0"0"0,-1 0 0,1 0-1,0-1 1,0 1 0,1 0-1,-1-1 1,0 0 0,0 1 0,0-1-1,0 0 1,0 0 0,3-1 0,-3 1-301,0-1 1,-1 1 0,1-1 0,0 0-1,-1 0 1,1 0 0,-1 0-1,1 0 1,-1 0 0,0 0 0,1 0-1,-1-1 1,0 1 0,0 0 0,0-1-1,0 1 1,1-3 0,4-5 71,-1-1 1,0 0-1,-1 0 1,0 0-1,0-1 1,2-13-1,-5 18-213,0 1 0,-1-1 0,1 0 0,-1 0 0,0 0 0,-1 0 0,0 1 0,0-1 0,0 0 0,0 0 0,-1 1 0,0-1 0,-4-7-1,3 7 10,0 1 0,0-1-1,-7-6 1,9 11-26,0-1 1,0 1 0,0 0-1,0 0 1,-1 0 0,1 0-1,-1 0 1,1 0-1,-1 0 1,1 0 0,-1 1-1,1-1 1,-1 0 0,0 1-1,1-1 1,-3 1 0,3 0-5,0 0 0,0 0 1,0 1-1,0-1 1,0 0-1,0 1 1,0-1-1,0 1 1,0-1-1,0 1 0,0 0 1,0-1-1,0 1 1,1 0-1,-1-1 1,0 1-1,1 0 1,-1 0-1,0 0 0,1 0 1,-1 0-1,1-1 1,-1 1-1,0 2 1,0 0 3,-2 3 27,0 0 0,1 0 0,0 0 0,0 0 1,1 0-1,0 0 0,0 0 0,0 1 0,1-1 0,0 0 0,0 1 1,2 8-1,-1-4 74,1-1 1,1 1 0,0-1 0,1 0 0,-1 0 0,10 15-1,-12-23-103,0-1 0,0 1 0,0-1 0,0 0 0,0 1 0,0-1 0,1 0 0,-1 0 0,0 0 0,1 0 0,-1 0 0,1 0 0,-1-1 0,1 1-1,0 0 1,-1-1 0,1 1 0,-1-1 0,1 1 0,0-1 0,0 0 0,-1 0 0,1 0 0,2 0 0,3 0-44,1-1 0,-1-1 1,0 1-1,9-4 0,-9 2-32,10-2-215,-1-2 1,20-11-1,-1 1-64,-32 16 327,16-6-45,-18 7 70,-1-1 0,1 1-1,-1 0 1,1 0 0,-1 0 0,1 0 0,-1 0 0,1 0 0,0 0 0,-1 1 0,1-1 0,-1 0 0,1 0-1,-1 0 1,1 0 0,-1 1 0,1-1 0,-1 0 0,0 0 0,1 1 0,-1-1 0,1 0 0,-1 1-1,1-1 1,-1 0 0,0 1 0,1-1 0,-1 1 0,0-1 0,0 1 0,1-1 0,-1 1 0,0 0-1,1 3 56,0 1-1,-1 0 0,0-1 1,0 1-1,0 0 0,-1-1 0,0 1 1,-1 7-1,-4 9 358,3-15 162,4-19-595,0 1 0,1-1 0,0 1 0,6-21 0,22-45-2804,-18 55 1897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4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11066,'0'25'5410,"-4"8"-1682,7 15-1999,-3 3-185,-3-1-672,7 1-320,-4-15-336,3-19-88,-2-8-80,2 1-24,5 13-752,1-9-520,3-14-1329,0-12 1441</inkml:trace>
  <inkml:trace contextRef="#ctx0" brushRef="#br0" timeOffset="1">0 136 10322,'7'15'4441,"-4"-6"-1928,9-2-801,6-3-432,3-4-247,6-7-625,-3-2-200,-1-4-672,5-1-641,5 0-4368,5 2 3697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8482,'3'1'472,"-1"1"-1,0-1 1,0 1 0,1-1 0,-1 0-1,1 0 1,-1 0 0,1 0-1,0 0 1,-1-1 0,1 1 0,3-1-1,-3 0-274,0 0 0,-1 0 0,1 0 0,-1 0 0,1-1-1,0 1 1,-1-1 0,1 0 0,-1 1 0,1-1 0,-1-1-1,1 1 1,-1 0 0,0-1 0,0 1 0,1-1 0,-1 1-1,0-1 1,0 0 0,2-3 0,-1 0-124,0 1 1,-1 0-1,0-1 1,1 0-1,-2 1 0,1-1 1,0 0-1,-1 0 1,0 0-1,0 0 0,0-8 1,-1 10-50,0 0 0,0-1 0,0 1 0,-1 0 0,1-1 0,-1 1 0,0 0 0,1-1 0,-2 1 0,1 0 0,0 0-1,-1 0 1,1 0 0,-1 0 0,0 0 0,0 0 0,0 1 0,-3-4 0,4 5 2,0 0 1,0 0-1,0 1 0,-1-1 0,1 0 0,0 1 0,0-1 1,0 1-1,-1-1 0,1 1 0,0-1 0,0 1 0,-1 0 0,1 0 1,0 0-1,-1 0 0,1 0 0,0 0 0,-1 0 0,1 0 1,0 0-1,-1 1 0,1-1 0,0 0 0,-1 1 0,1-1 1,0 1-1,0-1 0,0 1 0,0 0 0,-2 1 0,0 0 88,0 1 0,0 0-1,0 0 1,0 0 0,1 0-1,-1 0 1,1 1 0,0-1-1,-2 5 1,1-2 44,0 1 1,1 0-1,0 0 0,0 0 1,0 0-1,1 0 0,0 0 0,1 0 1,0 1-1,0-1 0,0 0 1,3 14-1,-2-17-124,0 0-1,0 0 1,1 0 0,-1 0-1,1 0 1,0 0-1,0 0 1,0 0 0,0-1-1,1 1 1,0-1-1,-1 0 1,1 0 0,0 0-1,1 0 1,-1 0 0,0-1-1,1 1 1,-1-1-1,1 0 1,0 0 0,8 2-1,-5-1-271,0-2-1,1 1 0,0-1 0,-1 0 1,14-1-1,16-1-301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2:0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60 6353,'-22'-23'3256,"-7"-9"915,23 27-2837,7 5-328,0 0-883,-1 1 314,2-1-100,15 5 6,-11-3-310,-1 0 0,1 0 1,-1 0-1,8 4 0,126 79 274,-76-45-195,-6-3 16,71 59 1,-98-71-13,-2 2 0,-1 2 0,44 58 1,45 70 381,-91-126-406,-23-29-150,0 0 0,-1 0 0,1-1 0,0 1 0,0-1 0,0 0 0,0 1 0,1-1 1,-1 0-1,0 0 0,0 0 0,4 0 0,-9 0-2541,-7 0 1753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109 278 3913,'0'0'2012,"7"4"2459,-5-3-4129,0 0 1,0 0-1,0 0 1,1 0 0,-1 0-1,0 0 1,1-1 0,-1 1-1,1-1 1,-1 1 0,1-1-1,-1 0 1,1 0-1,4-1 1,-6 1-317,1-1-1,-1 1 1,1-1-1,-1 0 1,0 0 0,1 1-1,-1-1 1,0 0-1,0 0 1,1 0 0,-1 0-1,0-1 1,0 1-1,0 0 1,0 0-1,0-1 1,-1 1 0,1 0-1,0-1 1,-1 1-1,1-1 1,-1 1 0,1-1-1,-1 1 1,1-1-1,-1 0 1,0-2-1,1 0-11,-1 0-4,1 1-1,-1-1 1,0 1-1,0 0 1,-1-6 0,1 8-5,0 0 0,0-1 0,-1 1 0,1 0 0,-1 0 0,1 0 0,-1 0 0,1 0 0,-1 0 1,1 0-1,-1 0 0,0 0 0,0 1 0,1-1 0,-1 0 0,0 0 0,0 0 0,0 1 0,0-1 0,0 1 1,0-1-1,0 1 0,-2-2 0,-2 1 20,0 0 0,-1-1 0,1 2 0,0-1 1,-1 0-1,1 1 0,-1 0 0,1 1 0,-1-1 0,1 1 1,0 0-1,-1 0 0,1 1 0,0-1 0,0 1 0,0 0 1,0 1-1,0-1 0,0 1 0,1 0 0,-1 0 0,1 0 1,0 1-1,0 0 0,0 0 0,1 0 0,-1 0 0,1 0 0,0 1 1,0-1-1,0 1 0,1 0 0,-1 0 0,1 0 0,1 0 1,-3 7-1,3-6 5,0 0 0,0 0 0,1 0 0,-1 0 0,1 0 0,1 0 1,-1 1-1,1-1 0,0 0 0,1 0 0,-1 0 0,1 0 0,0-1 1,0 1-1,1 0 0,0-1 0,0 0 0,0 0 0,1 0 0,0 0 0,7 8 1,-9-12-28,-1 0 1,1 1-1,0-1 1,0 0-1,0 0 1,0 0 0,1 0-1,-1 0 1,0-1-1,0 1 1,0-1-1,1 1 1,-1-1 0,0 0-1,1 0 1,-1 0-1,0 0 1,0 0 0,1-1-1,-1 1 1,0-1-1,0 1 1,1-1-1,-1 0 1,3-1 0,1-2-18,1 1 1,-1-1 0,0 0-1,0-1 1,0 1 0,8-10 0,-6 5-80,1-1 1,-2-1 0,1 0 0,-1 0 0,-1 0 0,6-16 0,2-6-212,8-36 0,-17 49 300,0 0-1,-1 0 0,-1-1 0,-1 1 0,0-1 1,-4-40-1,-3 44 112,3 12 82,1 8-10,1 11 70,0-12-233,0 102 594,-2-62-464,5 55 1,-1-85-135,-1 0 0,2 0 0,-1 0 0,2 0 0,0 0 0,0-1 0,1 1 0,12 19 0,-16-29-53,10 13-32,-11-15 36,0 0-1,0 1 0,1-1 0,-1 0 0,0 0 1,0 1-1,1-1 0,-1 0 0,0 0 0,1 0 0,-1 1 1,0-1-1,1 0 0,-1 0 0,0 0 0,1 0 1,-1 0-1,0 1 0,1-1 0,-1 0 0,0 0 1,1 0-1,-1 0 0,0 0 0,1 0 0,-1 0 1,1 0-1,-1-1 0,0 1 0,1 0 0,-1 0 1,0 0-1,1 0 0,-1 0 0,0-1 0,1 1 1,-1 0-1,0 0 0,1-1 0,9-12-501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6801,'5'5'3657,"3"2"-984,16 7-633,4 5 113,4 10-409,2 7-192,-4 3-311,-8-1-169,2-4-416,-2-9-192,3-9-304,3-3-64,-7-10-776,-1 1-624,-4-8-3761,0-8 3288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10570,'-14'20'5057,"-4"2"-1808,0 8-1409,-2 1-119,1 8-657,-5-3-336,-5-3-480,8-1-144,-1-13-472,9-5-480,18-14-1601,9-8 1537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7698,'1'0'321,"1"1"-1,0-1 1,-1 1 0,0 0 0,1 0 0,-1 0 0,1 0 0,-1 0 0,0 0 0,0 0 0,1 0-1,-1 0 1,0 1 0,0-1 0,0 0 0,0 1 0,-1-1 0,2 2 0,-1 3 407,1-1 0,-1 0 1,0 0-1,0 10 0,0-8-415,5 113 3463,-5-106-3466,4 40 788,-3-30-879,-2-23-206,0 0 0,0 0 1,1 0-1,-1 0 0,0 1 1,0-1-1,1 0 0,-1 0 0,1 0 1,-1 0-1,1 0 0,-1 0 1,1 0-1,0 1 0,-1-2-10,0 0-1,0 0 0,1 0 0,-1 0 0,0 0 1,0 0-1,0 0 0,0 0 0,0 0 0,0 0 1,0 0-1,1 0 0,-1 0 0,0 0 0,0 0 1,0 0-1,0 0 0,0 0 0,0 0 0,1 0 1,-1 0-1,0 0 0,0 0 0,0 0 0,0 0 1,0 0-1,0 0 0,0 0 0,0 0 0,1 0 1,-1 0-1,0 0 0,0 0 0,0-1 0,0 1 1,0 0-1,0 0 0,0 0 0,3-10 35,-1-2-36,-1-1 0,-1 0 1,-1-16-1,0 18-17,0-1-1,1 0 1,1 1 0,3-17 0,-3 20 13,2 0-1,-1 1 1,1-1-1,0 1 1,0-1-1,9-12 1,-10 17 8,1 0 1,-1 0 0,0 0 0,1 1 0,0-1 0,-1 1 0,1 0 0,0 0 0,0 0 0,0 0 0,1 0 0,-1 0 0,0 1 0,1 0 0,-1-1 0,1 1 0,4 0 0,-6 0 12,-1 1 0,1 0 0,-1 0 0,0 0 0,1 0 1,-1 0-1,1 0 0,-1 0 0,0 1 0,1-1 0,-1 0 0,0 1 0,1-1 0,-1 1 0,0 0 1,1-1-1,-1 1 0,0 0 0,0 0 0,0-1 0,0 1 0,0 0 0,0 0 0,0 0 0,0 1 0,0-1 1,0 0-1,-1 0 0,1 0 0,0 1 0,-1-1 0,1 0 0,-1 0 0,1 1 0,-1-1 0,1 3 0,1 16 311,0 0-1,-1 0 0,-3 37 1,0-19-117,2-35-281,0 1-1,0-1 1,0 0-1,1 1 0,-1-1 1,1 0-1,0 0 1,1 4-1,-2-7 10,0 1-1,0-1 1,1 1 0,-1-1-1,0 0 1,1 1-1,-1-1 1,0 1-1,1-1 1,-1 0-1,0 0 1,1 1 0,-1-1-1,0 0 1,1 1-1,-1-1 1,1 0-1,-1 0 1,1 0 0,-1 0-1,0 1 1,1-1-1,-1 0 1,2 0-1,-1 0-41,0-1-1,0 1 1,1 0-1,-1-1 1,0 1-1,0-1 1,0 1-1,0-1 1,0 0-1,0 0 1,0 1-1,0-1 1,0 0 0,1-1-1,22-26-686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10898,'8'19'2969,"5"14"1037,25 42 0,-36-71-3859,0 0-1,1-1 0,-1 0 0,1 0 1,0 0-1,0 0 0,0 0 1,0 0-1,1-1 0,-1 1 0,1-1 1,-1 0-1,1 0 0,0-1 1,5 3-1,-6-3-119,0-1 0,-1 0 0,1 1 0,0-1 0,0 0 0,-1 0 0,1 0 0,0-1 0,0 1 0,-1-1 1,1 1-1,0-1 0,-1 0 0,1 0 0,0 0 0,-1 0 0,1-1 0,-1 1 0,0-1 0,1 1 0,-1-1 0,0 0 0,3-4 0,-1 1-5,0 0-1,-1 0 0,1 0 0,-1 0 1,-1-1-1,1 1 0,-1-1 0,0 0 1,0 1-1,-1-1 0,0 0 1,2-12-1,-3 14-12,0 0 1,0 1 0,0-1-1,0 0 1,-1 0 0,1 0-1,-1 0 1,0 1-1,0-1 1,0 0 0,-1 1-1,1-1 1,-1 0-1,0 1 1,0 0 0,0 0-1,0-1 1,-1 1 0,1 0-1,-1 1 1,-5-5-1,4 4 3,-1 0-1,1 1 1,-1-1-1,0 1 1,0 0-1,0 1 1,0-1-1,0 1 1,-1 0-1,1 0 1,-9 0-1,11 1-38,1 0 0,-1 0 0,1 0 0,-1 1 0,0-1 0,1 1 0,-1 0 0,1-1 0,-1 1 0,1 0 0,-1 0 0,1 1 0,0-1 0,0 0 0,-1 1-1,1 0 1,0-1 0,0 1 0,1 0 0,-1 0 0,0 0 0,1 0 0,-1 0 0,1 1 0,-2 2 0,1 0-277,0-1-1,1 0 1,0 1-1,-1 7 1,2-10 104,-1 0 0,1-1 0,0 1-1,0 0 1,0-1 0,0 1 0,1 0 0,-1-1 0,0 1 0,1 0 0,-1-1 0,1 1 0,-1-1-1,1 1 1,1 1 0,-2-2 128,1-1 0,0 0-1,-1 1 1,1-1 0,0 1-1,-1-1 1,1 0-1,0 0 1,-1 1 0,1-1-1,0 0 1,0 0 0,-1 0-1,1 0 1,1 0 0,-2 0 45</inkml:trace>
  <inkml:trace contextRef="#ctx0" brushRef="#br0" timeOffset="1">388 1 11514,'-11'35'4970,"7"30"-2354,3 9-752,1 7-367,4-3-377,8-16-640,1-13-160,6-18-232,0-14-232,2-18-976,0-12-608,-5-18 967</inkml:trace>
  <inkml:trace contextRef="#ctx0" brushRef="#br0" timeOffset="2">238 121 13483,'0'8'5321,"12"0"-3673,8 4-183,10-4-489,5-3-328,5-4-424,4-3-56,8-4-1096,3 0-3145,0 2 2833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7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39 10314,'1'-1'322,"-1"0"0,1 1 1,0-1-1,0 1 0,-1 0 0,1-1 0,0 1 0,0-1 0,0 1 1,-1 0-1,1 0 0,0-1 0,0 1 0,0 0 0,1 0 0,-1 0-181,0 1 0,-1-1 1,1 0-1,0 1 0,-1-1 0,1 1 0,0-1 0,-1 0 0,1 1 0,0 0 0,-1-1 0,1 1 0,-1-1 0,1 1 0,-1 0 0,1-1 0,-1 1 0,1 0 0,-1 0 1,0 0-1,3 5 225,0 0 1,-1 0-1,0 0 0,-1 0 1,1 0-1,-1 0 1,0 1-1,-1-1 1,1 8-1,-2 6 375,-6 32 0,4-35-386,1 1 0,0 29-1,4-39-204,0-12-17,2-13-32,-3 14-92,-1 0-1,0 0 0,1 0 0,-1 0 0,-1-1 0,1 1 1,0 0-1,-1 0 0,0 0 0,1 0 0,-1 0 1,0 0-1,-2-2 0,2 1 55,1 4-61,0 0 1,-1 0 0,1 0 0,0 0 0,0 0 0,0-1 0,0 1 0,0 0 0,0 0 0,0 0-1,0 0 1,0 0 0,0 0 0,0 0 0,0 0 0,-1 0 0,1 0 0,0 0 0,0 0 0,0-1-1,0 1 1,0 0 0,0 0 0,0 0 0,-1 0 0,1 0 0,0 0 0,0 0 0,0 0-1,0 0 1,0 0 0,0 0 0,0 0 0,-1 0 0,1 0 0,0 0 0,0 1 0,0-1 0,0 0-1,0 0 1,0 0 0,-1 0 0,-2 0-3,3 0-10,-1 0 1,1 0 0,-1 0 0,1 0-1,-1 0 1,1 0 0,-1 0 0,1 0-1,-1 0 1,1 0 0,0 0 0,-1 0-1,1 0 1,-1 0 0,1 0 0,-1-1-1,1 1 1,0 0 0,-1 0 0,1-1-1,0 1 1,-1 0 0,1 0-1,-1-1 1,1 1 0,0 0 0,0-1-1,-1 0 1,1 0-52,0 0 0,0 0 0,0 0 0,0 0 0,1 0-1,-1-1 1,0 1 0,0 0 0,1 0 0,0-1 0,0-2 14,1-2-90,1 0 1,-1 0 0,1 0 0,1 1 0,6-11 0,-5 9-41,0-1 0,7-14 1,-11 19 191,1-1 1,-1 1-1,-1 0 1,1 0-1,0-1 1,-1 1-1,0-1 1,1 1 0,-2-1-1,1 1 1,0 0-1,-1-1 1,1 1-1,-1-1 1,0 1 0,0 0-1,0 0 1,0 0-1,-1-1 1,0 1-1,1 0 1,-1 1-1,0-1 1,0 0 0,-1 0-1,1 1 1,0 0-1,-1-1 1,-5-3-1,8 6 10,-1-1-1,1 1 1,-1 0-1,0-1 0,1 1 1,-1 0-1,1 0 1,-1-1-1,1 1 1,-1 0-1,0 0 0,1 0 1,-1 0-1,0 0 1,1 0-1,-1 0 1,0 0-1,1 0 0,-1 0 1,1 0-1,-1 0 1,0 0-1,1 0 1,-1 1-1,0-1 0,1 0 1,-1 0-1,1 1 1,-1-1-1,1 0 1,-1 1-1,1-1 0,-1 1 1,1-1-1,-1 1 1,0 0-1,-1 2 60,0 1-1,0-1 1,1 1-1,-1 0 1,-1 4-1,0 1 31,-2 4-21,0-1 0,2 1-1,0 0 1,0 0 0,1 0-1,-1 16 1,3-22-71,0 1 1,0-1-1,1 0 1,0 0-1,0 1 1,0-1-1,1 0 0,0 0 1,1-1-1,-1 1 1,1 0-1,1-1 1,4 8-1,-3-8-9,0 1-1,1-1 1,-1 0-1,1-1 1,1 1-1,-1-1 1,1-1-1,10 7 1,-13-9-174,0-1-1,0 1 1,0 0 0,0-1-1,0 0 1,1 0 0,-1 0-1,0-1 1,1 1 0,-1-1-1,0 0 1,1 0 0,-1-1-1,1 1 1,-1-1 0,0 0-1,7-2 1,-3-1-749,0 1-1,14-10 1,27-23-680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11915,'-2'0'571,"1"0"0,-1 1 0,1 0 1,-1-1-1,1 1 0,0 0 0,-1 0 1,1 0-1,0 0 0,-1 0 0,0 1 1,0 1-105,0-1-1,0 0 1,1 1 0,-1-1 0,-1 5 0,-1 3 5,1-1 1,-3 18-1,5-23-120,-2 13 14,0-1 1,0 18-1,3-28-305,0 0-1,0 0 1,0 0-1,1 0 1,0 0-1,1 0 1,-1 0-1,1 0 1,3 6-1,-4-10-56,0 0 0,0 1-1,1-1 1,-1-1 0,1 1 0,0 0-1,-1 0 1,1-1 0,0 1 0,0 0 0,0-1-1,0 0 1,0 0 0,1 1 0,-1-1-1,0-1 1,0 1 0,1 0 0,-1 0 0,1-1-1,-1 1 1,0-1 0,1 0 0,-1 0-1,1 0 1,-1 0 0,1 0 0,-1-1 0,1 1-1,-1-1 1,0 1 0,1-1 0,-1 0 0,0 0-1,4-2 1,1-1-85,0 0 0,-1-1-1,1 0 1,-1 0 0,0 0 0,0-1-1,-1 0 1,1 0 0,-1 0 0,7-14-1,-10 16 61,0 1 0,0-1 0,-1 1 1,1-1-1,-1 1 0,0-1 0,0 0 0,0 0 0,-1 0 0,1 0 0,-1 1 0,0-1 0,0 0 0,0 0 0,-1 0 0,1 0 0,-1 0 0,0 1 0,0-1 0,0 0 0,-1 0 0,1 1 0,-1-1 0,-3-4 0,2 4 45,0 1 0,-1-1 0,1 0 0,-1 1 0,0 0 0,0 0 0,0 0 0,-1 0-1,1 1 1,-1 0 0,1 0 0,-1 0 0,0 0 0,0 1 0,0 0 0,0 0 0,0 0 0,0 0-1,-6 1 1,8 0-40,0 0-1,0 0 0,0 0 1,0 0-1,0 1 0,0 0 1,0-1-1,0 1 0,0 0 1,1 1-1,-1-1 0,0 0 1,0 1-1,1 0 0,-1-1 1,1 1-1,0 0 0,-1 0 1,1 0-1,0 1 0,0-1 1,0 0-1,0 1 0,1 0 1,-1-1-1,1 1 0,0 0 1,-1 0-1,1-1 0,0 1 1,1 0-1,-2 4 0,2-6-59,0-1-1,0 1 0,0-1 0,0 1 0,0-1 0,0 1 0,0-1 1,0 1-1,0-1 0,0 1 0,0-1 0,0 1 0,0-1 0,0 1 1,0-1-1,1 1 0,-1-1 0,0 0 0,0 1 0,1-1 0,-1 1 0,0-1 1,0 1-1,1-1 0,-1 0 0,1 1 0,-1-1 0,0 0 0,1 1 1,-1-1-1,1 0 0,-1 0 0,1 1 0,-1-1 0,0 0 0,1 0 1,0 1-1,14 0-1041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9594,'6'9'1267,"-1"1"0,1 0 0,-1 0 0,-1 0 0,0 0 0,-1 1 0,5 19-1,-3-12 114,9 25-1,-12-37-1136,1-1-1,0 1 1,0-1 0,0 1-1,1-1 1,0 0 0,0-1-1,6 6 1,-9-8-204,1-1 0,-1 0 0,1 1-1,-1-1 1,1 0 0,-1 0 0,1 0 0,0 0 0,0-1 0,0 1-1,-1 0 1,1-1 0,0 1 0,0-1 0,0 0 0,0 1 0,0-1 0,0 0-1,0 0 1,0 0 0,0-1 0,0 1 0,0 0 0,0-1 0,2 0-1,-1-1-15,0 0 0,0 1-1,0-1 1,0-1-1,0 1 1,-1 0 0,1-1-1,-1 1 1,1-1-1,-1 0 1,0 0 0,3-6-1,11-22-252,15-43 1,-13 30-1130,-18 43 1269,2-3 91,-1 1 0,0 0 1,1-1-1,0 1 0,-1 0 1,1 0-1,0 0 0,1 1 1,-1-1-1,5-4 0,-4 5 94,0 1 0,1-1 0,-1 1 0,6-2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28 153 10490,'28'54'4333,"-28"-54"-4236,0 1 0,0-1 0,1 1 1,-1 0-1,1-1 0,-1 1 0,0-1 0,1 1 0,-1-1 0,1 1 0,-1-1 0,1 0 0,-1 1 1,1-1-1,0 1 0,-1-1 0,1 0 0,-1 0 0,1 1 0,0-1 0,-1 0 0,1 0 0,0 0 0,-1 0 1,1 0-1,0 0 0,-1 0 0,1 0 0,0 0 0,-1 0 0,1 0 0,0 0 0,-1 0 0,1 0 1,0-1-1,-1 1 0,1 0 0,0-1 0,1 0 174,0 0 0,-1-1 0,1 1 0,-1-1 0,1 1 0,-1-1 0,3-3 0,-1 0-70,-1-1 1,0 1 0,0 0-1,0-1 1,0 1-1,-1-1 1,0 1 0,0-1-1,0-9 1,-1 5-145,0-1 0,-1 1-1,0-1 1,-3-14 0,2 18-55,0 0 0,-1 0 0,1-1 1,-5-7-1,6 14-10,0-1 1,0 1 0,0-1 0,0 1-1,0 0 1,0-1 0,0 1 0,0 0 0,0 0-1,0 0 1,-1 0 0,1 0 0,0 0 0,-1 0-1,1 0 1,-1 0 0,1 1 0,-1-1-1,1 0 1,-1 1 0,0 0 0,1-1 0,-1 1-1,0 0 1,-1 0 0,1 0-3,0 1 0,0 0 0,0-1-1,0 1 1,1 0 0,-1 0 0,0 0 0,1 0 0,-1 1 0,0-1 0,1 0-1,0 1 1,-1-1 0,1 1 0,0-1 0,-1 1 0,1-1 0,0 1 0,0 0-1,-1 3 1,-1 3-6,0 0 1,0 0-1,-3 15 0,5-16 37,-1 1 1,2 0-1,-1 0 1,1 0-1,1 0 1,1 12-1,-1-15 14,0-1-1,0 1 1,0-1-1,1 0 1,0 0-1,-1 1 1,1-1-1,1 0 1,-1-1-1,1 1 1,-1 0-1,7 5 1,-8-7-35,1-1 0,0 0 0,0 0 0,0 0 0,0 0 0,0 0 1,0 0-1,0 0 0,1 0 0,-1-1 0,0 0 0,0 1 1,0-1-1,1 0 0,-1 0 0,0 0 0,0 0 0,1 0 0,2-1 1,2-1-164,0 0 0,0 0 1,0-1-1,-1 0 1,7-3-1,6-6-1089,18-14 0,19-12-1528,-50 34 2477,1 1-1,0 0 1,0 0 0,0 0 0,0 1 0,12-3 0,-18 5 365,1 0 1,0 0-1,0 0 1,-1 0-1,1 0 1,0 0-1,-1 0 1,1 0-1,0 0 1,0 1-1,-1-1 1,1 1-1,-1 0 1,1-1-1,0 1 1,-1 0-1,1 0 1,-1 0-1,0 0 1,1 0-1,-1 0 1,0 0-1,1 1 1,-1-1-1,0 0 1,0 1-1,0-1 1,0 1 0,0-1-1,-1 1 1,1-1-1,0 1 1,-1-1-1,1 1 1,-1 0-1,0 0 1,1-1-1,-1 1 1,0 0-1,0 2 1,0 6 807,-1 0 1,-1 0-1,0 0 0,0 0 1,-4 11-1,0 1 494,2-8-418,4-14-895,-1 1 1,1-1-1,0 1 0,0-1 1,0 1-1,0-1 0,0 0 1,-1 1-1,1-1 0,0 1 1,0-1-1,-1 0 0,1 1 1,0-1-1,-1 0 0,1 0 0,0 1 1,-1-1-1,1 0 0,0 0 1,-1 1-1,1-1 0,-1 0 1,1 0-1,0 0 0,-2 1 1,2-1-46,0-2 378,1-6-106,23-61-1150,-18 52 528,-2 6-270,0 1 0,0-1 0,1 1 1,1 1-1,8-13 0,7-2-541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9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1 430 10762,'1'1'604,"0"1"0,1-1 0,-1 1 0,1-1 0,-1 1 0,1-1 0,-1 0 0,1 0 0,0 0 0,0 0-1,3 1 1,-4-2-440,0 0 0,1 0 0,-1 0 0,0 0 1,1 0-1,-1 0 0,0 0 0,0-1 0,1 1 0,-1 0 0,0-1 0,0 1 0,0-1 0,1 0 0,-1 1 0,0-1 0,0 0 0,0 0 0,0 1 0,1-3 0,8-7 137,-1 0 0,0-1 0,0 0 0,-2 0 0,14-25 0,-19 31-285,1 0 0,-1 0 0,-1 0 1,1-1-1,-1 1 0,1 0 0,-2-1 1,2-8-1,-2 13-13,0-1 0,0 1-1,0-1 1,-1 1 0,1 0 0,0-1 0,0 1-1,-1-1 1,1 1 0,-1 0 0,1 0 0,-1-1 0,0 1-1,0 0 1,1 0 0,-1 0 0,0-1 0,0 1-1,0 0 1,0 0 0,0 0 0,0 1 0,0-1 0,-1 0-1,1 0 1,0 1 0,0-1 0,-1 0 0,1 1-1,0-1 1,-1 1 0,1 0 0,0 0 0,-1-1 0,1 1-1,-1 0 1,-2 0 0,2 0-2,-1 0 0,0 0 1,0 1-1,1-1 0,-1 1 0,0-1 1,1 1-1,-1 0 0,1 0 0,-1 0 0,1 1 1,-1-1-1,1 0 0,-3 3 0,2-1-2,-1 0 0,1 0 0,0 0 0,1 0 0,-1 1 0,1-1 0,-1 1 0,-2 6 0,2-4-9,1 0-1,0 1 0,0-1 0,0 1 0,1 0 1,0 0-1,0-1 0,0 1 0,1 0 1,0 0-1,2 10 0,-1-11-9,0-1-1,1 1 1,0-1 0,0 1-1,0-1 1,5 8 0,-5-10-2,-1 0 0,1-1 0,1 1 0,-1-1 0,0 0 0,1 1 1,-1-1-1,1 0 0,-1 0 0,1-1 0,0 1 0,5 2 0,-1-2-180,0-1 0,-1 1 0,1-1 0,0 0 0,0 0 0,0-1 1,0 0-1,0 0 0,0-1 0,0 0 0,0 0 0,-1-1 0,1 1 0,8-4 0,5-3-959,0-1 0,-1-1 1,23-14-1,98-67-2980,-130 84 4385,0 0 0,0-1 0,13-13 0,-22 20-131,0 0 0,-1 0 0,1 0 0,0 0-1,-1 0 1,1 0 0,-1 0 0,1 0 0,-1 0-1,1-2 1,-1 3-42,0-1-1,0 1 1,0 0-1,0-1 1,0 1-1,0-1 1,0 1-1,0 0 1,0-1-1,0 1 1,0 0-1,0-1 1,0 1-1,-1 0 1,1-1-1,0 1 0,0-1 1,0 1-1,-1 0 1,1 0-1,-1-1 1,1 0 42,-1 1 1,0 0-1,0-1 0,1 1 1,-1 0-1,0 0 0,0 0 1,0 0-1,0 0 0,1 0 1,-1 0-1,0 0 0,0 0 1,0 0-1,0 0 0,1 0 1,-1 0-1,0 1 0,0-1 1,0 0-1,1 1 0,-1-1 1,0 0-1,1 1 0,-1-1 1,0 1-1,0 0 1,-6 4 358,1 1 0,-1 0 1,1 0-1,1 1 0,-1-1 1,-8 16-1,6-9-11,1 0 0,1 1 0,-7 17 0,12-25-309,-1-1 0,1 1 1,0 0-1,0-1 0,1 9 0,0-12-125,-1-1-1,1 0 1,0 0-1,1 1 1,-1-1-1,0 0 1,0 1-1,0-1 1,1 0-1,-1 1 1,1-1-1,-1 0 1,1 0-1,-1 0 1,1 1-1,0-1 1,0 0-1,-1 0 1,1 0-1,0 0 1,0 0-1,0 0 1,0-1-1,0 1 1,0 0-1,0 0 1,2 0-1,-2-1-19,0 1-1,1-1 1,-1 0 0,0 0 0,0 0-1,0 0 1,0 0 0,0 0 0,0-1-1,0 1 1,1 0 0,-1 0 0,0-1-1,0 1 1,0-1 0,0 1 0,0-1-1,0 1 1,0-1 0,-1 0-1,1 1 1,0-1 0,0 0 0,0 0-1,1-1 1,1-3-50,1 0 0,-1 0 0,4-9 1,-7 13 30,22-43-1030,-2 0 1,23-75-1,-38 99 844,-2-1 0,0 1-1,-1-1 1,-1 0-1,-1 0 1,-1 0 0,-6-37-1,1 39 433,6 19-223,0 0 0,0 0 0,0 0 0,0 0 0,0 1 0,0-1 0,0 0 0,0 0 0,-1 0 0,1 0 0,0 0 1,0 0-1,0 0 0,0 1 0,0-1 0,0 0 0,0 0 0,0 0 0,-1 0 0,1 0 0,0 0 0,0 0 0,0 0 0,0 0 0,0 0 1,0 0-1,-1 0 0,1 0 0,0 0 0,0 0 0,0 0 0,0 0 0,0 0 0,-1 0 0,1 0 0,0 0 0,0 0 0,0 0 0,0 0 0,0 0 1,0 0-1,-1 0 0,1 0 0,0 0 0,0 0 0,0 0 0,0 0 0,0 0 0,0-1 0,0 1 0,0 0 0,-1 0 0,1 0 0,0 0 1,0 0-1,0 0 0,0 0 0,0-1 0,0 1 0,0 0 0,0 0 0,0 0 0,0 0 0,0 0 0,0-1 0,0 1 0,0 0 0,-4 13 497,2 1-27,1 0 0,2 24 0,0-9-58,9 195 1718,-7-190-1978,11 48-1,-12-75-323,-1-1 0,1 0 1,4 8-1,-6-13 133,1 0 0,-1 1 0,1-1 0,0 0 0,0 0 0,0 0 0,0 0 0,0 0 0,0 0 0,0 0 0,0 0 1,0 0-1,0 0 0,1 0 0,-1-1 0,0 1 0,1-1 0,2 2 0,0-2-34,1 0 0,0 0 1,0 0-1,0 0 0,9-2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0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15643,'1'19'5770,"2"6"-4114,0 6-968,-3 0 48,0-4-104,-2-3-240,0-13-696,-1-7-520,-1-17 512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19 4665,'-11'-17'3033,"9"15"287,-2 4-1239,-1 4-513,3-6-384,1 2-527,-11 26-145,-13 42-248,13-31-56,4-2-72,9-1-24,0-6-48,10 0-24,9-8-96,-3-2-376,10-5-1305,2-4-1191,0-15 1719</inkml:trace>
  <inkml:trace contextRef="#ctx0" brushRef="#br0" timeOffset="0.99">264 56 7170,'-4'1'792,"-1"-1"1,1 1 0,0 0 0,-1 0 0,1 0-1,0 1 1,0-1 0,-7 5 0,0 0 660,-18 15 1,27-20-1347,1 1 0,-1-1-1,0 1 1,0 0 0,1-1 0,-1 1 0,1 0 0,0 0 0,-1 0 0,1 0 0,0 0 0,0 0 0,0 1 0,1-1-1,-1 0 1,0 0 0,1 1 0,-1 3 0,1-4-78,0 1 0,1 0 0,-1-1 0,1 1 0,0 0 0,-1-1 0,1 1 0,0-1-1,0 1 1,1-1 0,-1 0 0,1 1 0,-1-1 0,1 0 0,-1 0 0,4 2 0,-1 0-21,1 0-1,0 0 1,1-1 0,-1 0 0,9 4 0,-5-2 63,15 9 1,-22-12-33,0-1 1,0 1-1,-1-1 0,1 1 1,0 0-1,-1 0 0,1 0 1,-1 0-1,0 0 0,1 0 1,-1 0-1,1 3 0,-2-3 15,1 0 0,-1 0 0,0 0 0,1-1 0,-1 1 0,0 0 0,0 0 0,0 0 0,-1 0 0,1 0 0,0 0 0,-1-1 0,1 1 0,-1 0 0,0 0 0,0-1 0,1 1-1,-1 0 1,0-1 0,0 1 0,-1-1 0,1 1 0,0-1 0,0 1 0,-1-1 0,1 0 0,-1 0 0,-2 2 0,2-1-142,-2 0 0,1 0 0,0-1 0,0 1 0,0-1 0,-1 0 0,1 0 0,-1 0 0,1 0 0,-1 0 0,1-1 0,-1 1 0,0-1-1,-4-1 1,7 1-135,1 0 0,-1 0-1,0 0 1,1 0 0,-1 0-1,0-1 1,1 1 0,-1 0-1,1 0 1,-1-1-1,1 1 1,-1 0 0,1-1-1,-1 1 1,1-1 0,-1 1-1,1 0 1,-1-1 0,1 1-1,0-1 1,-1 0-1,1 1 1,0-1 0,-1 1-1,1-1 1,0 1 0,0-1-1,-1 0 1,1 1 0,0-2-1,0-16-2194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13195,'5'4'885,"-1"0"0,1 1 0,-1-1 0,1-1 0,11 7 0,-10-7-494,1 0 0,0 0 0,0 0 0,9 1-1,4 0-1028,1-2 0,33 1-1,-28-3-585,26 5-1,-41-4 916,-1 1 0,1 1-1,19 7 1,-26-8 318,1 1 0,-1-1 0,1 1 0,-1 0 0,0 0 0,0 0 0,0 0 0,0 1 0,-1 0 0,5 6 0,-2-2 339,-1 1 1,0 0 0,-1 0 0,0 0 0,0 1-1,-1-1 1,4 20 0,-3 2 1694,2 36 1,-4-30-501,1-23-154,0-23-737,1-6-619,3-2-22,0 0 0,1 1 0,15-25 0,-19 36 0,-1-1 1,1 1 0,1 0 0,-1 0 0,1 1-1,0-1 1,0 1 0,0 0 0,1 0 0,-1 1 0,1-1-1,0 1 1,6-2 0,-11 5 14,1-1-1,-1 1 1,0-1-1,0 1 1,1 0 0,-1 0-1,0 0 1,1-1-1,-1 1 1,0 1 0,1-1-1,-1 0 1,0 0-1,1 0 1,-1 1-1,0-1 1,0 1 0,1-1-1,-1 1 1,0-1-1,0 1 1,0 0 0,0-1-1,0 1 1,0 0-1,0 0 1,0 0-1,0 0 1,0 0 0,0 0-1,-1 0 1,1 0-1,0 0 1,-1 0-1,1 0 1,-1 1 0,1-1-1,0 3 1,1 3 115,0 0 0,-1 1 0,0-1 0,0 1 0,-1 10 1,-4 31 161,2-35-588,0 23 0,1-35 332,1-1 1,0 0-1,1 1 0,-1-1 1,0 0-1,0 1 1,0-1-1,1 0 0,-1 1 1,1-1-1,-1 0 1,2 2-1,-1-2-36,-1-1 1,1 1-1,0-1 1,0 1-1,0-1 1,-1 0-1,1 1 1,0-1-1,0 0 1,0 0-1,0 0 1,0 0-1,-1 0 1,1 0-1,2 0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 8026,'-4'-2'883,"1"0"116,-1 0-1,1 1 1,-1-1-1,1 1 1,-7-2 0,23 11 2145,17 4-1547,45 28-1,-66-34-1421,1 1-1,-1 0 1,0 0-1,0 1 1,-1 0-1,0 0 1,0 1-1,8 12 1,-13-15-146,-1-1 0,1 1 0,-1 0-1,0 0 1,0 0 0,-1 0 0,0 0 0,0 0 0,0 1 0,-1-1 0,0 0 0,0 0-1,0 1 1,-1-1 0,0 0 0,0 0 0,-1 0 0,0 0 0,0 0 0,-4 8 0,3-7-14,0-1 0,-1 1-1,0-1 1,0 0 0,0 0 0,-1-1 0,0 1 0,0-1 0,0 0 0,-1 0 0,0-1 0,0 0 0,0 0 0,0 0 0,0-1 0,-1 1 0,-7 1 0,-17 2 62,1 0 0,24-4 5,9-2 50,22-1-7,1 0 0,-1-2-1,33-5 1,-43 4-67,6-2-215,0 2 1,0 0-1,0 1 1,33 2 0,-25 6-3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0 259 11715,'4'10'1422,"1"-1"1,8 10 0,-13-18-1288,1 0-1,0 0 1,0 0-1,0-1 0,0 1 1,0 0-1,0-1 1,0 1-1,0-1 0,1 1 1,-1-1-1,0 0 1,0 1-1,0-1 1,0 0-1,1 0 0,-1 0 1,0 0-1,0 0 1,1 0-1,-1 0 0,0 0 1,0 0-1,0-1 1,0 1-1,1 0 0,0-1 1,3-1 228,3 0-19,-1 0 0,1-1 0,-1 0 0,1-1 0,-1 0 0,0 0 0,10-8 0,-2-1-116,0 0 0,14-16 0,-17 14-161,1-1-1,-2-1 1,0 1-1,16-36 0,-25 48-55,-1 1-1,0-1 1,0 0-1,0 1 1,0-1 0,-1 0-1,0 1 1,1-1-1,-2-5 1,1 7-1,0 0-1,0 0 1,-1-1 0,1 1 0,-1 0 0,0 0 0,0 0 0,0 0 0,0 0 0,0 0 0,0 0 0,0 0 0,-1 0 0,1 0 0,-4-3-1,2 3 10,0 0 0,0 0 0,0 0 0,-1 0-1,1 1 1,-1-1 0,1 1 0,-1 0-1,0 0 1,1 0 0,-1 1 0,0-1 0,0 1-1,0 0 1,1 0 0,-1 0 0,0 1-1,0-1 1,1 1 0,-1 0 0,0 0-1,1 0 1,-1 0 0,-3 3 0,2-3 14,1 2 0,0-1-1,0 0 1,0 1 0,0 0 0,0 0 0,0 0 0,1 0 0,0 1-1,-1-1 1,1 1 0,0 0 0,1 0 0,-1 0 0,1 0 0,0 1-1,0-1 1,-3 10 0,4-7-11,0 0 0,0 0 0,1 0 1,0 1-1,1-1 0,-1 0 0,1 0 0,0 0 0,1 0 0,0 0 1,0 0-1,1 0 0,0 0 0,0-1 0,0 1 0,1-1 0,6 9 0,-3-7-39,-1 0-1,1 0 1,0-1-1,1 0 0,0 0 1,0-1-1,1 0 0,-1-1 1,1 0-1,0 0 0,18 6 1,-20-9-236,0 0 1,-1 0-1,1-1 1,0-1-1,0 1 0,0-1 1,13-1-1,17-3-528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 11875,'-5'-18'4271,"5"17"-4190,0 1 0,0 0-1,-1-1 1,1 1 0,0 0 0,0-1 0,0 1-1,0 0 1,0-1 0,0 1 0,0 0 0,0-1-1,1 1 1,-1 0 0,0-1 0,0 1 0,0 0-1,0 0 1,0-1 0,0 1 0,1 0 0,-1-1-1,0 1 1,0 0 0,0 0 0,1 0 0,-1-1-1,0 1 1,0 0 0,1 0 0,-1 0 0,0-1-1,0 1 1,1 0 0,-1 0 0,0 0 0,1 0-1,-1 0 1,0 0 0,1-1 0,0 1 50,0 0 0,0 0 1,1 0-1,-1 0 1,0 0-1,0 0 0,0 1 1,0-1-1,0 0 0,0 0 1,2 2-1,4 1 127,-1 1-1,1 0 1,-1 0-1,0 1 1,0-1 0,-1 1-1,1 1 1,6 8-1,-9-10-242,-1-1-1,0 0 0,0 1 1,0-1-1,-1 1 0,1 0 0,-1-1 1,0 1-1,0 0 0,0 0 1,0 0-1,-1 0 0,1 0 1,-1 0-1,0 0 0,0 0 0,-1 0 1,0 5-1,-2 0-3,0 0-1,0 1 0,-1-1 1,0-1-1,-1 1 1,-10 15-1,-41 44 87,52-65-90,3-2-6,1-1-1,-1 1 0,1 0 0,-1-1 1,1 1-1,-1-1 0,1 1 0,-1 0 1,1-1-1,-1 1 0,1 0 0,0 0 1,-1-1-1,1 1 0,0 0 0,0 0 1,0-1-1,-1 1 0,1 0 0,0 0 1,0 0-1,0-1 0,0 1 0,0 0 1,1 0-1,-1 0 0,1 1 0,0-1 0,0 0 0,0 0 0,0 0 0,1 0 0,-1 0-1,0 0 1,0 0 0,1 0 0,-1-1 0,1 1 0,-1-1 0,3 1 0,10 4 10,0-2-1,1 0 1,22 2 0,-10-1 29,-21-3 19,-1 0 0,0 0 0,1 1 0,-1 0 0,8 4 0,-12-5-17,0 0-1,1-1 1,-1 1-1,0 0 1,0 0-1,0 0 1,0 0-1,0 1 1,0-1-1,2 2 1,-3-2-11,0-1 0,1 1 0,-1 0 0,0-1 0,0 1 0,0-1 0,0 1 0,0 0 0,0-1 0,0 1 0,0 0 0,0-1 0,0 1 0,0 0 0,0-1 0,0 1 0,0 0 1,0-1-1,-1 1 0,1 0 0,0-1 0,-1 1 0,1-1 0,-1 2 0,-2 1 48,0 0 0,1 1 0,-2-1 0,1-1 0,0 1 0,-1 0 0,-4 2 1,-29 14 142,27-13-179,2-3-77,0 0 1,-1 0-1,1-1 1,0 0-1,-10 1 0,-10 2-1579,25-3-518,9 1-2161,16 4 1920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9906,'1'2'475,"1"-1"-1,-1 1 1,0 0 0,0 1-1,0-1 1,0 0-1,-1 0 1,1 0 0,0 0-1,-1 1 1,1 3-1,-3 28 1346,1-15-769,0 12 162,-1 1 61,4 40 0,2-40-670,18 61 0,-21-86-490,-1-9-27,-2-12-67,3 2-85,1 1 0,0 0 0,1 0 0,0 0 0,1 1 0,5-12 1,-2 6-34,-3 4 42,1 1 1,0 0-1,1 0 0,0 0 0,13-15 1,-19 25 60,1 0 0,0 0 0,0 0 0,-1 1 0,1-1 0,0 0 0,0 1 0,0-1 0,0 0 0,0 1 0,0-1 0,0 1 0,0-1 1,0 1-1,0 0 0,0-1 0,0 1 0,0 0 0,0 0 0,0 0 0,2 0 0,-2 0 10,0 0 0,0 1 0,0-1-1,0 1 1,0-1 0,-1 1 0,1 0-1,0-1 1,0 1 0,0 0 0,0-1 0,-1 1-1,1 0 1,0 0 0,-1 0 0,1 0-1,0 1 1,2 4 83,-1-1-1,0 1 0,0 0 0,0 0 1,1 12-1,1 53 827,-1-50-659,-1-12-129,-1 0 0,0 0 1,0 0-1,-1 1 0,0-1 1,-1 0-1,-1 10 0,1-17-14,1-6-96,3-9-76,8-21-199,-6 18 23,11-24-1,-11 29 139,3-5-47,15-23 0,-21 36 134,1-1 0,-1 1 0,1 0 0,0 0 0,0 0 0,0 0 0,0 1 0,0-1-1,1 1 1,-1 0 0,1 0 0,5-3 0,-7 5 10,-1 0 0,1-1 0,-1 1 0,1 0 1,-1 0-1,1 0 0,0 0 0,-1 0 0,1 0 0,0 0 0,-1 1 0,1-1 0,-1 1 0,1-1 1,-1 1-1,1-1 0,-1 1 0,1 0 0,-1 0 0,0 0 0,1-1 0,-1 1 0,0 1 0,0-1 1,0 0-1,0 0 0,0 0 0,2 3 0,1 2 58,0 0 1,-1 0-1,0 1 0,0 0 1,3 7-1,3 16 325,5 34 0,3 8-4,-16-68-399,-1-1-77,1 0-1,0 1 0,0-1 0,1 0 1,1 3-1,-3-6 50,0 0-1,0 0 1,1 1-1,-1-1 1,0 0 0,1 1-1,-1-1 1,0 0 0,0 0-1,1 0 1,-1 1-1,0-1 1,1 0 0,-1 0-1,1 0 1,-1 0 0,0 0-1,1 0 1,-1 1 0,0-1-1,1 0 1,-1 0-1,0 0 1,1 0 0,-1 0-1,1-1 1,-1 1 0,0 0-1,1 0 1,-1 0-1,0 0 1,1 0 0,-1 0-1,0-1 1,1 1 0,-1 0-1,0 0 1,1 0 0,-1-1-1,0 1 1,1 0-1,-1-1 1,0 1 0,0 0-1,0 0 1,1-1 0,10-11-771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11298,'23'12'4905,"-16"25"-2008,1 10-832,-4 12-377,-4 4-280,-1 1-736,-1-3-208,-4-9-280,4-9-80,2-18-104,0-5-256,3-15-784,-7-1-520,0-11-1321,-3-10-912,6-17 2441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10642,'5'-1'894,"0"0"0,0 0-1,0 1 1,0 0 0,0-1 0,0 2-1,-1-1 1,1 0 0,8 3-1,4 1 191,21 10 0,-36-13-933,9 2 131,-1 2 1,0-1-1,0 2 0,-1-1 1,13 10-1,-19-13-238,-1 0-1,0 0 1,0 1-1,0-1 1,0 0-1,0 1 1,0 0 0,-1-1-1,1 1 1,1 4-1,-2-5-27,-1 0-1,0 0 0,1 0 0,-1 1 1,0-1-1,0 0 0,0 0 0,0 1 1,0-1-1,0 0 0,-1 0 0,1 0 1,-1 1-1,0-1 0,1 0 0,-2 2 1,-2 2-1,1-1 0,-1 1 0,0-1 0,0 0 1,0 0-1,-1 0 0,0 0 0,0-1 0,0 0 1,-12 7-1,-4 1 49,-36 15 0,52-25-54,4-1-6,-1 0-1,0 0 1,0-1-1,0 1 1,1 1 0,-1-1-1,-2 2 1,4-2-1,-1-1 1,1 1-1,-1 0 1,1 0-1,0-1 1,-1 1-1,1 0 1,0 0-1,-1 0 1,1-1-1,0 1 1,0 0-1,0 0 1,0 0-1,0 0 1,0-1-1,0 1 1,0 0-1,0 0 1,0 0-1,1 0 1,-1-1-1,0 1 0,1 1 1,1 4 81,1 0 0,0 0 0,1-1 1,0 1-1,-1-1 0,7 7 0,0-1 310,21 17 1,12 4 335,56 32 0,-93-60-1094,0-1 0,-1 0 0,2 0 1,-1-1-1,0 1 0,0-1 0,1-1 1,0 1-1,12 0 0,3-4-821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0 563 7122,'8'-4'9979,"-2"0"-4823,-1 0-4914,0-1-1,0 1 1,-1-1 0,0 0 0,7-9 0,3-7-63,0 0 1,-1-1 0,17-40 0,0-31-54,-19 55-99,-9 30-22,6-19 28,9-49 1,-16 67-26,0 0 0,-1 1 1,0-1-1,0 0 0,-1 0 0,0 1 0,0-1 0,-1 1 0,-1-1 0,-2-8 0,3 13-1,0 1 1,0-1-1,0 0 0,0 1 0,-1-1 0,0 1 0,1 0 0,-1 0 0,0 0 0,-1 0 1,-3-3-1,6 5-5,-1 1 0,1 0 1,0-1-1,0 1 1,0 0-1,0 0 0,0 0 1,0-1-1,0 1 1,0 0-1,0 1 0,-1-1 1,1 0-1,0 0 1,0 0-1,0 1 0,0-1 1,0 0-1,0 1 1,0-1-1,0 1 0,0-1 1,0 1-1,0 0 1,0-1-1,1 1 0,-1 0 1,0 0-1,-1 0 1,-1 4 1,0 0 1,0 0-1,1 0 1,-1 0-1,1 1 1,0-1-1,1 0 1,-3 11-1,2-5 2,-2 4 7,1 1 1,1 0-1,0 20 0,3 51 45,0-58-35,1 13 20,1-1 0,3 1 0,9 40 0,-11-71-41,0 0 1,0 0-1,1 0 1,0-1 0,0 0-1,1 0 1,11 13-1,-13-17-52,0-2-1,1 1 0,0 0 1,-1-1-1,1 0 1,1 0-1,-1 0 0,1-1 1,-1 0-1,1 0 0,0 0 1,0-1-1,0 0 1,9 2-1,27 0-176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12443,'3'65'10017,"-1"15"-7028,-1-83-3016,-1 0-1,1 0 0,0 0 1,0 0-1,0 1 0,0-1 1,0 0-1,1 1 0,0-1 1,-1 1-1,1-1 0,0 1 1,0 0-1,0-1 0,3-1 1,33-30 29,-34 31 8,-1 0 0,1 0 0,0 1 0,0-1 0,-1 1 0,2 0 0,-1 0 0,0 0 0,0 1 0,1-1 0,3 0 0,-5 2 9,-1 0 0,0 0 1,0 0-1,0 1 1,0-1-1,0 1 1,0-1-1,0 1 0,0 0 1,0-1-1,0 1 1,0 0-1,0 0 0,0 1 1,-1-1-1,1 0 1,0 1-1,-1-1 0,1 1 1,2 2-1,-1 1 63,0 0 0,0 0-1,0 0 1,-1 0 0,1 0 0,-1 0 0,-1 1-1,1-1 1,-1 1 0,2 10 0,1 6 148,-3-18-263,0 1 1,-1-1-1,1 1 1,-1 0-1,0-1 1,-1 1-1,0 7 1,1-12 6,-4 6-2926,11-8 1881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4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11995,'-1'14'6852,"2"-9"-6237,0 0 0,0 0-1,4 7 1,1 2 3,-2-3-103,0 0 0,0-1 1,2 16-1,-3-10 123,-1 29 0,1 0-61,0-31-372,-3-13-203,0-1-1,1 0 1,-1 0 0,0 0 0,0 1 0,0-1-1,0 0 1,0 0 0,0 0 0,0 0 0,1 1-1,-1-1 1,0 0 0,0 0 0,0 0 0,0 0 0,1 0-1,-1 1 1,0-1 0,0 0 0,0 0 0,1 0-1,-1 0 1,0 0 0,0 0 0,0 0 0,1 0-1,-1 0 1,0 0 0,0 0 0,1 0 0,-1 0-1,0 0 1,0 0 0,0 0 0,1 0 0,-1 0 0,0 0-1,0 0 1,0 0 0,1 0 0,-1 0 0,0-1-1,0 1 1,0 0 0,1 0 0,-1 0 0,0 0-1,0 0 1,0-1 0,0 1 0,0 0 0,1 0-1,-1 0 1,0 0 0,0-1 0,0 1 0,0 0 0,5-8-55,0 0 1,-1 0 0,5-11 0,-5 9-17,1 0 0,7-12 0,-4 11 42,1 0 1,-1 0 0,2 1 0,-1 0 0,1 1 0,12-9 0,-17 15 32,0 0 1,0 0-1,1 0 0,-1 1 0,0 0 0,1 0 0,7-2 1,-9 3 6,-1 1 1,1 0-1,0-1 1,0 1 0,-1 1-1,1-1 1,0 0-1,-1 1 1,1 0 0,0 0-1,-1 0 1,6 2 0,-7-1 16,1-1 1,-1 1-1,0-1 1,0 1-1,0 0 1,0 0 0,0 0-1,0 0 1,-1 0-1,1 1 1,-1-1 0,1 0-1,-1 1 1,0-1-1,0 1 1,0-1 0,0 1-1,-1 0 1,1-1-1,0 4 1,0 5 129,0 0 0,0 0-1,-2 17 1,-2 12-560,3-30 1206,9-1-513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5713,'18'3'3897,"-3"4"64,-1 9-1953,1 5-303,-4 7-865,-3 4-248,0 1-352,-4 2-104,-7-3-64,-6-1-8,-9 1-128,0 2-272,-5-8-1176,5 2-1265,-4-9 1697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6 13131,'-8'-5'8568,"-6"4"-8741,6 2 1106,3-1-799,0 0 0,0 1-1,-1-1 1,1 1 0,0 0-1,0 1 1,0-1 0,0 1-1,0 0 1,1 0 0,-1 0-1,0 1 1,-4 3 0,7-4-90,-1 0 0,1-1 0,0 1 1,0 1-1,0-1 0,0 0 0,0 0 1,0 1-1,1-1 0,-1 1 0,1-1 1,-1 1-1,1 0 0,0-1 1,0 1-1,0 0 0,1 0 0,-1 0 1,1 0-1,-1 0 0,1 0 0,0 0 1,0 0-1,1 0 0,-1 0 1,0 0-1,1-1 0,0 1 0,0 0 1,2 5-1,0-2-16,0-1 1,0 1 0,1-1-1,-1 0 1,2 0-1,-1 0 1,0 0 0,9 7-1,2-2 85,27 16-1,-27-18 132,-1 1 1,24 19-1,-37-27-199,1 1 0,-1 0-1,1 0 1,-1-1 0,0 1 0,0 0 0,0 0 0,0 0 0,0 0 0,0 0 0,-1 0-1,2 4 1,-2-5-32,0-1 0,0 1 0,0 0 0,0 0-1,0 0 1,0 0 0,0 0 0,0 0 0,0 0-1,0 0 1,0-1 0,-1 1 0,1 0 0,0 0-1,-1 0 1,1 0 0,0-1 0,-1 1 0,1 0-1,-1 0 1,0-1 0,1 1 0,-1 0 0,1-1-1,-1 1 1,0 0 0,0-1 0,1 1 0,-1-1-1,0 1 1,0-1 0,0 0 0,0 1 0,-7 1-301,1-1 1,0 0 0,-1-1 0,1 1 0,-1-1 0,1-1-1,-1 1 1,-7-3 0,6 0-1627,9 3 1851,-1 0 0,1 0 1,0 0-1,0 0 0,0-1 1,0 1-1,-1 0 0,1 0 1,0 0-1,0 0 0,0-1 1,0 1-1,0 0 0,0 0 1,-1 0-1,1 0 0,0-1 1,0 1-1,0 0 0,0 0 1,0-1-1,0 1 0,0 0 1,0 0-1,0 0 0,0-1 1,0 1-1,0 0 0,0 0 1,0 0-1,0-1 0,0 1 1,0 0-1,0 0 1,1 0-1,-1-1 0,0 1 1,9-9-1031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12291,'6'21'5081,"-4"16"-3025,0 8-215,-6 13-561,0-1-344,-4 1-552,1-3-152,10-7-152,-5-6-216,17-15-784,0-6-544,-6-18 823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12363,'27'5'5081,"5"2"-3145,0-6-400,-2 1-599,0-4-369,0-3-440,-3-2-424,3 1-1113,-4 0 521,0 6 224</inkml:trace>
  <inkml:trace contextRef="#ctx0" brushRef="#br0" timeOffset="1">266 213 8202,'3'1'604,"0"1"0,0-1 0,0 0 0,0 0 0,1-1 1,-1 1-1,0-1 0,0 1 0,0-1 0,4 0 0,-2-1-54,0 0 1,0 1-1,-1-2 0,1 1 0,8-4 0,-1 0 158,0-1-1,-1-1 0,20-16 1,-17 12-267,0 0 0,19-22 0,-30 30-395,0-1 0,0 1 1,0-1-1,-1 0 0,1 0 1,-1-1-1,0 1 0,0 0 1,0-1-1,-1 1 0,0-1 1,0 1-1,0-1 0,1-9 1,-2 12-32,0 0 1,-1 1-1,1-1 1,0 0-1,0 0 1,-1 1 0,1-1-1,-1 0 1,0 1-1,1-1 1,-1 0-1,0 1 1,0-1 0,0 1-1,0-1 1,0 1-1,0 0 1,-3-3-1,2 3 7,0 0 0,0 0 0,0 0 0,0 0-1,0 0 1,0 0 0,-1 0 0,1 1 0,0-1 0,0 1-1,-1 0 1,1 0 0,-3 0 0,1 0 25,-1 0 0,1 0 0,0 1 0,-1 0 0,1 0 0,0 0 0,0 1 0,0-1 0,0 1 0,0 0 0,0 0 0,0 1 0,1-1 0,-1 1 0,-3 3 0,3-1-4,1 0 0,-1 0-1,1 1 1,0-1 0,1 1-1,-1 0 1,1 0 0,0 0-1,1 0 1,-1 0 0,1 0-1,0 0 1,1 1 0,0-1-1,0 0 1,0 0 0,0 1-1,2 5 1,-1-7-47,0-1 1,0 1-1,1-1 1,-1 1-1,1-1 1,0 0-1,0 0 0,1 0 1,-1 0-1,1 0 1,3 4-1,-4-6-28,1 0 0,-1 0 0,1 0 0,-1 0-1,1 0 1,0 0 0,0-1 0,0 0 0,0 1 0,0-1 0,0 0-1,0 0 1,0-1 0,0 1 0,0-1 0,1 1 0,3-1 0,2-1-376,0 0 0,0 0 0,0 0 1,0-2-1,0 1 0,15-7 0,47-27-4000,-62 31 3541,0 0 0,9-8 0,-11 7 411,-1-1 0,7-7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 6401,'6'32'4235,"-1"1"-1,0 34 0,-4 66 263,1 36-2039,1-131-2056,-2-17-195,0 0-1,2 0 1,0 0 0,12 37 0,-10-43-181,6 13 64,-11-27-130,1 0-1,0 0 0,-1 0 1,1 0-1,0 0 0,0 0 0,0 0 1,0 0-1,0 0 0,0 0 0,0 0 1,0 0-1,0-1 0,0 1 1,0 0-1,2 0 0,-2-1 22,-1 0-1,0 0 1,0 0 0,0 0-1,0 0 1,1 0-1,-1 0 1,0 0 0,0 0-1,0 0 1,0 0-1,1 0 1,-1 0 0,0 0-1,0 0 1,0 0-1,1 0 1,-1 0 0,0 0-1,0 0 1,0 0 0,0 0-1,0 0 1,1 0-1,-1 0 1,0-1 0,0 1-1,0 0 1,0 0-1,0 0 1,1 0 0,-1 0-1,0 0 1,0-1-1,0 1 1,0 0 0,0 0-1,0 0 1,0 0 0,0-1-1,0 1 1,0 0-1,0 0 1,0 0 0,0 0-1,0-1 1,0 1-1,0 0 1,0 0 0,0 0-1,0-1 1,1-20-1150,-1 1 0,-1-1 1,0 0-1,-6-24 0,3 16 237,-8-32-2011,-28-88 0,-5-21-2860,44 168 5762,-1-9-12,0 1 0,1-1 0,0-17 1,1 25 348,0 0 1,0 0-1,1 0 0,-1 0 1,1 0-1,0 0 1,0 1-1,0-1 1,0 0-1,1 0 0,-1 1 1,1-1-1,-1 1 1,1-1-1,0 1 0,0 0 1,4-5-1,-1 4 265,0 0 0,0 0 0,1 0-1,-1 0 1,1 1 0,-1 0 0,1 0-1,0 0 1,-1 1 0,1 0-1,0 0 1,0 1 0,11-1 0,-6 2-124,0 0 1,0 0 0,0 1 0,0 1-1,0 0 1,16 6 0,-26-8-388,1-1 1,-1 1 0,1-1 0,-1 1-1,0 0 1,1 0 0,-1-1 0,0 1-1,1 0 1,-1 0 0,0 0 0,0 1-1,0-1 1,0 0 0,0 0 0,0 1-1,0-1 1,0 0 0,-1 1 0,1-1-1,0 1 1,-1-1 0,1 1 0,-1-1-1,0 1 1,1-1 0,-1 1 0,0-1-1,0 1 1,0 0 0,0-1 0,0 1 0,0-1-1,-1 1 1,0 2 0,-1 1 4,0 1 0,-1-1 1,0 0-1,0 0 0,-1 0 0,1-1 1,-1 1-1,0-1 0,0 0 1,-8 6-1,1 1 4,-37 31-96,42-37-748,-1 0 1,0-1-1,0 0 1,0 0-1,-13 5 1,16-7-2481,6 3 1371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27 11867,'1'-1'295,"0"1"0,0 0 1,0 0-1,-1-1 1,1 1-1,0 0 0,0-1 1,-1 1-1,1-1 1,0 1-1,-1-1 0,1 1 1,0-1-1,-1 1 0,1-1 1,-1 0-1,1 1 1,-1-1-1,1 0 0,-1 0 1,0 1-1,1-1 1,-1 0-1,0 0 0,0 1 1,1-1-1,-1 0 1,0 0-1,0 0 0,0 0 1,0-1-1,0 2-232,0-1 1,-1 1-1,1 0 0,0-1 0,0 1 1,0 0-1,-1-1 0,1 1 1,0 0-1,0 0 0,-1-1 0,1 1 1,0 0-1,-1 0 0,1 0 0,0 0 1,-1-1-1,1 1 0,0 0 0,-1 0 1,1 0-1,0 0 0,-1 0 0,1 0 1,-1 0-1,1 0 0,0 0 0,-1 0 1,1 0-1,0 0 0,-1 0 0,1 0 1,-1 0-1,1 0 0,0 0 0,-1 1 1,1-1-1,-1 0 0,-14 8 408,8-3-398,0 1-1,1 1 1,-1 0-1,1 0 1,0 0 0,1 0-1,0 1 1,0 0-1,1 0 1,0 0-1,-4 10 1,7-15-62,0 0 1,0 0-1,0 0 1,0 0-1,0 0 0,0 0 1,1 0-1,0 0 1,-1 0-1,1 0 0,0 0 1,1 0-1,-1 1 1,0-1-1,1 0 0,0 0 1,0 0-1,0 0 0,0 0 1,0 0-1,0-1 1,1 1-1,2 4 0,2-1 26,0 0-1,0 0 1,0 0-1,0-1 1,1 0-1,14 8 1,47 20 274,-66-32-299,45 17 264,12 7 307,-57-24-534,1 0-1,-1 0 1,0 1-1,0-1 1,0 1-1,0-1 1,0 1-1,3 3 1,-5-5-36,0 0 1,0 1-1,1-1 1,-1 0-1,0 1 1,0-1-1,0 1 1,1-1-1,-1 1 1,0-1 0,0 1-1,0-1 1,0 0-1,0 1 1,0-1-1,0 1 1,0-1-1,0 1 1,0-1 0,0 1-1,-1 0 1,1-1 7,-1 1 1,1 0 0,-1 0 0,1 0 0,-1-1 0,0 1-1,1 0 1,-1 0 0,0-1 0,0 1 0,0-1 0,1 1-1,-3 0 1,-4 2 28,0 0-1,0 0 1,0-1-1,-1 0 1,1-1-1,-10 2 0,-47 0-1070,60-2 879,-2-1-428,0 0 0,0-1-1,0 1 1,0-1 0,-10-3 0,5-2-458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10450,'1'0'392,"1"0"0,-1-1-1,0 1 1,0 0-1,1 0 1,-1-1 0,1 1-1,-1 0 1,0 1 0,1-1-1,-1 0 1,0 0 0,1 0-1,-1 1 1,0-1-1,2 1 1,0 1-34,1 0 1,-1 1-1,0-1 1,4 4-1,-1-1 38,18 16 1499,39 45 1,17 32-124,10 33-406,-74-103-1047,0 1 1,20 57-1,-32-71-260,0 0-1,-1 0 1,0 0-1,-2 0 1,1 1-1,-2-1 1,0 0-1,-1 1 1,-1-1-1,0 0 1,-7 24-1,4-22-99,-1 1 0,-1-1 0,0 0 0,-1-1 0,-1 1 0,-1-2 0,0 1 0,-1-2 0,-16 18 0,23-28 47,0 1 0,-1-1 0,0 0 0,1 0 0,-1 0 1,-1-1-1,1 1 0,0-1 0,-1-1 0,0 1 0,1-1 0,-8 2 0,-16-1 110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34 4081,'0'0'305,"0"-1"1,0 1 0,0-1-1,1 1 1,-1 0-1,0-1 1,0 1 0,0-1-1,1 1 1,-1 0-1,0-1 1,0 1 0,1 0-1,-1-1 1,0 1-1,1 0 1,0-1 0,-1 1-120,1-1-1,-1 1 1,1 0 0,-1-1 0,0 1 0,1-1 0,-1 1 0,0-1 0,1 1 0,-1-1 0,0 1 0,1-1 0,-1 1 0,0-1 0,0 1 0,0-1 0,0 1 0,1-2 0,1-5 2351,-2 6-2150,1 1 0,-1-1 0,0 1-1,0 0 1,0-1 0,1 1 0,-1-1 0,0 1-1,0 0 1,0-1 0,0 1 0,0-1 0,0 1-1,0-1 1,0 1 0,0-1 0,-1 1-310,1-1 1,-1 1-1,1 0 1,-1 0-1,1 0 1,-1 0-1,1-1 0,-1 1 1,0 0-1,1 0 1,-1 0-1,1 0 1,-1 0-1,1 0 1,-1 1-1,0-1 1,1 0-1,-1 0 0,1 0 1,-1 0-1,0 1 1,-35 9 269,-61 26-1,78-29-263,1 2 0,0 0 0,0 0 0,1 2 0,-21 16 0,37-25-73,-1-1 1,0 1-1,1-1 0,-1 1 1,1-1-1,-1 1 1,1 0-1,0 0 1,0 0-1,0 0 0,0 0 1,0 0-1,0 0 1,0 4-1,1-5-5,0 1 0,0-1-1,0 1 1,0-1 0,1 1 0,-1-1-1,1 1 1,-1-1 0,1 0-1,-1 1 1,1-1 0,0 0 0,0 1-1,0-1 1,-1 0 0,1 0 0,0 0-1,1 0 1,-1 0 0,0 0 0,0 0-1,2 1 1,2 2 8,1 0 0,1 0-1,-1-1 1,0 0 0,13 4 0,35 7 54,-44-12-56,14 2-23,1 0 0,-1-2 0,1 0 0,0-2 0,48-5 0,-66 3-1086,-10 2-728,-10 1-617,-6 3 831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8522,'-9'8'4025,"14"4"-1321,7-5-383,14 2-297,3-1-247,4-8-481,1 3-248,-4-7-432,-3 0-176,-3 6-424,-4-2-472,-2 4-1192,0 0-73,-5-4 841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5193,'-3'-3'7083,"1"2"-3966,2 5-173,16 67-489,0-2-1298,-12-38-499,0 1 0,-1 32-1,-3-63-644,-1 0-1,1 0 1,0 0-1,0 0 0,0 0 1,0 0-1,0 0 0,1 0 1,-1 0-1,0 0 0,0 0 1,1-1-1,-1 1 0,0 0 1,1 0-1,-1 0 0,1 0 1,-1 0-1,1-1 0,-1 1 1,1 0-1,1 0 1,-2-1-10,0 0 1,1-1-1,-1 1 1,1 0-1,-1-1 1,0 1-1,1 0 1,-1-1 0,1 1-1,-1-1 1,0 1-1,0-1 1,1 1-1,-1-1 1,0 1 0,0-1-1,0 1 1,0-1-1,1 1 1,-1-2-1,0 2 0,3-15-7,0 1 0,1-18 0,1-6-13,-5 37 16,14-69-10,-11 59 17,1 0-1,0 0 0,1 1 0,7-14 0,-10 21 18,-1 1 0,1-1 0,0 1-1,0 0 1,0-1 0,0 1 0,1 0 0,-1 0 0,0 1-1,1-1 1,0 0 0,-1 1 0,1-1 0,0 1-1,-1 0 1,1 0 0,0 0 0,0 0 0,0 1 0,0-1-1,0 1 1,0 0 0,0 0 0,0 0 0,0 0-1,0 0 1,0 1 0,0-1 0,0 1 0,0 0-1,0 0 1,0 0 0,0 0 0,-1 0 0,1 1 0,0-1-1,-1 1 1,1 0 0,-1 0 0,0 0 0,1 0-1,-1 0 1,0 0 0,0 0 0,2 6 0,1 0 100,-2 1 1,1 0-1,-1 1 1,0-1 0,-1 1-1,2 17 1,-2-3 163,-2 38 1,0-57-279,0 0-1,0 0 1,-1 0-1,1 0 1,-1 0 0,-1 0-1,1 0 1,-1 0 0,1-1-1,-4 6 1,5-9-61,-1-1 0,1 0 1,0 1-1,-1-1 0,1 1 0,0-1 1,0 0-1,0 1 0,-1-1 0,1 1 1,0-1-1,0 1 0,0-1 1,0 1-1,0-1 0,0 1 0,0-1 1,0 1-1,0-1 0,0 1 1,0-1-39,1 1 0,-1-1 1,0 0-1,0 0 1,1 0-1,-1 0 1,0 0-1,1 0 1,-1 0-1,0 0 1,1 0-1,-1 0 1,0 0-1,1 0 1,-1 0-1,0 0 1,0 0-1,1 0 0,-1 0 1,0-1-1,1 1 1,-1 0-1,22-13-1349,1-4 1239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1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13667,'4'3'5929,"4"1"-3144,4-3-1033,0 3-119,2-1-617,-4-3-288,-4 0-712,-3-3-648,-3-3-224,0 4 391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5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7674,'-1'-1'3768,"0"-1"-1583,-1 2-865,1 0-384,0 0-744,-1 0-632,1 0 280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4 8578,'9'-4'4473,"3"10"-832,-1 12-1793,-2 9 24,-2 14-447,-6 6-265,3 4-512,0 0-168,0-10-240,0-2-96,-2-13-104,-2-4-384,-8-2-976,-6-6-625,-4-3 1041</inkml:trace>
  <inkml:trace contextRef="#ctx0" brushRef="#br0" timeOffset="1">9 437 8082,'-8'14'3793,"28"-7"-1025,14 2-551,14-5-249,4-4-136,19-2-599,10-4-337,8 0-456,1 0-152,-18 4-200,-7 0-32,-17 5-280,-9 4-272,-10 2-728,-14-2-377,-15 6 961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8514,'22'42'8225,"-4"1"-4261,-15-35-3551,-1 0 1,1 0-1,-2 1 0,1-1 1,-1 1-1,-1-1 0,1 1 0,-3 15 1,2-20-319,-1-1 1,0 1 0,0-1 0,0 0-1,0 1 1,-1-1 0,1 0 0,-1 0-1,-3 4 1,5-7-95,0 0 0,0 0 0,0 1 0,0-1 0,0 0 0,0 0 1,0 0-1,-1 0 0,1 0 0,0 0 0,0 0 0,0 1 0,0-1 0,0 0 0,-1 0 0,1 0 0,0 0 0,0 0 0,0 0 0,0 0 0,0 0 1,-1 0-1,1 0 0,0 0 0,0 0 0,0 0 0,0 0 0,-1 0 0,1 0 0,0 0 0,0 0 0,0 0 0,0 0 0,-1 0 0,1 0 0,0 0 0,0 0 1,0-1-1,0 1 0,0 0 0,0 0 0,-1 0 0,1 0 0,0 0 0,0 0 0,0 0 0,0-1 0,0 1 0,0 0 0,0 0 0,0 0 0,-1 0 1,1 0-1,0-1 0,0 1 0,0 0 0,0 0 0,0 0 0,0 0 0,0 0 0,0-1 0,0 1 0,0 0 0,-2-13-98,2 12 90,0-10-61,0 0 0,0 0 0,1 0 0,1 0 0,0 0 0,0 0 0,1 0 0,0 1 0,6-14 0,-6 19 55,-1 0 0,1 0 0,1 0 0,-1 1 0,0-1 0,1 1 0,0 0 0,7-7 0,-7 9 13,-1-1 0,1 1 0,0 0 0,-1 0 0,1 1 0,0-1 0,0 1 0,0 0 0,0 0 0,0 0 0,1 0 0,7 0 0,-3 1 39,0 1 1,0 0-1,0 0 1,0 1 0,0 0-1,-1 1 1,1-1 0,-1 2-1,1-1 1,-1 1-1,14 9 1,-16-8 16,1 0 0,-1 0-1,0 0 1,0 0 0,-1 1 0,0 0-1,0 0 1,0 1 0,-1 0 0,1-1 0,-2 1-1,1 1 1,4 12 0,-4-6 22,-1 0 1,-1 0-1,0 0 1,-1 17-1,-1-27-110,0-1 1,-1 0-1,1 1 1,-1-1-1,0 1 0,0-1 1,0 0-1,-1 0 0,-2 5 1,0-1-1109,2-7 264,0-5-77,3-17-152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26 7882,'2'-3'937,"0"1"0,0 0 1,0 1-1,0-1 0,0 0 1,1 1-1,-1-1 1,0 1-1,6-3 0,-6 3-500,0 0-1,0 1 1,1-1-1,-1 0 1,0 1-1,1-1 1,-1 1-1,1 0 0,-1 0 1,1-1-1,3 2 1,-6-1-399,0 0 0,1 0 1,-1 0-1,0 0 0,0 0 1,1 1-1,-1-1 0,0 0 1,1 0-1,-1 0 0,0 0 1,0 1-1,1-1 0,-1 0 1,0 0-1,0 1 0,0-1 1,1 0-1,-1 0 0,0 1 0,0-1 1,0 0-1,0 0 0,0 1 1,0-1-1,1 0 0,-1 1 1,0-1-1,0 0 0,0 1 1,0-1-1,0 0 0,0 1 1,0-1-1,0 0 0,0 0 1,0 1-1,-1-1 0,1 0 0,0 1 1,0-1-1,0 0 0,0 1 1,0-1-1,0 0 0,-1 0 1,1 1-1,0-1 0,-11 13 353,-11 6-138,-37 34 0,58-52-254,1 0-1,-1-1 1,0 1 0,0 0 0,1 0-1,-1 0 1,1 0 0,-1 0 0,1-1-1,-1 1 1,1 0 0,0 0 0,-1 0-1,1 0 1,0 2 0,0-2-1,0 0 0,0-1 0,1 1 1,-1 0-1,0-1 0,1 1 0,-1 0 0,0-1 0,1 1 0,-1-1 1,1 1-1,-1-1 0,1 1 0,-1-1 0,1 1 0,0-1 0,-1 0 1,1 1-1,-1-1 0,1 0 0,0 1 0,-1-1 0,1 0 0,0 0 1,0 1-1,16 3 17,0 0 1,1-1-1,-1-1 1,33 1 0,19 2 417,-62-3-84,-8 1 1,-11 3 39,12-6-389,-32 13 378,-61 20-839,85-32-602,8-5-638,7-8-951,-7 12 2648,11-14-1391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13883,'-1'0'5297,"8"1"-3689,2 2-199,6 1-273,2-1-248,-5-5-536,8-2-184,3-4-552,0 0-576,8 2-3041,0 2 2649</inkml:trace>
  <inkml:trace contextRef="#ctx0" brushRef="#br0" timeOffset="1">63 234 10746,'1'4'4425,"11"-3"-2360,8 3-105,8-5-240,-2-2-319,8-1-769,2-8-328,-3 4-1064,1 0 3120,0-15-1992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1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11058,'9'30'4625,"4"2"-2328,-2 5-697,-2 5-200,-1 2-239,-4 0-489,0-1-224,-4-9-272,-2-3-48,-4-7-1048,-4-4-721,-2-7 1001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9746,'12'3'4265,"13"-2"-1856,7 0-353,13-1-232,6-5-303,18-6-673,8-4-264,10-7-352,-10-2-80,-19 6-208,-8 3-280,-26 11-848,-3 5-665,-13 18 1089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9594,'9'23'2844,"20"71"4022,-27-83-6318,0-1 0,-1 1 0,0 0-1,-1 0 1,0 0 0,0 0 0,-3 11-1,3-18-399,-7 26 772,6-29-881,1 1 0,-1-1 0,1 0 0,-1 0-1,1 1 1,-1-1 0,0 0 0,1 0 0,-1 0 0,0 0-1,0 0 1,0 0 0,0 0 0,0 0 0,0 0 0,0 0-1,0-1 1,-2 2 0,3-2-36,0 0 0,0 0 0,0 0 0,-1 0 0,1 0 0,0 0 0,0 0 0,0 0 0,0 0 0,0 0 0,-1 0 0,1 0 0,0 0 0,0 0 0,0 0 0,0 0-1,-1 0 1,1 0 0,0 0 0,0 0 0,0 0 0,0-1 0,0 1 0,0 0 0,0 0 0,-1 0 0,1 0 0,0 0 0,0 0 0,0 0 0,0 0 0,0-1 0,0 1 0,0 0 0,0 0 0,0 0 0,0 0 0,0 0 0,-1-1 0,1 1 0,0-9 11,1 0-37,1-1-1,1 1 1,-1-1-1,8-15 1,20-37-79,-24 50 89,1 0 0,0 1 0,15-18 0,-19 26 13,0-1 1,1 1-1,-1-1 0,1 1 1,0 0-1,0 1 0,0-1 1,0 1-1,1 0 0,-1 0 1,0 0-1,1 0 0,8-1 0,-8 2 7,1 0 0,-1 1 0,0 0 0,0 0 0,0 0 0,1 1 0,-1 0 0,0 0 0,0 0 0,0 0-1,0 1 1,0 0 0,7 4 0,-6-2 31,0 0 1,-1 0-1,1 0 0,-1 1 0,0 0 0,0 0 1,0 1-1,-1-1 0,5 9 0,-3-5 25,-1 1-1,-1-1 1,1 1-1,-2 0 1,1 1-1,-2-1 1,1 1-1,-1-1 1,-1 1-1,0-1 1,0 1-1,-1 0 1,-2 13-1,2-18-289,-4 17-274,-2-11-2768,6-12 3196,0 0-1,0 0 1,0 0-1,0 0 1,0 0 0,0 0-1,0 0 1,0 0-1,0 0 1,0 0-1,0 0 1,0 0-1,0 0 1,0 0 0,0 0-1,0 0 1,0 0-1,0 0 1,0 0-1,0 0 1,0 0-1,0 0 1,0 0 0,0 0-1,0 0 1,0 0-1,0 0 1,0 0-1,-1 0 1,1 0-1,0 0 1,0 0-1,0 0 1,0 0 0,0 0-1,0 0 1,0 0-1,0 0 1,0 0-1,0 0 1,0 0-1,0 0 1,0 0 0,0 0-1,0 0 1,0 0-1,0 0 1,0 0-1,0 0 1,0 0-1,0 0 1,0 0 0,0 0-1,0 0 1,0 0-1,0 0 1,-1 0-1,1 0 1,0 0-1,0 0 1,0 0 0,0 1-1,0-1 1,0 0-1,0 0 1,0 0-1,0 0 1,0 0-1,0 0 1,1-8-2741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10234,'15'-3'2655,"1"1"-1,18-1 0,-2 2-679,32 5-1,-59-4-1804,1 1 0,-1-1 1,0 1-1,0 0 0,0 1 0,0-1 0,4 3 1,-8-3-158,-1-1 1,1 0-1,0 0 1,-1 1-1,1-1 1,-1 0-1,1 1 1,-1-1-1,1 1 1,-1-1-1,1 1 1,-1-1-1,0 0 1,1 1-1,-1 0 1,0-1-1,1 1 1,-1-1-1,0 1 1,0-1-1,1 1 1,-1 0-1,0-1 1,0 1-1,0 0 1,0-1-1,0 1 1,0-1-1,0 1 1,0 0-1,0-1 1,0 1-1,0 0 1,0-1-1,-1 1 1,1-1-1,0 1 1,0 0-1,-1-1 1,1 1-1,0-1 1,-1 2-1,-2 1 27,0 1 0,0 0 0,-1-1-1,-5 6 1,5-6-6,-8 7 41,-32 30 97,39-35-143,1 1 1,-1-1-1,1 1 1,0 0-1,0 0 1,-3 8 0,7-13-23,-1 0 0,1 0 0,-1-1 0,1 1 0,0 0 1,-1 0-1,1 0 0,0 1 0,0-1 0,0 0 1,0 0-1,0 0 0,0 0 0,0 0 0,0 0 0,0 0 1,1 0-1,-1 0 0,0 0 0,0 0 0,1 0 0,0 1 1,0-2-1,-1 1 0,1 0 1,0 0-1,0-1 1,0 1-1,0 0 1,0-1-1,0 1 0,0-1 1,0 1-1,0-1 1,0 0-1,0 1 0,1-1 1,-1 0-1,2 0 1,3 0 9,1 0 1,-1 0 0,0-1 0,1 1-1,9-4 1,1-1-10,0-1 0,17-9 0,15-5-384,-42 17 193,13-4 453,0 1 1,25-5-1,-37 10-132,0 1 0,16 1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7458,'-3'-6'736,"-6"-7"1661,9 13-2366,0 0 0,-1 0 0,1 0 0,0 0 0,0 0 0,0 0 0,0 0 0,0 0 0,0 0 0,0 0 0,0 0 0,0 0 0,-1 0 0,1 0 0,0 0 0,0 0 0,0 0 0,0 0-1,0 0 1,0 0 0,0 0 0,0 1 0,0-1 0,-1 0 0,1 0 0,0 0 0,0 0 0,0 0 0,0 0 0,0 0 0,0 0 0,0 0 0,0 0 0,0 0 0,0 0 0,0 1 0,0-1 0,0 0 0,0 0 0,0 0 0,0 0 0,-2 11 1385,-1 15 360,0 5 461,1 53 0,3-75-2061,0 1-1,0-1 1,1 1 0,0-1 0,1 0-1,0 0 1,0 0 0,1 0-1,9 16 1,-12-22-157,1-1-1,0 1 0,0 0 0,1-1 1,-1 1-1,0-1 0,1 0 1,0 1-1,-1-1 0,1 0 1,0-1-1,0 1 0,0-1 1,0 1-1,0-1 0,1 0 1,-1 0-1,0 0 0,1 0 1,-1-1-1,0 1 0,1-1 1,-1 0-1,1 0 0,2-1 0,1 0-44,0-1 0,0 1-1,0-2 1,-1 1 0,0-1-1,1 0 1,-1 0 0,0 0-1,0-1 1,-1 0 0,8-7-1,1-2-48,0-2 0,0 0 0,-2 0-1,0-1 1,0-1 0,-2 0 0,0 0 0,-1-1-1,9-25 1,-15 37 116,-1 7 55,-2 11 97,-2 31 371,-1-21-239,2 0 0,1 1 0,3 27 0,7-17-53,-6-20-552,-3-11-72,-1-2 316,0 0 0,0 0-1,0 0 1,0 0-1,0 0 1,0 0-1,0 0 1,0 0-1,0-1 1,0 1-1,0 0 1,0 0-1,0 0 1,0 0-1,0 0 1,0 0 0,0 0-1,0 0 1,1 0-1,-1 0 1,0 0-1,0 0 1,0 0-1,0 0 1,0 0-1,0 0 1,0 0-1,0 0 1,0 0 0,0 0-1,0 0 1,0 0-1,0 0 1,0 0-1,1 0 1,-1 0-1,0 0 1,0 0-1,0 0 1,0 0-1,0 0 1,0 0 0,0 0-1,0 0 1,0 0-1,0 0 1,0 0-1,0 0 1,0 0-1,0 0 1,0 0-1,0 0 1,1 0-1,-1 0 1,0 0 0,0 0-1,0 1 1,0-1-1,0 0 1,0 0-1,0 0 1,0 0-1,8-8-939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9802,'5'31'3761,"2"5"87,1 66-1,-8-97-3657,0 5 519,1-8-422,2-5-201,-2-4-218,-1 4 116,0 1 1,0 0-1,1-1 1,0 1-1,-1 0 0,1 0 1,0-1-1,0 1 0,0 0 1,2-3-1,9-14-100,1 1 0,25-26 0,-34 40 105,0 0-1,0 0 1,1 1 0,0-1-1,0 1 1,0 0 0,0 0-1,0 1 1,0-1 0,1 1-1,9-2 1,-13 3 37,1 1-1,-1-1 1,0 1 0,0 0-1,1 0 1,-1 0 0,0 0-1,0 0 1,1 0 0,-1 1-1,0-1 1,0 1 0,0 0-1,1-1 1,-1 1 0,0 0-1,0 0 1,0 0 0,0 1-1,-1-1 1,1 0 0,0 1-1,0-1 1,-1 1 0,1 0-1,-1-1 1,1 1 0,-1 0-1,0 0 1,0 0-1,0 0 1,1 3 0,0 0 115,-1 1 0,1 0 1,-1-1-1,-1 1 0,1 0 1,-1 0-1,0-1 0,0 1 0,-1 0 1,0 0-1,0-1 0,0 1 1,-1 0-1,0-1 0,0 1 1,0-1-1,0 0 0,-7 10 0,-1-5 180,10-10-399,0 0 1,0 1-1,-1-1 0,1 0 1,0 0-1,0 0 1,-1 0-1,1 1 1,0-1-1,-1 0 0,1 0 1,0 0-1,0 0 1,-1 0-1,1 0 1,0 0-1,-1 0 1,1 0-1,0 0 0,0 0 1,-1 0-1,1 0 1,0 0-1,-1 0 1,1 0-1,0 0 0,0 0 1,-1-1-1,1 1 1,0 0-1,-1 0 1,1 0-1,0 0 0,0-1 1,0 1-1,-1 0 1,1 0-1,0 0 1,0-1-1,0 1 0,-1 0 1,1 0-1,0-1 1,0 0-2747,0-1 1135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7442,'-38'79'3672,"37"-75"-1519,1-3-417,0 3-207,0-4-737,0 0-416,0 0-1745,0 0 977</inkml:trace>
  <inkml:trace contextRef="#ctx0" brushRef="#br0" timeOffset="1">30 223 8450,'-4'10'3601,"2"-6"-1985,-1-4-216,6-2-552,-5 0-303,2 1-866,0 0-623,0-1 608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42 148 10314,'7'23'4369,"-4"10"-2128,-3-4-297,-1 3-336,-4-5-279,3-14-673,1-1-224,-6-12-256,2-5-240,1-9-840,4-4-705,1-6-2039,5-1 2223</inkml:trace>
  <inkml:trace contextRef="#ctx0" brushRef="#br0" timeOffset="1">0 11 5921,'3'-9'3689,"-3"9"320,-3-2-1713,5 5-871,-2-3-249,0 0-448,0 0-640,0 0-88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4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77 11434,'0'4'1132,"0"-1"-1,-1 1 1,1-1-1,-1 0 1,-1 5-1,-2 1 530,-8 17 0,8-20-1329,1 1 0,0 0-1,0 0 1,-2 9 0,5-15-311,0 0-1,-1-1 1,1 1 0,0 0 0,0 0 0,0-1 0,0 1 0,0 0 0,0 0-1,0-1 1,0 1 0,0 0 0,0-1 0,0 1 0,0 0 0,0 0 0,1-1 0,-1 1-1,0 0 1,1-1 0,-1 1 0,0 0 0,1-1 0,-1 1 0,1-1 0,-1 1 0,1-1-1,-1 1 1,1-1 0,-1 1 0,1-1 0,0 1 0,-1-1 0,1 0 0,0 1 0,-1-1-1,1 0 1,0 1 0,-1-1 0,1 0 0,0 0 0,-1 0 0,1 0 0,0 0-1,0 0 1,-1 0 0,1 0 0,0 0 0,0 0 0,4-1-10,-1 1 0,0-1 0,0 0 0,0 0 0,0-1 0,0 1 0,5-4 0,-3 2-76,0-1 0,1-1 1,-2 1-1,1-1 0,0 0 1,-1 0-1,0-1 0,0 0 0,-1 0 1,0 0-1,6-10 0,-8 13 31,-1 0 0,1-1 0,-1 1 0,0-1 0,0 1-1,0-1 1,-1 1 0,1-1 0,-1 1 0,0-1 0,0 0 0,0 1-1,-1-1 1,1 1 0,-1-1 0,1 1 0,-1-1 0,0 1 0,-1-1-1,1 1 1,-1 0 0,1 0 0,-1-1 0,0 1 0,-3-3 0,3 3 35,0 1 1,0 0 0,-1-1-1,1 1 1,0 0 0,-1 1-1,0-1 1,1 0 0,-1 1-1,0-1 1,0 1 0,0 0 0,0 0-1,0 0 1,0 0 0,0 1-1,0-1 1,0 1 0,0 0-1,0 0 1,0 0 0,-4 0 0,2 1-62,1 0 1,-1 0-1,1 1 1,-1-1-1,1 1 1,0 0-1,-1 0 1,1 1-1,0-1 1,1 1-1,-1 0 1,0 0-1,1 0 1,-4 4-1,6-7-136,1 1 0,-1 0 0,0 0 1,1-1-1,-1 1 0,0 0 0,1 0 0,-1 0 0,1 0 0,0 0 1,-1 0-1,1 0 0,0 0 0,-1 0 0,1 0 0,0 0 0,0 0 1,0 0-1,0 0 0,0 0 0,0 2 0,8 2-1350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4857,'4'1'544,"-1"1"0,1 0 0,-1 1 0,0-1-1,0 0 1,0 1 0,0 0 0,0-1 0,0 1 0,-1 0 0,1 1 0,-1-1-1,0 0 1,0 1 0,0-1 0,-1 1 0,1 0 0,-1-1 0,0 1 0,0 0-1,1 8 1,-2-10-421,0 0 0,0 0 0,0 0 1,0 0-1,-1 0 0,1 0 0,-1 0 0,1 0 0,-1 0 0,0 0 0,0 0 0,0 0 0,0 0 0,0-1 0,-1 1 0,1 0 0,-2 2 0,1-6-97,5-8-1064,-2 8 990,1-1-1,-1 0 0,1 1 1,0-1-1,-1 1 1,5-4-1,38-37-115,-38 39 200,-1-1 1,1 0-1,0 1 1,10-5-1,-16 9 2,1-1-1,0 1 1,0-1-1,0 1 1,-1 0-1,1 0 1,0-1-1,0 1 1,0 0-1,0 0 1,0 0-1,0 0 1,-1 0-1,1 0 1,0 0-1,0 0 1,0 0-1,0 0 1,0 1-1,0-1 1,-1 0-1,1 1 1,0-1-1,0 0 1,0 1-1,-1-1 1,1 1-1,0-1 1,0 1-1,-1 0 1,1-1-1,-1 1 1,1 0-1,-1-1 1,1 1-1,-1 0 1,2 1-1,0 2 159,0 0 0,0 1 0,0-1-1,-1 1 1,1-1 0,-1 1 0,0-1 0,-1 1 0,1 0-1,-1 0 1,0 0 0,0 8 0,-3 69 852,3-81-1129,0-1 0,0 1-1,0-1 1,0 0 0,0 1-1,0-1 1,0 1 0,0-1-1,0 1 1,-1-1 0,1 1 0,0-1-1,0 0 1,0 1 0,0-1-1,-1 1 1,1-1 0,0 0-1,-1 1 1,1-1 0,0 0-1,0 1 1,-1-1 0,1 0 0,0 1-1,-1-1 1,1 0 0,-1 0-1,0 1 1,-1-1-830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7738,'1'0'353,"-1"0"1,1 0-1,0 1 1,0-1-1,-1 0 1,1 0 0,0 1-1,-1-1 1,1 0-1,0 1 1,-1-1-1,1 1 1,0-1-1,-1 0 1,1 1 0,-1 0-1,1-1 1,0 2-1,8 13 110,-7-11 198,13 28 266,-1 0-1,-2 1 0,-1 0 1,-2 0-1,-1 2 0,4 43 0,2-10 12,-1 0-306,-13-68-631,0 0 0,0 0 0,0 0 0,-1 0 0,1 0 0,0 0 0,0 0 0,0 0 0,0 0 0,0 0 0,0 0 0,0 0 0,-1 0 0,1 0 0,0 0 0,0 0 0,0 0 0,0 0 0,0 0 0,0 0 0,0 0 0,-1 0 0,1 0 0,0 0 0,0 0 0,0 0 0,0 0 0,0 0 0,0 0 0,0 0 0,0 0 0,-1 0 0,1 0 0,0 0 0,0 0 0,0-1 0,0 1 0,0 0 0,0 0 0,0 0 0,0 0 0,0 0 0,0 0 0,0 0 0,0-1 0,-6-4-34,3-1-26,1 1-1,0 0 1,0-1-1,1 1 1,0-1-1,0 0 1,0 0-1,1 1 1,-1-1-1,2-9 1,0 1-154,1-1 0,1 1 0,4-16 1,-5 23 108,1 0-1,-1 0 1,1 0 0,7-12 0,-8 17 97,-1 0 0,0 0 0,1 0 0,0 1 0,-1-1 0,1 0 0,0 1 0,0-1 0,0 1 0,0 0 0,0 0 0,0-1 0,0 1 0,0 1 0,0-1 0,1 0 0,-1 0 0,4 0 0,-2 1 31,0-1-1,0 1 1,1 0 0,-1 1-1,0-1 1,0 0-1,0 1 1,-1 0-1,1 0 1,0 0-1,5 3 1,-6-2 20,0-1 0,-1 1-1,1 0 1,-1 0 0,1 0 0,-1 0-1,0 1 1,0-1 0,0 1 0,0-1-1,0 1 1,-1 0 0,1 0 0,-1-1-1,2 5 1,-2-3 34,1 0-1,-1 0 1,0 0 0,-1 0-1,1 0 1,-1 0 0,1 0-1,-1 0 1,0 0-1,-1 0 1,1 0 0,-1 0-1,0 0 1,0 0 0,0 0-1,0 0 1,-1 0-1,1-1 1,-1 1 0,0 0-1,0-1 1,-1 1 0,1-1-1,-1 0 1,1 0-1,-1 0 1,0 0 0,-4 2-1,-1 1-105,0-1-1,-1 0 1,0 0-1,0-1 0,0 0 1,0-1-1,0 0 1,-1 0-1,0-1 1,1 0-1,-1-1 0,0 0 1,-11-1-1,18 0-183,0 0 0,1-1-1,-1 1 1,0-1 0,1 0 0,-1 0-1,1 0 1,0 0 0,-1 0 0,1-1-1,-4-2 1,5 4 100,1-1-1,-1 1 1,1-1-1,-1 1 1,1-1-1,-1 1 1,1-1-1,0 1 1,-1-1 0,1 0-1,0 1 1,-1-1-1,1 0 1,0 1-1,0-1 1,0 0-1,0 1 1,0-1-1,-1-1 1,2 1-38,-1 0 1,0 0-1,1 1 0,-1-1 1,0 0-1,1 0 0,-1 0 0,1 0 1,-1 0-1,1 1 0,0-1 1,-1 0-1,1 0 0,0 1 1,-1-1-1,1 1 0,0-1 1,1 0-1,22-11-1128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42 8994,'0'8'2199,"-1"-1"1,-2 14-1,-12 29 865,8-27-1732,6-21-1222,0 0 0,1 0-1,-1 0 1,1 0 0,0 1-1,0-1 1,-1 0 0,2 0-1,-1 1 1,0-1 0,0 0-1,1 0 1,0 3 0,-1-4-69,1 0 1,0 0-1,-1 1 0,1-1 1,0 0-1,0 0 0,-1 0 1,1-1-1,0 1 1,0 0-1,0 0 0,0 0 1,0-1-1,1 1 0,-1 0 1,0-1-1,0 1 1,0-1-1,1 1 0,-1-1 1,0 0-1,0 0 0,3 1 1,0-1-12,0 0-1,1 0 1,-1 0 0,0-1 0,0 1-1,0-1 1,0 0 0,0-1 0,0 1 0,0 0-1,0-1 1,0 0 0,0 0 0,-1 0-1,6-5 1,1-1-24,0-1-1,-1 0 1,15-17 0,-21 23-2,-1-1 0,1 1 1,0-1-1,-1 0 0,0 0 1,0 0-1,0-1 0,0 1 1,-1 0-1,0-1 0,0 1 1,1-7-1,-2 9-8,0-1 0,0 1 0,0-1-1,-1 1 1,1 0 0,-1-1 0,1 1 0,-1-1 0,0 1 0,0 0 0,0 0-1,0-1 1,-1 1 0,1 0 0,0 0 0,-1 0 0,0 0 0,1 1 0,-1-1-1,0 0 1,0 1 0,0-1 0,-4-2 0,1 2-11,1 0 1,-1 0 0,0 0-1,0 0 1,0 1-1,0 0 1,0 0-1,0 0 1,-6 0 0,3 1-150,1 0 1,0 0 0,-1 1-1,1 0 1,-14 3 0,10 1-896,11-4 988,-1-1 0,1 0 0,0 0-1,0 0 1,-1 0 0,1 1 0,0-1 0,0 0-1,0 0 1,0 0 0,-1 0 0,1 1 0,0-1 0,0 0-1,0 0 1,0 1 0,0-1 0,0 0 0,0 0-1,0 1 1,-1-1 0,1 0 0,0 0 0,0 1 0,0-1-1,0 0 1,0 0 0,0 1 0,1-1 0,-1 0-1,0 1 1,0-1 0,0 0 0,0 0 0,0 1 0,0-1-1,0 0 1,0 0 0,1 0 0,-1 1 0,0-1-1,0 0 1,0 0 0,0 0 0,1 1 0,8 4-929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9434,'7'5'798,"-3"-3"-275,0 0 0,-1 1 0,1-1 0,3 5 0,-5-6-327,-1 1 1,0-1-1,0 1 0,0-1 1,0 1-1,0-1 1,-1 1-1,1 0 0,0-1 1,-1 1-1,1 0 1,-1 0-1,0-1 0,1 3 1,16 130 5895,-17-133-6060,1 3 59,-1-1 1,1 0 0,0 0-1,0 0 1,0 0-1,2 3 1,-3-5-85,0-1-1,1 1 1,-1-1 0,1 1 0,-1-1-1,0 1 1,1-1 0,-1 1 0,1-1-1,0 0 1,-1 1 0,1-1 0,-1 0-1,1 1 1,-1-1 0,1 0 0,0 0-1,-1 0 1,1 0 0,0 0 0,-1 1-1,1-1 1,0 0 0,-1 0 0,1 0-1,-1-1 1,1 1 0,0 0 0,-1 0-1,1 0 1,0 0 0,-1-1 0,1 1-1,-1 0 1,1 0 0,1-2 0,3-1-92,-1 0 1,1-1-1,-1 0 1,1 0 0,-1 0-1,4-5 1,10-10-304,-4 4-195,16-21 0,-18 20 191,3-11-290,-10 18 522,-5 9 166,0 0 0,0 0 0,0 0 1,0 0-1,0 0 0,0 0 0,0 0 0,0 0 1,0 0-1,0 0 0,0 0 0,0 0 1,0 0-1,0 0 0,0 0 0,0 0 1,0 0-1,0 0 0,0 0 0,1 0 1,-1 0-1,0 0 0,0 0 0,0 0 0,0 0 1,0 0-1,0 0 0,0 0 0,0 0 1,0 0-1,0 0 0,0 0 0,0 0 1,0 0-1,0 0 0,0 0 0,0 0 1,2 23 533,1-2-96,-3-18-402,1 1 1,0-1-1,-1 1 1,1-1-1,1 0 1,-1 1-1,0-1 1,1 0-1,-1 0 1,1 0-1,0 0 1,0 0-1,0-1 1,4 4-1,-4-3-15,-4-5-282,0 0-237,5-5-297,5-8-684,2-7 612</inkml:trace>
  <inkml:trace contextRef="#ctx0" brushRef="#br0" timeOffset="1">420 19 4377,'8'9'3289,"-7"6"271,-3 2-1311,-9 1-313,0 2-455,-2-1-217,0-4-440,7-4-256,-2-7-352,3-4-112,8 0-152,-2-6-264,-1 5-1248,0 0-1177,20-25 1649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2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92 299 9186,'14'-4'3233,"16"-4"1,-20 6-2530,-9 2-537,1 0 1,-1-1-1,1 1 0,-1-1 1,1 1-1,-1-1 0,0 0 1,1 0-1,-1 1 0,0-1 1,0 0-1,1 0 0,-1 0 1,1-2-1,-2 2-108,1 1 0,-1-1-1,0 0 1,1 1 0,-1-1 0,0 0 0,0 1-1,0-1 1,0 0 0,0 1 0,0-1 0,0 0-1,0 1 1,0-1 0,0 0 0,0 0 0,0 1-1,0-1 1,-1 0 0,1 1 0,0-1-1,0 0 1,-1 1 0,1-1 0,0 1 0,-1-1-1,1 0 1,-1 1 0,1-1 0,-1 1 0,1-1-1,-2 0 1,-20-26 1119,22 27-1168,-1 0 0,1-1 0,-1 1 0,1 0 0,-1 0 0,1 0 0,-1 0 0,1 0 0,-1 0 0,1 0 0,-1 1 0,1-1 0,-1 0 0,1 0 0,-1 0 0,1 0 0,-1 1 0,0-1 0,-1 1 12,-8 3 20,0 1 1,1 0 0,-1 1-1,2 0 1,-17 13 0,21-15 6,-1 0 1,0 1-1,1-1 0,0 1 1,0 0-1,0 0 1,0 1-1,1-1 1,0 1-1,0 0 0,1 0 1,0 0-1,0 0 1,0 0-1,1 0 0,-1 1 1,1 12-1,0-18-45,1 1 0,0 0 0,0-1 0,0 1 1,0 0-1,1-1 0,-1 1 0,0 0 0,1-1 0,-1 1 0,1-1 0,-1 1 0,1-1 0,0 1 0,0-1 0,-1 1 0,1-1 0,0 1 0,0-1 0,1 0 0,-1 0 0,0 0 0,0 0 0,1 0 0,-1 0 0,0 0 0,1 0 0,-1 0 1,1 0-1,-1-1 0,1 1 0,-1-1 0,1 1 0,0-1 0,-1 1 0,1-1 0,0 0 0,-1 0 0,1 0 0,2 0 0,1-1 6,1 1 0,0-1-1,-1 0 1,1 0 0,-1-1 0,1 1 0,-1-1-1,0-1 1,0 1 0,8-6 0,-3 1-27,0-1 0,-1-1 0,0 0 0,0 0 1,-1 0-1,9-15 0,-1 0-69,19-43 0,-24 44 0,-2-1 0,11-42 0,-17 51 68,0-1 0,-1 0 0,0 0 0,-1 0 1,-2-19-1,-1 24 106,1 11-86,1 0 1,0 0-1,0 0 0,0 0 1,0 0-1,0 0 0,0 0 1,0 0-1,0 0 0,-1 0 0,1 0 1,0 0-1,0 0 0,0 0 1,0 0-1,0 0 0,0 0 1,0 0-1,-1 0 0,1 0 0,0 0 1,0 0-1,0 0 0,0 0 1,0 0-1,0 1 0,0-1 1,0 0-1,0 0 0,0 0 1,-1 0-1,1 0 0,0 0 0,0 0 1,0 0-1,0 0 0,0 0 1,0 1-1,0-1 0,0 0 1,0 0-1,0 0 0,0 0 0,0 0 1,-7 20 131,5-16-136,-42 154 245,39-135-140,2 0-1,0 1 1,1-1 0,4 47-1,0-50 34,7 29-1,-7-41-164,0 0 0,1 0 0,0-1-1,1 1 1,0-1 0,5 9 0,-8-14-101,0-1 1,1 1-1,-1 0 1,0-1 0,1 1-1,-1-1 1,1 1-1,-1-1 1,1 0-1,0 0 1,0 1-1,-1-1 1,1-1-1,0 1 1,0 0-1,0 0 1,0-1 0,0 1-1,0-1 1,0 1-1,0-1 1,0 0-1,0 0 1,1 0-1,-1 0 1,4-1-1,17-1-774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0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58 7810,'0'18'1432,"0"12"-1196,-2-22 2519,2-8-2653,0 0 0,0 0 0,0 0 0,0 0 0,0 0 0,0 0 0,0 0 0,0 0 0,0 0 1,0 0-1,0 1 0,0-1 0,0 0 0,0 0 0,0 0 0,0 0 0,0 0 0,0 0 0,0 0 0,0 0 0,0 0 0,0 0 0,0 0 0,0 0 0,-1 0 0,1 0 0,0 0 0,0 0 0,0 0 0,0 0 0,0 0 0,0 0 1,0 0-1,0 0 0,0 0 0,0 0 0,0 0 0,0 0 0,0 0 0,0 0 0,0 0 0,0 0 0,-1 0 0,1 0 0,0 0 0,0 0 0,0 0 0,0 0 0,0 0 0,0 0 0,0 0 0,0 0 0,0 0 0,0-1 1,0 1-1,0 0 0,0 0 0,0 0 0,0 0 0,0 0 0,0 0 0,0 0 0,0 0 0,0 0 0,0 0 0,0 0 0,0 0 0,-12-19 566,0 0-1,-19-19 1,28 34-617,-1 1 0,1 0-1,-1-1 1,0 2 0,0-1 0,0 0-1,0 1 1,0 0 0,0 0-1,-1 0 1,1 0 0,-1 1 0,1 0-1,-1-1 1,0 2 0,1-1 0,-1 1-1,0-1 1,0 1 0,1 1-1,-9 0 1,9 0-42,1 0 0,-1 0-1,0 1 1,1-1-1,-1 1 1,1 0 0,0 0-1,0 0 1,-1 0 0,1 1-1,1-1 1,-1 1 0,0 0-1,1 0 1,-1 0 0,1 0-1,0 0 1,0 0 0,0 1-1,0-1 1,1 1 0,-1-1-1,1 1 1,-1 7-1,-1 7-2,0 0-1,2 0 1,1 36-1,14 54 23,-11-92-20,1 1-1,0-1 1,2 0 0,0-1-1,1 1 1,0-1 0,10 14 0,-12-21-16,1-1 0,-1 0 0,2 0 0,-1 0 0,1 0 1,8 5-1,-10-8-29,0-1 0,0 0 1,1 0-1,-1 0 0,1-1 1,0 0-1,0 0 0,0 0 0,11 1 1,-9-2-237,1-1 1,-1 0-1,0-1 0,0 1 1,0-2-1,0 1 1,0-1-1,-1 0 0,9-4 1,29-14-811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38 9858,'-3'17'2859,"-2"29"0,5-33-2199,1 0 1,-1 1-1,2-1 1,6 26 0,-6-31-379,0 1 0,1 0 1,0-1-1,0 0 0,1 0 0,0 0 1,1 0-1,9 13 0,-13-20-265,1 0-1,-1 0 1,0 1-1,0-1 0,0 0 1,1 0-1,-1-1 1,0 1-1,1 0 0,-1 0 1,1-1-1,-1 1 1,1-1-1,-1 1 1,1-1-1,-1 0 0,1 1 1,0-1-1,-1 0 1,1 0-1,-1 0 0,4-1 1,-3 1-18,1-1 0,-1 0 1,0 0-1,0 0 0,0 0 1,0 0-1,0-1 0,0 1 0,0 0 1,0-1-1,-1 0 0,1 1 0,-1-1 1,3-3-1,0-1-8,-1 1 1,0-1-1,-1 0 1,1 0-1,-1 0 1,0 0-1,0 0 0,-1 0 1,1-10-1,-1 3 12,0 0 0,-1 1 1,-3-23-1,2 29 9,-1-1 1,1 0 0,-1 0 0,-1 1-1,1 0 1,-1-1 0,0 1-1,0 0 1,-1 0 0,0 0 0,0 1-1,0-1 1,0 1 0,-1 0 0,0 0-1,0 1 1,-1 0 0,1 0 0,-1 0-1,0 0 1,-9-4 0,13 8-20,0-1 1,0 0-1,1 0 1,-1 1-1,0-1 1,0 1-1,0 0 1,0 0-1,0-1 1,0 1-1,0 0 0,0 1 1,0-1-1,0 0 1,0 1-1,0-1 1,0 1-1,0-1 1,1 1-1,-1 0 1,0 0-1,0 0 1,1 0-1,-1 0 1,0 0-1,1 0 1,-1 1-1,-1 1 1,1-1-160,1 1 0,-1-1 0,0 1 0,1-1 0,0 1 0,-1 0 0,1 0 0,0 0 0,0 0 0,1 0 0,-1 0 0,1 0 0,-1 0 1,1 0-1,0 0 0,1 5 0,-1-3-485,1 0 1,0 0-1,0-1 1,3 6-1,10 19-1180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10034,'0'5'1292,"0"0"0,1 0 0,2 7 0,10 29 2121,-2-11-1973,-5-7-787,1-1 0,1 0 0,14 26 0,-18-41-603,0 0-1,0-1 1,1 1 0,0-1-1,0 0 1,0 0 0,1 0-1,0-1 1,0 0 0,0 0-1,0-1 1,1 0 0,10 5-1,-13-7-44,-1-1-1,1 0 0,0 0 1,-1 0-1,1 0 0,0-1 0,-1 0 1,1 1-1,0-1 0,0-1 1,-1 1-1,1-1 0,0 1 1,-1-1-1,1 0 0,0 0 1,-1 0-1,1-1 0,-1 0 0,0 1 1,1-1-1,-1 0 0,0 0 1,0-1-1,0 1 0,-1-1 1,4-3-1,0-1-3,0 0 0,0-1 1,-1 0-1,0 0 0,-1 0 1,1 0-1,-2-1 0,1 1 0,3-18 1,-3 10-333,2-30 0,-6 41-38,1 0-1,-1 0 0,-1 0 1,1 0-1,-1 0 0,0 0 1,0 0-1,0 0 0,-1 0 1,-2-6-1,-9-6-1018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148 371 6929,'-2'1'4766,"-3"-4"-2092,-7-8-1212,4 5-1416,-46-38 414,53 43-445,0 0 0,0 1 0,0-1 0,0 1 0,0-1 0,0 1 0,1-1 0,-2 1 0,1-1 0,0 1 0,0 0 0,0 0 0,0 0 0,0-1 0,0 1 0,0 0 0,0 0 0,0 1 0,0-1 0,0 0 0,0 0 0,0 0 0,0 1 0,0-1 0,0 0 0,0 1 0,0-1 0,0 1 0,0-1 0,-2 2 0,1 0 17,0 1 0,-1-1 0,1 1 0,0 0 0,0-1 0,-2 7-1,3-7-28,-2 3 4,1 1 0,0-1 0,0 1 0,0-1 1,1 1-1,0 0 0,0 0 0,0 0 1,1 0-1,0 0 0,1 8 0,0-5-1,0 0 0,1 0 1,0 0-1,0 0 0,1-1 0,7 16 0,-9-22-5,-1-1-1,1 0 1,0 0 0,0 0-1,-1 0 1,1 0-1,0 0 1,0 0 0,0 0-1,0 0 1,0 0 0,0 0-1,0 0 1,0-1-1,0 1 1,1 0 0,-1-1-1,0 1 1,0-1 0,1 1-1,-1-1 1,0 0 0,1 1-1,-1-1 1,0 0-1,1 0 1,-1 0 0,0 0-1,1 0 1,-1-1 0,1 1-1,-1 0 1,0 0 0,0-1-1,1 1 1,-1-1-1,0 1 1,0-1 0,2-1-1,-1 0-5,1 0-1,-1 0 0,0-1 1,0 1-1,0-1 0,0 0 1,0 1-1,1-5 0,13-29-193,18-79-1146,-16 49 564,-17 62 736,25-99-708,-22 86 773,-2 0 0,0 0 0,-1 0 0,-1-22 0,0 32 40,0 5-16,0 1 1,0-1 0,0 0-1,0 0 1,-1 0 0,1 0 0,0 0-1,-1 0 1,0 0 0,1 0-1,-1 1 1,0-1 0,0 0 0,0 0-1,0 1 1,0-1 0,-2-1 0,3 3-21,0-1 0,0 1 0,-1 0 0,1 0 0,0 0 0,0-1 0,-1 1 0,1 0 0,0 0 0,0 0 0,-1 0 0,1 0 0,0 0 0,-1 0 0,1 0 0,0 0 0,0-1 1,-1 1-1,1 0 0,0 1 0,-1-1 0,1 0 0,0 0 0,-1 0 0,1 0 0,0 0 0,0 0 0,-1 0 0,1 0 0,0 0 0,0 1 0,-1-1 0,1 0 0,0 0 0,0 0 1,-1 0-1,1 1 0,-7 12 695,2 0-397,1 0 0,1 1-1,0-1 1,1 1-1,-1 20 1,3 71 462,1-76-678,2 0-1,1 0 1,1 0 0,17 49-1,-19-70-124,0 0-1,1 0 0,0-1 0,0 0 1,0 0-1,10 11 0,-11-15-175,0 1 0,1 0 0,0-1-1,0 0 1,0 0 0,0 0 0,0-1 0,1 1-1,-1-1 1,1 0 0,8 2 0,-9-3-6,0 0 0,1-1 0,7 1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8338,'4'1'811,"-1"1"1,1-1-1,0-1 0,5 2 1,-7-2-642,-1 0-1,1 0 1,-1 0 0,1 0 0,-1 0 0,1-1 0,-1 1 0,1-1 0,-1 1 0,0-1 0,1 1 0,-1-1 0,0 0 0,1 1-1,-1-1 1,1-1 0,3-2 36,-1-1 0,0 0 0,0 0-1,0 0 1,-1 0 0,0-1 0,0 1 0,0-1-1,-1 0 1,1 0 0,-1 0 0,-1 0-1,2-7 1,0-6-161,-1 0 0,-1 0 0,0-19 0,-2 32-22,1 1-1,-1-1 1,1 0 0,-1 1-1,-3-10 1,3 13 14,0 0 0,0 1 0,0-1 0,0 0 0,0 0 0,0 0 0,0 1 0,-1-1 0,1 1 0,0-1 0,-1 1 0,1-1 0,-1 1 0,0 0 0,1 0 0,-1 0-1,-2-1 1,3 2-16,1-1 0,-1 1 0,1 0 0,0 0 0,-1 0-1,1 0 1,-1 0 0,1-1 0,-1 1 0,1 0 0,-1 0-1,1 0 1,-1 0 0,1 1 0,-1-1 0,1 0-1,0 0 1,-1 0 0,1 0 0,-1 0 0,1 1 0,-1-1-1,1 0 1,0 0 0,-1 0 0,0 1 0,0 0 18,1 0-1,-1 0 1,0 0 0,1 0 0,-1 0 0,1 0 0,0 0 0,-1 0-1,1 0 1,0 0 0,-1 2 0,0 2 84,1-1 1,0 1-1,0 0 1,1 9-1,3 5 93,1-1 1,1 1-1,1-1 0,14 27 1,-18-39-175,0-1 0,0 0-1,0 0 1,1 0 0,-1 0 0,1 0 0,1-1 0,7 7 0,-10-10-140,0 1-1,0-1 1,0 0-1,0 0 1,0 0 0,1 0-1,-1 0 1,0 0-1,1-1 1,-1 1 0,0-1-1,1 0 1,-1 1-1,1-1 1,-1 0-1,1 0 1,-1-1 0,0 1-1,1-1 1,-1 1-1,0-1 1,1 0 0,3-1-1,0-1-767,0-1-1,-1 1 0,0-1 1,0 0-1,7-7 0,9-9-666</inkml:trace>
  <inkml:trace contextRef="#ctx0" brushRef="#br0" timeOffset="1">315 144 6345,'2'3'932,"0"1"-1,-1-1 0,1 1 1,-1-1-1,0 1 1,0 0-1,0-1 0,0 7 1,0 32 1935,-1-31-1713,1-1-166,-1-7-569,0 0 1,0 0 0,0 0 0,0 0 0,-1 0 0,0 6 0,1-9-394,0 1 0,0-1 0,-1 0 0,1 0 0,0 0 0,0 0 0,0 1 1,0-1-1,0 0 0,0 0 0,0 0 0,0 0 0,-1 1 0,1-1 0,0 0 1,0 0-1,0 0 0,0 0 0,0 0 0,-1 0 0,1 0 0,0 0 1,0 1-1,0-1 0,-1 0 0,1 0 0,0 0 0,0 0 0,0 0 0,-1 0 1,1 0-1,0 0 0,0 0 0,0 0 0,-1 0 0,1 0 0,0 0 1,0 0-1,0 0 0,0-1 0,-1 1 0,1 0 0,0 0 0,0 0 0,0 0 1,0 0-1,-1 0 0,1 0 0,0 0 0,0-1 0,0 1 0,0 0 1,0 0-1,-1 0 0,1 0 0,0-1 0,0 1 0,0 0 0,0 0 0,0 0 1,0 0-1,0-1 0,0 1 0,0 0 0,0 0 0,0 0 0,0-1 0,0 1 1,0-17-28,0 0 0,2 0 0,5-28 1,-5 35-11,0-3-134,1 0 0,1 0 0,-1 0 0,2 0 0,8-17 0,-10 25-155,0 0 0,1 0 0,-1 1 0,1-1 0,0 1 0,0 0 0,0 0 1,1 0-1,-1 0 0,1 1 0,0 0 0,0 0 0,9-4 0,8-3-732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44 8010,'0'-24'3520,"4"13"-1263,-3 2-433,-2 10 41,-4 10-225,-7 14-552,1 13-199,-1 20-249,-1 9-104,9 10-208,4 0-88,7-8-136,9-2-40,6-14-40,5-7-8,11-8-584,8-12-760,7-18 855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20 12195,'-4'-3'417,"1"1"1,-1 0 0,1 0 0,-1 0 0,0 1-1,0-1 1,0 1 0,0 0 0,0 0 0,0 0-1,0 1 1,0-1 0,-1 1 0,1 0 0,0 0-1,0 0 1,0 1 0,0 0 0,-1 0 0,-4 1-1,2 0-290,0 0-1,1 0 1,-1 1-1,1-1 0,0 1 1,0 1-1,0-1 0,0 1 1,0 0-1,1 1 0,-1-1 1,1 1-1,0 0 0,1 0 1,-1 0-1,1 1 0,0 0 1,1 0-1,-1 0 0,1 0 1,0 0-1,1 1 0,-1 0 1,1-1-1,1 1 1,-2 9-1,1 3-77,1 0 0,0 1 1,2-1-1,0 0 0,1 0 0,1 1 1,6 18-1,-6-27-48,1-1-1,-1-1 1,2 1 0,-1-1-1,1 1 1,1-1 0,0 0-1,0-1 1,0 0 0,1 0-1,0 0 1,1-1 0,0 0-1,13 9 1,-14-12-144,0 0 1,0-1-1,0 0 1,0-1-1,1 1 1,-1-2-1,1 1 1,-1-1-1,1 0 1,0 0-1,-1-1 1,1 0-1,0 0 1,8-2-1,24-5-578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15 437 10194,'-13'11'4553,"12"-9"-1360,3 2-2145,9-1-56,12 1-176,-1-3-279,6-1-377,0-4-56,0-2-312,0 0-537,-4 0-1695,-3-1-1425,-10-2 2297</inkml:trace>
  <inkml:trace contextRef="#ctx0" brushRef="#br0" timeOffset="1">192 438 7178,'-8'46'3264,"12"-34"-1183,2 4 167,-1 5-7,-2 2-209,1 6-536,-3 4-247,0 6-449,2 6-216,1 3-336,0-6-112,3-6-64,-1-8-264,2-13-760,3-6-601,0-9-1607,-2-3 1920</inkml:trace>
  <inkml:trace contextRef="#ctx0" brushRef="#br0" timeOffset="2">375 1 11787,'36'20'4528,"-9"6"-2871,3 8-401,2 9 192,1 7-175,3 10-385,1 3-128,-13 4-176,-8 5-40,-12 5-112,-5-1-72,-17-8-135,1-6-57,-14-17-481,8-6-375,4-16-1048,2-10-505,21-13 1361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14 6265,'-1'-2'617,"0"1"-1,0 0 0,0 0 0,0 0 0,-1 0 0,1 0 1,0 0-1,-1 0 0,1 1 0,-1-1 0,1 0 0,-3 0 1,2 1-205,0-1 1,1 1-1,-1 0 1,0 0 0,0 0-1,0 0 1,0 0-1,0 1 1,-2 0 0,-3 1 152,0 1 1,0 0 0,0 0-1,-10 7 1,-168 110 1302,180-117-1808,0 1 0,0-1-1,1 1 1,-1 0 0,1 1-1,0-1 1,0 1 0,-3 6 0,6-9-48,0-1 0,0 1 1,1 0-1,-1-1 1,0 1-1,1 0 0,0-1 1,-1 1-1,1 0 1,0 0-1,0-1 0,0 1 1,0 0-1,0 0 1,1-1-1,-1 1 0,0 0 1,1-1-1,-1 1 0,1 0 1,0-1-1,0 1 1,-1 0-1,1-1 0,0 0 1,0 1-1,0-1 1,1 1-1,-1-1 0,3 2 1,0 1 3,1 0-1,0 0 1,0-1 0,1 1 0,-1-2 0,1 1-1,-1 0 1,1-1 0,0 0 0,10 2-1,4-1-224,39 2-1,-14-1-1834,-30-3 1222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9658,'2'11'4001,"10"-5"-2009,9 0-375,0-6 111,10 4-136,-1 0-407,-3 1-209,6 4-416,-9-6-184,5-2-208,-3-2-504,-1-3-2489,10-3 2033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54 7954,'0'-9'1597,"1"5"-772,-1 0 0,0 0 0,-1 0 0,1 0 0,-2-6 0,2 9-698,0 0-1,-1 0 1,1 1-1,0-1 1,-1 0-1,1 0 1,-1 1-1,1-1 1,-1 0-1,1 1 1,-1-1-1,1 0 0,-1 1 1,0-1-1,1 1 1,-1-1-1,0 1 1,0-1-1,1 1 1,-1 0-1,0-1 1,0 1-1,0 0 1,1 0-1,-1-1 0,0 1 1,0 0-1,0 0 1,0 0-1,0 0 1,1 0-1,-2 0 1,-3 1 74,1 0 0,0 0 0,0 0 0,0 0 0,0 0 0,0 1 0,0 0 0,0 0 0,1 0 0,-1 0 0,-6 6 0,2-1-4,1 0 0,-1 0-1,-10 16 1,8-9-92,0 0-1,2 1 1,0 0 0,0 0-1,1 1 1,1 0-1,1 0 1,0 0 0,2 1-1,-4 22 1,4 2-18,2 0 0,2-1 0,1 1 0,12 61 0,-4-55-49,2 0 1,2-1-1,29 67 0,-32-90-107,0-1 0,2-1 1,0 0-1,27 32 0,-36-48-137,0-1 0,0 1 1,0-1-1,0 0 0,1 0 1,0-1-1,-1 1 0,1-1 0,1 0 1,5 2-1,18 5-668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11050,'7'0'4593,"1"21"-2208,1 2-521,-2 13-575,-2 4 7,-3 1-512,-2 3-248,0-4-280,1-7-8,0-6-1048,3-6-448,3-12 736</inkml:trace>
  <inkml:trace contextRef="#ctx0" brushRef="#br0" timeOffset="1">348 212 12275,'21'2'4745,"1"-9"-3185,5-4-424,4 2-160,-5 1-287,2 2-329,-4 0-512,-5 1 128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10666,'-1'4'4225,"6"5"-2280,4 5-697,-5 14 88,0 10-128,-4 11-407,0-2-201,3 0-296,-1-6-96,5-7-176,-2 0-392,2-5-1169,-2-5-2800,-2 1 2793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11202,'1'1'4385,"7"3"-2856,14-1-129,15-1-144,11 1-216,17-6-455,9 1-169,13-9-200,-3-1-72,-7 0-72,-8 1-24,-17 5-288,-7 3-504,-9 3 736,-7 3-241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8250,'-3'12'3817,"-9"3"-1633,-1 2-504,-2 4-471,3 4-313,6-2-336,3 8-168,6-1-192,3-1-72,9-3-104,2-9-32,3-6-408,0-6-456,2-6-2081,-4-6 1913</inkml:trace>
  <inkml:trace contextRef="#ctx0" brushRef="#br0" timeOffset="1">178 94 9906,'4'15'4137,"0"7"-2401,-4 1-15,11 8-585,-6-6-176,5-4-376,4 4-136,-6-17-168,4 0-79,0-13-137,-2-12-40,-4-2-24,4-5 0,-8-1-48,4 2-161,6 6-431,-10 0-400,8 9 600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10842,'-3'-2'5697,"2"3"-3392,0 10-1159,0 11-653,2 1 0,1-1 0,4 25 0,1 0 63,-3-20-293,-3-8-27,2-1-1,8 31 1,-13-51-462,-3-9-6,2-1 189,1 0-1,0 0 1,0 0-1,1-14 1,1 20 43,0 1 0,1 0 1,-1-1-1,1 1 0,0 0 0,0-1 1,1 1-1,0 0 0,0 0 1,0 0-1,0 0 0,1 0 0,-1 1 1,1-1-1,1 1 0,-1 0 0,1 0 1,-1 0-1,1 0 0,0 0 0,0 1 1,1 0-1,4-3 0,-2 2 32,0 1 0,0 0 0,0 0-1,0 0 1,1 1 0,-1 1 0,1-1-1,-1 1 1,1 0 0,0 1 0,-1 0-1,1 0 1,0 0 0,14 4 0,-16-3 25,1 1 0,0 0 0,0 1 0,-1 0 0,1 0 0,-1 0 0,0 1 0,0-1 0,0 2 0,0-1 0,-1 1 0,0-1 0,0 1 0,0 1 0,0-1 1,-1 1-1,0 0 0,0 0 0,-1 0 0,1 0 0,-1 1 0,3 11 0,0 8-209,-2 1 1,3 40-1,-8-58-723,1-9 834,0 1-1,0-1 1,0 0-1,0 0 1,0 0-1,0 0 1,0 1-1,0-1 1,0 0-1,0 0 1,0 0-1,0 0 1,0 0-1,-1 0 1,1 1-1,0-1 1,0 0-1,0 0 1,0 0-1,0 0 1,0 0-1,0 0 1,-1 0-1,1 0 1,0 0-1,0 1 1,0-1-1,0 0 1,0 0-1,-1 0 1,1 0-1,0 0 1,0 0-1,0 0 1,0 0-1,-1 0 1,1 0-1,0 0 1,0 0-1,0 0 1,0 0-1,0 0 1,-1 0-1,1-1 1,0 1-1,0 0 1,0 0 0,0 0-1,0 0 1,0 0-1,-1 0 1,-6-7-1124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9346,'38'-7'5630,"-27"6"-4279,1 0 1,21 1 0,-31 1-1251,0-1 1,1 0-1,-1 1 1,0-1-1,0 1 1,0 0 0,1 0-1,-1 0 1,0 0-1,0 0 1,0 0-1,0 1 1,-1-1-1,1 1 1,0-1-1,0 1 1,-1 0 0,1-1-1,-1 1 1,0 0-1,1 0 1,-1 0-1,0 0 1,0 0-1,0 0 1,-1 1-1,1-1 1,0 0 0,0 3-1,-1 0-64,1 0 0,-1 0 0,1 0 0,-1-1 0,-1 1 0,1 0 0,-1 0 0,0-1-1,0 1 1,0 0 0,-1-1 0,1 1 0,-5 6 0,-7 16 231,12-27-231,1 1-57,2-1 385,19 1-276,6-1-22,50-6 1,-66 4 178,0 0 0,0 0 0,-1-1 0,14-5 1,-16 1 459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11594,'10'2'1874,"0"-1"-1,12-1 0,-11 0-1135,18 3-1,-18-1-430,0 1-1,0 1 0,0 0 0,-1 0 0,0 1 1,0 0-1,0 1 0,0 0 0,-1 0 1,8 8-1,2 2 34,-2 1 1,0 1-1,22 30 1,-24-27-134,-1 1 1,-1 1 0,-2 0 0,0 1-1,-1 0 1,-1 1 0,-2 0 0,8 40-1,-10-29-47,-1 0 0,-2 1 0,-1-1 0,-2 1-1,-8 53 1,2-56-529,-1 0-1,-2 0 1,-1 0 0,-26 54-1,36-87 227,-3 6-1936,1-6 351,6-2 657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15235,'15'12'5994,"-15"-9"-3330,1-3-2400,7 2-48,-8-2 32,0 0 80,0 0-1016,0-1 120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40 11386,'-3'-3'916,"0"0"0,0 0-1,0 0 1,-3-5 0,5 8-810,1-1 0,0 0 0,-1 1 1,1-1-1,0 0 0,-1 1 0,1-1 0,0 0 0,0 0 1,-1 1-1,1-1 0,0 0 0,0 0 0,0 0 1,0 0-53,1 1 0,-1-1 0,0 1-1,0-1 1,0 1 0,1 0 0,-1-1 0,0 1 0,1 0 0,-1-1 0,0 1 0,1 0 0,-1-1 0,0 1 0,1 0 0,-1 0 0,1-1 0,-1 1 0,0 0 0,1 0 0,-1 0 0,1-1 0,-1 1 0,1 0 0,-1 0 0,1 0 0,6 0 183,0-1 0,1 1-1,-1 1 1,0 0 0,0 0 0,0 0 0,10 3 0,-9-2-109,2 1-43,-1-1 0,1 1 0,-1 1 0,15 7 1,-21-9-68,1 1 1,-1-1 0,1 1 0,-1-1 0,0 1 0,0 0-1,0 0 1,0 1 0,-1-1 0,1 0 0,-1 1 0,0 0-1,2 4 1,-1-1 6,0 1-1,-1 0 1,0 0-1,0 0 1,-1 0-1,0 0 1,-1 13-1,1-20-21,-1 13 20,0-1 1,0 1-1,-2-1 0,-4 26 1,4-34-10,0 1 1,0 0-1,0 0 1,0-1-1,-1 0 1,0 1-1,-1-1 1,1 0-1,-1 0 1,0-1-1,0 1 1,0-1 0,-8 6-1,4-4 115,-1 0 0,0-1 0,-20 9 0,29-14-117,0 0-1,0 0 1,-1 0 0,1 0-1,0 0 1,0 0-1,-1 0 1,1 0 0,0 0-1,0 0 1,0 0 0,-1 0-1,1 0 1,0 0-1,0 1 1,0-1 0,0 0-1,-1 0 1,1 0-1,0 0 1,0 0 0,0 1-1,0-1 1,-1 0-1,1 0 1,0 0 0,0 1-1,0-1 1,0 0-1,0 0 1,0 1 0,11 0 296,19-1-180,0-2 1,-1-1-1,44-10 0,-18 3-189,-11 3-1832,-18 3 1217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8 195 12611,'-7'41'4078,"7"-40"-4009,0 0 0,0 0 0,0-1 0,0 1 0,0 0 0,0-1 0,0 1 0,0 0 1,0-1-1,0 1 0,0 0 0,1-1 0,-1 1 0,0 0 0,1-1 0,-1 1 0,0 0 0,1-1 0,-1 1 0,1-1 0,-1 1 1,0-1-1,1 1 0,0-1 0,-1 1 0,1-1 0,-1 0 0,1 1 0,-1-1 0,1 0 0,0 1 0,1-1 0,0 1-14,0-1-1,1 0 1,-1 1-1,1-1 1,-1 0-1,5-1 1,-5 1 74,5-1-13,-1-1 0,1 0 0,0 0 0,0 0 1,-1-1-1,1 0 0,11-7 0,1-2-7,20-18 0,-30 22-78,1 0 1,-1-1 0,-1 0 0,0 0-1,10-15 1,-16 20-18,0 0 0,0 0 0,0 0 0,0-1 0,0 1 0,-1 0 0,1-9 0,-1 10-4,-1 1 0,0-1 0,0 0 0,0 0 0,-1 1 0,1-1 0,-1 0 0,1 1 0,-1-1 0,0 0 0,0 1 0,0-1 0,0 1 0,-2-3 0,0 2 18,1 0 0,-1 0 0,0 0 0,1 1 0,-1-1 0,0 1 0,-1 0 0,1 0 0,0 0 0,-1 0-1,1 0 1,-1 1 0,0-1 0,1 1 0,-1 0 0,-6-1 0,6 2 26,0-1 0,-1 1 0,1-1 0,0 1 0,0 0 0,0 1 0,0-1 0,0 1 0,0 0 0,0 0 0,0 0 0,0 1 0,0-1 0,0 1 0,-5 3 0,6-3-9,0 1 0,0 0 0,0 0 0,1 0 0,-1 0 0,1 1-1,0-1 1,0 0 0,0 1 0,0 0 0,-2 6 0,1 0 39,1 1 0,-1-1 0,0 15 0,1-10 17,1-1-1,1 1 1,1-1 0,0 0 0,0 1 0,2-1 0,6 26 0,-7-35-75,0 1 0,1-1 0,-1 1 0,1-1 1,0 0-1,0 0 0,1 0 0,0 0 0,-1-1 0,1 0 0,1 0 0,-1 0 0,1 0 0,0 0 1,-1-1-1,2 0 0,-1 0 0,0 0 0,0-1 0,1 0 0,11 3 0,-9-3-147,0 0 0,0-1 0,0-1 0,0 1-1,0-1 1,0 0 0,15-3 0,-10 0-69,19-8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4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8090,'2'-1'592,"0"1"1,1-1 0,-1 0-1,0 1 1,1 0 0,-1 0-1,0 0 1,0 0-1,1 0 1,-1 0 0,0 0-1,5 2 1,-3-1-144,-1 0 0,1 1 0,0 0 0,4 2 0,79 51 2022,-85-54-2429,1 1 0,-1 0 0,0-1 0,0 1 0,0 0 0,0 1 0,0-1 0,-1 0 0,3 4 0,-3-5-31,-1 1 0,1-1 0,-1 1 0,1-1 0,-1 1 0,0-1 0,1 0 0,-1 1 0,0-1 0,0 1 0,0-1 0,0 1 0,0-1 0,-1 1 0,1-1 0,0 1 0,-1-1 0,1 1 0,-1-1 0,-1 3 0,-2 2 10,0 1 0,-1-1 1,0 0-1,0 0 0,-8 7 1,-34 27 51,37-32-54,3-4-8,-4 5 5,10-9-15,1 0-1,0 1 0,0-1 0,0 0 0,0 0 0,-1 1 1,1-1-1,0 0 0,0 1 0,0-1 0,0 0 0,0 1 0,0-1 1,0 0-1,0 0 0,0 1 0,0-1 0,0 0 0,0 1 0,0-1 1,0 0-1,0 1 0,0-1 0,0 0 0,0 1 0,0-1 1,0 0-1,0 1 0,1-1 0,-1 0 0,0 0 0,0 1 0,0-1 1,1 0-1,-1 1 0,6 4 25,1 0 1,-1 0-1,1-1 1,-1 1-1,1-2 1,1 1-1,8 3 1,13 6 225,-23-10-88,0 1 0,-1-1 1,0 1-1,1 0 0,-1 0 0,6 7 1,-9-9-89,-1 0 1,1 0 0,-1 1 0,1-1-1,-1 0 1,0 0 0,0 1 0,0-1-1,0 0 1,-1 1 0,1-1 0,-1 1-1,1-1 1,-1 1 0,0 0 0,0-1-1,0 1 1,0-1 0,-1 6 0,-1-5-30,1 1 0,0 0 1,-1-1-1,0 1 0,0-1 1,0 0-1,0 1 0,0-1 1,-1 0-1,0 0 0,1 0 0,-1-1 1,0 1-1,0-1 0,-1 1 1,-6 2-1,4-1-105,0-1 0,-1 0 0,0 0 0,0-1 0,0 0 0,0 0 0,0-1 0,-12 1 0,4-3-962,6-2-388,9 3 1351,0 0 0,-1 0 0,1 0 1,0 0-1,0 0 0,0 0 0,0 0 1,0 0-1,0 0 0,0 0 0,-1 0 0,1-1 1,0 1-1,0 0 0,0 0 0,0 0 1,0 0-1,0 0 0,0 0 0,0 0 0,0-1 1,0 1-1,0 0 0,0 0 0,0 0 1,0 0-1,0 0 0,0 0 0,0-1 0,0 1 1,0 0-1,0 0 0,0 0 0,0 0 0,0 0 1,0 0-1,0-1 0,0 1 0,0 0 1,0 0-1,0 0 0,0 0 0,12-11-1086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0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10858,'1'13'5700,"3"5"-3291,0 5-1189,-1 21 306,-5 87 1,2-126-1495,0-4-23,0 0 0,0 0 0,0 0 0,0 0 0,0 0 0,0 0 0,-1 0 0,1 0 0,0 0 0,-1 0-1,1 0 1,0 0 0,-1 0 0,-1 1 0,2-2-10,0 0 0,-1-1 0,1 1 0,0 0 1,-1-1-1,1 1 0,0-1 0,-1 1 0,1-1 0,0 1 0,0-1 0,0 1 0,-1-1 0,1 1 0,0-1 0,0 1 0,0-2 0,-1-4-49,0 0 0,1-1 0,0 1 0,0 0 0,0 0 0,1-1 0,0 1 0,0 0 0,1 0 0,0 0 0,3-8 0,-2 6-5,1 0 0,0 0 0,0 0 0,1 1 0,0 0 0,1 0 0,9-10 0,-11 13 54,0 2 0,-1-1 0,1 0-1,0 1 1,0-1 0,1 1 0,-1 0 0,0 1 0,1-1 0,-1 1 0,1 0 0,0 0 0,-1 0 0,1 0 0,0 1-1,-1 0 1,1 0 0,6 1 0,-7 0 19,-1-1-1,0 1 1,0 0-1,1 0 1,-1 0-1,0 1 1,0-1-1,0 1 1,0-1-1,0 1 1,-1 0-1,1 0 1,0 1-1,-1-1 1,0 0-1,1 1 1,-1 0-1,0-1 1,0 1-1,-1 0 1,1 0-1,0 0 1,-1 0-1,0 0 1,0 0-1,1 5 1,0-1 68,-1 1 0,0-1 0,0 1 0,-1 0 0,0-1-1,-1 1 1,1-1 0,-1 1 0,-1-1 0,1 1 0,-2-1 0,1 0 0,-1 0 0,0 0 0,-7 13 0,10-20-84,0 0 0,0 0 1,0 0-1,0 0 0,0 0 1,0 0-1,0 0 0,0 1 1,0-1-1,0 0 0,0 0 0,0 0 1,0 0-1,0 0 0,0 0 1,0 0-1,0 0 0,0 0 1,0 0-1,0 1 0,0-1 0,0 0 1,-1 0-1,1 0 0,0 0 1,0 0-1,0 0 0,0 0 1,0 0-1,0 0 0,0 0 0,0 0 1,0 0-1,0 0 0,-1 0 1,1 0-1,0 0 0,0 0 1,0 0-1,0 0 0,0 0 0,0 0 1,0 0-1,0 0 0,-1 0 1,1 0-1,0 0 0,0 0 1,0 0-1,0 0 0,0 0 0,0 0 1,-1-8 3,5-11-75,1 4 18,1 0 0,8-16 0,-8 20 39,-4 6 15,1-1-1,0 1 0,0 0 1,0 1-1,1-1 0,-1 1 1,1-1-1,0 1 0,0 0 1,6-4-1,-9 8 4,0-1-1,0 0 1,0 1 0,0-1 0,0 1 0,0-1-1,0 1 1,0-1 0,1 1 0,-1 0-1,0 0 1,0 0 0,0 0 0,0 0 0,1 0-1,-1 0 1,0 0 0,0 0 0,0 0-1,1 0 1,-1 1 0,0-1 0,0 1 0,0-1-1,0 1 1,0-1 0,0 1 0,0-1 0,0 1-1,0 0 1,0 0 0,0-1 0,0 1-1,1 2 1,1 0 31,-1 1 0,1-1 0,-1 1 0,1 0 0,-1 0-1,0 0 1,2 7 0,0 4 137,2 16 1,-5-22-201,0-1 1,1 0-1,0 0 0,0 0 1,1 0-1,0 0 1,5 8-1,-8-15-53,1 0-1,-1 0 1,1-1-1,-1 1 1,1 0 0,-1 0-1,1-1 1,0 1-1,-1-1 1,1 1-1,0 0 1,-1-1-1,1 1 1,0-1-1,0 1 1,0-1-1,-1 0 1,1 1 0,0-1-1,0 0 1,0 0-1,0 0 1,1 1-1,18-6-545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10554,'17'32'4177,"-2"0"-2360,-9-8-313,2 1-88,-5 22-24,-2 16-471,-2-8-281,-3-6-360,4 0-104,-4-14-96,-1-4-24,2-13-224,-3-10-312,3-5-792,0-3-521,-3-12-1608,4-7 2105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7170,'11'-3'1497,"0"1"0,0 1 0,0 0 0,15 1 0,-8 1-427,-1 0 0,20 6 0,8 4-120,46 19 1,-73-24-449,-11-3-378,1 0 24,0 0-1,10 5 1,-16-7-127,0 0 0,-1 0 0,1 0 0,0 0 0,-1 1 0,1-1 0,-1 0 0,0 1 0,1-1 0,-1 1 0,0 0 0,0-1 0,0 1 0,2 3 0,-3-2-10,1 0 0,-1 0 0,1 0 0,-1 0 0,0 0-1,0 0 1,0 0 0,0 0 0,-1 0 0,1 0 0,-1 0 0,0 0 0,0 0 0,0 0 0,0-1 0,-2 5 0,0-3-3,1-1 1,0 1-1,-1 0 1,0-1-1,1 0 0,-1 1 1,-1-1-1,1 0 1,0-1-1,-8 6 1,-3-2 16,-1 0 0,0 0 0,0-2 0,-27 6 0,21-6 12,-28 10 1,49-14-37,0 0 1,-1 0 0,1 0 0,0 0 0,0 0 0,-1 0-1,1 0 1,0 0 0,-1 0 0,1 0 0,0 1 0,-1-1-1,1 0 1,0 0 0,0 0 0,-1 1 0,1-1 0,0 0-1,0 0 1,-1 0 0,1 1 0,0-1 0,0 0-1,0 1 1,0-1 0,-1 0 0,1 0 0,0 1 0,0-1-1,0 0 1,0 1 0,0-1 0,0 0 0,0 1 0,0-1-1,0 0 1,0 1 0,0-1 0,0 0 0,0 1 0,0-1-1,0 0 1,0 0 0,0 1 0,0-1 0,0 0 0,1 1-1,-1-1 1,0 0 0,0 1 0,0-1 0,0 0 0,1 0-1,-1 0 1,0 1 0,0-1 0,1 0 0,-1 0-1,0 1 1,1-1 0,18 12 109,-16-11-81,50 26 463,30 18 465,-73-39-885,-1 1-1,0 0 1,0 0 0,-1 1 0,1 0-1,7 11 1,-1 3-133,-10-14-1457,0-1 0,10 12-1,-3-8-355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10754,'4'13'4569,"1"2"-2560,0 6-793,2 0-304,-3 10-248,-1 1-88,-3 2-272,0 2-55,-2 2-105,2-1-32,-1-4-56,0-2-24,-5-5-360,-2-4-385,-2-8-1559,-2-4 1440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14 432 10322,'-2'4'825,"-9"15"1326,11-13-627,0-6-1423,0 0 0,0 0 1,1 0-1,-1 0 0,0 1 0,0-1 0,0 0 0,1 0 0,-1 0 0,0 0 0,0 0 0,1-1 0,-1 1 0,0 0 1,0 0-1,1 0 0,-1 0 0,0 0 0,0 0 0,0 0 0,1 0 0,-1 0 0,0-1 0,0 1 0,1 0 0,9-7 276,0 0 1,-1 0-1,1-1 0,-2 0 0,1-1 0,-1 0 0,0 0 0,11-18 0,2-8-257,19-43-1,-9 6-47,-27 63-52,-2 0 0,1-1-1,-1 0 1,-1 1-1,1-18 1,-2 22 6,0 0 0,-1 0 0,0 0 0,0 0 1,0 0-1,-1 1 0,0-1 0,1 0 1,-2 1-1,1-1 0,0 1 0,-1 0 1,0-1-1,0 1 0,0 1 0,-1-1 1,-6-6-1,7 8 10,0-1 0,0 1 0,-1 0 0,1 0 0,0 0 1,-1 1-1,1-1 0,-1 1 0,0-1 0,1 1 0,-1 1 0,0-1 0,0 0 0,1 1 1,-1 0-1,0 0 0,0 0 0,0 0 0,0 1 0,1-1 0,-1 1 0,0 0 0,-5 2 1,6-1-19,0 0 0,0 0 1,0 0-1,0 0 1,0 1-1,1-1 1,-1 1-1,1 0 0,-1 0 1,1 0-1,0 0 1,0 0-1,0 0 1,1 0-1,-1 1 0,1-1 1,0 1-1,0-1 1,-1 5-1,-1 5 32,1 0-1,0 1 1,1-1-1,1 15 1,1 8 47,1-1-1,3 1 1,0-1 0,2 0 0,13 36 0,-15-58-103,0-1 0,0 1-1,1-2 1,11 17 0,-15-24-170,1 0 0,-1-1 0,1 0 0,0 1 0,0-1 1,1 0-1,-1 0 0,1-1 0,-1 1 0,1-1 0,0 1 1,0-1-1,0-1 0,0 1 0,1 0 0,6 1 0,23-2-944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12003,'4'12'2626,"-1"0"1,4 16-1,-4-8-1416,-1 0 0,-1 21 0,-1-38-1138,1 17 225,1-16-308,4-10-215,-1-8-449,8-28 0,1-2-8,-9 30 628,0 1 0,1 0 0,0 1-1,1-1 1,1 1 0,14-18 0,-21 29 83,0 0 1,0 0 0,0 0 0,0 0 0,0 0-1,0 0 1,0 1 0,1-1 0,-1 0 0,0 1-1,0-1 1,1 1 0,-1-1 0,0 1 0,0 0-1,1 0 1,-1-1 0,1 1 0,-1 0-1,0 0 1,1 0 0,-1 0 0,0 1 0,1-1-1,-1 0 1,0 0 0,1 1 0,-1-1 0,0 1-1,0-1 1,1 1 0,-1 0 0,0 0 0,0-1-1,0 1 1,0 0 0,0 0 0,2 2 0,2 2 196,-1 0 0,0 0 0,0 0 0,0 1-1,-1 0 1,5 10 0,20 60 934,-27-74-1230,0 1-1,0 0 0,0-1 0,1 1 1,0-1-1,-1 1 0,1-1 0,2 3 1,-3-4-100,0-1 0,0 1 0,0 0 0,0-1 0,0 1 0,0 0 1,0-1-1,0 1 0,0-1 0,0 0 0,1 1 0,-1-1 0,0 0 0,0 0 1,0 0-1,1 1 0,-1-1 0,0 0 0,0-1 0,0 1 0,3 0 0,17-8-1493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11522,'2'1'342,"0"-1"-1,0 1 1,0 0-1,0 0 0,0 0 1,0 1-1,0-1 1,0 0-1,-1 1 1,1-1-1,-1 1 0,1 0 1,-1-1-1,1 1 1,-1 0-1,0 0 0,0 0 1,0 0-1,0 0 1,0 0-1,0 0 0,-1 0 1,1 4-1,9 23 1316,10 41 706,-18-61-2222,-1 0 0,0 0 0,0 0 0,-1 0 0,0 0 0,-1 9 0,0-10-99,0 0 0,-1 1 0,0-1 0,-1 0 0,0 0 0,-5 12 0,8-20-41,0 0 0,0 1 0,0-1-1,-1 1 1,1-1 0,0 0 0,0 1-1,0-1 1,-1 0 0,1 1 0,0-1-1,0 0 1,-1 1 0,1-1 0,0 0-1,0 0 1,-1 1 0,1-1-1,0 0 1,-1 0 0,1 0 0,-1 1-1,2-13-118,1 0-53,1 1 0,0-1 0,1 1 0,8-17 0,-6 13 24,3-2 7,0 2 0,0-1-1,24-28 1,-4 6 125,-26 32 32,6-5 61,-9 11-65,0-1 0,1 1-1,-1 0 1,1-1 0,-1 1-1,1 0 1,-1 0 0,1 0-1,-1 0 1,1 0 0,-1-1-1,1 1 1,-1 0 0,1 0-1,-1 0 1,1 0 0,-1 0-1,1 0 1,-1 1 0,1-1-1,-1 0 1,0 0-1,1 0 1,-1 0 0,1 1-1,-1-1 1,1 0 0,6 4 116,-1 1 1,0-1-1,0 1 1,0 0-1,0 0 0,-1 1 1,0-1-1,0 1 1,-1 1-1,0-1 1,0 0-1,0 1 1,-1 0-1,1 0 0,3 14 1,-4-1 36,-2-13-402,0 0 0,1 0 0,-1 0 0,1-1 0,5 11 0,-7-16 99,1-1 0,-1 1-1,0-1 1,1 1-1,-1-1 1,0 1 0,1-1-1,-1 1 1,1-1 0,-1 0-1,1 1 1,-1-1 0,1 0-1,0 1 1,-1-1-1,1 0 1,-1 0 0,1 1-1,0-1 1,0 0 0,16-2-1552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2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 9266,'-12'-7'3905,"2"9"-1905,9 0-367,18 4-417,15 1 56,21-1-360,3-4-184,4-2-295,0 0-129,-7-1-144,2 1-64,-11 0-376,-10 3-481,-14-3-1231,-7 1 1224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7082,'-5'15'3960,"10"7"1,3 9-1536,-6 13-657,-8 5-88,2 8-551,-1-1-297,5-3-432,3-6-136,2-14-208,6-5-400,3-15-1064,9-5 952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2 8018,'-4'-2'3929,"11"12"-665,4 6-1375,-5 13-457,1 8 120,-4 11-343,-2 1-313,-1-2-480,0-3-120,0-7-160,0-2-48,0-4-160,0-3-384,0-5-984,-1-2-625,-2-6 1161</inkml:trace>
  <inkml:trace contextRef="#ctx0" brushRef="#br0" timeOffset="1">2 443 10642,'-1'4'4169,"13"3"-2649,7 2-119,15 2 47,9 0-176,14-5-359,9 1-169,9-3-280,3-3-128,6-1-176,-7 2-64,-9 2-168,-12 1-392,-16 4-1072,-5 2-553,-6 5 1145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42 10602,'-37'-39'3814,"34"37"-1949,2 5-1036,5 11-305,-3-10-115,4 13 359,-1 1 1,-1 0 0,1 29 0,-4 54 460,-1 1-359,1-97-829,2 17 99,-2-21-137,0-1-1,0 1 0,0 0 0,0-1 0,0 1 0,0 0 0,0-1 1,0 1-1,1 0 0,-1-1 0,0 1 0,1 0 0,-1-1 0,0 1 1,1-1-1,-1 1 0,1-1 0,-1 1 0,1-1 0,-1 1 0,1-1 1,0 1-1,0-1-18,-1 0 1,1 0-1,-1 0 1,1 0-1,-1-1 1,1 1-1,-1 0 1,1 0-1,-1-1 1,1 1-1,-1 0 1,1-1-1,-1 1 1,1 0-1,-1-1 1,0 1-1,1-1 1,-1 1-1,0 0 1,1-1-1,-1 1 1,0-1-1,0 1 1,1-1-1,-1 1 0,0-2 1,8-18-406,-7 15 262,23-72-1060,-16 50 1100,0 1-1,2 0 0,14-29 0,-23 53 154,1-1 0,-1 1-1,0 0 1,1 0 0,0 1 0,-1-1-1,1 0 1,0 0 0,0 1 0,0-1-1,0 1 1,0 0 0,0 0 0,0 0-1,0 0 1,1 0 0,-1 0 0,0 0-1,1 0 1,-1 1 0,1 0 0,-1-1-1,1 1 1,-1 0 0,1 0-1,-1 0 1,0 1 0,1-1 0,-1 0-1,1 1 1,-1 0 0,3 1 0,1 0 81,-1 1 1,0-1-1,0 1 0,0 1 1,0-1-1,0 1 1,-1 0-1,0 0 1,1 0-1,-1 0 1,-1 1-1,1 0 0,-1 0 1,5 9-1,0 2 106,-1 0-1,0 0 0,7 31 0,-11-32-117,0 0 0,0 0 0,0 17 0,-3-26-113,0 0 0,0 0 0,-1 0 0,0 0 0,0 0 0,0 0 0,-1 0 0,0 0 0,0 0 0,-4 8 0,-6 0-1015,12-14 925,0 0 0,-1 1-1,1-1 1,0 0 0,-1 1 0,1-1 0,0 0 0,-1 0-1,1 1 1,0-1 0,-1 0 0,1 0 0,-1 0 0,1 0 0,-1 1-1,1-1 1,0 0 0,-1 0 0,1 0 0,-1 0 0,1 0-1,-1 0 1,1 0 0,-1 0 0,1 0 0,0 0 0,-1-1-1,1 1 1,-1 0 0,1 0 0,-1 0 0,1 0 0,0-1-1,-1 1 1,-3-9-1256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5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12603,'6'2'1474,"26"10"3788,-21-7-4645,1 0 1,-1 0-1,0 1 1,13 10-1,-23-16-597,0 1 1,0 0-1,-1 0 0,1-1 0,0 1 1,0 0-1,-1 0 0,1 0 0,0 0 1,-1 0-1,1 0 0,-1 0 0,1 0 1,-1 0-1,0 0 0,1 0 0,-1 1 0,0-1 1,0 2-1,0-1-2,0 1 1,-1-1-1,1 0 0,-1 1 1,1-1-1,-1 0 0,0 1 1,0-1-1,-2 3 0,1 0 54,-1 0-1,0 1 1,-1-2-1,1 1 1,-1 0-1,0-1 1,0 1-1,0-1 1,0 0 0,-7 4-1,5-4 315,6-4-378,0 0 0,0 0 0,0 0 0,0 0 0,0 0 0,0 0 0,0 0 0,0 0 0,0 0-1,0 1 1,0-1 0,0 0 0,0 0 0,0 0 0,0 0 0,0 0 0,0 0 0,0 0 0,0 0 0,0 0 0,0 0 0,0 0 0,1 0 0,-1 0 0,0 0 0,0 1 0,0-1 0,0 0 0,0 0-1,0 0 1,0 0 0,0 0 0,0 0 0,0 0 0,0 0 0,0 0 0,0 0 0,0 0 0,0 0 0,0 0 0,1 0 0,-1 0 0,0 0 0,0 0 0,0 0 0,0 0 0,0 0 0,0 0 0,0 0-1,0 0 1,0 0 0,0 0 0,0 0 0,0 0 0,0 0 0,1 0 0,-1 0 0,0 0 0,0 0 0,0 0 193,2-1-55,79-12 126,-75 12-309,0 0 0,0-1 1,9-4-1,7-1 1357,-6 6-730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5:5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26 6657,'-7'-5'1182,"6"5"-894,-1-1 0,1 0 0,0 0 0,0 0 1,0 0-1,0 0 0,0 0 0,0 0 0,0-1 0,0 1 0,0 0 0,0-1 0,0-1 0,1 3-253,0 0 1,0 0-1,0 0 1,-1 0-1,1 0 1,0 0-1,0 0 1,0 0-1,0 0 1,0 0-1,0-1 1,0 1-1,0 0 1,0 0-1,0 0 0,0 0 1,0 0-1,0 0 1,0 0-1,0 0 1,0 0-1,0-1 1,0 1-1,0 0 1,0 0-1,0 0 1,0 0-1,0 0 1,0 0-1,0 0 1,0 0-1,0 0 1,1 0-1,-1 0 0,0-1 1,0 1-1,0 0 1,0 0-1,0 0 1,0 0-1,0 0 1,0 0-1,0 0 1,0 0-1,0 0 1,0 0-1,1 0 1,-1 0-1,0 0 1,0 0-1,0 0 1,0 0-1,0 0 0,0 0 1,0 0-1,0 0 1,0 0-1,1 0 1,-1 0-1,0 0 1,0 0-1,0 0 1,0 0-1,0 0 1,8 4 1040,-5-2-829,-1 0 0,1 1-1,-1-1 1,1 1 0,-1 0 0,0 0 0,0 0-1,3 6 1,12 31 921,-13-28-867,4 13 526,9 46 1,-7-19-180,-1-16-263,-6-18-233,1 0 1,1 0-1,1 0 0,10 21 0,-13-35-85,-1-6-42,0-8-19,-4-62-4,0 50-2,1 0 0,3-30 0,0 42 0,0 0 0,0-1-1,0 1 1,1 0 0,1 1 0,0-1 0,5-9 0,-7 15 2,0 1 1,1-1 0,-1 1-1,1-1 1,-1 1-1,1 0 1,0 0-1,1 0 1,-1 1 0,0-1-1,1 1 1,-1 0-1,1-1 1,0 2 0,0-1-1,0 0 1,0 1-1,0 0 1,8-2-1,-4 3 24,0 0 0,0 0 0,0 1-1,0 0 1,0 0 0,0 1-1,-1 0 1,1 0 0,0 1 0,-1 0-1,0 0 1,14 9 0,-11-6 65,0 1 0,-1 0 1,0 0-1,0 1 0,-1 0 1,0 1-1,-1 0 0,10 14 1,-13-16-42,1 1 1,-1 0-1,0 0 0,-1 0 1,0 0-1,0 1 1,-1-1-1,0 1 0,-1 0 1,1 0-1,-2 0 1,1-1-1,-1 1 0,-1 0 1,1 0-1,-2 0 1,1 0-1,-1-1 1,-3 10-1,0-6-37,-3 12-373,5-10-532,3-14 805,0 0 1,0 1 0,0-1-1,0 0 1,0 0-1,-1 1 1,1-1 0,0 0-1,0 1 1,0-1 0,0 0-1,0 0 1,-1 1 0,1-1-1,0 0 1,0 0 0,0 1-1,-1-1 1,1 0 0,0 0-1,0 0 1,-1 1 0,1-1-1,0 0 1,-1 0-1,1 0 1,0 0 0,0 0-1,-1 0 1,1 0 0,0 1-1,-1-1 1,1 0 0,0 0-1,-1 0 1,1 0 0,-1-5-952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6:0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9914,'16'8'4544,"9"0"-2827,1 1-874,8 6 591,63 37 0,-93-49-1386,0 0 0,0 0 0,0 0 0,-1 0 0,5 5 0,-7-6-38,0-1-1,0 1 1,0-1 0,0 1-1,0-1 1,0 1 0,-1 0-1,1 0 1,0-1-1,-1 1 1,1 0 0,-1 0-1,0 0 1,0-1-1,0 1 1,0 4 0,-1-3-1,0 1 1,0-1-1,0 1 1,0-1-1,-1 1 1,1-1 0,-1 0-1,0 0 1,0 0-1,0 0 1,-1 0-1,-3 4 1,-4 3 23,-23 15 0,22-17-19,-48 34 87,58-41-98,0-1-1,0 1 0,0 0 1,0 0-1,0 0 1,0-1-1,1 1 1,-1 0-1,0 0 1,1 0-1,-1 0 1,1 1-1,-1-1 1,1 0-1,-1 0 1,1 2-1,0-2 3,0 0-1,0-1 1,0 1-1,0 0 1,0 0-1,1 0 1,-1 0-1,0-1 1,0 1-1,1 0 1,-1 0 0,1-1-1,-1 1 1,1 0-1,-1 0 1,1-1-1,0 2 1,3 1 34,0 0 0,1 0 0,-1 0 0,0-1 0,1 0 0,6 3 0,0-1 162,1-1 0,0 0 0,23 2 0,-25-4 37,0 0 0,0 1 0,1 0 0,-1 1 0,-1 0 0,15 6 0,-22-8-161,0 1-1,0-1 0,0 1 0,0-1 1,0 1-1,0 0 0,0-1 0,2 5 0,-3-5-50,0-1-1,-1 1 1,1 0-1,-1 0 0,0 0 1,1 0-1,-1 0 0,0 0 1,1 0-1,-1 0 1,0 0-1,0 0 0,0 0 1,0 0-1,0 1 0,0-1 1,0 0-1,0 0 0,-1 0 1,1 0-1,0 0 1,-1 1-1,-1 2 18,-1-1-1,1 0 1,-1 1-1,0-1 1,0 0-1,0-1 1,0 1 0,0 0-1,-1-1 1,1 0-1,-1 1 1,1-2 0,-8 4-1,7-3-91,0-1 0,0 1-1,0-1 1,-1 0 0,1 0-1,-1 0 1,1-1 0,-10 0-1,-20-5-3659,18 2 36,2 1 1574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10522,'-1'0'4465,"1"0"-2608,5 0-777,-5 0-96,0 0-512,0 0-152,0 0-688,1 0-720,3 2 704</inkml:trace>
  <inkml:trace contextRef="#ctx0" brushRef="#br0" timeOffset="1">42 201 5689,'0'16'2833,"0"-13"-985,3-3-696,-1-8-431,-2 6-649,0 1-80</inkml:trace>
  <inkml:trace contextRef="#ctx0" brushRef="#br0" timeOffset="2">37 228 6089,'-10'74'3889,"10"-60"88,0-9-2177,2-2-167,-2 1-737,0-4-280,0 0-872,0 0-768,0-2 640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6:03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7978,'1'12'3376,"3"12"-1359,0 11-289,-2 19 113,-2 10-201,-3 12-568,0-3-232,2 0-312,1-8-143,3-18-289,2-12-368,6-34-1185,5-16-3720,-3-30 3473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6:0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8026,'1'1'285,"0"1"-1,-1-1 1,1 1 0,0-1 0,0 1 0,0-1 0,0 1-1,0-1 1,1 0 0,-1 0 0,0 0 0,0 0 0,1 0-1,-1 0 1,1 0 0,-1 0 0,1 0 0,-1-1 0,1 1-1,0-1 1,-1 1 0,1-1 0,2 1 0,7 1 64,-1-1 1,19 0 0,-18-1 312,148-7 1521,-42 0-1559,-96 6-506,-12 0-72,0 0 1,0 1-1,1 1 1,11 1-1,-19-2-21,0 1-1,1 0 1,-1-1-1,0 1 1,0 0 0,0 0-1,1 0 1,-1 1-1,0-1 1,0 0 0,-1 1-1,1-1 1,0 1-1,0 0 1,-1-1 0,1 1-1,-1 0 1,1 0-1,-1 0 1,0 0-1,1 4 1,1 1 111,-1 1 0,0 0-1,0-1 1,-1 1 0,1 15 0,-3 44 475,0-37-433,0 41-55,4 0 0,17 113-1,-19-182-175,0 5-442,0 0-1,1 0 0,3 9 0,-2-11-299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6:04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9866,'5'8'4281,"3"0"-2257,13-6-807,10-1-17,5-1-464,2-4-216,-2 0-304,-1 0-72,2 4-16,2 0-336,7 1-1456,2-2 1208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6:4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0 8946,'-1'1'310,"0"0"1,0 0-1,1 0 1,-1 0-1,0-1 1,0 1 0,0 0-1,0 0 1,0-1-1,0 1 1,0-1-1,0 1 1,0-1-1,0 1 1,0-1-1,0 0 1,0 1-1,-1-1 1,-1 0-1,-10 3 861,-13 9 317,-31 17 0,17-8-823,4-4-138,-34 18 357,63-30-765,-1-1 0,1 1 0,0 1 0,1-1 0,0 1-1,-11 12 1,16-16-86,-1 0 0,1 0 0,0-1-1,0 1 1,0 0 0,0 0-1,0 0 1,0 0 0,0 0 0,0 1-1,1-1 1,-1 0 0,1 0 0,0 0-1,-1 1 1,1-1 0,0 0-1,0 0 1,1 1 0,-1-1 0,0 0-1,1 0 1,0 1 0,-1-1-1,1 0 1,0 0 0,1 3 0,2-1 18,0 1 0,0-1 1,1 0-1,-1 0 0,1-1 0,0 1 1,0-1-1,0 0 0,0 0 1,6 2-1,9 3 106,29 7-1,10-1 37,-34-9 15,45 15-1,-57-14-197,-13-6-45,0 0 0,0 0 0,0 0 0,0 1-1,0-1 1,1 0 0,-1 0 0,0 0 0,0 1 0,0-1 0,0 0 0,0 0 0,0 1 0,0-1 0,0 0 0,0 0 0,0 0 0,0 1 0,0-1 0,0 0 0,0 0 0,0 1 0,0-1 0,0 0 0,0 0 0,0 0 0,0 1 0,0-1 0,0 0 0,-1 0 0,1 1 0,0-1 0,0 0 0,0 0 0,0 0 0,0 0 0,-1 1 0,1-1 0,0 0 0,0 0 0,0 0 0,-1 0 0,1 0 0,0 0 0,0 1 0,-1-1 0,-9 7-2070,10-7 2043,-17 7-3022,0-2 1337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6:44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10426,'5'21'4513,"7"-10"-2080,5-2-585,13 1-40,4 2-255,14-4-401,0 2-176,4 1-352,-24-6-119,0 1-193,13 7-88,4-1-112,-17-2-32,-9-4-256,-6-2-376,-6-2-849,-7-3-639,0 0 1192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7:5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0 499 3817,'7'9'4352,"-7"-9"-4232,0 0 0,0 0 0,1 0 0,-1 0 1,0 0-1,0 0 0,0 0 0,0 0 1,0 0-1,0 0 0,1 0 0,-1 0 0,0-1 1,0 1-1,0 0 0,0 0 0,0 0 0,0 0 1,0 0-1,1 0 0,-1 0 0,0 0 0,0-1 1,0 1-1,0 0 0,0 0 0,0 0 0,0 0 1,0 0-1,0 0 0,0-1 0,0 1 1,0 0-1,0 0 0,0 0 0,0 0 0,0 0 1,0 0-1,0-1 0,0 1 0,1-29 4529,-1 22-5553,0 5 927,1-155 1100,12 19-1036,-9 110-98,2 1-1,17-49 1,-22 72 3,1-1 0,1 1 0,-1-1 0,0 1 0,1 0 0,6-8 0,-9 12 7,0 0-1,1 0 1,-1 0 0,0 0-1,0 0 1,0-1 0,0 1-1,0 0 1,0 0-1,1 0 1,-1 0 0,0 0-1,0 0 1,0 0 0,0 0-1,0 0 1,1-1-1,-1 1 1,0 0 0,0 0-1,0 0 1,1 0 0,-1 0-1,0 0 1,0 0 0,0 0-1,0 0 1,1 0-1,-1 0 1,0 0 0,0 1-1,0-1 1,0 0 0,1 0-1,-1 0 1,0 0-1,0 0 1,0 0 0,0 0-1,1 0 1,-1 0 0,0 1-1,0-1 1,0 0-1,0 0 1,3 8-48,0 5-682,-2 0-1,1 0 1,-2 0 0,0 18-1,-2-8-353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7:5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10 256 9346,'-1'0'290,"1"0"1,-1 0-1,1 0 1,-1 0-1,0-1 1,1 1-1,-1 0 1,1 0-1,-1-1 1,1 1-1,0 0 1,-1-1-1,1 1 0,-1 0 1,1-1-1,-1 1 1,1-1-1,-1 0 1,1 0-160,0 0-1,0 1 1,0-1 0,0 0 0,1 0-1,-1 0 1,0 0 0,0 1 0,0-1-1,1 0 1,-1 0 0,0 1 0,1-1 0,0-1-1,13-20 204,1 1-1,1 0 1,30-32-1,-34 41-282,-4 3-46,43-44 5,-44 47 3,0 0 1,1 0-1,0 1 1,0 0-1,13-6 1,-19 10 40,1 0 0,-1 0 0,1 0 0,-1 0 0,1 0 0,0 1 0,-1 0 0,1-1 0,-1 1 0,1 0 0,0 0 0,-1 0 0,1 1 0,0-1 0,-1 1 0,1-1 0,-1 1 0,1 0 1,-1 0-1,1 0 0,-1 0 0,1 0 0,-1 1 0,0-1 0,0 1 0,0-1 0,0 1 0,0 0 0,0 0 0,0 0 0,0 0 0,-1 0 0,2 4 0,8 10 561,-2 0-1,0 1 1,9 27-1,14 56 477,-30-93-1236,-1-3 64,0 0-1,0 0 0,0 0 0,1 0 1,2 4-1,-3-7-444,0 1 0,0-1 0,1 1 0,-1-1-1,0 0 1,1 1 0,-1-1 0,1 0 0,2 2 0,17 8-1740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7:5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85 7546,'6'-12'1663,"9"-23"1,-14 34-1511,-1-1 0,0 1 1,0 0-1,1 0 0,-1 0 0,0-1 1,0 1-1,-1 0 0,1 0 0,0 0 1,0-1-1,0 1 0,-1 0 0,1 0 1,-1 0-1,1 0 0,-1 0 0,1 0 1,-1 0-1,0 0 0,-1-2 0,-1-2 693,3 4-765,-1 1 1,1-1 0,0 1-1,-1 0 1,1-1-1,0 1 1,0 0-1,-1 0 1,1-1 0,0 1-1,-1 0 1,1 0-1,-1-1 1,1 1-1,0 0 1,-1 0-1,1 0 1,-1 0 0,1-1-1,-1 1 1,1 0-1,0 0 1,-1 0-1,1 0 1,-1 0 0,1 0-1,-1 0 1,1 0-1,-1 0 1,1 1-1,0-1 1,-1 0 0,1 0-1,-1 0 1,1 0-1,0 1 1,-1-1-1,1 0 1,0 0 0,-1 1-1,1-1 1,0 0-1,-1 1 1,-2 1 105,0 1 0,0-1 0,1 0 0,0 1 0,-4 4 1,2-2-34,0 1 0,0 0 1,1 0-1,-1 1 0,2-1 1,-1 1-1,-2 6 0,2 1 12,1 1-1,0-1 1,1 0-1,1 0 0,0 1 1,3 20-1,-2-30-132,0 0-1,0 0 1,1 0-1,0 0 1,0 0 0,0-1-1,1 1 1,-1-1 0,7 8-1,-7-10-27,0 0 0,-1 0-1,1-1 1,0 1 0,0-1 0,0 1-1,0-1 1,0 0 0,0 0 0,0 0-1,0 0 1,0 0 0,1-1 0,-1 1-1,0-1 1,1 1 0,-1-1 0,0 0-1,1 0 1,-1 0 0,1 0 0,-1 0-1,5-1 1,-4 0-5,0-1 0,0 1-1,0-1 1,0 1 0,0-1 0,0 0 0,-1 0-1,1 0 1,0-1 0,-1 1 0,0-1-1,0 1 1,0-1 0,4-5 0,-3 2-3,1 0-1,-1 0 1,0 0 0,-1-1 0,1 1 0,1-10 0,-2 8-13,-1 0 0,0-1 1,-1 1-1,0 0 0,0-1 0,-1 1 0,0 0 1,0 0-1,-1-1 0,-3-9 0,3 13 9,0 1 0,0-1-1,0 1 1,0 0-1,-1 0 1,0 0 0,0 0-1,0 1 1,0-1-1,0 1 1,-1-1 0,1 1-1,-1 0 1,0 1-1,0-1 1,0 1 0,-1 0-1,1 0 1,-6-2-1,5 2 6,0 1-1,-1 0 0,1 0 0,0 0 0,-8 0 1,11 1-2,1 0 0,0 0 1,0 0-1,0 0 0,-1 1 1,1-1-1,0 0 1,0 0-1,0 1 0,0-1 1,-1 1-1,1-1 1,0 1-1,0-1 0,0 1 1,0 0-1,0-1 0,0 1 1,0 0-1,1 0 1,-1 0-1,0-1 0,0 1 1,1 0-1,-1 0 1,0 0-1,1 1 0,-1-1 1,0 1-1,1 0-33,-1 0 0,1-1 0,0 1 0,-1 0 0,1-1 0,0 1 0,0 0 0,0-1-1,0 1 1,1 0 0,-1 0 0,0-1 0,1 1 0,-1-1 0,1 1 0,0 0 0,-1-1 0,1 1 0,0-1 0,1 2 0,-1-1-119,1-1 1,0 1-1,-1-1 1,1 0-1,0 1 1,0-1 0,0 0-1,0 0 1,0 0-1,0-1 1,0 1-1,0 0 1,1-1 0,2 1-1,20 1-732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7:5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8186,'2'3'592,"1"0"1,-1 0 0,0 0 0,1 0-1,-1 0 1,-1 1 0,1-1-1,0 1 1,-1-1 0,0 1-1,1 3 1,2 9 627,1 19 0,-3-24-539,2 23 693,-3-19-1025,1 0 0,0-1-1,1 1 1,1-1-1,5 16 1,-8-29-346,-1 0 0,0-1 0,0 1 0,1 0 0,-1-1 0,0 1 0,1 0 0,-1-1 0,1 1 0,-1-1 0,1 1 0,-1-1 0,1 1 0,-1-1 0,1 1 0,-1-1 0,1 0 0,0 1 0,0-1-14,-1 0 0,0 0 0,1 0 0,-1 0 0,0 0 0,1 0 0,-1 0 0,0 0 0,1-1 1,-1 1-1,0 0 0,1 0 0,-1 0 0,0-1 0,0 1 0,1 0 0,-1 0 0,0-1 0,0 1 0,1 0 1,-1 0-1,0-1 0,0 1 0,0 0 0,1-1 0,1-3-199,-1-1-1,1 1 1,2-9-1,-4 12 201,5-26-616,-3 16 424,1-1 0,6-17 1,-6 21 181,1 0-1,0 0 1,0 0 0,7-9 0,-10 16 44,0-1 1,0 0 0,1 1-1,-1-1 1,0 1 0,1 0-1,-1-1 1,1 1 0,-1 0-1,1 0 1,0 0 0,0 0-1,-1 0 1,1 0 0,0 1-1,0-1 1,0 1 0,0-1-1,0 1 1,0-1 0,0 1-1,0 0 1,0 0 0,0 0-1,2 1 1,-2-1 36,0 1 0,0 0 0,-1 0 0,1 0 0,0 0 0,0 0 0,-1 0 0,1 0 0,-1 1 0,1-1 0,-1 1 0,0-1-1,0 1 1,1-1 0,-1 1 0,0 0 0,0 0 0,0-1 0,-1 1 0,1 0 0,0 0 0,0 3 0,1 5 169,0 0 0,-1 0-1,1 12 1,-2-17-156,0 17 117,0-14-469,0 1 0,1 0-1,0-1 1,3 16 0,-3-22-769,-2-2 324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7:5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9322,'104'32'3645,"-102"-31"-3451,0 0 1,0 0 0,1-1-1,-1 1 1,0-1-1,1 0 1,-1 1 0,1-1-1,-1 0 1,0 0-1,4-1 1,-1-1 168,0 0 0,0 0 0,0 0 0,0-1 0,-1 1 1,1-1-1,-1-1 0,0 1 0,0 0 0,0-1 0,0 0 0,-1 0 0,1 0 0,-1 0 0,5-9 0,-1 0-145,0-1 0,-1 0 0,0 0 0,5-21 0,-9 26-169,1-1 1,-2 1-1,2-13 1,-3 20-41,0-1 0,0 1 0,0 0 0,0 0 0,0 0-1,0 0 1,-1-1 0,1 1 0,-1 0 0,0 0 0,1 0 0,-1 0 0,0 0 0,0 0 0,0 1 0,0-1 0,-1 0-1,1 0 1,-1 1 0,-2-3 0,4 3-6,0 1 0,-1 0 0,1-1 0,-1 1-1,1 0 1,-1 0 0,1 0 0,-1-1 0,1 1 0,-1 0-1,1 0 1,-1 0 0,1 0 0,-1 0 0,1 0 0,-1 0-1,1 0 1,-1 0 0,1 0 0,-1 0 0,1 0 0,-1 0-1,1 0 1,0 1 0,-1-1 0,1 0 0,-1 0 0,1 0-1,-1 1 1,1-1 0,-1 0 0,1 1 0,0-1 0,-1 0-1,0 1 1,-9 17 90,8-15-69,-3 8 76,0 1 1,1-1-1,0 1 1,0 0-1,-3 22 1,6-26-28,1 0 1,0 0-1,0 0 1,0 0-1,1-1 1,0 1-1,1 0 1,-1-1-1,2 1 0,3 10 1,-4-15-61,0 0 1,-1 0-1,1-1 0,0 1 1,0-1-1,1 1 0,-1-1 1,0 0-1,1 0 0,0 0 1,-1 0-1,1 0 0,0 0 1,0-1-1,0 1 0,0-1 1,0 0-1,0 0 0,1 0 1,-1-1-1,0 1 0,0-1 1,4 1-1,4-1-227,0 0 0,0 0 0,0-1 1,0 0-1,18-5 0,9-5-234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40 208 4329,'-30'15'2295,"29"-15"-2104,1 0-1,-1 1 1,0-1-1,1 1 1,-1-1 0,1 0-1,-1 1 1,1-1-1,-1 1 1,1 0 0,-1-1-1,1 1 1,-1-1-1,1 1 1,0 0 0,-1-1-1,1 2 1,0-2 193,0 0 0,0 0 1,0 0-1,0 0 0,0 0 0,0 0 0,0 0 1,0 0-1,0 0 0,0 0 0,0 0 1,0 0-1,1 0 0,1-5-48,6-8-274,1 0 0,13-15 0,-11 15-50,0-1 0,9-18 1,-4 3-421,15-41 0,-26 58-253,-2 8-1012,-3 10-98,-4 9 733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 9802,'-28'4'3601,"29"-14"3581,1-14-5054,-2 23-2108,0 0 0,0 0-1,0 0 1,-1 0 0,1 0 0,0 1 0,-1-1 0,1 0 0,0 0-1,-1 0 1,1 0 0,-1 1 0,1-1 0,-1 0 0,0 0 0,-2-1 6,1 1 1,0-1 0,-1 1 0,1 0 0,-6-3 0,1 2-7,1 0 1,-1-1 0,0 2 0,-8-2 0,14 3-17,-1 0 0,0 1 0,1-1 0,-1 0 0,0 1 0,1 0 0,-1-1 0,0 1 0,1 0 0,-1-1 0,1 1 0,0 0 0,-1 0 0,1 0 0,0 1 0,-1-1 0,1 0 0,0 0 0,0 1 0,0-1 0,0 0 0,0 1 0,0-1 0,-1 4 0,-1 0 2,0-1-4,1 1 0,-1 0 0,1 0 0,0 0 0,0 0 0,0 0 0,-1 9 0,3-10-5,-1-1 1,1 0-1,0 0 1,0 1-1,0-1 1,1 0-1,-1 1 1,1-1-1,0 0 0,0 0 1,0 0-1,0 0 1,4 6-1,0 0-2,2-1 0,-1 1 0,1-1 0,0-1 0,13 12 0,45 28 99,-22-17 293,-42-30-349,0 1-1,0-1 0,0 1 1,-1 0-1,1-1 1,0 1-1,-1 0 1,1-1-1,0 1 1,-1 0-1,1 0 1,-1 0-1,1 0 1,-1-1-1,0 1 0,1 0 1,-1 0-1,0 0 1,0 0-1,1 0 1,-1 0-1,0 0 1,0 0-1,0 0 1,0 0-1,0 0 1,-1 0-1,1 0 0,0 0 1,0 0-1,-1 0 1,1 0-1,0-1 1,-1 1-1,1 0 1,-1 0-1,1 0 1,-1 0-1,0 1 1,-2 0 52,1 1 1,-1-1-1,1 1 0,-1-1 1,0 0-1,0 0 1,0 0-1,0 0 1,-6 2-1,0-1 41,0-1-1,-10 2 1,-14 4-1775,32-8 1518,1 0 0,0 0 0,0 0 0,-1 0 0,1 0 0,0 0 0,0 0 0,-1 0 0,1 0 0,0 0 0,0 0 1,-1 0-1,1 0 0,0-1 0,0 1 0,0 0 0,-1 0 0,1 0 0,0 0 0,0 0 0,0 0 0,-1-1 0,1 1 0,0 0 0,0 0 0,0 0 0,0 0 0,0-1 0,-1 1 0,1 0-85,-1-2-971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10826,'4'14'4521,"-4"21"-2416,-2 6-329,-4 14-312,1 2-255,2 4-545,3-5-216,11-12-272,4-3-64,6-18-80,3-6-152,0-9-816,-4-9-713,-6-10 977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10234,'-8'0'4265,"10"3"-2144,8-2-625,8 1-104,2-1-176,8-1-455,0-4-265,3-1-408,5 2-424,0 3-1177,-2 3 1025</inkml:trace>
  <inkml:trace contextRef="#ctx0" brushRef="#br0" timeOffset="1">417 156 7394,'2'2'426,"-2"-1"-189,1 0 0,0 0 1,-1 0-1,1 0 0,0 0 0,0 0 0,0 0 0,0 0 0,0-1 0,0 1 0,0 0 0,0 0 0,0-1 0,0 1 0,0-1 0,0 1 1,0-1-1,0 0 0,1 1 0,-1-1 0,0 0 0,0 0 0,0 0 0,1 0 0,-1 0 0,0 0 0,0 0 0,1 0 0,1-1 1,1-1 57,0 0 1,0 0 0,0 0 0,0 0 0,0-1 0,0 0-1,0 0 1,-1 0 0,0 0 0,0-1 0,0 1 0,0-1-1,0 0 1,0 0 0,3-8 0,-4 7-238,1 0 0,-1 0 0,-1 0 0,1-1 0,-1 1 0,0 0 0,0-1 0,-1 0 0,1 1 0,-1-1 0,0 1 0,-1-1 0,-1-7 0,2 11-24,-1 0 1,1 1 0,-1-1-1,0 0 1,1 0-1,-1 1 1,0-1 0,0 1-1,0-1 1,0 1-1,-1-1 1,1 1 0,0 0-1,0-1 1,-1 1-1,1 0 1,-1 0 0,-2-1-1,3 1 7,0 1-1,-1-1 1,1 1 0,0 0-1,-1-1 1,1 1 0,-1 0-1,1 0 1,-1 0-1,1 0 1,-1 0 0,1 0-1,0 0 1,-1 1-1,1-1 1,-1 0 0,1 1-1,0-1 1,-1 1 0,1 0-1,0-1 1,-1 1-1,-1 1 1,0 1 13,0 0-1,0 0 1,1 0 0,-1 0-1,1 0 1,-1 0 0,1 1-1,0-1 1,0 1 0,1-1-1,-1 1 1,1 0 0,-2 7-1,1-1 4,0 0 0,1 0 0,0 0 0,1 13 0,1-9-4,0 0 0,1-1 0,4 17-1,-4-25-35,-1 1-1,1 0 0,1-1 1,-1 1-1,1-1 1,0 1-1,0-1 0,0 0 1,8 8-1,-8-11-38,0 1 0,0-1 0,1 1 0,-1-1 1,1 0-1,-1 0 0,1 0 0,0-1 0,0 1 0,0-1 0,0 0 0,6 1 0,-2-1-289,0-1-1,0 1 0,0-2 0,0 1 1,13-3-1,14-5-458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 10058,'1'26'4965,"-4"10"-2303,1-5-1190,-1 25-415,3 0-1,3 0 1,1-1-1,4 1 1,15 58-1,-19-97-997,-1-5-62,0 1 1,0-1-1,2 0 0,9 19 0,-7-23-702,-7-8 675,0 0 0,0 0 1,0 0-1,0 0 1,1 0-1,-1 0 0,0 0 1,0 0-1,0 0 1,0 0-1,0 0 0,0 0 1,1 0-1,-1-1 1,0 1-1,0 0 0,0 0 1,0 0-1,0 0 1,0 0-1,0 0 1,1 0-1,-1 0 0,0 0 1,0 0-1,0 0 1,0-1-1,0 1 0,0 0 1,0 0-1,0 0 1,0 0-1,0 0 0,0 0 1,0-1-1,0 1 1,3-18-1915,-3 15 1810,0-16-1284,-1-1 0,0 1-1,-1-1 1,-2 1-1,0 0 1,-7-20 0,-14-39-731</inkml:trace>
  <inkml:trace contextRef="#ctx0" brushRef="#br0" timeOffset="1">0 18 7906,'4'-3'728,"-1"1"0,1 0 1,0 1-1,0-1 0,0 1 1,0-1-1,0 1 0,0 0 1,7 0-1,5 0 678,19 0 0,-25 2-899,6-1 121,0 0 62,1 0 0,18 4-1,-31-3-551,0-1 0,0 1 0,0 0 0,0 1 0,0-1 0,-1 1 0,1-1 0,-1 1 0,1 0 1,-1 1-1,1-1 0,-1 0 0,0 1 0,3 4 0,-4-5-81,0 1 0,-1-1 0,1 1 0,-1-1 0,0 1 0,0-1 1,0 1-1,0 0 0,-1 0 0,1 0 0,-1-1 0,1 1 0,-1 0 1,0 0-1,0 0 0,-1 0 0,1 0 0,0-1 0,-1 1 0,0 0 0,-1 3 1,0-1-17,0 1 0,0-1 0,-1 0 0,1 0 0,-1-1 0,-1 1 1,1 0-1,-1-1 0,-7 7 0,2-4-256,0 0-1,-1 0 1,0-1-1,0 0 1,-1-1 0,0 0-1,0-1 1,0 0 0,0-1-1,0 0 1,-13 1-1,11-4-1252,11-1 509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8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24 10586,'-28'-12'6976,"-1"3"-3540,24 8-3165,0 0 1,-1 1-1,1-1 0,-1 1 0,1 0 0,0 1 1,-1-1-1,1 1 0,-7 2 0,11-3-236,0 0-1,-1 1 1,1 0-1,-1-1 0,1 1 1,0 0-1,-1-1 1,1 1-1,0 0 1,0 0-1,-1 0 0,1 0 1,0 0-1,0 1 1,0-1-1,1 0 0,-1 0 1,0 1-1,0-1 1,1 0-1,-1 1 1,0 1-1,0 0-14,1 0 0,-1 0 0,1 0 1,0 0-1,0 0 0,0 0 0,1 0 0,-1 0 1,1 0-1,1 6 0,0-4-14,0 0 1,0-1-1,1 1 1,-1 0-1,1-1 0,0 1 1,1-1-1,-1 0 1,1 0-1,-1 0 0,1-1 1,6 4-1,5 5 15,2-2-1,16 9 0,-11-8 17,-9-4 114,-1 0 0,0 1-1,0 0 1,-1 1 0,0 0 0,0 1-1,11 13 1,-21-22-111,0 0 0,-1 0 0,1 0-1,0 0 1,-1 0 0,1 0 0,-1 0 0,1 1 0,-1-1 0,1 0 0,-1 0-1,0 0 1,0 1 0,0-1 0,1 0 0,-1 0 0,0 1 0,0-1 0,-1 0-1,1 0 1,-1 3 0,1-3-5,-1 0-1,0 1 1,0-1-1,0 0 1,0 0-1,0 0 1,0 0 0,0 1-1,0-1 1,0-1-1,0 1 1,-1 0-1,1 0 1,0 0-1,-1-1 1,1 1-1,-3 0 1,-5 2 59,0-1 0,-19 2 0,0 0-464,24-4-976,4-1 320,6-4-326,-1 1 698,9-11-565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1:4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11010,'6'2'1091,"0"1"0,-1 0 0,1 0 0,-1 1-1,6 4 1,-4-2-553,-1 0 1,1 1-1,4 7 0,3 6 43,20 38 0,-34-58-544,47 95 1029,-28-54-726,2 3 34,-3 1-1,-2 1 1,17 73 0,-26-83-173,-1 0 1,-3 1 0,0-1-1,-3 1 1,-5 48-1,3-67-104,-1-1-1,-1 1 1,0-1-1,-9 22 1,8-27-33,-1-1-1,0 0 1,0 0 0,-1 0-1,-1-1 1,-14 17 0,12-16-110,0-1 0,-1-1 0,1 0 1,-2 0-1,1-1 0,-26 13 0,35-20-94,1 0 0,0-1 0,0 1 0,-1-1 0,1 1 0,-1-1 0,1 0 0,0 1 0,-1-1 0,1 0 0,-1 0 0,1 0 0,-1 0 0,-1-1 0,3 1 154,-1 0 1,1 0-1,0 0 0,0 0 0,0 0 1,0 0-1,0 0 0,0 0 0,0 0 1,0 0-1,-1 0 0,1 0 0,0 0 1,0 0-1,0 0 0,0 0 0,0 0 1,0 0-1,0 0 0,0 0 0,0-1 1,0 1-1,0 0 0,-1 0 0,1 0 1,0 0-1,0 0 0,0 0 0,0 0 1,0 0-1,0 0 0,0-1 0,0 1 1,0 0-1,0 0 0,0 0 0,0 0 1,0 0-1,0 0 0,0 0 0,0 0 1,0-1-1,0 1 0,0 0 0,0 0 1,0 0-1,0 0 0,0 0 0,0 0 1,0 0-1,0 0 0,1-1 0,-1 1 1,0 0-1,0 0 0,0 0 0,13-7 350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7:5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7514,'8'-28'1002,"-2"11"59,-2 0-1,4-20 0,-3 27 373,-1 10-201,1 7 125,-2 5-697,0 1-1,-1-1 0,1 21 0,6 114 1249,-5-59-1202,15 89 1,-4-97-941,-13-75-1064,0-9-572,-1-13-1581,-6-14 1534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0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8370,'10'0'1808,"-1"-1"1,0 2 0,14 1-1,-14 0-1068,-1-1-1,1 2 0,15 5 1,-18-5-596,-1-1 0,0 1 1,0 0-1,0 0 0,0 1 0,0 0 1,0 0-1,-1 0 0,0 0 0,0 0 1,0 1-1,0 0 0,-1 0 0,0 0 1,3 6-1,-5-9-112,-1 0-1,1-1 1,-1 1 0,0 0 0,1 0 0,-1-1-1,0 1 1,0 0 0,0 0 0,0-1 0,-1 1 0,1 0-1,0-1 1,-1 1 0,1 0 0,-1-1 0,-1 3-1,-1 3 45,-1 0-1,-8 11 0,6-11-48,-1 2-199,-1 0 0,-1-1 0,1 1 1,-2-2-1,1 1 0,-1-2 0,0 1 0,0-1 0,-1-1 0,0 0 0,0 0 0,-19 5 0,28-9-220,-1-1 1,0 1-1,0-1 0,0 0 0,-4 0 0,-7-2-4168,12 1 2909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0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7618,'21'-4'2498,"0"0"0,24-10 0,-37 11-2205,-1 0-1,1-1 1,-1 0-1,0 0 0,0-1 1,-1 0-1,1 0 0,10-11 1,-13 11-243,1-1 1,-1 1-1,0-1 1,0 0-1,-1 0 1,0-1-1,3-6 1,-5 10-36,0 0 1,0 0-1,0 0 1,-1 0 0,1 0-1,-1 0 1,0 0-1,0 0 1,0 0 0,0 0-1,-1 0 1,1 0-1,-1 0 1,1 0 0,-1 0-1,0 0 1,-1 0-1,-1-4 1,2 5 3,0 0 0,0 1 0,0 0 0,-1-1 0,1 1 0,0 0 0,-1-1 0,1 1 0,-1 0 0,1 0 0,-1 0 0,1 0 0,-1 0 0,0 1 0,1-1 0,-4 0 0,2 0 24,0 1 0,0 0 0,0-1 0,0 1 0,0 1 0,0-1-1,0 0 1,1 1 0,-6 1 0,2 0 57,0 0-1,0 1 1,1 0 0,-1 0-1,1 0 1,0 0-1,0 1 1,0 0 0,-6 6-1,7-5-13,1 0-1,-1 0 1,1 0-1,0 1 1,1-1-1,-1 1 1,1-1-1,0 1 1,0 0-1,1 0 1,0 0-1,0 0 1,0 0-1,1 8 1,0-9-60,0-1 0,0 1 0,0 0 0,1-1 1,0 1-1,0-1 0,0 1 0,1-1 0,0 0 0,-1 0 1,1 1-1,1-1 0,-1 0 0,0-1 0,1 1 0,0 0 1,0-1-1,0 1 0,5 3 0,-1-3-239,0 1 0,0-1 0,0 0 0,0-1 0,1 0 0,0 0-1,-1-1 1,10 2 0,1-3-423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01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9242,'1'-1'463,"1"0"0,-1 0 0,0 1 0,1-1 1,-1 1-1,0-1 0,1 1 0,-1-1 0,0 1 0,1 0 0,-1 0 0,1-1 1,-1 1-1,1 0 0,-1 1 0,1-1 0,-1 0 0,0 0 0,1 0 0,1 2 1,0-2-220,-1 1 0,0 0 0,0 0 0,0 0 0,-1 1 0,1-1 0,0 0 0,0 1 0,-1-1 0,1 1 1,0-1-1,1 4 0,-3-4-132,0-1-43,2-6 22,23-62-55,-16 42-31,12-26 0,-19 48-13,-1 2-2,0 0-1,-1 1 1,1-1-1,0 1 1,0-1-1,0 1 1,0-1-1,0 1 1,0-1-1,0 1 1,0 0 0,0 0-1,1 0 1,2-2-1,-4 3-1,0 0 0,0 0-1,0 0 1,0 0 0,0 0 0,0 0 0,0 0-1,0 0 1,1 0 0,-1 0 0,0 0 0,0 0-1,0 0 1,0 0 0,0 0 0,0 0-1,0 0 1,0 0 0,0 0 0,0 0 0,1 0-1,-1 0 1,0 0 0,0 0 0,0 0 0,0 0-1,0 1 1,0-1 0,0 0 0,0 0-1,0 0 1,0 0 0,0 0 0,0 0 0,0 0-1,0 0 1,0 0 0,0 0 0,0 1 0,0-1-1,0 0 1,0 0 0,0 0 0,7 21-2922,-5-5 1787</inkml:trace>
  <inkml:trace contextRef="#ctx0" brushRef="#br0" timeOffset="1">342 126 10826,'-4'10'4625,"7"4"-2392,-3 1-1017,0-3-40,5 1-424,-9-5-215,4-3-361,-3 1-152,3-6-585,0-2-431,0 1-1568,0 0-1593,0-18 2657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2:0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29 154 9922,'-26'-14'3309,"26"14"-3272,-1 0 0,1 0-1,0 0 1,0 0 0,0 0 0,0 0 0,0 0 0,0 0 0,0 0 0,0 0 0,0 0 0,0 0-1,0 0 1,-1 0 0,1 0 0,0 0 0,0-1 0,0 1 0,0 0 0,0 0 0,0 0-1,0 0 1,0 0 0,0 0 0,0 0 0,0 0 0,0 0 0,0 0 0,0 0 0,0 0-1,0 0 1,0-1 0,0 1 0,0 0 0,0 0 0,0 0 0,0 0 0,0 0 0,0 0-1,0 0 1,0 0 0,0 0 0,0 0 0,0-1 0,0 1 0,0 0 0,0 0 0,0 0-1,0 0 1,5-2 774,9 2 31,76 19 849,-52-10-1396,66 7-1,-74-14-182,35-3 1,-50 0-76,0-1 0,0-1 0,-1 0 1,18-6-1,-29 8-23,1-1 0,0 1-1,-1-1 1,1 0 0,-1 1 0,0-1 0,1-1 0,-1 1-1,4-5 1,-5 5-1,-1 0-1,1 0 1,-1 0-1,0-1 1,1 1-1,-1-1 1,0 1-1,-1-1 0,1 0 1,0 1-1,-1-1 1,1 1-1,-1-1 1,0-3-1,0 0-2,0-1-1,0 0 1,-1 1 0,1-1-1,-2 1 1,1 0-1,-1-1 1,0 1 0,-3-7-1,4 11-76,1 0 0,-1 1 0,0-1-1,0 0 1,0 1 0,-1-1 0,1 1 0,0 0-1,0-1 1,-1 1 0,1 0 0,-1 0 0,1 0-1,-1 0 1,0 0 0,1 0 0,-1 0 0,0 1-1,0-1 1,1 1 0,-3-1 0,1 0-360,0 1 0,0 0 1,0 0-1,0 0 0,0 0 1,0 0-1,1 1 0,-1-1 1,0 1-1,0 0 0,0 0 0,-5 2 1,-11 9-1203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37 105 7226,'-32'-34'3334,"32"34"-3214,-1-1 0,1 1 0,-1-1 0,1 1 1,0-1-1,-1 1 0,1-1 0,0 0 1,0 1-1,-1-1 0,1 1 0,0-1 0,0 0 1,0 1-1,0-1 0,0 1 0,0-1 1,0 0-1,0 1 0,0-1 0,0 0 0,0 1 1,0-1-1,0 1 0,0-1 0,0 0 1,1 0-1,0 0 21,0 0 1,0-1-1,0 1 1,0 0-1,0 0 0,0 0 1,0 0-1,2 0 1,0-2 301,2-1-259,0-1 0,0 1 0,0 1-1,0-1 1,1 1 0,0 0 0,-1 0 0,1 0 0,7-1 0,-8 3-165,-1 0 0,1 0 0,0 0 0,-1 1 0,1 0 0,0 0 0,-1 0 0,1 1 0,0-1-1,-1 1 1,1 0 0,-1 1 0,8 2 0,-10-3-6,1 0 0,-1 1 0,1-1-1,-1 1 1,0 0 0,0-1 0,1 1-1,-1 0 1,-1 0 0,1 1 0,0-1-1,0 0 1,-1 0 0,1 1-1,-1-1 1,0 1 0,2 4 0,0 4-52,-1-1 0,1 1 0,0 15 1,0 2-839,-1 2-4294,-4-17 4024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0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6353,'0'-12'3937,"0"3"16,-1 7-1937,1 2-127,5 3-497,-5-3-272,0 0-591,0 0-209,0 0-945,12 5-591,1-1 744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0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84 12235,'-2'-1'307,"1"1"0,0 0 0,0 1 0,-1-1 0,1 0 0,0 0 0,0 0 0,-1 1 0,1-1 0,0 1 0,0-1 0,0 1 0,-1-1 0,1 1 0,0 0 0,0 0 0,0-1 0,0 1 0,-1 1 0,0 0-54,1 1-1,-1-1 1,1 0-1,-1 1 0,1-1 1,0 1-1,-1-1 1,0 5-1,2-4-160,-1 0 0,1-1 0,-1 1 0,1 0 0,0 0 0,0 0 0,0 0 0,1 0 0,-1-1 0,1 1 0,-1 0 0,1 0 0,0-1 0,0 1 0,0 0 0,0-1 0,1 1 0,-1-1-1,1 0 1,2 4 0,-2-4-78,-1-1 0,1 1 0,0 0 0,0 0 0,0-1 0,0 1 0,0-1-1,0 1 1,0-1 0,1 0 0,-1 0 0,0 0 0,1 0 0,-1 0 0,1-1 0,-1 1-1,1-1 1,-1 0 0,1 1 0,0-1 0,-1 0 0,1-1 0,2 1 0,2-2-14,0 0 0,-1 0 0,1-1 0,-1 0 0,0 0 0,0 0 0,0-1 0,0 1 0,0-2 0,-1 1 0,7-7 0,-9 8-1,0 0 0,0-1 0,0 1 0,0-1-1,-1 0 1,0 0 0,0 0 0,0 0 0,0 0 0,0-1-1,-1 1 1,0 0 0,0-1 0,0 1 0,0-1 0,-1 1 0,0-1-1,0-6 1,-1 8 13,1 0-1,-1-1 1,0 1-1,0 0 1,-1-1-1,1 1 1,-1 0-1,0 0 1,1 0-1,-1 0 1,-1 0-1,1 1 1,0-1 0,-1 1-1,1-1 1,-1 1-1,0 0 1,1 0-1,-1 0 1,0 0-1,0 0 1,-1 1-1,-5-3 1,4 3 0,1-1 0,-1 1 0,0 0 0,1 0 0,-1 1 0,0-1 1,0 1-1,1 0 0,-1 0 0,0 1 0,0-1 0,1 1 0,-1 0 0,0 1 1,1-1-1,-1 1 0,-4 2 0,5-2-97,0 1 1,0 0-1,0 0 1,0 0-1,0 0 1,1 0-1,0 1 0,0-1 1,0 1-1,0 0 1,0 0-1,1 0 1,-1 0-1,1 1 0,1-1 1,-1 0-1,0 1 1,1 0-1,0-1 1,0 1-1,0 0 0,1 0 1,0 8-1,0-11-82,0 1-1,0-1 1,0 0-1,0 0 1,1 1-1,-1-1 1,1 0-1,0 0 1,1 3-1,-1-3 42,1 0 1,-1-1-1,1 1 0,0 0 0,0 0 0,0-1 0,4 3 1,-6-4 111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0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140 222 9738,'-1'-2'768,"-1"0"0,0 0 0,1 0 0,-1 0 0,0 0 0,0 0 0,0 1 0,-4-3 0,2 2-327,1 1 1,-1-1 0,0 1 0,1 0 0,-8-2-1,8 2-352,0 1-1,-1 0 0,1-1 0,-1 1 0,1 0 1,-1 1-1,1-1 0,-1 1 0,1-1 0,-1 1 0,1 0 1,-1 0-1,1 1 0,-5 2 0,5-2-47,1 0 0,-1 0 1,1 0-1,-1 0 0,1 0 0,0 1 0,0-1 0,0 1 0,1 0 1,-1-1-1,0 1 0,1 0 0,0 0 0,0 0 0,0 0 0,-1 5 1,1-3-9,0 0 0,1 0 0,0 0 0,0 0 0,0 0 1,0 0-1,1 0 0,0 0 0,0 0 0,2 5 0,-2-7-24,1 1-1,-1-1 1,1 1-1,-1-1 1,1 0-1,0 0 1,0 0 0,1 0-1,-1 0 1,1 0-1,-1-1 1,6 5-1,-7-6-8,1 0-1,0 0 0,-1-1 0,1 1 1,0 0-1,-1-1 0,1 1 0,0-1 1,0 1-1,0-1 0,-1 0 1,1 0-1,0 0 0,0 0 0,0 0 1,0 0-1,-1-1 0,1 1 0,0 0 1,0-1-1,-1 0 0,1 1 1,0-1-1,-1 0 0,1 0 0,0 0 1,1-1-1,0 0-19,-1 0 0,1-1 1,-1 1-1,0 0 0,0-1 1,1 0-1,-2 0 0,1 1 0,2-6 1,11-30-273,-11 27 208,8-23-131,-1 0 0,-2-1 0,7-52 1,-12 61 189,-3 20 45,0-1 0,0 1 1,0 0-1,-1 0 0,0 0 0,0 0 1,-1-7-1,1 13-12,0 0 0,0 0 1,0 0-1,-1 0 0,1 0 0,0 0 0,0 0 0,0 0 1,0 0-1,0 0 0,0 0 0,0 0 0,0 0 0,0 0 1,-1 0-1,1 0 0,0 0 0,0 0 0,0 0 0,0 0 1,0 0-1,0 0 0,0 0 0,0 0 0,0 0 0,0 0 1,-1 0-1,1 0 0,0 0 0,0 0 0,0 0 0,0 0 1,0 0-1,0 0 0,0 0 0,0 1 0,0-1 0,0 0 1,0 0-1,0 0 0,0 0 0,0 0 0,0 0 0,0 0 0,0 0 1,-1 0-1,1 0 0,0 1 0,0-1 0,0 0 0,-6 10 248,-6 13 107,7 0-51,0 0 1,2 0-1,-2 47 1,5-58-218,0 1 0,1-1 0,1 0 0,-1 1 0,2-1 0,7 22 0,-7-26-105,0-2 1,0 1-1,1 0 0,0-1 1,0 1-1,1-1 0,-1 0 1,1 0-1,1-1 1,-1 0-1,1 0 0,8 6 1,12 3 303,-2-3-203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 10690,'-1'-1'247,"0"0"285,-1 0 0,1-1 0,0 1 0,0-1 0,-1 0 0,0-2 0,2 3-467,-1 1 0,1-1 0,0 1 0,0-1 0,0 1 0,0-1 0,0 1-1,0 0 1,0-1 0,0 1 0,0-1 0,0 1 0,0-1 0,0 1 0,0-1-1,1 1 1,-1 0 0,0-1 0,0 1 0,0-1 0,1 1 0,-1 0 0,0-1-1,0 1 1,1 0 0,-1-1 0,0 1 0,1 0 0,-1-1 0,0 1 0,1 0 0,-1 0-1,1-1 1,-1 1 0,1 0 0,-1 0 0,0 0 0,1-1 0,4 0 158,-1 0 1,0 0-1,1 0 1,-1 0-1,0 1 1,1-1-1,-1 1 0,1 0 1,-1 1-1,1-1 1,-1 1-1,8 1 1,-5 0-78,1 1 1,-1-1 0,0 1-1,0 1 1,0-1 0,10 8-1,-12-7-108,1 0-1,-1 1 0,-1 0 1,1 0-1,-1 0 1,0 0-1,0 1 1,0 0-1,-1 0 1,0 0-1,0 0 0,0 0 1,-1 1-1,0-1 1,0 1-1,-1-1 1,0 1-1,0 0 0,0 0 1,-1-1-1,-1 14 1,0-9-14,-1 0 1,0 0 0,0-1 0,-1 1 0,-1-1-1,0 1 1,0-1 0,-1 0 0,0 0-1,-1-1 1,0 0 0,-13 16 0,13-19 18,-1 1 0,0-1 0,-8 5 0,8-5 10,1 0 59,10-4 13,14-3 59,-15 1-173,26-6 294,48-14 0,6-1 173,-72 18-435,-9 3-173,0-1 0,0 0 1,-1 1-1,1 0 1,0-1-1,0 1 0,0 0 1,0 0-1,0 0 1,-1 0-1,1 0 1,0 1-1,0-1 0,0 0 1,3 2-1,7 4-592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81 164 9338,'-67'48'3523,"66"-47"-3327,0 0 0,0 0-1,-1 0 1,1 0-1,0 0 1,0 0 0,0 1-1,0-1 1,-1 3 0,2-4-158,0 0 1,0 1 0,0-1-1,0 0 1,-1 0 0,1 1 0,0-1-1,0 0 1,0 1 0,0-1-1,0 0 1,1 0 0,-1 1 0,0-1-1,0 0 1,0 0 0,0 1-1,0-1 1,0 0 0,0 0 0,0 1-1,1-1 1,-1 0 0,0 0-1,0 0 1,0 1 0,0-1 0,1 0-1,-1 0 1,0 1 0,2-1 98,0 1 0,-1 0 1,1-1-1,0 1 0,-1-1 1,1 0-1,0 1 0,3-1 0,-4 0 39,5 0-1,0 0 0,1 0 0,-1 0 0,0-1 1,0 0-1,0 0 0,0-1 0,0 1 0,0-1 0,0-1 0,0 1 0,-1-1 0,1 0 1,-1 0-1,0 0 0,7-7 0,-5 4-123,0 0-1,-1-1 1,0 0-1,0 0 1,0 0 0,-1-1-1,0 1 1,-1-1 0,0-1-1,5-12 1,-8 17-24,0 0 0,0 0 0,0-1 1,0 1-1,-1-1 0,1 1 0,-1 0 0,0-1 0,-1 1 1,1-1-1,-1 1 0,0 0 0,0-1 0,-2-4 0,2 6-1,0 1-1,-1 0 1,1-1 0,0 1-1,-1 0 1,0 0-1,1 0 1,-1 0-1,0 0 1,0 0-1,0 0 1,0 1-1,0-1 1,-1 1-1,1-1 1,0 1-1,-1 0 1,1 0-1,-1 0 1,1 0-1,-1 1 1,0-1-1,1 1 1,-5-1-1,2 1 38,0 0-1,0 0 1,0 0-1,0 1 1,0-1-1,0 2 1,0-1-1,0 0 1,0 1-1,1 0 0,-1 0 1,1 0-1,-1 1 1,1-1-1,0 1 1,-1 0-1,2 0 1,-8 7-1,7-4 6,-1-1 0,1 1-1,0 0 1,0 0 0,1 0 0,0 1-1,0-1 1,0 1 0,1 0-1,0 0 1,0 0 0,-1 12 0,2-10-5,0 0 1,1 0 0,1 0 0,-1 0 0,1 0 0,1-1 0,-1 1 0,1 0 0,1-1 0,0 1-1,0-1 1,1 0 0,6 12 0,-6-14-42,1 1 0,0-1 0,1 0 0,-1-1 0,1 1 0,0-1 1,0 0-1,1 0 0,-1-1 0,1 0 0,0 0 0,0 0 0,1-1 0,-1 0 0,13 2 0,-10-2-562,0-2 1,0 0-1,0 0 0,0-1 0,0 0 0,0 0 1,0-1-1,0-1 0,0 0 0,16-5 1,20-9-1688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13195,'0'-1'134,"0"1"0,0-1 0,0 1 0,-1-1 0,1 0 0,0 1 0,0-1 0,0 1 0,0-1 0,0 1 0,0-1 0,0 0 0,0 1 0,0-1 0,0 1 1,1-1-1,-1 1 0,0-1 0,0 1 0,0-1 0,1 1 0,-1-1 0,0 1 0,0-1 0,1 1 0,-1-1 0,1 1 0,-1-1 0,0 1 0,1 0 0,-1-1 0,1 1 0,-1 0 0,1-1 0,-1 1 0,1 0 0,-1 0 0,1-1 0,-1 1 1,1 0-1,-1 0 0,1 0 0,0 0 0,-1 0 0,1 0 0,-1 0 0,2 0 0,3 0 60,0 0-1,1 0 1,-1 0 0,7 2 0,0 0-15,0 1 0,-1 0 0,1 0 0,0 2 0,-1-1 0,0 1 0,0 1 0,14 9 0,-23-13-162,0-1 0,0 1 1,0 0-1,0 0 1,0 0-1,0 0 0,-1 0 1,1 0-1,-1 1 0,1-1 1,-1 0-1,0 1 1,1 2-1,-1-3-6,-1 0 0,1 0 0,-1 0 0,0 0-1,0 0 1,0 0 0,0 0 0,0 0 0,0 0 0,-1 0 0,1 0 0,-1 0 0,1-1 0,-1 1 0,0 0 0,1 0-1,-1 0 1,0-1 0,-3 4 0,-2 3 23,-1-1-1,-1 0 1,1 0-1,-1 0 1,0-1 0,-1 0-1,-15 7 1,3 0 3,18-12-35,0 1-2,1-1 0,-1 1 0,1-1 0,0 1 0,0 0 0,-1 0-1,1 0 1,0 0 0,-2 4 0,4-6-1,-1 0-1,1 1 1,0-1 0,0 0-1,0 0 1,0 1 0,0-1-1,0 0 1,0 0 0,0 1 0,0-1-1,0 0 1,0 0 0,0 1-1,0-1 1,0 0 0,0 1-1,0-1 1,0 0 0,0 0-1,1 0 1,-1 1 0,0-1 0,0 0-1,0 0 1,0 1 0,0-1-1,1 0 1,-1 0 0,0 0-1,0 0 1,0 1 0,1-1-1,-1 0 1,0 0 0,0 0-1,1 0 1,10 5-23,-9-5 17,11 3-1,-1 0 0,0-1 0,25 0 0,-28-2 9,61 0 182,-69 0-159,0 0 0,0 0 0,0 0 1,0 1-1,0-1 0,-1 0 0,1 1 1,0-1-1,0 1 0,0-1 0,0 1 1,0-1-1,-1 1 0,1-1 1,0 1-1,0 0 0,-1-1 0,1 1 1,-1 0-1,2 1 0,-1 0 41,0 0 0,-1 0 0,1 0 0,0 0 0,-1 0 0,1 0 0,-1 0 0,1 0 0,-1 3 1,0 0 42,0-1 0,0 1 0,-1 0 0,1 0 1,-1-1-1,0 1 0,-1-1 0,-2 7 0,2-7-58,0-1-1,0 0 0,-1 1 1,1-1-1,-1 0 0,0 0 1,0-1-1,0 1 0,0 0 0,0-1 1,-1 0-1,1 0 0,-1 0 1,-7 3-1,8-4-40,0 0-1,0 0 1,-1 0 0,1 0-1,0-1 1,-1 1 0,1-1-1,0 0 1,-1 0 0,1 0-1,-1-1 1,1 1 0,0-1-1,-1 0 1,1 1 0,0-1-1,0-1 1,-4-1 0,1-3-550,6 6 500,0 0 0,0 0 0,0 0 0,0 0-1,0-1 1,0 1 0,0 0 0,0 0 0,0 0 0,0 0 0,0 0 0,0-1 0,0 1 0,0 0 0,1 0 0,-1 0 0,0 0 0,0 0 0,0 0 0,0 0 0,0-1 0,0 1 0,0 0 0,1 0 0,-1 0 0,0 0 0,0 0 0,0 0 0,0 0 0,1 0 0,-1 0 0,2 0-274,-1-1 0,1 1 1,-1 0-1,1 0 0,0 0 0,-1 0 1,1 0-1,3 1 0,11 6-696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5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10690,'-4'1'1404,"4"-1"-1166,-1 0 1,1 0 0,-1 0 0,1 0 0,-1 0 0,1 1 0,-1-1 0,1 0 0,-1 0 0,1 0 0,-1 1 0,1-1-1,-1 0 1,1 1 0,-1-1 0,1 1 0,0-1 0,-1 0 0,1 1 0,0-1 0,-1 1 0,1-1 0,0 1 0,-1-1-1,1 1 1,0-1 0,0 1 0,0-1 0,0 1 0,-1-1 0,1 2 0,-2 25 1153,6 65 547,-2-64-1408,-2 0 0,-2 29 0,2-56-518,0-1 1,-1 1 0,1 0 0,0 0-1,0 0 1,0 0 0,-1 0-1,1 0 1,0 0 0,-1-1 0,1 1-1,-1 0 1,1 0 0,-1 0 0,-1 1-1,2-2-10,0 0-1,0 0 1,0 0-1,0 0 0,-1 0 1,1 0-1,0 0 1,0 0-1,0 0 1,0 0-1,0 0 0,-1 0 1,1 0-1,0 0 1,0 0-1,0 0 1,0 0-1,0 0 0,-1 0 1,1 0-1,0 0 1,0-1-1,0 1 1,0 0-1,0 0 0,0 0 1,0 0-1,-1 0 1,1 0-1,0 0 1,0 0-1,0-1 0,0 1 1,0 0-1,-4-10 22,3 0-34,0 1 1,0 0 0,1 0 0,1 0-1,-1 0 1,1 0 0,1 0-1,3-11 1,-1 5-19,1-1-1,1 1 1,14-26-1,-17 36 29,1 0 1,-1 0-1,0 1 0,1 0 0,0-1 0,0 2 0,0-1 0,1 0 0,-1 1 1,1 0-1,0 0 0,0 0 0,6-2 0,-9 4 5,1 0 0,-1 0 1,1 0-1,0 1 0,-1-1 0,1 1 0,0 0 1,0-1-1,-1 1 0,1 1 0,0-1 0,0 0 0,-1 1 1,1-1-1,0 1 0,-1 0 0,1 0 0,0 0 1,-1 0-1,0 0 0,1 1 0,-1-1 0,0 1 0,1-1 1,-1 1-1,0 0 0,0 0 0,2 4 0,0-1 26,0 1 0,0 0 0,-1 0 0,0 0-1,0 0 1,-1 1 0,0-1 0,0 1 0,0 0 0,0 10-1,0 1 103,-1 1-1,-2 31 0,-2-36-64,0-9-38,3-5-29,0 0-1,0 0 0,0 0 1,-1-1-1,1 1 1,0 0-1,0 0 1,0 0-1,0 0 0,-1 0 1,1 0-1,0 0 1,0 0-1,0 0 0,0-1 1,0 1-1,-1 0 1,1 0-1,0 0 1,0 0-1,0-1 0,0 1 1,0 0-1,0 0 1,0 0-1,0 0 0,0-1 1,0 1-1,0 0 1,0 0-1,-1-3-26,0 0 0,0-1 0,0 1 0,1 0 0,-1 0 0,1 0 0,0 0 1,0-1-1,1 1 0,0-6 0,1 0-155,0 0 1,7-15-1,-5 15 68,0-1-1,1 1 1,0-1 0,1 1-1,11-14 1,-13 19 104,1-1 0,-1 1-1,1-1 1,0 1 0,1 1 0,-1-1 0,0 1 0,1 0 0,0 0 0,10-4 0,-13 7 19,-1-1-1,1 0 1,-1 1-1,1-1 1,-1 1-1,1 0 1,3 0 0,-5 0 3,0 0 0,0 0 0,0 1 0,0-1 1,0 0-1,0 1 0,-1-1 0,1 0 1,0 1-1,0-1 0,0 1 0,-1-1 0,1 1 1,0 0-1,-1-1 0,1 1 0,-1 0 1,1 0-1,0-1 0,-1 1 0,0 0 0,1 0 1,-1-1-1,1 1 0,-1 1 0,4 12 209,-1 0-1,-1 0 1,0 0 0,0 19-1,-1-15-46,5 27 0,-6-42-127,3 11-841,9 27 0,-11-40 702,-1 0 0,0 0-1,1 0 1,-1-1-1,1 1 1,-1 0 0,1-1-1,-1 1 1,1 0 0,-1-1-1,1 1 1,0 0 0,-1-1-1,1 1 1,1 0 0,-1-1 7,0 0 0,1 0 0,-1 1 0,0-1 0,0 0 0,0 0 0,0 0 0,0-1 1,1 1-1,0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12859,'3'0'4969,"-8"28"-3025,-1 10-824,2 14-95,-4 8 15,3 4-360,0-4-160,5-3-320,4-11-80,1-10-72,0-8-32,-1-13-168,0-3-248,-2-12-680,-2-5-616,-3-14-2249,-2-9 2528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10266,'1'-1'330,"0"0"1,0 0-1,0 0 0,0 0 0,1 1 1,-1-1-1,0 0 0,0 0 0,1 1 1,-1-1-1,0 1 0,1-1 0,-1 1 1,1 0-1,-1-1 0,1 1 0,-1 0 0,0 0 1,1 0-1,-1 0 0,3 0 0,6 1 431,19 4-1,-20-3-201,97 23 1733,-101-24-2213,-1 1 0,1-1 0,-1 1 0,1 0 0,-1 0 0,0 1-1,0-1 1,0 1 0,4 4 0,-6-5-46,0 1 1,0-1-1,0 0 0,0 1 1,-1 0-1,0-1 0,1 1 1,-1 0-1,0-1 0,0 1 0,0 0 1,-1 0-1,1 0 0,-1 0 1,1 5-1,-1-2-11,0 0 0,0 0 0,-1 0-1,0 0 1,0 0 0,0 0 0,-1 0 0,0 0 0,0 0-1,0-1 1,-1 1 0,0-1 0,0 1 0,0-1 0,-1 0-1,0 0 1,0-1 0,0 1 0,0-1 0,-9 7 0,-1-1 16,0-1 0,-1 0 0,0-1-1,0-1 1,-26 9 0,32-13-20,9-3-17,0 0 0,-1 0 0,1 0 0,0 0 0,0 0 0,0 0-1,-1 0 1,1 0 0,0 0 0,0 1 0,0-1 0,-1 0 0,1 0 0,0 0 0,0 0 0,0 0-1,0 0 1,-1 0 0,1 1 0,0-1 0,0 0 0,0 0 0,0 0 0,0 0 0,0 1 0,0-1-1,-1 0 1,1 0 0,0 0 0,0 0 0,0 1 0,0-1 0,0 0 0,0 0 0,0 0 0,0 1-1,0-1 1,0 0 0,0 0 0,0 0 0,0 1 0,0-1 0,0 0 0,0 0 0,0 0 0,0 1-1,0-1 1,1 0 0,-1 0 0,0 0 0,0 0 0,0 1 0,0-1 0,0 0 0,0 0 0,1 0-1,-1 0 1,0 0 0,0 1 0,0-1 0,0 0 0,1 0 0,-1 0 0,0 0 0,0 0 0,18 9 122,-12-6-63,29 15 527,-2 1 1,0 1-1,46 39 1,-72-53-646,1-1 0,-1 0 0,1 0 0,11 5 0,-18-10-108,0 1 0,0-1 0,0 0 0,0 0 1,0 0-1,0 0 0,0 0 0,0 0 0,0 0 0,0 0 0,-1 0 0,1 0 0,0-1 0,0 1 0,0 0 0,0-1 0,0 1 0,0-1 0,-1 1 0,1-1 0,0 1 0,1-2 0,23-17-1269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11058,'39'50'8205,"-31"-38"-7439,-1 0-1,0 0 0,0 1 1,6 20-1,3 7 304,5 17-296,-18-52-682,0-13-205,1-13-32,1 0-1,0 1 0,17-40 1,-21 59 139,6-16-78,0 0 1,17-25 0,-22 39 89,0 0 1,1-1-1,-1 1 0,1 0 1,0 0-1,-1 0 0,2 1 1,-1-1-1,0 1 1,0-1-1,1 1 0,-1 0 1,1 0-1,0 1 1,-1-1-1,1 1 0,0 0 1,6-1-1,-8 2 26,1 0 0,0 0-1,-1 0 1,1 1 0,0-1 0,-1 1-1,1-1 1,0 1 0,-1 0 0,1 0 0,-1 1-1,0-1 1,1 0 0,-1 1 0,0 0-1,0-1 1,0 1 0,0 0 0,0 0-1,2 3 1,0-1 73,-1 1 1,1 1-1,-1-1 0,0 0 1,-1 1-1,1 0 0,2 11 0,1 9 415,3 46 0,0-3-756,-7-60 1117,3-7-520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5049,'-2'1'816,"-10"1"4194,12-2-4844,0 0 0,-1 0 1,1 0-1,0 0 0,0 0 0,-1 0 0,1 1 0,0-1 0,0 0 0,-1 0 1,1 0-1,0-1 0,0 1 0,-1 0 0,1 0 0,0 0 0,0 0 0,0 0 1,-1 0-1,1 0 0,0 0 0,0 0 0,-1 0 0,1-1 0,0 1 1,0 0-1,0 0 0,-1 0 0,1 0 0,0-1 0,0 1 0,0 0 0,-1-1 1,5 0 199,18 1-234,0 0 0,25 4-1,-6 0-47,78 9-223,-117-12-258,-1-1-1,1 0 1,0 1-1,-1-1 0,1 1 1,-1-1-1,4 3 1,-4-1-890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43 11338,'0'-2'378,"0"0"0,-1 0 0,1 0 0,-1 0 0,1 0 0,-1 1 0,0-1 0,0 0 0,0 0 0,0 0 0,0 1 0,-1-1 0,1 1 0,0-1 0,-1 1 0,1-1 0,-1 1 0,-1-1 0,0 0-132,-1 1-1,1-1 0,-1 1 1,1 0-1,-1 0 0,0 1 1,1-1-1,-1 1 0,-5 0 1,-3-1 98,0 1 0,0 1 0,-1 0 1,1 1-1,-14 3 0,23-4-299,1 0 1,-1 0-1,0 0 1,0 0-1,1 1 1,-1-1-1,1 1 1,-1 0 0,1 0-1,0 0 1,0 0-1,-3 2 1,4-2-32,0 0 0,0 0 0,0 0 0,0 1 1,0-1-1,0 0 0,1 0 0,-1 0 1,1 1-1,-1-1 0,1 0 0,0 1 0,0-1 1,0 0-1,0 1 0,1-1 0,0 4 0,1 0-1,-1 0-1,2 0 0,-1-1 0,1 1 0,-1-1 0,1 1 1,1-1-1,-1 0 0,1-1 0,0 1 0,0 0 0,8 5 0,7 6 125,38 23-1,-34-24 23,-18-12-125,1 1 85,0 0-1,0 0 1,-1 1-1,1 0 0,4 5 1,-9-9-83,0 0 0,0 1 0,0-1 1,-1 0-1,1 0 0,0 0 0,-1 0 1,1 1-1,-1-1 0,1 0 0,-1 1 0,0-1 1,0 0-1,1 1 0,-1-1 0,0 0 1,0 1-1,0-1 0,0 0 0,-1 1 0,1-1 1,0 0-1,-1 1 0,1-1 0,0 0 1,-1 0-1,0 1 0,1-1 0,-1 0 0,0 0 1,1 0-1,-1 0 0,-2 2 0,0 0 17,-1 0 0,1 0 0,-1 0 1,0 0-1,0 0 0,0-1 0,0 0 0,-1 0 0,-7 3 0,2-2-109,1-1-1,-1 0 1,-16 2 0,23-4-107,-1 0 0,1 0 0,-1 0 0,1-1 0,-6 0 1,8 1 80,1-1 1,-1 1 0,1 0-1,-1 0 1,0 0 0,1-1-1,-1 1 1,0 0 0,1-1-1,-1 1 1,1 0 0,-1-1-1,1 1 1,-1-1 0,1 1-1,-1-1 1,1 1 0,-1-1-1,1 1 1,0-1 0,-1 1-1,1-1 1,0 0 0,-1 1-1,1-1 1,0 1 0,0-1-1,0 0 1,0 1 0,0-1 0,-1 0-1,1 1 1,0-1 0,1-1-1,0-1-89,0-1 0,0 1 0,0 0 1,1 0-1,1-3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9234,'25'4'4425,"-8"26"-1016,-4 9-1201,-3 16-351,-6 8-201,-2 7-680,4-5-312,7-10-448,4-11-104,1-19-256,3-4-408,-5-11-1032,-3-6 2240,-1-14-888</inkml:trace>
  <inkml:trace contextRef="#ctx0" brushRef="#br0" timeOffset="1">1 270 12291,'0'0'4745,"14"0"-3345,7 0-256,17-1-144,7-3-311,13-3-385,2-2-112,-12-4-536,-1 1-641,-7 2 641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2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36 203 9266,'1'0'451,"1"1"-1,-1-1 1,1 0 0,-1 1 0,1-1-1,-1 0 1,1 0 0,-1 0-1,1-1 1,-1 1 0,1 0 0,-1 0-1,1-1 1,1 0 0,0 0-7,0-1 0,-1 1 1,1-1-1,-1 1 1,1-1-1,3-4 0,-2 2-117,0 0-1,0-1 1,-1 1-1,1-1 0,-1 0 1,0 0-1,2-7 1,-2 5-117,0-1 0,-1 0 1,-1 0-1,1 1 0,-1-1 1,0 0-1,-1-14 1,0 19-176,0 0 1,-1 0-1,1 0 1,0 0-1,-1 1 1,0-1-1,0 0 1,0 0-1,0 1 1,0-1-1,0 1 1,-1-1-1,1 1 1,-1-1-1,0 1 1,0 0-1,0 0 1,0 0-1,0 0 1,0 0-1,0 0 1,-1 1-1,1-1 1,-1 1-1,-2-2 1,3 2-16,0 0 0,0 1 0,0-1 0,0 1 0,0-1 0,-1 1 0,1 0 0,0 0 0,0 0 0,0 0 0,0 0 0,0 0 0,0 0 0,0 1 0,0-1 0,-1 1 0,1 0 0,1-1 0,-1 1 0,0 0 0,0 0 0,0 0 0,0 1 0,1-1 0,-1 0 0,0 1 0,1-1 0,-1 1 0,1-1 0,0 1 0,-1-1 0,1 1 0,0 0 0,-1 3 0,-2 3 7,1-1 1,0 1-1,1 0 0,0 0 1,0 0-1,0 0 0,0 13 0,2-11-14,1-1 1,-1 1-1,2 0 0,-1-1 0,1 1 0,1-1 0,0 0 0,0 0 0,6 11 0,-8-16-26,1-1-1,0 0 1,0 1 0,0-1 0,1 0-1,-1 0 1,1 0 0,-1 0-1,1 0 1,0-1 0,0 1-1,1-1 1,-1 0 0,0 0 0,1 0-1,-1 0 1,1-1 0,0 0-1,-1 1 1,1-1 0,0 0-1,0-1 1,0 1 0,0-1-1,5 0 1,-2 0-208,1 0 1,-1-1-1,1-1 0,-1 1 0,1-1 0,-1 0 0,0-1 1,0 0-1,0 0 0,-1 0 0,1-1 0,8-6 0,27-25-793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24 10354,'-9'92'7652,"7"1"-4144,3-58-2930,2 0 1,2 0-1,10 41 1,24 60-68,8 35-550,-43-158-836,-9-31-1353,-13-23-1609,-30-53 1,8 26 2123</inkml:trace>
  <inkml:trace contextRef="#ctx0" brushRef="#br0" timeOffset="1">0 88 8114,'2'-1'531,"-1"-1"0,1 0 0,-1 1 1,1-1-1,0 1 0,0-1 0,0 1 1,0 0-1,0 0 0,0 0 0,0 0 0,0 0 1,0 1-1,0-1 0,4 0 0,2 0 125,0 1-1,0 0 1,11 1-1,-7 0-96,31 2 521,77 7 760,-116-9-1757,0 0 0,0 0 0,0 0 0,-1 0-1,1 0 1,0 1 0,-1 0 0,6 3 0,-7-4-56,-1 0-1,0 0 1,0 1 0,0-1-1,0 0 1,0 1 0,0-1 0,0 1-1,0-1 1,0 1 0,0-1 0,-1 1-1,1-1 1,-1 1 0,1 0-1,-1 0 1,0-1 0,0 1 0,1 0-1,-1-1 1,-1 3 0,1 1-21,-1 0 1,0-1 0,0 1-1,0 0 1,-1-1 0,0 1-1,0-1 1,0 1 0,0-1-1,-1 0 1,1 0 0,-1 0-1,0 0 1,-4 3 0,-1 1-356,0 0 1,-1-1 0,0 0-1,-17 10 1,2-5-1174,3-8 634</inkml:trace>
  <inkml:trace contextRef="#ctx0" brushRef="#br0" timeOffset="2">550 2 11090,'-2'-1'604,"1"1"-1,0 0 0,-1 0 0,1 0 0,0 0 0,0 0 0,-1 0 1,1 0-1,0 0 0,-3 1 0,-13 5 2061,10-1-2013,-1 0 0,-7 6 0,11-7-438,0 0 0,-1 0 0,2 0 0,-1 0 0,0 1 0,1 0 0,0-1 0,0 1 0,-4 9 0,6-11-168,0 0 0,0 0 0,1 0 0,-1 0 0,1 0 0,-1 0 0,1 0 0,0 0 0,0 1 0,0-1 0,1 0 0,-1 0 0,1 0 0,0 0 0,0 0 0,0 0 0,0 0 0,0 0 0,3 4 0,4 4 111,0-1 1,0 0-1,1 0 0,16 13 0,-14-14 60,-1 0-1,0 1 1,-1 1 0,8 10-1,-15-18-139,-1 0 0,1 0 0,-1-1 0,0 1 0,0 0 0,0 0 0,0 0-1,0 0 1,-1 0 0,1 6 0,-1-8-81,0 1 1,0-1-1,0 0 0,-1 0 1,1 1-1,0-1 0,0 0 1,-1 0-1,1 1 0,-1-1 1,1 0-1,-1 0 0,0 0 1,1 0-1,-1 0 0,0 0 1,0 0-1,0 0 0,0 0 1,0 0-1,0 0 0,0 0 1,0-1-1,0 1 0,0 0 1,0-1-1,-2 1 0,-3 1-1089,1-1 0,0 0-1,0-1 1,-8 1-1,0-2-1172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3:3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7570,'0'0'120,"0"0"1,0 0 0,0 0-1,0 0 1,0-1 0,0 1-1,0 0 1,0 0-1,0 0 1,0 0 0,0-1-1,0 1 1,0 0 0,1 0-1,-1 0 1,0 0 0,0 0-1,0-1 1,0 1 0,0 0-1,0 0 1,1 0 0,-1 0-1,0 0 1,0 0 0,0 0-1,0 0 1,1 0 0,-1-1-1,0 1 1,0 0-1,0 0 1,1 0 0,-1 0-1,0 0 1,0 0 0,0 0-1,1 0 1,9 2 1247,-3 0-1005,1 1 1,-1 0-1,1 0 1,-1 0-1,11 8 0,30 25 833,-38-28-914,14 12 306,-1 1 0,0 1 0,-2 2 0,-1 0 0,25 37-1,-23-23-46,0 0-1,-3 1 0,20 55 0,-34-80-443,0 1 0,-1 0 1,-1 0-1,0 0 0,-1 0 0,0 1 1,-2-1-1,0 1 0,0-1 0,-1 0 1,-4 17-1,0-14-127,0 1 1,-1-1 0,-1 0-1,-1 0 1,0-1 0,-2 0-1,-18 26 1,27-42-122,0 1-1,-1 0 1,1-1 0,-1 1-1,0-1 1,1 1-1,-1-1 1,0 0 0,0 0-1,0 0 1,0 0-1,0 0 1,0 0-1,0 0 1,0-1 0,0 1-1,0-1 1,-4 1-1,-20 0-840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2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6 718 7826,'0'3'538,"1"0"1,-1 1 0,1-1 0,-1 0 0,0 0-1,0 1 1,0-1 0,-1 0 0,1 0-1,-1 0 1,-1 6 0,1-7-227,0 0 1,1 0-1,-1 1 1,1-1-1,0 0 0,0 1 1,0-1-1,0 0 0,0 1 1,1-1-1,-1 0 1,2 3-1,-2-4-230,0 0 0,0-1-1,0 1 1,0 0 0,1-1 0,-1 1 0,0 0 0,1-1-1,-1 1 1,1 0 0,-1-1 0,0 1 0,1-1 0,-1 1-1,1-1 1,0 1 0,-1-1 0,1 0 0,-1 1-1,1-1 1,0 1 0,-1-1 0,1 0 0,0 0 0,0 1-1,0-1-36,0 0-1,0 0 0,0 0 1,0 0-1,0-1 0,0 1 0,0 0 1,0 0-1,-1-1 0,1 1 1,0 0-1,0-1 0,0 1 0,-1-1 1,1 1-1,0-1 0,0 0 0,-1 1 1,1-1-1,-1 0 0,1 1 1,0-2-1,7-8 101,-2-1 1,0 0-1,0 1 0,5-16 1,14-50 4,-9 27-90,57-215 23,-66 232-73,-2-1-1,2-36 1,-7 53-11,0 0 0,0 0 0,-2 0 0,0 0 1,-1 0-1,-7-21 0,8 30 2,0 1 1,-1-1-1,-1 0 1,1 1-1,-1 0 0,-8-11 1,11 16 3,0-1 0,0 1 0,-1 0 0,1-1 0,0 1 0,-1 0 0,1 0 0,-1 0 0,0 0 0,1 0 0,-1 0-1,0 1 1,1-1 0,-1 0 0,0 1 0,0 0 0,1-1 0,-1 1 0,0 0 0,0 0 0,0 0 0,1 0 0,-1 0 0,0 0 0,0 0 0,0 1 0,0-1 0,1 1 0,-1-1 0,-3 2 0,4-1 12,-1 0-1,1 0 1,-1 0 0,1 0-1,0 1 1,-1-1 0,1 0-1,0 0 1,0 1 0,0-1-1,0 1 1,0-1 0,-1 3-1,-6 23 291,8-26-292,-6 32 436,1 1 0,1 43 0,3-65-361,1 25 38,2 1 1,1 0-1,2 0 1,1-1-1,2 0 1,2-1-1,20 52 1,-23-71-108,1 0-1,1 0 1,19 27 0,-21-35-98,-1-1 1,1 0 0,1 0 0,0 0 0,0-1 0,0-1-1,1 1 1,10 5 0,-16-11-88,0 1 1,0-1-1,0 0 0,1 0 0,-1 0 1,0 0-1,0 0 0,1-1 1,-1 0-1,0 1 0,4-1 1,-4-1-191,0 1 0,-1-1 1,1 1-1,-1-1 1,1 0-1,-1 0 0,1 0 1,-1 0-1,1 0 1,-1-1-1,0 1 1,0-1-1,1 1 0,2-4 1,-1 0-155,0 0 0,-1 0-1,4-6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4:2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11755,'10'71'8714,"-1"-1"-6420,-7-61-2166,0 0-1,1-1 0,0 1 0,0-1 0,7 12 0,-4-13-158,-6-7 15,0 0 1,0 0 0,0 0-1,0 0 1,0 0 0,0 0 0,0 0-1,1 0 1,-1 0 0,0 0 0,0 0-1,0 0 1,0 0 0,0 0 0,0 0-1,0 0 1,1 0 0,-1 0 0,0 0-1,0 0 1,0 0 0,0 0-1,0 0 1,0 0 0,0 0 0,0-1-1,1 1 1,-1 0 0,0 0 0,0 0-1,0 0 1,0 0 0,0 0 0,0 0-1,0-1 1,3-13-1007,-2 9 1117,3-18-236,8-23 0,-7 30 114,-2 1 9,2 0 1,8-18 0,-11 29 36,-1 1 1,1 0 0,0 0 0,0 0-1,1 0 1,-1 0 0,1 0-1,-1 0 1,1 1 0,0-1 0,0 1-1,0 0 1,6-3 0,-7 4 33,0 0-1,0 0 1,1 0 0,-1 1 0,0-1 0,1 1 0,-1 0 0,0 0 0,1-1 0,-1 2 0,0-1-1,1 0 1,-1 0 0,0 1 0,1-1 0,-1 1 0,0 0 0,1 0 0,-1 0 0,0 0 0,0 0-1,0 0 1,0 0 0,0 1 0,0-1 0,-1 1 0,1-1 0,0 1 0,-1 0 0,3 3 0,0 0 98,0 0 1,-1 1-1,0-1 1,0 1 0,-1-1-1,1 1 1,-1 0-1,-1 0 1,1 0-1,1 10 1,3 83 931,-6-99-1099,0 0 1,0 0-1,0 0 0,1 0 0,-1 0 1,0 0-1,0 0 0,0 0 1,0 0-1,0 0 0,0 1 0,0-1 1,0 0-1,0 0 0,0 0 1,0 0-1,0 0 0,0 0 0,0 0 1,0 0-1,0 0 0,0 0 1,0 0-1,0 1 0,0-1 0,0 0 1,0 0-1,0 0 0,0 0 1,0 0-1,0 0 0,0 0 0,0 0 1,0 0-1,0 0 0,0 0 1,0 0-1,0 1 0,0-1 0,0 0 1,-1 0-1,1 0 0,0 0 1,0 0-1,0 0 0,0 0 0,0 0 1,0 0-1,0 0 0,0 0 1,0 0-1,0 0 0,0 0 0,0 0 1,-1 0-1,1 0 0,0 0 1,0 0-1,0 0 0,0 0 1,0 0-1,0 0 0,0 0 0,0 0 1,0 0-1,0 0 0,-1 0 0,-1-3-459,2 3 477,-2-1-370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59 296 6593,'-15'-54'11031,"10"27"-10482,1 0 1,0-50-1,5-29-540,-1 102-172,-2 4-112,-4 8-559,-3 13-1618,-3 10-4079,9-17 4571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93 289 5169,'-43'40'2519,"42"-40"-2400,0 1 0,0 0 0,0-1 0,0 1 0,0-1 0,0 1 0,0-1 0,0 0 0,0 1 0,0-1 0,0 0 0,0 0 0,0 1 0,0-1 0,0 0 0,-1 0 0,1 0 0,0 0 0,0-1-1,0 1 1,0 0 0,0 0 0,0-1 0,0 1 0,0 0 0,0-1 0,0 1 0,0-1 0,0 0 0,-1 0 0,1 0 65,-1-1 0,1 1 0,0-1 0,-1 1 0,1-1 0,0 1 0,0-1 0,0 0 0,0 1 0,1-1 0,-1 0 0,0 0 0,0-2 0,0-5 0,1 1-1,0-1 0,0 1 1,1 0-1,0-1 0,0 1 1,1 0-1,4-11 0,1-1-150,0 0-1,13-20 0,-10 20 5,28-39 0,-34 54-7,1-1 0,-1 1 1,1 0-1,0 1 0,0-1 0,0 1 0,1 0 1,-1 0-1,1 0 0,0 1 0,8-3 0,-12 5 10,-1 0-1,1 1 0,0-1 0,0 1 1,-1 0-1,1-1 0,0 1 0,0 0 1,-1 0-1,1 0 0,0 0 0,0 1 1,-1-1-1,1 0 0,0 1 0,0-1 0,-1 1 1,1 0-1,-1-1 0,1 1 0,0 0 1,-1 0-1,1 0 0,-1 0 0,0 0 1,1 1-1,-1-1 0,1 2 0,3 3 166,-1 0 0,-1 1 0,1-1 0,-1 1 0,3 11-1,6 11 261,-11-27-572,0-1 0,0 0 0,0 0 0,0 0 1,0 0-1,0 0 0,0 0 0,1 0 0,-1 0 0,0 0 1,0-1-1,1 1 0,-1 0 0,1-1 0,-1 1 1,0-1-1,1 1 0,-1-1 0,1 0 0,-1 0 0,3 1 1,0-1-1121,4 2-40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44 431 7090,'-21'18'1309,"6"-4"363,8-9 2395,18-13-3240,5-4-245,-1-1 0,0-1-1,15-17 1,-9 5-357,-1-1 1,26-45-1,-39 58-189,0 1 0,-1-1 0,-1-1 1,0 1-1,-1-1 0,0 1 0,-1-1 0,1-17 0,-4 26-20,0 1 0,0-1 0,0 0 0,-1 1 0,1-1-1,-2 1 1,1-1 0,0 1 0,-1-1 0,0 1 0,0 0-1,-1 0 1,0 0 0,0 0 0,0 1 0,0-1 0,-6-6 0,7 9 3,0 1 0,1-1 1,-1 1-1,0-1 0,0 1 0,0 0 1,0 0-1,0 0 0,0 0 1,0 0-1,0 0 0,-1 1 1,1-1-1,0 1 0,0-1 0,-1 1 1,1 0-1,0 0 0,-1 0 1,1 0-1,0 0 0,0 0 0,-1 1 1,1-1-1,0 1 0,0 0 1,-1 0-1,1 0 0,0 0 1,0 0-1,0 0 0,0 0 0,-3 3 1,0 1 65,-1 0 0,1 0 0,-1 1 1,1 0-1,1 0 0,-1 0 0,1 1 1,0-1-1,1 1 0,0 0 0,0 0 0,0 0 1,1 0-1,-2 8 0,-1 7 96,2 0-1,0 0 1,0 34-1,3-34-61,1 0-1,6 37 1,-5-49-100,1 0 0,0 0 0,0 0 1,1-1-1,0 1 0,0-1 0,11 17 1,-12-23-170,-1 0 0,0 0 1,1-1-1,-1 1 0,1 0 1,0-1-1,0 0 1,0 1-1,0-1 0,0-1 1,0 1-1,1 0 0,-1-1 1,0 1-1,1-1 0,0 0 1,-1 0-1,1-1 0,0 1 1,-1-1-1,1 1 1,0-1-1,-1-1 0,1 1 1,0 0-1,-1-1 0,1 0 1,6-1-1,19-9-1284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8050,'5'-2'446,"-1"0"0,1 1 1,0 0-1,0 0 1,-1 0-1,1 0 0,0 1 1,0 0-1,0 0 0,0 0 1,0 1-1,0-1 1,0 1-1,0 0 0,-1 1 1,1-1-1,8 5 0,-1 0-249,0 1-1,0 0 0,-1 0 0,0 2 0,12 10 0,-20-16-176,0 0 1,-1 0-1,1 0 0,-1 0 0,0 0 1,0 1-1,0-1 0,-1 1 1,1-1-1,-1 1 0,0 0 1,0-1-1,0 1 0,0 0 0,-1 0 1,1 0-1,-1 0 0,0 0 1,0 0-1,-1-1 0,1 1 0,-2 4 1,1-2 1,0-1 0,-1 0 0,0 1 0,0-1 0,0 0 0,-1 0 0,1 0 0,-1 0 0,-1-1 0,1 1 0,0-1 0,-1 0 0,0 0 0,-7 6 1,-1-2 25,6-4 40,0 0 1,-8 8-1,13-12-55,5 1 253,27-1-244,-12 1-15,38-5 0,-40 3-119,9-1 184,-25 2-460,1 0 0,-1-1 0,1 1 0,-1 0 0,1-1 0,-1 1-1,1-1 1,-1 0 0,1 0 0,-1 1 0,0-1 0,2-1 0,2-3-1279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8626,'1'2'318,"1"-1"0,-1 1 0,1-1-1,-1 0 1,0 1 0,0 0 0,0-1 0,0 1 0,0 0 0,0 0 0,0-1 0,-1 1 0,1 0-1,0 3 1,0 1 266,-1 0-1,0 0 1,0 8-1,-1 11 841,2-9-496,1-1 27,-2 1 0,-2 21 1,16-66-2299,-13 24 1294,34-68-700,-28 61 652,-4 7 61,0-1 1,0 0-1,6-7 1,-7 12 46,0-1-1,0 0 1,0 0 0,0 1 0,0-1-1,0 1 1,0 0 0,0-1-1,1 1 1,-1 0 0,0 1 0,4-2-1,-3 1 66,0 0-1,1 0 1,-1 1-1,0-1 1,0 1-1,0 0 1,1 0-1,-1 0 1,0 0-1,0 1 1,0-1 0,0 1-1,0 0 1,1 0-1,-1 0 1,-1 0-1,1 1 1,0-1-1,0 1 1,0-1-1,-1 1 1,1 0-1,-1 0 1,1 1-1,-1-1 1,0 0-1,0 1 1,0-1-1,0 1 1,0 0-1,1 3 1,1 1 41,-1 1 1,1 0 0,-1 1-1,-1-1 1,0 1-1,0-1 1,-1 1-1,0 0 1,0-1 0,-1 1-1,-1 14 1,-2-10-223,2-11-170,1 1 1,-1-1 0,1 1 0,-1-1 0,1 1 0,0-1 0,0 1-1,0 3 1,1-5-666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10954,'1'2'769,"6"18"3659,-6-17-4066,1 1 0,-1-1 1,-1 1-1,1 0 0,0 0 1,-1-1-1,0 1 0,0 0 1,0 0-1,-1 6 0,-1 2 332,1-6-346,2-10-403,1-9-119,1 0 0,1 0-1,0 1 1,6-14 0,-6 16 94,-1 2 35,1 0-1,-1 0 0,2 0 0,-1 1 0,1-1 1,0 1-1,0 0 0,13-12 0,-16 17 78,0 1-1,1-1 0,-1 0 0,1 1 1,-1-1-1,1 1 0,-1 0 0,1 0 1,0 0-1,-1 0 0,1 1 0,0-1 1,0 1-1,0-1 0,0 1 1,-1 0-1,1 0 0,0 0 0,0 1 1,0-1-1,0 1 0,-1-1 0,1 1 1,0 0-1,-1 0 0,1 0 1,0 1-1,3 1 0,-3-1 63,0 0 1,0 0-1,0 1 0,-1-1 1,1 1-1,-1-1 0,1 1 1,-1 0-1,0 0 0,0 0 1,0 0-1,0 0 0,-1 0 1,1 1-1,-1-1 0,2 8 1,-1 1 199,0 1 0,-1-1 1,0 21-1,0 9-244,0-38-333,-1-2-67,0-4-1052,3-13 655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3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8018,'16'-13'3464,"-9"16"-1151,2 5-649,3 17-31,0 10-17,-5 15-504,-2 5-256,-2 2-343,-1-3-121,2-8-160,-2-5-64,-1-11-80,-6-7-32,2-7-408,-4-13-336,1-15-977,-2-8-847,-1-17 1583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9778,'12'-1'1606,"0"1"0,0 1 0,0-1 0,23 6 0,-28-5-1357,-1 1 0,0 0 0,0 0 0,-1 0 1,1 1-1,0 0 0,-1 0 0,1 0 0,-1 1 0,0 0 1,5 5-1,-9-8-211,0 0 1,0 1 0,0-1-1,0 0 1,-1 1 0,1-1-1,0 0 1,-1 1 0,1-1-1,-1 0 1,0 1 0,1-1-1,-1 1 1,0-1-1,0 1 1,0-1 0,0 1-1,0-1 1,0 1 0,0-1-1,-1 3 1,-1 2 18,1-1-1,-2 1 1,1-1 0,-3 6 0,3-8-31,-3 7 112,-1 0-1,0 0 0,0-1 1,-1 0-1,-14 14 1,18-20-260,0 0 0,0-1 0,0 1 0,-1-1 0,0 0 0,1 0 0,-1 0 0,-5 1 0,7-2-381,-1 0 1,0-1-1,0 1 1,0-1-1,0 0 0,0 0 1,0 0-1,0 0 1,0-1-1,0 1 0,1-1 1,-7-1-1,-2-2-1749</inkml:trace>
  <inkml:trace contextRef="#ctx0" brushRef="#br0" timeOffset="1">291 198 9474,'15'1'1857,"1"-1"0,-1-1-1,18-2 1,-28 2-1563,1 0 0,0 0 0,-1-1 0,1 1 0,-1-1 0,1-1 0,-1 1 0,0-1 0,0 0-1,0 0 1,7-6 0,-10 6-254,0 1 0,1-1 0,-1 0 0,0 0-1,-1 0 1,1 0 0,0-1 0,-1 1 0,0 0 0,0 0-1,0-1 1,0 1 0,0-1 0,-1 1 0,0-1-1,0 1 1,1-1 0,-2 1 0,1-1 0,0 0 0,-1 1-1,0 0 1,-1-5 0,1 4-46,-1-1 1,1 1-1,-1 0 0,0 1 0,0-1 1,0 0-1,-1 1 0,1-1 0,-1 1 1,0-1-1,0 1 0,0 0 1,0 0-1,-1 1 0,1-1 0,-1 1 1,1 0-1,-8-4 0,9 5 1,0 1 0,0-1 0,0 1 0,0-1 0,0 1 0,0 0-1,0 0 1,0 0 0,0 0 0,0 0 0,0 0 0,0 0 0,0 1 0,0-1 0,0 1 0,0-1-1,0 1 1,0 0 0,1 0 0,-1 0 0,0 0 0,0 0 0,1 0 0,-1 1 0,1-1 0,-1 0-1,1 1 1,-1-1 0,1 1 0,0-1 0,0 1 0,-2 3 0,0 1 12,0 1 0,0-1-1,1 1 1,0-1 0,0 1 0,0 0 0,-1 14 0,2-8 34,1 1 0,0 0 0,2 14 1,-1-24-58,-1 0 0,1 0 1,0 0-1,0 0 0,1 0 0,-1 0 1,1 0-1,0 0 0,0 0 1,0-1-1,0 1 0,1-1 1,-1 1-1,4 2 0,-4-4-183,0-1 1,0 0-1,0 0 0,0 0 1,0 0-1,0 0 0,1 0 1,-1-1-1,0 1 0,0-1 0,1 1 1,-1-1-1,0 0 0,0 0 1,1 0-1,-1 0 0,0 0 0,1-1 1,-1 1-1,0-1 0,0 1 1,1-1-1,2-1 0,17-8-1176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1 292 4481,'8'-8'1352,"18"-12"-1,-26 20-1278,1 0 1,-1 0-1,0 0 0,1-1 0,-1 1 1,0 0-1,1 0 0,-1 0 0,0 0 0,1 0 1,-1 0-1,1-1 0,-1 1 0,0 0 0,1 0 1,-1 0-1,0 0 0,1 0 0,-1 1 1,1-1-1,-1 0 0,0 0 0,1 0 0,-1 0 1,0 0-1,1 0 0,-1 1 0,0-1 1,1 0-1,-1 0 0,0 0 0,1 1 0,-1-1 1,0 0-1,1 1 0,3 11 2019,-4-9-1673,5 15 1696,5 28 1883,-7-35-2439,6 23 1,-7-30-1270,1 0 183,-1-7-270,0-9-130,2-70-10,-3 72-70,1 0-1,1 0 1,-1 0-1,1 1 1,1-1-1,6-12 1,18-24-471,-27 43 405,0 2-26,-1 0 1,0 0-1,1 0 1,-1 0-1,1 0 0,-1 0 1,1 0-1,-1 1 1,1-1-1,0 0 1,-1 0-1,1 0 1,0 1-1,0-1 0,0 0 1,-1 1-1,1-1 1,0 1-1,0-1 1,0 1-1,1-1 1,7 0-776</inkml:trace>
  <inkml:trace contextRef="#ctx0" brushRef="#br0" timeOffset="1">356 236 8890,'-6'2'4073,"12"10"-969,-2 2-1279,2-2-169,-3 2-168,1 0-719,0-2-289,-1-2-320,-1-3-88,-2-6-688,-2-2-553,0 0-1631,1-1-1537,-3-20 2753</inkml:trace>
  <inkml:trace contextRef="#ctx0" brushRef="#br0" timeOffset="2">255 2 6633,'0'-2'3121,"4"9"-1040,5 4-1241,0 2-632,3 3-600,11 8 248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48 7962,'-9'12'5624,"-1"9"-3840,7-13-1049,-3 5 45,0 0 0,-3 16 1,8-25-654,-1 1 1,2 0-1,-1 0 1,0-1 0,1 1-1,0 0 1,0 0-1,0 0 1,2 7 0,-1-10-109,-1-1 1,1 0 0,-1 1-1,1-1 1,0 0 0,0 0 0,0 0-1,-1 1 1,1-1 0,0 0 0,0 0-1,0 0 1,1-1 0,-1 1-1,0 0 1,0 0 0,0 0 0,1-1-1,-1 1 1,0-1 0,1 1 0,-1-1-1,0 0 1,1 1 0,-1-1-1,1 0 1,-1 0 0,0 0 0,3 0-1,0 0-3,1 0 0,0-1 1,-1 0-1,1 1 0,0-2 0,-1 1 0,7-3 0,-5 1-9,0-1 0,0 1 0,0-1 0,-1 0 0,1-1 1,-1 1-1,0-1 0,-1 0 0,1 0 0,-1-1 0,0 1 0,4-8 1,-5 8 7,-1 0 1,1 0-1,-1 0 1,0 0-1,-1-1 1,1 1-1,-1 0 1,0-1-1,0 1 1,-1-1-1,1 1 1,-1-1 0,-1 1-1,1-1 1,-3-9-1,2 12-4,1 1 0,-1-1 0,-1 1 0,1-1 1,0 0-1,-1 1 0,1 0 0,-1-1 0,0 1 0,1 0 0,-1 0 0,0 0 0,0 0 0,-1 0 1,1 1-1,-3-2 0,2 1 16,-1 0 1,0 0 0,0 1 0,0-1 0,0 1-1,0 0 1,0 1 0,0-1 0,-1 1-1,-4-1 1,4 1-125,0 1 1,0-1-1,-1 1 0,1 0 0,0 0 1,1 0-1,-1 1 0,0-1 0,0 1 1,0 0-1,1 1 0,-1-1 0,1 1 1,0 0-1,0 0 0,0 0 0,0 1 1,-4 5-1,6-6-245,0 0 1,0 0 0,0 0-1,1 1 1,-1 3-1,-4 14-909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95 170 9594,'0'-2'403,"-1"1"-1,0 0 1,0-1 0,0 1-1,0 0 1,0-1-1,0 1 1,0 0 0,0 0-1,-1 0 1,1 0 0,0 0-1,-1 0 1,1 0 0,0 0-1,-3 0 1,3 0-275,-1 1 0,0-1 0,1 1 0,-1 0 0,0-1 0,0 1 0,0 0 0,1 0 0,-1 0 0,0 0 0,0 0 0,0 1 1,1-1-1,-1 1 0,0-1 0,0 1 0,1-1 0,-1 1 0,0 0 0,1 0 0,-1 0 0,1 0 0,-3 2 0,1 0-62,0 1 0,0-1 0,1 1 0,-1 0 0,1 0 0,0 0 0,0 0-1,0 0 1,1 1 0,-1-1 0,1 0 0,0 1 0,0-1 0,0 6 0,0 3 27,1 0 0,0 0 0,3 22-1,-1-24-39,0 0-1,6 20 1,-8-30-52,1 0-1,-1 0 1,0 0 0,1-1-1,-1 1 1,1 0 0,-1 0-1,1 0 1,-1-1 0,1 1-1,-1 0 1,1-1 0,0 1 0,-1-1-1,1 1 1,0-1 0,-1 1-1,1-1 1,0 1 0,0-1-1,0 0 1,-1 1 0,1-1-1,0 0 1,0 0 0,0 1 0,0-1-1,0 0 1,0 0 0,-1 0-1,1 0 1,0 0 0,0 0-1,0-1 1,0 1 0,0 0-1,0 0 1,-1-1 0,1 1 0,0 0-1,0-1 1,0 1 0,-1-1-1,2 0 1,3-2-23,-1 0 0,0-1 1,0 1-1,0-1 0,0 0 0,4-6 0,1-3-153,0 0-1,-2-1 1,0 0-1,7-18 1,17-63-642,-30 92 795,6-21 145,-1 0-1,-1 0 0,-1 0 1,1-27-1,-5 69 231,6 155 1562,-4-152-1828,1 0 1,1 0-1,1 0 1,1 0-1,16 37 1,-21-54-177,1 0 0,0 0 0,1 0 0,-1-1 0,1 1 1,-1-1-1,1 1 0,0-1 0,1 0 0,-1 0 0,0-1 0,1 1 0,7 4 1,-8-7 21,0 1 0,0 0 0,0-1 0,0 1 0,0-1 0,6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08:1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12235,'-2'1'1107,"-1"0"0,0 1 0,1-1 0,-1 1 0,-3 2 0,-19 19 2103,11-6-1863,13-16-1308,1 1-1,-1-1 1,1 0-1,0 0 1,-1 0-1,1 1 1,0-1-1,0 0 1,0 0-1,0 1 1,0-1-1,0 0 1,0 0-1,0 0 1,1 2-1,4 13 178,1-1 0,0 0 0,11 18 0,4 9 298,-21-40-428,1 0 1,0 0-1,0 1 0,-1-1 1,1 5-1,-1-7-88,0 0 1,0 1-1,0-1 0,0 0 1,0 0-1,0 0 0,0 1 1,0-1-1,0 0 0,0 0 1,0 1-1,0-1 0,0 0 1,0 0-1,0 0 0,-1 1 1,1-1-1,0 0 1,0 0-1,0 0 0,0 0 1,0 1-1,-1-1 0,1 0 1,0 0-1,0 0 0,-1 0-91,1 0-1,-1 0 1,1 0-1,-1 0 1,1 0-1,-1 0 1,1 0-1,-1 0 1,1 0-1,-1-1 1,1 1-1,-1 0 1,1 0-1,-1-1 1,1 1-1,0 0 1,-1-1 0,-11-7-529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52 5721,'-4'0'2761,"1"-4"-1017,5 6-552,-2-2 41,0 0-481,0 0-224,0 0-368,0 1-224,2 3 48</inkml:trace>
  <inkml:trace contextRef="#ctx0" brushRef="#br0" timeOffset="1">28 0 7058,'16'52'2984,"-23"-56"-1848,3-1-343,-1-7-513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10378,'0'0'4001,"0"0"-3145,-1-1-376,0 0-568,-1-1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3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5505,'0'-1'321,"1"1"-1,-1-1 1,1 1 0,-1 0-1,1-1 1,0 1 0,-1 0-1,1 0 1,-1 0 0,1 0-1,0-1 1,-1 1 0,1 0-1,0 0 1,-1 0 0,1 0-1,0 0 1,-1 0 0,1 1-1,0-1 1,0 0 0,0 1-44,0-1 1,0 1 0,0-1 0,0 1 0,0 0 0,0 0 0,-1-1 0,1 1 0,0 0-1,0 0 1,0 1 0,1 2 59,0 0-1,0-1 1,-1 1-1,1 0 1,1 7-1,4 61 1149,-2-15-1137,3-96-1103,-6 32 733,1-7-13,1 1-1,1-1 1,0 1-1,8-16 1,-12 27 46,0 0-1,1 0 1,-1 0-1,0 0 1,1 1-1,0-1 1,-1 0 0,1 1-1,0-1 1,0 1-1,0-1 1,0 1 0,0 0-1,0 0 1,0 0-1,1 0 1,3-1-1,-5 2 21,1 0-1,0 0 1,0 0-1,0 0 0,-1 0 1,1 1-1,0-1 1,0 1-1,-1-1 1,1 1-1,0-1 0,-1 1 1,1 0-1,0 0 1,-1 0-1,1 0 0,-1 0 1,0 0-1,1 0 1,-1 1-1,0-1 0,0 0 1,2 4-1,2 2 95,-1 1-1,0 0 1,-1 0 0,1 0-1,-2 1 1,1-1-1,-1 1 1,1 12-1,0-6-6,-2-13-106,0 0-1,0 0 0,-1 0 1,1-1-1,0 1 1,1 0-1,0 1 1,5 3-48,-7-6 30,0 0-1,0 0 1,1 0 0,-1 0 0,0 0 0,0 0-1,0 0 1,1 0 0,-1 0 0,0 0 0,0 0 0,0 0-1,0 0 1,1 0 0,-1 0 0,0 0 0,0 0-1,0 0 1,1 0 0,-1 0 0,0 0 0,0 0-1,0 0 1,0-1 0,0 1 0,1 0 0,-1 0 0,0 0-1,0 0 1,0 0 0,0 0 0,0-1 0,1 1-1,0-11-1099,0 7 1071,0-1 0,0 0 0,0 1 0,1-1 0,0 1 1,0 0-1,0-1 0,0 1 0,0 0 0,1 0 1,0 0-1,6-6 0,3-6-26,-7 9 55,-1-1 0,0 1 0,-1 0-1,1-1 1,2-10 0,0-1 92,-6 18-75,0 1 0,0 0 0,1-1 0,-1 1 0,0-1 0,0 1 0,0-1 0,0 1-1,1 0 1,-1-1 0,0 1 0,1-1 0,-1 1 0,0 0 0,1-1 0,-1 1 0,0 0 0,1 0-1,-1-1 1,0 1 0,1 0 0,-1 0 0,1-1 0,0 1 0,-1 0 12,1 0 1,-1 0-1,1 1 1,-1-1-1,1 0 1,-1 0 0,1 0-1,-1 1 1,1-1-1,-1 0 1,1 0-1,-1 1 1,0-1-1,1 0 1,-1 1-1,0-1 1,1 1-1,-1 0 1,2 1 86,0 1 1,0 0-1,-1 0 1,1 0-1,-1 0 0,1 4 1,9 38 677,-6-21-485,13 35-1,-15-48-360,-2-10-58,-1 1-1,1 0 0,0-1 1,-1 1-1,1-1 1,0 1-1,2 2 0,-3-3-87,1-1 0,0 1 0,0 0 0,0-1 0,-1 1 0,1-1 0,0 0 0,0 1 0,0-1 0,0 0 0,0 1 0,0-1 0,0 0 0,0 0 0,0 0 0,0 0 0,2 0 0,7-1-1129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104 564 4633,'0'5'865,"-1"0"0,1 0 0,-1-1 1,0 1-1,0 0 0,-1-1 0,1 1 0,-1 0 0,0-1 0,0 0 1,-1 1-1,1-1 0,-6 7 0,2-6 520,5-5-1352,1 0 1,0 0 0,0 0 0,0 0 0,0 0-1,0 0 1,0 0 0,-1 0 0,1 0 0,0 0 0,0 0-1,0 0 1,0 0 0,0 0 0,0 0 0,-1 0 0,1-1-1,0 1 1,0 0 0,0 0 0,0 0 0,0 0 0,0 0-1,0 0 1,0 0 0,0 0 0,-1-1 0,1 1-1,0 0 1,0 0 0,0 0 0,0 0 0,0-3 100,-1 1 1,1 0-1,0 0 1,0 0-1,0-1 1,0-2-1,5-34 84,9-40-1,-1 15-181,-6 21-16,-1-1 0,-3 0 1,-1-52-1,-4 70-11,0 1 0,-2-1 0,-1 1 0,-15-47 0,19 69-13,0 0 0,0 0-1,0 0 1,-1 0-1,0 1 1,1-1 0,-1 0-1,0 1 1,-5-5-1,7 7-1,-1-1 0,1 1 0,-1 0 0,1-1 0,-1 1 0,1 0 1,-1 0-1,1-1 0,-1 1 0,0 0 0,1 0 0,-1 0 0,1 0 0,-1 0 0,0 0 0,1 0 0,-1 0 0,0 0 0,0 0 0,0 1-14,-1 0 0,1-1-1,0 1 1,0 0 0,0-1 0,0 1 0,0 0 0,0 0 0,0 0-1,0 0 1,0 0 0,-1 1 0,-3 5-258,1 0 0,0 1 0,0-1 0,0 1 0,-3 11 0,5-12-635,0 0 0,0-1 0,1 1 0,-1 7 0,2 0-474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76 193 6345,'-54'5'2729,"53"-5"-2626,0 0 0,1 1 0,-1-1 0,0-1 0,0 1 0,0 0 0,1 0 0,-1 0 0,0 0 0,0 0 0,0-1 0,1 1 0,-1 0 0,0-1 0,0 1 0,1-1 0,-1 1 0,0 0 0,1-1 0,-1 0 0,1 1 0,-1-1 0,0 1 0,1-1 0,0 0 0,-1 1 0,1-1-1,-1-1 1,0 1 108,1-1 0,0 1-1,0-1 1,0 1 0,-1-1-1,1 1 1,1-1 0,-1 0-1,0-1 1,0 3-178,2-7 196,-1 1-1,1 0 0,0 0 1,1-1-1,-1 1 0,1 1 0,0-1 1,1 0-1,0 1 0,0 0 0,7-8 1,-1 3-198,0 0 0,1 0-1,0 1 1,16-9 0,-18 13-28,0 0 0,0 0 0,1 1 0,-1 1 0,1 0 0,14-3-1,-18 5-1,-1 0-1,1 0 0,0 1 1,0 0-1,-1 0 0,1 0 1,0 1-1,-1 0 0,1 0 0,0 1 1,-1-1-1,11 5 0,-13-4 7,1 1 0,-1-1 0,0 0 0,0 1 0,0 0 0,0 0 0,-1 0 1,1 0-1,-1 0 0,0 0 0,0 1 0,3 5 0,1 5 175,9 29 0,-14-39-146,8 32 304,11 32 344,-16-57-583,1 0 0,-1-1 0,1 0 0,8 11 0,-11-18-105,-1-1-14,-1-1 0,1 0 0,0 0 1,-1 0-1,1 0 0,0-1 0,0 1 1,0 0-1,0 0 0,0 0 0,0-1 1,0 1-1,0 0 0,0-1 0,2 2 1,-3-2 3,0 0 1,0 0 0,0 0 0,0 0-1,0 0 1,0 0 0,1 0 0,-1 0-1,0 0 1,0 0 0,0 0 0,0 0-1,0 0 1,0 0 0,0 0 0,0 0-1,1 0 1,-1 0 0,0 0 0,0 0 0,0 0-1,0 0 1,0 0 0,0-1 0,0 1-1,0 0 1,1 0 0,-1 0 0,0 0-1,0 0 1,0 0 0,0 0 0,0 0-1,0 0 1,0 0 0,0 0 0,0-1-1,0 1 1,0 0 0,0 0 0,0 0-1,0 0 1,0 0 0,0 0 0,1-13-334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27 7850,'0'-1'145,"0"0"1,0 0 0,0 0-1,0 0 1,0 0 0,0 0-1,-1-1 1,1 1 0,-1 0 0,1 0-1,-1 0 1,1 0 0,-1 0-1,1 0 1,-1 0 0,0 1-1,1-1 1,-1 0 0,0 0-1,0 0 1,0 1 0,0-1-1,0 0 1,0 1 0,0-1-1,0 1 1,0-1 0,0 1-1,0-1 1,0 1 0,0 0 0,0 0-1,0-1 1,0 1 0,-1 0-1,1 0 1,0 0 0,0 0-1,0 0 1,0 1 0,0-1-1,0 0 1,-1 0 0,1 1-1,-1 0 1,0 0-65,0 0 1,0 0-1,0 1 0,0-1 1,0 0-1,0 1 1,1 0-1,-1-1 0,1 1 1,-1 0-1,1 0 0,0 0 1,-1 0-1,1 0 0,0 0 1,0 0-1,1 0 0,-1 0 1,0 0-1,0 3 0,-1 5 45,0 0 1,1 0-1,0 14 0,1-16-82,0 1 1,1-1-1,0 0 1,0 0-1,1 0 0,0 0 1,0 0-1,5 9 1,-5-13-34,0 0-1,0 0 1,0 0 0,1 0-1,0-1 1,0 1 0,0-1-1,0 0 1,0 0-1,0 0 1,1 0 0,0-1-1,-1 1 1,1-1 0,0 0-1,0 0 1,5 2 0,-3-3-2,-1 1 1,1-1 0,0 0-1,0-1 1,0 1-1,0-1 1,0-1 0,0 1-1,0-1 1,0 0-1,0 0 1,-1 0 0,1-1-1,0 0 1,-1 0-1,1-1 1,-1 1 0,0-1-1,7-5 1,-7 4 2,0-1-1,0 0 1,-1 0 0,1-1 0,-1 0 0,0 1 0,-1-2 0,1 1-1,-1 0 1,2-8 0,-4 11-2,1-1 1,-2 1-1,1 0 0,0-1 1,-1 1-1,1 0 0,-1-1 0,0 1 1,0-1-1,-1 1 0,1 0 0,-1-1 1,1 1-1,-1 0 0,0-1 1,-1 1-1,1 0 0,0 0 0,-1 0 1,0 0-1,1 0 0,-5-5 0,2 4 7,0 1 0,-1-1 0,1 1-1,-1 0 1,0 0 0,1 0 0,-1 1-1,-1 0 1,1 0 0,0 0 0,0 0-1,-1 1 1,1 0 0,-1 0 0,1 0-1,-1 1 1,-6 0 0,8 0-105,0 0 0,0 0 0,1 1 1,-1 0-1,0-1 0,0 1 0,1 1 0,-1-1 0,1 0 1,-1 1-1,1 0 0,-1 0 0,1 0 0,0 0 1,0 0-1,0 1 0,0-1 0,0 1 0,1 0 0,-1 0 1,1 0-1,0 0 0,0 0 0,0 1 0,0-1 1,-1 5-1,-3 18-2888,2 1 1229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49 5681,'49'28'2590,"-49"-28"-2453,0 0-1,1 1 1,-1-1 0,0 0-1,1 0 1,-1 0-1,0 0 1,1 0 0,-1 1-1,1-1 1,-1 0 0,0 0-1,1 0 1,-1 0-1,1 0 1,-1 0 0,0 0-1,2-1 1,0-3 2426,-4-8 338,2 12-2893,0-1-3,-1 0 67,1 0 1,-1-1 0,1 1 0,-1-1 0,1 1-1,-1 0 1,0-1 0,0 1 0,-1-2-1,-1 0 38,-1 0-1,1 1 1,-1-1-1,-6-2 0,7 3-81,-42-20 276,43 21-279,0 0-1,0 0 1,-1 1-1,1-1 0,0 1 1,-1-1-1,1 1 1,0 0-1,-1 0 0,1 0 1,-1 0-1,1 0 1,-1 0-1,1 1 0,0 0 1,-1-1-1,1 1 1,0 0-1,0 0 0,0 0 1,-1 0-1,1 0 1,0 1-1,0-1 0,0 1 1,1-1-1,-1 1 1,0 0-1,-1 2 0,-1 0 26,1 1-1,0 0 1,1 0-1,-1 0 0,1 0 1,0 0-1,0 1 0,1-1 1,-1 1-1,0 8 0,2-4-5,-1 1-1,2-1 1,0 1 0,0-1-1,0 1 1,2-1-1,-1 0 1,1 0-1,1 0 1,0 0-1,0-1 1,1 0-1,0 1 1,0-1-1,1-1 1,0 1-1,1-1 1,10 10-1,-11-13-26,1 1 0,-1-1-1,1 0 1,0 0 0,0-1-1,1 0 1,-1 0 0,1-1 0,0 0-1,10 2 1,-11-3-12,0-1-1,0 0 1,1-1-1,-1 1 1,0-2 0,0 1-1,0-1 1,1 0-1,-1 0 1,0-1 0,0 0-1,-1 0 1,8-4-1,-8 3-1,0 0-1,0 0 1,0-1-1,-1 0 1,1 0-1,-1 0 1,0-1-1,-1 0 1,1 0-1,-1 0 1,0-1-1,0 1 1,0-1-1,-1 0 0,0 0 1,3-8-1,-4 8 7,0 0-1,-1 0 1,1 0-1,-1 0 0,0 0 1,-1 0-1,0 0 1,0-1-1,0 1 0,0 0 1,-1 0-1,0 0 1,-1 0-1,1 0 1,-1 0-1,0 0 0,-5-8 1,4 7 22,-1 1 0,0 1 0,-1-1 0,1 0 0,-1 1 0,0 0 0,0 0 0,-1 0 0,1 1 0,-1 0 0,0 0 0,0 0 1,-1 1-1,-8-4 0,9 5-1,0 0 1,0 1-1,0 0 1,0-1-1,0 2 1,0-1-1,-1 1 1,1 0-1,0 0 1,0 1-1,-1 0 0,1 0 1,0 0-1,0 1 1,0-1-1,-9 6 1,3-1-178,9-4-307,-1 0-1,1 0 1,-1 0-1,0 0 1,0-1 0,0 0-1,-5 2 1,7-4-582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1365 4177,'31'38'2519,"-29"-37"-2120,-1 1 0,0 0 0,0 0 0,0 0-1,0 0 1,0 0 0,0 1 0,1 3 0,-1-1 497,-1-5-700,0 1-1,0 0 0,1-1 0,-1 1 0,0 0 0,0-1 1,0 1-1,0 0 0,0-1 0,-1 1 0,1 0 0,0-1 1,-1 2-1,-1-1 1619,-1-9 126,-5-21-1516,-6-52 0,3-39-277,5 55-120,-22-167-23,-11-176 49,48 38 135,-8 352-156,0 5 15,0-1 0,-2-13-1,1 24-31,0 0 0,-1 0-1,1 0 1,-1 0 0,0 0-1,0 0 1,0 0 0,0 0-1,-1 0 1,1 0-1,-1 1 1,0-1 0,-3-4-1,4 6-77,0 0 0,0 0 0,-1 0 0,1 0 0,0 0 0,0 1 0,-1-1 0,1 0 0,-1 1 0,1-1 0,0 1-1,-1-1 1,1 1 0,-1 0 0,1-1 0,-1 1 0,1 0 0,-1 0 0,1 0 0,-1 0 0,1 1 0,-4 0-1,-8 4-458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19 308 6281,'-5'0'1335,"-6"-2"2053,11 2-3256,0 0 0,0 0 0,-1-1 0,1 1 0,0 0 0,0-1 0,-1 1 0,1 0 0,0-1 0,0 1 0,0 0 0,0-1 0,0 1 0,0 0 0,-1-1 0,1 1 0,0-1 0,0 1 0,0 0 0,0-1 0,0 1 0,0 0 0,0-1-1,1 1 1,-1-1 0,0 1 0,0 0 0,0-1 0,0 1 0,1-1 0,40-113 679,-28 83-716,16-35 41,-24 56-56,0 1 0,1 0 1,0 0-1,12-13 0,-16 19-12,1 1-1,-1 0 1,1 0-1,-1 0 0,1 0 1,0 0-1,0 1 1,0-1-1,0 1 1,0 0-1,1 0 0,-1 0 1,0 0-1,4 0 1,-2 1 61,1-1 0,-1 2 1,0-1-1,0 1 0,0-1 1,0 1-1,1 1 0,5 1 1,6 5 355,0 0 1,-1 1 0,30 21-1,-42-27-431,6 4 155,0 0 1,0 1 0,-1 1-1,11 12 1,5 1 173,-24-21-392,-1-1 0,0 0 0,0 0 0,0 0 1,0 0-1,0 0 0,0 1 0,0-1 0,0 0 1,0 0-1,0 0 0,0 0 0,0 1 0,0-1 0,0 0 1,0 0-1,0 0 0,0 0 0,0 1 0,0-1 1,0 0-1,0 0 0,0 0 0,0 0 0,0 1 0,0-1 1,0 0-1,0 0 0,0 0 0,0 0 0,0 0 1,-1 1-1,1-1 0,0 0 0,0 0 0,0 0 0,-4 0-4060,3-1 2671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1 680,'30'24'168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123 110 5321,'1'-5'1117,"0"0"0,-1 0 0,0-1 0,0-6-1,0 11-1014,0 0-1,0 0 0,0 0 1,-1 0-1,1 0 0,0 0 1,0 0-1,-1 0 0,1 0 0,-1 0 1,1 0-1,-1 0 0,1 1 1,-1-1-1,1 0 0,-1 0 0,0 0 1,0 1-1,1-1 0,-1 0 1,0 1-1,0-1 0,0 1 1,0-1-1,0 1 0,1-1 0,-1 1 1,-2-1-1,-1 0 84,0 0 1,-1 1-1,1 0 0,0-1 1,-1 1-1,1 1 0,-1-1 1,1 1-1,0 0 0,-1 0 1,-4 2-1,6-2-126,0 0 1,1 0-1,-1 1 0,0-1 1,1 1-1,0 0 0,-1 0 1,1-1-1,0 2 0,0-1 1,0 0-1,0 0 0,0 1 1,1-1-1,-1 1 0,1-1 1,-1 1-1,0 3 0,0 2 23,0 0 0,0 0 0,1 0 0,0 0 0,1 0 0,0 0 0,0 0 0,0 0 0,3 9 0,-1-5 10,1-1 1,0 1 0,1 0 0,0-1 0,7 15 0,-7-19-66,0 0 0,0-1 0,1 0 0,0 0 0,0 0 0,0 0 0,1-1 0,0 0 0,0 0 0,0 0 0,0-1 0,1 0 0,0 0 0,0-1 0,0 0 0,0 0 0,0-1 0,1 1 0,-1-2 0,1 1 0,0-1 1,-1 0-1,1 0 0,0-1 0,-1 0 0,1-1 0,0 0 0,11-2 0,-14 1-23,0 0 0,0 1 0,0-1 0,0-1 0,0 1 1,0-1-1,-1 0 0,0 0 0,1 0 0,-1-1 0,5-5 0,-4 3 0,0 0 0,0-1 0,-1 1-1,0-1 1,0 0 0,-1 0 0,4-10-1,-4 5 12,1 0 0,-2-1 0,0 1 0,0-1 0,-1 0-1,0 1 1,-1-1 0,-1 0 0,-3-19 0,3 26 5,-1 0-1,0 0 1,0 0 0,-1 0-1,1 0 1,-1 1 0,0 0 0,-1-1-1,0 1 1,1 0 0,-1 0-1,-1 1 1,1-1 0,-1 1 0,0 0-1,0 0 1,0 1 0,0 0-1,-1 0 1,1 0 0,-9-3 0,7 3-71,1 1 1,0 1 0,-1-1 0,0 1 0,1 0 0,-1 0 0,0 1 0,0 0 0,1 0 0,-1 1 0,0-1-1,1 1 1,-1 1 0,0 0 0,1 0 0,0 0 0,-1 0 0,1 1 0,-10 6 0,14-7-154,0-1 1,0 0-1,0 1 1,1 0-1,-1-1 1,-1 3-1,-7 14-630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41 994 9298,'2'1'7155,"-1"-3"-4344,0-5-3401,0 1 1185,6-51-283,-2-90-1,-22-155-180,3 102-111,12 135-9,6-69-1,-2 118 16,5-20 1,-6 32-17,-1 3-5,0 0-1,1 0 1,-1 1-1,0-1 1,0 0-1,0 0 1,0 0-1,0 1 1,0-1 0,0 0-1,0 0 1,0 0-1,-1 1 1,1-1-1,0 0 1,0 0 0,-1 0-1,1 0-1,-1 1 0,1 0 0,0 0-1,-1-1 1,1 1 0,0 0 0,-1 0 0,1 0-1,-1-1 1,1 1 0,0 0 0,-1 0-1,1 0 1,0 0 0,-1 0 0,1 0 0,-1 0-1,1 0 1,-1 0 0,1 0 0,0 0 0,-1 0-1,0 0 1,-1 1-241,0-1 0,0 1 0,0 0 0,0 0 0,0 0 0,0 0 0,1 0-1,-1 0 1,0 1 0,-1 1 0,-3 2-679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42 359 5713,'-33'27'2797,"33"-27"-2753,0 0 0,0 0 0,0 0 0,0 1 0,0-1 0,0 0 0,-1 0 1,1 0-1,0 0 0,0 0 0,0 0 0,0 1 0,-1-1 0,1 0 0,0 0 0,0 0 0,0 0 0,-1 0 1,1 0-1,0 0 0,0 0 0,0 0 0,-1 0 0,1 0 0,0 0 0,0 0 0,0 0 0,-1 0 0,1 0 1,0 0-1,0 0 0,0 0 0,-1 0 0,1 0 0,0 0 0,0-1 0,0 1 0,-1 0 0,1 0 1,0 0-1,0 0 0,0 0 0,0 0 0,0-1 0,-1 1 0,1 0 0,0 0 0,0 0 0,0-1 0,0 1 1,0 0-1,0-10 972,0 8-792,2-9 358,1-1 0,0 1 0,1 0 0,8-17 0,-3 3-364,4-6-88,31-78-17,-35 90-53,0 1 0,2 0 0,20-27 0,-28 41 25,1 0 0,0 0 1,0 0-1,8-6 0,-10 9-24,0 0 0,0 0 0,0 0 0,0 0-1,0 0 1,0 0 0,0 1 0,0-1 0,0 1 0,1-1 0,-1 1 0,0 0 0,0 0 0,1 0-1,1 1 1,2 0 128,0 0 0,0 1-1,0 0 1,0 1-1,0-1 1,-1 1 0,1 0-1,-1 0 1,0 1-1,7 5 1,5 6 565,23 26 0,-21-20-363,-14-16-339,0 1-20,1 0 0,0 0-1,1-1 1,10 8 0,-17-13-55,0 0-1,0 0 0,0 0 1,0 0-1,0-1 1,0 1-1,0 0 0,0 0 1,0 0-1,0 0 0,0 0 1,0 0-1,0 0 1,0 0-1,1 0 0,-1 0 1,0 0-1,0-1 0,0 1 1,0 0-1,0 0 1,0 0-1,0 0 0,0 0 1,0 0-1,0 0 1,0 0-1,0 0 0,0 0 1,0 0-1,0 0 0,0 0 1,1 0-1,-1 0 1,0 0-1,0 0 0,0 0 1,0 0-1,0 0 0,0 0 1,0 0-1,0 0 1,0 0-1,0 0 0,1 0 1,-1 0-1,0 0 1,0 0-1,0 0 0,0 0 1,0 0-1,0 0 0,0 0 1,0 0-1,0 0 1,0 0-1,0 0 0,0 0 1,1 0-1,-1 0 0,0 0 1,0 0-1,0 0 1,0 0-1,0 1 0,0-1 1,0 0-1,0 0 1,-5-5-591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10866,'0'-1'4425,"0"-1"-2976,0 1-177,10-4-664,8-2-224,36-14-216,-31 15-64,1 5-64,-2 1-8,-3 0-432,-3 0-416,-9 0-1369,-7 4 1329</inkml:trace>
  <inkml:trace contextRef="#ctx0" brushRef="#br0" timeOffset="1">35 0 9114,'0'0'4089,"3"10"-1969,2 2-199,2 8-673,2 6-352,1 9-472,-1 2-136,0 6-152,-1-5-72,4-10-480,-1-5-416,1-12-1304,4-5-1201,-3-4 2097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57 8434,'-2'0'4124,"2"-1"-4007,0 1 1,-1 0-1,1 0 1,0 0 0,0 0-1,0 0 1,-1 0 0,1 0-1,0 0 1,0 0 0,-1 0-1,1-1 1,0 1 0,0 0-1,0 0 1,-1 0 0,1 0-1,0 1 1,0-1 0,-1 0-1,1 0 1,0 0 0,0 0-1,-1 0 1,1 0 0,0 0-1,0 0 1,0 0 0,-1 1-1,1-1 1,0 0 0,0 0-1,0 0 1,0 0 0,-1 1-1,1-1 1,0 0 0,0 0-1,0 0 1,0 1 0,0-1-1,0 0 1,-1 0-1,-2 9-33,0 0 0,0 0 1,0 0-1,1 0 0,1 0 0,-2 11 0,3-15-48,0 1 0,0 0 0,1-1 0,0 1 0,0 0 0,0-1 1,0 1-1,1-1 0,0 0 0,0 1 0,4 5 0,-2-4-9,0 0 0,0-1 0,1 0 0,0 0 0,0 0 0,0-1 0,8 6 0,-8-7-21,1-1 1,0 1-1,0-1 0,0 0 0,0-1 1,0 1-1,0-1 0,1-1 0,-1 1 1,1-1-1,0 0 0,-1 0 0,1-1 1,0 0-1,-1 0 0,1-1 0,11-2 1,-13 2-5,0 0 1,0-1 0,0 1 0,0-1-1,0 0 1,0 0 0,-1-1 0,1 0-1,-1 0 1,0 0 0,1 0 0,-1 0-1,-1-1 1,1 0 0,0 0 0,-1 0-1,0 0 1,0 0 0,0-1 0,0 0 0,-1 1-1,3-9 1,-3 6 8,-1 1-1,1 0 1,-2-1 0,1 1 0,-1 0-1,0-1 1,0 1 0,0-1-1,-1 1 1,0 0 0,0-1-1,-1 1 1,0 0 0,0 0-1,0 0 1,-1 0 0,0 0 0,0 1-1,-7-10 1,5 8-2,0 2 0,0-1 0,-1 0 0,0 1 0,0 0-1,0 1 1,0-1 0,-1 1 0,1 0 0,-1 1 0,0-1 0,-1 1 0,1 1 0,0 0 0,-1 0 0,-9-2 0,13 4-24,-1-1 0,1 1 1,0 0-1,-1 0 1,-7 2-1,11-2-40,-1 0 0,1 1-1,-1-1 1,1 1 0,0-1 0,-1 1-1,1 0 1,0-1 0,0 1-1,0 0 1,-1 0 0,1 0-1,0 0 1,0 0 0,0 0 0,0 0-1,0 0 1,1 0 0,-1 0-1,0 1 1,0-1 0,0 2 0,0 0-242,0 1 1,1-1 0,-1 0-1,1 0 1,0 5 0,2 17-758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111 908 8618,'-8'2'4431,"8"-2"-4259,0 0 1,0 1 0,0-1-1,-1 0 1,1 0 0,0 0-1,0 0 1,-1 0-1,1 1 1,0-1 0,0 0-1,-1 0 1,1 0 0,0 0-1,-1 0 1,1 0 0,0 0-1,0 0 1,-1 0 0,1 0-1,0 0 1,-1 0-1,1 0 1,0 0 0,0 0-1,-1-1 1,1 1 0,0 0-1,0 0 1,-1 0 0,1 0-1,0-8 295,7-205 115,-1 73-577,-4-232-217,-2 366 208,0-21-15,-1 0 0,-6-37-1,6 60 13,0 0 0,0-1 0,0 1 0,-1 0 0,1 0-1,-1 0 1,0 1 0,-4-7 0,5 9-13,0 0 0,0 0 0,0 0 1,0 1-1,0-1 0,0 0 0,0 0 1,0 1-1,0-1 0,0 0 0,0 1 1,0-1-1,-1 1 0,1 0 0,0-1 0,0 1 1,-1 0-1,1 0 0,0-1 0,0 1 1,-1 0-1,1 1 0,0-1 0,-1 0 1,1 0-1,0 0 0,0 1 0,-1-1 0,1 1 1,-2 0-1,-1 1-285,1 0 0,-1 0-1,1 1 1,0-1 0,0 1 0,0 0 0,0 0-1,0 0 1,1 0 0,-1 0 0,1 1 0,-2 3-1,-3 9-759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42 293 6337,'-34'32'3237,"28"-27"-216,5-7-1785,6-9-754,-5 10-117,33-88 990,1-1-1331,-26 72 27,0 0 0,21-29 0,-26 42 34,1 1 0,0-1-1,0 1 1,0 1 0,1-1-1,-1 0 1,1 1 0,0 0 0,0 0-1,0 1 1,0-1 0,0 1-1,1 0 1,-1 0 0,1 1 0,-1 0-1,1 0 1,0 0 0,10 0-1,-10 1 10,1 1 0,-1-1 0,0 1-1,0 0 1,1 0 0,-1 1-1,0 0 1,0 0 0,-1 0-1,1 1 1,0 0 0,-1 0-1,1 0 1,-1 1 0,0 0-1,0 0 1,7 8 0,-7-5-32,0-1 1,-1 1-1,1 0 1,-2 1-1,1-1 0,-1 1 1,0 0-1,0 0 1,-1 0-1,1 8 1,-2-11-116,0-1 0,0 1 1,1-1-1,-1 1 0,1-1 1,0 0-1,3 5 0,-2-6-542,-2-5-582,-1 0 247,4-1-133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9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16 188 3441,'-1'-6'10850,"0"6"-7100,1 10-3482,0-8-245,1 1 0,0-1 0,0 0 0,-1 0-1,1 0 1,1 0 0,0 2 0,0-1-9,1 2-1,-1-1 0,1 0 0,0 0 0,0 0 0,1 0 0,-1-1 0,1 1-1,-1-1 1,1 0 0,0 0 0,0 0 0,1-1 0,3 3 0,-3-3-10,0 0 0,0-1-1,-1 1 1,1-1 0,0 0 0,0-1 0,0 1 0,0-1 0,0 0 0,0 0 0,0 0 0,0-1 0,0 0 0,0 0 0,0 0 0,0-1 0,0 1 0,-1-1 0,1 0 0,0-1-1,-1 1 1,0-1 0,0 0 0,0 0 0,0 0 0,0 0 0,0-1 0,4-5 0,-4 4 2,0 0-1,-1 0 1,0 0-1,0 0 1,0-1 0,0 1-1,-1-1 1,0 0-1,0 1 1,-1-1 0,1 0-1,-1 0 1,0 0-1,-1 0 1,0-1-1,0 1 1,0 0 0,-1 0-1,-2-12 1,2 13 1,-1 0 0,0-1 1,0 1-1,0 0 0,-1 0 1,1 0-1,-1 0 0,0 0 1,-1 1-1,1-1 0,-1 1 1,0 0-1,0 0 0,-1 0 1,1 1-1,-1-1 0,1 1 0,-1 0 1,0 1-1,0-1 0,-10-3 1,6 4 5,0-1 0,-1 2 0,1-1 0,0 1 1,-1 0-1,1 1 0,-16 1 0,21 0-31,0 0-1,-1 0 1,1 0-1,0 0 1,0 1-1,0-1 1,0 1-1,-5 3 1,7-3-43,0-1 0,0 1 0,0 0 0,0 0 0,0 0 1,1 0-1,-1 0 0,0 0 0,1 0 0,-1 1 0,1-1 1,0 1-1,0-1 0,-1 4 0,2-3-389,-1 0-1,1 0 0,0 0 1,-1 0-1,2 0 1,-1-1-1,0 1 1,1 0-1,-1 0 0,1 0 1,0 0-1,2 4 1,7 19-1698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9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40 525 9218,'0'47'3553,"-2"-28"-1299,1-17-868,0-7 1418,6-212-2285,-4 158-489,8-191 50,-7 233-73,1-21 0,-3 38-9,0 0 0,0 0 0,0 0 1,0 0-1,0-1 0,0 1 1,0 0-1,0 0 0,0 0 0,0-1 1,0 1-1,0 0 0,0 0 1,0-1-1,0 1 0,0 0 0,0 0 1,0 0-1,0-1 0,0 1 1,0 0-1,0 0 0,-1 0 1,1 0-1,0-1 0,0 1 0,0 0 1,0 0-1,0 0 0,0 0 1,-1 0-1,1-1 0,0 1 0,0 0 1,0 0-1,0 0 0,-1 0 1,1 0-1,0 0 0,-1 0 0,-6 7-202,-8 17-622,14-23 717,-19 39-3233,11-27 2135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3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67 227 7370,'-56'-3'2815,"55"3"-2759,1 0 0,-1 0 0,1 0 0,-1 0-1,1 0 1,0 0 0,-1-1 0,1 1 0,-1 0 0,1 0 0,-1 0 0,1-1 0,0 1 0,-1 0 0,1 0 0,0-1 0,-1 1-1,1 0 1,0-1 0,-1 1 0,1 0 0,0-1 0,0 1 0,-1-1 0,1 1 0,0 0 0,0-1 0,0 1 0,-1-1 0,1 1-1,0-1 1,0 1 0,0 0 0,0-1 0,0 1 0,0-1 0,0 1 0,0-1 0,0 1 0,0-1 0,0 1 0,0-1 0,1 0-1,0-1 219,0 0 0,0-1 0,0 1-1,0 0 1,3-3 0,-4 4-131,22-27 880,44-43 0,-37 41-802,-21 21-170,1 1 1,0-1-1,0 1 0,13-7 0,-19 13-27,-1 0-1,1 1 0,0 0 0,0-1 0,0 1 0,0 0 0,0 0 1,1 0-1,-1 1 0,0-1 0,0 1 0,0 0 0,1 0 1,-1 0-1,0 0 0,0 0 0,1 1 0,-1 0 0,0-1 0,0 1 1,4 2-1,-1 0 75,0 1 0,0 0 0,-1 0 0,0 0 0,0 1 1,0-1-1,0 1 0,-1 0 0,0 1 0,0-1 0,0 1 0,3 7 1,0 1 151,0 0 0,-2 1 0,1-1 0,3 21 0,-3 9 216,-4-33-333,-1 1 1,1 0 0,7 19 0,-5-24-275,-6-13-927,-3-7 626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44 8914,'18'-37'3094,"-18"37"-3063,0 0 1,0 0 0,0 0-1,0-1 1,0 1-1,0 0 1,0 0-1,0 0 1,0 0 0,0-1-1,0 1 1,0 0-1,0 0 1,0 0-1,0-1 1,0 1 0,0 0-1,0 0 1,0 0-1,0 0 1,0-1-1,0 1 1,0 0 0,0 0-1,0 0 1,0 0-1,0-1 1,-1 1-1,1 0 1,0 0 0,0 0-1,0 0 1,0 0-1,0 0 1,0-1-1,-1 1 1,1 0 0,0 0-1,0 0 1,-1 0-1,-8 2 927,-9 7 288,9-3-855,0 1-1,1 0 1,0 0-1,-12 15 1,17-18-330,1-1 1,-1 1-1,1 0 0,0 0 0,0 0 0,0 1 1,0-1-1,1 0 0,0 1 0,0-1 0,0 1 1,0 0-1,0 8 0,2-4-31,0 1-1,1-1 1,0 1-1,0-1 1,1 0-1,0 0 1,0 0 0,1 0-1,1-1 1,-1 1-1,1-1 1,1 0 0,-1-1-1,1 1 1,13 11-1,-14-14-25,0-1 0,1 1 0,-1-1 0,1 0 0,0 0 0,0-1 0,0 0 0,1 0 0,-1 0 0,1-1 0,0 0 0,0 0 0,-1-1 0,1 0 0,0 0 0,0 0 0,0-1 0,0 0 0,0-1 0,0 1 0,14-4 0,-17 2 1,0 0-1,0 1 0,0-1 0,0-1 1,0 1-1,0 0 0,-1-1 0,0 0 0,1 0 1,-1 0-1,0 0 0,0-1 0,0 1 1,-1-1-1,1 1 0,-1-1 0,0 0 1,0 0-1,0 0 0,1-7 0,0 3 11,-1 0-1,0 0 0,-1-1 0,0 1 1,0 0-1,-1-1 0,0 1 1,0-1-1,-3-14 0,1 16-3,0 1 0,0-1-1,-1 0 1,0 0 0,0 1-1,0 0 1,-1-1 0,0 1-1,0 1 1,0-1 0,-1 1-1,0-1 1,0 1 0,-1 1-1,-9-8 1,10 9-56,-1-1 0,0 1 0,0 0 0,0 0 0,0 1-1,-1 0 1,1 0 0,-1 0 0,1 1 0,-1 0 0,0 0 0,1 0 0,-1 1 0,0 0-1,0 1 1,-11 2 0,15-3-140,-1 1 0,0 0 0,1 1 0,-1-1 1,1 1-1,-1-1 0,1 1 0,0 0 0,0 0 0,0 0 0,0 1 0,0-1 0,0 1 0,1 0 0,-3 3 0,-12 18-918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4705,'0'0'2102,"0"0"-497,0 0-271,0 0-94,0 0-141,0 0-187,0 0-117,0 0-131,2 0-93,51-3 481,-36 2-851,27 0 1,-24 2-94,-1 1 1,1 1-1,-1 1 0,0 0 0,-1 1 0,1 2 1,-1-1-1,26 15 0,-32-14-34,0 0-1,0 1 1,0 1-1,-1 0 1,-1 0-1,0 1 1,0 1-1,0-1 1,-2 2-1,1-1 1,-1 1-1,8 17 1,-5-4 80,-1 1-1,-1 0 1,7 37 0,6 85 259,-20-121-307,0 0-1,-2 1 0,-1 0 1,-1-1-1,-1 0 0,-2 0 1,0 0-1,-2 0 0,-1-1 1,-12 28-1,-86 164 283,85-173-332,2 1 0,-18 66 0,34-102-60,0 1-1,-1-1 1,0 0-1,0 0 1,-1 0-1,-1-1 1,-11 16-1,10-20-350,5-9-888,3-11-1521,2 1 1498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7162,'9'16'4009,"13"30"0,-16-33-3442,1 1 0,0-1 0,10 14 0,-10-18-432,1 0 0,0-1 1,0 0-1,0 0 0,1-1 0,0 0 1,11 6-1,-15-10-110,1 0 0,0 0 0,0-1 0,0 0 0,1 0 1,-1 0-1,1 0 0,-1-1 0,1 0 0,-1-1 0,1 0 0,-1 0 0,10-1 0,-4-1-2,0-1 1,-1 0-1,0-1 0,1 0 0,-2 0 0,1-2 0,16-9 0,-13 5-324,0 0 0,0-1 0,-1-1 0,18-21 0,-4-1-264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 5321,'-25'-8'7188,"31"7"-3692,22 4-3106,32 8 0,-38-5-207,0 1-1,0 1 1,28 15 0,-1 0 102,-17-9-120,-1 2 1,-1 1-1,34 25 0,75 73 66,-119-95-181,-1 2-1,-1 0 0,25 40 1,-26-33 58,-1 0 0,21 57 0,14 69 239,-35-102-233,4 21 57,-2 1-1,10 115 1,-7 156-16,-19-305-148,0 13 7,5 203 49,-9-178-22,-14 98-1,-44 116 89,29-158-82,-15 34 29,0 2-1,39-144-82,0 0 1,-13 27-1,12-32-410,-8 41 1,14-57 264,1 6-315,-1 5-1030,2-17 1382,0 0 1,0 1-1,0-1 0,0 0 0,0 1 0,0-1 0,0 0 1,0 0-1,-1 1 0,1-1 0,0 0 0,0 0 0,0 1 1,0-1-1,0 0 0,0 0 0,-1 1 0,1-1 0,0 0 0,0 0 1,0 0-1,-1 0 0,1 1 0,0-1 0,0 0 0,-1 0 1,1 0-1,0 0 0,0 0 0,-1 1 0,1-1 0,0 0 1,-1 0-1,1-3-1372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144 252 6577,'0'-1'349,"0"0"1,0 1-1,1-1 0,-1 0 0,0 0 0,0 0 0,0 1 0,0-1 0,0 0 0,0 0 0,0 0 0,0 1 0,0-1 1,0 0-1,-1-1 0,0 1-183,1 1 0,-1-1 0,1 0 0,-1 1 0,0-1 0,0 1 0,1-1 0,-1 1 0,0-1 0,0 1 0,1 0 1,-1-1-1,0 1 0,0 0 0,0 0 0,-1-1 0,-25-7 1311,20 6-1214,0-1 1,0 1-1,-1 1 0,1-1 1,-1 1-1,1 0 0,-10 1 0,16 0-236,0 0 0,0 0 0,0 0 0,0 0-1,0 1 1,1-1 0,-1 0 0,0 1 0,0-1 0,0 0-1,0 1 1,0-1 0,1 1 0,-1-1 0,0 1-1,0 0 1,-1 1 0,0 1 32,1 0-1,-1 0 1,0 0 0,-1 5-1,3-7-55,-2 5 2,1 1 1,-1-1-1,1 0 0,0 1 0,1 0 0,0-1 1,0 1-1,0-1 0,1 1 0,-1-1 0,2 1 1,-1-1-1,1 0 0,0 1 0,0-1 0,1 0 1,0 0-1,0-1 0,0 1 0,5 6 0,-7-10-8,1 0 0,-1-1 0,1 1-1,-1 0 1,1-1 0,-1 0 0,1 1-1,0-1 1,0 0 0,-1 1-1,1-1 1,0 0 0,0-1 0,0 1-1,1 0 1,-1 0 0,0-1 0,0 1-1,0-1 1,0 0 0,1 0-1,3 0 1,-4 0-3,1-1-1,-1 0 1,0 0-1,1 0 1,-1 0 0,0 0-1,0 0 1,1-1-1,-1 1 1,0-1-1,0 1 1,-1-1-1,1 0 1,0 1 0,0-1-1,-1 0 1,1-1-1,-1 1 1,2-3-1,2-5-51,-1 0-1,1-1 1,-2 0-1,1 0 1,1-11-1,6-58-256,-10 73 295,3-58-61,-4 56 114,-1 1 0,0 0 0,0 0 0,0 0 0,-5-14 0,6 22-18,0 0 1,0-1-1,0 1 1,-1-1-1,1 1 0,0 0 1,0-1-1,0 1 0,-1-1 1,1 1-1,0 0 1,0-1-1,-1 1 0,1 0 1,0-1-1,-1 1 1,1 0-1,0 0 0,-1-1 1,1 1-1,0 0 0,-2-1 1,2 1 2,0 1 0,-1-1 0,1 0 0,0 0 0,-1 0 0,1 0 1,0 1-1,0-1 0,-1 0 0,1 0 0,0 0 0,-1 1 0,1-1 0,0 0 0,0 1 0,0-1 1,-1 0-1,1 1 0,0-1 0,0 0 0,0 1 0,-7 21 568,6-9-443,0 1 1,1 0-1,0-1 1,1 1-1,3 19 1,2-2-33,13 35 0,-13-48-141,0 0 0,1-1 1,1 0-1,0 0 1,14 18-1,-20-32-91,0 0 0,0-1-1,1 1 1,-1-1 0,1 1 0,-1-1-1,1 0 1,3 2 0,-4-3-83,0-1 0,-1 1 0,1 0 1,-1-1-1,1 1 0,0-1 0,0 0 0,-1 1 0,1-1 0,0 0 0,0 0 1,-1 0-1,1 0 0,0-1 0,0 1 0,2-1 0,16-7-1267</inkml:trace>
  <inkml:trace contextRef="#ctx0" brushRef="#br0" timeOffset="1">395 0 10770,'-4'22'4457,"-4"6"-2768,1 5-121,2 12-720,4 0-176,3 7-256,5 0-104,10-5-104,-2-5-31,9-12-137,3-6-72,-5-17-449,10-7-335,-3-11-1240,-3-12-2017,-2-8 2689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7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5473,'0'1'378,"0"0"1,0 0-1,0 0 0,0-1 0,0 1 0,0 0 0,-1 0 1,1 0-1,0-1 0,0 1 0,-1 0 0,1 0 1,-1 0-1,1-1 0,0 1 0,-2 1 0,2-1-150,-1 0 0,0 0 0,1 0-1,-1 0 1,1 0 0,-1 0 0,1 0 0,-1 0-1,1 0 1,0 0 0,0 0 0,0 0-1,-1 3 1,4 12 598,0 1-1,1-1 1,0 1-1,13 28 1,-12-33-688,-1-2-37,0-1-1,0 1 1,9 14-1,-11-21-92,0-1 1,0 0-1,0 0 0,0 1 0,0-1 0,0 0 1,1-1-1,-1 1 0,0 0 0,1-1 0,0 1 1,-1-1-1,1 0 0,0 0 0,0 0 1,0 0-1,4 0 0,0 0-172,1-1 1,0 0-1,-1-1 1,1 0-1,-1 0 0,1-1 1,-1 1-1,0-2 1,0 1-1,0-1 0,0 0 1,0 0-1,0-1 1,9-7-1,-5 2-296,14-15 1,-24 24 449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5729,'1'3'698,"0"-3"-577,-1 1 0,0-1-1,0 0 1,1 1 0,-1-1 0,0 1 0,1-1-1,-1 0 1,1 1 0,-1-1 0,0 0 0,1 1-1,-1-1 1,1 0 0,-1 0 0,1 1-1,-1-1 1,1 0 0,-1 0 0,1 0 0,-1 0-1,1 0 1,0 0 0,10-2 354,0 0 0,0 0 0,0 1 0,0 1 0,12 0 0,4 0 118,13 0 187,0 3 0,76 13-1,78 32 190,-177-44-899,204 69 681,-166-50-552,100 58 1,-95-42-78,105 87 0,-123-88-26,-3 1 0,-1 1 0,34 50 0,-3 8 128,-3 4 0,-6 1-1,48 115 1,-4 47-51,-77-179-135,18 101 0,-28-87-2,-4 1 0,-5 1-1,-4-1 1,-4 1-1,-22 156 1,-111 506 132,123-713-159,-204 858 183,140-568-97,20-82-11,35-170-47,-18 67 27,30-133-54,-2 0-1,0-1 1,-14 21-1,-40 57-19,-6 9-1374,57-94 980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7058,'-5'15'3564,"-2"18"0,0 16-1676,5 48-1108,3-74-518,1-1-1,7 38 1,-7-51-209,1 0 0,-1 0 0,2 0 0,-1-1 1,1 1-1,1-1 0,-1 0 0,1 0 0,8 9 1,-9-13-40,-1-1 0,1 1 0,0-1 0,-1 0 1,2-1-1,-1 1 0,0-1 0,0 0 1,1 0-1,-1 0 0,1 0 0,0-1 0,-1 0 1,1 0-1,0 0 0,0 0 0,0-1 1,0 0-1,-1 0 0,1 0 0,5-1 0,0-1-48,1 0-1,-2-1 1,1 0-1,0-1 0,0 1 1,-1-2-1,0 1 0,0-2 1,10-6-1,28-26-497,8-15 227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9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6673,'-4'0'892,"3"0"-720,1 0 0,-1 0-1,0 0 1,1 1 0,-1-1 0,0 0 0,1 0 0,-1 0 0,1 0-1,-1 1 1,0-1 0,1 0 0,-1 1 0,1-1 0,-1 0 0,0 1-1,0 0 1,1-1-58,1 1 0,-1-1-1,0 0 1,1 1 0,-1-1-1,0 0 1,1 1 0,-1-1-1,0 0 1,1 0 0,-1 1 0,1-1-1,-1 0 1,0 0 0,1 0-1,-1 0 1,1 0 0,-1 0-1,0 1 1,1-1 0,-1 0-1,1 0 1,-1 0 0,1 0 0,-1 0-1,1-1 1,0 1 0,143 3 1614,-82-1-1486,-1 2-1,1 3 1,-1 3 0,73 21-1,259 116 422,-362-134-596,52 22 138,-3 5 0,111 71 1,84 83 255,-196-131-276,94 97 0,59 109 29,-173-188-156,74 134 0,-95-139-9,44 126-1,9 87 28,-81-254-67,84 306 53,-23 6-1,-12 250 174,-53 4 254,-16-380-245,-76 437 0,-32-202-64,92-368-158,-89 309 73,-23-11-7,-7-46-130,75-194-2915,54-116 814,4-3 925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4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9850,'-3'20'3857,"-2"7"-2497,-8 14-576,-3 11 137,-4 8-9,-2 4-72,10 0-168,2-4-112,3-12-216,7-6-80,9-15-136,10-7-48,10-11-80,3-9-48,8-15-152,3-9-240,3-17-1040,-3-4 976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5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5113,'1'-2'260,"1"0"0,-1 0 1,0 0-1,1 1 0,-1-1 0,1 1 0,0-1 0,-1 1 1,1-1-1,0 1 0,0 0 0,0 0 0,3-1 0,-1 1 8,-1 0 0,1 0 0,-1 1 0,1 0 0,0 0 0,-1 0 0,1 0 0,3 1-1,20 3 971,37 12 0,8 1-585,91 24-7,-6 15-304,-95-31-128,74 43-1,52 43 198,-40-22-163,260 171 25,-392-247-268,172 131 58,-13 15 1,-86-62 67,-5 4-1,93 144 0,0 4 114,-130-185-212,157 259 69,-162-249-66,170 318 145,-143-254-69,58 131 178,-110-222-198,13 51 0,4 52 108,-6-28-30,-23-101-141,28 135 160,-12 74-10,-18-181-151,45 286 62,-24-198-62,7 31-4,15 109 9,6 326 73,-48-558-97,8 571 110,-38-178-58,-15-57-13,-22-4 0,34-249-7,-51 142 0,21-69 2,-83 279 27,137-466-68,-65 166 15,-77 179 24,79-187-28,23-63-8,5 16-106,17-49-73,6-36-250,13-32 43,0 1 0,1-1 0,0 1-1,0 0 1,-1 14 0,1 4-456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2:5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8858,'-10'35'3281,"5"-4"-2593,4 3-120,-7 10-160,0 8 88,2-1-16,1 4-72,9-14-200,3-9-104,14-15-96,-2-7-8,13-14-64,5-12-136,5-16-424,13-9-392,-1-14 592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0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209 131 4905,'-2'-49'2633,"2"46"-2271,0 0 0,0 1 0,0-1 0,-1 1 1,1-1-1,-1 1 0,0-1 0,0 1 0,-2-5 1,0 1 262,2 3-397,-1 0 0,1 1-1,-1-1 1,0 0 0,0 1-1,0-1 1,0 1 0,0-1-1,0 1 1,-1 0 0,1 0 0,-1 0-1,0 0 1,1 1 0,-1-1-1,0 1 1,0-1 0,0 1-1,0 0 1,0 0 0,0 0 0,0 1-1,-1-1 1,1 1 0,-4 0-1,3 0-113,-1 0 0,0 1 0,0 0 0,0 0-1,1 0 1,-1 0 0,1 1 0,-1 0 0,1 0 0,0 0-1,-1 0 1,1 1 0,0 0 0,0 0 0,1 0-1,-6 5 1,4-1-55,0-1 0,0 1 0,1 0 0,0 1 0,0-1 0,1 1 0,0 0 0,0-1 0,0 1 0,1 1 0,-1 15 0,0 6 56,1 57 0,3-77-104,-1 0 0,1 1-1,1-1 1,0 0 0,0 0 0,5 9 0,-5-14-7,0 0-1,0-1 1,0 1-1,1-1 1,0 0-1,0 0 1,0 0-1,0 0 1,1-1-1,0 1 1,-1-1-1,1 0 1,1 0 0,4 3-1,-2-2 1,1-1 0,-1 0 0,1-1 0,-1 1 0,1-2 0,0 1 0,0-1 0,0 0 0,0 0 0,0-1 0,0 0 0,0-1 0,0 1 0,0-2 0,0 1 0,-1-1 0,1 0 0,0-1 0,-1 0 0,0 0 0,1 0 0,-1-1 0,0 0 0,-1-1 0,1 0 0,-1 1 0,0-2 0,0 1 0,-1-1 0,1 0 0,4-7 0,-5 5 3,1 0 1,-2 0-1,1-1 1,-1 1-1,0-1 0,-1 0 1,0 0-1,0 0 0,-1 0 1,1-12-1,-2 15 8,-1 0 0,0-1 0,0 1 0,-1 0 0,0 0 0,0 0 1,0-1-1,-1 1 0,0 0 0,0 0 0,0 1 0,-1-1 0,0 0 0,0 1 0,0 0 0,-6-7 1,4 5-2,-1 2 0,1-1 0,-1 1 1,-1 0-1,1 0 0,0 0 0,-1 1 1,0 0-1,0 1 0,0-1 0,-1 2 1,1-1-1,-1 1 0,0 0 0,1 0 1,-1 1-1,0 0 0,0 0 1,0 1-1,0 0 0,0 0 0,-8 2 1,13-1-40,0 0 0,0 0 0,0 0 0,0 0 0,1 1 0,-1-1 0,0 1 0,1 0 0,-5 3 0,6-4-71,0 0 1,0 0-1,0 0 0,0 0 1,0 0-1,1 0 0,-1 0 1,0 0-1,0 1 0,1-1 1,-1 0-1,1 1 0,-1-1 1,1 0-1,-1 1 0,1-1 1,0 0-1,0 1 0,0-1 1,0 1-1,0-1 0,0 3 1,7 10-672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0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5841,'-5'-1'6509,"5"1"-6305,-1 0 0,1 0 0,0 0 0,0 0 0,0 0 0,0 0 0,-1 0 1,1 0-1,0 0 0,0 0 0,0 0 0,-1 0 0,1 0 0,0 0 0,0 0 0,0 0 1,0 0-1,-1 0 0,1 0 0,0 0 0,0 0 0,0 0 0,0 1 0,-1-1 0,1 0 0,0 0 1,0 0-1,0 0 0,-2 12 200,4 40 251,12 84-1,-5-66-352,54 278 501,-60-335-787,4 26 12,-4-22-197,0 0 1,1 0-1,11 27 0,-13-43-1300,-1-5 774,-2-8-227,-7-20-125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0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6785,'16'-5'3793,"28"-4"-1,-33 7-2916,0 1-1,0 1 1,17 1-1,-22 0-755,1 0-1,-1 0 0,0 0 1,0 1-1,0 0 0,0 0 1,0 0-1,0 1 0,-1 0 1,1 0-1,-1 0 0,0 1 1,0 0-1,0 0 0,-1 0 1,1 1-1,4 5 0,-5-5-63,-1 1-1,1-1 0,-1 1 1,0 0-1,-1 0 1,1 0-1,-1 0 0,-1 0 1,1 0-1,-1 1 1,0-1-1,0 0 0,-1 1 1,0 8-1,-1-6-10,0-1 0,0 0 0,-1 0 1,0 0-1,-1 0 0,1 0 0,-2 0 0,1-1 0,-1 1 0,-8 11 0,5-10 36,0 0 0,0 0 0,-14 11 1,17-16-254,0-1 0,-1 1 0,1-1 0,-1-1 1,0 1-1,0-1 0,0 1 0,0-1 0,-7 1 1,12-3 6,-1 1 1,1-1 0,0 0 0,-1 0 0,1 0-1,0 0 1,-1 0 0,1 0 0,0 0 0,-1 0-1,1 0 1,-1 0 0,1 0 0,0 0 0,-1 0-1,1 0 1,0 0 0,-1 0 0,1 0 0,0 0-1,-1-1 1,1 1 0,0 0 0,-1 0 0,1 0-1,0 0 1,-1-1 0,1 1 0,0 0 0,0-1-1,-1 1 1,0-5-1748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5385,'1'5'3049,"6"6"-793,-3 5-591,2 5-305,2 11-440,-2-2-72,0 12-48,4-1 17,-8-4-89,12 4-136,-5-7-264,-2-2-144,11-6-168,-6-3-240,12-14-744,1-6-545,-1-13 857</inkml:trace>
  <inkml:trace contextRef="#ctx0" brushRef="#br0" timeOffset="1">9 152 9234,'-6'7'4433,"4"-3"-1969,4-3-759,-2-1-369,0 0-560,19 0-152,41-2-312,-37-4-87,-2-3-338,5 1-447,-3-4-1464,0-1-1201,9 6 1929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01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5281,'9'-3'1343,"1"0"0,-1 0 1,1 1-1,10-1 0,-9 1-357,0 0 0,17-5 0,-20 4-661,0-1-1,-1 1 1,0-1-1,1-1 1,-1 1 0,0-1-1,11-11 1,-16 13-246,0 1 1,1-1 0,-1 0-1,0 0 1,0 0-1,-1 0 1,1 0-1,-1-1 1,2-3 0,-2 4-40,-1 1-1,1 0 1,-1 0 0,0-1 0,0 1 0,0 0 0,0-1 0,0 1 0,-1 0 0,1 0 0,-1-1 0,1 1 0,-1 0 0,0 0 0,-1-3 0,-2-1 26,1 2 1,0-1-1,-1 0 0,0 1 1,0 0-1,-1-1 1,1 2-1,-1-1 0,1 0 1,-1 1-1,-1 0 1,-7-3-1,10 4-21,-1 1 1,0-1-1,0 1 0,0 0 1,0 0-1,0 1 0,0-1 1,-6 1-1,7 0-11,1 0 0,-1 1-1,1-1 1,-1 1 0,1-1 0,-1 1-1,1 0 1,0 0 0,-1 0 0,1 0-1,0 0 1,0 1 0,0-1 0,-3 3-1,1 0 17,1 0 0,0 0-1,0 0 1,0 0-1,1 1 1,-1-1 0,1 1-1,0 0 1,0-1 0,0 1-1,1 0 1,0 0-1,0 0 1,0 0 0,0 7-1,1 3 8,0 0 1,1 0-1,1-1 0,3 16 1,-3-20-33,0 0 1,1 0-1,0 0 1,1-1-1,0 0 1,0 1-1,1-1 1,11 14 0,-13-19-56,0 0 0,0-1 1,1 1-1,-1-1 0,1 0 1,0 0-1,0-1 1,0 1-1,1-1 0,-1 0 1,0 0-1,1 0 1,0 0-1,-1-1 0,1 0 1,0 0-1,0 0 0,-1 0 1,1-1-1,7 0 1,-3-1-505,-1 0 0,1-1 0,-1 0 0,0 0-1,0-1 1,13-6 0,19-11-825</inkml:trace>
  <inkml:trace contextRef="#ctx0" brushRef="#br0" timeOffset="1">383 92 7970,'0'1'215,"-1"-1"0,1 1 0,-1-1 0,1 0 0,-1 1 0,1-1 0,-1 1 0,1 0 0,-1-1 0,1 1 0,0-1 0,-1 1 0,1 0 0,0-1 0,0 1 0,-1 0 0,1-1 0,0 1 0,0 0 0,0-1 0,0 1 0,0 0 0,0-1 0,0 1 0,0 0 0,0-1 0,0 1 0,1 1 0,5 23 1998,-6-24-2062,5 19 599,0 1 0,-1 1 0,-2-1-1,0 0 1,-1 1 0,-3 37 0,1-40-611,2-13-92,-1-7-34,3-19-190,10-60-621,-6 47 550,-5 24 201,0 0-1,0 0 1,1 0 0,0 0-1,6-12 1,-7 17 44,0 1 1,0-1-1,1 1 1,-1 0 0,1 0-1,0 0 1,-1 0-1,1 0 1,4-2-1,-6 4 25,1 0 0,-1 1 0,1-1 0,-1 1 0,1-1 0,-1 1 0,1-1 0,-1 1 0,1 0 0,-1 0 0,1 0 0,-1 0 0,1 0 0,-1 0 0,1 0 0,-1 0 0,1 1 0,-1-1 0,1 0 0,-1 1 0,1-1 0,-1 1 0,0 0 0,1 0 0,-1-1 0,0 1 0,2 2 0,1 0 98,-1 0 0,0 0 0,1 1 0,-1-1 0,-1 1 0,1 0 1,0 0-1,-1 0 0,0 0 0,0 0 0,0 0 0,0 1 1,1 6-1,1 7 255,-1 0 1,1 20-1,-3-23-222,2 19 58,-3-20-294,1 1 1,1-1-1,4 16 0,-1-18-1025,-4-12 1032,-1 1-1,0-1 1,0 1 0,1-1-1,-1 0 1,0 1 0,0-1 0,1 0-1,-1 0 1,0 1 0,1-1 0,-1 0-1,1 0 1,-1 1 0,0-1-1,1 0 1,-1 0 0,1 0 0,-1 0-1,1 1 1,-1-1 0,0 0-1,1 0 1,10-7-1003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0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10386,'12'6'4721,"-9"2"-1688,2 1-2065,2-1-104,-7-1-400,-3-2-336,3-2-1456,-1-3-1456,0 0 1711</inkml:trace>
  <inkml:trace contextRef="#ctx0" brushRef="#br0" timeOffset="1">0 121 9922,'8'43'4089,"-6"-38"-2425,7 1-95,3 2-473,-3-4-280,11 0-520,-8-3-32,4-1-928,4-1 536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6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9122,'-27'24'4273,"26"-2"-1280,-8 7-1233,6 14-528,2-9-136,-1 2-423,-10 31-193,16 6-248,0-13-88,8-24-104,10-9-184,0-12-841,5-10-695,6-10 984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 9298,'0'4'1026,"-7"57"6829,7-53-7391,0 0 1,0 1-1,1-1 0,0 0 0,2 10 0,-2-17-417,-1 1-1,1 0 0,-1-1 0,1 1 0,0-1 0,-1 1 0,1-1 0,0 1 1,0-1-1,0 0 0,0 1 0,0-1 0,0 0 0,1 0 0,-1 0 0,0 0 1,0 0-1,1 0 0,-1 0 0,1 0 0,-1 0 0,3 0 0,-2-1-40,-1 1 0,1-1 0,0 0 0,-1 0 0,1 0-1,0 0 1,0-1 0,-1 1 0,1 0 0,0-1 0,-1 1 0,1-1-1,0 0 1,-1 1 0,1-1 0,-1 0 0,1 0 0,-1 0 0,0 0-1,1 0 1,1-3 0,1 1-1,-1-1-1,0 0 1,0 0 0,0 0 0,0 0-1,-1 0 1,0-1 0,0 1-1,0-1 1,0 0 0,-1 1-1,0-1 1,0 0 0,1-7-1,-2 10 5,0-1 0,0 1-1,0-1 1,0 1-1,0-1 1,-1 1 0,1-1-1,-1 1 1,0-1-1,1 1 1,-1 0 0,0 0-1,-1-1 1,1 1-1,0 0 1,-1 0-1,1 0 1,-1 0 0,1 0-1,-1 0 1,0 1-1,0-1 1,0 0 0,0 1-1,0 0 1,0-1-1,0 1 1,-1 0 0,-3-1-1,0 0 24,0 0 1,-1 1-1,1-1 0,0 2 1,-7-1-1,11 1-39,-1 0-1,1 0 1,0 0 0,0 0-1,0 1 1,0-1 0,0 1-1,-3 1 1,4-1-25,0-1 0,0 1 0,0-1 0,1 1 0,-1 0 0,0-1-1,1 1 1,-1 0 0,0-1 0,1 1 0,-1 0 0,1 0 0,-1 0 0,1 0 0,-1-1 0,1 1 0,0 0 0,-1 0 0,1 2 0,0-3-117,0 1 1,0 0 0,0 0-1,0 0 1,0-1 0,0 1-1,1 0 1,-1 0 0,0-1-1,0 1 1,1 0 0,-1 0-1,1-1 1,-1 1-1,0 0 1,1-1 0,0 1-1,-1-1 1,1 1 0,-1-1-1,1 1 1,-1-1 0,2 2-1,-2-2 136,13 8-1394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68 225 6361,'2'0'598,"0"1"1,-1-1-1,1 0 0,0 0 0,0 0 0,0 0 0,0 0 0,0 0 0,-1 0 0,1-1 0,0 1 0,0-1 0,0 1 0,1-2 0,0 1-289,-1-1 0,1 1-1,-1-1 1,0 0-1,0 1 1,0-1 0,0 0-1,3-4 1,0-2-152,0 1 0,-1-2 0,0 1 0,5-13 0,-6 13-50,0-1 0,0 0 0,-1 0 0,0 0 1,0 0-1,-1 0 0,0-11 0,-1 17-52,0 0 0,-1 0 1,1 0-1,-1 0 0,1 0 0,-1 0 1,0 1-1,0-1 0,0 0 0,0 0 1,-1 1-1,1-1 0,-1 1 0,1-1 0,-1 1 1,0 0-1,0 0 0,0-1 0,0 1 1,-1 1-1,1-1 0,0 0 0,-1 0 1,1 1-1,-1 0 0,-2-2 0,2 3-12,1-1-1,0 1 1,0-1 0,0 1-1,0 0 1,0 0 0,-1 0-1,1 0 1,0 0 0,0 0-1,0 1 1,0-1-1,-1 1 1,1-1 0,0 1-1,0 0 1,0 0 0,0 0-1,0 0 1,1 0 0,-3 2-1,1-1-7,1 0-1,-1 0 1,0 1 0,1-1-1,0 1 1,-1 0 0,1-1-1,0 1 1,1 0 0,-1 0-1,0 0 1,1 1 0,-2 3-1,1 2 7,1 1 0,-1 1-1,1-1 1,1 0 0,0 0 0,1 0-1,1 14 1,20 72 222,-18-81-209,3 9 108,2 0-1,0-1 1,16 29 0,46 61 842,-67-108-946,8 13 269,12 20 0,-22-33-243,1 0 1,-1 0 0,0 0 0,0 0-1,-1 0 1,0 0 0,1 0 0,-2 0-1,1 10 1,-1-14-57,0 1-1,0-1 1,0 1-1,-1 0 1,1-1-1,-1 1 1,0-1-1,1 1 1,-1-1-1,0 1 1,0-1-1,0 0 1,0 1 0,0-1-1,0 0 1,0 0-1,0 0 1,0 0-1,-1 0 1,1 0-1,0 0 1,-1 0-1,1 0 1,-3 0 0,-1 2 14,-1-1 0,0-1 1,0 1-1,0-1 0,-8 1 1,-1 0-363,0-2-1,0 0 1,0 0 0,0-2-1,-20-3 1,32 4 59,-1 0 0,1 1 1,-1-1-1,1 0 0,0 0 0,-1-1 0,1 1 0,0-1 0,0 0 1,0 0-1,0 0 0,0 0 0,1 0 0,-4-3 0,-9-13-994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8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29 146 10874,'-14'1'5586,"2"7"-889,10 0-3385,2-4-16,4 1-576,4-1-184,6-2-344,4 2-104,4-6-464,4 2-616,3-1-2329,3 1 2145</inkml:trace>
  <inkml:trace contextRef="#ctx0" brushRef="#br0" timeOffset="1">602 37 12411,'-4'-2'1185,"-10"-6"3112,-28-11 1,38 17-4077,-1 1 0,0 0 0,0 0-1,1 0 1,-1 0 0,0 1 0,0 0 0,0 0 0,0 0 0,-7 2 0,6-1-114,0 0-1,0 1 0,0 0 1,-10 5-1,14-6-95,0 0-1,0 1 1,0-1 0,0 0 0,1 1-1,-1-1 1,0 1 0,1 0-1,-1-1 1,1 1 0,0 0-1,-1 0 1,1 0 0,0 0-1,0 0 1,0 0 0,-1 4-1,2-3-9,0 1-1,0-1 0,0 0 0,0 1 0,0-1 0,1 1 0,-1-1 0,1 0 1,0 1-1,0-1 0,0 0 0,0 0 0,1 0 0,2 4 0,2 4-12,0-1 0,15 16 0,-8-13 11,1 1-1,0-2 1,17 12 0,9 7 52,-36-27-22,0 0-1,0-1 0,-1 1 0,1 1 0,-1-1 1,0 0-1,4 8 0,-6-11 1,0 1-1,-1-1 1,1 1 0,-1 0-1,1-1 1,-1 1 0,0 0 0,1-1-1,-1 1 1,0 0 0,0-1-1,0 1 1,0 0 0,-1-1-1,1 1 1,0 0 0,-1-1-1,1 1 1,-1-1 0,0 1-1,1-1 1,-1 1 0,0-1 0,0 1-1,0-1 1,0 0 0,0 1-1,-2 0 1,-2 3 49,0-1-1,0-1 1,0 1-1,-1-1 1,1 0-1,-12 5 1,-38 9-537,55-17 458,-3 1-297,-1 0 0,1 0 0,-1 0 0,-5-1 0,9 0 208,-1 0 0,1 0 0,-1 0 0,1 0 0,0 0 0,-1 0 0,1 0 0,0 0 0,-1 0 0,1 0 0,0-1 0,-1 1 0,1 0 0,0 0 0,-1 0 0,1-1 0,0 1 0,-1 0 0,1 0 0,0-1 0,-1 1 0,1-1-60,0 1 0,0-1 1,0 1-1,0-1 0,0 0 0,0 1 0,0-1 1,0 1-1,0-1 0,0 1 0,0-1 1,0 1-1,0-1 0,1 0 0,-1 1 0,0-1 1,0 1-1,1-1 0,-1 0 0,14-20-1758</inkml:trace>
  <inkml:trace contextRef="#ctx0" brushRef="#br0" timeOffset="2">776 73 7770,'7'12'4713,"1"9"-272,-3 17-2073,3 10-303,3 12-705,-3 5-320,3 2-560,-2-1-184,6-7-176,3-8-56,0-10-240,-2-9-376,-10-18-1304,-3-8-857,-6-22 1585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11146,'12'-13'4689,"5"5"-2784,4 3-161,8 3-760,5 4-183,2 4-289,1 8-104,-11-1-80,-2 6-48,-9 3-80,-11-1-16,-4 11-24,-5 0-32,-9 2-264,4-3-352,-13-7-800,5-5-601,0-10 1137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71 8890,'1'-2'732,"-1"1"1,0-1-1,1 0 1,-1 0-1,0 1 1,0-1-1,0 0 0,0 0 1,-1-2-1,1 2-485,-1 1 0,1-1 0,-1 0 0,0 1-1,0-1 1,0 1 0,0-1 0,0 1 0,0-1-1,-1 1 1,1-1 0,0 1 0,-1 0-1,-1-2 1,-2 0-29,1 0-1,-1 0 0,0 0 0,-1 1 1,1 0-1,0 0 0,-1 0 1,1 0-1,-1 1 0,0 0 1,1 0-1,-9 0 0,11 1-191,1 0 0,-1 0 1,0 0-1,0 0 0,1 1 0,-1-1 0,0 1 0,1 0 0,-1 0 0,1 0 0,-1 0 0,1 0 0,-1 0 0,1 1 1,-1-1-1,1 1 0,0 0 0,0-1 0,0 1 0,0 0 0,0 0 0,1 0 0,-1 1 0,0-1 0,1 0 1,0 1-1,-2 3 0,1 1-16,0-1 1,1 0-1,0 1 1,0 0 0,0-1-1,1 1 1,1 13-1,0-9 15,1 0 0,0 0 0,7 19 0,-7-25-3,0 1-1,1-1 1,-1 0 0,1 0 0,1 0 0,-1 0-1,0-1 1,9 8 0,-11-10-15,1-1 0,-1 0 1,1 1-1,-1-1 0,1 0 0,0 0 0,0 0 0,0 0 0,-1-1 1,1 1-1,0-1 0,0 1 0,0-1 0,0 1 0,0-1 0,0 0 1,0 0-1,0 0 0,0 0 0,0 0 0,0 0 0,0-1 0,0 1 1,0-1-1,0 1 0,0-1 0,-1 0 0,1 0 0,3-2 0,0 0-2,1-2 1,-2 1-1,1 0 0,0-1 0,-1 0 0,0 0 0,0 0 0,0-1 0,-1 1 0,0-1 0,0 0 0,0 0 0,2-10 0,3-9 36,-2 0 1,4-27-1,-9 44-17,-3 21 72,1 0-1,1 0 0,0 1 1,0-1-1,1 0 1,1 0-1,1 0 1,-1 0-1,2 0 0,5 14 1,-8-24-280,1 0 0,-1 0-1,1 0 1,0 0 0,-1 0 0,1-1 0,0 1 0,1-1 0,-1 1 0,0-1 0,1 0 0,-1 0 0,1 0 0,0 0-1,0 0 1,-1-1 0,1 1 0,0-1 0,0 0 0,1 0 0,-1 0 0,0 0 0,0-1 0,0 1 0,1-1 0,-1 0-1,0 1 1,5-2 0,23-3-1040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10 9226,'-2'-2'755,"0"1"0,0 0-1,-1 0 1,1 0 0,0 1 0,0-1 0,-1 0 0,1 1-1,-1 0 1,1-1 0,-1 1 0,1 0 0,0 0-1,-4 1 1,3 0-436,0 0 0,-1 0 0,1 0 0,0 0 0,0 1 0,0 0-1,0-1 1,0 1 0,-4 4 0,2-2-116,3-2-126,-1-1 1,1 1-1,0 0 1,-1 0-1,1 1 0,0-1 1,0 0-1,1 1 1,-1-1-1,0 1 1,1-1-1,-1 1 0,1 0 1,0 0-1,0-1 1,-1 5-1,1-2-39,1 1-1,-1-1 0,1 1 1,0-1-1,1 1 1,-1-1-1,1 1 1,0-1-1,0 0 0,1 1 1,0-1-1,0 0 1,4 8-1,-4-9-39,1 0-1,-1 0 1,1 0 0,0 0-1,0 0 1,0-1 0,1 1-1,-1-1 1,1 0 0,0 0-1,0 0 1,0-1 0,0 1-1,1-1 1,-1 0 0,6 1-1,-3-1-67,1 0 0,0-1 0,0 0 0,0-1 0,-1 1 0,1-2 0,0 1 0,0-1 0,0 0 0,-1-1 0,1 1 0,0-2 0,-1 1 0,0-1 0,11-5 0,-3 0-291,-1-1 0,-1 0 1,1-1-1,-2 0 0,1-1 0,14-17 0,-18 18-41,14-21 1,-20 26 361,0 1 1,-1-1 0,0 0 0,0 0 0,0 0 0,0 0 0,0-7 0,-1 11 47,-1 0 1,0 0 0,0 0-1,0 0 1,0 0 0,0 0-1,0 0 1,0 0 0,-1 0-1,1 0 1,-1-2 0,1 3 12,0 0 1,0-1-1,-1 1 1,1 0-1,0-1 1,0 1-1,-1 0 1,1 0 0,0-1-1,0 1 1,-1 0-1,1 0 1,0-1-1,-1 1 1,1 0-1,0 0 1,-1 0-1,1 0 1,-1 0 0,0-1-1,0 1 49,0 0-1,0 1 1,0-1-1,-1 0 1,1 0-1,0 0 1,0 1-1,0-1 1,0 1-1,0-1 1,-1 1-1,1-1 1,0 1-1,0 0 1,0-1-1,-1 2 1,-1 1 68,1 0-1,-1 1 1,1-1 0,-1 0 0,1 1 0,0-1 0,0 1 0,1 0 0,-1 0 0,1-1 0,0 1 0,0 0 0,0 0 0,0 0 0,1 0 0,0 0 0,0 7 0,0-3-24,1-1 0,-1 1 1,2-1-1,-1 1 0,1-1 0,0 1 1,1-1-1,4 10 0,-4-12-74,1 0 0,-1 0 0,1 0 0,0-1 0,0 1 0,1-1 0,-1 0 0,1 0 0,0 0 0,0-1 0,0 0 0,0 0-1,1 0 1,-1-1 0,1 1 0,10 2 0,-8-3-182,1 0-1,-1-1 0,1 0 1,0 0-1,0-1 1,-1 0-1,1 0 0,0-1 1,-1-1-1,1 1 0,9-4 1,-1-2-416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1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54 10002,'-4'-6'1420,"-1"-1"0,0 1 0,-1 0 0,1 1 1,-10-8-1,14 12-1303,-1 0 1,0 0-1,0 0 1,1 0-1,-1 0 0,0 0 1,0 0-1,0 1 1,0-1-1,0 1 1,0-1-1,-1 1 1,1 0-1,0 0 1,0 0-1,0 0 1,0 0-1,0 0 0,0 1 1,0-1-1,0 1 1,0-1-1,0 1 1,-3 1-1,1 0-46,0 1 0,0-1 0,0 1 0,0 0 0,0 0 0,0 0 0,1 1 0,0-1 0,-1 1 0,1 0 0,1 0 1,-4 4-1,3-2-33,1 0 1,-1 0 0,1 0 0,0 1 0,1-1 0,0 0-1,0 1 1,-1 6 0,2 5-8,1-1 0,1 0 0,0 0-1,1-1 1,1 1 0,5 17 0,68 170 209,-58-159-176,-1 1 1,18 84-1,-27-98-76,4 15-165,-13-43-10,1 0 0,-1 1 0,1-1 0,-1 0 0,-1 1 0,1-1 0,0 0 0,-3 7 0,1-5-422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1:3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9554,'7'6'4145,"9"10"-2209,4 6-207,1 11-593,0 6-112,-5 6-208,-2 0-112,-6 4-215,-7 3-113,-4 0-208,-6 1-112,-8-13-352,-2-8-288,-3-15-953,3-7-751,7-12 1432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10850,'23'-2'4201,"15"0"-3025,2-1-247,4 3-265,3 0-200,-3 0-216,1-1-96,4-6 48,0 1-432,0-2-1920,1 1 1591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14 108 8618,'-5'30'6035,"2"-17"-4285,1-1 0,-2 15 0,4-24-1530,0 1 0,0-1 0,1 0 0,-1 1 0,1-1-1,-1 1 1,1-1 0,0 0 0,0 0 0,1 1 0,-1-1 0,3 4 0,-3-6-192,0 1 1,0-1-1,1 0 0,-1 0 0,0 0 0,0 0 1,1 0-1,-1 0 0,1 0 0,-1-1 0,0 1 1,1 0-1,0-1 0,-1 1 0,1-1 0,-1 0 1,1 0-1,-1 1 0,1-1 0,0 0 0,-1 0 1,1 0-1,2-1 0,-1 1-25,0-1-1,0 1 1,0-1 0,-1 0-1,1 0 1,0 0-1,-1 0 1,1-1 0,-1 1-1,1-1 1,-1 1-1,4-4 1,-4 3-18,0-1 1,1 1-1,-1-1 0,0 0 1,-1 0-1,1 0 0,0 0 1,-1-1-1,1 1 0,-1 0 1,0 0-1,0-1 0,-1 1 1,1-1-1,-1 1 0,1-1 1,-1 1-1,0-1 0,-1 1 1,1-1-1,0 1 0,-1-1 1,-1-4-1,-10-27-190,7 22 94,-6-27-1,8 29 108,2 8 22,2 12 7,0-8-26,0 0 1,-1 0-1,1 0 1,0 0 0,-1 0-1,1 0 1,0 0 0,0 0-1,0 0 1,0 0 0,0 0-1,0-1 1,0 1 0,0 0-1,0-1 1,1 1 0,-1-1-1,2 1 1,83 41-8,-82-40 8,1-1 0,0 1 0,0-1 0,0 0 0,0 0 0,0-1 0,0 1 0,9-2 0,-3 1 1,12 1 11,-13-2-2,0 1 1,0 1-1,0-1 1,0 2-1,-1 0 1,15 3 0,-23-4 4,0-1 0,0 1 0,0-1 0,-1 1 0,1-1 0,0 1 0,0 0 0,0-1 0,0 1 1,0 0-1,-1 0 0,1 0 0,0 0 0,-1-1 0,1 1 0,-1 0 0,1 0 0,-1 0 0,1 0 0,-1 0 1,0 0-1,1 1 0,-1-1 0,0 2 0,0 1 70,0 1 0,0-1 0,-1 0 1,1 1-1,-2 3 0,-1 15 189,2-13-127,2-21 24,1-1-173,-1 3-4,1 0 0,0 0 0,0 0 0,1 0 0,0 0 0,0 1 0,1-1 0,5-7 0,-4 7-14,1 0 1,0 0 0,1 0-1,0 1 1,0 0-1,0 1 1,1 0 0,12-9-1,-14 12-51,0 1 0,0-1 0,0 1 0,1 1 0,-1-1 0,1 1 0,0 0 0,0 0 0,-1 1 0,1 0 0,0 0 1,0 1-1,13 0 0,-3 2-841,28 7 1,-22-2 366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263 403 7242,'-1'-1'376,"1"1"0,-1-1 1,0 1-1,1-1 0,-1 1 1,0-1-1,1 1 0,-1-1 0,0 1 1,1-1-1,-1-1 0,-7-15 2237,3 6-1296,-1-2-838,-1 0 1,0 1-1,-1 0 0,0 1 0,-1 0 0,0 0 0,-1 1 0,0 0 1,-1 1-1,-14-10 0,21 16-361,0 1 0,0 0 0,0 0 0,-1 0 0,1 0 1,-10-1-1,12 2-75,0 1 0,-1 0 1,1 0-1,0 0 0,-1 0 1,1 0-1,0 0 0,-1 0 1,1 1-1,0 0 0,0-1 1,-1 1-1,1 0 0,0 0 1,-4 2-1,2 1 3,1-1 1,-1 1-1,1 0 0,0 0 0,0 1 0,0-1 0,0 1 1,1-1-1,0 1 0,-2 5 0,0 1 4,0 0 0,1 1-1,1-1 1,0 0 0,-1 21 0,3-25-35,0 0 0,0 1 0,1-1 0,-1 0 1,2 1-1,-1-1 0,1 0 0,0 0 0,1 0 0,3 7 1,-5-13-14,-1 0 0,0-1 0,1 1 0,-1 0 0,1 0 0,-1-1 0,1 1 0,0 0 0,-1 0 0,1-1 0,0 1 0,-1-1 0,1 1 0,0-1 0,0 1 0,-1-1 0,1 1 0,0-1 0,0 0 0,0 1 0,0-1 0,-1 0 0,1 0 0,0 0 0,0 1 0,0-1 0,0 0 0,0 0 0,0 0 0,0-1-1,0 1 1,0 0 0,-1 0 0,1 0 0,0-1 0,2 0 0,0-1 0,0 0-1,1 0 0,-1 0 0,0-1 0,0 1 0,0-1 0,4-5 0,1-3-68,0 0 0,-1-1 0,0 1-1,9-22 1,16-54-543,-24 61 431,4-11-108,8-40-1,-17 59 293,-1 1 0,0-1 0,-1 1-1,-2-31 1,-2 36 114,-1 8 22,3 4-129,1 0 0,-1 1-1,1-1 1,-1 0-1,1 1 1,-1-1 0,1 1-1,-1-1 1,1 1-1,0-1 1,-1 1-1,1-1 1,0 1 0,0-1-1,-1 1 1,1-1-1,0 1 1,0-1-1,0 1 1,-1 0 0,1-1-1,0 1 1,0-1-1,0 1 1,0 1-1,-1 13 132,1 0 0,0 1 0,1-1 0,0 0 0,1 1 0,5 16 0,31 87 716,-34-108-885,4 12 296,1 0 0,1 0 1,18 28-1,-24-45-453,-1-1 1,1 0-1,1 0 0,-1 0 1,1 0-1,0 0 0,0-1 1,0 0-1,0 0 0,1-1 1,-1 1-1,1-1 0,0 0 1,0-1-1,1 1 0,-1-1 1,10 2-1,9-1-907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1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39 184 9810,'9'25'4921,"6"3"-1824,-3 0-849,-8-1-311,4-4-809,-9-6-328,-1-8-528,-2-2-248,2-4-688,-5-10-440,-2-6-1193,2-6-1111,-12-20 2223</inkml:trace>
  <inkml:trace contextRef="#ctx0" brushRef="#br0" timeOffset="1">0 1 8362,'23'16'4041,"1"4"-1681,-1-3-936,-2-1-295,1-3-593,0-5-544,3-4-1617,7 0-1591,1-3 1879</inkml:trace>
  <inkml:trace contextRef="#ctx0" brushRef="#br0" timeOffset="2">394 256 6129,'17'24'3945,"-2"-3"-368,-3-3-1073,-4-6-327,-5-8-593,-1-3-223,-3-8-417,0 6-208,-1 0-328,0-26-144,-5-45-184,7 30-72,4 0-288,1 2-304,2 12-1056,0 6-681,-1 14 1401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21 149 5953,'1'1'380,"-1"-1"0,1 1 0,-1-1 1,1 0-1,-1 1 0,1-1 0,0 0 0,-1 0 0,1 1 0,0-1 0,-1 0 0,1 0 0,0 0 0,-1 0 0,1 0 0,0 0 0,-1 0 0,2 0 0,-1 0-142,-1 0-1,1-1 1,0 1-1,-1 0 1,1-1-1,-1 1 1,1 0-1,0-1 1,-1 1-1,1-1 1,-1 1-1,1-1 1,-1 1-1,0-1 1,1 0-1,1-3 201,0 0 0,0-1 0,-1 1-1,3-8 1,-2 4 15,2-5-204,-2 9-206,-1 1 0,0-1 0,1 0 0,-1 0 0,-1 0 0,1 0 0,-1 0 0,1 0 0,-1 0 0,0 0 0,0 0 0,-1 0 1,1 0-1,-1 0 0,-1-4 0,1 5 74,-1 0 1,1 0-1,0 0 1,-1 0-1,-2-4 0,3 7-76,1-1-1,-1 1 0,1-1 1,0 1-1,-1 0 0,1-1 1,-1 1-1,0-1 0,1 1 1,-1 0-1,1-1 0,-1 1 0,0 0 1,1 0-1,-1-1 0,1 1 1,-1 0-1,0 0 0,1 0 1,-1 0-1,0 0 0,1 0 0,-1 0 1,0 0-1,1 0 0,-1 0 1,0 0-1,1 1 0,-1-1 1,0 0-1,1 0 0,-1 1 1,0-1-1,-1 2 14,0-1 0,0 1 0,0-1 0,0 1 0,0-1 0,0 1 0,1 0 0,-1 0 1,1 0-1,-1 0 0,1 0 0,0 0 0,0 1 0,0-1 0,0 0 0,0 1 0,0 2 0,-1 4 35,0 0 0,1 0-1,0 13 1,2-16-82,-1 0 0,1 0 0,0 1 0,1-1 0,0 0 0,0 0 0,0-1 0,6 12 0,-5-12-18,-2-1-149,1 0-1,0-1 1,0 1 0,0-1-1,0 1 1,0-1-1,1 0 1,0 0 0,-1 0-1,1 0 1,0-1 0,1 1-1,-1-1 1,0 0-1,1 1 1,-1-2 0,1 1-1,0 0 1,-1-1-1,1 1 1,0-1 0,5 1-1,27 0-843</inkml:trace>
  <inkml:trace contextRef="#ctx0" brushRef="#br0" timeOffset="1">362 55 10218,'-12'0'4993,"0"0"-2080,-2 8-705,3 2-423,0 12-713,6 0-304,5 5-480,1 0-112,15-3-120,1-6-40,8-2-200,6-5-264,5-13-1104,1-8-577,2-25 1241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2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11851,'-4'26'4945,"-2"23"-2945,5 6-416,0 6-527,-1 0-305,5-17-336,5-2-160,5-16-208,1-7-216,0-13-760,-4-7-657,-4-12 929</inkml:trace>
  <inkml:trace contextRef="#ctx0" brushRef="#br0" timeOffset="1">0 119 9554,'15'8'4897,"-5"1"-1368,13 2-1641,0 1-199,5 0-753,1-4-312,-4-8-416,6 0-96,-1-8-544,2-1-712,7-1 744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33 355 8818,'2'2'585,"0"0"0,1 0 1,-1-1-1,1 1 0,-1-1 0,1 1 0,-1-1 1,1 0-1,4 1 0,-6-2-465,1 0-1,-1 0 1,0 0 0,0 0 0,0 0-1,0 0 1,0 0 0,0 0 0,0 0-1,1-1 1,-1 1 0,0 0 0,0-1-1,0 1 1,0-1 0,0 1 0,0-1-1,0 1 1,-1-1 0,1 0 0,0 0-1,0 1 1,0-1 0,-1 0 0,1 0-1,0 0 1,-1 0 0,2-1 0,0-4-6,1 1 0,-1-1 1,0 0-1,0 0 0,-1 0 1,1 0-1,-1 0 1,-1 0-1,1 0 0,-1 0 1,0 0-1,-2-11 1,2 16-71,0-1 0,-1 0 0,1 0 0,-1 1 0,1-1 0,-1 0 0,0 0 0,0 1 0,0-1 0,0 1 0,0-1 0,0 1 0,0 0 0,-1-1 0,1 1 0,0 0 1,-1 0-1,1-1 0,-1 1 0,1 1 0,-1-1 0,0 0 0,-2-1 0,2 2 14,0-1 0,0 1 1,0 0-1,0 0 0,0-1 0,0 2 1,0-1-1,-1 0 0,1 0 0,0 1 1,0-1-1,0 1 0,0-1 0,0 1 1,0 0-1,0 0 0,0 0 0,1 0 1,-1 0-1,-2 2 0,1-1-45,1 1 0,-1-1 0,0 1 0,1 0 0,-1 0 0,1 1 0,0-1 0,0 0 0,1 1 0,-1-1 0,0 1 0,1 0 0,0-1 0,0 1 0,0 0 0,1 0 0,-1-1 0,1 1 0,0 0 0,0 0 0,0 0 0,0 0 0,1 0 0,0-1 0,-1 1-1,1 0 1,1 0 0,-1-1 0,0 1 0,1-1 0,0 1 0,0-1 0,0 0 0,0 0 0,1 1 0,-1-2 0,1 1 0,0 0 0,-1 0 0,1-1 0,1 0 0,-1 1 0,0-1 0,7 3 0,-3-3-103,1 0 1,-1 0-1,1 0 0,0-1 0,0 0 1,0-1-1,0 1 0,-1-2 0,1 1 1,0-1-1,0 0 0,0-1 0,11-3 0,8-4-1034,-1-2-1,37-19 1,-39 18 39,30-16-2162,-47 23 2585,1 0 1,-1 0-1,1-1 0,8-9 1,-15 14 643,0 0 0,0 0 0,-1 0 1,1 0-1,0 0 0,0-1 0,-1 1 1,1 0-1,-1 0 0,1-1 1,-1 1-1,0 0 0,1-1 0,-1 1 1,0 0-1,0-1 0,0 1 1,0 0-1,0-1 0,0 1 0,0 0 1,0-1-1,-1 1 0,1 0 1,0-1-1,-1 1 0,1 0 0,-2-2 1,1 1 209,0 1 1,0-1 0,0 0-1,-1 1 1,1-1 0,-1 1-1,1-1 1,-1 1 0,0 0-1,1 0 1,-1-1 0,0 1-1,0 1 1,0-1 0,0 0-1,0 0 1,-3 0-1,4 1-45,0 0-1,0-1 0,0 1 0,-1 0 0,1 1 1,0-1-1,0 0 0,0 0 0,0 0 0,-1 1 0,1-1 1,0 0-1,0 1 0,0-1 0,0 1 0,0 0 1,0-1-1,0 1 0,0 0 0,0-1 0,0 1 0,1 0 1,-1 0-1,0 0 0,0 0 0,1 0 0,-1 0 1,0 1-1,-2 3 268,1 0-1,0 1 1,0-1 0,-2 7 0,4-11-342,-4 10 585,2 1 1,-3 16 0,4-26-587,1 1 0,0 0-1,0-1 1,0 1 0,0 0 0,1-1 0,-1 1 0,1-1 0,-1 1-1,1 0 1,0-1 0,0 1 0,0-1 0,0 0 0,0 1 0,1-1-1,1 3 1,-2-5-65,0 1 0,0 0-1,0 0 1,0 0-1,0-1 1,0 1 0,0-1-1,0 1 1,0-1 0,0 1-1,1-1 1,-1 1 0,0-1-1,0 0 1,1 0 0,-1 0-1,0 0 1,0 0-1,0 0 1,1 0 0,-1 0-1,0 0 1,0-1 0,1 1-1,-1 0 1,0-1 0,0 1-1,0-1 1,0 1 0,0-1-1,2 0 1,1-2-30,1 0 1,-1-1-1,0 1 1,0-1-1,0 0 1,4-5-1,3-7-163,-1 0 0,-1 0-1,-1 0 1,9-26 0,-11 29 56,6-17-330,12-49 0,-20 60 652,0-1 0,-2 1 0,2-24 0,7 164 2155,-6-85-1978,-2-12-187,11 75 547,-11-82-822,1 0 0,1-1-1,12 28 1,-16-43 83,0 3-199,1 0-1,0 0 0,0-1 1,0 1-1,1 0 1,-1-1-1,1 1 0,0-1 1,5 5-1,4-5-614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224 107 8482,'2'-3'504,"-1"0"0,1-1 1,-1 1-1,0 0 1,0 0-1,0-1 0,-1 1 1,1-1-1,-1 1 0,0-5 1,0 6-272,-1-1 1,1 1 0,-1 0-1,1-1 1,-1 1 0,0 0 0,0-1-1,0 1 1,0 0 0,-1 0 0,1 0-1,0 0 1,-1 0 0,0 0-1,-2-2 1,0 0 1,0 1 1,-1 0-1,0 1 0,1-1 0,-1 1 0,0 0 1,0 0-1,0 0 0,0 1 0,0-1 0,-1 1 1,1 1-1,0-1 0,-1 1 0,1 0 1,-7 0-1,1 1-26,0 0 1,1 1-1,-1 0 1,1 1-1,0 0 1,-1 0-1,-10 6 1,19-8-193,0 0 0,1 0 0,-1 0 1,0 1-1,0-1 0,1 0 0,-1 1 1,1-1-1,0 1 0,-1 0 0,1-1 1,0 1-1,0 0 0,0 0 0,-2 3 0,2-2-8,1 1-1,-1-1 0,0 0 0,1 0 0,0 1 0,0-1 1,0 0-1,0 1 0,1 3 0,0 0-7,1 0 0,0 0-1,0-1 1,0 1 0,1-1 0,0 1-1,0-1 1,8 10 0,0-4 12,0-1-1,0 0 1,1-1 0,0 0 0,24 14-1,-19-13 54,0 1-1,24 22 0,-40-33-46,0 0 1,0 0 0,0 0-1,-1 0 1,1 0 0,0 0-1,0 0 1,-1 0 0,2 2-1,-2-3-6,0 1 0,0-1-1,0 1 1,0-1 0,0 1-1,-1-1 1,1 1 0,0-1-1,0 1 1,0-1 0,0 0 0,0 1-1,-1-1 1,1 1 0,0-1-1,0 0 1,-1 1 0,1-1-1,0 1 1,-1-1 0,1 0 0,0 1-1,-1-1 1,1 0 0,-1 0-1,1 1 1,0-1 0,-1 0-1,1 0 1,-1 0 0,1 0 0,-1 1-1,1-1 1,0 0 0,-1 0-1,-8 2 56,0 1-1,1-2 1,-1 1-1,0-1 1,-10 0-1,-46-4-1365,59 3 795,1-1 0,-1 1-1,1-2 1,0 1 0,0 0 0,0-1 0,-9-4 0,14 6 401,-1-1 1,0 0-1,0 1 1,1-1-1,-1 0 0,0 0 1,1 1-1,-1-1 1,1 0-1,-1 0 1,0-1-1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0 360 9226,'18'-10'4161,"-5"8"-1593,6-2-439,2 1-417,1 2-303,0-3-697,-4 4-304,-2-3-792,2 3-424,4 5 487</inkml:trace>
  <inkml:trace contextRef="#ctx0" brushRef="#br0" timeOffset="1">414 0 12403,'9'14'5025,"-9"10"-2761,-1 9-735,-2 18-193,1 10-320,3 8-576,7 4-200,12-8-176,9-8-48,10-19-48,1-16-160,-7-16-608,-2-6-608,-7-8 840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11578,'2'0'4946,"3"0"-2730,7-3-960,4 2-135,10-2-497,4 1-224,8 3-280,-4-1-16,4-3-584,6-2 376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 3057,'-4'-10'7876,"3"9"-5036,1 2 891,2 33-3273,-3 0 1,-6 56 0,5-76-362,-11 157 322,12-127-239,8 82 0,-6-117-130,1 0 0,-1-1 0,2 1-1,4 14 1,-5-21-22,-1 1 0,1 0 0,-1-1-1,1 1 1,0-1 0,0 1 0,0-1 0,0 0-1,0 0 1,0 0 0,1 0 0,-1 0 0,1-1-1,-1 1 1,1-1 0,5 3 0,2-1 79,0-1 1,0 1 0,0-2-1,15 2 1,41-3 331,-37 0-237,22 0 205,123 3 1697,-168-2-2013,-7 1-25,-15 0-770,12-2 192,0 0 0,0-1 0,0 0 0,0 0 0,0 0-1,-6-3 1,0-6-760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5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18 8762,'-12'-1'9151,"-5"-2"-8148,3-1 216,-22-4-356,34 7-802,0 1 0,0 0 0,0 0 0,0 0 0,0 0 0,0 0 1,0 1-1,0-1 0,1 0 0,-1 1 0,0 0 0,0-1 0,0 1 0,0 0 0,1 0 1,-1 0-1,0 0 0,1 0 0,-1 0 0,1 1 0,-1-1 0,1 0 0,-2 2 0,-1 3 67,1-1 1,-1 1-1,1 0 0,-5 11 0,7-14-93,-3 6 28,0 1 0,1 0 0,0 0 0,1 0 0,0 1 0,0-1 0,1 0 0,1 1 0,0-1 1,0 1-1,2 10 0,-1-13-64,1-1 0,0 1 1,0-1-1,1 0 1,0 0-1,0 0 0,0 0 1,1 0-1,0-1 0,1 0 1,-1 0-1,1 0 0,0 0 1,1-1-1,11 10 0,-13-12-137,0 0 0,0-1-1,1 0 1,-1 1-1,1-1 1,0-1-1,0 1 1,-1-1-1,1 0 1,0 0-1,0 0 1,0 0 0,0-1-1,8 0 1,-6-1-407,1 0-1,-1-1 1,0 1 0,0-1 0,-1-1 0,1 1 0,0-1-1,-1 0 1,11-8 0,20-17-1010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5825,'0'0'474,"1"1"-1,-1-1 1,0 0-1,0 1 1,0-1-1,1 0 1,-1 1-1,0-1 1,0 1-1,0-1 1,0 0-1,0 1 1,0-1-1,0 1 1,0-1-1,0 1 1,0-1-1,0 0 1,0 1-1,0-1 1,0 1-1,-2 18 1763,2-12-1306,-1 4-566,2-1 1,-1 1-1,1 0 0,1-1 0,0 1 0,0-1 0,1 0 1,1 0-1,-1 0 0,2 0 0,-1-1 0,8 12 0,-11-19-348,0 0 0,1 0 0,-1 0 0,1 0 0,-1 0 0,1 0 0,0 0 0,0 0 0,0-1 0,0 1 0,0 0 0,0-1 0,0 0 0,3 2 0,-2-3-14,0 1 0,-1 0 1,1-1-1,0 1 0,0-1 0,0 0 0,0 0 0,0 0 0,0-1 0,0 1 0,0-1 0,3 0 0,-1-1-65,0 1 1,0-1-1,0-1 0,0 1 1,0-1-1,-1 1 0,1-1 0,-1-1 1,1 1-1,-1-1 0,6-6 0,-8 8-10,-1 0-1,1 0 0,-1 0 0,0 0 0,1 0 0,-1 0 0,0 0 0,0 0 0,0-1 0,-1 1 0,1 0 0,0-1 0,-1 1 1,0-1-1,1 1 0,-1-1 0,0 1 0,0 0 0,0-1 0,-1 1 0,1-1 0,-1 1 0,1-1 0,-1 1 0,0 0 0,0 0 0,0-1 1,-2-3-1,-1 1 3,-1-1 0,1 0 0,-1 1 0,0 0 0,-1 0 0,1 0 0,-7-3 0,-44-25-230,50 30 363,0 0-1,0 0 1,-11-3-1,16 6-48,-1 0 1,1-1-1,0 1 0,-1 0 0,1 0 1,-1-1-1,1 1 0,-1 0 0,1 1 1,-1-1-1,1 0 0,-1 0 1,1 0-1,0 1 0,-1-1 0,1 1 1,-1-1-1,1 1 0,0 0 0,0 0 1,-3 1-1,3 1 52,8-3-82,75-10 1,-67 7 46,1 1 0,0 1 0,0 0 0,1 1 0,-1 1 0,0 0 0,0 1 1,30 9-1,-43-10 34,0 0 1,0 0 0,1 0-1,-1 0 1,0 1 0,0-1-1,0 1 1,0 0-1,-1 0 1,1 0 0,0 1-1,-1-1 1,0 0 0,1 1-1,-1 0 1,0-1 0,0 1-1,0 0 1,-1 0 0,1 0-1,-1 0 1,0 1 0,0-1-1,0 0 1,0 0 0,1 7-1,-2 0 220,0 1 0,-4 17 0,3-17-153,14-44-566,-9 22 206,0 1-1,11-18 1,-12 23 216,0 1 1,0-1-1,1 1 1,-1 0-1,1 0 1,0 0-1,0 1 0,5-4 1,-8 7 23,-1-1-1,1 1 1,0 0 0,0 0-1,0-1 1,-1 1 0,1 0-1,0 0 1,0 0 0,0 0-1,0 0 1,0 0 0,-1 0 0,1 0-1,0 0 1,0 0 0,0 0-1,0 0 1,0 1 0,-1-1-1,1 0 1,0 1 0,0-1-1,-1 0 1,1 1 0,0-1 0,-1 1-1,1-1 1,0 1 0,-1 0-1,2 1 1,2 2 117,-1 0 1,1 1-1,4 9 0,-5-9-22,3 5 51,0 0-1,-1 1 1,5 12-1,-9-21-268,0 1 0,0 0 0,0 0 0,-1 0 0,1 0 0,-1 0-1,0 0 1,0 0 0,0 0 0,0 0 0,0 0 0,0 0 0,-1 0 0,0 0-1,0 0 1,1 0 0,-4 5 0,-4 1-325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11050,'1'2'759,"0"0"-1,1 0 0,-1 0 0,0 0 0,0 0 0,0 1 0,0 2 1,2 5 501,3 9-166,-1-1 0,-1 1-1,-1 1 1,0-1 0,-1 30 0,-2-44-971,0 1 1,0-1-1,-1 0 1,-1 8-1,1-5-7,3-9-72,7-12-151,-7 8 21,0 0 0,0 0 0,1-10 0,4-10-171,-2 9 153,-4 11 84,1 0-1,0 0 1,5-10-1,-7 14 23,1 0 0,0-1 0,0 1 0,0 0 1,0 0-1,0 0 0,0 0 0,0 0 0,0 0 0,0 0 0,0 1 0,1-1 0,-1 0 0,0 0 1,0 1-1,1-1 0,-1 1 0,1 0 0,2-1 0,-3 1 9,0 0 1,0 0-1,0 0 1,0 0-1,0 0 1,0 0-1,0 0 1,0 1-1,-1-1 1,1 0-1,0 1 1,0-1-1,0 0 1,0 1-1,0-1 1,0 1-1,-1 0 1,1-1-1,0 1 1,1 1-1,-1 0 36,1 0 0,0 1 0,0-1 0,-1 1 0,0-1 0,3 6 0,-1 3 121,0 0-1,3 18 0,-1 40-822,2-73-1264,3-2 1266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7650,'17'0'3114,"-8"0"-1762,0 0-1,0 0 0,0-1 1,14-3-1,-12 2-787,-1-2 0,0 1-1,1-1 1,-2 0 0,14-8 0,-20 10-480,0 0 0,-1 0 0,1 0 0,-1 0 0,1 0 1,-1-1-1,0 1 0,0-1 0,0 1 0,0-1 1,-1 0-1,1 0 0,-1 0 0,1 0 0,-1 0 0,0 0 1,0 0-1,-1 0 0,1 0 0,0-1 0,-1-5 1,0 8-37,0-1 0,0 1 1,0-1-1,0 0 0,-1 1 1,1 0-1,-1-1 1,1 1-1,-1-1 0,1 1 1,-1-1-1,0 1 0,0 0 1,1 0-1,-1-1 1,0 1-1,-2-1 0,1 0 13,0 0 0,0 1 1,0-1-1,-1 1 0,1 0 0,0 0 0,-1 0 0,-5-2 0,-1 1 53,0 1 0,-1-1 0,1 2 1,-11-1-1,16 1-91,-1 0 1,0 1 0,1-1-1,-1 1 1,1 0-1,-1 0 1,1 0 0,-1 1-1,1 0 1,0-1 0,0 2-1,-6 3 1,7-4-24,0 0 0,1 0 1,0 0-1,0 1 0,-1 0 0,1-1 1,1 1-1,-1 0 0,0 0 1,1 0-1,-1 0 0,1 0 0,0 0 1,0 0-1,0 0 0,1 0 0,-1 6 1,0-1-26,1-1 1,0 0-1,1 0 1,0 0-1,0 0 1,0 0 0,1 0-1,0-1 1,1 1-1,4 10 1,-5-14-92,-1 0 0,1 0 0,0 0 0,0 0 0,0 0 0,0 0 0,0-1 0,1 1 0,-1-1 0,1 0 0,-1 0 0,1 1 0,0-2 0,0 1 0,0 0 0,0-1 0,1 1 0,-1-1 0,0 0 0,0 0 0,1 0 0,-1 0 0,4-1 0,-1 0-422,-1 0 1,0-1-1,0 0 1,0 0-1,0 0 1,0-1-1,0 1 1,-1-1-1,1 0 0,0-1 1,4-2-1,28-18-1750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58 196 9922,'-9'14'4537,"-1"5"-1968,-10-1-233,6 8-615,10 2-249,5 0-488,4 2-216,1-8-360,4-1-144,0-9-200,6-1-88,4-11-512,-2-8-432,8-8-1248,-4-12-769,6-9 1825</inkml:trace>
  <inkml:trace contextRef="#ctx0" brushRef="#br0" timeOffset="1">279 1 11002,'0'18'4857,"-1"21"-2304,-2 13-241,3 13-655,5 0-353,7-2-656,3-6-232,3-8-272,1-6-72,0-14-528,-2-10-408,-8-19-912,-2-4 1008</inkml:trace>
  <inkml:trace contextRef="#ctx0" brushRef="#br0" timeOffset="2">158 244 11298,'-2'3'2602,"0"-1"802,7 0 965,16-1-4242,-6 1-98,0-2 0,0 0 1,0-1-1,24-4 0,-16 1-10,-9 1-7,1 1 1,26-1-1,-37 3-9,1 0-1,-1 0 1,1 1-1,-1 0 1,1 0-1,-1 0 0,1 1 1,-1-1-1,0 1 1,0 0-1,0 0 1,0 0-1,5 5 1,-4-3 47,1 1 1,-1 0-1,-1 1 0,1-1 1,-1 1-1,0 0 1,5 9-1,-1 3 476,9 24 1,6 13 481,-20-48-1076,-4-9-747,-7-12-745,-4-12 827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9162,'8'9'4553,"4"2"-1504,7 2-1177,-6-1-120,5 3-687,1-5-273,-8-3-1040,2-3 824,-4-11-560</inkml:trace>
  <inkml:trace contextRef="#ctx0" brushRef="#br0" timeOffset="1">268 165 6473,'-2'4'876,"1"1"0,-1 0 0,1 0-1,0 0 1,0 0 0,0 0 0,1 1 0,0-1-1,0 0 1,0 0 0,1 0 0,-1 0-1,1 1 1,0-1 0,1 0 0,-1 0-1,1-1 1,3 7 0,3 5 376,13 21 0,-19-33-1194,1-1-1,0 1 0,0 0 0,0-1 0,0 0 1,0 1-1,1-1 0,0-1 0,-1 1 1,8 4-1,-10-7-54,0 0 0,0 0-1,1 0 1,-1 1 0,0-1 0,0 0-1,0 0 1,0 0 0,0-1 0,0 1-1,0 0 1,0 0 0,0-1 0,0 1 0,0 0-1,0-1 1,0 1 0,0-1 0,0 1-1,0-1 1,0 0 0,0 1 0,-1-1 0,1 0-1,0 0 1,0 1 0,-1-1 0,1 0-1,0 0 1,-1 0 0,1-1 0,3-4-201,0-1 0,-1 0 0,4-8 0,-5 11-74,16-40-2975,-8 18 2234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129 119 10682,'5'21'5177,"1"1"-2048,3-2-1081,2 4-183,-1-3-761,1-1-304,-2-5-496,-5-6-208,-4-8-840,0-3-504,-5-14-1721,-2-2 1753</inkml:trace>
  <inkml:trace contextRef="#ctx0" brushRef="#br0" timeOffset="1">0 1 10066,'0'5'4721,"1"0"-2000,9 5-1097,-1-4-288,6 1-623,-1 0-289,2-7-1249,3 0-3463,-5-12 2983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10578,'0'20'5337,"5"4"-1576,-9 11-1816,7 3-209,-3 6-744,0 4-272,6-8-480,0 0-128,6-7-80,-7-10-160,3-10-456,2-9-376,0-5-808,4-5 1064</inkml:trace>
  <inkml:trace contextRef="#ctx0" brushRef="#br0" timeOffset="1">1 145 11194,'19'15'4729,"-11"-10"-2288,9 2-865,3-3-439,-3-2-313,7-2-584,1-3-96,-2-7-992,5 4-577,14-10 849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2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10202,'-4'64'7837,"5"-40"-5147,6 46-1,-6-66-2452,0 1 0,0-1 0,0 0 0,4 6 0,-5-9-230,0-1 1,0 0 0,0 1 0,1-1-1,-1 1 1,0-1 0,0 1-1,1-1 1,-1 0 0,0 1 0,0-1-1,1 0 1,-1 1 0,0-1 0,1 0-1,-1 1 1,1-1 0,-1 0-1,0 0 1,1 1 0,-1-1 0,1 0-1,-1 0 1,1 0 0,-1 0-1,0 0 1,1 0 0,-1 1 0,1-1-1,-1 0 1,1 0 0,-1 0 0,1-1-1,-1 1 1,1 0 0,-1 0-1,1 0 1,-1 0 0,0 0 0,1 0-1,-1-1 1,1 1 0,-1 0 0,1 0-1,-1-1 1,0 1 0,1 0-1,-1-1 1,0 1 0,1 0 0,-1-1-1,1 1 1,6-11-299,0 1 0,0-1 1,-1 0-1,-1-1 0,8-19 0,-2 4-324,-6 16 379,11-23-370,-14 31 585,-1 0 0,1 0 1,0 0-1,0 0 1,1 0-1,-1 1 0,4-4 1,-6 6 26,0 0 0,0 0 0,1 0 0,-1 0 1,0 0-1,0 0 0,1 0 0,-1 0 0,0 0 0,0 0 1,1 0-1,-1 0 0,0 0 0,0 1 0,1-1 0,-1 0 1,0 0-1,0 0 0,1 0 0,-1 0 0,0 1 1,0-1-1,0 0 0,1 0 0,-1 0 0,0 1 0,0-1 1,0 0-1,0 0 0,0 0 0,0 1 0,1-1 1,-1 0-1,0 0 0,0 1 0,0-1 0,0 0 0,0 0 1,0 1-1,0-1 0,0 0 0,0 1 0,0 0 34,5 16 567,4 30 0,-1-3 22,18 62 336,27 157 683,-51-251-1519,-1 0 0,-1 0 0,0 0 1,-1 0-1,-2 17 0,2-26-104,1 0 0,-1 0-1,0 0 1,0-1 0,0 1-1,0 0 1,0 0 0,-1-1-1,0 1 1,1-1 0,-1 1-1,0-1 1,0 1 0,0-1-1,0 0 1,0 0 0,-1 0-1,1-1 1,-1 1 0,1 0-1,-1-1 1,0 1 0,0-1-1,1 0 1,-1 0 0,-4 1-1,-1-1 0,1-1 0,-1 1 0,0-1-1,0 0 1,1-1 0,-1 0-1,0 0 1,-12-4 0,8 1-50,0-1 0,-1 0-1,2 0 1,-16-10 0,24 13-74,-1 0 0,1-1-1,0 1 1,0-1 0,0 0 0,0 0 0,0 0 0,1 0-1,-1 0 1,1-1 0,0 1 0,-3-8 0,4 9-74,0-1 0,0 1 0,1-1 0,-1 0 0,1 0 0,0 1 0,0-1 0,0 0 0,0 1 0,0-1 0,1 0 0,-1 0 0,1 1 0,0-1 0,0 1 0,0-1 0,0 0 0,0 1 0,0 0 0,2-3 0,15-18-1518,7 1 766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3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7994,'0'0'116,"0"0"1,0 0-1,0 0 1,0 0 0,-1 0-1,1-1 1,0 1-1,0 0 1,0 0-1,0 0 1,0-1 0,0 1-1,0 0 1,0 0-1,0 0 1,0 0-1,0-1 1,0 1-1,0 0 1,0 0 0,0 0-1,0 0 1,0-1-1,1 1 1,-1 0-1,0 0 1,0 0 0,0 0-1,0-1 1,0 1-1,0 0 1,0 0-1,0 0 1,1 0 0,-1 0-1,0 0 1,0-1-1,0 1 1,0 0-1,1 0 1,-1 0 0,0 0-1,0 0 1,0 0-1,0 0 1,1 0-1,-1 0 1,0 0-1,0 0 1,0 0 0,0 0-1,1 0 1,-1 0-1,0 0 1,0 0-1,0 0 1,1 0 0,-1 0-1,16 1 413,-12-1 125,36 5 746,74 19 1,-113-24-1394,12 3 125,0 0-1,0 1 0,21 10 1,-31-12-110,0 0-1,0 0 1,0 0 0,0 0 0,0 0 0,-1 0 0,1 1 0,-1-1 0,1 1 0,-1 0 0,0-1-1,0 1 1,0 0 0,-1 0 0,1 1 0,-1-1 0,1 0 0,-1 0 0,1 7 0,-1-4 2,-1 0 1,1 1-1,-1-1 1,-1 0-1,1 0 1,-1 0 0,0 1-1,0-1 1,-3 6-1,1-3 17,-1 1-1,-1-1 0,1 0 0,-12 16 1,-3-2 54,0-1 1,-40 35-1,6-12 90,-6 4 614,58-48-729,-1 1-1,1-1 1,0 0 0,-1 1-1,1-1 1,0 1 0,0-1-1,0 1 1,-1 2-1,2-4-50,0 0 0,0 1 0,0-1 0,0 0 0,0 1 0,0-1 0,0 0 0,0 1 0,0-1 1,0 0-1,0 1 0,0-1 0,0 0 0,0 0 0,1 1 0,-1-1 0,0 0 0,0 1 0,0-1 0,0 0 0,1 1 0,9 5 180,10 0 70,34 6-1,-37-9 4,0 1-1,29 10 1,-43-13-208,0 0 1,0 1-1,0 0 0,-1 0 1,1 0-1,0 0 0,-1 0 0,4 4 1,-6-6-98,1 1 1,-1-1-1,1 1 0,-1-1 1,1 1-1,-1 0 1,0-1-1,1 1 1,-1 0-1,0-1 0,0 1 1,1 0-1,-1-1 1,0 1-1,0 0 0,0 0 1,0-1-1,0 1 1,0 0-1,0-1 1,0 1-1,0 0 0,0 0 1,0-1-1,0 1 1,-1 0-1,1-1 1,0 1-1,-1 0 0,1-1 1,0 1-1,-1 0 1,1-1-1,-1 1 1,1-1-1,0 1 0,-1-1 1,0 1-1,1-1 1,-1 1-1,1-1 0,-1 1 1,-1-1-1,-13 8-524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6489,'31'-37'3046,"-30"36"-2773,-1 0 0,1 0 1,0 0-1,0 0 0,0 0 0,0 0 0,0 1 0,1-1 0,-1 0 0,0 0 0,0 1 0,0-1 0,1 1 0,-1-1 0,2 1 0,-2 0-172,-1 0 0,1 0 0,-1 0 0,1 0 0,0 0 0,-1 0 0,1 0 0,-1 1 0,1-1 0,-1 0 0,1 1 0,-1-1 0,1 0 0,-1 1 0,1-1 0,-1 0 0,1 1 0,-1-1 0,0 1 0,1-1 0,-1 1 0,0-1 0,1 1 0,1 4 161,0-1 0,-1 0 0,1 1 0,-1-1 0,0 0 0,0 6 0,-1-8-157,9 125 2167,-4-22-1398,27 84 51,-11-78-591,-20-95-305,-3-13-42,0-10-28,0-16-18,1-42-1,2 35 42,-1 19 16,1 0 1,0 1-1,0-1 0,1 1 1,0 0-1,7-17 0,-7 22 7,0 0 0,0 0 0,1 0 0,0 0 1,0 0-1,1 1 0,-1-1 0,1 1 0,0 0 0,0 0 0,0 1 0,0-1 0,1 1 0,6-4 0,-10 6-1,1 1 0,-1-1-1,1 0 1,-1 1 0,1-1-1,-1 1 1,1-1 0,0 1-1,-1 0 1,1 0 0,0 0-1,0 0 1,-1 0 0,1 0 0,0 0-1,-1 0 1,1 1 0,0-1-1,-1 1 1,1-1 0,-1 1-1,1 0 1,-1-1 0,1 1-1,-1 0 1,1 0 0,-1 0 0,0 0-1,0 1 1,1-1 0,-1 0-1,0 0 1,0 1 0,1 1-1,3 5 39,0 0 0,-1 1-1,0-1 1,6 18 0,-4-4 82,-1 1 1,4 35 0,2 11-18,-7-61 113,-2-5-1174,-1-3-3632,-1-1 2876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4:3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9738,'1'1'637,"0"0"0,1 0 0,-1 0 1,0 1-1,0-1 0,0 0 0,0 1 0,0-1 0,0 0 0,1 3 0,-2-4-368,1 1-1,-1-1 0,1 1 1,-1-1-1,1 1 1,-1-1-1,1 1 0,-1-1 1,1 1-1,0-1 1,-1 0-1,1 0 0,-1 1 1,1-1-1,0 0 0,-1 0 1,1 0-1,0 1 1,1-1-1,-2 0 664,-3-7-88,2 7-803,1-1-1,0 1 0,-1-1 0,1 1 0,0-1 1,-1 1-1,1-1 0,0 0 0,-1 1 0,1-1 0,0 1 1,0-1-1,0 0 0,-1 0 0,1 0-40,0-5 68,-4 6 44,-2 0-70,0-2 66,6 2-167,-1 0 0,1 0-1,0 0 1,0 0 0,0 0 0,0 0 0,0 0 0,0 0 0,-1-1 0,1 1 0,0 0 0,0 0 0,0 0 0,0 0 0,0 0 0,0 0 0,0 0 0,-1 0 0,1 0-1,0-1 1,0 1 0,0 0 0,0 0 0,0 0 0,0 0 0,0 0 0,0-1 0,0 1 0,0 0 0,0 0 0,0 0 0,0 0 0,0 0 0,0-1 0,0 1-1,0 0 1,0 0 0,0 0 0,0 0 0,0 0 0,0 0 0,0-1 0,0 1 0,0 0 0,0 0 0,0 0 0,1 0 0,-1 0 0,6-6-834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28 7546,'-12'-25'2751,"11"23"-1870,1 3 37,8 15 949,23 47 486,42 94 44,-72-153-2345,1 0-1,-1 0 0,0 0 0,0-1 0,0 1 0,-1 0 1,1 8-1,-1-11-38,0-1 0,0 1 1,-1 0-1,1 0 0,0-1 1,-1 1-1,1 0 0,0-1 1,-1 1-1,1 0 0,-1-1 1,1 1-1,-1-1 0,0 1 1,1 0-1,-1-1 0,1 0 1,-1 1-1,0-1 1,1 1-1,-1-1 0,0 0 1,0 1-1,1-1 0,-1 0 1,0 0-1,0 0 0,1 0 1,-1 1-1,0-1 0,0 0 1,0 0-1,0-1 0,-3 1 28,0 0 0,0 0 0,1 0 0,-1-1 0,0 0 0,-3 0 0,4-1-31,0 1-1,0-1 1,0 1 0,1-1-1,-1 0 1,0 0 0,1 0-1,-1 0 1,1-1 0,0 1-1,0 0 1,0-1 0,0 0 0,0 1-1,1-1 1,-1 0 0,1 0-1,0 0 1,0 0 0,0 0-1,0 0 1,-1-5 0,0-5-23,0 0 0,1-1 1,1-25-1,1 31 1,-1 1 1,1-1-1,0 0 0,1 1 1,0-1-1,0 1 1,1 0-1,6-14 0,-7 16 2,1 2 0,0-1 0,-1 0-1,1 0 1,1 1 0,-1 0 0,0-1-1,1 1 1,0 1 0,0-1 0,0 0-1,0 1 1,0 0 0,0 0 0,1 0-1,4-1 1,-2 1-12,1 0 0,0 1 0,-1 0 1,1 0-1,0 0 0,13 2 0,-17-1-182,1 1 1,-1 0-1,1 0 1,-1 0-1,1 0 0,-1 1 1,0 0-1,0 0 1,0 0-1,0 0 1,0 0-1,0 1 0,3 3 1,9 11-723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5217,'16'-6'2185,"0"0"-1,-1-1 1,26-17 0,-27 15-1928,-1-1 0,0-1 0,0 0 0,-1 0 0,0-1 0,18-26 0,-28 35-234,0 0 0,0 0 0,-1 0 0,1 0 0,-1 0 1,0-1-1,1 1 0,-1-1 0,-1 1 0,2-7 0,-2 9-9,0-1 1,0 0 0,-1 0 0,1 1 0,0-1 0,-1 0 0,1 0-1,-1 1 1,1-1 0,-1 0 0,0 1 0,0-1 0,0 1-1,0-1 1,0 1 0,0-1 0,0 1 0,0 0 0,-1 0-1,1-1 1,0 1 0,-1 0 0,-1-1 0,-1 0 49,-1 0-1,1 0 1,-1 0 0,1 1-1,-1 0 1,0 0 0,0 0-1,1 0 1,-1 1 0,0-1-1,0 1 1,0 1 0,0-1-1,0 1 1,1 0 0,-1 0-1,0 0 1,0 0 0,1 1-1,-7 3 1,7-3 12,0 0-1,0 1 1,0-1 0,0 1-1,1 0 1,-1-1-1,1 2 1,0-1 0,0 0-1,-3 5 1,4-5-30,1-1 0,-1 1 0,1 0 0,0 0 0,-1 0 1,1 0-1,1 1 0,-1-1 0,0 0 0,1 0 0,-1 1 0,1-1 0,0 0 0,1 6 0,0-3-37,0 1 0,1-1-1,-1 0 1,1 0-1,1-1 1,-1 1-1,1 0 1,0-1-1,0 0 1,1 1-1,-1-1 1,1 0 0,0-1-1,1 1 1,-1-1-1,1 0 1,10 7-1,-9-7-180,1 0 0,-1-1-1,1 0 1,0 0 0,0-1-1,1 1 1,-1-2 0,0 1-1,1-1 1,-1 0 0,1 0-1,-1-1 1,1 0 0,12-2-1,29-10-654,-48 12 815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2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 9650,'-5'-1'512,"-1"0"-1,1 0 1,0 1 0,-1 0-1,1 0 1,-1 0 0,1 0-1,-1 1 1,1 0 0,0 0-1,-1 1 1,1-1 0,0 1-1,0 0 1,-6 4 0,0 0-87,1 0 0,0 1 0,0 0 0,1 0 0,-15 16 0,19-19-250,2 1-1,-1-1 1,0 1 0,1 0 0,0 0-1,-5 10 1,7-13-139,1 0 1,-1 1-1,0-1 1,1 0-1,-1 0 0,1 0 1,0 1-1,0-1 1,0 0-1,0 0 0,0 1 1,0-1-1,1 0 0,-1 0 1,1 1-1,0-1 1,-1 0-1,1 0 0,0 0 1,2 3-1,0 0-12,1-1 0,0 1-1,1-1 1,-1 1 0,0-1 0,1 0-1,0-1 1,8 5 0,47 22 45,-19-11-25,-32-14-29,0 0 1,0 1-1,-1 0 0,0 0 1,9 9-1,-14-13 4,-1 1 0,0 0 0,1 0 0,-1-1 0,0 1 0,-1 1 0,1-1 0,0 0 0,-1 0 0,0 0 0,0 1 0,0-1 0,0 1 0,0-1 0,-1 1 0,1-1 0,-1 1 0,0 5 0,-1-7-1,1-1 1,-1 1-1,1 0 0,-1-1 0,0 1 0,1 0 1,-1-1-1,0 1 0,0-1 0,0 0 0,-1 1 1,1-1-1,0 0 0,0 0 0,-1 1 0,1-1 0,-1 0 1,1 0-1,-1-1 0,1 1 0,-1 0 0,0 0 1,1-1-1,-1 1 0,0-1 0,-1 1 0,-3 0-91,0 0-1,0 0 0,0 0 0,0-1 0,0 0 1,-9-1-1,14 1 20,-2 0-234,1 0-1,0-1 1,-1 1 0,1-1-1,0 1 1,0-1-1,0 0 1,-1 0 0,1 0-1,-2-1 1,-4-8-995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12067,'-2'55'7341,"2"-36"-6455,1 1 0,4 22 0,-4-37-797,0 0 0,0 1 1,1-1-1,0 0 0,0 0 0,4 8 0,-4-11-88,-1 0-1,0 0 1,1 0-1,0 0 0,-1 0 1,1 0-1,0-1 0,0 1 1,0-1-1,0 1 1,0-1-1,1 0 0,-1 0 1,0 0-1,0 0 0,5 1 1,-4-1-98,1-1 0,-1 1 0,0-1 0,1 0 1,-1 0-1,1 0 0,-1 0 0,1-1 0,-1 1 0,1-1 0,-1 0 0,6-2 1,-4 0-145,-1 1 0,0-1 1,1 1-1,-1-1 1,0-1-1,0 1 1,6-8-1,-1 1-293,-1-2 0,-1 1-1,0-1 1,0 0 0,6-19-1,-6 15 578,-1 0-1,5-23 0,-12 43 1062,-3 16 1157,-2 22 0,5-37-2177,1 1-1,-1-1 1,1 1-1,1-1 1,-1 1-1,1-1 0,0 1 1,0-1-1,1 0 1,3 10-1,-3-12-170,1 0-1,-1 0 1,0 0-1,1-1 1,0 1 0,0-1-1,-1 0 1,1 1-1,1-1 1,-1-1-1,0 1 1,0 0-1,1-1 1,-1 0 0,1 0-1,-1 0 1,1 0-1,0 0 1,-1-1-1,1 0 1,0 1-1,-1-1 1,1-1 0,0 1-1,-1 0 1,1-1-1,4-1 1,15-10-567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9370,'2'29'4417,"-2"0"-1504,4 18-1065,-4 11-440,-4 7-344,3 9-439,1-5-193,8-8-248,5-8-56,3-16-96,11-7-24,-2-20-888,-1-10-689,11-21 961</inkml:trace>
  <inkml:trace contextRef="#ctx0" brushRef="#br0" timeOffset="1">130 5 7210,'-7'-5'3151,"12"11"836,0 0-3621,-1 1 0,0 0-1,0 1 1,-1-1 0,0 1-1,-1 0 1,1-1 0,-1 1-1,1 15 1,0 7 357,-1 38 0,9 169 1200,-7-209-1870,1 0 0,1 0 0,1-1 0,2 0 0,0 0 0,18 34 0,-21-52-82,-1 1 1,1-1 0,0-1 0,9 10-1,-13-15-95,1-1 0,-1 0 0,1 0 0,-1 1 0,1-1 0,0-1 0,-1 1 0,1 0-1,0-1 1,1 1 0,-1-1 0,0 0 0,0 0 0,0 0 0,1-1 0,-1 1 0,4-1-1,-4 0-286,0 0 0,0-1 0,0 0 0,-1 1-1,1-1 1,0 0 0,0-1 0,4-1 0,21-14-1759</inkml:trace>
  <inkml:trace contextRef="#ctx0" brushRef="#br0" timeOffset="2">95 325 12435,'-27'-2'5033,"10"0"-3097,6 2-175,7 0-681,8 2-248,11 0-536,6 2-184,10-5-112,10-6-400,10-3-1192,5-1 583,8 12 265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8122,'7'-7'3641,"1"8"-1521,1 2-472,8 4-239,-5 5-273,0-2-472,3 4-240,2 2-488,-5-6-648,4 2 488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6745,'-8'33'3833,"6"-28"-24,2-3-1792,0-2-369,0 0-304,0 0-552,0 0-240,0 0-1320,16 0-408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187 338 7001,'0'-10'2355,"-1"0"-1,0 0 0,-4-14 0,3 16-1789,0 0 0,-1-1 0,0 1 0,-8-12 0,9 16-557,-1 0 0,1 0 0,-1 0 0,0 1 0,0-1 0,-1 1 0,1 0 0,-1 0 0,-6-4 0,8 6 70,-2-1 1,1 1-1,0 0 1,0-1 0,0 2-1,-1-1 1,1 0-1,0 1 1,-1-1 0,1 1-1,0 0 1,-1 0 0,1 0-1,-5 1 1,5 0-60,0-1 1,-1 1 0,1 0 0,0 0-1,0 0 1,0 1 0,0-1-1,0 1 1,0 0 0,0-1 0,1 1-1,-1 0 1,1 1 0,-1-1-1,-3 5 1,3-3-15,1-1 0,0 1 0,0 0 0,0 0 0,1 0 1,-1 0-1,1 0 0,0 0 0,0 0 0,1 0 0,-1 6 0,1-3-4,0 1 0,0-1 0,1 1 0,0-1 1,0 0-1,1 1 0,0-1 0,0 0 0,1 0 0,0 0 0,0 0 1,0-1-1,9 12 0,-9-15 2,0 1 0,0-1 0,0 1 0,1-1 0,0 0 0,-1-1 0,1 1 0,0 0 0,1-1 0,-1 0 0,0 0 0,1 0 0,8 2 0,-11-4-2,1 0 0,-1 1 0,1-1 0,-1 0 0,1 0 0,0 0 0,-1-1 1,1 1-1,-1-1 0,0 1 0,1-1 0,-1 0 0,1 0 0,-1 0 0,0 0 0,0 0 0,1-1 0,-1 1 0,0 0 0,0-1 0,0 0 0,-1 0 0,1 1 0,0-1 0,-1 0 0,3-5 0,1 0 4,-1-1 0,-1 0 0,0 0 0,0 0 0,0 0 0,1-12 0,6-17 45,-2-1-1,-2 0 1,-2-1 0,-1-63-1,-3 86-13,0 11 9,0 0 0,0 0 0,-1 0 0,0 0 0,-2-9 0,3 13-31,0 1 1,0-1 0,0 1 0,0-1 0,0 1-1,-1 0 1,1-1 0,0 1 0,0-1 0,0 1-1,-1-1 1,1 1 0,0-1 0,-1 1-1,1 0 1,0-1 0,-1 1 0,1 0 0,0-1-1,-1 1 1,1 0 0,-1 0 0,1-1 0,-1 1-1,0 0 1,0 0 9,1 0-1,-1 1 1,0-1 0,1 1-1,-1 0 1,1-1 0,-1 1-1,0-1 1,1 1-1,-1 0 1,1 0 0,0-1-1,-1 1 1,1 0 0,0 0-1,-1-1 1,1 1 0,0 1-1,-4 10 50,0 0 0,1 0 0,1 0 0,0 1 0,0-1 0,1 16-1,1-11 8,1 0-1,1 0 0,1 0 0,5 21 0,-3-18 48,2 1 0,18 38 0,-22-52-110,0-1 1,1 0-1,0-1 1,0 1-1,0-1 1,1 0-1,-1 0 1,1 0 0,1-1-1,-1 1 1,1-1-1,-1 0 1,13 5-1,-9-5-21,0-1 0,0 0-1,0-1 1,0 0-1,0 0 1,1-1 0,-1-1-1,1 1 1,-1-1 0,0-1-1,1 0 1,-1 0-1,1-1 1,-1 0 0,0 0-1,0-1 1,0-1-1,-1 1 1,1-1 0,-1-1-1,0 0 1,0 0 0,10-8-1,-7 3-20,0 1 0,-1-2-1,-1 1 1,11-15 0,-15 18 19,-1 0 0,1 0 0,-1-1 1,-1 1-1,0-1 0,0 0 0,0 0 0,2-12 0,-5 16 15,0 1 0,0 0 0,0-1 0,0 1 0,0-1-1,-1 1 1,0 0 0,0-1 0,0 1 0,0 0-1,0 0 1,0 0 0,-1 0 0,0 0 0,1 0 0,-1 0-1,-3-3 1,4 5-1,-1-1 0,1 1 0,0 0 0,-1 0 0,1-1 0,-1 1 0,1 0 0,-1 0 0,1 1-1,-1-1 1,0 0 0,1 0 0,-1 1 0,0-1 0,0 1 0,1 0 0,-1-1 0,0 1 0,0 0 0,0 0 0,1 0-1,-1 0 1,0 1 0,0-1 0,0 0 0,1 1 0,-1-1 0,0 1 0,1 0 0,-1-1 0,0 1 0,1 0 0,-3 1-1,2 1 11,-1-1-1,0 1 0,1-1 1,-1 1-1,1 0 0,0 0 1,0 0-1,0 0 0,0 0 1,1 1-1,-1-1 0,1 1 1,0-1-1,0 1 0,-1 4 0,0 1 33,1 1-1,0-1 0,1 1 0,0 16 0,1-19-26,0 0-1,0 0 1,1 0-1,0 0 1,0-1 0,0 1-1,1 0 1,0-1-1,6 10 1,-6-12-82,0 0 0,0-1 0,0 1 0,0-1 1,1 0-1,-1 1 0,1-1 0,0-1 0,0 1 0,0-1 0,0 1 1,0-1-1,1 0 0,-1-1 0,7 2 0,0-1-553,1 0 0,-1-1 1,1-1-1,12-1 0,19-1-402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10234,'-19'6'4753,"17"18"-1720,-6 8-1017,1 18-367,3 9-377,-3 6-544,7 0-256,12-5-344,3-4-56,13-15-56,-2-8-400,2-18-1072,-1-11-553,-4-13 1049</inkml:trace>
  <inkml:trace contextRef="#ctx0" brushRef="#br0" timeOffset="1">0 171 10114,'0'13'4401,"2"-8"-2056,7 2-745,4 1-456,4-7-280,14-1-448,2-4-215,15-5-594,9 2-599,-2 1 640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2:0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 10794,'-27'-5'3705,"23"4"-2620,4 0-335,4 2 458,-2 4-964,-1-1 0,1 0-1,-1 1 1,0-1-1,-1 1 1,1-1-1,-1 1 1,0 0 0,-1 6-1,1 3-11,1 12 65,4 93 663,-3-104-861,0 1 0,1 0 0,1-1 0,1 1 0,8 19 0,-13-34-109,1 1 0,0 0 1,0-1-1,0 1 0,0 0 0,0-1 1,1 1-1,1 1 0,-3-3-5,0 0 0,0 0 0,0 0 0,0 0 0,0 0 0,0 0 0,0 0 0,1 0 0,-1 0 0,0 1 0,0-1 0,0 0 0,0 0 0,0 0 0,0 0 0,1 0 0,-1 0 0,0 0 0,0 0 0,0 0 0,0 0 0,0 0 0,0 0 0,0-1 0,1 1 0,-1 0 0,0 0 0,0 0 0,0 0 0,0 0 0,0 0 0,0 0 0,0 0 0,1 0 0,-1 0 0,0 0 0,0-1 0,2-8-1138,0-8-1126,1 0 936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6321,'0'-2'1533,"0"1"-1061,0 0 0,1 1-1,-1-1 1,0 0 0,0 1-1,1-1 1,-1 0 0,0 1 0,1-1-1,-1 1 1,0-1 0,1 0-1,-1 1 1,1-1 0,-1 1-1,1-1 1,1 0 0,-3 16 1875,-7 59-1147,0 18-366,8-80-731,0 1 1,1-1 0,0 0-1,1 0 1,1 0-1,0 0 1,1 0 0,8 19-1,-8-23-84,0-1 0,0 0 1,1 0-1,-1-1 0,1 1 0,1-1 0,-1 0 0,1 0 0,0-1 0,1 0 0,-1 0 0,1 0 0,0-1 1,9 4-1,-13-6-34,1-1 1,0 1 0,0-1 0,-1 0-1,1 0 1,0 0 0,0-1 0,0 0-1,0 1 1,0-1 0,0 0 0,6-2-1,-6 1-196,0 0-1,0-1 0,0 1 0,0-1 0,0 0 0,-1 0 0,1 0 0,0-1 0,-1 0 0,0 1 0,5-6 0,-3 3-683,0-1 0,7-9-1,8-21-703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5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6 247 9946,'5'0'658,"-1"-1"-1,0 1 1,1-1 0,-1 0-1,0 0 1,0 0 0,0-1-1,8-3 1,-6 2-322,-1-1 0,1 1 1,-1-1-1,1-1 1,5-5-1,-4 2-208,0-1 0,0 1-1,-1-1 1,0 0 0,-1-1 0,0 1 0,4-11-1,-6 11 1,0 1-1,0-1 1,-1 0-1,0 0 1,0-13-1,-2 19-55,0 0-1,0 0 1,0 0-1,-1 0 1,1 0 0,-1 0-1,0 1 1,0-1 0,-2-4-1,3 5-12,-1 1 1,0 0-1,0-1 0,-1 1 0,1-1 1,0 1-1,0 0 0,-1 0 0,1 0 1,0 0-1,-1 0 0,1 0 0,-1 0 1,1 0-1,-1 1 0,0-1 0,-1 0 1,-3 0 39,1-1 1,-1 2-1,0-1 1,1 1-1,-1-1 1,1 2-1,-1-1 1,0 0-1,1 1 1,-1 0-1,-5 2 1,9-2-78,-1 0 0,0 0 0,0 0 0,0 1 0,1-1 1,-1 1-1,0 0 0,1-1 0,-1 1 0,1 0 0,0 1 0,0-1 0,0 0 1,0 0-1,0 1 0,0 0 0,1-1 0,-1 1 0,1 0 0,0-1 0,0 1 0,-1 3 1,1 0-3,0-1 1,0 0 0,1 0-1,-1 1 1,1-1-1,1 1 1,-1-1 0,1 0-1,0 0 1,0 1 0,3 5-1,-2-4-2,1 0-1,1 0 1,-1-1-1,1 1 0,0-1 1,1 0-1,7 9 1,-5-8-50,0-1-1,0 1 1,1-1 0,0-1 0,0 1 0,0-1 0,1-1 0,0 1-1,0-2 1,0 1 0,0-1 0,18 3 0,-20-5-160,0-1 0,0 1 0,0-2 0,0 1 0,0-1 0,0 0 0,11-4 0,4-2-885,21-10 0,-5 2 67,-13 4 506,-15 7 384,0-1-1,11-2 1,-21 7 137,1 0 1,-1 0 0,0 0-1,1 0 1,-1 0 0,0 0 0,1 0-1,-1-1 1,1 1 0,-1 0-1,0 0 1,1 0 0,-1 0-1,0 1 1,1-1 0,-1 0-1,1 0 1,-1 0 0,0 0-1,1 0 1,-1 0 0,0 1-1,1-1 1,-1 0 0,0 0-1,1 0 1,-1 1 0,0-1-1,1 0 1,-1 1 0,0-1-1,0 0 1,0 0 0,1 1 0,-1 0-1,0 0 71,1 0-1,-1 0 1,0 1 0,0-1-1,0 0 1,0 0 0,0 1-1,0-1 1,-1 0-1,1 1 1,-1 0 0,-1 4 449,0 0-1,0-1 1,-6 10 0,6-12-340,0 0-1,-1 0 1,0 0 0,1 0-1,-1-1 1,0 1-1,-1-1 1,1 0-1,0 0 1,-1 0 0,1 0-1,-1-1 1,1 1-1,-5 0 1,7-2-193,1 0 1,0 0-1,0 0 0,0 0 1,0 0-1,0 0 1,0 0-1,0 0 0,-1 0 1,1 0-1,0 0 0,0 0 1,0 0-1,0 0 1,0 0-1,0 0 0,0 0 1,0 0-1,-1 0 0,1 0 1,0 0-1,0-1 1,0 1-1,0 0 0,0 0 1,0 0-1,0 0 0,0 0 1,0 0-1,0 0 1,0 0-1,0 0 0,0-1 1,0 1-1,0 0 1,0 0-1,0 0 0,0 0 1,-1-8 26,4-9-85,1 0-402,2 0 0,0 1 0,0 0 0,2 0-1,0 1 1,0 0 0,2 0 0,0 1 0,12-14 0,5 3-1659,-1 3 975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9834,'2'2'550,"0"0"1,-1-1-1,1 1 1,0 0-1,-1 0 0,1 0 1,-1 0-1,0 0 1,1 1-1,-1-1 0,0 0 1,-1 0-1,1 1 1,0-1-1,0 5 0,0 2 427,0 1 1,0 16-1,-1-19-602,0-5-342,0 0 0,0-1 0,0 1 0,0 0 0,0-1 0,-1 1 0,1-1 0,0 1 0,-1-1 0,1 1 0,-1 0 0,0-1 0,1 0 0,-1 1 0,0-1 0,0 1 0,0-1 0,0 0 0,0 0 0,-2 2 0,3-3-35,0 0 0,0 0 1,0 0-1,0 0 0,0 0 1,-1 0-1,1 0 1,0 0-1,0 0 0,0 0 1,0 0-1,0 0 1,0 0-1,0 0 0,0 0 1,0 0-1,0 0 1,0 0-1,0 0 0,0 0 1,-1 0-1,1 0 0,0 0 1,0 0-1,0 0 1,0 0-1,0 0 0,0 0 1,0 0-1,0 0 1,0 0-1,0 0 0,0 0 1,0 0-1,0 0 0,0-1 1,0 1-1,0 0 1,0 0-1,0 0 0,0 0 1,0 0-1,0 0 1,0 0-1,0 0 0,0 0 1,0 0-1,-1-6-59,3-6 13,-1 6 38,1 0 0,0 0 0,0-1 0,0 1 1,1 1-1,0-1 0,7-10 0,-7 11 3,0 1 5,0 0-1,1 0 0,-1 0 0,1 1 1,-1 0-1,1 0 0,0 0 0,0 0 1,1 0-1,-1 1 0,9-4 0,-4 2 6,-7 3 4,0-1 1,0 1-1,1 0 1,-1 1-1,0-1 1,1 0-1,-1 1 1,1-1-1,-1 1 1,1 0-1,-1 0 1,1 0-1,4 1 1,-6-1 14,1 1 0,-1-1 0,1 1 0,-1 0 0,0-1 0,1 1 0,-1 0 0,0 0 0,0 0 0,0 0 0,0 0 0,0 0 0,0 0 0,0 1 0,0-1 0,0 0 0,0 1 0,-1-1 0,1 0 0,0 1 0,-1-1 0,0 1 0,1 1 0,1 4 164,-1 1-1,0-1 0,0 0 1,-1 1-1,0-1 0,-1 11 1,0-9 26,1-7-160,1 5 209,8-15-298,-1-4-111,0-1 1,0 0-1,8-19 1,-9 17 22,0 0-1,16-22 1,-21 34 126,0 1-1,1-1 0,-1 0 0,1 1 0,-1 0 0,5-3 0,-7 4 9,1 1-1,0-1 1,-1 1 0,1 0-1,0-1 1,-1 1 0,1 0-1,0 0 1,0-1 0,-1 1-1,1 0 1,0 0 0,0 0-1,-1 0 1,1 0 0,0 0-1,0 0 1,-1 0-1,1 0 1,0 1 0,0-1-1,-1 0 1,1 0 0,0 1-1,-1-1 1,1 0 0,0 1-1,-1-1 1,1 0 0,0 1-1,-1-1 1,1 1 0,-1-1-1,1 1 1,-1 0 0,1-1-1,0 2 1,2 4 91,1 0 0,-2 0 0,1 0 0,0 0 0,-1 0 0,0 1 0,1 9 0,4 49 224,-6-54-405,-1-10-74,0 0 90,0-1 0,-1 0 0,1 0 0,0 1 0,0-1-1,0 0 1,0 1 0,0-1 0,0 0 0,0 0 0,0 1 0,0-1 0,1 0 0,-1 1 0,0-1 0,0 0 0,0 0 0,0 1-1,0-1 1,0 0 0,1 0 0,-1 1 0,0-1 0,0 0 0,0 0 0,1 0 0,-1 1 0,0-1 0,0 0 0,0 0 0,1 0-1,-1 0 1,0 0 0,1 1 0,8-5-820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11322,'5'22'4721,"0"9"-2600,-1-2-97,-4 5-455,-2-8-305,-1-11-648,-1-3-280,-1-15-904,-1-10-536,1-13-1449,1-3-1248,-1-7 2417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8586,'1'0'3729,"49"34"3916,-14-6-6655,37 37 1,-67-59-906,1 0 0,-1 1 0,-1 0 1,1 0-1,-1 1 0,-1 0 1,1-1-1,-1 2 0,-1-1 0,1 0 1,-1 1-1,-1-1 0,1 1 1,-2 0-1,1 0 0,0 17 0,-5-15 49,3-11-144,0 0 1,0 0 0,0 0-1,0 1 1,0-1 0,0 0-1,0 0 1,0 0 0,0 0-1,-1 0 1,1 1 0,0-1 0,0 0-1,0 0 1,0 0 0,0 0-1,-1 0 1,1 0 0,0 0-1,0 0 1,0 0 0,0 0-1,0 1 1,-1-1 0,1 0 0,0 0-1,0 0 1,0 0 0,0 0-1,-1 0 1,1 0 0,0 0-1,0 0 1,0 0 0,0-1-1,-1 1 1,1 0 0,0 0 0,0 0-1,0 0 1,0 0 0,-1 0-1,1 0 1,0 0 0,0 0-1,0 0 1,0-1 0,0 1-1,0 0 1,-1 0 0,1-5-299,6-19 40,-1 10 205,0 0 0,1 0 0,12-20 0,-12 21 59,-5 10 20,0 0 0,0 1 1,1-1-1,-1 1 0,0-1 0,1 1 0,0 0 1,-1 0-1,1 0 0,0 0 0,0 0 0,3-3 0,-4 5 1,-1 0 0,1 0-1,0 0 1,-1 0-1,1 0 1,-1 0-1,1 0 1,-1 0-1,1 0 1,0 0 0,-1 0-1,1 0 1,-1 0-1,1 0 1,-1 1-1,1-1 1,0 0 0,-1 0-1,1 1 1,-1-1-1,1 0 1,-1 1-1,1-1 1,-1 0-1,0 1 1,1-1 0,-1 1-1,1-1 1,-1 1-1,0-1 1,0 0-1,1 1 1,-1 0-1,0-1 1,0 1 0,1-1-1,-1 1 1,0 0-1,2 4 97,0 1-1,-1-1 1,1 6-1,-1-8-33,2 30 427,2 4 5,-4-34-535,-1 0-1,1 1 1,0-1-1,1 0 1,-1 0-1,0 0 1,1 0-1,2 3 1,-4-5-59,1-1 1,-1 0-1,0 1 1,1-1-1,-1 0 1,1 0-1,-1 0 1,1 1-1,-1-1 1,1 0-1,-1 0 1,1 0-1,-1 0 1,1 0-1,-1 0 1,1 0 0,-1 0-1,1 0 1,-1 0-1,1 0 1,-1 0-1,1 0 1,-1 0-1,1 0 1,-1-1-1,1 1 1,-1 0-1,1 0 1,-1-1-1,0 1 1,1 0-1,-1 0 1,1-1 0,15-12-2488,3-9 1117</inkml:trace>
  <inkml:trace contextRef="#ctx0" brushRef="#br0" timeOffset="1">511 126 10114,'7'16'4561,"-2"8"-1920,0-4-313,1 8-623,-2-2-201,-3-2-568,-1 3-256,0-13-352,-1-4-200,-2-10-960,-1-10-640,1-18-1729,2-6 1865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9778,'-22'9'4497,"21"3"-1824,-2 2-833,6 6-624,2-1-376,6-6-495,5-5-522,9-6-1271,4-2-1008,9-10 1407</inkml:trace>
  <inkml:trace contextRef="#ctx0" brushRef="#br0" timeOffset="1">406 74 7890,'2'5'5015,"-6"-5"2043,-1 0-6035,-2 1-782,1 1 0,-1-1 0,1 1 0,0 0 0,-1 1 0,1-1 0,0 1 1,-6 5-1,11-8-218,0 1 1,0 0 0,0-1 0,0 1 0,0 0 0,1 0 0,-1 0-1,0 0 1,0 0 0,1 0 0,-1 0 0,1 0 0,-1 0 0,1 0-1,-1 0 1,1 0 0,-1 0 0,1 1 0,0-1 0,0 0 0,0 0-1,0 0 1,0 1 0,0-1 0,0 0 0,0 0 0,0 0 0,1 2-1,0 1 22,1 0-1,-1 0 1,1 0-1,0 0 1,4 5-1,-6-8-29,10 12 157,0 0 0,0-1 0,21 18 0,-9-9 126,-21-20-255,1 1 1,-1-1 0,0 1-1,1-1 1,-1 1 0,0 0-1,0 0 1,0-1 0,-1 1-1,1 0 1,0 0 0,0 0-1,0 4 1,-1-4-17,0-1 0,0 0 1,0 1-1,-1-1 0,1 1 1,0-1-1,-1 0 0,1 1 1,-1-1-1,1 0 0,-1 1 0,1-1 1,-1 0-1,0 0 0,0 1 1,0-1-1,0 0 0,0 0 0,0 0 1,-1 1-1,-6 4-11,1-1-1,-1-1 1,0 1 0,0-1-1,0 0 1,0-1 0,-1 0 0,0 0-1,1-1 1,-1 0 0,0-1-1,-14 1 1,21-2-101,0 0 0,0 0 0,0 0 0,0 0-1,0 0 1,0-1 0,0 1 0,0-1 0,-3-1 0,4 2-45,0 0 0,0-1 0,1 1 0,-1-1 0,0 0 0,0 1 0,1-1 0,-1 0 0,0 1-1,1-1 1,-1 0 0,1 0 0,-1 1 0,1-1 0,-1 0 0,1-1 0,-1-1-185,1 0-1,-1 1 1,1-1-1,0 0 0,0 0 1,1 1-1,-1-1 1,0 0-1,1 1 1,0-1-1,0 0 1,-1 1-1,2-1 1,0-2-1,19-34-1188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7682,'10'0'4401,"1"7"-721,-4 14-1367,-5 9-89,1 20-687,-7 3-289,5 14-664,-1-2-240,0-5-208,8-4-48,-1-18-264,12-3-384,6-23-1096,-4-12-649,2-13 1337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9578,'7'1'8951,"39"2"-6347,5-3-2263,-13 0-246,58 7 0,-85-5-93,0 0 0,0 1 1,0 0-1,0 1 0,-1 0 0,1 0 0,-1 1 1,0 1-1,14 9 0,-20-12 11,-1 0 1,1 0 0,-1 1-1,0-1 1,0 1-1,0-1 1,0 1-1,-1 0 1,0 0-1,1 0 1,1 5-1,-2-1 150,0-1-1,0 1 1,-1 0-1,0 0 1,0 12 0,-1 38 1360,-1-49-1370,-2-8-437,0-6-666,-1-11-1119,-3-17-1,-1-11 771</inkml:trace>
  <inkml:trace contextRef="#ctx0" brushRef="#br0" timeOffset="1">326 1 9530,'0'0'3729,"4"13"-2481,5 0-712,-1 7-216,5 0-152,6-2-304,6-1-376,15-4-792,3-5-400,2-4 999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5737,'-13'16'5850,"-19"31"0,31-45-5569,-1 1 0,1 0 1,0-1-1,0 1 0,0 0 0,1 0 0,-1 0 1,1 0-1,0-1 0,-1 1 0,1 0 1,1 0-1,-1 0 0,1 5 0,1 1 435,1 0-1,7 18 0,-8-21-500,2 2-108,0-1 0,0 1 0,0-1 0,1 0 0,0 0 0,1-1 0,-1 1 0,1-1 1,1 0-1,-1-1 0,1 1 0,0-1 0,0-1 0,0 1 0,1-1 0,0-1 0,9 4 0,-11-5-277,1 1-1,0-2 1,1 1-1,-1-1 1,0 0-1,0 0 1,0-1-1,1 0 0,-1 0 1,0-1-1,1 0 1,-1 0-1,0-1 1,0 0-1,0 0 1,0 0-1,-1-1 1,1 0-1,-1-1 1,8-4-1,11-13-826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74 4385,'0'-2'539,"0"1"0,1-1 0,-1 1 0,0-1 0,0 1 0,0 0 0,0-1 0,0 1 0,-1-1 0,1 1 1,0-1-1,-1 1 0,1 0 0,-1-1 0,1 1 0,-1 0 0,-1-2 0,0 0-69,0 1 1,0-1-1,0 1 1,-1-1-1,1 1 1,0 0-1,-5-2 0,0-1-105,0 2 0,0-1 0,-1 1 0,1 0-1,-14-2 1,16 4-263,1 0-1,0 0 1,-1 1-1,1 0 0,-1 0 1,1 0-1,-1 1 1,1 0-1,-1 0 0,1 0 1,0 0-1,-1 0 1,1 1-1,0 0 0,0 0 1,-5 3-1,4-2-56,1 1 0,0-1 0,0 1 0,0 0 0,0 0 0,0 1 0,1-1 0,0 1 0,0-1 0,0 1 0,1 0 0,0 0 0,-3 6 0,3-1-19,-1-1-1,1 1 1,1-1-1,-1 1 1,2 0-1,-1-1 1,1 1 0,1 0-1,0-1 1,0 1-1,1 0 1,0-1-1,1 1 1,0-1 0,5 10-1,-5-12-22,0 0 1,1 0-1,0-1 0,1 1 0,-1-1 0,1 0 1,1-1-1,-1 1 0,1-1 0,0 0 1,0 0-1,0 0 0,1-1 0,-1 0 0,1-1 1,0 1-1,0-1 0,1-1 0,10 4 1,-12-5-8,0 0-1,0 0 1,0-1 0,0 0 0,1 0 0,-1 0 0,0-1 0,0 0 0,0 0 0,0 0 0,-1-1 0,1 0 0,0 0 0,-1-1 0,1 1 0,8-7 0,-10 6 4,0 0 0,0 0 0,0-1 0,0 1 0,-1-1 0,0 0 0,1 0 0,-2-1 0,1 1-1,0-1 1,-1 1 0,0-1 0,0 0 0,0 0 0,-1 0 0,1 0 0,-1 0 0,0 0 0,0-10 0,-1 12 12,0 0 0,0-1 0,0 1-1,-1-1 1,1 1 0,-1-1 0,0 1 0,0-1-1,0 1 1,0 0 0,-1 0 0,1 0 0,-4-6-1,3 7-2,0 0-1,0 0 0,0 0 0,0 1 1,0-1-1,-1 0 0,1 1 0,-1-1 1,1 1-1,-1 0 0,1 0 0,-1 0 0,1 0 1,-1 0-1,0 1 0,0-1 0,-3 1 1,3-1-16,0 1 0,-1 0 1,1 0-1,0 0 0,0 0 0,-7 1 1,10-1-1,-1 1 1,1-1-1,-1 0 0,1 0 1,-1 0-1,1 1 0,0-1 1,-1 0-1,1 0 1,0 1-1,-1-1 0,1 0 1,0 1-1,-1-1 0,1 0 1,0 1-1,0-1 0,-1 1 1,1-1-1,0 0 1,0 2-1,0-1-11,0 0-1,-1 0 1,1 0 0,1 0-1,-1 0 1,0 0 0,0 0-1,0 0 1,1 0 0,-1 0-1,0 0 1,2 2 0,8 12-638,0-2-931,-10-13 1423,1 1 0,-1-1 0,0 0 0,0 0 0,0 0 0,1 1 0,-1-1 0,0 0 0,0 0 0,0 1 0,0-1 0,0 0 0,1 1 0,-1-1 0,0 0 0,0 0 0,0 1 0,0-1 0,0 0 0,0 1 0,0-1 0,0 0 0,0 0 0,0 1 0,-2 1-963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 5777,'3'-13'5896,"-3"12"-2913,-1 5 120,1-3-2403,-2 5-181,1 0 0,0 0 0,-1 10 1,0 7-58,-4 49 649,4 84 1,4-135-978,0 0-1,1-1 1,11 38 0,-10-47-143,0 0 0,1 0 0,0-1 0,0 0 0,1 0 0,0 0 0,1-1 1,12 13-1,-17-19-155,1-1 1,-1 1 0,1-1-1,0 0 1,-1 0 0,1 0-1,0 0 1,4 1 0,-5-2-263,0-1-1,0 1 1,0-1 0,0 1 0,0-1 0,0 0-1,0 0 1,0 0 0,3-1 0,13-2-1595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10730,'0'4'4553,"5"0"-2400,7-1-505,12-2-408,5-2-255,10-4-401,-2-1-192,-1 0-208,-4-1-64,-5 2-408,-1-3-512,-6 0-1601,3 0 1513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41 14235,'-5'7'1798,"0"1"0,1 0 0,-6 15 1,6-14-1589,1 1 1,1-1-1,0 1 1,0 0-1,1 0 1,0 0-1,1 0 1,0 0 0,0 0-1,2 10 1,-1-15-202,0-1 0,0 0 0,0 0 0,1 0 0,-1 0 0,1 0 0,0 0 0,0-1 0,0 1 0,1 0 0,-1-1 0,1 0 0,0 0 1,0 0-1,0 0 0,0 0 0,0 0 0,1-1 0,-1 1 0,1-1 0,0 0 0,0 0 0,0-1 0,0 1 0,0-1 0,0 0 0,0 0 0,0 0 0,0 0 0,1-1 0,-1 0 0,0 0 1,0 0-1,1 0 0,-1-1 0,0 1 0,4-2 0,1-1-18,-1 0 1,0-1-1,0 0 0,0 0 1,-1-1-1,1 0 1,-1 0-1,0-1 0,-1 0 1,8-8-1,-11 12 15,-1-1 0,0 1 0,0-1 1,0 0-1,0 0 0,-1 0 0,1 0 0,-1 0 0,1 0 0,-1 0 0,0 0 0,0 0 0,-1-1 1,1 1-1,-1 0 0,1-1 0,-1 1 0,0 0 0,0-1 0,-1 1 0,1 0 0,-1-1 1,1 1-1,-1 0 0,-2-5 0,-2-2 22,0 0 0,0 1 0,-1-1 1,-1 1-1,1 0 0,-2 1 0,1 0 1,-1 0-1,0 1 0,-1 0 0,1 0 0,-16-8 1,17 10-44,0 2 0,-1-1 0,1 1 0,-12-3 0,17 5-70,0 0-1,0 1 0,-1-1 1,1 1-1,0 0 1,0 0-1,0 0 1,0 0-1,-1 0 0,1 0 1,0 0-1,0 1 1,0-1-1,0 1 1,0 0-1,-1-1 1,1 1-1,1 0 0,-5 3 1,6-4 55,-1 1 1,1-1-1,0 0 0,-1 1 1,1-1-1,0 1 1,-1-1-1,1 1 0,0-1 1,0 1-1,0 0 1,0-1-1,-1 1 0,1-1 1,0 1-1,0-1 1,0 1-1,0 0 0,0 0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0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10 242 10082,'7'3'1069,"1"0"1,-1-1-1,1 0 0,0 0 1,0-1-1,14 1 0,-20-2-894,1 0 0,0 0 0,0-1 0,-1 1 0,1-1 0,0 0 0,0 1 0,-1-1 0,1 0 0,-1-1 0,1 1 0,-1 0 0,0-1 0,1 0 0,-1 1 0,0-1 0,0 0 0,0 0 0,0 0 0,0 0 0,-1 0 0,1-1 0,1-2 0,0-2-104,1 0 0,-1 0 0,-1 0-1,0-1 1,0 0 0,0 1-1,-1-1 1,0 0 0,0 1 0,-1-1-1,-1-14 1,0 13-42,-1 0 0,1 0 1,-2 0-1,1 0 0,-1 1 0,0-1 0,-1 1 0,0 0 0,-10-16 1,13 23-27,0 0 0,0 0 1,0-1-1,0 1 0,0 0 1,0 0-1,0 0 0,-1 0 0,1 0 1,0 1-1,0-1 0,-1 0 1,1 0-1,-1 1 0,1-1 1,-1 1-1,1 0 0,-1-1 1,1 1-1,-2 0 0,1 0-4,1 0 0,0 0 0,0 0 0,0 1 0,0-1 0,-1 1-1,1-1 1,0 0 0,0 1 0,0 0 0,0-1 0,0 1-1,0 0 1,0 0 0,1-1 0,-1 1 0,0 0 0,0 0 0,0 0-1,1 0 1,-1 0 0,1 0 0,-1 0 0,1 0 0,-2 2 0,0 5-8,-1 0 0,1 0 0,1 0 0,0 0 0,0 0 0,0 0 0,1 9 0,8 58 6,-6-55 14,21 88 145,-7-40 25,-11-41-80,20 116 670,-19-102-439,-4-27-49,1 0-1,-1 25 0,-2-39-268,0 1 0,0 0-1,0-1 1,0 1 0,0-1 0,0 1 0,0 0 0,0-1-1,0 1 1,0-1 0,0 1 0,-1 0 0,1-1-1,0 1 1,0-1 0,-1 1 0,1-1 0,0 1-1,-1-1 1,1 1 0,-1-1 0,1 1 0,-1-1-1,1 1 1,-1-1 0,1 0 0,-1 1 0,1-1 0,-1 0-1,1 1 1,-1-1 0,1 0 0,-1 0 0,0 0-1,1 0 1,-1 1 0,1-1 0,-1 0 0,0 0-1,1 0 1,-1 0 0,0 0 0,-1-1-38,-1 1 0,1-1 0,0 0 0,0 0 0,0 1 0,0-1 0,0-1 1,0 1-1,0 0 0,-3-3 0,-70-68-5617,46 46 3971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0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13339,'-8'0'2156,"-20"1"3200,0 1-3544,21-2-1566,0 2 0,-1-1 0,1 1 0,0 1 0,-10 4-1,10-4-105,1 0-1,-1 0 0,1 1 1,0 1-1,0-1 0,1 1 1,-8 6-1,12-9-125,-1 0 0,1 0 0,-1 0 0,1 0 0,0 0 0,-1 0-1,1 1 1,0-1 0,0 0 0,1 1 0,-1-1 0,0 1 0,1-1 0,0 1 0,-1-1 0,1 1 0,0-1 0,0 1 0,1-1 0,-1 1 0,0-1 0,1 1 0,0-1 0,1 5-1,1-1-9,0 0-1,1-1 0,-1 0 0,1 1 0,0-1 1,0 0-1,1-1 0,0 1 0,0-1 0,0 0 0,0 0 1,0-1-1,12 6 0,6 2 5,0-1 0,28 7-1,-48-16-4,-1 0 10,1 0 0,0 1-1,0-1 1,-1 1 0,1-1 0,-1 1-1,1 0 1,-1 0 0,4 3 0,-6-4-6,1-1 0,-1 1 0,1-1 0,-1 1 0,1 0-1,-1-1 1,0 1 0,1 0 0,-1-1 0,0 1 0,0 0 0,1-1 0,-1 1 0,0 0 0,0 0 0,0-1 0,0 1 0,0 0 0,0-1 0,0 1 0,0 0 0,0 0 0,0-1 0,0 1 0,-1 0 0,1 0 0,0-1 0,0 1 0,-1 0 0,1-1 0,0 1 0,-1-1 0,1 1 0,-1 0 0,1-1 0,-1 1 0,1-1 0,-1 1 0,1-1 0,-1 1 0,0-1 0,1 0 0,-2 1 0,-1 1 9,-1 0 1,0 0-1,0 0 0,1-1 1,-1 0-1,0 0 0,-6 1 1,-30 2-357,33-4 212,-45 5-1441,18 3-3867,33-8 3644,4 0 178,12-1-246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5489,'1'1'490,"0"0"0,0 1 0,0-1 0,0 0 0,0 0 0,0 1 0,0-1 0,0 0 0,0 1 0,-1-1 1,1 1-1,0-1 0,0 3 0,2 21 1829,-2-21-1831,4 53 2417,11 87 789,-12-118-3454,2 0 1,0-1-1,16 37 0,-21-59-279,0 1 0,1-1 0,0 1 0,-1-1 0,1 1 0,1-1 1,-1 0-1,0 0 0,1 0 0,-1 0 0,7 4 0,-9-6-8,0-1 0,1 0 0,-1 0 0,0 0-1,1 1 1,-1-1 0,1 0 0,-1 0 0,0 0 0,1 0 0,-1 0 0,1 0-1,-1 0 1,1 0 0,-1 0 0,1 0 0,-1 0 0,0 0 0,1 0 0,-1 0-1,1 0 1,-1 0 0,0 0 0,1 0 0,-1-1 0,1 1 0,0-1-60,-1 1 1,1-1-1,0 0 1,-1 1-1,1-1 1,-1 0-1,0 0 1,1 1-1,-1-1 1,1 0-1,-1 0 1,0-1-1,2-3-573,-1 0 0,-1 0 0,1-8 0,-1 13 619,0-24-2101,-1 0 0,-1 1 1,-1 0-1,-6-26 0,-32-90-32,6 19 6572,33 114-3347,0 0-1,1-1 1,0 1 0,0 0-1,1-13 1,0 18-901,0 1 0,0-1 0,0 1 0,0-1 1,1 1-1,-1-1 0,0 1 0,0-1 0,0 1 0,1-1 0,-1 1 0,0 0 0,1-1 1,-1 1-1,0-1 0,1 1 0,-1 0 0,0-1 0,1 1 0,-1 0 0,1 0 0,-1-1 0,1 1 1,-1 0-1,1 0 0,-1-1 0,1 1 0,-1 0 0,1 0 0,-1 0 0,1 0 0,-1 0 0,1 0 1,0 0-1,17 4 1327,-17-4-1383,23 8 408,0 2 1,-1 1-1,0 0 0,-1 2 0,26 19 0,-42-28-420,0 0 0,0 1 1,0 0-1,0 1 0,-1-1 0,0 1 1,0 0-1,-1 0 0,1 1 0,-1-1 1,5 13-1,-8-17-47,-1 0 0,1 0 1,-1 0-1,0 0 0,0 0 1,0 0-1,0 0 0,0 0 1,0 0-1,0 0 0,-1 0 1,1 0-1,-1 0 0,1 0 0,-1 0 1,0 0-1,0 0 0,0 0 1,0-1-1,0 1 0,0 0 1,0-1-1,-3 3 0,-3 3 20,1-1-1,-1-1 0,0 1 0,-9 4 1,14-9-31,-2 2-66,-1 0 0,0-1 0,0 1 0,0-1 1,0 0-1,0-1 0,-7 2 0,9-2-140,0-1-1,0 0 1,0 1-1,0-1 1,0-1-1,0 1 1,0 0-1,0-1 1,1 1-1,-1-1 1,0 0 0,0 0-1,0 0 1,-4-3-1,-6-7-1800,7 4 927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62 148 6273,'2'0'504,"1"0"0,-1 0-1,1 0 1,-1 0-1,1 0 1,-1-1-1,1 1 1,-1-1 0,1 0-1,-1 0 1,0 0-1,0 0 1,1 0-1,1-2 1,-3 2-287,1 0-1,-1 0 1,0 0-1,0 0 0,0-1 1,0 1-1,0 0 1,-1-1-1,1 1 1,0-1-1,-1 1 1,1-1-1,-1 1 1,1-1-1,-1 0 1,0 1-1,1-1 1,-1 1-1,0-1 1,0 0-1,0 1 1,0-1-1,-1-3 1,0 1-23,0 1 1,-1-1 0,1 0 0,-1 0-1,0 0 1,0 1 0,0-1-1,0 1 1,0 0 0,-1-1-1,0 1 1,1 0 0,-5-2-1,6 4-160,0 0-1,0 0 1,0 0-1,0 0 1,0 0-1,0 0 0,0 1 1,-1-1-1,1 1 1,0-1-1,-1 1 0,1-1 1,0 1-1,-1 0 1,1-1-1,0 1 0,-1 0 1,1 0-1,-1 0 1,1 0-1,0 1 0,-1-1 1,1 0-1,0 0 1,-1 1-1,1-1 1,0 1-1,-1-1 0,1 1 1,0 0-1,0-1 1,0 1-1,-1 0 0,1 0 1,0 0-1,0 0 1,0 0-1,0 0 0,1 0 1,-1 0-1,-1 2 1,-2 4 13,0 1 1,0 0 0,0 0 0,1 0 0,1 0-1,-1 1 1,2-1 0,-1 1 0,1-1-1,0 1 1,1 0 0,-1 0 0,2-1 0,-1 1-1,2 0 1,-1-1 0,4 14 0,-4-21-39,-1 0 1,1 0 0,-1 1 0,1-1-1,0 0 1,-1 0 0,1 0-1,0 0 1,0 0 0,0 0-1,1 1 1,-2-2-8,1 1 0,-1-1 0,1 0 0,0 0 0,-1 0 1,1 1-1,-1-1 0,1 0 0,0 0 0,-1 0 0,1 0 0,0 0 0,-1 0 0,1 0 0,-1 0 0,1-1 1,0 1-1,-1 0 0,1 0 0,0 0 0,-1-1 0,1 1 0,-1 0 0,1-1 0,-1 1 0,1 0 0,0-1 1,8-6-1,-1-1 0,0 0 0,0 0 0,-1 0 0,0-1 0,0 0 0,-1-1 1,0 1-1,7-15 0,-3-8 68,-9 27-51,1 2 109,0 7 5,0 16 105,-1-11-135,0 0-31,0-1 0,1 1 1,0-1-1,1 1 1,0-1-1,6 12 0,-7-17-226,-1 0-1,1-1 0,0 1 1,0-1-1,0 0 0,0 0 1,0 1-1,1-1 0,-1-1 0,1 1 1,-1 0-1,1 0 0,0-1 1,-1 0-1,1 1 0,0-1 1,0 0-1,0-1 0,0 1 0,0 0 1,0-1-1,3 1 0,-2-1-615,0 0 0,0 0 1,0-1-1,0 1 0,6-2 0,-2-1-97,0 0 0,9-5 0</inkml:trace>
  <inkml:trace contextRef="#ctx0" brushRef="#br0" timeOffset="1">549 0 11554,'-5'2'1303,"0"1"0,0 0-1,0 0 1,0 0-1,1 0 1,-6 5-1,5-3-671,0 0 0,0 1 0,1-1-1,-7 12 1,8-12-542,0 0 0,0 0 1,1 1-1,0 0 0,0-1 1,0 1-1,1 0 0,0 0 1,0 0-1,0-1 0,1 1 0,0 0 1,1 11-1,0-13-79,0-1 1,0 1-1,0-1 1,1 1-1,-1-1 1,1 0-1,0 0 0,0 1 1,0-1-1,0-1 1,1 1-1,-1 0 0,1 0 1,0-1-1,0 0 1,0 1-1,0-1 0,0 0 1,0 0-1,0-1 1,1 1-1,4 1 1,0-1-19,0 1 0,0-1 0,0 0 0,0-1 0,1 0 1,-1-1-1,0 1 0,0-2 0,10 0 0,-3-2-53,0 0 0,0-1-1,-1-1 1,1 0 0,-1-1-1,0-1 1,0 0 0,-1-1-1,0 0 1,-1-1 0,1-1-1,-2 0 1,18-19 0,-25 24 47,0 0 0,0 0 0,0-1 1,-1 1-1,0-1 0,0 0 0,3-10 1,-5 14 25,-1 1 0,1-1 1,-1 1-1,0-1 0,1 1 1,-1-1-1,0 0 0,0 1 1,0-1-1,0 1 0,0-1 1,-1 0-1,1 1 0,0-1 1,-1 1-1,1-1 0,-1 1 1,0-1-1,1 1 0,-1-1 1,0 1-1,0 0 0,0-1 1,0 1-1,0 0 1,0 0-1,0 0 0,0 0 1,-1 0-1,1 0 0,0 0 1,-1 0-1,1 0 0,-1 1 1,1-1-1,-3 0 0,2 0 15,0 0-1,1 1 0,-1-1 0,0 1 1,0-1-1,0 1 0,0 0 0,0 0 1,1 0-1,-1 0 0,0 0 0,0 0 1,0 0-1,0 1 0,0-1 0,1 1 1,-1-1-1,0 1 0,0 0 1,1 0-1,-1 0 0,0 0 0,1 0 1,-1 0-1,1 0 0,0 0 0,-1 1 1,1-1-1,0 1 0,0-1 0,-1 1 1,1-1-1,0 1 0,1-1 0,-3 4 1,2 0 24,-1 0 1,0 0 0,1 0-1,0 0 1,0 0 0,0 1 0,1-1-1,0 0 1,0 0 0,0 1-1,2 9 1,-1-10-37,1 0 0,0 1 1,0-2-1,0 1 0,1 0 1,0 0-1,0-1 0,0 1 0,0-1 1,0 0-1,1 0 0,0 0 0,0-1 1,0 1-1,0-1 0,8 4 1,-5-2-231,1-2 0,0 1 1,0-1-1,0 0 0,0 0 1,0-1-1,0 0 0,1-1 1,14 2-1,-1-6-456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78 9298,'7'2'486,"-5"-2"-127,1 1-1,-1 0 0,0-1 0,0 0 0,0 1 0,0-1 0,0 0 1,1 0-1,3-1 0,-6 1-297,0 0 0,0 0 0,0-1 0,0 1 0,0 0-1,0 0 1,0 0 0,0-1 0,1 1 0,-1 0 0,0 0 0,0-1 0,0 1 0,0 0 0,0 0 0,0 0 0,0-1 0,-1 1 0,1 0 0,0 0 0,0-1-1,0 1 1,0 0 0,0 0 0,0 0 0,0-1 0,0 1 0,-1 0 0,1 0 0,0 0 0,0-1 0,-13-15 1647,7 10-1353,0 1 1,0-1 0,-1 1-1,0 0 1,0 1-1,0-1 1,0 2 0,-1-1-1,1 1 1,-1 0 0,0 0-1,-10-1 1,15 3-315,0 0 0,-1 1 1,1 0-1,0 0 0,-1 0 0,1 0 1,0 0-1,-1 1 0,1-1 1,0 1-1,0 0 0,0 0 0,0 0 1,0 0-1,0 1 0,0-1 1,0 1-1,0 0 0,0 0 0,1 0 1,-1 0-1,1 0 0,-1 0 0,1 1 1,0-1-1,0 1 0,0 0 1,0-1-1,1 1 0,-1 0 0,1 0 1,0 0-1,-2 5 0,0 3-5,0 0 1,1 0-1,0 0 0,1 0 0,0 18 0,7 59 21,-1-44-41,2 0 0,1-1 0,3 0 0,1-1 0,3 0 0,21 45 0,-27-69-60,13 19 0,-7-19-3104,-24-27 2088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9770,'5'-2'1133,"1"0"1,-1 0-1,1 0 0,0 1 0,0 0 1,12 0-1,36 4-565,-20 0 140,143-10 244,-154 5-901,-18 1-41,7 0 14,-1 0 0,0 1 0,18 2 0,-27-2-19,1 1 0,0-1 0,-1 1 0,1 0 0,-1-1 0,1 1 0,-1 1 0,1-1-1,-1 0 1,0 0 0,0 1 0,1 0 0,-1-1 0,0 1 0,0 0 0,0 0-1,-1 0 1,1 0 0,0 0 0,1 3 0,1 4 41,0 0-1,0 1 1,-1-1 0,0 1-1,-1-1 1,0 1 0,1 18-1,-3-20 30,2 0-1,-1-1 0,1 1 1,0 0-1,5 10 0,-7-16-60,1 0 0,0 0-1,0 0 1,0 0 0,0 0 0,0 0 0,0-1-1,1 1 1,-1 0 0,1-1 0,-1 1 0,1-1-1,0 1 1,-1-1 0,1 0 0,0 0-1,0 0 1,0 0 0,0 0 0,0 0 0,0-1-1,0 1 1,0 0 0,0-1 0,3 1 0,-3-2-12,1 1 0,-1-1 1,1 1-1,-1-1 0,0 0 1,1 0-1,-1 0 0,0 0 1,0 0-1,0 0 0,0-1 1,0 1-1,0-1 1,0 0-1,0 1 0,0-1 1,-1 0-1,1 0 0,-1 0 1,3-4-1,-1 2 10,-1-1-1,1 0 1,-1 0-1,0-1 1,0 1-1,0 0 1,-1-1-1,2-7 1,-3 10 1,0-1 0,0 0 0,-1 0 0,1 1 0,-1-1-1,0 0 1,0 1 0,0-1 0,0 0 0,-1 1 0,0 0 0,1-1 0,-1 1 0,0 0 0,-1 0 0,1 0 0,0 0 0,-1 0 0,0 1-1,1-1 1,-1 1 0,-4-3 0,-1 0 13,0 0 0,0 0 0,-1 0 0,1 1 0,-1 1-1,0-1 1,-17-2 0,17 4-20,0 0 0,0 1 1,-1 0-1,1 1 0,0 0 0,-1 0 0,-13 3 0,25-1-224,3 0 150,54 8-205,60 13 203,-14 13 95,-93-31 12,1 0 0,-1 2 0,-1-1-1,1 2 1,-1-1 0,10 11 0,-18-16 38,0 1 1,-1 0 0,1-1-1,-1 1 1,1 1-1,-1-1 1,0 0 0,0 0-1,-1 1 1,1-1 0,-1 1-1,1 0 1,-1-1-1,0 1 1,0 0 0,0 6-1,-1-10-45,0 1 0,0-1 0,0 1 0,0-1 0,0 1-1,-1-1 1,1 1 0,0-1 0,0 1 0,0-1 0,-1 1 0,1-1 0,0 1-1,0-1 1,-1 0 0,1 1 0,0-1 0,-1 1 0,1-1 0,0 0 0,-1 1-1,1-1 1,-1 0 0,1 0 0,-1 1 0,1-1 0,0 0 0,-1 0 0,1 0-1,-1 1 1,1-1 0,-1 0 0,1 0 0,-2 0 0,1 0 12,0 0 0,0 0 0,-1 0 0,1-1 0,0 1 0,0 0 0,0-1 0,-1 1 0,1 0 0,0-1 0,0 0 0,0 1 1,0-1-1,-1 0 0,-1-2-28,0 0 1,0-1 0,0 1-1,0-1 1,1 1 0,-1-1-1,1 0 1,0 0 0,0 0-1,1 0 1,-1 0-1,1 0 1,0 0 0,0-1-1,0 1 1,0-1 0,1 1-1,0 0 1,0-1 0,0 1-1,0-1 1,3-6 0,-2 2-95,1 0 0,1 1 0,0-1 1,0 1-1,1 0 0,0 0 0,0 0 1,1 0-1,-1 1 0,9-9 0,-7 10-252,0 0 0,0 1 0,1-1-1,0 2 1,0-1 0,0 1 0,0 0-1,0 0 1,1 1 0,0 0 0,-1 0-1,1 1 1,0 0 0,13-1 0,-11 3 27,0 0 0,-1 1 1,13 2-1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17 11338,'-2'-1'655,"0"1"-1,0 0 0,0-1 0,-1 1 0,1 0 0,0 0 0,0 0 1,0 1-1,-1-1 0,-1 1 0,3-1-541,0 1 0,0 0 0,0-1 1,0 1-1,0 0 0,0-1 0,1 1 0,-1 0 0,0 0 1,1 0-1,-1 0 0,0-1 0,1 1 0,-1 0 0,1 0 1,0 0-1,-1 0 0,1 0 0,0 1 0,-1-1 0,1 0 1,0 0-1,0 2 0,-1 3 13,1 1 0,0-1-1,0 0 1,1 1 0,-1-1 0,2 0 0,-1 1 0,0-1 0,1 0 0,1 0-1,-1 0 1,1 0 0,6 10 0,-6-11-114,0-1 0,1 1 1,-1-1-1,1 0 0,0 0 0,0 0 1,1-1-1,-1 0 0,1 1 0,0-1 0,0-1 1,0 1-1,0-1 0,0 0 0,0 0 0,8 2 1,-7-3-13,0-1-1,0 1 1,0-1 0,0 0 0,0 0 0,0-1 0,0 1 0,-1-1 0,12-4 0,-9 2-15,0 0 1,0-1 0,-1 0-1,1 0 1,-1-1 0,8-6-1,1-3-83,-1-1 0,-1 0 0,0-1 0,20-32 0,-27 38 103,-1 1 1,8-20 0,-15 35 159,-1 0-1,1 0 1,0 0 0,1 0-1,-1 0 1,1 0 0,1 6 0,0 3 54,1-1 1,4 14-1,-3-15-208,1-1 0,0 0-1,0 0 1,13 21 0,-17-32-111,0 0 0,1 0 0,0 0 1,-1-1-1,1 1 0,-1 0 0,1 0 1,0-1-1,0 1 0,-1-1 1,1 1-1,0-1 0,0 1 0,0-1 1,0 1-1,0-1 0,-1 0 0,1 1 1,0-1-1,0 0 0,0 0 1,1 0-1,11 1-788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9730,'1'0'303,"0"0"-1,1 0 1,-1-1-1,0 1 1,0 0-1,0 0 1,1 0-1,-1 1 1,0-1-1,0 0 1,0 0 0,1 1-1,-1-1 1,0 0-1,0 1 1,2 1-1,-2-1-9,0 0-1,0 0 0,0 1 1,0-1-1,0 1 1,-1-1-1,1 1 0,0-1 1,-1 1-1,1-1 1,-1 1-1,0 0 0,1 1 1,12 82 5317,-13-84-5575,1 0 1,-1 0-1,0 0 0,0 1 0,1-1 0,-1 0 1,0 0-1,0 0 0,0 1 0,-1-1 0,1 0 1,0 0-1,0 0 0,-1 1 0,1-1 0,0 0 1,-1 1-1,0-2-37,1 0 1,0 0 0,0 0-1,-1 0 1,1 0-1,0 0 1,0-1 0,-1 1-1,1 0 1,0 0 0,0 0-1,0 0 1,0-1-1,-1 1 1,1 0 0,0 0-1,0-1 1,0 1 0,0 0-1,0 0 1,0 0-1,0-1 1,-1 1 0,1 0-1,0 0 1,0-1 0,0 1-1,0 0 1,0 0-1,0-1 1,0-3-73,0-1 0,0 1-1,0 0 1,1-1 0,-1 1 0,1 0 0,0 0 0,0 0-1,0 0 1,4-8 0,3-4-265,13-20 0,-10 17 169,11-20 40,-22 38 135,1 0-1,-1 0 0,1 0 1,-1 0-1,1 0 0,0 0 1,-1 0-1,1 1 0,0-1 1,0 0-1,0 1 0,-1-1 0,1 1 1,0-1-1,0 0 0,0 1 1,0 0-1,0-1 0,0 1 1,0 0-1,0-1 0,0 1 1,0 0-1,0 0 0,0 0 1,0 0-1,0 0 0,0 0 1,0 0-1,1 0 0,-1 1 1,0-1-1,1 1 0,1 0 27,-1-1-1,0 1 0,1 1 1,-1-1-1,0 0 0,0 1 1,0-1-1,0 1 1,0-1-1,0 1 0,0 0 1,0 0-1,1 3 0,1 0 53,-2 1-1,1 0 0,2 9 0,-3-11-82,-1 0 0,1 0-1,-1 1 1,1-1-1,1 0 1,-1-1 0,0 1-1,7 6 1,-6-6-240,1-1 1,0 0-1,0 0 0,0-1 1,0 1-1,1-1 0,-1 0 1,1 0-1,6 2 0,-1-2-943,-1 0 0,0-1 0,20 1-1,6-1-379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188 243 5825,'-2'-6'684,"0"1"0,-1 0-1,1 0 1,-1 1 0,0-1 0,-1 0-1,1 1 1,-1 0 0,0 0 0,0 0-1,0 0 1,-1 1 0,1 0-1,-7-4 1,8 5-463,0 1-1,0-1 1,0 1-1,-1 0 1,1 0-1,0 0 1,0 1-1,-1-1 1,1 1-1,-1 0 1,1 0-1,0 0 1,-1 0-1,1 0 1,0 1-1,-1-1 1,1 1-1,0 0 1,0 0-1,0 1 1,-1-1-1,1 0 1,1 1-1,-7 4 1,5-3-122,1 0 0,-1 1 1,1-1-1,-1 1 0,1 0 0,0 0 1,1 1-1,-1-1 0,1 0 0,-1 1 1,1 0-1,-2 6 0,4-8-85,-1 0 1,0 0-1,0 1 1,1-1-1,0 0 1,0 0-1,0 0 0,0 0 1,0 0-1,0 0 1,1 0-1,0 0 0,-1 0 1,1 0-1,0 0 1,1 0-1,-1 0 0,0 0 1,1-1-1,-1 1 1,4 3-1,-4-5-13,1 0-1,-1 1 1,0-2-1,0 1 1,1 0-1,-1 0 1,1 0 0,-1 0-1,0-1 1,1 1-1,0-1 1,-1 1 0,1-1-1,-1 0 1,1 0-1,-1 1 1,1-1 0,0 0-1,-1 0 1,1-1-1,-1 1 1,1 0-1,0 0 1,-1-1 0,1 1-1,1-2 1,2 0-12,0 0 0,-1 0 0,1-1 1,-1 1-1,0-1 0,0-1 0,5-3 0,2-5-62,0 0 0,0-1 0,-1 0 0,-1-1 0,13-23 0,-8 6-77,20-55-1,-30 72 170,0 0 0,3-18-1,-5 19 149,-3 20 156,-2 14-112,-2 12 158,1 46 0,4-63-239,1 1 1,1 0-1,0-1 1,9 29 0,18 37 130,-28-78-315,1 0 0,1 1 1,-1-1-1,4 5 0,-5-9-13,-1 1 0,0 0-1,1-1 1,-1 1 0,1-1 0,-1 1 0,1-1 0,0 1-1,-1-1 1,1 1 0,-1-1 0,1 0 0,0 1-1,-1-1 1,1 0 0,0 0 0,-1 1 0,1-1 0,0 0-1,0 0 1,-1 0 0,1 0 0,0 0 0,-1 0 0,1 0-1,0 0 1,0 0 0,-1 0 0,1 0 0,0-1-1,-1 1 1,2-1 0,15-9-1185,10-2 458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4 233 10170,'-4'4'4553,"4"0"-2488,3-4-745,-3 0-352,0 0-496,15-2-72,18-2-224,42-2-56,-34 2-40,3 2-8,-7 5-32,-8-3-16,-7 0-336,-7 0-464,-9-4-1496,-6-5-1489,-8-6 2313</inkml:trace>
  <inkml:trace contextRef="#ctx0" brushRef="#br0" timeOffset="1">184 4 5281,'0'0'83,"0"0"-1,0 0 1,0 0-1,0 0 1,0 0-1,0 0 1,0 0-1,-1 0 1,1 0-1,0 0 0,0 0 1,0-1-1,0 1 1,0 0-1,0 0 1,0 0-1,0 0 1,0 0-1,0 0 1,0 0-1,0 0 1,0 0-1,0 0 1,0 0-1,0 0 1,0-1-1,0 1 1,0 0-1,0 0 1,0 0-1,0 0 1,0 0-1,0 0 1,0 0-1,0 0 1,0 0-1,0 0 1,0 0-1,0-1 1,0 1-1,0 0 1,0 0-1,0 0 1,0 0-1,0 0 1,0 0-1,0 0 1,0 0-1,0 0 0,0 0 1,1 0-1,5-1 2440,10 5-76,-6-1-1870,0 1 0,-1 0 0,0 0 0,16 12 1,34 28 256,-40-28-572,-2-3-111,-5-4-55,0 1 1,0 0-1,-1 1 1,12 14-1,-22-23-84,1 0 0,-1 0 0,0-1 0,0 1 0,0 0 0,0 0 0,0 0 0,0 1 0,-1-1 0,1 0 0,-1 0 0,1 0 0,-1 0 0,0 1 0,0-1 0,0 0 0,0 0 0,0 1 0,-1 2 0,0-1 12,-1 0 1,0 0 0,1-1-1,-1 1 1,-1 0 0,1-1-1,0 0 1,-1 1 0,0-1 0,-3 3-1,-16 14 86,-2 0 0,-40 24 0,43-29-201,17-12-47,3-2 0,-1 0 1,1 0-1,0-1 1,0 1-1,0 0 0,0 0 1,-1-1-1,1 1 1,0-1-1,-1 1 1,-1-1-1,3 0 110,0 0-1,0 0 0,0 0 1,0 0-1,0 0 1,0 0-1,0 0 0,0 0 1,0 0-1,0 0 1,0 0-1,-1 0 0,1 0 1,0 0-1,0 0 1,0 0-1,0 0 0,0 0 1,0 0-1,0 0 1,0 0-1,0 0 0,0 0 1,0 0-1,0 0 1,0 0-1,0 0 0,0 0 1,0 0-1,0 0 1,0-1-1,0 1 0,0 0 1,0 0-1,0 0 1,0 0-1,0 0 0,0 0 1,0 0-1,0 0 0,0 0 1,0 0-1,0 0 1,0 0-1,0 0 0,0 0 1,0 0-1,0 0 1,0 0-1,0-1 0,0 1 1,0 0-1,0 0 1,0 0-1,0 0 0,0 0 1,0 0-1,0 0 1,0 0-1,0 0 0,6-5-1070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94 215 12115,'0'15'4921,"0"2"-2961,2 6 56,-4 5-471,2-3-297,0-5-656,-4-8-264,4-9-552,-2-9-424,-2-14-1024,4-6-689,-2-13-1624,2 6 2425</inkml:trace>
  <inkml:trace contextRef="#ctx0" brushRef="#br0" timeOffset="1">2 8 6057,'0'-1'205,"0"1"-1,0 0 1,0 0-1,0-1 1,-1 1-1,1 0 0,0 0 1,0-1-1,0 1 1,0 0-1,0-1 1,0 1-1,0 0 1,0 0-1,0-1 1,0 1-1,0 0 1,0-1-1,0 1 0,0 0 1,0-1-1,0 1 1,0 0-1,0-1 1,6 5 2699,14 15-1161,-16-14-1660,4 3-53,1 0-1,-1 0 1,1-1-1,0 0 1,1-1-1,0 0 1,0 0-1,16 6 1,-8-5 28,8 2 466,29 17 0,-47-21-233,0 0 0,0 0 0,-1 0 0,1 1 1,-1 0-1,-1 1 0,10 12 0,-4-2 383,-1 0 1,-1 2-1,-1-1 0,0 1 0,-2 0 1,9 34-1,-13-34-29,-3-19-638,0 0 1,0 0-1,0 0 0,0-1 0,0 1 0,0 0 1,0 0-1,0 0 0,0 0 0,0 0 1,0 0-1,0 0 0,0 0 0,0 0 1,0 0-1,0 0 0,0 0 0,-1 0 0,1 0 1,0 0-1,0 0 0,0 0 0,0 0 1,0 0-1,0 1 0,0-1 0,0 0 1,0 0-1,0 0 0,0 0 0,0 0 0,0 0 1,0 0-1,0 0 0,0 0 0,0 0 1,0 0-1,0 0 0,0 0 0,0 0 0,0 0 1,0 0-1,0 0 0,0 0 0,0 0 1,0 0-1,0 0 0,0 0 0,0 0 1,0 0-1,-3-10 204,1 1-241,0-1 0,1 1 0,0-1 0,1 0 0,0 1 0,1-1 0,0 0 0,0 1 0,1-1 0,0 1 0,1-1 0,0 1 0,0 0 0,1 0 0,0 0-1,1 1 1,0-1 0,0 1 0,1 0 0,0 1 0,0-1 0,1 1 0,8-7 0,1 0-530,-9 7-631,1 0 0,11-7 0,-4 7 184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8290,'0'1'418,"0"-1"0,1 1 0,-1 0 0,0-1 0,1 1 0,-1-1 0,1 1 0,-1-1 0,1 1 0,-1-1 0,1 1 1,-1-1-1,1 1 0,-1-1 0,1 0 0,1 1 0,-1-1-256,-1 0 0,1 0 0,-1 0 1,1 0-1,0-1 0,-1 1 0,1 0 0,-1 0 1,1-1-1,0 1 0,-1-1 0,1 1 0,-1 0 0,1-1 1,-1 1-1,1-1 0,-1 1 0,0-1 0,1 1 0,-1-2 1,3-2 53,-1-1 0,0 1 0,0-1 0,0 0 0,-1 0 0,1 1 0,-1-1 0,0-8 0,2-2-121,1 0-77,0 1 1,10-21-1,-8 21-59,0 0 1,4-21-1,-10 33 37,1 0 0,-1 0 0,0 0 0,0 0 0,0 0 0,0 0 0,0 0 0,-1 0 0,1 0 0,-1 0 0,1 0 0,-1 0 0,-1-3 0,2 5 6,-1-1 0,1 1 0,0-1 0,-1 1 0,1-1 1,0 1-1,-1 0 0,1-1 0,-1 1 0,1-1 0,-1 1 0,1 0 0,-1 0 0,1-1 0,-1 1 1,1 0-1,-1 0 0,1 0 0,-1-1 0,0 1 0,0 0 7,0 0-1,0 0 1,0 1-1,0-1 0,1 0 1,-1 0-1,0 1 1,0-1-1,0 0 1,0 1-1,1-1 1,-1 1-1,0-1 1,0 1-1,1 0 1,-2 0-1,-1 3 60,0-1 0,0 1 0,1 0 1,-1 0-1,1 0 0,0 0 0,0 0 0,1 0 0,-1 1 0,1-1 0,0 0 0,-1 6 1,0 1 140,1 0 0,1-1 0,0 23 0,1-26-113,0 0 0,0 0 0,5 12 1,-6-17-117,1 0 0,-1-1 0,1 1 0,0 0-1,0 0 1,0-1 0,0 1 0,0-1 0,0 1 0,0-1 0,1 1 0,-1-1 0,0 0 0,1 0 0,-1 0 0,1 0 0,-1 0 0,1 0 0,3 2 0,-1-3-243,0 1 0,0-1 0,0 0 0,0 0 1,0 0-1,-1-1 0,1 1 0,0-1 0,0 0 0,4-2 1,28-9-784</inkml:trace>
  <inkml:trace contextRef="#ctx0" brushRef="#br0" timeOffset="1">303 0 10450,'-15'8'4585,"6"4"-2184,-3 1-617,-2 9-88,1 6-263,4-1-361,5 1-296,5-2-504,6-4-144,7-6-128,2-5-296,6-15-776,3-8-472,3-19-1417,1-5-1264,2-2 2761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4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6233,'8'0'4073,"-8"20"248,-3 11-1656,-9 18-1009,4 3-400,1 3-520,7-6-207,7-15-297,0-7-72,2-14-160,6-5-288,-8-12-873,4-6-559,-4-13 968</inkml:trace>
  <inkml:trace contextRef="#ctx0" brushRef="#br0" timeOffset="1">0 79 8034,'11'4'3977,"-2"1"-905,3 3-1287,3-1-361,-2 1-480,10-1-768,-2-6-560,7-1-1408,2-4 1168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6297,'3'1'1338,"1"1"0,0-1-1,-1 0 1,9 1 0,-10-2-1055,1 0 0,0 0 1,0 0-1,0 0 1,-1-1-1,1 1 1,0-1-1,0 0 0,-1 0 1,1 0-1,-1 0 1,3-2-1,-2 2-228,0-1 0,0 0-1,0 0 1,0-1 0,0 1-1,-1 0 1,1-1-1,-1 0 1,0 1 0,0-1-1,0 0 1,0 0 0,0 0-1,-1-1 1,2-4 0,-1 3-7,-1 0 1,0 0 0,0 0-1,0 0 1,-1 0 0,0 0-1,0 0 1,0 0 0,0 0-1,-2-5 1,2 9-24,0 0 0,0 0 0,0 0 0,0 0 0,-1 1-1,1-1 1,0 0 0,0 0 0,-1 0 0,1 1 0,0-1 0,-1 0 0,1 0 0,-1 1 0,1-1 0,-1 0 0,1 1 0,-1-1 0,0 1-1,1-1 1,-1 1 0,0-1 0,1 1 0,-1-1 0,0 1 0,0 0 0,1-1 0,-1 1 0,0 0 0,0-1 0,0 1 0,0 0 0,1 0-1,-1 0 1,0 0 0,0 0 0,0 0 0,0 0 0,1 0 0,-1 0 0,-1 1 0,0 0 18,-1 0 0,1 0-1,-1 0 1,1 0 0,0 0 0,0 1 0,0-1 0,0 1 0,0 0 0,0-1-1,0 1 1,-2 4 0,1-1-21,0 0-1,0 1 0,0-1 1,1 1-1,0-1 1,0 1-1,1 0 1,-1 0-1,1 0 0,1-1 1,-1 1-1,1 0 1,0 0-1,0 0 1,1 0-1,1 9 0,-1-10-8,0 0-1,0-1 0,1 1 0,0-1 1,0 1-1,0-1 0,0 0 0,0 0 1,1 0-1,0 0 0,0 0 0,0 0 1,0-1-1,1 1 0,-1-1 0,1 0 0,0 0 1,0-1-1,0 1 0,0-1 0,6 3 1,-4-3-55,0-1 0,0 1 1,1-1-1,-1 0 0,0 0 1,1-1-1,-1 0 1,1 0-1,-1 0 0,0-1 1,1 0-1,-1 0 0,0-1 1,0 0-1,0 0 0,0 0 1,0-1-1,0 0 0,0 0 1,-1 0-1,6-5 0,-1 0-152,0 0-1,0-1 0,-1 0 0,-1 0 0,1-1 0,-1 0 0,-1-1 0,0 0 0,9-19 0,-14 26 224,-1 0 0,1-1 0,-1 1 0,0-1 0,0 1 0,0-1 0,0 0 0,-1 1 0,0-1 0,-1-8 0,1 11 42,0 0 0,-1 0 0,1 1 0,0-1-1,-1 0 1,0 0 0,1 1 0,-1-1 0,0 1 0,0-1 0,0 1 0,0-1 0,0 1 0,0-1 0,-1 1 0,1 0 0,0 0 0,-1-1 0,1 1 0,0 0-1,-1 0 1,0 1 0,1-1 0,-1 0 0,0 0 0,1 1 0,-1-1 0,0 1 0,-2-1 0,3 1-41,1 0 0,-1 0 0,0 0 0,1 0 1,-1 0-1,0 0 0,1 0 0,-1 0 0,0 0 0,1 1 0,-1-1 0,1 0 1,-1 0-1,0 1 0,1-1 0,-1 0 0,1 1 0,-1-1 0,1 1 0,-1-1 0,1 0 1,-1 1-1,1-1 0,0 1 0,-1-1 0,1 1 0,0 0 0,-1-1 0,1 1 1,0-1-1,0 1 0,-1 0 0,1 0 0,-1 3 61,0 1 0,0-1 1,1 0-1,0 5 0,-1-4-23,1 4-5,-1 1 0,1-1-1,0 1 1,1-1 0,0 1-1,0-1 1,1 0 0,5 15-1,-6-22-64,-1-1 0,1 0 0,-1 0 0,1 0 1,0 0-1,-1 0 0,1 0 0,0 0 0,0 0 0,0 0 0,-1 0 0,1 0 0,0-1 0,0 1 0,0 0 0,1-1 0,-1 1 0,0 0 0,0-1 0,0 1 0,0-1 0,1 0 0,-1 1 0,0-1 0,0 0 0,0 0 0,1 0 0,-1 0 0,0 0 0,0 0 0,1 0 0,-1 0 0,2-1 0,0 0-38,0 0 0,1 0 0,-1-1-1,0 1 1,0-1 0,0 0 0,0 0 0,-1 0-1,1 0 1,0 0 0,2-4 0,2-2-84,-1-1 0,1 0-1,-2 0 1,1 0 0,-1-1 0,3-10 0,19-65-59,-6-15 803,-20 92-230,-3 13 184,-10 42 163,2 1-1,-3 57 1,11-84-677,2 1 0,1-1 1,0 0-1,2 0 1,0 0-1,2 0 0,10 31 1,-14-47-201,1-1 1,0 1 0,1 0-1,4 7 1,-6-11 164,0 0 1,-1 0-1,1 0 1,0 0-1,0 0 1,0 0 0,0 0-1,1-1 1,-1 1-1,0 0 1,0-1-1,0 1 1,1 0-1,-1-1 1,0 0-1,1 1 1,-1-1-1,0 0 1,1 1-1,-1-1 1,0 0 0,1 0-1,1 0 1,13-6 352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127 149 7450,'3'-36'5432,"-2"29"-4718,-1 0 1,1 0-1,-1 0 1,0 0-1,-1 0 0,1 0 1,-4-11-1,4 16-613,-1-3 336,-1 0-1,0 0 1,0 1-1,-4-7 1,6 10-381,-1 0-1,1 0 1,-1 0-1,0 0 1,1 1-1,-1-1 1,0 0 0,0 0-1,0 1 1,0-1-1,1 1 1,-1-1-1,0 1 1,0-1-1,0 1 1,0-1 0,0 1-1,0 0 1,0-1-1,0 1 1,0 0-1,-1 0 1,1 0 0,0 0-1,0 0 1,0 0-1,-1 0 1,-2 1-14,0 0 1,1 1-1,-1-1 0,1 1 1,-1-1-1,1 1 0,-1 0 1,1 0-1,0 1 0,0-1 1,0 1-1,0 0 1,0-1-1,-2 6 0,0-2-40,1 0-1,0 1 1,0-1-1,1 1 0,0 0 1,-4 11-1,6-16-4,0 1 0,0 0 0,1 0 0,-1 0 0,1 0 0,-1-1-1,1 1 1,0 0 0,0 0 0,0 0 0,0 0 0,1 0 0,-1 0 0,1 0 0,0 0-1,0-1 1,1 5 0,4 4 4,-1 0 1,2-1-1,-1 1 0,1-1 0,1-1 0,12 14 1,59 45 334,-75-65-298,0 0 79,0 0 1,0 1-1,0-1 1,-1 0-1,0 1 1,0 0-1,0 0 1,0 0-1,3 6 1,-6-9-79,1-1 1,-1 1-1,0-1 1,0 1-1,0 0 1,0-1-1,0 1 1,0-1-1,0 1 1,0-1-1,0 1 1,0-1-1,0 1 0,0 0 1,0-1-1,0 1 1,0-1-1,-1 1 1,1-1-1,0 1 1,0-1-1,-1 1 1,1-1-1,-1 1 1,0 0 9,0 0 0,0 0 1,0 0-1,0 0 0,0-1 1,-1 1-1,1 0 0,0-1 1,-3 1-1,0 1-13,0-1 0,-1-1 0,1 1 0,0-1 0,-7 1 0,6-2-202,0 1-1,0-1 1,0 0 0,1 0-1,-1-1 1,0 0-1,-7-3 1,4 1-1373,0-1 0,-13-11 0,9 7-77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10034,'15'1'4497,"2"-1"-1992,2-3-385,-3 6-416,-1-2-439,1-1-665,0 2-288,5-9-488,3-1-352,5-5-969,4-1-567,-1 8 1208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16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 12499,'0'-2'4993,"-4"19"-3161,3-9-248,-1 1-391,-4 42-201,2 21-424,4 10-216,13-15-224,6-5-48,9-16-80,3-12-32,4-17-720,1-17-496,1-14 760</inkml:trace>
  <inkml:trace contextRef="#ctx0" brushRef="#br0" timeOffset="1">3 91 12587,'-3'2'4929,"13"6"-3337,0 1-520,12 4-191,3-9-337,7 2-304,4-4-280,6-4 2760,13 2-2072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2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142 101 4953,'-3'-5'1648,"0"0"0,0 0 0,0-1 0,-1-6 1,-1 0-571,-8-20 368,13 30-1346,-1 1-1,0-1 1,0 1 0,0-1 0,0 1-1,-1 0 1,1-1 0,0 1-1,-1 0 1,1 0 0,-1 0 0,1 0-1,-1 0 1,1 0 0,-1 0-1,0 0 1,1 1 0,-1-1 0,0 1-1,0-1 1,1 1 0,-1 0-1,0-1 1,0 1 0,0 0 0,0 0-1,1 0 1,-1 1 0,0-1-1,0 0 1,0 1 0,1-1 0,-1 1-1,0 0 1,1-1 0,-1 1-1,0 0 1,-2 2 0,0 1-24,0 0 1,0 0-1,0 0 1,1 0-1,0 1 1,0 0-1,0 0 0,0 0 1,0 0-1,1 0 1,-3 9-1,4-10-67,1 0-1,-1 0 1,0 0-1,1 0 1,0 0-1,0 0 1,0 0-1,1 0 1,-1 0-1,1 0 1,0 0-1,0 0 0,0 0 1,1-1-1,-1 1 1,5 6-1,-3-5-42,0-1-1,0 0 1,0 0-1,1 0 1,0 0-1,0 0 1,0-1-1,0 0 1,1 0-1,-1 0 0,1 0 1,0-1-1,0 1 1,-1-1-1,2-1 1,-1 1-1,0-1 1,0 1-1,0-2 1,1 1-1,-1 0 1,0-1-1,1 0 0,-1-1 1,0 1-1,1-1 1,-1 0-1,0 0 1,5-2-1,12-5-1537,35-16 0,-16 3 559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2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6769,'-1'0'251,"0"0"0,1 0 0,-1 0 0,0 0 0,1 0-1,-1 0 1,0 0 0,1 0 0,-1 1 0,0-1-1,1 0 1,-1 0 0,1 1 0,-1-1 0,1 1 0,-1-1-1,1 0 1,-1 1 0,1-1 0,-1 1 0,1-1-1,-1 2 1,0-1-7,0 0 0,1 1 0,-1-1-1,1 1 1,-1-1 0,1 1 0,0-1 0,0 1-1,-1 2 1,1 3 208,1-1 0,0 1 0,2 10 0,-2-11-243,0-1 1,1 1 0,0-1 0,0 1-1,1-1 1,0 0 0,4 7 0,-5-9-166,0-1 1,-1 0 0,1 0 0,0 0 0,0 0 0,1 0 0,-1 0 0,0-1 0,0 1 0,1-1 0,-1 0 0,1 1 0,0-1 0,-1 0 0,1 0 0,0-1 0,4 2 0,-6-2-68,0 0 0,1 0 0,-1 0 0,0 0 0,0-1 1,1 1-1,-1 0 0,0 0 0,0-1 0,1 1 0,-1-1 0,0 1 1,0-1-1,0 0 0,0 1 0,0-1 0,0 0 0,0 0 0,0 0 0,0 0 1,0 1-1,0-1 0,0-1 0,-1 1 0,1 0 0,0 0 0,-1 0 1,1-2-1,0 1-46,0 1 0,-1-1 1,0 1-1,1-1 1,-1 1-1,0-1 0,0 1 1,0-1-1,0 1 1,0-1-1,0 0 0,0 1 1,-1-1-1,1 1 0,0-1 1,-1 1-1,1-1 1,-1 1-1,0 0 0,0-1 1,1 1-1,-1 0 1,-2-3-1,0 2 7,0 0 0,0-1 0,0 1 0,0 0 0,0 1 0,0-1 0,-1 1 0,-4-2 0,5 2 82,0 0 0,0 0 0,1 0 0,-1-1 0,0 1-1,1 0 1,-1-1 0,0 0 0,1 0 0,0 0-1,0 0 1,-1 0 0,-1-4 0,3 6-15,1 0-1,0 0 1,0 0 0,0 0-1,0 0 1,0 0 0,0 0 0,0 0-1,0 0 1,0 0 0,0-1-1,0 1 1,0 0 0,0 0 0,0 0-1,0 0 1,0 0 0,0 0-1,0 0 1,0 0 0,0 0 0,0 0-1,0 0 1,0-1 0,0 1-1,0 0 1,0 0 0,1 0 0,-1 0-1,0 0 1,0 0 0,0 0-1,0 0 1,0 0 0,0 0 0,0 0-1,0 0 1,0 0 0,0 0-1,0 0 1,0 0 0,0-1 0,0 1-1,1 0 1,-1 0 0,0 0-1,0 0 1,0 0 0,0 0 0,0 0-1,0 0 1,0 0 0,0 0-1,0 0 1,0 0 0,1 0 0,7 1 279,-6-1-254,58 6 245,-52-5-234,5 1 113,0 1 1,0 0-1,0 1 1,12 5-1,-19-6-75,0 0-1,0 0 0,-1 0 1,1 1-1,-1-1 1,0 2-1,0-1 0,0 0 1,4 6-1,-7-6-31,1-1 1,-1 1-1,0 0 0,0 0 0,-1 0 1,1 0-1,-1 0 0,0 0 0,0 1 1,0-1-1,0 0 0,-1 7 0,1-10-29,-1 1 0,0 0 0,0 0 0,-1 0 0,1 0 0,0-1 0,0 1 0,-1 0 0,1 0-1,-1-1 1,0 1 0,1 0 0,-1-1 0,0 1 0,0 0 0,0-1 0,0 1 0,0-1 0,-1 0 0,1 1 0,0-1-1,-1 0 1,1 0 0,-1 0 0,1 0 0,-1 0 0,1 0 0,-1 0 0,0-1 0,-3 2 0,4-2-15,1 1 0,-1-1 0,0 0 0,1 0 0,-1 0-1,0 0 1,0 1 0,1-1 0,-1 0 0,0 0 0,1-1 0,-1 1 0,0 0 0,0 0 0,1 0 0,-1 0 0,0-1 0,1 1 0,-1 0 0,0 0 0,1-1 0,-2 0 0,2 1-9,0-1 0,-1 0 0,1 1-1,0-1 1,0 1 0,-1-1 0,1 0 0,0 1 0,0-1 0,0 0-1,0 1 1,0-1 0,0 0 0,0 1 0,0-1 0,0 0 0,0 1-1,0-1 1,1 0 0,0-4-57,1 0 1,0 0-1,0 1 0,0-1 1,4-4-1,53-75-375,-58 82 442,0 1 0,1-1 0,-1 1 0,1-1 0,-1 1 0,1-1 0,0 1 0,-1 0 0,1 0 0,0 0 0,0 0-1,0 0 1,0 0 0,3 0 0,-4 1 12,0 0-1,0 0 1,0 0 0,0 0-1,0 0 1,0 0-1,0 0 1,0 0 0,0 1-1,0-1 1,0 0-1,0 1 1,0-1 0,0 1-1,0-1 1,0 1-1,-1-1 1,1 1 0,0 0-1,0-1 1,-1 1-1,1 0 1,0 0 0,-1-1-1,1 1 1,-1 0-1,1 0 1,-1 0 0,1 0-1,-1 0 1,1 0-1,-1 1 1,22 72 1266,-7-18-676,-12-43-436,-1-8-1056,1-14-745,1-1-193,0 0-1,0 0 0,1 1 1,0 0-1,1 0 1,11-14-1,11-7-254,-26 28 2491,1-1 1,-1 1-1,1 0 0,0 0 1,0 1-1,5-3 0,-7 3-225,0 1 0,-1 0 0,1-1-1,0 1 1,0 0 0,-1 0-1,1 0 1,0 0 0,0 0-1,0 0 1,-1 0 0,1 0-1,0 0 1,0 0 0,0 0 0,-1 0-1,1 0 1,0 1 0,0-1-1,0 0 1,-1 1 0,1-1-1,0 0 1,-1 1 0,1-1-1,0 1 1,-1-1 0,1 1 0,-1-1-1,1 1 1,-1 0 0,1-1-1,0 2 1,2 3 413,-1 1 1,0 0-1,0-1 0,0 1 0,-1 0 1,0 0-1,0 0 0,0 0 1,-1 0-1,0 7 0,0-3-248,-1-1 1,0 1-1,0-1 0,-4 12 0,7-30-457,1 1-1,1 0 0,-1 1 1,2-1-1,-1 0 0,7-8 1,-3 5 3,3-6-6,2 0 1,23-25-1,-36 41 112,1 0 0,-1 1 0,1-1 0,-1 1-1,1-1 1,0 1 0,0-1 0,-1 1 0,1-1 0,0 1 0,0-1-1,-1 1 1,1 0 0,0-1 0,0 1 0,0 0 0,0 0-1,-1 0 1,3 0 0,-2 0 10,-1 0 0,1 0 0,0 1 0,-1-1 0,1 0 0,-1 1 0,1-1 0,0 1 0,-1-1 0,1 1 0,-1-1 0,1 1 0,-1-1 0,0 1 0,1-1 0,-1 1 0,1-1 0,-1 1 0,0 0-1,2 4 102,0 0 0,-1 0-1,0-1 1,0 1 0,1 7-1,0 5 60,0 0-1,1 0 1,7 18-1,-10-34-227,0-1-1,0 0 1,0 1 0,0-1 0,0 1-1,0-1 1,0 0 0,0 1 0,1-1-1,-1 0 1,0 1 0,0-1 0,0 0-1,1 1 1,-1-1 0,0 0 0,0 1-1,1-1 1,-1 0 0,0 0 0,1 1 0,-1-1-1,0 0 1,1 0 0,-1 1 0,0-1-1,1 0 1,-1 0 0,0 0 0,1 0-1,-1 0 1,0 0 0,1 0 0,-1 0-1,1 0 1,-1 0 0,0 0 0,1 0-1,0 0 1,8-6-701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2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41 141 8066,'0'0'190,"1"0"0,-1 0 0,0 0 1,1 0-1,-1 0 0,0 0 0,0 0 0,1 0 1,-1 0-1,0 0 0,1 0 0,-1 0 0,0 0 1,1 0-1,-1 0 0,0 0 0,1 0 0,-1 0 1,0 0-1,0 0 0,1-1 0,-1 1 0,0 0 1,0 0-1,1 0 0,-1 0 0,0-1 0,0 1 1,1 0-1,-1 0 0,0-1 0,0 1 0,0 0 1,0-1-1,1 1 0,-1 0 0,0 0 0,0-1 1,0 1-1,0 0 0,0-1 0,0 1 0,4-11 4252,4-6-4197,-1 0 1,5-18-1,-11 33-228,0 0 0,-1 0 0,1 0 0,-1 0 0,1 0 0,-1 0 0,0 0 0,0 0 0,0 0 0,0 0 0,-1 0 0,1 0 0,0 0 0,-1 0 0,1 0 0,-1 0 0,0 0 0,0 0 0,0 0 0,0 0 1,0 1-1,0-1 0,0 0 0,0 1 0,-2-3 0,2 4-15,1 0 1,0-1 0,-1 1-1,1 0 1,-1 0-1,1-1 1,-1 1 0,1 0-1,-1 0 1,1 0 0,0 0-1,-1 0 1,1-1-1,-1 1 1,1 0 0,-1 0-1,1 0 1,-1 0 0,1 0-1,-1 0 1,1 0 0,-1 1-1,1-1 1,-1 0-1,1 0 1,-1 0 0,1 0-1,0 1 1,-1-1 0,1 0-1,-1 1 1,-13 12-5,8-5-3,1 1-1,-1-1 0,1 1 0,1 0 0,-6 15 1,9-19-2,0-1 1,-1 1 0,1 0 0,1 0 0,-1 0 0,1 0-1,0 0 1,0-1 0,0 1 0,1 0 0,0 0-1,0 0 1,2 8 0,-1-9-44,0 1 39,-1-1 0,1 0-1,0 0 1,0 0 0,3 4 0,-4-7-69,0 0 0,0 0 0,0 0 1,0 0-1,0 0 0,0-1 0,0 1 0,0 0 1,0-1-1,0 1 0,0 0 0,1-1 0,-1 0 1,0 1-1,0-1 0,1 0 0,-1 1 0,0-1 1,1 0-1,-1 0 0,0 0 0,0 0 0,3-1 1,21-4-1946,10-4 724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7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4937,'-4'0'326,"1"0"-1,-1 1 0,1-1 1,-1 1-1,1 0 1,-1 0-1,1 0 1,0 0-1,-1 0 1,1 1-1,0 0 1,-5 3-1,4-2-87,-1 1 0,1 0 1,1 0-1,-1 0 0,1 0 0,-1 0 0,-3 8 0,1 0-32,0 0-1,1 1 0,1-1 1,0 1-1,0 0 0,-1 14 1,-1 20 289,0 50 0,6 48 102,0-115-500,4 124 585,42 278-1,35-120 110,-76-296-755,158 435 723,-143-407-676,-9-20-17,-1-1 0,13 49 0,-20-61-104,-3-13-784,-4-21-1125,-6-17 988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2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51 152 9154,'-12'4'4097,"0"13"-1833,3 7-151,0 5-425,1 2-248,8 0-575,4-2-305,6-5-392,6-4-96,3-10-264,-1-7-352,5-8-1121,0-11-855,-1-11 1496</inkml:trace>
  <inkml:trace contextRef="#ctx0" brushRef="#br0" timeOffset="1">231 0 9514,'2'4'4329,"-2"16"-1897,-4 12-191,0 15-729,0 10-311,6 0-593,4-2-256,10-13-232,3-9-56,5-11-8,-1-12-256,-2-11-896,-5-10-689,-7-9 1001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2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6305,'2'-5'6270,"4"3"-3724,11 3-1811,-12 0 206,105 14 1874,3 2-1744,-109-16-1017,0 0 1,0 0-1,0 1 0,-1-1 0,1 1 0,0 0 1,-1 0-1,1 1 0,-1-1 0,0 0 0,1 1 1,-1 0-1,0 0 0,-1 0 0,1 0 1,-1 1-1,1-1 0,-1 0 0,0 1 0,0 0 1,0 0-1,-1-1 0,1 1 0,-1 0 1,1 6-1,19 82 36,-24-118-3030,3-46 1,0-1-2492,-7 17 1659,0-6 1182,6 52 3815,2-21 0,2 21 893,-1 5 531,1 3 5162,-1 15-5427,-1-5-2124,1-1 0,0 0 0,0 0-1,6 13 1,-3-9-41,2 4 12,1-1 1,0 0-1,19 25 0,-19-28-437,0 0 0,0 0 0,-1 1 0,7 17 0,-2 11-229,-8-27 427,0 0 0,7 14 0,-11-26 12,1 0 0,-1 0 0,0-1 0,1 1 0,-1 0 0,1-1 0,-1 1 0,1 0 1,-1-1-1,1 1 0,0-1 0,-1 1 0,1-1 0,0 1 0,-1-1 0,1 1 0,0-1 0,0 0 0,-1 1 0,1-1 0,0 0 1,0 0-1,0 0 0,-1 1 0,1-1 0,0 0 0,0 0 0,0 0 0,0 0 0,-1 0 0,1-1 0,0 1 0,0 0 0,0 0 0,-1 0 1,1-1-1,0 1 0,0 0 0,-1-1 0,1 1 0,0-1 0,1 0 0,1-1 54,0-1 1,0 1-1,0-1 0,-1 0 1,1 0-1,-1 0 0,1 0 1,1-3-1,8-17-827,13-38 0,-22 55 227,3-10-223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27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40 188 7138,'4'1'4000,"3"3"33,2 6-1752,0 11-185,34 35-303,-35-32-577,-2 1-336,1-6-496,-3-5-144,-4-8-736,0-9-632,-4-8-1569,-1-10 1585</inkml:trace>
  <inkml:trace contextRef="#ctx0" brushRef="#br0" timeOffset="1">0 32 11715,'3'0'4769,"2"3"-2921,2 4-96,-2 2-647,3-2-281,4-2-768,0-1-568,5 0-4137,3 12 3280</inkml:trace>
  <inkml:trace contextRef="#ctx0" brushRef="#br0" timeOffset="2">321 0 10178,'4'4'4401,"0"10"-2208,1 11-105,0 8-456,2 7-207,-7 8-401,0 3-248,0-2-328,-3-8-120,9-10-216,3-9-48,-1-15-600,3-7-472,-3-13-1313,-2-9-1295,9-6 2295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5:27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7242,'9'-1'2071,"0"0"1,0 1-1,0 0 1,13 1-1,35 8 1084,-38-5-2879,0-1 0,27 1 0,-13-6-219,-21 1-47,-1 1 1,0 0-1,0 0 1,13 3-1,-21-3-8,-1 1 0,0 0 0,1 0 0,-1 0-1,0 0 1,0 0 0,0 0 0,0 1 0,0-1-1,0 1 1,0-1 0,-1 1 0,1 0 0,0 0-1,-1 0 1,1 0 0,-1 0 0,0 0 0,0 0-1,2 5 1,0 3 17,0 0-1,0 0 1,2 16 0,-3-11 12,-1-7-7,0-3 17,0 0 1,0 1 0,0-1 0,1 0 0,0 0 0,0 1 0,3 4 0,-5-10-40,1 1 0,-1-1 0,0 0 0,0 1-1,1-1 1,-1 0 0,0 1 0,1-1 0,-1 0 0,0 0 0,1 1-1,-1-1 1,1 0 0,-1 0 0,0 0 0,1 1 0,-1-1 0,1 0-1,-1 0 1,1 0 0,-1 0 0,1 0 0,-1 0 0,0 0 0,1 0 0,-1 0-1,1 0 1,-1 0 0,1 0 0,-1-1 0,0 1 0,1 0 0,-1 0-1,1 0 1,-1-1 0,0 1 0,1 0 0,-1 0 0,0-1 0,1 1-1,-1 0 1,0-1 0,1 1 0,-1 0 0,0-1 0,1 1 0,2-4-98,0 0-1,-1 1 1,4-7 0,-4 8 53,16-31-663,-12 20 441,1 0 1,0 0-1,1 1 1,1 0-1,0 1 1,12-12-1,-20 22 264,0 0 0,0 0 0,0 0 0,0 1 0,0-1 0,0 0 0,0 1 0,0-1 0,0 0 0,1 1 0,-1 0-1,0-1 1,0 1 0,1 0 0,-1-1 0,0 1 0,2 0 0,-2 0 18,0 1 1,-1-1-1,1 0 1,0 1-1,0-1 0,0 1 1,-1-1-1,1 1 0,0-1 1,-1 1-1,1 0 0,0-1 1,-1 1-1,1 0 0,-1 0 1,1-1-1,-1 1 0,0 0 1,1 0-1,-1 0 0,0-1 1,1 1-1,-1 0 1,0 2-1,4 16 479,-1 1 0,0 0 1,-2 32-1,0-23-94,3 58 627,0 166 503,-5-246-1497,0 1 0,0-1 1,0 1-1,-1-1 0,0 1 1,-1-1-1,0 0 1,-4 8-1,6-12-8,-1 0 1,0-1-1,1 1 1,-1-1-1,-1 1 1,1-1-1,0 0 1,0 0-1,-1 0 1,1 0-1,-1 0 1,0 0-1,1-1 1,-1 1-1,0-1 1,0 0-1,0 0 1,0 0-1,0 0 1,0-1-1,0 1 1,-5-1-1,5 0-12,0 0-1,0 0 1,1 0-1,-1-1 1,0 1-1,0-1 1,0 0-1,1 0 1,-1 0-1,0 0 1,1-1-1,-1 1 1,1-1-1,-1 1 1,1-1-1,0 0 0,0 0 1,0 0-1,0 0 1,0 0-1,0-1 1,0 1-1,1 0 1,-1-1-1,1 1 1,0-1-1,0 0 1,-1-3-1,0 0-28,0-1 1,0 1-1,1-1 0,0 0 0,0 1 1,1-1-1,0 0 0,0 0 0,0 1 1,1-1-1,2-7 0,-1 6-66,1 0 0,0 0 0,0 0 0,9-14 1,-9 18-127,0-1 1,0 1 0,0 0-1,1 0 1,0 0 0,0 0 0,0 1-1,8-6 1,-11 8 71,1 0 0,-1 1 0,1-1-1,-1 0 1,1 1 0,-1-1 0,1 1 0,0-1 0,2 1-1,-2 0 39,0 0-1,0 1 0,0-1 1,0 1-1,-1-1 0,1 1 0,3 1 1,-5-2 95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242 217 2272,'-1'-1'599,"0"0"0,1 0 0,-1 1-1,1-1 1,-1 0 0,1 0 0,-1 0-1,1 0 1,-1-2 0,-2-20 1181,2 12-763,0-8-132,1 3 573,-6-29 1,5 40-1243,0 0 0,-1-1 1,1 1-1,-1 0 0,0 0 0,-1 0 0,1 0 0,-1 0 0,0 1 0,0-1 0,0 1 1,-1 0-1,0 0 0,0 0 0,0 0 0,0 1 0,0 0 0,-7-4 0,10 6-166,-1 1-1,0-1 0,1 1 0,-1-1 0,0 1 0,0 0 0,1 0 0,-1 0 0,0 0 1,0 0-1,1 0 0,-1 0 0,0 1 0,1-1 0,-1 1 0,0-1 0,1 1 0,-1 0 1,0-1-1,1 1 0,-1 0 0,1 0 0,0 0 0,-3 2 0,-3 3 77,0 0 0,1 0 1,-9 12-1,2 0 42,1 0 0,-16 33 0,27-50-161,-4 9 18,0 1 1,1-1 0,0 1 0,1 0 0,0 0 0,0 1 0,1-1 0,1 1 0,0-1 0,1 1 0,0-1-1,0 1 1,1-1 0,1 1 0,0-1 0,1 0 0,0 0 0,0 0 0,1 0 0,8 15 0,-5-12-17,1 0 0,1-1 0,0 0 1,0 0-1,1-1 0,12 11 0,-15-17-120,-1-1 0,1 1-1,0-2 1,0 1 0,0-1-1,0 0 1,1-1 0,0 1-1,0-2 1,0 1-1,0-1 1,16 2 0,-17-3-276,-1-1 1,0 0-1,1-1 1,5 0-1,27-7-742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9138,'1'1'344,"0"0"1,0 0-1,-1 0 0,1 0 1,0 0-1,0 0 0,0 0 0,0 0 1,0 0-1,0-1 0,0 1 1,0 0-1,0-1 0,1 1 1,-1 0-1,0-1 0,2 1 1,25 5 575,-19-4-322,24 3-94,1-1-1,-1-1 1,53-4-1,-75 1-648,18-3-240,-26 3 174,-1-1 0,0 1-1,0-1 1,0 0 0,0 1-1,0-1 1,0 0 0,-1 0 0,1-1-1,3-1 1,-5 3 74,1-1 0,-1 1-1,0 0 1,1 0 0,-1 0-1,1-1 1,-1 1 0,0 0 0,0-1-1,1 1 1,-1 0 0,0-1-1,0 1 1,1 0 0,-1-1 0,0 1-1,0-1 1,0 1 0,0 0 0,1-1-1,-1 1 1,0-1 0,0 1-1,0-1 1,0 1 0,0 0 0,0-1-1,0 1 1,0-1 0,0 1-1,0-1 1,-1 1 0,1 0 0,0-1-1,0 1 1,0-1 0,0 1-1,-1 0 1,1-1 0,0 1 0,0 0-1,-1-1 1,1 1 0,0 0 0,-1-1-1,1 1 1,0 0 0,-1 0-1,1-1 1,0 1 0,-1 0 0,1 0-1,-1 0 1,1-1 0,0 1-1,-1 0 1,-2-1-291,1 0-1,-1 1 1,0-1-1,1 1 1,-1-1-1,1 1 1,-6 0-1,6 0 608,1 0 0,-1 1 1,1-1-1,-1 0 0,1 1 0,-1-1 0,1 1 1,-1 0-1,1-1 0,-1 1 0,1 0 0,0 0 1,0 0-1,-1 0 0,1 0 0,0 0 0,0 1 1,0-1-1,0 0 0,0 0 0,0 1 0,1-1 1,-1 1-1,0-1 0,1 1 0,-1-1 0,1 1 1,-1-1-1,1 1 0,-1 1 0,1 6 829,-1-1 0,1 1-1,0-1 1,2 13 0,-1-15-869,3 22 1544,12 37 0,-8-33-1204,-5-19-413,-1-5-564,0 1-1,0-1 1,1 1 0,0-1-1,0 0 1,7 11 0,0-6-664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59 414 13075,'0'4'4985,"-4"0"-3529,0 0-72,2-4-391,1 0-217,-2 3-496,-7 18-272,-14 28-672,15-38-504,7 0 671</inkml:trace>
  <inkml:trace contextRef="#ctx0" brushRef="#br0" timeOffset="1">371 1 13859,'3'11'5129,"0"16"-3889,-2 8-39,-1 9-241,0 1-144,1 1-408,2-2-168,4-4-160,1-7-32,1-6-624,-2-10-592,-2-13 728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6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9754,'20'6'4465,"3"-6"-1720,8-3-905,2 0-320,3 2-255,0 0-457,-11 1-248,-2 0-560,0 1-504,-7 2-1449,0-2 1289</inkml:trace>
  <inkml:trace contextRef="#ctx0" brushRef="#br0" timeOffset="1">249 1 10738,'-2'5'5073,"0"11"-1928,4 13-1553,-1 6-175,-2 8-529,3 2-200,5 4-352,0-4-128,7-8-120,-3-3-40,1-14-392,1-3-440,-1-9-1465,2-8 1401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 10146,'1'0'227,"-1"1"1,0-1-1,1 0 0,-1 0 0,0 1 0,0-1 0,0 0 1,1 0-1,-1 1 0,0-1 0,0 0 0,0 1 1,0-1-1,1 0 0,-1 0 0,0 1 0,0-1 1,0 0-1,0 1 0,0-1 0,0 0 0,0 1 1,0-1-1,0 0 0,0 1 0,0 0 0,-2 13 1022,0-7-346,-4 32 1065,3-19-1072,-2 27 0,5-40-808,0-1 1,0 1-1,1 0 1,0-1 0,0 1-1,1-1 1,-1 1-1,5 7 1,-4-9-55,0 0-1,1 0 1,0 0 0,0-1 0,0 1-1,0-1 1,1 0 0,0 0 0,5 4-1,-7-6-33,0-1-1,0 0 1,0 1 0,0-1-1,0 0 1,0 0-1,0 0 1,0-1-1,1 1 1,-1-1-1,0 1 1,1-1-1,-1 0 1,0 1-1,1-1 1,-1 0-1,0-1 1,1 1-1,-1 0 1,0-1-1,1 1 1,-1-1-1,0 0 1,4-1-1,-1-1-87,0 1 0,0-1-1,-1 0 1,1-1-1,-1 1 1,1-1 0,-1 0-1,0 0 1,-1 0-1,1-1 1,-1 1 0,0-1-1,0 0 1,0 0-1,0 0 1,-1 0 0,0 0-1,0 0 1,-1-1-1,1 1 1,-1-1 0,0 1-1,0-1 1,-1 0-1,0 1 1,0-1 0,-1-7-1,-1 2-21,1 0-1,-2 0 1,0 0-1,-6-17 0,7 23 126,0 1 0,0 0 0,0 0 0,-1 0-1,1 0 1,-1 1 0,0-1 0,0 1 0,0-1-1,0 1 1,-1 0 0,1 0 0,-1 1 0,-5-4-1,7 6 34,1-1 0,-1 0-1,0 1 1,0-1-1,0 1 1,0 0-1,0 0 1,0 0-1,0 0 1,0 0 0,-1 0-1,-2 1 1,4-1-17,0 0 0,1 0 1,-1 1-1,0-1 0,0 0 0,0 1 1,0-1-1,0 1 0,0-1 1,1 1-1,-1-1 0,0 1 0,0-1 1,1 1-1,-1 0 0,0 0 1,1-1-1,-1 1 0,1 0 0,-1 0 1,1 0-1,-1-1 0,1 1 1,0 0-1,-1 0 0,1 0 0,0 0 1,-1 1-1,2-1-22,-1 0 0,0-1-1,0 1 1,0 0 0,0-1 0,1 1 0,-1 0 0,0-1-1,1 1 1,-1 0 0,0-1 0,1 1 0,-1-1-1,1 1 1,-1-1 0,1 1 0,-1-1 0,1 1 0,-1-1-1,1 1 1,0-1 0,-1 0 0,1 1 0,0-1-1,-1 0 1,2 1 0,18 5 16,1-3-28,0-1 0,31-1 0,21 2 5,-64-1 4,-1-1 0,0 1 0,1 0 0,-1 0 0,0 1 0,11 5-1,-16-6 0,0 0 0,0 0 0,1 1-1,-1-1 1,0 1 0,-1-1 0,1 1-1,0 0 1,-1 0 0,0 0-1,0 1 1,0-1 0,0 0 0,2 6-1,0 3 28,0 0 0,-1 0-1,2 14 1,-2-10 44,5 19 1,-6-42-128,1-1 0,5-12 0,0 1 35,2-1 0,14-22 0,5 1 39,-26 37 5,0 1 1,1-1 0,-1 1-1,1 0 1,0 0-1,0 0 1,0 1-1,5-4 1,-8 6-1,0-1-1,0 1 1,0 0 0,0-1 0,0 1 0,0 0-1,0 0 1,0-1 0,0 1 0,0 0-1,0 0 1,0 0 0,0 0 0,0 0 0,0 1-1,0-1 1,-1 0 0,1 0 0,0 1 0,0-1-1,0 0 1,0 1 0,1 0 0,0 0 17,-1 1 0,0-1 0,0 0 1,0 1-1,0-1 0,0 1 0,0-1 1,0 1-1,-1-1 0,1 1 1,-1 0-1,1 2 0,1 3 62,-1 1 0,0 0 0,-1 0 0,0 15 0,-1-10-127,-1 0-526,2 0 0,0 13 0,3-16-920,-3-10 1431,0 0 0,0 1 0,0-1 0,0 0 0,0 0 0,0 0 0,1 0 0,-1 0 0,0 1 0,0-1 1,0 0-1,0 0 0,0 0 0,1 0 0,-1 0 0,0 0 0,0 1 0,0-1 0,0 0 0,1 0 0,-1 0 0,0 0 1,0 0-1,0 0 0,0 0 0,1 0 0,-1 0 0,0 0 0,0 0 0,0 0 0,1 0 0,-1 0 0,0 0 1,0 0-1,0 0 0,1 0 0,-1 0 0,0 0 0,0 0 0,0 0 0,1-1 0,3-7-697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11 9658,'-16'-10'4441,"1"18"-1816,11 5-649,-4 17-440,-1 12-207,9 6-417,-5-1-208,5 1-432,1-9-128,11-7-120,1-8-24,7-14-440,7-2-392,-5-13-1257,6-5 1265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4769,'-40'15'2382,"39"-14"-2214,0-1 0,0 1 0,0-1 0,0 1 0,0-1 0,0 0 0,0 0 0,-1 1 0,1-1 0,0 0 0,0 0 0,0 0 0,0 0 0,-1 0 0,1 0 0,0-1 1,0 1-1,-2-1 0,-1 0 406,-2 1 6228,8-1-6668,0 1-1,1 0 1,-1 0 0,0 0 0,1 0-1,1 0 1,11 1 85,5 0-54,48 1 374,5-11-81,-49 5-303,26-1 0,-47 5-132,-1 0 1,1 1-1,0-1 0,0 0 0,-1 1 1,1 0-1,3 1 0,-5-2-24,-1 0-1,1 1 1,-1-1-1,0 0 0,1 0 1,-1 1-1,0-1 1,1 0-1,-1 0 1,0 1-1,1-1 1,-1 0-1,0 1 1,0-1-1,1 0 1,-1 1-1,0-1 1,0 0-1,0 1 1,1-1-1,-1 1 1,0 0-27,0 0 0,0-1 0,-1 1 0,1 0 0,0-1 0,0 1 0,-1-1-1,1 1 1,0 0 0,-1-1 0,1 1 0,-1-1 0,1 1 0,0-1 0,-1 0 0,1 1 0,-1-1 0,1 1 0,-2 0 0,-12 4-2005,8-3 801,3 1 81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11306,'6'0'4193,"3"5"-3272,11 6-153,-4-3-296,3 5-88,10-4-280,-4-2-360,15-6-1176,0-3-1337,0-9 1681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9906,'-3'38'5786,"-9"19"-2612,4-20-1750,1 2-481,2 1-1,2-1 1,2 68 0,1-103-918,3 22 140,-3-24-176,0 0 1,1-1 0,-1 1 0,1 0-1,-1 0 1,1-1 0,0 1 0,0 0 0,0-1-1,0 1 1,1 1 0,-2-3-4,0 0 0,0 0 0,0 0 1,1 0-1,-1 1 0,0-1 0,0 0 0,0 0 0,0 0 1,0 0-1,0 0 0,1 0 0,-1 0 0,0 0 0,0 0 1,0 0-1,0 1 0,0-1 0,1 0 0,-1 0 0,0 0 1,0 0-1,0 0 0,0 0 0,1 0 0,-1 0 0,0 0 1,0 0-1,0 0 0,0 0 0,0 0 0,1-1 1,-1 1-1,0 0 0,0 0 0,0 0 0,0 0 0,0 0 1,1 0-1,-1 0 0,0 0 0,0 0 0,0-1 0,0 1 1,0 0-1,0 0 0,0 0 0,1 0 0,-1 0 0,0 0 1,0-1-1,0 1 0,0 0 0,0 0 0,3-13-2148,13-52 1220,-15 62 912,-1 1 1,1-1-1,0 1 0,0-1 1,3-3-1,-3 5 32,-1 1 0,0 0 0,0-1 1,0 1-1,1 0 0,-1 0 0,0-1 1,0 1-1,1 0 0,-1 0 0,0 0 0,0-1 1,1 1-1,-1 0 0,0 0 0,1 0 1,-1 0-1,0 0 0,1 0 0,-1 0 0,0 0 1,1 0-1,-1 0 0,0 0 0,1 0 0,-1 0 1,1 0-1,0 1 35,1 0 0,-1 0 0,1 0 0,-1 1 0,0-1 0,1 0 0,-1 1 0,0-1 0,0 1 0,0-1 0,1 3 0,4 5 107,-2-3-77,1 0-1,-1 0 1,1-1 0,0 0 0,0 0-1,1 0 1,-1-1 0,1 0-1,0 0 1,0 0 0,1-1-1,-1 0 1,1 0 0,-1 0-1,1-1 1,0 0 0,0-1-1,0 1 1,0-1 0,0-1-1,1 1 1,10-2 0,-7 0-58,1-1 1,0-1 0,-1 0-1,0 0 1,0-1 0,0-1-1,0 0 1,0 0 0,14-11-1,-19 12-7,0 0 0,0-1-1,-1 0 1,1 0-1,-1 0 1,0 0 0,-1-1-1,0 0 1,1 0-1,-2 0 1,1-1 0,-1 1-1,0-1 1,0 0 0,-1 0-1,3-9 1,-5 11 10,0 1 1,0-1 0,0 1-1,0-1 1,-1 1-1,1 0 1,-1-1 0,0 1-1,-1 0 1,1 0 0,-3-5-1,4 7 15,-1 1-1,0-1 1,0 1 0,1-1-1,-1 1 1,0 0 0,-1-1-1,1 1 1,0 0 0,0 0-1,0-1 1,-1 1 0,1 0-1,-1 0 1,1 0 0,-1 1-1,1-1 1,-1 0 0,1 1-1,-1-1 1,0 1-1,1-1 1,-1 1 0,0 0-1,1-1 1,-1 1 0,0 0-1,1 0 1,-1 0 0,-3 1-1,3 0 28,0 0 0,-1 0 0,1 0 0,0 0 0,1 0-1,-1 0 1,0 0 0,0 1 0,0-1 0,1 1 0,-1-1 0,1 1-1,-1 0 1,1 0 0,0 0 0,0 0 0,-1-1 0,1 2 0,1-1-1,-1 0 1,0 0 0,0 0 0,0 3 0,-1 4 124,0 1 0,1-1-1,0 1 1,1 11 0,0-4-12,0 0-1,2 0 1,0 0-1,0-1 1,7 20 0,-8-34-212,0 1 0,0 0 0,0 0 0,1-1 0,-1 1 0,1-1 0,-1 1 1,1-1-1,0 0 0,0 0 0,0 0 0,0 0 0,0 0 0,1 0 0,4 3 0,-4-4-37,1 0 0,-1 1 0,1-1 0,-1 0 0,1-1 0,-1 1-1,1-1 1,0 0 0,-1 1 0,1-2 0,0 1 0,7-1 0,3-3-184,28-10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144 100 10378,'33'-63'4164,"-32"61"-3863,0 0 0,0 0 0,0 0 0,-1 0 0,1 0 0,-1 0 0,1 0 0,-1 0 0,0-3 0,0 5-204,0-1 1,0 1-1,0-1 1,0 1-1,0-1 1,-1 1-1,1-1 0,0 1 1,0-1-1,-1 1 1,1-1-1,0 1 0,0-1 1,-1 1-1,1-1 1,0 1-1,-1 0 1,1-1-1,-1 1 0,1 0 1,-2-1-1,0 0 106,0 0 1,0 1-1,0-1 0,-1 1 0,1 0 1,0 0-1,-1 0 0,1 0 0,0 0 1,-3 1-1,1-1-63,-6 2-17,0 0 1,0 1-1,1 0 0,-1 1 0,1 0 0,-1 0 0,1 1 0,0 0 0,1 1 0,-11 8 0,17-12-123,-1 0 0,0 1 0,1-1 0,0 1 0,-1-1 0,1 1 0,0 0 0,1 0 0,-1 0 0,0 0 0,1 0 0,0 0 0,-1 0-1,1 1 1,1-1 0,-1 0 0,0 1 0,1-1 0,0 1 0,-1-1 0,1 1 0,1-1 0,-1 0 0,0 1 0,1-1 0,0 1 0,0-1 0,0 0 0,0 0 0,0 1 0,1-1 0,0 0 0,-1 0 0,1 0 0,4 4 0,3 3-4,0 0 0,1-1 0,0 0 1,0 0-1,17 9 0,-12-7 64,0 0 0,13 13 0,-27-23-35,0 1 0,0-1 0,0 0 1,0 0-1,0 1 0,0-1 0,0 1 0,0-1 0,0 3 1,-1-3-8,1-1 1,-1 1-1,0 0 0,0-1 1,0 1-1,0 0 1,0 0-1,0-1 1,0 1-1,0 0 1,-1 0-1,1-1 1,0 1-1,0 0 1,-1-1-1,1 1 1,0 0-1,-1-1 1,1 1-1,0-1 1,-1 1-1,1 0 1,-1-1-1,0 1 1,-3 3 48,0-2 0,-1 1 0,1 0 1,0-1-1,-1 0 0,1 0 0,-1 0 1,-5 1-1,0 0-53,0-1 0,-19 2 1,26-4-158,-1 1 0,1-1 0,0 0 0,0-1 0,0 1 0,0 0 0,0-1 0,-1 0 0,-4-2 0,8 3 49,-1 0-1,0-1 1,1 1 0,-1 0-1,1-1 1,-1 1 0,1-1 0,0 1-1,-1 0 1,1-1 0,-1 1-1,1-1 1,0 0 0,-1 1-1,1-1 1,0 1 0,0-1-1,-1 1 1,1-1 0,0 0-1,0 0 1,0-1-107,0 1 0,0 0 0,0-1 0,1 1 0,-1-1 0,0 1 0,1 0 0,-1-1 0,1 1 0,0 0 0,-1-1 0,1 1 0,1-2 0,20-23-1275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80 11931,'-2'-6'4849,"-8"-4"-3520,3 3-301,2 1-838,0 1-1,-1 0 0,0 0 1,0 0-1,0 1 0,-1 0 0,0 0 1,1 0-1,-1 1 0,-1 0 0,1 1 1,-9-3-1,14 5-172,1-1 1,-1 1-1,0 0 0,1 0 1,-1 0-1,0 0 1,0 0-1,1 0 0,-1 0 1,0 1-1,-3 0 1,4 0-10,1-1 0,-1 1-1,0-1 1,0 1 0,0 0 0,0 0 0,0-1 0,1 1 0,-1 0 0,0 0 0,1 0 0,-1 0 0,0 0 0,1 0 0,-1 0 0,1 0 0,0 0 0,-1 0 0,1 0 0,-1 1 0,-8 54 284,6-43-174,1 0 0,1 0 0,0 0 0,0 0 0,3 19 0,-2-29-101,0-1-1,1 0 1,-1 0-1,1 1 1,-1-1-1,1 0 1,0 0 0,0 0-1,0 0 1,0 0-1,0 0 1,0 0-1,1 0 1,-1 0-1,0-1 1,4 4-1,-4-4-16,1 0 0,-1-1 0,0 1 0,1 0 0,-1-1 0,1 1 0,-1-1 0,1 1 0,-1-1 0,1 0 0,-1 0 0,1 1 0,-1-1 0,1 0 0,-1 0 0,1-1 0,-1 1 0,1 0 0,-1 0 0,1-1 0,-1 1-1,1-1 1,-1 1 0,0-1 0,1 0 0,1-1 0,2-1-19,-1-1 0,0 1-1,0-1 1,0 0-1,0 0 1,-1-1 0,4-5-1,7-7-21,-8 9 31,17-19-5,-22 26 22,1 0 0,-1 0-1,0 0 1,0 0 0,0 0-1,0 0 1,1 0 0,-1 0-1,0 1 1,1-1-1,-1 0 1,1 1 0,-1-1-1,1 1 1,-1 0 0,4-1-1,-5 1-3,0 0-1,0 0 0,0 0 1,0 0-1,0 0 0,0 0 1,0 0-1,1 0 0,-1 0 1,0 1-1,0-1 1,0 0-1,0 0 0,0 0 1,0 0-1,0 0 0,0 0 1,0 0-1,0 0 0,0 0 1,0 0-1,0 1 0,1-1 1,-1 0-1,0 0 1,0 0-1,0 0 0,0 0 1,0 0-1,0 0 0,0 1 1,0-1-1,0 0 0,0 0 1,0 0-1,0 0 0,0 0 1,-1 0-1,1 0 1,0 0-1,0 1 0,0-1 1,-1 21 269,-1-1 1,-8 34-1,8-48-253,2-4-101,-1-1 0,1 1 0,0 0 0,0-1 1,-1 1-1,1-1 0,0 1 0,0 0 0,0-1 1,1 4-1,-1-5 26,0 0 0,1 0 1,-1 0-1,0 1 0,0-1 0,0 0 1,0 0-1,0 0 0,1 0 0,-1 0 1,0 0-1,0 0 0,0 0 1,0 0-1,1 0 0,-1 0 0,0 0 1,0 0-1,0 0 0,0 0 1,1 0-1,-1 0 0,0 0 0,0 0 1,0 0-1,1 0 0,-1 0 0,0 0 1,0 0-1,0 0 0,1 0 1,10-7-2582,4-5-360,2-2 1225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6761,'1'0'576,"0"1"0,0 0-1,0 0 1,0 0-1,0-1 1,0 1 0,0 0-1,0 0 1,-1 1-1,2 0 1,3 14 2336,-3-8-2111,-1 0-1,-1 10 1,1-15-460,-6 102 3904,7-110-4415,0 0 0,0 0 0,0 0 1,1 0-1,3-5 0,3-5 11,-1 2-36,0 0 0,14-17 0,-20 28 168,14-16-137,-15 17 171,0 0 0,0 0 0,0 0 1,0 1-1,0-1 0,0 0 1,0 0-1,0 1 0,0-1 0,1 1 1,-1-1-1,0 1 0,0 0 1,1-1-1,1 1 0,-3 0 11,1 0 1,-1 0-1,0 1 0,1-1 0,-1 0 1,1 0-1,-1 1 0,1-1 0,-1 0 1,0 0-1,1 1 0,-1-1 0,0 1 1,1-1-1,-1 0 0,0 1 0,1-1 1,-1 0-1,0 1 0,0-1 0,0 1 1,1-1-1,-1 1 0,0-1 0,0 1 1,0-1-1,0 1 0,0-1 0,0 1 1,0-1-1,0 1 0,-1 19 451,1-16-343,-8 83 1717,9-79-1577,-1-7-263,0-1 0,0 0 0,0 0 0,0 0 1,0 0-1,0 0 0,0 0 0,1 0 1,-1 0-1,0 0 0,0 0 0,0 0 0,0 0 1,0 0-1,0 0 0,0 0 0,0 0 0,0 0 1,0 0-1,1 0 0,-1 0 0,0 0 0,0 0 1,0 0-1,0 0 0,0 0 0,0 0 0,0 0 1,0 0-1,0 0 0,0 0 0,1 0 1,-1 0-1,0 0 0,0-1 0,0 1 0,0 0 1,0 0-1,0 0 0,0 0 0,0 0 0,0 0 1,0 0-1,0 0 0,10-15 50,-7 9-74,9-14-72,2 0 0,0 1 0,2 1 0,26-27 0,-40 44 104,0-1 0,-1 1 0,1-1 0,0 1-1,0 0 1,0 0 0,0 0 0,5-1 0,-7 2-7,0-1 0,1 1 0,-1 0 1,1 0-1,-1 0 0,1 0 0,-1 0 1,0 0-1,1 0 0,-1 1 0,1-1 1,-1 0-1,0 0 0,1 0 0,-1 0 1,1 0-1,-1 1 0,0-1 1,1 1-1,0-1 1,-1 1 0,1-1 0,-1 1 1,1 0-1,-1-1 0,0 1 0,1 0 0,-1 0 0,0-1 1,0 1-1,0 0 0,1 0 0,-1-1 0,0 3 1,0 48 343,0-35-510,0 0 0,4 25 0,0-28-1036,-3-12 1087,-1-1 1,0 0 0,0 1-1,0-1 1,1 0 0,-1 1-1,0-1 1,0 0 0,1 0-1,-1 1 1,0-1 0,1 0 0,-1 0-1,0 0 1,1 1 0,-1-1-1,0 0 1,1 0 0,-1 0-1,0 0 1,1 0 0,-1 0-1,0 0 1,1 0 0,-1 0 0,1 0-1,-1 0 1,1 0 0,-1 0 5,1 0 0,-1 0 0,0-1 0,1 1 0,-1 0 0,0-1 1,1 1-1,-1 0 0,0-1 0,0 1 0,1 0 0,-1-1 0,0 1 0,0 0 1,1-1-1,-1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2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93 192 7738,'-36'33'3518,"28"-24"-1230,8-9-2260,0 0 0,0 0-1,0 0 1,0 0 0,0 0-1,-1 1 1,1-1 0,0 0-1,0 0 1,0 0 0,0 0-1,0 0 1,0 0 0,0 0-1,0 0 1,0 0 0,0 0-1,0 0 1,0 0 0,0 0-1,0 0 1,0 1 0,0-1-1,0 0 1,0 0 0,0 0-1,0 0 1,0 0 0,0 0-1,0 0 1,0 0 0,0 0-1,1 0 1,-1 0 0,0 0-1,0 0 1,0 0 0,0 1-1,0-1 1,0 0 0,0 0-1,0 0 1,0 0 0,0 0-1,0 0 1,0 0 0,0 0-1,0 0 1,0 0 0,0 0-1,1 0 1,-1 0 0,0 0 0,0 0-1,0 0 1,12-4 3855,28-17-3166,-23 13-523,-1-1 0,18-13 0,-28 18-135,0 0-1,0-1 0,-1 0 0,1 0 1,-1 0-1,6-9 0,-9 12-49,-1 0 0,0-1 1,0 1-1,1 0 0,-2-1 0,1 1 1,0 0-1,0-1 0,-1 1 0,1-1 1,-1 0-1,0 1 0,0-1 0,0 1 1,0-1-1,0 1 0,-1-1 0,1 0 1,-1 1-1,0-1 0,1 1 0,-2-3 0,-1 0 29,0 0-1,0 0 1,0 1-1,-1-1 1,1 1-1,-1 0 1,0 0-1,0 0 1,-1 1-1,1-1 1,-1 1-1,0 0 1,0 1-1,0-1 1,0 1-1,0 0 1,0 0-1,-1 0 1,1 1-1,-10-2 1,10 2 42,0 1 1,0 0 0,-1 0 0,1 0 0,0 0 0,0 1 0,0 0 0,0 0 0,0 0-1,-6 3 1,7-2 0,1-1-1,0 1 0,-1 0 1,1 0-1,0 0 0,0 1 1,0-1-1,0 1 0,1 0 1,-1 0-1,1 0 0,-1 0 1,1 0-1,-3 6 0,3-4 7,0 0 0,1 0-1,-1 1 1,1-1 0,0 0-1,0 1 1,1-1 0,0 1-1,0-1 1,0 1 0,1-1-1,-1 1 1,1-1 0,0 0-1,4 9 1,-2-3 18,2-1 1,-1 1-1,2-1 1,-1 0-1,1 0 0,11 13 1,-12-18-139,-1 0 0,1-1 0,0 1 0,0-1 0,0 0 1,9 5-1,-10-7-53,-1-1 1,0 1 0,0-1 0,1 0 0,-1 1-1,1-2 1,-1 1 0,1 0 0,-1-1 0,1 1 0,-1-1-1,1 0 1,3-1 0,-3 0 20,-1 0 0,1 0 0,0-1 0,-1 1 0,0-1 0,1 0 0,4-4 0,-7 5 46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0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11699,'5'6'4625,"-3"4"-3475,0-4-404,2 8 136,1-1 1,12 21 0,-5-12-246,-3-3-62,2 0 0,14 20 0,-20-33-450,0 1-1,0-1 1,1 0 0,0-1-1,0 1 1,0-1 0,1 0-1,12 6 1,-18-10-110,1 0 0,0 0 1,-1-1-1,1 1 0,0 0 0,-1-1 1,1 0-1,0 1 0,0-1 0,-1 0 1,1 0-1,0 0 0,0 0 1,-1 0-1,1-1 0,0 1 0,0 0 1,-1-1-1,1 1 0,0-1 0,-1 0 1,1 0-1,-1 1 0,1-1 0,-1 0 1,1 0-1,-1 0 0,1-1 0,0 0 1,3-4 1,-1 0 0,1 0 1,-1 0-1,-1 0 0,5-11 0,-8 17-17,14-32-599,-2-1 0,14-61 1,-25 92 529,0-3-517,0-1 1,1 1 0,-1 0 0,1 0 0,0 1-1,1-1 1,-1 0 0,1 1 0,0-1-1,4-4 1,14-11-1814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0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8522,'1'1'156,"-1"-1"0,0 1 0,0-1 0,0 1 0,0-1 0,0 1 0,1-1 0,-1 1 0,0-1 0,0 1 0,1-1 1,-1 0-1,0 1 0,1-1 0,-1 1 0,0-1 0,1 0 0,-1 1 0,1-1 0,-1 0 0,0 1 0,1-1 0,-1 0 0,1 0 0,-1 1 0,1-1 0,-1 0 0,1 0 1,-1 0-1,1 0 0,-1 0 0,1 0 0,0 0 0,-1 0 0,1 0 0,-1 0 0,1 0 0,-1 0 0,1 0 0,-1 0 0,1 0 0,0-1 0,1 0 93,0 1 0,0-1-1,0 0 1,1 0-1,-1 0 1,-1 0 0,1-1-1,0 1 1,3-3-1,0-2 60,-1 0 0,1 0-1,-1 0 1,-1 0-1,1-1 1,-1 1 0,2-8-1,-1 1-157,0 1 0,4-27-1,-7 31-104,-1 0-1,0 0 0,-1-17 1,1 22-32,-1 0 0,1 1 0,-1-1-1,0 0 1,1 0 0,-1 0 0,-1 1 0,1-1 0,0 1 0,-1-1 0,1 1 0,-1-1-1,0 1 1,-2-3 0,3 5-8,0-1 0,0 1-1,0-1 1,0 1 0,0-1 0,0 1-1,0-1 1,0 1 0,0 0 0,0 0-1,0-1 1,0 1 0,0 0 0,0 0-1,-1 0 1,1 0 0,0 0 0,0 1-1,0-1 1,0 0 0,0 0-1,0 1 1,-2 0 0,1 0 12,0 0 0,0 0-1,0 0 1,0 0 0,1 0 0,-1 1 0,0-1-1,0 1 1,1-1 0,-3 3 0,1 0 43,1 1-1,-1-1 1,1 1 0,-1 0-1,2-1 1,-1 1 0,0 0 0,1 0-1,-1 8 1,1-10-44,1-1 1,0 0-1,0 1 0,0-1 0,0 1 1,0-1-1,1 1 0,-1-1 0,1 0 1,0 1-1,-1-1 0,1 0 0,0 0 1,0 1-1,1-1 0,-1 0 0,0 0 1,1 0-1,-1 0 0,1 0 0,0-1 1,3 4-1,1-2-13,0 0 0,0 0 0,1 0 1,-1-1-1,1 1 0,0-2 0,-1 1 1,9 0-1,23 7-47,-29-5 32,0 0 1,0 0-1,0 1 0,9 7 1,-8-5 36,-1-1 0,18 7 0,-28-14-20,0 0-1,1 0 0,0 0 1,-1 0-1,1 0 0,0 0 0,-1 0 1,1 0-1,0 0 0,0 0 1,0 0-1,0 0 0,0-3 0,2-6-22,0 0 0,1 0 0,0 0 0,0 0 0,6-10 0,-5 10-141,1 1-1,1-1 1,0 1-1,0 0 0,1 1 1,0-1-1,0 1 1,14-11-1,-6 6-231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13387,'-14'28'4673,"0"9"-4105,8 15 8,-8 14 8,4 7 40,8 2-96,-6-6-191,7-12-217,9-11-56,8-23-577,4-9-479,1-24 616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10130,'5'-7'4873,"-1"7"-1584,9 2-1257,5 0-567,-5 2-377,8-1-464,7-3-232,1-3-936,7-2-592,7-2-2449,-1 3 2225</inkml:trace>
  <inkml:trace contextRef="#ctx0" brushRef="#br0" timeOffset="1">303 162 12923,'0'1'276,"0"0"0,1 0 0,-1-1 0,1 1-1,-1 0 1,1-1 0,-1 1 0,1 0 0,0-1 0,-1 1 0,1-1 0,-1 1 0,1-1 0,0 1 0,0-1 0,-1 1 0,1-1 0,0 0 0,0 0 0,0 1 0,-1-1-1,3 0 1,-1 0-87,-1 0 1,1 0-1,0 0 0,0-1 0,0 1 0,-1 0 0,1-1 0,0 0 0,-1 1 0,3-2 0,2-1-99,-1-1-1,0 1 1,0-1 0,0 0 0,5-6-1,-2 2-38,-1-1-1,-1 0 1,11-17-1,-15 22-34,0-1-1,0 1 1,0-1-1,0 1 1,-1-1-1,0 0 0,0 0 1,0 1-1,0-1 1,-1-8-1,0 11-5,-1 0-1,1 0 0,-1 0 0,1 1 0,-1-1 0,0 0 0,1 1 0,-1-1 0,0 1 0,0-1 0,-3-2 1,4 3-6,-1 1 1,1-1-1,0 1 1,-1 0-1,1-1 1,-1 1-1,1-1 1,-1 1 0,1 0-1,-1-1 1,1 1-1,-1 0 1,1-1-1,-1 1 1,0 0 0,1 0-1,-1 0 1,1 0-1,-1-1 1,0 1-1,1 0 1,-1 0-1,0 0 1,1 0 0,-1 0-1,1 1 1,-1-1-1,0 0 1,1 0-1,-1 0 1,1 0 0,-1 1-1,0-1 1,1 0-1,-1 1 1,-1 1 29,0 0 1,1 0 0,-1-1-1,1 1 1,0 1-1,0-1 1,0 0 0,0 0-1,0 0 1,-1 4-1,-4 24 403,4-16-218,1 0 0,1 0-1,0 0 1,4 21 0,-3-29-211,0 1 1,1 0 0,-1-1 0,1 0 0,1 1 0,0-1 0,-1 0 0,2 0 0,-1 0 0,1-1 0,5 8 0,-7-11-169,1 0 1,0 0-1,-1 0 1,1 0-1,0-1 1,0 1-1,-1-1 1,1 0-1,0 0 1,1 0-1,-1 0 1,0 0-1,0 0 1,0-1 0,0 0-1,1 1 1,-1-1-1,0-1 1,0 1-1,1 0 1,-1-1-1,0 1 1,0-1-1,0 0 1,5-2-1,25-12-1032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37 5881,'0'-1'143,"-1"-2"471,1 0 1,-1 1 0,1-1 0,0 0 0,0 0 0,0 0-1,0 1 1,0-1 0,1 0 0,0-4 0,1 19 4076,7 102-3732,-5-43-595,9 187 949,-14-74-224,1-182-1074,0 1 1,0 0-1,0 0 0,0-1 0,0 1 1,2 5-1,-2-8-17,0 0 1,0 0-1,0 0 1,0 0 0,0-1-1,0 1 1,0 0-1,0 0 1,0 0-1,0 0 1,0 0-1,0 0 1,0 0-1,0 0 1,1 0-1,-1 0 1,0 0-1,0 0 1,0 0-1,0 0 1,0 0 0,0 0-1,0 0 1,0 0-1,0 0 1,0 0-1,0 0 1,0 0-1,0 0 1,0 0-1,0 0 1,0 0-1,0 0 1,0 0-1,0 0 1,1 0-1,-1 0 1,0 0 0,0 0-1,0 0 1,0 0-1,0 0 1,0 0-1,0 0 1,0 0-1,0 0 1,0 0-1,0 0 1,0 0-1,0 0 1,0 1-1,0-1 1,2-10-113,0-6 79,-1 0 16,0 0 1,2 1-1,0-1 0,1 1 0,0 0 0,10-20 0,-10 24 24,1 0-1,1 0 1,0 1-1,0 0 1,1 0-1,0 1 1,1 0-1,0 0 1,11-9-1,-18 17 2,0 0 0,1-1-1,-1 1 1,0 0-1,1 0 1,-1 0-1,1 1 1,-1-1-1,1 0 1,-1 0-1,1 1 1,0-1 0,-1 1-1,1 0 1,0-1-1,-1 1 1,1 0-1,0 0 1,-1 0-1,1 0 1,0 0-1,0 0 1,-1 1 0,1-1-1,0 1 1,-1-1-1,1 1 1,-1-1-1,1 1 1,-1 0-1,3 1 1,0 1 20,-1 0 1,0 1 0,1-1-1,-1 1 1,-1 0 0,1-1-1,0 1 1,-1 0-1,0 1 1,0-1 0,0 0-1,2 10 1,1 6 162,5 34-1,-8-34-83,12 99 192,-13-119-1359,-1-3-1926,0 2 1647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2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 12291,'-6'3'5425,"6"14"-2553,2 2-1103,5 1-649,4 1-296,4 1-320,1 0-208,-1 0-184,2 1-24,1-3-608,2-1-416,0-7-1128,2-8-681,3-15 1721</inkml:trace>
  <inkml:trace contextRef="#ctx0" brushRef="#br0" timeOffset="1">237 1 13291,'-28'17'5569,"-2"8"-3232,-3 6-1065,2 5-472,0-2-448,3-2-368,14-9-824,4-7-408,32-19 703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2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49 9306,'2'-3'1001,"0"-1"1,0 0-1,-1 0 0,1 0 1,1-7-1,-3 10-939,0 1 1,0-1-1,0 0 0,0 1 0,0-1 0,0 0 0,0 1 1,0-1-1,0 0 0,0 1 0,0-1 0,-1 0 1,1 1-1,0-1 0,0 1 0,-1-1 0,1 0 0,0 1 1,-1-1-1,1 1 0,-1-1 0,1 1 0,0-1 1,-1 1-1,1-1 0,-1 1 0,1 0 0,-1-1 0,0 1 1,1 0-1,-1-1 0,1 1 0,-1 0 0,0 0 1,1 0-1,-1-1 0,1 1 0,-1 0 0,0 0 0,1 0 1,-1 0-1,0 0 0,1 0 0,-1 0 0,0 0 1,-6 1 78,0 0 1,0 0 0,0 0-1,0 1 1,1-1 0,-1 2 0,1-1-1,-1 1 1,1 0 0,-9 5-1,2 2 38,-1-1 0,1 2 0,-13 12-1,23-19-134,-1-1-1,1 1 1,0-1 0,0 1-1,1 0 1,-1 0-1,1 0 1,0 0-1,0 1 1,0-1 0,1 0-1,-2 9 1,2-10-25,1 0 0,0 0 0,0 0 0,0 0 0,0 0 1,1 0-1,-1 0 0,1 0 0,0 0 0,0 0 0,0 0 0,0-1 0,0 1 1,1 0-1,-1-1 0,1 1 0,0-1 0,-1 1 0,1-1 0,4 3 1,0 1 25,0-1 1,1 0-1,0-1 0,0 0 1,0 0-1,0 0 1,12 4-1,57 12 312,-37-10-117,-36-9-179,0 0 1,0 0 0,0 0-1,0 0 1,0 0 0,0 1-1,5 3 1,-8-5-40,1 1 0,-1-1 0,1 1 0,-1 0 0,1-1 0,-1 1 0,1-1-1,-1 1 1,0 0 0,0-1 0,1 1 0,-1 0 0,0-1 0,0 1 0,0 0 0,1-1 0,-1 1 0,0 0 0,0 0-1,0-1 1,0 1 0,0 0 0,-1-1 0,1 1 0,0 0 0,0-1 0,0 1 0,-1 0 0,1-1 0,0 1 0,-1 0-1,1-1 1,0 1 0,-1 0 0,1-1 0,-1 1 0,0 1 13,-1-1-1,1 1 1,-1-1-1,1 0 1,-1 1-1,0-1 1,0 0-1,1 0 1,-1 0-1,0 0 1,0 0-1,-3 0 1,-27 6 27,26-6-88,-2 1-341,-1-1 0,1 0 0,-1 0 0,0-1 0,1 0 0,-1-1 0,-10-1 0,6-4-2127,13 5 2364,0 1-1,-1 0 1,1-1 0,0 1-1,-1 0 1,1-1 0,0 1 0,-1-1-1,1 1 1,0 0 0,0-1 0,-1 1-1,1-1 1,0 1 0,0-1-1,0 1 1,0-1 0,0 1 0,0-1-1,0 1 1,0-1 0,0 1-1,0-1 1,0 1 0,0-1 0,1-1-88,-1 1 1,1-1 0,0 1 0,0-1 0,0 1-1,0 0 1,2-2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3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0 358 4761,'4'0'684,"9"-2"1679,0 0 1,0-1-1,22-8 1,-31 9-2166,0 0 0,-1 0 0,1 0 0,0 0 0,-1-1 0,0 1 0,1-1 0,-1 0 0,0 0 0,-1 0 0,1 0 1,0-1-1,-1 1 0,0-1 0,4-7 0,-4 4-165,1 0 0,-1 0 1,0 0-1,-1 0 0,2-12 0,-3 14-25,0 0 0,0 1-1,0-1 1,-1 0 0,1 0-1,-1 1 1,0-1 0,0 1-1,-4-9 1,5 12 17,-1 0 1,1 0-1,-1 0 1,1 0 0,-1 0-1,0 0 1,1 0-1,-1 0 1,0 1-1,0-1 1,0 0-1,0 0 1,0 1-1,0-1 1,0 0-1,0 1 1,0-1-1,0 1 1,0 0-1,0-1 1,-1 1-1,0-1 25,0 1 0,1 1-1,-1-1 1,1 0 0,-1 0-1,1 0 1,-1 1 0,1-1 0,-1 1-1,1 0 1,-1-1 0,1 1-1,-3 1 1,-1 2 94,0 0 1,0 0-1,0 0 1,1 1-1,0-1 1,-6 9-1,6-7-36,-1 2 0,1-1 0,1 0 0,-1 1 0,1 0-1,1 0 1,-1 0 0,1 0 0,1 0 0,-2 16 0,3-19-67,0 0 1,0 0 0,0 0-1,1 0 1,0 0 0,0 0-1,0 0 1,1-1-1,-1 1 1,1 0 0,0-1-1,0 1 1,1-1 0,-1 0-1,1 0 1,0 0 0,0 0-1,1 0 1,5 5 0,-6-7-185,1 0 1,-1 0 0,1 0 0,0 0-1,0-1 1,0 1 0,0-1 0,0 0 0,0 0-1,0-1 1,1 1 0,-1-1 0,0 0 0,0 0-1,0 0 1,1 0 0,-1-1 0,6-1 0,27-9-832</inkml:trace>
  <inkml:trace contextRef="#ctx0" brushRef="#br0" timeOffset="1">473 1 12891,'-3'31'5249,"-10"8"-3305,-3 12-1048,-6 10-383,2 3-161,7 4-8,10-11-144,6-8-64,13-14-552,-1-14-480,6-19-1673,-2-11 1593</inkml:trace>
  <inkml:trace contextRef="#ctx0" brushRef="#br0" timeOffset="2">254 158 12379,'-21'-4'5265,"9"9"-2841,4-5-743,11 8-713,6-2-280,14-2-384,7 2-192,22-6-296,8-2-464,7 1 424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11450,'0'0'191,"0"0"0,-1 0 0,1 0-1,0 0 1,0 0 0,-1 0 0,1 1-1,0-1 1,-1 0 0,1 0 0,0 0-1,0 1 1,-1-1 0,1 0 0,0 0-1,0 1 1,0-1 0,-1 0 0,1 0-1,0 1 1,0-1 0,0 0 0,0 1-1,0-1 1,-1 0 0,1 1 0,0-1-1,0 0 1,0 1 0,0-1 0,0 0-1,0 1 1,0-1 0,0 0 0,0 1-1,1-1 1,-1 0 0,0 1 0,6 20 667,-1-4 52,8 71 973,6 23-459,-15-95-1158,0 0 0,1 0 0,1-1 0,13 25 0,-16-34-169,1-1 0,-1 0 0,1 0 1,0 0-1,0 0 0,0-1 0,1 0 0,-1 0 1,1 0-1,9 5 0,-11-7-65,1 0 0,-1-1 0,0 0 0,1 0 0,-1 0 1,1 0-1,0 0 0,-1-1 0,1 0 0,-1 1 0,1-2 0,0 1 0,-1 0 0,1-1 0,0 1 0,-1-1 0,1 0 1,-1 0-1,6-3 0,2-1-2,0-1 1,0-1-1,-1 0 1,1-1 0,-1 0-1,-1 0 1,0-1-1,0 0 1,-1-1-1,12-17 1,3-9-269,32-70 0,-44 84-20,11-29-1077,-13 27-177,0 6-534,-9 18 2019,0 0 0,0 0-1,0 0 1,0-1 0,0 1 0,0 0-1,0 0 1,0 0 0,1 0-1,-1 0 1,0 0 0,0 0 0,0-1-1,0 1 1,0 0 0,0 0-1,0 0 1,0 0 0,0 0 0,1 0-1,-1 0 1,0 0 0,0 0-1,0 0 1,0 0 0,0 0-1,0 0 1,0 0 0,1 0 0,-1 0-1,0 0 1,0 0 0,0 0-1,0 0 1,0 0 0,0 0 0,1 0-1,-1 0 1,0 0 0,0 0-1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3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 17436,'8'4'6321,"0"-5"-5241,-3-2-672,-1-2-208,-10 1-1072,-6-3-608,1-1 824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4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1104 334 2008,'1'-7'6139,"2"-2"-3743,3-8-1614,-5 12-567,0 3-99,0-1 0,0 0 1,-1 0-1,1 0 0,-1 1 0,1-1 0,-1 0 0,0 0 0,0 0 0,0 0 0,-1 0 0,1 1 0,-1-1 0,1 0 0,-1 0 0,0 1 0,0-1 0,0 0 1,0 1-1,-4-5 0,-2-2 267,-1 0 0,-1 0 0,1 1 0,-2 1 0,1 0 0,-1 0 0,0 0 0,-21-9 0,16 10-217,0 0 0,0 1 0,-1 1 0,0 0 1,0 1-1,-18-1 0,5 3-84,-1 0-1,1 2 1,1 1 0,-1 1-1,0 2 1,1 1 0,-1 1-1,2 1 1,-1 2 0,1 0-1,1 2 1,-26 15 0,-10 15-73,1 2 0,-105 101 1,144-122-7,0 0 1,1 2-1,2 0 1,-26 44-1,34-50-5,1 2 0,1-1-1,1 1 1,1 1-1,1-1 1,0 1 0,-2 29-1,4-5-12,3 1-1,2-1 0,11 84 1,1-66 35,37 108 1,-35-124-14,34 81 35,-38-105-28,1 0 1,2-1-1,18 24 1,7 1 4,2-1 0,57 49 0,-96-95-19,130 113 24,-110-98-17,1 0 0,0-2 0,1-1 0,42 17 0,-21-15 7,-1-2 1,2-2-1,81 9 1,-60-15 2,1-3 0,68-6 0,-63-2-7,0-4 0,73-20 0,-92 16-1,-1-3-1,-1-3 0,66-33 1,41-39 39,-123 68-21,-1-2 0,38-37 0,-57 48-13,-1-1 0,-1-1-1,-1-1 1,0 0-1,-1-1 1,-1 0 0,-1 0-1,0-1 1,-2-1 0,0 0-1,-1 0 1,-2 0-1,6-34 1,-6 11 15,-3 0 0,-3-66-1,-22-88 63,14 152-52,-18-59-1,18 79-15,-1 1 0,0 0-1,-25-40 1,15 37 7,0 1 1,-2 1-1,-1 1 0,-44-38 0,-115-77 106,153 120-120,-61-43-2,-3 4 0,-2 4 0,-171-71 0,85 50-349,177 74 234,1 1 0,0-1 0,-1 1-1,1 0 1,-1 0 0,0 0-1,1 0 1,-1 1 0,0-1-1,-4 1 1,6 0 11,1 1 0,-1-1 1,1 1-1,-1-1 0,1 1 0,-1 0 0,1-1 1,0 1-1,-1 0 0,1 0 0,0 0 0,0 0 0,0 0 1,0 0-1,0 1 0,0-1 0,0 0 0,0 0 1,0 1-1,0-1 0,1 1 0,-1-1 0,0 1 0,1-1 1,0 1-1,-1 2 0,-6 35-683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4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81 3649,'31'-10'2038,"-30"9"-1932,-1 1 0,1 0 0,-1-1 0,0 1 0,1-1 0,-1 1 0,0 0 0,1-1 0,-1 1 0,0-1 0,0 1 1,1-1-1,-1 1 0,0-1 0,0 0 0,0 1 0,0-1 0,0 1 0,0-1 0,0 1 0,0-1 0,0 1 0,0-1 0,0 1 1,0-1-1,0 0 0,0 1 0,0-1 0,-1 1 0,1-1 0,0 1 0,0-1 0,-1 0 0,-9-14 3281,5 11-3020,0 0-1,1 0 1,-2 1 0,1 0 0,0 0-1,-1 0 1,1 1 0,-1-1-1,0 2 1,0-1 0,0 0 0,0 1-1,-12-1 1,8 2-270,0 0 0,-1 0 0,1 1 0,-1 0 0,1 0-1,0 1 1,-14 5 0,12-2 18,1 0-1,-1 0 1,-9 8 0,16-11-82,0 1 0,1 1 0,0-1 0,0 1 0,0-1 0,0 1 0,0 0 1,1 1-1,-4 5 0,6-9-27,0 1-1,1 0 1,-1 0 0,0 0 0,1 0-1,0 0 1,-1 0 0,1 0 0,0 0-1,0 0 1,0 0 0,0 0 0,1 0-1,-1 0 1,0 0 0,1 0 0,-1 0-1,1 0 1,0 0 0,0 0 0,0-1-1,2 4 1,2 2 16,0 0 0,0 0 0,1-1-1,7 6 1,71 60 380,22 21 1070,-105-91-1396,1 0 0,0-1 0,-1 1 0,0 0 0,1 0 0,-1 1 0,0-1 0,0 0 0,1 3 0,-2-4-42,0 0-1,1-1 1,-1 1 0,0 0 0,0 0-1,0-1 1,0 1 0,0 0 0,0 0-1,-1-1 1,1 1 0,0 0 0,0 0-1,-1-1 1,1 1 0,0 0 0,-1 0-1,1-1 1,0 1 0,-1 0 0,1-1-1,-1 1 1,1-1 0,-1 1 0,1-1-1,-1 1 1,0-1 0,1 1 0,-1-1-1,0 1 1,1-1 0,-2 1 0,-5 2 118,-1 0 0,0 0 0,0-1 1,1 0-1,-1 0 0,-15 0 0,-49 0 167,62-3-327,-1 2-168,0-2 0,0 1-1,1-1 1,-1-1 0,-18-5-1,21 2-1115,8 5 1236,0-1-1,-1 1 0,1 0 1,0 0-1,0-1 1,0 1-1,0 0 1,0 0-1,0-1 0,0 1 1,0 0-1,0 0 1,0-1-1,0 1 1,0 0-1,0 0 0,0-1 1,0 1-1,0 0 1,0 0-1,0-1 0,0 1 1,0 0-1,0 0 1,0-1-1,1 1 1,-1 0-1,0 0 0,0-1 1,0 1-1,0 0 1,1 0-1,11-9-938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0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86 2793,'-6'-8'6880,"2"-1"-4478,2 5-2057,0 0-1,0 1 1,0-1 0,-6-7 0,-20-21 778,27 31-1058,0 0 1,0 1 0,0-1-1,0 0 1,0 0 0,0 0-1,0 1 1,0-1 0,0 1-1,0-1 1,-1 1-1,1-1 1,0 1 0,0-1-1,-1 1 1,1 0 0,0 0-1,0 0 1,-1 0-1,1 0 1,0 0 0,0 0-1,-1 0 1,1 0 0,-2 1-1,-1 1 30,1 0-1,0 0 1,-1 0-1,1 0 1,0 0-1,-4 5 1,2-2-4,-12 10 4,1 1 0,0 1 1,2 0-1,0 1 0,1 1 0,0 0 0,-10 22 0,19-31-60,0 0-1,0 1 0,1-1 0,0 1 1,0 0-1,2 0 0,-2 14 0,3-17-9,0 0 0,1-1 0,0 1-1,0-1 1,1 1 0,-1-1 0,2 0-1,-1 0 1,1 0 0,0 0 0,7 11-1,-4-9-10,0-1 0,0 0 1,0 0-1,1-1 0,0 1 0,1-2 0,0 1 0,0-1 0,0 0 0,15 7 0,-11-8-46,0-1 0,0 0-1,0-1 1,18 3 0,-23-5-228,1 0 0,0-1 0,0 0 0,0 0 0,0 0 0,0-1 0,15-4 1,6-9-2231,0 0 1003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7938,'0'1'4621,"4"0"-3601,3 0-796,-4 0-79,0-1 0,-1 0 1,1 0-1,0-1 0,0 1 0,-1-1 1,1 1-1,2-2 0,7-1 154,41-9 489,43-8-189,-70 15-525,-19 4-55,0-1 0,-1 1 0,1 0 0,0 0 0,0 1 0,0 0 0,8 1 0,-15-1-16,1 0 1,-1 1-1,1-1 0,-1 0 0,1 0 0,-1 1 0,0-1 0,1 0 0,-1 0 1,0 1-1,1-1 0,-1 0 0,0 1 0,1-1 0,-1 1 0,0-1 1,0 0-1,1 1 0,-1-1 0,0 1 0,0-1 0,0 1 0,0-1 0,0 0 1,0 1-1,0-1 0,1 1 0,-1-1 0,0 1 0,0-1 0,-1 1 1,1-1-1,0 1 0,0 0 0,-5 17 74,4-16-60,-27 90 938,24-76-661,1 0 0,1 1 0,0 30 0,2-31-174,1-1-1,1 1 0,0-1 0,1 0 0,1 0 0,10 25 0,-7-28-605,-7-11 407,1-1-1,-1 0 1,0 1-1,1-1 1,-1 0-1,0 1 1,1-1-1,-1 0 1,1 0-1,-1 1 1,0-1-1,1 0 1,-1 0-1,1 0 1,-1 1-1,1-1 1,-1 0-1,1 0 1,-1 0-1,0 0 1,1 0-1,-1 0 0,1 0 1,-1 0-1,1 0 1,0 0-1,6-6-786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702 297 6977,'0'0'268,"0"1"0,-1-1 0,1 0 0,-1 1 0,1-1 0,-1 1 0,1-1 0,-1 0 0,0 1 0,1-1 0,-1 0 0,1 0 0,-1 1 0,0-1 0,1 0 0,-1 0 0,0 0 0,1 0 0,-1 0 0,0 0 0,1 0 0,-1 0 0,0 0 0,1 0 0,-1 0 0,1 0 0,-1-1 0,0 1 0,1 0 0,-2-1-1,0-1 447,0 0 0,0 0 0,0 0 0,0 0 0,0-1 0,-1-3 0,-9-12-1044,8 14 390,-5-9 108,-1 1-1,-1 0 1,0 0 0,-1 1-1,-14-10 1,6 7-17,-1 2-1,0 0 1,-34-13 0,-72-20 10,99 36-140,-117-32 36,117 34-371,-1 2 0,0 1 0,-31 0 0,51 6-572,9-2 860,0 0-1,0 0 1,0 0-1,0 0 1,0 0-1,0 0 1,0 0 0,0 1-1,0-1 1,0 0-1,-1 0 1,1 0-1,0 0 1,0 0 0,0 0-1,0 0 1,0 0-1,0 1 1,0-1-1,0 0 1,0 0 0,0 0-1,0 0 1,0 0-1,0 0 1,0 0-1,0 0 1,0 1 0,0-1-1,0 0 1,0 0-1,1 0 1,-1 0-1,0 0 1,0 0 0,0 0-1,0 0 1,10 8-1340,2-2-121,0-2-1,18 6 1,-11-4-201,11 4 332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1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90 6817,'46'-12'3025,"-44"11"-2803,-1 1 1,1-1-1,0 0 0,-1 1 0,1-1 1,-1 0-1,1 0 0,-1 0 0,1 0 1,-1-1-1,0 1 0,0 0 1,1 0-1,-1-1 0,0 1 0,0-1 1,0 1-1,-1-1 0,1 1 0,0-1 1,0 0-1,-1 1 0,1-1 0,-1 0 1,0 0-1,1 1 0,-1-1 0,0 0 1,0 0-1,0-2 0,0 3-127,-1-1 0,1 0 0,0 1-1,0 0 1,-1-1 0,1 1 0,-1-1 0,1 1-1,-1-1 1,0 1 0,1 0 0,-1-1 0,0 1-1,0 0 1,0 0 0,0 0 0,0 0-1,0 0 1,-1 0 0,1 0 0,0 0 0,0 0-1,-1 0 1,1 1 0,0-1 0,-1 0 0,1 1-1,-1-1 1,1 1 0,-1 0 0,-1-1 0,-3 1-40,1 1 1,-1-1-1,0 1 1,1 1 0,-1-1-1,1 1 1,-1-1 0,1 2-1,0-1 1,0 0 0,0 1-1,0 0 1,0 0-1,1 1 1,-1-1 0,1 1-1,0 0 1,0 0 0,0 1-1,-5 7 1,7-9-49,0 1 0,0-1 0,0 1 0,0 0 0,0-1 1,1 1-1,-1 0 0,1 0 0,0 0 0,1 0 0,-1 1 0,1-1 0,-1 0 0,1 0 1,0 0-1,1 0 0,-1 0 0,1 0 0,0 1 0,0-1 0,0-1 0,0 1 0,1 0 1,0 0-1,0 0 0,0-1 0,0 1 0,0-1 0,4 5 0,34 35 36,16 20 106,-45-49 81,-1 0-1,15 26 0,-23-36-161,0-1 23,-1 0 1,1 0-1,-1 0 1,0 0 0,1 5-1,-2-8-57,0 1 0,0 0 0,0 0 0,1 0 1,-2-1-1,1 1 0,0 0 0,0 0 0,0 0 0,0-1 0,0 1 0,-1 0 0,1 0 0,0-1 0,-1 1 0,1 0 0,0 0 1,-1-1-1,1 1 0,-1-1 0,1 1 0,-1 0 0,0-1 0,1 1 0,-1-1 0,1 1 0,-2 0 0,-1 0 22,0 1 0,-1-1 0,1 0 1,0 0-1,-1 0 0,1 0 0,-1-1 0,1 1 0,-1-1 0,1 0 0,-1 0 0,-3-1 0,-10 0 38,-20-6-1,22 4-60,-77-13-435,83 14 234,6 2 30,0 0 0,1 0 0,-1-1 1,0 1-1,1-1 0,-1 1 0,0-1 0,1 0 1,-1 0-1,1-1 0,-1 1 0,1 0 1,-1-1-1,-2-2 0,5 4 44,-1-1 1,1 1-1,-1-1 0,1 0 0,0 1 1,-1-1-1,1 0 0,0 1 1,-1-1-1,1 0 0,0 1 1,0-1-1,-1 0 0,1 0 0,0 1 1,0-1-1,0 0 0,0-1 1,7-22-905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987 24 8386,'-6'-6'3986,"3"4"-3622,-1 1-1,1-1 1,-1 1 0,-4-1 0,-5-1 978,-26-1 0,34 4-1193,-204-2 3234,127 3-2727,1 0-203,-240 9 177,312-9-656,-17 1 52,-51 12 0,70-13-115,1 1 1,0 0-1,-1 0 0,1 1 0,0 0 0,0 0 0,1 1 1,-1-1-1,0 1 0,1 0 0,0 1 0,0-1 0,-5 7 0,9-9-139,0 0 1,-1 0-1,1 0 0,0 0 0,0 0 0,1 0 0,-1 1 0,0-1 0,1 0 0,-1 0 0,1 1 0,0-1 0,-1 0 0,1 1 0,0-1 0,1 0 0,-1 1 0,0-1 0,1 0 0,-1 0 0,1 1 0,0-1 0,0 0 0,0 0 0,0 0 0,0 0 0,0 0 0,0 0 0,1 0 0,-1 0 0,1-1 0,-1 1 0,1 0 0,0-1 0,-1 1 0,1-1 0,0 0 0,0 0 0,4 2 0,26 9-1419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2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28 3489,'1'-1'797,"0"-1"0,0 1 0,0-1 0,0 1 0,0-1 0,0 0 0,-1 1 0,1-1 0,0-4 0,2-2 2224,-6 15 2139,-8 25-4899,10-29-19,-9 26-32,-55 169 596,33-81-646,24-84-440,-4 51 0,12-61-846,0-22 1007,0 0 0,0 0 0,0 0 0,0-1 0,0 1 0,1 0 0,-1 0 0,0 0 0,0 0 0,1 0 0,-1-1-1,1 1 1,-1 0 0,1 0 0,-1-1 0,1 1 0,0 1 0,0-2 54,-1 0 0,1 0 0,-1 0 0,1 1 0,-1-1 0,1 0 0,-1 0 0,1 0 0,0 0 0,-1 0 0,1 0 0,-1 0-1,1 0 1,-1 0 0,1 0 0,-1-1 0,1 1 0,-1 0 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7274,'11'2'3144,"-5"5"-1191,10 11-241,9 11 176,-7 10-87,8 18-513,6 7-264,8 5-504,7-1-144,-6-7-143,-5-11-49,-11-3-56,-5-14-16,-7-14-312,-2-3-393,-7-21-1215,-3-7 1144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44 497 9810,'-30'12'3937,"22"-13"-2457,2-2-111,6-7-145,0 2-88,8-14-320,14-7-176,10-12-360,9-11-128,12-8-96,0 0-32,6 2-128,-3 3-176,-7 10-512,-1 4-416,-15 18 728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0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749 16 10250,'4'-2'371,"17"-9"3095,-19 9-2417,-3 1-11,-14 5 837,-352 130 2979,131-42-4140,91-36-1001,133-53-663,15-7-668,15-10-428,17-7 670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1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71 345 11506,'-1'0'4457,"-1"-2"-3024,-4 0-217,-6-5-104,0 4-248,-25-39-400,37 32-175,20-6-209,10-6-32,22-10-48,5-3-8,11-3-96,3-1-144,-3 6-489,-3 0-383,-13 13-1128,-12 9 1383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9082,'31'-6'4449,"2"0"-1008,20-4-2337,-2 1-56,2-2-328,2 5-184,2-2-256,5 0-112,4 6-104,0 1-8,-10 0-376,-8 2-384,-17-1-3233,-15 0 2689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1039 159 3489,'35'-10'1888,"-34"9"-1670,0 1 0,0-1 0,1 1 0,-1-1 0,0 0 0,0 0 0,0 1 0,0-1 0,0 0 0,0 0 0,0 0 0,0 0 0,0 0 0,0 0 0,0 0 0,-1-1 0,1 1 0,0 0 0,-1 0 0,1-1 0,-1 1 0,1 0 0,-1-1 0,0 1 0,0 0 0,1-1 0,-1 1 0,0 0 0,0-1 0,0 1 0,-1-2 0,0-2 514,0 1-1,0-1 0,0 0 1,-1 1-1,0 0 1,-3-7-1,3 8-539,0 1-1,0-1 1,0 1-1,0-1 1,0 1 0,-1 0-1,1 0 1,-1 0-1,1 0 1,-1 0 0,0 1-1,-4-3 1,-5-1 226,-22-6 0,22 8-207,-8-4-114,-1 2-1,0 1 1,0 0 0,0 1-1,0 2 1,0 0 0,0 1-1,-1 1 1,1 1 0,0 1-1,0 1 1,1 1 0,-1 0-1,1 2 1,0 0 0,0 2-1,1 0 1,0 1 0,1 0-1,-25 20 1,-63 45-33,14-12-41,70-46-21,1 0-1,-20 23 1,-40 55-9,67-74 2,0 0 0,2 0-1,-11 24 1,5-1-39,-21 80 1,2 48 7,35-161 34,-11 76-24,12-73 20,1 0 0,0 1 0,1-1 0,4 17 0,1-2-18,3 0 1,0 0 0,19 37-1,-7-23 0,37 55-1,-42-74 25,0-1 0,2-1-1,1 0 1,1-2 0,0 0 0,2-1 0,0-1 0,40 24 0,89 35-19,6-12 15,-89-39 12,1-3-1,1-3 1,1-3 0,0-3 0,85 5 0,-133-18-5,1 0 0,-1-1 0,0-2 0,0 0 0,0-2 1,0 0-1,0-1 0,-1-2 0,0 0 0,0-1 1,0-2-1,26-15 0,-25 11 1,-1-1-1,-1-1 1,0 0 0,-1-2 0,-1-1 0,0 0-1,-2-1 1,0-1 0,-1-1 0,-2 0 0,0-1-1,15-35 1,-13 18 2,-2-1 0,-2-1 0,-2 0 0,5-44 0,-9 43 6,-3 1 0,-2-1 0,-6-68 0,-4 37 34,-23-88 1,23 125 1,-20-52 0,21 70-18,-1 0 0,-1 0 0,-1 1 1,-14-19-1,4 11 47,-1 1 0,-1 2 0,-45-37 1,21 24 29,-61-33 1,77 52-126,-64-23 0,-3-1-606,72 28 152,7 5-278,1-1 0,0-1 0,1-1 0,-19-14-1,36 25 714,0 0-1,0 0 1,0 0-1,0 0 1,0 0-1,0 0 1,0 0-1,0 0 1,0 0-1,0 0 1,0 0-1,0 0 1,0 0-1,0 0 1,0 0-1,0 0 1,0 0-1,0 0 1,0 0-1,0 0 1,0 0-1,-1 1 1,1-1 0,0 0-1,0 0 1,0 0-1,0 0 1,0 0-1,0 0 1,0 0-1,0 0 1,0 0-1,0 0 1,0 0-1,0 0 1,0 0-1,0 0 1,0-1-1,0 1 1,-1 0-1,1 0 1,0 0-1,0 0 1,0 0-1,0 0 1,0 0-1,0 0 1,0 0-1,0 0 1,0 0-1,0 0 1,0 0-1,0 0 1,0 0-1,0 0 1,0 0-1,0 0 1,0 0-1,0 0 1,0 0-1,0 0 1,0-1-1,0 1 1,0 0-1,0 0 1,1 6-751,0-5 612,8 23-832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6:59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8674,'2'-65'3322,"-2"45"-1195,0 26 3085,3 25-4445,5 102 541,-3-57-895,22 114-1,-23-166-419,-2-11-422,0 0 0,6 16-1,-4-22-989,-4-7 1361,0 0 0,0 0 0,0 0 1,0 0-1,0 0 0,0 0 0,0 0 0,0 0 1,1 1-1,-1-1 0,0 0 0,0 0 0,0 0 0,0 0 1,0 0-1,0 0 0,0 0 0,0 0 0,1 0 1,-1 0-1,0 0 0,0 0 0,0 0 0,0 0 0,0 0 1,0 0-1,0 0 0,1 0 0,-1 0 0,0 0 1,0 0-1,0 0 0,0 0 0,0 0 0,0 0 1,0-1-1,0 1 0,0 0 0,1 0 0,-1 0 0,0 0 1,0 0-1,0 0 0,0 0 0,0 0 0,0 0 1,3-8-1264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0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10770,'12'4'4393,"7"2"-2616,5-2-321,6-2-320,4-2-160,10 0-287,-3-2-153,-8 2-224,-2 0-80,-11 4-416,-3 1-520,2 2-1849,-2-3 1649</inkml:trace>
  <inkml:trace contextRef="#ctx0" brushRef="#br0" timeOffset="1">238 6 11250,'10'-5'4537,"-9"8"-2568,11 6-593,-9 11-16,-3 8-231,0 14-449,-4 4-216,4 6-256,0-5-64,0-4-56,2-3-24,4-9-256,-1-5-200,0-3-416,-2-3-241,1-6-599,1 0-616,-1-4 1471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 7842,'-32'-5'5306,"18"3"-2520,12 2-1259,5 1 128,37 10-1347,-21-6-275,0-1-1,0 0 1,0-1-1,26 0 1,37-1-98,135-14 0,-214 12-1278,-6 0 685,0 0 138,-12 0-429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893 662 4121,'-7'-9'11660,"3"1"-7469,2 4-3850,-1 0 0,1-1-1,-1 1 1,-5-6-1,-53-61 1467,49 58-1503,0 0-1,-1 2 1,-25-19-1,-50-25 144,55 35-326,-53-35 18,1-4-1,-77-70 1,122 92-131,-40-33 8,70 62-42,-2 0 1,1 1 0,-1 0 0,0 1-1,-18-7 1,27 12-33,0 0 0,0 0 0,0 0 0,0 1 0,0-1 0,0 1 1,0 0-1,-1-1 0,1 2 0,0-1 0,0 0 0,0 1 0,0-1 0,-4 2 0,6-1-15,0-1-1,0 1 1,0-1-1,0 1 1,0-1-1,0 1 1,1 0 0,-1 0-1,0 0 1,0-1-1,1 1 1,-1 0 0,0 0-1,1 0 1,-1 0-1,0 2 1,0-2-66,1 1 1,0 0-1,-1 0 1,1 0-1,0 0 1,0 0-1,0 0 1,0 0-1,0 0 1,0 0-1,1 0 0,0 2 1,2 5-472,0-1-1,5 10 1,13 22-533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46 3833,'-17'-12'3003,"15"9"-2179,-1 1 1,1 0-1,0 1 1,-1-1-1,1 0 1,-1 1-1,0-1 1,0 1-1,-2-1 1,8 3-575,1-1 0,-1 1 0,1 0 0,-1 1 0,1-1 0,-1 1 0,0-1 0,0 1 0,1 0 0,3 4 0,2 2 347,16 18 0,-9-8-74,22 23 238,89 92 477,-90-99-1047,64 49 0,-97-81-184,35 23 53,-36-23-51,0-1 0,0 1 0,0-1 0,1 0 0,-1 0 0,1 0 0,-1 0 0,1 0 0,6-1 0,-10 0-7,1 0 1,-1 0-1,1 0 0,-1 0 0,0 0 1,1 0-1,-1 0 0,0 0 0,1 0 1,-1 0-1,1 0 0,-1 0 1,0-1-1,1 1 0,-1 0 0,0 0 1,0 0-1,1-1 0,-1 1 0,0 0 1,1 0-1,-1-1 0,0 1 0,0 0 1,0-1-1,1 1 0,-1 0 1,0-1-1,0 1 0,0 0 0,0-1 1,0 1-1,1 0 0,-1-1 0,0 1 1,0 0-1,0-1 0,0 1 0,0-1 1,0 1-1,0 0 0,0-1 1,0 1-1,-1 0 0,1-1 0,0 1 1,0-1-1,-1-1 10,0 0 1,0-1 0,0 1-1,0 0 1,0 0-1,-1 0 1,-2-3-1,-19-18 69,-2 1-1,0 1 1,-33-19-1,1-1-13,-14-16-3,-16-12 65,67 56-25,11 10 26,9 3-127,0 0-1,0 0 0,-1 0 0,1 0 0,0 0 0,0 0 1,0 0-1,0 1 0,0-1 0,0 0 0,0 0 0,0 0 1,0 0-1,0 0 0,-1 0 0,1 0 0,0 0 0,0 1 1,0-1-1,0 0 0,0 0 0,0 0 0,0 0 0,0 0 1,0 0-1,0 0 0,0 1 0,0-1 0,0 0 0,0 0 1,0 0-1,0 0 0,0 0 0,0 0 0,0 1 0,0-1 0,0 0 1,8 14 56,26 26-41,1-1 0,1-2 0,77 59 0,-68-63-5,2-2 0,1-2-1,1-2 1,81 31 0,-123-55-10,5 1 10,-1 0 0,14 3-1,-19-7 17,-8-4-8,-15-7 8,-429-279 75,320 207-24,119 78-31,1 0 0,-1 1-1,-1 0 1,1 0 0,-1 1 0,-8-3-1,16 6-38,-1-1 0,1 1-1,0 0 1,-1 0 0,1 0-1,0 0 1,0 0 0,-1-1-1,1 1 1,0 0 0,-1 0 0,1 0-1,0 0 1,-1 0 0,1 0-1,0 0 1,-1 0 0,1 0-1,0 1 1,-1-1 0,1 0-1,0 0 1,-1 0 0,1 0-1,0 0 1,0 0 0,-1 1-1,1-1 1,0 0 0,0 0-1,-1 0 1,1 1 0,0-1-1,0 0 1,-1 0 0,1 1-1,0-1 1,0 0 0,0 1-1,0-1 1,0 1 6,0 1-1,0-1 1,0 0-1,0 0 1,1 0 0,-1 0-1,0 1 1,1-1 0,-1 0-1,1 0 1,0 1 0,11 16 2,-1-1 1,21 23-1,36 31-7,-67-69-9,68 64 69,2-3 0,150 101 0,-213-159-63,82 60 103,-84-59-28,-12-8 3,-17-12 27,-185-122 59,153 96-299,-82-80 0,-17-48-80,105 112 211,35 40 22,19 20-12,22 25-25,16 22-13,28 30 2,-43-54 22,1-2 0,0-2 0,2 0 0,1-2 0,48 23 0,-20-15 14,2-4 0,75 21 0,-74-31 57,-63-15-70,0 0 1,0 0-1,0 0 0,0 0 0,0 0 1,0 0-1,0 0 0,0 0 0,0 0 1,0 0-1,0 0 0,0 0 0,0 0 1,0 0-1,0 0 0,0 0 0,0 0 1,0 0-1,0 0 0,0 0 1,0 0-1,0 0 0,0 0 0,0-1 1,0 1-1,0 0 0,0 0 0,0 0 1,0 0-1,0 0 0,0 0 0,0 0 1,0 0-1,0 0 0,0 0 0,0 0 1,0 0-1,0 0 0,0 0 0,0 0 1,0 0-1,0 0 0,0 0 1,0 0-1,0 0 0,0 0 0,1 0 1,-1 0-1,0 0 0,0 0 0,0 0 1,0 0-1,0 0 0,-5-4 25,-9-6-3,-196-108 71,144 77-101,-67-55 0,48 23-8,-8-7 38,85 74 5,0 0 0,-1 0 0,0 0-1,-16-7 1,13 10 14,8 5-22,6 5 11,11 10-48,20 20-1,-28-32 13,154 153-58,-117-123 68,2-1 0,54 31-1,78 21 20,-63-33 48,-97-46-4,-16-7-66,0 0 0,0 0 0,0 0 0,0 0 0,0 0 0,1 0 0,-1 0 0,0 0 0,0 0-1,0 0 1,0 0 0,0 0 0,0 0 0,0 0 0,0 0 0,0 0 0,0 0 0,0 0 0,1 0 0,-1 0 0,0 0 0,0 0 0,0 0 0,0 0-1,0 0 1,0 0 0,0 0 0,0 0 0,0 0 0,0 0 0,0 0 0,1 0 0,-1 0 0,0 0 0,0 0 0,0 0 0,0 0 0,0-1 0,0 1-1,0 0 1,0 0 0,0 0 0,0 0 0,0 0 0,0 0 0,0 0 0,-1-5 39,-8-7 19,2 4-24,-1 1 0,0-1 0,-1 2 0,-16-11-1,9 7-10,-62-41 52,-89-63-82,85 47-87,-133-138-1,197 185 104,-23-18-1,37 36-13,4 5-4,6 8-20,23 31 23,2-1 1,2-2-1,1-1 1,2-2-1,2-2 1,1-1-1,44 29 1,-28-27 25,1-2 1,1-2-1,69 25 0,-117-52-9,1 0 0,-1-1-1,1-1 1,-1 0 0,14 2-1,-23-4-6,1 0-1,-1 0 1,1 0 0,0 0-1,-1 0 1,1 0-1,0 0 1,-1 0 0,1-1-1,-1 1 1,1 0-1,-1 0 1,1 0-1,0-1 1,-1 1 0,2-1-1,-2 1-2,0 0 1,0 0-1,0-1 0,0 1 0,0 0 0,0 0 0,0-1 0,0 1 1,0 0-1,0 0 0,0-1 0,0 1 0,0 0 0,0 0 0,0 0 1,0-1-1,0 1 0,0 0 0,0 0 0,0-1 0,0 1 1,-1 0-1,1 0 0,0 0 0,0-1 0,0 1 0,-1 0 0,-14-14 110,14 13-110,-34-24 117,-41-22 1,23 15-83,-22-13-20,-111-74-4,43 16 18,124 91-18,19 12-14,-1 0 0,1 0 0,0-1 0,0 1 0,-1 0 0,1 0 0,0 0 0,0 0 0,-1 0 0,1 0 0,0 0 0,0 0 0,0 0 0,-1 0 0,1 0 0,0 0 0,0 0 0,-1 0 0,1 0 0,0 1 0,0-1 0,-1 0 0,1 0 0,0 0 0,0 0 0,-1 1 0,1-1-1,0 1 1,0-1 0,0 1-1,0-1 1,0 0-1,0 1 1,0-1-1,0 1 1,0-1 0,0 1-1,0-1 1,0 1-1,0-1 1,0 1 0,0-1-1,1 0 1,-1 1-1,3 7-4,1 0-1,0 0 0,0-1 0,0 1 0,1-1 0,0 0 1,1-1-1,6 7 0,52 45-38,-48-45-181,1 0-1,0-1 0,1-2 0,0 1 1,1-2-1,0-1 0,0 0 1,1-1-1,0-1 0,0-1 0,33 4 1,17-6-610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34 7082,'0'0'276,"0"0"1,0-1 0,0 1-1,0 0 1,0-1 0,0 1-1,0 0 1,0-1 0,-1 1-1,1 0 1,0-1 0,0 1 0,0 0-1,0-1 1,-1 1 0,1 0-1,0 0 1,0-1 0,-1 1-1,1 0 1,0 0 0,0 0-1,-1-1 1,1 1 0,-4 7 4326,-1 4-4450,-2-1 223,1-1 0,-12 11 0,-147 161 1878,-57 77-1171,156-177-982,44-52-105,17-18-42,6-8-7,5-6-57,6-5-23,-2-1 1,1 0 0,15-19-1,147-177-1034,-130 157 1007,65-76-10,-81 89 250,39-63 1,-59 86-10,2-4 231,-9 16-295,0 0 1,0 0 0,0 0-1,0 0 1,0 0-1,0 0 1,0 0 0,0 0-1,0 0 1,0 0 0,0 0-1,0 0 1,0 0 0,0 0-1,0 0 1,0 0 0,0 0-1,0 0 1,0 0 0,0 0-1,0 0 1,0 0 0,0 0-1,0-1 1,0 1 0,0 0-1,0 0 1,0 0 0,0 0-1,-7 8 271,-16 23 183,-95 114 628,21-45-626,6-5-189,64-66-185,-28 43 1,50-62-107,14-17-63,126-148-643,-66 73 412,-59 71 278,71-88-136,-65 78 189,-1-1 0,21-39 1,-26 34 80,-10 19-4,0 8-91,0 0 0,-1 0 0,1 0 0,0 0 0,-1 0 0,1 0 0,0 0 0,-1 0 0,1 0 0,0 1 0,-1-1 0,1 0 0,0 0 0,0 0 0,-1 0 0,1 0 0,0 1 0,-1-1 0,1 0 0,0 0 0,0 1 0,0-1 0,-1 0 0,1 0 0,0 1 0,-20 18 192,-24 32 0,12-14-68,-307 373 733,319-383-813,17-18-45,4-6-22,0-3 8,0 0 1,0-1-1,1 1 0,-1-1 0,0 1 0,0-1 1,0 0-1,0 1 0,2-2 0,15-11-168,-1 0-1,23-24 0,28-38-414,-16 17 136,3 2 39,2-3 94,71-93 0,-103 117 317,46-59 98,-62 84-15,-7 10 0,-5 6 79,-4 5 40,-16 20 1,5-9-38,-14 22 77,-22 28 57,-28 25-43,-105 138 198,186-232-444,-42 62 72,35-48-132,8-17 53,0 0 1,0 0-1,0 0 1,0 0-1,-1 0 1,1 0-1,0 1 1,0-1-1,0 0 1,0 0-1,0 0 1,0 0-1,0 0 1,0 0-1,0 0 1,1 1-1,-1-1 1,0 0-1,0 0 1,0 0-1,0 0 1,0 0-1,0 0 1,0 0-1,0 0 1,0 1-1,0-1 1,0 0-1,0 0 1,0 0-1,0 0 1,1 0-1,-1 0 1,0 0-1,0 0 1,0 0-1,0 0 1,0 0-1,0 0 1,0 0-1,1 0 1,-1 1-1,0-1 1,0 0-1,0 0 1,0 0-1,0 0 1,0 0-1,0 0 1,1 0-1,-1-1 1,0 1-1,0 0 1,0 0-1,0 0 1,0 0-1,0 0 1,0 0-1,1 0 1,-1 0-1,0 0 1,0 0-1,0 0 1,0 0-1,0 0 1,0 0-1,0 0 1,0-1-1,11-5-117,20-22-260,-1-2 0,38-48 0,-28 32 145,31-37 107,95-145 1,-152 206 171,8-11 212,-22 33-240,0 0 1,0-1-1,1 1 1,-1-1-1,0 1 1,0-1-1,0 1 1,1-1-1,-1 1 1,0-1-1,0 1 1,0-1-1,0 1 1,0-1-1,0 0 1,0 0-1,0 1-3,-1 0 0,1 0-1,0 0 1,-1 0 0,1 0 0,0 0-1,-1-1 1,1 1 0,-1 0 0,1 1-1,0-1 1,-1 0 0,1 0 0,0 0-1,-1 0 1,1 0 0,0 0 0,-1 0 0,1 0-1,0 1 1,-1-1 0,1 0 0,0 0-1,0 0 1,-1 1 0,1-1 0,-1 1-1,-6 5 67,-1 0 0,0 1-1,1 0 1,1 0-1,-1 1 1,1 0 0,-7 12-1,-4 4 3,-30 37 117,-60 58 0,36-45 0,-88 117 0,148-174-259,10-13 2,4-5-34,5-5-55,0-1 0,-1 0 0,0 0 0,10-13 1,-17 19 137,203-244-1627,-79 85 2345,-156 196 424,-67 72-392,-21 25-496,101-110-229,9-12-16,2-1 0,0 1 0,0 0 0,-12 25 0,18-26-40,2-10 39,0 0 0,0 1 0,0-1 0,0 0 0,0 0 0,0 0 0,0 0 0,0 0 0,0 0 0,0 1 0,0-1 0,0 0 0,1 0 0,-1 0 0,0 0-1,0 0 1,0 0 0,0 0 0,0 1 0,0-1 0,1 0 0,-1 0 0,0 0 0,0 0 0,0 0 0,0 0 0,1 0 0,-1 0 0,0 0 0,0 0 0,0 0-1,0 0 1,1 0 0,1 0-12,-1-1 0,1 0 0,0 1-1,0-1 1,0 0 0,-1 0 0,1 0-1,3-2 1,9-8-85,22-24-1,-23 23 58,137-147-313,-124 127 349,-2 0 1,-1-1 0,26-51 0,-45 77 41,-1-1 1,4-12 0,-7 20-35,0 0 1,1 0-1,-1 0 0,0 0 1,0 0-1,0 0 1,0 0-1,0-1 0,0 1 1,0 0-1,0 0 0,0 0 1,0 0-1,0 0 1,0 0-1,0-1 0,0 1 1,0 0-1,0 0 1,0 0-1,0 0 0,0 0 1,0-1-1,0 1 1,0 0-1,0 0 0,0 0 1,0 0-1,0 0 0,0 0 1,0-1-1,0 1 1,0 0-1,0 0 0,0 0 1,0 0-1,0 0 1,-1 0-1,1 0 0,0 0 1,0-1-1,0 1 0,0 0 1,0 0-1,0 0 1,0 0-1,-1 0 0,1 0 1,0 0-1,0 0 1,0 0-1,-13 12 116,5-1-31,-10 16 0,-5 8 33,-301 378 1002,307-391-1121,16-19-21,4-3-10,1-3 8,1 1 1,0-1 0,-1 0-1,0 0 1,1-1 0,6-7-1,0 0-10,47-44-84,-2 2 40,89-67-1,-123 105 102,-22 15-24,1 0 0,-1-1 1,0 1-1,0 0 0,0 0 0,1 0 0,-1 0 0,0-1 0,0 1 0,0 0 0,1 0 1,-1 0-1,0 0 0,0 0 0,1 0 0,-1 0 0,0 0 0,1 0 0,-1 0 1,0 0-1,0 0 0,1 0 0,-1 0 0,0 0 0,0 0 0,1 0 0,-1 0 1,0 0-1,0 0 0,1 0 0,-1 0 0,0 0 0,0 1 0,1-1 0,-1 0 0,0 0 1,0 0-1,1 1 0,-1-1 2,0 1-1,-1 0 1,1-1 0,0 1-1,0 0 1,0-1 0,0 1-1,0 0 1,-1-1 0,1 1-1,0 0 1,-1-1 0,1 1 0,-1 1-1,-15 19 35,-1 1-1,-28 25 1,27-28-56,-105 100-1251,105-105 1050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194 629 6057,'-39'28'9226,"43"-36"-4161,6-7-4553,26-20 4,1 2 0,43-29 0,53-48-393,-106 82-103,-10 11 5,24-21 1,-33 34-19,-6 5-4,-4 3 2,-12 12 16,-1 0 1,-20 17-1,-39 28 53,55-46-52,-168 142 301,128-107-147,-8 3 92,58-45-225,9-8-43,0 0 0,0 0 1,0 0-1,-1 0 0,1 0 0,0 0 0,0 0 1,0 0-1,0 0 0,0 0 0,0 0 0,0 0 1,0 1-1,0-1 0,0 0 0,0 0 1,0 0-1,0 0 0,0 0 0,0 0 0,0 0 1,0 0-1,0 0 0,0 0 0,0 0 0,0 0 1,0 0-1,0 0 0,0 0 0,0 0 0,0 0 1,0 1-1,0-1 0,0 0 0,0 0 1,0 0-1,0 0 0,0 0 0,0 0 0,0 0 1,0 0-1,0 0 0,0 0 0,0 0 0,0 0 1,0 0-1,0 0 0,0 0 0,0 0 0,0 0 1,0 0-1,0 0 0,0 0 0,0 1 1,1-1-1,-1 0 0,0 0 0,0 0 0,0 0 1,0 0-1,0 0 0,0 0 0,0 0 0,2-1-1,-1 1-1,1-1 1,-1 1-1,1-1 1,-1 0-1,1 1 1,-1-1-1,2-1 0,18-13-8,-2-2-1,32-32 0,-25 23 6,174-163-2,-191 180 10,86-82 36,-81 76-17,-1-1 1,-1 0 0,0 0-1,13-27 1,-13 15 53,-12 28-73,0-1-1,0 1 0,0 0 1,1-1-1,-1 1 1,0 0-1,0-1 1,0 1-1,0 0 0,0-1 1,0 1-1,0-1 1,0 1-1,0 0 1,0-1-1,0 1 1,0 0-1,0-1 0,0 1 1,0 0-1,0-1 1,-1 1-1,1 0 1,0-1-1,0 1 1,0 0-1,0-1 0,-1 1 1,1 0-1,0 0 1,0-1-1,-1 1 1,1 0-1,0 0 1,-1-1-1,1 1 0,-2 0 3,1 0 0,0 0 0,0 0 0,0 0-1,0 0 1,0 0 0,0 0 0,0 0 0,0 1-1,0-1 1,-1 1 0,-10 4 14,0 1 1,1 1-1,-18 13 0,23-16-16,-32 23 6,-174 129 37,163-116-2,2 2 0,-48 56 0,67-64-11,27-33-33,0 1 0,1-1 0,-1 1 0,0 0 0,0 0 0,1-1 0,-1 3 0,1-3 0,0-1-1,0 0 0,0 0 0,0 1 1,0-1-1,0 0 0,0 1 0,0-1 0,0 0 1,0 0-1,0 1 0,0-1 0,0 0 0,0 0 1,0 1-1,0-1 0,0 0 0,0 0 1,0 1-1,1-1 0,-1 0 0,0 0 0,0 0 1,0 1-1,0-1 0,1 0 0,-1 0 0,0 0 1,0 1-1,0-1 0,1 0 0,-1 0 1,0 0-1,0 0 0,1 0 0,-1 0 0,0 0 1,0 1-1,1-1 0,-1 0 0,0 0 1,0 0-1,1 0 0,-1 0 0,0 0 0,1 0 1,-1 0-1,0 0 0,0-1 0,1 1 0,-1 0 1,0 0-1,10-3-15,0-1-1,0-1 1,-1 1 0,1-1 0,13-11-1,84-58 14,-3-5 0,158-155 0,-133 102 191,-128 130-177,9-10 27,-9 9-10,-6 4 23,-11 6-35,1 1-1,0 0 0,-26 21 1,-39 39 25,68-57-40,-309 270-10,208-180 4,82-69-49,-37 48 0,67-79 46,0 0-1,0 0 1,0 0 0,1 0 0,-1 0 0,0 1 0,1-1 0,-1 0 0,0 2 0,1-3 6,0 1 0,0-1 0,0 0 0,0 0 0,1 0 0,-1 0 0,0 0 0,0 0 0,0 0 0,0 1 0,0-1 0,0 0 0,0 0 0,0 0 0,1 0 0,-1 0 0,0 0 1,0 0-1,0 0 0,0 0 0,0 0 0,1 0 0,-1 0 0,0 0 0,0 0 0,0 0 0,0 0 0,0 0 0,1 0 0,-1 0 0,0 0 0,0 0 0,0 0 0,0 0 0,0 0 0,1 0 0,-1 0 0,0 0 0,0 0 0,0 0 0,0 0 0,0 0 0,0 0 0,1 0 0,-1-1 0,5-1-23,0-1 1,-1 0-1,1 0 0,4-4 1,170-161-103,-115 105 114,241-265 121,-215 223 103,-74 82-55,-16 23-153,0 0 0,0 0 0,0 0 0,0 0 0,0 0 0,0 0 0,0 0 0,0 0 1,0 1-1,0-1 0,0 0 0,0 0 0,0 0 0,0 0 0,0 0 0,0 0 0,0 0 1,0-1-1,0 1 0,0 0 0,-1 0 0,1 0 0,0 0 0,0 0 0,0 0 0,0 0 1,0 0-1,0 0 0,0 0 0,0 0 0,0 0 0,0 0 0,0 0 0,0 0 0,0 0 1,0 0-1,0 0 0,0 0 0,0 0 0,0 0 0,0 0 0,0 0 0,0 0 0,0 0 1,0 0-1,0 0 0,0 0 0,0 0 0,0 0 0,0 0 0,-6 3 51,-11 10-5,-28 25 6,-67 79 0,43-43-46,-139 120 43,192-180-46,-10 10-2,-26 28-1,45-42-16,6-7 2,5-5-16,135-109-19,-60 46-42,-5 0-492,-2 3-1049,-34 31 956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1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129 106 8138,'-12'-14'5097,"11"13"-4667,-1-1 0,1 1 0,0-1 0,-1 1 0,1-1 0,0 1 0,0-1 1,0 0-1,0 0 0,1 1 0,-1-1 0,0 0 0,0-2 0,2 4-337,-1 0-1,0-1 1,1 1 0,-1 0 0,0 0-1,0 0 1,1 0 0,-1-1-1,0 1 1,1 0 0,-1 0-1,0 0 1,1 0 0,-1 0-1,1 0 1,-1 0 0,0 0-1,1 0 1,-1 0 0,0 0-1,1 0 1,-1 0 0,0 0 0,1 0-1,-1 0 1,0 1 0,1-1-1,0 0 1,16 5 543,-16-5-490,31 9 315,0-2 1,64 5-1,68-12-304,-152 0-150,56-4 54,112 7 0,-173-2-56,-1 0 0,1 0 0,0 0-1,0 1 1,12 4 0,-19-6-4,0 0-1,0 0 1,0 0-1,0 0 1,1 1-1,-1-1 1,0 0-1,0 0 1,0 0 0,0 0-1,1 0 1,-1 0-1,0 0 1,0 1-1,0-1 1,0 0-1,0 0 1,0 0-1,0 0 1,0 1-1,0-1 1,1 0 0,-1 0-1,0 0 1,0 0-1,0 1 1,0-1-1,0 0 1,0 0-1,0 0 1,0 1-1,0-1 1,0 0-1,0 0 1,0 0-1,0 0 1,-1 1 0,1-1-1,0 0 1,0 0-1,0 0 1,0 0-1,0 1 1,0-1-1,0 0 1,0 0-1,0 0 1,-1 0-1,1 0 1,0 0 0,0 1-1,0-1 1,0 0-1,-1 0 1,1 0-1,0 0 1,0 0-1,-1 0 1,-11 5 11,-18 2 6,-1-1 1,-1-2-1,1-1 0,-38-1 0,-106-13 74,0-13 14,88 11 17,66 10 106,-39 1 0,44 3 13,16-1-239,0 0 0,0 0 0,0 0 0,0 0 0,0 0 0,0 0 0,-1 0 0,1 0 0,0 0-1,0 0 1,0 0 0,0 0 0,0 0 0,0 1 0,0-1 0,0 0 0,0 0 0,-1 0 0,1 0-1,0 0 1,0 0 0,0 0 0,0 0 0,0 0 0,0 0 0,0 0 0,0 0 0,0 1 0,0-1-1,0 0 1,0 0 0,0 0 0,0 0 0,0 0 0,0 0 0,0 0 0,0 0 0,0 1 0,0-1-1,0 0 1,0 0 0,0 0 0,0 0 0,0 0 0,0 0 0,0 0 0,0 0 0,0 1 0,0-1-1,0 0 1,0 0 0,0 0 0,0 0 0,0 0 0,0 0 0,0 0 0,0 0 0,0 0 0,0 0-1,1 1 1,-1-1 0,0 0 0,3 2 3,1 0 1,-1 0-1,1 0 0,0 0 1,0-1-1,0 1 0,0-1 0,0 0 1,4 0-1,30 6-23,-1-2 0,1-1 0,53-2-1,120-16 16,-27 1 42,-36 12 31,-134 0-56,-17 0-27,-27-2-43,-328 15-152,169 0 258,2-13 17,186 1-67,-28-3 29,28 3-28,-1-1-1,0 1 1,1 0 0,-1-1 0,1 1-1,-1-1 1,1 1 0,-1-1 0,1 0-1,0 0 1,-3-1 0,4 1-2,0 1 0,0 0 0,-1-1 0,1 1 0,0 0 0,0-1 0,0 1 0,0-1 0,0 1 1,0 0-1,0-1 0,0 1 0,0-1 0,0 1 0,0 0 0,0-1 0,0 1 0,0-1 0,1 1 0,-1 0 0,0-1 0,0 1 1,0 0-1,0-1 0,1 1 0,-1 0 0,0-1 0,0 1 0,1 0 0,-1-1 0,0 1 0,1 0 0,-1 0 0,0 0 0,1-1 0,-1 1 1,0 0-1,2 0 0,17-11-6,1 4-6,1 1 1,0 1-1,36-5 0,70 3 2,-85 8 50,-1 2 0,74 14 0,-78-9 9,87 17 146,-117-23-119,-12-1 1,-19 0 48,20-1-112,-30-1 83,-1-1 0,-63-12 0,-67-26-20,118 27-56,44 13-19,-40-12 30,-1 2-1,-59-6 1,98 16-18,-17-1 30,21 1-39,0 0 0,0 0 0,0 0 0,0 0 0,1 1 0,-1-1 0,0 0 0,0 0 0,0 1 0,1-1 0,-1 1 0,0-1 0,0 0 0,1 1 0,-1 0 0,0-1 0,1 1 0,-1-1 0,1 1 0,-2 0 0,2 0-2,0-1 0,0 1 1,0-1-1,0 0 0,0 1 0,0-1 0,0 1 0,-1-1 0,1 0 0,0 1 1,0-1-1,0 1 0,1-1 0,-1 1 0,0-1 0,0 0 0,0 1 0,0-1 1,0 1-1,0-1 0,1 0 0,-1 1 0,0-1 0,0 0 0,0 1 1,1-1-1,-1 0 0,0 1 0,1-1 0,4 5 3,1 0-1,0 0 1,0 0-1,0-1 1,0 0-1,1-1 1,12 6-1,8 1-11,1-1 0,1-1 0,0-1 0,46 4 0,126 1-12,-185-12 18,35 2-77,303 10-2192,-322-10 1507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7:16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46 2865,'0'0'2128,"0"0"-11,0 0-186,0 0-147,0 0-172,2-2 4262,3-10-4335,-5 12-1508,0-1 0,0 1 0,0-1 0,0 1 0,0-1 0,0 1 0,0-1 1,0 1-1,0-1 0,0 1 0,0-1 0,0 0 0,0 1 0,0-1 0,-1 1 1,1-1-1,0 1 0,0 0 0,-1-1 0,1 1 0,-1-2 0,-14-5 389,9 4-377,-1 1 0,0 0 1,0 0-1,-1 1 0,1 0 0,0 0 1,0 0-1,-1 1 0,1 1 1,-10 0-1,12 0-24,1 1 1,-1-1-1,1 1 0,-1 0 1,1 0-1,0 0 0,0 1 1,0-1-1,-7 7 0,4-3 14,1 0 0,-1 1-1,-9 13 1,14-16-31,0-1 0,0 0 0,0 1-1,1-1 1,-1 1 0,1-1 0,0 1 0,0 0 0,0 0 0,0 0 0,1-1-1,-1 1 1,1 0 0,0 0 0,1 0 0,-1 0 0,0 0 0,1-1 0,0 1-1,0 0 1,0 0 0,0-1 0,1 1 0,0-1 0,-1 1 0,1-1 0,0 0-1,1 1 1,-1-1 0,1 0 0,4 4 0,4 3 12,0 0-1,1 0 1,0-1 0,18 9-1,-5-4 186,37 13-1,-54-24-102,5 2 146,16 8 1,-27-11-148,1-1 0,0 1 0,-1 0 0,1 0 0,-1 0 0,1 0 1,-1 0-1,0 0 0,0 1 0,0-1 0,2 5 0,-4-7-67,1 1 1,-1-1-1,0 1 0,0-1 0,1 1 0,-1-1 1,0 1-1,0 0 0,0-1 0,0 1 0,0 0 1,0-1-1,0 1 0,0-1 0,0 1 0,0 0 1,0-1-1,0 1 0,-1-1 0,1 1 0,0 0 1,0-1-1,-1 1 0,1-1 0,0 1 0,-1-1 1,1 1-1,0-1 0,-1 1 0,1-1 0,-1 0 1,1 1-1,-1-1 0,1 1 0,-1-1 0,1 0 1,-1 1-1,1-1 0,-1 0 0,1 0 1,-1 0-1,0 1 0,1-1 0,-2 0 0,-2 1 62,0 0-1,-1 0 1,1-1-1,-7 1 0,-59-1 342,-39 3-3714,103-4 1420,5 0 857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9:1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53 3145,'5'-12'826,"-3"7"-436,1-1 0,-1 1 0,4-5 0,-5 8 137,0 1 0,0-1 0,0 1 0,1-1 0,-1 1 0,0 0 0,4-3 0,-5 4-391,1 0 1,-1 0-1,0 0 0,1 0 0,-1 0 0,1 0 0,-1-1 0,0 1 0,1 0 0,-1 0 0,1 0 0,-1 1 0,0-1 0,1 0 0,-1 0 0,1 0 0,-1 0 0,0 0 0,1 1 0,1 0 1995,-3 0 2661,-5 3-4061,-59 43 94,-6 5-349,19-16-44,-50 46-1,91-72-381,5-6-22,1 1 0,0-1 0,-5 7 0,9-10-2,0 1 1,0 0-1,-1 0 0,1 0 0,0 0 1,0 0-1,1 0 0,-1 0 0,0 0 1,1 0-1,-1 1 0,1-1 0,0 4 1,0-4 10,-1-1-18,1 0 0,0 0-1,0 0 1,0 0-1,0 0 1,0 0 0,0 0-1,0 0 1,0 0 0,1 0-1,-1 0 1,0 0-1,1 0 1,-1 0 0,1 0-1,-1 0 1,1 0-1,-1 0 1,1-1 0,-1 1-1,1 0 1,0 0 0,-1 0-1,1-1 1,0 1-1,0 0 1,0-1 0,0 1-1,0-1 1,-1 1-1,1-1 1,0 1 0,2-1-1,3 4 33,5 2 79,-1 0 0,1-1 0,1 0 0,-1 0 0,1-1 0,-1-1 0,15 2 0,-20-4-56,105 11 866,-85-8-670,-1 2-1,32 10 0,-53-15-237,1 1 0,-1 0 0,1 0-1,-1 0 1,0 1 0,1-1 0,-1 1 0,5 5 0,-6-5-21,1-1 0,-1 0 1,0 1-1,1-1 0,-1-1 0,7 4 1,-9-5-35,0 1 0,0-1 1,1 0-1,-1 1 1,0-1-1,0 0 0,1 0 1,-1 1-1,0-1 0,0 0 1,1 0-1,-1-1 1,0 1-1,0 0 0,1 0 1,-1-1-1,0 1 0,0 0 1,0-1-1,1 1 0,-1-1 1,0 0-1,2-1 1,-8-3-7927,4 3 6728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9:1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5777,'-9'7'4066,"6"-7"7058,8 9-10637,0 2-284,1-1 0,0 0 0,0 0 0,1-1 0,0 0 0,0 0 0,1-1 0,13 11 0,-9-10-73,0 0 0,1-1-1,0 0 1,28 11 0,57 14 217,-16-7-61,17 13 483,-90-34-530,-13-8-393,3 3 87,0-1 0,1 1-1,-1 0 1,0-1 0,0 1-1,0 0 1,1-1 0,-1 1-1,0 0 1,0 0-1,0 0 1,1 0 0,-1-1-1,-1 2 1,-4-2-283,-92-22-4492,90 21 4140,-14-3-559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9:14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40 3697,'10'-38'6997,"-10"38"-6878,0 0-1,0 0 1,0 0-1,0 0 1,0 0-1,0 0 1,0 0 0,0 0-1,0 0 1,0 0-1,0 0 1,0 0-1,0 0 1,0 0-1,0 0 1,0 0-1,0 0 1,0-1-1,0 1 1,0 0-1,0 0 1,0 0 0,0 0-1,0 0 1,0 0-1,0 0 1,0 0-1,0 0 1,0 0-1,0 0 1,0 0-1,0 0 1,0 0-1,-1 0 1,1 0-1,0 0 1,0 0 0,0 0-1,0 0 1,-5 6 2567,-11 12-2139,-11 6-365,-35 26 0,-115 104 28,131-113-133,41-36-268,2-2 897,6-2 328,6 0-658,17 5 24,112 38 767,45 24 306,-84-19-1086,-60-30-255,-56-19-2276,-21-8-1689,17 1 2746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9:14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7106,'-5'6'2176,"-7"8"2624,11-14-4532,1 1 0,-1 0 0,1 0 0,-1-1 0,1 1 0,0 0 1,0 0-1,-1-1 0,1 1 0,0 0 0,0 0 0,0 0 0,0-1 1,0 1-1,0 0 0,0 0 0,0 1 0,0-1 732,4 0-238,59 17 239,24 6-169,240 71 1497,-320-93-2282,0 0 0,-1 0 1,1 1-1,-1 0 0,1 0 0,9 8 1,-16-11-53,0 0 1,0 0-1,0 0 1,0 0-1,0 0 1,0 0-1,0 0 1,0 0-1,0 1 1,0-1-1,0 0 1,0 0-1,0 0 1,1 0-1,-1 0 1,0 0-1,0 0 1,0 0-1,0 0 1,0 1 0,0-1-1,0 0 1,0 0-1,0 0 1,0 0-1,0 0 1,0 0-1,0 0 1,0 0-1,0 1 1,0-1-1,-1 0 1,1 0-1,0 0 1,0 0-1,0 0 1,0 0-1,0 0 1,0 0-1,0 0 1,0 0-1,0 0 1,0 1-1,0-1 1,0 0-1,0 0 1,-1 0-1,1 0 1,0 0-1,0 0 1,0 0-1,0 0 1,0 0-1,0 0 1,0 0-1,0 0 1,0 0 0,-1 0-1,1 0 1,0 0-1,-7 1-389,-39-5-3139,17 1 84,-3 0 1339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7826,'0'-1'185,"0"0"-1,1 0 1,-1 0 0,0 0 0,0 0 0,0 1 0,1-1 0,-1 0 0,0 0 0,1 0 0,-1 1 0,1-1-1,-1 0 1,1 0 0,-1 1 0,1-1 0,-1 0 0,1 1 0,0-1 0,-1 0 0,1 1 0,0-1 0,0 1-1,-1-1 1,1 1 0,0 0 0,0-1 0,0 1 0,0 0 0,-1 0 0,1-1 0,0 1 0,0 0-1,0 0 1,0 0 0,0 0 0,1 0 0,2 0 38,1 1-1,-1-1 1,0 1 0,1 0-1,-1 0 1,0 0-1,5 2 1,12 6 154,-1 1 1,0 0 0,0 2-1,29 23 1,-39-27-267,-1 0-1,1 1 1,-1 1 0,-1 0 0,0 0 0,0 0 0,-1 1 0,0 0 0,8 19 0,-13-24-54,0 1 0,0-1 1,-1 0-1,0 1 0,0-1 1,0 1-1,-1-1 0,0 1 0,0-1 1,-1 0-1,-1 8 0,-1-2 53,0 1-1,-1-1 1,-1 0-1,-8 18 0,10-25-90,-1 1 0,1-1-1,-1 0 1,0 0-1,0 0 1,-1-1 0,0 0-1,-8 7 1,-2-1-1720,-28 14 0,35-21-480,4-2 983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9:15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66 3721,'19'-17'992,"14"-16"2553,-29 28-1901,-4 4-1468,0 1 0,1-1 1,-1 1-1,0-1 0,0 1 1,1-1-1,-1 1 1,1-1-1,-1 1 0,0 0 1,1-1-1,-1 1 0,1 0 1,-1-1-1,1 1 0,-1 0 1,1-1-1,-1 1 1,1 0-1,-1 0 0,2 0 1,1-2 1135,-6 4 4008,-16 17-4814,-18 10-270,-1-2-1,-53 29 0,8-10-39,-119 59 343,194-102-489,6-2-28,0-1 1,0 1-1,0 0 1,1 0-1,-1 0 1,0 0-1,1 0 1,-1 0-1,0 0 1,1 0-1,-3 4 1,4-5-18,0 0 0,0 0 0,-1 0 1,1 0-1,0 1 0,0-1 0,0 0 0,0 0 1,0 0-1,0 1 0,0-1 0,0 0 0,0 0 1,0 0-1,0 1 0,0-1 0,0 0 0,0 0 1,0 0-1,0 1 0,0-1 0,0 0 0,0 0 1,0 0-1,1 0 0,-1 1 0,0-1 0,0 0 1,0 0-1,0 0 0,0 0 0,0 1 0,1-1 1,-1 0-1,0 0 0,8 5 53,-7-5-40,47 19 217,60 17 1,-65-23-66,18 5 123,-9-3 536,100 43-1,-139-52-695,-3 0-16,0-1-1,1 0 1,0-1 0,-1 0-1,1-1 1,15 3-1,-23-6-118,15 4 125,-18-4-129,1 0 0,-1 0 1,1 0-1,-1 0 1,0 0-1,1 0 0,-1 0 1,0 0-1,1 1 1,-1-1-1,0 0 1,1 0-1,-1 0 0,0 1 1,1-1-1,-1 0 1,0 0-1,0 1 0,1-1 1,-1 0-1,0 1 1,0-1-1,0 0 1,0 1-1,1-1 0,-1 0 1,0 1-1,0-1 1,0 0-1,0 1 0,0-1 1,0 0-1,0 1 1,0-1-1,0 1 0,0-1 1,0 1-1,0-1-119,0 0-1,0 0 0,-1 0 0,1 0 0,0 0 1,0 0-1,0 0 0,0 0 0,0 0 0,-1 0 1,1 0-1,0 0 0,0 0 0,0 0 1,0 0-1,-1 0 0,1 0 0,0 0 0,0 0 1,0 0-1,0 0 0,0 0 0,-1 0 1,1 0-1,0 0 0,0 0 0,0 0 0,0-1 1,0 1-1,0 0 0,0 0 0,-1 0 0,1 0 1,0 0-1,0 0 0,0-1 0,0 1 1,0 0-257,-1-1-613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19:1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 6473,'-9'1'1206,"-16"-1"2661,24 0-3529,-1 0-1,1 0 1,-1 0-1,0-1 1,1 1-1,-1 0 1,1-1-1,-1 0 1,1 1 0,0-1-1,-1 0 1,-1-1-1,3 2-292,0 0 0,0 0-1,0 0 1,0 0 0,1 0 0,-1 0-1,0 0 1,0 0 0,0 0 0,0 0-1,0 0 1,0 0 0,1 0 0,-1 0-1,0 0 1,0 0 0,0 0 0,0 0-1,0 0 1,0-1 0,0 1 0,0 0-1,0 0 1,1 0 0,-1 0 0,0 0-1,0 0 1,0 0 0,0 0 0,0 0-1,0-1 1,0 1 0,0 0 0,0 0-1,0 0 1,0 0 0,0 0 0,0 0-1,0 0 1,0-1 0,0 1 0,0 0-1,0 0 1,0 0 0,0 0 0,0 0-1,0 0 1,0 0 0,0-1 0,0 1-1,0 0 1,0 0 0,0 0 0,0 0-1,0 0 1,0 0 0,0 0 0,0-1-1,-1 1 1,1 0 0,15 1 655,29 7 185,-1 2 1,62 22-1,82 42 695,-162-63-1344,105 48 1116,-130-59-1344,1 0 0,-1 0 1,1 1-1,-1-1 0,1 0 0,-1 0 0,1 1 0,-1-1 0,1 0 1,-1 1-1,0-1 0,1 0 0,-1 1 0,1-1 0,-1 1 1,1 0-1,-1-1-6,0 0 1,0 0 0,-1 1-1,1-1 1,0 0 0,0 0-1,0 0 1,0 0 0,0 0-1,0 1 1,0-1-1,0 0 1,-1 0 0,1 0-1,0 0 1,0 0 0,0 0-1,0 1 1,-1-1 0,1 0-1,0 0 1,0 0 0,0 0-1,0 0 1,-1 0-1,1 0 1,0 0 0,0 0-1,-1 0 1,-1 1-61,0-1 0,0 0 0,0 0 0,0 0 0,0 0-1,-1 0 1,-2-1 0,3 0-109,0 1 0,0-1 0,1 0-1,-1 0 1,0 0 0,1 0-1,-1 0 1,-1-2 0,-5-4-820,-14-6-1299,1 0 943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3:5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6993,'0'-1'1554,"-3"-1"3701,2 2-5120,1 0 1,0 1 0,0-1 0,0 0-1,0 1 1,-1-1 0,1 0 0,0 1-1,0-1 1,0 0 0,0 0 0,0 1-1,0-1 1,0 0 0,0 1-1,0-1 1,0 0 0,0 1 0,0-1-1,0 0 1,0 1 0,0 0 0,13 133 2702,-13-129-2769,6 97 938,-6-78-806,0 1 0,-6 28 0,4-40-133,2-13-68,0 0 1,0 1 0,0-1 0,0 0 0,0 0 0,0 0-1,0 0 1,0 0 0,0 0 0,-1 1 0,1-1 0,0 0 0,0 0-1,0 0 1,0 0 0,0 0 0,0 0 0,0 1 0,0-1-1,0 0 1,0 0 0,0 0 0,-1 0 0,1 0 0,0 0-1,0 0 1,0 0 0,0 0 0,0 0 0,0 1 0,-1-1-1,1 0 1,0 0 0,0 0 0,-2-6-4,1-20-30,1 0-1,1 0 0,6-36 1,-4 43 32,1 1 0,1 0 0,7-18 0,-9 27 11,1 0 0,1 0-1,0 1 1,0-1 0,0 1 0,1 0-1,11-11 1,-15 17 5,-1 1 0,1-1 1,0 1-1,0-1 0,0 1 0,0 0 0,0 0 0,0 0 0,0 0 0,0 0 0,0 1 0,0-1 0,1 0 0,-1 1 1,0 0-1,1 0 0,-1-1 0,0 1 0,5 1 0,-3 0 42,0 0 0,0 0 1,0 1-1,0-1 0,0 1 0,0 0 0,0 0 1,-1 0-1,1 1 0,3 2 0,11 11 184,-1 1 0,-1 0 0,0 1 0,-2 1 0,0 0 0,-1 1 0,0 1 0,12 30 0,-21-40-395,0 0 0,-1 1 1,-1-1-1,0 1 1,0-1-1,-1 15 1,1-20-1192,4-9 499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3:57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10794,'3'1'373,"0"-1"-1,0 0 1,0 1-1,0-1 1,0 0-1,0 0 1,0-1-1,0 1 1,0-1-1,-1 1 1,1-1-1,0 0 0,0 0 1,0 0-1,0-1 1,-1 1-1,6-4 1,1-2-71,1-1 0,-1 0 0,9-10 0,-12 12-41,3-4-175,0 0 0,-1 0 1,-1-1-1,1 0 0,-2 0 0,9-19 0,-12 23-68,-1 1-1,0 0 0,0-1 0,0 1 0,-1-1 1,0 1-1,0-1 0,-1 0 0,0 1 0,0-1 1,0 0-1,-1 1 0,0-1 0,-4-11 1,5 16-7,-1 0 1,0 1-1,0-1 1,1 0-1,-1 1 1,0-1-1,-1 0 1,1 1-1,0-1 1,0 1-1,-1 0 1,1-1 0,-1 1-1,1 0 1,-1 0-1,1 0 1,-1 0-1,0 0 1,1 0-1,-1 1 1,0-1-1,0 0 1,0 1-1,0-1 1,1 1 0,-1 0-1,0 0 1,0 0-1,0 0 1,0 0-1,0 0 1,0 0-1,0 1 1,0-1-1,1 0 1,-1 1-1,0 0 1,0-1-1,-3 3 1,2 0 38,0-1 0,0 1-1,0 0 1,1 0 0,-1 0-1,1 1 1,0-1 0,0 0 0,0 1-1,-3 6 1,0 2 116,1 1 0,-3 13-1,3-5 57,0 0-1,-1 29 1,5-41-174,0 0 0,0 0 0,1 0 0,0 0 0,1 0 0,0 0 1,0 0-1,5 10 0,-5-15-138,0 0 1,0 0-1,1 0 1,-1-1 0,1 1-1,0-1 1,0 0-1,0 0 1,1 0-1,-1 0 1,1 0 0,0-1-1,0 0 1,-1 0-1,1 0 1,1 0-1,-1 0 1,0-1-1,0 0 1,1 0 0,-1 0-1,0 0 1,1-1-1,-1 0 1,1 0-1,-1 0 1,0 0 0,1-1-1,-1 1 1,5-2-1,24-9-926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3:5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163 122 7778,'-1'-22'6536,"0"19"-6223,0-1 0,1 1 1,-1 0-1,-1 0 1,1 0-1,0 0 0,-1 1 1,-2-5-1,-1 0-51,0 1 0,0 0 0,0 0 0,-1 1 0,0-1 0,-9-5 0,12 8-221,-1 1 0,1-1 0,-1 1 0,0 0 0,0 1 0,0-1 0,0 1 0,0-1 1,-1 1-1,1 0 0,0 1 0,0-1 0,-6 1 0,9 0-21,-1 0 0,0 1 0,0-1 0,1 1 1,-1-1-1,0 1 0,1 0 0,-1 0 0,1-1 0,-1 1 0,1 0 0,-1 0 1,1 1-1,0-1 0,-1 0 0,1 0 0,0 1 0,0-1 0,0 1 1,0-1-1,0 1 0,0-1 0,0 1 0,1-1 0,-1 1 0,1 0 0,-1 2 1,-1 3 49,0 0 1,1 1-1,0-1 1,1 0-1,0 11 1,1-4 39,0 0 0,1 0 0,1 0 0,5 16 0,-6-22-48,1-1 0,0 0 0,0 0 0,1 0 0,-1 0 0,2-1 0,-1 1-1,1-1 1,8 8 0,-11-12-43,1 0-1,-1 0 0,1 0 1,-1 0-1,1-1 0,0 1 1,0-1-1,0 0 0,0 0 1,0 0-1,0 0 0,0 0 1,0-1-1,0 1 1,0-1-1,5 0 0,-5 0-12,-1 0-1,1-1 0,-1 1 1,0-1-1,1 0 0,-1 0 1,1 1-1,-1-1 0,0-1 1,0 1-1,0 0 0,0-1 1,0 1-1,0-1 0,0 1 1,0-1-1,0 0 0,-1 0 1,1 0-1,2-3 0,-2-1-2,1 1 0,-1 0 0,0-1-1,-1 0 1,2-8 0,0 1-2,21-114 37,-23 125-33,-1 0 0,0 1 1,0-1-1,0 0 0,0 1 0,0-1 0,0 0 0,0 0 0,-1 1 0,1-1 0,0 0 0,-1 1 0,0-1 0,1 1 0,-1-1 0,0 1 0,-2-4 0,3 5-3,0 0 0,0 0 1,0 0-1,0-1 0,0 1 0,-1 0 0,1 0 1,0 0-1,0 0 0,0-1 0,-1 1 0,1 0 1,0 0-1,0 0 0,0 0 0,-1 0 0,1 0 1,0-1-1,0 1 0,0 0 0,-1 0 0,1 0 1,0 0-1,0 0 0,-1 0 0,1 0 0,0 0 1,0 0-1,-1 0 0,1 0 0,0 0 0,0 0 0,-1 0 1,1 1-1,0-1 0,0 0 0,0 0 0,-1 0 1,1 0-1,0 0 0,0 0 0,-1 1 0,-5 8 57,6-5-25,-1 0-1,0 0 1,1-1-1,0 1 1,0 0-1,0 0 1,0 0-1,2 7 1,-1 1 65,22 162 1161,-23-172-1317,0-1 1,1 1 0,-1-1-1,0 1 1,1-1 0,-1 0-1,1 1 1,0-1 0,-1 0-1,1 1 1,0-1-1,0 0 1,0 0 0,0 0-1,2 2 1,-2-3-106,0 1 0,0-1 0,0 1-1,0-1 1,0 0 0,0 0 0,0 0 0,0 1 0,1-1 0,-1 0-1,0 0 1,0 0 0,0-1 0,0 1 0,0 0 0,0 0 0,1-1-1,-1 1 1,0 0 0,0-1 0,1 0 0,23-14-1065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3:5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12595,'42'90'8915,"-36"-73"-8026,-1 1 0,0-1 0,3 26-1,-7-42-875,-1-1 0,0 1 0,0-1 0,0 1-1,0 0 1,0-1 0,0 1 0,0-1-1,-1 1 1,1 0 0,0-1 0,0 1 0,0-1-1,-1 1 1,1-1 0,0 1 0,-1 0 0,1-1-12,0 1 0,-1-1 0,1 0 0,0 0 1,0 0-1,0 0 0,-1 0 0,1 0 0,0 0 0,0 0 1,-1 0-1,1 0 0,0 0 0,0 0 0,-1 0 1,1 0-1,0 0 0,0 0 0,0 0 0,-1 0 1,1 0-1,0 0 0,0 0 0,0-1 0,-1 1 0,1 0 1,0 0-1,0 0 0,0 0 0,-1 0 0,1-1 1,0 1-1,0 0 0,0 0 0,0 0 0,0 0 1,0-1-1,-1 1 0,1 0 0,0 0 0,0-1 1,0 1-1,-2-5-7,-1 1 1,1-1-1,1 0 0,-1 0 1,1 0-1,0 0 1,-1-5-1,-2-38-67,4 37 56,0-1-1,0 0 0,1 1 0,4-15 0,-4 20 11,1 0 1,0 0-1,0 1 0,0 0 0,1-1 0,0 1 0,0 0 0,0 0 0,0 0 0,5-4 0,-7 8-13,0 0 0,0 0 0,0 0 0,0 0-1,0 0 1,0 0 0,0 0 0,0 1 0,0-1 0,0 0 0,0 1 0,0-1-1,1 1 1,-1 0 0,0-1 0,0 1 0,1 0 0,-1 0 0,0-1 0,1 1 0,-1 0-1,3 1 1,-1 0-396,0 0-1,0 0 1,-1 1 0,1-1-1,0 1 1,0 0-1,3 2 1,-4-2-56,8 4-818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3:5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17 483 14179,'-16'9'5609,"15"-2"-3824,1 0-177,8-3-520,5-3-296,1-1-432,-1-3-88,0 1-143,10-5-514,7-8-1247,10-2-704,4-9 1223</inkml:trace>
  <inkml:trace contextRef="#ctx0" brushRef="#br0" timeOffset="1">420 0 14307,'-4'23'5305,"2"15"-4025,2 13-71,2 13-81,5 8-280,5-4-464,1-3-128,5-9-160,-1-7-32,-2-16-176,3-5-352,-3-16-1152,1-7-841,-3-14 1425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3:59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11955,'2'23'4985,"2"3"-2529,6 1-647,-2 1-249,-2 0-376,-1-4-664,-2-4-208,1-6-664,-2-4-504,2-10-1560,-2-8-2281,4-21 3024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3:5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9338,'-1'-6'4022,"7"9"-1582,1 1-1959,6 3-39,1 0 1,-1 1 0,-1 0-1,1 1 1,-1 0 0,-1 1-1,0 0 1,0 1 0,-1 0-1,12 17 1,-13-12-215,0 1 1,-1 0 0,-1 0-1,0 1 1,-2-1 0,0 1-1,0 1 1,1 26 0,-4-36-23,-2-9-204,0 0 0,0 0 0,0 0 0,0 0 0,0 0 0,1 0 1,-1 0-1,0 0 0,0 0 0,0 0 0,0 0 0,0 0 0,0 0 0,0 0 0,0 0 0,0 0 0,0 1 0,0-1 0,0 0 0,0 0 0,0 0 0,0 0 0,0 0 0,0 0 0,1 0 0,-1 0 0,0 0 0,0 0 0,0 0 0,0 0 0,0 0 0,0-1 0,0 1 0,0 0 0,0 0 0,0 0 0,0 0 0,0 0 0,0 0 0,0 0 0,0 0 0,0 0 0,1 0 0,-1 0 0,0 0 0,0 0 0,0 0 0,0 0 0,0 0 0,0 0 0,0 0 0,0 0 0,0 0 0,0 0 0,0 0 0,0-1 0,6-18-197,0-3 105,9-24-1,-10 32 66,-1 2-2,13-31-15,-15 40 50,0-1 0,0 1 0,0-1 0,0 1 0,1 0-1,-1 0 1,7-5 0,-9 7 0,1 1-1,-1-1 0,1 1 0,0-1 0,-1 1 1,1 0-1,-1-1 0,1 1 0,0 0 1,-1 0-1,1-1 0,0 1 0,0 0 1,-1 0-1,1 0 0,0 0 0,-1 0 1,1 0-1,0 0 0,-1 0 0,1 0 0,1 1 1,-1-1 8,0 1 1,0-1 0,0 1 0,0 0 0,0-1-1,0 1 1,0 0 0,0 0 0,0 0 0,-1 0-1,1 0 1,1 1 0,0 3 74,1-1 0,-1 1-1,0 0 1,3 9 0,13 75 876,-9-38-975,-6-27-2170,-2-22 11,1-2 836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00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9858,'2'0'440,"1"1"0,0-1 0,0 0 0,0 0 0,0 0 0,0 0 0,0-1 0,-1 1 0,1-1-1,0 0 1,0 1 0,0-1 0,-1 0 0,1-1 0,-1 1 0,1 0 0,-1-1 0,1 0 0,-1 1 0,0-1 0,0 0 0,1 0 0,-2 0 0,4-3-1,-2-2-279,1 1-1,-1-1 0,0 0 0,0 0 0,-1 0 0,0 0 0,0 0 0,-1-1 1,2-14-1,-3 14-122,0 0 0,0 0 0,0 0 0,-1 0 0,0 1 0,-1-1 0,0 0 0,0 0 0,-5-9 0,7 16-31,-1 0 0,1 0 0,-1 0 0,0 0 0,1 0 0,-1 0 0,0 0-1,0 0 1,0 0 0,0 0 0,0 1 0,0-1 0,0 0 0,0 1 0,0-1 0,0 1 0,0-1 0,0 1 0,0-1-1,-1 1 1,1 0 0,-2-1 0,2 1-1,1 0 0,-1 0-1,0 0 1,0 1 0,0-1 0,0 0-1,0 0 1,0 1 0,0-1 0,0 0 0,0 1-1,0-1 1,0 1 0,1-1 0,-1 1-1,0 0 1,0-1 0,1 1 0,-1 0-1,0-1 1,1 1 0,-1 0 0,0 0 0,1 0-1,-1-1 1,1 1 0,-1 2 0,-1 3 23,0 0 0,1 0 0,0 1 0,0-1 0,1 1 0,-1-1 0,1 1 1,1-1-1,0 10 0,0-3 33,0 16 86,-1-16-39,1 1 0,0 0 0,6 26-1,-6-37-99,-1 0-1,1 0 0,0 0 1,1-1-1,-1 1 0,0 0 1,1-1-1,-1 1 0,1-1 1,0 0-1,0 0 0,-1 1 1,2-1-1,-1 0 0,0 0 1,0-1-1,1 1 0,-1 0 1,1-1-1,-1 0 0,1 1 1,0-1-1,-1 0 1,5 0-1,0 0-50,0 0 0,0 0 0,0-1 0,0 0 0,1-1 0,-1 0 0,0 0 0,0 0 0,8-3 0,9-5-647,27-12-1,-47 20 592,14-7-327,-5 3 74,-1-1 0,0 0 0,0 0 0,0-2 0,11-8 0,-12 8 56,-1-2-1,0 1 1,15-20 0,-22 25 285,-1 1 1,1-1 0,-1 0 0,0 0-1,0-1 1,-1 1 0,1 0 0,-1-1-1,2-5 1,-3 9 24,0-1 0,0 0 1,0 0-1,0 1 0,0-1 0,0 0 0,-1 1 0,1-1 0,0 0 1,-1 0-1,0 1 0,1-1 0,-1 1 0,0-1 0,0 0 0,1 1 1,-1 0-1,-1-1 0,1 1 0,0 0 0,0-1 0,0 1 0,-1 0 0,1 0 1,0 0-1,-1 0 0,-2-1 0,-1-1 124,0 1 1,0 0-1,-1 0 1,1 0-1,0 1 1,-1 0-1,0 0 0,1 0 1,-1 1-1,0 0 1,1 0-1,-1 0 1,1 1-1,-1-1 0,0 1 1,1 1-1,-1-1 1,-7 4-1,8-3-4,0 1 0,1-1 0,-1 1 0,1-1 0,0 1 0,0 1 0,0-1 1,0 0-1,0 1 0,1 0 0,-1 0 0,1 0 0,0 0 0,1 1 0,-1-1 0,1 1 0,0 0 0,0-1 0,0 1 0,-1 8 0,1-6-12,2 0-1,-1 0 0,1 0 1,0 0-1,1 1 1,0-1-1,0 0 1,0 0-1,1 0 0,0-1 1,0 1-1,1 0 1,3 6-1,-4-9-107,0-1 1,0 0-1,0 0 0,0 1 1,0-1-1,1-1 0,-1 1 1,1 0-1,0-1 0,0 1 1,0-1-1,0 0 0,0 0 1,1 0-1,-1 0 0,0 0 1,1-1-1,-1 0 0,1 0 1,0 0-1,0 0 0,-1 0 1,1-1-1,0 1 0,7-1 1,-7-1-77,0 0 0,-1 0 0,1 0 0,0 0 0,0-1 0,0 1-1,-1-1 1,1 0 0,0 0 0,-1 0 0,0-1 0,0 1 0,0-1 0,5-4 0,2-5-470,0-1 0,12-19 0,-6 9-177,22-32-574,-37 53 1262,0 0-1,1 1 1,-1-1-1,1 1 1,-1 0-1,1-1 0,0 1 1,-1 0-1,1 0 1,0 0-1,0 0 1,0 0-1,0 1 0,2-2 1,-3 2 31,0 0 0,0 0 0,0 0 0,0 0 1,0 0-1,0 0 0,0 0 0,0 0 0,0 1 0,0-1 0,0 0 1,0 1-1,0-1 0,0 1 0,0-1 0,0 1 0,-1-1 0,1 1 1,0-1-1,0 1 0,0 0 0,-1 0 0,1-1 0,-1 1 0,1 0 1,0 0-1,-1 0 0,1 1 0,2 5 135,0-1 0,-1 1 1,0-1-1,-1 1 0,2 10 0,-2-9-53,0 0 1,1 0-1,0-1 0,3 9 0,-4-15-142,-1 0-1,0-1 0,1 1 0,-1 0 1,1 0-1,-1-1 0,1 1 1,-1-1-1,1 1 0,-1 0 1,1-1-1,-1 1 0,1-1 0,1 1 1,-1-1-31,-1 1 0,1-1 1,-1 0-1,1 0 0,-1 0 0,1 0 1,-1 0-1,1 0 0,-1 0 0,1 0 1,-1-1-1,1 1 0,-1 0 0,0 0 1,1 0-1,-1 0 0,1-1 0,-1 1 1,1 0-1,-1 0 0,0-1 0,1 1 1,-1 0-1,1-1 0,-1 1 1,0 0-1,1-1 0,-1 0 0,8-13-895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5761,'9'-7'3723,"-8"5"-3319,0 1 1,1 0-1,-1-1 0,1 1 0,0 0 1,-1 0-1,3-1 0,-3 2-350,0-1 0,1 1 0,-1 0 0,0 0 0,0 0 0,0 0 0,0 0 0,0 0 0,0 0 0,0 1 0,0-1 0,0 0 0,0 0 0,0 1 0,0-1 0,0 1 0,2 0 0,-1 1-2,1 0 1,-1 0-1,1 0 1,-1 0 0,0 0-1,0 0 1,0 1-1,0-1 1,0 1 0,0 0-1,-1-1 1,3 6-1,0 0 17,17 32 130,22 60 1,-22-47-75,21 53 252,-5 1-1,42 198 1,-65-223 86,-4 0 0,-3 1 0,-3 1 0,-12 127 0,-26-2 314,-14-2-230,34-151-430,1 4-186,12-53-373,4-15-696,9-18-604,14-18 708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0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11306,'2'14'2043,"0"-1"0,0 0-1,7 23 1,0-4-223,0 4 255,14 35 1,-19-62-1837,-3-15-168,-5-19-126,3 20 63,0-6-39,1 1-1,0-1 1,0 1 0,1-1-1,0 1 1,1-1 0,0 1-1,0 0 1,1-1 0,1 1 0,0 1-1,0-1 1,1 1 0,9-14-1,-12 19-168,0 1 0,1 0 0,-1 1 0,1-1 0,0 0 0,0 1 0,0-1 0,0 1 0,0 0 0,1 0 0,-1 0 0,1 1 0,-1-1 0,1 1 0,5-2 0,15 2-620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0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88 3545,'32'-37'2266,"-30"35"-1708,0-1 0,0 1-1,0-1 1,0 0 0,-1 1 0,0-1 0,3-5 0,-4 7-299,0 0-1,0 0 0,1 0 0,-1 0 0,0 0 1,0 0-1,0 0 0,0 0 0,0 0 0,-1 1 1,1-1-1,0 0 0,0 0 0,-1 0 0,1 0 1,0 0-1,-1 0 0,1 0 0,-1 0 0,0-1 1,0 2-137,0-1 1,1 1 0,-1-1-1,0 1 1,1 0 0,-1-1-1,0 1 1,0 0 0,1 0 0,-1-1-1,0 1 1,0 0 0,0 0-1,1 0 1,-1 0 0,0 0-1,0 0 1,1 0 0,-1 0-1,0 1 1,0-1 0,0 0-1,1 0 1,-2 1 0,-20 9 755,19-9-777,-4 4 19,-1 0-1,0 0 1,1 1-1,0 0 1,1 0 0,-1 0-1,1 1 1,-10 14 0,8-8-72,-1 0 1,2 1 0,0 0-1,-7 20 1,10-19 4,0 0 0,1-1-1,1 1 1,0 0 0,1 1-1,0-1 1,1 0 0,1 0 0,0 0-1,2 0 1,-1 0 0,7 17-1,-5-18 12,1 0-1,1-1 1,0 1-1,1-1 0,0 0 1,1-1-1,0 0 1,1 0-1,0-1 1,1 0-1,1 0 0,18 14 1,-23-20-47,1-1 1,1 1 0,-1-1-1,0-1 1,1 1 0,0-1-1,12 3 1,-16-5-14,0 0 0,1-1-1,-1 1 1,0-1 0,0 0 0,1 0 0,-1-1 0,0 1 0,0-1-1,1 0 1,-1 0 0,0 0 0,0 0 0,0-1 0,0 0 0,5-3 0,-2 0-2,0 0 1,-1-1 0,0 0 0,0 0-1,0 0 1,-1-1 0,0 0 0,0 0-1,0 0 1,-1-1 0,-1 1 0,1-1-1,-1 0 1,3-11 0,-1 1 4,-2 0 1,0-1-1,0 1 0,-2-1 1,-1-30-1,-2 27 15,0 1 0,-1-1 1,-2 0-1,0 1 0,-1 0 1,-1 0-1,-1 1 0,-1-1 0,-22-34 1,27 49-7,0 0 1,0 0 0,-1 0 0,0 1 0,-10-9 0,14 13-12,-1-1-1,0 1 1,0 0 0,0 0 0,0 0-1,0 0 1,0 1 0,0-1 0,0 0-1,0 1 1,0 0 0,0-1 0,-1 1-1,1 0 1,0 0 0,0 0 0,0 0 0,0 1-1,-1-1 1,1 0 0,0 1 0,-2 0-1,-3 3 0,-1 0 0,2 0 0,-1 0 0,0 0 0,1 1 0,-11 11 0,10-10-9,-83 87-1198,78-75-112,10-11-235,2-7 1454,0 1 0,0-1 0,0 0-1,0 0 1,0 0 0,1 1 0,-1-1 0,0 0 0,0 0-1,0 0 1,0 0 0,1 1 0,-1-1 0,0 0-1,0 0 1,0 0 0,0 0 0,1 0 0,-1 0 0,0 0-1,0 0 1,1 1 0,-1-1 0,0 0 0,0 0 0,0 0-1,1 0 1,-1 0 0,0 0 0,0 0 0,1-1-1,10 1-1435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0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10202,'8'-14'8114,"32"-44"-6540,-30 46-1480,1 0 0,14-13 0,-20 21-54,-1 0 0,1 1-1,-1 0 1,1 0 0,0 0 0,0 1-1,0 0 1,0 0 0,11-3 0,-14 5-12,-1-1 0,1 1 0,0 0 0,-1 0 0,1 0 1,0 0-1,-1 0 0,1 0 0,-1 1 0,1-1 0,0 1 1,-1-1-1,1 1 0,-1-1 0,1 1 0,-1 0 0,0 0 0,1-1 1,-1 1-1,0 0 0,1 0 0,-1 1 0,0-1 0,0 0 0,0 0 1,0 1-1,1 1 0,2 3 103,-1 0 0,-1 1-1,1-1 1,-1 1 0,1 7 0,1-1 104,0 1 126,0-1 0,12 25 0,-14-34-304,0 0-1,0-1 1,1 1 0,-1-1-1,1 0 1,0 1 0,-1-1-1,1 0 1,1-1-1,-1 1 1,0 0 0,1-1-1,-1 0 1,7 3 0,-9-4-54,0-1 1,0 0 0,0 0 0,0 0 0,-1 0-1,1 0 1,0 0 0,0 0 0,0 0 0,0 0-1,0 0 1,-1 0 0,1-1 0,0 1 0,0 0 0,0-1-1,-1 1 1,1 0 0,0-1 0,0 1 0,-1-1-1,1 1 1,0-2 0,15-16-11,-13 13 0,25-40-451,-19 28-608,19-25 0,-6 16 385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03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39 5225,'-1'-2'528,"1"-1"-1,-1 1 0,0 0 1,0-1-1,0 1 1,-1 0-1,1 0 1,0 0-1,-1 0 1,1 0-1,-1 0 1,0 0-1,0 0 1,1 0-1,-4-1 0,3 2-373,1 1 0,-1-1 0,0 1-1,1-1 1,-1 1 0,0 0-1,1-1 1,-1 1 0,0 0-1,0 0 1,1 0 0,-1 1-1,0-1 1,1 0 0,-1 1-1,0-1 1,1 1 0,-1-1-1,0 1 1,1 0 0,-1 0-1,1 0 1,-1 0 0,-1 1-1,-4 4 20,-1 0 0,1 1-1,0 0 1,1 0 0,0 0-1,0 1 1,0 0 0,1 0-1,0 0 1,1 0 0,0 1-1,0 0 1,1 0 0,-4 17-1,2-1-15,1 0 0,1 0 0,1 0 0,2 39-1,2-35-44,1-1-1,1 1 0,1-1 0,2 0 0,1-1 0,1 1 0,1-1 0,2-1 0,0 0 0,2-1 1,0 0-1,22 27 0,44 52-235,-79-103 24,-1-1 1,1 1-1,-1 0 1,1-1 0,-1 1-1,1 0 1,0-1-1,-1 1 1,1-1 0,0 1-1,0-1 1,-1 1-1,1-1 1,0 1-1,0-1 1,-1 0 0,1 1-1,0-1 1,1 0-1,5-1-620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03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8146,'7'7'6305,"1"8"-4584,-6-12-1076,2 8 137,0-1 1,-1 1-1,0-1 1,2 20-1,2 47 659,-3-17-722,-1-34-469,-3-16-186,0-10-67,0 0 0,0 0 0,0 0 0,0 0 0,0 0 0,0 0-1,-1 0 1,1 0 0,0 0 0,0 0 0,0 0 0,0 0-1,0 0 1,0 0 0,0 0 0,0 0 0,0 0 0,0 0 0,0 0-1,0 0 1,0 0 0,0 0 0,0 0 0,0 0 0,0 0 0,0 0-1,0 0 1,0 0 0,0 0 0,0 0 0,0 0 0,0 0 0,-1-2-58,1 0 0,-1 0 0,1 0 0,0 0 0,-1 0 0,1 0 0,0-1 0,1 1 0,-1-2 0,1-10-112,-1 8 109,1-8-115,0 1-1,0-1 1,2 0 0,4-18 0,-4 21 75,1 1 1,0 1-1,0-1 1,1 0 0,12-16-1,-15 23 105,0 1 0,0 0-1,0-1 1,1 1-1,-1 0 1,0 0 0,1 1-1,-1-1 1,1 0 0,0 1-1,3-2 1,-4 3 18,0-1 1,0 1-1,1 0 1,-1-1-1,0 1 0,0 0 1,1 0-1,-1 0 1,0 1-1,0-1 1,0 1-1,1-1 1,-1 1-1,0 0 1,0-1-1,0 1 0,2 2 1,0-1 59,0 1 0,0 0 0,-1 0 0,0 0 0,1 0-1,-1 1 1,0 0 0,-1-1 0,1 1 0,-1 0 0,1 0 0,-1 0 0,0 1 0,-1-1 0,2 6 0,3 10 328,-1 0 1,2 22 0,-6-33-286,0 0 5,8 59 757,-10-60-718,0-16-140,0-10-178,1 0 0,1 1 0,1 0 0,1-1 0,0 1 0,11-32 0,11-8-67,-21 50 223,0 1 1,0 0 0,0 0-1,1 0 1,0 1 0,7-8-1,-11 12 13,0 1 0,0-1 1,0 0-1,0 1 0,0-1 0,0 1 0,0-1 0,0 1 0,0-1 0,1 1 0,-1 0 0,0-1 0,0 1 0,0 0 0,1 0 0,-1 0 0,0 0 0,0 0 0,0 0 0,1 1 0,-1-1 0,0 0 0,0 0 0,0 1 0,0-1 0,1 1 0,-1-1 1,0 1-1,0 0 0,0-1 0,0 1 0,0 0 0,0 0 0,-1-1 0,1 1 0,1 2 0,1 0 63,0 0 1,-1 0-1,0 1 0,1-1 0,-1 1 1,0 0-1,-1 0 0,1 0 1,1 6-1,0 8 244,-1 1 1,0 0-1,-2 23 1,0-24-109,0 0 1,1 1 0,7 34-1,-7-50-317,0-1-1,-1 1 1,1-1-1,0 1 1,0-1-1,1 1 1,-1-1-1,1 0 1,-1 1-1,4 2 1,-4-4-4,-1-1 0,1 1-1,-1-1 1,1 0 0,-1 1 0,1-1 0,0 0 0,-1 1 0,1-1 0,0 0 0,-1 0-1,1 0 1,0 0 0,-1 0 0,1 1 0,0-1 0,-1 0 0,1 0 0,0-1-1,1 1-92,-1-1-1,0 1 1,1-1-1,-1 1 1,0-1-1,0 0 1,0 1-1,0-1 1,0 0-1,0 0 1,0 0-1,0 0 0,1-1 1,14-21-988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0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11771,'7'10'1663,"0"0"1,0 0 0,1-1 0,15 14 0,-9-10-709,13 18 1,28 44 1095,44 84 0,-88-139-1889,0 2-1,-2-1 1,0 1 0,-1 0 0,6 32 0,-11-36-102,0 1 1,-1 0-1,-1 0 1,-1-1-1,-1 1 1,0 0-1,-5 22 1,0-16-344,0 0 0,-2 0-1,-1-1 1,0 0 0,-2 0 0,-1-1 0,-1-1 0,0 0-1,-2-1 1,-1 0 0,-20 21 0,-2-7-568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198 111 6497,'27'30'2884,"-27"-30"-2756,1 1 0,-1-1 1,0 0-1,0 0 1,0 1-1,0-1 0,0 0 1,1 0-1,-1 0 0,0 1 1,0-1-1,1 0 1,-1 0-1,0 0 0,0 0 1,1 0-1,-1 0 0,0 1 1,0-1-1,1 0 1,-1 0-1,0 0 0,0 0 1,1 0-1,-1 0 0,0 0 1,0 0-1,1 0 1,-1 0-1,0 0 0,1 0 1,-1 0-1,0-1 1,0 1-1,1 0 0,-1 0 1,0 0-1,1 0 0,3-9 2665,-3 6-478,1-2-2221,0-1 0,-1 1 0,0-1 0,0 0 0,0 0 0,-1 0 0,0 1 0,0-1 0,0 0 0,-1 0 0,-1-7 0,1 10-79,0 1 0,0-1 0,0 1 0,0-1 0,-1 1 1,0 0-1,1-1 0,-1 1 0,0 0 0,0 0 0,0 0 0,0 0 0,-4-2 0,1 1 6,1 0 0,-1 0 0,-1 1-1,1 0 1,-6-2 0,7 2-14,-1 1-1,1 1 1,0-1-1,0 1 1,-1-1-1,1 1 1,0 0 0,-1 1-1,1-1 1,0 1-1,-1 0 1,1 0-1,-6 2 1,4 0-6,0 0 1,0 0-1,0 0 0,1 1 1,-1 0-1,1 0 0,0 0 1,-6 7-1,5-4 2,0 1 1,0 0-1,0 0 0,1 0 0,0 1 0,0 0 1,1 0-1,1 0 0,-1 0 0,1 0 1,-3 19-1,6-21 18,-1 0-1,1 0 1,0-1 0,1 1-1,-1 0 1,1 0 0,1-1 0,-1 1-1,1-1 1,4 10 0,-4-12 0,0-1 1,0 1 0,0 0 0,0-1-1,1 0 1,0 1 0,0-1-1,0 0 1,0-1 0,0 1 0,1 0-1,-1-1 1,1 0 0,-1 0-1,1 0 1,0 0 0,7 2 0,-7-3-10,-1-1 0,1 1 1,0-1-1,-1 1 1,1-1-1,0 0 0,-1-1 1,1 1-1,-1 0 0,1-1 1,0 0-1,-1 0 1,6-3-1,2-1 12,0 0 0,16-12 0,-17 11-3,0-1 0,-1 0 0,-1-1 0,13-13 0,-17 17-3,-1-1 0,0 1 0,0-1 0,0 0 0,0 0 1,-1 0-1,0 0 0,0 0 0,0-1 0,-1 1 1,2-7-1,-2-15 176,-1 22-34,0 0 1,0 0-1,2-9 1,2 26 834,-1 6-907,1 0-1,0 0 1,1-1 0,2 1 0,7 16 0,-7-20-80,3 9-137,16 24-1,-26-46 35,1-1 1,-1 1 0,0-1-1,1 1 1,-1-1-1,1 1 1,-1-1 0,0 1-1,1-1 1,-1 0-1,1 1 1,-1-1 0,1 0-1,0 1 1,-1-1-1,1 0 1,-1 0 0,1 1-1,-1-1 1,1 0-1,0 0 1,-1 0 0,1 0-1,0 0 1,-1 0-1,1 0 1,-1 0-1,1 0 1,0 0 0,-1 0-1,1 0 1,-1-1-1,1 1 1,0 0 0,-1 0-1,1-1 1,-1 1-1,1 0 1,-1-1 0,1 1-1,-1 0 1,2-2-1,8-12-917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11690,'0'30'4698,"2"10"-2978,4 6-72,-1 5-271,3 4-337,1-4-520,-3-2-176,-1-9-200,-2-8-64,-3-7-200,4-9-256,-3-11-688,3-1-465,1-13-1279,0-4-2569,10-17 3616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5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9482,'12'43'5582,"-1"-2"-1702,10 59 0,-19-74-3131,-2-15-320,4 19 0,4-50-484,1-5-712,25-47 0,-22 48 575,-8 15 155,1 0 0,0 0 0,1 1 0,0-1 0,0 1 0,13-12 0,-17 18 58,0 0 0,0 1-1,0-1 1,0 1-1,0 0 1,0-1 0,1 1-1,-1 0 1,0 0 0,1 1-1,-1-1 1,0 0 0,1 1-1,-1 0 1,1-1-1,-1 1 1,1 0 0,-1 0-1,1 0 1,-1 1 0,1-1-1,-1 1 1,0-1 0,1 1-1,-1 0 1,1 0-1,-1 0 1,0 0 0,0 0-1,0 0 1,0 1 0,0-1-1,3 3 1,-1 0 83,0 0 0,0 0 0,0 0 0,0 1 0,0-1 0,-1 1 0,0 0 0,0 0 0,0 0 0,-1 1 0,0-1 0,0 1 0,2 6 0,-3-4 27,1-1 0,-1 1-1,-1 0 1,1 0 0,-1-1-1,-1 1 1,0 0 0,0 0 0,-2 10-1,1-10-8,3-9-106,3-14-223,-1-2-89,-2 5 53,1-1-1,0 0 0,1 1 1,6-16-1,23-37 20,-31 64 233,-1 0-1,1-1 1,-1 1-1,1 0 1,0 0-1,0 0 1,-1 0-1,1 0 1,0 0-1,0 0 1,0 0-1,0 0 1,0 0-1,2 0 1,-3 0 0,0 1 1,1 0-1,-1 0 1,1 0-1,-1 0 0,0 0 1,1 0-1,-1 0 1,0 0-1,1 0 1,-1 0-1,0 0 1,1 1-1,-1-1 0,0 0 1,1 0-1,-1 0 1,0 0-1,1 0 1,-1 1-1,8 9 195,-6-6-136,0-1 0,-1 1 0,0 0 0,0 0 0,0 0 0,0 7 0,1 2 86,3 11 87,-1-4-49,-1 1 0,2 29 0,-5-46-187,0-2-62,-1-1 0,1 1 1,0 0-1,1-1 0,-1 1 0,0-1 1,0 1-1,1-1 0,-1 1 1,1 0-1,-1-1 0,2 2 0,-2-3-17,0 0 45,0 0 0,0 1-1,0-1 1,0 0 0,0 0 0,0 0 0,0 0-1,0 0 1,0 0 0,0 0 0,0 0-1,1 0 1,-1 0 0,0 0 0,0 1 0,0-1-1,0 0 1,0 0 0,0 0 0,0 0 0,0 0-1,0 0 1,1 0 0,-1 0 0,0 0-1,0 0 1,0 0 0,0 0 0,0 0 0,0 0-1,0 0 1,0 0 0,1 0 0,-1 0-1,0 0 1,0 0 0,0 0 0,0 0 0,0 0-1,0-1 1,14-5-2001,2-8 739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10226,'1'16'2946,"0"16"1714,11 59-1,-12-88-4561,1-1-1,-1 0 0,1 0 0,0 0 0,0 0 1,0 0-1,0 0 0,0 0 0,1 0 0,-1 0 1,0-1-1,1 1 0,0 0 0,-1-1 0,3 2 1,-3-2-79,0-1 0,1 1 0,-1 0 1,0-1-1,0 1 0,1-1 0,-1 0 0,0 1 1,0-1-1,1 0 0,-1 0 0,0 0 1,1 0-1,-1 0 0,0 0 0,0 0 1,1-1-1,-1 1 0,0 0 0,1-1 1,-1 1-1,0-1 0,0 1 0,0-1 1,0 1-1,1-1 0,0-1 0,1 0-8,-1-1 0,1 1 0,-1-1 0,0 0 0,1 0 0,-1 0 0,3-6 1,9-24-1,-13 28-10,1-2-1,-1 1 1,1 0-1,-2 0 1,1 0-1,-1 0 1,0-1-1,0 1 1,-1 0-1,-1-9 1,2 13 2,-1-1 0,0 0 1,0 0-1,1 0 0,-2 1 1,1-1-1,0 0 0,-1 1 1,1-1-1,-1 1 0,0-1 1,1 1-1,-1 0 0,0 0 1,-1 0-1,1 0 0,0 0 1,0 0-1,-1 1 0,1-1 1,-1 1-1,0 0 0,-3-2 1,3 3 3,0-1 0,-1 1 1,1-1-1,-1 1 0,1 0 1,0 0-1,-1 1 0,1-1 1,0 1-1,-1-1 0,-3 2 1,6-1-94,-1-1 0,1 1 0,0-1 0,-1 1-1,1 0 1,0-1 0,-1 1 0,1 0 0,0 0 0,0 0 0,0 0 0,0 0 0,0 0 0,0 0 0,0 0 0,0 0 0,0 1 0,0-1-1,1 0 1,-1 0 0,1 1 0,-1-1 0,1 1 0,-1-1 0,1 0 0,0 1 0,-1 2 0,1-4-13,0 0-1,0 1 1,0-1 0,0 0 0,0 0 0,0 1 0,0-1-1,0 0 1,0 1 0,0-1 0,1 0 0,-1 1-1,0-1 1,0 0 0,0 0 0,0 1 0,1-1 0,-1 0-1,0 0 1,0 1 0,0-1 0,1 0 0,-1 0 0,0 1-1,0-1 1,1 0 0,-1 0 0,0 0 0,0 0-1,1 0 1,-1 1 0,0-1 0,1 0 0,-1 0 0,0 0-1,1 0 1,-1 0 0,0 0 0,1 0 0,-1 0 0,0 0-1,1 0 1,-1 0 0,0 0 0,0 0 0,1 0-1,-1-1 1,1 1 0,10-2-1567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33:0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29 110 2889,'-8'-3'2077,"-6"-3"1498,14 6-3406,0 0-1,-1-1 1,1 1-1,-1 0 0,1-1 1,-1 1-1,1 0 1,0-1-1,-1 1 0,1 0 1,0-1-1,-1 1 1,1-1-1,0 1 0,0-1 1,-1 1-1,1-1 1,0 1-1,0-1 0,0 1 1,0-1-1,0 0 1,0 1-148,0-1 0,0 1 0,0 0 0,0-1-1,1 1 1,-1-1 0,0 1 0,0 0 0,1-1 0,-1 1 0,0 0 0,1-1 0,-1 1 0,0 0 0,1 0 0,-1-1 0,0 1 0,1 0 0,-1 0 0,1-1 0,1 1 20,7-6 43,1 1-1,0 1 1,0 0-1,21-6 1,-28 9-66,12-2 147,27-4 0,-16 3-37,92-10 156,17-3-115,-130 16-152,13-2 61,27-1 1,-41 3-35,0 1 0,0 0 0,0 1 0,0-1 0,0 1 0,1 0 0,-1 0 0,0 0 0,-1 0 1,1 1-1,0-1 0,5 4 0,-9-5-27,1 0 0,-1 0 0,0 0 1,0 0-1,1 1 0,-1-1 0,0 0 0,0 0 0,0 0 1,1 0-1,-1 0 0,0 1 0,0-1 0,0 0 1,0 0-1,1 0 0,-1 0 0,0 1 0,0-1 0,0 0 1,0 0-1,0 0 0,0 1 0,0-1 0,0 0 1,1 0-1,-1 1 0,0-1 0,0 0 0,0 0 0,0 1 1,0-1-1,0 0 0,0 0 0,0 1 0,-1-1 1,1 0-1,0 0 0,0 1 0,0-1 0,0 0 0,0 0 1,0 0-1,0 1 0,0-1 0,-1 0 0,1 0 1,0 0-1,0 1 0,-1-1 2,1 0 0,-1 0 0,1 0 0,0 1 0,-1-1 0,1 0 0,-1 0 0,1 0 0,0 0 0,-1 0 0,1 0 0,-1 0 1,1 0-1,-1 0 0,1 0 0,0 0 0,-1 0 0,1-1 0,-1 1 0,1 0 0,0 0 0,-1 0 0,1-1 0,0 1 0,-1 0 0,1 0 0,-1-1 0,0 0-378,-1 1 163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9946,'7'-6'3889,"8"6"-2753,5 4-120,0-1-255,1 5-257,2-11-272,-3-2-104,5 5-784,-5-4-977,2 12 1057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48 8826,'2'-4'3179,"-4"4"-167,-6 7-52,-2 3-2291,1-1-1,1 1 1,0 1 0,0-1-1,1 1 1,-8 15 0,13-22-619,1-1 1,-1 1-1,1 0 1,0 0 0,0 0-1,0 0 1,1 0 0,-1 0-1,1 0 1,0 1 0,0-1-1,0 0 1,1 0 0,-1 0-1,1 0 1,0 0 0,0 0-1,1 0 1,-1 0 0,1-1-1,0 1 1,0 0-1,0-1 1,4 6 0,-3-5-18,1-1 0,-1 1 1,1-1-1,0 0 0,0 0 0,0 0 1,8 4-1,1-1 112,19 6 0,-12-5 19,-18-6-105,0 0 0,1 0-1,-1 1 1,0-1 0,0 0 0,0 1 0,0-1-1,0 1 1,-1 0 0,1 0 0,0-1 0,1 4-1,-3-4-28,1-1-1,-1 1 0,1 0 0,-1 0 1,0 0-1,0 0 0,1 0 1,-1 0-1,0 0 0,0-1 1,0 1-1,0 0 0,0 0 0,0 0 1,0 0-1,0 0 0,0 0 1,-1 0-1,1 0 0,0 0 1,-1-1-1,1 1 0,0 0 0,-1 0 1,1 0-1,-1 0 0,1-1 1,-1 1-1,0 0 0,1-1 1,-1 1-1,0 0 0,1-1 0,-1 1 1,0-1-1,0 1 0,-1 0 1,-5 3-289,1-1 0,-1 0 0,0 0 0,0-1 0,0 0 1,0 0-1,0 0 0,0-1 0,-9 1 0,2-3-1677,2-3 823</inkml:trace>
  <inkml:trace contextRef="#ctx0" brushRef="#br0" timeOffset="1">301 1 12691,'1'35'5065,"-6"16"-3321,5 5-280,-2 1-375,1-6-345,13-15-456,5-4-152,6-15-296,2-4-256,-2-13-928,-3-10-793,-7-16 1297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11402,'1'5'4745,"8"-1"-2784,6 3-193,-3-5-463,3 0-369,3-4-544,9-2-128,2-1-712,3 0-424,3-9 528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6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7882,'-38'3'3961,"17"2"-513,8-2-1231,10 1-601,7 4-88,13-6-655,6 1-281,13-3-328,-7 0-72,5-1-688,-1-3-681,3-4 753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12363,'3'18'4857,"-2"21"-3257,-1 3-112,0 17-199,-1 7-305,2-2-448,2-4-160,3-7-224,4-9-72,3-12-296,-1-7-264,1-17-808,-1-8-513,-5-5 1097</inkml:trace>
  <inkml:trace contextRef="#ctx0" brushRef="#br0" timeOffset="1">259 307 10138,'19'31'4641,"-13"1"-1872,5 2-1257,-3-4-80,-5 0-599,-3-11-401,-4-5-952,-6-4-529,-3-11-1503,0-10 1512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8138,'27'21'7434,"0"-2"-3557,-21-16-3643,1 0 1,-1 0-1,1 0 0,-1-1 0,1 0 1,0 0-1,11 1 0,-10-2-300,-2 0-29,1-1 1,-1 1-1,11 4 0,-15-5 94,1 2-1,-1-1 1,0 0-1,1 0 1,-1 1-1,0-1 1,0 1 0,0 0-1,0 0 1,0 0-1,-1 0 1,3 3-1,-1 0 80,0 0 1,0 0-1,0 1 1,-1-1-1,0 1 0,0 0 1,-1-1-1,2 13 0,-1 2 478,-1 25 0,-1-44-534,-1 19 529,0 0 0,-2 0 0,-6 24-1,9-42-456,14-35-501,9-24-364,-16 35 550,2 1 0,1 0 0,15-25 0,-22 43 226,-1-1 0,1 1 0,0 0 0,0 0 0,0 0 0,6-5 0,-8 8 9,0-1 0,0 0 0,0 1 0,0-1 0,0 1 0,0-1 0,0 1 0,0 0 0,0 0 0,0-1 0,0 1 0,0 0 0,0 0-1,0 0 1,0 0 0,0 0 0,0 0 0,0 0 0,0 0 0,0 0 0,0 1 0,0-1 0,0 0 0,0 1 0,0-1 0,0 1 0,0-1 0,0 1 0,0-1-1,0 1 1,1 1 0,1 2 79,1 0 0,-1 0-1,0 1 1,0-1 0,0 1-1,0 0 1,-1 0-1,0 0 1,2 6 0,2 8 186,3 23-1,-5-20-149,-1-5-94,-2-11-175,0 1 1,0-1 0,1 0-1,0 0 1,0 0 0,6 12-1,-8-18 70,0 1 0,1-1 0,-1 1-1,0-1 1,1 0 0,-1 1-1,0-1 1,1 1 0,-1-1 0,1 0-1,-1 1 1,1-1 0,-1 0-1,1 1 1,-1-1 0,1 0 0,0 0 25,-1 0 1,1 0 0,-1 0 0,0 0 0,1 0 0,-1-1-1,1 1 1,-1 0 0,0 0 0,1-1 0,-1 1 0,0 0-1,1 0 1,-1-1 0,0 1 0,1-1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9850,'12'4'3037,"-7"-2"-1765,0-1 0,0 1-1,0-1 1,11 2-1,-14-3-1166,-1 0-1,0 0 0,1 0 0,-1-1 1,0 1-1,1 0 0,-1 0 1,0-1-1,1 1 0,-1-1 1,0 1-1,0-1 0,1 0 0,-1 1 1,0-1-1,0 0 0,0 0 1,0 0-1,0 0 0,0 0 0,0 0 1,0 0-1,0 0 0,1-2 1,0-3-2,1 1 0,-1-1 1,2-10-1,1-2-19,5-12-9,-1-1 0,4-35 0,-12 61-65,-1 1-1,1-1 0,-1 0 0,-1 1 0,0-7 0,1 10-4,0 0-1,0 0 0,-1 0 1,1 0-1,0 0 0,-1 0 1,1 0-1,-1 0 0,1 0 1,-1 1-1,0-1 1,1 0-1,-2-1 0,2 2 2,-1-1-1,1 1 0,-1 0 0,0 0 1,1-1-1,-1 1 0,1 0 1,-1 0-1,0 0 0,1 0 0,-1 0 1,0 0-1,1 0 0,-1 0 1,0 0-1,1 0 0,-1 0 0,1 0 1,-1 0-1,0 0 0,1 0 1,-1 1-1,-1-1 0,2 1 6,-1 0 0,1-1-1,-1 1 1,1 0 0,0 0 0,-1-1-1,1 1 1,-1 0 0,1 0 0,0-1 0,0 1-1,0 0 1,-1 0 0,1 0 0,0 0-1,0-1 1,0 1 0,0 0 0,0 0-1,1 1 1,-2 13 118,-1-8-73,1 1 1,0-1 0,1 1-1,-1-1 1,2 11-1,-1-9-11,2-1-35,0 0-1,0 0 1,0 0-1,1 0 1,0 0-1,8 14 1,-9-20-71,0 1 0,0 0 0,0-1 0,1 1 0,-1-1 0,1 0 0,-1 0 0,1 0 0,0 0 0,0 0 0,0-1 0,0 1 1,0-1-1,0 0 0,0 0 0,1 0 0,-1 0 0,0 0 0,6 0 0,6 0-520,0 0-1,32-4 1,-30 2 296,-15 1 260,87-10-1093,-81 9 1051,0-1 0,1 0-1,-1-1 1,0 0-1,0 0 1,-1-1-1,1 1 1,10-9 0,-16 11 73,0 0 1,-1-1-1,1 1 1,-1-1-1,1 1 1,-1-1 0,0 1-1,0-1 1,0 0-1,0 0 1,0 0-1,0 1 1,0-1 0,0 0-1,-1 0 1,1 0-1,-1 0 1,1 0-1,-1 0 1,0 0 0,0 0-1,0-1 1,0 1-1,0 0 1,0 0-1,-1-2 1,0 1 28,-1-1 1,1 1-1,-1 0 0,1 0 1,-1 0-1,0 0 0,0 0 1,0 1-1,0-1 0,0 1 1,-1-1-1,0 1 0,1 0 1,-1 0-1,-3-2 0,2 1 61,0 1 0,0 0 0,-1 0 0,1 1-1,0 0 1,-1-1 0,1 1 0,-1 1-1,1-1 1,-1 1 0,0-1 0,-4 2 0,7-1-24,0 0 1,-1 0-1,1 1 0,0-1 1,0 1-1,0-1 1,-1 1-1,1 0 1,0 0-1,0 0 1,0 0-1,0 0 1,1 1-1,-1-1 1,0 0-1,0 1 1,1 0-1,-1-1 1,1 1-1,-1 0 1,1 0-1,0 0 1,0-1-1,0 1 1,0 1-1,-1 1 0,0 2 48,1 0-1,-1 1 1,2-1-1,-1 0 0,0 0 1,1 0-1,0 1 0,1-1 1,-1 0-1,1 0 0,1 0 1,-1 0-1,1 0 1,0 0-1,0 0 0,1 0 1,2 5-1,-4-10-114,0 0 1,0 0-1,0 0 1,0 0-1,0 0 1,0 0-1,0 0 1,0 0-1,1-1 1,-1 1-1,0 0 1,0-1-1,1 1 1,-1-1-1,0 1 1,3-1-1,21 1-6,-16-1-18,-8 0-60,0 0 0,1-1 0,-1 1 0,0 0 0,0-1 0,1 1 0,-1-1 0,0 0 0,0 1 0,0-1-1,0 0 1,0 0 0,0 1 0,0-1 0,0 0 0,0 0 0,0 0 0,0 0 0,1-2 0,14-27-3974,-11 19 1920,4-8 518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1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4993,'6'5'1361,"-1"-1"1,-1 1-1,1 0 0,-1 1 1,0-1-1,0 1 0,4 7 1,1 5 826,7 21 0,-11-26-1809,0 1 0,1-1 1,11 17-1,-5-16-431,-12-14 24,0 0-1,0 0 0,1 0 0,-1 0 0,0 0 0,0 0 0,0 0 0,0 1 0,0-1 0,0 0 1,1 0-1,-1 0 0,0 0 0,0 0 0,0 0 0,0 0 0,0 0 0,1 0 0,-1 0 1,0 0-1,0 0 0,0 0 0,0 0 0,0 0 0,1 0 0,-1 0 0,0-1 0,0 1 0,0 0 1,0 0-1,0 0 0,2-8-2994,-2 6 2908,1 0-1,-1 1 0,1-1 1,-1 0-1,1 0 1,0 0-1,1-1 0,1-6 64,10-39 80,-11 42 30,1-5 516,3 8 379,-2 2-576,-2 0-131,0 1 0,0-1 0,1 1 1,-1 0-1,0 0 0,0 0 1,4 0-1,-5 0-172,0 0 1,-1 0-1,1 0 1,0 1-1,0-1 1,-1 0-1,1 0 0,0 0 1,-1 1-1,1-1 1,0 0-1,-1 1 1,1-1-1,0 0 1,-1 1-1,1-1 1,-1 1-1,1-1 0,0 1 1,-1-1-1,0 1 1,1-1-1,-1 1 1,1 1-1,0 22 1153,-2-17-1162,0-1 0,0 1 1,0-1-1,-1 0 0,0 0 0,0 0 0,-1 0 0,-5 10 1,6-12-45,2 3 5,2-6-17,-1-5-9,1-8-15,1 0 0,0 0 0,9-21 0,-9 24-1,5-11-483,0 1 1,20-33-1,-23 44-374,0 1-1,0 0 1,1 0 0,0 1-1,0 0 1,1 0-1,0 0 1,12-8-1,10 0-1486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82 3649,'0'-2'841,"0"0"-1,1 0 1,-1 1 0,1-1 0,-1 0 0,1 1-1,1-3 1,-2 2-380,1 1 0,0 0 0,-1 0 0,0 0 0,1-1 1,-1 1-1,0 0 0,1 0 0,-1-1 0,0 0 0,0 1-308,-1 0 0,1 0-1,0 1 1,-1-1 0,1 0 0,0 1 0,-1-1 0,1 0 0,-1 1 0,1-1 0,-1 1-1,1-1 1,-1 1 0,1-1 0,-1 1 0,0-1 0,1 1 0,-1-1 0,0 1 0,1 0-1,-1 0 1,0-1 0,0 1 0,-2-1-30,0 0-1,0 0 1,0 1 0,0-1 0,0 1-1,-4 0 1,2-1-42,0 1 0,-1 0 0,1 0 1,0 1-1,0 0 0,-1 0 0,1 0 0,0 0 0,0 1 1,0 0-1,0 0 0,0 0 0,-5 4 0,4-2-24,0 1 0,0 0 0,0 0 1,1 0-1,0 1 0,0 0 0,0 0 0,1 0 0,0 1 0,0-1 0,1 1 0,-1 0 0,2 0 1,-1 0-1,-3 15 0,2 2 1,0 1-1,2-1 1,0 1 0,2-1 0,1 1 0,1 0 0,10 47-1,-5-42 16,1-1 0,2 0 0,23 49-1,-27-67-48,1 0 0,0 0 0,1-1-1,16 18 1,-18-22-15,0-1-1,0 0 0,1 0 1,0 0-1,0-1 1,0 0-1,1 0 1,11 4-1,-14-6-3,1-1 0,0 1 0,0-1 0,0 0 0,0-1 0,0 1 0,1-1 1,-1 0-1,0-1 0,0 1 0,11-4 0,-10 2-2,0-1 1,0 1 0,-1-2-1,1 1 1,-1-1-1,1 0 1,-1 0 0,10-9-1,-5 1-5,0 0 1,-1 0-1,0-1 0,-1-1 0,-1 0 1,0 0-1,-1 0 0,8-21 0,-10 20-4,0 1 1,-1-1-1,0 0 0,-1 0 0,-1-1 0,-1 1 0,0-1 0,-1 1 1,0 0-1,-1-1 0,-1 1 0,-6-22 0,2 17 3,0 1 0,-2-1 0,-16-28 0,6 16 18,-26-33 0,36 55-6,1 1 1,-1-1 0,-1 1 0,0 1 0,0-1 0,-12-7 0,17 13-7,-1 1 0,1-1 1,-1 1-1,0 0 1,0 0-1,0 1 0,0-1 1,0 1-1,0 0 1,0 1-1,0-1 0,-1 1 1,1 0-1,0 0 0,0 1 1,-9 1-1,6 0-9,0 1-1,1-1 1,-1 1-1,1 1 1,0-1 0,0 1-1,0 1 1,-11 8-1,13-9-204,1 0 0,0 0 0,0 0-1,1 0 1,-1 0 0,1 1 0,0-1-1,0 1 1,1 0 0,-1 0 0,1 0-1,0 0 1,-2 11 0,3-15 125,1 0-1,0 0 1,0 0-1,0 0 1,0 0-1,0 0 1,0 0-1,0 0 1,0 0-1,0 0 1,0 0 0,0 0-1,1 0 1,-1 0-1,0 0 1,1 1-1,0-1 12,1-1-1,-1 1 0,0 0 0,0 0 0,1-1 1,-1 1-1,0 0 0,1-1 0,-1 0 0,0 1 1,3-1-1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29 6585,'-1'-2'469,"0"1"0,0-1-1,-1 0 1,1 0 0,0 1-1,-1-1 1,1 0 0,-1 1-1,1 0 1,-1-1 0,0 1-1,0 0 1,1 0 0,-4-2-1,2 2-125,0 0-1,0 0 0,0 1 0,-1-1 0,1 1 0,0-1 0,0 1 0,0 0 0,-4 1 0,0 0-60,0 0-1,0 1 0,0 0 1,0 0-1,0 1 0,1 0 1,-1 0-1,-8 6 0,7-4-158,0 1-1,1 1 0,0-1 1,0 1-1,1 0 0,-1 1 1,2 0-1,-1 0 0,1 0 1,0 0-1,1 1 1,0 0-1,0 0 0,-3 13 1,2 0-3,0 0 0,2 0 0,0 0-1,2 1 1,1 28 0,1-32-40,2 1-1,-1-1 0,2 0 1,1 1-1,0-2 1,12 26-1,-3-13 97,2 0 0,34 50 1,-39-65-120,0-1 1,2 0 0,14 13-1,-21-22-50,0-1 0,0 0 0,0-1 0,1 1 0,0-1 0,0-1 0,0 1 0,0-1 0,0 0-1,9 1 1,-15-3-33,0-1-1,-1 0 1,1 0-1,0 0 0,0 1 1,-1-1-1,1 0 1,0 0-1,0 0 1,0 0-1,-1 0 0,1-1 1,0 1-1,0 0 1,-1 0-1,1 0 0,0-1 1,-1 1-1,1 0 1,0-1-1,-1 1 0,1 0 1,0-1-1,0 0 1,0 0-59,-1 0 0,1 0 0,-1 0 1,0 0-1,1 0 0,-1 0 0,0 0 1,0 0-1,0 0 0,0 0 0,1 0 0,-1 0 1,-1 0-1,1 0 0,0 0 0,0-2 1,-5-17-625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1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10298,'2'1'771,"0"0"-1,-1 0 1,1 1-1,-1-1 1,0 1-1,1-1 1,1 3-1,5 15 2097,-6-9-2451,0 0-1,1 11 0,-1-4 433,1 9-335,-1 0 0,-4 44 0,2-63-437,-2 1-1,1-1 1,-4 10-1,-1 12 139,6-25-144,1-4-38,3-6-59,-2 2-15,-1 1 0,0-1 0,0 0 0,-1 0 0,1 0 0,-1 0 0,0 0 1,0 0-1,0 0 0,-1-5 0,0-12-144,2 4 38,0-1 0,1 1 0,7-23 0,-7 29 122,2 1 0,-1-1 0,2 1 0,-1 0 0,1 0 1,10-13-1,-13 21 35,-1-1 0,1 1 0,0 1 0,0-1 0,0 0 0,0 0 0,1 1 0,-1-1 0,0 1 0,1 0 0,-1-1 0,0 1 0,1 0 0,0 1 0,-1-1 0,1 0 0,0 1 0,4-1 0,-5 1 17,0 0 0,-1 0 0,1 1 0,0-1 0,0 0 0,0 1 0,0-1 1,0 1-1,0 0 0,-1 0 0,1-1 0,0 1 0,-1 0 0,1 1 0,0-1 1,-1 0-1,1 0 0,-1 1 0,0-1 0,1 1 0,-1-1 0,0 1 0,0-1 1,0 1-1,0 0 0,1 3 0,0 1 80,0 0 1,0 1-1,-1 0 1,1-1-1,-1 14 0,-2 35 355,0-24-212,0 4-2,0-11-28,2 27 1,3-63-236,3-38-230,-6 32 128,2 0 1,0 1-1,1-1 1,1 1-1,8-19 1,-9 26 96,1 1 0,-1-1 0,2 1 0,0 1 1,0-1-1,0 1 0,1 0 0,0 0 0,0 1 0,11-9 0,-16 15 35,0 0-1,0 0 0,0 0 0,-1 0 1,1 1-1,0-1 0,0 0 0,0 1 0,0-1 1,0 1-1,0 0 0,0 0 0,0-1 1,0 1-1,0 1 0,0-1 0,0 0 0,1 0 1,-1 1-1,0-1 0,-1 1 0,1 0 1,0 0-1,2 0 0,0 1 41,-1 1-1,1-1 0,-1 1 1,1-1-1,-1 1 1,0 0-1,0 0 1,-1 0-1,1 1 1,4 6-1,-2 0 109,0 1-1,0 0 1,-1 1-1,-1-1 0,1 1 1,1 20-1,2 71 740,-6-83-775,-1-14-106,1 0 1,-1 0 0,0 0-1,0 0 1,-1 0-1,0 0 1,0 0 0,-4 10-1,5-16-61,0 1 0,0-1-1,0 0 1,-1 1 0,1-1 0,0 0-1,0 0 1,-1 1 0,1-1-1,0 0 1,-1 0 0,1 1 0,0-1-1,-1 0 1,1 0 0,0 0 0,-1 0-1,1 0 1,-1 0 0,1 1-1,0-1 1,-1 0 0,1 0 0,-1 0-1,1 0 1,0 0 0,-1-1 0,0 1-204,1 0 1,0 0 0,-1 0-1,1 0 1,0-1 0,-1 1-1,1 0 1,0 0-1,-1-1 1,1 1 0,0 0-1,0-1 1,-1 1 0,1 0-1,0-1 1,0 1 0,0 0-1,-1-1 1,1 1 0,0 0-1,0-1 1,0 1 0,0-1-1,0 0 1,-3-14-1275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10418,'4'2'4177,"5"-2"-2689,2-2 9,4-3-353,-2 1-184,6-3-352,2-1-160,-14 2-232,10 2-79,-5 1-570,-3 3-559,2 0-2345,-1 3 2129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 4497,'0'0'372,"0"-1"-1,0 1 1,0 0 0,0 0 0,-1 0-1,1-1 1,0 1 0,0 0-1,0 0 1,0 0 0,-1-1 0,1 1-1,0 0 1,0 0 0,-1 0-1,1 0 1,0 0 0,0 0 0,-1 0-1,1 0 1,0-1 0,0 1 0,-1 0-1,1 0 1,0 0 0,0 0-1,-1 0 1,1 0 0,0 1 0,-1-1-1,-4 11 1742,1 5-1579,1-1 1,0 1-1,0 25 0,2-36-433,-2 131 1825,3-119-1817,0-16-100,0 1 0,0-1 1,1 1-1,-1-1 0,0 1 0,1-1 0,-1 1 0,1-1 1,-1 1-1,2 1 0,-2-3-87,0 1 0,1-1 1,-1 1-1,0-1 0,1 0 1,-1 1-1,0-1 0,1 1 1,-1-1-1,1 0 0,-1 0 1,0 1-1,1-1 0,-1 0 1,1 0-1,-1 1 0,1-1 1,-1 0-1,1 0 0,-1 0 1,1 0-1,-1 0 0,1 0 1,-1 0-1,1 0 0,-1 0 1,1 0-1,-1 0 0,1 0 1,0 0-1,0-3-4151,-1 2 2978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3 142 9210,'-1'-1'4305,"-1"-1"-1921,2 1-759,0 0-121,0-1-560,20 1-272,43 0-336,-31-1-95,8 1-113,-4 1-24,-2 0-48,-9-1-168,-13 2-881,-4 2-599,-17-1 904</inkml:trace>
  <inkml:trace contextRef="#ctx0" brushRef="#br0" timeOffset="1">103 1 8858,'0'14'4361,"2"12"-1633,-2 8-855,0-2-193,-2 4-568,-1 0-255,3-7-393,0 5-128,3-8-176,1-4-96,0-10-408,1-10-376,0-8-1017,3-9-335,-2-1 1216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61 7354,'-11'-10'11460,"-2"2"-8834,11 8-2640,0-1 1,0 1-1,1-1 0,-1 1 0,0 0 0,0 0 0,0 0 0,0 0 0,1 0 0,-1 0 0,0 1 0,0-1 0,0 1 1,1-1-1,-1 1 0,0-1 0,-2 3 0,1-2 32,-1 1-3,1 0 1,-1-1-1,1 1 0,0 1 1,-4 2-1,6-4-7,0 0 1,0 0-1,0 1 0,0-1 0,0 0 0,0 1 0,0-1 0,0 1 0,1-1 0,-1 1 0,1-1 0,-1 1 0,1 0 1,-1-1-1,1 1 0,0 0 0,0 2 0,0 2 15,1 0 1,0 0-1,0 0 0,0 0 1,1 0-1,4 10 1,1 1 25,-6-12-36,1-1-1,0 0 0,0 1 1,0-1-1,1 0 0,0-1 1,-1 1-1,1 0 1,0-1-1,1 0 0,-1 1 1,1-1-1,-1 0 0,7 3 1,-7-5-11,-1 0 1,0 0 0,0 0-1,1 0 1,-1 0 0,0-1-1,1 1 1,-1-1 0,1 1-1,-1-1 1,0 0 0,1 0-1,-1 0 1,1-1 0,-1 1-1,1 0 1,-1-1 0,0 0-1,1 1 1,-1-1 0,0 0-1,0 0 1,1 0 0,-1-1-1,0 1 1,0 0 0,0-1-1,-1 0 1,3-1 0,0-2 1,0 0 0,0 0 0,0-1 0,-1 1-1,0-1 1,0 0 0,0 1 0,-1-1 0,0-1 0,0 1 0,0 0 0,-1 0 0,0-1 0,0 1 0,-1-1 0,0-11 0,-1 13 4,1 0 1,-1-1-1,0 1 0,0 0 0,-1 0 1,1 0-1,-1 0 0,0 0 1,-4-6-1,4 8 1,0 0-1,-1 0 1,1 0-1,-1 0 1,1 1-1,-1-1 1,0 1-1,0 0 1,0 0 0,0 0-1,0 0 1,-1 0-1,1 1 1,-4-2-1,4 2-6,1 0 0,0 1 0,-1-1 0,1 1 0,-1-1 0,1 1 0,-1 0 0,1 0 0,-1 0 0,1 0 0,-1 1 0,1-1 0,-1 1 0,1-1 0,0 1 0,-1 0 0,1 0 0,0 0 0,-1 0 0,1 0 0,0 1 0,0-1 0,0 1 0,0-1 0,1 1 0,-1 0 0,0 0 0,0 0-1,1 0 1,0 0 0,-1 0 0,1 0 0,0 0 0,0 0 0,0 1 0,0-1 0,0 1 0,1-1 0,-1 4 0,0-3-56,0 0 0,0 0 0,1 0 0,-1 0 0,1-1 0,0 1 0,0 0 0,0 0 0,0 0 0,1 0 0,-1 0 0,1 0 0,-1 0 0,1-1 1,0 1-1,2 3 0,-3-5-102,1 0 0,0-1 1,0 1-1,-1 0 1,1-1-1,0 1 1,0 0-1,0-1 0,0 1 1,0-1-1,0 1 1,0-1-1,0 0 0,1 1 1,18 2-2203,-13-2 1384,16 0-426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31 6761,'25'-30'6298,"-27"32"-5895,-1 0-1,1 0 1,0 0 0,0 0-1,0 0 1,0 1 0,0-1 0,1 1-1,-1-1 1,-1 5 0,-11 31 727,11-30-802,-3 9-109,1 0 0,1 0 1,1 0-1,0 0 0,1 1 0,0 21 1,3-32-208,-1 0 1,1 0 0,0 1-1,0-1 1,1 0 0,0 0 0,0-1-1,1 1 1,-1 0 0,2-1-1,-1 0 1,1 1 0,0-1 0,0-1-1,0 1 1,1-1 0,0 1-1,7 4 1,-4-3-77,0-2 0,17 10-1,-20-13-210,-1 0 0,0 0-1,1-1 1,-1 1 0,1-1 0,0 0-1,9 1 1,-5-5-449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9874,'5'6'4273,"3"6"-2161,-4 1-295,-1 7-465,-2-2-280,-6 2-455,4 0-137,-2-1-192,3 1-80,-3-5-120,1-3-48,2-3-264,-3-5-208,3-4-569,-4 0-423,3-1-1080,-1-1-905,2 1 2153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5921,'1'-1'587,"1"0"0,-1-1-1,1 1 1,-1 0 0,1 0-1,-1 0 1,1 0 0,-1 0-1,1 0 1,0 0 0,0 1 0,-1-1-1,1 1 1,0-1 0,0 1-1,2-1 1,-2 2-330,1-1 1,-1 0-1,0 1 1,0-1-1,0 1 0,1 0 1,-1 0-1,0 0 1,0 0-1,0 0 1,0 0-1,-1 0 0,4 3 1,8 7 166,-1 0 0,-1 1 0,0 1 0,0-1 0,-1 2 0,8 15 0,-7-10-216,-1 1 0,0 0 0,-2 1 0,6 22 1,-11-29-173,0 1 1,-1 0 0,-1 0-1,0 0 1,-1-1 0,0 1-1,-1 0 1,-1 0 0,-1 0-1,0-1 1,-1 1 0,0-1-1,-8 16 1,10-26-207,0 1-1,0-1 0,0 0 1,-1 0-1,0 0 1,0 0-1,-5 4 1,6-6-520,0 0 1,0-1 0,-1 1-1,1-1 1,0 1 0,-1-1-1,1 0 1,-5 1 0,6-1-705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4:2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21 3513,'0'-1'177,"1"1"-1,-1-1 1,-1 1 0,1-1 0,0 1 0,0-1-1,0 1 1,0-1 0,0 1 0,0-1 0,-1 1-1,1-1 1,0 1 0,0-1 0,-1 1 0,1 0-1,0-1 1,-1 1 0,1-1 0,0 1 0,-1 0-1,1-1 1,-1 1 0,1 0 0,0-1 0,-1 1-1,1 0 1,-1 0 0,0-1 228,0 0 0,0 1 0,0-1 0,0 1 0,0-1 0,0 0 1,1 0-1,-1 1 0,-1-3 0,1 4 4361,2 6-3772,5 15-1030,27 64 837,2 9 211,-23-60-682,11 44 353,-15-49-451,-3-10-119,-1 1 0,-1 0 1,-1 0-1,-1 0 0,-1 24 1,-17 105 119,13-122-192,-2 0 0,0 0 0,-14 33 0,17-52-215,-1-1-1,1 0 1,-2 0-1,1 0 0,-1 0 1,-1-1-1,1 0 1,-1 0-1,0 0 1,-1-1-1,0 0 1,0 0-1,0 0 1,-9 4-1,11-7-146,1-1-1,0 0 0,0 0 1,-9 2-1,9-4 171,0 0 1,-1 0-1,1 0 0,0 0 0,-5-1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2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69 3697,'1'-5'752,"0"1"-73,-1 0 0,1 1 0,1-1 0,-1 0 0,3-4 0,-1 2 391,-2 6-780,0-1 0,0 0 0,-1 0-1,1 0 1,-1 0 0,1 0-1,-1 0 1,1 0 0,-1 0 0,0 0-1,0-1 1,1 1 0,-1 0 0,0 0-1,0 0 1,0 0 0,0-2-1,0 3-171,-1-1 0,1 1 0,0-1 0,0 1 0,0-1 0,-1 1 0,1-1 0,0 1 0,0-1 0,-1 1 0,1-1 0,0 1 0,-1-1 0,1 1 0,-1-1 0,1 1 0,-1 0 0,1-1 0,-1 1 0,1 0 0,-2-1 0,1 0 206,1 1-266,0 0 0,-1 0 1,1 0-1,0 0 0,0 0 0,-1 0 1,1 0-1,0 0 0,-1 1 0,1-1 1,0 0-1,0 0 0,-1 0 0,1 0 1,0 0-1,-1 0 0,1 1 0,0-1 1,0 0-1,0 0 0,-1 0 0,1 1 1,0-1-1,0 0 0,0 0 0,-1 0 1,1 1-1,0-1 0,0 0 1,0 1-1,0-1 0,0 0 0,0 0 1,-1 1-1,1-1 0,0 1 0,-4 12 321,4-13-317,-48 161 1536,-7 49-703,48-156-496,-1 109 1,7-105-350,1-55-126,0 0 0,0 0 0,0 0-1,0 0 1,-1-1 0,1 1 0,-1 0-1,0 0 1,0-1 0,-1 4 0,-1-4-1199,3-8-859,2-15-920,5-7 1268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26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 9010,'3'-1'582,"0"0"0,0 0 0,-1 0 0,1 0 0,0 0 0,0 0 0,0 1 0,1 0 0,-1-1 0,5 2 0,-6-1-424,0 0 0,0 1 0,0-1 0,0 1 1,0 0-1,-1 0 0,1 0 0,0 0 0,0 0 1,-1 0-1,1 0 0,-1 0 0,1 1 0,-1-1 1,1 0-1,-1 1 0,0-1 0,1 3 0,5 6 273,-2 0-1,1 1 1,-1 0 0,4 15-1,11 49 417,-13-44-565,50 197 803,-51-204-1072,-2 1 0,0-1 1,-1 1-1,-1 35 0,-5-42-574,3-18 504,0 0 0,0 1-1,0-1 1,0 0 0,0 1-1,0-1 1,0 0-1,0 0 1,-1 1 0,1-1-1,0 0 1,0 0 0,0 1-1,0-1 1,0 0 0,-1 0-1,1 1 1,0-1 0,0 0-1,0 0 1,-1 0-1,1 0 1,0 1 0,0-1-1,0 0 1,-1 0 0,1 0-1,0 0 1,0 0 0,-1 0-1,1 1 1,0-1 0,-1 0-1,1 0 1,0 0-1,0 0 1,-1 0 0,1 0-1,0 0 1,-1 0 0,1 0-1,0 0 1,0-1 0,-1 1-1,1 0 1,0 0 0,0 0-1,-1 0 1,1 0 0,0 0-1,0-1 1,-1 1-1,1 0 1,0 0 0,-6-7-1050</inkml:trace>
  <inkml:trace contextRef="#ctx0" brushRef="#br0" timeOffset="1">0 297 6785,'11'3'4041,"-10"-2"256,6-1-2736,2-1-73,10 1-400,-3 0-224,6 2-464,2-2-160,-2 0-216,0 0-480,-2 0-1976,1-1 1680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2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60 6801,'-39'-51'5770,"37"47"-5037,1 4-583,1 0 0,0 0 0,0-1 0,0 1 1,0 0-1,0 0 0,0 0 0,0-1 0,0 1 0,0 0 0,-1 0 0,1 0 0,0-1 0,0 1 0,0 0 0,0 0 1,-1 0-1,1 0 0,0-1 0,0 1 0,0 0 0,-1 0 0,1 0 0,0 0 0,0 0 0,-1 0 0,1 0 0,0 0 1,0 0-1,-1 0 0,1 0 0,0 0 0,0 0 0,-1 0 0,1 0 0,0 0 0,0 0 0,0 0 0,-1 0 0,1 0 0,-1 1-29,1-1 0,-1 0-1,1 1 1,-1-1 0,0 1-1,1-1 1,0 1 0,-1 0-1,1-1 1,-1 1 0,1-1-1,0 1 1,-1 0 0,1-1-1,0 1 1,0 0 0,-1 0-1,1-1 1,0 1 0,0 1-1,-1 22-12,1-23-98,0 7 27,0-1-1,1 1 1,0-1-1,0 1 1,1-1-1,0 0 0,5 14 1,-3-12-22,1-1 0,0 1-1,1-1 1,0 0 0,0-1 0,0 0 0,1 0 0,0 0-1,15 11 1,-11-11-1,1 0 0,0 0-1,0-1 1,0-1 0,1 0-1,19 5 1,-4-5 737,-30-5-716,-1 0-1,1 0 1,0 1 0,-1-1 0,1 1 0,-1-1 0,1 1 0,-4 2-1,-2 0 18,-9 3 96,0 2-1,-21 11 1,-24 12 403,61-30-540,-1 0 1,1 0-1,0-1 1,0 1-1,0 0 1,0 0-1,0 1 1,0-1-1,0 0 1,0 0-1,1 0 1,-1 1-1,0-1 1,1 0-1,-1 1 1,1-1-1,-1 1 1,1-1-1,0 0 1,0 1-1,-1-1 1,1 1-1,0-1 1,0 1-1,1 1 1,0 4-6,0 1 0,0-1 0,6 14 0,-4-10-57,-2-8-91,0-1 0,0 0 1,0 0-1,0 0 0,0 0 0,0 0 1,1 0-1,1 3 0,-2-4-79,0-1 0,0 1-1,-1 0 1,1 0 0,0 0-1,0-1 1,0 1 0,0-1-1,1 1 1,-1-1-1,0 1 1,0-1 0,0 0-1,0 1 1,0-1 0,1 0-1,-1 0 1,2 0 0,8-2-809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8 2649,'-10'-7'9368,"9"7"-9278,-1 0 0,1 0 0,0 0 0,0 0 0,0 0 0,0 0 0,0 0 0,0 0 0,0 0 0,0 1 0,0-1 0,0 0 0,-1 1 0,-2 1 91,3-2-171,-3 1 10,1 0 0,0 0 0,0 1 0,0-1 0,0 1 0,0 0 0,1 0 0,-6 4 0,-7 10 13,0 0-1,1 2 0,0 0 1,2 0-1,0 1 1,-16 35-1,21-33 0,1-1 1,-4 28-1,-3 8 43,-12 32 60,-8 95 212,27-148-277,-5 62 186,4 0-1,6 123 1,33 91 343,27-2 58,-37-201-421,52 208 491,-45-201-423,-7-26-55,71 265 604,-66-270-697,4 0 0,47 88 0,-74-164-154,-1 0 2,2 0 1,-1 0 0,1 0-1,9 10 1,-14-17-11,0-1 0,0 0 0,0 0-1,1 0 1,-1 0 0,0 0 0,0 0-1,0 0 1,0 0 0,0 0 0,0 0 0,0 0-1,0 0 1,0 0 0,0 0 0,0 0-1,0 0 1,0 0 0,1 0 0,-1 0 0,0 0-1,0 0 1,0 0 0,0 0 0,0 0 0,0 0-1,0 0 1,0 0 0,0 0 0,0 0-1,0 0 1,1 0 0,-1 0 0,0 0 0,0 0-1,0 0 1,0 0 0,0 0 0,0 0 0,0 0-1,0 0 1,0 0 0,0 0 0,0 0-1,0 0 1,0 0 0,0 0 0,0 0 0,1-1-1,-1 1 1,0 0 0,0 0 0,0 0-1,0 0 1,0 0 0,0 0 0,0 0 0,0 0-1,0 0 1,0 0 0,0 0 0,0-1 0,0 1-1,0 0 1,0 0 0,0 0 0,0 0-1,0 0 1,0 0 0,-1-8-376,-1-14 63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2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5225,'0'0'3432,"0"0"-185,0 6 330,0-4-3373,0-1 1,0 1 0,0 0 0,-1 0-1,1-1 1,0 1 0,-1 0-1,1-1 1,-1 1 0,0 0 0,1-1-1,-1 1 1,0-1 0,-1 3 0,-2 0 3,0-1 0,0 1 0,0-1 1,-6 4-1,2-2-55,-12 11 124,6-6 143,-28 18 0,37-25-323,0 0-1,0 0 0,0 1 1,1-1-1,-1 1 1,1 0-1,-6 8 0,9-10-93,-1-1-1,1 1 1,1-1-1,-1 1 1,0 0-1,0 0 1,0 0-1,1-1 1,-1 1-1,1 0 1,0 0-1,-1 0 1,1 0-1,0 0 1,0 0-1,0 0 1,1-1-1,-1 1 1,0 0-1,1 0 1,-1 0-1,1 0 1,-1 0-1,1-1 1,0 1-1,1 2 1,-1-2-60,0-1-1,0 1 1,0-1 0,0 0 0,0 0-1,0 1 1,1-1 0,-1 0 0,0 0-1,1 0 1,-1 0 0,0 0 0,1 0-1,-1-1 1,1 1 0,-1-1 0,1 1-1,0-1 1,-1 1 0,4 0 0,0-1-671,1-1 0,-1 1 0,0-1 0,1 1 0,5-3 0,-6 2-61,18-3-711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2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53 9066,'-29'-38'3465,"28"38"-3330,1-1 0,-1 0 1,1 1-1,-1-1 1,1 1-1,-1-1 0,1 0 1,0 1-1,0-1 1,-1 0-1,1 1 0,0-1 1,0 0-1,0 1 1,-1-1-1,1 0 0,0 0 1,0 1-1,0-2 1,1 2-80,-1 0 0,0 0 1,0 0-1,0 0 0,0 0 0,0 0 1,0 0-1,0 0 0,0 0 1,0 0-1,0 0 0,1 0 1,-1 0-1,0 0 0,0 0 1,0 0-1,0 0 0,0 0 1,0 0-1,0 0 0,0 0 0,0 0 1,1 0-1,-1 0 0,0 0 1,0 0-1,0 0 0,0 0 1,0 0-1,0 0 0,0 0 1,0 0-1,0 0 0,0 0 0,0 0 1,1 0-1,-1 0 0,0 0 1,0 1-1,0-1 0,0 0 1,0 0-1,0 0 0,0 0 1,0 0-1,0 0 0,0 0 1,0 0-1,0 0 0,0 0 0,0 1 1,0-1-1,0 0 0,0 0 1,0 0-1,0 0 0,0 0 1,0 0-1,0 0 0,0 0 1,0 0-1,0 1 0,0-1 1,0 0-1,0 0 0,0 0 0,0 0 1,0 0-1,0 5 334,0 0 1,0 0-1,3 7 0,0 10-68,17 183 1236,-20-166-1359,2-1 0,12 69 0,-13-107-264,-1 1-1,0-1 0,0 1 1,0 0-1,1-1 0,-1 1 1,0-1-1,0 1 1,0 0-1,0-1 0,0 1 1,0-1-1,0 1 0,0 0 1,-1-1-1,1 1 0,0-1 1,0 1-1,0-1 0,-1 2 1,1-3-108,-1 1 1,1-1-1,-1 1 0,1-1 1,-1 1-1,1-1 1,0 1-1,-1-1 0,1 1 1,0-1-1,0 1 1,-1-1-1,1 0 0,0 1 1,0-1-1,0 1 1,0-1-1,-1 0 1,1 0-1,-5-21-1091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28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10602,'2'0'453,"0"-1"-1,-1 1 1,1-1 0,0 1-1,0 0 1,-1 0-1,1 0 1,0 0 0,0 0-1,-1 0 1,1 0-1,0 0 1,0 1 0,2 0-1,26 11 567,-24-9-432,8 4-94,43 21 758,-51-25-1172,-1 1 0,0 0 0,0 0 0,0 0 0,0 0 0,-1 1 0,8 8 0,-11-10-66,1 0 0,-1-1 1,0 1-1,0 0 1,1 0-1,-2 0 0,1 0 1,0 0-1,-1 0 1,1 0-1,-1 0 1,0 0-1,0 1 0,0-1 1,-1 0-1,1 0 1,-1 0-1,1 0 1,-1 0-1,-1 3 0,0-1 1,-1 1-1,1-1 0,-1 0 1,0-1-1,0 1 0,-1 0 0,1-1 1,-1 0-1,-8 8 0,-10 4 36,-1-1-1,0-1 0,-29 12 1,42-21-27,3-3 2,3 1-43,16 3 30,58 18 106,-14-6 126,-50-16-150,0 0-1,0 1 0,-1 0 1,1 0-1,-1 0 0,1 1 1,-1-1-1,0 1 0,-1 0 1,6 6-1,-8-7-15,0 0 0,1 0 1,-1 0-1,-1 0 0,1 0 0,0 1 0,-1-1 0,0 1 1,0-1-1,0 1 0,0-1 0,0 1 0,-1-1 1,1 1-1,-1 0 0,0-1 0,0 1 0,-1 0 0,0 4 1,0-3-7,-1 0 1,0 0 0,0 0-1,0 0 1,0 0 0,-1 0-1,1-1 1,-1 1 0,-1-1 0,1 0-1,-1 0 1,1 0 0,-1 0-1,0-1 1,-1 1 0,1-1-1,0 0 1,-1 0 0,0-1-1,-8 4 1,8-3-79,-1-2-1,1 1 1,0-1-1,0 1 1,-1-1-1,1-1 1,-1 1-1,1-1 1,-1 0-1,1 0 1,-1-1-1,1 1 1,-1-1-1,1-1 1,0 1-1,0-1 1,-1 0-1,1 0 1,0 0-1,-7-5 1,2-3-1022,10 10 925,0 0-1,0 0 1,-1 0 0,1 0 0,0-1-1,0 1 1,-1 0 0,1 0-1,0 0 1,0-1 0,0 1 0,-1 0-1,1-1 1,0 1 0,0 0 0,0 0-1,0-1 1,0 1 0,0 0-1,0-1 1,0 1 0,0 0 0,0 0-1,0-1 1,0 1 0,0 0 0,0-1-1,0 1 1,0 0 0,0-1-1,0 1 1,0 0 0,0 0 0,0-1-1,0 1 1,1 0 0,-1-1-1,0 1 1,8 0-1331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16 7522,'-39'26'3303,"38"-26"-3201,1 0 0,-1 1 1,1-1-1,-1 0 0,1 1 0,-1-1 0,0 0 0,1 0 1,-1 0-1,1 1 0,-1-1 0,0 0 0,1 0 0,-1 0 1,1 0-1,-1 0 0,0 0 0,1 0 0,-1 0 1,0 0-1,1-1 0,-1 1 0,1 0 0,-1 0 0,1 0 1,-1-1-1,0 1 0,1 0 0,-1-1 0,1 1 1,-1 0-1,1-1 0,-1 1 0,1-1 0,0 1 0,-1-1 1,-4-2 3480,62-6-1315,-25 5-2013,34-6-67,92-2-1,-152 12-197,-2 0-61,0 0 1,0 0-1,0 0 1,0 0 0,0 1-1,0 0 1,-1 0-1,6 1 1,-9-2 4,0 1 0,1-1 0,-1 0 0,0 0 0,1 0 0,-1 0-1,0 0 1,1 1 0,-1-1 0,0 0 0,1 0 0,-1 1 0,0-1 0,0 0 0,1 0 0,-1 1 0,0-1-1,0 0 1,0 0 0,1 1 0,-7 4-2782,-5 3 1164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1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 4889,'-5'4'3009,"6"-7"207,6-5-1247,8 4-313,2-3-104,8 3-263,4 0-193,7 3-368,3 1-168,-3 1-256,-2-1-104,0 0-112,-12 0-264,-2 2-920,-10 0-632,-14-2 960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24 7378,'1'-2'545,"-1"1"1,1-1 0,-1 1 0,0-1-1,0 1 1,1-1 0,-1 1 0,0-1-1,0 1 1,-1-3 0,1 4-423,0 0-1,0 0 1,0-1-1,0 1 1,0 0-1,0 0 1,-1-1-1,1 1 1,0 0-1,0 0 1,0 0-1,-1-1 1,1 1-1,0 0 1,0 0-1,0 0 1,-1 0-1,1-1 1,0 1-1,0 0 1,-1 0-1,1 0 1,-1 0 0,-10 1 988,1 3-707,1 0 1,0 0-1,0 1 0,-12 9 0,-32 28-211,40-30-194,0 1 0,1 0 0,-13 19 0,20-24-11,-1 0 0,2 0-1,-1 1 1,1-1 0,1 1 0,-1 0 0,-3 18 0,6-23 13,1 0 1,0 0 0,-1 0-1,1 0 1,1 0 0,-1 0-1,0 0 1,1 0 0,0-1-1,0 1 1,0 0 0,1 0-1,-1 0 1,1-1 0,0 1 0,0-1-1,0 1 1,0-1 0,4 4-1,0-2 11,-1 0 0,1 0 0,0-1 0,0 1-1,0-1 1,0-1 0,1 0 0,-1 1 0,14 3 0,43 11 110,-34-11 43,56 23 1,-83-29-300,0 0 1,1 0-1,-1 0 1,0 0-1,0 0 1,-1 1 0,1-1-1,0 1 1,0-1-1,-1 1 1,1-1-1,-1 1 1,1 0-1,-1 0 1,0 0-1,1 0 1,-1 0-1,0 0 1,0 3-1,0 2-799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10282,'7'1'534,"0"-1"0,0 1 0,0 1 0,0-1 0,0 1 0,0 0 0,-1 1 0,1-1 0,-1 1 0,0 0 0,0 1 0,0 0 0,0 0 0,-1 0 0,6 6 0,3 3-88,-2 1 0,0 0 0,0 1-1,13 25 1,-21-34-361,0 0-1,-1 1 0,0 0 1,-1 0-1,4 11 1,-5-14-61,-1-1 0,1 1 0,-1 0 0,0-1 0,0 1 0,0-1 0,0 1 1,-1 0-1,1-1 0,-1 1 0,0-1 0,0 1 0,-2 4 0,-3 2 20,0 0 0,-1-1 0,0 0-1,-1 0 1,0 0 0,0-1 0,-1 0-1,0 0 1,0-1 0,-12 6 0,12-7-121,0-1 0,0 0 0,-1-1 1,1 0-1,-1 0 0,0-1 0,0 0 0,0-1 1,-1 0-1,1-1 0,-20 0 0,29-1-39,0 0 0,0 0-1,1 0 1,-1 0 0,0 0-1,0 0 1,0 0 0,0-1 0,0 1-1,0 0 1,1-1 0,-1 1-1,0 0 1,-1-2 0,2 2-10,-1-1 0,1 1 0,0-1 0,0 1 1,0-1-1,0 1 0,0 0 0,0-1 0,0 1 0,0-1 0,0 1 1,0-1-1,0 1 0,0-1 0,0 1 0,0-1 0,0 1 0,0-1 1,1 1-1,-1-1 0,0 1 0,0 0 0,0-1 0,1 1 1,-1-1-1,1 1 0,11-15-1844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26 557 9698,'-4'-16'6140,"-1"-5"-3589,2-72 544,5 27-2896,14-82 0,-12 121-184,14-48-1,-14 64-3,0 0 0,1 0-1,0 0 1,0 1 0,2 0-1,10-15 1,-15 22-3,0 1-1,-1 0 1,1 1 0,0-1-1,0 0 1,0 0 0,1 1 0,-1-1-1,0 1 1,4-1 0,-5 1-5,0 1 1,0 0-1,0 0 1,0 0 0,0-1-1,0 1 1,0 0 0,0 0-1,0 1 1,1-1-1,-1 0 1,0 0 0,0 1-1,0-1 1,0 0 0,0 1-1,0-1 1,0 1-1,0-1 1,0 1 0,0 0-1,-1-1 1,1 1-1,0 0 1,1 1 0,4 5 17,-1 1 1,0-1 0,0 1 0,-1 0-1,0 1 1,0-1 0,4 15 0,-8-23-22,17 57 367,19 109-1,-24-106-125,-5-25-136,11 64 297,-15-74-515,1 49 0,-4-73 68,0 1-77,0-1 0,0 0 0,0 0 0,0 0 0,0 0 0,0 1-1,0-1 1,0 0 0,-1 0 0,1 0 0,0 0 0,-1 0 0,1 0 0,-1 0 0,1 0 0,-1 0-1,1 0 1,-1 0 0,-1 1 0,-4-2-821</inkml:trace>
  <inkml:trace contextRef="#ctx0" brushRef="#br0" timeOffset="1">14 381 10770,'-13'-8'4601,"18"4"-2256,-2-1-553,9 0-400,16 1-231,-7-7-545,12 6-224,-2 1-312,2 3-392,2 2-1160,-2 0 2432,7 1-1152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5 322 9458,'0'3'4697,"-4"-2"-1144,4-2-1785,0-1-544,0 1-247,8-2-345,18-2-200,34-4-488,-40 3-480,-5 0 208,1-2 56</inkml:trace>
  <inkml:trace contextRef="#ctx0" brushRef="#br0" timeOffset="1">340 0 9954,'0'4'4441,"3"19"-2032,-1 6-401,-2 15-544,-1 10-247,0 5-473,-1 1-216,2-11-280,6-6-96,-4-14-88,2-8-32,-4-4-472,-1-5-320,1-4-889,-4-2-575,4-9 1408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3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9226,'1'-1'329,"-1"0"1,1 0-1,0 0 0,0 0 1,0 0-1,0 0 0,-1 0 0,1 0 1,1 0-1,-1 1 0,0-1 1,0 0-1,0 0 0,0 1 1,0-1-1,1 1 0,-1-1 1,0 1-1,3-1 0,3 0 350,0 0 0,11 0 0,-3 1 276,-9-1-636,5 0 179,0 0 1,0 1-1,0 0 1,16 3-1,-25-3-458,0 1 0,1-1 0,-1 1 0,0 0 0,1 0 0,-1 0 0,0 0 0,0 0 0,0 0 0,0 0 0,0 1 0,0-1 0,0 1 0,0-1 0,-1 1 0,1 0 0,-1 0 0,1 0-1,-1 0 1,0 0 0,1 0 0,-1 0 0,0 0 0,0 0 0,-1 1 0,2 3 0,-1-2-21,-1 1 0,0-1 0,0 1 0,0-1 0,-1 1 0,1-1 0,-1 0 0,0 1 0,0-1 0,-1 1 1,1-1-1,-1 0 0,0 0 0,-5 7 0,2-2 0,-2 0 1,1 0 0,-1-1 0,-16 15-1,16-18-30,0 0 0,0 0 0,-1 0 0,1-1 0,-1-1 0,0 1 1,0-1-1,-12 3 0,20-6 5,0 0 0,-1 0 1,1 0-1,-1 0 0,1 1 1,-1-1-1,1 0 0,-1 0 1,1 0-1,0 1 0,-1-1 1,1 0-1,-1 0 1,1 1-1,0-1 0,-1 0 1,1 1-1,0-1 0,0 1 1,-1-1-1,1 0 0,0 1 1,0-1-1,0 1 0,-1-1 1,1 1-1,0 0-2,0-1 0,0 1 0,0 0 0,1 0 0,-1-1-1,0 1 1,0 0 0,0-1 0,1 1 0,-1 0 0,0-1 0,1 1 0,-1-1 0,1 1-1,0 0 1,1 2-14,1-1-1,-1 1 1,1-1-1,0 1 1,5 2-1,4 0-5,24 9 1,-22-9 37,17 8 1,-26-11 13,-1 1-1,0-1 0,-1 1 1,1 0-1,0 0 0,-1 0 1,1 0-1,3 5 0,-6-7 11,0 0 0,0 1-1,0-1 1,-1 1 0,1-1 0,0 1 0,-1-1-1,1 1 1,0-1 0,-1 1 0,0 0-1,1-1 1,-1 1 0,0 0 0,0-1-1,0 1 1,0 0 0,0-1 0,0 1-1,-1-1 1,1 1 0,-1 0 0,1-1-1,-1 1 1,1-1 0,-1 1 0,0-1-1,0 1 1,0-1 0,0 1 0,0-1-1,0 0 1,0 0 0,-2 2 0,-2 3 75,-1 0 1,0-1-1,-1 0 1,1 0 0,-1 0-1,0-1 1,0 0-1,0-1 1,-1 1-1,1-1 1,-1-1 0,-13 4-1,4-7-1104,14-1-593,10-2 250,6 0 407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7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72 4561,'-9'-14'2053,"7"12"-1581,0-1 1,0 1 0,0-1-1,0 0 1,1 0 0,0 0-1,-1 0 1,1 0-1,0 0 1,0 0 0,0-6-1,1 8-362,0 1 0,0-1 0,0 0 0,0 1 0,0-1-1,0 0 1,1 1 0,-1-1 0,0 1 0,0-1 0,1 0 0,-1 1 0,0-1-1,1 1 1,-1-1 0,0 1 0,1-1 0,-1 1 0,1-1 0,-1 1-1,1-1 1,0 1 0,0-1 37,1 0-1,-1 1 1,0-1 0,1 1-1,-1-1 1,1 1 0,-1 0-1,1-1 1,1 1-1,2 0 74,0 0-1,0 1 0,0-1 0,0 1 0,5 1 0,-5 0-134,0 0-1,0 0 1,0 0 0,-1 0-1,1 1 1,-1 0-1,1 0 1,-1 0 0,0 0-1,-1 1 1,7 6 0,-8-7-61,0-1 0,0 1 0,0 0 0,-1-1 0,1 1 0,-1 0 0,0 0 0,0 0 1,0 0-1,0 0 0,-1 0 0,1 0 0,-1 0 0,1 0 0,-1 1 0,0-1 0,0 0 0,-1 0 1,1 0-1,-2 4 0,0 0 12,-1 0 1,0 0-1,0 0 1,-1 0 0,0 0-1,0-1 1,-1 0-1,1 0 1,-1 0-1,-1 0 1,1-1 0,-1 0-1,-6 4 1,0-1 26,1 0 0,-1-1 1,0-1-1,-1 0 0,0-1 0,-15 5 1,87-11 301,34-11-301,-41 5-93,-21 5-1229,-23 2 778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70 8002,'-5'-55'3754,"6"40"429,-3 16 669,-6 15-3822,-3 0-912,-1-1-1,-16 16 1,7-7-30,11-13-5,1 1 0,0 0 0,1 0 1,1 1-1,-10 19 0,15-26-47,0-1 1,1 0-1,-1 1 1,1-1-1,0 1 1,1 0-1,-1-1 1,1 1-1,0-1 1,1 1-1,-1 0 1,1-1-1,0 1 1,1-1-1,-1 1 1,3 5-1,0-1 24,1 0-1,0 0 1,8 12-1,-11-19-44,1 1-1,0-1 0,0 0 0,0 0 1,0 0-1,0-1 0,1 1 0,-1-1 1,1 1-1,0-1 0,6 2 0,1 0 73,1 0-1,-1-2 0,1 1 1,0-1-1,-1-1 1,1 0-1,12-1 0,-16-1 74,1-1 151,-9 2-300,1 0 0,-1 0 0,0 0 0,0 0 0,0 0-1,0 0 1,0 0 0,0 0 0,0 0 0,0 0 0,1 0 0,-1 0 0,0 0 0,0 0 0,0 0 0,0 0 0,0 0 0,0 0 0,0 0 0,0 0-1,1 0 1,-1 0 0,0 0 0,0 0 0,0 0 0,0 0 0,0 0 0,0 0 0,0 0 0,0 0 0,0 0 0,0 1 0,1-1 0,-1 0 0,0 0-1,0 0 1,0 0 0,0 0 0,0 0 0,0 0 0,0 0 0,0 0 0,0 1 0,0-1 0,0 0 0,0 0 0,0 0 0,0 0 0,0 0 0,0 0-1,-2 1 533,2-1-527,-1 0 0,1 0 0,0 0 1,0 0-1,0 0 0,-1 0 0,1 0 0,0 0 1,0 0-1,-1 0 0,1 0 0,0 0 0,0 0 1,0 0-1,-1 0 0,1 1 0,0-1 0,0 0 1,0 0-1,-1 0 0,1 0 0,0 0 0,0 0 1,0 1-1,0-1 0,-1 0 0,1 0 0,0 1 1,-3 2 9,-47 55 104,47-55-120,0 0 1,-1-1-1,1 1 1,-1-1 0,1 0-1,-1 0 1,0 0-1,0-1 1,0 0-1,0 1 1,0-1 0,0 0-1,-7 0 1,7-1-146,0 1 0,0 0 0,-1 0 0,1 0 0,0 1 0,0-1 0,-7 4-1,6-1-780,4-4 725,1 0 0,-1 0 0,1 1 1,-1-1-1,0 0 0,1 1 0,0-1 0,-1 0 1,1 1-1,-1-1 0,1 0 0,-1 1 0,1-1 0,0 1 1,-1-1-1,1 2 0,0-2-206,1 1 1,0-1-1,0 1 1,-1-1-1,1 1 0,0-1 1,0 0-1,0 1 1,0-1-1,0 0 0,0 0 1,-1 1-1,1-1 0,0 0 1,1 0-1,10 3-3029,1 0 1559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14 8218,'0'0'402,"1"-1"-1,-1 1 1,0-1 0,0 1 0,1-1 0,-1 1-1,0-1 1,0 1 0,0-1 0,0 1 0,0-1-1,0 1 1,0-1 0,0 1 0,0-1 0,0 1-1,0-1 1,0 0 0,0 1-252,0-1 1,-1 1-1,1 0 0,0 0 1,0-1-1,-1 1 0,1 0 0,0 0 1,0 0-1,-1 0 0,1 0 1,0-1-1,0 1 0,-1 0 1,1 0-1,0 0 0,-1 0 0,1 0 1,0 0-1,-1 0 0,1 0 1,0 0-1,0 0 0,-1 0 0,-3 1 56,1 0 0,-1-1-1,1 2 1,-1-1 0,-5 3-1,8-3-187,-12 5 214,1 0 1,0 2-1,-18 13 0,23-15-82,0 0-1,1 1 1,-1 0-1,1 0 1,-8 13 0,12-16-136,-1 0 1,1 0-1,0 1 1,0-1 0,0 0-1,1 1 1,0-1-1,0 1 1,0 0-1,0-1 1,1 1-1,-1 0 1,1 5 0,1-9-56,-1 1 0,0-1 1,0 1-1,1-1 0,-1 0 1,1 1-1,0-1 0,-1 1 1,1-1-1,0 0 0,0 1 1,0-1-1,0 0 0,0 0 1,0 0-1,0 0 0,0 0 1,0 0-1,3 2 0,-2-2-218,0 0 0,0 0-1,1 0 1,-1-1-1,0 1 1,1 0-1,-1-1 1,1 0 0,-1 1-1,1-1 1,3 0-1,16-3-1013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 9474,'-1'-1'339,"1"1"1,-1 0-1,0-1 1,0 1-1,1 0 1,-1 0-1,0-1 1,0 1-1,0 0 1,1 0-1,-1 0 0,0 0 1,0 0-1,0 0 1,1 1-1,-2-1 1,0 0-159,1 1 0,0-1-1,0 1 1,0 0 0,1-1 0,-1 1 0,0 0 0,0-1 0,0 1 0,-1 2 0,-1 1 89,0 0 1,1 1 0,-1-1-1,-2 8 1,0 2 90,0 1 1,1 0-1,1-1 0,0 1 1,-1 24-1,3-27-225,1-1-1,1 1 1,0 0-1,0-1 1,1 1-1,1-1 1,6 21 0,-8-29-104,1 1 0,0 0 0,0-1 0,0 0 1,0 1-1,0-1 0,1 0 0,-1 0 0,1 0 0,0 0 1,0 0-1,0-1 0,0 0 0,1 1 0,-1-1 0,0 0 1,1 0-1,6 2 0,-7-4-20,1 1 0,-1 0 1,0-1-1,1 0 0,-1 1 1,1-1-1,-1-1 0,0 1 0,1 0 1,-1-1-1,0 0 0,1 0 1,-1 0-1,0 0 0,0 0 0,0-1 1,0 1-1,0-1 0,0 0 1,0 0-1,3-2 0,-2 0 3,0 0 0,-1-1-1,1 1 1,-1 0 0,0-1-1,0 0 1,-1 0 0,1 0-1,-1 0 1,0 0 0,0 0-1,-1-1 1,0 1 0,2-11-1,-2 6 25,-1-1 0,1 0-1,-2 1 1,1-1 0,-2 1-1,-4-20 1,5 25-16,-1-1 0,-1 1 0,1 0 0,-1 0-1,1 0 1,-2 0 0,1 0 0,-7-7 0,8 9-15,-1 1 0,1-1 0,-1 1 1,0 0-1,0 0 0,0 0 0,0 0 0,0 0 0,0 1 0,0-1 1,-1 1-1,1 0 0,-1 0 0,-5-1 0,7 2-18,1 0 1,-1 0-1,0 0 0,1 0 1,-1 1-1,0-1 1,1 1-1,-1-1 0,1 1 1,-1-1-1,0 1 0,1 0 1,0-1-1,-1 1 0,1 0 1,-1 0-1,-1 3 0,-2 0-330,1 1 0,0 0 0,-5 8 0,0 0-999,-2 1 571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64 402 2008,'-5'4'8751,"-6"2"-3760,1-1-2860,5-4 588,-2-8-1501,3-2-1173,0 0 0,1 0 0,0 0-1,0 0 1,1 0 0,0-1 0,-1-11 0,2 8-19,1 0 0,0 0 1,1 0-1,4-25 0,-3 24-20,2-10-3,0 0 1,2 1-1,0-1 0,2 1 0,1 1 1,14-30-1,-19 45 3,-3 5-1,-1 1-1,1-1 1,0 1 0,-1 0 0,1-1 0,0 1-1,0 0 1,0 0 0,0 0 0,0 0 0,0 0-1,0 0 1,0 0 0,1 0 0,-1 0 0,0 0 0,0 0-1,3 0 1,-3 1 1,0-1 0,-1 1 0,1 0 0,0 0 0,-1 1 0,1-1-1,0 0 1,-1 0 0,1 0 0,0 0 0,-1 1 0,1-1 0,-1 0 0,1 0 0,0 1 0,-1-1 0,1 0-1,-1 1 1,1-1 0,-1 1 0,1-1 0,-1 1 0,0-1 0,1 1 0,-1-1 0,1 1 0,-1-1-1,0 1 1,0 0 0,1 0 0,8 24 105,-7-18-78,95 356 276,-93-349-332,0 4-105,0 0-1,2 32 1,-6-49 60,-1 10-667,1-11 688,0 0 1,0 0-1,0 0 0,0 0 0,0 1 0,-1-1 0,1 0 0,0 0 0,0 0 0,0 0 0,0 0 0,0 1 0,-1-1 1,1 0-1,0 0 0,0 0 0,0 0 0,-1 0 0,1 0 0,0 0 0,0 0 0,0 0 0,-1 0 0,1 0 0,0 0 0,0 0 1,0 0-1,-1 0 0,1 0 0,0 0 0,0 0 0,0 0 0,-1 0 0,1 0 0,0 0 0,0 0 0,0 0 0,0 0 1,-1-1-1,1 1 0,0 0 0,0 0 0,0 0 0,-11-7-1112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8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11482,'8'2'4970,"4"-4"-2754,13-3-848,4-6-263,7 2-497,2-2-200,-2-2-360,1 6-400,0-2 2952,0-3-2080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8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45 325 10914,'-24'1'5025,"13"-5"-1888,3-2-1577,7 2-351,1 0-225,15 2-224,-2 2-240,11-4-336,-2 0-424,1-1-1080,6 0-2865,5 3 2705</inkml:trace>
  <inkml:trace contextRef="#ctx0" brushRef="#br0" timeOffset="0.99">340 4 12395,'-1'-4'4665,"2"15"-3233,2 9-320,-2 17-120,2 9-39,-3 9-345,-1 3-224,2-7-216,0-3-56,1-13-24,-2-4-192,-2-10-824,-2-9-657,3-6-2199,1-6 2319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3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9386,'2'-2'762,"0"0"-1,0 1 1,0 0 0,1-1-1,-1 1 1,1 0 0,-1 0-1,4-1 1,-2 1-228,1 0 0,-1 1 0,1-1-1,5 1 1,4 1-164,1 0 0,14 4-1,-21-4 103,58 14 315,-58-13-728,-1 0 1,1 1-1,-1 0 1,0 0-1,0 0 1,10 8-1,-16-10-51,1 0 1,-1 0 0,0 1-1,0-1 1,0 0-1,0 1 1,0-1-1,0 1 1,0-1-1,0 1 1,-1-1-1,1 1 1,0-1-1,-1 1 1,0 0-1,1-1 1,-1 1-1,0 0 1,0-1-1,0 1 1,0 0-1,0 0 1,0-1-1,0 1 1,-1 0-1,1-1 1,-2 4-1,1-1 8,-1 0-1,0 0 1,0-1-1,0 1 1,0 0-1,-1-1 1,1 0-1,-1 1 1,-6 4-1,-5 3 47,-1-2-1,1 0 0,-2 0 1,-23 9-1,7-3 31,29-14-84,0 0 0,1 1 0,-1-1-1,1 1 1,-1 0 0,1 0 0,0 0 0,0 0 0,0 0-1,0 1 1,-3 3 0,5-5-4,-1 0 0,1 0 0,-1 1 0,1-1 1,-1 0-1,1 0 0,0 0 0,0 1 0,0-1 0,0 0 0,0 0 0,0 1 0,0-1 1,0 0-1,0 0 0,0 0 0,1 1 0,-1-1 0,0 0 0,1 0 0,-1 0 0,1 0 1,0 0-1,-1 0 0,1 0 0,0 0 0,-1 0 0,1 0 0,0 0 0,1 1 1,3 2 14,0 0 1,0 0 0,0 0 0,1-1-1,-1 0 1,11 5 0,39 10 105,-30-10-36,32 13 266,-50-18-273,0 0 1,0 1-1,0 0 0,0 1 1,8 6-1,-14-10-66,0 0 1,0 0-1,0 0 1,0 0-1,0 0 0,-1 0 1,1 0-1,0 0 0,-1 0 1,1 0-1,0 0 0,-1 0 1,1 0-1,-1 1 0,0-1 1,1 0-1,-1 0 0,0 1 1,0 0-1,0-1 4,0 0 0,0 1-1,-1-1 1,1 0 0,-1 0 0,1-1 0,-1 1-1,1 0 1,-1 0 0,1 0 0,-1 0 0,0 0-1,0 0 1,1-1 0,-1 1 0,0 0-1,-1 0 1,-4 3 62,0-1 0,1-1 0,-1 1 0,0-1 1,0 0-1,-8 1 0,-18 3 9,0-2 0,-46 0 0,73-4-365,0 0 0,0 0 0,0 0-1,0-1 1,0 0 0,-9-3 0,14 4 190,-1 0 0,0 0 0,1 0 0,-1-1 0,0 1 0,1 0 1,-1-1-1,1 1 0,-1-1 0,1 1 0,-1 0 0,0-1 0,0 0 0,0-10-673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4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3793,'0'-2'702,"0"1"-1,1-1 1,-1 0 0,1 0 0,-1 0 0,1 1 0,0-1-1,0 0 1,1-2 0,5-9 2675,-5 4 1700,2 46-2792,-2-2-2025,-6 65 0,-4 10-74,7-86-199,2-1-1,6 41 0,-4-39-1128,-2-21-3303,-1-11 3212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40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8618,'5'-1'2041,"0"-1"0,0 1 0,9-2 0,18 2 607,-21 2-2403,1 0-1,-1 1 1,16 4-1,-23-5-221,0 1-1,-1-1 0,1 1 0,0-1 1,-1 1-1,1 0 0,-1 0 1,0 1-1,0-1 0,0 1 0,0 0 1,0 0-1,0 0 0,-1 0 1,1 0-1,-1 0 0,0 1 0,0-1 1,0 1-1,0-1 0,-1 1 0,0 0 1,0 0-1,0 0 0,0 0 1,0 0-1,-1 0 0,1 0 0,-1 0 1,0 0-1,-1 0 0,1 0 1,-2 7-1,0-5 7,0 1 0,0-1 1,-1 1-1,0-1 0,0 0 0,0 0 0,-1-1 1,0 1-1,0-1 0,0 1 0,-1-1 1,0-1-1,0 1 0,0-1 0,0 0 1,-1 0-1,1 0 0,-1-1 0,0 1 1,0-2-1,-1 1 0,1-1 0,-1 0 0,-8 2 1,-58 2-56,97-12-2214,5-1 1581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4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58 8946,'17'-11'4285,"-16"10"-4194,-1 1 1,0 0 0,0 0-1,0 0 1,1 0-1,-1-1 1,0 1 0,0 0-1,0 0 1,1-1 0,-1 1-1,0 0 1,0 0-1,0-1 1,0 1 0,0 0-1,0 0 1,0-1-1,0 1 1,0 0 0,0-1-1,0 1 1,0 0 0,0 0-1,0-1 1,0 1-1,0 0 1,0-1 0,0 1-1,0 0 1,0 0-1,0-1 1,0 1 0,0 0-1,0 0 1,-1-1-1,1 1 1,0 0 0,0 0-1,0 0 1,-1-1 0,1 1-1,0 0 1,0 0-1,0 0 1,-1-1 0,1 1-1,0 0 1,0 0-1,-1 0 1,1 0 0,0 0-1,-1 0 1,1 0-1,0 0 1,0 0 0,-1 0-1,1 0 1,0 0-1,0 0 1,-1 0 0,-7-1 247,1 0 1,-1 1 0,0 0-1,1 0 1,-1 1 0,0 0-1,1 0 1,-1 1 0,-9 3-1,8-2-294,0 0 0,1 1 0,0 0 0,0 0 0,0 1 0,0 0 1,-12 11-1,17-13-33,-1 1 1,1 0-1,0 0 1,0 0-1,0 1 1,1-1-1,-1 1 1,1-1-1,0 1 1,0 0 0,1 0-1,-1-1 1,1 1-1,0 1 1,1-1-1,-1 0 1,1 0-1,0 0 1,1 8-1,0-6-16,0 0-1,1 1 1,0-1-1,0-1 1,1 1-1,0 0 1,0 0-1,0-1 1,1 0 0,0 0-1,0 0 1,1 0-1,6 6 1,1-1 11,0-1 0,1-1 1,0-1-1,0 1 1,23 8-1,8 6 167,-41-21-131,0 0 0,0 0 0,0 1-1,0-1 1,0 0 0,-1 1 0,3 3-1,-4-5-15,-1-1 0,1 1 0,-1 0 0,1-1 0,-1 1 0,1 0 0,-1 0 0,0 0 0,1-1 0,-1 1 0,0 0 0,0 0 0,1 0 0,-1 0 0,0 0 0,0-1 0,0 1 0,0 0 0,0 0 0,0 0-1,-1 0 1,1 0 0,0 0 0,0-1 0,-1 1 0,1 0 0,0 0 0,-1 0 0,1-1 0,-1 1 0,1 0 0,-1 0 0,1-1 0,-2 2 0,-2 1 56,1 0 1,-1-1-1,0 1 1,0-1-1,0 0 1,-1 0-1,1-1 1,0 1 0,-1-1-1,1 0 1,-1 0-1,1 0 1,-1-1-1,-9 0 1,3 0-115,-1-1 1,1 0-1,-1-1 1,-19-6-1,17 5-387,10 2-23,0 0 1,0 0-1,0 0 1,1-1-1,-1 1 1,-4-3-1,6 0-1497,3 3 890</inkml:trace>
  <inkml:trace contextRef="#ctx0" brushRef="#br0" timeOffset="1">417 16 8250,'-6'-3'1023,"-11"-7"3091,17 10-3796,-1 0 1,0-1-1,1 1 1,-1 0-1,0-1 0,1 1 1,-1 0-1,0 0 1,0 0-1,1-1 0,-1 1 1,0 0-1,0 0 1,1 0-1,-1 0 1,-1 1-1,1-1-187,1 1-1,0 0 1,-1 0 0,1 0-1,0 0 1,-1-1 0,1 1-1,0 0 1,0 0 0,0 0-1,0 0 1,0 0 0,0 0-1,0 0 1,0-1 0,0 1-1,1 1 1,-1 5 338,1 20 462,4 194 1097,-4-159-1836,16 100 0,-17-151-931,-2-14-1634,-5-18-1440,2-9 2178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8218,'1'26'7058,"2"13"-3492,1 9-2484,1 55-386,-5-102-691,0-1 0,0 1 0,0 0-1,0-1 1,0 1 0,0 0-1,-1-1 1,1 1 0,0 0-1,0-1 1,0 1 0,-1-1 0,1 1-1,0 0 1,-1-1 0,1 1-1,-1-1 1,0 2 0,1-2-5,-1 0-1,1 0 1,0 0 0,0 1-1,-1-1 1,1 0-1,0 0 1,-1 0 0,1 0-1,-1 0 1,1 0 0,0 0-1,-1 0 1,1 0 0,0 0-1,-1 0 1,1 0 0,0 0-1,-1 0 1,1 0 0,-1 0-1,1 0 1,0 0 0,-1 0-1,1 0 1,0 0 0,-1-1-1,1 1 1,0 0 0,0 0-1,-1-1 1,1 1 0,0 0-1,-1 0 1,1-1 0,0 0-5,-1 1 0,1-1 0,0 1 0,-1-1 1,1 0-1,0 1 0,0-1 0,-1 0 0,1 1 1,0-1-1,0 0 0,0 1 0,0-1 0,0 0 1,0 1-1,0-2 0,0-2-11,0-4 8,0-1 0,1 1 0,0 0 0,0 0 0,1 0 0,4-15 0,-4 19 9,-1 0 0,1 0 0,-1 1 0,1-1 0,1 0-1,-1 1 1,0-1 0,6-5 0,-6 7 4,0 1 0,0-1 0,0 0-1,0 1 1,0-1 0,1 1 0,-1 0 0,0 0 0,1 0 0,-1 0-1,1 0 1,3 0 0,-5 0 0,0 1 0,1 0 0,-1 0-1,0 0 1,0 0 0,1 0 0,-1 0 0,0 0 0,1 0-1,-1 1 1,0-1 0,0 0 0,0 1 0,1-1 0,-1 1-1,0-1 1,0 1 0,2 1 0,-1-1 5,-1 1 0,0-1 0,0 1 0,1 0 0,-1-1 1,0 1-1,0 0 0,0-1 0,-1 1 0,1 0 0,0 2 0,1 2 24,-1 1 0,0-1 0,0 0 0,-1 1 0,0-1 0,-1 12 0,0-16-26,1-1 0,0 1 1,-1 0-1,1-1 0,-1 1 1,0-1-1,0 1 0,1 0 1,-1-1-1,-2 3 0,2-4-6,1 1 0,0-1 0,0 0 0,0 0 0,-1 1 0,1-1 0,0 0 0,-1 0 0,1 0 0,0 0 0,0 1 0,-1-1 0,1 0 0,0 0 0,-1 0 0,1 0 0,0 0 0,-1 0 0,1 0 0,0 0 0,-1 0 0,1 0 0,-1 0 0,1 0-2,-1-1 0,1 1 0,-1 0 0,1-1 1,-1 1-1,1 0 0,-1-1 0,1 1 0,-1-1 0,1 1 0,0-1 0,-1 1 1,1-1-1,0 1 0,-1-1 0,1 1 0,0-2 0,-1 0-6,0 1 0,1-1-1,-1 0 1,1 0 0,-1 0-1,1 0 1,0 0-1,0 0 1,0 0 0,0 1-1,0-1 1,0 0 0,0 0-1,1 0 1,-1 0 0,1-2-1,1 1-1,-1 0 0,1 0 0,0 0 0,-1 0 0,1 1 0,1-1 0,-1 1 0,5-5 0,3-1-1,1 1 1,0 0-1,21-11 1,-27 16 11,6-4 13,1 0 0,1 1 0,-1 0 0,1 1 0,0 0 0,0 1-1,18-2 1,-30 5-4,0 0-1,0 0 1,1 0-1,-1 0 1,0 0-1,0 0 1,0 1 0,0-1-1,0 0 1,0 0-1,1 1 1,-1-1-1,0 1 1,0-1-1,0 1 1,0-1 0,1 2-1,-1-1 20,0 1 0,0-1 0,-1 1 0,1-1 0,0 1 0,0 0 0,-1-1 0,1 1 1,-1 0-1,1 2 0,11 76 829,-11-74-785,0 1-1,-1-1 1,0 12 0,0-17-102,0 0 1,-1 0-1,1 0 0,0 1 1,0-1-1,0 0 0,-1 0 1,1 0-1,-1 1 0,1-1 0,-1 0 1,1 0-1,-1 0 0,0 0 1,1 0-1,-1 0 0,0 0 1,0 0-1,0 0 0,0-1 1,0 1-1,0 0 0,0 0 0,0-1 1,0 1-1,0-1 0,-1 1 1,2-1-108,-1 1 1,1-1 0,0 0-1,-1 0 1,1 0 0,0 0-1,0 0 1,-1 0-1,1 0 1,0 0 0,-1 0-1,1 0 1,0 0 0,-1 0-1,1 0 1,0 0 0,0-1-1,-1 1 1,1 0 0,0 0-1,0 0 1,-1 0-1,1 0 1,0-1 0,0 1-1,-1 0 1,1 0 0,0 0-1,0-1 1,0 1 0,-1 0-1,1 0 1,0-1-1,0 1 1,0 0 0,0 0-1,0-1 1,0 1 0,-1 0-1,1 0 1,0-1 0,0 1-1,0 0 1,0-1-1,-1-9-2314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5:4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6761,'0'-1'238,"0"1"0,0 0-1,0 0 1,0-1 0,1 1-1,-1 0 1,0 0 0,0 0-1,0-1 1,0 1 0,1 0-1,-1 0 1,0 0 0,0-1-1,0 1 1,1 0 0,-1 0-1,0 0 1,0 0 0,0 0-1,1 0 1,-1 0 0,0-1-1,0 1 1,1 0 0,-1 0-1,0 0 1,1 0-1,-1 0 1,0 0 0,0 0-1,1 0 1,12 1 1992,-11-1-1794,14 2 40,0 1 0,-1 0 0,1 1 0,-1 1-1,0 0 1,0 1 0,-1 1 0,0 0 0,21 15 0,-21-13-336,-1 1 1,-1 0 0,1 1 0,-2 0 0,0 1 0,0 1-1,-1 0 1,-1 0 0,10 18 0,-15-24-59,-1-1-1,0 1 1,0 0 0,-1 0-1,0 1 1,0-1 0,0 13-1,-1-15-26,-1 0 0,-1-1 0,1 1 0,-1 0 0,0 0 0,0 0 0,0-1-1,-1 1 1,0 0 0,1-1 0,-2 0 0,-3 8 0,0-3-44,-1-1 1,0 1-1,0-2 1,-1 1-1,0-1 1,0 0-1,0 0 1,-1-1-1,0 0 1,-1-1-1,1 0 1,-1 0-1,0-1 1,0 0-1,0-1 1,-1 0-1,1-1 1,-1 0-1,0 0 1,1-1-1,-1-1 1,-12 0-1,22-1-161,0 1-1,0 0 1,0 0-1,-1-1 1,1 1-1,0 0 1,0-1-1,0 1 1,-1-2-1,1 2 43,1 0 0,0 0-1,0 0 1,-1-1 0,1 1 0,0 0-1,0 0 1,-1 0 0,1-1 0,0 1-1,0 0 1,0-1 0,0 1 0,-1 0-1,1 0 1,0-1 0,0 1 0,0 0-1,0-1 1,0 1 0,0 0 0,0-1 0,0 1-1,0 0 1,0-1 0,0 1 0,0 0-1,0-1 1,0 1 0,0 0 0,0 0-1,0-1 1,1 0 0,3-4-1195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4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41 4737,'1'-3'950,"0"0"1,0 0-1,0 0 0,0 0 1,-1 0-1,1-3 1,-1 6-756,0-1 0,0 1 1,1-1-1,-1 1 1,0-1-1,0 1 1,0-1-1,0 0 1,0 1-1,0-1 1,0 1-1,-1-1 0,1 1 1,0-1-1,0 1 1,0-1-1,0 1 1,-1-1-1,1 1 1,0-1-1,-1 1 0,1-1 1,0 1-1,-1 0 1,1-1-1,0 1 1,-1 0-1,1-1 1,-1 1-1,1 0 0,0-1 1,-1 1-1,1 0 1,-1 0-1,1-1 1,-1 1-1,1 0 1,-2 0-1,-2 10 554,2-4-608,-3 7-8,-1 1 0,0-1 0,-10 14 0,-5 11 63,15-23-78,1 0 1,0 1-1,1 0 0,0 0 1,-1 17-1,3-17-17,-5 40 260,2 1 0,3-1 1,3 1-1,11 88 1,-12-144-390,4 18-270,-1-15-345,1-10-738,-1-3-116,0 0 1,-1 0 0,2-13 0,1-22-614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4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8706,'4'2'641,"-1"0"-1,1 1 1,-1-1 0,0 1 0,1 0 0,-1 0-1,0 0 1,-1 0 0,1 0 0,-1 1 0,3 4-1,4 7 421,8 22-1,-10-19-291,5 24 1,0 0-13,47 127 756,-54-145-1391,0-1 0,-2 1 1,0 0-1,-2 27 0,0-23-80,0-11-107,0-8 24,0 0-1,-2 15 1,1-21-106,0-1 0,-1 0 0,1 0 0,-1 0 1,0 1-1,1-1 0,-1 0 0,0 0 0,0 0 0,0 0 0,-1-1 0,1 1 1,0 0-1,-1 0 0,-2 2 0,4-3 4,-1-1-1,1 1 1,-1-1 0,1 0-1,-1 1 1,1-1 0,-1 1 0,1-1-1,-1 0 1,1 0 0,-1 1-1,1-1 1,-1 0 0,0 0-1,1 0 1,-1 1 0,1-1-1,-1 0 1,0 0 0,1 0-1,-1 0 1,1 0 0,-1 0-1,0-1 1,1 1 0,-1 0 0,1 0-1,-1 0 1,0 0 0,1-1-1,-1 1 1,1 0 0,-1-1-1,1 1 1,-1 0 0,1-1-1,-1 1 1,1 0 0,-1-1-1,1 0 1,-11-10-1905</inkml:trace>
  <inkml:trace contextRef="#ctx0" brushRef="#br0" timeOffset="1">14 354 6889,'-8'-8'4001,"3"1"-688,7 7-1145,5-1-271,6 4-585,6 3-224,8 2-511,5-1-209,7-7-208,1 0-64,3-1-520,-3-2-609,-2 2 665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4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7442,'3'0'760,"0"0"1,0 1-1,0-1 1,1 1 0,-1-1-1,0 1 1,0 0 0,0 0-1,5 3 1,-7-4-600,1 1 0,-1 0 0,0 0 0,0 0 0,1 0 0,-1 1 1,0-1-1,0 0 0,0 0 0,0 1 0,0-1 0,-1 1 0,1-1 0,0 1 0,-1-1 0,1 1 1,-1-1-1,1 1 0,-1-1 0,0 1 0,1 1 0,-1 1-38,0-1 0,-1 1 0,1-1 0,-1 1 0,1-1 0,-1 1 0,0-1 0,0 0 0,0 1 0,-1-1 0,-2 5 0,-3 3 107,-15 18 0,19-25-174,-5 5-14,1-2 0,-1 1 0,-1-1 0,0 0 0,0 0 0,0-1-1,0-1 1,-1 1 0,0-1 0,0-1 0,-12 4 0,3-3-22,0 0 1,-1-1-1,1-1 1,-1-1-1,-25 0 1,95-1 44,0 2 0,-1 2 0,0 3-1,0 1 1,70 24 0,-117-32-50,32 12 238,-32-11-221,0-1-1,1 0 1,-1 1 0,0-1 0,0 1 0,0 0 0,0-1-1,-1 1 1,1 0 0,0 0 0,1 3 0,-3-4-23,1-1 1,-1 1 0,0-1-1,1 1 1,-1-1-1,0 1 1,0-1-1,0 1 1,0-1 0,0 1-1,1 0 1,-1-1-1,0 1 1,0-1 0,0 1-1,-1 0 1,1-1-1,0 1 1,0-1 0,0 1-1,0 0 1,0-1-1,-1 1 1,1-1 0,0 1-1,-1 0 1,0 0-3,0 0 1,0 0 0,-1 0-1,1 0 1,0 0-1,0 0 1,-1-1 0,1 1-1,0 0 1,-3 0-1,-3 1-201,0 0 0,-1-1-1,-10 1 1,11-1-641,1-2 0,0 1-1,0 0 1,0-1 0,0 0 0,0-1-1,0 1 1,0-1 0,-8-4 0,-9-6-896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49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8122,'3'6'5504,"8"-3"-1296,-7-2-3051,138 30 926,-126-29-1901,0 2 1,0 0-1,0 0 1,0 2-1,-1 0 1,19 9-1,-31-12-135,1-1-1,-1 1 1,0 0-1,0 0 0,0 0 1,0 0-1,0 1 1,2 3-1,-4-5-31,0-1-1,0 1 1,0 0-1,0 0 1,0 0-1,0 0 1,-1 0-1,1 0 1,-1 0-1,1 0 1,-1 0-1,0 0 1,0 0-1,0 0 1,0 0-1,0 0 1,0 0 0,-1 0-1,0 3 1,0-4-26,0 0 1,0 0-1,0 0 1,0 1 0,0-1-1,0-1 1,0 1-1,0 0 1,-1 0-1,1 0 1,0-1 0,-1 1-1,1 0 1,-1-1-1,1 1 1,0-1-1,-1 0 1,1 0 0,-1 1-1,1-1 1,-1 0-1,-1 0 1,-7 0-834,-18-2 1,27 2 750,0 0-121,0 0 0,0 0 0,0 0 0,-1 0 0,1-1 0,0 1 0,0 0 0,0-1 0,0 1 0,0-1 0,0 1 0,0-1 0,0 1 0,0-1 0,0 0 0,0 1 0,0-1 0,0 0 0,1 0 0,-1 0 0,0 0-1,0 1 1,0-3 0,-1-4-886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5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4481,'35'-42'3117,"-23"31"825,-11 10-3839,-1 1 1,0 0-1,0 0 1,1 0-1,-1 0 1,0 0-1,1 0 1,-1 0-1,0-1 1,1 1-1,-1 0 1,0 0-1,1 0 1,-1 0-1,0 0 1,0 0-1,1 1 1,-1-1-1,0 0 1,1 0-1,-1 0 1,0 0-1,1 0 1,0 1 95,0 0 1,0 1 0,0-1 0,-1 0-1,1 0 1,0 0 0,-1 1-1,1-1 1,-1 0 0,1 0 0,-1 3-1,2 2 270,1 4 2,-1 0 0,0 0 0,-1 1 0,-1-1-1,0 18 1,1 7 158,17 287 1614,-17-314-2362,-1-6-57,1 1-1,-1 0 1,0 0-1,0 0 1,0 0 0,-1 0-1,1 0 1,-1 0-1,1 0 1,-1 0-1,0 0 1,-2 3 0,3-5 138,0-1 1,0 0 0,0 0 0,0 0 0,0 0-1,0 0 1,0 0 0,0 0 0,0 0 0,0 0-1,-1 0 1,1 0 0,0 0 0,0 0 0,0 0 0,0 0-1,0 0 1,0 1 0,0-1 0,0 0 0,0 0-1,0 0 1,-1 0 0,1 0 0,0 0 0,0 0-1,0 0 1,0 0 0,0 0 0,0 0 0,0 0-1,0-1 1,0 1 0,0 0 0,-1 0 0,1 0-1,0 0 1,0 0 0,0 0 0,0 0 0,0 0-1,0 0 1,0 0 0,0 0 0,0 0 0,0 0-1,0 0 1,0 0 0,0 0 0,0-1 0,0 1-1,-1 0 1,1 0 0,0 0 0,-6-11-2722,3-8 1153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5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8850,'0'-2'361,"1"0"1,-1 0-1,0 0 1,1 0-1,-1 1 1,1-1-1,0 0 1,-1 0-1,1 0 1,0 0-1,0 1 1,0-1-1,1 1 1,-1-1-1,0 1 1,0-1-1,4-2 1,-2 2-64,0 0 1,0 1 0,0-1 0,0 0-1,1 1 1,-1 0 0,1 0 0,-1 0-1,5-1 1,4 1 28,0 0 0,1 0-1,-1 1 1,22 3 0,-22-1-230,1 0 0,-1 1 0,0 0 0,0 1 1,14 6-1,-21-7-69,-1-1 0,1 1 1,-1-1-1,0 1 0,0 1 1,6 6-1,-8-8-15,0 0 0,0 1 1,0-1-1,-1 1 0,0-1 0,1 1 1,-1 0-1,0 0 0,0-1 0,0 1 1,0 0-1,0 4 0,-1-1 7,0-1 0,0 1-1,0-1 1,-1 1 0,0-1 0,0 1 0,0-1-1,-1 1 1,1-1 0,-1 0 0,0 0-1,-1 0 1,0 0 0,1 0 0,-1-1-1,-4 5 1,-5 5 32,0-1 0,-1-1-1,-23 18 1,20-21-33,14-8-17,0 0 1,-1 1-1,1-1 1,0 0-1,0 1 1,0-1-1,-2 3 1,0 0 20,2-1-235,10 1 81,11 7 112,0-1 12,0-1 0,31 10 0,-40-16 58,-1 1 0,0 0 1,0 0-1,0 1 0,16 12 1,-22-15 6,-1 0 0,1 1 0,-1-1 0,1 1 0,-1 0 1,0-1-1,0 1 0,0 0 0,-1 0 0,1 0 0,-1 1 0,0-1 0,1 0 1,-1 1-1,-1-1 0,1 0 0,0 1 0,-1-1 0,0 1 0,0-1 0,0 4 1,0-3 13,-1 0 0,0-1 0,0 1 1,0-1-1,0 1 0,0-1 1,-1 1-1,1-1 0,-1 0 1,0 0-1,0 0 0,-3 4 1,1-2 18,-1-1 1,1 0 0,0 0 0,-1-1 0,0 0 0,0 1-1,-7 2 1,3-2-33,-1 0 0,0-1 0,0 0 0,0 0 0,0-1-1,0 0 1,0-1 0,-18 0 0,19-1-796,0-1 0,0 0-1,0 0 1,-14-5 0,18 3-1668,6-2 980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5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13 3769,'-14'3'694,"2"-1"1222,0 0 0,-16 0 1,26-2-1459,-15 0 1921,12 0-498,8-1 1752,65-2-2882,-6 0-330,96-10 387,-149 12-774,-7 1-31,0 0 1,0-1-1,0 1 0,0 0 0,1 0 0,-1 0 0,0 0 0,0 1 1,0-1-1,0 0 0,3 2 0,-4-2-31,-1 1 0,0-1 0,1 0-1,-1 1 1,0-1 0,1 0 0,-1 1 0,0-1-1,0 0 1,1 1 0,-1-1 0,0 1 0,0-1-1,0 1 1,1-1 0,-1 0 0,0 1 0,0-1-1,0 1 1,0-1 0,0 1 0,0-1 0,0 1 0,0-1-1,0 1 1,0-1 0,0 1 0,0-1 0,0 1-1,-1-1 1,1 0 0,0 1 0,0-1 0,0 1-1,-1-1 1,1 0 0,0 1 0,0-1 0,-1 1-1,-13 17-2174,-5-1-1005,-3 1 1287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56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7106,'-3'0'3448,"8"0"-1359,7 1-417,8 0-56,8-1-327,-4 0-201,14-2-392,0-2-152,7 4-192,-2-3-56,-10 3-112,-6 0-40,-10 0-208,-5 0-256,-8 1-800,-4 2-608,-8 1 1016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6:5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5 8034,'0'0'107,"0"-1"1,0 1-1,0 0 1,-1 0-1,1 0 1,0-1-1,0 1 0,0 0 1,0 0-1,0 0 1,0-1-1,0 1 1,0 0-1,-1 0 1,1 0-1,0 0 1,0 0-1,0-1 1,0 1-1,0 0 1,-1 0-1,1 0 1,0 0-1,0 0 0,0 0 1,-1 0-1,1 0 1,0 0-1,0 0 1,0-1-1,-1 1 1,1 0-1,0 0 1,0 0-1,0 0 1,-1 0-1,1 1 1,0-1-1,0 0 1,0 0-1,-1 0 0,1 0 1,0 0-1,0 0 1,0 0-1,0 0 1,-1 0-1,1 0 1,0 1-1,0-1 1,0 0-1,0 0 1,-1 0-1,1 0 1,0 0-1,0 1 1,0-1-1,0 0 0,0 0 1,0 0-1,-1 1 1,-9 15 415,7-11 74,-10 11-371,0 0 0,-1-2 1,-27 24-1,-1 0-147,33-28-56,0 0-1,0 0 1,1 1 0,1 0-1,0 0 1,-8 18 0,12-22 18,0-1 1,1 1-1,0-1 1,0 1-1,1 0 0,-1 0 1,2 0-1,-1 0 1,1 0-1,0 0 0,0 0 1,1 0-1,3 13 1,-3-15-11,1 0 0,1-1 0,-1 1 0,1-1 0,0 1 1,0-1-1,0 0 0,0 0 0,1 0 0,0-1 0,-1 1 0,1-1 0,1 0 1,-1 0-1,5 3 0,10 4 86,0-1 1,26 9 0,-37-15-85,32 11 123,37 16 257,-63-24-365,-1 0 0,0 2 0,17 12 0,-27-18-278,0 0 0,0 0-1,1 0 1,-1 0 0,0 0-1,8 2 1,1-2-371</inkml:trace>
  <inkml:trace contextRef="#ctx0" brushRef="#br0" timeOffset="1">459 7 8050,'19'13'5523,"12"2"-2630,-12-6-1826,27 13 413,-1-2-667,45 30 0,-83-45-750,1 0 0,-1 0-1,10 11 1,-15-14-48,0 1 0,0-1-1,0 0 1,-1 1 0,1-1 0,-1 1-1,1-1 1,-1 1 0,0 0 0,0 0-1,0-1 1,-1 1 0,1 0-1,0 6 1,-1-5 4,-1 1 1,0-1-1,0 1 0,0-1 0,0 0 0,0 1 0,-1-1 1,0 0-1,0 0 0,0 0 0,-1 0 0,1 0 0,-1-1 1,-6 7-1,-4 4 54,-2 0 1,-16 12-1,25-22-51,-110 77 236,61-44-888,38-27-624,15-10-2077,13-9 2050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29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9242,'-16'-18'4025,"16"9"-1897,5 2-519,-2 2-561,5 2-248,-7 3-512,-1-1-144,0 1-976,0 0-856,0 0 1047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30 5489,'-28'-28'6504,"27"28"-6425,1 0 1,0 0-1,0 0 0,0 0 0,0 0 0,0 0 0,0-1 0,0 1 1,0 0-1,0 0 0,0 0 0,-1 0 0,1 0 0,0 0 0,0 0 1,0 0-1,0 0 0,0 0 0,0-1 0,-1 1 0,1 0 0,0 0 1,0 0-1,0 0 0,0 0 0,0 0 0,-1 0 0,1 0 1,0 0-1,0 0 0,0 0 0,0 0 0,0 0 0,-1 0 0,1 0 1,0 1-1,0-1 0,0 0 0,0 0 0,0 0 0,0 0 0,-1 0 1,1 0-1,0 0 0,0 0 0,0 0 0,0 0 0,0 1 0,0-1 1,0 0-1,0 0 0,-1 0 0,1 0 0,0 0 0,0 0 1,0 1-1,0-1 0,0 0 0,0 0 0,0 0 0,0 0 0,0 0 1,0 1-1,0-1 0,0 0 0,7 30 961,17 47 0,-10-35-438,0 2-123,3-2 1,1 0-1,36 61 1,-48-94-403,1 1 1,0-1 0,0 0-1,1-1 1,0 0-1,0 0 1,15 11 0,-18-16-61,-1-1 0,1 1 1,0-1-1,-1 1 0,1-1 0,0-1 1,0 1-1,0-1 0,1 0 1,-1 0-1,0 0 0,0-1 0,1 0 1,-1 0-1,0 0 0,1 0 1,-1-1-1,8-2 0,-7 1-4,1 0 0,-1-1 0,0 0 0,0 0 0,0 0 0,0-1 0,0 0 0,-1 0 0,10-9 0,-9 6 7,0 0 0,0-1 0,-1 1-1,0-1 1,0 0 0,5-14 0,-3 1-60,0 0 0,-2 0 0,0-1 0,-1 0 0,1-27 1,-5 39-195,1 1 1,-1 0 0,-3-19 0,3 26 86,-1-1-1,1 1 1,-1-1 0,0 1-1,0-1 1,0 1-1,-1-1 1,-1-2-1,2 4 12,1 0-1,-1 0 0,0 0 1,0 1-1,0-1 0,0 0 0,0 0 1,0 0-1,-1 1 0,1-1 1,0 1-1,0-1 0,0 1 1,-1-1-1,1 1 0,0 0 1,-2-1-1,-2 1-123,-1 0 0,1 0 0,-6 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1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78 9458,'-2'0'4281,"2"-3"-2169,8 3-375,-8-1-105,0 0-496,23-2-287,41-13-433,-31 7-160,6-2-280,-1-1-400,-5 3-1385,5 1-1199,-1 4 1775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35 8202,'-7'4'4465,"-8"6"-448,-9 8-2489,-3 6-104,-4 11-488,-1 4-231,6 0-449,-1-3-136,11-5-120,6-8-104,6-9-649,1-3-495,3-12-1632,-1-7-2041,1-14 3200</inkml:trace>
  <inkml:trace contextRef="#ctx0" brushRef="#br0" timeOffset="1">9 25 5393,'-8'-16'3441,"8"9"168,6 6-889,8 10-591,2 7-289,9 15-512,0 7-239,-1 6-393,3-1-168,-6-6-216,-2-9-88,-3-7-336,-3-3-328,-2-8-1080,-3-2-737,1-2 1337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2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48 7050,'-33'-18'3318,"31"17"-2971,0 0 0,1 0 0,-1 0 1,1-1-1,0 1 0,0 0 1,-1-1-1,1 1 0,0 0 1,0-1-1,-1-1 0,2 2-215,-1 0 0,1 0 0,0 1 0,-1-1-1,1 0 1,-1 1 0,1-1 0,-1 0 0,0 1 0,1-1-1,-1 1 1,0-1 0,1 1 0,-1-1 0,0 1 0,1 0-1,-1-1 1,0 1 0,0 0 0,0-1 0,1 1 0,-1 0-1,0 0 1,0 0 0,0 0 0,0 0 0,0 0 0,-4 0 67,0 0 1,1 1-1,-1 0 1,1-1 0,-1 2-1,1-1 1,0 0 0,-5 3-1,-34 18 256,30-15-286,4-2-96,0 0 0,0 1 0,0 0 0,1 0 1,0 1-1,0 0 0,1 0 0,-8 10 0,12-13-56,0 1 0,0 0 0,1 0 1,-1 0-1,1 0 0,0 0 0,0 0 0,1 0 0,0 1 1,0-1-1,0 1 0,0-1 0,1 1 0,0-1 0,0 1 1,0-1-1,2 7 0,0-3-13,1-1 1,-1 0-1,1 1 1,1-1-1,0-1 1,0 1-1,1 0 1,-1-1-1,2 0 0,-1 0 1,1 0-1,13 11 1,-11-11-157,1 0 0,-1 0 0,2-1-1,-1-1 1,1 1 0,0-1 0,0-1 0,0 0 0,0 0 0,13 2 0,-15-5-409,0 0 0,-1-1 0,1 1 0,0-2 0,0 1 0,-1-1 0,1 0 0,8-3 0,21-8-1298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8210,'-18'5'3833,"6"2"-1465,6-1-391,9 0-545,2-1-280,10-1-504,5 0-200,7 0-240,2-3-80,-1-2-360,5 0-520,-4-3-1784,5-2 1639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 9434,'-4'-4'4313,"3"15"-1777,-1 8-543,0 15-601,-1 10-264,0 8-519,-1 0-185,3-3-232,-2-2-80,3-13-72,3-7-56,-2-10-576,1-8-417,-2-9-1159,0-2-881,1-13 1937</inkml:trace>
  <inkml:trace contextRef="#ctx0" brushRef="#br0" timeOffset="1">87 0 9642,'9'8'4225,"0"12"-1961,-1 7-175,-4 10-465,-2 4-247,-2 9-529,-2 3-224,0 1-304,-1 1-104,2-4-152,1-10-24,0-17-392,0-7-320,0-17-841,-2-4-447,0-16-969,-2-8-1247,-2-14 2791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99 5305,'-1'-3'905,"0"0"1,1 0-1,-1 0 0,1 0 0,0 0 1,-1 0-1,1 0 0,1 0 1,-1 0-1,0 0 0,1-3 0,0 3-654,0 1 0,0 0-1,0 0 1,0 0 0,0-1-1,1 1 1,-1 0 0,1 1-1,-1-1 1,1 0 0,0 0-1,-1 1 1,1-1 0,4-2-1,-1 1-178,1-1 0,0 1 0,0 0 0,1 0-1,-1 1 1,1-1 0,-1 1 0,1 1 0,0 0-1,0 0 1,-1 0 0,1 0 0,0 1 0,0 0 0,0 1-1,0 0 1,0 0 0,-1 0 0,1 1 0,0 0-1,-1 0 1,1 1 0,-1-1 0,0 1 0,0 1 0,0-1-1,0 1 1,-1 0 0,0 1 0,1-1 0,-1 1 0,-1 0-1,8 9 1,-8-8-59,1 1-1,-1 0 0,0 0 1,-1 1-1,5 14 1,-7-19-23,0 0 0,0 1-1,-1-1 1,1 0 0,-1 0 0,0 1 0,0-1 0,0 0-1,0 0 1,-1 1 0,1-1 0,-1 0 0,0 0 0,0 0 0,0 0-1,-1 0 1,-2 5 0,0-3-32,0 0 0,0 0 0,-1 0 0,1-1 0,-1 0 0,-1 0 0,1 0 0,0 0 0,-1-1-1,0 0 1,0 0 0,0-1 0,0 0 0,-9 3 0,-7 0 94,0-1 0,-42 3 0,59-7 2,5-1-40,-1 1 0,0 0 1,0 0-1,0 0 1,0 0-1,0 0 0,1 0 1,-1 1-1,0-1 1,0 0-1,0 0 1,0 0-1,1 1 0,-1-1 1,0 1-1,0-1 1,1 0-1,-1 1 1,0-1-1,0 2 0,1-2-8,0 0-1,0 0 1,0 0-1,0 0 0,0 0 1,0 1-1,-1-1 1,1 0-1,0 0 0,0 0 1,1 0-1,-1 0 1,0 1-1,0-1 1,0 0-1,0 0 0,0 0 1,0 0-1,0 0 1,0 1-1,0-1 0,0 0 1,0 0-1,0 0 1,0 0-1,0 0 0,1 0 1,-1 0-1,0 1 1,0-1-1,0 0 0,0 0 1,0 0-1,0 0 1,0 0-1,1 0 0,12 10 109,0-1 0,1-1 0,0 0-1,23 8 1,-16-6-42,15 6 28,-18-9-23,-1 1-1,1 1 0,-1 0 1,28 23-1,-39-27-161,0 1-1,0 0 0,-1 1 1,0-1-1,-1 1 1,1 0-1,-1 0 0,-1 1 1,5 11-1,-5-9-3935,2-18 2700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8954,'-2'-8'2235,"2"5"-553,1 4 2719,1 2-4058,0 0 0,0 1-1,-1-1 1,1 1 0,-1 0 0,0-1 0,0 1 0,0 0 0,-1 0 0,1 5 0,-1 2-109,1 1 0,-3 14 0,1-15-174,0-6-31,1 0-1,-1 1 1,1-1 0,-2 0 0,1 0-1,0 0 1,-1 0 0,-2 5 0,-1-7-7,5-3-39,0 0 0,0 0 0,0-1 1,-1 1-1,1 0 0,0 0 0,0-1 0,0 1 0,0 0 0,0-1 0,0 1 0,0 0 0,0 0 0,0-1 0,0 1 0,0 0 0,0-1 0,0 1 1,0 0-1,0 0 0,0-1 0,0 1 0,0 0 0,0-1 0,0 1 0,1 0 0,-1 0 0,0-1 0,0 1 0,4-12-47,0 0 0,1 0 0,9-15-1,-12 23 50,1-1 10,-1 1-1,1 0 0,0 0 1,0 0-1,0 0 1,1 0-1,-1 1 0,1-1 1,5-2-1,-7 4 31,0 1 0,1-1-1,-1 1 1,1 0 0,-1 0 0,1 0 0,-1 0-1,1 1 1,-1-1 0,1 1 0,0-1-1,0 1 1,-1 0 0,1 0 0,3 1-1,-4-1 31,0 1 0,0-1-1,-1 1 1,1 0 0,0 0-1,-1 0 1,1 0 0,0 0 0,-1 0-1,1 0 1,-1 0 0,0 1-1,1-1 1,-1 0 0,0 1-1,0-1 1,0 1 0,0 0-1,0-1 1,0 1 0,-1 0 0,1-1-1,0 1 1,-1 0 0,1 0-1,-1 2 1,2 3 132,-1 1 0,-1 0 0,1-1 1,-2 15-1,1-16-267,-1 0 0,1-1 1,-1 1-1,-1 0 1,1 0-1,-1-1 0,0 1 1,0 0-1,0-1 0,-5 8 1,1-7-3642,14-3 2566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5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15 581 6977,'-1'0'245,"1"0"0,-1 0-1,1 0 1,-1 0 0,1 0-1,-1 0 1,1 0 0,-1 0-1,0 0 1,1 0-1,-1 0 1,1 0 0,-1 0-1,1-1 1,-1 1 0,1 0-1,-1 0 1,1-1-1,-1 1 1,1 0 0,-1-1-1,1 1 1,0 0 0,-1-1-1,1 1 1,-1-1-1,1-1 8,0 1-1,0 0 0,0 0 0,0 0 0,0-1 0,0 1 0,0 0 0,0 0 0,1 0 0,-1-2 0,3-10 457,4-71 643,5-43-997,-3 73-250,32-101-1,-38 145-56,0-1 0,1 1 1,1 0-1,0 0 0,0 0 0,1 1 0,0 0 0,0 0 1,1 0-1,9-8 0,-15 16-28,0-1 1,0 1 0,1 0-1,-1 0 1,0 0-1,1 0 1,-1 1 0,0-1-1,1 0 1,-1 0-1,1 1 1,-1-1 0,1 1-1,0 0 1,-1-1 0,1 1-1,0 0 1,-1 0-1,1 0 1,-1 0 0,3 0-1,-2 1 10,0 0 1,0 0-1,-1-1 0,1 1 0,0 1 1,-1-1-1,1 0 0,-1 0 0,1 1 0,-1-1 1,0 0-1,1 1 0,-1 0 0,0-1 1,1 3-1,3 6 116,0 0-1,-1 0 1,0 1 0,4 21 0,34 188 1136,-6-21-806,-34-191-482,3 10-331,-2 0-1,0 0 0,0 32 1,-6-35-1361,3-14 1584,0-1 0,0 1 0,0-1-1,-1 1 1,1-1 0,0 1 0,0-1 0,-1 1-1,1-1 1,-1 1 0,1-1 0,0 0 0,-1 1 0,1-1-1,-1 0 1,1 1 0,-1-1 0,1 0 0,-1 0 0,1 0-1,-1 1 1,0-1 0,-10-2-1251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8186,'-9'-2'3865,"9"5"-1393,0-3-455,12 3-745,9-1-288,3 1-584,5 0-128,6-3-952,-3-2-864,8 0 984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5457,'-8'21'3153,"8"-10"-137,2-5-959,-2-3-609,0 0-368,0-3-1200,0 0 120</inkml:trace>
  <inkml:trace contextRef="#ctx0" brushRef="#br0" timeOffset="1">6 313 7914,'-3'4'4073,"1"-4"-1297,2 0-959,0 0-233,0 0-664,0 0-680,0 0-232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105 567 10362,'-8'5'4489,"-2"7"-2272,-2-1-777,-2-3-720,-2 0-344,-1-7-976,1-1-600,4-4 704</inkml:trace>
  <inkml:trace contextRef="#ctx0" brushRef="#br0" timeOffset="1">282 4 10090,'-5'-4'4321,"6"18"-2000,3 12-689,2 17-400,-4 10-232,1 14-519,0 2-209,-2 0-160,-1-39-40,0-14-176,1 0-248,-2 26-881,-2-17-671,1-32 1128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6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8138,'43'11'5021,"23"4"-2342,-9-2-1316,-53-12-1259,6 1 188,1 1 0,18 7 1,-28-9-269,1 0 1,0-1-1,-1 1 1,1 0-1,0 0 1,-1 0-1,1 0 1,-1 0-1,0 1 1,1-1-1,-1 0 1,0 1-1,0-1 1,0 0-1,1 1 1,-2 0-1,1-1 1,0 1 0,0 0-1,0-1 1,-1 1-1,1 0 1,-1 0-1,1 2 1,-1-2-9,-1 0 1,1 1-1,-1-1 1,0 0-1,1 0 1,-1 0-1,0 1 1,0-1-1,0 0 0,0 0 1,-1 0-1,1 0 1,-1-1-1,1 1 1,-1 0-1,-2 2 1,-3 2 32,-1-1 0,-11 9 1,-4-2 44,0-1 0,-26 9 1,-13 7-59,62-27-36,-1 0 0,1 0 1,0 0-1,0 0 0,0 1 1,0-1-1,-1 0 1,1 0-1,0 0 0,0 0 1,0 0-1,-1 0 0,1 0 1,0 1-1,0-1 1,0 0-1,0 0 0,0 0 1,-1 0-1,1 1 0,0-1 1,0 0-1,0 0 1,0 0-1,0 0 0,0 1 1,0-1-1,0 0 0,0 0 1,0 0-1,0 1 1,0-1-1,0 0 0,0 0 1,0 1-1,0-1 0,0 0 1,0 0-1,0 0 1,0 1-1,0-1 0,0 0 1,0 0-1,0 0 0,0 0 1,1 1-1,-1-1 1,0 0-1,0 0 0,0 0 1,0 0-1,0 1 0,0-1 1,1 0-1,-1 0 1,0 0-1,0 0 0,0 0 1,1 0-1,-1 0 1,0 0-1,0 1 0,0-1 1,1 0-1,0 1 4,12 8 11,1-1 0,0 0 1,0-1-1,24 9 1,21 9 119,-51-21-53,-1 1 0,1 0 0,-1 0 0,0 0 0,7 7 0,-12-10-18,0 0 1,0 0 0,0 0 0,-1 1 0,1-1-1,0 1 1,-1-1 0,0 1 0,0-1-1,1 1 1,-1-1 0,-1 1 0,1 0-1,0 0 1,-1 0 0,1-1 0,-1 1 0,0 0-1,0 0 1,0 0 0,0 0 0,-1-1-1,1 1 1,-1 0 0,0 0 0,1 0 0,-1-1-1,-3 6 1,1-3 40,-1 1-1,1-1 1,-1 0-1,0 0 0,-1 0 1,1-1-1,-1 1 1,0-1-1,0 0 1,0-1-1,-1 1 1,-5 2-1,-4 1 30,0 0 0,-1-1 0,0-1 0,0-1-1,-30 5 1,45-8-187,0-1-1,0 0 0,0 0 1,0 0-1,-1 0 0,1 0 1,0 0-1,0 0 0,0 0 1,0 0-1,0-1 0,-1 1 1,1 0-1,0-1 0,0 1 1,0-1-1,0 1 0,0-1 1,0 1-1,-1-2 0,2 2 26,0 0 0,0 0-1,0 0 1,0 0 0,0 0-1,0-1 1,0 1 0,0 0-1,0 0 1,0 0 0,0 0-1,0 0 1,0 0 0,0 0-1,0-1 1,0 1 0,0 0-1,0 0 1,0 0 0,0 0-1,0 0 1,0 0 0,0-1-1,0 1 1,0 0 0,0 0-1,0 0 1,0 0 0,0 0-1,0 0 1,0 0 0,0-1-1,0 1 1,0 0 0,1 0-1,-1 0 1,0 0 0,0 0-1,0 0 1,0 0 0,8-8-712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66 6609,'12'-25'6505,"-2"-5"-4605,-10 30-1855,0 0 1,0-1 0,0 1-1,0 0 1,0-1 0,0 1-1,0-1 1,0 1-1,0 0 1,0-1 0,0 1-1,-1 0 1,1-1-1,0 1 1,0 0 0,0-1-1,0 1 1,0 0 0,-1-1-1,1 1 1,0 0-1,0 0 1,-1-1 0,1 1-1,0 0 1,0 0-1,-1-1 1,1 1 0,0 0-1,-1 0 1,1 0-1,0 0 1,-1-1 0,1 1-1,-1 0 1,-12-1 1005,11 1-900,-2 1 0,-1 0-1,0 0 0,1 0 1,-1 1-1,1-1 0,-1 1 0,1 0 1,0 0-1,0 1 0,0-1 0,0 1 1,0 0-1,0 0 0,1 0 0,-1 0 1,1 1-1,-3 4 0,-1 1 15,0 1 0,0 0-1,2 0 1,-1 0 0,-7 21-1,10-20-118,0 0 0,0 1 0,1 0 0,1-1 0,0 1 0,0 0-1,1 0 1,1-1 0,0 1 0,4 18 0,-4-23-54,1-1 1,1 1-1,-1-1 1,1 1-1,0-1 1,0 0-1,1 0 1,6 8-1,-7-10-22,1-1 1,0 1-1,-1-1 0,1 1 0,0-1 0,1-1 1,-1 1-1,1 0 0,-1-1 0,1 0 0,0 0 0,7 2 1,-6-3-189,1 0 0,0-1-1,-1 1 1,1-1 0,0 0 0,0-1 0,-1 0 0,1 0 0,8-3 0,-7 2-36,0-1 0,9-6 0,-16 8 240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7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31 7530,'-6'1'4096,"2"-1"-743,10 0-1552,-6 0-305,0 0-504,18 0-224,45-1-432,-29-5-384,9-4-3864,-3-5 2927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8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9170,'0'-15'4049,"3"14"-1777,3 2-511,-5 14-297,-1 8-200,1 19-376,-1 10-231,2 13-273,-4 4-96,-4-8-144,4-1-56,2-16-80,6-9-216,7-10-600,-4-9-481,-1-11-1487,-1-5 1727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7066,'9'-6'3584,"6"20"-815,2 11-585,-2 9-399,-4 9-185,0 9-464,-3 1-256,0 6-391,-3-2-153,1-8-168,0-1-64,-2-15-104,-1-3-160,0-12-416,-1-3-361,-2-11-1191,0-8-665,-4-14 1705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50 7498,'-44'-41'7157,"35"35"-5647,8 4 222,12 2 547,140 14-1783,-113-9-484,0 2 0,-1 1 0,0 2 0,54 22 0,-82-28-9,-1 0 0,1 0-1,-1 1 1,0 0 0,-1 1-1,1 0 1,10 11 0,-16-14 0,1-1 1,-1 1 0,0 0 0,0 1 0,0-1 0,0 0 0,-1 1 0,1-1 0,-1 1 0,0-1 0,0 1 0,0-1 0,0 1 0,-1 0 0,0 0 0,0-1 0,0 1 0,0 0 0,0-1 0,-1 1 0,-1 7-1,-1-3 4,1 0 0,-2 0 0,1-1 0,-1 1 0,0-1 0,-1 0 0,0 0 0,0-1 0,0 1 0,-1-1 0,0 0 0,0-1-1,0 1 1,-1-1 0,0-1 0,0 1 0,0-1 0,-15 6 0,10-5-4,0-1 0,0 0-1,0-1 1,0-1 0,0 0 0,-1 0 0,0-2 0,1 1-1,-1-1 1,1-1 0,-24-4 0,4-1 11,32 6-13,0 0-1,0 0 0,0 0 1,0 0-1,-1 0 0,1-1 0,0 1 1,0 0-1,0 0 0,0 0 1,0 0-1,-1 0 0,1 0 0,0 0 1,0 0-1,0 0 0,0 0 1,-1 0-1,1 0 0,0 0 0,0 1 1,0-1-1,0 0 0,0 0 1,-1 0-1,1 0 0,0 0 0,0 0 1,0 0-1,0 0 0,0 0 0,0 0 1,-1 1-1,1-1 0,0 0 1,0 0-1,0 0 0,0 0 0,0 0 1,0 1-1,0-1 0,0 0 1,0 0-1,0 0 0,0 0 0,0 0 1,0 1-1,0-1 0,0 0 1,0 0-1,0 0 0,0 0 0,0 1 1,0-1-1,0 0 0,0 0 1,0 0-1,0 0 0,0 0 0,0 1 1,0-1-1,0 0 0,0 0 0,1 0 1,6 12 59,2-3 33,1 0 0,-1-1 0,2 0 0,13 9 0,48 24 287,-68-39-355,40 21 166,-12-7-184,0 1 0,41 31 0,-66-42-476,-6-5 280,0 0 1,0 0 0,1 0 0,-1 0 0,0 0 0,0 0-1,1-1 1,-1 1 0,0 0 0,1-1 0,2 1-1,13 0-724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9346,'7'6'5749,"-2"7"-3360,-4-9-1908,4 11 737,-1 0 0,4 21 0,-6-14-787,0-1 1,-2 38-1,-2-50-327,3-17-279,2-5 130,0 0 0,1 1 0,1 0 1,7-15-1,-1 3-13,-7 14 39,2-1 0,6-9 0,-11 18 19,1 0 0,-1-1-1,1 1 1,-1 0 0,1 0 0,0 1 0,0-1-1,0 0 1,0 1 0,1-1 0,-1 1-1,0-1 1,0 1 0,1 0 0,3-1-1,-5 2 9,0 0 0,1-1 0,-1 1-1,0 0 1,1 0 0,-1 1-1,0-1 1,0 0 0,1 0 0,-1 1-1,0-1 1,0 0 0,1 1-1,-1-1 1,0 1 0,0 0-1,0-1 1,0 1 0,1 1 0,0 0 22,0 0 0,0 0 0,0 1 0,0-1 0,-1 0 0,1 1 0,-1-1 0,2 4 0,1 4 129,-1 0-1,-1 0 1,3 17-1,-2-5 27,-2 1-1,0 23 0,-2-18-1990,7-32-3926,-6 2 3938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09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9618,'-5'19'4585,"-6"1"-1800,-11 8-1017,-5-2-432,-3 6-504,-5 3-287,7-6-385,7-2-96,7-15-488,13-6-289,4-6-687,-2-5-488,-1 4-2465,0-1 2880</inkml:trace>
  <inkml:trace contextRef="#ctx0" brushRef="#br0" timeOffset="1">15 13 6497,'-3'-1'3977,"4"4"-424,6 13-1641,1 0-495,0 10-689,3-2-200,5-1-136,1 2 0,-1-6-96,-3 1-16,-5-2-704,4-3-600,-7-3-688,2 4 863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10058,'0'2'394,"11"38"6830,-8-25-6401,-1-1 0,2 19-1,-4-22-601,0 0 0,-1 0 0,0 0 0,0 0 1,-1-1-1,-1 1 0,-5 15 0,8-25-212,0-1 0,-1 1 0,1 0 0,0-1-1,0 1 1,-1 0 0,1-1 0,-1 1 0,1-1 0,0 1 0,-1-1 0,1 1 0,-1-1 0,1 1 0,-1-1 0,0 1 0,1-1 0,-1 1 0,1-1 0,-1 0 0,-1 1 0,2-1-24,0 0 0,-1-1 0,1 1 0,0 0 0,-1 0 0,1 0 1,0-1-1,-1 1 0,1 0 0,0 0 0,0-1 0,-1 1 0,1 0 0,0-1 0,0 1 0,0 0 1,-1-1-1,1 1 0,0 0 0,0-1 0,0 1 0,0-1 0,0 1 0,0 0 0,0-1 0,0 1 1,0-1-1,0 1 0,0 0 0,0-1 0,0 1 0,0 0 0,0-1 0,0 0-12,0 0-1,0 0 1,1 0 0,-1 0-1,0 0 1,1 0-1,-1 0 1,0 0 0,1 0-1,-1 1 1,1-1-1,0-1 1,2-3-38,-3 5 61,2-4-25,0 1 1,0-1-1,0 1 1,5-6-1,59-60-102,-62 66 138,0-1 0,-1 1-1,1 0 1,1 0-1,-1 1 1,0-1 0,1 1-1,-1 0 1,1 0-1,0 1 1,8-3 0,-11 4 16,0 0 0,0 0 0,0 0 0,0 0 0,0 0 0,0 0 0,0 0 0,0 1 0,0-1 0,0 1 1,0 0-1,0-1 0,0 1 0,0 0 0,0 0 0,0 0 0,-1 0 0,1 0 0,0 1 0,-1-1 0,1 1 0,-1-1 1,1 1-1,-1-1 0,0 1 0,0 0 0,0-1 0,0 1 0,0 0 0,1 4 0,0-1 35,0 0-1,0 1 0,-1 0 1,0-1-1,-1 1 1,1 0-1,-1-1 0,0 1 1,0 0-1,-1-1 1,-1 7-1,0 0-621,-1-1 1,-1 0-1,1 0 0,-9 15 1,9-18-1510,3-5 883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40 3001,'-3'3'238,"3"-2"-78,0 0-1,-1 0 1,0 0 0,1-1-1,-1 1 1,1 0-1,-1-1 1,0 1 0,1 0-1,-1-1 1,0 1 0,0-1-1,0 1 1,1-1-1,-1 0 1,-1 1 0,1-2 271,1-1-1,-1 1 1,0 0 0,1-1 0,-1 1 0,1-1 0,0 1-1,0-1 1,-1 1 0,1-4 0,0 3-69,-1 0 202,1-1-1,-1 0 1,1 1-1,-1-1 1,0 1-1,0-1 1,-3-4-1,3 7-469,1-1-1,0 1 0,-1-1 0,1 1 0,-1-1 0,1 1 0,-1-1 0,1 1 0,-1-1 0,1 1 1,-1 0-1,1-1 0,-1 1 0,0 0 0,1-1 0,-1 1 0,1 0 0,-1 0 0,0 0 1,1 0-1,-1 0 0,0 0 0,1 0 0,-1 0 0,0 0 0,1 0 0,-1 0 0,0 0 0,1 0 1,-1 0-1,0 0 0,1 1 0,-1-1 0,0 0 0,1 1 0,-1-1 0,1 0 0,-2 1 0,-4 4 111,0 0 0,1 0 0,-1 0-1,1 1 1,0 0 0,-7 10-1,2 0 22,-12 27 0,19-37-204,0 0 0,1 0 0,0 0 0,0 0 1,1 1-1,0-1 0,0 1 0,0-1 1,1 1-1,1 12 0,0-14-20,0-1 0,0 1 0,0 0 1,1 0-1,-1-1 0,1 1 0,1-1 0,-1 0 0,1 0 1,-1 1-1,1-1 0,0-1 0,1 1 0,-1 0 0,5 3 1,-4-4-6,-1-1 0,0 1 0,1-1 0,-1 0 1,1 0-1,0 0 0,-1-1 0,1 1 0,0-1 1,0 0-1,0 0 0,0 0 0,0-1 0,0 1 1,0-1-1,1 0 0,-1 0 0,0-1 0,6 0 1,-5-1-5,0 1 1,1-1-1,-1 0 1,0-1-1,0 1 1,0-1 0,0 0-1,0 0 1,0-1-1,-1 1 1,0-1-1,0 0 1,7-8 0,-5 4-3,0 0-1,-1 0 1,0-1 0,0 0 0,-1 0 0,5-15 0,-8 20 16,0 1-1,0-1 1,0 1-1,0-1 1,-1 1-1,0-1 1,0 1-1,0-1 1,0 0-1,0 1 1,-1-1-1,0 1 1,1-1-1,-1 1 1,0-1-1,-1 1 1,1 0-1,-1 0 1,1-1-1,-1 1 1,0 0-1,-3-3 1,0 1 13,0 0 1,-1 1 0,1-1-1,-1 1 1,0 0 0,-1 1 0,1 0-1,0 0 1,-11-4 0,13 6-32,1 0 0,-1 0 0,1 0 0,-1 0 0,1 1 0,-1-1 0,0 1 0,1 0 0,-1 0 0,0 1 0,1-1 1,-1 1-1,1-1 0,-1 1 0,1 0 0,-1 1 0,1-1 0,-1 0 0,1 1 0,-5 3 0,7-4-84,0 0 0,0 0 0,0 0-1,-1 0 1,1 0 0,0 0 0,0 1 0,1-1-1,-1 0 1,0 1 0,0-1 0,1 1 0,-1-1-1,0 1 1,1-1 0,0 1 0,-1-1 0,1 1-1,0-1 1,0 1 0,0 2 0,3 16-639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4865,'0'0'991,"-6"-5"7649,4 4-6012,3 6 71,4 4-2532,-1 0 1,2 0-1,-1 0 0,1-1 1,0 0-1,1 0 1,10 10-1,1 0 60,18 25 225,3 2-54,34 27-51,-53-51-292,-15-17-86,0 0 0,-1 1 0,1 0 0,-1 0 0,0 0 0,-1 0 0,1 1 0,4 11 0,-1-7-670,-4-8-663,-3-7-1596,-2-6 1578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289 329 8618,'4'9'4169,"-9"10"-1265,-16 2-575,-9 14-569,-10 3-295,-7 12-649,1-1-264,4-4-344,11 2-88,11-19-104,9-4-64,11-11-552,0-9-424,10-3-1353,4-2-1824,4-8 2729</inkml:trace>
  <inkml:trace contextRef="#ctx0" brushRef="#br0" timeOffset="1">275 3 8794,'-2'-3'4649,"4"3"-640,3 2-2345,-5-2-184,0 0-399,0 0-233,16 4-512,10 1-136,40 14-128,-40-17 0,2 2-632,-3 2-504,-7-8-1569,-5 2-1032,-6 4 2273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 7922,'-36'-9'3985,"33"21"-1425,3 7-816,-5 2-247,-2 3-521,3 12-224,0 0-336,-2 0-128,6 0-160,-6-6-32,6-6-616,2-5-496,0-6-1424,5-5 1423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50 512 7130,'-2'-1'651,"1"1"0,0-1 1,-1 1-1,1-1 1,-1 1-1,1-1 1,-1 1-1,1 0 1,-3-1-1,3 1-518,1 0-1,-1 0 1,0 0-1,0 0 1,0 0-1,0 0 1,0 0-1,0-1 1,0 1-1,0 0 1,1-1-1,-1 1 1,0-1-1,0 1 1,0-1-1,1 1 1,-1-1-1,0 1 1,1-1-1,-1 0 1,0 1-1,1-1 1,-1 0-1,1 0 1,-1 0-1,1 1 1,-1-1-1,1 0 1,0 0-1,-1-1 1,-1-7-33,0 1 0,1-1 1,0 1-1,0-1 0,1-17 0,8-47-145,-4 48 54,1-15-98,19-70-1,-19 93 67,1-1 0,1 1-1,1 0 1,0 1 0,1-1 0,13-16 0,-18 28 23,0 0 0,1 0-1,-1 0 1,8-6 0,-11 10 3,0 1 0,0-1-1,0 0 1,0 0 0,0 1-1,0-1 1,0 1 0,0-1-1,0 1 1,0 0 0,0-1-1,0 1 1,0 0 0,0-1-1,1 1 1,-1 0 0,0 0 0,0 0-1,0 0 1,0 0 0,0 1-1,1-1 1,-1 0 0,0 0-1,0 1 1,0-1 0,0 1-1,0-1 1,0 1 0,0-1-1,0 1 1,0 0 0,1 0 0,1 2 22,0 1 1,0 0 0,-1 0 0,1-1 0,-1 2 0,0-1-1,0 0 1,2 6 0,10 39 234,-12-40-203,9 34 177,19 91 454,-25-104-529,-1 1 0,0 45 0,-4-38-509,2 0-1,10 61 1,-10-75-1069,-4-11 534</inkml:trace>
  <inkml:trace contextRef="#ctx0" brushRef="#br0" timeOffset="1">15 403 5369,'-11'-15'3513,"7"17"328,4-2-1497,6 2-711,-6-2-241,0-1-440,21 0-288,45-10-400,-30 8-240,0-2-936,-5-2-784,3 13 1000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8866,'0'9'4225,"-1"4"-1729,-10 15-775,-6-1-273,-4 21-560,-3 1-312,4-1-376,0 0-96,5-19-216,7-4-336,4-17-1376,0-6 1224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6521,'-2'1'3697,"14"10"-192,0 2-985,12 11-535,-6-1-265,10 5-535,3 3-321,-7-5-400,2 2-136,-8-8-184,-2-4-168,-8-5-704,-3-3-609,-4-4 785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6185,'4'2'5749,"-9"-3"-241,0 2-5353,-1 0 0,1 0-1,0 0 1,-1 1 0,1 0 0,-7 4-1,-78 36 353,44-15 123,45-27-608,0 1 1,0 0-1,0-1 1,0 1 0,0 0-1,0 0 1,0 0 0,0 0-1,0 0 1,0 0 0,1 0-1,-1 0 1,0 0 0,1 1-1,-1-1 1,1 0 0,0 0-1,-1 0 1,1 1 0,0-1-1,-1 0 1,1 1 0,0-1-1,0 0 1,0 0 0,0 1-1,1-1 1,-1 0-1,0 0 1,0 1 0,1-1-1,-1 0 1,1 0 0,-1 1-1,1-1 1,-1 0 0,2 2-1,1 1 24,1 0-1,-1 0 1,1 0-1,-1-1 1,1 1-1,0-1 0,8 5 1,2 0 22,0-1 0,1 0-1,0-1 1,17 4 0,62 11-159,-80-20-321,-13-1 235,1 0 0,0 0 0,-1 0 0,1 1 0,-1-1 1,1 0-1,-1 1 0,1-1 0,-1 1 0,3 0 0,-4-1 117,0 0 0,0 0 0,0 0 0,0 0 0,0 1 0,0-1 0,0 0 0,0 0 0,0 0 1,1 0-1,-1 0 0,0 1 0,0-1 0,0 0 0,0 0 0,0 0 0,0 0 0,0 0 0,0 1 0,0-1 0,0 0 0,0 0 0,0 0 0,0 0 0,0 0 0,0 1 0,0-1 0,0 0 0,0 0 1,0 0-1,-1 0 0,1 0 0,0 1 0,0-1 0,0 0 0,0 0 0,0 0 0,0 0 0,0 0 0,0 0 0,-1 1 0,-7 3-1475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6233,'-4'0'3705,"3"4"-432,9 3-1057,-3-3-247,7 4-481,6-2-288,3-2-504,-1 2-207,0-4-305,-4 0-312,-3 2-1025,-1-2-607,7 6 984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 7146,'-5'0'3800,"2"2"-671,-1 4-784,3-6-569,0 0-264,-2 20-480,-55 45-255,28-25-377,2 2-144,2-2-184,0-5-88,14-7-496,2-11-345,9-10-1239,1-6-1593,4-6 2401</inkml:trace>
  <inkml:trace contextRef="#ctx0" brushRef="#br0" timeOffset="1">1 54 6809,'6'-4'4057,"2"9"-320,8 11-1488,7 12-161,2 9-504,2 2-263,3 5-529,0-3-184,-1-8-288,-4-5-96,-8-10-472,-6-4-392,-7-6-192,-3-1 384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6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48 9026,'-5'-7'4265,"5"2"-1697,0-2-359,8 5-585,4-4-264,7 5-407,7 1-217,7-5-368,3-2-128,3 3-416,-8 0-384,-2 4-1185,-8 5-1175,-9 7 1800</inkml:trace>
  <inkml:trace contextRef="#ctx0" brushRef="#br0" timeOffset="1">162 85 8882,'3'0'4305,"-2"0"-1641,2 3-815,-3-3-241,0 0-440,0 4-255,2 23-465,-6 36-176,-4-28-144,2-4-256,0-7-1065,8-9-263,3-11 728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1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3609,'-4'-4'2448,"0"0"289,-2 0-297,2 4-327,3 0-153,0 0-375,-1 0-241,1 0-440,0 9-160,1 5-176,1-1-64,10 32-143,-5-38-97,-2-5-504,-1 1-513,9-11 473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8090,'1'-4'3439,"1"7"-1146,1 12-89,3 37 87,-2 73 0,-2-12-1724,0-86-544,1 1 0,7 27 1,-5-43-549,-5-12 486,0 0 0,0 0 0,0 0 1,0 0-1,0 0 0,0 0 0,0 0 1,0 0-1,0 0 0,0 0 0,0 0 1,0 0-1,0-1 0,0 1 0,0 0 0,0 0 1,0 0-1,0 0 0,0 0 0,0 0 1,0 0-1,0 0 0,0 0 0,0 0 1,0 0-1,0 0 0,0 0 0,0 0 1,0 0-1,0 0 0,0 0 0,1 0 0,-1 0 1,0 0-1,0 0 0,0 0 0,0 0 1,0 0-1,0 0 0,0 0 0,0 0 1,0 0-1,0 0 0,0 0 0,0 0 1,0 0-1,0 0 0,0 0 0,0 0 0,0 0 1,0 0-1,0 0 0,0 0 0,0 1 1,0-1-1,1 0 0,-1-3-557,-1 0 0,1 1-1,0-1 1,0 0 0,-1 0 0,-1-2-1,-12-38-4009,3 15 3414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6001,'1'-3'868,"0"-1"-1,0 0 1,1 1 0,-1 0-1,1-1 1,2-2-1,-2 3-588,0 1 0,0 0 0,0 0-1,0 1 1,1-1 0,-1 0 0,0 1-1,1-1 1,-1 1 0,1 0 0,0 0-1,-1 0 1,6-1 0,6-2 149,-1 1 1,1 1 0,0 0-1,-1 1 1,1 0 0,0 1-1,0 1 1,0 0-1,23 5 1,-33-5-377,-1 0 1,0 1-1,1-1 0,-1 1 1,0-1-1,0 1 1,0 0-1,-1 0 0,1 0 1,4 5-1,-5-5-36,-1-1-1,0 0 1,0 1 0,0 0 0,0-1-1,0 1 1,-1 0 0,1-1 0,-1 1-1,1 0 1,-1 0 0,1-1-1,-1 1 1,0 0 0,0 0 0,0 0-1,0 0 1,0-1 0,0 1-1,0 0 1,-1 0 0,0 2 0,0 0 0,-1 1 1,0-1-1,0 0 1,0 0 0,0 0-1,-1 0 1,0 0-1,1-1 1,-1 1 0,-1-1-1,1 1 1,0-1 0,-5 3-1,-4 2-9,0-1-1,0-1 1,-14 6 0,12-6-31,0 1 1,-17 10 0,30-16 20,0 0-1,0 0 1,0 0-1,0-1 1,0 1 0,0 0-1,0 1 1,1-1-1,-1 0 1,0 0 0,1 0-1,-2 2 1,2-2 0,0 0 0,0 0 0,-1 0 0,1-1 0,0 1 0,0 0 0,0 0 0,0-1 0,1 1 0,-1 0 1,0 0-1,0 0 0,0-1 0,1 1 0,-1 0 0,0-1 0,1 1 0,-1 0 0,0-1 0,1 1 0,-1 0 0,1-1 0,-1 1 0,2 0 1,2 3-3,1 0 1,0 0 0,0-1 0,0 0 0,1 0 0,7 3 0,37 13 51,-33-14-27,10 4 38,-17-7 38,0 1 0,-1 1-1,1-1 1,-1 2 0,12 6-1,-19-10-65,-1 0 0,0-1 0,0 1 0,1 1 0,-1-1 0,0 0 0,0 0 0,0 0 0,0 1 0,0-1 0,-1 0 0,1 1 0,0-1 0,-1 0 0,1 1 0,0-1 0,-1 1 0,0 0 0,1-1 0,-1 1 0,0-1 0,0 1 0,0-1 0,0 1 0,0 0 0,0-1 0,0 1 0,-1-1 0,1 1 0,-1-1-1,1 1 1,-2 2 0,0-1 28,0 1 0,0-1 0,0 1 0,-1-1 0,1 0 0,-1 0 0,0 0 0,0 0 0,0 0 0,0-1 0,-7 5 0,3-3 5,-1-1 0,1 0-1,-1 0 1,0 0 0,-12 2 0,-40 2-59,36-7-456,23 0 355,0 0 0,0 0 0,1 0-1,-1 0 1,0 0 0,1 0 0,-1 0 0,0 0 0,1 0 0,-1-1 0,0 1-1,1 0 1,-1 0 0,0-1 0,1 1 0,-1 0 0,1-1 0,-1 1 0,1-1 0,-1 1-1,1-1 1,-1 1 0,1-1 0,-1 1 0,1-1 0,0 0 0,-1 1 0,0-2-1,1 2 34,0-1-1,0 1 0,0 0 0,0 0 0,0-1 0,0 1 0,0 0 0,0 0 0,0-1 0,0 1 0,1 0 0,-1 0 0,0 0 0,0-1 0,0 1 1,0 0-1,0 0 0,0 0 0,0-1 0,1 1 0,-1 0 0,0 0 0,0 0 0,0-1 0,0 1 0,1 0 0,-1 0 0,0 0 0,0 0 0,1 0 1,-1-1-1,17 0-1098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 8122,'0'-1'3817,"0"0"-1361,-1 1-656,-11 23-415,-30 56-249,13-34-416,2 6-280,6-10-320,3-4-56,4-5-208,1-11-312,2-13-1024,5-1-961,4-4 1473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7898,'15'9'4137,"-6"1"-1065,12 16-1223,6 8-201,-1 6-392,13 7-184,0-6-335,3-4-105,13-2-176,-7-7-104,-10-6-168,-6-3-136,-20-4-696,-7-2-560,-6 0-937,-4 2 1185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1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13795,'-2'-1'5241,"12"5"-3529,0 1-711,-7-2-145,-5-3-192,-5-2-848,5 1-784,1 0 536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7:5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5833,'0'-15'7721,"0"14"-4874,0 2-683,2 37-414,20 208-484,17 20-762,-29-212-467,-8-40-56,0-6-42,-1 1-1,0 0 1,0 0-1,0 0 1,-2 12-1,1-21 46,0 0-1,0 0 1,0 0 0,0 0-1,0 0 1,0 1-1,0-1 1,0 0 0,0 0-1,0 0 1,0 0 0,0 0-1,0 0 1,0 1 0,0-1-1,0 0 1,0 0 0,0 0-1,0 0 1,0 0-1,0 0 1,0 0 0,0 1-1,0-1 1,0 0 0,0 0-1,-1 0 1,1 0 0,0 0-1,0 0 1,0 0 0,0 0-1,0 0 1,0 1-1,0-1 1,0 0 0,-1 0-1,1 0 1,0 0 0,0 0-1,0 0 1,0 0 0,0 0-1,0 0 1,0 0 0,-1 0-1,1 0 1,0 0-1,0 0 1,0 0 0,0 0-1,0 0 1,0 0 0,-1 0-1,1 0 1,0 0 0,0 0-1,0 0 1,0 0 0,0 0-1,0-1 1,-1 1 0,-5-8-1165,-6-16-660,-1-14 811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0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7314,'1'-2'407,"1"1"0,-1 0 1,0 0-1,0-1 1,1 1-1,-1 0 1,1 0-1,-1 1 1,1-1-1,-1 0 1,1 0-1,0 1 0,-1-1 1,1 1-1,0-1 1,2 1-1,32-3 2229,-16 3-2144,0 2-1,0 0 1,0 1 0,0 1 0,-1 1 0,28 11 0,-41-14-413,0 1 1,0 0-1,0 0 1,0 0-1,-1 1 0,0 0 1,6 5-1,-8-6-33,0 0 1,-1 0-1,0 0 0,1 0 0,-1 0 1,0 0-1,0 1 0,-1-1 1,1 1-1,-1-1 0,0 1 0,0 0 1,1 7-1,-1-5 5,-1 1 0,-1 0 0,1 0 0,-1-1 0,0 1 0,-1 0 0,-3 11 0,-2 1 64,-15 26-1,16-34-84,0-1-1,-1 0 0,0-1 0,-14 15 0,-40 31-96,6-5-2123,38-34 342,8-9 740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0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6505,'21'20'4970,"-12"-11"-2448,12 13-1,-19-19-2208,0-1 1,0 1-1,0 0 0,-1 0 0,1 1 1,-1-1-1,1 0 0,-1 0 1,1 7-1,0 6 101,-1 0 1,-1 1 0,0-1-1,-4 19 1,2-14-167,0 35-1,2-48-191,-1-9-9,0-15-30,2 6-25,0 1-1,1-1 0,0 0 0,6-16 0,19-40-55,-14 39 34,42-91-1285,-51 110 594,0 1 0,7-9-1,-9 14 209,-1 0-1,1 0 1,0 0-1,0 0 1,0 1-1,1-1 1,-1 0-1,0 1 1,0 0-1,4-2 0,8-1-1605</inkml:trace>
  <inkml:trace contextRef="#ctx0" brushRef="#br0" timeOffset="1">489 71 9058,'0'-1'184,"0"1"-1,0 0 1,0-1-1,0 1 1,-1-1-1,1 1 1,0 0 0,0-1-1,0 1 1,0-1-1,-1 1 1,1 0 0,0-1-1,0 1 1,-1 0-1,1 0 1,0-1-1,-1 1 1,1 0 0,0-1-1,-1 1 1,1 0-1,0 0 1,-1 0-1,1-1 1,-1 1 0,1 0-1,-1 0 1,0 0 70,-1 0-1,1 0 1,0 0 0,-1 0-1,1 0 1,0 0 0,-1 1-1,1-1 1,-2 1 0,-2 1 158,0 0 0,0 1 1,1-1-1,-6 5 0,3-2-196,1 1 0,-1 0 0,1 0 0,0 0 0,1 1-1,0 0 1,0 0 0,0 0 0,1 1 0,-6 13 0,9-18-200,0 1 0,0-1 0,0 1 0,0 0 0,0-1 0,1 1 0,0 0 0,0 0 0,0-1 0,0 1 0,0 0-1,1 0 1,0-1 0,-1 1 0,1-1 0,1 1 0,-1-1 0,0 1 0,1-1 0,0 1 0,0-1 0,0 0 0,0 0 0,0 0 0,1 0 0,-1-1 0,4 4 0,-3-4-19,0 0 1,0 1-1,0-2 0,1 1 1,-1 0-1,1 0 0,-1-1 1,1 0-1,-1 0 0,1 0 0,0 0 1,-1 0-1,1-1 0,0 0 1,0 1-1,-1-1 0,1-1 1,0 1-1,0-1 0,-1 1 1,1-1-1,0 0 0,-1 0 1,1-1-1,-1 1 0,4-3 1,-2 2 2,0-1 0,0 0 0,0 0 0,0-1 0,-1 0 0,0 1 0,1-1 0,-2-1 1,1 1-1,0-1 0,-1 1 0,0-1 0,0 0 0,0 0 0,-1-1 0,4-7 0,-4 5 25,0 0-1,-1 1 1,0-1 0,0 0-1,-1 0 1,0 0-1,0 1 1,-3-15 0,2 19-17,1 1 0,-1-1 0,1 1 0,-1-1 0,0 1 1,0 0-1,0 0 0,0-1 0,-1 1 0,1 0 1,-1 0-1,1 0 0,-1 0 0,0 1 0,1-1 0,-1 0 1,0 1-1,0-1 0,0 1 0,0-1 0,-1 1 0,1 0 1,0 0-1,-1 0 0,1 0 0,0 1 0,-1-1 1,1 1-1,-1-1 0,-4 1 0,3 0-45,-1 0 0,0 0-1,1 1 1,-9 1 0,12-1-107,0-1 1,-1 0-1,1 1 1,-1-1-1,1 1 0,0 0 1,0-1-1,-1 1 1,1 0-1,0 0 0,0 0 1,0 0-1,0 0 1,0 0-1,0 0 0,0 0 1,0 0-1,0 0 1,0 2-1,0-2 30,1-1 0,0 1 0,0-1-1,0 0 1,0 1 0,0-1 0,0 1 0,0-1-1,0 1 1,0-1 0,0 1 0,0-1 0,0 1 0,0-1-1,0 0 1,0 1 0,1-1 0,-1 1 0,0-1-1,1 1 1,10 8-1289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0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34 9338,'-3'1'944,"1"0"0,0 1-1,0-1 1,-1 0 0,1 1 0,0 0-1,-3 3 1,1-1-260,1-1 0,1 1 0,-6 8 0,4-4-367,0 1 0,1-1-1,-5 17 1,6-17-226,1-1-1,0 1 1,0-1-1,0 1 1,1-1-1,0 1 1,1 0-1,2 11 1,-3-16-84,1 0 1,0 0-1,0 0 0,0 0 1,1 0-1,-1 0 1,1 0-1,-1-1 0,1 1 1,0-1-1,0 1 1,0-1-1,1 0 0,-1 1 1,0-1-1,1 0 1,-1-1-1,1 1 0,0 0 1,0-1-1,0 0 1,0 1-1,3 0 0,-3-1-6,1-1 0,0 1 1,-1-1-1,1 0 0,0 0 0,-1 0 0,1 0 0,-1-1 0,1 1 0,0-1 0,-1 0 0,1 0 0,-1 0 0,0-1 0,1 1 1,-1-1-1,0 0 0,0 1 0,0-2 0,0 1 0,0 0 0,2-3 0,4-4 2,0 0 0,-1-1 1,0 0-1,-1 0 0,7-11 0,-7 8 11,0 1 0,-1-1-1,6-19 1,-10 27 0,-1 0 0,0 1-1,0-1 1,0 0 0,-1 0 0,1 0 0,-1 0-1,0 1 1,-1-1 0,1 0 0,-1 0 0,0 0 0,-2-6-1,2 9-6,1 1 0,-1 0 0,1 0 0,-1-1 0,0 1 0,0 0-1,1 0 1,-1 0 0,0 0 0,0 0 0,0 0 0,0 0 0,-1 1-1,1-1 1,0 0 0,0 0 0,0 1 0,-1-1 0,1 1 0,0-1-1,0 1 1,-1 0 0,1-1 0,-1 1 0,1 0 0,0 0 0,-1 0-1,1 0 1,0 0 0,-1 0 0,-1 1 0,-1-1 3,1 1 1,-1 0-1,1 1 0,0-1 1,0 0-1,-1 1 1,1 0-1,0 0 0,0 0 1,1 0-1,-5 4 0,0 1 0,0 1-1,1 0 0,0 0 1,-6 11-1,9-14-47,0 0 0,1-1 1,0 2-1,0-1 0,1 0 1,-1 0-1,1 0 0,0 1 0,0 8 1,1-13-80,0 1 0,0-1 0,0 1 0,0 0 0,0-1 0,1 1 0,-1-1 0,1 1 0,-1-1 0,1 1 0,-1-1 0,1 1 0,0-1 0,0 0 1,0 1-1,0-1 0,0 0 0,0 0 0,0 0 0,2 2 0,-1-2-196,-1 0 0,0-1 0,1 1 0,-1 0-1,0-1 1,1 0 0,-1 1 0,1-1 0,-1 0 0,0 0 0,1 0 0,-1 1 0,1-2 0,1 1 0,23-4-2121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0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56 6817,'0'-4'338,"0"-22"4027,0 25-4014,-1-1-1,1 1 1,0-1-1,-1 1 0,1-1 1,-1 1-1,1-1 0,-1 1 1,0 0-1,1-1 0,-1 1 1,0 0-1,0 0 0,-1-2 1,2 3-265,-1 0 0,1-1 0,-1 1 0,1 0 1,0-1-1,-1 1 0,1 0 0,-1 0 0,1 0 1,-1-1-1,1 1 0,0 0 0,-1 0 0,1 0 1,-1 0-1,1 0 0,-1 0 0,1 0 0,-1 0 1,1 0-1,-1 0 0,1 0 0,-1 0 0,1 0 1,0 1-1,-1-1 0,1 0 0,-1 0 0,1 0 1,-1 1-1,1-1 0,0 0 0,-1 1 0,1-1 1,0 0-1,-1 0 0,1 1 0,0-1 0,-1 1 1,-9 16 569,6-6-527,0 0 0,1 0 0,0 0-1,1 0 1,0 1 0,1-1 0,0 17-1,2 5 34,6 44 0,1-34-36,3 0 1,1 0-1,32 74 1,-9-41 19,-19-43-25,21 63 0,-31-77-94,-1-3-2,0 0 0,-1 0 0,2 26-1,-5-35-204,-1 1-1,-1 0 0,1-1 1,-1 1-1,0-1 1,-4 12-1,5-19 87,-1 1 0,1 0 1,0-1-1,-1 1 0,1 0 0,-1-1 1,1 1-1,-1 0 0,1-1 0,-1 1 0,0-1 1,1 1-1,-1-1 0,0 1 0,1-1 0,-1 0 1,0 1-1,0-1 0,1 0 0,-1 1 1,0-1-1,0 0 0,0 0 0,-1 0 0,0 0-238,0 0 0,-1 0 0,1 0 0,0 0 0,-1-1 0,1 1 0,-3-2 0,-21-11-1534</inkml:trace>
  <inkml:trace contextRef="#ctx0" brushRef="#br0" timeOffset="1">0 475 6073,'23'-19'3753,"12"7"104,2 3-1377,3 1-735,2 5-361,-12 2-544,-2-3-280,-6-2-376,-11 0-464,-2 1 184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4:42:31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11122,'-6'-3'4569,"6"0"-2712,-1 1-793,1 0-448,0 1-264,0 0-728,0-1-544,0 1 568</inkml:trace>
  <inkml:trace contextRef="#ctx0" brushRef="#br0" timeOffset="0.99">21 99 9690,'-4'36'4593,"-2"-35"-2216,2 0-657,2-1-376,0 0-856,1 0-560,0 0-1768,1 0 1264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0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35 9786,'-10'0'2921,"8"0"-2375,1 0 1,-1-1 0,0 1 0,0 1 0,0-1-1,0 0 1,0 0 0,0 1 0,0-1 0,0 1-1,-2 1 1,6 0 2095,22 1-2375,0 0 0,1-1 0,34-3 0,-42 1-183,209-15 247,-136 8-263,998-18 798,-906 38-638,-136-7-68,85 24 1,-114-26-53,-11-3-209,-9-3-545,-11-5-278,-7-5 352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1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148 146 7594,'45'8'2840,"-45"-8"-2756,1 0-1,0 0 0,0 0 0,-1 0 1,1 0-1,0 0 0,0 0 0,-1 0 1,1 0-1,0 0 0,-1 0 1,1-1-1,0 1 0,-1 0 0,1-1 1,0 1-1,-1 0 0,1-1 0,-1 1 1,1-1-1,0 1 0,-1-1 1,1 1-1,-1-1 0,1 0 0,0 0 75,-1-1-1,1 1 1,-1-1-1,0 1 1,1-1-1,-1 1 1,0-1-1,0-2 0,1-3 319,-1 3-336,0-1 0,1 0 0,-2 0 0,1 0 0,-1 1 0,1-1 0,-1 0 0,-1 1 0,1-1 0,-1 1 0,0-1 0,0 1 0,0 0 0,0-1 0,-1 1 0,1 0 0,-1 1 0,0-1 0,-1 0 0,1 1 0,-6-5 0,6 6-90,0-1 1,0 1-1,0 0 0,0 0 1,0 0-1,-1 0 0,1 0 0,-1 1 1,1 0-1,-1-1 0,0 1 1,0 1-1,1-1 0,-1 0 0,0 1 1,0 0-1,0 0 0,1 0 1,-1 1-1,0-1 0,0 1 0,0 0 1,1 0-1,-1 0 0,0 0 1,1 1-1,-6 2 0,4-1-26,1 1 1,-1 0-1,1-1 0,0 1 0,1 1 1,-1-1-1,0 0 0,1 1 0,0 0 1,0 0-1,1 0 0,0 0 1,-1 0-1,1 0 0,-1 8 0,-1 5 22,1 0-1,0 0 0,1 26 1,2 25 245,4-1 1,2 0 0,27 119-1,-31-176-365,3 10-201,0 0-1,-2 0 1,0 1 0,-1 31-1,-2-53 56,0 0 0,0 1 0,0-1 0,0 1 0,0-1 0,0 1 0,0-1 0,0 0 0,0 1 0,0-1 0,0 1 1,-1-1-1,1 0 0,0 1 0,0-1 0,0 1 0,-1-1 0,1 0 0,0 1 0,0-1 0,-1 0 0,1 1 0,0-1 0,-1 0 0,1 1 0,-5-5-1660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1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8378,'-10'0'3673,"14"-2"-1705,8 1-280,6 1-279,3-1-289,10 1-480,-1 4-208,7 0-256,3 1-64,8 3-72,0-4-32,1 1-1248,-7-6-1073,0-3 1425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1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60 9490,'-8'11'5799,"1"15"-4316,7-23-1195,-1 0-185,-2 7 204,1 0 0,1 0 0,0 1-1,0-1 1,1 17 0,1-17-155,0 0 0,1-1 1,0 1-1,1 0 0,5 13 0,-7-21-141,0 1-1,0-1 1,0 0 0,0 1-1,1-1 1,-1 0-1,1 0 1,0 0-1,-1 0 1,1 0 0,0-1-1,0 1 1,0 0-1,0-1 1,0 1 0,1-1-1,-1 0 1,0 0-1,1 0 1,-1 0-1,1 0 1,-1-1 0,1 1-1,-1-1 1,6 1-1,-5-1-10,-1-1-1,1 1 0,0-1 0,0 0 0,-1 0 1,1 0-1,0 0 0,-1 0 0,1 0 1,-1-1-1,0 1 0,1-1 0,-1 0 1,0 0-1,0 0 0,0 0 0,0 0 1,0 0-1,2-4 0,-1 2-32,0-1 1,-1 1-1,1-1 1,-1 0-1,0 0 0,0 0 1,-1 0-1,1 0 1,0-9-1,-2 11 7,0 0 0,0 0-1,0 0 1,0 0 0,-1 0 0,0 0 0,1 0 0,-1 1-1,0-1 1,-1 0 0,1 0 0,0 1 0,-1-1 0,1 1-1,-1-1 1,0 1 0,0 0 0,0 0 0,0 0 0,0 0-1,0 0 1,-1 0 0,1 0 0,-1 1 0,1-1 0,-4 0-1,-1-1 25,1 0 0,-1 0-1,0 1 1,0 0 0,0 1-1,0-1 1,0 1 0,0 1-1,0 0 1,-8 0 0,13 0 10,0 0 1,-1 0 0,1 1-1,0-1 1,0 1 0,0-1-1,0 1 1,0 0-1,-1 0 1,-1 1 0,4-1-6,-1-1 0,1 1 0,-1-1 0,1 1 1,0-1-1,-1 1 0,1-1 0,0 1 0,-1-1 0,1 1 1,0-1-1,0 1 0,-1-1 0,1 1 0,0 0 0,0-1 1,0 1-1,0-1 0,0 1 0,0 0 0,0-1 0,0 1 1,0-1-1,0 1 0,0 0 0,0-1 0,0 1 1,1-1-1,-1 1 0,0 0 0,0-1 0,1 1 0,-1-1 1,0 1-1,1-1 0,-1 1 0,1-1 0,0 1 0,0 1-7,1 0 0,-1-1 0,0 1 0,1-1 0,0 1 0,-1-1 0,1 0 0,0 0 0,0 0-1,0 0 1,0 0 0,0 0 0,0 0 0,0-1 0,0 1 0,0-1 0,0 1 0,0-1 0,0 0-1,0 0 1,3 0 0,4-1-8,-1 0 1,0 0-1,0-1 0,9-3 0,-7 2 12,3-1-4,1 1 1,0 0-1,0 1 0,0 1 1,18-1-1,-26 2 17,-1 1 1,1-1-1,-1 1 0,0 0 1,1 1-1,-1-1 1,0 1-1,0 0 0,0 0 1,0 0-1,0 1 1,-1 0-1,1 0 0,-1 0 1,1 1-1,-1-1 0,3 5 1,-5-6 81,0 1 1,0 0-1,0 0 1,0 0 0,-1 0-1,1 0 1,-1 0-1,0 0 1,0 0-1,0 1 1,0-1-1,-1 0 1,1 0-1,-1 1 1,0-1 0,0 1-1,0-1 1,-1 0-1,1 1 1,-1-1-1,1 0 1,-1 0-1,0 1 1,-1-1-1,1 0 1,0 0 0,-3 4-1,4-7-87,0 0-1,0 0 1,0 0-1,0 0 1,0 0-1,0 0 1,0 0-1,-1 0 1,1 0 0,0 0-1,0 0 1,0 0-1,0 0 1,0 0-1,0 0 1,0 0-1,0 0 1,0 0 0,0 0-1,0 0 1,0 0-1,0 0 1,0 0-1,0 0 1,0 0-1,0 0 1,0 0 0,0 0-1,-1 0 1,1 0-1,0 0 1,0 0-1,0 0 1,0 0-1,0 0 1,0 0 0,0 0-1,0 0 1,0 0-1,0 0 1,0 0-1,0 0 1,0 0-1,0 0 1,0 0 0,0 0-1,0 0 1,0 0-1,0 0 1,0 0-1,0 0 1,0 0-1,0 0 1,0 0 0,-1 0-1,1-1 1,0 1-1,0 0 1,0 0-1,0 0 1,0 0-1,-1-6 164,-1-11-79,2 3-70,1 0 1,0 0-1,1 0 0,0 0 1,9-27-1,30-65-20,-39 101-4,1 1 0,-1-1 1,6-7-1,-7 12-57,-1-1 1,0 0-1,1 1 1,-1-1 0,0 1-1,1-1 1,-1 1-1,1 0 1,-1-1-1,1 1 1,-1-1-1,1 1 1,-1 0-1,1-1 1,-1 1-1,1 0 1,-1 0-1,1 0 1,0-1-1,-1 1 1,1 0-1,0 0 1,-1 0-1,1 0 1,-1 0 0,1 0-1,0 0 1,-1 0-1,1 0 1,0 0-1,-1 0 1,1 1-1,-1-1 1,1 0-1,0 0 1,-1 1-1,1-1 1,-1 0-1,1 1 1,0 0-1,8 7-1720,6-1 738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1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27 5185,'-9'-1'6676,"-4"-6"-4110,-2 0-931,8 5-1160,-1-1 0,1 1 0,-1 1 0,0-1 0,-13 0 0,16 2-328,-1 1 0,1-1 0,-1 1 0,1 0-1,0 0 1,0 1 0,0 0 0,-1 0 0,-6 4-1,5-3-63,0 1-1,1 0 0,0 0 0,0 1 1,0 0-1,0 0 0,1 1 0,-7 8 0,9-11-76,1 1-1,0-1 0,0 1 0,1-1 0,-1 1 1,1 0-1,-1-1 0,1 1 0,0 0 0,1 0 1,-1 0-1,1 0 0,0 0 0,0 0 0,0 0 1,0 0-1,1 0 0,1 6 0,1 0-9,0 0 0,1 0 0,1 0 0,0-1 0,0 1 0,0-1 0,1-1 0,11 14 0,6 2 19,35 29 0,-38-35 21,-11-10 28,18 17 69,-26-23-77,1 0 1,-1 0 0,0-1-1,0 1 1,1 0-1,-1 0 1,-1 0 0,1 1-1,0-1 1,0 0 0,-1 0-1,1 4 1,-1-5-25,0-1 0,0 1 1,0-1-1,0 1 0,0 0 0,0-1 0,0 1 1,0-1-1,-1 1 0,1 0 0,0-1 0,0 1 1,-1-1-1,1 1 0,0-1 0,-1 1 0,1-1 1,0 1-1,-1-1 0,1 1 0,-2 0 0,1 0 22,0 0 0,-1-1 0,1 1 0,-1 0 0,0-1 0,1 1 0,-1-1 0,-1 1 0,-4 0 95,1 0 1,0-1 0,-10 0-1,3-2-286,0 0 0,0 0 0,0-1 0,1-1 0,0 0-1,-13-7 1,22 10-258,3 1 291,0 0 0,-1 0 0,1 0 0,-1 0 0,1 0 0,-1 0 0,1 0-1,-1 0 1,1-1 0,0 1 0,-1 0 0,1 0 0,-1-1 0,1 1 0,0 0 0,-1 0 0,1-1 0,0 1 0,-1-1 0,1 1 0,0 0 0,0-1 0,-1 1 0,1 0 0,0-1 0,0 1 0,0-1 0,0 1 0,-1-2 0,3-4-1158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16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8554,'0'1'152,"0"-1"0,1 0 1,-1 0-1,0 1 0,0-1 1,0 0-1,0 1 0,0-1 1,0 0-1,0 1 0,0-1 1,0 0-1,0 1 0,0-1 1,0 0-1,0 0 0,0 1 1,0-1-1,-1 0 0,1 1 1,0-1-1,0 0 0,0 0 1,0 1-1,-1-1 0,1 0 1,0 0-1,0 1 0,0-1 1,-1 0-1,1 0 0,0 0 1,0 1-1,-1-1 0,1 0 0,0 0 1,0 0-1,-1 0 0,1 0 1,-1 1-1,-16-2 2722,2 1-1603,4 1-1001,0 1-1,0 1 1,0 0 0,1 0 0,-1 1-1,1 0 1,0 1 0,0 1 0,0-1-1,1 1 1,-13 10 0,20-14-263,0 0-1,-1 1 1,1-1 0,0 0 0,0 1 0,0 0-1,0-1 1,0 1 0,1 0 0,-1 0 0,1 0-1,0 0 1,0 0 0,-1 5 0,2-5-8,-1-1 1,1 1-1,0-1 0,1 1 0,-1-1 1,0 0-1,1 1 0,-1-1 1,1 0-1,0 1 0,0-1 1,0 0-1,0 0 0,0 0 1,0 0-1,0 0 0,1 0 1,-1 0-1,1 0 0,2 2 1,3 2-28,-1-1-1,1-1 1,0 1 0,0-1 0,0-1 0,0 1-1,1-1 1,-1 0 0,1-1 0,0 0 0,0 0 0,0-1-1,0 1 1,0-2 0,0 1 0,0-1 0,0-1 0,1 1-1,-1-2 1,0 1 0,0-1 0,8-2 0,-8 0-835,-6 1 357</inkml:trace>
  <inkml:trace contextRef="#ctx0" brushRef="#br0" timeOffset="1">59 385 10786,'17'1'4489,"2"-2"-2728,5-3-137,2 1-704,-6-1-248,7 0-400,-8-1-64,-1 1-952,-2 0 2897,7 5-1801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1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 9578,'-2'3'520,"0"0"0,1 0 0,-1 0 0,1 0 1,0 0-1,0 0 0,0 0 0,1 1 0,-1-1 0,1 0 0,-1 0 0,1 1 0,0-1 1,1 0-1,-1 5 0,4 10 593,0 1 0,13 34 0,19 32-47,-27-67-861,1 0-1,1 0 1,12 16 0,-16-25-94,0-1 0,0 0 0,0 0 0,1-1 1,1 0-1,-1-1 0,14 9 0,-19-14-77,-1 0-1,0 1 1,0-1-1,1-1 1,-1 1-1,1 0 1,-1 0 0,1-1-1,-1 1 1,1-1-1,0 0 1,3 0-1,-4 0-13,-1-1 0,0 1 0,1-1 0,-1 1 0,0-1 0,1 0 0,-1 0 0,0 1 0,0-1 0,1 0 0,-1 0 0,0 0 0,0 0 0,0 0 0,0 0-1,0-1 1,0 1 0,-1 0 0,1 0 0,0-1 0,-1 1 0,1 0 0,0-3 0,36-121 333,-21 83-1080,-3-1 0,14-73 0,-21 80-840,0 12 646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1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9682,'45'27'4745,"-46"-12"-1344,-1 1-1809,6-2-64,-5 2-583,0 0-313,-14-5-408,-8-2-208,-5-2-1056,-4-6-689,-6-17 1009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37 111 3969,'-29'36'2460,"22"-25"-311,8-6-228,1-2-589,-2-3-212,2-12 2283,19-36-2882,-12 29-400,-8 17-101,22-44 403,-21 43-371,0-1-1,1 1 1,-1 0-1,1 0 1,0 0-1,-1 0 1,1 1-1,0-1 1,4-2 0,-5 5-26,-1-1 0,1 0 1,-1 0-1,1 1 0,0-1 1,-1 0-1,1 1 1,-1 0-1,1-1 0,0 1 1,-1 0-1,1 0 1,0 0-1,-1 0 0,1 0 1,0 0-1,-1 1 0,3 0 1,-1 0 14,-1 0 1,0 0 0,0 0-1,1 0 1,-1 1-1,0-1 1,0 1-1,0 0 1,-1 0 0,4 3-1,2 5 112,-2-1 0,1 1 0,-1 0 0,5 14 0,-8-20-99,26 65 653,0 3-57,49 87 0,-75-156-3154,-3-4 1681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9T15:28:2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 6969,'3'0'2863,"-3"-1"-553,-10 1 2036,-3 2-3089,10-2-1177,0 1 0,1-1 0,-1 1 0,0 0 0,0 0 0,0 0 0,1 0 0,-1 1 0,0-1 0,-3 3 0,-10 8 133,1 0-1,1 1 0,-1 1 1,-18 23-1,13-12-43,1 1 1,1 0-1,2 2 0,-17 35 1,31-60-168,1 0-1,-1 0 1,1 1 0,0-1 0,0 0-1,0 1 1,1-1 0,-1 0 0,1 1-1,0-1 1,0 4 0,0-6-26,0-1 0,0 1 1,0-1-1,0 0 0,1 1 0,-1-1 0,0 1 0,0-1 1,1 1-1,-1-1 0,0 0 0,0 1 0,1-1 1,-1 0-1,0 1 0,1-1 0,-1 0 0,1 1 0,-1-1 1,0 0-1,1 0 0,-1 1 0,1-1 0,-1 0 0,1 0 1,-1 0-1,1 0 0,0 0 0,15 0-1236,7-4 628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5.xml"/><Relationship Id="rId21" Type="http://schemas.openxmlformats.org/officeDocument/2006/relationships/customXml" Target="../ink/ink737.xml"/><Relationship Id="rId42" Type="http://schemas.openxmlformats.org/officeDocument/2006/relationships/image" Target="../media/image751.png"/><Relationship Id="rId63" Type="http://schemas.openxmlformats.org/officeDocument/2006/relationships/customXml" Target="../ink/ink758.xml"/><Relationship Id="rId84" Type="http://schemas.openxmlformats.org/officeDocument/2006/relationships/image" Target="../media/image772.png"/><Relationship Id="rId138" Type="http://schemas.openxmlformats.org/officeDocument/2006/relationships/image" Target="../media/image799.png"/><Relationship Id="rId159" Type="http://schemas.openxmlformats.org/officeDocument/2006/relationships/customXml" Target="../ink/ink806.xml"/><Relationship Id="rId170" Type="http://schemas.openxmlformats.org/officeDocument/2006/relationships/image" Target="../media/image815.png"/><Relationship Id="rId191" Type="http://schemas.openxmlformats.org/officeDocument/2006/relationships/customXml" Target="../ink/ink822.xml"/><Relationship Id="rId205" Type="http://schemas.openxmlformats.org/officeDocument/2006/relationships/customXml" Target="../ink/ink829.xml"/><Relationship Id="rId107" Type="http://schemas.openxmlformats.org/officeDocument/2006/relationships/customXml" Target="../ink/ink780.xml"/><Relationship Id="rId11" Type="http://schemas.openxmlformats.org/officeDocument/2006/relationships/customXml" Target="../ink/ink732.xml"/><Relationship Id="rId32" Type="http://schemas.openxmlformats.org/officeDocument/2006/relationships/image" Target="../media/image746.png"/><Relationship Id="rId53" Type="http://schemas.openxmlformats.org/officeDocument/2006/relationships/customXml" Target="../ink/ink753.xml"/><Relationship Id="rId74" Type="http://schemas.openxmlformats.org/officeDocument/2006/relationships/image" Target="../media/image767.png"/><Relationship Id="rId128" Type="http://schemas.openxmlformats.org/officeDocument/2006/relationships/image" Target="../media/image794.png"/><Relationship Id="rId149" Type="http://schemas.openxmlformats.org/officeDocument/2006/relationships/customXml" Target="../ink/ink801.xml"/><Relationship Id="rId5" Type="http://schemas.openxmlformats.org/officeDocument/2006/relationships/customXml" Target="../ink/ink729.xml"/><Relationship Id="rId95" Type="http://schemas.openxmlformats.org/officeDocument/2006/relationships/customXml" Target="../ink/ink774.xml"/><Relationship Id="rId160" Type="http://schemas.openxmlformats.org/officeDocument/2006/relationships/image" Target="../media/image810.png"/><Relationship Id="rId181" Type="http://schemas.openxmlformats.org/officeDocument/2006/relationships/customXml" Target="../ink/ink817.xml"/><Relationship Id="rId22" Type="http://schemas.openxmlformats.org/officeDocument/2006/relationships/image" Target="../media/image741.png"/><Relationship Id="rId43" Type="http://schemas.openxmlformats.org/officeDocument/2006/relationships/customXml" Target="../ink/ink748.xml"/><Relationship Id="rId64" Type="http://schemas.openxmlformats.org/officeDocument/2006/relationships/image" Target="../media/image762.png"/><Relationship Id="rId118" Type="http://schemas.openxmlformats.org/officeDocument/2006/relationships/image" Target="../media/image789.png"/><Relationship Id="rId139" Type="http://schemas.openxmlformats.org/officeDocument/2006/relationships/customXml" Target="../ink/ink796.xml"/><Relationship Id="rId85" Type="http://schemas.openxmlformats.org/officeDocument/2006/relationships/customXml" Target="../ink/ink769.xml"/><Relationship Id="rId150" Type="http://schemas.openxmlformats.org/officeDocument/2006/relationships/image" Target="../media/image805.png"/><Relationship Id="rId171" Type="http://schemas.openxmlformats.org/officeDocument/2006/relationships/customXml" Target="../ink/ink812.xml"/><Relationship Id="rId192" Type="http://schemas.openxmlformats.org/officeDocument/2006/relationships/image" Target="../media/image826.png"/><Relationship Id="rId206" Type="http://schemas.openxmlformats.org/officeDocument/2006/relationships/image" Target="../media/image833.png"/><Relationship Id="rId12" Type="http://schemas.openxmlformats.org/officeDocument/2006/relationships/image" Target="../media/image736.png"/><Relationship Id="rId33" Type="http://schemas.openxmlformats.org/officeDocument/2006/relationships/customXml" Target="../ink/ink743.xml"/><Relationship Id="rId108" Type="http://schemas.openxmlformats.org/officeDocument/2006/relationships/image" Target="../media/image784.png"/><Relationship Id="rId129" Type="http://schemas.openxmlformats.org/officeDocument/2006/relationships/customXml" Target="../ink/ink791.xml"/><Relationship Id="rId54" Type="http://schemas.openxmlformats.org/officeDocument/2006/relationships/image" Target="../media/image757.png"/><Relationship Id="rId75" Type="http://schemas.openxmlformats.org/officeDocument/2006/relationships/customXml" Target="../ink/ink764.xml"/><Relationship Id="rId96" Type="http://schemas.openxmlformats.org/officeDocument/2006/relationships/image" Target="../media/image778.png"/><Relationship Id="rId140" Type="http://schemas.openxmlformats.org/officeDocument/2006/relationships/image" Target="../media/image800.png"/><Relationship Id="rId161" Type="http://schemas.openxmlformats.org/officeDocument/2006/relationships/customXml" Target="../ink/ink807.xml"/><Relationship Id="rId182" Type="http://schemas.openxmlformats.org/officeDocument/2006/relationships/image" Target="../media/image821.png"/><Relationship Id="rId6" Type="http://schemas.openxmlformats.org/officeDocument/2006/relationships/image" Target="../media/image733.png"/><Relationship Id="rId23" Type="http://schemas.openxmlformats.org/officeDocument/2006/relationships/customXml" Target="../ink/ink738.xml"/><Relationship Id="rId119" Type="http://schemas.openxmlformats.org/officeDocument/2006/relationships/customXml" Target="../ink/ink786.xml"/><Relationship Id="rId44" Type="http://schemas.openxmlformats.org/officeDocument/2006/relationships/image" Target="../media/image752.png"/><Relationship Id="rId65" Type="http://schemas.openxmlformats.org/officeDocument/2006/relationships/customXml" Target="../ink/ink759.xml"/><Relationship Id="rId86" Type="http://schemas.openxmlformats.org/officeDocument/2006/relationships/image" Target="../media/image773.png"/><Relationship Id="rId130" Type="http://schemas.openxmlformats.org/officeDocument/2006/relationships/image" Target="../media/image795.png"/><Relationship Id="rId151" Type="http://schemas.openxmlformats.org/officeDocument/2006/relationships/customXml" Target="../ink/ink802.xml"/><Relationship Id="rId172" Type="http://schemas.openxmlformats.org/officeDocument/2006/relationships/image" Target="../media/image816.png"/><Relationship Id="rId193" Type="http://schemas.openxmlformats.org/officeDocument/2006/relationships/customXml" Target="../ink/ink823.xml"/><Relationship Id="rId207" Type="http://schemas.openxmlformats.org/officeDocument/2006/relationships/customXml" Target="../ink/ink830.xml"/><Relationship Id="rId13" Type="http://schemas.openxmlformats.org/officeDocument/2006/relationships/customXml" Target="../ink/ink733.xml"/><Relationship Id="rId109" Type="http://schemas.openxmlformats.org/officeDocument/2006/relationships/customXml" Target="../ink/ink781.xml"/><Relationship Id="rId34" Type="http://schemas.openxmlformats.org/officeDocument/2006/relationships/image" Target="../media/image747.png"/><Relationship Id="rId55" Type="http://schemas.openxmlformats.org/officeDocument/2006/relationships/customXml" Target="../ink/ink754.xml"/><Relationship Id="rId76" Type="http://schemas.openxmlformats.org/officeDocument/2006/relationships/image" Target="../media/image768.png"/><Relationship Id="rId97" Type="http://schemas.openxmlformats.org/officeDocument/2006/relationships/customXml" Target="../ink/ink775.xml"/><Relationship Id="rId120" Type="http://schemas.openxmlformats.org/officeDocument/2006/relationships/image" Target="../media/image790.png"/><Relationship Id="rId141" Type="http://schemas.openxmlformats.org/officeDocument/2006/relationships/customXml" Target="../ink/ink797.xml"/><Relationship Id="rId7" Type="http://schemas.openxmlformats.org/officeDocument/2006/relationships/customXml" Target="../ink/ink730.xml"/><Relationship Id="rId162" Type="http://schemas.openxmlformats.org/officeDocument/2006/relationships/image" Target="../media/image811.png"/><Relationship Id="rId183" Type="http://schemas.openxmlformats.org/officeDocument/2006/relationships/customXml" Target="../ink/ink818.xml"/><Relationship Id="rId24" Type="http://schemas.openxmlformats.org/officeDocument/2006/relationships/image" Target="../media/image742.png"/><Relationship Id="rId45" Type="http://schemas.openxmlformats.org/officeDocument/2006/relationships/customXml" Target="../ink/ink749.xml"/><Relationship Id="rId66" Type="http://schemas.openxmlformats.org/officeDocument/2006/relationships/image" Target="../media/image763.png"/><Relationship Id="rId87" Type="http://schemas.openxmlformats.org/officeDocument/2006/relationships/customXml" Target="../ink/ink770.xml"/><Relationship Id="rId110" Type="http://schemas.openxmlformats.org/officeDocument/2006/relationships/image" Target="../media/image785.png"/><Relationship Id="rId131" Type="http://schemas.openxmlformats.org/officeDocument/2006/relationships/customXml" Target="../ink/ink792.xml"/><Relationship Id="rId152" Type="http://schemas.openxmlformats.org/officeDocument/2006/relationships/image" Target="../media/image806.png"/><Relationship Id="rId173" Type="http://schemas.openxmlformats.org/officeDocument/2006/relationships/customXml" Target="../ink/ink813.xml"/><Relationship Id="rId194" Type="http://schemas.openxmlformats.org/officeDocument/2006/relationships/image" Target="../media/image827.png"/><Relationship Id="rId208" Type="http://schemas.openxmlformats.org/officeDocument/2006/relationships/image" Target="../media/image834.png"/><Relationship Id="rId19" Type="http://schemas.openxmlformats.org/officeDocument/2006/relationships/customXml" Target="../ink/ink736.xml"/><Relationship Id="rId14" Type="http://schemas.openxmlformats.org/officeDocument/2006/relationships/image" Target="../media/image737.png"/><Relationship Id="rId30" Type="http://schemas.openxmlformats.org/officeDocument/2006/relationships/image" Target="../media/image745.png"/><Relationship Id="rId35" Type="http://schemas.openxmlformats.org/officeDocument/2006/relationships/customXml" Target="../ink/ink744.xml"/><Relationship Id="rId56" Type="http://schemas.openxmlformats.org/officeDocument/2006/relationships/image" Target="../media/image758.png"/><Relationship Id="rId77" Type="http://schemas.openxmlformats.org/officeDocument/2006/relationships/customXml" Target="../ink/ink765.xml"/><Relationship Id="rId100" Type="http://schemas.openxmlformats.org/officeDocument/2006/relationships/image" Target="../media/image780.png"/><Relationship Id="rId105" Type="http://schemas.openxmlformats.org/officeDocument/2006/relationships/customXml" Target="../ink/ink779.xml"/><Relationship Id="rId126" Type="http://schemas.openxmlformats.org/officeDocument/2006/relationships/image" Target="../media/image793.png"/><Relationship Id="rId147" Type="http://schemas.openxmlformats.org/officeDocument/2006/relationships/customXml" Target="../ink/ink800.xml"/><Relationship Id="rId168" Type="http://schemas.openxmlformats.org/officeDocument/2006/relationships/image" Target="../media/image814.png"/><Relationship Id="rId8" Type="http://schemas.openxmlformats.org/officeDocument/2006/relationships/image" Target="../media/image734.png"/><Relationship Id="rId51" Type="http://schemas.openxmlformats.org/officeDocument/2006/relationships/customXml" Target="../ink/ink752.xml"/><Relationship Id="rId72" Type="http://schemas.openxmlformats.org/officeDocument/2006/relationships/image" Target="../media/image766.png"/><Relationship Id="rId93" Type="http://schemas.openxmlformats.org/officeDocument/2006/relationships/customXml" Target="../ink/ink773.xml"/><Relationship Id="rId98" Type="http://schemas.openxmlformats.org/officeDocument/2006/relationships/image" Target="../media/image779.png"/><Relationship Id="rId121" Type="http://schemas.openxmlformats.org/officeDocument/2006/relationships/customXml" Target="../ink/ink787.xml"/><Relationship Id="rId142" Type="http://schemas.openxmlformats.org/officeDocument/2006/relationships/image" Target="../media/image801.png"/><Relationship Id="rId163" Type="http://schemas.openxmlformats.org/officeDocument/2006/relationships/customXml" Target="../ink/ink808.xml"/><Relationship Id="rId184" Type="http://schemas.openxmlformats.org/officeDocument/2006/relationships/image" Target="../media/image822.png"/><Relationship Id="rId189" Type="http://schemas.openxmlformats.org/officeDocument/2006/relationships/customXml" Target="../ink/ink821.xml"/><Relationship Id="rId3" Type="http://schemas.openxmlformats.org/officeDocument/2006/relationships/customXml" Target="../ink/ink728.xml"/><Relationship Id="rId214" Type="http://schemas.openxmlformats.org/officeDocument/2006/relationships/image" Target="../media/image837.png"/><Relationship Id="rId25" Type="http://schemas.openxmlformats.org/officeDocument/2006/relationships/customXml" Target="../ink/ink739.xml"/><Relationship Id="rId46" Type="http://schemas.openxmlformats.org/officeDocument/2006/relationships/image" Target="../media/image753.png"/><Relationship Id="rId67" Type="http://schemas.openxmlformats.org/officeDocument/2006/relationships/customXml" Target="../ink/ink760.xml"/><Relationship Id="rId116" Type="http://schemas.openxmlformats.org/officeDocument/2006/relationships/image" Target="../media/image788.png"/><Relationship Id="rId137" Type="http://schemas.openxmlformats.org/officeDocument/2006/relationships/customXml" Target="../ink/ink795.xml"/><Relationship Id="rId158" Type="http://schemas.openxmlformats.org/officeDocument/2006/relationships/image" Target="../media/image809.png"/><Relationship Id="rId20" Type="http://schemas.openxmlformats.org/officeDocument/2006/relationships/image" Target="../media/image740.png"/><Relationship Id="rId41" Type="http://schemas.openxmlformats.org/officeDocument/2006/relationships/customXml" Target="../ink/ink747.xml"/><Relationship Id="rId62" Type="http://schemas.openxmlformats.org/officeDocument/2006/relationships/image" Target="../media/image761.png"/><Relationship Id="rId83" Type="http://schemas.openxmlformats.org/officeDocument/2006/relationships/customXml" Target="../ink/ink768.xml"/><Relationship Id="rId88" Type="http://schemas.openxmlformats.org/officeDocument/2006/relationships/image" Target="../media/image774.png"/><Relationship Id="rId111" Type="http://schemas.openxmlformats.org/officeDocument/2006/relationships/customXml" Target="../ink/ink782.xml"/><Relationship Id="rId132" Type="http://schemas.openxmlformats.org/officeDocument/2006/relationships/image" Target="../media/image796.png"/><Relationship Id="rId153" Type="http://schemas.openxmlformats.org/officeDocument/2006/relationships/customXml" Target="../ink/ink803.xml"/><Relationship Id="rId174" Type="http://schemas.openxmlformats.org/officeDocument/2006/relationships/image" Target="../media/image817.png"/><Relationship Id="rId179" Type="http://schemas.openxmlformats.org/officeDocument/2006/relationships/customXml" Target="../ink/ink816.xml"/><Relationship Id="rId195" Type="http://schemas.openxmlformats.org/officeDocument/2006/relationships/customXml" Target="../ink/ink824.xml"/><Relationship Id="rId209" Type="http://schemas.openxmlformats.org/officeDocument/2006/relationships/customXml" Target="../ink/ink831.xml"/><Relationship Id="rId190" Type="http://schemas.openxmlformats.org/officeDocument/2006/relationships/image" Target="../media/image825.png"/><Relationship Id="rId204" Type="http://schemas.openxmlformats.org/officeDocument/2006/relationships/image" Target="../media/image832.png"/><Relationship Id="rId15" Type="http://schemas.openxmlformats.org/officeDocument/2006/relationships/customXml" Target="../ink/ink734.xml"/><Relationship Id="rId36" Type="http://schemas.openxmlformats.org/officeDocument/2006/relationships/image" Target="../media/image748.png"/><Relationship Id="rId57" Type="http://schemas.openxmlformats.org/officeDocument/2006/relationships/customXml" Target="../ink/ink755.xml"/><Relationship Id="rId106" Type="http://schemas.openxmlformats.org/officeDocument/2006/relationships/image" Target="../media/image783.png"/><Relationship Id="rId127" Type="http://schemas.openxmlformats.org/officeDocument/2006/relationships/customXml" Target="../ink/ink790.xml"/><Relationship Id="rId10" Type="http://schemas.openxmlformats.org/officeDocument/2006/relationships/image" Target="../media/image735.png"/><Relationship Id="rId31" Type="http://schemas.openxmlformats.org/officeDocument/2006/relationships/customXml" Target="../ink/ink742.xml"/><Relationship Id="rId52" Type="http://schemas.openxmlformats.org/officeDocument/2006/relationships/image" Target="../media/image756.png"/><Relationship Id="rId73" Type="http://schemas.openxmlformats.org/officeDocument/2006/relationships/customXml" Target="../ink/ink763.xml"/><Relationship Id="rId78" Type="http://schemas.openxmlformats.org/officeDocument/2006/relationships/image" Target="../media/image769.png"/><Relationship Id="rId94" Type="http://schemas.openxmlformats.org/officeDocument/2006/relationships/image" Target="../media/image777.png"/><Relationship Id="rId99" Type="http://schemas.openxmlformats.org/officeDocument/2006/relationships/customXml" Target="../ink/ink776.xml"/><Relationship Id="rId101" Type="http://schemas.openxmlformats.org/officeDocument/2006/relationships/customXml" Target="../ink/ink777.xml"/><Relationship Id="rId122" Type="http://schemas.openxmlformats.org/officeDocument/2006/relationships/image" Target="../media/image791.png"/><Relationship Id="rId143" Type="http://schemas.openxmlformats.org/officeDocument/2006/relationships/customXml" Target="../ink/ink798.xml"/><Relationship Id="rId148" Type="http://schemas.openxmlformats.org/officeDocument/2006/relationships/image" Target="../media/image804.png"/><Relationship Id="rId164" Type="http://schemas.openxmlformats.org/officeDocument/2006/relationships/image" Target="../media/image812.png"/><Relationship Id="rId169" Type="http://schemas.openxmlformats.org/officeDocument/2006/relationships/customXml" Target="../ink/ink811.xml"/><Relationship Id="rId185" Type="http://schemas.openxmlformats.org/officeDocument/2006/relationships/customXml" Target="../ink/ink819.xml"/><Relationship Id="rId4" Type="http://schemas.openxmlformats.org/officeDocument/2006/relationships/image" Target="../media/image732.png"/><Relationship Id="rId9" Type="http://schemas.openxmlformats.org/officeDocument/2006/relationships/customXml" Target="../ink/ink731.xml"/><Relationship Id="rId180" Type="http://schemas.openxmlformats.org/officeDocument/2006/relationships/image" Target="../media/image820.png"/><Relationship Id="rId210" Type="http://schemas.openxmlformats.org/officeDocument/2006/relationships/image" Target="../media/image835.png"/><Relationship Id="rId26" Type="http://schemas.openxmlformats.org/officeDocument/2006/relationships/image" Target="../media/image743.png"/><Relationship Id="rId47" Type="http://schemas.openxmlformats.org/officeDocument/2006/relationships/customXml" Target="../ink/ink750.xml"/><Relationship Id="rId68" Type="http://schemas.openxmlformats.org/officeDocument/2006/relationships/image" Target="../media/image764.png"/><Relationship Id="rId89" Type="http://schemas.openxmlformats.org/officeDocument/2006/relationships/customXml" Target="../ink/ink771.xml"/><Relationship Id="rId112" Type="http://schemas.openxmlformats.org/officeDocument/2006/relationships/image" Target="../media/image786.png"/><Relationship Id="rId133" Type="http://schemas.openxmlformats.org/officeDocument/2006/relationships/customXml" Target="../ink/ink793.xml"/><Relationship Id="rId154" Type="http://schemas.openxmlformats.org/officeDocument/2006/relationships/image" Target="../media/image807.png"/><Relationship Id="rId175" Type="http://schemas.openxmlformats.org/officeDocument/2006/relationships/customXml" Target="../ink/ink814.xml"/><Relationship Id="rId196" Type="http://schemas.openxmlformats.org/officeDocument/2006/relationships/image" Target="../media/image828.png"/><Relationship Id="rId200" Type="http://schemas.openxmlformats.org/officeDocument/2006/relationships/image" Target="../media/image830.png"/><Relationship Id="rId16" Type="http://schemas.openxmlformats.org/officeDocument/2006/relationships/image" Target="../media/image738.png"/><Relationship Id="rId37" Type="http://schemas.openxmlformats.org/officeDocument/2006/relationships/customXml" Target="../ink/ink745.xml"/><Relationship Id="rId58" Type="http://schemas.openxmlformats.org/officeDocument/2006/relationships/image" Target="../media/image759.png"/><Relationship Id="rId79" Type="http://schemas.openxmlformats.org/officeDocument/2006/relationships/customXml" Target="../ink/ink766.xml"/><Relationship Id="rId102" Type="http://schemas.openxmlformats.org/officeDocument/2006/relationships/image" Target="../media/image781.png"/><Relationship Id="rId123" Type="http://schemas.openxmlformats.org/officeDocument/2006/relationships/customXml" Target="../ink/ink788.xml"/><Relationship Id="rId144" Type="http://schemas.openxmlformats.org/officeDocument/2006/relationships/image" Target="../media/image802.png"/><Relationship Id="rId90" Type="http://schemas.openxmlformats.org/officeDocument/2006/relationships/image" Target="../media/image775.png"/><Relationship Id="rId165" Type="http://schemas.openxmlformats.org/officeDocument/2006/relationships/customXml" Target="../ink/ink809.xml"/><Relationship Id="rId186" Type="http://schemas.openxmlformats.org/officeDocument/2006/relationships/image" Target="../media/image823.png"/><Relationship Id="rId211" Type="http://schemas.openxmlformats.org/officeDocument/2006/relationships/customXml" Target="../ink/ink832.xml"/><Relationship Id="rId27" Type="http://schemas.openxmlformats.org/officeDocument/2006/relationships/customXml" Target="../ink/ink740.xml"/><Relationship Id="rId48" Type="http://schemas.openxmlformats.org/officeDocument/2006/relationships/image" Target="../media/image754.png"/><Relationship Id="rId69" Type="http://schemas.openxmlformats.org/officeDocument/2006/relationships/customXml" Target="../ink/ink761.xml"/><Relationship Id="rId113" Type="http://schemas.openxmlformats.org/officeDocument/2006/relationships/customXml" Target="../ink/ink783.xml"/><Relationship Id="rId134" Type="http://schemas.openxmlformats.org/officeDocument/2006/relationships/image" Target="../media/image797.png"/><Relationship Id="rId80" Type="http://schemas.openxmlformats.org/officeDocument/2006/relationships/image" Target="../media/image770.png"/><Relationship Id="rId155" Type="http://schemas.openxmlformats.org/officeDocument/2006/relationships/customXml" Target="../ink/ink804.xml"/><Relationship Id="rId176" Type="http://schemas.openxmlformats.org/officeDocument/2006/relationships/image" Target="../media/image818.png"/><Relationship Id="rId197" Type="http://schemas.openxmlformats.org/officeDocument/2006/relationships/customXml" Target="../ink/ink825.xml"/><Relationship Id="rId201" Type="http://schemas.openxmlformats.org/officeDocument/2006/relationships/customXml" Target="../ink/ink827.xml"/><Relationship Id="rId17" Type="http://schemas.openxmlformats.org/officeDocument/2006/relationships/customXml" Target="../ink/ink735.xml"/><Relationship Id="rId38" Type="http://schemas.openxmlformats.org/officeDocument/2006/relationships/image" Target="../media/image749.png"/><Relationship Id="rId59" Type="http://schemas.openxmlformats.org/officeDocument/2006/relationships/customXml" Target="../ink/ink756.xml"/><Relationship Id="rId103" Type="http://schemas.openxmlformats.org/officeDocument/2006/relationships/customXml" Target="../ink/ink778.xml"/><Relationship Id="rId124" Type="http://schemas.openxmlformats.org/officeDocument/2006/relationships/image" Target="../media/image792.png"/><Relationship Id="rId70" Type="http://schemas.openxmlformats.org/officeDocument/2006/relationships/image" Target="../media/image765.png"/><Relationship Id="rId91" Type="http://schemas.openxmlformats.org/officeDocument/2006/relationships/customXml" Target="../ink/ink772.xml"/><Relationship Id="rId145" Type="http://schemas.openxmlformats.org/officeDocument/2006/relationships/customXml" Target="../ink/ink799.xml"/><Relationship Id="rId166" Type="http://schemas.openxmlformats.org/officeDocument/2006/relationships/image" Target="../media/image813.png"/><Relationship Id="rId187" Type="http://schemas.openxmlformats.org/officeDocument/2006/relationships/customXml" Target="../ink/ink820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836.png"/><Relationship Id="rId28" Type="http://schemas.openxmlformats.org/officeDocument/2006/relationships/image" Target="../media/image744.png"/><Relationship Id="rId49" Type="http://schemas.openxmlformats.org/officeDocument/2006/relationships/customXml" Target="../ink/ink751.xml"/><Relationship Id="rId114" Type="http://schemas.openxmlformats.org/officeDocument/2006/relationships/image" Target="../media/image787.png"/><Relationship Id="rId60" Type="http://schemas.openxmlformats.org/officeDocument/2006/relationships/image" Target="../media/image760.png"/><Relationship Id="rId81" Type="http://schemas.openxmlformats.org/officeDocument/2006/relationships/customXml" Target="../ink/ink767.xml"/><Relationship Id="rId135" Type="http://schemas.openxmlformats.org/officeDocument/2006/relationships/customXml" Target="../ink/ink794.xml"/><Relationship Id="rId156" Type="http://schemas.openxmlformats.org/officeDocument/2006/relationships/image" Target="../media/image808.png"/><Relationship Id="rId177" Type="http://schemas.openxmlformats.org/officeDocument/2006/relationships/customXml" Target="../ink/ink815.xml"/><Relationship Id="rId198" Type="http://schemas.openxmlformats.org/officeDocument/2006/relationships/image" Target="../media/image829.png"/><Relationship Id="rId202" Type="http://schemas.openxmlformats.org/officeDocument/2006/relationships/image" Target="../media/image831.png"/><Relationship Id="rId18" Type="http://schemas.openxmlformats.org/officeDocument/2006/relationships/image" Target="../media/image739.png"/><Relationship Id="rId39" Type="http://schemas.openxmlformats.org/officeDocument/2006/relationships/customXml" Target="../ink/ink746.xml"/><Relationship Id="rId50" Type="http://schemas.openxmlformats.org/officeDocument/2006/relationships/image" Target="../media/image755.png"/><Relationship Id="rId104" Type="http://schemas.openxmlformats.org/officeDocument/2006/relationships/image" Target="../media/image782.png"/><Relationship Id="rId125" Type="http://schemas.openxmlformats.org/officeDocument/2006/relationships/customXml" Target="../ink/ink789.xml"/><Relationship Id="rId146" Type="http://schemas.openxmlformats.org/officeDocument/2006/relationships/image" Target="../media/image803.png"/><Relationship Id="rId167" Type="http://schemas.openxmlformats.org/officeDocument/2006/relationships/customXml" Target="../ink/ink810.xml"/><Relationship Id="rId188" Type="http://schemas.openxmlformats.org/officeDocument/2006/relationships/image" Target="../media/image824.png"/><Relationship Id="rId71" Type="http://schemas.openxmlformats.org/officeDocument/2006/relationships/customXml" Target="../ink/ink762.xml"/><Relationship Id="rId92" Type="http://schemas.openxmlformats.org/officeDocument/2006/relationships/image" Target="../media/image776.png"/><Relationship Id="rId213" Type="http://schemas.openxmlformats.org/officeDocument/2006/relationships/customXml" Target="../ink/ink833.xml"/><Relationship Id="rId2" Type="http://schemas.openxmlformats.org/officeDocument/2006/relationships/image" Target="../media/image18100.png"/><Relationship Id="rId29" Type="http://schemas.openxmlformats.org/officeDocument/2006/relationships/customXml" Target="../ink/ink741.xml"/><Relationship Id="rId40" Type="http://schemas.openxmlformats.org/officeDocument/2006/relationships/image" Target="../media/image750.png"/><Relationship Id="rId115" Type="http://schemas.openxmlformats.org/officeDocument/2006/relationships/customXml" Target="../ink/ink784.xml"/><Relationship Id="rId136" Type="http://schemas.openxmlformats.org/officeDocument/2006/relationships/image" Target="../media/image798.png"/><Relationship Id="rId157" Type="http://schemas.openxmlformats.org/officeDocument/2006/relationships/customXml" Target="../ink/ink805.xml"/><Relationship Id="rId178" Type="http://schemas.openxmlformats.org/officeDocument/2006/relationships/image" Target="../media/image819.png"/><Relationship Id="rId61" Type="http://schemas.openxmlformats.org/officeDocument/2006/relationships/customXml" Target="../ink/ink757.xml"/><Relationship Id="rId82" Type="http://schemas.openxmlformats.org/officeDocument/2006/relationships/image" Target="../media/image771.png"/><Relationship Id="rId199" Type="http://schemas.openxmlformats.org/officeDocument/2006/relationships/customXml" Target="../ink/ink826.xml"/><Relationship Id="rId203" Type="http://schemas.openxmlformats.org/officeDocument/2006/relationships/customXml" Target="../ink/ink82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1.xml"/><Relationship Id="rId21" Type="http://schemas.openxmlformats.org/officeDocument/2006/relationships/customXml" Target="../ink/ink843.xml"/><Relationship Id="rId42" Type="http://schemas.openxmlformats.org/officeDocument/2006/relationships/image" Target="../media/image858.png"/><Relationship Id="rId63" Type="http://schemas.openxmlformats.org/officeDocument/2006/relationships/customXml" Target="../ink/ink864.xml"/><Relationship Id="rId84" Type="http://schemas.openxmlformats.org/officeDocument/2006/relationships/image" Target="../media/image879.png"/><Relationship Id="rId138" Type="http://schemas.openxmlformats.org/officeDocument/2006/relationships/image" Target="../media/image906.png"/><Relationship Id="rId159" Type="http://schemas.openxmlformats.org/officeDocument/2006/relationships/customXml" Target="../ink/ink912.xml"/><Relationship Id="rId107" Type="http://schemas.openxmlformats.org/officeDocument/2006/relationships/customXml" Target="../ink/ink886.xml"/><Relationship Id="rId11" Type="http://schemas.openxmlformats.org/officeDocument/2006/relationships/customXml" Target="../ink/ink838.xml"/><Relationship Id="rId32" Type="http://schemas.openxmlformats.org/officeDocument/2006/relationships/image" Target="../media/image853.png"/><Relationship Id="rId53" Type="http://schemas.openxmlformats.org/officeDocument/2006/relationships/customXml" Target="../ink/ink859.xml"/><Relationship Id="rId74" Type="http://schemas.openxmlformats.org/officeDocument/2006/relationships/image" Target="../media/image874.png"/><Relationship Id="rId128" Type="http://schemas.openxmlformats.org/officeDocument/2006/relationships/image" Target="../media/image901.png"/><Relationship Id="rId149" Type="http://schemas.openxmlformats.org/officeDocument/2006/relationships/customXml" Target="../ink/ink907.xml"/><Relationship Id="rId5" Type="http://schemas.openxmlformats.org/officeDocument/2006/relationships/customXml" Target="../ink/ink835.xml"/><Relationship Id="rId95" Type="http://schemas.openxmlformats.org/officeDocument/2006/relationships/customXml" Target="../ink/ink880.xml"/><Relationship Id="rId160" Type="http://schemas.openxmlformats.org/officeDocument/2006/relationships/image" Target="../media/image917.png"/><Relationship Id="rId22" Type="http://schemas.openxmlformats.org/officeDocument/2006/relationships/image" Target="../media/image848.png"/><Relationship Id="rId43" Type="http://schemas.openxmlformats.org/officeDocument/2006/relationships/customXml" Target="../ink/ink854.xml"/><Relationship Id="rId64" Type="http://schemas.openxmlformats.org/officeDocument/2006/relationships/image" Target="../media/image869.png"/><Relationship Id="rId118" Type="http://schemas.openxmlformats.org/officeDocument/2006/relationships/image" Target="../media/image896.png"/><Relationship Id="rId139" Type="http://schemas.openxmlformats.org/officeDocument/2006/relationships/customXml" Target="../ink/ink902.xml"/><Relationship Id="rId85" Type="http://schemas.openxmlformats.org/officeDocument/2006/relationships/customXml" Target="../ink/ink875.xml"/><Relationship Id="rId150" Type="http://schemas.openxmlformats.org/officeDocument/2006/relationships/image" Target="../media/image912.png"/><Relationship Id="rId12" Type="http://schemas.openxmlformats.org/officeDocument/2006/relationships/image" Target="../media/image843.png"/><Relationship Id="rId17" Type="http://schemas.openxmlformats.org/officeDocument/2006/relationships/customXml" Target="../ink/ink841.xml"/><Relationship Id="rId33" Type="http://schemas.openxmlformats.org/officeDocument/2006/relationships/customXml" Target="../ink/ink849.xml"/><Relationship Id="rId38" Type="http://schemas.openxmlformats.org/officeDocument/2006/relationships/image" Target="../media/image856.png"/><Relationship Id="rId59" Type="http://schemas.openxmlformats.org/officeDocument/2006/relationships/customXml" Target="../ink/ink862.xml"/><Relationship Id="rId103" Type="http://schemas.openxmlformats.org/officeDocument/2006/relationships/customXml" Target="../ink/ink884.xml"/><Relationship Id="rId108" Type="http://schemas.openxmlformats.org/officeDocument/2006/relationships/image" Target="../media/image891.png"/><Relationship Id="rId124" Type="http://schemas.openxmlformats.org/officeDocument/2006/relationships/image" Target="../media/image899.png"/><Relationship Id="rId129" Type="http://schemas.openxmlformats.org/officeDocument/2006/relationships/customXml" Target="../ink/ink897.xml"/><Relationship Id="rId54" Type="http://schemas.openxmlformats.org/officeDocument/2006/relationships/image" Target="../media/image864.png"/><Relationship Id="rId70" Type="http://schemas.openxmlformats.org/officeDocument/2006/relationships/image" Target="../media/image872.png"/><Relationship Id="rId75" Type="http://schemas.openxmlformats.org/officeDocument/2006/relationships/customXml" Target="../ink/ink870.xml"/><Relationship Id="rId91" Type="http://schemas.openxmlformats.org/officeDocument/2006/relationships/customXml" Target="../ink/ink878.xml"/><Relationship Id="rId96" Type="http://schemas.openxmlformats.org/officeDocument/2006/relationships/image" Target="../media/image885.png"/><Relationship Id="rId140" Type="http://schemas.openxmlformats.org/officeDocument/2006/relationships/image" Target="../media/image907.png"/><Relationship Id="rId145" Type="http://schemas.openxmlformats.org/officeDocument/2006/relationships/customXml" Target="../ink/ink905.xml"/><Relationship Id="rId161" Type="http://schemas.openxmlformats.org/officeDocument/2006/relationships/customXml" Target="../ink/ink913.xml"/><Relationship Id="rId166" Type="http://schemas.openxmlformats.org/officeDocument/2006/relationships/image" Target="../media/image9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40.png"/><Relationship Id="rId23" Type="http://schemas.openxmlformats.org/officeDocument/2006/relationships/customXml" Target="../ink/ink844.xml"/><Relationship Id="rId28" Type="http://schemas.openxmlformats.org/officeDocument/2006/relationships/image" Target="../media/image851.png"/><Relationship Id="rId49" Type="http://schemas.openxmlformats.org/officeDocument/2006/relationships/customXml" Target="../ink/ink857.xml"/><Relationship Id="rId114" Type="http://schemas.openxmlformats.org/officeDocument/2006/relationships/image" Target="../media/image894.png"/><Relationship Id="rId119" Type="http://schemas.openxmlformats.org/officeDocument/2006/relationships/customXml" Target="../ink/ink892.xml"/><Relationship Id="rId44" Type="http://schemas.openxmlformats.org/officeDocument/2006/relationships/image" Target="../media/image859.png"/><Relationship Id="rId60" Type="http://schemas.openxmlformats.org/officeDocument/2006/relationships/image" Target="../media/image867.png"/><Relationship Id="rId65" Type="http://schemas.openxmlformats.org/officeDocument/2006/relationships/customXml" Target="../ink/ink865.xml"/><Relationship Id="rId81" Type="http://schemas.openxmlformats.org/officeDocument/2006/relationships/customXml" Target="../ink/ink873.xml"/><Relationship Id="rId86" Type="http://schemas.openxmlformats.org/officeDocument/2006/relationships/image" Target="../media/image880.png"/><Relationship Id="rId130" Type="http://schemas.openxmlformats.org/officeDocument/2006/relationships/image" Target="../media/image902.png"/><Relationship Id="rId135" Type="http://schemas.openxmlformats.org/officeDocument/2006/relationships/customXml" Target="../ink/ink900.xml"/><Relationship Id="rId151" Type="http://schemas.openxmlformats.org/officeDocument/2006/relationships/customXml" Target="../ink/ink908.xml"/><Relationship Id="rId156" Type="http://schemas.openxmlformats.org/officeDocument/2006/relationships/image" Target="../media/image915.png"/><Relationship Id="rId13" Type="http://schemas.openxmlformats.org/officeDocument/2006/relationships/customXml" Target="../ink/ink839.xml"/><Relationship Id="rId18" Type="http://schemas.openxmlformats.org/officeDocument/2006/relationships/image" Target="../media/image846.png"/><Relationship Id="rId39" Type="http://schemas.openxmlformats.org/officeDocument/2006/relationships/customXml" Target="../ink/ink852.xml"/><Relationship Id="rId109" Type="http://schemas.openxmlformats.org/officeDocument/2006/relationships/customXml" Target="../ink/ink887.xml"/><Relationship Id="rId34" Type="http://schemas.openxmlformats.org/officeDocument/2006/relationships/image" Target="../media/image854.png"/><Relationship Id="rId50" Type="http://schemas.openxmlformats.org/officeDocument/2006/relationships/image" Target="../media/image862.png"/><Relationship Id="rId55" Type="http://schemas.openxmlformats.org/officeDocument/2006/relationships/customXml" Target="../ink/ink860.xml"/><Relationship Id="rId76" Type="http://schemas.openxmlformats.org/officeDocument/2006/relationships/image" Target="../media/image875.png"/><Relationship Id="rId97" Type="http://schemas.openxmlformats.org/officeDocument/2006/relationships/customXml" Target="../ink/ink881.xml"/><Relationship Id="rId104" Type="http://schemas.openxmlformats.org/officeDocument/2006/relationships/image" Target="../media/image889.png"/><Relationship Id="rId120" Type="http://schemas.openxmlformats.org/officeDocument/2006/relationships/image" Target="../media/image897.png"/><Relationship Id="rId125" Type="http://schemas.openxmlformats.org/officeDocument/2006/relationships/customXml" Target="../ink/ink895.xml"/><Relationship Id="rId141" Type="http://schemas.openxmlformats.org/officeDocument/2006/relationships/customXml" Target="../ink/ink903.xml"/><Relationship Id="rId146" Type="http://schemas.openxmlformats.org/officeDocument/2006/relationships/image" Target="../media/image910.png"/><Relationship Id="rId167" Type="http://schemas.openxmlformats.org/officeDocument/2006/relationships/customXml" Target="../ink/ink916.xml"/><Relationship Id="rId7" Type="http://schemas.openxmlformats.org/officeDocument/2006/relationships/customXml" Target="../ink/ink836.xml"/><Relationship Id="rId71" Type="http://schemas.openxmlformats.org/officeDocument/2006/relationships/customXml" Target="../ink/ink868.xml"/><Relationship Id="rId92" Type="http://schemas.openxmlformats.org/officeDocument/2006/relationships/image" Target="../media/image883.png"/><Relationship Id="rId162" Type="http://schemas.openxmlformats.org/officeDocument/2006/relationships/image" Target="../media/image918.png"/><Relationship Id="rId2" Type="http://schemas.openxmlformats.org/officeDocument/2006/relationships/image" Target="../media/image838.png"/><Relationship Id="rId29" Type="http://schemas.openxmlformats.org/officeDocument/2006/relationships/customXml" Target="../ink/ink847.xml"/><Relationship Id="rId24" Type="http://schemas.openxmlformats.org/officeDocument/2006/relationships/image" Target="../media/image849.png"/><Relationship Id="rId40" Type="http://schemas.openxmlformats.org/officeDocument/2006/relationships/image" Target="../media/image857.png"/><Relationship Id="rId45" Type="http://schemas.openxmlformats.org/officeDocument/2006/relationships/customXml" Target="../ink/ink855.xml"/><Relationship Id="rId66" Type="http://schemas.openxmlformats.org/officeDocument/2006/relationships/image" Target="../media/image870.png"/><Relationship Id="rId87" Type="http://schemas.openxmlformats.org/officeDocument/2006/relationships/customXml" Target="../ink/ink876.xml"/><Relationship Id="rId110" Type="http://schemas.openxmlformats.org/officeDocument/2006/relationships/image" Target="../media/image892.png"/><Relationship Id="rId115" Type="http://schemas.openxmlformats.org/officeDocument/2006/relationships/customXml" Target="../ink/ink890.xml"/><Relationship Id="rId131" Type="http://schemas.openxmlformats.org/officeDocument/2006/relationships/customXml" Target="../ink/ink898.xml"/><Relationship Id="rId136" Type="http://schemas.openxmlformats.org/officeDocument/2006/relationships/image" Target="../media/image905.png"/><Relationship Id="rId157" Type="http://schemas.openxmlformats.org/officeDocument/2006/relationships/customXml" Target="../ink/ink911.xml"/><Relationship Id="rId61" Type="http://schemas.openxmlformats.org/officeDocument/2006/relationships/customXml" Target="../ink/ink863.xml"/><Relationship Id="rId82" Type="http://schemas.openxmlformats.org/officeDocument/2006/relationships/image" Target="../media/image878.png"/><Relationship Id="rId152" Type="http://schemas.openxmlformats.org/officeDocument/2006/relationships/image" Target="../media/image913.png"/><Relationship Id="rId19" Type="http://schemas.openxmlformats.org/officeDocument/2006/relationships/customXml" Target="../ink/ink842.xml"/><Relationship Id="rId14" Type="http://schemas.openxmlformats.org/officeDocument/2006/relationships/image" Target="../media/image844.png"/><Relationship Id="rId30" Type="http://schemas.openxmlformats.org/officeDocument/2006/relationships/image" Target="../media/image852.png"/><Relationship Id="rId35" Type="http://schemas.openxmlformats.org/officeDocument/2006/relationships/customXml" Target="../ink/ink850.xml"/><Relationship Id="rId56" Type="http://schemas.openxmlformats.org/officeDocument/2006/relationships/image" Target="../media/image865.png"/><Relationship Id="rId77" Type="http://schemas.openxmlformats.org/officeDocument/2006/relationships/customXml" Target="../ink/ink871.xml"/><Relationship Id="rId100" Type="http://schemas.openxmlformats.org/officeDocument/2006/relationships/image" Target="../media/image887.png"/><Relationship Id="rId105" Type="http://schemas.openxmlformats.org/officeDocument/2006/relationships/customXml" Target="../ink/ink885.xml"/><Relationship Id="rId126" Type="http://schemas.openxmlformats.org/officeDocument/2006/relationships/image" Target="../media/image900.png"/><Relationship Id="rId147" Type="http://schemas.openxmlformats.org/officeDocument/2006/relationships/customXml" Target="../ink/ink906.xml"/><Relationship Id="rId168" Type="http://schemas.openxmlformats.org/officeDocument/2006/relationships/image" Target="../media/image921.png"/><Relationship Id="rId8" Type="http://schemas.openxmlformats.org/officeDocument/2006/relationships/image" Target="../media/image841.png"/><Relationship Id="rId51" Type="http://schemas.openxmlformats.org/officeDocument/2006/relationships/customXml" Target="../ink/ink858.xml"/><Relationship Id="rId72" Type="http://schemas.openxmlformats.org/officeDocument/2006/relationships/image" Target="../media/image873.png"/><Relationship Id="rId93" Type="http://schemas.openxmlformats.org/officeDocument/2006/relationships/customXml" Target="../ink/ink879.xml"/><Relationship Id="rId98" Type="http://schemas.openxmlformats.org/officeDocument/2006/relationships/image" Target="../media/image886.png"/><Relationship Id="rId121" Type="http://schemas.openxmlformats.org/officeDocument/2006/relationships/customXml" Target="../ink/ink893.xml"/><Relationship Id="rId142" Type="http://schemas.openxmlformats.org/officeDocument/2006/relationships/image" Target="../media/image908.png"/><Relationship Id="rId163" Type="http://schemas.openxmlformats.org/officeDocument/2006/relationships/customXml" Target="../ink/ink914.xml"/><Relationship Id="rId3" Type="http://schemas.openxmlformats.org/officeDocument/2006/relationships/customXml" Target="../ink/ink834.xml"/><Relationship Id="rId25" Type="http://schemas.openxmlformats.org/officeDocument/2006/relationships/customXml" Target="../ink/ink845.xml"/><Relationship Id="rId46" Type="http://schemas.openxmlformats.org/officeDocument/2006/relationships/image" Target="../media/image860.png"/><Relationship Id="rId67" Type="http://schemas.openxmlformats.org/officeDocument/2006/relationships/customXml" Target="../ink/ink866.xml"/><Relationship Id="rId116" Type="http://schemas.openxmlformats.org/officeDocument/2006/relationships/image" Target="../media/image895.png"/><Relationship Id="rId137" Type="http://schemas.openxmlformats.org/officeDocument/2006/relationships/customXml" Target="../ink/ink901.xml"/><Relationship Id="rId158" Type="http://schemas.openxmlformats.org/officeDocument/2006/relationships/image" Target="../media/image916.png"/><Relationship Id="rId20" Type="http://schemas.openxmlformats.org/officeDocument/2006/relationships/image" Target="../media/image847.png"/><Relationship Id="rId41" Type="http://schemas.openxmlformats.org/officeDocument/2006/relationships/customXml" Target="../ink/ink853.xml"/><Relationship Id="rId62" Type="http://schemas.openxmlformats.org/officeDocument/2006/relationships/image" Target="../media/image868.png"/><Relationship Id="rId83" Type="http://schemas.openxmlformats.org/officeDocument/2006/relationships/customXml" Target="../ink/ink874.xml"/><Relationship Id="rId88" Type="http://schemas.openxmlformats.org/officeDocument/2006/relationships/image" Target="../media/image881.png"/><Relationship Id="rId111" Type="http://schemas.openxmlformats.org/officeDocument/2006/relationships/customXml" Target="../ink/ink888.xml"/><Relationship Id="rId132" Type="http://schemas.openxmlformats.org/officeDocument/2006/relationships/image" Target="../media/image903.png"/><Relationship Id="rId153" Type="http://schemas.openxmlformats.org/officeDocument/2006/relationships/customXml" Target="../ink/ink909.xml"/><Relationship Id="rId15" Type="http://schemas.openxmlformats.org/officeDocument/2006/relationships/customXml" Target="../ink/ink840.xml"/><Relationship Id="rId36" Type="http://schemas.openxmlformats.org/officeDocument/2006/relationships/image" Target="../media/image855.png"/><Relationship Id="rId57" Type="http://schemas.openxmlformats.org/officeDocument/2006/relationships/customXml" Target="../ink/ink861.xml"/><Relationship Id="rId106" Type="http://schemas.openxmlformats.org/officeDocument/2006/relationships/image" Target="../media/image890.png"/><Relationship Id="rId127" Type="http://schemas.openxmlformats.org/officeDocument/2006/relationships/customXml" Target="../ink/ink896.xml"/><Relationship Id="rId10" Type="http://schemas.openxmlformats.org/officeDocument/2006/relationships/image" Target="../media/image842.png"/><Relationship Id="rId31" Type="http://schemas.openxmlformats.org/officeDocument/2006/relationships/customXml" Target="../ink/ink848.xml"/><Relationship Id="rId52" Type="http://schemas.openxmlformats.org/officeDocument/2006/relationships/image" Target="../media/image863.png"/><Relationship Id="rId73" Type="http://schemas.openxmlformats.org/officeDocument/2006/relationships/customXml" Target="../ink/ink869.xml"/><Relationship Id="rId78" Type="http://schemas.openxmlformats.org/officeDocument/2006/relationships/image" Target="../media/image876.png"/><Relationship Id="rId94" Type="http://schemas.openxmlformats.org/officeDocument/2006/relationships/image" Target="../media/image884.png"/><Relationship Id="rId99" Type="http://schemas.openxmlformats.org/officeDocument/2006/relationships/customXml" Target="../ink/ink882.xml"/><Relationship Id="rId101" Type="http://schemas.openxmlformats.org/officeDocument/2006/relationships/customXml" Target="../ink/ink883.xml"/><Relationship Id="rId122" Type="http://schemas.openxmlformats.org/officeDocument/2006/relationships/image" Target="../media/image898.png"/><Relationship Id="rId143" Type="http://schemas.openxmlformats.org/officeDocument/2006/relationships/customXml" Target="../ink/ink904.xml"/><Relationship Id="rId148" Type="http://schemas.openxmlformats.org/officeDocument/2006/relationships/image" Target="../media/image911.png"/><Relationship Id="rId164" Type="http://schemas.openxmlformats.org/officeDocument/2006/relationships/image" Target="../media/image919.png"/><Relationship Id="rId4" Type="http://schemas.openxmlformats.org/officeDocument/2006/relationships/image" Target="../media/image839.png"/><Relationship Id="rId9" Type="http://schemas.openxmlformats.org/officeDocument/2006/relationships/customXml" Target="../ink/ink837.xml"/><Relationship Id="rId26" Type="http://schemas.openxmlformats.org/officeDocument/2006/relationships/image" Target="../media/image850.png"/><Relationship Id="rId47" Type="http://schemas.openxmlformats.org/officeDocument/2006/relationships/customXml" Target="../ink/ink856.xml"/><Relationship Id="rId68" Type="http://schemas.openxmlformats.org/officeDocument/2006/relationships/image" Target="../media/image871.png"/><Relationship Id="rId89" Type="http://schemas.openxmlformats.org/officeDocument/2006/relationships/customXml" Target="../ink/ink877.xml"/><Relationship Id="rId112" Type="http://schemas.openxmlformats.org/officeDocument/2006/relationships/image" Target="../media/image893.png"/><Relationship Id="rId133" Type="http://schemas.openxmlformats.org/officeDocument/2006/relationships/customXml" Target="../ink/ink899.xml"/><Relationship Id="rId154" Type="http://schemas.openxmlformats.org/officeDocument/2006/relationships/image" Target="../media/image914.png"/><Relationship Id="rId16" Type="http://schemas.openxmlformats.org/officeDocument/2006/relationships/image" Target="../media/image845.png"/><Relationship Id="rId37" Type="http://schemas.openxmlformats.org/officeDocument/2006/relationships/customXml" Target="../ink/ink851.xml"/><Relationship Id="rId58" Type="http://schemas.openxmlformats.org/officeDocument/2006/relationships/image" Target="../media/image866.png"/><Relationship Id="rId79" Type="http://schemas.openxmlformats.org/officeDocument/2006/relationships/customXml" Target="../ink/ink872.xml"/><Relationship Id="rId102" Type="http://schemas.openxmlformats.org/officeDocument/2006/relationships/image" Target="../media/image888.png"/><Relationship Id="rId123" Type="http://schemas.openxmlformats.org/officeDocument/2006/relationships/customXml" Target="../ink/ink894.xml"/><Relationship Id="rId144" Type="http://schemas.openxmlformats.org/officeDocument/2006/relationships/image" Target="../media/image909.png"/><Relationship Id="rId90" Type="http://schemas.openxmlformats.org/officeDocument/2006/relationships/image" Target="../media/image882.png"/><Relationship Id="rId165" Type="http://schemas.openxmlformats.org/officeDocument/2006/relationships/customXml" Target="../ink/ink915.xml"/><Relationship Id="rId27" Type="http://schemas.openxmlformats.org/officeDocument/2006/relationships/customXml" Target="../ink/ink846.xml"/><Relationship Id="rId48" Type="http://schemas.openxmlformats.org/officeDocument/2006/relationships/image" Target="../media/image861.png"/><Relationship Id="rId69" Type="http://schemas.openxmlformats.org/officeDocument/2006/relationships/customXml" Target="../ink/ink867.xml"/><Relationship Id="rId113" Type="http://schemas.openxmlformats.org/officeDocument/2006/relationships/customXml" Target="../ink/ink889.xml"/><Relationship Id="rId134" Type="http://schemas.openxmlformats.org/officeDocument/2006/relationships/image" Target="../media/image904.png"/><Relationship Id="rId80" Type="http://schemas.openxmlformats.org/officeDocument/2006/relationships/image" Target="../media/image877.png"/><Relationship Id="rId155" Type="http://schemas.openxmlformats.org/officeDocument/2006/relationships/customXml" Target="../ink/ink91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4.xml"/><Relationship Id="rId299" Type="http://schemas.openxmlformats.org/officeDocument/2006/relationships/customXml" Target="../ink/ink1065.xml"/><Relationship Id="rId21" Type="http://schemas.openxmlformats.org/officeDocument/2006/relationships/customXml" Target="../ink/ink926.xml"/><Relationship Id="rId63" Type="http://schemas.openxmlformats.org/officeDocument/2006/relationships/customXml" Target="../ink/ink947.xml"/><Relationship Id="rId159" Type="http://schemas.openxmlformats.org/officeDocument/2006/relationships/customXml" Target="../ink/ink995.xml"/><Relationship Id="rId324" Type="http://schemas.openxmlformats.org/officeDocument/2006/relationships/image" Target="../media/image1083.png"/><Relationship Id="rId366" Type="http://schemas.openxmlformats.org/officeDocument/2006/relationships/image" Target="../media/image1104.png"/><Relationship Id="rId170" Type="http://schemas.openxmlformats.org/officeDocument/2006/relationships/image" Target="../media/image1006.png"/><Relationship Id="rId226" Type="http://schemas.openxmlformats.org/officeDocument/2006/relationships/image" Target="../media/image1034.png"/><Relationship Id="rId433" Type="http://schemas.openxmlformats.org/officeDocument/2006/relationships/customXml" Target="../ink/ink1132.xml"/><Relationship Id="rId268" Type="http://schemas.openxmlformats.org/officeDocument/2006/relationships/image" Target="../media/image1055.png"/><Relationship Id="rId475" Type="http://schemas.openxmlformats.org/officeDocument/2006/relationships/customXml" Target="../ink/ink1153.xml"/><Relationship Id="rId32" Type="http://schemas.openxmlformats.org/officeDocument/2006/relationships/image" Target="../media/image937.png"/><Relationship Id="rId74" Type="http://schemas.openxmlformats.org/officeDocument/2006/relationships/image" Target="../media/image958.png"/><Relationship Id="rId128" Type="http://schemas.openxmlformats.org/officeDocument/2006/relationships/image" Target="../media/image985.png"/><Relationship Id="rId335" Type="http://schemas.openxmlformats.org/officeDocument/2006/relationships/customXml" Target="../ink/ink1083.xml"/><Relationship Id="rId377" Type="http://schemas.openxmlformats.org/officeDocument/2006/relationships/customXml" Target="../ink/ink1104.xml"/><Relationship Id="rId5" Type="http://schemas.openxmlformats.org/officeDocument/2006/relationships/customXml" Target="../ink/ink918.xml"/><Relationship Id="rId181" Type="http://schemas.openxmlformats.org/officeDocument/2006/relationships/customXml" Target="../ink/ink1006.xml"/><Relationship Id="rId237" Type="http://schemas.openxmlformats.org/officeDocument/2006/relationships/customXml" Target="../ink/ink1034.xml"/><Relationship Id="rId402" Type="http://schemas.openxmlformats.org/officeDocument/2006/relationships/image" Target="../media/image1122.png"/><Relationship Id="rId279" Type="http://schemas.openxmlformats.org/officeDocument/2006/relationships/customXml" Target="../ink/ink1055.xml"/><Relationship Id="rId444" Type="http://schemas.openxmlformats.org/officeDocument/2006/relationships/image" Target="../media/image1143.png"/><Relationship Id="rId486" Type="http://schemas.openxmlformats.org/officeDocument/2006/relationships/image" Target="../media/image1164.png"/><Relationship Id="rId43" Type="http://schemas.openxmlformats.org/officeDocument/2006/relationships/customXml" Target="../ink/ink937.xml"/><Relationship Id="rId139" Type="http://schemas.openxmlformats.org/officeDocument/2006/relationships/customXml" Target="../ink/ink985.xml"/><Relationship Id="rId290" Type="http://schemas.openxmlformats.org/officeDocument/2006/relationships/image" Target="../media/image1066.png"/><Relationship Id="rId304" Type="http://schemas.openxmlformats.org/officeDocument/2006/relationships/image" Target="../media/image1073.png"/><Relationship Id="rId346" Type="http://schemas.openxmlformats.org/officeDocument/2006/relationships/image" Target="../media/image1094.png"/><Relationship Id="rId388" Type="http://schemas.openxmlformats.org/officeDocument/2006/relationships/image" Target="../media/image1115.png"/><Relationship Id="rId85" Type="http://schemas.openxmlformats.org/officeDocument/2006/relationships/customXml" Target="../ink/ink958.xml"/><Relationship Id="rId150" Type="http://schemas.openxmlformats.org/officeDocument/2006/relationships/image" Target="../media/image996.png"/><Relationship Id="rId192" Type="http://schemas.openxmlformats.org/officeDocument/2006/relationships/image" Target="../media/image1017.png"/><Relationship Id="rId206" Type="http://schemas.openxmlformats.org/officeDocument/2006/relationships/image" Target="../media/image1024.png"/><Relationship Id="rId413" Type="http://schemas.openxmlformats.org/officeDocument/2006/relationships/customXml" Target="../ink/ink1122.xml"/><Relationship Id="rId248" Type="http://schemas.openxmlformats.org/officeDocument/2006/relationships/image" Target="../media/image1045.png"/><Relationship Id="rId455" Type="http://schemas.openxmlformats.org/officeDocument/2006/relationships/customXml" Target="../ink/ink1143.xml"/><Relationship Id="rId497" Type="http://schemas.openxmlformats.org/officeDocument/2006/relationships/customXml" Target="../ink/ink1164.xml"/><Relationship Id="rId12" Type="http://schemas.openxmlformats.org/officeDocument/2006/relationships/image" Target="../media/image927.png"/><Relationship Id="rId108" Type="http://schemas.openxmlformats.org/officeDocument/2006/relationships/image" Target="../media/image975.png"/><Relationship Id="rId315" Type="http://schemas.openxmlformats.org/officeDocument/2006/relationships/customXml" Target="../ink/ink1073.xml"/><Relationship Id="rId357" Type="http://schemas.openxmlformats.org/officeDocument/2006/relationships/customXml" Target="../ink/ink1094.xml"/><Relationship Id="rId54" Type="http://schemas.openxmlformats.org/officeDocument/2006/relationships/image" Target="../media/image948.png"/><Relationship Id="rId96" Type="http://schemas.openxmlformats.org/officeDocument/2006/relationships/image" Target="../media/image969.png"/><Relationship Id="rId161" Type="http://schemas.openxmlformats.org/officeDocument/2006/relationships/customXml" Target="../ink/ink996.xml"/><Relationship Id="rId217" Type="http://schemas.openxmlformats.org/officeDocument/2006/relationships/customXml" Target="../ink/ink1024.xml"/><Relationship Id="rId399" Type="http://schemas.openxmlformats.org/officeDocument/2006/relationships/customXml" Target="../ink/ink1115.xml"/><Relationship Id="rId259" Type="http://schemas.openxmlformats.org/officeDocument/2006/relationships/customXml" Target="../ink/ink1045.xml"/><Relationship Id="rId424" Type="http://schemas.openxmlformats.org/officeDocument/2006/relationships/image" Target="../media/image1133.png"/><Relationship Id="rId466" Type="http://schemas.openxmlformats.org/officeDocument/2006/relationships/image" Target="../media/image1154.png"/><Relationship Id="rId23" Type="http://schemas.openxmlformats.org/officeDocument/2006/relationships/customXml" Target="../ink/ink927.xml"/><Relationship Id="rId119" Type="http://schemas.openxmlformats.org/officeDocument/2006/relationships/customXml" Target="../ink/ink975.xml"/><Relationship Id="rId270" Type="http://schemas.openxmlformats.org/officeDocument/2006/relationships/image" Target="../media/image1056.png"/><Relationship Id="rId326" Type="http://schemas.openxmlformats.org/officeDocument/2006/relationships/image" Target="../media/image1084.png"/><Relationship Id="rId65" Type="http://schemas.openxmlformats.org/officeDocument/2006/relationships/customXml" Target="../ink/ink948.xml"/><Relationship Id="rId130" Type="http://schemas.openxmlformats.org/officeDocument/2006/relationships/image" Target="../media/image986.png"/><Relationship Id="rId368" Type="http://schemas.openxmlformats.org/officeDocument/2006/relationships/image" Target="../media/image1105.png"/><Relationship Id="rId172" Type="http://schemas.openxmlformats.org/officeDocument/2006/relationships/image" Target="../media/image1007.png"/><Relationship Id="rId228" Type="http://schemas.openxmlformats.org/officeDocument/2006/relationships/image" Target="../media/image1035.png"/><Relationship Id="rId435" Type="http://schemas.openxmlformats.org/officeDocument/2006/relationships/customXml" Target="../ink/ink1133.xml"/><Relationship Id="rId477" Type="http://schemas.openxmlformats.org/officeDocument/2006/relationships/customXml" Target="../ink/ink1154.xml"/><Relationship Id="rId281" Type="http://schemas.openxmlformats.org/officeDocument/2006/relationships/customXml" Target="../ink/ink1056.xml"/><Relationship Id="rId337" Type="http://schemas.openxmlformats.org/officeDocument/2006/relationships/customXml" Target="../ink/ink1084.xml"/><Relationship Id="rId34" Type="http://schemas.openxmlformats.org/officeDocument/2006/relationships/image" Target="../media/image938.png"/><Relationship Id="rId76" Type="http://schemas.openxmlformats.org/officeDocument/2006/relationships/image" Target="../media/image959.png"/><Relationship Id="rId141" Type="http://schemas.openxmlformats.org/officeDocument/2006/relationships/customXml" Target="../ink/ink986.xml"/><Relationship Id="rId379" Type="http://schemas.openxmlformats.org/officeDocument/2006/relationships/customXml" Target="../ink/ink1105.xml"/><Relationship Id="rId7" Type="http://schemas.openxmlformats.org/officeDocument/2006/relationships/customXml" Target="../ink/ink919.xml"/><Relationship Id="rId183" Type="http://schemas.openxmlformats.org/officeDocument/2006/relationships/customXml" Target="../ink/ink1007.xml"/><Relationship Id="rId239" Type="http://schemas.openxmlformats.org/officeDocument/2006/relationships/customXml" Target="../ink/ink1035.xml"/><Relationship Id="rId390" Type="http://schemas.openxmlformats.org/officeDocument/2006/relationships/image" Target="../media/image1116.png"/><Relationship Id="rId404" Type="http://schemas.openxmlformats.org/officeDocument/2006/relationships/image" Target="../media/image1123.png"/><Relationship Id="rId446" Type="http://schemas.openxmlformats.org/officeDocument/2006/relationships/image" Target="../media/image1144.png"/><Relationship Id="rId250" Type="http://schemas.openxmlformats.org/officeDocument/2006/relationships/image" Target="../media/image1046.png"/><Relationship Id="rId292" Type="http://schemas.openxmlformats.org/officeDocument/2006/relationships/image" Target="../media/image1067.png"/><Relationship Id="rId306" Type="http://schemas.openxmlformats.org/officeDocument/2006/relationships/image" Target="../media/image1074.png"/><Relationship Id="rId488" Type="http://schemas.openxmlformats.org/officeDocument/2006/relationships/image" Target="../media/image1165.png"/><Relationship Id="rId45" Type="http://schemas.openxmlformats.org/officeDocument/2006/relationships/customXml" Target="../ink/ink938.xml"/><Relationship Id="rId87" Type="http://schemas.openxmlformats.org/officeDocument/2006/relationships/customXml" Target="../ink/ink959.xml"/><Relationship Id="rId110" Type="http://schemas.openxmlformats.org/officeDocument/2006/relationships/image" Target="../media/image976.png"/><Relationship Id="rId348" Type="http://schemas.openxmlformats.org/officeDocument/2006/relationships/image" Target="../media/image1095.png"/><Relationship Id="rId152" Type="http://schemas.openxmlformats.org/officeDocument/2006/relationships/image" Target="../media/image997.png"/><Relationship Id="rId194" Type="http://schemas.openxmlformats.org/officeDocument/2006/relationships/image" Target="../media/image1018.png"/><Relationship Id="rId208" Type="http://schemas.openxmlformats.org/officeDocument/2006/relationships/image" Target="../media/image1025.png"/><Relationship Id="rId415" Type="http://schemas.openxmlformats.org/officeDocument/2006/relationships/customXml" Target="../ink/ink1123.xml"/><Relationship Id="rId457" Type="http://schemas.openxmlformats.org/officeDocument/2006/relationships/customXml" Target="../ink/ink1144.xml"/><Relationship Id="rId261" Type="http://schemas.openxmlformats.org/officeDocument/2006/relationships/customXml" Target="../ink/ink1046.xml"/><Relationship Id="rId14" Type="http://schemas.openxmlformats.org/officeDocument/2006/relationships/image" Target="../media/image928.png"/><Relationship Id="rId56" Type="http://schemas.openxmlformats.org/officeDocument/2006/relationships/image" Target="../media/image949.png"/><Relationship Id="rId317" Type="http://schemas.openxmlformats.org/officeDocument/2006/relationships/customXml" Target="../ink/ink1074.xml"/><Relationship Id="rId359" Type="http://schemas.openxmlformats.org/officeDocument/2006/relationships/customXml" Target="../ink/ink1095.xml"/><Relationship Id="rId98" Type="http://schemas.openxmlformats.org/officeDocument/2006/relationships/image" Target="../media/image970.png"/><Relationship Id="rId121" Type="http://schemas.openxmlformats.org/officeDocument/2006/relationships/customXml" Target="../ink/ink976.xml"/><Relationship Id="rId163" Type="http://schemas.openxmlformats.org/officeDocument/2006/relationships/customXml" Target="../ink/ink997.xml"/><Relationship Id="rId219" Type="http://schemas.openxmlformats.org/officeDocument/2006/relationships/customXml" Target="../ink/ink1025.xml"/><Relationship Id="rId370" Type="http://schemas.openxmlformats.org/officeDocument/2006/relationships/image" Target="../media/image1106.png"/><Relationship Id="rId426" Type="http://schemas.openxmlformats.org/officeDocument/2006/relationships/image" Target="../media/image1134.png"/><Relationship Id="rId230" Type="http://schemas.openxmlformats.org/officeDocument/2006/relationships/image" Target="../media/image1036.png"/><Relationship Id="rId468" Type="http://schemas.openxmlformats.org/officeDocument/2006/relationships/image" Target="../media/image1155.png"/><Relationship Id="rId25" Type="http://schemas.openxmlformats.org/officeDocument/2006/relationships/customXml" Target="../ink/ink928.xml"/><Relationship Id="rId67" Type="http://schemas.openxmlformats.org/officeDocument/2006/relationships/customXml" Target="../ink/ink949.xml"/><Relationship Id="rId272" Type="http://schemas.openxmlformats.org/officeDocument/2006/relationships/image" Target="../media/image1057.png"/><Relationship Id="rId328" Type="http://schemas.openxmlformats.org/officeDocument/2006/relationships/image" Target="../media/image1085.png"/><Relationship Id="rId132" Type="http://schemas.openxmlformats.org/officeDocument/2006/relationships/image" Target="../media/image987.png"/><Relationship Id="rId174" Type="http://schemas.openxmlformats.org/officeDocument/2006/relationships/image" Target="../media/image1008.png"/><Relationship Id="rId381" Type="http://schemas.openxmlformats.org/officeDocument/2006/relationships/customXml" Target="../ink/ink1106.xml"/><Relationship Id="rId241" Type="http://schemas.openxmlformats.org/officeDocument/2006/relationships/customXml" Target="../ink/ink1036.xml"/><Relationship Id="rId437" Type="http://schemas.openxmlformats.org/officeDocument/2006/relationships/customXml" Target="../ink/ink1134.xml"/><Relationship Id="rId479" Type="http://schemas.openxmlformats.org/officeDocument/2006/relationships/customXml" Target="../ink/ink1155.xml"/><Relationship Id="rId36" Type="http://schemas.openxmlformats.org/officeDocument/2006/relationships/image" Target="../media/image939.png"/><Relationship Id="rId283" Type="http://schemas.openxmlformats.org/officeDocument/2006/relationships/customXml" Target="../ink/ink1057.xml"/><Relationship Id="rId339" Type="http://schemas.openxmlformats.org/officeDocument/2006/relationships/customXml" Target="../ink/ink1085.xml"/><Relationship Id="rId490" Type="http://schemas.openxmlformats.org/officeDocument/2006/relationships/image" Target="../media/image1166.png"/><Relationship Id="rId78" Type="http://schemas.openxmlformats.org/officeDocument/2006/relationships/image" Target="../media/image960.png"/><Relationship Id="rId101" Type="http://schemas.openxmlformats.org/officeDocument/2006/relationships/customXml" Target="../ink/ink966.xml"/><Relationship Id="rId143" Type="http://schemas.openxmlformats.org/officeDocument/2006/relationships/customXml" Target="../ink/ink987.xml"/><Relationship Id="rId185" Type="http://schemas.openxmlformats.org/officeDocument/2006/relationships/customXml" Target="../ink/ink1008.xml"/><Relationship Id="rId350" Type="http://schemas.openxmlformats.org/officeDocument/2006/relationships/image" Target="../media/image1096.png"/><Relationship Id="rId406" Type="http://schemas.openxmlformats.org/officeDocument/2006/relationships/image" Target="../media/image1124.png"/><Relationship Id="rId9" Type="http://schemas.openxmlformats.org/officeDocument/2006/relationships/customXml" Target="../ink/ink920.xml"/><Relationship Id="rId210" Type="http://schemas.openxmlformats.org/officeDocument/2006/relationships/image" Target="../media/image1026.png"/><Relationship Id="rId392" Type="http://schemas.openxmlformats.org/officeDocument/2006/relationships/image" Target="../media/image1117.png"/><Relationship Id="rId448" Type="http://schemas.openxmlformats.org/officeDocument/2006/relationships/image" Target="../media/image1145.png"/><Relationship Id="rId252" Type="http://schemas.openxmlformats.org/officeDocument/2006/relationships/image" Target="../media/image1047.png"/><Relationship Id="rId294" Type="http://schemas.openxmlformats.org/officeDocument/2006/relationships/image" Target="../media/image1068.png"/><Relationship Id="rId308" Type="http://schemas.openxmlformats.org/officeDocument/2006/relationships/image" Target="../media/image1075.png"/><Relationship Id="rId47" Type="http://schemas.openxmlformats.org/officeDocument/2006/relationships/customXml" Target="../ink/ink939.xml"/><Relationship Id="rId89" Type="http://schemas.openxmlformats.org/officeDocument/2006/relationships/customXml" Target="../ink/ink960.xml"/><Relationship Id="rId112" Type="http://schemas.openxmlformats.org/officeDocument/2006/relationships/image" Target="../media/image977.png"/><Relationship Id="rId154" Type="http://schemas.openxmlformats.org/officeDocument/2006/relationships/image" Target="../media/image998.png"/><Relationship Id="rId361" Type="http://schemas.openxmlformats.org/officeDocument/2006/relationships/customXml" Target="../ink/ink1096.xml"/><Relationship Id="rId196" Type="http://schemas.openxmlformats.org/officeDocument/2006/relationships/image" Target="../media/image1019.png"/><Relationship Id="rId417" Type="http://schemas.openxmlformats.org/officeDocument/2006/relationships/customXml" Target="../ink/ink1124.xml"/><Relationship Id="rId459" Type="http://schemas.openxmlformats.org/officeDocument/2006/relationships/customXml" Target="../ink/ink1145.xml"/><Relationship Id="rId16" Type="http://schemas.openxmlformats.org/officeDocument/2006/relationships/image" Target="../media/image929.png"/><Relationship Id="rId221" Type="http://schemas.openxmlformats.org/officeDocument/2006/relationships/customXml" Target="../ink/ink1026.xml"/><Relationship Id="rId263" Type="http://schemas.openxmlformats.org/officeDocument/2006/relationships/customXml" Target="../ink/ink1047.xml"/><Relationship Id="rId319" Type="http://schemas.openxmlformats.org/officeDocument/2006/relationships/customXml" Target="../ink/ink1075.xml"/><Relationship Id="rId470" Type="http://schemas.openxmlformats.org/officeDocument/2006/relationships/image" Target="../media/image1156.png"/><Relationship Id="rId58" Type="http://schemas.openxmlformats.org/officeDocument/2006/relationships/image" Target="../media/image950.png"/><Relationship Id="rId123" Type="http://schemas.openxmlformats.org/officeDocument/2006/relationships/customXml" Target="../ink/ink977.xml"/><Relationship Id="rId330" Type="http://schemas.openxmlformats.org/officeDocument/2006/relationships/image" Target="../media/image1086.png"/><Relationship Id="rId165" Type="http://schemas.openxmlformats.org/officeDocument/2006/relationships/customXml" Target="../ink/ink998.xml"/><Relationship Id="rId372" Type="http://schemas.openxmlformats.org/officeDocument/2006/relationships/image" Target="../media/image1107.png"/><Relationship Id="rId428" Type="http://schemas.openxmlformats.org/officeDocument/2006/relationships/image" Target="../media/image1135.png"/><Relationship Id="rId232" Type="http://schemas.openxmlformats.org/officeDocument/2006/relationships/image" Target="../media/image1037.png"/><Relationship Id="rId274" Type="http://schemas.openxmlformats.org/officeDocument/2006/relationships/image" Target="../media/image1058.png"/><Relationship Id="rId481" Type="http://schemas.openxmlformats.org/officeDocument/2006/relationships/customXml" Target="../ink/ink1156.xml"/><Relationship Id="rId27" Type="http://schemas.openxmlformats.org/officeDocument/2006/relationships/customXml" Target="../ink/ink929.xml"/><Relationship Id="rId69" Type="http://schemas.openxmlformats.org/officeDocument/2006/relationships/customXml" Target="../ink/ink950.xml"/><Relationship Id="rId134" Type="http://schemas.openxmlformats.org/officeDocument/2006/relationships/image" Target="../media/image988.png"/><Relationship Id="rId80" Type="http://schemas.openxmlformats.org/officeDocument/2006/relationships/image" Target="../media/image961.png"/><Relationship Id="rId176" Type="http://schemas.openxmlformats.org/officeDocument/2006/relationships/image" Target="../media/image1009.png"/><Relationship Id="rId341" Type="http://schemas.openxmlformats.org/officeDocument/2006/relationships/customXml" Target="../ink/ink1086.xml"/><Relationship Id="rId383" Type="http://schemas.openxmlformats.org/officeDocument/2006/relationships/customXml" Target="../ink/ink1107.xml"/><Relationship Id="rId439" Type="http://schemas.openxmlformats.org/officeDocument/2006/relationships/customXml" Target="../ink/ink1135.xml"/><Relationship Id="rId201" Type="http://schemas.openxmlformats.org/officeDocument/2006/relationships/customXml" Target="../ink/ink1016.xml"/><Relationship Id="rId243" Type="http://schemas.openxmlformats.org/officeDocument/2006/relationships/customXml" Target="../ink/ink1037.xml"/><Relationship Id="rId285" Type="http://schemas.openxmlformats.org/officeDocument/2006/relationships/customXml" Target="../ink/ink1058.xml"/><Relationship Id="rId450" Type="http://schemas.openxmlformats.org/officeDocument/2006/relationships/image" Target="../media/image1146.png"/><Relationship Id="rId38" Type="http://schemas.openxmlformats.org/officeDocument/2006/relationships/image" Target="../media/image940.png"/><Relationship Id="rId103" Type="http://schemas.openxmlformats.org/officeDocument/2006/relationships/customXml" Target="../ink/ink967.xml"/><Relationship Id="rId310" Type="http://schemas.openxmlformats.org/officeDocument/2006/relationships/image" Target="../media/image1076.png"/><Relationship Id="rId492" Type="http://schemas.openxmlformats.org/officeDocument/2006/relationships/image" Target="../media/image1167.png"/><Relationship Id="rId91" Type="http://schemas.openxmlformats.org/officeDocument/2006/relationships/customXml" Target="../ink/ink961.xml"/><Relationship Id="rId145" Type="http://schemas.openxmlformats.org/officeDocument/2006/relationships/customXml" Target="../ink/ink988.xml"/><Relationship Id="rId187" Type="http://schemas.openxmlformats.org/officeDocument/2006/relationships/customXml" Target="../ink/ink1009.xml"/><Relationship Id="rId352" Type="http://schemas.openxmlformats.org/officeDocument/2006/relationships/image" Target="../media/image1097.png"/><Relationship Id="rId394" Type="http://schemas.openxmlformats.org/officeDocument/2006/relationships/image" Target="../media/image1118.png"/><Relationship Id="rId408" Type="http://schemas.openxmlformats.org/officeDocument/2006/relationships/image" Target="../media/image1125.png"/><Relationship Id="rId212" Type="http://schemas.openxmlformats.org/officeDocument/2006/relationships/image" Target="../media/image1027.png"/><Relationship Id="rId254" Type="http://schemas.openxmlformats.org/officeDocument/2006/relationships/image" Target="../media/image1048.png"/><Relationship Id="rId49" Type="http://schemas.openxmlformats.org/officeDocument/2006/relationships/customXml" Target="../ink/ink940.xml"/><Relationship Id="rId114" Type="http://schemas.openxmlformats.org/officeDocument/2006/relationships/image" Target="../media/image978.png"/><Relationship Id="rId296" Type="http://schemas.openxmlformats.org/officeDocument/2006/relationships/image" Target="../media/image1069.png"/><Relationship Id="rId461" Type="http://schemas.openxmlformats.org/officeDocument/2006/relationships/customXml" Target="../ink/ink1146.xml"/><Relationship Id="rId60" Type="http://schemas.openxmlformats.org/officeDocument/2006/relationships/image" Target="../media/image951.png"/><Relationship Id="rId156" Type="http://schemas.openxmlformats.org/officeDocument/2006/relationships/image" Target="../media/image999.png"/><Relationship Id="rId198" Type="http://schemas.openxmlformats.org/officeDocument/2006/relationships/image" Target="../media/image1020.png"/><Relationship Id="rId321" Type="http://schemas.openxmlformats.org/officeDocument/2006/relationships/customXml" Target="../ink/ink1076.xml"/><Relationship Id="rId363" Type="http://schemas.openxmlformats.org/officeDocument/2006/relationships/customXml" Target="../ink/ink1097.xml"/><Relationship Id="rId419" Type="http://schemas.openxmlformats.org/officeDocument/2006/relationships/customXml" Target="../ink/ink1125.xml"/><Relationship Id="rId223" Type="http://schemas.openxmlformats.org/officeDocument/2006/relationships/customXml" Target="../ink/ink1027.xml"/><Relationship Id="rId430" Type="http://schemas.openxmlformats.org/officeDocument/2006/relationships/image" Target="../media/image1136.png"/><Relationship Id="rId18" Type="http://schemas.openxmlformats.org/officeDocument/2006/relationships/image" Target="../media/image930.png"/><Relationship Id="rId265" Type="http://schemas.openxmlformats.org/officeDocument/2006/relationships/customXml" Target="../ink/ink1048.xml"/><Relationship Id="rId472" Type="http://schemas.openxmlformats.org/officeDocument/2006/relationships/image" Target="../media/image1157.png"/><Relationship Id="rId125" Type="http://schemas.openxmlformats.org/officeDocument/2006/relationships/customXml" Target="../ink/ink978.xml"/><Relationship Id="rId167" Type="http://schemas.openxmlformats.org/officeDocument/2006/relationships/customXml" Target="../ink/ink999.xml"/><Relationship Id="rId332" Type="http://schemas.openxmlformats.org/officeDocument/2006/relationships/image" Target="../media/image1087.png"/><Relationship Id="rId374" Type="http://schemas.openxmlformats.org/officeDocument/2006/relationships/image" Target="../media/image1108.png"/><Relationship Id="rId71" Type="http://schemas.openxmlformats.org/officeDocument/2006/relationships/customXml" Target="../ink/ink951.xml"/><Relationship Id="rId234" Type="http://schemas.openxmlformats.org/officeDocument/2006/relationships/image" Target="../media/image1038.png"/><Relationship Id="rId2" Type="http://schemas.openxmlformats.org/officeDocument/2006/relationships/image" Target="../media/image922.png"/><Relationship Id="rId29" Type="http://schemas.openxmlformats.org/officeDocument/2006/relationships/customXml" Target="../ink/ink930.xml"/><Relationship Id="rId276" Type="http://schemas.openxmlformats.org/officeDocument/2006/relationships/image" Target="../media/image1059.png"/><Relationship Id="rId441" Type="http://schemas.openxmlformats.org/officeDocument/2006/relationships/customXml" Target="../ink/ink1136.xml"/><Relationship Id="rId483" Type="http://schemas.openxmlformats.org/officeDocument/2006/relationships/customXml" Target="../ink/ink1157.xml"/><Relationship Id="rId40" Type="http://schemas.openxmlformats.org/officeDocument/2006/relationships/image" Target="../media/image941.png"/><Relationship Id="rId136" Type="http://schemas.openxmlformats.org/officeDocument/2006/relationships/image" Target="../media/image989.png"/><Relationship Id="rId178" Type="http://schemas.openxmlformats.org/officeDocument/2006/relationships/image" Target="../media/image1010.png"/><Relationship Id="rId301" Type="http://schemas.openxmlformats.org/officeDocument/2006/relationships/customXml" Target="../ink/ink1066.xml"/><Relationship Id="rId343" Type="http://schemas.openxmlformats.org/officeDocument/2006/relationships/customXml" Target="../ink/ink1087.xml"/><Relationship Id="rId82" Type="http://schemas.openxmlformats.org/officeDocument/2006/relationships/image" Target="../media/image962.png"/><Relationship Id="rId203" Type="http://schemas.openxmlformats.org/officeDocument/2006/relationships/customXml" Target="../ink/ink1017.xml"/><Relationship Id="rId385" Type="http://schemas.openxmlformats.org/officeDocument/2006/relationships/customXml" Target="../ink/ink1108.xml"/><Relationship Id="rId245" Type="http://schemas.openxmlformats.org/officeDocument/2006/relationships/customXml" Target="../ink/ink1038.xml"/><Relationship Id="rId287" Type="http://schemas.openxmlformats.org/officeDocument/2006/relationships/customXml" Target="../ink/ink1059.xml"/><Relationship Id="rId410" Type="http://schemas.openxmlformats.org/officeDocument/2006/relationships/image" Target="../media/image1126.png"/><Relationship Id="rId452" Type="http://schemas.openxmlformats.org/officeDocument/2006/relationships/image" Target="../media/image1147.png"/><Relationship Id="rId494" Type="http://schemas.openxmlformats.org/officeDocument/2006/relationships/image" Target="../media/image1168.png"/><Relationship Id="rId105" Type="http://schemas.openxmlformats.org/officeDocument/2006/relationships/customXml" Target="../ink/ink968.xml"/><Relationship Id="rId147" Type="http://schemas.openxmlformats.org/officeDocument/2006/relationships/customXml" Target="../ink/ink989.xml"/><Relationship Id="rId312" Type="http://schemas.openxmlformats.org/officeDocument/2006/relationships/image" Target="../media/image1077.png"/><Relationship Id="rId354" Type="http://schemas.openxmlformats.org/officeDocument/2006/relationships/image" Target="../media/image1098.png"/><Relationship Id="rId51" Type="http://schemas.openxmlformats.org/officeDocument/2006/relationships/customXml" Target="../ink/ink941.xml"/><Relationship Id="rId93" Type="http://schemas.openxmlformats.org/officeDocument/2006/relationships/customXml" Target="../ink/ink962.xml"/><Relationship Id="rId189" Type="http://schemas.openxmlformats.org/officeDocument/2006/relationships/customXml" Target="../ink/ink1010.xml"/><Relationship Id="rId396" Type="http://schemas.openxmlformats.org/officeDocument/2006/relationships/image" Target="../media/image1119.png"/><Relationship Id="rId214" Type="http://schemas.openxmlformats.org/officeDocument/2006/relationships/image" Target="../media/image1028.png"/><Relationship Id="rId256" Type="http://schemas.openxmlformats.org/officeDocument/2006/relationships/image" Target="../media/image1049.png"/><Relationship Id="rId298" Type="http://schemas.openxmlformats.org/officeDocument/2006/relationships/image" Target="../media/image1070.png"/><Relationship Id="rId421" Type="http://schemas.openxmlformats.org/officeDocument/2006/relationships/customXml" Target="../ink/ink1126.xml"/><Relationship Id="rId463" Type="http://schemas.openxmlformats.org/officeDocument/2006/relationships/customXml" Target="../ink/ink1147.xml"/><Relationship Id="rId116" Type="http://schemas.openxmlformats.org/officeDocument/2006/relationships/image" Target="../media/image979.png"/><Relationship Id="rId158" Type="http://schemas.openxmlformats.org/officeDocument/2006/relationships/image" Target="../media/image1000.png"/><Relationship Id="rId323" Type="http://schemas.openxmlformats.org/officeDocument/2006/relationships/customXml" Target="../ink/ink1077.xml"/><Relationship Id="rId20" Type="http://schemas.openxmlformats.org/officeDocument/2006/relationships/image" Target="../media/image931.png"/><Relationship Id="rId62" Type="http://schemas.openxmlformats.org/officeDocument/2006/relationships/image" Target="../media/image952.png"/><Relationship Id="rId365" Type="http://schemas.openxmlformats.org/officeDocument/2006/relationships/customXml" Target="../ink/ink1098.xml"/><Relationship Id="rId225" Type="http://schemas.openxmlformats.org/officeDocument/2006/relationships/customXml" Target="../ink/ink1028.xml"/><Relationship Id="rId267" Type="http://schemas.openxmlformats.org/officeDocument/2006/relationships/customXml" Target="../ink/ink1049.xml"/><Relationship Id="rId432" Type="http://schemas.openxmlformats.org/officeDocument/2006/relationships/image" Target="../media/image1137.png"/><Relationship Id="rId474" Type="http://schemas.openxmlformats.org/officeDocument/2006/relationships/image" Target="../media/image1158.png"/><Relationship Id="rId106" Type="http://schemas.openxmlformats.org/officeDocument/2006/relationships/image" Target="../media/image974.png"/><Relationship Id="rId127" Type="http://schemas.openxmlformats.org/officeDocument/2006/relationships/customXml" Target="../ink/ink979.xml"/><Relationship Id="rId313" Type="http://schemas.openxmlformats.org/officeDocument/2006/relationships/customXml" Target="../ink/ink1072.xml"/><Relationship Id="rId495" Type="http://schemas.openxmlformats.org/officeDocument/2006/relationships/customXml" Target="../ink/ink1163.xml"/><Relationship Id="rId10" Type="http://schemas.openxmlformats.org/officeDocument/2006/relationships/image" Target="../media/image926.png"/><Relationship Id="rId31" Type="http://schemas.openxmlformats.org/officeDocument/2006/relationships/customXml" Target="../ink/ink931.xml"/><Relationship Id="rId52" Type="http://schemas.openxmlformats.org/officeDocument/2006/relationships/image" Target="../media/image947.png"/><Relationship Id="rId73" Type="http://schemas.openxmlformats.org/officeDocument/2006/relationships/customXml" Target="../ink/ink952.xml"/><Relationship Id="rId94" Type="http://schemas.openxmlformats.org/officeDocument/2006/relationships/image" Target="../media/image968.png"/><Relationship Id="rId148" Type="http://schemas.openxmlformats.org/officeDocument/2006/relationships/image" Target="../media/image995.png"/><Relationship Id="rId169" Type="http://schemas.openxmlformats.org/officeDocument/2006/relationships/customXml" Target="../ink/ink1000.xml"/><Relationship Id="rId334" Type="http://schemas.openxmlformats.org/officeDocument/2006/relationships/image" Target="../media/image1088.png"/><Relationship Id="rId355" Type="http://schemas.openxmlformats.org/officeDocument/2006/relationships/customXml" Target="../ink/ink1093.xml"/><Relationship Id="rId376" Type="http://schemas.openxmlformats.org/officeDocument/2006/relationships/image" Target="../media/image1109.png"/><Relationship Id="rId397" Type="http://schemas.openxmlformats.org/officeDocument/2006/relationships/customXml" Target="../ink/ink1114.xml"/><Relationship Id="rId4" Type="http://schemas.openxmlformats.org/officeDocument/2006/relationships/image" Target="../media/image923.png"/><Relationship Id="rId180" Type="http://schemas.openxmlformats.org/officeDocument/2006/relationships/image" Target="../media/image1011.png"/><Relationship Id="rId215" Type="http://schemas.openxmlformats.org/officeDocument/2006/relationships/customXml" Target="../ink/ink1023.xml"/><Relationship Id="rId236" Type="http://schemas.openxmlformats.org/officeDocument/2006/relationships/image" Target="../media/image1039.png"/><Relationship Id="rId257" Type="http://schemas.openxmlformats.org/officeDocument/2006/relationships/customXml" Target="../ink/ink1044.xml"/><Relationship Id="rId278" Type="http://schemas.openxmlformats.org/officeDocument/2006/relationships/image" Target="../media/image1060.png"/><Relationship Id="rId401" Type="http://schemas.openxmlformats.org/officeDocument/2006/relationships/customXml" Target="../ink/ink1116.xml"/><Relationship Id="rId422" Type="http://schemas.openxmlformats.org/officeDocument/2006/relationships/image" Target="../media/image1132.png"/><Relationship Id="rId443" Type="http://schemas.openxmlformats.org/officeDocument/2006/relationships/customXml" Target="../ink/ink1137.xml"/><Relationship Id="rId464" Type="http://schemas.openxmlformats.org/officeDocument/2006/relationships/image" Target="../media/image1153.png"/><Relationship Id="rId303" Type="http://schemas.openxmlformats.org/officeDocument/2006/relationships/customXml" Target="../ink/ink1067.xml"/><Relationship Id="rId485" Type="http://schemas.openxmlformats.org/officeDocument/2006/relationships/customXml" Target="../ink/ink1158.xml"/><Relationship Id="rId42" Type="http://schemas.openxmlformats.org/officeDocument/2006/relationships/image" Target="../media/image942.png"/><Relationship Id="rId84" Type="http://schemas.openxmlformats.org/officeDocument/2006/relationships/image" Target="../media/image963.png"/><Relationship Id="rId138" Type="http://schemas.openxmlformats.org/officeDocument/2006/relationships/image" Target="../media/image990.png"/><Relationship Id="rId345" Type="http://schemas.openxmlformats.org/officeDocument/2006/relationships/customXml" Target="../ink/ink1088.xml"/><Relationship Id="rId387" Type="http://schemas.openxmlformats.org/officeDocument/2006/relationships/customXml" Target="../ink/ink1109.xml"/><Relationship Id="rId191" Type="http://schemas.openxmlformats.org/officeDocument/2006/relationships/customXml" Target="../ink/ink1011.xml"/><Relationship Id="rId205" Type="http://schemas.openxmlformats.org/officeDocument/2006/relationships/customXml" Target="../ink/ink1018.xml"/><Relationship Id="rId247" Type="http://schemas.openxmlformats.org/officeDocument/2006/relationships/customXml" Target="../ink/ink1039.xml"/><Relationship Id="rId412" Type="http://schemas.openxmlformats.org/officeDocument/2006/relationships/image" Target="../media/image1127.png"/><Relationship Id="rId107" Type="http://schemas.openxmlformats.org/officeDocument/2006/relationships/customXml" Target="../ink/ink969.xml"/><Relationship Id="rId289" Type="http://schemas.openxmlformats.org/officeDocument/2006/relationships/customXml" Target="../ink/ink1060.xml"/><Relationship Id="rId454" Type="http://schemas.openxmlformats.org/officeDocument/2006/relationships/image" Target="../media/image1148.png"/><Relationship Id="rId496" Type="http://schemas.openxmlformats.org/officeDocument/2006/relationships/image" Target="../media/image1169.png"/><Relationship Id="rId11" Type="http://schemas.openxmlformats.org/officeDocument/2006/relationships/customXml" Target="../ink/ink921.xml"/><Relationship Id="rId53" Type="http://schemas.openxmlformats.org/officeDocument/2006/relationships/customXml" Target="../ink/ink942.xml"/><Relationship Id="rId149" Type="http://schemas.openxmlformats.org/officeDocument/2006/relationships/customXml" Target="../ink/ink990.xml"/><Relationship Id="rId314" Type="http://schemas.openxmlformats.org/officeDocument/2006/relationships/image" Target="../media/image1078.png"/><Relationship Id="rId356" Type="http://schemas.openxmlformats.org/officeDocument/2006/relationships/image" Target="../media/image1099.png"/><Relationship Id="rId398" Type="http://schemas.openxmlformats.org/officeDocument/2006/relationships/image" Target="../media/image1120.png"/><Relationship Id="rId95" Type="http://schemas.openxmlformats.org/officeDocument/2006/relationships/customXml" Target="../ink/ink963.xml"/><Relationship Id="rId160" Type="http://schemas.openxmlformats.org/officeDocument/2006/relationships/image" Target="../media/image1001.png"/><Relationship Id="rId216" Type="http://schemas.openxmlformats.org/officeDocument/2006/relationships/image" Target="../media/image1029.png"/><Relationship Id="rId423" Type="http://schemas.openxmlformats.org/officeDocument/2006/relationships/customXml" Target="../ink/ink1127.xml"/><Relationship Id="rId258" Type="http://schemas.openxmlformats.org/officeDocument/2006/relationships/image" Target="../media/image1050.png"/><Relationship Id="rId465" Type="http://schemas.openxmlformats.org/officeDocument/2006/relationships/customXml" Target="../ink/ink1148.xml"/><Relationship Id="rId22" Type="http://schemas.openxmlformats.org/officeDocument/2006/relationships/image" Target="../media/image932.png"/><Relationship Id="rId64" Type="http://schemas.openxmlformats.org/officeDocument/2006/relationships/image" Target="../media/image953.png"/><Relationship Id="rId118" Type="http://schemas.openxmlformats.org/officeDocument/2006/relationships/image" Target="../media/image980.png"/><Relationship Id="rId325" Type="http://schemas.openxmlformats.org/officeDocument/2006/relationships/customXml" Target="../ink/ink1078.xml"/><Relationship Id="rId367" Type="http://schemas.openxmlformats.org/officeDocument/2006/relationships/customXml" Target="../ink/ink1099.xml"/><Relationship Id="rId171" Type="http://schemas.openxmlformats.org/officeDocument/2006/relationships/customXml" Target="../ink/ink1001.xml"/><Relationship Id="rId227" Type="http://schemas.openxmlformats.org/officeDocument/2006/relationships/customXml" Target="../ink/ink1029.xml"/><Relationship Id="rId269" Type="http://schemas.openxmlformats.org/officeDocument/2006/relationships/customXml" Target="../ink/ink1050.xml"/><Relationship Id="rId434" Type="http://schemas.openxmlformats.org/officeDocument/2006/relationships/image" Target="../media/image1138.png"/><Relationship Id="rId476" Type="http://schemas.openxmlformats.org/officeDocument/2006/relationships/image" Target="../media/image1159.png"/><Relationship Id="rId33" Type="http://schemas.openxmlformats.org/officeDocument/2006/relationships/customXml" Target="../ink/ink932.xml"/><Relationship Id="rId129" Type="http://schemas.openxmlformats.org/officeDocument/2006/relationships/customXml" Target="../ink/ink980.xml"/><Relationship Id="rId280" Type="http://schemas.openxmlformats.org/officeDocument/2006/relationships/image" Target="../media/image1061.png"/><Relationship Id="rId336" Type="http://schemas.openxmlformats.org/officeDocument/2006/relationships/image" Target="../media/image1089.png"/><Relationship Id="rId75" Type="http://schemas.openxmlformats.org/officeDocument/2006/relationships/customXml" Target="../ink/ink953.xml"/><Relationship Id="rId140" Type="http://schemas.openxmlformats.org/officeDocument/2006/relationships/image" Target="../media/image991.png"/><Relationship Id="rId182" Type="http://schemas.openxmlformats.org/officeDocument/2006/relationships/image" Target="../media/image1012.png"/><Relationship Id="rId378" Type="http://schemas.openxmlformats.org/officeDocument/2006/relationships/image" Target="../media/image1110.png"/><Relationship Id="rId403" Type="http://schemas.openxmlformats.org/officeDocument/2006/relationships/customXml" Target="../ink/ink1117.xml"/><Relationship Id="rId6" Type="http://schemas.openxmlformats.org/officeDocument/2006/relationships/image" Target="../media/image924.png"/><Relationship Id="rId238" Type="http://schemas.openxmlformats.org/officeDocument/2006/relationships/image" Target="../media/image1040.png"/><Relationship Id="rId445" Type="http://schemas.openxmlformats.org/officeDocument/2006/relationships/customXml" Target="../ink/ink1138.xml"/><Relationship Id="rId487" Type="http://schemas.openxmlformats.org/officeDocument/2006/relationships/customXml" Target="../ink/ink1159.xml"/><Relationship Id="rId291" Type="http://schemas.openxmlformats.org/officeDocument/2006/relationships/customXml" Target="../ink/ink1061.xml"/><Relationship Id="rId305" Type="http://schemas.openxmlformats.org/officeDocument/2006/relationships/customXml" Target="../ink/ink1068.xml"/><Relationship Id="rId347" Type="http://schemas.openxmlformats.org/officeDocument/2006/relationships/customXml" Target="../ink/ink1089.xml"/><Relationship Id="rId44" Type="http://schemas.openxmlformats.org/officeDocument/2006/relationships/image" Target="../media/image943.png"/><Relationship Id="rId86" Type="http://schemas.openxmlformats.org/officeDocument/2006/relationships/image" Target="../media/image964.png"/><Relationship Id="rId151" Type="http://schemas.openxmlformats.org/officeDocument/2006/relationships/customXml" Target="../ink/ink991.xml"/><Relationship Id="rId389" Type="http://schemas.openxmlformats.org/officeDocument/2006/relationships/customXml" Target="../ink/ink1110.xml"/><Relationship Id="rId193" Type="http://schemas.openxmlformats.org/officeDocument/2006/relationships/customXml" Target="../ink/ink1012.xml"/><Relationship Id="rId207" Type="http://schemas.openxmlformats.org/officeDocument/2006/relationships/customXml" Target="../ink/ink1019.xml"/><Relationship Id="rId249" Type="http://schemas.openxmlformats.org/officeDocument/2006/relationships/customXml" Target="../ink/ink1040.xml"/><Relationship Id="rId414" Type="http://schemas.openxmlformats.org/officeDocument/2006/relationships/image" Target="../media/image1128.png"/><Relationship Id="rId456" Type="http://schemas.openxmlformats.org/officeDocument/2006/relationships/image" Target="../media/image1149.png"/><Relationship Id="rId498" Type="http://schemas.openxmlformats.org/officeDocument/2006/relationships/image" Target="../media/image1170.png"/><Relationship Id="rId13" Type="http://schemas.openxmlformats.org/officeDocument/2006/relationships/customXml" Target="../ink/ink922.xml"/><Relationship Id="rId109" Type="http://schemas.openxmlformats.org/officeDocument/2006/relationships/customXml" Target="../ink/ink970.xml"/><Relationship Id="rId260" Type="http://schemas.openxmlformats.org/officeDocument/2006/relationships/image" Target="../media/image1051.png"/><Relationship Id="rId316" Type="http://schemas.openxmlformats.org/officeDocument/2006/relationships/image" Target="../media/image1079.png"/><Relationship Id="rId55" Type="http://schemas.openxmlformats.org/officeDocument/2006/relationships/customXml" Target="../ink/ink943.xml"/><Relationship Id="rId97" Type="http://schemas.openxmlformats.org/officeDocument/2006/relationships/customXml" Target="../ink/ink964.xml"/><Relationship Id="rId120" Type="http://schemas.openxmlformats.org/officeDocument/2006/relationships/image" Target="../media/image981.png"/><Relationship Id="rId358" Type="http://schemas.openxmlformats.org/officeDocument/2006/relationships/image" Target="../media/image1100.png"/><Relationship Id="rId162" Type="http://schemas.openxmlformats.org/officeDocument/2006/relationships/image" Target="../media/image1002.png"/><Relationship Id="rId218" Type="http://schemas.openxmlformats.org/officeDocument/2006/relationships/image" Target="../media/image1030.png"/><Relationship Id="rId425" Type="http://schemas.openxmlformats.org/officeDocument/2006/relationships/customXml" Target="../ink/ink1128.xml"/><Relationship Id="rId467" Type="http://schemas.openxmlformats.org/officeDocument/2006/relationships/customXml" Target="../ink/ink1149.xml"/><Relationship Id="rId271" Type="http://schemas.openxmlformats.org/officeDocument/2006/relationships/customXml" Target="../ink/ink1051.xml"/><Relationship Id="rId24" Type="http://schemas.openxmlformats.org/officeDocument/2006/relationships/image" Target="../media/image933.png"/><Relationship Id="rId66" Type="http://schemas.openxmlformats.org/officeDocument/2006/relationships/image" Target="../media/image954.png"/><Relationship Id="rId131" Type="http://schemas.openxmlformats.org/officeDocument/2006/relationships/customXml" Target="../ink/ink981.xml"/><Relationship Id="rId327" Type="http://schemas.openxmlformats.org/officeDocument/2006/relationships/customXml" Target="../ink/ink1079.xml"/><Relationship Id="rId369" Type="http://schemas.openxmlformats.org/officeDocument/2006/relationships/customXml" Target="../ink/ink1100.xml"/><Relationship Id="rId173" Type="http://schemas.openxmlformats.org/officeDocument/2006/relationships/customXml" Target="../ink/ink1002.xml"/><Relationship Id="rId229" Type="http://schemas.openxmlformats.org/officeDocument/2006/relationships/customXml" Target="../ink/ink1030.xml"/><Relationship Id="rId380" Type="http://schemas.openxmlformats.org/officeDocument/2006/relationships/image" Target="../media/image1111.png"/><Relationship Id="rId436" Type="http://schemas.openxmlformats.org/officeDocument/2006/relationships/image" Target="../media/image1139.png"/><Relationship Id="rId240" Type="http://schemas.openxmlformats.org/officeDocument/2006/relationships/image" Target="../media/image1041.png"/><Relationship Id="rId478" Type="http://schemas.openxmlformats.org/officeDocument/2006/relationships/image" Target="../media/image1160.png"/><Relationship Id="rId35" Type="http://schemas.openxmlformats.org/officeDocument/2006/relationships/customXml" Target="../ink/ink933.xml"/><Relationship Id="rId77" Type="http://schemas.openxmlformats.org/officeDocument/2006/relationships/customXml" Target="../ink/ink954.xml"/><Relationship Id="rId100" Type="http://schemas.openxmlformats.org/officeDocument/2006/relationships/image" Target="../media/image971.png"/><Relationship Id="rId282" Type="http://schemas.openxmlformats.org/officeDocument/2006/relationships/image" Target="../media/image1062.png"/><Relationship Id="rId338" Type="http://schemas.openxmlformats.org/officeDocument/2006/relationships/image" Target="../media/image1090.png"/><Relationship Id="rId8" Type="http://schemas.openxmlformats.org/officeDocument/2006/relationships/image" Target="../media/image925.png"/><Relationship Id="rId142" Type="http://schemas.openxmlformats.org/officeDocument/2006/relationships/image" Target="../media/image992.png"/><Relationship Id="rId184" Type="http://schemas.openxmlformats.org/officeDocument/2006/relationships/image" Target="../media/image1013.png"/><Relationship Id="rId391" Type="http://schemas.openxmlformats.org/officeDocument/2006/relationships/customXml" Target="../ink/ink1111.xml"/><Relationship Id="rId405" Type="http://schemas.openxmlformats.org/officeDocument/2006/relationships/customXml" Target="../ink/ink1118.xml"/><Relationship Id="rId447" Type="http://schemas.openxmlformats.org/officeDocument/2006/relationships/customXml" Target="../ink/ink1139.xml"/><Relationship Id="rId251" Type="http://schemas.openxmlformats.org/officeDocument/2006/relationships/customXml" Target="../ink/ink1041.xml"/><Relationship Id="rId489" Type="http://schemas.openxmlformats.org/officeDocument/2006/relationships/customXml" Target="../ink/ink1160.xml"/><Relationship Id="rId46" Type="http://schemas.openxmlformats.org/officeDocument/2006/relationships/image" Target="../media/image944.png"/><Relationship Id="rId293" Type="http://schemas.openxmlformats.org/officeDocument/2006/relationships/customXml" Target="../ink/ink1062.xml"/><Relationship Id="rId307" Type="http://schemas.openxmlformats.org/officeDocument/2006/relationships/customXml" Target="../ink/ink1069.xml"/><Relationship Id="rId349" Type="http://schemas.openxmlformats.org/officeDocument/2006/relationships/customXml" Target="../ink/ink1090.xml"/><Relationship Id="rId88" Type="http://schemas.openxmlformats.org/officeDocument/2006/relationships/image" Target="../media/image965.png"/><Relationship Id="rId111" Type="http://schemas.openxmlformats.org/officeDocument/2006/relationships/customXml" Target="../ink/ink971.xml"/><Relationship Id="rId153" Type="http://schemas.openxmlformats.org/officeDocument/2006/relationships/customXml" Target="../ink/ink992.xml"/><Relationship Id="rId195" Type="http://schemas.openxmlformats.org/officeDocument/2006/relationships/customXml" Target="../ink/ink1013.xml"/><Relationship Id="rId209" Type="http://schemas.openxmlformats.org/officeDocument/2006/relationships/customXml" Target="../ink/ink1020.xml"/><Relationship Id="rId360" Type="http://schemas.openxmlformats.org/officeDocument/2006/relationships/image" Target="../media/image1101.png"/><Relationship Id="rId416" Type="http://schemas.openxmlformats.org/officeDocument/2006/relationships/image" Target="../media/image1129.png"/><Relationship Id="rId220" Type="http://schemas.openxmlformats.org/officeDocument/2006/relationships/image" Target="../media/image1031.png"/><Relationship Id="rId458" Type="http://schemas.openxmlformats.org/officeDocument/2006/relationships/image" Target="../media/image1150.png"/><Relationship Id="rId15" Type="http://schemas.openxmlformats.org/officeDocument/2006/relationships/customXml" Target="../ink/ink923.xml"/><Relationship Id="rId57" Type="http://schemas.openxmlformats.org/officeDocument/2006/relationships/customXml" Target="../ink/ink944.xml"/><Relationship Id="rId262" Type="http://schemas.openxmlformats.org/officeDocument/2006/relationships/image" Target="../media/image1052.png"/><Relationship Id="rId318" Type="http://schemas.openxmlformats.org/officeDocument/2006/relationships/image" Target="../media/image1080.png"/><Relationship Id="rId99" Type="http://schemas.openxmlformats.org/officeDocument/2006/relationships/customXml" Target="../ink/ink965.xml"/><Relationship Id="rId122" Type="http://schemas.openxmlformats.org/officeDocument/2006/relationships/image" Target="../media/image982.png"/><Relationship Id="rId164" Type="http://schemas.openxmlformats.org/officeDocument/2006/relationships/image" Target="../media/image1003.png"/><Relationship Id="rId371" Type="http://schemas.openxmlformats.org/officeDocument/2006/relationships/customXml" Target="../ink/ink1101.xml"/><Relationship Id="rId427" Type="http://schemas.openxmlformats.org/officeDocument/2006/relationships/customXml" Target="../ink/ink1129.xml"/><Relationship Id="rId469" Type="http://schemas.openxmlformats.org/officeDocument/2006/relationships/customXml" Target="../ink/ink1150.xml"/><Relationship Id="rId26" Type="http://schemas.openxmlformats.org/officeDocument/2006/relationships/image" Target="../media/image934.png"/><Relationship Id="rId231" Type="http://schemas.openxmlformats.org/officeDocument/2006/relationships/customXml" Target="../ink/ink1031.xml"/><Relationship Id="rId273" Type="http://schemas.openxmlformats.org/officeDocument/2006/relationships/customXml" Target="../ink/ink1052.xml"/><Relationship Id="rId329" Type="http://schemas.openxmlformats.org/officeDocument/2006/relationships/customXml" Target="../ink/ink1080.xml"/><Relationship Id="rId480" Type="http://schemas.openxmlformats.org/officeDocument/2006/relationships/image" Target="../media/image1161.png"/><Relationship Id="rId68" Type="http://schemas.openxmlformats.org/officeDocument/2006/relationships/image" Target="../media/image955.png"/><Relationship Id="rId133" Type="http://schemas.openxmlformats.org/officeDocument/2006/relationships/customXml" Target="../ink/ink982.xml"/><Relationship Id="rId175" Type="http://schemas.openxmlformats.org/officeDocument/2006/relationships/customXml" Target="../ink/ink1003.xml"/><Relationship Id="rId340" Type="http://schemas.openxmlformats.org/officeDocument/2006/relationships/image" Target="../media/image1091.png"/><Relationship Id="rId200" Type="http://schemas.openxmlformats.org/officeDocument/2006/relationships/image" Target="../media/image1021.png"/><Relationship Id="rId382" Type="http://schemas.openxmlformats.org/officeDocument/2006/relationships/image" Target="../media/image1112.png"/><Relationship Id="rId438" Type="http://schemas.openxmlformats.org/officeDocument/2006/relationships/image" Target="../media/image1140.png"/><Relationship Id="rId242" Type="http://schemas.openxmlformats.org/officeDocument/2006/relationships/image" Target="../media/image1042.png"/><Relationship Id="rId284" Type="http://schemas.openxmlformats.org/officeDocument/2006/relationships/image" Target="../media/image1063.png"/><Relationship Id="rId491" Type="http://schemas.openxmlformats.org/officeDocument/2006/relationships/customXml" Target="../ink/ink1161.xml"/><Relationship Id="rId37" Type="http://schemas.openxmlformats.org/officeDocument/2006/relationships/customXml" Target="../ink/ink934.xml"/><Relationship Id="rId79" Type="http://schemas.openxmlformats.org/officeDocument/2006/relationships/customXml" Target="../ink/ink955.xml"/><Relationship Id="rId102" Type="http://schemas.openxmlformats.org/officeDocument/2006/relationships/image" Target="../media/image972.png"/><Relationship Id="rId144" Type="http://schemas.openxmlformats.org/officeDocument/2006/relationships/image" Target="../media/image993.png"/><Relationship Id="rId90" Type="http://schemas.openxmlformats.org/officeDocument/2006/relationships/image" Target="../media/image966.png"/><Relationship Id="rId186" Type="http://schemas.openxmlformats.org/officeDocument/2006/relationships/image" Target="../media/image1014.png"/><Relationship Id="rId351" Type="http://schemas.openxmlformats.org/officeDocument/2006/relationships/customXml" Target="../ink/ink1091.xml"/><Relationship Id="rId393" Type="http://schemas.openxmlformats.org/officeDocument/2006/relationships/customXml" Target="../ink/ink1112.xml"/><Relationship Id="rId407" Type="http://schemas.openxmlformats.org/officeDocument/2006/relationships/customXml" Target="../ink/ink1119.xml"/><Relationship Id="rId449" Type="http://schemas.openxmlformats.org/officeDocument/2006/relationships/customXml" Target="../ink/ink1140.xml"/><Relationship Id="rId211" Type="http://schemas.openxmlformats.org/officeDocument/2006/relationships/customXml" Target="../ink/ink1021.xml"/><Relationship Id="rId253" Type="http://schemas.openxmlformats.org/officeDocument/2006/relationships/customXml" Target="../ink/ink1042.xml"/><Relationship Id="rId295" Type="http://schemas.openxmlformats.org/officeDocument/2006/relationships/customXml" Target="../ink/ink1063.xml"/><Relationship Id="rId309" Type="http://schemas.openxmlformats.org/officeDocument/2006/relationships/customXml" Target="../ink/ink1070.xml"/><Relationship Id="rId460" Type="http://schemas.openxmlformats.org/officeDocument/2006/relationships/image" Target="../media/image1151.png"/><Relationship Id="rId48" Type="http://schemas.openxmlformats.org/officeDocument/2006/relationships/image" Target="../media/image945.png"/><Relationship Id="rId113" Type="http://schemas.openxmlformats.org/officeDocument/2006/relationships/customXml" Target="../ink/ink972.xml"/><Relationship Id="rId320" Type="http://schemas.openxmlformats.org/officeDocument/2006/relationships/image" Target="../media/image1081.png"/><Relationship Id="rId155" Type="http://schemas.openxmlformats.org/officeDocument/2006/relationships/customXml" Target="../ink/ink993.xml"/><Relationship Id="rId197" Type="http://schemas.openxmlformats.org/officeDocument/2006/relationships/customXml" Target="../ink/ink1014.xml"/><Relationship Id="rId362" Type="http://schemas.openxmlformats.org/officeDocument/2006/relationships/image" Target="../media/image1102.png"/><Relationship Id="rId418" Type="http://schemas.openxmlformats.org/officeDocument/2006/relationships/image" Target="../media/image1130.png"/><Relationship Id="rId222" Type="http://schemas.openxmlformats.org/officeDocument/2006/relationships/image" Target="../media/image1032.png"/><Relationship Id="rId264" Type="http://schemas.openxmlformats.org/officeDocument/2006/relationships/image" Target="../media/image1053.png"/><Relationship Id="rId471" Type="http://schemas.openxmlformats.org/officeDocument/2006/relationships/customXml" Target="../ink/ink1151.xml"/><Relationship Id="rId17" Type="http://schemas.openxmlformats.org/officeDocument/2006/relationships/customXml" Target="../ink/ink924.xml"/><Relationship Id="rId59" Type="http://schemas.openxmlformats.org/officeDocument/2006/relationships/customXml" Target="../ink/ink945.xml"/><Relationship Id="rId124" Type="http://schemas.openxmlformats.org/officeDocument/2006/relationships/image" Target="../media/image983.png"/><Relationship Id="rId70" Type="http://schemas.openxmlformats.org/officeDocument/2006/relationships/image" Target="../media/image956.png"/><Relationship Id="rId166" Type="http://schemas.openxmlformats.org/officeDocument/2006/relationships/image" Target="../media/image1004.png"/><Relationship Id="rId331" Type="http://schemas.openxmlformats.org/officeDocument/2006/relationships/customXml" Target="../ink/ink1081.xml"/><Relationship Id="rId373" Type="http://schemas.openxmlformats.org/officeDocument/2006/relationships/customXml" Target="../ink/ink1102.xml"/><Relationship Id="rId429" Type="http://schemas.openxmlformats.org/officeDocument/2006/relationships/customXml" Target="../ink/ink1130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032.xml"/><Relationship Id="rId440" Type="http://schemas.openxmlformats.org/officeDocument/2006/relationships/image" Target="../media/image1141.png"/><Relationship Id="rId28" Type="http://schemas.openxmlformats.org/officeDocument/2006/relationships/image" Target="../media/image935.png"/><Relationship Id="rId275" Type="http://schemas.openxmlformats.org/officeDocument/2006/relationships/customXml" Target="../ink/ink1053.xml"/><Relationship Id="rId300" Type="http://schemas.openxmlformats.org/officeDocument/2006/relationships/image" Target="../media/image1071.png"/><Relationship Id="rId482" Type="http://schemas.openxmlformats.org/officeDocument/2006/relationships/image" Target="../media/image1162.png"/><Relationship Id="rId81" Type="http://schemas.openxmlformats.org/officeDocument/2006/relationships/customXml" Target="../ink/ink956.xml"/><Relationship Id="rId135" Type="http://schemas.openxmlformats.org/officeDocument/2006/relationships/customXml" Target="../ink/ink983.xml"/><Relationship Id="rId177" Type="http://schemas.openxmlformats.org/officeDocument/2006/relationships/customXml" Target="../ink/ink1004.xml"/><Relationship Id="rId342" Type="http://schemas.openxmlformats.org/officeDocument/2006/relationships/image" Target="../media/image1092.png"/><Relationship Id="rId384" Type="http://schemas.openxmlformats.org/officeDocument/2006/relationships/image" Target="../media/image1113.png"/><Relationship Id="rId202" Type="http://schemas.openxmlformats.org/officeDocument/2006/relationships/image" Target="../media/image1022.png"/><Relationship Id="rId244" Type="http://schemas.openxmlformats.org/officeDocument/2006/relationships/image" Target="../media/image1043.png"/><Relationship Id="rId39" Type="http://schemas.openxmlformats.org/officeDocument/2006/relationships/customXml" Target="../ink/ink935.xml"/><Relationship Id="rId286" Type="http://schemas.openxmlformats.org/officeDocument/2006/relationships/image" Target="../media/image1064.png"/><Relationship Id="rId451" Type="http://schemas.openxmlformats.org/officeDocument/2006/relationships/customXml" Target="../ink/ink1141.xml"/><Relationship Id="rId493" Type="http://schemas.openxmlformats.org/officeDocument/2006/relationships/customXml" Target="../ink/ink1162.xml"/><Relationship Id="rId50" Type="http://schemas.openxmlformats.org/officeDocument/2006/relationships/image" Target="../media/image946.png"/><Relationship Id="rId104" Type="http://schemas.openxmlformats.org/officeDocument/2006/relationships/image" Target="../media/image973.png"/><Relationship Id="rId146" Type="http://schemas.openxmlformats.org/officeDocument/2006/relationships/image" Target="../media/image994.png"/><Relationship Id="rId188" Type="http://schemas.openxmlformats.org/officeDocument/2006/relationships/image" Target="../media/image1015.png"/><Relationship Id="rId311" Type="http://schemas.openxmlformats.org/officeDocument/2006/relationships/customXml" Target="../ink/ink1071.xml"/><Relationship Id="rId353" Type="http://schemas.openxmlformats.org/officeDocument/2006/relationships/customXml" Target="../ink/ink1092.xml"/><Relationship Id="rId395" Type="http://schemas.openxmlformats.org/officeDocument/2006/relationships/customXml" Target="../ink/ink1113.xml"/><Relationship Id="rId409" Type="http://schemas.openxmlformats.org/officeDocument/2006/relationships/customXml" Target="../ink/ink1120.xml"/><Relationship Id="rId92" Type="http://schemas.openxmlformats.org/officeDocument/2006/relationships/image" Target="../media/image967.png"/><Relationship Id="rId213" Type="http://schemas.openxmlformats.org/officeDocument/2006/relationships/customXml" Target="../ink/ink1022.xml"/><Relationship Id="rId420" Type="http://schemas.openxmlformats.org/officeDocument/2006/relationships/image" Target="../media/image1131.png"/><Relationship Id="rId255" Type="http://schemas.openxmlformats.org/officeDocument/2006/relationships/customXml" Target="../ink/ink1043.xml"/><Relationship Id="rId297" Type="http://schemas.openxmlformats.org/officeDocument/2006/relationships/customXml" Target="../ink/ink1064.xml"/><Relationship Id="rId462" Type="http://schemas.openxmlformats.org/officeDocument/2006/relationships/image" Target="../media/image1152.png"/><Relationship Id="rId115" Type="http://schemas.openxmlformats.org/officeDocument/2006/relationships/customXml" Target="../ink/ink973.xml"/><Relationship Id="rId157" Type="http://schemas.openxmlformats.org/officeDocument/2006/relationships/customXml" Target="../ink/ink994.xml"/><Relationship Id="rId322" Type="http://schemas.openxmlformats.org/officeDocument/2006/relationships/image" Target="../media/image1082.png"/><Relationship Id="rId364" Type="http://schemas.openxmlformats.org/officeDocument/2006/relationships/image" Target="../media/image1103.png"/><Relationship Id="rId61" Type="http://schemas.openxmlformats.org/officeDocument/2006/relationships/customXml" Target="../ink/ink946.xml"/><Relationship Id="rId199" Type="http://schemas.openxmlformats.org/officeDocument/2006/relationships/customXml" Target="../ink/ink1015.xml"/><Relationship Id="rId19" Type="http://schemas.openxmlformats.org/officeDocument/2006/relationships/customXml" Target="../ink/ink925.xml"/><Relationship Id="rId224" Type="http://schemas.openxmlformats.org/officeDocument/2006/relationships/image" Target="../media/image1033.png"/><Relationship Id="rId266" Type="http://schemas.openxmlformats.org/officeDocument/2006/relationships/image" Target="../media/image1054.png"/><Relationship Id="rId431" Type="http://schemas.openxmlformats.org/officeDocument/2006/relationships/customXml" Target="../ink/ink1131.xml"/><Relationship Id="rId473" Type="http://schemas.openxmlformats.org/officeDocument/2006/relationships/customXml" Target="../ink/ink1152.xml"/><Relationship Id="rId30" Type="http://schemas.openxmlformats.org/officeDocument/2006/relationships/image" Target="../media/image936.png"/><Relationship Id="rId126" Type="http://schemas.openxmlformats.org/officeDocument/2006/relationships/image" Target="../media/image984.png"/><Relationship Id="rId168" Type="http://schemas.openxmlformats.org/officeDocument/2006/relationships/image" Target="../media/image1005.png"/><Relationship Id="rId333" Type="http://schemas.openxmlformats.org/officeDocument/2006/relationships/customXml" Target="../ink/ink1082.xml"/><Relationship Id="rId72" Type="http://schemas.openxmlformats.org/officeDocument/2006/relationships/image" Target="../media/image957.png"/><Relationship Id="rId375" Type="http://schemas.openxmlformats.org/officeDocument/2006/relationships/customXml" Target="../ink/ink1103.xml"/><Relationship Id="rId3" Type="http://schemas.openxmlformats.org/officeDocument/2006/relationships/customXml" Target="../ink/ink917.xml"/><Relationship Id="rId235" Type="http://schemas.openxmlformats.org/officeDocument/2006/relationships/customXml" Target="../ink/ink1033.xml"/><Relationship Id="rId277" Type="http://schemas.openxmlformats.org/officeDocument/2006/relationships/customXml" Target="../ink/ink1054.xml"/><Relationship Id="rId400" Type="http://schemas.openxmlformats.org/officeDocument/2006/relationships/image" Target="../media/image1121.png"/><Relationship Id="rId442" Type="http://schemas.openxmlformats.org/officeDocument/2006/relationships/image" Target="../media/image1142.png"/><Relationship Id="rId484" Type="http://schemas.openxmlformats.org/officeDocument/2006/relationships/image" Target="../media/image1163.png"/><Relationship Id="rId137" Type="http://schemas.openxmlformats.org/officeDocument/2006/relationships/customXml" Target="../ink/ink984.xml"/><Relationship Id="rId302" Type="http://schemas.openxmlformats.org/officeDocument/2006/relationships/image" Target="../media/image1072.png"/><Relationship Id="rId344" Type="http://schemas.openxmlformats.org/officeDocument/2006/relationships/image" Target="../media/image1093.png"/><Relationship Id="rId41" Type="http://schemas.openxmlformats.org/officeDocument/2006/relationships/customXml" Target="../ink/ink936.xml"/><Relationship Id="rId83" Type="http://schemas.openxmlformats.org/officeDocument/2006/relationships/customXml" Target="../ink/ink957.xml"/><Relationship Id="rId179" Type="http://schemas.openxmlformats.org/officeDocument/2006/relationships/customXml" Target="../ink/ink1005.xml"/><Relationship Id="rId386" Type="http://schemas.openxmlformats.org/officeDocument/2006/relationships/image" Target="../media/image1114.png"/><Relationship Id="rId190" Type="http://schemas.openxmlformats.org/officeDocument/2006/relationships/image" Target="../media/image1016.png"/><Relationship Id="rId204" Type="http://schemas.openxmlformats.org/officeDocument/2006/relationships/image" Target="../media/image1023.png"/><Relationship Id="rId246" Type="http://schemas.openxmlformats.org/officeDocument/2006/relationships/image" Target="../media/image1044.png"/><Relationship Id="rId288" Type="http://schemas.openxmlformats.org/officeDocument/2006/relationships/image" Target="../media/image1065.png"/><Relationship Id="rId411" Type="http://schemas.openxmlformats.org/officeDocument/2006/relationships/customXml" Target="../ink/ink1121.xml"/><Relationship Id="rId453" Type="http://schemas.openxmlformats.org/officeDocument/2006/relationships/customXml" Target="../ink/ink114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2.xml"/><Relationship Id="rId299" Type="http://schemas.openxmlformats.org/officeDocument/2006/relationships/customXml" Target="../ink/ink1313.xml"/><Relationship Id="rId21" Type="http://schemas.openxmlformats.org/officeDocument/2006/relationships/customXml" Target="../ink/ink1174.xml"/><Relationship Id="rId63" Type="http://schemas.openxmlformats.org/officeDocument/2006/relationships/customXml" Target="../ink/ink1195.xml"/><Relationship Id="rId159" Type="http://schemas.openxmlformats.org/officeDocument/2006/relationships/customXml" Target="../ink/ink1243.xml"/><Relationship Id="rId324" Type="http://schemas.openxmlformats.org/officeDocument/2006/relationships/image" Target="../media/image1332.png"/><Relationship Id="rId366" Type="http://schemas.openxmlformats.org/officeDocument/2006/relationships/image" Target="../media/image1353.png"/><Relationship Id="rId170" Type="http://schemas.openxmlformats.org/officeDocument/2006/relationships/image" Target="../media/image1255.png"/><Relationship Id="rId226" Type="http://schemas.openxmlformats.org/officeDocument/2006/relationships/image" Target="../media/image1283.png"/><Relationship Id="rId433" Type="http://schemas.openxmlformats.org/officeDocument/2006/relationships/customXml" Target="../ink/ink1380.xml"/><Relationship Id="rId268" Type="http://schemas.openxmlformats.org/officeDocument/2006/relationships/image" Target="../media/image1304.png"/><Relationship Id="rId475" Type="http://schemas.openxmlformats.org/officeDocument/2006/relationships/customXml" Target="../ink/ink1401.xml"/><Relationship Id="rId32" Type="http://schemas.openxmlformats.org/officeDocument/2006/relationships/image" Target="../media/image1186.png"/><Relationship Id="rId74" Type="http://schemas.openxmlformats.org/officeDocument/2006/relationships/image" Target="../media/image1207.png"/><Relationship Id="rId128" Type="http://schemas.openxmlformats.org/officeDocument/2006/relationships/image" Target="../media/image1234.png"/><Relationship Id="rId335" Type="http://schemas.openxmlformats.org/officeDocument/2006/relationships/customXml" Target="../ink/ink1331.xml"/><Relationship Id="rId377" Type="http://schemas.openxmlformats.org/officeDocument/2006/relationships/customXml" Target="../ink/ink1352.xml"/><Relationship Id="rId500" Type="http://schemas.openxmlformats.org/officeDocument/2006/relationships/image" Target="../media/image1420.png"/><Relationship Id="rId5" Type="http://schemas.openxmlformats.org/officeDocument/2006/relationships/customXml" Target="../ink/ink1166.xml"/><Relationship Id="rId181" Type="http://schemas.openxmlformats.org/officeDocument/2006/relationships/customXml" Target="../ink/ink1254.xml"/><Relationship Id="rId237" Type="http://schemas.openxmlformats.org/officeDocument/2006/relationships/customXml" Target="../ink/ink1282.xml"/><Relationship Id="rId402" Type="http://schemas.openxmlformats.org/officeDocument/2006/relationships/image" Target="../media/image1371.png"/><Relationship Id="rId279" Type="http://schemas.openxmlformats.org/officeDocument/2006/relationships/customXml" Target="../ink/ink1303.xml"/><Relationship Id="rId444" Type="http://schemas.openxmlformats.org/officeDocument/2006/relationships/image" Target="../media/image1392.png"/><Relationship Id="rId486" Type="http://schemas.openxmlformats.org/officeDocument/2006/relationships/image" Target="../media/image1413.png"/><Relationship Id="rId43" Type="http://schemas.openxmlformats.org/officeDocument/2006/relationships/customXml" Target="../ink/ink1185.xml"/><Relationship Id="rId139" Type="http://schemas.openxmlformats.org/officeDocument/2006/relationships/customXml" Target="../ink/ink1233.xml"/><Relationship Id="rId290" Type="http://schemas.openxmlformats.org/officeDocument/2006/relationships/image" Target="../media/image1315.png"/><Relationship Id="rId304" Type="http://schemas.openxmlformats.org/officeDocument/2006/relationships/image" Target="../media/image1322.png"/><Relationship Id="rId346" Type="http://schemas.openxmlformats.org/officeDocument/2006/relationships/image" Target="../media/image1343.png"/><Relationship Id="rId388" Type="http://schemas.openxmlformats.org/officeDocument/2006/relationships/image" Target="../media/image1364.png"/><Relationship Id="rId85" Type="http://schemas.openxmlformats.org/officeDocument/2006/relationships/customXml" Target="../ink/ink1206.xml"/><Relationship Id="rId150" Type="http://schemas.openxmlformats.org/officeDocument/2006/relationships/image" Target="../media/image1245.png"/><Relationship Id="rId192" Type="http://schemas.openxmlformats.org/officeDocument/2006/relationships/image" Target="../media/image1266.png"/><Relationship Id="rId206" Type="http://schemas.openxmlformats.org/officeDocument/2006/relationships/image" Target="../media/image1273.png"/><Relationship Id="rId413" Type="http://schemas.openxmlformats.org/officeDocument/2006/relationships/customXml" Target="../ink/ink1370.xml"/><Relationship Id="rId248" Type="http://schemas.openxmlformats.org/officeDocument/2006/relationships/image" Target="../media/image1294.png"/><Relationship Id="rId455" Type="http://schemas.openxmlformats.org/officeDocument/2006/relationships/customXml" Target="../ink/ink1391.xml"/><Relationship Id="rId497" Type="http://schemas.openxmlformats.org/officeDocument/2006/relationships/customXml" Target="../ink/ink1412.xml"/><Relationship Id="rId12" Type="http://schemas.openxmlformats.org/officeDocument/2006/relationships/image" Target="../media/image1176.png"/><Relationship Id="rId108" Type="http://schemas.openxmlformats.org/officeDocument/2006/relationships/image" Target="../media/image1224.png"/><Relationship Id="rId315" Type="http://schemas.openxmlformats.org/officeDocument/2006/relationships/customXml" Target="../ink/ink1321.xml"/><Relationship Id="rId357" Type="http://schemas.openxmlformats.org/officeDocument/2006/relationships/customXml" Target="../ink/ink1342.xml"/><Relationship Id="rId54" Type="http://schemas.openxmlformats.org/officeDocument/2006/relationships/image" Target="../media/image1197.png"/><Relationship Id="rId96" Type="http://schemas.openxmlformats.org/officeDocument/2006/relationships/image" Target="../media/image1218.png"/><Relationship Id="rId161" Type="http://schemas.openxmlformats.org/officeDocument/2006/relationships/customXml" Target="../ink/ink1244.xml"/><Relationship Id="rId217" Type="http://schemas.openxmlformats.org/officeDocument/2006/relationships/customXml" Target="../ink/ink1272.xml"/><Relationship Id="rId399" Type="http://schemas.openxmlformats.org/officeDocument/2006/relationships/customXml" Target="../ink/ink1363.xml"/><Relationship Id="rId259" Type="http://schemas.openxmlformats.org/officeDocument/2006/relationships/customXml" Target="../ink/ink1293.xml"/><Relationship Id="rId424" Type="http://schemas.openxmlformats.org/officeDocument/2006/relationships/image" Target="../media/image1382.png"/><Relationship Id="rId466" Type="http://schemas.openxmlformats.org/officeDocument/2006/relationships/image" Target="../media/image1403.png"/><Relationship Id="rId23" Type="http://schemas.openxmlformats.org/officeDocument/2006/relationships/customXml" Target="../ink/ink1175.xml"/><Relationship Id="rId119" Type="http://schemas.openxmlformats.org/officeDocument/2006/relationships/customXml" Target="../ink/ink1223.xml"/><Relationship Id="rId270" Type="http://schemas.openxmlformats.org/officeDocument/2006/relationships/image" Target="../media/image1305.png"/><Relationship Id="rId326" Type="http://schemas.openxmlformats.org/officeDocument/2006/relationships/image" Target="../media/image1333.png"/><Relationship Id="rId65" Type="http://schemas.openxmlformats.org/officeDocument/2006/relationships/customXml" Target="../ink/ink1196.xml"/><Relationship Id="rId130" Type="http://schemas.openxmlformats.org/officeDocument/2006/relationships/image" Target="../media/image1235.png"/><Relationship Id="rId368" Type="http://schemas.openxmlformats.org/officeDocument/2006/relationships/image" Target="../media/image1354.png"/><Relationship Id="rId172" Type="http://schemas.openxmlformats.org/officeDocument/2006/relationships/image" Target="../media/image1256.png"/><Relationship Id="rId228" Type="http://schemas.openxmlformats.org/officeDocument/2006/relationships/image" Target="../media/image1284.png"/><Relationship Id="rId435" Type="http://schemas.openxmlformats.org/officeDocument/2006/relationships/customXml" Target="../ink/ink1381.xml"/><Relationship Id="rId477" Type="http://schemas.openxmlformats.org/officeDocument/2006/relationships/customXml" Target="../ink/ink1402.xml"/><Relationship Id="rId281" Type="http://schemas.openxmlformats.org/officeDocument/2006/relationships/customXml" Target="../ink/ink1304.xml"/><Relationship Id="rId337" Type="http://schemas.openxmlformats.org/officeDocument/2006/relationships/customXml" Target="../ink/ink1332.xml"/><Relationship Id="rId502" Type="http://schemas.openxmlformats.org/officeDocument/2006/relationships/image" Target="../media/image1421.png"/><Relationship Id="rId34" Type="http://schemas.openxmlformats.org/officeDocument/2006/relationships/image" Target="../media/image1187.png"/><Relationship Id="rId76" Type="http://schemas.openxmlformats.org/officeDocument/2006/relationships/image" Target="../media/image1208.png"/><Relationship Id="rId141" Type="http://schemas.openxmlformats.org/officeDocument/2006/relationships/customXml" Target="../ink/ink1234.xml"/><Relationship Id="rId379" Type="http://schemas.openxmlformats.org/officeDocument/2006/relationships/customXml" Target="../ink/ink1353.xml"/><Relationship Id="rId7" Type="http://schemas.openxmlformats.org/officeDocument/2006/relationships/customXml" Target="../ink/ink1167.xml"/><Relationship Id="rId183" Type="http://schemas.openxmlformats.org/officeDocument/2006/relationships/customXml" Target="../ink/ink1255.xml"/><Relationship Id="rId239" Type="http://schemas.openxmlformats.org/officeDocument/2006/relationships/customXml" Target="../ink/ink1283.xml"/><Relationship Id="rId390" Type="http://schemas.openxmlformats.org/officeDocument/2006/relationships/image" Target="../media/image1365.png"/><Relationship Id="rId404" Type="http://schemas.openxmlformats.org/officeDocument/2006/relationships/image" Target="../media/image1372.png"/><Relationship Id="rId446" Type="http://schemas.openxmlformats.org/officeDocument/2006/relationships/image" Target="../media/image1393.png"/><Relationship Id="rId250" Type="http://schemas.openxmlformats.org/officeDocument/2006/relationships/image" Target="../media/image1295.png"/><Relationship Id="rId292" Type="http://schemas.openxmlformats.org/officeDocument/2006/relationships/image" Target="../media/image1316.png"/><Relationship Id="rId306" Type="http://schemas.openxmlformats.org/officeDocument/2006/relationships/image" Target="../media/image1323.png"/><Relationship Id="rId488" Type="http://schemas.openxmlformats.org/officeDocument/2006/relationships/image" Target="../media/image1414.png"/><Relationship Id="rId45" Type="http://schemas.openxmlformats.org/officeDocument/2006/relationships/customXml" Target="../ink/ink1186.xml"/><Relationship Id="rId87" Type="http://schemas.openxmlformats.org/officeDocument/2006/relationships/customXml" Target="../ink/ink1207.xml"/><Relationship Id="rId110" Type="http://schemas.openxmlformats.org/officeDocument/2006/relationships/image" Target="../media/image1225.png"/><Relationship Id="rId348" Type="http://schemas.openxmlformats.org/officeDocument/2006/relationships/image" Target="../media/image1344.png"/><Relationship Id="rId152" Type="http://schemas.openxmlformats.org/officeDocument/2006/relationships/image" Target="../media/image1246.png"/><Relationship Id="rId194" Type="http://schemas.openxmlformats.org/officeDocument/2006/relationships/image" Target="../media/image1267.png"/><Relationship Id="rId208" Type="http://schemas.openxmlformats.org/officeDocument/2006/relationships/image" Target="../media/image1274.png"/><Relationship Id="rId415" Type="http://schemas.openxmlformats.org/officeDocument/2006/relationships/customXml" Target="../ink/ink1371.xml"/><Relationship Id="rId457" Type="http://schemas.openxmlformats.org/officeDocument/2006/relationships/customXml" Target="../ink/ink1392.xml"/><Relationship Id="rId261" Type="http://schemas.openxmlformats.org/officeDocument/2006/relationships/customXml" Target="../ink/ink1294.xml"/><Relationship Id="rId499" Type="http://schemas.openxmlformats.org/officeDocument/2006/relationships/customXml" Target="../ink/ink1413.xml"/><Relationship Id="rId14" Type="http://schemas.openxmlformats.org/officeDocument/2006/relationships/image" Target="../media/image1177.png"/><Relationship Id="rId56" Type="http://schemas.openxmlformats.org/officeDocument/2006/relationships/image" Target="../media/image1198.png"/><Relationship Id="rId317" Type="http://schemas.openxmlformats.org/officeDocument/2006/relationships/customXml" Target="../ink/ink1322.xml"/><Relationship Id="rId359" Type="http://schemas.openxmlformats.org/officeDocument/2006/relationships/customXml" Target="../ink/ink1343.xml"/><Relationship Id="rId98" Type="http://schemas.openxmlformats.org/officeDocument/2006/relationships/image" Target="../media/image1219.png"/><Relationship Id="rId121" Type="http://schemas.openxmlformats.org/officeDocument/2006/relationships/customXml" Target="../ink/ink1224.xml"/><Relationship Id="rId163" Type="http://schemas.openxmlformats.org/officeDocument/2006/relationships/customXml" Target="../ink/ink1245.xml"/><Relationship Id="rId219" Type="http://schemas.openxmlformats.org/officeDocument/2006/relationships/customXml" Target="../ink/ink1273.xml"/><Relationship Id="rId370" Type="http://schemas.openxmlformats.org/officeDocument/2006/relationships/image" Target="../media/image1355.png"/><Relationship Id="rId426" Type="http://schemas.openxmlformats.org/officeDocument/2006/relationships/image" Target="../media/image1383.png"/><Relationship Id="rId230" Type="http://schemas.openxmlformats.org/officeDocument/2006/relationships/image" Target="../media/image1285.png"/><Relationship Id="rId468" Type="http://schemas.openxmlformats.org/officeDocument/2006/relationships/image" Target="../media/image1404.png"/><Relationship Id="rId25" Type="http://schemas.openxmlformats.org/officeDocument/2006/relationships/customXml" Target="../ink/ink1176.xml"/><Relationship Id="rId67" Type="http://schemas.openxmlformats.org/officeDocument/2006/relationships/customXml" Target="../ink/ink1197.xml"/><Relationship Id="rId272" Type="http://schemas.openxmlformats.org/officeDocument/2006/relationships/image" Target="../media/image1306.png"/><Relationship Id="rId328" Type="http://schemas.openxmlformats.org/officeDocument/2006/relationships/image" Target="../media/image1334.png"/><Relationship Id="rId132" Type="http://schemas.openxmlformats.org/officeDocument/2006/relationships/image" Target="../media/image1236.png"/><Relationship Id="rId174" Type="http://schemas.openxmlformats.org/officeDocument/2006/relationships/image" Target="../media/image1257.png"/><Relationship Id="rId381" Type="http://schemas.openxmlformats.org/officeDocument/2006/relationships/customXml" Target="../ink/ink1354.xml"/><Relationship Id="rId241" Type="http://schemas.openxmlformats.org/officeDocument/2006/relationships/customXml" Target="../ink/ink1284.xml"/><Relationship Id="rId437" Type="http://schemas.openxmlformats.org/officeDocument/2006/relationships/customXml" Target="../ink/ink1382.xml"/><Relationship Id="rId479" Type="http://schemas.openxmlformats.org/officeDocument/2006/relationships/customXml" Target="../ink/ink1403.xml"/><Relationship Id="rId36" Type="http://schemas.openxmlformats.org/officeDocument/2006/relationships/image" Target="../media/image1188.png"/><Relationship Id="rId283" Type="http://schemas.openxmlformats.org/officeDocument/2006/relationships/customXml" Target="../ink/ink1305.xml"/><Relationship Id="rId339" Type="http://schemas.openxmlformats.org/officeDocument/2006/relationships/customXml" Target="../ink/ink1333.xml"/><Relationship Id="rId490" Type="http://schemas.openxmlformats.org/officeDocument/2006/relationships/image" Target="../media/image1415.png"/><Relationship Id="rId504" Type="http://schemas.openxmlformats.org/officeDocument/2006/relationships/image" Target="../media/image1422.png"/><Relationship Id="rId78" Type="http://schemas.openxmlformats.org/officeDocument/2006/relationships/image" Target="../media/image1209.png"/><Relationship Id="rId101" Type="http://schemas.openxmlformats.org/officeDocument/2006/relationships/customXml" Target="../ink/ink1214.xml"/><Relationship Id="rId143" Type="http://schemas.openxmlformats.org/officeDocument/2006/relationships/customXml" Target="../ink/ink1235.xml"/><Relationship Id="rId185" Type="http://schemas.openxmlformats.org/officeDocument/2006/relationships/customXml" Target="../ink/ink1256.xml"/><Relationship Id="rId350" Type="http://schemas.openxmlformats.org/officeDocument/2006/relationships/image" Target="../media/image1345.png"/><Relationship Id="rId406" Type="http://schemas.openxmlformats.org/officeDocument/2006/relationships/image" Target="../media/image1373.png"/><Relationship Id="rId9" Type="http://schemas.openxmlformats.org/officeDocument/2006/relationships/customXml" Target="../ink/ink1168.xml"/><Relationship Id="rId210" Type="http://schemas.openxmlformats.org/officeDocument/2006/relationships/image" Target="../media/image1275.png"/><Relationship Id="rId392" Type="http://schemas.openxmlformats.org/officeDocument/2006/relationships/image" Target="../media/image1366.png"/><Relationship Id="rId448" Type="http://schemas.openxmlformats.org/officeDocument/2006/relationships/image" Target="../media/image1394.png"/><Relationship Id="rId252" Type="http://schemas.openxmlformats.org/officeDocument/2006/relationships/image" Target="../media/image1296.png"/><Relationship Id="rId294" Type="http://schemas.openxmlformats.org/officeDocument/2006/relationships/image" Target="../media/image1317.png"/><Relationship Id="rId308" Type="http://schemas.openxmlformats.org/officeDocument/2006/relationships/image" Target="../media/image1324.png"/><Relationship Id="rId47" Type="http://schemas.openxmlformats.org/officeDocument/2006/relationships/customXml" Target="../ink/ink1187.xml"/><Relationship Id="rId89" Type="http://schemas.openxmlformats.org/officeDocument/2006/relationships/customXml" Target="../ink/ink1208.xml"/><Relationship Id="rId112" Type="http://schemas.openxmlformats.org/officeDocument/2006/relationships/image" Target="../media/image1226.png"/><Relationship Id="rId154" Type="http://schemas.openxmlformats.org/officeDocument/2006/relationships/image" Target="../media/image1247.png"/><Relationship Id="rId361" Type="http://schemas.openxmlformats.org/officeDocument/2006/relationships/customXml" Target="../ink/ink1344.xml"/><Relationship Id="rId196" Type="http://schemas.openxmlformats.org/officeDocument/2006/relationships/image" Target="../media/image1268.png"/><Relationship Id="rId417" Type="http://schemas.openxmlformats.org/officeDocument/2006/relationships/customXml" Target="../ink/ink1372.xml"/><Relationship Id="rId459" Type="http://schemas.openxmlformats.org/officeDocument/2006/relationships/customXml" Target="../ink/ink1393.xml"/><Relationship Id="rId16" Type="http://schemas.openxmlformats.org/officeDocument/2006/relationships/image" Target="../media/image1178.png"/><Relationship Id="rId221" Type="http://schemas.openxmlformats.org/officeDocument/2006/relationships/customXml" Target="../ink/ink1274.xml"/><Relationship Id="rId263" Type="http://schemas.openxmlformats.org/officeDocument/2006/relationships/customXml" Target="../ink/ink1295.xml"/><Relationship Id="rId319" Type="http://schemas.openxmlformats.org/officeDocument/2006/relationships/customXml" Target="../ink/ink1323.xml"/><Relationship Id="rId470" Type="http://schemas.openxmlformats.org/officeDocument/2006/relationships/image" Target="../media/image1405.png"/><Relationship Id="rId58" Type="http://schemas.openxmlformats.org/officeDocument/2006/relationships/image" Target="../media/image1199.png"/><Relationship Id="rId123" Type="http://schemas.openxmlformats.org/officeDocument/2006/relationships/customXml" Target="../ink/ink1225.xml"/><Relationship Id="rId330" Type="http://schemas.openxmlformats.org/officeDocument/2006/relationships/image" Target="../media/image1335.png"/><Relationship Id="rId165" Type="http://schemas.openxmlformats.org/officeDocument/2006/relationships/customXml" Target="../ink/ink1246.xml"/><Relationship Id="rId372" Type="http://schemas.openxmlformats.org/officeDocument/2006/relationships/image" Target="../media/image1356.png"/><Relationship Id="rId428" Type="http://schemas.openxmlformats.org/officeDocument/2006/relationships/image" Target="../media/image1384.png"/><Relationship Id="rId232" Type="http://schemas.openxmlformats.org/officeDocument/2006/relationships/image" Target="../media/image1286.png"/><Relationship Id="rId274" Type="http://schemas.openxmlformats.org/officeDocument/2006/relationships/image" Target="../media/image1307.png"/><Relationship Id="rId481" Type="http://schemas.openxmlformats.org/officeDocument/2006/relationships/customXml" Target="../ink/ink1404.xml"/><Relationship Id="rId27" Type="http://schemas.openxmlformats.org/officeDocument/2006/relationships/customXml" Target="../ink/ink1177.xml"/><Relationship Id="rId69" Type="http://schemas.openxmlformats.org/officeDocument/2006/relationships/customXml" Target="../ink/ink1198.xml"/><Relationship Id="rId134" Type="http://schemas.openxmlformats.org/officeDocument/2006/relationships/image" Target="../media/image1237.png"/><Relationship Id="rId80" Type="http://schemas.openxmlformats.org/officeDocument/2006/relationships/image" Target="../media/image1210.png"/><Relationship Id="rId176" Type="http://schemas.openxmlformats.org/officeDocument/2006/relationships/image" Target="../media/image1258.png"/><Relationship Id="rId341" Type="http://schemas.openxmlformats.org/officeDocument/2006/relationships/customXml" Target="../ink/ink1334.xml"/><Relationship Id="rId383" Type="http://schemas.openxmlformats.org/officeDocument/2006/relationships/customXml" Target="../ink/ink1355.xml"/><Relationship Id="rId439" Type="http://schemas.openxmlformats.org/officeDocument/2006/relationships/customXml" Target="../ink/ink1383.xml"/><Relationship Id="rId201" Type="http://schemas.openxmlformats.org/officeDocument/2006/relationships/customXml" Target="../ink/ink1264.xml"/><Relationship Id="rId243" Type="http://schemas.openxmlformats.org/officeDocument/2006/relationships/customXml" Target="../ink/ink1285.xml"/><Relationship Id="rId285" Type="http://schemas.openxmlformats.org/officeDocument/2006/relationships/customXml" Target="../ink/ink1306.xml"/><Relationship Id="rId450" Type="http://schemas.openxmlformats.org/officeDocument/2006/relationships/image" Target="../media/image1395.png"/><Relationship Id="rId506" Type="http://schemas.openxmlformats.org/officeDocument/2006/relationships/image" Target="../media/image1423.png"/><Relationship Id="rId38" Type="http://schemas.openxmlformats.org/officeDocument/2006/relationships/image" Target="../media/image1189.png"/><Relationship Id="rId103" Type="http://schemas.openxmlformats.org/officeDocument/2006/relationships/customXml" Target="../ink/ink1215.xml"/><Relationship Id="rId310" Type="http://schemas.openxmlformats.org/officeDocument/2006/relationships/image" Target="../media/image1325.png"/><Relationship Id="rId492" Type="http://schemas.openxmlformats.org/officeDocument/2006/relationships/image" Target="../media/image1416.png"/><Relationship Id="rId91" Type="http://schemas.openxmlformats.org/officeDocument/2006/relationships/customXml" Target="../ink/ink1209.xml"/><Relationship Id="rId145" Type="http://schemas.openxmlformats.org/officeDocument/2006/relationships/customXml" Target="../ink/ink1236.xml"/><Relationship Id="rId187" Type="http://schemas.openxmlformats.org/officeDocument/2006/relationships/customXml" Target="../ink/ink1257.xml"/><Relationship Id="rId352" Type="http://schemas.openxmlformats.org/officeDocument/2006/relationships/image" Target="../media/image1346.png"/><Relationship Id="rId394" Type="http://schemas.openxmlformats.org/officeDocument/2006/relationships/image" Target="../media/image1367.png"/><Relationship Id="rId408" Type="http://schemas.openxmlformats.org/officeDocument/2006/relationships/image" Target="../media/image1374.png"/><Relationship Id="rId212" Type="http://schemas.openxmlformats.org/officeDocument/2006/relationships/image" Target="../media/image1276.png"/><Relationship Id="rId254" Type="http://schemas.openxmlformats.org/officeDocument/2006/relationships/image" Target="../media/image1297.png"/><Relationship Id="rId49" Type="http://schemas.openxmlformats.org/officeDocument/2006/relationships/customXml" Target="../ink/ink1188.xml"/><Relationship Id="rId114" Type="http://schemas.openxmlformats.org/officeDocument/2006/relationships/image" Target="../media/image1227.png"/><Relationship Id="rId296" Type="http://schemas.openxmlformats.org/officeDocument/2006/relationships/image" Target="../media/image1318.png"/><Relationship Id="rId461" Type="http://schemas.openxmlformats.org/officeDocument/2006/relationships/customXml" Target="../ink/ink1394.xml"/><Relationship Id="rId60" Type="http://schemas.openxmlformats.org/officeDocument/2006/relationships/image" Target="../media/image1200.png"/><Relationship Id="rId156" Type="http://schemas.openxmlformats.org/officeDocument/2006/relationships/image" Target="../media/image1248.png"/><Relationship Id="rId198" Type="http://schemas.openxmlformats.org/officeDocument/2006/relationships/image" Target="../media/image1269.png"/><Relationship Id="rId321" Type="http://schemas.openxmlformats.org/officeDocument/2006/relationships/customXml" Target="../ink/ink1324.xml"/><Relationship Id="rId363" Type="http://schemas.openxmlformats.org/officeDocument/2006/relationships/customXml" Target="../ink/ink1345.xml"/><Relationship Id="rId419" Type="http://schemas.openxmlformats.org/officeDocument/2006/relationships/customXml" Target="../ink/ink1373.xml"/><Relationship Id="rId223" Type="http://schemas.openxmlformats.org/officeDocument/2006/relationships/customXml" Target="../ink/ink1275.xml"/><Relationship Id="rId430" Type="http://schemas.openxmlformats.org/officeDocument/2006/relationships/image" Target="../media/image1385.png"/><Relationship Id="rId18" Type="http://schemas.openxmlformats.org/officeDocument/2006/relationships/image" Target="../media/image1179.png"/><Relationship Id="rId265" Type="http://schemas.openxmlformats.org/officeDocument/2006/relationships/customXml" Target="../ink/ink1296.xml"/><Relationship Id="rId472" Type="http://schemas.openxmlformats.org/officeDocument/2006/relationships/image" Target="../media/image1406.png"/><Relationship Id="rId125" Type="http://schemas.openxmlformats.org/officeDocument/2006/relationships/customXml" Target="../ink/ink1226.xml"/><Relationship Id="rId167" Type="http://schemas.openxmlformats.org/officeDocument/2006/relationships/customXml" Target="../ink/ink1247.xml"/><Relationship Id="rId332" Type="http://schemas.openxmlformats.org/officeDocument/2006/relationships/image" Target="../media/image1336.png"/><Relationship Id="rId374" Type="http://schemas.openxmlformats.org/officeDocument/2006/relationships/image" Target="../media/image1357.png"/><Relationship Id="rId71" Type="http://schemas.openxmlformats.org/officeDocument/2006/relationships/customXml" Target="../ink/ink1199.xml"/><Relationship Id="rId234" Type="http://schemas.openxmlformats.org/officeDocument/2006/relationships/image" Target="../media/image1287.png"/><Relationship Id="rId2" Type="http://schemas.openxmlformats.org/officeDocument/2006/relationships/image" Target="../media/image1171.png"/><Relationship Id="rId29" Type="http://schemas.openxmlformats.org/officeDocument/2006/relationships/customXml" Target="../ink/ink1178.xml"/><Relationship Id="rId276" Type="http://schemas.openxmlformats.org/officeDocument/2006/relationships/image" Target="../media/image1308.png"/><Relationship Id="rId441" Type="http://schemas.openxmlformats.org/officeDocument/2006/relationships/customXml" Target="../ink/ink1384.xml"/><Relationship Id="rId483" Type="http://schemas.openxmlformats.org/officeDocument/2006/relationships/customXml" Target="../ink/ink1405.xml"/><Relationship Id="rId40" Type="http://schemas.openxmlformats.org/officeDocument/2006/relationships/image" Target="../media/image1190.png"/><Relationship Id="rId136" Type="http://schemas.openxmlformats.org/officeDocument/2006/relationships/image" Target="../media/image1238.png"/><Relationship Id="rId178" Type="http://schemas.openxmlformats.org/officeDocument/2006/relationships/image" Target="../media/image1259.png"/><Relationship Id="rId301" Type="http://schemas.openxmlformats.org/officeDocument/2006/relationships/customXml" Target="../ink/ink1314.xml"/><Relationship Id="rId343" Type="http://schemas.openxmlformats.org/officeDocument/2006/relationships/customXml" Target="../ink/ink1335.xml"/><Relationship Id="rId82" Type="http://schemas.openxmlformats.org/officeDocument/2006/relationships/image" Target="../media/image1211.png"/><Relationship Id="rId203" Type="http://schemas.openxmlformats.org/officeDocument/2006/relationships/customXml" Target="../ink/ink1265.xml"/><Relationship Id="rId385" Type="http://schemas.openxmlformats.org/officeDocument/2006/relationships/customXml" Target="../ink/ink1356.xml"/><Relationship Id="rId245" Type="http://schemas.openxmlformats.org/officeDocument/2006/relationships/customXml" Target="../ink/ink1286.xml"/><Relationship Id="rId287" Type="http://schemas.openxmlformats.org/officeDocument/2006/relationships/customXml" Target="../ink/ink1307.xml"/><Relationship Id="rId410" Type="http://schemas.openxmlformats.org/officeDocument/2006/relationships/image" Target="../media/image1375.png"/><Relationship Id="rId452" Type="http://schemas.openxmlformats.org/officeDocument/2006/relationships/image" Target="../media/image1396.png"/><Relationship Id="rId494" Type="http://schemas.openxmlformats.org/officeDocument/2006/relationships/image" Target="../media/image1417.png"/><Relationship Id="rId105" Type="http://schemas.openxmlformats.org/officeDocument/2006/relationships/customXml" Target="../ink/ink1216.xml"/><Relationship Id="rId147" Type="http://schemas.openxmlformats.org/officeDocument/2006/relationships/customXml" Target="../ink/ink1237.xml"/><Relationship Id="rId312" Type="http://schemas.openxmlformats.org/officeDocument/2006/relationships/image" Target="../media/image1326.png"/><Relationship Id="rId354" Type="http://schemas.openxmlformats.org/officeDocument/2006/relationships/image" Target="../media/image1347.png"/><Relationship Id="rId51" Type="http://schemas.openxmlformats.org/officeDocument/2006/relationships/customXml" Target="../ink/ink1189.xml"/><Relationship Id="rId93" Type="http://schemas.openxmlformats.org/officeDocument/2006/relationships/customXml" Target="../ink/ink1210.xml"/><Relationship Id="rId189" Type="http://schemas.openxmlformats.org/officeDocument/2006/relationships/customXml" Target="../ink/ink1258.xml"/><Relationship Id="rId396" Type="http://schemas.openxmlformats.org/officeDocument/2006/relationships/image" Target="../media/image1368.png"/><Relationship Id="rId214" Type="http://schemas.openxmlformats.org/officeDocument/2006/relationships/image" Target="../media/image1277.png"/><Relationship Id="rId256" Type="http://schemas.openxmlformats.org/officeDocument/2006/relationships/image" Target="../media/image1298.png"/><Relationship Id="rId298" Type="http://schemas.openxmlformats.org/officeDocument/2006/relationships/image" Target="../media/image1319.png"/><Relationship Id="rId421" Type="http://schemas.openxmlformats.org/officeDocument/2006/relationships/customXml" Target="../ink/ink1374.xml"/><Relationship Id="rId463" Type="http://schemas.openxmlformats.org/officeDocument/2006/relationships/customXml" Target="../ink/ink1395.xml"/><Relationship Id="rId116" Type="http://schemas.openxmlformats.org/officeDocument/2006/relationships/image" Target="../media/image1228.png"/><Relationship Id="rId158" Type="http://schemas.openxmlformats.org/officeDocument/2006/relationships/image" Target="../media/image1249.png"/><Relationship Id="rId323" Type="http://schemas.openxmlformats.org/officeDocument/2006/relationships/customXml" Target="../ink/ink1325.xml"/><Relationship Id="rId20" Type="http://schemas.openxmlformats.org/officeDocument/2006/relationships/image" Target="../media/image1180.png"/><Relationship Id="rId62" Type="http://schemas.openxmlformats.org/officeDocument/2006/relationships/image" Target="../media/image1201.png"/><Relationship Id="rId365" Type="http://schemas.openxmlformats.org/officeDocument/2006/relationships/customXml" Target="../ink/ink1346.xml"/><Relationship Id="rId225" Type="http://schemas.openxmlformats.org/officeDocument/2006/relationships/customXml" Target="../ink/ink1276.xml"/><Relationship Id="rId267" Type="http://schemas.openxmlformats.org/officeDocument/2006/relationships/customXml" Target="../ink/ink1297.xml"/><Relationship Id="rId432" Type="http://schemas.openxmlformats.org/officeDocument/2006/relationships/image" Target="../media/image1386.png"/><Relationship Id="rId474" Type="http://schemas.openxmlformats.org/officeDocument/2006/relationships/image" Target="../media/image1407.png"/><Relationship Id="rId127" Type="http://schemas.openxmlformats.org/officeDocument/2006/relationships/customXml" Target="../ink/ink1227.xml"/><Relationship Id="rId31" Type="http://schemas.openxmlformats.org/officeDocument/2006/relationships/customXml" Target="../ink/ink1179.xml"/><Relationship Id="rId73" Type="http://schemas.openxmlformats.org/officeDocument/2006/relationships/customXml" Target="../ink/ink1200.xml"/><Relationship Id="rId169" Type="http://schemas.openxmlformats.org/officeDocument/2006/relationships/customXml" Target="../ink/ink1248.xml"/><Relationship Id="rId334" Type="http://schemas.openxmlformats.org/officeDocument/2006/relationships/image" Target="../media/image1337.png"/><Relationship Id="rId376" Type="http://schemas.openxmlformats.org/officeDocument/2006/relationships/image" Target="../media/image1358.png"/><Relationship Id="rId4" Type="http://schemas.openxmlformats.org/officeDocument/2006/relationships/image" Target="../media/image1172.png"/><Relationship Id="rId180" Type="http://schemas.openxmlformats.org/officeDocument/2006/relationships/image" Target="../media/image1260.png"/><Relationship Id="rId215" Type="http://schemas.openxmlformats.org/officeDocument/2006/relationships/customXml" Target="../ink/ink1271.xml"/><Relationship Id="rId236" Type="http://schemas.openxmlformats.org/officeDocument/2006/relationships/image" Target="../media/image1288.png"/><Relationship Id="rId257" Type="http://schemas.openxmlformats.org/officeDocument/2006/relationships/customXml" Target="../ink/ink1292.xml"/><Relationship Id="rId278" Type="http://schemas.openxmlformats.org/officeDocument/2006/relationships/image" Target="../media/image1309.png"/><Relationship Id="rId401" Type="http://schemas.openxmlformats.org/officeDocument/2006/relationships/customXml" Target="../ink/ink1364.xml"/><Relationship Id="rId422" Type="http://schemas.openxmlformats.org/officeDocument/2006/relationships/image" Target="../media/image1381.png"/><Relationship Id="rId443" Type="http://schemas.openxmlformats.org/officeDocument/2006/relationships/customXml" Target="../ink/ink1385.xml"/><Relationship Id="rId464" Type="http://schemas.openxmlformats.org/officeDocument/2006/relationships/image" Target="../media/image1402.png"/><Relationship Id="rId303" Type="http://schemas.openxmlformats.org/officeDocument/2006/relationships/customXml" Target="../ink/ink1315.xml"/><Relationship Id="rId485" Type="http://schemas.openxmlformats.org/officeDocument/2006/relationships/customXml" Target="../ink/ink1406.xml"/><Relationship Id="rId42" Type="http://schemas.openxmlformats.org/officeDocument/2006/relationships/image" Target="../media/image1191.png"/><Relationship Id="rId84" Type="http://schemas.openxmlformats.org/officeDocument/2006/relationships/image" Target="../media/image1212.png"/><Relationship Id="rId138" Type="http://schemas.openxmlformats.org/officeDocument/2006/relationships/image" Target="../media/image1239.png"/><Relationship Id="rId345" Type="http://schemas.openxmlformats.org/officeDocument/2006/relationships/customXml" Target="../ink/ink1336.xml"/><Relationship Id="rId387" Type="http://schemas.openxmlformats.org/officeDocument/2006/relationships/customXml" Target="../ink/ink1357.xml"/><Relationship Id="rId191" Type="http://schemas.openxmlformats.org/officeDocument/2006/relationships/customXml" Target="../ink/ink1259.xml"/><Relationship Id="rId205" Type="http://schemas.openxmlformats.org/officeDocument/2006/relationships/customXml" Target="../ink/ink1266.xml"/><Relationship Id="rId247" Type="http://schemas.openxmlformats.org/officeDocument/2006/relationships/customXml" Target="../ink/ink1287.xml"/><Relationship Id="rId412" Type="http://schemas.openxmlformats.org/officeDocument/2006/relationships/image" Target="../media/image1376.png"/><Relationship Id="rId107" Type="http://schemas.openxmlformats.org/officeDocument/2006/relationships/customXml" Target="../ink/ink1217.xml"/><Relationship Id="rId289" Type="http://schemas.openxmlformats.org/officeDocument/2006/relationships/customXml" Target="../ink/ink1308.xml"/><Relationship Id="rId454" Type="http://schemas.openxmlformats.org/officeDocument/2006/relationships/image" Target="../media/image1397.png"/><Relationship Id="rId496" Type="http://schemas.openxmlformats.org/officeDocument/2006/relationships/image" Target="../media/image1418.png"/><Relationship Id="rId11" Type="http://schemas.openxmlformats.org/officeDocument/2006/relationships/customXml" Target="../ink/ink1169.xml"/><Relationship Id="rId53" Type="http://schemas.openxmlformats.org/officeDocument/2006/relationships/customXml" Target="../ink/ink1190.xml"/><Relationship Id="rId149" Type="http://schemas.openxmlformats.org/officeDocument/2006/relationships/customXml" Target="../ink/ink1238.xml"/><Relationship Id="rId314" Type="http://schemas.openxmlformats.org/officeDocument/2006/relationships/image" Target="../media/image1327.png"/><Relationship Id="rId356" Type="http://schemas.openxmlformats.org/officeDocument/2006/relationships/image" Target="../media/image1348.png"/><Relationship Id="rId398" Type="http://schemas.openxmlformats.org/officeDocument/2006/relationships/image" Target="../media/image1369.png"/><Relationship Id="rId95" Type="http://schemas.openxmlformats.org/officeDocument/2006/relationships/customXml" Target="../ink/ink1211.xml"/><Relationship Id="rId160" Type="http://schemas.openxmlformats.org/officeDocument/2006/relationships/image" Target="../media/image1250.png"/><Relationship Id="rId216" Type="http://schemas.openxmlformats.org/officeDocument/2006/relationships/image" Target="../media/image1278.png"/><Relationship Id="rId423" Type="http://schemas.openxmlformats.org/officeDocument/2006/relationships/customXml" Target="../ink/ink1375.xml"/><Relationship Id="rId258" Type="http://schemas.openxmlformats.org/officeDocument/2006/relationships/image" Target="../media/image1299.png"/><Relationship Id="rId465" Type="http://schemas.openxmlformats.org/officeDocument/2006/relationships/customXml" Target="../ink/ink1396.xml"/><Relationship Id="rId22" Type="http://schemas.openxmlformats.org/officeDocument/2006/relationships/image" Target="../media/image1181.png"/><Relationship Id="rId64" Type="http://schemas.openxmlformats.org/officeDocument/2006/relationships/image" Target="../media/image1202.png"/><Relationship Id="rId118" Type="http://schemas.openxmlformats.org/officeDocument/2006/relationships/image" Target="../media/image1229.png"/><Relationship Id="rId325" Type="http://schemas.openxmlformats.org/officeDocument/2006/relationships/customXml" Target="../ink/ink1326.xml"/><Relationship Id="rId367" Type="http://schemas.openxmlformats.org/officeDocument/2006/relationships/customXml" Target="../ink/ink1347.xml"/><Relationship Id="rId171" Type="http://schemas.openxmlformats.org/officeDocument/2006/relationships/customXml" Target="../ink/ink1249.xml"/><Relationship Id="rId227" Type="http://schemas.openxmlformats.org/officeDocument/2006/relationships/customXml" Target="../ink/ink1277.xml"/><Relationship Id="rId269" Type="http://schemas.openxmlformats.org/officeDocument/2006/relationships/customXml" Target="../ink/ink1298.xml"/><Relationship Id="rId434" Type="http://schemas.openxmlformats.org/officeDocument/2006/relationships/image" Target="../media/image1387.png"/><Relationship Id="rId476" Type="http://schemas.openxmlformats.org/officeDocument/2006/relationships/image" Target="../media/image1408.png"/><Relationship Id="rId33" Type="http://schemas.openxmlformats.org/officeDocument/2006/relationships/customXml" Target="../ink/ink1180.xml"/><Relationship Id="rId129" Type="http://schemas.openxmlformats.org/officeDocument/2006/relationships/customXml" Target="../ink/ink1228.xml"/><Relationship Id="rId280" Type="http://schemas.openxmlformats.org/officeDocument/2006/relationships/image" Target="../media/image1310.png"/><Relationship Id="rId336" Type="http://schemas.openxmlformats.org/officeDocument/2006/relationships/image" Target="../media/image1338.png"/><Relationship Id="rId501" Type="http://schemas.openxmlformats.org/officeDocument/2006/relationships/customXml" Target="../ink/ink1414.xml"/><Relationship Id="rId75" Type="http://schemas.openxmlformats.org/officeDocument/2006/relationships/customXml" Target="../ink/ink1201.xml"/><Relationship Id="rId140" Type="http://schemas.openxmlformats.org/officeDocument/2006/relationships/image" Target="../media/image1240.png"/><Relationship Id="rId182" Type="http://schemas.openxmlformats.org/officeDocument/2006/relationships/image" Target="../media/image1261.png"/><Relationship Id="rId378" Type="http://schemas.openxmlformats.org/officeDocument/2006/relationships/image" Target="../media/image1359.png"/><Relationship Id="rId403" Type="http://schemas.openxmlformats.org/officeDocument/2006/relationships/customXml" Target="../ink/ink1365.xml"/><Relationship Id="rId6" Type="http://schemas.openxmlformats.org/officeDocument/2006/relationships/image" Target="../media/image1173.png"/><Relationship Id="rId238" Type="http://schemas.openxmlformats.org/officeDocument/2006/relationships/image" Target="../media/image1289.png"/><Relationship Id="rId445" Type="http://schemas.openxmlformats.org/officeDocument/2006/relationships/customXml" Target="../ink/ink1386.xml"/><Relationship Id="rId487" Type="http://schemas.openxmlformats.org/officeDocument/2006/relationships/customXml" Target="../ink/ink1407.xml"/><Relationship Id="rId291" Type="http://schemas.openxmlformats.org/officeDocument/2006/relationships/customXml" Target="../ink/ink1309.xml"/><Relationship Id="rId305" Type="http://schemas.openxmlformats.org/officeDocument/2006/relationships/customXml" Target="../ink/ink1316.xml"/><Relationship Id="rId347" Type="http://schemas.openxmlformats.org/officeDocument/2006/relationships/customXml" Target="../ink/ink1337.xml"/><Relationship Id="rId44" Type="http://schemas.openxmlformats.org/officeDocument/2006/relationships/image" Target="../media/image1192.png"/><Relationship Id="rId86" Type="http://schemas.openxmlformats.org/officeDocument/2006/relationships/image" Target="../media/image1213.png"/><Relationship Id="rId151" Type="http://schemas.openxmlformats.org/officeDocument/2006/relationships/customXml" Target="../ink/ink1239.xml"/><Relationship Id="rId389" Type="http://schemas.openxmlformats.org/officeDocument/2006/relationships/customXml" Target="../ink/ink1358.xml"/><Relationship Id="rId193" Type="http://schemas.openxmlformats.org/officeDocument/2006/relationships/customXml" Target="../ink/ink1260.xml"/><Relationship Id="rId207" Type="http://schemas.openxmlformats.org/officeDocument/2006/relationships/customXml" Target="../ink/ink1267.xml"/><Relationship Id="rId249" Type="http://schemas.openxmlformats.org/officeDocument/2006/relationships/customXml" Target="../ink/ink1288.xml"/><Relationship Id="rId414" Type="http://schemas.openxmlformats.org/officeDocument/2006/relationships/image" Target="../media/image1377.png"/><Relationship Id="rId456" Type="http://schemas.openxmlformats.org/officeDocument/2006/relationships/image" Target="../media/image1398.png"/><Relationship Id="rId498" Type="http://schemas.openxmlformats.org/officeDocument/2006/relationships/image" Target="../media/image1419.png"/><Relationship Id="rId13" Type="http://schemas.openxmlformats.org/officeDocument/2006/relationships/customXml" Target="../ink/ink1170.xml"/><Relationship Id="rId109" Type="http://schemas.openxmlformats.org/officeDocument/2006/relationships/customXml" Target="../ink/ink1218.xml"/><Relationship Id="rId260" Type="http://schemas.openxmlformats.org/officeDocument/2006/relationships/image" Target="../media/image1300.png"/><Relationship Id="rId316" Type="http://schemas.openxmlformats.org/officeDocument/2006/relationships/image" Target="../media/image1328.png"/><Relationship Id="rId55" Type="http://schemas.openxmlformats.org/officeDocument/2006/relationships/customXml" Target="../ink/ink1191.xml"/><Relationship Id="rId97" Type="http://schemas.openxmlformats.org/officeDocument/2006/relationships/customXml" Target="../ink/ink1212.xml"/><Relationship Id="rId120" Type="http://schemas.openxmlformats.org/officeDocument/2006/relationships/image" Target="../media/image1230.png"/><Relationship Id="rId358" Type="http://schemas.openxmlformats.org/officeDocument/2006/relationships/image" Target="../media/image1349.png"/><Relationship Id="rId162" Type="http://schemas.openxmlformats.org/officeDocument/2006/relationships/image" Target="../media/image1251.png"/><Relationship Id="rId218" Type="http://schemas.openxmlformats.org/officeDocument/2006/relationships/image" Target="../media/image1279.png"/><Relationship Id="rId425" Type="http://schemas.openxmlformats.org/officeDocument/2006/relationships/customXml" Target="../ink/ink1376.xml"/><Relationship Id="rId467" Type="http://schemas.openxmlformats.org/officeDocument/2006/relationships/customXml" Target="../ink/ink1397.xml"/><Relationship Id="rId271" Type="http://schemas.openxmlformats.org/officeDocument/2006/relationships/customXml" Target="../ink/ink1299.xml"/><Relationship Id="rId24" Type="http://schemas.openxmlformats.org/officeDocument/2006/relationships/image" Target="../media/image1182.png"/><Relationship Id="rId66" Type="http://schemas.openxmlformats.org/officeDocument/2006/relationships/image" Target="../media/image1203.png"/><Relationship Id="rId131" Type="http://schemas.openxmlformats.org/officeDocument/2006/relationships/customXml" Target="../ink/ink1229.xml"/><Relationship Id="rId327" Type="http://schemas.openxmlformats.org/officeDocument/2006/relationships/customXml" Target="../ink/ink1327.xml"/><Relationship Id="rId369" Type="http://schemas.openxmlformats.org/officeDocument/2006/relationships/customXml" Target="../ink/ink1348.xml"/><Relationship Id="rId173" Type="http://schemas.openxmlformats.org/officeDocument/2006/relationships/customXml" Target="../ink/ink1250.xml"/><Relationship Id="rId229" Type="http://schemas.openxmlformats.org/officeDocument/2006/relationships/customXml" Target="../ink/ink1278.xml"/><Relationship Id="rId380" Type="http://schemas.openxmlformats.org/officeDocument/2006/relationships/image" Target="../media/image1360.png"/><Relationship Id="rId436" Type="http://schemas.openxmlformats.org/officeDocument/2006/relationships/image" Target="../media/image1388.png"/><Relationship Id="rId240" Type="http://schemas.openxmlformats.org/officeDocument/2006/relationships/image" Target="../media/image1290.png"/><Relationship Id="rId478" Type="http://schemas.openxmlformats.org/officeDocument/2006/relationships/image" Target="../media/image1409.png"/><Relationship Id="rId35" Type="http://schemas.openxmlformats.org/officeDocument/2006/relationships/customXml" Target="../ink/ink1181.xml"/><Relationship Id="rId77" Type="http://schemas.openxmlformats.org/officeDocument/2006/relationships/customXml" Target="../ink/ink1202.xml"/><Relationship Id="rId100" Type="http://schemas.openxmlformats.org/officeDocument/2006/relationships/image" Target="../media/image1220.png"/><Relationship Id="rId282" Type="http://schemas.openxmlformats.org/officeDocument/2006/relationships/image" Target="../media/image1311.png"/><Relationship Id="rId338" Type="http://schemas.openxmlformats.org/officeDocument/2006/relationships/image" Target="../media/image1339.png"/><Relationship Id="rId503" Type="http://schemas.openxmlformats.org/officeDocument/2006/relationships/customXml" Target="../ink/ink1415.xml"/><Relationship Id="rId8" Type="http://schemas.openxmlformats.org/officeDocument/2006/relationships/image" Target="../media/image1174.png"/><Relationship Id="rId142" Type="http://schemas.openxmlformats.org/officeDocument/2006/relationships/image" Target="../media/image1241.png"/><Relationship Id="rId184" Type="http://schemas.openxmlformats.org/officeDocument/2006/relationships/image" Target="../media/image1262.png"/><Relationship Id="rId391" Type="http://schemas.openxmlformats.org/officeDocument/2006/relationships/customXml" Target="../ink/ink1359.xml"/><Relationship Id="rId405" Type="http://schemas.openxmlformats.org/officeDocument/2006/relationships/customXml" Target="../ink/ink1366.xml"/><Relationship Id="rId447" Type="http://schemas.openxmlformats.org/officeDocument/2006/relationships/customXml" Target="../ink/ink1387.xml"/><Relationship Id="rId251" Type="http://schemas.openxmlformats.org/officeDocument/2006/relationships/customXml" Target="../ink/ink1289.xml"/><Relationship Id="rId489" Type="http://schemas.openxmlformats.org/officeDocument/2006/relationships/customXml" Target="../ink/ink1408.xml"/><Relationship Id="rId46" Type="http://schemas.openxmlformats.org/officeDocument/2006/relationships/image" Target="../media/image1193.png"/><Relationship Id="rId293" Type="http://schemas.openxmlformats.org/officeDocument/2006/relationships/customXml" Target="../ink/ink1310.xml"/><Relationship Id="rId307" Type="http://schemas.openxmlformats.org/officeDocument/2006/relationships/customXml" Target="../ink/ink1317.xml"/><Relationship Id="rId349" Type="http://schemas.openxmlformats.org/officeDocument/2006/relationships/customXml" Target="../ink/ink1338.xml"/><Relationship Id="rId88" Type="http://schemas.openxmlformats.org/officeDocument/2006/relationships/image" Target="../media/image1214.png"/><Relationship Id="rId111" Type="http://schemas.openxmlformats.org/officeDocument/2006/relationships/customXml" Target="../ink/ink1219.xml"/><Relationship Id="rId153" Type="http://schemas.openxmlformats.org/officeDocument/2006/relationships/customXml" Target="../ink/ink1240.xml"/><Relationship Id="rId195" Type="http://schemas.openxmlformats.org/officeDocument/2006/relationships/customXml" Target="../ink/ink1261.xml"/><Relationship Id="rId209" Type="http://schemas.openxmlformats.org/officeDocument/2006/relationships/customXml" Target="../ink/ink1268.xml"/><Relationship Id="rId360" Type="http://schemas.openxmlformats.org/officeDocument/2006/relationships/image" Target="../media/image1350.png"/><Relationship Id="rId416" Type="http://schemas.openxmlformats.org/officeDocument/2006/relationships/image" Target="../media/image1378.png"/><Relationship Id="rId220" Type="http://schemas.openxmlformats.org/officeDocument/2006/relationships/image" Target="../media/image1280.png"/><Relationship Id="rId458" Type="http://schemas.openxmlformats.org/officeDocument/2006/relationships/image" Target="../media/image1399.png"/><Relationship Id="rId15" Type="http://schemas.openxmlformats.org/officeDocument/2006/relationships/customXml" Target="../ink/ink1171.xml"/><Relationship Id="rId57" Type="http://schemas.openxmlformats.org/officeDocument/2006/relationships/customXml" Target="../ink/ink1192.xml"/><Relationship Id="rId262" Type="http://schemas.openxmlformats.org/officeDocument/2006/relationships/image" Target="../media/image1301.png"/><Relationship Id="rId318" Type="http://schemas.openxmlformats.org/officeDocument/2006/relationships/image" Target="../media/image1329.png"/><Relationship Id="rId99" Type="http://schemas.openxmlformats.org/officeDocument/2006/relationships/customXml" Target="../ink/ink1213.xml"/><Relationship Id="rId122" Type="http://schemas.openxmlformats.org/officeDocument/2006/relationships/image" Target="../media/image1231.png"/><Relationship Id="rId164" Type="http://schemas.openxmlformats.org/officeDocument/2006/relationships/image" Target="../media/image1252.png"/><Relationship Id="rId371" Type="http://schemas.openxmlformats.org/officeDocument/2006/relationships/customXml" Target="../ink/ink1349.xml"/><Relationship Id="rId427" Type="http://schemas.openxmlformats.org/officeDocument/2006/relationships/customXml" Target="../ink/ink1377.xml"/><Relationship Id="rId469" Type="http://schemas.openxmlformats.org/officeDocument/2006/relationships/customXml" Target="../ink/ink1398.xml"/><Relationship Id="rId26" Type="http://schemas.openxmlformats.org/officeDocument/2006/relationships/image" Target="../media/image1183.png"/><Relationship Id="rId231" Type="http://schemas.openxmlformats.org/officeDocument/2006/relationships/customXml" Target="../ink/ink1279.xml"/><Relationship Id="rId273" Type="http://schemas.openxmlformats.org/officeDocument/2006/relationships/customXml" Target="../ink/ink1300.xml"/><Relationship Id="rId329" Type="http://schemas.openxmlformats.org/officeDocument/2006/relationships/customXml" Target="../ink/ink1328.xml"/><Relationship Id="rId480" Type="http://schemas.openxmlformats.org/officeDocument/2006/relationships/image" Target="../media/image1410.png"/><Relationship Id="rId68" Type="http://schemas.openxmlformats.org/officeDocument/2006/relationships/image" Target="../media/image1204.png"/><Relationship Id="rId133" Type="http://schemas.openxmlformats.org/officeDocument/2006/relationships/customXml" Target="../ink/ink1230.xml"/><Relationship Id="rId175" Type="http://schemas.openxmlformats.org/officeDocument/2006/relationships/customXml" Target="../ink/ink1251.xml"/><Relationship Id="rId340" Type="http://schemas.openxmlformats.org/officeDocument/2006/relationships/image" Target="../media/image1340.png"/><Relationship Id="rId200" Type="http://schemas.openxmlformats.org/officeDocument/2006/relationships/image" Target="../media/image1270.png"/><Relationship Id="rId382" Type="http://schemas.openxmlformats.org/officeDocument/2006/relationships/image" Target="../media/image1361.png"/><Relationship Id="rId438" Type="http://schemas.openxmlformats.org/officeDocument/2006/relationships/image" Target="../media/image1389.png"/><Relationship Id="rId242" Type="http://schemas.openxmlformats.org/officeDocument/2006/relationships/image" Target="../media/image1291.png"/><Relationship Id="rId284" Type="http://schemas.openxmlformats.org/officeDocument/2006/relationships/image" Target="../media/image1312.png"/><Relationship Id="rId491" Type="http://schemas.openxmlformats.org/officeDocument/2006/relationships/customXml" Target="../ink/ink1409.xml"/><Relationship Id="rId505" Type="http://schemas.openxmlformats.org/officeDocument/2006/relationships/customXml" Target="../ink/ink1416.xml"/><Relationship Id="rId37" Type="http://schemas.openxmlformats.org/officeDocument/2006/relationships/customXml" Target="../ink/ink1182.xml"/><Relationship Id="rId79" Type="http://schemas.openxmlformats.org/officeDocument/2006/relationships/customXml" Target="../ink/ink1203.xml"/><Relationship Id="rId102" Type="http://schemas.openxmlformats.org/officeDocument/2006/relationships/image" Target="../media/image1221.png"/><Relationship Id="rId144" Type="http://schemas.openxmlformats.org/officeDocument/2006/relationships/image" Target="../media/image1242.png"/><Relationship Id="rId90" Type="http://schemas.openxmlformats.org/officeDocument/2006/relationships/image" Target="../media/image1215.png"/><Relationship Id="rId186" Type="http://schemas.openxmlformats.org/officeDocument/2006/relationships/image" Target="../media/image1263.png"/><Relationship Id="rId351" Type="http://schemas.openxmlformats.org/officeDocument/2006/relationships/customXml" Target="../ink/ink1339.xml"/><Relationship Id="rId393" Type="http://schemas.openxmlformats.org/officeDocument/2006/relationships/customXml" Target="../ink/ink1360.xml"/><Relationship Id="rId407" Type="http://schemas.openxmlformats.org/officeDocument/2006/relationships/customXml" Target="../ink/ink1367.xml"/><Relationship Id="rId449" Type="http://schemas.openxmlformats.org/officeDocument/2006/relationships/customXml" Target="../ink/ink1388.xml"/><Relationship Id="rId211" Type="http://schemas.openxmlformats.org/officeDocument/2006/relationships/customXml" Target="../ink/ink1269.xml"/><Relationship Id="rId253" Type="http://schemas.openxmlformats.org/officeDocument/2006/relationships/customXml" Target="../ink/ink1290.xml"/><Relationship Id="rId295" Type="http://schemas.openxmlformats.org/officeDocument/2006/relationships/customXml" Target="../ink/ink1311.xml"/><Relationship Id="rId309" Type="http://schemas.openxmlformats.org/officeDocument/2006/relationships/customXml" Target="../ink/ink1318.xml"/><Relationship Id="rId460" Type="http://schemas.openxmlformats.org/officeDocument/2006/relationships/image" Target="../media/image1400.png"/><Relationship Id="rId48" Type="http://schemas.openxmlformats.org/officeDocument/2006/relationships/image" Target="../media/image1194.png"/><Relationship Id="rId113" Type="http://schemas.openxmlformats.org/officeDocument/2006/relationships/customXml" Target="../ink/ink1220.xml"/><Relationship Id="rId320" Type="http://schemas.openxmlformats.org/officeDocument/2006/relationships/image" Target="../media/image1330.png"/><Relationship Id="rId155" Type="http://schemas.openxmlformats.org/officeDocument/2006/relationships/customXml" Target="../ink/ink1241.xml"/><Relationship Id="rId197" Type="http://schemas.openxmlformats.org/officeDocument/2006/relationships/customXml" Target="../ink/ink1262.xml"/><Relationship Id="rId362" Type="http://schemas.openxmlformats.org/officeDocument/2006/relationships/image" Target="../media/image1351.png"/><Relationship Id="rId418" Type="http://schemas.openxmlformats.org/officeDocument/2006/relationships/image" Target="../media/image1379.png"/><Relationship Id="rId222" Type="http://schemas.openxmlformats.org/officeDocument/2006/relationships/image" Target="../media/image1281.png"/><Relationship Id="rId264" Type="http://schemas.openxmlformats.org/officeDocument/2006/relationships/image" Target="../media/image1302.png"/><Relationship Id="rId471" Type="http://schemas.openxmlformats.org/officeDocument/2006/relationships/customXml" Target="../ink/ink1399.xml"/><Relationship Id="rId17" Type="http://schemas.openxmlformats.org/officeDocument/2006/relationships/customXml" Target="../ink/ink1172.xml"/><Relationship Id="rId59" Type="http://schemas.openxmlformats.org/officeDocument/2006/relationships/customXml" Target="../ink/ink1193.xml"/><Relationship Id="rId124" Type="http://schemas.openxmlformats.org/officeDocument/2006/relationships/image" Target="../media/image1232.png"/><Relationship Id="rId70" Type="http://schemas.openxmlformats.org/officeDocument/2006/relationships/image" Target="../media/image1205.png"/><Relationship Id="rId166" Type="http://schemas.openxmlformats.org/officeDocument/2006/relationships/image" Target="../media/image1253.png"/><Relationship Id="rId331" Type="http://schemas.openxmlformats.org/officeDocument/2006/relationships/customXml" Target="../ink/ink1329.xml"/><Relationship Id="rId373" Type="http://schemas.openxmlformats.org/officeDocument/2006/relationships/customXml" Target="../ink/ink1350.xml"/><Relationship Id="rId429" Type="http://schemas.openxmlformats.org/officeDocument/2006/relationships/customXml" Target="../ink/ink1378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280.xml"/><Relationship Id="rId440" Type="http://schemas.openxmlformats.org/officeDocument/2006/relationships/image" Target="../media/image1390.png"/><Relationship Id="rId28" Type="http://schemas.openxmlformats.org/officeDocument/2006/relationships/image" Target="../media/image1184.png"/><Relationship Id="rId275" Type="http://schemas.openxmlformats.org/officeDocument/2006/relationships/customXml" Target="../ink/ink1301.xml"/><Relationship Id="rId300" Type="http://schemas.openxmlformats.org/officeDocument/2006/relationships/image" Target="../media/image1320.png"/><Relationship Id="rId482" Type="http://schemas.openxmlformats.org/officeDocument/2006/relationships/image" Target="../media/image1411.png"/><Relationship Id="rId81" Type="http://schemas.openxmlformats.org/officeDocument/2006/relationships/customXml" Target="../ink/ink1204.xml"/><Relationship Id="rId135" Type="http://schemas.openxmlformats.org/officeDocument/2006/relationships/customXml" Target="../ink/ink1231.xml"/><Relationship Id="rId177" Type="http://schemas.openxmlformats.org/officeDocument/2006/relationships/customXml" Target="../ink/ink1252.xml"/><Relationship Id="rId342" Type="http://schemas.openxmlformats.org/officeDocument/2006/relationships/image" Target="../media/image1341.png"/><Relationship Id="rId384" Type="http://schemas.openxmlformats.org/officeDocument/2006/relationships/image" Target="../media/image1362.png"/><Relationship Id="rId202" Type="http://schemas.openxmlformats.org/officeDocument/2006/relationships/image" Target="../media/image1271.png"/><Relationship Id="rId244" Type="http://schemas.openxmlformats.org/officeDocument/2006/relationships/image" Target="../media/image1292.png"/><Relationship Id="rId39" Type="http://schemas.openxmlformats.org/officeDocument/2006/relationships/customXml" Target="../ink/ink1183.xml"/><Relationship Id="rId286" Type="http://schemas.openxmlformats.org/officeDocument/2006/relationships/image" Target="../media/image1313.png"/><Relationship Id="rId451" Type="http://schemas.openxmlformats.org/officeDocument/2006/relationships/customXml" Target="../ink/ink1389.xml"/><Relationship Id="rId493" Type="http://schemas.openxmlformats.org/officeDocument/2006/relationships/customXml" Target="../ink/ink1410.xml"/><Relationship Id="rId50" Type="http://schemas.openxmlformats.org/officeDocument/2006/relationships/image" Target="../media/image1195.png"/><Relationship Id="rId104" Type="http://schemas.openxmlformats.org/officeDocument/2006/relationships/image" Target="../media/image1222.png"/><Relationship Id="rId146" Type="http://schemas.openxmlformats.org/officeDocument/2006/relationships/image" Target="../media/image1243.png"/><Relationship Id="rId188" Type="http://schemas.openxmlformats.org/officeDocument/2006/relationships/image" Target="../media/image1264.png"/><Relationship Id="rId311" Type="http://schemas.openxmlformats.org/officeDocument/2006/relationships/customXml" Target="../ink/ink1319.xml"/><Relationship Id="rId353" Type="http://schemas.openxmlformats.org/officeDocument/2006/relationships/customXml" Target="../ink/ink1340.xml"/><Relationship Id="rId395" Type="http://schemas.openxmlformats.org/officeDocument/2006/relationships/customXml" Target="../ink/ink1361.xml"/><Relationship Id="rId409" Type="http://schemas.openxmlformats.org/officeDocument/2006/relationships/customXml" Target="../ink/ink1368.xml"/><Relationship Id="rId92" Type="http://schemas.openxmlformats.org/officeDocument/2006/relationships/image" Target="../media/image1216.png"/><Relationship Id="rId213" Type="http://schemas.openxmlformats.org/officeDocument/2006/relationships/customXml" Target="../ink/ink1270.xml"/><Relationship Id="rId420" Type="http://schemas.openxmlformats.org/officeDocument/2006/relationships/image" Target="../media/image1380.png"/><Relationship Id="rId255" Type="http://schemas.openxmlformats.org/officeDocument/2006/relationships/customXml" Target="../ink/ink1291.xml"/><Relationship Id="rId297" Type="http://schemas.openxmlformats.org/officeDocument/2006/relationships/customXml" Target="../ink/ink1312.xml"/><Relationship Id="rId462" Type="http://schemas.openxmlformats.org/officeDocument/2006/relationships/image" Target="../media/image1401.png"/><Relationship Id="rId115" Type="http://schemas.openxmlformats.org/officeDocument/2006/relationships/customXml" Target="../ink/ink1221.xml"/><Relationship Id="rId157" Type="http://schemas.openxmlformats.org/officeDocument/2006/relationships/customXml" Target="../ink/ink1242.xml"/><Relationship Id="rId322" Type="http://schemas.openxmlformats.org/officeDocument/2006/relationships/image" Target="../media/image1331.png"/><Relationship Id="rId364" Type="http://schemas.openxmlformats.org/officeDocument/2006/relationships/image" Target="../media/image1352.png"/><Relationship Id="rId61" Type="http://schemas.openxmlformats.org/officeDocument/2006/relationships/customXml" Target="../ink/ink1194.xml"/><Relationship Id="rId199" Type="http://schemas.openxmlformats.org/officeDocument/2006/relationships/customXml" Target="../ink/ink1263.xml"/><Relationship Id="rId19" Type="http://schemas.openxmlformats.org/officeDocument/2006/relationships/customXml" Target="../ink/ink1173.xml"/><Relationship Id="rId224" Type="http://schemas.openxmlformats.org/officeDocument/2006/relationships/image" Target="../media/image1282.png"/><Relationship Id="rId266" Type="http://schemas.openxmlformats.org/officeDocument/2006/relationships/image" Target="../media/image1303.png"/><Relationship Id="rId431" Type="http://schemas.openxmlformats.org/officeDocument/2006/relationships/customXml" Target="../ink/ink1379.xml"/><Relationship Id="rId473" Type="http://schemas.openxmlformats.org/officeDocument/2006/relationships/customXml" Target="../ink/ink1400.xml"/><Relationship Id="rId30" Type="http://schemas.openxmlformats.org/officeDocument/2006/relationships/image" Target="../media/image1185.png"/><Relationship Id="rId126" Type="http://schemas.openxmlformats.org/officeDocument/2006/relationships/image" Target="../media/image1233.png"/><Relationship Id="rId168" Type="http://schemas.openxmlformats.org/officeDocument/2006/relationships/image" Target="../media/image1254.png"/><Relationship Id="rId333" Type="http://schemas.openxmlformats.org/officeDocument/2006/relationships/customXml" Target="../ink/ink1330.xml"/><Relationship Id="rId72" Type="http://schemas.openxmlformats.org/officeDocument/2006/relationships/image" Target="../media/image1206.png"/><Relationship Id="rId375" Type="http://schemas.openxmlformats.org/officeDocument/2006/relationships/customXml" Target="../ink/ink1351.xml"/><Relationship Id="rId3" Type="http://schemas.openxmlformats.org/officeDocument/2006/relationships/customXml" Target="../ink/ink1165.xml"/><Relationship Id="rId235" Type="http://schemas.openxmlformats.org/officeDocument/2006/relationships/customXml" Target="../ink/ink1281.xml"/><Relationship Id="rId277" Type="http://schemas.openxmlformats.org/officeDocument/2006/relationships/customXml" Target="../ink/ink1302.xml"/><Relationship Id="rId400" Type="http://schemas.openxmlformats.org/officeDocument/2006/relationships/image" Target="../media/image1370.png"/><Relationship Id="rId442" Type="http://schemas.openxmlformats.org/officeDocument/2006/relationships/image" Target="../media/image1391.png"/><Relationship Id="rId484" Type="http://schemas.openxmlformats.org/officeDocument/2006/relationships/image" Target="../media/image1412.png"/><Relationship Id="rId137" Type="http://schemas.openxmlformats.org/officeDocument/2006/relationships/customXml" Target="../ink/ink1232.xml"/><Relationship Id="rId302" Type="http://schemas.openxmlformats.org/officeDocument/2006/relationships/image" Target="../media/image1321.png"/><Relationship Id="rId344" Type="http://schemas.openxmlformats.org/officeDocument/2006/relationships/image" Target="../media/image1342.png"/><Relationship Id="rId41" Type="http://schemas.openxmlformats.org/officeDocument/2006/relationships/customXml" Target="../ink/ink1184.xml"/><Relationship Id="rId83" Type="http://schemas.openxmlformats.org/officeDocument/2006/relationships/customXml" Target="../ink/ink1205.xml"/><Relationship Id="rId179" Type="http://schemas.openxmlformats.org/officeDocument/2006/relationships/customXml" Target="../ink/ink1253.xml"/><Relationship Id="rId386" Type="http://schemas.openxmlformats.org/officeDocument/2006/relationships/image" Target="../media/image1363.png"/><Relationship Id="rId190" Type="http://schemas.openxmlformats.org/officeDocument/2006/relationships/image" Target="../media/image1265.png"/><Relationship Id="rId204" Type="http://schemas.openxmlformats.org/officeDocument/2006/relationships/image" Target="../media/image1272.png"/><Relationship Id="rId246" Type="http://schemas.openxmlformats.org/officeDocument/2006/relationships/image" Target="../media/image1293.png"/><Relationship Id="rId288" Type="http://schemas.openxmlformats.org/officeDocument/2006/relationships/image" Target="../media/image1314.png"/><Relationship Id="rId411" Type="http://schemas.openxmlformats.org/officeDocument/2006/relationships/customXml" Target="../ink/ink1369.xml"/><Relationship Id="rId453" Type="http://schemas.openxmlformats.org/officeDocument/2006/relationships/customXml" Target="../ink/ink1390.xml"/><Relationship Id="rId106" Type="http://schemas.openxmlformats.org/officeDocument/2006/relationships/image" Target="../media/image1223.png"/><Relationship Id="rId313" Type="http://schemas.openxmlformats.org/officeDocument/2006/relationships/customXml" Target="../ink/ink1320.xml"/><Relationship Id="rId495" Type="http://schemas.openxmlformats.org/officeDocument/2006/relationships/customXml" Target="../ink/ink1411.xml"/><Relationship Id="rId10" Type="http://schemas.openxmlformats.org/officeDocument/2006/relationships/image" Target="../media/image1175.png"/><Relationship Id="rId52" Type="http://schemas.openxmlformats.org/officeDocument/2006/relationships/image" Target="../media/image1196.png"/><Relationship Id="rId94" Type="http://schemas.openxmlformats.org/officeDocument/2006/relationships/image" Target="../media/image1217.png"/><Relationship Id="rId148" Type="http://schemas.openxmlformats.org/officeDocument/2006/relationships/image" Target="../media/image1244.png"/><Relationship Id="rId355" Type="http://schemas.openxmlformats.org/officeDocument/2006/relationships/customXml" Target="../ink/ink1341.xml"/><Relationship Id="rId397" Type="http://schemas.openxmlformats.org/officeDocument/2006/relationships/customXml" Target="../ink/ink136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74.xml"/><Relationship Id="rId21" Type="http://schemas.openxmlformats.org/officeDocument/2006/relationships/customXml" Target="../ink/ink1426.xml"/><Relationship Id="rId42" Type="http://schemas.openxmlformats.org/officeDocument/2006/relationships/image" Target="../media/image1444.png"/><Relationship Id="rId63" Type="http://schemas.openxmlformats.org/officeDocument/2006/relationships/customXml" Target="../ink/ink1447.xml"/><Relationship Id="rId84" Type="http://schemas.openxmlformats.org/officeDocument/2006/relationships/image" Target="../media/image1465.png"/><Relationship Id="rId138" Type="http://schemas.openxmlformats.org/officeDocument/2006/relationships/image" Target="../media/image1492.png"/><Relationship Id="rId159" Type="http://schemas.openxmlformats.org/officeDocument/2006/relationships/customXml" Target="../ink/ink1495.xml"/><Relationship Id="rId170" Type="http://schemas.openxmlformats.org/officeDocument/2006/relationships/image" Target="../media/image1508.png"/><Relationship Id="rId191" Type="http://schemas.openxmlformats.org/officeDocument/2006/relationships/customXml" Target="../ink/ink1511.xml"/><Relationship Id="rId205" Type="http://schemas.openxmlformats.org/officeDocument/2006/relationships/customXml" Target="../ink/ink1518.xml"/><Relationship Id="rId226" Type="http://schemas.openxmlformats.org/officeDocument/2006/relationships/image" Target="../media/image1536.png"/><Relationship Id="rId107" Type="http://schemas.openxmlformats.org/officeDocument/2006/relationships/customXml" Target="../ink/ink1469.xml"/><Relationship Id="rId11" Type="http://schemas.openxmlformats.org/officeDocument/2006/relationships/customXml" Target="../ink/ink1421.xml"/><Relationship Id="rId32" Type="http://schemas.openxmlformats.org/officeDocument/2006/relationships/image" Target="../media/image1439.png"/><Relationship Id="rId53" Type="http://schemas.openxmlformats.org/officeDocument/2006/relationships/customXml" Target="../ink/ink1442.xml"/><Relationship Id="rId74" Type="http://schemas.openxmlformats.org/officeDocument/2006/relationships/image" Target="../media/image1460.png"/><Relationship Id="rId128" Type="http://schemas.openxmlformats.org/officeDocument/2006/relationships/image" Target="../media/image1487.png"/><Relationship Id="rId149" Type="http://schemas.openxmlformats.org/officeDocument/2006/relationships/customXml" Target="../ink/ink1490.xml"/><Relationship Id="rId5" Type="http://schemas.openxmlformats.org/officeDocument/2006/relationships/customXml" Target="../ink/ink1418.xml"/><Relationship Id="rId95" Type="http://schemas.openxmlformats.org/officeDocument/2006/relationships/customXml" Target="../ink/ink1463.xml"/><Relationship Id="rId160" Type="http://schemas.openxmlformats.org/officeDocument/2006/relationships/image" Target="../media/image1503.png"/><Relationship Id="rId181" Type="http://schemas.openxmlformats.org/officeDocument/2006/relationships/customXml" Target="../ink/ink1506.xml"/><Relationship Id="rId216" Type="http://schemas.openxmlformats.org/officeDocument/2006/relationships/image" Target="../media/image1531.png"/><Relationship Id="rId22" Type="http://schemas.openxmlformats.org/officeDocument/2006/relationships/image" Target="../media/image1434.png"/><Relationship Id="rId43" Type="http://schemas.openxmlformats.org/officeDocument/2006/relationships/customXml" Target="../ink/ink1437.xml"/><Relationship Id="rId64" Type="http://schemas.openxmlformats.org/officeDocument/2006/relationships/image" Target="../media/image1455.png"/><Relationship Id="rId118" Type="http://schemas.openxmlformats.org/officeDocument/2006/relationships/image" Target="../media/image1482.png"/><Relationship Id="rId139" Type="http://schemas.openxmlformats.org/officeDocument/2006/relationships/customXml" Target="../ink/ink1485.xml"/><Relationship Id="rId85" Type="http://schemas.openxmlformats.org/officeDocument/2006/relationships/customXml" Target="../ink/ink1458.xml"/><Relationship Id="rId150" Type="http://schemas.openxmlformats.org/officeDocument/2006/relationships/image" Target="../media/image1498.png"/><Relationship Id="rId171" Type="http://schemas.openxmlformats.org/officeDocument/2006/relationships/customXml" Target="../ink/ink1501.xml"/><Relationship Id="rId192" Type="http://schemas.openxmlformats.org/officeDocument/2006/relationships/image" Target="../media/image1519.png"/><Relationship Id="rId206" Type="http://schemas.openxmlformats.org/officeDocument/2006/relationships/image" Target="../media/image1526.png"/><Relationship Id="rId227" Type="http://schemas.openxmlformats.org/officeDocument/2006/relationships/customXml" Target="../ink/ink1529.xml"/><Relationship Id="rId12" Type="http://schemas.openxmlformats.org/officeDocument/2006/relationships/image" Target="../media/image1429.png"/><Relationship Id="rId33" Type="http://schemas.openxmlformats.org/officeDocument/2006/relationships/customXml" Target="../ink/ink1432.xml"/><Relationship Id="rId108" Type="http://schemas.openxmlformats.org/officeDocument/2006/relationships/image" Target="../media/image1477.png"/><Relationship Id="rId129" Type="http://schemas.openxmlformats.org/officeDocument/2006/relationships/customXml" Target="../ink/ink1480.xml"/><Relationship Id="rId54" Type="http://schemas.openxmlformats.org/officeDocument/2006/relationships/image" Target="../media/image1450.png"/><Relationship Id="rId75" Type="http://schemas.openxmlformats.org/officeDocument/2006/relationships/customXml" Target="../ink/ink1453.xml"/><Relationship Id="rId96" Type="http://schemas.openxmlformats.org/officeDocument/2006/relationships/image" Target="../media/image1471.png"/><Relationship Id="rId140" Type="http://schemas.openxmlformats.org/officeDocument/2006/relationships/image" Target="../media/image1493.png"/><Relationship Id="rId161" Type="http://schemas.openxmlformats.org/officeDocument/2006/relationships/customXml" Target="../ink/ink1496.xml"/><Relationship Id="rId182" Type="http://schemas.openxmlformats.org/officeDocument/2006/relationships/image" Target="../media/image1514.png"/><Relationship Id="rId217" Type="http://schemas.openxmlformats.org/officeDocument/2006/relationships/customXml" Target="../ink/ink1524.xml"/><Relationship Id="rId6" Type="http://schemas.openxmlformats.org/officeDocument/2006/relationships/image" Target="../media/image1426.png"/><Relationship Id="rId23" Type="http://schemas.openxmlformats.org/officeDocument/2006/relationships/customXml" Target="../ink/ink1427.xml"/><Relationship Id="rId119" Type="http://schemas.openxmlformats.org/officeDocument/2006/relationships/customXml" Target="../ink/ink1475.xml"/><Relationship Id="rId44" Type="http://schemas.openxmlformats.org/officeDocument/2006/relationships/image" Target="../media/image1445.png"/><Relationship Id="rId65" Type="http://schemas.openxmlformats.org/officeDocument/2006/relationships/customXml" Target="../ink/ink1448.xml"/><Relationship Id="rId86" Type="http://schemas.openxmlformats.org/officeDocument/2006/relationships/image" Target="../media/image1466.png"/><Relationship Id="rId130" Type="http://schemas.openxmlformats.org/officeDocument/2006/relationships/image" Target="../media/image1488.png"/><Relationship Id="rId151" Type="http://schemas.openxmlformats.org/officeDocument/2006/relationships/customXml" Target="../ink/ink1491.xml"/><Relationship Id="rId172" Type="http://schemas.openxmlformats.org/officeDocument/2006/relationships/image" Target="../media/image1509.png"/><Relationship Id="rId193" Type="http://schemas.openxmlformats.org/officeDocument/2006/relationships/customXml" Target="../ink/ink1512.xml"/><Relationship Id="rId207" Type="http://schemas.openxmlformats.org/officeDocument/2006/relationships/customXml" Target="../ink/ink1519.xml"/><Relationship Id="rId228" Type="http://schemas.openxmlformats.org/officeDocument/2006/relationships/image" Target="../media/image1537.png"/><Relationship Id="rId13" Type="http://schemas.openxmlformats.org/officeDocument/2006/relationships/customXml" Target="../ink/ink1422.xml"/><Relationship Id="rId109" Type="http://schemas.openxmlformats.org/officeDocument/2006/relationships/customXml" Target="../ink/ink1470.xml"/><Relationship Id="rId34" Type="http://schemas.openxmlformats.org/officeDocument/2006/relationships/image" Target="../media/image1440.png"/><Relationship Id="rId55" Type="http://schemas.openxmlformats.org/officeDocument/2006/relationships/customXml" Target="../ink/ink1443.xml"/><Relationship Id="rId76" Type="http://schemas.openxmlformats.org/officeDocument/2006/relationships/image" Target="../media/image1461.png"/><Relationship Id="rId97" Type="http://schemas.openxmlformats.org/officeDocument/2006/relationships/customXml" Target="../ink/ink1464.xml"/><Relationship Id="rId120" Type="http://schemas.openxmlformats.org/officeDocument/2006/relationships/image" Target="../media/image1483.png"/><Relationship Id="rId141" Type="http://schemas.openxmlformats.org/officeDocument/2006/relationships/customXml" Target="../ink/ink1486.xml"/><Relationship Id="rId7" Type="http://schemas.openxmlformats.org/officeDocument/2006/relationships/customXml" Target="../ink/ink1419.xml"/><Relationship Id="rId162" Type="http://schemas.openxmlformats.org/officeDocument/2006/relationships/image" Target="../media/image1504.png"/><Relationship Id="rId183" Type="http://schemas.openxmlformats.org/officeDocument/2006/relationships/customXml" Target="../ink/ink1507.xml"/><Relationship Id="rId218" Type="http://schemas.openxmlformats.org/officeDocument/2006/relationships/image" Target="../media/image1532.png"/><Relationship Id="rId24" Type="http://schemas.openxmlformats.org/officeDocument/2006/relationships/image" Target="../media/image1435.png"/><Relationship Id="rId45" Type="http://schemas.openxmlformats.org/officeDocument/2006/relationships/customXml" Target="../ink/ink1438.xml"/><Relationship Id="rId66" Type="http://schemas.openxmlformats.org/officeDocument/2006/relationships/image" Target="../media/image1456.png"/><Relationship Id="rId87" Type="http://schemas.openxmlformats.org/officeDocument/2006/relationships/customXml" Target="../ink/ink1459.xml"/><Relationship Id="rId110" Type="http://schemas.openxmlformats.org/officeDocument/2006/relationships/image" Target="../media/image1478.png"/><Relationship Id="rId131" Type="http://schemas.openxmlformats.org/officeDocument/2006/relationships/customXml" Target="../ink/ink1481.xml"/><Relationship Id="rId152" Type="http://schemas.openxmlformats.org/officeDocument/2006/relationships/image" Target="../media/image1499.png"/><Relationship Id="rId173" Type="http://schemas.openxmlformats.org/officeDocument/2006/relationships/customXml" Target="../ink/ink1502.xml"/><Relationship Id="rId194" Type="http://schemas.openxmlformats.org/officeDocument/2006/relationships/image" Target="../media/image1520.png"/><Relationship Id="rId208" Type="http://schemas.openxmlformats.org/officeDocument/2006/relationships/image" Target="../media/image1527.png"/><Relationship Id="rId14" Type="http://schemas.openxmlformats.org/officeDocument/2006/relationships/image" Target="../media/image1430.png"/><Relationship Id="rId35" Type="http://schemas.openxmlformats.org/officeDocument/2006/relationships/customXml" Target="../ink/ink1433.xml"/><Relationship Id="rId56" Type="http://schemas.openxmlformats.org/officeDocument/2006/relationships/image" Target="../media/image1451.png"/><Relationship Id="rId77" Type="http://schemas.openxmlformats.org/officeDocument/2006/relationships/customXml" Target="../ink/ink1454.xml"/><Relationship Id="rId100" Type="http://schemas.openxmlformats.org/officeDocument/2006/relationships/image" Target="../media/image1473.png"/><Relationship Id="rId8" Type="http://schemas.openxmlformats.org/officeDocument/2006/relationships/image" Target="../media/image1427.png"/><Relationship Id="rId98" Type="http://schemas.openxmlformats.org/officeDocument/2006/relationships/image" Target="../media/image1472.png"/><Relationship Id="rId121" Type="http://schemas.openxmlformats.org/officeDocument/2006/relationships/customXml" Target="../ink/ink1476.xml"/><Relationship Id="rId142" Type="http://schemas.openxmlformats.org/officeDocument/2006/relationships/image" Target="../media/image1494.png"/><Relationship Id="rId163" Type="http://schemas.openxmlformats.org/officeDocument/2006/relationships/customXml" Target="../ink/ink1497.xml"/><Relationship Id="rId184" Type="http://schemas.openxmlformats.org/officeDocument/2006/relationships/image" Target="../media/image1515.png"/><Relationship Id="rId219" Type="http://schemas.openxmlformats.org/officeDocument/2006/relationships/customXml" Target="../ink/ink1525.xml"/><Relationship Id="rId3" Type="http://schemas.openxmlformats.org/officeDocument/2006/relationships/customXml" Target="../ink/ink1417.xml"/><Relationship Id="rId214" Type="http://schemas.openxmlformats.org/officeDocument/2006/relationships/image" Target="../media/image1530.png"/><Relationship Id="rId25" Type="http://schemas.openxmlformats.org/officeDocument/2006/relationships/customXml" Target="../ink/ink1428.xml"/><Relationship Id="rId46" Type="http://schemas.openxmlformats.org/officeDocument/2006/relationships/image" Target="../media/image1446.png"/><Relationship Id="rId67" Type="http://schemas.openxmlformats.org/officeDocument/2006/relationships/customXml" Target="../ink/ink1449.xml"/><Relationship Id="rId116" Type="http://schemas.openxmlformats.org/officeDocument/2006/relationships/image" Target="../media/image1481.png"/><Relationship Id="rId137" Type="http://schemas.openxmlformats.org/officeDocument/2006/relationships/customXml" Target="../ink/ink1484.xml"/><Relationship Id="rId158" Type="http://schemas.openxmlformats.org/officeDocument/2006/relationships/image" Target="../media/image1502.png"/><Relationship Id="rId20" Type="http://schemas.openxmlformats.org/officeDocument/2006/relationships/image" Target="../media/image1433.png"/><Relationship Id="rId41" Type="http://schemas.openxmlformats.org/officeDocument/2006/relationships/customXml" Target="../ink/ink1436.xml"/><Relationship Id="rId62" Type="http://schemas.openxmlformats.org/officeDocument/2006/relationships/image" Target="../media/image1454.png"/><Relationship Id="rId83" Type="http://schemas.openxmlformats.org/officeDocument/2006/relationships/customXml" Target="../ink/ink1457.xml"/><Relationship Id="rId88" Type="http://schemas.openxmlformats.org/officeDocument/2006/relationships/image" Target="../media/image1467.png"/><Relationship Id="rId111" Type="http://schemas.openxmlformats.org/officeDocument/2006/relationships/customXml" Target="../ink/ink1471.xml"/><Relationship Id="rId132" Type="http://schemas.openxmlformats.org/officeDocument/2006/relationships/image" Target="../media/image1489.png"/><Relationship Id="rId153" Type="http://schemas.openxmlformats.org/officeDocument/2006/relationships/customXml" Target="../ink/ink1492.xml"/><Relationship Id="rId174" Type="http://schemas.openxmlformats.org/officeDocument/2006/relationships/image" Target="../media/image1510.png"/><Relationship Id="rId179" Type="http://schemas.openxmlformats.org/officeDocument/2006/relationships/customXml" Target="../ink/ink1505.xml"/><Relationship Id="rId195" Type="http://schemas.openxmlformats.org/officeDocument/2006/relationships/customXml" Target="../ink/ink1513.xml"/><Relationship Id="rId209" Type="http://schemas.openxmlformats.org/officeDocument/2006/relationships/customXml" Target="../ink/ink1520.xml"/><Relationship Id="rId190" Type="http://schemas.openxmlformats.org/officeDocument/2006/relationships/image" Target="../media/image1518.png"/><Relationship Id="rId204" Type="http://schemas.openxmlformats.org/officeDocument/2006/relationships/image" Target="../media/image1525.png"/><Relationship Id="rId220" Type="http://schemas.openxmlformats.org/officeDocument/2006/relationships/image" Target="../media/image1533.png"/><Relationship Id="rId225" Type="http://schemas.openxmlformats.org/officeDocument/2006/relationships/customXml" Target="../ink/ink1528.xml"/><Relationship Id="rId15" Type="http://schemas.openxmlformats.org/officeDocument/2006/relationships/customXml" Target="../ink/ink1423.xml"/><Relationship Id="rId36" Type="http://schemas.openxmlformats.org/officeDocument/2006/relationships/image" Target="../media/image1441.png"/><Relationship Id="rId57" Type="http://schemas.openxmlformats.org/officeDocument/2006/relationships/customXml" Target="../ink/ink1444.xml"/><Relationship Id="rId106" Type="http://schemas.openxmlformats.org/officeDocument/2006/relationships/image" Target="../media/image1476.png"/><Relationship Id="rId127" Type="http://schemas.openxmlformats.org/officeDocument/2006/relationships/customXml" Target="../ink/ink1479.xml"/><Relationship Id="rId10" Type="http://schemas.openxmlformats.org/officeDocument/2006/relationships/image" Target="../media/image1428.png"/><Relationship Id="rId31" Type="http://schemas.openxmlformats.org/officeDocument/2006/relationships/customXml" Target="../ink/ink1431.xml"/><Relationship Id="rId52" Type="http://schemas.openxmlformats.org/officeDocument/2006/relationships/image" Target="../media/image1449.png"/><Relationship Id="rId73" Type="http://schemas.openxmlformats.org/officeDocument/2006/relationships/customXml" Target="../ink/ink1452.xml"/><Relationship Id="rId78" Type="http://schemas.openxmlformats.org/officeDocument/2006/relationships/image" Target="../media/image1462.png"/><Relationship Id="rId94" Type="http://schemas.openxmlformats.org/officeDocument/2006/relationships/image" Target="../media/image1470.png"/><Relationship Id="rId99" Type="http://schemas.openxmlformats.org/officeDocument/2006/relationships/customXml" Target="../ink/ink1465.xml"/><Relationship Id="rId101" Type="http://schemas.openxmlformats.org/officeDocument/2006/relationships/customXml" Target="../ink/ink1466.xml"/><Relationship Id="rId122" Type="http://schemas.openxmlformats.org/officeDocument/2006/relationships/image" Target="../media/image1484.png"/><Relationship Id="rId143" Type="http://schemas.openxmlformats.org/officeDocument/2006/relationships/customXml" Target="../ink/ink1487.xml"/><Relationship Id="rId148" Type="http://schemas.openxmlformats.org/officeDocument/2006/relationships/image" Target="../media/image1497.png"/><Relationship Id="rId164" Type="http://schemas.openxmlformats.org/officeDocument/2006/relationships/image" Target="../media/image1505.png"/><Relationship Id="rId169" Type="http://schemas.openxmlformats.org/officeDocument/2006/relationships/customXml" Target="../ink/ink1500.xml"/><Relationship Id="rId185" Type="http://schemas.openxmlformats.org/officeDocument/2006/relationships/customXml" Target="../ink/ink1508.xml"/><Relationship Id="rId4" Type="http://schemas.openxmlformats.org/officeDocument/2006/relationships/image" Target="../media/image1425.png"/><Relationship Id="rId9" Type="http://schemas.openxmlformats.org/officeDocument/2006/relationships/customXml" Target="../ink/ink1420.xml"/><Relationship Id="rId180" Type="http://schemas.openxmlformats.org/officeDocument/2006/relationships/image" Target="../media/image1513.png"/><Relationship Id="rId210" Type="http://schemas.openxmlformats.org/officeDocument/2006/relationships/image" Target="../media/image1528.png"/><Relationship Id="rId215" Type="http://schemas.openxmlformats.org/officeDocument/2006/relationships/customXml" Target="../ink/ink1523.xml"/><Relationship Id="rId26" Type="http://schemas.openxmlformats.org/officeDocument/2006/relationships/image" Target="../media/image1436.png"/><Relationship Id="rId47" Type="http://schemas.openxmlformats.org/officeDocument/2006/relationships/customXml" Target="../ink/ink1439.xml"/><Relationship Id="rId68" Type="http://schemas.openxmlformats.org/officeDocument/2006/relationships/image" Target="../media/image1457.png"/><Relationship Id="rId89" Type="http://schemas.openxmlformats.org/officeDocument/2006/relationships/customXml" Target="../ink/ink1460.xml"/><Relationship Id="rId112" Type="http://schemas.openxmlformats.org/officeDocument/2006/relationships/image" Target="../media/image1479.png"/><Relationship Id="rId133" Type="http://schemas.openxmlformats.org/officeDocument/2006/relationships/customXml" Target="../ink/ink1482.xml"/><Relationship Id="rId154" Type="http://schemas.openxmlformats.org/officeDocument/2006/relationships/image" Target="../media/image1500.png"/><Relationship Id="rId175" Type="http://schemas.openxmlformats.org/officeDocument/2006/relationships/customXml" Target="../ink/ink1503.xml"/><Relationship Id="rId196" Type="http://schemas.openxmlformats.org/officeDocument/2006/relationships/image" Target="../media/image1521.png"/><Relationship Id="rId200" Type="http://schemas.openxmlformats.org/officeDocument/2006/relationships/image" Target="../media/image1523.png"/><Relationship Id="rId16" Type="http://schemas.openxmlformats.org/officeDocument/2006/relationships/image" Target="../media/image1431.png"/><Relationship Id="rId221" Type="http://schemas.openxmlformats.org/officeDocument/2006/relationships/customXml" Target="../ink/ink1526.xml"/><Relationship Id="rId37" Type="http://schemas.openxmlformats.org/officeDocument/2006/relationships/customXml" Target="../ink/ink1434.xml"/><Relationship Id="rId58" Type="http://schemas.openxmlformats.org/officeDocument/2006/relationships/image" Target="../media/image1452.png"/><Relationship Id="rId79" Type="http://schemas.openxmlformats.org/officeDocument/2006/relationships/customXml" Target="../ink/ink1455.xml"/><Relationship Id="rId102" Type="http://schemas.openxmlformats.org/officeDocument/2006/relationships/image" Target="../media/image1474.png"/><Relationship Id="rId123" Type="http://schemas.openxmlformats.org/officeDocument/2006/relationships/customXml" Target="../ink/ink1477.xml"/><Relationship Id="rId144" Type="http://schemas.openxmlformats.org/officeDocument/2006/relationships/image" Target="../media/image1495.png"/><Relationship Id="rId90" Type="http://schemas.openxmlformats.org/officeDocument/2006/relationships/image" Target="../media/image1468.png"/><Relationship Id="rId165" Type="http://schemas.openxmlformats.org/officeDocument/2006/relationships/customXml" Target="../ink/ink1498.xml"/><Relationship Id="rId186" Type="http://schemas.openxmlformats.org/officeDocument/2006/relationships/image" Target="../media/image1516.png"/><Relationship Id="rId211" Type="http://schemas.openxmlformats.org/officeDocument/2006/relationships/customXml" Target="../ink/ink1521.xml"/><Relationship Id="rId27" Type="http://schemas.openxmlformats.org/officeDocument/2006/relationships/customXml" Target="../ink/ink1429.xml"/><Relationship Id="rId48" Type="http://schemas.openxmlformats.org/officeDocument/2006/relationships/image" Target="../media/image1447.png"/><Relationship Id="rId69" Type="http://schemas.openxmlformats.org/officeDocument/2006/relationships/customXml" Target="../ink/ink1450.xml"/><Relationship Id="rId113" Type="http://schemas.openxmlformats.org/officeDocument/2006/relationships/customXml" Target="../ink/ink1472.xml"/><Relationship Id="rId134" Type="http://schemas.openxmlformats.org/officeDocument/2006/relationships/image" Target="../media/image1490.png"/><Relationship Id="rId80" Type="http://schemas.openxmlformats.org/officeDocument/2006/relationships/image" Target="../media/image1463.png"/><Relationship Id="rId155" Type="http://schemas.openxmlformats.org/officeDocument/2006/relationships/customXml" Target="../ink/ink1493.xml"/><Relationship Id="rId176" Type="http://schemas.openxmlformats.org/officeDocument/2006/relationships/image" Target="../media/image1511.png"/><Relationship Id="rId197" Type="http://schemas.openxmlformats.org/officeDocument/2006/relationships/customXml" Target="../ink/ink1514.xml"/><Relationship Id="rId201" Type="http://schemas.openxmlformats.org/officeDocument/2006/relationships/customXml" Target="../ink/ink1516.xml"/><Relationship Id="rId222" Type="http://schemas.openxmlformats.org/officeDocument/2006/relationships/image" Target="../media/image1534.png"/><Relationship Id="rId17" Type="http://schemas.openxmlformats.org/officeDocument/2006/relationships/customXml" Target="../ink/ink1424.xml"/><Relationship Id="rId38" Type="http://schemas.openxmlformats.org/officeDocument/2006/relationships/image" Target="../media/image1442.png"/><Relationship Id="rId59" Type="http://schemas.openxmlformats.org/officeDocument/2006/relationships/customXml" Target="../ink/ink1445.xml"/><Relationship Id="rId103" Type="http://schemas.openxmlformats.org/officeDocument/2006/relationships/customXml" Target="../ink/ink1467.xml"/><Relationship Id="rId124" Type="http://schemas.openxmlformats.org/officeDocument/2006/relationships/image" Target="../media/image1485.png"/><Relationship Id="rId70" Type="http://schemas.openxmlformats.org/officeDocument/2006/relationships/image" Target="../media/image1458.png"/><Relationship Id="rId91" Type="http://schemas.openxmlformats.org/officeDocument/2006/relationships/customXml" Target="../ink/ink1461.xml"/><Relationship Id="rId145" Type="http://schemas.openxmlformats.org/officeDocument/2006/relationships/customXml" Target="../ink/ink1488.xml"/><Relationship Id="rId166" Type="http://schemas.openxmlformats.org/officeDocument/2006/relationships/image" Target="../media/image1506.png"/><Relationship Id="rId187" Type="http://schemas.openxmlformats.org/officeDocument/2006/relationships/customXml" Target="../ink/ink1509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529.png"/><Relationship Id="rId28" Type="http://schemas.openxmlformats.org/officeDocument/2006/relationships/image" Target="../media/image1437.png"/><Relationship Id="rId49" Type="http://schemas.openxmlformats.org/officeDocument/2006/relationships/customXml" Target="../ink/ink1440.xml"/><Relationship Id="rId114" Type="http://schemas.openxmlformats.org/officeDocument/2006/relationships/image" Target="../media/image1480.png"/><Relationship Id="rId60" Type="http://schemas.openxmlformats.org/officeDocument/2006/relationships/image" Target="../media/image1453.png"/><Relationship Id="rId81" Type="http://schemas.openxmlformats.org/officeDocument/2006/relationships/customXml" Target="../ink/ink1456.xml"/><Relationship Id="rId135" Type="http://schemas.openxmlformats.org/officeDocument/2006/relationships/customXml" Target="../ink/ink1483.xml"/><Relationship Id="rId156" Type="http://schemas.openxmlformats.org/officeDocument/2006/relationships/image" Target="../media/image1501.png"/><Relationship Id="rId177" Type="http://schemas.openxmlformats.org/officeDocument/2006/relationships/customXml" Target="../ink/ink1504.xml"/><Relationship Id="rId198" Type="http://schemas.openxmlformats.org/officeDocument/2006/relationships/image" Target="../media/image1522.png"/><Relationship Id="rId202" Type="http://schemas.openxmlformats.org/officeDocument/2006/relationships/image" Target="../media/image1524.png"/><Relationship Id="rId223" Type="http://schemas.openxmlformats.org/officeDocument/2006/relationships/customXml" Target="../ink/ink1527.xml"/><Relationship Id="rId18" Type="http://schemas.openxmlformats.org/officeDocument/2006/relationships/image" Target="../media/image1432.png"/><Relationship Id="rId39" Type="http://schemas.openxmlformats.org/officeDocument/2006/relationships/customXml" Target="../ink/ink1435.xml"/><Relationship Id="rId50" Type="http://schemas.openxmlformats.org/officeDocument/2006/relationships/image" Target="../media/image1448.png"/><Relationship Id="rId104" Type="http://schemas.openxmlformats.org/officeDocument/2006/relationships/image" Target="../media/image1475.png"/><Relationship Id="rId125" Type="http://schemas.openxmlformats.org/officeDocument/2006/relationships/customXml" Target="../ink/ink1478.xml"/><Relationship Id="rId146" Type="http://schemas.openxmlformats.org/officeDocument/2006/relationships/image" Target="../media/image1496.png"/><Relationship Id="rId167" Type="http://schemas.openxmlformats.org/officeDocument/2006/relationships/customXml" Target="../ink/ink1499.xml"/><Relationship Id="rId188" Type="http://schemas.openxmlformats.org/officeDocument/2006/relationships/image" Target="../media/image1517.png"/><Relationship Id="rId71" Type="http://schemas.openxmlformats.org/officeDocument/2006/relationships/customXml" Target="../ink/ink1451.xml"/><Relationship Id="rId92" Type="http://schemas.openxmlformats.org/officeDocument/2006/relationships/image" Target="../media/image1469.png"/><Relationship Id="rId213" Type="http://schemas.openxmlformats.org/officeDocument/2006/relationships/customXml" Target="../ink/ink1522.xml"/><Relationship Id="rId2" Type="http://schemas.openxmlformats.org/officeDocument/2006/relationships/image" Target="../media/image1424.png"/><Relationship Id="rId29" Type="http://schemas.openxmlformats.org/officeDocument/2006/relationships/customXml" Target="../ink/ink1430.xml"/><Relationship Id="rId40" Type="http://schemas.openxmlformats.org/officeDocument/2006/relationships/image" Target="../media/image1443.png"/><Relationship Id="rId115" Type="http://schemas.openxmlformats.org/officeDocument/2006/relationships/customXml" Target="../ink/ink1473.xml"/><Relationship Id="rId136" Type="http://schemas.openxmlformats.org/officeDocument/2006/relationships/image" Target="../media/image1491.png"/><Relationship Id="rId157" Type="http://schemas.openxmlformats.org/officeDocument/2006/relationships/customXml" Target="../ink/ink1494.xml"/><Relationship Id="rId178" Type="http://schemas.openxmlformats.org/officeDocument/2006/relationships/image" Target="../media/image1512.png"/><Relationship Id="rId61" Type="http://schemas.openxmlformats.org/officeDocument/2006/relationships/customXml" Target="../ink/ink1446.xml"/><Relationship Id="rId82" Type="http://schemas.openxmlformats.org/officeDocument/2006/relationships/image" Target="../media/image1464.png"/><Relationship Id="rId199" Type="http://schemas.openxmlformats.org/officeDocument/2006/relationships/customXml" Target="../ink/ink1515.xml"/><Relationship Id="rId203" Type="http://schemas.openxmlformats.org/officeDocument/2006/relationships/customXml" Target="../ink/ink1517.xml"/><Relationship Id="rId19" Type="http://schemas.openxmlformats.org/officeDocument/2006/relationships/customXml" Target="../ink/ink1425.xml"/><Relationship Id="rId224" Type="http://schemas.openxmlformats.org/officeDocument/2006/relationships/image" Target="../media/image1535.png"/><Relationship Id="rId30" Type="http://schemas.openxmlformats.org/officeDocument/2006/relationships/image" Target="../media/image1438.png"/><Relationship Id="rId105" Type="http://schemas.openxmlformats.org/officeDocument/2006/relationships/customXml" Target="../ink/ink1468.xml"/><Relationship Id="rId126" Type="http://schemas.openxmlformats.org/officeDocument/2006/relationships/image" Target="../media/image1486.png"/><Relationship Id="rId147" Type="http://schemas.openxmlformats.org/officeDocument/2006/relationships/customXml" Target="../ink/ink1489.xml"/><Relationship Id="rId168" Type="http://schemas.openxmlformats.org/officeDocument/2006/relationships/image" Target="../media/image1507.png"/><Relationship Id="rId51" Type="http://schemas.openxmlformats.org/officeDocument/2006/relationships/customXml" Target="../ink/ink1441.xml"/><Relationship Id="rId72" Type="http://schemas.openxmlformats.org/officeDocument/2006/relationships/image" Target="../media/image1459.png"/><Relationship Id="rId93" Type="http://schemas.openxmlformats.org/officeDocument/2006/relationships/customXml" Target="../ink/ink1462.xml"/><Relationship Id="rId189" Type="http://schemas.openxmlformats.org/officeDocument/2006/relationships/customXml" Target="../ink/ink151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95.png"/><Relationship Id="rId21" Type="http://schemas.openxmlformats.org/officeDocument/2006/relationships/image" Target="../media/image1547.png"/><Relationship Id="rId42" Type="http://schemas.openxmlformats.org/officeDocument/2006/relationships/customXml" Target="../ink/ink1550.xml"/><Relationship Id="rId63" Type="http://schemas.openxmlformats.org/officeDocument/2006/relationships/image" Target="../media/image1568.png"/><Relationship Id="rId84" Type="http://schemas.openxmlformats.org/officeDocument/2006/relationships/customXml" Target="../ink/ink1571.xml"/><Relationship Id="rId138" Type="http://schemas.openxmlformats.org/officeDocument/2006/relationships/customXml" Target="../ink/ink1598.xml"/><Relationship Id="rId159" Type="http://schemas.openxmlformats.org/officeDocument/2006/relationships/image" Target="../media/image1616.png"/><Relationship Id="rId170" Type="http://schemas.openxmlformats.org/officeDocument/2006/relationships/customXml" Target="../ink/ink1614.xml"/><Relationship Id="rId107" Type="http://schemas.openxmlformats.org/officeDocument/2006/relationships/image" Target="../media/image1590.png"/><Relationship Id="rId11" Type="http://schemas.openxmlformats.org/officeDocument/2006/relationships/image" Target="../media/image1542.png"/><Relationship Id="rId32" Type="http://schemas.openxmlformats.org/officeDocument/2006/relationships/customXml" Target="../ink/ink1545.xml"/><Relationship Id="rId53" Type="http://schemas.openxmlformats.org/officeDocument/2006/relationships/image" Target="../media/image1563.png"/><Relationship Id="rId74" Type="http://schemas.openxmlformats.org/officeDocument/2006/relationships/customXml" Target="../ink/ink1566.xml"/><Relationship Id="rId128" Type="http://schemas.openxmlformats.org/officeDocument/2006/relationships/customXml" Target="../ink/ink1593.xml"/><Relationship Id="rId149" Type="http://schemas.openxmlformats.org/officeDocument/2006/relationships/image" Target="../media/image1611.png"/><Relationship Id="rId5" Type="http://schemas.openxmlformats.org/officeDocument/2006/relationships/image" Target="../media/image1539.png"/><Relationship Id="rId95" Type="http://schemas.openxmlformats.org/officeDocument/2006/relationships/image" Target="../media/image1584.png"/><Relationship Id="rId160" Type="http://schemas.openxmlformats.org/officeDocument/2006/relationships/customXml" Target="../ink/ink1609.xml"/><Relationship Id="rId181" Type="http://schemas.openxmlformats.org/officeDocument/2006/relationships/image" Target="../media/image1627.png"/><Relationship Id="rId22" Type="http://schemas.openxmlformats.org/officeDocument/2006/relationships/customXml" Target="../ink/ink1540.xml"/><Relationship Id="rId43" Type="http://schemas.openxmlformats.org/officeDocument/2006/relationships/image" Target="../media/image1558.png"/><Relationship Id="rId64" Type="http://schemas.openxmlformats.org/officeDocument/2006/relationships/customXml" Target="../ink/ink1561.xml"/><Relationship Id="rId118" Type="http://schemas.openxmlformats.org/officeDocument/2006/relationships/customXml" Target="../ink/ink1588.xml"/><Relationship Id="rId139" Type="http://schemas.openxmlformats.org/officeDocument/2006/relationships/image" Target="../media/image1606.png"/><Relationship Id="rId85" Type="http://schemas.openxmlformats.org/officeDocument/2006/relationships/image" Target="../media/image1579.png"/><Relationship Id="rId150" Type="http://schemas.openxmlformats.org/officeDocument/2006/relationships/customXml" Target="../ink/ink1604.xml"/><Relationship Id="rId171" Type="http://schemas.openxmlformats.org/officeDocument/2006/relationships/image" Target="../media/image1622.png"/><Relationship Id="rId12" Type="http://schemas.openxmlformats.org/officeDocument/2006/relationships/customXml" Target="../ink/ink1535.xml"/><Relationship Id="rId33" Type="http://schemas.openxmlformats.org/officeDocument/2006/relationships/image" Target="../media/image1553.png"/><Relationship Id="rId108" Type="http://schemas.openxmlformats.org/officeDocument/2006/relationships/customXml" Target="../ink/ink1583.xml"/><Relationship Id="rId129" Type="http://schemas.openxmlformats.org/officeDocument/2006/relationships/image" Target="../media/image1601.png"/><Relationship Id="rId54" Type="http://schemas.openxmlformats.org/officeDocument/2006/relationships/customXml" Target="../ink/ink1556.xml"/><Relationship Id="rId75" Type="http://schemas.openxmlformats.org/officeDocument/2006/relationships/image" Target="../media/image1574.png"/><Relationship Id="rId96" Type="http://schemas.openxmlformats.org/officeDocument/2006/relationships/customXml" Target="../ink/ink1577.xml"/><Relationship Id="rId140" Type="http://schemas.openxmlformats.org/officeDocument/2006/relationships/customXml" Target="../ink/ink1599.xml"/><Relationship Id="rId161" Type="http://schemas.openxmlformats.org/officeDocument/2006/relationships/image" Target="../media/image1617.png"/><Relationship Id="rId182" Type="http://schemas.openxmlformats.org/officeDocument/2006/relationships/customXml" Target="../ink/ink1620.xml"/><Relationship Id="rId6" Type="http://schemas.openxmlformats.org/officeDocument/2006/relationships/customXml" Target="../ink/ink1532.xml"/><Relationship Id="rId23" Type="http://schemas.openxmlformats.org/officeDocument/2006/relationships/image" Target="../media/image1548.png"/><Relationship Id="rId119" Type="http://schemas.openxmlformats.org/officeDocument/2006/relationships/image" Target="../media/image1596.png"/><Relationship Id="rId44" Type="http://schemas.openxmlformats.org/officeDocument/2006/relationships/customXml" Target="../ink/ink1551.xml"/><Relationship Id="rId60" Type="http://schemas.openxmlformats.org/officeDocument/2006/relationships/customXml" Target="../ink/ink1559.xml"/><Relationship Id="rId65" Type="http://schemas.openxmlformats.org/officeDocument/2006/relationships/image" Target="../media/image1569.png"/><Relationship Id="rId81" Type="http://schemas.openxmlformats.org/officeDocument/2006/relationships/image" Target="../media/image1577.png"/><Relationship Id="rId86" Type="http://schemas.openxmlformats.org/officeDocument/2006/relationships/customXml" Target="../ink/ink1572.xml"/><Relationship Id="rId130" Type="http://schemas.openxmlformats.org/officeDocument/2006/relationships/customXml" Target="../ink/ink1594.xml"/><Relationship Id="rId135" Type="http://schemas.openxmlformats.org/officeDocument/2006/relationships/image" Target="../media/image1604.png"/><Relationship Id="rId151" Type="http://schemas.openxmlformats.org/officeDocument/2006/relationships/image" Target="../media/image1612.png"/><Relationship Id="rId156" Type="http://schemas.openxmlformats.org/officeDocument/2006/relationships/customXml" Target="../ink/ink1607.xml"/><Relationship Id="rId177" Type="http://schemas.openxmlformats.org/officeDocument/2006/relationships/image" Target="../media/image1625.png"/><Relationship Id="rId172" Type="http://schemas.openxmlformats.org/officeDocument/2006/relationships/customXml" Target="../ink/ink1615.xml"/><Relationship Id="rId13" Type="http://schemas.openxmlformats.org/officeDocument/2006/relationships/image" Target="../media/image1543.png"/><Relationship Id="rId18" Type="http://schemas.openxmlformats.org/officeDocument/2006/relationships/customXml" Target="../ink/ink1538.xml"/><Relationship Id="rId39" Type="http://schemas.openxmlformats.org/officeDocument/2006/relationships/image" Target="../media/image1556.png"/><Relationship Id="rId109" Type="http://schemas.openxmlformats.org/officeDocument/2006/relationships/image" Target="../media/image1591.png"/><Relationship Id="rId34" Type="http://schemas.openxmlformats.org/officeDocument/2006/relationships/customXml" Target="../ink/ink1546.xml"/><Relationship Id="rId50" Type="http://schemas.openxmlformats.org/officeDocument/2006/relationships/customXml" Target="../ink/ink1554.xml"/><Relationship Id="rId55" Type="http://schemas.openxmlformats.org/officeDocument/2006/relationships/image" Target="../media/image1564.png"/><Relationship Id="rId76" Type="http://schemas.openxmlformats.org/officeDocument/2006/relationships/customXml" Target="../ink/ink1567.xml"/><Relationship Id="rId97" Type="http://schemas.openxmlformats.org/officeDocument/2006/relationships/image" Target="../media/image1585.png"/><Relationship Id="rId104" Type="http://schemas.openxmlformats.org/officeDocument/2006/relationships/customXml" Target="../ink/ink1581.xml"/><Relationship Id="rId120" Type="http://schemas.openxmlformats.org/officeDocument/2006/relationships/customXml" Target="../ink/ink1589.xml"/><Relationship Id="rId125" Type="http://schemas.openxmlformats.org/officeDocument/2006/relationships/image" Target="../media/image1599.png"/><Relationship Id="rId141" Type="http://schemas.openxmlformats.org/officeDocument/2006/relationships/image" Target="../media/image1607.png"/><Relationship Id="rId146" Type="http://schemas.openxmlformats.org/officeDocument/2006/relationships/customXml" Target="../ink/ink1602.xml"/><Relationship Id="rId167" Type="http://schemas.openxmlformats.org/officeDocument/2006/relationships/image" Target="../media/image1620.png"/><Relationship Id="rId7" Type="http://schemas.openxmlformats.org/officeDocument/2006/relationships/image" Target="../media/image1540.png"/><Relationship Id="rId71" Type="http://schemas.openxmlformats.org/officeDocument/2006/relationships/image" Target="../media/image1572.png"/><Relationship Id="rId92" Type="http://schemas.openxmlformats.org/officeDocument/2006/relationships/customXml" Target="../ink/ink1575.xml"/><Relationship Id="rId162" Type="http://schemas.openxmlformats.org/officeDocument/2006/relationships/customXml" Target="../ink/ink1610.xml"/><Relationship Id="rId183" Type="http://schemas.openxmlformats.org/officeDocument/2006/relationships/image" Target="../media/image1628.png"/><Relationship Id="rId2" Type="http://schemas.openxmlformats.org/officeDocument/2006/relationships/customXml" Target="../ink/ink1530.xml"/><Relationship Id="rId29" Type="http://schemas.openxmlformats.org/officeDocument/2006/relationships/image" Target="../media/image1551.png"/><Relationship Id="rId24" Type="http://schemas.openxmlformats.org/officeDocument/2006/relationships/customXml" Target="../ink/ink1541.xml"/><Relationship Id="rId40" Type="http://schemas.openxmlformats.org/officeDocument/2006/relationships/customXml" Target="../ink/ink1549.xml"/><Relationship Id="rId45" Type="http://schemas.openxmlformats.org/officeDocument/2006/relationships/image" Target="../media/image1559.png"/><Relationship Id="rId66" Type="http://schemas.openxmlformats.org/officeDocument/2006/relationships/customXml" Target="../ink/ink1562.xml"/><Relationship Id="rId87" Type="http://schemas.openxmlformats.org/officeDocument/2006/relationships/image" Target="../media/image1580.png"/><Relationship Id="rId110" Type="http://schemas.openxmlformats.org/officeDocument/2006/relationships/customXml" Target="../ink/ink1584.xml"/><Relationship Id="rId115" Type="http://schemas.openxmlformats.org/officeDocument/2006/relationships/image" Target="../media/image1594.png"/><Relationship Id="rId131" Type="http://schemas.openxmlformats.org/officeDocument/2006/relationships/image" Target="../media/image1602.png"/><Relationship Id="rId136" Type="http://schemas.openxmlformats.org/officeDocument/2006/relationships/customXml" Target="../ink/ink1597.xml"/><Relationship Id="rId157" Type="http://schemas.openxmlformats.org/officeDocument/2006/relationships/image" Target="../media/image1615.png"/><Relationship Id="rId178" Type="http://schemas.openxmlformats.org/officeDocument/2006/relationships/customXml" Target="../ink/ink1618.xml"/><Relationship Id="rId61" Type="http://schemas.openxmlformats.org/officeDocument/2006/relationships/image" Target="../media/image1567.png"/><Relationship Id="rId82" Type="http://schemas.openxmlformats.org/officeDocument/2006/relationships/customXml" Target="../ink/ink1570.xml"/><Relationship Id="rId152" Type="http://schemas.openxmlformats.org/officeDocument/2006/relationships/customXml" Target="../ink/ink1605.xml"/><Relationship Id="rId173" Type="http://schemas.openxmlformats.org/officeDocument/2006/relationships/image" Target="../media/image1623.png"/><Relationship Id="rId19" Type="http://schemas.openxmlformats.org/officeDocument/2006/relationships/image" Target="../media/image1546.png"/><Relationship Id="rId14" Type="http://schemas.openxmlformats.org/officeDocument/2006/relationships/customXml" Target="../ink/ink1536.xml"/><Relationship Id="rId30" Type="http://schemas.openxmlformats.org/officeDocument/2006/relationships/customXml" Target="../ink/ink1544.xml"/><Relationship Id="rId35" Type="http://schemas.openxmlformats.org/officeDocument/2006/relationships/image" Target="../media/image1554.png"/><Relationship Id="rId56" Type="http://schemas.openxmlformats.org/officeDocument/2006/relationships/customXml" Target="../ink/ink1557.xml"/><Relationship Id="rId77" Type="http://schemas.openxmlformats.org/officeDocument/2006/relationships/image" Target="../media/image1575.png"/><Relationship Id="rId100" Type="http://schemas.openxmlformats.org/officeDocument/2006/relationships/customXml" Target="../ink/ink1579.xml"/><Relationship Id="rId105" Type="http://schemas.openxmlformats.org/officeDocument/2006/relationships/image" Target="../media/image1589.png"/><Relationship Id="rId126" Type="http://schemas.openxmlformats.org/officeDocument/2006/relationships/customXml" Target="../ink/ink1592.xml"/><Relationship Id="rId147" Type="http://schemas.openxmlformats.org/officeDocument/2006/relationships/image" Target="../media/image1610.png"/><Relationship Id="rId168" Type="http://schemas.openxmlformats.org/officeDocument/2006/relationships/customXml" Target="../ink/ink1613.xml"/><Relationship Id="rId8" Type="http://schemas.openxmlformats.org/officeDocument/2006/relationships/customXml" Target="../ink/ink1533.xml"/><Relationship Id="rId51" Type="http://schemas.openxmlformats.org/officeDocument/2006/relationships/image" Target="../media/image1562.png"/><Relationship Id="rId72" Type="http://schemas.openxmlformats.org/officeDocument/2006/relationships/customXml" Target="../ink/ink1565.xml"/><Relationship Id="rId93" Type="http://schemas.openxmlformats.org/officeDocument/2006/relationships/image" Target="../media/image1583.png"/><Relationship Id="rId98" Type="http://schemas.openxmlformats.org/officeDocument/2006/relationships/customXml" Target="../ink/ink1578.xml"/><Relationship Id="rId121" Type="http://schemas.openxmlformats.org/officeDocument/2006/relationships/image" Target="../media/image1597.png"/><Relationship Id="rId142" Type="http://schemas.openxmlformats.org/officeDocument/2006/relationships/customXml" Target="../ink/ink1600.xml"/><Relationship Id="rId163" Type="http://schemas.openxmlformats.org/officeDocument/2006/relationships/image" Target="../media/image1618.png"/><Relationship Id="rId3" Type="http://schemas.openxmlformats.org/officeDocument/2006/relationships/image" Target="../media/image1538.png"/><Relationship Id="rId25" Type="http://schemas.openxmlformats.org/officeDocument/2006/relationships/image" Target="../media/image1549.png"/><Relationship Id="rId46" Type="http://schemas.openxmlformats.org/officeDocument/2006/relationships/customXml" Target="../ink/ink1552.xml"/><Relationship Id="rId67" Type="http://schemas.openxmlformats.org/officeDocument/2006/relationships/image" Target="../media/image1570.png"/><Relationship Id="rId116" Type="http://schemas.openxmlformats.org/officeDocument/2006/relationships/customXml" Target="../ink/ink1587.xml"/><Relationship Id="rId137" Type="http://schemas.openxmlformats.org/officeDocument/2006/relationships/image" Target="../media/image1605.png"/><Relationship Id="rId158" Type="http://schemas.openxmlformats.org/officeDocument/2006/relationships/customXml" Target="../ink/ink1608.xml"/><Relationship Id="rId20" Type="http://schemas.openxmlformats.org/officeDocument/2006/relationships/customXml" Target="../ink/ink1539.xml"/><Relationship Id="rId41" Type="http://schemas.openxmlformats.org/officeDocument/2006/relationships/image" Target="../media/image1557.png"/><Relationship Id="rId62" Type="http://schemas.openxmlformats.org/officeDocument/2006/relationships/customXml" Target="../ink/ink1560.xml"/><Relationship Id="rId83" Type="http://schemas.openxmlformats.org/officeDocument/2006/relationships/image" Target="../media/image1578.png"/><Relationship Id="rId88" Type="http://schemas.openxmlformats.org/officeDocument/2006/relationships/customXml" Target="../ink/ink1573.xml"/><Relationship Id="rId111" Type="http://schemas.openxmlformats.org/officeDocument/2006/relationships/image" Target="../media/image1592.png"/><Relationship Id="rId132" Type="http://schemas.openxmlformats.org/officeDocument/2006/relationships/customXml" Target="../ink/ink1595.xml"/><Relationship Id="rId153" Type="http://schemas.openxmlformats.org/officeDocument/2006/relationships/image" Target="../media/image1613.png"/><Relationship Id="rId174" Type="http://schemas.openxmlformats.org/officeDocument/2006/relationships/customXml" Target="../ink/ink1616.xml"/><Relationship Id="rId179" Type="http://schemas.openxmlformats.org/officeDocument/2006/relationships/image" Target="../media/image1626.png"/><Relationship Id="rId15" Type="http://schemas.openxmlformats.org/officeDocument/2006/relationships/image" Target="../media/image1544.png"/><Relationship Id="rId36" Type="http://schemas.openxmlformats.org/officeDocument/2006/relationships/customXml" Target="../ink/ink1547.xml"/><Relationship Id="rId57" Type="http://schemas.openxmlformats.org/officeDocument/2006/relationships/image" Target="../media/image1565.png"/><Relationship Id="rId106" Type="http://schemas.openxmlformats.org/officeDocument/2006/relationships/customXml" Target="../ink/ink1582.xml"/><Relationship Id="rId127" Type="http://schemas.openxmlformats.org/officeDocument/2006/relationships/image" Target="../media/image1600.png"/><Relationship Id="rId10" Type="http://schemas.openxmlformats.org/officeDocument/2006/relationships/customXml" Target="../ink/ink1534.xml"/><Relationship Id="rId31" Type="http://schemas.openxmlformats.org/officeDocument/2006/relationships/image" Target="../media/image1552.png"/><Relationship Id="rId52" Type="http://schemas.openxmlformats.org/officeDocument/2006/relationships/customXml" Target="../ink/ink1555.xml"/><Relationship Id="rId73" Type="http://schemas.openxmlformats.org/officeDocument/2006/relationships/image" Target="../media/image1573.png"/><Relationship Id="rId78" Type="http://schemas.openxmlformats.org/officeDocument/2006/relationships/customXml" Target="../ink/ink1568.xml"/><Relationship Id="rId94" Type="http://schemas.openxmlformats.org/officeDocument/2006/relationships/customXml" Target="../ink/ink1576.xml"/><Relationship Id="rId99" Type="http://schemas.openxmlformats.org/officeDocument/2006/relationships/image" Target="../media/image1586.png"/><Relationship Id="rId101" Type="http://schemas.openxmlformats.org/officeDocument/2006/relationships/image" Target="../media/image1587.png"/><Relationship Id="rId122" Type="http://schemas.openxmlformats.org/officeDocument/2006/relationships/customXml" Target="../ink/ink1590.xml"/><Relationship Id="rId143" Type="http://schemas.openxmlformats.org/officeDocument/2006/relationships/image" Target="../media/image1608.png"/><Relationship Id="rId148" Type="http://schemas.openxmlformats.org/officeDocument/2006/relationships/customXml" Target="../ink/ink1603.xml"/><Relationship Id="rId164" Type="http://schemas.openxmlformats.org/officeDocument/2006/relationships/customXml" Target="../ink/ink1611.xml"/><Relationship Id="rId169" Type="http://schemas.openxmlformats.org/officeDocument/2006/relationships/image" Target="../media/image1621.png"/><Relationship Id="rId4" Type="http://schemas.openxmlformats.org/officeDocument/2006/relationships/customXml" Target="../ink/ink1531.xml"/><Relationship Id="rId9" Type="http://schemas.openxmlformats.org/officeDocument/2006/relationships/image" Target="../media/image1541.png"/><Relationship Id="rId180" Type="http://schemas.openxmlformats.org/officeDocument/2006/relationships/customXml" Target="../ink/ink1619.xml"/><Relationship Id="rId26" Type="http://schemas.openxmlformats.org/officeDocument/2006/relationships/customXml" Target="../ink/ink1542.xml"/><Relationship Id="rId47" Type="http://schemas.openxmlformats.org/officeDocument/2006/relationships/image" Target="../media/image1560.png"/><Relationship Id="rId68" Type="http://schemas.openxmlformats.org/officeDocument/2006/relationships/customXml" Target="../ink/ink1563.xml"/><Relationship Id="rId89" Type="http://schemas.openxmlformats.org/officeDocument/2006/relationships/image" Target="../media/image1581.png"/><Relationship Id="rId112" Type="http://schemas.openxmlformats.org/officeDocument/2006/relationships/customXml" Target="../ink/ink1585.xml"/><Relationship Id="rId133" Type="http://schemas.openxmlformats.org/officeDocument/2006/relationships/image" Target="../media/image1603.png"/><Relationship Id="rId154" Type="http://schemas.openxmlformats.org/officeDocument/2006/relationships/customXml" Target="../ink/ink1606.xml"/><Relationship Id="rId175" Type="http://schemas.openxmlformats.org/officeDocument/2006/relationships/image" Target="../media/image1624.png"/><Relationship Id="rId16" Type="http://schemas.openxmlformats.org/officeDocument/2006/relationships/customXml" Target="../ink/ink1537.xml"/><Relationship Id="rId37" Type="http://schemas.openxmlformats.org/officeDocument/2006/relationships/image" Target="../media/image1555.png"/><Relationship Id="rId58" Type="http://schemas.openxmlformats.org/officeDocument/2006/relationships/customXml" Target="../ink/ink1558.xml"/><Relationship Id="rId79" Type="http://schemas.openxmlformats.org/officeDocument/2006/relationships/image" Target="../media/image1576.png"/><Relationship Id="rId102" Type="http://schemas.openxmlformats.org/officeDocument/2006/relationships/customXml" Target="../ink/ink1580.xml"/><Relationship Id="rId123" Type="http://schemas.openxmlformats.org/officeDocument/2006/relationships/image" Target="../media/image1598.png"/><Relationship Id="rId144" Type="http://schemas.openxmlformats.org/officeDocument/2006/relationships/customXml" Target="../ink/ink1601.xml"/><Relationship Id="rId90" Type="http://schemas.openxmlformats.org/officeDocument/2006/relationships/customXml" Target="../ink/ink1574.xml"/><Relationship Id="rId165" Type="http://schemas.openxmlformats.org/officeDocument/2006/relationships/image" Target="../media/image1619.png"/><Relationship Id="rId27" Type="http://schemas.openxmlformats.org/officeDocument/2006/relationships/image" Target="../media/image1550.png"/><Relationship Id="rId48" Type="http://schemas.openxmlformats.org/officeDocument/2006/relationships/customXml" Target="../ink/ink1553.xml"/><Relationship Id="rId69" Type="http://schemas.openxmlformats.org/officeDocument/2006/relationships/image" Target="../media/image1571.png"/><Relationship Id="rId113" Type="http://schemas.openxmlformats.org/officeDocument/2006/relationships/image" Target="../media/image1593.png"/><Relationship Id="rId134" Type="http://schemas.openxmlformats.org/officeDocument/2006/relationships/customXml" Target="../ink/ink1596.xml"/><Relationship Id="rId80" Type="http://schemas.openxmlformats.org/officeDocument/2006/relationships/customXml" Target="../ink/ink1569.xml"/><Relationship Id="rId155" Type="http://schemas.openxmlformats.org/officeDocument/2006/relationships/image" Target="../media/image1614.png"/><Relationship Id="rId176" Type="http://schemas.openxmlformats.org/officeDocument/2006/relationships/customXml" Target="../ink/ink1617.xml"/><Relationship Id="rId17" Type="http://schemas.openxmlformats.org/officeDocument/2006/relationships/image" Target="../media/image1545.png"/><Relationship Id="rId38" Type="http://schemas.openxmlformats.org/officeDocument/2006/relationships/customXml" Target="../ink/ink1548.xml"/><Relationship Id="rId59" Type="http://schemas.openxmlformats.org/officeDocument/2006/relationships/image" Target="../media/image1566.png"/><Relationship Id="rId103" Type="http://schemas.openxmlformats.org/officeDocument/2006/relationships/image" Target="../media/image1588.png"/><Relationship Id="rId124" Type="http://schemas.openxmlformats.org/officeDocument/2006/relationships/customXml" Target="../ink/ink1591.xml"/><Relationship Id="rId70" Type="http://schemas.openxmlformats.org/officeDocument/2006/relationships/customXml" Target="../ink/ink1564.xml"/><Relationship Id="rId91" Type="http://schemas.openxmlformats.org/officeDocument/2006/relationships/image" Target="../media/image1582.png"/><Relationship Id="rId145" Type="http://schemas.openxmlformats.org/officeDocument/2006/relationships/image" Target="../media/image1609.png"/><Relationship Id="rId166" Type="http://schemas.openxmlformats.org/officeDocument/2006/relationships/customXml" Target="../ink/ink1612.xml"/><Relationship Id="rId1" Type="http://schemas.openxmlformats.org/officeDocument/2006/relationships/slideLayout" Target="../slideLayouts/slideLayout10.xml"/><Relationship Id="rId28" Type="http://schemas.openxmlformats.org/officeDocument/2006/relationships/customXml" Target="../ink/ink1543.xml"/><Relationship Id="rId49" Type="http://schemas.openxmlformats.org/officeDocument/2006/relationships/image" Target="../media/image1561.png"/><Relationship Id="rId114" Type="http://schemas.openxmlformats.org/officeDocument/2006/relationships/customXml" Target="../ink/ink1586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78.xml"/><Relationship Id="rId21" Type="http://schemas.openxmlformats.org/officeDocument/2006/relationships/customXml" Target="../ink/ink1630.xml"/><Relationship Id="rId42" Type="http://schemas.openxmlformats.org/officeDocument/2006/relationships/image" Target="../media/image1649.png"/><Relationship Id="rId63" Type="http://schemas.openxmlformats.org/officeDocument/2006/relationships/customXml" Target="../ink/ink1651.xml"/><Relationship Id="rId84" Type="http://schemas.openxmlformats.org/officeDocument/2006/relationships/image" Target="../media/image1670.png"/><Relationship Id="rId138" Type="http://schemas.openxmlformats.org/officeDocument/2006/relationships/image" Target="../media/image1697.png"/><Relationship Id="rId107" Type="http://schemas.openxmlformats.org/officeDocument/2006/relationships/customXml" Target="../ink/ink1673.xml"/><Relationship Id="rId11" Type="http://schemas.openxmlformats.org/officeDocument/2006/relationships/customXml" Target="../ink/ink1625.xml"/><Relationship Id="rId32" Type="http://schemas.openxmlformats.org/officeDocument/2006/relationships/image" Target="../media/image1644.png"/><Relationship Id="rId37" Type="http://schemas.openxmlformats.org/officeDocument/2006/relationships/customXml" Target="../ink/ink1638.xml"/><Relationship Id="rId53" Type="http://schemas.openxmlformats.org/officeDocument/2006/relationships/customXml" Target="../ink/ink1646.xml"/><Relationship Id="rId58" Type="http://schemas.openxmlformats.org/officeDocument/2006/relationships/image" Target="../media/image1657.png"/><Relationship Id="rId74" Type="http://schemas.openxmlformats.org/officeDocument/2006/relationships/image" Target="../media/image1665.png"/><Relationship Id="rId79" Type="http://schemas.openxmlformats.org/officeDocument/2006/relationships/customXml" Target="../ink/ink1659.xml"/><Relationship Id="rId102" Type="http://schemas.openxmlformats.org/officeDocument/2006/relationships/image" Target="../media/image1679.png"/><Relationship Id="rId123" Type="http://schemas.openxmlformats.org/officeDocument/2006/relationships/customXml" Target="../ink/ink1681.xml"/><Relationship Id="rId128" Type="http://schemas.openxmlformats.org/officeDocument/2006/relationships/image" Target="../media/image1692.png"/><Relationship Id="rId144" Type="http://schemas.openxmlformats.org/officeDocument/2006/relationships/image" Target="../media/image1700.png"/><Relationship Id="rId5" Type="http://schemas.openxmlformats.org/officeDocument/2006/relationships/customXml" Target="../ink/ink1622.xml"/><Relationship Id="rId90" Type="http://schemas.openxmlformats.org/officeDocument/2006/relationships/image" Target="../media/image1673.png"/><Relationship Id="rId95" Type="http://schemas.openxmlformats.org/officeDocument/2006/relationships/customXml" Target="../ink/ink1667.xml"/><Relationship Id="rId22" Type="http://schemas.openxmlformats.org/officeDocument/2006/relationships/image" Target="../media/image1639.png"/><Relationship Id="rId27" Type="http://schemas.openxmlformats.org/officeDocument/2006/relationships/customXml" Target="../ink/ink1633.xml"/><Relationship Id="rId43" Type="http://schemas.openxmlformats.org/officeDocument/2006/relationships/customXml" Target="../ink/ink1641.xml"/><Relationship Id="rId48" Type="http://schemas.openxmlformats.org/officeDocument/2006/relationships/image" Target="../media/image1652.png"/><Relationship Id="rId64" Type="http://schemas.openxmlformats.org/officeDocument/2006/relationships/image" Target="../media/image1660.png"/><Relationship Id="rId69" Type="http://schemas.openxmlformats.org/officeDocument/2006/relationships/customXml" Target="../ink/ink1654.xml"/><Relationship Id="rId113" Type="http://schemas.openxmlformats.org/officeDocument/2006/relationships/customXml" Target="../ink/ink1676.xml"/><Relationship Id="rId118" Type="http://schemas.openxmlformats.org/officeDocument/2006/relationships/image" Target="../media/image1687.png"/><Relationship Id="rId134" Type="http://schemas.openxmlformats.org/officeDocument/2006/relationships/image" Target="../media/image1695.png"/><Relationship Id="rId139" Type="http://schemas.openxmlformats.org/officeDocument/2006/relationships/customXml" Target="../ink/ink1689.xml"/><Relationship Id="rId80" Type="http://schemas.openxmlformats.org/officeDocument/2006/relationships/image" Target="../media/image1668.png"/><Relationship Id="rId85" Type="http://schemas.openxmlformats.org/officeDocument/2006/relationships/customXml" Target="../ink/ink1662.xml"/><Relationship Id="rId12" Type="http://schemas.openxmlformats.org/officeDocument/2006/relationships/image" Target="../media/image1634.png"/><Relationship Id="rId17" Type="http://schemas.openxmlformats.org/officeDocument/2006/relationships/customXml" Target="../ink/ink1628.xml"/><Relationship Id="rId33" Type="http://schemas.openxmlformats.org/officeDocument/2006/relationships/customXml" Target="../ink/ink1636.xml"/><Relationship Id="rId38" Type="http://schemas.openxmlformats.org/officeDocument/2006/relationships/image" Target="../media/image1647.png"/><Relationship Id="rId59" Type="http://schemas.openxmlformats.org/officeDocument/2006/relationships/customXml" Target="../ink/ink1649.xml"/><Relationship Id="rId103" Type="http://schemas.openxmlformats.org/officeDocument/2006/relationships/customXml" Target="../ink/ink1671.xml"/><Relationship Id="rId108" Type="http://schemas.openxmlformats.org/officeDocument/2006/relationships/image" Target="../media/image1682.png"/><Relationship Id="rId124" Type="http://schemas.openxmlformats.org/officeDocument/2006/relationships/image" Target="../media/image1690.png"/><Relationship Id="rId129" Type="http://schemas.openxmlformats.org/officeDocument/2006/relationships/customXml" Target="../ink/ink1684.xml"/><Relationship Id="rId54" Type="http://schemas.openxmlformats.org/officeDocument/2006/relationships/image" Target="../media/image1655.png"/><Relationship Id="rId70" Type="http://schemas.openxmlformats.org/officeDocument/2006/relationships/image" Target="../media/image1663.png"/><Relationship Id="rId75" Type="http://schemas.openxmlformats.org/officeDocument/2006/relationships/customXml" Target="../ink/ink1657.xml"/><Relationship Id="rId91" Type="http://schemas.openxmlformats.org/officeDocument/2006/relationships/customXml" Target="../ink/ink1665.xml"/><Relationship Id="rId96" Type="http://schemas.openxmlformats.org/officeDocument/2006/relationships/image" Target="../media/image1676.png"/><Relationship Id="rId140" Type="http://schemas.openxmlformats.org/officeDocument/2006/relationships/image" Target="../media/image169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31.png"/><Relationship Id="rId23" Type="http://schemas.openxmlformats.org/officeDocument/2006/relationships/customXml" Target="../ink/ink1631.xml"/><Relationship Id="rId28" Type="http://schemas.openxmlformats.org/officeDocument/2006/relationships/image" Target="../media/image1642.png"/><Relationship Id="rId49" Type="http://schemas.openxmlformats.org/officeDocument/2006/relationships/customXml" Target="../ink/ink1644.xml"/><Relationship Id="rId114" Type="http://schemas.openxmlformats.org/officeDocument/2006/relationships/image" Target="../media/image1685.png"/><Relationship Id="rId119" Type="http://schemas.openxmlformats.org/officeDocument/2006/relationships/customXml" Target="../ink/ink1679.xml"/><Relationship Id="rId44" Type="http://schemas.openxmlformats.org/officeDocument/2006/relationships/image" Target="../media/image1650.png"/><Relationship Id="rId60" Type="http://schemas.openxmlformats.org/officeDocument/2006/relationships/image" Target="../media/image1658.png"/><Relationship Id="rId65" Type="http://schemas.openxmlformats.org/officeDocument/2006/relationships/customXml" Target="../ink/ink1652.xml"/><Relationship Id="rId81" Type="http://schemas.openxmlformats.org/officeDocument/2006/relationships/customXml" Target="../ink/ink1660.xml"/><Relationship Id="rId86" Type="http://schemas.openxmlformats.org/officeDocument/2006/relationships/image" Target="../media/image1671.png"/><Relationship Id="rId130" Type="http://schemas.openxmlformats.org/officeDocument/2006/relationships/image" Target="../media/image1693.png"/><Relationship Id="rId135" Type="http://schemas.openxmlformats.org/officeDocument/2006/relationships/customXml" Target="../ink/ink1687.xml"/><Relationship Id="rId13" Type="http://schemas.openxmlformats.org/officeDocument/2006/relationships/customXml" Target="../ink/ink1626.xml"/><Relationship Id="rId18" Type="http://schemas.openxmlformats.org/officeDocument/2006/relationships/image" Target="../media/image1637.png"/><Relationship Id="rId39" Type="http://schemas.openxmlformats.org/officeDocument/2006/relationships/customXml" Target="../ink/ink1639.xml"/><Relationship Id="rId109" Type="http://schemas.openxmlformats.org/officeDocument/2006/relationships/customXml" Target="../ink/ink1674.xml"/><Relationship Id="rId34" Type="http://schemas.openxmlformats.org/officeDocument/2006/relationships/image" Target="../media/image1645.png"/><Relationship Id="rId50" Type="http://schemas.openxmlformats.org/officeDocument/2006/relationships/image" Target="../media/image1653.png"/><Relationship Id="rId55" Type="http://schemas.openxmlformats.org/officeDocument/2006/relationships/customXml" Target="../ink/ink1647.xml"/><Relationship Id="rId76" Type="http://schemas.openxmlformats.org/officeDocument/2006/relationships/image" Target="../media/image1666.png"/><Relationship Id="rId97" Type="http://schemas.openxmlformats.org/officeDocument/2006/relationships/customXml" Target="../ink/ink1668.xml"/><Relationship Id="rId104" Type="http://schemas.openxmlformats.org/officeDocument/2006/relationships/image" Target="../media/image1680.png"/><Relationship Id="rId120" Type="http://schemas.openxmlformats.org/officeDocument/2006/relationships/image" Target="../media/image1688.png"/><Relationship Id="rId125" Type="http://schemas.openxmlformats.org/officeDocument/2006/relationships/customXml" Target="../ink/ink1682.xml"/><Relationship Id="rId141" Type="http://schemas.openxmlformats.org/officeDocument/2006/relationships/customXml" Target="../ink/ink1690.xml"/><Relationship Id="rId7" Type="http://schemas.openxmlformats.org/officeDocument/2006/relationships/customXml" Target="../ink/ink1623.xml"/><Relationship Id="rId71" Type="http://schemas.openxmlformats.org/officeDocument/2006/relationships/customXml" Target="../ink/ink1655.xml"/><Relationship Id="rId92" Type="http://schemas.openxmlformats.org/officeDocument/2006/relationships/image" Target="../media/image1674.png"/><Relationship Id="rId2" Type="http://schemas.openxmlformats.org/officeDocument/2006/relationships/image" Target="../media/image1629.png"/><Relationship Id="rId29" Type="http://schemas.openxmlformats.org/officeDocument/2006/relationships/customXml" Target="../ink/ink1634.xml"/><Relationship Id="rId24" Type="http://schemas.openxmlformats.org/officeDocument/2006/relationships/image" Target="../media/image1640.png"/><Relationship Id="rId40" Type="http://schemas.openxmlformats.org/officeDocument/2006/relationships/image" Target="../media/image1648.png"/><Relationship Id="rId45" Type="http://schemas.openxmlformats.org/officeDocument/2006/relationships/customXml" Target="../ink/ink1642.xml"/><Relationship Id="rId66" Type="http://schemas.openxmlformats.org/officeDocument/2006/relationships/image" Target="../media/image1661.png"/><Relationship Id="rId87" Type="http://schemas.openxmlformats.org/officeDocument/2006/relationships/customXml" Target="../ink/ink1663.xml"/><Relationship Id="rId110" Type="http://schemas.openxmlformats.org/officeDocument/2006/relationships/image" Target="../media/image1683.png"/><Relationship Id="rId115" Type="http://schemas.openxmlformats.org/officeDocument/2006/relationships/customXml" Target="../ink/ink1677.xml"/><Relationship Id="rId131" Type="http://schemas.openxmlformats.org/officeDocument/2006/relationships/customXml" Target="../ink/ink1685.xml"/><Relationship Id="rId136" Type="http://schemas.openxmlformats.org/officeDocument/2006/relationships/image" Target="../media/image1696.png"/><Relationship Id="rId61" Type="http://schemas.openxmlformats.org/officeDocument/2006/relationships/customXml" Target="../ink/ink1650.xml"/><Relationship Id="rId82" Type="http://schemas.openxmlformats.org/officeDocument/2006/relationships/image" Target="../media/image1669.png"/><Relationship Id="rId19" Type="http://schemas.openxmlformats.org/officeDocument/2006/relationships/customXml" Target="../ink/ink1629.xml"/><Relationship Id="rId14" Type="http://schemas.openxmlformats.org/officeDocument/2006/relationships/image" Target="../media/image1635.png"/><Relationship Id="rId30" Type="http://schemas.openxmlformats.org/officeDocument/2006/relationships/image" Target="../media/image1643.png"/><Relationship Id="rId35" Type="http://schemas.openxmlformats.org/officeDocument/2006/relationships/customXml" Target="../ink/ink1637.xml"/><Relationship Id="rId56" Type="http://schemas.openxmlformats.org/officeDocument/2006/relationships/image" Target="../media/image1656.png"/><Relationship Id="rId77" Type="http://schemas.openxmlformats.org/officeDocument/2006/relationships/customXml" Target="../ink/ink1658.xml"/><Relationship Id="rId100" Type="http://schemas.openxmlformats.org/officeDocument/2006/relationships/image" Target="../media/image1678.png"/><Relationship Id="rId105" Type="http://schemas.openxmlformats.org/officeDocument/2006/relationships/customXml" Target="../ink/ink1672.xml"/><Relationship Id="rId126" Type="http://schemas.openxmlformats.org/officeDocument/2006/relationships/image" Target="../media/image1691.png"/><Relationship Id="rId8" Type="http://schemas.openxmlformats.org/officeDocument/2006/relationships/image" Target="../media/image1632.png"/><Relationship Id="rId51" Type="http://schemas.openxmlformats.org/officeDocument/2006/relationships/customXml" Target="../ink/ink1645.xml"/><Relationship Id="rId72" Type="http://schemas.openxmlformats.org/officeDocument/2006/relationships/image" Target="../media/image1664.png"/><Relationship Id="rId93" Type="http://schemas.openxmlformats.org/officeDocument/2006/relationships/customXml" Target="../ink/ink1666.xml"/><Relationship Id="rId98" Type="http://schemas.openxmlformats.org/officeDocument/2006/relationships/image" Target="../media/image1677.png"/><Relationship Id="rId121" Type="http://schemas.openxmlformats.org/officeDocument/2006/relationships/customXml" Target="../ink/ink1680.xml"/><Relationship Id="rId142" Type="http://schemas.openxmlformats.org/officeDocument/2006/relationships/image" Target="../media/image1699.png"/><Relationship Id="rId3" Type="http://schemas.openxmlformats.org/officeDocument/2006/relationships/customXml" Target="../ink/ink1621.xml"/><Relationship Id="rId25" Type="http://schemas.openxmlformats.org/officeDocument/2006/relationships/customXml" Target="../ink/ink1632.xml"/><Relationship Id="rId46" Type="http://schemas.openxmlformats.org/officeDocument/2006/relationships/image" Target="../media/image1651.png"/><Relationship Id="rId67" Type="http://schemas.openxmlformats.org/officeDocument/2006/relationships/customXml" Target="../ink/ink1653.xml"/><Relationship Id="rId116" Type="http://schemas.openxmlformats.org/officeDocument/2006/relationships/image" Target="../media/image1686.png"/><Relationship Id="rId137" Type="http://schemas.openxmlformats.org/officeDocument/2006/relationships/customXml" Target="../ink/ink1688.xml"/><Relationship Id="rId20" Type="http://schemas.openxmlformats.org/officeDocument/2006/relationships/image" Target="../media/image1638.png"/><Relationship Id="rId41" Type="http://schemas.openxmlformats.org/officeDocument/2006/relationships/customXml" Target="../ink/ink1640.xml"/><Relationship Id="rId62" Type="http://schemas.openxmlformats.org/officeDocument/2006/relationships/image" Target="../media/image1659.png"/><Relationship Id="rId83" Type="http://schemas.openxmlformats.org/officeDocument/2006/relationships/customXml" Target="../ink/ink1661.xml"/><Relationship Id="rId88" Type="http://schemas.openxmlformats.org/officeDocument/2006/relationships/image" Target="../media/image1672.png"/><Relationship Id="rId111" Type="http://schemas.openxmlformats.org/officeDocument/2006/relationships/customXml" Target="../ink/ink1675.xml"/><Relationship Id="rId132" Type="http://schemas.openxmlformats.org/officeDocument/2006/relationships/image" Target="../media/image1694.png"/><Relationship Id="rId15" Type="http://schemas.openxmlformats.org/officeDocument/2006/relationships/customXml" Target="../ink/ink1627.xml"/><Relationship Id="rId36" Type="http://schemas.openxmlformats.org/officeDocument/2006/relationships/image" Target="../media/image1646.png"/><Relationship Id="rId57" Type="http://schemas.openxmlformats.org/officeDocument/2006/relationships/customXml" Target="../ink/ink1648.xml"/><Relationship Id="rId106" Type="http://schemas.openxmlformats.org/officeDocument/2006/relationships/image" Target="../media/image1681.png"/><Relationship Id="rId127" Type="http://schemas.openxmlformats.org/officeDocument/2006/relationships/customXml" Target="../ink/ink1683.xml"/><Relationship Id="rId10" Type="http://schemas.openxmlformats.org/officeDocument/2006/relationships/image" Target="../media/image1633.png"/><Relationship Id="rId31" Type="http://schemas.openxmlformats.org/officeDocument/2006/relationships/customXml" Target="../ink/ink1635.xml"/><Relationship Id="rId52" Type="http://schemas.openxmlformats.org/officeDocument/2006/relationships/image" Target="../media/image1654.png"/><Relationship Id="rId73" Type="http://schemas.openxmlformats.org/officeDocument/2006/relationships/customXml" Target="../ink/ink1656.xml"/><Relationship Id="rId78" Type="http://schemas.openxmlformats.org/officeDocument/2006/relationships/image" Target="../media/image1667.png"/><Relationship Id="rId94" Type="http://schemas.openxmlformats.org/officeDocument/2006/relationships/image" Target="../media/image1675.png"/><Relationship Id="rId99" Type="http://schemas.openxmlformats.org/officeDocument/2006/relationships/customXml" Target="../ink/ink1669.xml"/><Relationship Id="rId101" Type="http://schemas.openxmlformats.org/officeDocument/2006/relationships/customXml" Target="../ink/ink1670.xml"/><Relationship Id="rId122" Type="http://schemas.openxmlformats.org/officeDocument/2006/relationships/image" Target="../media/image1689.png"/><Relationship Id="rId143" Type="http://schemas.openxmlformats.org/officeDocument/2006/relationships/customXml" Target="../ink/ink1691.xml"/><Relationship Id="rId4" Type="http://schemas.openxmlformats.org/officeDocument/2006/relationships/image" Target="../media/image1630.png"/><Relationship Id="rId9" Type="http://schemas.openxmlformats.org/officeDocument/2006/relationships/customXml" Target="../ink/ink1624.xml"/><Relationship Id="rId26" Type="http://schemas.openxmlformats.org/officeDocument/2006/relationships/image" Target="../media/image1641.png"/><Relationship Id="rId47" Type="http://schemas.openxmlformats.org/officeDocument/2006/relationships/customXml" Target="../ink/ink1643.xml"/><Relationship Id="rId68" Type="http://schemas.openxmlformats.org/officeDocument/2006/relationships/image" Target="../media/image1662.png"/><Relationship Id="rId89" Type="http://schemas.openxmlformats.org/officeDocument/2006/relationships/customXml" Target="../ink/ink1664.xml"/><Relationship Id="rId112" Type="http://schemas.openxmlformats.org/officeDocument/2006/relationships/image" Target="../media/image1684.png"/><Relationship Id="rId133" Type="http://schemas.openxmlformats.org/officeDocument/2006/relationships/customXml" Target="../ink/ink1686.xml"/><Relationship Id="rId16" Type="http://schemas.openxmlformats.org/officeDocument/2006/relationships/image" Target="../media/image163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49.xml"/><Relationship Id="rId299" Type="http://schemas.openxmlformats.org/officeDocument/2006/relationships/customXml" Target="../ink/ink1840.xml"/><Relationship Id="rId21" Type="http://schemas.openxmlformats.org/officeDocument/2006/relationships/customXml" Target="../ink/ink1701.xml"/><Relationship Id="rId63" Type="http://schemas.openxmlformats.org/officeDocument/2006/relationships/customXml" Target="../ink/ink1722.xml"/><Relationship Id="rId159" Type="http://schemas.openxmlformats.org/officeDocument/2006/relationships/customXml" Target="../ink/ink1770.xml"/><Relationship Id="rId324" Type="http://schemas.openxmlformats.org/officeDocument/2006/relationships/image" Target="../media/image1862.png"/><Relationship Id="rId366" Type="http://schemas.openxmlformats.org/officeDocument/2006/relationships/image" Target="../media/image1883.png"/><Relationship Id="rId170" Type="http://schemas.openxmlformats.org/officeDocument/2006/relationships/image" Target="../media/image1785.png"/><Relationship Id="rId226" Type="http://schemas.openxmlformats.org/officeDocument/2006/relationships/image" Target="../media/image1813.png"/><Relationship Id="rId268" Type="http://schemas.openxmlformats.org/officeDocument/2006/relationships/image" Target="../media/image1834.png"/><Relationship Id="rId32" Type="http://schemas.openxmlformats.org/officeDocument/2006/relationships/image" Target="../media/image1716.png"/><Relationship Id="rId74" Type="http://schemas.openxmlformats.org/officeDocument/2006/relationships/image" Target="../media/image1737.png"/><Relationship Id="rId128" Type="http://schemas.openxmlformats.org/officeDocument/2006/relationships/image" Target="../media/image1764.png"/><Relationship Id="rId335" Type="http://schemas.openxmlformats.org/officeDocument/2006/relationships/customXml" Target="../ink/ink1858.xml"/><Relationship Id="rId377" Type="http://schemas.openxmlformats.org/officeDocument/2006/relationships/customXml" Target="../ink/ink1879.xml"/><Relationship Id="rId5" Type="http://schemas.openxmlformats.org/officeDocument/2006/relationships/customXml" Target="../ink/ink1693.xml"/><Relationship Id="rId181" Type="http://schemas.openxmlformats.org/officeDocument/2006/relationships/customXml" Target="../ink/ink1781.xml"/><Relationship Id="rId237" Type="http://schemas.openxmlformats.org/officeDocument/2006/relationships/customXml" Target="../ink/ink1809.xml"/><Relationship Id="rId402" Type="http://schemas.openxmlformats.org/officeDocument/2006/relationships/image" Target="../media/image1901.png"/><Relationship Id="rId279" Type="http://schemas.openxmlformats.org/officeDocument/2006/relationships/customXml" Target="../ink/ink1830.xml"/><Relationship Id="rId43" Type="http://schemas.openxmlformats.org/officeDocument/2006/relationships/customXml" Target="../ink/ink1712.xml"/><Relationship Id="rId139" Type="http://schemas.openxmlformats.org/officeDocument/2006/relationships/customXml" Target="../ink/ink1760.xml"/><Relationship Id="rId290" Type="http://schemas.openxmlformats.org/officeDocument/2006/relationships/image" Target="../media/image1845.png"/><Relationship Id="rId304" Type="http://schemas.openxmlformats.org/officeDocument/2006/relationships/image" Target="../media/image1852.png"/><Relationship Id="rId346" Type="http://schemas.openxmlformats.org/officeDocument/2006/relationships/image" Target="../media/image1873.png"/><Relationship Id="rId388" Type="http://schemas.openxmlformats.org/officeDocument/2006/relationships/image" Target="../media/image1894.png"/><Relationship Id="rId85" Type="http://schemas.openxmlformats.org/officeDocument/2006/relationships/customXml" Target="../ink/ink1733.xml"/><Relationship Id="rId150" Type="http://schemas.openxmlformats.org/officeDocument/2006/relationships/image" Target="../media/image1775.png"/><Relationship Id="rId192" Type="http://schemas.openxmlformats.org/officeDocument/2006/relationships/image" Target="../media/image1796.png"/><Relationship Id="rId206" Type="http://schemas.openxmlformats.org/officeDocument/2006/relationships/image" Target="../media/image1803.png"/><Relationship Id="rId248" Type="http://schemas.openxmlformats.org/officeDocument/2006/relationships/image" Target="../media/image1824.png"/><Relationship Id="rId12" Type="http://schemas.openxmlformats.org/officeDocument/2006/relationships/image" Target="../media/image1706.png"/><Relationship Id="rId108" Type="http://schemas.openxmlformats.org/officeDocument/2006/relationships/image" Target="../media/image1754.png"/><Relationship Id="rId315" Type="http://schemas.openxmlformats.org/officeDocument/2006/relationships/customXml" Target="../ink/ink1848.xml"/><Relationship Id="rId357" Type="http://schemas.openxmlformats.org/officeDocument/2006/relationships/customXml" Target="../ink/ink1869.xml"/><Relationship Id="rId54" Type="http://schemas.openxmlformats.org/officeDocument/2006/relationships/image" Target="../media/image1727.png"/><Relationship Id="rId96" Type="http://schemas.openxmlformats.org/officeDocument/2006/relationships/image" Target="../media/image1748.png"/><Relationship Id="rId161" Type="http://schemas.openxmlformats.org/officeDocument/2006/relationships/customXml" Target="../ink/ink1771.xml"/><Relationship Id="rId217" Type="http://schemas.openxmlformats.org/officeDocument/2006/relationships/customXml" Target="../ink/ink1799.xml"/><Relationship Id="rId399" Type="http://schemas.openxmlformats.org/officeDocument/2006/relationships/customXml" Target="../ink/ink1890.xml"/><Relationship Id="rId259" Type="http://schemas.openxmlformats.org/officeDocument/2006/relationships/customXml" Target="../ink/ink1820.xml"/><Relationship Id="rId23" Type="http://schemas.openxmlformats.org/officeDocument/2006/relationships/customXml" Target="../ink/ink1702.xml"/><Relationship Id="rId119" Type="http://schemas.openxmlformats.org/officeDocument/2006/relationships/customXml" Target="../ink/ink1750.xml"/><Relationship Id="rId270" Type="http://schemas.openxmlformats.org/officeDocument/2006/relationships/image" Target="../media/image1835.png"/><Relationship Id="rId326" Type="http://schemas.openxmlformats.org/officeDocument/2006/relationships/image" Target="../media/image1863.png"/><Relationship Id="rId65" Type="http://schemas.openxmlformats.org/officeDocument/2006/relationships/customXml" Target="../ink/ink1723.xml"/><Relationship Id="rId130" Type="http://schemas.openxmlformats.org/officeDocument/2006/relationships/image" Target="../media/image1765.png"/><Relationship Id="rId368" Type="http://schemas.openxmlformats.org/officeDocument/2006/relationships/image" Target="../media/image1884.png"/><Relationship Id="rId172" Type="http://schemas.openxmlformats.org/officeDocument/2006/relationships/image" Target="../media/image1786.png"/><Relationship Id="rId228" Type="http://schemas.openxmlformats.org/officeDocument/2006/relationships/image" Target="../media/image1814.png"/><Relationship Id="rId281" Type="http://schemas.openxmlformats.org/officeDocument/2006/relationships/customXml" Target="../ink/ink1831.xml"/><Relationship Id="rId337" Type="http://schemas.openxmlformats.org/officeDocument/2006/relationships/customXml" Target="../ink/ink1859.xml"/><Relationship Id="rId34" Type="http://schemas.openxmlformats.org/officeDocument/2006/relationships/image" Target="../media/image1717.png"/><Relationship Id="rId76" Type="http://schemas.openxmlformats.org/officeDocument/2006/relationships/image" Target="../media/image1738.png"/><Relationship Id="rId141" Type="http://schemas.openxmlformats.org/officeDocument/2006/relationships/customXml" Target="../ink/ink1761.xml"/><Relationship Id="rId379" Type="http://schemas.openxmlformats.org/officeDocument/2006/relationships/customXml" Target="../ink/ink1880.xml"/><Relationship Id="rId7" Type="http://schemas.openxmlformats.org/officeDocument/2006/relationships/customXml" Target="../ink/ink1694.xml"/><Relationship Id="rId183" Type="http://schemas.openxmlformats.org/officeDocument/2006/relationships/customXml" Target="../ink/ink1782.xml"/><Relationship Id="rId239" Type="http://schemas.openxmlformats.org/officeDocument/2006/relationships/customXml" Target="../ink/ink1810.xml"/><Relationship Id="rId390" Type="http://schemas.openxmlformats.org/officeDocument/2006/relationships/image" Target="../media/image1895.png"/><Relationship Id="rId404" Type="http://schemas.openxmlformats.org/officeDocument/2006/relationships/image" Target="../media/image1902.png"/><Relationship Id="rId250" Type="http://schemas.openxmlformats.org/officeDocument/2006/relationships/image" Target="../media/image1825.png"/><Relationship Id="rId292" Type="http://schemas.openxmlformats.org/officeDocument/2006/relationships/image" Target="../media/image1846.png"/><Relationship Id="rId306" Type="http://schemas.openxmlformats.org/officeDocument/2006/relationships/image" Target="../media/image1853.png"/><Relationship Id="rId45" Type="http://schemas.openxmlformats.org/officeDocument/2006/relationships/customXml" Target="../ink/ink1713.xml"/><Relationship Id="rId87" Type="http://schemas.openxmlformats.org/officeDocument/2006/relationships/customXml" Target="../ink/ink1734.xml"/><Relationship Id="rId110" Type="http://schemas.openxmlformats.org/officeDocument/2006/relationships/image" Target="../media/image1755.png"/><Relationship Id="rId348" Type="http://schemas.openxmlformats.org/officeDocument/2006/relationships/image" Target="../media/image1874.png"/><Relationship Id="rId152" Type="http://schemas.openxmlformats.org/officeDocument/2006/relationships/image" Target="../media/image1776.png"/><Relationship Id="rId194" Type="http://schemas.openxmlformats.org/officeDocument/2006/relationships/image" Target="../media/image1797.png"/><Relationship Id="rId208" Type="http://schemas.openxmlformats.org/officeDocument/2006/relationships/image" Target="../media/image1804.png"/><Relationship Id="rId261" Type="http://schemas.openxmlformats.org/officeDocument/2006/relationships/customXml" Target="../ink/ink1821.xml"/><Relationship Id="rId14" Type="http://schemas.openxmlformats.org/officeDocument/2006/relationships/image" Target="../media/image1707.png"/><Relationship Id="rId56" Type="http://schemas.openxmlformats.org/officeDocument/2006/relationships/image" Target="../media/image1728.png"/><Relationship Id="rId317" Type="http://schemas.openxmlformats.org/officeDocument/2006/relationships/customXml" Target="../ink/ink1849.xml"/><Relationship Id="rId359" Type="http://schemas.openxmlformats.org/officeDocument/2006/relationships/customXml" Target="../ink/ink1870.xml"/><Relationship Id="rId98" Type="http://schemas.openxmlformats.org/officeDocument/2006/relationships/image" Target="../media/image1749.png"/><Relationship Id="rId121" Type="http://schemas.openxmlformats.org/officeDocument/2006/relationships/customXml" Target="../ink/ink1751.xml"/><Relationship Id="rId163" Type="http://schemas.openxmlformats.org/officeDocument/2006/relationships/customXml" Target="../ink/ink1772.xml"/><Relationship Id="rId219" Type="http://schemas.openxmlformats.org/officeDocument/2006/relationships/customXml" Target="../ink/ink1800.xml"/><Relationship Id="rId370" Type="http://schemas.openxmlformats.org/officeDocument/2006/relationships/image" Target="../media/image1885.png"/><Relationship Id="rId230" Type="http://schemas.openxmlformats.org/officeDocument/2006/relationships/image" Target="../media/image1815.png"/><Relationship Id="rId25" Type="http://schemas.openxmlformats.org/officeDocument/2006/relationships/customXml" Target="../ink/ink1703.xml"/><Relationship Id="rId67" Type="http://schemas.openxmlformats.org/officeDocument/2006/relationships/customXml" Target="../ink/ink1724.xml"/><Relationship Id="rId272" Type="http://schemas.openxmlformats.org/officeDocument/2006/relationships/image" Target="../media/image1836.png"/><Relationship Id="rId328" Type="http://schemas.openxmlformats.org/officeDocument/2006/relationships/image" Target="../media/image1864.png"/><Relationship Id="rId132" Type="http://schemas.openxmlformats.org/officeDocument/2006/relationships/image" Target="../media/image1766.png"/><Relationship Id="rId174" Type="http://schemas.openxmlformats.org/officeDocument/2006/relationships/image" Target="../media/image1787.png"/><Relationship Id="rId381" Type="http://schemas.openxmlformats.org/officeDocument/2006/relationships/customXml" Target="../ink/ink1881.xml"/><Relationship Id="rId241" Type="http://schemas.openxmlformats.org/officeDocument/2006/relationships/customXml" Target="../ink/ink1811.xml"/><Relationship Id="rId36" Type="http://schemas.openxmlformats.org/officeDocument/2006/relationships/image" Target="../media/image1718.png"/><Relationship Id="rId283" Type="http://schemas.openxmlformats.org/officeDocument/2006/relationships/customXml" Target="../ink/ink1832.xml"/><Relationship Id="rId339" Type="http://schemas.openxmlformats.org/officeDocument/2006/relationships/customXml" Target="../ink/ink1860.xml"/><Relationship Id="rId78" Type="http://schemas.openxmlformats.org/officeDocument/2006/relationships/image" Target="../media/image1739.png"/><Relationship Id="rId101" Type="http://schemas.openxmlformats.org/officeDocument/2006/relationships/customXml" Target="../ink/ink1741.xml"/><Relationship Id="rId143" Type="http://schemas.openxmlformats.org/officeDocument/2006/relationships/customXml" Target="../ink/ink1762.xml"/><Relationship Id="rId185" Type="http://schemas.openxmlformats.org/officeDocument/2006/relationships/customXml" Target="../ink/ink1783.xml"/><Relationship Id="rId350" Type="http://schemas.openxmlformats.org/officeDocument/2006/relationships/image" Target="../media/image1875.png"/><Relationship Id="rId406" Type="http://schemas.openxmlformats.org/officeDocument/2006/relationships/image" Target="../media/image1903.png"/><Relationship Id="rId9" Type="http://schemas.openxmlformats.org/officeDocument/2006/relationships/customXml" Target="../ink/ink1695.xml"/><Relationship Id="rId210" Type="http://schemas.openxmlformats.org/officeDocument/2006/relationships/image" Target="../media/image1805.png"/><Relationship Id="rId392" Type="http://schemas.openxmlformats.org/officeDocument/2006/relationships/image" Target="../media/image1896.png"/><Relationship Id="rId252" Type="http://schemas.openxmlformats.org/officeDocument/2006/relationships/image" Target="../media/image1826.png"/><Relationship Id="rId294" Type="http://schemas.openxmlformats.org/officeDocument/2006/relationships/image" Target="../media/image1847.png"/><Relationship Id="rId308" Type="http://schemas.openxmlformats.org/officeDocument/2006/relationships/image" Target="../media/image1854.png"/><Relationship Id="rId47" Type="http://schemas.openxmlformats.org/officeDocument/2006/relationships/customXml" Target="../ink/ink1714.xml"/><Relationship Id="rId89" Type="http://schemas.openxmlformats.org/officeDocument/2006/relationships/customXml" Target="../ink/ink1735.xml"/><Relationship Id="rId112" Type="http://schemas.openxmlformats.org/officeDocument/2006/relationships/image" Target="../media/image1756.png"/><Relationship Id="rId154" Type="http://schemas.openxmlformats.org/officeDocument/2006/relationships/image" Target="../media/image1777.png"/><Relationship Id="rId361" Type="http://schemas.openxmlformats.org/officeDocument/2006/relationships/customXml" Target="../ink/ink1871.xml"/><Relationship Id="rId196" Type="http://schemas.openxmlformats.org/officeDocument/2006/relationships/image" Target="../media/image1798.png"/><Relationship Id="rId16" Type="http://schemas.openxmlformats.org/officeDocument/2006/relationships/image" Target="../media/image1708.png"/><Relationship Id="rId221" Type="http://schemas.openxmlformats.org/officeDocument/2006/relationships/customXml" Target="../ink/ink1801.xml"/><Relationship Id="rId263" Type="http://schemas.openxmlformats.org/officeDocument/2006/relationships/customXml" Target="../ink/ink1822.xml"/><Relationship Id="rId319" Type="http://schemas.openxmlformats.org/officeDocument/2006/relationships/customXml" Target="../ink/ink1850.xml"/><Relationship Id="rId58" Type="http://schemas.openxmlformats.org/officeDocument/2006/relationships/image" Target="../media/image1729.png"/><Relationship Id="rId123" Type="http://schemas.openxmlformats.org/officeDocument/2006/relationships/customXml" Target="../ink/ink1752.xml"/><Relationship Id="rId330" Type="http://schemas.openxmlformats.org/officeDocument/2006/relationships/image" Target="../media/image1865.png"/><Relationship Id="rId165" Type="http://schemas.openxmlformats.org/officeDocument/2006/relationships/customXml" Target="../ink/ink1773.xml"/><Relationship Id="rId372" Type="http://schemas.openxmlformats.org/officeDocument/2006/relationships/image" Target="../media/image1886.png"/><Relationship Id="rId211" Type="http://schemas.openxmlformats.org/officeDocument/2006/relationships/customXml" Target="../ink/ink1796.xml"/><Relationship Id="rId232" Type="http://schemas.openxmlformats.org/officeDocument/2006/relationships/image" Target="../media/image1816.png"/><Relationship Id="rId253" Type="http://schemas.openxmlformats.org/officeDocument/2006/relationships/customXml" Target="../ink/ink1817.xml"/><Relationship Id="rId274" Type="http://schemas.openxmlformats.org/officeDocument/2006/relationships/image" Target="../media/image1837.png"/><Relationship Id="rId295" Type="http://schemas.openxmlformats.org/officeDocument/2006/relationships/customXml" Target="../ink/ink1838.xml"/><Relationship Id="rId309" Type="http://schemas.openxmlformats.org/officeDocument/2006/relationships/customXml" Target="../ink/ink1845.xml"/><Relationship Id="rId27" Type="http://schemas.openxmlformats.org/officeDocument/2006/relationships/customXml" Target="../ink/ink1704.xml"/><Relationship Id="rId48" Type="http://schemas.openxmlformats.org/officeDocument/2006/relationships/image" Target="../media/image1724.png"/><Relationship Id="rId69" Type="http://schemas.openxmlformats.org/officeDocument/2006/relationships/customXml" Target="../ink/ink1725.xml"/><Relationship Id="rId113" Type="http://schemas.openxmlformats.org/officeDocument/2006/relationships/customXml" Target="../ink/ink1747.xml"/><Relationship Id="rId134" Type="http://schemas.openxmlformats.org/officeDocument/2006/relationships/image" Target="../media/image1767.png"/><Relationship Id="rId320" Type="http://schemas.openxmlformats.org/officeDocument/2006/relationships/image" Target="../media/image1860.png"/><Relationship Id="rId80" Type="http://schemas.openxmlformats.org/officeDocument/2006/relationships/image" Target="../media/image1740.png"/><Relationship Id="rId155" Type="http://schemas.openxmlformats.org/officeDocument/2006/relationships/customXml" Target="../ink/ink1768.xml"/><Relationship Id="rId176" Type="http://schemas.openxmlformats.org/officeDocument/2006/relationships/image" Target="../media/image1788.png"/><Relationship Id="rId197" Type="http://schemas.openxmlformats.org/officeDocument/2006/relationships/customXml" Target="../ink/ink1789.xml"/><Relationship Id="rId341" Type="http://schemas.openxmlformats.org/officeDocument/2006/relationships/customXml" Target="../ink/ink1861.xml"/><Relationship Id="rId362" Type="http://schemas.openxmlformats.org/officeDocument/2006/relationships/image" Target="../media/image1881.png"/><Relationship Id="rId383" Type="http://schemas.openxmlformats.org/officeDocument/2006/relationships/customXml" Target="../ink/ink1882.xml"/><Relationship Id="rId201" Type="http://schemas.openxmlformats.org/officeDocument/2006/relationships/customXml" Target="../ink/ink1791.xml"/><Relationship Id="rId222" Type="http://schemas.openxmlformats.org/officeDocument/2006/relationships/image" Target="../media/image1811.png"/><Relationship Id="rId243" Type="http://schemas.openxmlformats.org/officeDocument/2006/relationships/customXml" Target="../ink/ink1812.xml"/><Relationship Id="rId264" Type="http://schemas.openxmlformats.org/officeDocument/2006/relationships/image" Target="../media/image1832.png"/><Relationship Id="rId285" Type="http://schemas.openxmlformats.org/officeDocument/2006/relationships/customXml" Target="../ink/ink1833.xml"/><Relationship Id="rId17" Type="http://schemas.openxmlformats.org/officeDocument/2006/relationships/customXml" Target="../ink/ink1699.xml"/><Relationship Id="rId38" Type="http://schemas.openxmlformats.org/officeDocument/2006/relationships/image" Target="../media/image1719.png"/><Relationship Id="rId59" Type="http://schemas.openxmlformats.org/officeDocument/2006/relationships/customXml" Target="../ink/ink1720.xml"/><Relationship Id="rId103" Type="http://schemas.openxmlformats.org/officeDocument/2006/relationships/customXml" Target="../ink/ink1742.xml"/><Relationship Id="rId124" Type="http://schemas.openxmlformats.org/officeDocument/2006/relationships/image" Target="../media/image1762.png"/><Relationship Id="rId310" Type="http://schemas.openxmlformats.org/officeDocument/2006/relationships/image" Target="../media/image1855.png"/><Relationship Id="rId70" Type="http://schemas.openxmlformats.org/officeDocument/2006/relationships/image" Target="../media/image1735.png"/><Relationship Id="rId91" Type="http://schemas.openxmlformats.org/officeDocument/2006/relationships/customXml" Target="../ink/ink1736.xml"/><Relationship Id="rId145" Type="http://schemas.openxmlformats.org/officeDocument/2006/relationships/customXml" Target="../ink/ink1763.xml"/><Relationship Id="rId166" Type="http://schemas.openxmlformats.org/officeDocument/2006/relationships/image" Target="../media/image1783.png"/><Relationship Id="rId187" Type="http://schemas.openxmlformats.org/officeDocument/2006/relationships/customXml" Target="../ink/ink1784.xml"/><Relationship Id="rId331" Type="http://schemas.openxmlformats.org/officeDocument/2006/relationships/customXml" Target="../ink/ink1856.xml"/><Relationship Id="rId352" Type="http://schemas.openxmlformats.org/officeDocument/2006/relationships/image" Target="../media/image1876.png"/><Relationship Id="rId373" Type="http://schemas.openxmlformats.org/officeDocument/2006/relationships/customXml" Target="../ink/ink1877.xml"/><Relationship Id="rId394" Type="http://schemas.openxmlformats.org/officeDocument/2006/relationships/image" Target="../media/image1897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806.png"/><Relationship Id="rId233" Type="http://schemas.openxmlformats.org/officeDocument/2006/relationships/customXml" Target="../ink/ink1807.xml"/><Relationship Id="rId254" Type="http://schemas.openxmlformats.org/officeDocument/2006/relationships/image" Target="../media/image1827.png"/><Relationship Id="rId28" Type="http://schemas.openxmlformats.org/officeDocument/2006/relationships/image" Target="../media/image1714.png"/><Relationship Id="rId49" Type="http://schemas.openxmlformats.org/officeDocument/2006/relationships/customXml" Target="../ink/ink1715.xml"/><Relationship Id="rId114" Type="http://schemas.openxmlformats.org/officeDocument/2006/relationships/image" Target="../media/image1757.png"/><Relationship Id="rId275" Type="http://schemas.openxmlformats.org/officeDocument/2006/relationships/customXml" Target="../ink/ink1828.xml"/><Relationship Id="rId296" Type="http://schemas.openxmlformats.org/officeDocument/2006/relationships/image" Target="../media/image1848.png"/><Relationship Id="rId300" Type="http://schemas.openxmlformats.org/officeDocument/2006/relationships/image" Target="../media/image1850.png"/><Relationship Id="rId60" Type="http://schemas.openxmlformats.org/officeDocument/2006/relationships/image" Target="../media/image1730.png"/><Relationship Id="rId81" Type="http://schemas.openxmlformats.org/officeDocument/2006/relationships/customXml" Target="../ink/ink1731.xml"/><Relationship Id="rId135" Type="http://schemas.openxmlformats.org/officeDocument/2006/relationships/customXml" Target="../ink/ink1758.xml"/><Relationship Id="rId156" Type="http://schemas.openxmlformats.org/officeDocument/2006/relationships/image" Target="../media/image1778.png"/><Relationship Id="rId177" Type="http://schemas.openxmlformats.org/officeDocument/2006/relationships/customXml" Target="../ink/ink1779.xml"/><Relationship Id="rId198" Type="http://schemas.openxmlformats.org/officeDocument/2006/relationships/image" Target="../media/image1799.png"/><Relationship Id="rId321" Type="http://schemas.openxmlformats.org/officeDocument/2006/relationships/customXml" Target="../ink/ink1851.xml"/><Relationship Id="rId342" Type="http://schemas.openxmlformats.org/officeDocument/2006/relationships/image" Target="../media/image1871.png"/><Relationship Id="rId363" Type="http://schemas.openxmlformats.org/officeDocument/2006/relationships/customXml" Target="../ink/ink1872.xml"/><Relationship Id="rId384" Type="http://schemas.openxmlformats.org/officeDocument/2006/relationships/image" Target="../media/image1892.png"/><Relationship Id="rId202" Type="http://schemas.openxmlformats.org/officeDocument/2006/relationships/image" Target="../media/image1801.png"/><Relationship Id="rId223" Type="http://schemas.openxmlformats.org/officeDocument/2006/relationships/customXml" Target="../ink/ink1802.xml"/><Relationship Id="rId244" Type="http://schemas.openxmlformats.org/officeDocument/2006/relationships/image" Target="../media/image1822.png"/><Relationship Id="rId18" Type="http://schemas.openxmlformats.org/officeDocument/2006/relationships/image" Target="../media/image1709.png"/><Relationship Id="rId39" Type="http://schemas.openxmlformats.org/officeDocument/2006/relationships/customXml" Target="../ink/ink1710.xml"/><Relationship Id="rId265" Type="http://schemas.openxmlformats.org/officeDocument/2006/relationships/customXml" Target="../ink/ink1823.xml"/><Relationship Id="rId286" Type="http://schemas.openxmlformats.org/officeDocument/2006/relationships/image" Target="../media/image1843.png"/><Relationship Id="rId50" Type="http://schemas.openxmlformats.org/officeDocument/2006/relationships/image" Target="../media/image1725.png"/><Relationship Id="rId104" Type="http://schemas.openxmlformats.org/officeDocument/2006/relationships/image" Target="../media/image1752.png"/><Relationship Id="rId125" Type="http://schemas.openxmlformats.org/officeDocument/2006/relationships/customXml" Target="../ink/ink1753.xml"/><Relationship Id="rId146" Type="http://schemas.openxmlformats.org/officeDocument/2006/relationships/image" Target="../media/image1773.png"/><Relationship Id="rId167" Type="http://schemas.openxmlformats.org/officeDocument/2006/relationships/customXml" Target="../ink/ink1774.xml"/><Relationship Id="rId188" Type="http://schemas.openxmlformats.org/officeDocument/2006/relationships/image" Target="../media/image1794.png"/><Relationship Id="rId311" Type="http://schemas.openxmlformats.org/officeDocument/2006/relationships/customXml" Target="../ink/ink1846.xml"/><Relationship Id="rId332" Type="http://schemas.openxmlformats.org/officeDocument/2006/relationships/image" Target="../media/image1866.png"/><Relationship Id="rId353" Type="http://schemas.openxmlformats.org/officeDocument/2006/relationships/customXml" Target="../ink/ink1867.xml"/><Relationship Id="rId374" Type="http://schemas.openxmlformats.org/officeDocument/2006/relationships/image" Target="../media/image1887.png"/><Relationship Id="rId395" Type="http://schemas.openxmlformats.org/officeDocument/2006/relationships/customXml" Target="../ink/ink1888.xml"/><Relationship Id="rId71" Type="http://schemas.openxmlformats.org/officeDocument/2006/relationships/customXml" Target="../ink/ink1726.xml"/><Relationship Id="rId92" Type="http://schemas.openxmlformats.org/officeDocument/2006/relationships/image" Target="../media/image1746.png"/><Relationship Id="rId213" Type="http://schemas.openxmlformats.org/officeDocument/2006/relationships/customXml" Target="../ink/ink1797.xml"/><Relationship Id="rId234" Type="http://schemas.openxmlformats.org/officeDocument/2006/relationships/image" Target="../media/image1817.png"/><Relationship Id="rId2" Type="http://schemas.openxmlformats.org/officeDocument/2006/relationships/image" Target="../media/image1701.png"/><Relationship Id="rId29" Type="http://schemas.openxmlformats.org/officeDocument/2006/relationships/customXml" Target="../ink/ink1705.xml"/><Relationship Id="rId255" Type="http://schemas.openxmlformats.org/officeDocument/2006/relationships/customXml" Target="../ink/ink1818.xml"/><Relationship Id="rId276" Type="http://schemas.openxmlformats.org/officeDocument/2006/relationships/image" Target="../media/image1838.png"/><Relationship Id="rId297" Type="http://schemas.openxmlformats.org/officeDocument/2006/relationships/customXml" Target="../ink/ink1839.xml"/><Relationship Id="rId40" Type="http://schemas.openxmlformats.org/officeDocument/2006/relationships/image" Target="../media/image1720.png"/><Relationship Id="rId115" Type="http://schemas.openxmlformats.org/officeDocument/2006/relationships/customXml" Target="../ink/ink1748.xml"/><Relationship Id="rId136" Type="http://schemas.openxmlformats.org/officeDocument/2006/relationships/image" Target="../media/image1768.png"/><Relationship Id="rId157" Type="http://schemas.openxmlformats.org/officeDocument/2006/relationships/customXml" Target="../ink/ink1769.xml"/><Relationship Id="rId178" Type="http://schemas.openxmlformats.org/officeDocument/2006/relationships/image" Target="../media/image1789.png"/><Relationship Id="rId301" Type="http://schemas.openxmlformats.org/officeDocument/2006/relationships/customXml" Target="../ink/ink1841.xml"/><Relationship Id="rId322" Type="http://schemas.openxmlformats.org/officeDocument/2006/relationships/image" Target="../media/image1861.png"/><Relationship Id="rId343" Type="http://schemas.openxmlformats.org/officeDocument/2006/relationships/customXml" Target="../ink/ink1862.xml"/><Relationship Id="rId364" Type="http://schemas.openxmlformats.org/officeDocument/2006/relationships/image" Target="../media/image1882.png"/><Relationship Id="rId61" Type="http://schemas.openxmlformats.org/officeDocument/2006/relationships/customXml" Target="../ink/ink1721.xml"/><Relationship Id="rId82" Type="http://schemas.openxmlformats.org/officeDocument/2006/relationships/image" Target="../media/image1741.png"/><Relationship Id="rId199" Type="http://schemas.openxmlformats.org/officeDocument/2006/relationships/customXml" Target="../ink/ink1790.xml"/><Relationship Id="rId203" Type="http://schemas.openxmlformats.org/officeDocument/2006/relationships/customXml" Target="../ink/ink1792.xml"/><Relationship Id="rId385" Type="http://schemas.openxmlformats.org/officeDocument/2006/relationships/customXml" Target="../ink/ink1883.xml"/><Relationship Id="rId19" Type="http://schemas.openxmlformats.org/officeDocument/2006/relationships/customXml" Target="../ink/ink1700.xml"/><Relationship Id="rId224" Type="http://schemas.openxmlformats.org/officeDocument/2006/relationships/image" Target="../media/image1812.png"/><Relationship Id="rId245" Type="http://schemas.openxmlformats.org/officeDocument/2006/relationships/customXml" Target="../ink/ink1813.xml"/><Relationship Id="rId266" Type="http://schemas.openxmlformats.org/officeDocument/2006/relationships/image" Target="../media/image1833.png"/><Relationship Id="rId287" Type="http://schemas.openxmlformats.org/officeDocument/2006/relationships/customXml" Target="../ink/ink1834.xml"/><Relationship Id="rId30" Type="http://schemas.openxmlformats.org/officeDocument/2006/relationships/image" Target="../media/image1715.png"/><Relationship Id="rId105" Type="http://schemas.openxmlformats.org/officeDocument/2006/relationships/customXml" Target="../ink/ink1743.xml"/><Relationship Id="rId126" Type="http://schemas.openxmlformats.org/officeDocument/2006/relationships/image" Target="../media/image1763.png"/><Relationship Id="rId147" Type="http://schemas.openxmlformats.org/officeDocument/2006/relationships/customXml" Target="../ink/ink1764.xml"/><Relationship Id="rId168" Type="http://schemas.openxmlformats.org/officeDocument/2006/relationships/image" Target="../media/image1784.png"/><Relationship Id="rId312" Type="http://schemas.openxmlformats.org/officeDocument/2006/relationships/image" Target="../media/image1856.png"/><Relationship Id="rId333" Type="http://schemas.openxmlformats.org/officeDocument/2006/relationships/customXml" Target="../ink/ink1857.xml"/><Relationship Id="rId354" Type="http://schemas.openxmlformats.org/officeDocument/2006/relationships/image" Target="../media/image1877.png"/><Relationship Id="rId51" Type="http://schemas.openxmlformats.org/officeDocument/2006/relationships/customXml" Target="../ink/ink1716.xml"/><Relationship Id="rId72" Type="http://schemas.openxmlformats.org/officeDocument/2006/relationships/image" Target="../media/image1736.png"/><Relationship Id="rId93" Type="http://schemas.openxmlformats.org/officeDocument/2006/relationships/customXml" Target="../ink/ink1737.xml"/><Relationship Id="rId189" Type="http://schemas.openxmlformats.org/officeDocument/2006/relationships/customXml" Target="../ink/ink1785.xml"/><Relationship Id="rId375" Type="http://schemas.openxmlformats.org/officeDocument/2006/relationships/customXml" Target="../ink/ink1878.xml"/><Relationship Id="rId396" Type="http://schemas.openxmlformats.org/officeDocument/2006/relationships/image" Target="../media/image1898.png"/><Relationship Id="rId3" Type="http://schemas.openxmlformats.org/officeDocument/2006/relationships/customXml" Target="../ink/ink1692.xml"/><Relationship Id="rId214" Type="http://schemas.openxmlformats.org/officeDocument/2006/relationships/image" Target="../media/image1807.png"/><Relationship Id="rId235" Type="http://schemas.openxmlformats.org/officeDocument/2006/relationships/customXml" Target="../ink/ink1808.xml"/><Relationship Id="rId256" Type="http://schemas.openxmlformats.org/officeDocument/2006/relationships/image" Target="../media/image1828.png"/><Relationship Id="rId277" Type="http://schemas.openxmlformats.org/officeDocument/2006/relationships/customXml" Target="../ink/ink1829.xml"/><Relationship Id="rId298" Type="http://schemas.openxmlformats.org/officeDocument/2006/relationships/image" Target="../media/image1849.png"/><Relationship Id="rId400" Type="http://schemas.openxmlformats.org/officeDocument/2006/relationships/image" Target="../media/image1900.png"/><Relationship Id="rId116" Type="http://schemas.openxmlformats.org/officeDocument/2006/relationships/image" Target="../media/image1758.png"/><Relationship Id="rId137" Type="http://schemas.openxmlformats.org/officeDocument/2006/relationships/customXml" Target="../ink/ink1759.xml"/><Relationship Id="rId158" Type="http://schemas.openxmlformats.org/officeDocument/2006/relationships/image" Target="../media/image1779.png"/><Relationship Id="rId302" Type="http://schemas.openxmlformats.org/officeDocument/2006/relationships/image" Target="../media/image1851.png"/><Relationship Id="rId323" Type="http://schemas.openxmlformats.org/officeDocument/2006/relationships/customXml" Target="../ink/ink1852.xml"/><Relationship Id="rId344" Type="http://schemas.openxmlformats.org/officeDocument/2006/relationships/image" Target="../media/image1872.png"/><Relationship Id="rId20" Type="http://schemas.openxmlformats.org/officeDocument/2006/relationships/image" Target="../media/image1710.png"/><Relationship Id="rId41" Type="http://schemas.openxmlformats.org/officeDocument/2006/relationships/customXml" Target="../ink/ink1711.xml"/><Relationship Id="rId62" Type="http://schemas.openxmlformats.org/officeDocument/2006/relationships/image" Target="../media/image1731.png"/><Relationship Id="rId83" Type="http://schemas.openxmlformats.org/officeDocument/2006/relationships/customXml" Target="../ink/ink1732.xml"/><Relationship Id="rId179" Type="http://schemas.openxmlformats.org/officeDocument/2006/relationships/customXml" Target="../ink/ink1780.xml"/><Relationship Id="rId365" Type="http://schemas.openxmlformats.org/officeDocument/2006/relationships/customXml" Target="../ink/ink1873.xml"/><Relationship Id="rId386" Type="http://schemas.openxmlformats.org/officeDocument/2006/relationships/image" Target="../media/image1893.png"/><Relationship Id="rId190" Type="http://schemas.openxmlformats.org/officeDocument/2006/relationships/image" Target="../media/image1795.png"/><Relationship Id="rId204" Type="http://schemas.openxmlformats.org/officeDocument/2006/relationships/image" Target="../media/image1802.png"/><Relationship Id="rId225" Type="http://schemas.openxmlformats.org/officeDocument/2006/relationships/customXml" Target="../ink/ink1803.xml"/><Relationship Id="rId246" Type="http://schemas.openxmlformats.org/officeDocument/2006/relationships/image" Target="../media/image1823.png"/><Relationship Id="rId267" Type="http://schemas.openxmlformats.org/officeDocument/2006/relationships/customXml" Target="../ink/ink1824.xml"/><Relationship Id="rId288" Type="http://schemas.openxmlformats.org/officeDocument/2006/relationships/image" Target="../media/image1844.png"/><Relationship Id="rId106" Type="http://schemas.openxmlformats.org/officeDocument/2006/relationships/image" Target="../media/image1753.png"/><Relationship Id="rId127" Type="http://schemas.openxmlformats.org/officeDocument/2006/relationships/customXml" Target="../ink/ink1754.xml"/><Relationship Id="rId313" Type="http://schemas.openxmlformats.org/officeDocument/2006/relationships/customXml" Target="../ink/ink1847.xml"/><Relationship Id="rId10" Type="http://schemas.openxmlformats.org/officeDocument/2006/relationships/image" Target="../media/image1705.png"/><Relationship Id="rId31" Type="http://schemas.openxmlformats.org/officeDocument/2006/relationships/customXml" Target="../ink/ink1706.xml"/><Relationship Id="rId52" Type="http://schemas.openxmlformats.org/officeDocument/2006/relationships/image" Target="../media/image1726.png"/><Relationship Id="rId73" Type="http://schemas.openxmlformats.org/officeDocument/2006/relationships/customXml" Target="../ink/ink1727.xml"/><Relationship Id="rId94" Type="http://schemas.openxmlformats.org/officeDocument/2006/relationships/image" Target="../media/image1747.png"/><Relationship Id="rId148" Type="http://schemas.openxmlformats.org/officeDocument/2006/relationships/image" Target="../media/image1774.png"/><Relationship Id="rId169" Type="http://schemas.openxmlformats.org/officeDocument/2006/relationships/customXml" Target="../ink/ink1775.xml"/><Relationship Id="rId334" Type="http://schemas.openxmlformats.org/officeDocument/2006/relationships/image" Target="../media/image1867.png"/><Relationship Id="rId355" Type="http://schemas.openxmlformats.org/officeDocument/2006/relationships/customXml" Target="../ink/ink1868.xml"/><Relationship Id="rId376" Type="http://schemas.openxmlformats.org/officeDocument/2006/relationships/image" Target="../media/image1888.png"/><Relationship Id="rId397" Type="http://schemas.openxmlformats.org/officeDocument/2006/relationships/customXml" Target="../ink/ink1889.xml"/><Relationship Id="rId4" Type="http://schemas.openxmlformats.org/officeDocument/2006/relationships/image" Target="../media/image1702.png"/><Relationship Id="rId180" Type="http://schemas.openxmlformats.org/officeDocument/2006/relationships/image" Target="../media/image1790.png"/><Relationship Id="rId215" Type="http://schemas.openxmlformats.org/officeDocument/2006/relationships/customXml" Target="../ink/ink1798.xml"/><Relationship Id="rId236" Type="http://schemas.openxmlformats.org/officeDocument/2006/relationships/image" Target="../media/image1818.png"/><Relationship Id="rId257" Type="http://schemas.openxmlformats.org/officeDocument/2006/relationships/customXml" Target="../ink/ink1819.xml"/><Relationship Id="rId278" Type="http://schemas.openxmlformats.org/officeDocument/2006/relationships/image" Target="../media/image1839.png"/><Relationship Id="rId401" Type="http://schemas.openxmlformats.org/officeDocument/2006/relationships/customXml" Target="../ink/ink1891.xml"/><Relationship Id="rId303" Type="http://schemas.openxmlformats.org/officeDocument/2006/relationships/customXml" Target="../ink/ink1842.xml"/><Relationship Id="rId42" Type="http://schemas.openxmlformats.org/officeDocument/2006/relationships/image" Target="../media/image1721.png"/><Relationship Id="rId84" Type="http://schemas.openxmlformats.org/officeDocument/2006/relationships/image" Target="../media/image1742.png"/><Relationship Id="rId138" Type="http://schemas.openxmlformats.org/officeDocument/2006/relationships/image" Target="../media/image1769.png"/><Relationship Id="rId345" Type="http://schemas.openxmlformats.org/officeDocument/2006/relationships/customXml" Target="../ink/ink1863.xml"/><Relationship Id="rId387" Type="http://schemas.openxmlformats.org/officeDocument/2006/relationships/customXml" Target="../ink/ink1884.xml"/><Relationship Id="rId191" Type="http://schemas.openxmlformats.org/officeDocument/2006/relationships/customXml" Target="../ink/ink1786.xml"/><Relationship Id="rId205" Type="http://schemas.openxmlformats.org/officeDocument/2006/relationships/customXml" Target="../ink/ink1793.xml"/><Relationship Id="rId247" Type="http://schemas.openxmlformats.org/officeDocument/2006/relationships/customXml" Target="../ink/ink1814.xml"/><Relationship Id="rId107" Type="http://schemas.openxmlformats.org/officeDocument/2006/relationships/customXml" Target="../ink/ink1744.xml"/><Relationship Id="rId289" Type="http://schemas.openxmlformats.org/officeDocument/2006/relationships/customXml" Target="../ink/ink1835.xml"/><Relationship Id="rId11" Type="http://schemas.openxmlformats.org/officeDocument/2006/relationships/customXml" Target="../ink/ink1696.xml"/><Relationship Id="rId53" Type="http://schemas.openxmlformats.org/officeDocument/2006/relationships/customXml" Target="../ink/ink1717.xml"/><Relationship Id="rId149" Type="http://schemas.openxmlformats.org/officeDocument/2006/relationships/customXml" Target="../ink/ink1765.xml"/><Relationship Id="rId314" Type="http://schemas.openxmlformats.org/officeDocument/2006/relationships/image" Target="../media/image1857.png"/><Relationship Id="rId356" Type="http://schemas.openxmlformats.org/officeDocument/2006/relationships/image" Target="../media/image1878.png"/><Relationship Id="rId398" Type="http://schemas.openxmlformats.org/officeDocument/2006/relationships/image" Target="../media/image1899.png"/><Relationship Id="rId95" Type="http://schemas.openxmlformats.org/officeDocument/2006/relationships/customXml" Target="../ink/ink1738.xml"/><Relationship Id="rId160" Type="http://schemas.openxmlformats.org/officeDocument/2006/relationships/image" Target="../media/image1780.png"/><Relationship Id="rId216" Type="http://schemas.openxmlformats.org/officeDocument/2006/relationships/image" Target="../media/image1808.png"/><Relationship Id="rId258" Type="http://schemas.openxmlformats.org/officeDocument/2006/relationships/image" Target="../media/image1829.png"/><Relationship Id="rId22" Type="http://schemas.openxmlformats.org/officeDocument/2006/relationships/image" Target="../media/image1711.png"/><Relationship Id="rId64" Type="http://schemas.openxmlformats.org/officeDocument/2006/relationships/image" Target="../media/image1732.png"/><Relationship Id="rId118" Type="http://schemas.openxmlformats.org/officeDocument/2006/relationships/image" Target="../media/image1759.png"/><Relationship Id="rId325" Type="http://schemas.openxmlformats.org/officeDocument/2006/relationships/customXml" Target="../ink/ink1853.xml"/><Relationship Id="rId367" Type="http://schemas.openxmlformats.org/officeDocument/2006/relationships/customXml" Target="../ink/ink1874.xml"/><Relationship Id="rId171" Type="http://schemas.openxmlformats.org/officeDocument/2006/relationships/customXml" Target="../ink/ink1776.xml"/><Relationship Id="rId227" Type="http://schemas.openxmlformats.org/officeDocument/2006/relationships/customXml" Target="../ink/ink1804.xml"/><Relationship Id="rId269" Type="http://schemas.openxmlformats.org/officeDocument/2006/relationships/customXml" Target="../ink/ink1825.xml"/><Relationship Id="rId33" Type="http://schemas.openxmlformats.org/officeDocument/2006/relationships/customXml" Target="../ink/ink1707.xml"/><Relationship Id="rId129" Type="http://schemas.openxmlformats.org/officeDocument/2006/relationships/customXml" Target="../ink/ink1755.xml"/><Relationship Id="rId280" Type="http://schemas.openxmlformats.org/officeDocument/2006/relationships/image" Target="../media/image1840.png"/><Relationship Id="rId336" Type="http://schemas.openxmlformats.org/officeDocument/2006/relationships/image" Target="../media/image1868.png"/><Relationship Id="rId75" Type="http://schemas.openxmlformats.org/officeDocument/2006/relationships/customXml" Target="../ink/ink1728.xml"/><Relationship Id="rId140" Type="http://schemas.openxmlformats.org/officeDocument/2006/relationships/image" Target="../media/image1770.png"/><Relationship Id="rId182" Type="http://schemas.openxmlformats.org/officeDocument/2006/relationships/image" Target="../media/image1791.png"/><Relationship Id="rId378" Type="http://schemas.openxmlformats.org/officeDocument/2006/relationships/image" Target="../media/image1889.png"/><Relationship Id="rId403" Type="http://schemas.openxmlformats.org/officeDocument/2006/relationships/customXml" Target="../ink/ink1892.xml"/><Relationship Id="rId6" Type="http://schemas.openxmlformats.org/officeDocument/2006/relationships/image" Target="../media/image1703.png"/><Relationship Id="rId238" Type="http://schemas.openxmlformats.org/officeDocument/2006/relationships/image" Target="../media/image1819.png"/><Relationship Id="rId291" Type="http://schemas.openxmlformats.org/officeDocument/2006/relationships/customXml" Target="../ink/ink1836.xml"/><Relationship Id="rId305" Type="http://schemas.openxmlformats.org/officeDocument/2006/relationships/customXml" Target="../ink/ink1843.xml"/><Relationship Id="rId347" Type="http://schemas.openxmlformats.org/officeDocument/2006/relationships/customXml" Target="../ink/ink1864.xml"/><Relationship Id="rId44" Type="http://schemas.openxmlformats.org/officeDocument/2006/relationships/image" Target="../media/image1722.png"/><Relationship Id="rId86" Type="http://schemas.openxmlformats.org/officeDocument/2006/relationships/image" Target="../media/image1743.png"/><Relationship Id="rId151" Type="http://schemas.openxmlformats.org/officeDocument/2006/relationships/customXml" Target="../ink/ink1766.xml"/><Relationship Id="rId389" Type="http://schemas.openxmlformats.org/officeDocument/2006/relationships/customXml" Target="../ink/ink1885.xml"/><Relationship Id="rId193" Type="http://schemas.openxmlformats.org/officeDocument/2006/relationships/customXml" Target="../ink/ink1787.xml"/><Relationship Id="rId207" Type="http://schemas.openxmlformats.org/officeDocument/2006/relationships/customXml" Target="../ink/ink1794.xml"/><Relationship Id="rId249" Type="http://schemas.openxmlformats.org/officeDocument/2006/relationships/customXml" Target="../ink/ink1815.xml"/><Relationship Id="rId13" Type="http://schemas.openxmlformats.org/officeDocument/2006/relationships/customXml" Target="../ink/ink1697.xml"/><Relationship Id="rId109" Type="http://schemas.openxmlformats.org/officeDocument/2006/relationships/customXml" Target="../ink/ink1745.xml"/><Relationship Id="rId260" Type="http://schemas.openxmlformats.org/officeDocument/2006/relationships/image" Target="../media/image1830.png"/><Relationship Id="rId316" Type="http://schemas.openxmlformats.org/officeDocument/2006/relationships/image" Target="../media/image1858.png"/><Relationship Id="rId55" Type="http://schemas.openxmlformats.org/officeDocument/2006/relationships/customXml" Target="../ink/ink1718.xml"/><Relationship Id="rId97" Type="http://schemas.openxmlformats.org/officeDocument/2006/relationships/customXml" Target="../ink/ink1739.xml"/><Relationship Id="rId120" Type="http://schemas.openxmlformats.org/officeDocument/2006/relationships/image" Target="../media/image1760.png"/><Relationship Id="rId358" Type="http://schemas.openxmlformats.org/officeDocument/2006/relationships/image" Target="../media/image1879.png"/><Relationship Id="rId162" Type="http://schemas.openxmlformats.org/officeDocument/2006/relationships/image" Target="../media/image1781.png"/><Relationship Id="rId218" Type="http://schemas.openxmlformats.org/officeDocument/2006/relationships/image" Target="../media/image1809.png"/><Relationship Id="rId271" Type="http://schemas.openxmlformats.org/officeDocument/2006/relationships/customXml" Target="../ink/ink1826.xml"/><Relationship Id="rId24" Type="http://schemas.openxmlformats.org/officeDocument/2006/relationships/image" Target="../media/image1712.png"/><Relationship Id="rId66" Type="http://schemas.openxmlformats.org/officeDocument/2006/relationships/image" Target="../media/image1733.png"/><Relationship Id="rId131" Type="http://schemas.openxmlformats.org/officeDocument/2006/relationships/customXml" Target="../ink/ink1756.xml"/><Relationship Id="rId327" Type="http://schemas.openxmlformats.org/officeDocument/2006/relationships/customXml" Target="../ink/ink1854.xml"/><Relationship Id="rId369" Type="http://schemas.openxmlformats.org/officeDocument/2006/relationships/customXml" Target="../ink/ink1875.xml"/><Relationship Id="rId173" Type="http://schemas.openxmlformats.org/officeDocument/2006/relationships/customXml" Target="../ink/ink1777.xml"/><Relationship Id="rId229" Type="http://schemas.openxmlformats.org/officeDocument/2006/relationships/customXml" Target="../ink/ink1805.xml"/><Relationship Id="rId380" Type="http://schemas.openxmlformats.org/officeDocument/2006/relationships/image" Target="../media/image1890.png"/><Relationship Id="rId240" Type="http://schemas.openxmlformats.org/officeDocument/2006/relationships/image" Target="../media/image1820.png"/><Relationship Id="rId35" Type="http://schemas.openxmlformats.org/officeDocument/2006/relationships/customXml" Target="../ink/ink1708.xml"/><Relationship Id="rId77" Type="http://schemas.openxmlformats.org/officeDocument/2006/relationships/customXml" Target="../ink/ink1729.xml"/><Relationship Id="rId100" Type="http://schemas.openxmlformats.org/officeDocument/2006/relationships/image" Target="../media/image1750.png"/><Relationship Id="rId282" Type="http://schemas.openxmlformats.org/officeDocument/2006/relationships/image" Target="../media/image1841.png"/><Relationship Id="rId338" Type="http://schemas.openxmlformats.org/officeDocument/2006/relationships/image" Target="../media/image1869.png"/><Relationship Id="rId8" Type="http://schemas.openxmlformats.org/officeDocument/2006/relationships/image" Target="../media/image1704.png"/><Relationship Id="rId142" Type="http://schemas.openxmlformats.org/officeDocument/2006/relationships/image" Target="../media/image1771.png"/><Relationship Id="rId184" Type="http://schemas.openxmlformats.org/officeDocument/2006/relationships/image" Target="../media/image1792.png"/><Relationship Id="rId391" Type="http://schemas.openxmlformats.org/officeDocument/2006/relationships/customXml" Target="../ink/ink1886.xml"/><Relationship Id="rId405" Type="http://schemas.openxmlformats.org/officeDocument/2006/relationships/customXml" Target="../ink/ink1893.xml"/><Relationship Id="rId251" Type="http://schemas.openxmlformats.org/officeDocument/2006/relationships/customXml" Target="../ink/ink1816.xml"/><Relationship Id="rId46" Type="http://schemas.openxmlformats.org/officeDocument/2006/relationships/image" Target="../media/image1723.png"/><Relationship Id="rId293" Type="http://schemas.openxmlformats.org/officeDocument/2006/relationships/customXml" Target="../ink/ink1837.xml"/><Relationship Id="rId307" Type="http://schemas.openxmlformats.org/officeDocument/2006/relationships/customXml" Target="../ink/ink1844.xml"/><Relationship Id="rId349" Type="http://schemas.openxmlformats.org/officeDocument/2006/relationships/customXml" Target="../ink/ink1865.xml"/><Relationship Id="rId88" Type="http://schemas.openxmlformats.org/officeDocument/2006/relationships/image" Target="../media/image1744.png"/><Relationship Id="rId111" Type="http://schemas.openxmlformats.org/officeDocument/2006/relationships/customXml" Target="../ink/ink1746.xml"/><Relationship Id="rId153" Type="http://schemas.openxmlformats.org/officeDocument/2006/relationships/customXml" Target="../ink/ink1767.xml"/><Relationship Id="rId195" Type="http://schemas.openxmlformats.org/officeDocument/2006/relationships/customXml" Target="../ink/ink1788.xml"/><Relationship Id="rId209" Type="http://schemas.openxmlformats.org/officeDocument/2006/relationships/customXml" Target="../ink/ink1795.xml"/><Relationship Id="rId360" Type="http://schemas.openxmlformats.org/officeDocument/2006/relationships/image" Target="../media/image1880.png"/><Relationship Id="rId220" Type="http://schemas.openxmlformats.org/officeDocument/2006/relationships/image" Target="../media/image1810.png"/><Relationship Id="rId15" Type="http://schemas.openxmlformats.org/officeDocument/2006/relationships/customXml" Target="../ink/ink1698.xml"/><Relationship Id="rId57" Type="http://schemas.openxmlformats.org/officeDocument/2006/relationships/customXml" Target="../ink/ink1719.xml"/><Relationship Id="rId262" Type="http://schemas.openxmlformats.org/officeDocument/2006/relationships/image" Target="../media/image1831.png"/><Relationship Id="rId318" Type="http://schemas.openxmlformats.org/officeDocument/2006/relationships/image" Target="../media/image1859.png"/><Relationship Id="rId99" Type="http://schemas.openxmlformats.org/officeDocument/2006/relationships/customXml" Target="../ink/ink1740.xml"/><Relationship Id="rId122" Type="http://schemas.openxmlformats.org/officeDocument/2006/relationships/image" Target="../media/image1761.png"/><Relationship Id="rId164" Type="http://schemas.openxmlformats.org/officeDocument/2006/relationships/image" Target="../media/image1782.png"/><Relationship Id="rId371" Type="http://schemas.openxmlformats.org/officeDocument/2006/relationships/customXml" Target="../ink/ink1876.xml"/><Relationship Id="rId26" Type="http://schemas.openxmlformats.org/officeDocument/2006/relationships/image" Target="../media/image1713.png"/><Relationship Id="rId231" Type="http://schemas.openxmlformats.org/officeDocument/2006/relationships/customXml" Target="../ink/ink1806.xml"/><Relationship Id="rId273" Type="http://schemas.openxmlformats.org/officeDocument/2006/relationships/customXml" Target="../ink/ink1827.xml"/><Relationship Id="rId329" Type="http://schemas.openxmlformats.org/officeDocument/2006/relationships/customXml" Target="../ink/ink1855.xml"/><Relationship Id="rId68" Type="http://schemas.openxmlformats.org/officeDocument/2006/relationships/image" Target="../media/image1734.png"/><Relationship Id="rId133" Type="http://schemas.openxmlformats.org/officeDocument/2006/relationships/customXml" Target="../ink/ink1757.xml"/><Relationship Id="rId175" Type="http://schemas.openxmlformats.org/officeDocument/2006/relationships/customXml" Target="../ink/ink1778.xml"/><Relationship Id="rId340" Type="http://schemas.openxmlformats.org/officeDocument/2006/relationships/image" Target="../media/image1870.png"/><Relationship Id="rId200" Type="http://schemas.openxmlformats.org/officeDocument/2006/relationships/image" Target="../media/image1800.png"/><Relationship Id="rId382" Type="http://schemas.openxmlformats.org/officeDocument/2006/relationships/image" Target="../media/image1891.png"/><Relationship Id="rId242" Type="http://schemas.openxmlformats.org/officeDocument/2006/relationships/image" Target="../media/image1821.png"/><Relationship Id="rId284" Type="http://schemas.openxmlformats.org/officeDocument/2006/relationships/image" Target="../media/image1842.png"/><Relationship Id="rId37" Type="http://schemas.openxmlformats.org/officeDocument/2006/relationships/customXml" Target="../ink/ink1709.xml"/><Relationship Id="rId79" Type="http://schemas.openxmlformats.org/officeDocument/2006/relationships/customXml" Target="../ink/ink1730.xml"/><Relationship Id="rId102" Type="http://schemas.openxmlformats.org/officeDocument/2006/relationships/image" Target="../media/image1751.png"/><Relationship Id="rId144" Type="http://schemas.openxmlformats.org/officeDocument/2006/relationships/image" Target="../media/image1772.png"/><Relationship Id="rId90" Type="http://schemas.openxmlformats.org/officeDocument/2006/relationships/image" Target="../media/image1745.png"/><Relationship Id="rId186" Type="http://schemas.openxmlformats.org/officeDocument/2006/relationships/image" Target="../media/image1793.png"/><Relationship Id="rId351" Type="http://schemas.openxmlformats.org/officeDocument/2006/relationships/customXml" Target="../ink/ink1866.xml"/><Relationship Id="rId393" Type="http://schemas.openxmlformats.org/officeDocument/2006/relationships/customXml" Target="../ink/ink188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16.png"/><Relationship Id="rId21" Type="http://schemas.openxmlformats.org/officeDocument/2006/relationships/customXml" Target="../ink/ink1903.xml"/><Relationship Id="rId42" Type="http://schemas.openxmlformats.org/officeDocument/2006/relationships/image" Target="../media/image1924.png"/><Relationship Id="rId47" Type="http://schemas.openxmlformats.org/officeDocument/2006/relationships/customXml" Target="../ink/ink1916.xml"/><Relationship Id="rId63" Type="http://schemas.openxmlformats.org/officeDocument/2006/relationships/customXml" Target="../ink/ink1924.xml"/><Relationship Id="rId68" Type="http://schemas.openxmlformats.org/officeDocument/2006/relationships/image" Target="../media/image1937.png"/><Relationship Id="rId84" Type="http://schemas.openxmlformats.org/officeDocument/2006/relationships/image" Target="../media/image1945.png"/><Relationship Id="rId89" Type="http://schemas.openxmlformats.org/officeDocument/2006/relationships/customXml" Target="../ink/ink1937.xml"/><Relationship Id="rId112" Type="http://schemas.openxmlformats.org/officeDocument/2006/relationships/image" Target="../media/image1959.png"/><Relationship Id="rId16" Type="http://schemas.openxmlformats.org/officeDocument/2006/relationships/image" Target="../media/image1911.png"/><Relationship Id="rId107" Type="http://schemas.openxmlformats.org/officeDocument/2006/relationships/customXml" Target="../ink/ink1946.xml"/><Relationship Id="rId11" Type="http://schemas.openxmlformats.org/officeDocument/2006/relationships/customXml" Target="../ink/ink1898.xml"/><Relationship Id="rId32" Type="http://schemas.openxmlformats.org/officeDocument/2006/relationships/image" Target="../media/image1919.png"/><Relationship Id="rId37" Type="http://schemas.openxmlformats.org/officeDocument/2006/relationships/customXml" Target="../ink/ink1911.xml"/><Relationship Id="rId53" Type="http://schemas.openxmlformats.org/officeDocument/2006/relationships/customXml" Target="../ink/ink1919.xml"/><Relationship Id="rId58" Type="http://schemas.openxmlformats.org/officeDocument/2006/relationships/image" Target="../media/image1932.png"/><Relationship Id="rId74" Type="http://schemas.openxmlformats.org/officeDocument/2006/relationships/image" Target="../media/image1940.png"/><Relationship Id="rId79" Type="http://schemas.openxmlformats.org/officeDocument/2006/relationships/customXml" Target="../ink/ink1932.xml"/><Relationship Id="rId102" Type="http://schemas.openxmlformats.org/officeDocument/2006/relationships/image" Target="../media/image1954.png"/><Relationship Id="rId5" Type="http://schemas.openxmlformats.org/officeDocument/2006/relationships/customXml" Target="../ink/ink1895.xml"/><Relationship Id="rId90" Type="http://schemas.openxmlformats.org/officeDocument/2006/relationships/image" Target="../media/image1948.png"/><Relationship Id="rId95" Type="http://schemas.openxmlformats.org/officeDocument/2006/relationships/customXml" Target="../ink/ink1940.xml"/><Relationship Id="rId22" Type="http://schemas.openxmlformats.org/officeDocument/2006/relationships/image" Target="../media/image1914.png"/><Relationship Id="rId27" Type="http://schemas.openxmlformats.org/officeDocument/2006/relationships/customXml" Target="../ink/ink1906.xml"/><Relationship Id="rId43" Type="http://schemas.openxmlformats.org/officeDocument/2006/relationships/customXml" Target="../ink/ink1914.xml"/><Relationship Id="rId48" Type="http://schemas.openxmlformats.org/officeDocument/2006/relationships/image" Target="../media/image1927.png"/><Relationship Id="rId64" Type="http://schemas.openxmlformats.org/officeDocument/2006/relationships/image" Target="../media/image1935.png"/><Relationship Id="rId69" Type="http://schemas.openxmlformats.org/officeDocument/2006/relationships/customXml" Target="../ink/ink1927.xml"/><Relationship Id="rId80" Type="http://schemas.openxmlformats.org/officeDocument/2006/relationships/image" Target="../media/image1943.png"/><Relationship Id="rId85" Type="http://schemas.openxmlformats.org/officeDocument/2006/relationships/customXml" Target="../ink/ink1935.xml"/><Relationship Id="rId12" Type="http://schemas.openxmlformats.org/officeDocument/2006/relationships/image" Target="../media/image1909.png"/><Relationship Id="rId17" Type="http://schemas.openxmlformats.org/officeDocument/2006/relationships/customXml" Target="../ink/ink1901.xml"/><Relationship Id="rId33" Type="http://schemas.openxmlformats.org/officeDocument/2006/relationships/customXml" Target="../ink/ink1909.xml"/><Relationship Id="rId38" Type="http://schemas.openxmlformats.org/officeDocument/2006/relationships/image" Target="../media/image1922.png"/><Relationship Id="rId59" Type="http://schemas.openxmlformats.org/officeDocument/2006/relationships/customXml" Target="../ink/ink1922.xml"/><Relationship Id="rId103" Type="http://schemas.openxmlformats.org/officeDocument/2006/relationships/customXml" Target="../ink/ink1944.xml"/><Relationship Id="rId108" Type="http://schemas.openxmlformats.org/officeDocument/2006/relationships/image" Target="../media/image1957.png"/><Relationship Id="rId54" Type="http://schemas.openxmlformats.org/officeDocument/2006/relationships/image" Target="../media/image1930.png"/><Relationship Id="rId70" Type="http://schemas.openxmlformats.org/officeDocument/2006/relationships/image" Target="../media/image1938.png"/><Relationship Id="rId75" Type="http://schemas.openxmlformats.org/officeDocument/2006/relationships/customXml" Target="../ink/ink1930.xml"/><Relationship Id="rId91" Type="http://schemas.openxmlformats.org/officeDocument/2006/relationships/customXml" Target="../ink/ink1938.xml"/><Relationship Id="rId96" Type="http://schemas.openxmlformats.org/officeDocument/2006/relationships/image" Target="../media/image19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06.png"/><Relationship Id="rId15" Type="http://schemas.openxmlformats.org/officeDocument/2006/relationships/customXml" Target="../ink/ink1900.xml"/><Relationship Id="rId23" Type="http://schemas.openxmlformats.org/officeDocument/2006/relationships/customXml" Target="../ink/ink1904.xml"/><Relationship Id="rId28" Type="http://schemas.openxmlformats.org/officeDocument/2006/relationships/image" Target="../media/image1917.png"/><Relationship Id="rId36" Type="http://schemas.openxmlformats.org/officeDocument/2006/relationships/image" Target="../media/image1921.png"/><Relationship Id="rId49" Type="http://schemas.openxmlformats.org/officeDocument/2006/relationships/customXml" Target="../ink/ink1917.xml"/><Relationship Id="rId57" Type="http://schemas.openxmlformats.org/officeDocument/2006/relationships/customXml" Target="../ink/ink1921.xml"/><Relationship Id="rId106" Type="http://schemas.openxmlformats.org/officeDocument/2006/relationships/image" Target="../media/image1956.png"/><Relationship Id="rId10" Type="http://schemas.openxmlformats.org/officeDocument/2006/relationships/image" Target="../media/image1908.png"/><Relationship Id="rId31" Type="http://schemas.openxmlformats.org/officeDocument/2006/relationships/customXml" Target="../ink/ink1908.xml"/><Relationship Id="rId44" Type="http://schemas.openxmlformats.org/officeDocument/2006/relationships/image" Target="../media/image1925.png"/><Relationship Id="rId52" Type="http://schemas.openxmlformats.org/officeDocument/2006/relationships/image" Target="../media/image1929.png"/><Relationship Id="rId60" Type="http://schemas.openxmlformats.org/officeDocument/2006/relationships/image" Target="../media/image1933.png"/><Relationship Id="rId65" Type="http://schemas.openxmlformats.org/officeDocument/2006/relationships/customXml" Target="../ink/ink1925.xml"/><Relationship Id="rId73" Type="http://schemas.openxmlformats.org/officeDocument/2006/relationships/customXml" Target="../ink/ink1929.xml"/><Relationship Id="rId78" Type="http://schemas.openxmlformats.org/officeDocument/2006/relationships/image" Target="../media/image1942.png"/><Relationship Id="rId81" Type="http://schemas.openxmlformats.org/officeDocument/2006/relationships/customXml" Target="../ink/ink1933.xml"/><Relationship Id="rId86" Type="http://schemas.openxmlformats.org/officeDocument/2006/relationships/image" Target="../media/image1946.png"/><Relationship Id="rId94" Type="http://schemas.openxmlformats.org/officeDocument/2006/relationships/image" Target="../media/image1950.png"/><Relationship Id="rId99" Type="http://schemas.openxmlformats.org/officeDocument/2006/relationships/customXml" Target="../ink/ink1942.xml"/><Relationship Id="rId101" Type="http://schemas.openxmlformats.org/officeDocument/2006/relationships/customXml" Target="../ink/ink1943.xml"/><Relationship Id="rId4" Type="http://schemas.openxmlformats.org/officeDocument/2006/relationships/image" Target="../media/image1905.png"/><Relationship Id="rId9" Type="http://schemas.openxmlformats.org/officeDocument/2006/relationships/customXml" Target="../ink/ink1897.xml"/><Relationship Id="rId13" Type="http://schemas.openxmlformats.org/officeDocument/2006/relationships/customXml" Target="../ink/ink1899.xml"/><Relationship Id="rId18" Type="http://schemas.openxmlformats.org/officeDocument/2006/relationships/image" Target="../media/image1912.png"/><Relationship Id="rId39" Type="http://schemas.openxmlformats.org/officeDocument/2006/relationships/customXml" Target="../ink/ink1912.xml"/><Relationship Id="rId109" Type="http://schemas.openxmlformats.org/officeDocument/2006/relationships/customXml" Target="../ink/ink1947.xml"/><Relationship Id="rId34" Type="http://schemas.openxmlformats.org/officeDocument/2006/relationships/image" Target="../media/image1920.png"/><Relationship Id="rId50" Type="http://schemas.openxmlformats.org/officeDocument/2006/relationships/image" Target="../media/image1928.png"/><Relationship Id="rId55" Type="http://schemas.openxmlformats.org/officeDocument/2006/relationships/customXml" Target="../ink/ink1920.xml"/><Relationship Id="rId76" Type="http://schemas.openxmlformats.org/officeDocument/2006/relationships/image" Target="../media/image1941.png"/><Relationship Id="rId97" Type="http://schemas.openxmlformats.org/officeDocument/2006/relationships/customXml" Target="../ink/ink1941.xml"/><Relationship Id="rId104" Type="http://schemas.openxmlformats.org/officeDocument/2006/relationships/image" Target="../media/image1955.png"/><Relationship Id="rId7" Type="http://schemas.openxmlformats.org/officeDocument/2006/relationships/customXml" Target="../ink/ink1896.xml"/><Relationship Id="rId71" Type="http://schemas.openxmlformats.org/officeDocument/2006/relationships/customXml" Target="../ink/ink1928.xml"/><Relationship Id="rId92" Type="http://schemas.openxmlformats.org/officeDocument/2006/relationships/image" Target="../media/image1949.png"/><Relationship Id="rId2" Type="http://schemas.openxmlformats.org/officeDocument/2006/relationships/image" Target="../media/image1904.png"/><Relationship Id="rId29" Type="http://schemas.openxmlformats.org/officeDocument/2006/relationships/customXml" Target="../ink/ink1907.xml"/><Relationship Id="rId24" Type="http://schemas.openxmlformats.org/officeDocument/2006/relationships/image" Target="../media/image1915.png"/><Relationship Id="rId40" Type="http://schemas.openxmlformats.org/officeDocument/2006/relationships/image" Target="../media/image1923.png"/><Relationship Id="rId45" Type="http://schemas.openxmlformats.org/officeDocument/2006/relationships/customXml" Target="../ink/ink1915.xml"/><Relationship Id="rId66" Type="http://schemas.openxmlformats.org/officeDocument/2006/relationships/image" Target="../media/image1936.png"/><Relationship Id="rId87" Type="http://schemas.openxmlformats.org/officeDocument/2006/relationships/customXml" Target="../ink/ink1936.xml"/><Relationship Id="rId110" Type="http://schemas.openxmlformats.org/officeDocument/2006/relationships/image" Target="../media/image1958.png"/><Relationship Id="rId61" Type="http://schemas.openxmlformats.org/officeDocument/2006/relationships/customXml" Target="../ink/ink1923.xml"/><Relationship Id="rId82" Type="http://schemas.openxmlformats.org/officeDocument/2006/relationships/image" Target="../media/image1944.png"/><Relationship Id="rId19" Type="http://schemas.openxmlformats.org/officeDocument/2006/relationships/customXml" Target="../ink/ink1902.xml"/><Relationship Id="rId14" Type="http://schemas.openxmlformats.org/officeDocument/2006/relationships/image" Target="../media/image1910.png"/><Relationship Id="rId30" Type="http://schemas.openxmlformats.org/officeDocument/2006/relationships/image" Target="../media/image1918.png"/><Relationship Id="rId35" Type="http://schemas.openxmlformats.org/officeDocument/2006/relationships/customXml" Target="../ink/ink1910.xml"/><Relationship Id="rId56" Type="http://schemas.openxmlformats.org/officeDocument/2006/relationships/image" Target="../media/image1931.png"/><Relationship Id="rId77" Type="http://schemas.openxmlformats.org/officeDocument/2006/relationships/customXml" Target="../ink/ink1931.xml"/><Relationship Id="rId100" Type="http://schemas.openxmlformats.org/officeDocument/2006/relationships/image" Target="../media/image1953.png"/><Relationship Id="rId105" Type="http://schemas.openxmlformats.org/officeDocument/2006/relationships/customXml" Target="../ink/ink1945.xml"/><Relationship Id="rId8" Type="http://schemas.openxmlformats.org/officeDocument/2006/relationships/image" Target="../media/image1907.png"/><Relationship Id="rId51" Type="http://schemas.openxmlformats.org/officeDocument/2006/relationships/customXml" Target="../ink/ink1918.xml"/><Relationship Id="rId72" Type="http://schemas.openxmlformats.org/officeDocument/2006/relationships/image" Target="../media/image1939.png"/><Relationship Id="rId93" Type="http://schemas.openxmlformats.org/officeDocument/2006/relationships/customXml" Target="../ink/ink1939.xml"/><Relationship Id="rId98" Type="http://schemas.openxmlformats.org/officeDocument/2006/relationships/image" Target="../media/image1952.png"/><Relationship Id="rId3" Type="http://schemas.openxmlformats.org/officeDocument/2006/relationships/customXml" Target="../ink/ink1894.xml"/><Relationship Id="rId25" Type="http://schemas.openxmlformats.org/officeDocument/2006/relationships/customXml" Target="../ink/ink1905.xml"/><Relationship Id="rId46" Type="http://schemas.openxmlformats.org/officeDocument/2006/relationships/image" Target="../media/image1926.png"/><Relationship Id="rId67" Type="http://schemas.openxmlformats.org/officeDocument/2006/relationships/customXml" Target="../ink/ink1926.xml"/><Relationship Id="rId20" Type="http://schemas.openxmlformats.org/officeDocument/2006/relationships/image" Target="../media/image1913.png"/><Relationship Id="rId41" Type="http://schemas.openxmlformats.org/officeDocument/2006/relationships/customXml" Target="../ink/ink1913.xml"/><Relationship Id="rId62" Type="http://schemas.openxmlformats.org/officeDocument/2006/relationships/image" Target="../media/image1934.png"/><Relationship Id="rId83" Type="http://schemas.openxmlformats.org/officeDocument/2006/relationships/customXml" Target="../ink/ink1934.xml"/><Relationship Id="rId88" Type="http://schemas.openxmlformats.org/officeDocument/2006/relationships/image" Target="../media/image1947.png"/><Relationship Id="rId111" Type="http://schemas.openxmlformats.org/officeDocument/2006/relationships/customXml" Target="../ink/ink194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06.xml"/><Relationship Id="rId21" Type="http://schemas.openxmlformats.org/officeDocument/2006/relationships/customXml" Target="../ink/ink1958.xml"/><Relationship Id="rId324" Type="http://schemas.openxmlformats.org/officeDocument/2006/relationships/image" Target="../media/image2121.png"/><Relationship Id="rId531" Type="http://schemas.openxmlformats.org/officeDocument/2006/relationships/customXml" Target="../ink/ink2213.xml"/><Relationship Id="rId170" Type="http://schemas.openxmlformats.org/officeDocument/2006/relationships/image" Target="../media/image2044.png"/><Relationship Id="rId268" Type="http://schemas.openxmlformats.org/officeDocument/2006/relationships/image" Target="../media/image2093.png"/><Relationship Id="rId475" Type="http://schemas.openxmlformats.org/officeDocument/2006/relationships/customXml" Target="../ink/ink2185.xml"/><Relationship Id="rId32" Type="http://schemas.openxmlformats.org/officeDocument/2006/relationships/image" Target="../media/image1975.png"/><Relationship Id="rId128" Type="http://schemas.openxmlformats.org/officeDocument/2006/relationships/image" Target="../media/image2023.png"/><Relationship Id="rId335" Type="http://schemas.openxmlformats.org/officeDocument/2006/relationships/customXml" Target="../ink/ink2115.xml"/><Relationship Id="rId542" Type="http://schemas.openxmlformats.org/officeDocument/2006/relationships/image" Target="../media/image2229.png"/><Relationship Id="rId181" Type="http://schemas.openxmlformats.org/officeDocument/2006/relationships/customXml" Target="../ink/ink2038.xml"/><Relationship Id="rId402" Type="http://schemas.openxmlformats.org/officeDocument/2006/relationships/image" Target="../media/image2159.png"/><Relationship Id="rId279" Type="http://schemas.openxmlformats.org/officeDocument/2006/relationships/customXml" Target="../ink/ink2087.xml"/><Relationship Id="rId486" Type="http://schemas.openxmlformats.org/officeDocument/2006/relationships/image" Target="../media/image2201.png"/><Relationship Id="rId43" Type="http://schemas.openxmlformats.org/officeDocument/2006/relationships/customXml" Target="../ink/ink1969.xml"/><Relationship Id="rId139" Type="http://schemas.openxmlformats.org/officeDocument/2006/relationships/customXml" Target="../ink/ink2017.xml"/><Relationship Id="rId346" Type="http://schemas.openxmlformats.org/officeDocument/2006/relationships/image" Target="../media/image2132.png"/><Relationship Id="rId553" Type="http://schemas.openxmlformats.org/officeDocument/2006/relationships/customXml" Target="../ink/ink2224.xml"/><Relationship Id="rId192" Type="http://schemas.openxmlformats.org/officeDocument/2006/relationships/image" Target="../media/image2055.png"/><Relationship Id="rId206" Type="http://schemas.openxmlformats.org/officeDocument/2006/relationships/image" Target="../media/image2062.png"/><Relationship Id="rId413" Type="http://schemas.openxmlformats.org/officeDocument/2006/relationships/customXml" Target="../ink/ink2154.xml"/><Relationship Id="rId497" Type="http://schemas.openxmlformats.org/officeDocument/2006/relationships/customXml" Target="../ink/ink2196.xml"/><Relationship Id="rId357" Type="http://schemas.openxmlformats.org/officeDocument/2006/relationships/customXml" Target="../ink/ink2126.xml"/><Relationship Id="rId54" Type="http://schemas.openxmlformats.org/officeDocument/2006/relationships/image" Target="../media/image1986.png"/><Relationship Id="rId217" Type="http://schemas.openxmlformats.org/officeDocument/2006/relationships/customXml" Target="../ink/ink2056.xml"/><Relationship Id="rId564" Type="http://schemas.openxmlformats.org/officeDocument/2006/relationships/image" Target="../media/image2240.png"/><Relationship Id="rId424" Type="http://schemas.openxmlformats.org/officeDocument/2006/relationships/image" Target="../media/image2170.png"/><Relationship Id="rId270" Type="http://schemas.openxmlformats.org/officeDocument/2006/relationships/image" Target="../media/image2094.png"/><Relationship Id="rId65" Type="http://schemas.openxmlformats.org/officeDocument/2006/relationships/customXml" Target="../ink/ink1980.xml"/><Relationship Id="rId130" Type="http://schemas.openxmlformats.org/officeDocument/2006/relationships/image" Target="../media/image2024.png"/><Relationship Id="rId368" Type="http://schemas.openxmlformats.org/officeDocument/2006/relationships/image" Target="../media/image2143.png"/><Relationship Id="rId575" Type="http://schemas.openxmlformats.org/officeDocument/2006/relationships/customXml" Target="../ink/ink2235.xml"/><Relationship Id="rId228" Type="http://schemas.openxmlformats.org/officeDocument/2006/relationships/image" Target="../media/image2073.png"/><Relationship Id="rId435" Type="http://schemas.openxmlformats.org/officeDocument/2006/relationships/customXml" Target="../ink/ink2165.xml"/><Relationship Id="rId281" Type="http://schemas.openxmlformats.org/officeDocument/2006/relationships/customXml" Target="../ink/ink2088.xml"/><Relationship Id="rId502" Type="http://schemas.openxmlformats.org/officeDocument/2006/relationships/image" Target="../media/image2209.png"/><Relationship Id="rId34" Type="http://schemas.openxmlformats.org/officeDocument/2006/relationships/image" Target="../media/image1976.png"/><Relationship Id="rId76" Type="http://schemas.openxmlformats.org/officeDocument/2006/relationships/image" Target="../media/image1997.png"/><Relationship Id="rId141" Type="http://schemas.openxmlformats.org/officeDocument/2006/relationships/customXml" Target="../ink/ink2018.xml"/><Relationship Id="rId379" Type="http://schemas.openxmlformats.org/officeDocument/2006/relationships/customXml" Target="../ink/ink2137.xml"/><Relationship Id="rId544" Type="http://schemas.openxmlformats.org/officeDocument/2006/relationships/image" Target="../media/image2230.png"/><Relationship Id="rId7" Type="http://schemas.openxmlformats.org/officeDocument/2006/relationships/customXml" Target="../ink/ink1951.xml"/><Relationship Id="rId183" Type="http://schemas.openxmlformats.org/officeDocument/2006/relationships/customXml" Target="../ink/ink2039.xml"/><Relationship Id="rId239" Type="http://schemas.openxmlformats.org/officeDocument/2006/relationships/customXml" Target="../ink/ink2067.xml"/><Relationship Id="rId390" Type="http://schemas.openxmlformats.org/officeDocument/2006/relationships/image" Target="../media/image2154.png"/><Relationship Id="rId404" Type="http://schemas.openxmlformats.org/officeDocument/2006/relationships/image" Target="../media/image2160.png"/><Relationship Id="rId446" Type="http://schemas.openxmlformats.org/officeDocument/2006/relationships/image" Target="../media/image2181.png"/><Relationship Id="rId250" Type="http://schemas.openxmlformats.org/officeDocument/2006/relationships/image" Target="../media/image2084.png"/><Relationship Id="rId292" Type="http://schemas.openxmlformats.org/officeDocument/2006/relationships/image" Target="../media/image2105.png"/><Relationship Id="rId306" Type="http://schemas.openxmlformats.org/officeDocument/2006/relationships/image" Target="../media/image2112.png"/><Relationship Id="rId488" Type="http://schemas.openxmlformats.org/officeDocument/2006/relationships/image" Target="../media/image2202.png"/><Relationship Id="rId45" Type="http://schemas.openxmlformats.org/officeDocument/2006/relationships/customXml" Target="../ink/ink1970.xml"/><Relationship Id="rId87" Type="http://schemas.openxmlformats.org/officeDocument/2006/relationships/customXml" Target="../ink/ink1991.xml"/><Relationship Id="rId110" Type="http://schemas.openxmlformats.org/officeDocument/2006/relationships/image" Target="../media/image2014.png"/><Relationship Id="rId348" Type="http://schemas.openxmlformats.org/officeDocument/2006/relationships/image" Target="../media/image2133.png"/><Relationship Id="rId513" Type="http://schemas.openxmlformats.org/officeDocument/2006/relationships/customXml" Target="../ink/ink2204.xml"/><Relationship Id="rId555" Type="http://schemas.openxmlformats.org/officeDocument/2006/relationships/customXml" Target="../ink/ink2225.xml"/><Relationship Id="rId152" Type="http://schemas.openxmlformats.org/officeDocument/2006/relationships/image" Target="../media/image2035.png"/><Relationship Id="rId194" Type="http://schemas.openxmlformats.org/officeDocument/2006/relationships/image" Target="../media/image2056.png"/><Relationship Id="rId208" Type="http://schemas.openxmlformats.org/officeDocument/2006/relationships/image" Target="../media/image2063.png"/><Relationship Id="rId415" Type="http://schemas.openxmlformats.org/officeDocument/2006/relationships/customXml" Target="../ink/ink2155.xml"/><Relationship Id="rId457" Type="http://schemas.openxmlformats.org/officeDocument/2006/relationships/customXml" Target="../ink/ink2176.xml"/><Relationship Id="rId261" Type="http://schemas.openxmlformats.org/officeDocument/2006/relationships/customXml" Target="../ink/ink2078.xml"/><Relationship Id="rId499" Type="http://schemas.openxmlformats.org/officeDocument/2006/relationships/customXml" Target="../ink/ink2197.xml"/><Relationship Id="rId14" Type="http://schemas.openxmlformats.org/officeDocument/2006/relationships/image" Target="../media/image1966.png"/><Relationship Id="rId56" Type="http://schemas.openxmlformats.org/officeDocument/2006/relationships/image" Target="../media/image1987.png"/><Relationship Id="rId317" Type="http://schemas.openxmlformats.org/officeDocument/2006/relationships/customXml" Target="../ink/ink2106.xml"/><Relationship Id="rId359" Type="http://schemas.openxmlformats.org/officeDocument/2006/relationships/customXml" Target="../ink/ink2127.xml"/><Relationship Id="rId524" Type="http://schemas.openxmlformats.org/officeDocument/2006/relationships/image" Target="../media/image2220.png"/><Relationship Id="rId566" Type="http://schemas.openxmlformats.org/officeDocument/2006/relationships/image" Target="../media/image2241.png"/><Relationship Id="rId98" Type="http://schemas.openxmlformats.org/officeDocument/2006/relationships/image" Target="../media/image2008.png"/><Relationship Id="rId121" Type="http://schemas.openxmlformats.org/officeDocument/2006/relationships/customXml" Target="../ink/ink2008.xml"/><Relationship Id="rId163" Type="http://schemas.openxmlformats.org/officeDocument/2006/relationships/customXml" Target="../ink/ink2029.xml"/><Relationship Id="rId219" Type="http://schemas.openxmlformats.org/officeDocument/2006/relationships/customXml" Target="../ink/ink2057.xml"/><Relationship Id="rId370" Type="http://schemas.openxmlformats.org/officeDocument/2006/relationships/image" Target="../media/image2144.png"/><Relationship Id="rId426" Type="http://schemas.openxmlformats.org/officeDocument/2006/relationships/image" Target="../media/image2171.png"/><Relationship Id="rId230" Type="http://schemas.openxmlformats.org/officeDocument/2006/relationships/image" Target="../media/image2074.png"/><Relationship Id="rId468" Type="http://schemas.openxmlformats.org/officeDocument/2006/relationships/image" Target="../media/image2192.png"/><Relationship Id="rId25" Type="http://schemas.openxmlformats.org/officeDocument/2006/relationships/customXml" Target="../ink/ink1960.xml"/><Relationship Id="rId67" Type="http://schemas.openxmlformats.org/officeDocument/2006/relationships/customXml" Target="../ink/ink1981.xml"/><Relationship Id="rId272" Type="http://schemas.openxmlformats.org/officeDocument/2006/relationships/image" Target="../media/image2095.png"/><Relationship Id="rId328" Type="http://schemas.openxmlformats.org/officeDocument/2006/relationships/image" Target="../media/image2123.png"/><Relationship Id="rId535" Type="http://schemas.openxmlformats.org/officeDocument/2006/relationships/customXml" Target="../ink/ink2215.xml"/><Relationship Id="rId577" Type="http://schemas.openxmlformats.org/officeDocument/2006/relationships/customXml" Target="../ink/ink2236.xml"/><Relationship Id="rId132" Type="http://schemas.openxmlformats.org/officeDocument/2006/relationships/image" Target="../media/image2025.png"/><Relationship Id="rId174" Type="http://schemas.openxmlformats.org/officeDocument/2006/relationships/image" Target="../media/image2046.png"/><Relationship Id="rId381" Type="http://schemas.openxmlformats.org/officeDocument/2006/relationships/customXml" Target="../ink/ink2138.xml"/><Relationship Id="rId241" Type="http://schemas.openxmlformats.org/officeDocument/2006/relationships/customXml" Target="../ink/ink2068.xml"/><Relationship Id="rId437" Type="http://schemas.openxmlformats.org/officeDocument/2006/relationships/customXml" Target="../ink/ink2166.xml"/><Relationship Id="rId479" Type="http://schemas.openxmlformats.org/officeDocument/2006/relationships/customXml" Target="../ink/ink2187.xml"/><Relationship Id="rId36" Type="http://schemas.openxmlformats.org/officeDocument/2006/relationships/image" Target="../media/image1977.png"/><Relationship Id="rId283" Type="http://schemas.openxmlformats.org/officeDocument/2006/relationships/customXml" Target="../ink/ink2089.xml"/><Relationship Id="rId339" Type="http://schemas.openxmlformats.org/officeDocument/2006/relationships/customXml" Target="../ink/ink2117.xml"/><Relationship Id="rId490" Type="http://schemas.openxmlformats.org/officeDocument/2006/relationships/image" Target="../media/image2203.png"/><Relationship Id="rId504" Type="http://schemas.openxmlformats.org/officeDocument/2006/relationships/image" Target="../media/image2210.png"/><Relationship Id="rId546" Type="http://schemas.openxmlformats.org/officeDocument/2006/relationships/image" Target="../media/image2231.png"/><Relationship Id="rId78" Type="http://schemas.openxmlformats.org/officeDocument/2006/relationships/image" Target="../media/image1998.png"/><Relationship Id="rId101" Type="http://schemas.openxmlformats.org/officeDocument/2006/relationships/customXml" Target="../ink/ink1998.xml"/><Relationship Id="rId143" Type="http://schemas.openxmlformats.org/officeDocument/2006/relationships/customXml" Target="../ink/ink2019.xml"/><Relationship Id="rId185" Type="http://schemas.openxmlformats.org/officeDocument/2006/relationships/customXml" Target="../ink/ink2040.xml"/><Relationship Id="rId350" Type="http://schemas.openxmlformats.org/officeDocument/2006/relationships/image" Target="../media/image2134.png"/><Relationship Id="rId406" Type="http://schemas.openxmlformats.org/officeDocument/2006/relationships/image" Target="../media/image2161.png"/><Relationship Id="rId9" Type="http://schemas.openxmlformats.org/officeDocument/2006/relationships/customXml" Target="../ink/ink1952.xml"/><Relationship Id="rId210" Type="http://schemas.openxmlformats.org/officeDocument/2006/relationships/image" Target="../media/image2064.png"/><Relationship Id="rId392" Type="http://schemas.openxmlformats.org/officeDocument/2006/relationships/image" Target="../media/image2155.png"/><Relationship Id="rId448" Type="http://schemas.openxmlformats.org/officeDocument/2006/relationships/image" Target="../media/image2182.png"/><Relationship Id="rId252" Type="http://schemas.openxmlformats.org/officeDocument/2006/relationships/image" Target="../media/image2085.png"/><Relationship Id="rId294" Type="http://schemas.openxmlformats.org/officeDocument/2006/relationships/image" Target="../media/image2106.png"/><Relationship Id="rId308" Type="http://schemas.openxmlformats.org/officeDocument/2006/relationships/image" Target="../media/image2113.png"/><Relationship Id="rId515" Type="http://schemas.openxmlformats.org/officeDocument/2006/relationships/customXml" Target="../ink/ink2205.xml"/><Relationship Id="rId47" Type="http://schemas.openxmlformats.org/officeDocument/2006/relationships/customXml" Target="../ink/ink1971.xml"/><Relationship Id="rId89" Type="http://schemas.openxmlformats.org/officeDocument/2006/relationships/customXml" Target="../ink/ink1992.xml"/><Relationship Id="rId112" Type="http://schemas.openxmlformats.org/officeDocument/2006/relationships/image" Target="../media/image2015.png"/><Relationship Id="rId154" Type="http://schemas.openxmlformats.org/officeDocument/2006/relationships/image" Target="../media/image2036.png"/><Relationship Id="rId361" Type="http://schemas.openxmlformats.org/officeDocument/2006/relationships/customXml" Target="../ink/ink2128.xml"/><Relationship Id="rId557" Type="http://schemas.openxmlformats.org/officeDocument/2006/relationships/customXml" Target="../ink/ink2226.xml"/><Relationship Id="rId196" Type="http://schemas.openxmlformats.org/officeDocument/2006/relationships/image" Target="../media/image2057.png"/><Relationship Id="rId417" Type="http://schemas.openxmlformats.org/officeDocument/2006/relationships/customXml" Target="../ink/ink2156.xml"/><Relationship Id="rId459" Type="http://schemas.openxmlformats.org/officeDocument/2006/relationships/customXml" Target="../ink/ink2177.xml"/><Relationship Id="rId16" Type="http://schemas.openxmlformats.org/officeDocument/2006/relationships/image" Target="../media/image1967.png"/><Relationship Id="rId221" Type="http://schemas.openxmlformats.org/officeDocument/2006/relationships/customXml" Target="../ink/ink2058.xml"/><Relationship Id="rId263" Type="http://schemas.openxmlformats.org/officeDocument/2006/relationships/customXml" Target="../ink/ink2079.xml"/><Relationship Id="rId319" Type="http://schemas.openxmlformats.org/officeDocument/2006/relationships/customXml" Target="../ink/ink2107.xml"/><Relationship Id="rId470" Type="http://schemas.openxmlformats.org/officeDocument/2006/relationships/image" Target="../media/image2193.png"/><Relationship Id="rId526" Type="http://schemas.openxmlformats.org/officeDocument/2006/relationships/image" Target="../media/image2221.png"/><Relationship Id="rId58" Type="http://schemas.openxmlformats.org/officeDocument/2006/relationships/image" Target="../media/image1988.png"/><Relationship Id="rId123" Type="http://schemas.openxmlformats.org/officeDocument/2006/relationships/customXml" Target="../ink/ink2009.xml"/><Relationship Id="rId330" Type="http://schemas.openxmlformats.org/officeDocument/2006/relationships/image" Target="../media/image2124.png"/><Relationship Id="rId568" Type="http://schemas.openxmlformats.org/officeDocument/2006/relationships/image" Target="../media/image2242.png"/><Relationship Id="rId165" Type="http://schemas.openxmlformats.org/officeDocument/2006/relationships/customXml" Target="../ink/ink2030.xml"/><Relationship Id="rId372" Type="http://schemas.openxmlformats.org/officeDocument/2006/relationships/image" Target="../media/image2145.png"/><Relationship Id="rId428" Type="http://schemas.openxmlformats.org/officeDocument/2006/relationships/image" Target="../media/image2172.png"/><Relationship Id="rId232" Type="http://schemas.openxmlformats.org/officeDocument/2006/relationships/image" Target="../media/image2075.png"/><Relationship Id="rId274" Type="http://schemas.openxmlformats.org/officeDocument/2006/relationships/image" Target="../media/image2096.png"/><Relationship Id="rId481" Type="http://schemas.openxmlformats.org/officeDocument/2006/relationships/customXml" Target="../ink/ink2188.xml"/><Relationship Id="rId27" Type="http://schemas.openxmlformats.org/officeDocument/2006/relationships/customXml" Target="../ink/ink1961.xml"/><Relationship Id="rId69" Type="http://schemas.openxmlformats.org/officeDocument/2006/relationships/customXml" Target="../ink/ink1982.xml"/><Relationship Id="rId134" Type="http://schemas.openxmlformats.org/officeDocument/2006/relationships/image" Target="../media/image2026.png"/><Relationship Id="rId537" Type="http://schemas.openxmlformats.org/officeDocument/2006/relationships/customXml" Target="../ink/ink2216.xml"/><Relationship Id="rId80" Type="http://schemas.openxmlformats.org/officeDocument/2006/relationships/image" Target="../media/image1999.png"/><Relationship Id="rId176" Type="http://schemas.openxmlformats.org/officeDocument/2006/relationships/image" Target="../media/image2047.png"/><Relationship Id="rId341" Type="http://schemas.openxmlformats.org/officeDocument/2006/relationships/customXml" Target="../ink/ink2118.xml"/><Relationship Id="rId383" Type="http://schemas.openxmlformats.org/officeDocument/2006/relationships/customXml" Target="../ink/ink2139.xml"/><Relationship Id="rId439" Type="http://schemas.openxmlformats.org/officeDocument/2006/relationships/customXml" Target="../ink/ink2167.xml"/><Relationship Id="rId201" Type="http://schemas.openxmlformats.org/officeDocument/2006/relationships/customXml" Target="../ink/ink2048.xml"/><Relationship Id="rId243" Type="http://schemas.openxmlformats.org/officeDocument/2006/relationships/customXml" Target="../ink/ink2069.xml"/><Relationship Id="rId285" Type="http://schemas.openxmlformats.org/officeDocument/2006/relationships/customXml" Target="../ink/ink2090.xml"/><Relationship Id="rId450" Type="http://schemas.openxmlformats.org/officeDocument/2006/relationships/image" Target="../media/image2183.png"/><Relationship Id="rId506" Type="http://schemas.openxmlformats.org/officeDocument/2006/relationships/image" Target="../media/image2211.png"/><Relationship Id="rId38" Type="http://schemas.openxmlformats.org/officeDocument/2006/relationships/image" Target="../media/image1978.png"/><Relationship Id="rId103" Type="http://schemas.openxmlformats.org/officeDocument/2006/relationships/customXml" Target="../ink/ink1999.xml"/><Relationship Id="rId310" Type="http://schemas.openxmlformats.org/officeDocument/2006/relationships/image" Target="../media/image2114.png"/><Relationship Id="rId492" Type="http://schemas.openxmlformats.org/officeDocument/2006/relationships/image" Target="../media/image2204.png"/><Relationship Id="rId548" Type="http://schemas.openxmlformats.org/officeDocument/2006/relationships/image" Target="../media/image2232.png"/><Relationship Id="rId91" Type="http://schemas.openxmlformats.org/officeDocument/2006/relationships/customXml" Target="../ink/ink1993.xml"/><Relationship Id="rId145" Type="http://schemas.openxmlformats.org/officeDocument/2006/relationships/customXml" Target="../ink/ink2020.xml"/><Relationship Id="rId187" Type="http://schemas.openxmlformats.org/officeDocument/2006/relationships/customXml" Target="../ink/ink2041.xml"/><Relationship Id="rId352" Type="http://schemas.openxmlformats.org/officeDocument/2006/relationships/image" Target="../media/image2135.png"/><Relationship Id="rId394" Type="http://schemas.openxmlformats.org/officeDocument/2006/relationships/image" Target="../media/image2156.png"/><Relationship Id="rId408" Type="http://schemas.openxmlformats.org/officeDocument/2006/relationships/image" Target="../media/image2162.png"/><Relationship Id="rId212" Type="http://schemas.openxmlformats.org/officeDocument/2006/relationships/image" Target="../media/image2065.png"/><Relationship Id="rId254" Type="http://schemas.openxmlformats.org/officeDocument/2006/relationships/image" Target="../media/image2086.png"/><Relationship Id="rId49" Type="http://schemas.openxmlformats.org/officeDocument/2006/relationships/customXml" Target="../ink/ink1972.xml"/><Relationship Id="rId114" Type="http://schemas.openxmlformats.org/officeDocument/2006/relationships/image" Target="../media/image2016.png"/><Relationship Id="rId296" Type="http://schemas.openxmlformats.org/officeDocument/2006/relationships/image" Target="../media/image2107.png"/><Relationship Id="rId461" Type="http://schemas.openxmlformats.org/officeDocument/2006/relationships/customXml" Target="../ink/ink2178.xml"/><Relationship Id="rId517" Type="http://schemas.openxmlformats.org/officeDocument/2006/relationships/customXml" Target="../ink/ink2206.xml"/><Relationship Id="rId559" Type="http://schemas.openxmlformats.org/officeDocument/2006/relationships/customXml" Target="../ink/ink2227.xml"/><Relationship Id="rId60" Type="http://schemas.openxmlformats.org/officeDocument/2006/relationships/image" Target="../media/image1989.png"/><Relationship Id="rId156" Type="http://schemas.openxmlformats.org/officeDocument/2006/relationships/image" Target="../media/image2037.png"/><Relationship Id="rId198" Type="http://schemas.openxmlformats.org/officeDocument/2006/relationships/image" Target="../media/image2058.png"/><Relationship Id="rId321" Type="http://schemas.openxmlformats.org/officeDocument/2006/relationships/customXml" Target="../ink/ink2108.xml"/><Relationship Id="rId363" Type="http://schemas.openxmlformats.org/officeDocument/2006/relationships/customXml" Target="../ink/ink2129.xml"/><Relationship Id="rId419" Type="http://schemas.openxmlformats.org/officeDocument/2006/relationships/customXml" Target="../ink/ink2157.xml"/><Relationship Id="rId570" Type="http://schemas.openxmlformats.org/officeDocument/2006/relationships/image" Target="../media/image2243.png"/><Relationship Id="rId223" Type="http://schemas.openxmlformats.org/officeDocument/2006/relationships/customXml" Target="../ink/ink2059.xml"/><Relationship Id="rId430" Type="http://schemas.openxmlformats.org/officeDocument/2006/relationships/image" Target="../media/image2173.png"/><Relationship Id="rId18" Type="http://schemas.openxmlformats.org/officeDocument/2006/relationships/image" Target="../media/image1968.png"/><Relationship Id="rId265" Type="http://schemas.openxmlformats.org/officeDocument/2006/relationships/customXml" Target="../ink/ink2080.xml"/><Relationship Id="rId472" Type="http://schemas.openxmlformats.org/officeDocument/2006/relationships/image" Target="../media/image2194.png"/><Relationship Id="rId528" Type="http://schemas.openxmlformats.org/officeDocument/2006/relationships/image" Target="../media/image2222.png"/><Relationship Id="rId125" Type="http://schemas.openxmlformats.org/officeDocument/2006/relationships/customXml" Target="../ink/ink2010.xml"/><Relationship Id="rId167" Type="http://schemas.openxmlformats.org/officeDocument/2006/relationships/customXml" Target="../ink/ink2031.xml"/><Relationship Id="rId332" Type="http://schemas.openxmlformats.org/officeDocument/2006/relationships/image" Target="../media/image2125.png"/><Relationship Id="rId374" Type="http://schemas.openxmlformats.org/officeDocument/2006/relationships/image" Target="../media/image2146.png"/><Relationship Id="rId71" Type="http://schemas.openxmlformats.org/officeDocument/2006/relationships/customXml" Target="../ink/ink1983.xml"/><Relationship Id="rId234" Type="http://schemas.openxmlformats.org/officeDocument/2006/relationships/image" Target="../media/image2076.png"/><Relationship Id="rId2" Type="http://schemas.openxmlformats.org/officeDocument/2006/relationships/image" Target="../media/image1960.png"/><Relationship Id="rId29" Type="http://schemas.openxmlformats.org/officeDocument/2006/relationships/customXml" Target="../ink/ink1962.xml"/><Relationship Id="rId276" Type="http://schemas.openxmlformats.org/officeDocument/2006/relationships/image" Target="../media/image2097.png"/><Relationship Id="rId441" Type="http://schemas.openxmlformats.org/officeDocument/2006/relationships/customXml" Target="../ink/ink2168.xml"/><Relationship Id="rId483" Type="http://schemas.openxmlformats.org/officeDocument/2006/relationships/customXml" Target="../ink/ink2189.xml"/><Relationship Id="rId539" Type="http://schemas.openxmlformats.org/officeDocument/2006/relationships/customXml" Target="../ink/ink2217.xml"/><Relationship Id="rId40" Type="http://schemas.openxmlformats.org/officeDocument/2006/relationships/image" Target="../media/image1979.png"/><Relationship Id="rId136" Type="http://schemas.openxmlformats.org/officeDocument/2006/relationships/image" Target="../media/image2027.png"/><Relationship Id="rId178" Type="http://schemas.openxmlformats.org/officeDocument/2006/relationships/image" Target="../media/image2048.png"/><Relationship Id="rId301" Type="http://schemas.openxmlformats.org/officeDocument/2006/relationships/customXml" Target="../ink/ink2098.xml"/><Relationship Id="rId343" Type="http://schemas.openxmlformats.org/officeDocument/2006/relationships/customXml" Target="../ink/ink2119.xml"/><Relationship Id="rId550" Type="http://schemas.openxmlformats.org/officeDocument/2006/relationships/image" Target="../media/image2233.png"/><Relationship Id="rId82" Type="http://schemas.openxmlformats.org/officeDocument/2006/relationships/image" Target="../media/image2000.png"/><Relationship Id="rId203" Type="http://schemas.openxmlformats.org/officeDocument/2006/relationships/customXml" Target="../ink/ink2049.xml"/><Relationship Id="rId385" Type="http://schemas.openxmlformats.org/officeDocument/2006/relationships/customXml" Target="../ink/ink2140.xml"/><Relationship Id="rId245" Type="http://schemas.openxmlformats.org/officeDocument/2006/relationships/customXml" Target="../ink/ink2070.xml"/><Relationship Id="rId287" Type="http://schemas.openxmlformats.org/officeDocument/2006/relationships/customXml" Target="../ink/ink2091.xml"/><Relationship Id="rId410" Type="http://schemas.openxmlformats.org/officeDocument/2006/relationships/image" Target="../media/image2163.png"/><Relationship Id="rId452" Type="http://schemas.openxmlformats.org/officeDocument/2006/relationships/image" Target="../media/image2184.png"/><Relationship Id="rId494" Type="http://schemas.openxmlformats.org/officeDocument/2006/relationships/image" Target="../media/image2205.png"/><Relationship Id="rId508" Type="http://schemas.openxmlformats.org/officeDocument/2006/relationships/image" Target="../media/image2212.png"/><Relationship Id="rId105" Type="http://schemas.openxmlformats.org/officeDocument/2006/relationships/customXml" Target="../ink/ink2000.xml"/><Relationship Id="rId147" Type="http://schemas.openxmlformats.org/officeDocument/2006/relationships/customXml" Target="../ink/ink2021.xml"/><Relationship Id="rId312" Type="http://schemas.openxmlformats.org/officeDocument/2006/relationships/image" Target="../media/image2115.png"/><Relationship Id="rId354" Type="http://schemas.openxmlformats.org/officeDocument/2006/relationships/image" Target="../media/image2136.png"/><Relationship Id="rId51" Type="http://schemas.openxmlformats.org/officeDocument/2006/relationships/customXml" Target="../ink/ink1973.xml"/><Relationship Id="rId93" Type="http://schemas.openxmlformats.org/officeDocument/2006/relationships/customXml" Target="../ink/ink1994.xml"/><Relationship Id="rId189" Type="http://schemas.openxmlformats.org/officeDocument/2006/relationships/customXml" Target="../ink/ink2042.xml"/><Relationship Id="rId396" Type="http://schemas.openxmlformats.org/officeDocument/2006/relationships/image" Target="../media/image1059.png"/><Relationship Id="rId561" Type="http://schemas.openxmlformats.org/officeDocument/2006/relationships/customXml" Target="../ink/ink2228.xml"/><Relationship Id="rId214" Type="http://schemas.openxmlformats.org/officeDocument/2006/relationships/image" Target="../media/image2066.png"/><Relationship Id="rId256" Type="http://schemas.openxmlformats.org/officeDocument/2006/relationships/image" Target="../media/image2087.png"/><Relationship Id="rId298" Type="http://schemas.openxmlformats.org/officeDocument/2006/relationships/image" Target="../media/image2108.png"/><Relationship Id="rId421" Type="http://schemas.openxmlformats.org/officeDocument/2006/relationships/customXml" Target="../ink/ink2158.xml"/><Relationship Id="rId463" Type="http://schemas.openxmlformats.org/officeDocument/2006/relationships/customXml" Target="../ink/ink2179.xml"/><Relationship Id="rId519" Type="http://schemas.openxmlformats.org/officeDocument/2006/relationships/customXml" Target="../ink/ink2207.xml"/><Relationship Id="rId116" Type="http://schemas.openxmlformats.org/officeDocument/2006/relationships/image" Target="../media/image2017.png"/><Relationship Id="rId158" Type="http://schemas.openxmlformats.org/officeDocument/2006/relationships/image" Target="../media/image2038.png"/><Relationship Id="rId323" Type="http://schemas.openxmlformats.org/officeDocument/2006/relationships/customXml" Target="../ink/ink2109.xml"/><Relationship Id="rId530" Type="http://schemas.openxmlformats.org/officeDocument/2006/relationships/image" Target="../media/image2223.png"/><Relationship Id="rId20" Type="http://schemas.openxmlformats.org/officeDocument/2006/relationships/image" Target="../media/image1969.png"/><Relationship Id="rId62" Type="http://schemas.openxmlformats.org/officeDocument/2006/relationships/image" Target="../media/image1990.png"/><Relationship Id="rId365" Type="http://schemas.openxmlformats.org/officeDocument/2006/relationships/customXml" Target="../ink/ink2130.xml"/><Relationship Id="rId572" Type="http://schemas.openxmlformats.org/officeDocument/2006/relationships/image" Target="../media/image2244.png"/><Relationship Id="rId225" Type="http://schemas.openxmlformats.org/officeDocument/2006/relationships/customXml" Target="../ink/ink2060.xml"/><Relationship Id="rId267" Type="http://schemas.openxmlformats.org/officeDocument/2006/relationships/customXml" Target="../ink/ink2081.xml"/><Relationship Id="rId432" Type="http://schemas.openxmlformats.org/officeDocument/2006/relationships/image" Target="../media/image2174.png"/><Relationship Id="rId474" Type="http://schemas.openxmlformats.org/officeDocument/2006/relationships/image" Target="../media/image2195.png"/><Relationship Id="rId127" Type="http://schemas.openxmlformats.org/officeDocument/2006/relationships/customXml" Target="../ink/ink2011.xml"/><Relationship Id="rId31" Type="http://schemas.openxmlformats.org/officeDocument/2006/relationships/customXml" Target="../ink/ink1963.xml"/><Relationship Id="rId73" Type="http://schemas.openxmlformats.org/officeDocument/2006/relationships/customXml" Target="../ink/ink1984.xml"/><Relationship Id="rId169" Type="http://schemas.openxmlformats.org/officeDocument/2006/relationships/customXml" Target="../ink/ink2032.xml"/><Relationship Id="rId334" Type="http://schemas.openxmlformats.org/officeDocument/2006/relationships/image" Target="../media/image2126.png"/><Relationship Id="rId376" Type="http://schemas.openxmlformats.org/officeDocument/2006/relationships/image" Target="../media/image2147.png"/><Relationship Id="rId541" Type="http://schemas.openxmlformats.org/officeDocument/2006/relationships/customXml" Target="../ink/ink2218.xml"/><Relationship Id="rId4" Type="http://schemas.openxmlformats.org/officeDocument/2006/relationships/image" Target="../media/image1961.png"/><Relationship Id="rId180" Type="http://schemas.openxmlformats.org/officeDocument/2006/relationships/image" Target="../media/image2049.png"/><Relationship Id="rId236" Type="http://schemas.openxmlformats.org/officeDocument/2006/relationships/image" Target="../media/image2077.png"/><Relationship Id="rId278" Type="http://schemas.openxmlformats.org/officeDocument/2006/relationships/image" Target="../media/image2098.png"/><Relationship Id="rId401" Type="http://schemas.openxmlformats.org/officeDocument/2006/relationships/customXml" Target="../ink/ink2148.xml"/><Relationship Id="rId443" Type="http://schemas.openxmlformats.org/officeDocument/2006/relationships/customXml" Target="../ink/ink2169.xml"/><Relationship Id="rId303" Type="http://schemas.openxmlformats.org/officeDocument/2006/relationships/customXml" Target="../ink/ink2099.xml"/><Relationship Id="rId485" Type="http://schemas.openxmlformats.org/officeDocument/2006/relationships/customXml" Target="../ink/ink2190.xml"/><Relationship Id="rId42" Type="http://schemas.openxmlformats.org/officeDocument/2006/relationships/image" Target="../media/image1980.png"/><Relationship Id="rId84" Type="http://schemas.openxmlformats.org/officeDocument/2006/relationships/image" Target="../media/image2001.png"/><Relationship Id="rId138" Type="http://schemas.openxmlformats.org/officeDocument/2006/relationships/image" Target="../media/image2028.png"/><Relationship Id="rId345" Type="http://schemas.openxmlformats.org/officeDocument/2006/relationships/customXml" Target="../ink/ink2120.xml"/><Relationship Id="rId387" Type="http://schemas.openxmlformats.org/officeDocument/2006/relationships/customXml" Target="../ink/ink2141.xml"/><Relationship Id="rId510" Type="http://schemas.openxmlformats.org/officeDocument/2006/relationships/image" Target="../media/image2213.png"/><Relationship Id="rId552" Type="http://schemas.openxmlformats.org/officeDocument/2006/relationships/image" Target="../media/image2234.png"/><Relationship Id="rId191" Type="http://schemas.openxmlformats.org/officeDocument/2006/relationships/customXml" Target="../ink/ink2043.xml"/><Relationship Id="rId205" Type="http://schemas.openxmlformats.org/officeDocument/2006/relationships/customXml" Target="../ink/ink2050.xml"/><Relationship Id="rId247" Type="http://schemas.openxmlformats.org/officeDocument/2006/relationships/customXml" Target="../ink/ink2071.xml"/><Relationship Id="rId412" Type="http://schemas.openxmlformats.org/officeDocument/2006/relationships/image" Target="../media/image2164.png"/><Relationship Id="rId107" Type="http://schemas.openxmlformats.org/officeDocument/2006/relationships/customXml" Target="../ink/ink2001.xml"/><Relationship Id="rId289" Type="http://schemas.openxmlformats.org/officeDocument/2006/relationships/customXml" Target="../ink/ink2092.xml"/><Relationship Id="rId454" Type="http://schemas.openxmlformats.org/officeDocument/2006/relationships/image" Target="../media/image2185.png"/><Relationship Id="rId496" Type="http://schemas.openxmlformats.org/officeDocument/2006/relationships/image" Target="../media/image2206.png"/><Relationship Id="rId11" Type="http://schemas.openxmlformats.org/officeDocument/2006/relationships/customXml" Target="../ink/ink1953.xml"/><Relationship Id="rId53" Type="http://schemas.openxmlformats.org/officeDocument/2006/relationships/customXml" Target="../ink/ink1974.xml"/><Relationship Id="rId149" Type="http://schemas.openxmlformats.org/officeDocument/2006/relationships/customXml" Target="../ink/ink2022.xml"/><Relationship Id="rId314" Type="http://schemas.openxmlformats.org/officeDocument/2006/relationships/image" Target="../media/image2116.png"/><Relationship Id="rId356" Type="http://schemas.openxmlformats.org/officeDocument/2006/relationships/image" Target="../media/image2137.png"/><Relationship Id="rId398" Type="http://schemas.openxmlformats.org/officeDocument/2006/relationships/image" Target="../media/image2157.png"/><Relationship Id="rId521" Type="http://schemas.openxmlformats.org/officeDocument/2006/relationships/customXml" Target="../ink/ink2208.xml"/><Relationship Id="rId563" Type="http://schemas.openxmlformats.org/officeDocument/2006/relationships/customXml" Target="../ink/ink2229.xml"/><Relationship Id="rId95" Type="http://schemas.openxmlformats.org/officeDocument/2006/relationships/customXml" Target="../ink/ink1995.xml"/><Relationship Id="rId160" Type="http://schemas.openxmlformats.org/officeDocument/2006/relationships/image" Target="../media/image2039.png"/><Relationship Id="rId216" Type="http://schemas.openxmlformats.org/officeDocument/2006/relationships/image" Target="../media/image2067.png"/><Relationship Id="rId423" Type="http://schemas.openxmlformats.org/officeDocument/2006/relationships/customXml" Target="../ink/ink2159.xml"/><Relationship Id="rId258" Type="http://schemas.openxmlformats.org/officeDocument/2006/relationships/image" Target="../media/image2088.png"/><Relationship Id="rId465" Type="http://schemas.openxmlformats.org/officeDocument/2006/relationships/customXml" Target="../ink/ink2180.xml"/><Relationship Id="rId22" Type="http://schemas.openxmlformats.org/officeDocument/2006/relationships/image" Target="../media/image1970.png"/><Relationship Id="rId64" Type="http://schemas.openxmlformats.org/officeDocument/2006/relationships/image" Target="../media/image1991.png"/><Relationship Id="rId118" Type="http://schemas.openxmlformats.org/officeDocument/2006/relationships/image" Target="../media/image2018.png"/><Relationship Id="rId325" Type="http://schemas.openxmlformats.org/officeDocument/2006/relationships/customXml" Target="../ink/ink2110.xml"/><Relationship Id="rId367" Type="http://schemas.openxmlformats.org/officeDocument/2006/relationships/customXml" Target="../ink/ink2131.xml"/><Relationship Id="rId532" Type="http://schemas.openxmlformats.org/officeDocument/2006/relationships/image" Target="../media/image2224.png"/><Relationship Id="rId574" Type="http://schemas.openxmlformats.org/officeDocument/2006/relationships/image" Target="../media/image2245.png"/><Relationship Id="rId171" Type="http://schemas.openxmlformats.org/officeDocument/2006/relationships/customXml" Target="../ink/ink2033.xml"/><Relationship Id="rId227" Type="http://schemas.openxmlformats.org/officeDocument/2006/relationships/customXml" Target="../ink/ink2061.xml"/><Relationship Id="rId269" Type="http://schemas.openxmlformats.org/officeDocument/2006/relationships/customXml" Target="../ink/ink2082.xml"/><Relationship Id="rId434" Type="http://schemas.openxmlformats.org/officeDocument/2006/relationships/image" Target="../media/image2175.png"/><Relationship Id="rId476" Type="http://schemas.openxmlformats.org/officeDocument/2006/relationships/image" Target="../media/image2196.png"/><Relationship Id="rId33" Type="http://schemas.openxmlformats.org/officeDocument/2006/relationships/customXml" Target="../ink/ink1964.xml"/><Relationship Id="rId129" Type="http://schemas.openxmlformats.org/officeDocument/2006/relationships/customXml" Target="../ink/ink2012.xml"/><Relationship Id="rId280" Type="http://schemas.openxmlformats.org/officeDocument/2006/relationships/image" Target="../media/image2099.png"/><Relationship Id="rId336" Type="http://schemas.openxmlformats.org/officeDocument/2006/relationships/image" Target="../media/image2127.png"/><Relationship Id="rId501" Type="http://schemas.openxmlformats.org/officeDocument/2006/relationships/customXml" Target="../ink/ink2198.xml"/><Relationship Id="rId543" Type="http://schemas.openxmlformats.org/officeDocument/2006/relationships/customXml" Target="../ink/ink2219.xml"/><Relationship Id="rId75" Type="http://schemas.openxmlformats.org/officeDocument/2006/relationships/customXml" Target="../ink/ink1985.xml"/><Relationship Id="rId140" Type="http://schemas.openxmlformats.org/officeDocument/2006/relationships/image" Target="../media/image2029.png"/><Relationship Id="rId182" Type="http://schemas.openxmlformats.org/officeDocument/2006/relationships/image" Target="../media/image2050.png"/><Relationship Id="rId378" Type="http://schemas.openxmlformats.org/officeDocument/2006/relationships/image" Target="../media/image2148.png"/><Relationship Id="rId403" Type="http://schemas.openxmlformats.org/officeDocument/2006/relationships/customXml" Target="../ink/ink2149.xml"/><Relationship Id="rId6" Type="http://schemas.openxmlformats.org/officeDocument/2006/relationships/image" Target="../media/image1962.png"/><Relationship Id="rId238" Type="http://schemas.openxmlformats.org/officeDocument/2006/relationships/image" Target="../media/image2078.png"/><Relationship Id="rId445" Type="http://schemas.openxmlformats.org/officeDocument/2006/relationships/customXml" Target="../ink/ink2170.xml"/><Relationship Id="rId487" Type="http://schemas.openxmlformats.org/officeDocument/2006/relationships/customXml" Target="../ink/ink2191.xml"/><Relationship Id="rId291" Type="http://schemas.openxmlformats.org/officeDocument/2006/relationships/customXml" Target="../ink/ink2093.xml"/><Relationship Id="rId305" Type="http://schemas.openxmlformats.org/officeDocument/2006/relationships/customXml" Target="../ink/ink2100.xml"/><Relationship Id="rId347" Type="http://schemas.openxmlformats.org/officeDocument/2006/relationships/customXml" Target="../ink/ink2121.xml"/><Relationship Id="rId512" Type="http://schemas.openxmlformats.org/officeDocument/2006/relationships/image" Target="../media/image2214.png"/><Relationship Id="rId44" Type="http://schemas.openxmlformats.org/officeDocument/2006/relationships/image" Target="../media/image1981.png"/><Relationship Id="rId86" Type="http://schemas.openxmlformats.org/officeDocument/2006/relationships/image" Target="../media/image2002.png"/><Relationship Id="rId151" Type="http://schemas.openxmlformats.org/officeDocument/2006/relationships/customXml" Target="../ink/ink2023.xml"/><Relationship Id="rId389" Type="http://schemas.openxmlformats.org/officeDocument/2006/relationships/customXml" Target="../ink/ink2142.xml"/><Relationship Id="rId554" Type="http://schemas.openxmlformats.org/officeDocument/2006/relationships/image" Target="../media/image2235.png"/><Relationship Id="rId193" Type="http://schemas.openxmlformats.org/officeDocument/2006/relationships/customXml" Target="../ink/ink2044.xml"/><Relationship Id="rId207" Type="http://schemas.openxmlformats.org/officeDocument/2006/relationships/customXml" Target="../ink/ink2051.xml"/><Relationship Id="rId249" Type="http://schemas.openxmlformats.org/officeDocument/2006/relationships/customXml" Target="../ink/ink2072.xml"/><Relationship Id="rId414" Type="http://schemas.openxmlformats.org/officeDocument/2006/relationships/image" Target="../media/image2165.png"/><Relationship Id="rId456" Type="http://schemas.openxmlformats.org/officeDocument/2006/relationships/image" Target="../media/image2186.png"/><Relationship Id="rId498" Type="http://schemas.openxmlformats.org/officeDocument/2006/relationships/image" Target="../media/image2207.png"/><Relationship Id="rId13" Type="http://schemas.openxmlformats.org/officeDocument/2006/relationships/customXml" Target="../ink/ink1954.xml"/><Relationship Id="rId109" Type="http://schemas.openxmlformats.org/officeDocument/2006/relationships/customXml" Target="../ink/ink2002.xml"/><Relationship Id="rId260" Type="http://schemas.openxmlformats.org/officeDocument/2006/relationships/image" Target="../media/image2089.png"/><Relationship Id="rId316" Type="http://schemas.openxmlformats.org/officeDocument/2006/relationships/image" Target="../media/image2117.png"/><Relationship Id="rId523" Type="http://schemas.openxmlformats.org/officeDocument/2006/relationships/customXml" Target="../ink/ink2209.xml"/><Relationship Id="rId55" Type="http://schemas.openxmlformats.org/officeDocument/2006/relationships/customXml" Target="../ink/ink1975.xml"/><Relationship Id="rId97" Type="http://schemas.openxmlformats.org/officeDocument/2006/relationships/customXml" Target="../ink/ink1996.xml"/><Relationship Id="rId120" Type="http://schemas.openxmlformats.org/officeDocument/2006/relationships/image" Target="../media/image2019.png"/><Relationship Id="rId358" Type="http://schemas.openxmlformats.org/officeDocument/2006/relationships/image" Target="../media/image2138.png"/><Relationship Id="rId565" Type="http://schemas.openxmlformats.org/officeDocument/2006/relationships/customXml" Target="../ink/ink2230.xml"/><Relationship Id="rId162" Type="http://schemas.openxmlformats.org/officeDocument/2006/relationships/image" Target="../media/image2040.png"/><Relationship Id="rId218" Type="http://schemas.openxmlformats.org/officeDocument/2006/relationships/image" Target="../media/image2068.png"/><Relationship Id="rId425" Type="http://schemas.openxmlformats.org/officeDocument/2006/relationships/customXml" Target="../ink/ink2160.xml"/><Relationship Id="rId467" Type="http://schemas.openxmlformats.org/officeDocument/2006/relationships/customXml" Target="../ink/ink2181.xml"/><Relationship Id="rId271" Type="http://schemas.openxmlformats.org/officeDocument/2006/relationships/customXml" Target="../ink/ink2083.xml"/><Relationship Id="rId24" Type="http://schemas.openxmlformats.org/officeDocument/2006/relationships/image" Target="../media/image1971.png"/><Relationship Id="rId66" Type="http://schemas.openxmlformats.org/officeDocument/2006/relationships/image" Target="../media/image1992.png"/><Relationship Id="rId131" Type="http://schemas.openxmlformats.org/officeDocument/2006/relationships/customXml" Target="../ink/ink2013.xml"/><Relationship Id="rId327" Type="http://schemas.openxmlformats.org/officeDocument/2006/relationships/customXml" Target="../ink/ink2111.xml"/><Relationship Id="rId369" Type="http://schemas.openxmlformats.org/officeDocument/2006/relationships/customXml" Target="../ink/ink2132.xml"/><Relationship Id="rId534" Type="http://schemas.openxmlformats.org/officeDocument/2006/relationships/image" Target="../media/image2225.png"/><Relationship Id="rId576" Type="http://schemas.openxmlformats.org/officeDocument/2006/relationships/image" Target="../media/image2246.png"/><Relationship Id="rId173" Type="http://schemas.openxmlformats.org/officeDocument/2006/relationships/customXml" Target="../ink/ink2034.xml"/><Relationship Id="rId229" Type="http://schemas.openxmlformats.org/officeDocument/2006/relationships/customXml" Target="../ink/ink2062.xml"/><Relationship Id="rId380" Type="http://schemas.openxmlformats.org/officeDocument/2006/relationships/image" Target="../media/image2149.png"/><Relationship Id="rId436" Type="http://schemas.openxmlformats.org/officeDocument/2006/relationships/image" Target="../media/image2176.png"/><Relationship Id="rId240" Type="http://schemas.openxmlformats.org/officeDocument/2006/relationships/image" Target="../media/image2079.png"/><Relationship Id="rId478" Type="http://schemas.openxmlformats.org/officeDocument/2006/relationships/image" Target="../media/image2197.png"/><Relationship Id="rId35" Type="http://schemas.openxmlformats.org/officeDocument/2006/relationships/customXml" Target="../ink/ink1965.xml"/><Relationship Id="rId77" Type="http://schemas.openxmlformats.org/officeDocument/2006/relationships/customXml" Target="../ink/ink1986.xml"/><Relationship Id="rId100" Type="http://schemas.openxmlformats.org/officeDocument/2006/relationships/image" Target="../media/image2009.png"/><Relationship Id="rId282" Type="http://schemas.openxmlformats.org/officeDocument/2006/relationships/image" Target="../media/image2100.png"/><Relationship Id="rId338" Type="http://schemas.openxmlformats.org/officeDocument/2006/relationships/image" Target="../media/image2128.png"/><Relationship Id="rId503" Type="http://schemas.openxmlformats.org/officeDocument/2006/relationships/customXml" Target="../ink/ink2199.xml"/><Relationship Id="rId545" Type="http://schemas.openxmlformats.org/officeDocument/2006/relationships/customXml" Target="../ink/ink2220.xml"/><Relationship Id="rId8" Type="http://schemas.openxmlformats.org/officeDocument/2006/relationships/image" Target="../media/image1963.png"/><Relationship Id="rId142" Type="http://schemas.openxmlformats.org/officeDocument/2006/relationships/image" Target="../media/image2030.png"/><Relationship Id="rId184" Type="http://schemas.openxmlformats.org/officeDocument/2006/relationships/image" Target="../media/image2051.png"/><Relationship Id="rId391" Type="http://schemas.openxmlformats.org/officeDocument/2006/relationships/customXml" Target="../ink/ink2143.xml"/><Relationship Id="rId405" Type="http://schemas.openxmlformats.org/officeDocument/2006/relationships/customXml" Target="../ink/ink2150.xml"/><Relationship Id="rId447" Type="http://schemas.openxmlformats.org/officeDocument/2006/relationships/customXml" Target="../ink/ink2171.xml"/><Relationship Id="rId251" Type="http://schemas.openxmlformats.org/officeDocument/2006/relationships/customXml" Target="../ink/ink2073.xml"/><Relationship Id="rId489" Type="http://schemas.openxmlformats.org/officeDocument/2006/relationships/customXml" Target="../ink/ink2192.xml"/><Relationship Id="rId46" Type="http://schemas.openxmlformats.org/officeDocument/2006/relationships/image" Target="../media/image1982.png"/><Relationship Id="rId293" Type="http://schemas.openxmlformats.org/officeDocument/2006/relationships/customXml" Target="../ink/ink2094.xml"/><Relationship Id="rId307" Type="http://schemas.openxmlformats.org/officeDocument/2006/relationships/customXml" Target="../ink/ink2101.xml"/><Relationship Id="rId349" Type="http://schemas.openxmlformats.org/officeDocument/2006/relationships/customXml" Target="../ink/ink2122.xml"/><Relationship Id="rId514" Type="http://schemas.openxmlformats.org/officeDocument/2006/relationships/image" Target="../media/image2215.png"/><Relationship Id="rId556" Type="http://schemas.openxmlformats.org/officeDocument/2006/relationships/image" Target="../media/image2236.png"/><Relationship Id="rId88" Type="http://schemas.openxmlformats.org/officeDocument/2006/relationships/image" Target="../media/image2003.png"/><Relationship Id="rId111" Type="http://schemas.openxmlformats.org/officeDocument/2006/relationships/customXml" Target="../ink/ink2003.xml"/><Relationship Id="rId153" Type="http://schemas.openxmlformats.org/officeDocument/2006/relationships/customXml" Target="../ink/ink2024.xml"/><Relationship Id="rId195" Type="http://schemas.openxmlformats.org/officeDocument/2006/relationships/customXml" Target="../ink/ink2045.xml"/><Relationship Id="rId209" Type="http://schemas.openxmlformats.org/officeDocument/2006/relationships/customXml" Target="../ink/ink2052.xml"/><Relationship Id="rId360" Type="http://schemas.openxmlformats.org/officeDocument/2006/relationships/image" Target="../media/image2139.png"/><Relationship Id="rId416" Type="http://schemas.openxmlformats.org/officeDocument/2006/relationships/image" Target="../media/image2166.png"/><Relationship Id="rId220" Type="http://schemas.openxmlformats.org/officeDocument/2006/relationships/image" Target="../media/image2069.png"/><Relationship Id="rId458" Type="http://schemas.openxmlformats.org/officeDocument/2006/relationships/image" Target="../media/image2187.png"/><Relationship Id="rId15" Type="http://schemas.openxmlformats.org/officeDocument/2006/relationships/customXml" Target="../ink/ink1955.xml"/><Relationship Id="rId57" Type="http://schemas.openxmlformats.org/officeDocument/2006/relationships/customXml" Target="../ink/ink1976.xml"/><Relationship Id="rId262" Type="http://schemas.openxmlformats.org/officeDocument/2006/relationships/image" Target="../media/image2090.png"/><Relationship Id="rId318" Type="http://schemas.openxmlformats.org/officeDocument/2006/relationships/image" Target="../media/image2118.png"/><Relationship Id="rId525" Type="http://schemas.openxmlformats.org/officeDocument/2006/relationships/customXml" Target="../ink/ink2210.xml"/><Relationship Id="rId567" Type="http://schemas.openxmlformats.org/officeDocument/2006/relationships/customXml" Target="../ink/ink2231.xml"/><Relationship Id="rId99" Type="http://schemas.openxmlformats.org/officeDocument/2006/relationships/customXml" Target="../ink/ink1997.xml"/><Relationship Id="rId122" Type="http://schemas.openxmlformats.org/officeDocument/2006/relationships/image" Target="../media/image2020.png"/><Relationship Id="rId164" Type="http://schemas.openxmlformats.org/officeDocument/2006/relationships/image" Target="../media/image2041.png"/><Relationship Id="rId371" Type="http://schemas.openxmlformats.org/officeDocument/2006/relationships/customXml" Target="../ink/ink2133.xml"/><Relationship Id="rId427" Type="http://schemas.openxmlformats.org/officeDocument/2006/relationships/customXml" Target="../ink/ink2161.xml"/><Relationship Id="rId469" Type="http://schemas.openxmlformats.org/officeDocument/2006/relationships/customXml" Target="../ink/ink2182.xml"/><Relationship Id="rId26" Type="http://schemas.openxmlformats.org/officeDocument/2006/relationships/image" Target="../media/image1972.png"/><Relationship Id="rId231" Type="http://schemas.openxmlformats.org/officeDocument/2006/relationships/customXml" Target="../ink/ink2063.xml"/><Relationship Id="rId273" Type="http://schemas.openxmlformats.org/officeDocument/2006/relationships/customXml" Target="../ink/ink2084.xml"/><Relationship Id="rId329" Type="http://schemas.openxmlformats.org/officeDocument/2006/relationships/customXml" Target="../ink/ink2112.xml"/><Relationship Id="rId480" Type="http://schemas.openxmlformats.org/officeDocument/2006/relationships/image" Target="../media/image2198.png"/><Relationship Id="rId536" Type="http://schemas.openxmlformats.org/officeDocument/2006/relationships/image" Target="../media/image2226.png"/><Relationship Id="rId68" Type="http://schemas.openxmlformats.org/officeDocument/2006/relationships/image" Target="../media/image1993.png"/><Relationship Id="rId133" Type="http://schemas.openxmlformats.org/officeDocument/2006/relationships/customXml" Target="../ink/ink2014.xml"/><Relationship Id="rId175" Type="http://schemas.openxmlformats.org/officeDocument/2006/relationships/customXml" Target="../ink/ink2035.xml"/><Relationship Id="rId340" Type="http://schemas.openxmlformats.org/officeDocument/2006/relationships/image" Target="../media/image2129.png"/><Relationship Id="rId578" Type="http://schemas.openxmlformats.org/officeDocument/2006/relationships/image" Target="../media/image2247.png"/><Relationship Id="rId200" Type="http://schemas.openxmlformats.org/officeDocument/2006/relationships/image" Target="../media/image2059.png"/><Relationship Id="rId382" Type="http://schemas.openxmlformats.org/officeDocument/2006/relationships/image" Target="../media/image2150.png"/><Relationship Id="rId438" Type="http://schemas.openxmlformats.org/officeDocument/2006/relationships/image" Target="../media/image2177.png"/><Relationship Id="rId242" Type="http://schemas.openxmlformats.org/officeDocument/2006/relationships/image" Target="../media/image2080.png"/><Relationship Id="rId284" Type="http://schemas.openxmlformats.org/officeDocument/2006/relationships/image" Target="../media/image2101.png"/><Relationship Id="rId491" Type="http://schemas.openxmlformats.org/officeDocument/2006/relationships/customXml" Target="../ink/ink2193.xml"/><Relationship Id="rId505" Type="http://schemas.openxmlformats.org/officeDocument/2006/relationships/customXml" Target="../ink/ink2200.xml"/><Relationship Id="rId37" Type="http://schemas.openxmlformats.org/officeDocument/2006/relationships/customXml" Target="../ink/ink1966.xml"/><Relationship Id="rId79" Type="http://schemas.openxmlformats.org/officeDocument/2006/relationships/customXml" Target="../ink/ink1987.xml"/><Relationship Id="rId102" Type="http://schemas.openxmlformats.org/officeDocument/2006/relationships/image" Target="../media/image2010.png"/><Relationship Id="rId144" Type="http://schemas.openxmlformats.org/officeDocument/2006/relationships/image" Target="../media/image2031.png"/><Relationship Id="rId547" Type="http://schemas.openxmlformats.org/officeDocument/2006/relationships/customXml" Target="../ink/ink2221.xml"/><Relationship Id="rId90" Type="http://schemas.openxmlformats.org/officeDocument/2006/relationships/image" Target="../media/image2004.png"/><Relationship Id="rId186" Type="http://schemas.openxmlformats.org/officeDocument/2006/relationships/image" Target="../media/image2052.png"/><Relationship Id="rId351" Type="http://schemas.openxmlformats.org/officeDocument/2006/relationships/customXml" Target="../ink/ink2123.xml"/><Relationship Id="rId393" Type="http://schemas.openxmlformats.org/officeDocument/2006/relationships/customXml" Target="../ink/ink2144.xml"/><Relationship Id="rId407" Type="http://schemas.openxmlformats.org/officeDocument/2006/relationships/customXml" Target="../ink/ink2151.xml"/><Relationship Id="rId449" Type="http://schemas.openxmlformats.org/officeDocument/2006/relationships/customXml" Target="../ink/ink2172.xml"/><Relationship Id="rId211" Type="http://schemas.openxmlformats.org/officeDocument/2006/relationships/customXml" Target="../ink/ink2053.xml"/><Relationship Id="rId253" Type="http://schemas.openxmlformats.org/officeDocument/2006/relationships/customXml" Target="../ink/ink2074.xml"/><Relationship Id="rId295" Type="http://schemas.openxmlformats.org/officeDocument/2006/relationships/customXml" Target="../ink/ink2095.xml"/><Relationship Id="rId309" Type="http://schemas.openxmlformats.org/officeDocument/2006/relationships/customXml" Target="../ink/ink2102.xml"/><Relationship Id="rId460" Type="http://schemas.openxmlformats.org/officeDocument/2006/relationships/image" Target="../media/image2188.png"/><Relationship Id="rId516" Type="http://schemas.openxmlformats.org/officeDocument/2006/relationships/image" Target="../media/image2216.png"/><Relationship Id="rId48" Type="http://schemas.openxmlformats.org/officeDocument/2006/relationships/image" Target="../media/image1983.png"/><Relationship Id="rId113" Type="http://schemas.openxmlformats.org/officeDocument/2006/relationships/customXml" Target="../ink/ink2004.xml"/><Relationship Id="rId320" Type="http://schemas.openxmlformats.org/officeDocument/2006/relationships/image" Target="../media/image2119.png"/><Relationship Id="rId558" Type="http://schemas.openxmlformats.org/officeDocument/2006/relationships/image" Target="../media/image2237.png"/><Relationship Id="rId155" Type="http://schemas.openxmlformats.org/officeDocument/2006/relationships/customXml" Target="../ink/ink2025.xml"/><Relationship Id="rId197" Type="http://schemas.openxmlformats.org/officeDocument/2006/relationships/customXml" Target="../ink/ink2046.xml"/><Relationship Id="rId362" Type="http://schemas.openxmlformats.org/officeDocument/2006/relationships/image" Target="../media/image2140.png"/><Relationship Id="rId418" Type="http://schemas.openxmlformats.org/officeDocument/2006/relationships/image" Target="../media/image2167.png"/><Relationship Id="rId222" Type="http://schemas.openxmlformats.org/officeDocument/2006/relationships/image" Target="../media/image2070.png"/><Relationship Id="rId264" Type="http://schemas.openxmlformats.org/officeDocument/2006/relationships/image" Target="../media/image2091.png"/><Relationship Id="rId471" Type="http://schemas.openxmlformats.org/officeDocument/2006/relationships/customXml" Target="../ink/ink2183.xml"/><Relationship Id="rId17" Type="http://schemas.openxmlformats.org/officeDocument/2006/relationships/customXml" Target="../ink/ink1956.xml"/><Relationship Id="rId59" Type="http://schemas.openxmlformats.org/officeDocument/2006/relationships/customXml" Target="../ink/ink1977.xml"/><Relationship Id="rId124" Type="http://schemas.openxmlformats.org/officeDocument/2006/relationships/image" Target="../media/image2021.png"/><Relationship Id="rId527" Type="http://schemas.openxmlformats.org/officeDocument/2006/relationships/customXml" Target="../ink/ink2211.xml"/><Relationship Id="rId569" Type="http://schemas.openxmlformats.org/officeDocument/2006/relationships/customXml" Target="../ink/ink2232.xml"/><Relationship Id="rId70" Type="http://schemas.openxmlformats.org/officeDocument/2006/relationships/image" Target="../media/image1994.png"/><Relationship Id="rId166" Type="http://schemas.openxmlformats.org/officeDocument/2006/relationships/image" Target="../media/image2042.png"/><Relationship Id="rId331" Type="http://schemas.openxmlformats.org/officeDocument/2006/relationships/customXml" Target="../ink/ink2113.xml"/><Relationship Id="rId373" Type="http://schemas.openxmlformats.org/officeDocument/2006/relationships/customXml" Target="../ink/ink2134.xml"/><Relationship Id="rId429" Type="http://schemas.openxmlformats.org/officeDocument/2006/relationships/customXml" Target="../ink/ink2162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2064.xml"/><Relationship Id="rId440" Type="http://schemas.openxmlformats.org/officeDocument/2006/relationships/image" Target="../media/image2178.png"/><Relationship Id="rId28" Type="http://schemas.openxmlformats.org/officeDocument/2006/relationships/image" Target="../media/image1973.png"/><Relationship Id="rId275" Type="http://schemas.openxmlformats.org/officeDocument/2006/relationships/customXml" Target="../ink/ink2085.xml"/><Relationship Id="rId300" Type="http://schemas.openxmlformats.org/officeDocument/2006/relationships/image" Target="../media/image2109.png"/><Relationship Id="rId482" Type="http://schemas.openxmlformats.org/officeDocument/2006/relationships/image" Target="../media/image2199.png"/><Relationship Id="rId538" Type="http://schemas.openxmlformats.org/officeDocument/2006/relationships/image" Target="../media/image2227.png"/><Relationship Id="rId81" Type="http://schemas.openxmlformats.org/officeDocument/2006/relationships/customXml" Target="../ink/ink1988.xml"/><Relationship Id="rId135" Type="http://schemas.openxmlformats.org/officeDocument/2006/relationships/customXml" Target="../ink/ink2015.xml"/><Relationship Id="rId177" Type="http://schemas.openxmlformats.org/officeDocument/2006/relationships/customXml" Target="../ink/ink2036.xml"/><Relationship Id="rId342" Type="http://schemas.openxmlformats.org/officeDocument/2006/relationships/image" Target="../media/image2130.png"/><Relationship Id="rId384" Type="http://schemas.openxmlformats.org/officeDocument/2006/relationships/image" Target="../media/image2151.png"/><Relationship Id="rId202" Type="http://schemas.openxmlformats.org/officeDocument/2006/relationships/image" Target="../media/image2060.png"/><Relationship Id="rId244" Type="http://schemas.openxmlformats.org/officeDocument/2006/relationships/image" Target="../media/image2081.png"/><Relationship Id="rId39" Type="http://schemas.openxmlformats.org/officeDocument/2006/relationships/customXml" Target="../ink/ink1967.xml"/><Relationship Id="rId286" Type="http://schemas.openxmlformats.org/officeDocument/2006/relationships/image" Target="../media/image2102.png"/><Relationship Id="rId451" Type="http://schemas.openxmlformats.org/officeDocument/2006/relationships/customXml" Target="../ink/ink2173.xml"/><Relationship Id="rId493" Type="http://schemas.openxmlformats.org/officeDocument/2006/relationships/customXml" Target="../ink/ink2194.xml"/><Relationship Id="rId507" Type="http://schemas.openxmlformats.org/officeDocument/2006/relationships/customXml" Target="../ink/ink2201.xml"/><Relationship Id="rId549" Type="http://schemas.openxmlformats.org/officeDocument/2006/relationships/customXml" Target="../ink/ink2222.xml"/><Relationship Id="rId50" Type="http://schemas.openxmlformats.org/officeDocument/2006/relationships/image" Target="../media/image1984.png"/><Relationship Id="rId104" Type="http://schemas.openxmlformats.org/officeDocument/2006/relationships/image" Target="../media/image2011.png"/><Relationship Id="rId146" Type="http://schemas.openxmlformats.org/officeDocument/2006/relationships/image" Target="../media/image2032.png"/><Relationship Id="rId188" Type="http://schemas.openxmlformats.org/officeDocument/2006/relationships/image" Target="../media/image2053.png"/><Relationship Id="rId311" Type="http://schemas.openxmlformats.org/officeDocument/2006/relationships/customXml" Target="../ink/ink2103.xml"/><Relationship Id="rId353" Type="http://schemas.openxmlformats.org/officeDocument/2006/relationships/customXml" Target="../ink/ink2124.xml"/><Relationship Id="rId395" Type="http://schemas.openxmlformats.org/officeDocument/2006/relationships/customXml" Target="../ink/ink2145.xml"/><Relationship Id="rId409" Type="http://schemas.openxmlformats.org/officeDocument/2006/relationships/customXml" Target="../ink/ink2152.xml"/><Relationship Id="rId560" Type="http://schemas.openxmlformats.org/officeDocument/2006/relationships/image" Target="../media/image2238.png"/><Relationship Id="rId92" Type="http://schemas.openxmlformats.org/officeDocument/2006/relationships/image" Target="../media/image2005.png"/><Relationship Id="rId213" Type="http://schemas.openxmlformats.org/officeDocument/2006/relationships/customXml" Target="../ink/ink2054.xml"/><Relationship Id="rId420" Type="http://schemas.openxmlformats.org/officeDocument/2006/relationships/image" Target="../media/image2168.png"/><Relationship Id="rId255" Type="http://schemas.openxmlformats.org/officeDocument/2006/relationships/customXml" Target="../ink/ink2075.xml"/><Relationship Id="rId297" Type="http://schemas.openxmlformats.org/officeDocument/2006/relationships/customXml" Target="../ink/ink2096.xml"/><Relationship Id="rId462" Type="http://schemas.openxmlformats.org/officeDocument/2006/relationships/image" Target="../media/image2189.png"/><Relationship Id="rId518" Type="http://schemas.openxmlformats.org/officeDocument/2006/relationships/image" Target="../media/image2217.png"/><Relationship Id="rId115" Type="http://schemas.openxmlformats.org/officeDocument/2006/relationships/customXml" Target="../ink/ink2005.xml"/><Relationship Id="rId157" Type="http://schemas.openxmlformats.org/officeDocument/2006/relationships/customXml" Target="../ink/ink2026.xml"/><Relationship Id="rId322" Type="http://schemas.openxmlformats.org/officeDocument/2006/relationships/image" Target="../media/image2120.png"/><Relationship Id="rId364" Type="http://schemas.openxmlformats.org/officeDocument/2006/relationships/image" Target="../media/image2141.png"/><Relationship Id="rId61" Type="http://schemas.openxmlformats.org/officeDocument/2006/relationships/customXml" Target="../ink/ink1978.xml"/><Relationship Id="rId199" Type="http://schemas.openxmlformats.org/officeDocument/2006/relationships/customXml" Target="../ink/ink2047.xml"/><Relationship Id="rId571" Type="http://schemas.openxmlformats.org/officeDocument/2006/relationships/customXml" Target="../ink/ink2233.xml"/><Relationship Id="rId19" Type="http://schemas.openxmlformats.org/officeDocument/2006/relationships/customXml" Target="../ink/ink1957.xml"/><Relationship Id="rId224" Type="http://schemas.openxmlformats.org/officeDocument/2006/relationships/image" Target="../media/image2071.png"/><Relationship Id="rId266" Type="http://schemas.openxmlformats.org/officeDocument/2006/relationships/image" Target="../media/image2092.png"/><Relationship Id="rId431" Type="http://schemas.openxmlformats.org/officeDocument/2006/relationships/customXml" Target="../ink/ink2163.xml"/><Relationship Id="rId473" Type="http://schemas.openxmlformats.org/officeDocument/2006/relationships/customXml" Target="../ink/ink2184.xml"/><Relationship Id="rId529" Type="http://schemas.openxmlformats.org/officeDocument/2006/relationships/customXml" Target="../ink/ink2212.xml"/><Relationship Id="rId30" Type="http://schemas.openxmlformats.org/officeDocument/2006/relationships/image" Target="../media/image1974.png"/><Relationship Id="rId126" Type="http://schemas.openxmlformats.org/officeDocument/2006/relationships/image" Target="../media/image2022.png"/><Relationship Id="rId168" Type="http://schemas.openxmlformats.org/officeDocument/2006/relationships/image" Target="../media/image2043.png"/><Relationship Id="rId333" Type="http://schemas.openxmlformats.org/officeDocument/2006/relationships/customXml" Target="../ink/ink2114.xml"/><Relationship Id="rId540" Type="http://schemas.openxmlformats.org/officeDocument/2006/relationships/image" Target="../media/image2228.png"/><Relationship Id="rId72" Type="http://schemas.openxmlformats.org/officeDocument/2006/relationships/image" Target="../media/image1995.png"/><Relationship Id="rId375" Type="http://schemas.openxmlformats.org/officeDocument/2006/relationships/customXml" Target="../ink/ink2135.xml"/><Relationship Id="rId3" Type="http://schemas.openxmlformats.org/officeDocument/2006/relationships/customXml" Target="../ink/ink1949.xml"/><Relationship Id="rId235" Type="http://schemas.openxmlformats.org/officeDocument/2006/relationships/customXml" Target="../ink/ink2065.xml"/><Relationship Id="rId277" Type="http://schemas.openxmlformats.org/officeDocument/2006/relationships/customXml" Target="../ink/ink2086.xml"/><Relationship Id="rId400" Type="http://schemas.openxmlformats.org/officeDocument/2006/relationships/image" Target="../media/image2158.png"/><Relationship Id="rId442" Type="http://schemas.openxmlformats.org/officeDocument/2006/relationships/image" Target="../media/image2179.png"/><Relationship Id="rId484" Type="http://schemas.openxmlformats.org/officeDocument/2006/relationships/image" Target="../media/image2200.png"/><Relationship Id="rId137" Type="http://schemas.openxmlformats.org/officeDocument/2006/relationships/customXml" Target="../ink/ink2016.xml"/><Relationship Id="rId302" Type="http://schemas.openxmlformats.org/officeDocument/2006/relationships/image" Target="../media/image2110.png"/><Relationship Id="rId344" Type="http://schemas.openxmlformats.org/officeDocument/2006/relationships/image" Target="../media/image2131.png"/><Relationship Id="rId41" Type="http://schemas.openxmlformats.org/officeDocument/2006/relationships/customXml" Target="../ink/ink1968.xml"/><Relationship Id="rId83" Type="http://schemas.openxmlformats.org/officeDocument/2006/relationships/customXml" Target="../ink/ink1989.xml"/><Relationship Id="rId179" Type="http://schemas.openxmlformats.org/officeDocument/2006/relationships/customXml" Target="../ink/ink2037.xml"/><Relationship Id="rId386" Type="http://schemas.openxmlformats.org/officeDocument/2006/relationships/image" Target="../media/image2152.png"/><Relationship Id="rId551" Type="http://schemas.openxmlformats.org/officeDocument/2006/relationships/customXml" Target="../ink/ink2223.xml"/><Relationship Id="rId190" Type="http://schemas.openxmlformats.org/officeDocument/2006/relationships/image" Target="../media/image2054.png"/><Relationship Id="rId204" Type="http://schemas.openxmlformats.org/officeDocument/2006/relationships/image" Target="../media/image2061.png"/><Relationship Id="rId246" Type="http://schemas.openxmlformats.org/officeDocument/2006/relationships/image" Target="../media/image2082.png"/><Relationship Id="rId288" Type="http://schemas.openxmlformats.org/officeDocument/2006/relationships/image" Target="../media/image2103.png"/><Relationship Id="rId411" Type="http://schemas.openxmlformats.org/officeDocument/2006/relationships/customXml" Target="../ink/ink2153.xml"/><Relationship Id="rId453" Type="http://schemas.openxmlformats.org/officeDocument/2006/relationships/customXml" Target="../ink/ink2174.xml"/><Relationship Id="rId509" Type="http://schemas.openxmlformats.org/officeDocument/2006/relationships/customXml" Target="../ink/ink2202.xml"/><Relationship Id="rId106" Type="http://schemas.openxmlformats.org/officeDocument/2006/relationships/image" Target="../media/image2012.png"/><Relationship Id="rId313" Type="http://schemas.openxmlformats.org/officeDocument/2006/relationships/customXml" Target="../ink/ink2104.xml"/><Relationship Id="rId495" Type="http://schemas.openxmlformats.org/officeDocument/2006/relationships/customXml" Target="../ink/ink2195.xml"/><Relationship Id="rId10" Type="http://schemas.openxmlformats.org/officeDocument/2006/relationships/image" Target="../media/image1964.png"/><Relationship Id="rId52" Type="http://schemas.openxmlformats.org/officeDocument/2006/relationships/image" Target="../media/image1985.png"/><Relationship Id="rId94" Type="http://schemas.openxmlformats.org/officeDocument/2006/relationships/image" Target="../media/image2006.png"/><Relationship Id="rId148" Type="http://schemas.openxmlformats.org/officeDocument/2006/relationships/image" Target="../media/image2033.png"/><Relationship Id="rId355" Type="http://schemas.openxmlformats.org/officeDocument/2006/relationships/customXml" Target="../ink/ink2125.xml"/><Relationship Id="rId397" Type="http://schemas.openxmlformats.org/officeDocument/2006/relationships/customXml" Target="../ink/ink2146.xml"/><Relationship Id="rId520" Type="http://schemas.openxmlformats.org/officeDocument/2006/relationships/image" Target="../media/image2218.png"/><Relationship Id="rId562" Type="http://schemas.openxmlformats.org/officeDocument/2006/relationships/image" Target="../media/image2239.png"/><Relationship Id="rId215" Type="http://schemas.openxmlformats.org/officeDocument/2006/relationships/customXml" Target="../ink/ink2055.xml"/><Relationship Id="rId257" Type="http://schemas.openxmlformats.org/officeDocument/2006/relationships/customXml" Target="../ink/ink2076.xml"/><Relationship Id="rId422" Type="http://schemas.openxmlformats.org/officeDocument/2006/relationships/image" Target="../media/image2169.png"/><Relationship Id="rId464" Type="http://schemas.openxmlformats.org/officeDocument/2006/relationships/image" Target="../media/image2190.png"/><Relationship Id="rId299" Type="http://schemas.openxmlformats.org/officeDocument/2006/relationships/customXml" Target="../ink/ink2097.xml"/><Relationship Id="rId63" Type="http://schemas.openxmlformats.org/officeDocument/2006/relationships/customXml" Target="../ink/ink1979.xml"/><Relationship Id="rId159" Type="http://schemas.openxmlformats.org/officeDocument/2006/relationships/customXml" Target="../ink/ink2027.xml"/><Relationship Id="rId366" Type="http://schemas.openxmlformats.org/officeDocument/2006/relationships/image" Target="../media/image2142.png"/><Relationship Id="rId573" Type="http://schemas.openxmlformats.org/officeDocument/2006/relationships/customXml" Target="../ink/ink2234.xml"/><Relationship Id="rId226" Type="http://schemas.openxmlformats.org/officeDocument/2006/relationships/image" Target="../media/image2072.png"/><Relationship Id="rId433" Type="http://schemas.openxmlformats.org/officeDocument/2006/relationships/customXml" Target="../ink/ink2164.xml"/><Relationship Id="rId74" Type="http://schemas.openxmlformats.org/officeDocument/2006/relationships/image" Target="../media/image1996.png"/><Relationship Id="rId377" Type="http://schemas.openxmlformats.org/officeDocument/2006/relationships/customXml" Target="../ink/ink2136.xml"/><Relationship Id="rId500" Type="http://schemas.openxmlformats.org/officeDocument/2006/relationships/image" Target="../media/image2208.png"/><Relationship Id="rId5" Type="http://schemas.openxmlformats.org/officeDocument/2006/relationships/customXml" Target="../ink/ink1950.xml"/><Relationship Id="rId237" Type="http://schemas.openxmlformats.org/officeDocument/2006/relationships/customXml" Target="../ink/ink2066.xml"/><Relationship Id="rId444" Type="http://schemas.openxmlformats.org/officeDocument/2006/relationships/image" Target="../media/image2180.png"/><Relationship Id="rId290" Type="http://schemas.openxmlformats.org/officeDocument/2006/relationships/image" Target="../media/image2104.png"/><Relationship Id="rId304" Type="http://schemas.openxmlformats.org/officeDocument/2006/relationships/image" Target="../media/image2111.png"/><Relationship Id="rId388" Type="http://schemas.openxmlformats.org/officeDocument/2006/relationships/image" Target="../media/image2153.png"/><Relationship Id="rId511" Type="http://schemas.openxmlformats.org/officeDocument/2006/relationships/customXml" Target="../ink/ink2203.xml"/><Relationship Id="rId85" Type="http://schemas.openxmlformats.org/officeDocument/2006/relationships/customXml" Target="../ink/ink1990.xml"/><Relationship Id="rId150" Type="http://schemas.openxmlformats.org/officeDocument/2006/relationships/image" Target="../media/image2034.png"/><Relationship Id="rId248" Type="http://schemas.openxmlformats.org/officeDocument/2006/relationships/image" Target="../media/image2083.png"/><Relationship Id="rId455" Type="http://schemas.openxmlformats.org/officeDocument/2006/relationships/customXml" Target="../ink/ink2175.xml"/><Relationship Id="rId12" Type="http://schemas.openxmlformats.org/officeDocument/2006/relationships/image" Target="../media/image1965.png"/><Relationship Id="rId108" Type="http://schemas.openxmlformats.org/officeDocument/2006/relationships/image" Target="../media/image2013.png"/><Relationship Id="rId315" Type="http://schemas.openxmlformats.org/officeDocument/2006/relationships/customXml" Target="../ink/ink2105.xml"/><Relationship Id="rId522" Type="http://schemas.openxmlformats.org/officeDocument/2006/relationships/image" Target="../media/image2219.png"/><Relationship Id="rId96" Type="http://schemas.openxmlformats.org/officeDocument/2006/relationships/image" Target="../media/image2007.png"/><Relationship Id="rId161" Type="http://schemas.openxmlformats.org/officeDocument/2006/relationships/customXml" Target="../ink/ink2028.xml"/><Relationship Id="rId399" Type="http://schemas.openxmlformats.org/officeDocument/2006/relationships/customXml" Target="../ink/ink2147.xml"/><Relationship Id="rId259" Type="http://schemas.openxmlformats.org/officeDocument/2006/relationships/customXml" Target="../ink/ink2077.xml"/><Relationship Id="rId466" Type="http://schemas.openxmlformats.org/officeDocument/2006/relationships/image" Target="../media/image2191.png"/><Relationship Id="rId23" Type="http://schemas.openxmlformats.org/officeDocument/2006/relationships/customXml" Target="../ink/ink1959.xml"/><Relationship Id="rId119" Type="http://schemas.openxmlformats.org/officeDocument/2006/relationships/customXml" Target="../ink/ink2007.xml"/><Relationship Id="rId326" Type="http://schemas.openxmlformats.org/officeDocument/2006/relationships/image" Target="../media/image2122.png"/><Relationship Id="rId533" Type="http://schemas.openxmlformats.org/officeDocument/2006/relationships/customXml" Target="../ink/ink2214.xml"/><Relationship Id="rId172" Type="http://schemas.openxmlformats.org/officeDocument/2006/relationships/image" Target="../media/image2045.png"/><Relationship Id="rId477" Type="http://schemas.openxmlformats.org/officeDocument/2006/relationships/customXml" Target="../ink/ink2186.xml"/><Relationship Id="rId337" Type="http://schemas.openxmlformats.org/officeDocument/2006/relationships/customXml" Target="../ink/ink2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5.png"/><Relationship Id="rId21" Type="http://schemas.openxmlformats.org/officeDocument/2006/relationships/image" Target="../media/image2257.png"/><Relationship Id="rId42" Type="http://schemas.openxmlformats.org/officeDocument/2006/relationships/customXml" Target="../ink/ink2257.xml"/><Relationship Id="rId63" Type="http://schemas.openxmlformats.org/officeDocument/2006/relationships/image" Target="../media/image2278.png"/><Relationship Id="rId84" Type="http://schemas.openxmlformats.org/officeDocument/2006/relationships/customXml" Target="../ink/ink2278.xml"/><Relationship Id="rId138" Type="http://schemas.openxmlformats.org/officeDocument/2006/relationships/customXml" Target="../ink/ink2305.xml"/><Relationship Id="rId107" Type="http://schemas.openxmlformats.org/officeDocument/2006/relationships/image" Target="../media/image2300.png"/><Relationship Id="rId11" Type="http://schemas.openxmlformats.org/officeDocument/2006/relationships/image" Target="../media/image2252.png"/><Relationship Id="rId32" Type="http://schemas.openxmlformats.org/officeDocument/2006/relationships/customXml" Target="../ink/ink2252.xml"/><Relationship Id="rId37" Type="http://schemas.openxmlformats.org/officeDocument/2006/relationships/image" Target="../media/image2265.png"/><Relationship Id="rId53" Type="http://schemas.openxmlformats.org/officeDocument/2006/relationships/image" Target="../media/image2273.png"/><Relationship Id="rId58" Type="http://schemas.openxmlformats.org/officeDocument/2006/relationships/customXml" Target="../ink/ink2265.xml"/><Relationship Id="rId74" Type="http://schemas.openxmlformats.org/officeDocument/2006/relationships/customXml" Target="../ink/ink2273.xml"/><Relationship Id="rId79" Type="http://schemas.openxmlformats.org/officeDocument/2006/relationships/image" Target="../media/image2286.png"/><Relationship Id="rId102" Type="http://schemas.openxmlformats.org/officeDocument/2006/relationships/customXml" Target="../ink/ink2287.xml"/><Relationship Id="rId123" Type="http://schemas.openxmlformats.org/officeDocument/2006/relationships/image" Target="../media/image2308.png"/><Relationship Id="rId128" Type="http://schemas.openxmlformats.org/officeDocument/2006/relationships/customXml" Target="../ink/ink2300.xml"/><Relationship Id="rId5" Type="http://schemas.openxmlformats.org/officeDocument/2006/relationships/image" Target="../media/image2249.png"/><Relationship Id="rId90" Type="http://schemas.openxmlformats.org/officeDocument/2006/relationships/customXml" Target="../ink/ink2281.xml"/><Relationship Id="rId95" Type="http://schemas.openxmlformats.org/officeDocument/2006/relationships/image" Target="../media/image2294.png"/><Relationship Id="rId22" Type="http://schemas.openxmlformats.org/officeDocument/2006/relationships/customXml" Target="../ink/ink2247.xml"/><Relationship Id="rId27" Type="http://schemas.openxmlformats.org/officeDocument/2006/relationships/image" Target="../media/image2260.png"/><Relationship Id="rId43" Type="http://schemas.openxmlformats.org/officeDocument/2006/relationships/image" Target="../media/image2268.png"/><Relationship Id="rId48" Type="http://schemas.openxmlformats.org/officeDocument/2006/relationships/customXml" Target="../ink/ink2260.xml"/><Relationship Id="rId64" Type="http://schemas.openxmlformats.org/officeDocument/2006/relationships/customXml" Target="../ink/ink2268.xml"/><Relationship Id="rId69" Type="http://schemas.openxmlformats.org/officeDocument/2006/relationships/image" Target="../media/image2281.png"/><Relationship Id="rId113" Type="http://schemas.openxmlformats.org/officeDocument/2006/relationships/image" Target="../media/image2303.png"/><Relationship Id="rId118" Type="http://schemas.openxmlformats.org/officeDocument/2006/relationships/customXml" Target="../ink/ink2295.xml"/><Relationship Id="rId134" Type="http://schemas.openxmlformats.org/officeDocument/2006/relationships/customXml" Target="../ink/ink2303.xml"/><Relationship Id="rId139" Type="http://schemas.openxmlformats.org/officeDocument/2006/relationships/image" Target="../media/image2316.png"/><Relationship Id="rId80" Type="http://schemas.openxmlformats.org/officeDocument/2006/relationships/customXml" Target="../ink/ink2276.xml"/><Relationship Id="rId85" Type="http://schemas.openxmlformats.org/officeDocument/2006/relationships/image" Target="../media/image2289.png"/><Relationship Id="rId12" Type="http://schemas.openxmlformats.org/officeDocument/2006/relationships/customXml" Target="../ink/ink2242.xml"/><Relationship Id="rId17" Type="http://schemas.openxmlformats.org/officeDocument/2006/relationships/image" Target="../media/image2255.png"/><Relationship Id="rId33" Type="http://schemas.openxmlformats.org/officeDocument/2006/relationships/image" Target="../media/image2263.png"/><Relationship Id="rId38" Type="http://schemas.openxmlformats.org/officeDocument/2006/relationships/customXml" Target="../ink/ink2255.xml"/><Relationship Id="rId59" Type="http://schemas.openxmlformats.org/officeDocument/2006/relationships/image" Target="../media/image2276.png"/><Relationship Id="rId103" Type="http://schemas.openxmlformats.org/officeDocument/2006/relationships/image" Target="../media/image2298.png"/><Relationship Id="rId108" Type="http://schemas.openxmlformats.org/officeDocument/2006/relationships/customXml" Target="../ink/ink2290.xml"/><Relationship Id="rId124" Type="http://schemas.openxmlformats.org/officeDocument/2006/relationships/customXml" Target="../ink/ink2298.xml"/><Relationship Id="rId129" Type="http://schemas.openxmlformats.org/officeDocument/2006/relationships/image" Target="../media/image2311.png"/><Relationship Id="rId54" Type="http://schemas.openxmlformats.org/officeDocument/2006/relationships/customXml" Target="../ink/ink2263.xml"/><Relationship Id="rId70" Type="http://schemas.openxmlformats.org/officeDocument/2006/relationships/customXml" Target="../ink/ink2271.xml"/><Relationship Id="rId75" Type="http://schemas.openxmlformats.org/officeDocument/2006/relationships/image" Target="../media/image2284.png"/><Relationship Id="rId91" Type="http://schemas.openxmlformats.org/officeDocument/2006/relationships/image" Target="../media/image2292.png"/><Relationship Id="rId96" Type="http://schemas.openxmlformats.org/officeDocument/2006/relationships/customXml" Target="../ink/ink2284.xml"/><Relationship Id="rId140" Type="http://schemas.openxmlformats.org/officeDocument/2006/relationships/customXml" Target="../ink/ink2306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239.xml"/><Relationship Id="rId23" Type="http://schemas.openxmlformats.org/officeDocument/2006/relationships/image" Target="../media/image2258.png"/><Relationship Id="rId28" Type="http://schemas.openxmlformats.org/officeDocument/2006/relationships/customXml" Target="../ink/ink2250.xml"/><Relationship Id="rId49" Type="http://schemas.openxmlformats.org/officeDocument/2006/relationships/image" Target="../media/image2271.png"/><Relationship Id="rId114" Type="http://schemas.openxmlformats.org/officeDocument/2006/relationships/customXml" Target="../ink/ink2293.xml"/><Relationship Id="rId119" Type="http://schemas.openxmlformats.org/officeDocument/2006/relationships/image" Target="../media/image2306.png"/><Relationship Id="rId44" Type="http://schemas.openxmlformats.org/officeDocument/2006/relationships/customXml" Target="../ink/ink2258.xml"/><Relationship Id="rId60" Type="http://schemas.openxmlformats.org/officeDocument/2006/relationships/customXml" Target="../ink/ink2266.xml"/><Relationship Id="rId65" Type="http://schemas.openxmlformats.org/officeDocument/2006/relationships/image" Target="../media/image2279.png"/><Relationship Id="rId81" Type="http://schemas.openxmlformats.org/officeDocument/2006/relationships/image" Target="../media/image2287.png"/><Relationship Id="rId86" Type="http://schemas.openxmlformats.org/officeDocument/2006/relationships/customXml" Target="../ink/ink2279.xml"/><Relationship Id="rId130" Type="http://schemas.openxmlformats.org/officeDocument/2006/relationships/customXml" Target="../ink/ink2301.xml"/><Relationship Id="rId135" Type="http://schemas.openxmlformats.org/officeDocument/2006/relationships/image" Target="../media/image2314.png"/><Relationship Id="rId13" Type="http://schemas.openxmlformats.org/officeDocument/2006/relationships/image" Target="../media/image2253.png"/><Relationship Id="rId18" Type="http://schemas.openxmlformats.org/officeDocument/2006/relationships/customXml" Target="../ink/ink2245.xml"/><Relationship Id="rId39" Type="http://schemas.openxmlformats.org/officeDocument/2006/relationships/image" Target="../media/image2266.png"/><Relationship Id="rId109" Type="http://schemas.openxmlformats.org/officeDocument/2006/relationships/image" Target="../media/image2301.png"/><Relationship Id="rId34" Type="http://schemas.openxmlformats.org/officeDocument/2006/relationships/customXml" Target="../ink/ink2253.xml"/><Relationship Id="rId50" Type="http://schemas.openxmlformats.org/officeDocument/2006/relationships/customXml" Target="../ink/ink2261.xml"/><Relationship Id="rId55" Type="http://schemas.openxmlformats.org/officeDocument/2006/relationships/image" Target="../media/image2274.png"/><Relationship Id="rId76" Type="http://schemas.openxmlformats.org/officeDocument/2006/relationships/customXml" Target="../ink/ink2274.xml"/><Relationship Id="rId97" Type="http://schemas.openxmlformats.org/officeDocument/2006/relationships/image" Target="../media/image2295.png"/><Relationship Id="rId104" Type="http://schemas.openxmlformats.org/officeDocument/2006/relationships/customXml" Target="../ink/ink2288.xml"/><Relationship Id="rId120" Type="http://schemas.openxmlformats.org/officeDocument/2006/relationships/customXml" Target="../ink/ink2296.xml"/><Relationship Id="rId125" Type="http://schemas.openxmlformats.org/officeDocument/2006/relationships/image" Target="../media/image2309.png"/><Relationship Id="rId141" Type="http://schemas.openxmlformats.org/officeDocument/2006/relationships/image" Target="../media/image2317.png"/><Relationship Id="rId7" Type="http://schemas.openxmlformats.org/officeDocument/2006/relationships/image" Target="../media/image2250.png"/><Relationship Id="rId71" Type="http://schemas.openxmlformats.org/officeDocument/2006/relationships/image" Target="../media/image2282.png"/><Relationship Id="rId92" Type="http://schemas.openxmlformats.org/officeDocument/2006/relationships/customXml" Target="../ink/ink2282.xml"/><Relationship Id="rId2" Type="http://schemas.openxmlformats.org/officeDocument/2006/relationships/customXml" Target="../ink/ink2237.xml"/><Relationship Id="rId29" Type="http://schemas.openxmlformats.org/officeDocument/2006/relationships/image" Target="../media/image2261.png"/><Relationship Id="rId24" Type="http://schemas.openxmlformats.org/officeDocument/2006/relationships/customXml" Target="../ink/ink2248.xml"/><Relationship Id="rId40" Type="http://schemas.openxmlformats.org/officeDocument/2006/relationships/customXml" Target="../ink/ink2256.xml"/><Relationship Id="rId45" Type="http://schemas.openxmlformats.org/officeDocument/2006/relationships/image" Target="../media/image2269.png"/><Relationship Id="rId66" Type="http://schemas.openxmlformats.org/officeDocument/2006/relationships/customXml" Target="../ink/ink2269.xml"/><Relationship Id="rId87" Type="http://schemas.openxmlformats.org/officeDocument/2006/relationships/image" Target="../media/image2290.png"/><Relationship Id="rId110" Type="http://schemas.openxmlformats.org/officeDocument/2006/relationships/customXml" Target="../ink/ink2291.xml"/><Relationship Id="rId115" Type="http://schemas.openxmlformats.org/officeDocument/2006/relationships/image" Target="../media/image2304.png"/><Relationship Id="rId131" Type="http://schemas.openxmlformats.org/officeDocument/2006/relationships/image" Target="../media/image2312.png"/><Relationship Id="rId136" Type="http://schemas.openxmlformats.org/officeDocument/2006/relationships/customXml" Target="../ink/ink2304.xml"/><Relationship Id="rId61" Type="http://schemas.openxmlformats.org/officeDocument/2006/relationships/image" Target="../media/image2277.png"/><Relationship Id="rId82" Type="http://schemas.openxmlformats.org/officeDocument/2006/relationships/customXml" Target="../ink/ink2277.xml"/><Relationship Id="rId19" Type="http://schemas.openxmlformats.org/officeDocument/2006/relationships/image" Target="../media/image2256.png"/><Relationship Id="rId14" Type="http://schemas.openxmlformats.org/officeDocument/2006/relationships/customXml" Target="../ink/ink2243.xml"/><Relationship Id="rId30" Type="http://schemas.openxmlformats.org/officeDocument/2006/relationships/customXml" Target="../ink/ink2251.xml"/><Relationship Id="rId35" Type="http://schemas.openxmlformats.org/officeDocument/2006/relationships/image" Target="../media/image2264.png"/><Relationship Id="rId56" Type="http://schemas.openxmlformats.org/officeDocument/2006/relationships/customXml" Target="../ink/ink2264.xml"/><Relationship Id="rId77" Type="http://schemas.openxmlformats.org/officeDocument/2006/relationships/image" Target="../media/image2285.png"/><Relationship Id="rId100" Type="http://schemas.openxmlformats.org/officeDocument/2006/relationships/customXml" Target="../ink/ink2286.xml"/><Relationship Id="rId105" Type="http://schemas.openxmlformats.org/officeDocument/2006/relationships/image" Target="../media/image2299.png"/><Relationship Id="rId126" Type="http://schemas.openxmlformats.org/officeDocument/2006/relationships/customXml" Target="../ink/ink2299.xml"/><Relationship Id="rId8" Type="http://schemas.openxmlformats.org/officeDocument/2006/relationships/customXml" Target="../ink/ink2240.xml"/><Relationship Id="rId51" Type="http://schemas.openxmlformats.org/officeDocument/2006/relationships/image" Target="../media/image2272.png"/><Relationship Id="rId72" Type="http://schemas.openxmlformats.org/officeDocument/2006/relationships/customXml" Target="../ink/ink2272.xml"/><Relationship Id="rId93" Type="http://schemas.openxmlformats.org/officeDocument/2006/relationships/image" Target="../media/image2293.png"/><Relationship Id="rId98" Type="http://schemas.openxmlformats.org/officeDocument/2006/relationships/customXml" Target="../ink/ink2285.xml"/><Relationship Id="rId121" Type="http://schemas.openxmlformats.org/officeDocument/2006/relationships/image" Target="../media/image2307.png"/><Relationship Id="rId3" Type="http://schemas.openxmlformats.org/officeDocument/2006/relationships/image" Target="../media/image2248.png"/><Relationship Id="rId25" Type="http://schemas.openxmlformats.org/officeDocument/2006/relationships/image" Target="../media/image2259.png"/><Relationship Id="rId46" Type="http://schemas.openxmlformats.org/officeDocument/2006/relationships/customXml" Target="../ink/ink2259.xml"/><Relationship Id="rId67" Type="http://schemas.openxmlformats.org/officeDocument/2006/relationships/image" Target="../media/image2280.png"/><Relationship Id="rId116" Type="http://schemas.openxmlformats.org/officeDocument/2006/relationships/customXml" Target="../ink/ink2294.xml"/><Relationship Id="rId137" Type="http://schemas.openxmlformats.org/officeDocument/2006/relationships/image" Target="../media/image2315.png"/><Relationship Id="rId20" Type="http://schemas.openxmlformats.org/officeDocument/2006/relationships/customXml" Target="../ink/ink2246.xml"/><Relationship Id="rId41" Type="http://schemas.openxmlformats.org/officeDocument/2006/relationships/image" Target="../media/image2267.png"/><Relationship Id="rId62" Type="http://schemas.openxmlformats.org/officeDocument/2006/relationships/customXml" Target="../ink/ink2267.xml"/><Relationship Id="rId83" Type="http://schemas.openxmlformats.org/officeDocument/2006/relationships/image" Target="../media/image2288.png"/><Relationship Id="rId88" Type="http://schemas.openxmlformats.org/officeDocument/2006/relationships/customXml" Target="../ink/ink2280.xml"/><Relationship Id="rId111" Type="http://schemas.openxmlformats.org/officeDocument/2006/relationships/image" Target="../media/image2302.png"/><Relationship Id="rId132" Type="http://schemas.openxmlformats.org/officeDocument/2006/relationships/customXml" Target="../ink/ink2302.xml"/><Relationship Id="rId15" Type="http://schemas.openxmlformats.org/officeDocument/2006/relationships/image" Target="../media/image2254.png"/><Relationship Id="rId36" Type="http://schemas.openxmlformats.org/officeDocument/2006/relationships/customXml" Target="../ink/ink2254.xml"/><Relationship Id="rId57" Type="http://schemas.openxmlformats.org/officeDocument/2006/relationships/image" Target="../media/image2275.png"/><Relationship Id="rId106" Type="http://schemas.openxmlformats.org/officeDocument/2006/relationships/customXml" Target="../ink/ink2289.xml"/><Relationship Id="rId127" Type="http://schemas.openxmlformats.org/officeDocument/2006/relationships/image" Target="../media/image2310.png"/><Relationship Id="rId10" Type="http://schemas.openxmlformats.org/officeDocument/2006/relationships/customXml" Target="../ink/ink2241.xml"/><Relationship Id="rId31" Type="http://schemas.openxmlformats.org/officeDocument/2006/relationships/image" Target="../media/image2262.png"/><Relationship Id="rId52" Type="http://schemas.openxmlformats.org/officeDocument/2006/relationships/customXml" Target="../ink/ink2262.xml"/><Relationship Id="rId73" Type="http://schemas.openxmlformats.org/officeDocument/2006/relationships/image" Target="../media/image2283.png"/><Relationship Id="rId78" Type="http://schemas.openxmlformats.org/officeDocument/2006/relationships/customXml" Target="../ink/ink2275.xml"/><Relationship Id="rId94" Type="http://schemas.openxmlformats.org/officeDocument/2006/relationships/customXml" Target="../ink/ink2283.xml"/><Relationship Id="rId99" Type="http://schemas.openxmlformats.org/officeDocument/2006/relationships/image" Target="../media/image2296.png"/><Relationship Id="rId101" Type="http://schemas.openxmlformats.org/officeDocument/2006/relationships/image" Target="../media/image2297.png"/><Relationship Id="rId122" Type="http://schemas.openxmlformats.org/officeDocument/2006/relationships/customXml" Target="../ink/ink2297.xml"/><Relationship Id="rId4" Type="http://schemas.openxmlformats.org/officeDocument/2006/relationships/customXml" Target="../ink/ink2238.xml"/><Relationship Id="rId9" Type="http://schemas.openxmlformats.org/officeDocument/2006/relationships/image" Target="../media/image2251.png"/><Relationship Id="rId26" Type="http://schemas.openxmlformats.org/officeDocument/2006/relationships/customXml" Target="../ink/ink2249.xml"/><Relationship Id="rId47" Type="http://schemas.openxmlformats.org/officeDocument/2006/relationships/image" Target="../media/image2270.png"/><Relationship Id="rId68" Type="http://schemas.openxmlformats.org/officeDocument/2006/relationships/customXml" Target="../ink/ink2270.xml"/><Relationship Id="rId89" Type="http://schemas.openxmlformats.org/officeDocument/2006/relationships/image" Target="../media/image2291.png"/><Relationship Id="rId112" Type="http://schemas.openxmlformats.org/officeDocument/2006/relationships/customXml" Target="../ink/ink2292.xml"/><Relationship Id="rId133" Type="http://schemas.openxmlformats.org/officeDocument/2006/relationships/image" Target="../media/image2313.png"/><Relationship Id="rId16" Type="http://schemas.openxmlformats.org/officeDocument/2006/relationships/customXml" Target="../ink/ink224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12.xml"/><Relationship Id="rId18" Type="http://schemas.openxmlformats.org/officeDocument/2006/relationships/image" Target="../media/image2326.png"/><Relationship Id="rId26" Type="http://schemas.openxmlformats.org/officeDocument/2006/relationships/image" Target="../media/image2330.png"/><Relationship Id="rId39" Type="http://schemas.openxmlformats.org/officeDocument/2006/relationships/customXml" Target="../ink/ink2325.xml"/><Relationship Id="rId21" Type="http://schemas.openxmlformats.org/officeDocument/2006/relationships/customXml" Target="../ink/ink2316.xml"/><Relationship Id="rId34" Type="http://schemas.openxmlformats.org/officeDocument/2006/relationships/image" Target="../media/image2334.png"/><Relationship Id="rId42" Type="http://schemas.openxmlformats.org/officeDocument/2006/relationships/image" Target="../media/image2338.png"/><Relationship Id="rId47" Type="http://schemas.openxmlformats.org/officeDocument/2006/relationships/customXml" Target="../ink/ink2329.xml"/><Relationship Id="rId7" Type="http://schemas.openxmlformats.org/officeDocument/2006/relationships/customXml" Target="../ink/ink2309.xml"/><Relationship Id="rId2" Type="http://schemas.openxmlformats.org/officeDocument/2006/relationships/image" Target="../media/image2318.png"/><Relationship Id="rId16" Type="http://schemas.openxmlformats.org/officeDocument/2006/relationships/image" Target="../media/image2325.png"/><Relationship Id="rId29" Type="http://schemas.openxmlformats.org/officeDocument/2006/relationships/customXml" Target="../ink/ink23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20.png"/><Relationship Id="rId11" Type="http://schemas.openxmlformats.org/officeDocument/2006/relationships/customXml" Target="../ink/ink2311.xml"/><Relationship Id="rId24" Type="http://schemas.openxmlformats.org/officeDocument/2006/relationships/image" Target="../media/image2329.png"/><Relationship Id="rId32" Type="http://schemas.openxmlformats.org/officeDocument/2006/relationships/image" Target="../media/image2333.png"/><Relationship Id="rId37" Type="http://schemas.openxmlformats.org/officeDocument/2006/relationships/customXml" Target="../ink/ink2324.xml"/><Relationship Id="rId40" Type="http://schemas.openxmlformats.org/officeDocument/2006/relationships/image" Target="../media/image2337.png"/><Relationship Id="rId45" Type="http://schemas.openxmlformats.org/officeDocument/2006/relationships/customXml" Target="../ink/ink2328.xml"/><Relationship Id="rId5" Type="http://schemas.openxmlformats.org/officeDocument/2006/relationships/customXml" Target="../ink/ink2308.xml"/><Relationship Id="rId15" Type="http://schemas.openxmlformats.org/officeDocument/2006/relationships/customXml" Target="../ink/ink2313.xml"/><Relationship Id="rId23" Type="http://schemas.openxmlformats.org/officeDocument/2006/relationships/customXml" Target="../ink/ink2317.xml"/><Relationship Id="rId28" Type="http://schemas.openxmlformats.org/officeDocument/2006/relationships/image" Target="../media/image2331.png"/><Relationship Id="rId36" Type="http://schemas.openxmlformats.org/officeDocument/2006/relationships/image" Target="../media/image2335.png"/><Relationship Id="rId10" Type="http://schemas.openxmlformats.org/officeDocument/2006/relationships/image" Target="../media/image2322.png"/><Relationship Id="rId19" Type="http://schemas.openxmlformats.org/officeDocument/2006/relationships/customXml" Target="../ink/ink2315.xml"/><Relationship Id="rId31" Type="http://schemas.openxmlformats.org/officeDocument/2006/relationships/customXml" Target="../ink/ink2321.xml"/><Relationship Id="rId44" Type="http://schemas.openxmlformats.org/officeDocument/2006/relationships/image" Target="../media/image2339.png"/><Relationship Id="rId4" Type="http://schemas.openxmlformats.org/officeDocument/2006/relationships/image" Target="../media/image2319.png"/><Relationship Id="rId9" Type="http://schemas.openxmlformats.org/officeDocument/2006/relationships/customXml" Target="../ink/ink2310.xml"/><Relationship Id="rId14" Type="http://schemas.openxmlformats.org/officeDocument/2006/relationships/image" Target="../media/image2324.png"/><Relationship Id="rId22" Type="http://schemas.openxmlformats.org/officeDocument/2006/relationships/image" Target="../media/image2328.png"/><Relationship Id="rId27" Type="http://schemas.openxmlformats.org/officeDocument/2006/relationships/customXml" Target="../ink/ink2319.xml"/><Relationship Id="rId30" Type="http://schemas.openxmlformats.org/officeDocument/2006/relationships/image" Target="../media/image2332.png"/><Relationship Id="rId35" Type="http://schemas.openxmlformats.org/officeDocument/2006/relationships/customXml" Target="../ink/ink2323.xml"/><Relationship Id="rId43" Type="http://schemas.openxmlformats.org/officeDocument/2006/relationships/customXml" Target="../ink/ink2327.xml"/><Relationship Id="rId48" Type="http://schemas.openxmlformats.org/officeDocument/2006/relationships/image" Target="../media/image2341.png"/><Relationship Id="rId8" Type="http://schemas.openxmlformats.org/officeDocument/2006/relationships/image" Target="../media/image2321.png"/><Relationship Id="rId3" Type="http://schemas.openxmlformats.org/officeDocument/2006/relationships/customXml" Target="../ink/ink2307.xml"/><Relationship Id="rId12" Type="http://schemas.openxmlformats.org/officeDocument/2006/relationships/image" Target="../media/image2323.png"/><Relationship Id="rId17" Type="http://schemas.openxmlformats.org/officeDocument/2006/relationships/customXml" Target="../ink/ink2314.xml"/><Relationship Id="rId25" Type="http://schemas.openxmlformats.org/officeDocument/2006/relationships/customXml" Target="../ink/ink2318.xml"/><Relationship Id="rId33" Type="http://schemas.openxmlformats.org/officeDocument/2006/relationships/customXml" Target="../ink/ink2322.xml"/><Relationship Id="rId38" Type="http://schemas.openxmlformats.org/officeDocument/2006/relationships/image" Target="../media/image2336.png"/><Relationship Id="rId46" Type="http://schemas.openxmlformats.org/officeDocument/2006/relationships/image" Target="../media/image2340.png"/><Relationship Id="rId20" Type="http://schemas.openxmlformats.org/officeDocument/2006/relationships/image" Target="../media/image2327.png"/><Relationship Id="rId41" Type="http://schemas.openxmlformats.org/officeDocument/2006/relationships/customXml" Target="../ink/ink23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40" Type="http://schemas.openxmlformats.org/officeDocument/2006/relationships/image" Target="../media/image19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4" Type="http://schemas.openxmlformats.org/officeDocument/2006/relationships/image" Target="../media/image8100.png"/><Relationship Id="rId9" Type="http://schemas.openxmlformats.org/officeDocument/2006/relationships/customXml" Target="../ink/ink4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27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26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2" Type="http://schemas.openxmlformats.org/officeDocument/2006/relationships/image" Target="../media/image2342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customXml" Target="../ink/ink26.xml"/><Relationship Id="rId24" Type="http://schemas.openxmlformats.org/officeDocument/2006/relationships/image" Target="../media/image32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34.png"/><Relationship Id="rId10" Type="http://schemas.openxmlformats.org/officeDocument/2006/relationships/image" Target="../media/image25.png"/><Relationship Id="rId19" Type="http://schemas.openxmlformats.org/officeDocument/2006/relationships/customXml" Target="../ink/ink30.xml"/><Relationship Id="rId4" Type="http://schemas.openxmlformats.org/officeDocument/2006/relationships/image" Target="../media/image22.png"/><Relationship Id="rId9" Type="http://schemas.openxmlformats.org/officeDocument/2006/relationships/customXml" Target="../ink/ink25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34.xml"/><Relationship Id="rId3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.xml"/><Relationship Id="rId21" Type="http://schemas.openxmlformats.org/officeDocument/2006/relationships/customXml" Target="../ink/ink45.xml"/><Relationship Id="rId63" Type="http://schemas.openxmlformats.org/officeDocument/2006/relationships/customXml" Target="../ink/ink66.xml"/><Relationship Id="rId159" Type="http://schemas.openxmlformats.org/officeDocument/2006/relationships/customXml" Target="../ink/ink114.xml"/><Relationship Id="rId170" Type="http://schemas.openxmlformats.org/officeDocument/2006/relationships/image" Target="../media/image121.png"/><Relationship Id="rId226" Type="http://schemas.openxmlformats.org/officeDocument/2006/relationships/image" Target="../media/image149.png"/><Relationship Id="rId268" Type="http://schemas.openxmlformats.org/officeDocument/2006/relationships/image" Target="../media/image170.png"/><Relationship Id="rId32" Type="http://schemas.openxmlformats.org/officeDocument/2006/relationships/image" Target="../media/image52.png"/><Relationship Id="rId74" Type="http://schemas.openxmlformats.org/officeDocument/2006/relationships/image" Target="../media/image73.png"/><Relationship Id="rId128" Type="http://schemas.openxmlformats.org/officeDocument/2006/relationships/image" Target="../media/image100.png"/><Relationship Id="rId5" Type="http://schemas.openxmlformats.org/officeDocument/2006/relationships/customXml" Target="../ink/ink37.xml"/><Relationship Id="rId181" Type="http://schemas.openxmlformats.org/officeDocument/2006/relationships/customXml" Target="../ink/ink125.xml"/><Relationship Id="rId237" Type="http://schemas.openxmlformats.org/officeDocument/2006/relationships/customXml" Target="../ink/ink153.xml"/><Relationship Id="rId258" Type="http://schemas.openxmlformats.org/officeDocument/2006/relationships/image" Target="../media/image165.png"/><Relationship Id="rId279" Type="http://schemas.openxmlformats.org/officeDocument/2006/relationships/customXml" Target="../ink/ink174.xml"/><Relationship Id="rId22" Type="http://schemas.openxmlformats.org/officeDocument/2006/relationships/image" Target="../media/image47.png"/><Relationship Id="rId43" Type="http://schemas.openxmlformats.org/officeDocument/2006/relationships/customXml" Target="../ink/ink56.xml"/><Relationship Id="rId64" Type="http://schemas.openxmlformats.org/officeDocument/2006/relationships/image" Target="../media/image68.png"/><Relationship Id="rId118" Type="http://schemas.openxmlformats.org/officeDocument/2006/relationships/image" Target="../media/image95.png"/><Relationship Id="rId139" Type="http://schemas.openxmlformats.org/officeDocument/2006/relationships/customXml" Target="../ink/ink104.xml"/><Relationship Id="rId85" Type="http://schemas.openxmlformats.org/officeDocument/2006/relationships/customXml" Target="../ink/ink77.xml"/><Relationship Id="rId150" Type="http://schemas.openxmlformats.org/officeDocument/2006/relationships/image" Target="../media/image111.png"/><Relationship Id="rId171" Type="http://schemas.openxmlformats.org/officeDocument/2006/relationships/customXml" Target="../ink/ink120.xml"/><Relationship Id="rId192" Type="http://schemas.openxmlformats.org/officeDocument/2006/relationships/image" Target="../media/image132.png"/><Relationship Id="rId206" Type="http://schemas.openxmlformats.org/officeDocument/2006/relationships/image" Target="../media/image139.png"/><Relationship Id="rId227" Type="http://schemas.openxmlformats.org/officeDocument/2006/relationships/customXml" Target="../ink/ink148.xml"/><Relationship Id="rId248" Type="http://schemas.openxmlformats.org/officeDocument/2006/relationships/image" Target="../media/image160.png"/><Relationship Id="rId269" Type="http://schemas.openxmlformats.org/officeDocument/2006/relationships/customXml" Target="../ink/ink169.xml"/><Relationship Id="rId12" Type="http://schemas.openxmlformats.org/officeDocument/2006/relationships/image" Target="../media/image42.png"/><Relationship Id="rId33" Type="http://schemas.openxmlformats.org/officeDocument/2006/relationships/customXml" Target="../ink/ink51.xml"/><Relationship Id="rId108" Type="http://schemas.openxmlformats.org/officeDocument/2006/relationships/image" Target="../media/image90.png"/><Relationship Id="rId129" Type="http://schemas.openxmlformats.org/officeDocument/2006/relationships/customXml" Target="../ink/ink99.xml"/><Relationship Id="rId280" Type="http://schemas.openxmlformats.org/officeDocument/2006/relationships/image" Target="../media/image176.png"/><Relationship Id="rId54" Type="http://schemas.openxmlformats.org/officeDocument/2006/relationships/image" Target="../media/image63.png"/><Relationship Id="rId75" Type="http://schemas.openxmlformats.org/officeDocument/2006/relationships/customXml" Target="../ink/ink72.xml"/><Relationship Id="rId96" Type="http://schemas.openxmlformats.org/officeDocument/2006/relationships/image" Target="../media/image84.png"/><Relationship Id="rId140" Type="http://schemas.openxmlformats.org/officeDocument/2006/relationships/image" Target="../media/image106.png"/><Relationship Id="rId161" Type="http://schemas.openxmlformats.org/officeDocument/2006/relationships/customXml" Target="../ink/ink115.xml"/><Relationship Id="rId182" Type="http://schemas.openxmlformats.org/officeDocument/2006/relationships/image" Target="../media/image127.png"/><Relationship Id="rId217" Type="http://schemas.openxmlformats.org/officeDocument/2006/relationships/customXml" Target="../ink/ink143.xml"/><Relationship Id="rId6" Type="http://schemas.openxmlformats.org/officeDocument/2006/relationships/image" Target="../media/image39.png"/><Relationship Id="rId238" Type="http://schemas.openxmlformats.org/officeDocument/2006/relationships/image" Target="../media/image155.png"/><Relationship Id="rId259" Type="http://schemas.openxmlformats.org/officeDocument/2006/relationships/customXml" Target="../ink/ink164.xml"/><Relationship Id="rId23" Type="http://schemas.openxmlformats.org/officeDocument/2006/relationships/customXml" Target="../ink/ink46.xml"/><Relationship Id="rId119" Type="http://schemas.openxmlformats.org/officeDocument/2006/relationships/customXml" Target="../ink/ink94.xml"/><Relationship Id="rId270" Type="http://schemas.openxmlformats.org/officeDocument/2006/relationships/image" Target="../media/image171.png"/><Relationship Id="rId44" Type="http://schemas.openxmlformats.org/officeDocument/2006/relationships/image" Target="../media/image58.png"/><Relationship Id="rId65" Type="http://schemas.openxmlformats.org/officeDocument/2006/relationships/customXml" Target="../ink/ink67.xml"/><Relationship Id="rId86" Type="http://schemas.openxmlformats.org/officeDocument/2006/relationships/image" Target="../media/image79.png"/><Relationship Id="rId130" Type="http://schemas.openxmlformats.org/officeDocument/2006/relationships/image" Target="../media/image101.png"/><Relationship Id="rId151" Type="http://schemas.openxmlformats.org/officeDocument/2006/relationships/customXml" Target="../ink/ink110.xml"/><Relationship Id="rId172" Type="http://schemas.openxmlformats.org/officeDocument/2006/relationships/image" Target="../media/image122.png"/><Relationship Id="rId193" Type="http://schemas.openxmlformats.org/officeDocument/2006/relationships/customXml" Target="../ink/ink131.xml"/><Relationship Id="rId207" Type="http://schemas.openxmlformats.org/officeDocument/2006/relationships/customXml" Target="../ink/ink138.xml"/><Relationship Id="rId228" Type="http://schemas.openxmlformats.org/officeDocument/2006/relationships/image" Target="../media/image150.png"/><Relationship Id="rId249" Type="http://schemas.openxmlformats.org/officeDocument/2006/relationships/customXml" Target="../ink/ink159.xml"/><Relationship Id="rId13" Type="http://schemas.openxmlformats.org/officeDocument/2006/relationships/customXml" Target="../ink/ink41.xml"/><Relationship Id="rId109" Type="http://schemas.openxmlformats.org/officeDocument/2006/relationships/customXml" Target="../ink/ink89.xml"/><Relationship Id="rId260" Type="http://schemas.openxmlformats.org/officeDocument/2006/relationships/image" Target="../media/image166.png"/><Relationship Id="rId34" Type="http://schemas.openxmlformats.org/officeDocument/2006/relationships/image" Target="../media/image53.png"/><Relationship Id="rId55" Type="http://schemas.openxmlformats.org/officeDocument/2006/relationships/customXml" Target="../ink/ink62.xml"/><Relationship Id="rId76" Type="http://schemas.openxmlformats.org/officeDocument/2006/relationships/image" Target="../media/image74.png"/><Relationship Id="rId97" Type="http://schemas.openxmlformats.org/officeDocument/2006/relationships/customXml" Target="../ink/ink83.xml"/><Relationship Id="rId120" Type="http://schemas.openxmlformats.org/officeDocument/2006/relationships/image" Target="../media/image96.png"/><Relationship Id="rId141" Type="http://schemas.openxmlformats.org/officeDocument/2006/relationships/customXml" Target="../ink/ink105.xml"/><Relationship Id="rId7" Type="http://schemas.openxmlformats.org/officeDocument/2006/relationships/customXml" Target="../ink/ink38.xml"/><Relationship Id="rId162" Type="http://schemas.openxmlformats.org/officeDocument/2006/relationships/image" Target="../media/image117.png"/><Relationship Id="rId183" Type="http://schemas.openxmlformats.org/officeDocument/2006/relationships/customXml" Target="../ink/ink126.xml"/><Relationship Id="rId218" Type="http://schemas.openxmlformats.org/officeDocument/2006/relationships/image" Target="../media/image145.png"/><Relationship Id="rId239" Type="http://schemas.openxmlformats.org/officeDocument/2006/relationships/customXml" Target="../ink/ink154.xml"/><Relationship Id="rId250" Type="http://schemas.openxmlformats.org/officeDocument/2006/relationships/image" Target="../media/image161.png"/><Relationship Id="rId271" Type="http://schemas.openxmlformats.org/officeDocument/2006/relationships/customXml" Target="../ink/ink170.xml"/><Relationship Id="rId24" Type="http://schemas.openxmlformats.org/officeDocument/2006/relationships/image" Target="../media/image48.png"/><Relationship Id="rId45" Type="http://schemas.openxmlformats.org/officeDocument/2006/relationships/customXml" Target="../ink/ink57.xml"/><Relationship Id="rId66" Type="http://schemas.openxmlformats.org/officeDocument/2006/relationships/image" Target="../media/image69.png"/><Relationship Id="rId87" Type="http://schemas.openxmlformats.org/officeDocument/2006/relationships/customXml" Target="../ink/ink78.xml"/><Relationship Id="rId110" Type="http://schemas.openxmlformats.org/officeDocument/2006/relationships/image" Target="../media/image91.png"/><Relationship Id="rId131" Type="http://schemas.openxmlformats.org/officeDocument/2006/relationships/customXml" Target="../ink/ink100.xml"/><Relationship Id="rId152" Type="http://schemas.openxmlformats.org/officeDocument/2006/relationships/image" Target="../media/image112.png"/><Relationship Id="rId173" Type="http://schemas.openxmlformats.org/officeDocument/2006/relationships/customXml" Target="../ink/ink121.xml"/><Relationship Id="rId194" Type="http://schemas.openxmlformats.org/officeDocument/2006/relationships/image" Target="../media/image133.png"/><Relationship Id="rId208" Type="http://schemas.openxmlformats.org/officeDocument/2006/relationships/image" Target="../media/image140.png"/><Relationship Id="rId229" Type="http://schemas.openxmlformats.org/officeDocument/2006/relationships/customXml" Target="../ink/ink149.xml"/><Relationship Id="rId240" Type="http://schemas.openxmlformats.org/officeDocument/2006/relationships/image" Target="../media/image156.png"/><Relationship Id="rId261" Type="http://schemas.openxmlformats.org/officeDocument/2006/relationships/customXml" Target="../ink/ink165.xml"/><Relationship Id="rId14" Type="http://schemas.openxmlformats.org/officeDocument/2006/relationships/image" Target="../media/image43.png"/><Relationship Id="rId35" Type="http://schemas.openxmlformats.org/officeDocument/2006/relationships/customXml" Target="../ink/ink52.xml"/><Relationship Id="rId56" Type="http://schemas.openxmlformats.org/officeDocument/2006/relationships/image" Target="../media/image64.png"/><Relationship Id="rId77" Type="http://schemas.openxmlformats.org/officeDocument/2006/relationships/customXml" Target="../ink/ink73.xml"/><Relationship Id="rId100" Type="http://schemas.openxmlformats.org/officeDocument/2006/relationships/image" Target="../media/image86.png"/><Relationship Id="rId8" Type="http://schemas.openxmlformats.org/officeDocument/2006/relationships/image" Target="../media/image40.png"/><Relationship Id="rId98" Type="http://schemas.openxmlformats.org/officeDocument/2006/relationships/image" Target="../media/image85.png"/><Relationship Id="rId121" Type="http://schemas.openxmlformats.org/officeDocument/2006/relationships/customXml" Target="../ink/ink95.xml"/><Relationship Id="rId142" Type="http://schemas.openxmlformats.org/officeDocument/2006/relationships/image" Target="../media/image107.png"/><Relationship Id="rId163" Type="http://schemas.openxmlformats.org/officeDocument/2006/relationships/customXml" Target="../ink/ink116.xml"/><Relationship Id="rId184" Type="http://schemas.openxmlformats.org/officeDocument/2006/relationships/image" Target="../media/image128.png"/><Relationship Id="rId219" Type="http://schemas.openxmlformats.org/officeDocument/2006/relationships/customXml" Target="../ink/ink144.xml"/><Relationship Id="rId230" Type="http://schemas.openxmlformats.org/officeDocument/2006/relationships/image" Target="../media/image151.png"/><Relationship Id="rId251" Type="http://schemas.openxmlformats.org/officeDocument/2006/relationships/customXml" Target="../ink/ink160.xml"/><Relationship Id="rId25" Type="http://schemas.openxmlformats.org/officeDocument/2006/relationships/customXml" Target="../ink/ink47.xml"/><Relationship Id="rId46" Type="http://schemas.openxmlformats.org/officeDocument/2006/relationships/image" Target="../media/image59.png"/><Relationship Id="rId67" Type="http://schemas.openxmlformats.org/officeDocument/2006/relationships/customXml" Target="../ink/ink68.xml"/><Relationship Id="rId272" Type="http://schemas.openxmlformats.org/officeDocument/2006/relationships/image" Target="../media/image172.png"/><Relationship Id="rId88" Type="http://schemas.openxmlformats.org/officeDocument/2006/relationships/image" Target="../media/image80.png"/><Relationship Id="rId111" Type="http://schemas.openxmlformats.org/officeDocument/2006/relationships/customXml" Target="../ink/ink90.xml"/><Relationship Id="rId132" Type="http://schemas.openxmlformats.org/officeDocument/2006/relationships/image" Target="../media/image102.png"/><Relationship Id="rId153" Type="http://schemas.openxmlformats.org/officeDocument/2006/relationships/customXml" Target="../ink/ink111.xml"/><Relationship Id="rId174" Type="http://schemas.openxmlformats.org/officeDocument/2006/relationships/image" Target="../media/image123.png"/><Relationship Id="rId195" Type="http://schemas.openxmlformats.org/officeDocument/2006/relationships/customXml" Target="../ink/ink132.xml"/><Relationship Id="rId209" Type="http://schemas.openxmlformats.org/officeDocument/2006/relationships/customXml" Target="../ink/ink139.xml"/><Relationship Id="rId220" Type="http://schemas.openxmlformats.org/officeDocument/2006/relationships/image" Target="../media/image146.png"/><Relationship Id="rId241" Type="http://schemas.openxmlformats.org/officeDocument/2006/relationships/customXml" Target="../ink/ink155.xml"/><Relationship Id="rId15" Type="http://schemas.openxmlformats.org/officeDocument/2006/relationships/customXml" Target="../ink/ink42.xml"/><Relationship Id="rId36" Type="http://schemas.openxmlformats.org/officeDocument/2006/relationships/image" Target="../media/image54.png"/><Relationship Id="rId57" Type="http://schemas.openxmlformats.org/officeDocument/2006/relationships/customXml" Target="../ink/ink63.xml"/><Relationship Id="rId262" Type="http://schemas.openxmlformats.org/officeDocument/2006/relationships/image" Target="../media/image167.png"/><Relationship Id="rId78" Type="http://schemas.openxmlformats.org/officeDocument/2006/relationships/image" Target="../media/image75.png"/><Relationship Id="rId99" Type="http://schemas.openxmlformats.org/officeDocument/2006/relationships/customXml" Target="../ink/ink84.xml"/><Relationship Id="rId101" Type="http://schemas.openxmlformats.org/officeDocument/2006/relationships/customXml" Target="../ink/ink85.xml"/><Relationship Id="rId122" Type="http://schemas.openxmlformats.org/officeDocument/2006/relationships/image" Target="../media/image97.png"/><Relationship Id="rId143" Type="http://schemas.openxmlformats.org/officeDocument/2006/relationships/customXml" Target="../ink/ink106.xml"/><Relationship Id="rId164" Type="http://schemas.openxmlformats.org/officeDocument/2006/relationships/image" Target="../media/image118.png"/><Relationship Id="rId185" Type="http://schemas.openxmlformats.org/officeDocument/2006/relationships/customXml" Target="../ink/ink127.xml"/><Relationship Id="rId9" Type="http://schemas.openxmlformats.org/officeDocument/2006/relationships/customXml" Target="../ink/ink39.xml"/><Relationship Id="rId210" Type="http://schemas.openxmlformats.org/officeDocument/2006/relationships/image" Target="../media/image141.png"/><Relationship Id="rId26" Type="http://schemas.openxmlformats.org/officeDocument/2006/relationships/image" Target="../media/image49.png"/><Relationship Id="rId231" Type="http://schemas.openxmlformats.org/officeDocument/2006/relationships/customXml" Target="../ink/ink150.xml"/><Relationship Id="rId252" Type="http://schemas.openxmlformats.org/officeDocument/2006/relationships/image" Target="../media/image162.png"/><Relationship Id="rId273" Type="http://schemas.openxmlformats.org/officeDocument/2006/relationships/customXml" Target="../ink/ink171.xml"/><Relationship Id="rId47" Type="http://schemas.openxmlformats.org/officeDocument/2006/relationships/customXml" Target="../ink/ink58.xml"/><Relationship Id="rId68" Type="http://schemas.openxmlformats.org/officeDocument/2006/relationships/image" Target="../media/image70.png"/><Relationship Id="rId89" Type="http://schemas.openxmlformats.org/officeDocument/2006/relationships/customXml" Target="../ink/ink79.xml"/><Relationship Id="rId112" Type="http://schemas.openxmlformats.org/officeDocument/2006/relationships/image" Target="../media/image92.png"/><Relationship Id="rId133" Type="http://schemas.openxmlformats.org/officeDocument/2006/relationships/customXml" Target="../ink/ink101.xml"/><Relationship Id="rId154" Type="http://schemas.openxmlformats.org/officeDocument/2006/relationships/image" Target="../media/image113.png"/><Relationship Id="rId175" Type="http://schemas.openxmlformats.org/officeDocument/2006/relationships/customXml" Target="../ink/ink122.xml"/><Relationship Id="rId196" Type="http://schemas.openxmlformats.org/officeDocument/2006/relationships/image" Target="../media/image134.png"/><Relationship Id="rId200" Type="http://schemas.openxmlformats.org/officeDocument/2006/relationships/image" Target="../media/image136.png"/><Relationship Id="rId16" Type="http://schemas.openxmlformats.org/officeDocument/2006/relationships/image" Target="../media/image44.png"/><Relationship Id="rId221" Type="http://schemas.openxmlformats.org/officeDocument/2006/relationships/customXml" Target="../ink/ink145.xml"/><Relationship Id="rId242" Type="http://schemas.openxmlformats.org/officeDocument/2006/relationships/image" Target="../media/image157.png"/><Relationship Id="rId263" Type="http://schemas.openxmlformats.org/officeDocument/2006/relationships/customXml" Target="../ink/ink166.xml"/><Relationship Id="rId37" Type="http://schemas.openxmlformats.org/officeDocument/2006/relationships/customXml" Target="../ink/ink53.xml"/><Relationship Id="rId58" Type="http://schemas.openxmlformats.org/officeDocument/2006/relationships/image" Target="../media/image65.png"/><Relationship Id="rId79" Type="http://schemas.openxmlformats.org/officeDocument/2006/relationships/customXml" Target="../ink/ink74.xml"/><Relationship Id="rId102" Type="http://schemas.openxmlformats.org/officeDocument/2006/relationships/image" Target="../media/image87.png"/><Relationship Id="rId123" Type="http://schemas.openxmlformats.org/officeDocument/2006/relationships/customXml" Target="../ink/ink96.xml"/><Relationship Id="rId144" Type="http://schemas.openxmlformats.org/officeDocument/2006/relationships/image" Target="../media/image108.png"/><Relationship Id="rId90" Type="http://schemas.openxmlformats.org/officeDocument/2006/relationships/image" Target="../media/image81.png"/><Relationship Id="rId165" Type="http://schemas.openxmlformats.org/officeDocument/2006/relationships/customXml" Target="../ink/ink117.xml"/><Relationship Id="rId186" Type="http://schemas.openxmlformats.org/officeDocument/2006/relationships/image" Target="../media/image129.png"/><Relationship Id="rId211" Type="http://schemas.openxmlformats.org/officeDocument/2006/relationships/customXml" Target="../ink/ink140.xml"/><Relationship Id="rId232" Type="http://schemas.openxmlformats.org/officeDocument/2006/relationships/image" Target="../media/image152.png"/><Relationship Id="rId253" Type="http://schemas.openxmlformats.org/officeDocument/2006/relationships/customXml" Target="../ink/ink161.xml"/><Relationship Id="rId274" Type="http://schemas.openxmlformats.org/officeDocument/2006/relationships/image" Target="../media/image173.png"/><Relationship Id="rId27" Type="http://schemas.openxmlformats.org/officeDocument/2006/relationships/customXml" Target="../ink/ink48.xml"/><Relationship Id="rId48" Type="http://schemas.openxmlformats.org/officeDocument/2006/relationships/image" Target="../media/image60.png"/><Relationship Id="rId69" Type="http://schemas.openxmlformats.org/officeDocument/2006/relationships/customXml" Target="../ink/ink69.xml"/><Relationship Id="rId113" Type="http://schemas.openxmlformats.org/officeDocument/2006/relationships/customXml" Target="../ink/ink91.xml"/><Relationship Id="rId134" Type="http://schemas.openxmlformats.org/officeDocument/2006/relationships/image" Target="../media/image103.png"/><Relationship Id="rId80" Type="http://schemas.openxmlformats.org/officeDocument/2006/relationships/image" Target="../media/image76.png"/><Relationship Id="rId155" Type="http://schemas.openxmlformats.org/officeDocument/2006/relationships/customXml" Target="../ink/ink112.xml"/><Relationship Id="rId176" Type="http://schemas.openxmlformats.org/officeDocument/2006/relationships/image" Target="../media/image124.png"/><Relationship Id="rId197" Type="http://schemas.openxmlformats.org/officeDocument/2006/relationships/customXml" Target="../ink/ink133.xml"/><Relationship Id="rId201" Type="http://schemas.openxmlformats.org/officeDocument/2006/relationships/customXml" Target="../ink/ink135.xml"/><Relationship Id="rId222" Type="http://schemas.openxmlformats.org/officeDocument/2006/relationships/image" Target="../media/image147.png"/><Relationship Id="rId243" Type="http://schemas.openxmlformats.org/officeDocument/2006/relationships/customXml" Target="../ink/ink156.xml"/><Relationship Id="rId264" Type="http://schemas.openxmlformats.org/officeDocument/2006/relationships/image" Target="../media/image168.png"/><Relationship Id="rId17" Type="http://schemas.openxmlformats.org/officeDocument/2006/relationships/customXml" Target="../ink/ink43.xml"/><Relationship Id="rId38" Type="http://schemas.openxmlformats.org/officeDocument/2006/relationships/image" Target="../media/image55.png"/><Relationship Id="rId59" Type="http://schemas.openxmlformats.org/officeDocument/2006/relationships/customXml" Target="../ink/ink64.xml"/><Relationship Id="rId103" Type="http://schemas.openxmlformats.org/officeDocument/2006/relationships/customXml" Target="../ink/ink86.xml"/><Relationship Id="rId124" Type="http://schemas.openxmlformats.org/officeDocument/2006/relationships/image" Target="../media/image98.png"/><Relationship Id="rId70" Type="http://schemas.openxmlformats.org/officeDocument/2006/relationships/image" Target="../media/image71.png"/><Relationship Id="rId91" Type="http://schemas.openxmlformats.org/officeDocument/2006/relationships/customXml" Target="../ink/ink80.xml"/><Relationship Id="rId145" Type="http://schemas.openxmlformats.org/officeDocument/2006/relationships/customXml" Target="../ink/ink107.xml"/><Relationship Id="rId166" Type="http://schemas.openxmlformats.org/officeDocument/2006/relationships/image" Target="../media/image119.png"/><Relationship Id="rId187" Type="http://schemas.openxmlformats.org/officeDocument/2006/relationships/customXml" Target="../ink/ink128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42.png"/><Relationship Id="rId233" Type="http://schemas.openxmlformats.org/officeDocument/2006/relationships/customXml" Target="../ink/ink151.xml"/><Relationship Id="rId254" Type="http://schemas.openxmlformats.org/officeDocument/2006/relationships/image" Target="../media/image163.png"/><Relationship Id="rId28" Type="http://schemas.openxmlformats.org/officeDocument/2006/relationships/image" Target="../media/image50.png"/><Relationship Id="rId49" Type="http://schemas.openxmlformats.org/officeDocument/2006/relationships/customXml" Target="../ink/ink59.xml"/><Relationship Id="rId114" Type="http://schemas.openxmlformats.org/officeDocument/2006/relationships/image" Target="../media/image93.png"/><Relationship Id="rId275" Type="http://schemas.openxmlformats.org/officeDocument/2006/relationships/customXml" Target="../ink/ink172.xml"/><Relationship Id="rId60" Type="http://schemas.openxmlformats.org/officeDocument/2006/relationships/image" Target="../media/image66.png"/><Relationship Id="rId81" Type="http://schemas.openxmlformats.org/officeDocument/2006/relationships/customXml" Target="../ink/ink75.xml"/><Relationship Id="rId135" Type="http://schemas.openxmlformats.org/officeDocument/2006/relationships/customXml" Target="../ink/ink102.xml"/><Relationship Id="rId156" Type="http://schemas.openxmlformats.org/officeDocument/2006/relationships/image" Target="../media/image114.png"/><Relationship Id="rId177" Type="http://schemas.openxmlformats.org/officeDocument/2006/relationships/customXml" Target="../ink/ink123.xml"/><Relationship Id="rId198" Type="http://schemas.openxmlformats.org/officeDocument/2006/relationships/image" Target="../media/image135.png"/><Relationship Id="rId202" Type="http://schemas.openxmlformats.org/officeDocument/2006/relationships/image" Target="../media/image137.png"/><Relationship Id="rId223" Type="http://schemas.openxmlformats.org/officeDocument/2006/relationships/customXml" Target="../ink/ink146.xml"/><Relationship Id="rId244" Type="http://schemas.openxmlformats.org/officeDocument/2006/relationships/image" Target="../media/image158.png"/><Relationship Id="rId18" Type="http://schemas.openxmlformats.org/officeDocument/2006/relationships/image" Target="../media/image45.png"/><Relationship Id="rId39" Type="http://schemas.openxmlformats.org/officeDocument/2006/relationships/customXml" Target="../ink/ink54.xml"/><Relationship Id="rId265" Type="http://schemas.openxmlformats.org/officeDocument/2006/relationships/customXml" Target="../ink/ink167.xml"/><Relationship Id="rId50" Type="http://schemas.openxmlformats.org/officeDocument/2006/relationships/image" Target="../media/image61.png"/><Relationship Id="rId104" Type="http://schemas.openxmlformats.org/officeDocument/2006/relationships/image" Target="../media/image88.png"/><Relationship Id="rId125" Type="http://schemas.openxmlformats.org/officeDocument/2006/relationships/customXml" Target="../ink/ink97.xml"/><Relationship Id="rId146" Type="http://schemas.openxmlformats.org/officeDocument/2006/relationships/image" Target="../media/image109.png"/><Relationship Id="rId167" Type="http://schemas.openxmlformats.org/officeDocument/2006/relationships/customXml" Target="../ink/ink118.xml"/><Relationship Id="rId188" Type="http://schemas.openxmlformats.org/officeDocument/2006/relationships/image" Target="../media/image130.png"/><Relationship Id="rId71" Type="http://schemas.openxmlformats.org/officeDocument/2006/relationships/customXml" Target="../ink/ink70.xml"/><Relationship Id="rId92" Type="http://schemas.openxmlformats.org/officeDocument/2006/relationships/image" Target="../media/image82.png"/><Relationship Id="rId213" Type="http://schemas.openxmlformats.org/officeDocument/2006/relationships/customXml" Target="../ink/ink141.xml"/><Relationship Id="rId234" Type="http://schemas.openxmlformats.org/officeDocument/2006/relationships/image" Target="../media/image153.png"/><Relationship Id="rId2" Type="http://schemas.openxmlformats.org/officeDocument/2006/relationships/image" Target="../media/image37.png"/><Relationship Id="rId29" Type="http://schemas.openxmlformats.org/officeDocument/2006/relationships/customXml" Target="../ink/ink49.xml"/><Relationship Id="rId255" Type="http://schemas.openxmlformats.org/officeDocument/2006/relationships/customXml" Target="../ink/ink162.xml"/><Relationship Id="rId276" Type="http://schemas.openxmlformats.org/officeDocument/2006/relationships/image" Target="../media/image174.png"/><Relationship Id="rId40" Type="http://schemas.openxmlformats.org/officeDocument/2006/relationships/image" Target="../media/image56.png"/><Relationship Id="rId115" Type="http://schemas.openxmlformats.org/officeDocument/2006/relationships/customXml" Target="../ink/ink92.xml"/><Relationship Id="rId136" Type="http://schemas.openxmlformats.org/officeDocument/2006/relationships/image" Target="../media/image104.png"/><Relationship Id="rId157" Type="http://schemas.openxmlformats.org/officeDocument/2006/relationships/customXml" Target="../ink/ink113.xml"/><Relationship Id="rId178" Type="http://schemas.openxmlformats.org/officeDocument/2006/relationships/image" Target="../media/image125.png"/><Relationship Id="rId61" Type="http://schemas.openxmlformats.org/officeDocument/2006/relationships/customXml" Target="../ink/ink65.xml"/><Relationship Id="rId82" Type="http://schemas.openxmlformats.org/officeDocument/2006/relationships/image" Target="../media/image77.png"/><Relationship Id="rId199" Type="http://schemas.openxmlformats.org/officeDocument/2006/relationships/customXml" Target="../ink/ink134.xml"/><Relationship Id="rId203" Type="http://schemas.openxmlformats.org/officeDocument/2006/relationships/customXml" Target="../ink/ink136.xml"/><Relationship Id="rId19" Type="http://schemas.openxmlformats.org/officeDocument/2006/relationships/customXml" Target="../ink/ink44.xml"/><Relationship Id="rId224" Type="http://schemas.openxmlformats.org/officeDocument/2006/relationships/image" Target="../media/image148.png"/><Relationship Id="rId245" Type="http://schemas.openxmlformats.org/officeDocument/2006/relationships/customXml" Target="../ink/ink157.xml"/><Relationship Id="rId266" Type="http://schemas.openxmlformats.org/officeDocument/2006/relationships/image" Target="../media/image169.png"/><Relationship Id="rId30" Type="http://schemas.openxmlformats.org/officeDocument/2006/relationships/image" Target="../media/image51.png"/><Relationship Id="rId105" Type="http://schemas.openxmlformats.org/officeDocument/2006/relationships/customXml" Target="../ink/ink87.xml"/><Relationship Id="rId126" Type="http://schemas.openxmlformats.org/officeDocument/2006/relationships/image" Target="../media/image99.png"/><Relationship Id="rId147" Type="http://schemas.openxmlformats.org/officeDocument/2006/relationships/customXml" Target="../ink/ink108.xml"/><Relationship Id="rId168" Type="http://schemas.openxmlformats.org/officeDocument/2006/relationships/image" Target="../media/image120.png"/><Relationship Id="rId51" Type="http://schemas.openxmlformats.org/officeDocument/2006/relationships/customXml" Target="../ink/ink60.xml"/><Relationship Id="rId72" Type="http://schemas.openxmlformats.org/officeDocument/2006/relationships/image" Target="../media/image72.png"/><Relationship Id="rId93" Type="http://schemas.openxmlformats.org/officeDocument/2006/relationships/customXml" Target="../ink/ink81.xml"/><Relationship Id="rId189" Type="http://schemas.openxmlformats.org/officeDocument/2006/relationships/customXml" Target="../ink/ink129.xml"/><Relationship Id="rId3" Type="http://schemas.openxmlformats.org/officeDocument/2006/relationships/customXml" Target="../ink/ink36.xml"/><Relationship Id="rId214" Type="http://schemas.openxmlformats.org/officeDocument/2006/relationships/image" Target="../media/image143.png"/><Relationship Id="rId235" Type="http://schemas.openxmlformats.org/officeDocument/2006/relationships/customXml" Target="../ink/ink152.xml"/><Relationship Id="rId256" Type="http://schemas.openxmlformats.org/officeDocument/2006/relationships/image" Target="../media/image164.png"/><Relationship Id="rId277" Type="http://schemas.openxmlformats.org/officeDocument/2006/relationships/customXml" Target="../ink/ink173.xml"/><Relationship Id="rId116" Type="http://schemas.openxmlformats.org/officeDocument/2006/relationships/image" Target="../media/image94.png"/><Relationship Id="rId137" Type="http://schemas.openxmlformats.org/officeDocument/2006/relationships/customXml" Target="../ink/ink103.xml"/><Relationship Id="rId158" Type="http://schemas.openxmlformats.org/officeDocument/2006/relationships/image" Target="../media/image115.png"/><Relationship Id="rId20" Type="http://schemas.openxmlformats.org/officeDocument/2006/relationships/image" Target="../media/image46.png"/><Relationship Id="rId41" Type="http://schemas.openxmlformats.org/officeDocument/2006/relationships/customXml" Target="../ink/ink55.xml"/><Relationship Id="rId62" Type="http://schemas.openxmlformats.org/officeDocument/2006/relationships/image" Target="../media/image67.png"/><Relationship Id="rId83" Type="http://schemas.openxmlformats.org/officeDocument/2006/relationships/customXml" Target="../ink/ink76.xml"/><Relationship Id="rId179" Type="http://schemas.openxmlformats.org/officeDocument/2006/relationships/customXml" Target="../ink/ink124.xml"/><Relationship Id="rId190" Type="http://schemas.openxmlformats.org/officeDocument/2006/relationships/image" Target="../media/image131.png"/><Relationship Id="rId204" Type="http://schemas.openxmlformats.org/officeDocument/2006/relationships/image" Target="../media/image138.png"/><Relationship Id="rId225" Type="http://schemas.openxmlformats.org/officeDocument/2006/relationships/customXml" Target="../ink/ink147.xml"/><Relationship Id="rId246" Type="http://schemas.openxmlformats.org/officeDocument/2006/relationships/image" Target="../media/image159.png"/><Relationship Id="rId267" Type="http://schemas.openxmlformats.org/officeDocument/2006/relationships/customXml" Target="../ink/ink168.xml"/><Relationship Id="rId106" Type="http://schemas.openxmlformats.org/officeDocument/2006/relationships/image" Target="../media/image89.png"/><Relationship Id="rId127" Type="http://schemas.openxmlformats.org/officeDocument/2006/relationships/customXml" Target="../ink/ink98.xml"/><Relationship Id="rId10" Type="http://schemas.openxmlformats.org/officeDocument/2006/relationships/image" Target="../media/image41.png"/><Relationship Id="rId31" Type="http://schemas.openxmlformats.org/officeDocument/2006/relationships/customXml" Target="../ink/ink50.xml"/><Relationship Id="rId52" Type="http://schemas.openxmlformats.org/officeDocument/2006/relationships/image" Target="../media/image62.png"/><Relationship Id="rId73" Type="http://schemas.openxmlformats.org/officeDocument/2006/relationships/customXml" Target="../ink/ink71.xml"/><Relationship Id="rId94" Type="http://schemas.openxmlformats.org/officeDocument/2006/relationships/image" Target="../media/image83.png"/><Relationship Id="rId148" Type="http://schemas.openxmlformats.org/officeDocument/2006/relationships/image" Target="../media/image110.png"/><Relationship Id="rId169" Type="http://schemas.openxmlformats.org/officeDocument/2006/relationships/customXml" Target="../ink/ink119.xml"/><Relationship Id="rId4" Type="http://schemas.openxmlformats.org/officeDocument/2006/relationships/image" Target="../media/image38.png"/><Relationship Id="rId180" Type="http://schemas.openxmlformats.org/officeDocument/2006/relationships/image" Target="../media/image126.png"/><Relationship Id="rId215" Type="http://schemas.openxmlformats.org/officeDocument/2006/relationships/customXml" Target="../ink/ink142.xml"/><Relationship Id="rId236" Type="http://schemas.openxmlformats.org/officeDocument/2006/relationships/image" Target="../media/image154.png"/><Relationship Id="rId257" Type="http://schemas.openxmlformats.org/officeDocument/2006/relationships/customXml" Target="../ink/ink163.xml"/><Relationship Id="rId278" Type="http://schemas.openxmlformats.org/officeDocument/2006/relationships/image" Target="../media/image175.png"/><Relationship Id="rId42" Type="http://schemas.openxmlformats.org/officeDocument/2006/relationships/image" Target="../media/image57.png"/><Relationship Id="rId84" Type="http://schemas.openxmlformats.org/officeDocument/2006/relationships/image" Target="../media/image78.png"/><Relationship Id="rId138" Type="http://schemas.openxmlformats.org/officeDocument/2006/relationships/image" Target="../media/image105.png"/><Relationship Id="rId191" Type="http://schemas.openxmlformats.org/officeDocument/2006/relationships/customXml" Target="../ink/ink130.xml"/><Relationship Id="rId205" Type="http://schemas.openxmlformats.org/officeDocument/2006/relationships/customXml" Target="../ink/ink137.xml"/><Relationship Id="rId247" Type="http://schemas.openxmlformats.org/officeDocument/2006/relationships/customXml" Target="../ink/ink158.xml"/><Relationship Id="rId107" Type="http://schemas.openxmlformats.org/officeDocument/2006/relationships/customXml" Target="../ink/ink88.xml"/><Relationship Id="rId11" Type="http://schemas.openxmlformats.org/officeDocument/2006/relationships/customXml" Target="../ink/ink40.xml"/><Relationship Id="rId53" Type="http://schemas.openxmlformats.org/officeDocument/2006/relationships/customXml" Target="../ink/ink61.xml"/><Relationship Id="rId149" Type="http://schemas.openxmlformats.org/officeDocument/2006/relationships/customXml" Target="../ink/ink109.xml"/><Relationship Id="rId95" Type="http://schemas.openxmlformats.org/officeDocument/2006/relationships/customXml" Target="../ink/ink82.xml"/><Relationship Id="rId160" Type="http://schemas.openxmlformats.org/officeDocument/2006/relationships/image" Target="../media/image116.png"/><Relationship Id="rId216" Type="http://schemas.openxmlformats.org/officeDocument/2006/relationships/image" Target="../media/image14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2.xml"/><Relationship Id="rId299" Type="http://schemas.openxmlformats.org/officeDocument/2006/relationships/customXml" Target="../ink/ink323.xml"/><Relationship Id="rId21" Type="http://schemas.openxmlformats.org/officeDocument/2006/relationships/customXml" Target="../ink/ink184.xml"/><Relationship Id="rId63" Type="http://schemas.openxmlformats.org/officeDocument/2006/relationships/customXml" Target="../ink/ink205.xml"/><Relationship Id="rId159" Type="http://schemas.openxmlformats.org/officeDocument/2006/relationships/customXml" Target="../ink/ink253.xml"/><Relationship Id="rId324" Type="http://schemas.openxmlformats.org/officeDocument/2006/relationships/image" Target="../media/image338.png"/><Relationship Id="rId170" Type="http://schemas.openxmlformats.org/officeDocument/2006/relationships/image" Target="../media/image261.png"/><Relationship Id="rId226" Type="http://schemas.openxmlformats.org/officeDocument/2006/relationships/image" Target="../media/image289.png"/><Relationship Id="rId268" Type="http://schemas.openxmlformats.org/officeDocument/2006/relationships/image" Target="../media/image310.png"/><Relationship Id="rId32" Type="http://schemas.openxmlformats.org/officeDocument/2006/relationships/image" Target="../media/image192.png"/><Relationship Id="rId74" Type="http://schemas.openxmlformats.org/officeDocument/2006/relationships/image" Target="../media/image213.png"/><Relationship Id="rId128" Type="http://schemas.openxmlformats.org/officeDocument/2006/relationships/image" Target="../media/image240.png"/><Relationship Id="rId335" Type="http://schemas.openxmlformats.org/officeDocument/2006/relationships/customXml" Target="../ink/ink341.xml"/><Relationship Id="rId5" Type="http://schemas.openxmlformats.org/officeDocument/2006/relationships/customXml" Target="../ink/ink176.xml"/><Relationship Id="rId181" Type="http://schemas.openxmlformats.org/officeDocument/2006/relationships/customXml" Target="../ink/ink264.xml"/><Relationship Id="rId237" Type="http://schemas.openxmlformats.org/officeDocument/2006/relationships/customXml" Target="../ink/ink292.xml"/><Relationship Id="rId279" Type="http://schemas.openxmlformats.org/officeDocument/2006/relationships/customXml" Target="../ink/ink313.xml"/><Relationship Id="rId43" Type="http://schemas.openxmlformats.org/officeDocument/2006/relationships/customXml" Target="../ink/ink195.xml"/><Relationship Id="rId139" Type="http://schemas.openxmlformats.org/officeDocument/2006/relationships/customXml" Target="../ink/ink243.xml"/><Relationship Id="rId290" Type="http://schemas.openxmlformats.org/officeDocument/2006/relationships/image" Target="../media/image321.png"/><Relationship Id="rId304" Type="http://schemas.openxmlformats.org/officeDocument/2006/relationships/image" Target="../media/image328.png"/><Relationship Id="rId85" Type="http://schemas.openxmlformats.org/officeDocument/2006/relationships/customXml" Target="../ink/ink216.xml"/><Relationship Id="rId150" Type="http://schemas.openxmlformats.org/officeDocument/2006/relationships/image" Target="../media/image251.png"/><Relationship Id="rId192" Type="http://schemas.openxmlformats.org/officeDocument/2006/relationships/image" Target="../media/image272.png"/><Relationship Id="rId206" Type="http://schemas.openxmlformats.org/officeDocument/2006/relationships/image" Target="../media/image279.png"/><Relationship Id="rId248" Type="http://schemas.openxmlformats.org/officeDocument/2006/relationships/image" Target="../media/image300.png"/><Relationship Id="rId12" Type="http://schemas.openxmlformats.org/officeDocument/2006/relationships/image" Target="../media/image182.png"/><Relationship Id="rId108" Type="http://schemas.openxmlformats.org/officeDocument/2006/relationships/image" Target="../media/image230.png"/><Relationship Id="rId315" Type="http://schemas.openxmlformats.org/officeDocument/2006/relationships/customXml" Target="../ink/ink331.xml"/><Relationship Id="rId54" Type="http://schemas.openxmlformats.org/officeDocument/2006/relationships/image" Target="../media/image203.png"/><Relationship Id="rId96" Type="http://schemas.openxmlformats.org/officeDocument/2006/relationships/image" Target="../media/image224.png"/><Relationship Id="rId161" Type="http://schemas.openxmlformats.org/officeDocument/2006/relationships/customXml" Target="../ink/ink254.xml"/><Relationship Id="rId217" Type="http://schemas.openxmlformats.org/officeDocument/2006/relationships/customXml" Target="../ink/ink282.xml"/><Relationship Id="rId259" Type="http://schemas.openxmlformats.org/officeDocument/2006/relationships/customXml" Target="../ink/ink303.xml"/><Relationship Id="rId23" Type="http://schemas.openxmlformats.org/officeDocument/2006/relationships/customXml" Target="../ink/ink185.xml"/><Relationship Id="rId119" Type="http://schemas.openxmlformats.org/officeDocument/2006/relationships/customXml" Target="../ink/ink233.xml"/><Relationship Id="rId270" Type="http://schemas.openxmlformats.org/officeDocument/2006/relationships/image" Target="../media/image311.png"/><Relationship Id="rId326" Type="http://schemas.openxmlformats.org/officeDocument/2006/relationships/image" Target="../media/image339.png"/><Relationship Id="rId65" Type="http://schemas.openxmlformats.org/officeDocument/2006/relationships/customXml" Target="../ink/ink206.xml"/><Relationship Id="rId130" Type="http://schemas.openxmlformats.org/officeDocument/2006/relationships/image" Target="../media/image241.png"/><Relationship Id="rId172" Type="http://schemas.openxmlformats.org/officeDocument/2006/relationships/image" Target="../media/image262.png"/><Relationship Id="rId228" Type="http://schemas.openxmlformats.org/officeDocument/2006/relationships/image" Target="../media/image290.png"/><Relationship Id="rId281" Type="http://schemas.openxmlformats.org/officeDocument/2006/relationships/customXml" Target="../ink/ink314.xml"/><Relationship Id="rId337" Type="http://schemas.openxmlformats.org/officeDocument/2006/relationships/customXml" Target="../ink/ink342.xml"/><Relationship Id="rId34" Type="http://schemas.openxmlformats.org/officeDocument/2006/relationships/image" Target="../media/image193.png"/><Relationship Id="rId76" Type="http://schemas.openxmlformats.org/officeDocument/2006/relationships/image" Target="../media/image214.png"/><Relationship Id="rId141" Type="http://schemas.openxmlformats.org/officeDocument/2006/relationships/customXml" Target="../ink/ink244.xml"/><Relationship Id="rId7" Type="http://schemas.openxmlformats.org/officeDocument/2006/relationships/customXml" Target="../ink/ink177.xml"/><Relationship Id="rId183" Type="http://schemas.openxmlformats.org/officeDocument/2006/relationships/customXml" Target="../ink/ink265.xml"/><Relationship Id="rId239" Type="http://schemas.openxmlformats.org/officeDocument/2006/relationships/customXml" Target="../ink/ink293.xml"/><Relationship Id="rId250" Type="http://schemas.openxmlformats.org/officeDocument/2006/relationships/image" Target="../media/image301.png"/><Relationship Id="rId292" Type="http://schemas.openxmlformats.org/officeDocument/2006/relationships/image" Target="../media/image322.png"/><Relationship Id="rId306" Type="http://schemas.openxmlformats.org/officeDocument/2006/relationships/image" Target="../media/image329.png"/><Relationship Id="rId45" Type="http://schemas.openxmlformats.org/officeDocument/2006/relationships/customXml" Target="../ink/ink196.xml"/><Relationship Id="rId87" Type="http://schemas.openxmlformats.org/officeDocument/2006/relationships/customXml" Target="../ink/ink217.xml"/><Relationship Id="rId110" Type="http://schemas.openxmlformats.org/officeDocument/2006/relationships/image" Target="../media/image231.png"/><Relationship Id="rId152" Type="http://schemas.openxmlformats.org/officeDocument/2006/relationships/image" Target="../media/image252.png"/><Relationship Id="rId173" Type="http://schemas.openxmlformats.org/officeDocument/2006/relationships/customXml" Target="../ink/ink260.xml"/><Relationship Id="rId194" Type="http://schemas.openxmlformats.org/officeDocument/2006/relationships/image" Target="../media/image273.png"/><Relationship Id="rId208" Type="http://schemas.openxmlformats.org/officeDocument/2006/relationships/image" Target="../media/image280.png"/><Relationship Id="rId229" Type="http://schemas.openxmlformats.org/officeDocument/2006/relationships/customXml" Target="../ink/ink288.xml"/><Relationship Id="rId240" Type="http://schemas.openxmlformats.org/officeDocument/2006/relationships/image" Target="../media/image296.png"/><Relationship Id="rId261" Type="http://schemas.openxmlformats.org/officeDocument/2006/relationships/customXml" Target="../ink/ink304.xml"/><Relationship Id="rId14" Type="http://schemas.openxmlformats.org/officeDocument/2006/relationships/image" Target="../media/image183.png"/><Relationship Id="rId35" Type="http://schemas.openxmlformats.org/officeDocument/2006/relationships/customXml" Target="../ink/ink191.xml"/><Relationship Id="rId56" Type="http://schemas.openxmlformats.org/officeDocument/2006/relationships/image" Target="../media/image204.png"/><Relationship Id="rId77" Type="http://schemas.openxmlformats.org/officeDocument/2006/relationships/customXml" Target="../ink/ink212.xml"/><Relationship Id="rId100" Type="http://schemas.openxmlformats.org/officeDocument/2006/relationships/image" Target="../media/image226.png"/><Relationship Id="rId282" Type="http://schemas.openxmlformats.org/officeDocument/2006/relationships/image" Target="../media/image317.png"/><Relationship Id="rId317" Type="http://schemas.openxmlformats.org/officeDocument/2006/relationships/customXml" Target="../ink/ink332.xml"/><Relationship Id="rId338" Type="http://schemas.openxmlformats.org/officeDocument/2006/relationships/image" Target="../media/image345.png"/><Relationship Id="rId8" Type="http://schemas.openxmlformats.org/officeDocument/2006/relationships/image" Target="../media/image180.png"/><Relationship Id="rId98" Type="http://schemas.openxmlformats.org/officeDocument/2006/relationships/image" Target="../media/image225.png"/><Relationship Id="rId121" Type="http://schemas.openxmlformats.org/officeDocument/2006/relationships/customXml" Target="../ink/ink234.xml"/><Relationship Id="rId142" Type="http://schemas.openxmlformats.org/officeDocument/2006/relationships/image" Target="../media/image247.png"/><Relationship Id="rId163" Type="http://schemas.openxmlformats.org/officeDocument/2006/relationships/customXml" Target="../ink/ink255.xml"/><Relationship Id="rId184" Type="http://schemas.openxmlformats.org/officeDocument/2006/relationships/image" Target="../media/image268.png"/><Relationship Id="rId219" Type="http://schemas.openxmlformats.org/officeDocument/2006/relationships/customXml" Target="../ink/ink283.xml"/><Relationship Id="rId230" Type="http://schemas.openxmlformats.org/officeDocument/2006/relationships/image" Target="../media/image291.png"/><Relationship Id="rId251" Type="http://schemas.openxmlformats.org/officeDocument/2006/relationships/customXml" Target="../ink/ink299.xml"/><Relationship Id="rId25" Type="http://schemas.openxmlformats.org/officeDocument/2006/relationships/customXml" Target="../ink/ink186.xml"/><Relationship Id="rId46" Type="http://schemas.openxmlformats.org/officeDocument/2006/relationships/image" Target="../media/image199.png"/><Relationship Id="rId67" Type="http://schemas.openxmlformats.org/officeDocument/2006/relationships/customXml" Target="../ink/ink207.xml"/><Relationship Id="rId272" Type="http://schemas.openxmlformats.org/officeDocument/2006/relationships/image" Target="../media/image312.png"/><Relationship Id="rId293" Type="http://schemas.openxmlformats.org/officeDocument/2006/relationships/customXml" Target="../ink/ink320.xml"/><Relationship Id="rId307" Type="http://schemas.openxmlformats.org/officeDocument/2006/relationships/customXml" Target="../ink/ink327.xml"/><Relationship Id="rId328" Type="http://schemas.openxmlformats.org/officeDocument/2006/relationships/image" Target="../media/image340.png"/><Relationship Id="rId88" Type="http://schemas.openxmlformats.org/officeDocument/2006/relationships/image" Target="../media/image220.png"/><Relationship Id="rId111" Type="http://schemas.openxmlformats.org/officeDocument/2006/relationships/customXml" Target="../ink/ink229.xml"/><Relationship Id="rId132" Type="http://schemas.openxmlformats.org/officeDocument/2006/relationships/image" Target="../media/image242.png"/><Relationship Id="rId153" Type="http://schemas.openxmlformats.org/officeDocument/2006/relationships/customXml" Target="../ink/ink250.xml"/><Relationship Id="rId174" Type="http://schemas.openxmlformats.org/officeDocument/2006/relationships/image" Target="../media/image263.png"/><Relationship Id="rId195" Type="http://schemas.openxmlformats.org/officeDocument/2006/relationships/customXml" Target="../ink/ink271.xml"/><Relationship Id="rId209" Type="http://schemas.openxmlformats.org/officeDocument/2006/relationships/customXml" Target="../ink/ink278.xml"/><Relationship Id="rId220" Type="http://schemas.openxmlformats.org/officeDocument/2006/relationships/image" Target="../media/image286.png"/><Relationship Id="rId241" Type="http://schemas.openxmlformats.org/officeDocument/2006/relationships/customXml" Target="../ink/ink294.xml"/><Relationship Id="rId15" Type="http://schemas.openxmlformats.org/officeDocument/2006/relationships/customXml" Target="../ink/ink181.xml"/><Relationship Id="rId36" Type="http://schemas.openxmlformats.org/officeDocument/2006/relationships/image" Target="../media/image194.png"/><Relationship Id="rId57" Type="http://schemas.openxmlformats.org/officeDocument/2006/relationships/customXml" Target="../ink/ink202.xml"/><Relationship Id="rId262" Type="http://schemas.openxmlformats.org/officeDocument/2006/relationships/image" Target="../media/image307.png"/><Relationship Id="rId283" Type="http://schemas.openxmlformats.org/officeDocument/2006/relationships/customXml" Target="../ink/ink315.xml"/><Relationship Id="rId318" Type="http://schemas.openxmlformats.org/officeDocument/2006/relationships/image" Target="../media/image335.png"/><Relationship Id="rId78" Type="http://schemas.openxmlformats.org/officeDocument/2006/relationships/image" Target="../media/image215.png"/><Relationship Id="rId99" Type="http://schemas.openxmlformats.org/officeDocument/2006/relationships/customXml" Target="../ink/ink223.xml"/><Relationship Id="rId101" Type="http://schemas.openxmlformats.org/officeDocument/2006/relationships/customXml" Target="../ink/ink224.xml"/><Relationship Id="rId122" Type="http://schemas.openxmlformats.org/officeDocument/2006/relationships/image" Target="../media/image237.png"/><Relationship Id="rId143" Type="http://schemas.openxmlformats.org/officeDocument/2006/relationships/customXml" Target="../ink/ink245.xml"/><Relationship Id="rId164" Type="http://schemas.openxmlformats.org/officeDocument/2006/relationships/image" Target="../media/image258.png"/><Relationship Id="rId185" Type="http://schemas.openxmlformats.org/officeDocument/2006/relationships/customXml" Target="../ink/ink266.xml"/><Relationship Id="rId9" Type="http://schemas.openxmlformats.org/officeDocument/2006/relationships/customXml" Target="../ink/ink178.xml"/><Relationship Id="rId210" Type="http://schemas.openxmlformats.org/officeDocument/2006/relationships/image" Target="../media/image281.png"/><Relationship Id="rId26" Type="http://schemas.openxmlformats.org/officeDocument/2006/relationships/image" Target="../media/image189.png"/><Relationship Id="rId231" Type="http://schemas.openxmlformats.org/officeDocument/2006/relationships/customXml" Target="../ink/ink289.xml"/><Relationship Id="rId252" Type="http://schemas.openxmlformats.org/officeDocument/2006/relationships/image" Target="../media/image302.png"/><Relationship Id="rId273" Type="http://schemas.openxmlformats.org/officeDocument/2006/relationships/customXml" Target="../ink/ink310.xml"/><Relationship Id="rId294" Type="http://schemas.openxmlformats.org/officeDocument/2006/relationships/image" Target="../media/image323.png"/><Relationship Id="rId308" Type="http://schemas.openxmlformats.org/officeDocument/2006/relationships/image" Target="../media/image330.png"/><Relationship Id="rId329" Type="http://schemas.openxmlformats.org/officeDocument/2006/relationships/customXml" Target="../ink/ink338.xml"/><Relationship Id="rId47" Type="http://schemas.openxmlformats.org/officeDocument/2006/relationships/customXml" Target="../ink/ink197.xml"/><Relationship Id="rId68" Type="http://schemas.openxmlformats.org/officeDocument/2006/relationships/image" Target="../media/image210.png"/><Relationship Id="rId89" Type="http://schemas.openxmlformats.org/officeDocument/2006/relationships/customXml" Target="../ink/ink218.xml"/><Relationship Id="rId112" Type="http://schemas.openxmlformats.org/officeDocument/2006/relationships/image" Target="../media/image232.png"/><Relationship Id="rId133" Type="http://schemas.openxmlformats.org/officeDocument/2006/relationships/customXml" Target="../ink/ink240.xml"/><Relationship Id="rId154" Type="http://schemas.openxmlformats.org/officeDocument/2006/relationships/image" Target="../media/image253.png"/><Relationship Id="rId175" Type="http://schemas.openxmlformats.org/officeDocument/2006/relationships/customXml" Target="../ink/ink261.xml"/><Relationship Id="rId196" Type="http://schemas.openxmlformats.org/officeDocument/2006/relationships/image" Target="../media/image274.png"/><Relationship Id="rId200" Type="http://schemas.openxmlformats.org/officeDocument/2006/relationships/image" Target="../media/image276.png"/><Relationship Id="rId16" Type="http://schemas.openxmlformats.org/officeDocument/2006/relationships/image" Target="../media/image184.png"/><Relationship Id="rId221" Type="http://schemas.openxmlformats.org/officeDocument/2006/relationships/customXml" Target="../ink/ink284.xml"/><Relationship Id="rId242" Type="http://schemas.openxmlformats.org/officeDocument/2006/relationships/image" Target="../media/image297.png"/><Relationship Id="rId263" Type="http://schemas.openxmlformats.org/officeDocument/2006/relationships/customXml" Target="../ink/ink305.xml"/><Relationship Id="rId284" Type="http://schemas.openxmlformats.org/officeDocument/2006/relationships/image" Target="../media/image318.png"/><Relationship Id="rId319" Type="http://schemas.openxmlformats.org/officeDocument/2006/relationships/customXml" Target="../ink/ink333.xml"/><Relationship Id="rId37" Type="http://schemas.openxmlformats.org/officeDocument/2006/relationships/customXml" Target="../ink/ink192.xml"/><Relationship Id="rId58" Type="http://schemas.openxmlformats.org/officeDocument/2006/relationships/image" Target="../media/image205.png"/><Relationship Id="rId79" Type="http://schemas.openxmlformats.org/officeDocument/2006/relationships/customXml" Target="../ink/ink213.xml"/><Relationship Id="rId102" Type="http://schemas.openxmlformats.org/officeDocument/2006/relationships/image" Target="../media/image227.png"/><Relationship Id="rId123" Type="http://schemas.openxmlformats.org/officeDocument/2006/relationships/customXml" Target="../ink/ink235.xml"/><Relationship Id="rId144" Type="http://schemas.openxmlformats.org/officeDocument/2006/relationships/image" Target="../media/image248.png"/><Relationship Id="rId330" Type="http://schemas.openxmlformats.org/officeDocument/2006/relationships/image" Target="../media/image341.png"/><Relationship Id="rId90" Type="http://schemas.openxmlformats.org/officeDocument/2006/relationships/image" Target="../media/image221.png"/><Relationship Id="rId165" Type="http://schemas.openxmlformats.org/officeDocument/2006/relationships/customXml" Target="../ink/ink256.xml"/><Relationship Id="rId186" Type="http://schemas.openxmlformats.org/officeDocument/2006/relationships/image" Target="../media/image269.png"/><Relationship Id="rId211" Type="http://schemas.openxmlformats.org/officeDocument/2006/relationships/customXml" Target="../ink/ink279.xml"/><Relationship Id="rId232" Type="http://schemas.openxmlformats.org/officeDocument/2006/relationships/image" Target="../media/image292.png"/><Relationship Id="rId253" Type="http://schemas.openxmlformats.org/officeDocument/2006/relationships/customXml" Target="../ink/ink300.xml"/><Relationship Id="rId274" Type="http://schemas.openxmlformats.org/officeDocument/2006/relationships/image" Target="../media/image313.png"/><Relationship Id="rId295" Type="http://schemas.openxmlformats.org/officeDocument/2006/relationships/customXml" Target="../ink/ink321.xml"/><Relationship Id="rId309" Type="http://schemas.openxmlformats.org/officeDocument/2006/relationships/customXml" Target="../ink/ink328.xml"/><Relationship Id="rId27" Type="http://schemas.openxmlformats.org/officeDocument/2006/relationships/customXml" Target="../ink/ink187.xml"/><Relationship Id="rId48" Type="http://schemas.openxmlformats.org/officeDocument/2006/relationships/image" Target="../media/image200.png"/><Relationship Id="rId69" Type="http://schemas.openxmlformats.org/officeDocument/2006/relationships/customXml" Target="../ink/ink208.xml"/><Relationship Id="rId113" Type="http://schemas.openxmlformats.org/officeDocument/2006/relationships/customXml" Target="../ink/ink230.xml"/><Relationship Id="rId134" Type="http://schemas.openxmlformats.org/officeDocument/2006/relationships/image" Target="../media/image243.png"/><Relationship Id="rId320" Type="http://schemas.openxmlformats.org/officeDocument/2006/relationships/image" Target="../media/image336.png"/><Relationship Id="rId80" Type="http://schemas.openxmlformats.org/officeDocument/2006/relationships/image" Target="../media/image216.png"/><Relationship Id="rId155" Type="http://schemas.openxmlformats.org/officeDocument/2006/relationships/customXml" Target="../ink/ink251.xml"/><Relationship Id="rId176" Type="http://schemas.openxmlformats.org/officeDocument/2006/relationships/image" Target="../media/image264.png"/><Relationship Id="rId197" Type="http://schemas.openxmlformats.org/officeDocument/2006/relationships/customXml" Target="../ink/ink272.xml"/><Relationship Id="rId201" Type="http://schemas.openxmlformats.org/officeDocument/2006/relationships/customXml" Target="../ink/ink274.xml"/><Relationship Id="rId222" Type="http://schemas.openxmlformats.org/officeDocument/2006/relationships/image" Target="../media/image287.png"/><Relationship Id="rId243" Type="http://schemas.openxmlformats.org/officeDocument/2006/relationships/customXml" Target="../ink/ink295.xml"/><Relationship Id="rId264" Type="http://schemas.openxmlformats.org/officeDocument/2006/relationships/image" Target="../media/image308.png"/><Relationship Id="rId285" Type="http://schemas.openxmlformats.org/officeDocument/2006/relationships/customXml" Target="../ink/ink316.xml"/><Relationship Id="rId17" Type="http://schemas.openxmlformats.org/officeDocument/2006/relationships/customXml" Target="../ink/ink182.xml"/><Relationship Id="rId38" Type="http://schemas.openxmlformats.org/officeDocument/2006/relationships/image" Target="../media/image195.png"/><Relationship Id="rId59" Type="http://schemas.openxmlformats.org/officeDocument/2006/relationships/customXml" Target="../ink/ink203.xml"/><Relationship Id="rId103" Type="http://schemas.openxmlformats.org/officeDocument/2006/relationships/customXml" Target="../ink/ink225.xml"/><Relationship Id="rId124" Type="http://schemas.openxmlformats.org/officeDocument/2006/relationships/image" Target="../media/image238.png"/><Relationship Id="rId310" Type="http://schemas.openxmlformats.org/officeDocument/2006/relationships/image" Target="../media/image331.png"/><Relationship Id="rId70" Type="http://schemas.openxmlformats.org/officeDocument/2006/relationships/image" Target="../media/image211.png"/><Relationship Id="rId91" Type="http://schemas.openxmlformats.org/officeDocument/2006/relationships/customXml" Target="../ink/ink219.xml"/><Relationship Id="rId145" Type="http://schemas.openxmlformats.org/officeDocument/2006/relationships/customXml" Target="../ink/ink246.xml"/><Relationship Id="rId166" Type="http://schemas.openxmlformats.org/officeDocument/2006/relationships/image" Target="../media/image259.png"/><Relationship Id="rId187" Type="http://schemas.openxmlformats.org/officeDocument/2006/relationships/customXml" Target="../ink/ink267.xml"/><Relationship Id="rId331" Type="http://schemas.openxmlformats.org/officeDocument/2006/relationships/customXml" Target="../ink/ink339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82.png"/><Relationship Id="rId233" Type="http://schemas.openxmlformats.org/officeDocument/2006/relationships/customXml" Target="../ink/ink290.xml"/><Relationship Id="rId254" Type="http://schemas.openxmlformats.org/officeDocument/2006/relationships/image" Target="../media/image303.png"/><Relationship Id="rId28" Type="http://schemas.openxmlformats.org/officeDocument/2006/relationships/image" Target="../media/image190.png"/><Relationship Id="rId49" Type="http://schemas.openxmlformats.org/officeDocument/2006/relationships/customXml" Target="../ink/ink198.xml"/><Relationship Id="rId114" Type="http://schemas.openxmlformats.org/officeDocument/2006/relationships/image" Target="../media/image233.png"/><Relationship Id="rId275" Type="http://schemas.openxmlformats.org/officeDocument/2006/relationships/customXml" Target="../ink/ink311.xml"/><Relationship Id="rId296" Type="http://schemas.openxmlformats.org/officeDocument/2006/relationships/image" Target="../media/image324.png"/><Relationship Id="rId300" Type="http://schemas.openxmlformats.org/officeDocument/2006/relationships/image" Target="../media/image326.png"/><Relationship Id="rId60" Type="http://schemas.openxmlformats.org/officeDocument/2006/relationships/image" Target="../media/image206.png"/><Relationship Id="rId81" Type="http://schemas.openxmlformats.org/officeDocument/2006/relationships/customXml" Target="../ink/ink214.xml"/><Relationship Id="rId135" Type="http://schemas.openxmlformats.org/officeDocument/2006/relationships/customXml" Target="../ink/ink241.xml"/><Relationship Id="rId156" Type="http://schemas.openxmlformats.org/officeDocument/2006/relationships/image" Target="../media/image254.png"/><Relationship Id="rId177" Type="http://schemas.openxmlformats.org/officeDocument/2006/relationships/customXml" Target="../ink/ink262.xml"/><Relationship Id="rId198" Type="http://schemas.openxmlformats.org/officeDocument/2006/relationships/image" Target="../media/image275.png"/><Relationship Id="rId321" Type="http://schemas.openxmlformats.org/officeDocument/2006/relationships/customXml" Target="../ink/ink334.xml"/><Relationship Id="rId202" Type="http://schemas.openxmlformats.org/officeDocument/2006/relationships/image" Target="../media/image277.png"/><Relationship Id="rId223" Type="http://schemas.openxmlformats.org/officeDocument/2006/relationships/customXml" Target="../ink/ink285.xml"/><Relationship Id="rId244" Type="http://schemas.openxmlformats.org/officeDocument/2006/relationships/image" Target="../media/image298.png"/><Relationship Id="rId18" Type="http://schemas.openxmlformats.org/officeDocument/2006/relationships/image" Target="../media/image185.png"/><Relationship Id="rId39" Type="http://schemas.openxmlformats.org/officeDocument/2006/relationships/customXml" Target="../ink/ink193.xml"/><Relationship Id="rId265" Type="http://schemas.openxmlformats.org/officeDocument/2006/relationships/customXml" Target="../ink/ink306.xml"/><Relationship Id="rId286" Type="http://schemas.openxmlformats.org/officeDocument/2006/relationships/image" Target="../media/image319.png"/><Relationship Id="rId50" Type="http://schemas.openxmlformats.org/officeDocument/2006/relationships/image" Target="../media/image201.png"/><Relationship Id="rId104" Type="http://schemas.openxmlformats.org/officeDocument/2006/relationships/image" Target="../media/image228.png"/><Relationship Id="rId125" Type="http://schemas.openxmlformats.org/officeDocument/2006/relationships/customXml" Target="../ink/ink236.xml"/><Relationship Id="rId146" Type="http://schemas.openxmlformats.org/officeDocument/2006/relationships/image" Target="../media/image249.png"/><Relationship Id="rId167" Type="http://schemas.openxmlformats.org/officeDocument/2006/relationships/customXml" Target="../ink/ink257.xml"/><Relationship Id="rId188" Type="http://schemas.openxmlformats.org/officeDocument/2006/relationships/image" Target="../media/image270.png"/><Relationship Id="rId311" Type="http://schemas.openxmlformats.org/officeDocument/2006/relationships/customXml" Target="../ink/ink329.xml"/><Relationship Id="rId332" Type="http://schemas.openxmlformats.org/officeDocument/2006/relationships/image" Target="../media/image342.png"/><Relationship Id="rId71" Type="http://schemas.openxmlformats.org/officeDocument/2006/relationships/customXml" Target="../ink/ink209.xml"/><Relationship Id="rId92" Type="http://schemas.openxmlformats.org/officeDocument/2006/relationships/image" Target="../media/image222.png"/><Relationship Id="rId213" Type="http://schemas.openxmlformats.org/officeDocument/2006/relationships/customXml" Target="../ink/ink280.xml"/><Relationship Id="rId234" Type="http://schemas.openxmlformats.org/officeDocument/2006/relationships/image" Target="../media/image293.png"/><Relationship Id="rId2" Type="http://schemas.openxmlformats.org/officeDocument/2006/relationships/image" Target="../media/image177.png"/><Relationship Id="rId29" Type="http://schemas.openxmlformats.org/officeDocument/2006/relationships/customXml" Target="../ink/ink188.xml"/><Relationship Id="rId255" Type="http://schemas.openxmlformats.org/officeDocument/2006/relationships/customXml" Target="../ink/ink301.xml"/><Relationship Id="rId276" Type="http://schemas.openxmlformats.org/officeDocument/2006/relationships/image" Target="../media/image314.png"/><Relationship Id="rId297" Type="http://schemas.openxmlformats.org/officeDocument/2006/relationships/customXml" Target="../ink/ink322.xml"/><Relationship Id="rId40" Type="http://schemas.openxmlformats.org/officeDocument/2006/relationships/image" Target="../media/image196.png"/><Relationship Id="rId115" Type="http://schemas.openxmlformats.org/officeDocument/2006/relationships/customXml" Target="../ink/ink231.xml"/><Relationship Id="rId136" Type="http://schemas.openxmlformats.org/officeDocument/2006/relationships/image" Target="../media/image244.png"/><Relationship Id="rId157" Type="http://schemas.openxmlformats.org/officeDocument/2006/relationships/customXml" Target="../ink/ink252.xml"/><Relationship Id="rId178" Type="http://schemas.openxmlformats.org/officeDocument/2006/relationships/image" Target="../media/image265.png"/><Relationship Id="rId301" Type="http://schemas.openxmlformats.org/officeDocument/2006/relationships/customXml" Target="../ink/ink324.xml"/><Relationship Id="rId322" Type="http://schemas.openxmlformats.org/officeDocument/2006/relationships/image" Target="../media/image337.png"/><Relationship Id="rId61" Type="http://schemas.openxmlformats.org/officeDocument/2006/relationships/customXml" Target="../ink/ink204.xml"/><Relationship Id="rId82" Type="http://schemas.openxmlformats.org/officeDocument/2006/relationships/image" Target="../media/image217.png"/><Relationship Id="rId199" Type="http://schemas.openxmlformats.org/officeDocument/2006/relationships/customXml" Target="../ink/ink273.xml"/><Relationship Id="rId203" Type="http://schemas.openxmlformats.org/officeDocument/2006/relationships/customXml" Target="../ink/ink275.xml"/><Relationship Id="rId19" Type="http://schemas.openxmlformats.org/officeDocument/2006/relationships/customXml" Target="../ink/ink183.xml"/><Relationship Id="rId224" Type="http://schemas.openxmlformats.org/officeDocument/2006/relationships/image" Target="../media/image288.png"/><Relationship Id="rId245" Type="http://schemas.openxmlformats.org/officeDocument/2006/relationships/customXml" Target="../ink/ink296.xml"/><Relationship Id="rId266" Type="http://schemas.openxmlformats.org/officeDocument/2006/relationships/image" Target="../media/image309.png"/><Relationship Id="rId287" Type="http://schemas.openxmlformats.org/officeDocument/2006/relationships/customXml" Target="../ink/ink317.xml"/><Relationship Id="rId30" Type="http://schemas.openxmlformats.org/officeDocument/2006/relationships/image" Target="../media/image191.png"/><Relationship Id="rId105" Type="http://schemas.openxmlformats.org/officeDocument/2006/relationships/customXml" Target="../ink/ink226.xml"/><Relationship Id="rId126" Type="http://schemas.openxmlformats.org/officeDocument/2006/relationships/image" Target="../media/image239.png"/><Relationship Id="rId147" Type="http://schemas.openxmlformats.org/officeDocument/2006/relationships/customXml" Target="../ink/ink247.xml"/><Relationship Id="rId168" Type="http://schemas.openxmlformats.org/officeDocument/2006/relationships/image" Target="../media/image260.png"/><Relationship Id="rId312" Type="http://schemas.openxmlformats.org/officeDocument/2006/relationships/image" Target="../media/image332.png"/><Relationship Id="rId333" Type="http://schemas.openxmlformats.org/officeDocument/2006/relationships/customXml" Target="../ink/ink340.xml"/><Relationship Id="rId51" Type="http://schemas.openxmlformats.org/officeDocument/2006/relationships/customXml" Target="../ink/ink199.xml"/><Relationship Id="rId72" Type="http://schemas.openxmlformats.org/officeDocument/2006/relationships/image" Target="../media/image212.png"/><Relationship Id="rId93" Type="http://schemas.openxmlformats.org/officeDocument/2006/relationships/customXml" Target="../ink/ink220.xml"/><Relationship Id="rId189" Type="http://schemas.openxmlformats.org/officeDocument/2006/relationships/customXml" Target="../ink/ink268.xml"/><Relationship Id="rId3" Type="http://schemas.openxmlformats.org/officeDocument/2006/relationships/customXml" Target="../ink/ink175.xml"/><Relationship Id="rId214" Type="http://schemas.openxmlformats.org/officeDocument/2006/relationships/image" Target="../media/image283.png"/><Relationship Id="rId235" Type="http://schemas.openxmlformats.org/officeDocument/2006/relationships/customXml" Target="../ink/ink291.xml"/><Relationship Id="rId256" Type="http://schemas.openxmlformats.org/officeDocument/2006/relationships/image" Target="../media/image304.png"/><Relationship Id="rId277" Type="http://schemas.openxmlformats.org/officeDocument/2006/relationships/customXml" Target="../ink/ink312.xml"/><Relationship Id="rId298" Type="http://schemas.openxmlformats.org/officeDocument/2006/relationships/image" Target="../media/image325.png"/><Relationship Id="rId116" Type="http://schemas.openxmlformats.org/officeDocument/2006/relationships/image" Target="../media/image234.png"/><Relationship Id="rId137" Type="http://schemas.openxmlformats.org/officeDocument/2006/relationships/customXml" Target="../ink/ink242.xml"/><Relationship Id="rId158" Type="http://schemas.openxmlformats.org/officeDocument/2006/relationships/image" Target="../media/image255.png"/><Relationship Id="rId302" Type="http://schemas.openxmlformats.org/officeDocument/2006/relationships/image" Target="../media/image327.png"/><Relationship Id="rId323" Type="http://schemas.openxmlformats.org/officeDocument/2006/relationships/customXml" Target="../ink/ink335.xml"/><Relationship Id="rId20" Type="http://schemas.openxmlformats.org/officeDocument/2006/relationships/image" Target="../media/image186.png"/><Relationship Id="rId41" Type="http://schemas.openxmlformats.org/officeDocument/2006/relationships/customXml" Target="../ink/ink194.xml"/><Relationship Id="rId62" Type="http://schemas.openxmlformats.org/officeDocument/2006/relationships/image" Target="../media/image207.png"/><Relationship Id="rId83" Type="http://schemas.openxmlformats.org/officeDocument/2006/relationships/customXml" Target="../ink/ink215.xml"/><Relationship Id="rId179" Type="http://schemas.openxmlformats.org/officeDocument/2006/relationships/customXml" Target="../ink/ink263.xml"/><Relationship Id="rId190" Type="http://schemas.openxmlformats.org/officeDocument/2006/relationships/image" Target="../media/image271.png"/><Relationship Id="rId204" Type="http://schemas.openxmlformats.org/officeDocument/2006/relationships/image" Target="../media/image278.png"/><Relationship Id="rId225" Type="http://schemas.openxmlformats.org/officeDocument/2006/relationships/customXml" Target="../ink/ink286.xml"/><Relationship Id="rId246" Type="http://schemas.openxmlformats.org/officeDocument/2006/relationships/image" Target="../media/image299.png"/><Relationship Id="rId267" Type="http://schemas.openxmlformats.org/officeDocument/2006/relationships/customXml" Target="../ink/ink307.xml"/><Relationship Id="rId288" Type="http://schemas.openxmlformats.org/officeDocument/2006/relationships/image" Target="../media/image320.png"/><Relationship Id="rId106" Type="http://schemas.openxmlformats.org/officeDocument/2006/relationships/image" Target="../media/image229.png"/><Relationship Id="rId127" Type="http://schemas.openxmlformats.org/officeDocument/2006/relationships/customXml" Target="../ink/ink237.xml"/><Relationship Id="rId313" Type="http://schemas.openxmlformats.org/officeDocument/2006/relationships/customXml" Target="../ink/ink330.xml"/><Relationship Id="rId10" Type="http://schemas.openxmlformats.org/officeDocument/2006/relationships/image" Target="../media/image181.png"/><Relationship Id="rId31" Type="http://schemas.openxmlformats.org/officeDocument/2006/relationships/customXml" Target="../ink/ink189.xml"/><Relationship Id="rId52" Type="http://schemas.openxmlformats.org/officeDocument/2006/relationships/image" Target="../media/image202.png"/><Relationship Id="rId73" Type="http://schemas.openxmlformats.org/officeDocument/2006/relationships/customXml" Target="../ink/ink210.xml"/><Relationship Id="rId94" Type="http://schemas.openxmlformats.org/officeDocument/2006/relationships/image" Target="../media/image223.png"/><Relationship Id="rId148" Type="http://schemas.openxmlformats.org/officeDocument/2006/relationships/image" Target="../media/image250.png"/><Relationship Id="rId169" Type="http://schemas.openxmlformats.org/officeDocument/2006/relationships/customXml" Target="../ink/ink258.xml"/><Relationship Id="rId334" Type="http://schemas.openxmlformats.org/officeDocument/2006/relationships/image" Target="../media/image343.png"/><Relationship Id="rId4" Type="http://schemas.openxmlformats.org/officeDocument/2006/relationships/image" Target="../media/image178.png"/><Relationship Id="rId180" Type="http://schemas.openxmlformats.org/officeDocument/2006/relationships/image" Target="../media/image266.png"/><Relationship Id="rId215" Type="http://schemas.openxmlformats.org/officeDocument/2006/relationships/customXml" Target="../ink/ink281.xml"/><Relationship Id="rId236" Type="http://schemas.openxmlformats.org/officeDocument/2006/relationships/image" Target="../media/image294.png"/><Relationship Id="rId257" Type="http://schemas.openxmlformats.org/officeDocument/2006/relationships/customXml" Target="../ink/ink302.xml"/><Relationship Id="rId278" Type="http://schemas.openxmlformats.org/officeDocument/2006/relationships/image" Target="../media/image315.png"/><Relationship Id="rId303" Type="http://schemas.openxmlformats.org/officeDocument/2006/relationships/customXml" Target="../ink/ink325.xml"/><Relationship Id="rId42" Type="http://schemas.openxmlformats.org/officeDocument/2006/relationships/image" Target="../media/image197.png"/><Relationship Id="rId84" Type="http://schemas.openxmlformats.org/officeDocument/2006/relationships/image" Target="../media/image218.png"/><Relationship Id="rId138" Type="http://schemas.openxmlformats.org/officeDocument/2006/relationships/image" Target="../media/image245.png"/><Relationship Id="rId191" Type="http://schemas.openxmlformats.org/officeDocument/2006/relationships/customXml" Target="../ink/ink269.xml"/><Relationship Id="rId205" Type="http://schemas.openxmlformats.org/officeDocument/2006/relationships/customXml" Target="../ink/ink276.xml"/><Relationship Id="rId247" Type="http://schemas.openxmlformats.org/officeDocument/2006/relationships/customXml" Target="../ink/ink297.xml"/><Relationship Id="rId107" Type="http://schemas.openxmlformats.org/officeDocument/2006/relationships/customXml" Target="../ink/ink227.xml"/><Relationship Id="rId289" Type="http://schemas.openxmlformats.org/officeDocument/2006/relationships/customXml" Target="../ink/ink318.xml"/><Relationship Id="rId11" Type="http://schemas.openxmlformats.org/officeDocument/2006/relationships/customXml" Target="../ink/ink179.xml"/><Relationship Id="rId53" Type="http://schemas.openxmlformats.org/officeDocument/2006/relationships/customXml" Target="../ink/ink200.xml"/><Relationship Id="rId149" Type="http://schemas.openxmlformats.org/officeDocument/2006/relationships/customXml" Target="../ink/ink248.xml"/><Relationship Id="rId314" Type="http://schemas.openxmlformats.org/officeDocument/2006/relationships/image" Target="../media/image333.png"/><Relationship Id="rId95" Type="http://schemas.openxmlformats.org/officeDocument/2006/relationships/customXml" Target="../ink/ink221.xml"/><Relationship Id="rId160" Type="http://schemas.openxmlformats.org/officeDocument/2006/relationships/image" Target="../media/image256.png"/><Relationship Id="rId216" Type="http://schemas.openxmlformats.org/officeDocument/2006/relationships/image" Target="../media/image284.png"/><Relationship Id="rId258" Type="http://schemas.openxmlformats.org/officeDocument/2006/relationships/image" Target="../media/image305.png"/><Relationship Id="rId22" Type="http://schemas.openxmlformats.org/officeDocument/2006/relationships/image" Target="../media/image187.png"/><Relationship Id="rId64" Type="http://schemas.openxmlformats.org/officeDocument/2006/relationships/image" Target="../media/image208.png"/><Relationship Id="rId118" Type="http://schemas.openxmlformats.org/officeDocument/2006/relationships/image" Target="../media/image235.png"/><Relationship Id="rId325" Type="http://schemas.openxmlformats.org/officeDocument/2006/relationships/customXml" Target="../ink/ink336.xml"/><Relationship Id="rId171" Type="http://schemas.openxmlformats.org/officeDocument/2006/relationships/customXml" Target="../ink/ink259.xml"/><Relationship Id="rId227" Type="http://schemas.openxmlformats.org/officeDocument/2006/relationships/customXml" Target="../ink/ink287.xml"/><Relationship Id="rId269" Type="http://schemas.openxmlformats.org/officeDocument/2006/relationships/customXml" Target="../ink/ink308.xml"/><Relationship Id="rId33" Type="http://schemas.openxmlformats.org/officeDocument/2006/relationships/customXml" Target="../ink/ink190.xml"/><Relationship Id="rId129" Type="http://schemas.openxmlformats.org/officeDocument/2006/relationships/customXml" Target="../ink/ink238.xml"/><Relationship Id="rId280" Type="http://schemas.openxmlformats.org/officeDocument/2006/relationships/image" Target="../media/image316.png"/><Relationship Id="rId336" Type="http://schemas.openxmlformats.org/officeDocument/2006/relationships/image" Target="../media/image344.png"/><Relationship Id="rId75" Type="http://schemas.openxmlformats.org/officeDocument/2006/relationships/customXml" Target="../ink/ink211.xml"/><Relationship Id="rId140" Type="http://schemas.openxmlformats.org/officeDocument/2006/relationships/image" Target="../media/image246.png"/><Relationship Id="rId182" Type="http://schemas.openxmlformats.org/officeDocument/2006/relationships/image" Target="../media/image267.png"/><Relationship Id="rId6" Type="http://schemas.openxmlformats.org/officeDocument/2006/relationships/image" Target="../media/image179.png"/><Relationship Id="rId238" Type="http://schemas.openxmlformats.org/officeDocument/2006/relationships/image" Target="../media/image295.png"/><Relationship Id="rId291" Type="http://schemas.openxmlformats.org/officeDocument/2006/relationships/customXml" Target="../ink/ink319.xml"/><Relationship Id="rId305" Type="http://schemas.openxmlformats.org/officeDocument/2006/relationships/customXml" Target="../ink/ink326.xml"/><Relationship Id="rId44" Type="http://schemas.openxmlformats.org/officeDocument/2006/relationships/image" Target="../media/image198.png"/><Relationship Id="rId86" Type="http://schemas.openxmlformats.org/officeDocument/2006/relationships/image" Target="../media/image219.png"/><Relationship Id="rId151" Type="http://schemas.openxmlformats.org/officeDocument/2006/relationships/customXml" Target="../ink/ink249.xml"/><Relationship Id="rId193" Type="http://schemas.openxmlformats.org/officeDocument/2006/relationships/customXml" Target="../ink/ink270.xml"/><Relationship Id="rId207" Type="http://schemas.openxmlformats.org/officeDocument/2006/relationships/customXml" Target="../ink/ink277.xml"/><Relationship Id="rId249" Type="http://schemas.openxmlformats.org/officeDocument/2006/relationships/customXml" Target="../ink/ink298.xml"/><Relationship Id="rId13" Type="http://schemas.openxmlformats.org/officeDocument/2006/relationships/customXml" Target="../ink/ink180.xml"/><Relationship Id="rId109" Type="http://schemas.openxmlformats.org/officeDocument/2006/relationships/customXml" Target="../ink/ink228.xml"/><Relationship Id="rId260" Type="http://schemas.openxmlformats.org/officeDocument/2006/relationships/image" Target="../media/image306.png"/><Relationship Id="rId316" Type="http://schemas.openxmlformats.org/officeDocument/2006/relationships/image" Target="../media/image334.png"/><Relationship Id="rId55" Type="http://schemas.openxmlformats.org/officeDocument/2006/relationships/customXml" Target="../ink/ink201.xml"/><Relationship Id="rId97" Type="http://schemas.openxmlformats.org/officeDocument/2006/relationships/customXml" Target="../ink/ink222.xml"/><Relationship Id="rId120" Type="http://schemas.openxmlformats.org/officeDocument/2006/relationships/image" Target="../media/image236.png"/><Relationship Id="rId162" Type="http://schemas.openxmlformats.org/officeDocument/2006/relationships/image" Target="../media/image257.png"/><Relationship Id="rId218" Type="http://schemas.openxmlformats.org/officeDocument/2006/relationships/image" Target="../media/image285.png"/><Relationship Id="rId271" Type="http://schemas.openxmlformats.org/officeDocument/2006/relationships/customXml" Target="../ink/ink309.xml"/><Relationship Id="rId24" Type="http://schemas.openxmlformats.org/officeDocument/2006/relationships/image" Target="../media/image188.png"/><Relationship Id="rId66" Type="http://schemas.openxmlformats.org/officeDocument/2006/relationships/image" Target="../media/image209.png"/><Relationship Id="rId131" Type="http://schemas.openxmlformats.org/officeDocument/2006/relationships/customXml" Target="../ink/ink239.xml"/><Relationship Id="rId327" Type="http://schemas.openxmlformats.org/officeDocument/2006/relationships/customXml" Target="../ink/ink33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0.xml"/><Relationship Id="rId21" Type="http://schemas.openxmlformats.org/officeDocument/2006/relationships/customXml" Target="../ink/ink352.xml"/><Relationship Id="rId42" Type="http://schemas.openxmlformats.org/officeDocument/2006/relationships/image" Target="../media/image365.png"/><Relationship Id="rId63" Type="http://schemas.openxmlformats.org/officeDocument/2006/relationships/customXml" Target="../ink/ink373.xml"/><Relationship Id="rId84" Type="http://schemas.openxmlformats.org/officeDocument/2006/relationships/image" Target="../media/image386.png"/><Relationship Id="rId138" Type="http://schemas.openxmlformats.org/officeDocument/2006/relationships/image" Target="../media/image413.png"/><Relationship Id="rId159" Type="http://schemas.openxmlformats.org/officeDocument/2006/relationships/customXml" Target="../ink/ink421.xml"/><Relationship Id="rId170" Type="http://schemas.openxmlformats.org/officeDocument/2006/relationships/image" Target="../media/image429.png"/><Relationship Id="rId191" Type="http://schemas.openxmlformats.org/officeDocument/2006/relationships/customXml" Target="../ink/ink437.xml"/><Relationship Id="rId205" Type="http://schemas.openxmlformats.org/officeDocument/2006/relationships/customXml" Target="../ink/ink444.xml"/><Relationship Id="rId226" Type="http://schemas.openxmlformats.org/officeDocument/2006/relationships/image" Target="../media/image457.png"/><Relationship Id="rId107" Type="http://schemas.openxmlformats.org/officeDocument/2006/relationships/customXml" Target="../ink/ink395.xml"/><Relationship Id="rId11" Type="http://schemas.openxmlformats.org/officeDocument/2006/relationships/customXml" Target="../ink/ink347.xml"/><Relationship Id="rId32" Type="http://schemas.openxmlformats.org/officeDocument/2006/relationships/image" Target="../media/image360.png"/><Relationship Id="rId53" Type="http://schemas.openxmlformats.org/officeDocument/2006/relationships/customXml" Target="../ink/ink368.xml"/><Relationship Id="rId74" Type="http://schemas.openxmlformats.org/officeDocument/2006/relationships/image" Target="../media/image381.png"/><Relationship Id="rId128" Type="http://schemas.openxmlformats.org/officeDocument/2006/relationships/image" Target="../media/image408.png"/><Relationship Id="rId149" Type="http://schemas.openxmlformats.org/officeDocument/2006/relationships/customXml" Target="../ink/ink416.xml"/><Relationship Id="rId5" Type="http://schemas.openxmlformats.org/officeDocument/2006/relationships/customXml" Target="../ink/ink344.xml"/><Relationship Id="rId95" Type="http://schemas.openxmlformats.org/officeDocument/2006/relationships/customXml" Target="../ink/ink389.xml"/><Relationship Id="rId160" Type="http://schemas.openxmlformats.org/officeDocument/2006/relationships/image" Target="../media/image424.png"/><Relationship Id="rId181" Type="http://schemas.openxmlformats.org/officeDocument/2006/relationships/customXml" Target="../ink/ink432.xml"/><Relationship Id="rId216" Type="http://schemas.openxmlformats.org/officeDocument/2006/relationships/image" Target="../media/image452.png"/><Relationship Id="rId22" Type="http://schemas.openxmlformats.org/officeDocument/2006/relationships/image" Target="../media/image355.png"/><Relationship Id="rId43" Type="http://schemas.openxmlformats.org/officeDocument/2006/relationships/customXml" Target="../ink/ink363.xml"/><Relationship Id="rId64" Type="http://schemas.openxmlformats.org/officeDocument/2006/relationships/image" Target="../media/image376.png"/><Relationship Id="rId118" Type="http://schemas.openxmlformats.org/officeDocument/2006/relationships/image" Target="../media/image403.png"/><Relationship Id="rId139" Type="http://schemas.openxmlformats.org/officeDocument/2006/relationships/customXml" Target="../ink/ink411.xml"/><Relationship Id="rId85" Type="http://schemas.openxmlformats.org/officeDocument/2006/relationships/customXml" Target="../ink/ink384.xml"/><Relationship Id="rId150" Type="http://schemas.openxmlformats.org/officeDocument/2006/relationships/image" Target="../media/image419.png"/><Relationship Id="rId171" Type="http://schemas.openxmlformats.org/officeDocument/2006/relationships/customXml" Target="../ink/ink427.xml"/><Relationship Id="rId192" Type="http://schemas.openxmlformats.org/officeDocument/2006/relationships/image" Target="../media/image440.png"/><Relationship Id="rId206" Type="http://schemas.openxmlformats.org/officeDocument/2006/relationships/image" Target="../media/image447.png"/><Relationship Id="rId227" Type="http://schemas.openxmlformats.org/officeDocument/2006/relationships/customXml" Target="../ink/ink455.xml"/><Relationship Id="rId12" Type="http://schemas.openxmlformats.org/officeDocument/2006/relationships/image" Target="../media/image350.png"/><Relationship Id="rId33" Type="http://schemas.openxmlformats.org/officeDocument/2006/relationships/customXml" Target="../ink/ink358.xml"/><Relationship Id="rId108" Type="http://schemas.openxmlformats.org/officeDocument/2006/relationships/image" Target="../media/image398.png"/><Relationship Id="rId129" Type="http://schemas.openxmlformats.org/officeDocument/2006/relationships/customXml" Target="../ink/ink406.xml"/><Relationship Id="rId54" Type="http://schemas.openxmlformats.org/officeDocument/2006/relationships/image" Target="../media/image371.png"/><Relationship Id="rId75" Type="http://schemas.openxmlformats.org/officeDocument/2006/relationships/customXml" Target="../ink/ink379.xml"/><Relationship Id="rId96" Type="http://schemas.openxmlformats.org/officeDocument/2006/relationships/image" Target="../media/image392.png"/><Relationship Id="rId140" Type="http://schemas.openxmlformats.org/officeDocument/2006/relationships/image" Target="../media/image414.png"/><Relationship Id="rId161" Type="http://schemas.openxmlformats.org/officeDocument/2006/relationships/customXml" Target="../ink/ink422.xml"/><Relationship Id="rId182" Type="http://schemas.openxmlformats.org/officeDocument/2006/relationships/image" Target="../media/image435.png"/><Relationship Id="rId217" Type="http://schemas.openxmlformats.org/officeDocument/2006/relationships/customXml" Target="../ink/ink450.xml"/><Relationship Id="rId6" Type="http://schemas.openxmlformats.org/officeDocument/2006/relationships/image" Target="../media/image347.png"/><Relationship Id="rId23" Type="http://schemas.openxmlformats.org/officeDocument/2006/relationships/customXml" Target="../ink/ink353.xml"/><Relationship Id="rId119" Type="http://schemas.openxmlformats.org/officeDocument/2006/relationships/customXml" Target="../ink/ink401.xml"/><Relationship Id="rId44" Type="http://schemas.openxmlformats.org/officeDocument/2006/relationships/image" Target="../media/image366.png"/><Relationship Id="rId65" Type="http://schemas.openxmlformats.org/officeDocument/2006/relationships/customXml" Target="../ink/ink374.xml"/><Relationship Id="rId86" Type="http://schemas.openxmlformats.org/officeDocument/2006/relationships/image" Target="../media/image387.png"/><Relationship Id="rId130" Type="http://schemas.openxmlformats.org/officeDocument/2006/relationships/image" Target="../media/image409.png"/><Relationship Id="rId151" Type="http://schemas.openxmlformats.org/officeDocument/2006/relationships/customXml" Target="../ink/ink417.xml"/><Relationship Id="rId172" Type="http://schemas.openxmlformats.org/officeDocument/2006/relationships/image" Target="../media/image430.png"/><Relationship Id="rId193" Type="http://schemas.openxmlformats.org/officeDocument/2006/relationships/customXml" Target="../ink/ink438.xml"/><Relationship Id="rId207" Type="http://schemas.openxmlformats.org/officeDocument/2006/relationships/customXml" Target="../ink/ink445.xml"/><Relationship Id="rId228" Type="http://schemas.openxmlformats.org/officeDocument/2006/relationships/image" Target="../media/image458.png"/><Relationship Id="rId13" Type="http://schemas.openxmlformats.org/officeDocument/2006/relationships/customXml" Target="../ink/ink348.xml"/><Relationship Id="rId109" Type="http://schemas.openxmlformats.org/officeDocument/2006/relationships/customXml" Target="../ink/ink396.xml"/><Relationship Id="rId34" Type="http://schemas.openxmlformats.org/officeDocument/2006/relationships/image" Target="../media/image361.png"/><Relationship Id="rId55" Type="http://schemas.openxmlformats.org/officeDocument/2006/relationships/customXml" Target="../ink/ink369.xml"/><Relationship Id="rId76" Type="http://schemas.openxmlformats.org/officeDocument/2006/relationships/image" Target="../media/image382.png"/><Relationship Id="rId97" Type="http://schemas.openxmlformats.org/officeDocument/2006/relationships/customXml" Target="../ink/ink390.xml"/><Relationship Id="rId120" Type="http://schemas.openxmlformats.org/officeDocument/2006/relationships/image" Target="../media/image404.png"/><Relationship Id="rId141" Type="http://schemas.openxmlformats.org/officeDocument/2006/relationships/customXml" Target="../ink/ink412.xml"/><Relationship Id="rId7" Type="http://schemas.openxmlformats.org/officeDocument/2006/relationships/customXml" Target="../ink/ink345.xml"/><Relationship Id="rId162" Type="http://schemas.openxmlformats.org/officeDocument/2006/relationships/image" Target="../media/image425.png"/><Relationship Id="rId183" Type="http://schemas.openxmlformats.org/officeDocument/2006/relationships/customXml" Target="../ink/ink433.xml"/><Relationship Id="rId218" Type="http://schemas.openxmlformats.org/officeDocument/2006/relationships/image" Target="../media/image453.png"/><Relationship Id="rId24" Type="http://schemas.openxmlformats.org/officeDocument/2006/relationships/image" Target="../media/image356.png"/><Relationship Id="rId45" Type="http://schemas.openxmlformats.org/officeDocument/2006/relationships/customXml" Target="../ink/ink364.xml"/><Relationship Id="rId66" Type="http://schemas.openxmlformats.org/officeDocument/2006/relationships/image" Target="../media/image377.png"/><Relationship Id="rId87" Type="http://schemas.openxmlformats.org/officeDocument/2006/relationships/customXml" Target="../ink/ink385.xml"/><Relationship Id="rId110" Type="http://schemas.openxmlformats.org/officeDocument/2006/relationships/image" Target="../media/image399.png"/><Relationship Id="rId131" Type="http://schemas.openxmlformats.org/officeDocument/2006/relationships/customXml" Target="../ink/ink407.xml"/><Relationship Id="rId152" Type="http://schemas.openxmlformats.org/officeDocument/2006/relationships/image" Target="../media/image420.png"/><Relationship Id="rId173" Type="http://schemas.openxmlformats.org/officeDocument/2006/relationships/customXml" Target="../ink/ink428.xml"/><Relationship Id="rId194" Type="http://schemas.openxmlformats.org/officeDocument/2006/relationships/image" Target="../media/image441.png"/><Relationship Id="rId208" Type="http://schemas.openxmlformats.org/officeDocument/2006/relationships/image" Target="../media/image448.png"/><Relationship Id="rId14" Type="http://schemas.openxmlformats.org/officeDocument/2006/relationships/image" Target="../media/image351.png"/><Relationship Id="rId35" Type="http://schemas.openxmlformats.org/officeDocument/2006/relationships/customXml" Target="../ink/ink359.xml"/><Relationship Id="rId56" Type="http://schemas.openxmlformats.org/officeDocument/2006/relationships/image" Target="../media/image372.png"/><Relationship Id="rId77" Type="http://schemas.openxmlformats.org/officeDocument/2006/relationships/customXml" Target="../ink/ink380.xml"/><Relationship Id="rId100" Type="http://schemas.openxmlformats.org/officeDocument/2006/relationships/image" Target="../media/image394.png"/><Relationship Id="rId8" Type="http://schemas.openxmlformats.org/officeDocument/2006/relationships/image" Target="../media/image348.png"/><Relationship Id="rId98" Type="http://schemas.openxmlformats.org/officeDocument/2006/relationships/image" Target="../media/image393.png"/><Relationship Id="rId121" Type="http://schemas.openxmlformats.org/officeDocument/2006/relationships/customXml" Target="../ink/ink402.xml"/><Relationship Id="rId142" Type="http://schemas.openxmlformats.org/officeDocument/2006/relationships/image" Target="../media/image415.png"/><Relationship Id="rId163" Type="http://schemas.openxmlformats.org/officeDocument/2006/relationships/customXml" Target="../ink/ink423.xml"/><Relationship Id="rId184" Type="http://schemas.openxmlformats.org/officeDocument/2006/relationships/image" Target="../media/image436.png"/><Relationship Id="rId219" Type="http://schemas.openxmlformats.org/officeDocument/2006/relationships/customXml" Target="../ink/ink451.xml"/><Relationship Id="rId3" Type="http://schemas.openxmlformats.org/officeDocument/2006/relationships/customXml" Target="../ink/ink343.xml"/><Relationship Id="rId214" Type="http://schemas.openxmlformats.org/officeDocument/2006/relationships/image" Target="../media/image451.png"/><Relationship Id="rId25" Type="http://schemas.openxmlformats.org/officeDocument/2006/relationships/customXml" Target="../ink/ink354.xml"/><Relationship Id="rId46" Type="http://schemas.openxmlformats.org/officeDocument/2006/relationships/image" Target="../media/image367.png"/><Relationship Id="rId67" Type="http://schemas.openxmlformats.org/officeDocument/2006/relationships/customXml" Target="../ink/ink375.xml"/><Relationship Id="rId116" Type="http://schemas.openxmlformats.org/officeDocument/2006/relationships/image" Target="../media/image402.png"/><Relationship Id="rId137" Type="http://schemas.openxmlformats.org/officeDocument/2006/relationships/customXml" Target="../ink/ink410.xml"/><Relationship Id="rId158" Type="http://schemas.openxmlformats.org/officeDocument/2006/relationships/image" Target="../media/image423.png"/><Relationship Id="rId20" Type="http://schemas.openxmlformats.org/officeDocument/2006/relationships/image" Target="../media/image354.png"/><Relationship Id="rId41" Type="http://schemas.openxmlformats.org/officeDocument/2006/relationships/customXml" Target="../ink/ink362.xml"/><Relationship Id="rId62" Type="http://schemas.openxmlformats.org/officeDocument/2006/relationships/image" Target="../media/image375.png"/><Relationship Id="rId83" Type="http://schemas.openxmlformats.org/officeDocument/2006/relationships/customXml" Target="../ink/ink383.xml"/><Relationship Id="rId88" Type="http://schemas.openxmlformats.org/officeDocument/2006/relationships/image" Target="../media/image388.png"/><Relationship Id="rId111" Type="http://schemas.openxmlformats.org/officeDocument/2006/relationships/customXml" Target="../ink/ink397.xml"/><Relationship Id="rId132" Type="http://schemas.openxmlformats.org/officeDocument/2006/relationships/image" Target="../media/image410.png"/><Relationship Id="rId153" Type="http://schemas.openxmlformats.org/officeDocument/2006/relationships/customXml" Target="../ink/ink418.xml"/><Relationship Id="rId174" Type="http://schemas.openxmlformats.org/officeDocument/2006/relationships/image" Target="../media/image431.png"/><Relationship Id="rId179" Type="http://schemas.openxmlformats.org/officeDocument/2006/relationships/customXml" Target="../ink/ink431.xml"/><Relationship Id="rId195" Type="http://schemas.openxmlformats.org/officeDocument/2006/relationships/customXml" Target="../ink/ink439.xml"/><Relationship Id="rId209" Type="http://schemas.openxmlformats.org/officeDocument/2006/relationships/customXml" Target="../ink/ink446.xml"/><Relationship Id="rId190" Type="http://schemas.openxmlformats.org/officeDocument/2006/relationships/image" Target="../media/image439.png"/><Relationship Id="rId204" Type="http://schemas.openxmlformats.org/officeDocument/2006/relationships/image" Target="../media/image446.png"/><Relationship Id="rId220" Type="http://schemas.openxmlformats.org/officeDocument/2006/relationships/image" Target="../media/image454.png"/><Relationship Id="rId225" Type="http://schemas.openxmlformats.org/officeDocument/2006/relationships/customXml" Target="../ink/ink454.xml"/><Relationship Id="rId15" Type="http://schemas.openxmlformats.org/officeDocument/2006/relationships/customXml" Target="../ink/ink349.xml"/><Relationship Id="rId36" Type="http://schemas.openxmlformats.org/officeDocument/2006/relationships/image" Target="../media/image362.png"/><Relationship Id="rId57" Type="http://schemas.openxmlformats.org/officeDocument/2006/relationships/customXml" Target="../ink/ink370.xml"/><Relationship Id="rId106" Type="http://schemas.openxmlformats.org/officeDocument/2006/relationships/image" Target="../media/image397.png"/><Relationship Id="rId127" Type="http://schemas.openxmlformats.org/officeDocument/2006/relationships/customXml" Target="../ink/ink405.xml"/><Relationship Id="rId10" Type="http://schemas.openxmlformats.org/officeDocument/2006/relationships/image" Target="../media/image349.png"/><Relationship Id="rId31" Type="http://schemas.openxmlformats.org/officeDocument/2006/relationships/customXml" Target="../ink/ink357.xml"/><Relationship Id="rId52" Type="http://schemas.openxmlformats.org/officeDocument/2006/relationships/image" Target="../media/image370.png"/><Relationship Id="rId73" Type="http://schemas.openxmlformats.org/officeDocument/2006/relationships/customXml" Target="../ink/ink378.xml"/><Relationship Id="rId78" Type="http://schemas.openxmlformats.org/officeDocument/2006/relationships/image" Target="../media/image383.png"/><Relationship Id="rId94" Type="http://schemas.openxmlformats.org/officeDocument/2006/relationships/image" Target="../media/image391.png"/><Relationship Id="rId99" Type="http://schemas.openxmlformats.org/officeDocument/2006/relationships/customXml" Target="../ink/ink391.xml"/><Relationship Id="rId101" Type="http://schemas.openxmlformats.org/officeDocument/2006/relationships/customXml" Target="../ink/ink392.xml"/><Relationship Id="rId122" Type="http://schemas.openxmlformats.org/officeDocument/2006/relationships/image" Target="../media/image405.png"/><Relationship Id="rId143" Type="http://schemas.openxmlformats.org/officeDocument/2006/relationships/customXml" Target="../ink/ink413.xml"/><Relationship Id="rId148" Type="http://schemas.openxmlformats.org/officeDocument/2006/relationships/image" Target="../media/image418.png"/><Relationship Id="rId164" Type="http://schemas.openxmlformats.org/officeDocument/2006/relationships/image" Target="../media/image426.png"/><Relationship Id="rId169" Type="http://schemas.openxmlformats.org/officeDocument/2006/relationships/customXml" Target="../ink/ink426.xml"/><Relationship Id="rId185" Type="http://schemas.openxmlformats.org/officeDocument/2006/relationships/customXml" Target="../ink/ink434.xml"/><Relationship Id="rId4" Type="http://schemas.openxmlformats.org/officeDocument/2006/relationships/image" Target="../media/image346.png"/><Relationship Id="rId9" Type="http://schemas.openxmlformats.org/officeDocument/2006/relationships/customXml" Target="../ink/ink346.xml"/><Relationship Id="rId180" Type="http://schemas.openxmlformats.org/officeDocument/2006/relationships/image" Target="../media/image434.png"/><Relationship Id="rId210" Type="http://schemas.openxmlformats.org/officeDocument/2006/relationships/image" Target="../media/image449.png"/><Relationship Id="rId215" Type="http://schemas.openxmlformats.org/officeDocument/2006/relationships/customXml" Target="../ink/ink449.xml"/><Relationship Id="rId26" Type="http://schemas.openxmlformats.org/officeDocument/2006/relationships/image" Target="../media/image357.png"/><Relationship Id="rId47" Type="http://schemas.openxmlformats.org/officeDocument/2006/relationships/customXml" Target="../ink/ink365.xml"/><Relationship Id="rId68" Type="http://schemas.openxmlformats.org/officeDocument/2006/relationships/image" Target="../media/image378.png"/><Relationship Id="rId89" Type="http://schemas.openxmlformats.org/officeDocument/2006/relationships/customXml" Target="../ink/ink386.xml"/><Relationship Id="rId112" Type="http://schemas.openxmlformats.org/officeDocument/2006/relationships/image" Target="../media/image400.png"/><Relationship Id="rId133" Type="http://schemas.openxmlformats.org/officeDocument/2006/relationships/customXml" Target="../ink/ink408.xml"/><Relationship Id="rId154" Type="http://schemas.openxmlformats.org/officeDocument/2006/relationships/image" Target="../media/image421.png"/><Relationship Id="rId175" Type="http://schemas.openxmlformats.org/officeDocument/2006/relationships/customXml" Target="../ink/ink429.xml"/><Relationship Id="rId196" Type="http://schemas.openxmlformats.org/officeDocument/2006/relationships/image" Target="../media/image442.png"/><Relationship Id="rId200" Type="http://schemas.openxmlformats.org/officeDocument/2006/relationships/image" Target="../media/image444.png"/><Relationship Id="rId16" Type="http://schemas.openxmlformats.org/officeDocument/2006/relationships/image" Target="../media/image352.png"/><Relationship Id="rId221" Type="http://schemas.openxmlformats.org/officeDocument/2006/relationships/customXml" Target="../ink/ink452.xml"/><Relationship Id="rId37" Type="http://schemas.openxmlformats.org/officeDocument/2006/relationships/customXml" Target="../ink/ink360.xml"/><Relationship Id="rId58" Type="http://schemas.openxmlformats.org/officeDocument/2006/relationships/image" Target="../media/image373.png"/><Relationship Id="rId79" Type="http://schemas.openxmlformats.org/officeDocument/2006/relationships/customXml" Target="../ink/ink381.xml"/><Relationship Id="rId102" Type="http://schemas.openxmlformats.org/officeDocument/2006/relationships/image" Target="../media/image395.png"/><Relationship Id="rId123" Type="http://schemas.openxmlformats.org/officeDocument/2006/relationships/customXml" Target="../ink/ink403.xml"/><Relationship Id="rId144" Type="http://schemas.openxmlformats.org/officeDocument/2006/relationships/image" Target="../media/image416.png"/><Relationship Id="rId90" Type="http://schemas.openxmlformats.org/officeDocument/2006/relationships/image" Target="../media/image389.png"/><Relationship Id="rId165" Type="http://schemas.openxmlformats.org/officeDocument/2006/relationships/customXml" Target="../ink/ink424.xml"/><Relationship Id="rId186" Type="http://schemas.openxmlformats.org/officeDocument/2006/relationships/image" Target="../media/image437.png"/><Relationship Id="rId211" Type="http://schemas.openxmlformats.org/officeDocument/2006/relationships/customXml" Target="../ink/ink447.xml"/><Relationship Id="rId27" Type="http://schemas.openxmlformats.org/officeDocument/2006/relationships/customXml" Target="../ink/ink355.xml"/><Relationship Id="rId48" Type="http://schemas.openxmlformats.org/officeDocument/2006/relationships/image" Target="../media/image368.png"/><Relationship Id="rId69" Type="http://schemas.openxmlformats.org/officeDocument/2006/relationships/customXml" Target="../ink/ink376.xml"/><Relationship Id="rId113" Type="http://schemas.openxmlformats.org/officeDocument/2006/relationships/customXml" Target="../ink/ink398.xml"/><Relationship Id="rId134" Type="http://schemas.openxmlformats.org/officeDocument/2006/relationships/image" Target="../media/image411.png"/><Relationship Id="rId80" Type="http://schemas.openxmlformats.org/officeDocument/2006/relationships/image" Target="../media/image384.png"/><Relationship Id="rId155" Type="http://schemas.openxmlformats.org/officeDocument/2006/relationships/customXml" Target="../ink/ink419.xml"/><Relationship Id="rId176" Type="http://schemas.openxmlformats.org/officeDocument/2006/relationships/image" Target="../media/image432.png"/><Relationship Id="rId197" Type="http://schemas.openxmlformats.org/officeDocument/2006/relationships/customXml" Target="../ink/ink440.xml"/><Relationship Id="rId201" Type="http://schemas.openxmlformats.org/officeDocument/2006/relationships/customXml" Target="../ink/ink442.xml"/><Relationship Id="rId222" Type="http://schemas.openxmlformats.org/officeDocument/2006/relationships/image" Target="../media/image455.png"/><Relationship Id="rId17" Type="http://schemas.openxmlformats.org/officeDocument/2006/relationships/customXml" Target="../ink/ink350.xml"/><Relationship Id="rId38" Type="http://schemas.openxmlformats.org/officeDocument/2006/relationships/image" Target="../media/image363.png"/><Relationship Id="rId59" Type="http://schemas.openxmlformats.org/officeDocument/2006/relationships/customXml" Target="../ink/ink371.xml"/><Relationship Id="rId103" Type="http://schemas.openxmlformats.org/officeDocument/2006/relationships/customXml" Target="../ink/ink393.xml"/><Relationship Id="rId124" Type="http://schemas.openxmlformats.org/officeDocument/2006/relationships/image" Target="../media/image406.png"/><Relationship Id="rId70" Type="http://schemas.openxmlformats.org/officeDocument/2006/relationships/image" Target="../media/image379.png"/><Relationship Id="rId91" Type="http://schemas.openxmlformats.org/officeDocument/2006/relationships/customXml" Target="../ink/ink387.xml"/><Relationship Id="rId145" Type="http://schemas.openxmlformats.org/officeDocument/2006/relationships/customXml" Target="../ink/ink414.xml"/><Relationship Id="rId166" Type="http://schemas.openxmlformats.org/officeDocument/2006/relationships/image" Target="../media/image427.png"/><Relationship Id="rId187" Type="http://schemas.openxmlformats.org/officeDocument/2006/relationships/customXml" Target="../ink/ink43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450.png"/><Relationship Id="rId28" Type="http://schemas.openxmlformats.org/officeDocument/2006/relationships/image" Target="../media/image358.png"/><Relationship Id="rId49" Type="http://schemas.openxmlformats.org/officeDocument/2006/relationships/customXml" Target="../ink/ink366.xml"/><Relationship Id="rId114" Type="http://schemas.openxmlformats.org/officeDocument/2006/relationships/image" Target="../media/image401.png"/><Relationship Id="rId60" Type="http://schemas.openxmlformats.org/officeDocument/2006/relationships/image" Target="../media/image374.png"/><Relationship Id="rId81" Type="http://schemas.openxmlformats.org/officeDocument/2006/relationships/customXml" Target="../ink/ink382.xml"/><Relationship Id="rId135" Type="http://schemas.openxmlformats.org/officeDocument/2006/relationships/customXml" Target="../ink/ink409.xml"/><Relationship Id="rId156" Type="http://schemas.openxmlformats.org/officeDocument/2006/relationships/image" Target="../media/image422.png"/><Relationship Id="rId177" Type="http://schemas.openxmlformats.org/officeDocument/2006/relationships/customXml" Target="../ink/ink430.xml"/><Relationship Id="rId198" Type="http://schemas.openxmlformats.org/officeDocument/2006/relationships/image" Target="../media/image443.png"/><Relationship Id="rId202" Type="http://schemas.openxmlformats.org/officeDocument/2006/relationships/image" Target="../media/image445.png"/><Relationship Id="rId223" Type="http://schemas.openxmlformats.org/officeDocument/2006/relationships/customXml" Target="../ink/ink453.xml"/><Relationship Id="rId18" Type="http://schemas.openxmlformats.org/officeDocument/2006/relationships/image" Target="../media/image353.png"/><Relationship Id="rId39" Type="http://schemas.openxmlformats.org/officeDocument/2006/relationships/customXml" Target="../ink/ink361.xml"/><Relationship Id="rId50" Type="http://schemas.openxmlformats.org/officeDocument/2006/relationships/image" Target="../media/image369.png"/><Relationship Id="rId104" Type="http://schemas.openxmlformats.org/officeDocument/2006/relationships/image" Target="../media/image396.png"/><Relationship Id="rId125" Type="http://schemas.openxmlformats.org/officeDocument/2006/relationships/customXml" Target="../ink/ink404.xml"/><Relationship Id="rId146" Type="http://schemas.openxmlformats.org/officeDocument/2006/relationships/image" Target="../media/image417.png"/><Relationship Id="rId167" Type="http://schemas.openxmlformats.org/officeDocument/2006/relationships/customXml" Target="../ink/ink425.xml"/><Relationship Id="rId188" Type="http://schemas.openxmlformats.org/officeDocument/2006/relationships/image" Target="../media/image438.png"/><Relationship Id="rId71" Type="http://schemas.openxmlformats.org/officeDocument/2006/relationships/customXml" Target="../ink/ink377.xml"/><Relationship Id="rId92" Type="http://schemas.openxmlformats.org/officeDocument/2006/relationships/image" Target="../media/image390.png"/><Relationship Id="rId213" Type="http://schemas.openxmlformats.org/officeDocument/2006/relationships/customXml" Target="../ink/ink448.xml"/><Relationship Id="rId2" Type="http://schemas.openxmlformats.org/officeDocument/2006/relationships/image" Target="../media/image17100.png"/><Relationship Id="rId29" Type="http://schemas.openxmlformats.org/officeDocument/2006/relationships/customXml" Target="../ink/ink356.xml"/><Relationship Id="rId40" Type="http://schemas.openxmlformats.org/officeDocument/2006/relationships/image" Target="../media/image364.png"/><Relationship Id="rId115" Type="http://schemas.openxmlformats.org/officeDocument/2006/relationships/customXml" Target="../ink/ink399.xml"/><Relationship Id="rId136" Type="http://schemas.openxmlformats.org/officeDocument/2006/relationships/image" Target="../media/image412.png"/><Relationship Id="rId157" Type="http://schemas.openxmlformats.org/officeDocument/2006/relationships/customXml" Target="../ink/ink420.xml"/><Relationship Id="rId178" Type="http://schemas.openxmlformats.org/officeDocument/2006/relationships/image" Target="../media/image433.png"/><Relationship Id="rId61" Type="http://schemas.openxmlformats.org/officeDocument/2006/relationships/customXml" Target="../ink/ink372.xml"/><Relationship Id="rId82" Type="http://schemas.openxmlformats.org/officeDocument/2006/relationships/image" Target="../media/image385.png"/><Relationship Id="rId199" Type="http://schemas.openxmlformats.org/officeDocument/2006/relationships/customXml" Target="../ink/ink441.xml"/><Relationship Id="rId203" Type="http://schemas.openxmlformats.org/officeDocument/2006/relationships/customXml" Target="../ink/ink443.xml"/><Relationship Id="rId19" Type="http://schemas.openxmlformats.org/officeDocument/2006/relationships/customXml" Target="../ink/ink351.xml"/><Relationship Id="rId224" Type="http://schemas.openxmlformats.org/officeDocument/2006/relationships/image" Target="../media/image456.png"/><Relationship Id="rId30" Type="http://schemas.openxmlformats.org/officeDocument/2006/relationships/image" Target="../media/image359.png"/><Relationship Id="rId105" Type="http://schemas.openxmlformats.org/officeDocument/2006/relationships/customXml" Target="../ink/ink394.xml"/><Relationship Id="rId126" Type="http://schemas.openxmlformats.org/officeDocument/2006/relationships/image" Target="../media/image407.png"/><Relationship Id="rId147" Type="http://schemas.openxmlformats.org/officeDocument/2006/relationships/customXml" Target="../ink/ink415.xml"/><Relationship Id="rId168" Type="http://schemas.openxmlformats.org/officeDocument/2006/relationships/image" Target="../media/image428.png"/><Relationship Id="rId51" Type="http://schemas.openxmlformats.org/officeDocument/2006/relationships/customXml" Target="../ink/ink367.xml"/><Relationship Id="rId72" Type="http://schemas.openxmlformats.org/officeDocument/2006/relationships/image" Target="../media/image380.png"/><Relationship Id="rId93" Type="http://schemas.openxmlformats.org/officeDocument/2006/relationships/customXml" Target="../ink/ink388.xml"/><Relationship Id="rId189" Type="http://schemas.openxmlformats.org/officeDocument/2006/relationships/customXml" Target="../ink/ink43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3.xml"/><Relationship Id="rId21" Type="http://schemas.openxmlformats.org/officeDocument/2006/relationships/customXml" Target="../ink/ink465.xml"/><Relationship Id="rId324" Type="http://schemas.openxmlformats.org/officeDocument/2006/relationships/image" Target="../media/image620.png"/><Relationship Id="rId531" Type="http://schemas.openxmlformats.org/officeDocument/2006/relationships/customXml" Target="../ink/ink720.xml"/><Relationship Id="rId170" Type="http://schemas.openxmlformats.org/officeDocument/2006/relationships/image" Target="../media/image543.png"/><Relationship Id="rId268" Type="http://schemas.openxmlformats.org/officeDocument/2006/relationships/image" Target="../media/image592.png"/><Relationship Id="rId475" Type="http://schemas.openxmlformats.org/officeDocument/2006/relationships/customXml" Target="../ink/ink692.xml"/><Relationship Id="rId32" Type="http://schemas.openxmlformats.org/officeDocument/2006/relationships/image" Target="../media/image474.png"/><Relationship Id="rId128" Type="http://schemas.openxmlformats.org/officeDocument/2006/relationships/image" Target="../media/image522.png"/><Relationship Id="rId335" Type="http://schemas.openxmlformats.org/officeDocument/2006/relationships/customXml" Target="../ink/ink622.xml"/><Relationship Id="rId542" Type="http://schemas.openxmlformats.org/officeDocument/2006/relationships/image" Target="../media/image729.png"/><Relationship Id="rId181" Type="http://schemas.openxmlformats.org/officeDocument/2006/relationships/customXml" Target="../ink/ink545.xml"/><Relationship Id="rId402" Type="http://schemas.openxmlformats.org/officeDocument/2006/relationships/image" Target="../media/image659.png"/><Relationship Id="rId279" Type="http://schemas.openxmlformats.org/officeDocument/2006/relationships/customXml" Target="../ink/ink594.xml"/><Relationship Id="rId486" Type="http://schemas.openxmlformats.org/officeDocument/2006/relationships/image" Target="../media/image701.png"/><Relationship Id="rId43" Type="http://schemas.openxmlformats.org/officeDocument/2006/relationships/customXml" Target="../ink/ink476.xml"/><Relationship Id="rId139" Type="http://schemas.openxmlformats.org/officeDocument/2006/relationships/customXml" Target="../ink/ink524.xml"/><Relationship Id="rId346" Type="http://schemas.openxmlformats.org/officeDocument/2006/relationships/image" Target="../media/image631.png"/><Relationship Id="rId192" Type="http://schemas.openxmlformats.org/officeDocument/2006/relationships/image" Target="../media/image554.png"/><Relationship Id="rId206" Type="http://schemas.openxmlformats.org/officeDocument/2006/relationships/image" Target="../media/image561.png"/><Relationship Id="rId413" Type="http://schemas.openxmlformats.org/officeDocument/2006/relationships/customXml" Target="../ink/ink661.xml"/><Relationship Id="rId248" Type="http://schemas.openxmlformats.org/officeDocument/2006/relationships/image" Target="../media/image582.png"/><Relationship Id="rId455" Type="http://schemas.openxmlformats.org/officeDocument/2006/relationships/customXml" Target="../ink/ink682.xml"/><Relationship Id="rId497" Type="http://schemas.openxmlformats.org/officeDocument/2006/relationships/customXml" Target="../ink/ink703.xml"/><Relationship Id="rId12" Type="http://schemas.openxmlformats.org/officeDocument/2006/relationships/image" Target="../media/image464.png"/><Relationship Id="rId108" Type="http://schemas.openxmlformats.org/officeDocument/2006/relationships/image" Target="../media/image512.png"/><Relationship Id="rId315" Type="http://schemas.openxmlformats.org/officeDocument/2006/relationships/customXml" Target="../ink/ink612.xml"/><Relationship Id="rId357" Type="http://schemas.openxmlformats.org/officeDocument/2006/relationships/customXml" Target="../ink/ink633.xml"/><Relationship Id="rId522" Type="http://schemas.openxmlformats.org/officeDocument/2006/relationships/image" Target="../media/image719.png"/><Relationship Id="rId54" Type="http://schemas.openxmlformats.org/officeDocument/2006/relationships/image" Target="../media/image485.png"/><Relationship Id="rId96" Type="http://schemas.openxmlformats.org/officeDocument/2006/relationships/image" Target="../media/image506.png"/><Relationship Id="rId161" Type="http://schemas.openxmlformats.org/officeDocument/2006/relationships/customXml" Target="../ink/ink535.xml"/><Relationship Id="rId217" Type="http://schemas.openxmlformats.org/officeDocument/2006/relationships/customXml" Target="../ink/ink563.xml"/><Relationship Id="rId399" Type="http://schemas.openxmlformats.org/officeDocument/2006/relationships/customXml" Target="../ink/ink654.xml"/><Relationship Id="rId259" Type="http://schemas.openxmlformats.org/officeDocument/2006/relationships/customXml" Target="../ink/ink584.xml"/><Relationship Id="rId424" Type="http://schemas.openxmlformats.org/officeDocument/2006/relationships/image" Target="../media/image670.png"/><Relationship Id="rId466" Type="http://schemas.openxmlformats.org/officeDocument/2006/relationships/image" Target="../media/image691.png"/><Relationship Id="rId23" Type="http://schemas.openxmlformats.org/officeDocument/2006/relationships/customXml" Target="../ink/ink466.xml"/><Relationship Id="rId119" Type="http://schemas.openxmlformats.org/officeDocument/2006/relationships/customXml" Target="../ink/ink514.xml"/><Relationship Id="rId270" Type="http://schemas.openxmlformats.org/officeDocument/2006/relationships/image" Target="../media/image593.png"/><Relationship Id="rId326" Type="http://schemas.openxmlformats.org/officeDocument/2006/relationships/image" Target="../media/image621.png"/><Relationship Id="rId533" Type="http://schemas.openxmlformats.org/officeDocument/2006/relationships/customXml" Target="../ink/ink721.xml"/><Relationship Id="rId65" Type="http://schemas.openxmlformats.org/officeDocument/2006/relationships/customXml" Target="../ink/ink487.xml"/><Relationship Id="rId130" Type="http://schemas.openxmlformats.org/officeDocument/2006/relationships/image" Target="../media/image523.png"/><Relationship Id="rId368" Type="http://schemas.openxmlformats.org/officeDocument/2006/relationships/image" Target="../media/image642.png"/><Relationship Id="rId172" Type="http://schemas.openxmlformats.org/officeDocument/2006/relationships/image" Target="../media/image544.png"/><Relationship Id="rId228" Type="http://schemas.openxmlformats.org/officeDocument/2006/relationships/image" Target="../media/image572.png"/><Relationship Id="rId435" Type="http://schemas.openxmlformats.org/officeDocument/2006/relationships/customXml" Target="../ink/ink672.xml"/><Relationship Id="rId477" Type="http://schemas.openxmlformats.org/officeDocument/2006/relationships/customXml" Target="../ink/ink693.xml"/><Relationship Id="rId281" Type="http://schemas.openxmlformats.org/officeDocument/2006/relationships/customXml" Target="../ink/ink595.xml"/><Relationship Id="rId337" Type="http://schemas.openxmlformats.org/officeDocument/2006/relationships/customXml" Target="../ink/ink623.xml"/><Relationship Id="rId502" Type="http://schemas.openxmlformats.org/officeDocument/2006/relationships/image" Target="../media/image709.png"/><Relationship Id="rId34" Type="http://schemas.openxmlformats.org/officeDocument/2006/relationships/image" Target="../media/image475.png"/><Relationship Id="rId76" Type="http://schemas.openxmlformats.org/officeDocument/2006/relationships/image" Target="../media/image496.png"/><Relationship Id="rId141" Type="http://schemas.openxmlformats.org/officeDocument/2006/relationships/customXml" Target="../ink/ink525.xml"/><Relationship Id="rId379" Type="http://schemas.openxmlformats.org/officeDocument/2006/relationships/customXml" Target="../ink/ink644.xml"/><Relationship Id="rId544" Type="http://schemas.openxmlformats.org/officeDocument/2006/relationships/image" Target="../media/image730.png"/><Relationship Id="rId7" Type="http://schemas.openxmlformats.org/officeDocument/2006/relationships/customXml" Target="../ink/ink458.xml"/><Relationship Id="rId183" Type="http://schemas.openxmlformats.org/officeDocument/2006/relationships/customXml" Target="../ink/ink546.xml"/><Relationship Id="rId239" Type="http://schemas.openxmlformats.org/officeDocument/2006/relationships/customXml" Target="../ink/ink574.xml"/><Relationship Id="rId390" Type="http://schemas.openxmlformats.org/officeDocument/2006/relationships/image" Target="../media/image653.png"/><Relationship Id="rId404" Type="http://schemas.openxmlformats.org/officeDocument/2006/relationships/image" Target="../media/image660.png"/><Relationship Id="rId446" Type="http://schemas.openxmlformats.org/officeDocument/2006/relationships/image" Target="../media/image681.png"/><Relationship Id="rId250" Type="http://schemas.openxmlformats.org/officeDocument/2006/relationships/image" Target="../media/image583.png"/><Relationship Id="rId292" Type="http://schemas.openxmlformats.org/officeDocument/2006/relationships/image" Target="../media/image604.png"/><Relationship Id="rId306" Type="http://schemas.openxmlformats.org/officeDocument/2006/relationships/image" Target="../media/image611.png"/><Relationship Id="rId488" Type="http://schemas.openxmlformats.org/officeDocument/2006/relationships/image" Target="../media/image702.png"/><Relationship Id="rId45" Type="http://schemas.openxmlformats.org/officeDocument/2006/relationships/customXml" Target="../ink/ink477.xml"/><Relationship Id="rId87" Type="http://schemas.openxmlformats.org/officeDocument/2006/relationships/customXml" Target="../ink/ink498.xml"/><Relationship Id="rId110" Type="http://schemas.openxmlformats.org/officeDocument/2006/relationships/image" Target="../media/image513.png"/><Relationship Id="rId348" Type="http://schemas.openxmlformats.org/officeDocument/2006/relationships/image" Target="../media/image632.png"/><Relationship Id="rId513" Type="http://schemas.openxmlformats.org/officeDocument/2006/relationships/customXml" Target="../ink/ink711.xml"/><Relationship Id="rId152" Type="http://schemas.openxmlformats.org/officeDocument/2006/relationships/image" Target="../media/image534.png"/><Relationship Id="rId194" Type="http://schemas.openxmlformats.org/officeDocument/2006/relationships/image" Target="../media/image555.png"/><Relationship Id="rId208" Type="http://schemas.openxmlformats.org/officeDocument/2006/relationships/image" Target="../media/image562.png"/><Relationship Id="rId415" Type="http://schemas.openxmlformats.org/officeDocument/2006/relationships/customXml" Target="../ink/ink662.xml"/><Relationship Id="rId457" Type="http://schemas.openxmlformats.org/officeDocument/2006/relationships/customXml" Target="../ink/ink683.xml"/><Relationship Id="rId261" Type="http://schemas.openxmlformats.org/officeDocument/2006/relationships/customXml" Target="../ink/ink585.xml"/><Relationship Id="rId499" Type="http://schemas.openxmlformats.org/officeDocument/2006/relationships/customXml" Target="../ink/ink704.xml"/><Relationship Id="rId14" Type="http://schemas.openxmlformats.org/officeDocument/2006/relationships/image" Target="../media/image465.png"/><Relationship Id="rId56" Type="http://schemas.openxmlformats.org/officeDocument/2006/relationships/image" Target="../media/image486.png"/><Relationship Id="rId317" Type="http://schemas.openxmlformats.org/officeDocument/2006/relationships/customXml" Target="../ink/ink613.xml"/><Relationship Id="rId359" Type="http://schemas.openxmlformats.org/officeDocument/2006/relationships/customXml" Target="../ink/ink634.xml"/><Relationship Id="rId524" Type="http://schemas.openxmlformats.org/officeDocument/2006/relationships/image" Target="../media/image720.png"/><Relationship Id="rId98" Type="http://schemas.openxmlformats.org/officeDocument/2006/relationships/image" Target="../media/image507.png"/><Relationship Id="rId121" Type="http://schemas.openxmlformats.org/officeDocument/2006/relationships/customXml" Target="../ink/ink515.xml"/><Relationship Id="rId163" Type="http://schemas.openxmlformats.org/officeDocument/2006/relationships/customXml" Target="../ink/ink536.xml"/><Relationship Id="rId219" Type="http://schemas.openxmlformats.org/officeDocument/2006/relationships/customXml" Target="../ink/ink564.xml"/><Relationship Id="rId370" Type="http://schemas.openxmlformats.org/officeDocument/2006/relationships/image" Target="../media/image643.png"/><Relationship Id="rId426" Type="http://schemas.openxmlformats.org/officeDocument/2006/relationships/image" Target="../media/image671.png"/><Relationship Id="rId230" Type="http://schemas.openxmlformats.org/officeDocument/2006/relationships/image" Target="../media/image573.png"/><Relationship Id="rId468" Type="http://schemas.openxmlformats.org/officeDocument/2006/relationships/image" Target="../media/image692.png"/><Relationship Id="rId25" Type="http://schemas.openxmlformats.org/officeDocument/2006/relationships/customXml" Target="../ink/ink467.xml"/><Relationship Id="rId67" Type="http://schemas.openxmlformats.org/officeDocument/2006/relationships/customXml" Target="../ink/ink488.xml"/><Relationship Id="rId272" Type="http://schemas.openxmlformats.org/officeDocument/2006/relationships/image" Target="../media/image594.png"/><Relationship Id="rId328" Type="http://schemas.openxmlformats.org/officeDocument/2006/relationships/image" Target="../media/image622.png"/><Relationship Id="rId535" Type="http://schemas.openxmlformats.org/officeDocument/2006/relationships/customXml" Target="../ink/ink722.xml"/><Relationship Id="rId132" Type="http://schemas.openxmlformats.org/officeDocument/2006/relationships/image" Target="../media/image524.png"/><Relationship Id="rId174" Type="http://schemas.openxmlformats.org/officeDocument/2006/relationships/image" Target="../media/image545.png"/><Relationship Id="rId381" Type="http://schemas.openxmlformats.org/officeDocument/2006/relationships/customXml" Target="../ink/ink645.xml"/><Relationship Id="rId241" Type="http://schemas.openxmlformats.org/officeDocument/2006/relationships/customXml" Target="../ink/ink575.xml"/><Relationship Id="rId437" Type="http://schemas.openxmlformats.org/officeDocument/2006/relationships/customXml" Target="../ink/ink673.xml"/><Relationship Id="rId479" Type="http://schemas.openxmlformats.org/officeDocument/2006/relationships/customXml" Target="../ink/ink694.xml"/><Relationship Id="rId36" Type="http://schemas.openxmlformats.org/officeDocument/2006/relationships/image" Target="../media/image476.png"/><Relationship Id="rId283" Type="http://schemas.openxmlformats.org/officeDocument/2006/relationships/customXml" Target="../ink/ink596.xml"/><Relationship Id="rId339" Type="http://schemas.openxmlformats.org/officeDocument/2006/relationships/customXml" Target="../ink/ink624.xml"/><Relationship Id="rId490" Type="http://schemas.openxmlformats.org/officeDocument/2006/relationships/image" Target="../media/image703.png"/><Relationship Id="rId504" Type="http://schemas.openxmlformats.org/officeDocument/2006/relationships/image" Target="../media/image710.png"/><Relationship Id="rId546" Type="http://schemas.openxmlformats.org/officeDocument/2006/relationships/image" Target="../media/image731.png"/><Relationship Id="rId78" Type="http://schemas.openxmlformats.org/officeDocument/2006/relationships/image" Target="../media/image497.png"/><Relationship Id="rId101" Type="http://schemas.openxmlformats.org/officeDocument/2006/relationships/customXml" Target="../ink/ink505.xml"/><Relationship Id="rId143" Type="http://schemas.openxmlformats.org/officeDocument/2006/relationships/customXml" Target="../ink/ink526.xml"/><Relationship Id="rId185" Type="http://schemas.openxmlformats.org/officeDocument/2006/relationships/customXml" Target="../ink/ink547.xml"/><Relationship Id="rId350" Type="http://schemas.openxmlformats.org/officeDocument/2006/relationships/image" Target="../media/image633.png"/><Relationship Id="rId406" Type="http://schemas.openxmlformats.org/officeDocument/2006/relationships/image" Target="../media/image661.png"/><Relationship Id="rId9" Type="http://schemas.openxmlformats.org/officeDocument/2006/relationships/customXml" Target="../ink/ink459.xml"/><Relationship Id="rId210" Type="http://schemas.openxmlformats.org/officeDocument/2006/relationships/image" Target="../media/image563.png"/><Relationship Id="rId392" Type="http://schemas.openxmlformats.org/officeDocument/2006/relationships/image" Target="../media/image654.png"/><Relationship Id="rId448" Type="http://schemas.openxmlformats.org/officeDocument/2006/relationships/image" Target="../media/image682.png"/><Relationship Id="rId252" Type="http://schemas.openxmlformats.org/officeDocument/2006/relationships/image" Target="../media/image584.png"/><Relationship Id="rId294" Type="http://schemas.openxmlformats.org/officeDocument/2006/relationships/image" Target="../media/image605.png"/><Relationship Id="rId308" Type="http://schemas.openxmlformats.org/officeDocument/2006/relationships/image" Target="../media/image612.png"/><Relationship Id="rId515" Type="http://schemas.openxmlformats.org/officeDocument/2006/relationships/customXml" Target="../ink/ink712.xml"/><Relationship Id="rId47" Type="http://schemas.openxmlformats.org/officeDocument/2006/relationships/customXml" Target="../ink/ink478.xml"/><Relationship Id="rId89" Type="http://schemas.openxmlformats.org/officeDocument/2006/relationships/customXml" Target="../ink/ink499.xml"/><Relationship Id="rId112" Type="http://schemas.openxmlformats.org/officeDocument/2006/relationships/image" Target="../media/image514.png"/><Relationship Id="rId154" Type="http://schemas.openxmlformats.org/officeDocument/2006/relationships/image" Target="../media/image535.png"/><Relationship Id="rId361" Type="http://schemas.openxmlformats.org/officeDocument/2006/relationships/customXml" Target="../ink/ink635.xml"/><Relationship Id="rId196" Type="http://schemas.openxmlformats.org/officeDocument/2006/relationships/image" Target="../media/image556.png"/><Relationship Id="rId417" Type="http://schemas.openxmlformats.org/officeDocument/2006/relationships/customXml" Target="../ink/ink663.xml"/><Relationship Id="rId459" Type="http://schemas.openxmlformats.org/officeDocument/2006/relationships/customXml" Target="../ink/ink684.xml"/><Relationship Id="rId16" Type="http://schemas.openxmlformats.org/officeDocument/2006/relationships/image" Target="../media/image466.png"/><Relationship Id="rId221" Type="http://schemas.openxmlformats.org/officeDocument/2006/relationships/customXml" Target="../ink/ink565.xml"/><Relationship Id="rId263" Type="http://schemas.openxmlformats.org/officeDocument/2006/relationships/customXml" Target="../ink/ink586.xml"/><Relationship Id="rId319" Type="http://schemas.openxmlformats.org/officeDocument/2006/relationships/customXml" Target="../ink/ink614.xml"/><Relationship Id="rId470" Type="http://schemas.openxmlformats.org/officeDocument/2006/relationships/image" Target="../media/image693.png"/><Relationship Id="rId526" Type="http://schemas.openxmlformats.org/officeDocument/2006/relationships/image" Target="../media/image721.png"/><Relationship Id="rId58" Type="http://schemas.openxmlformats.org/officeDocument/2006/relationships/image" Target="../media/image487.png"/><Relationship Id="rId123" Type="http://schemas.openxmlformats.org/officeDocument/2006/relationships/customXml" Target="../ink/ink516.xml"/><Relationship Id="rId330" Type="http://schemas.openxmlformats.org/officeDocument/2006/relationships/image" Target="../media/image623.png"/><Relationship Id="rId165" Type="http://schemas.openxmlformats.org/officeDocument/2006/relationships/customXml" Target="../ink/ink537.xml"/><Relationship Id="rId372" Type="http://schemas.openxmlformats.org/officeDocument/2006/relationships/image" Target="../media/image644.png"/><Relationship Id="rId428" Type="http://schemas.openxmlformats.org/officeDocument/2006/relationships/image" Target="../media/image672.png"/><Relationship Id="rId232" Type="http://schemas.openxmlformats.org/officeDocument/2006/relationships/image" Target="../media/image574.png"/><Relationship Id="rId274" Type="http://schemas.openxmlformats.org/officeDocument/2006/relationships/image" Target="../media/image595.png"/><Relationship Id="rId481" Type="http://schemas.openxmlformats.org/officeDocument/2006/relationships/customXml" Target="../ink/ink695.xml"/><Relationship Id="rId27" Type="http://schemas.openxmlformats.org/officeDocument/2006/relationships/customXml" Target="../ink/ink468.xml"/><Relationship Id="rId69" Type="http://schemas.openxmlformats.org/officeDocument/2006/relationships/customXml" Target="../ink/ink489.xml"/><Relationship Id="rId134" Type="http://schemas.openxmlformats.org/officeDocument/2006/relationships/image" Target="../media/image525.png"/><Relationship Id="rId537" Type="http://schemas.openxmlformats.org/officeDocument/2006/relationships/customXml" Target="../ink/ink723.xml"/><Relationship Id="rId80" Type="http://schemas.openxmlformats.org/officeDocument/2006/relationships/image" Target="../media/image498.png"/><Relationship Id="rId176" Type="http://schemas.openxmlformats.org/officeDocument/2006/relationships/image" Target="../media/image546.png"/><Relationship Id="rId341" Type="http://schemas.openxmlformats.org/officeDocument/2006/relationships/customXml" Target="../ink/ink625.xml"/><Relationship Id="rId383" Type="http://schemas.openxmlformats.org/officeDocument/2006/relationships/customXml" Target="../ink/ink646.xml"/><Relationship Id="rId439" Type="http://schemas.openxmlformats.org/officeDocument/2006/relationships/customXml" Target="../ink/ink674.xml"/><Relationship Id="rId201" Type="http://schemas.openxmlformats.org/officeDocument/2006/relationships/customXml" Target="../ink/ink555.xml"/><Relationship Id="rId243" Type="http://schemas.openxmlformats.org/officeDocument/2006/relationships/customXml" Target="../ink/ink576.xml"/><Relationship Id="rId285" Type="http://schemas.openxmlformats.org/officeDocument/2006/relationships/customXml" Target="../ink/ink597.xml"/><Relationship Id="rId450" Type="http://schemas.openxmlformats.org/officeDocument/2006/relationships/image" Target="../media/image683.png"/><Relationship Id="rId506" Type="http://schemas.openxmlformats.org/officeDocument/2006/relationships/image" Target="../media/image711.png"/><Relationship Id="rId38" Type="http://schemas.openxmlformats.org/officeDocument/2006/relationships/image" Target="../media/image477.png"/><Relationship Id="rId103" Type="http://schemas.openxmlformats.org/officeDocument/2006/relationships/customXml" Target="../ink/ink506.xml"/><Relationship Id="rId310" Type="http://schemas.openxmlformats.org/officeDocument/2006/relationships/image" Target="../media/image613.png"/><Relationship Id="rId492" Type="http://schemas.openxmlformats.org/officeDocument/2006/relationships/image" Target="../media/image704.png"/><Relationship Id="rId91" Type="http://schemas.openxmlformats.org/officeDocument/2006/relationships/customXml" Target="../ink/ink500.xml"/><Relationship Id="rId145" Type="http://schemas.openxmlformats.org/officeDocument/2006/relationships/customXml" Target="../ink/ink527.xml"/><Relationship Id="rId187" Type="http://schemas.openxmlformats.org/officeDocument/2006/relationships/customXml" Target="../ink/ink548.xml"/><Relationship Id="rId352" Type="http://schemas.openxmlformats.org/officeDocument/2006/relationships/image" Target="../media/image634.png"/><Relationship Id="rId394" Type="http://schemas.openxmlformats.org/officeDocument/2006/relationships/image" Target="../media/image655.png"/><Relationship Id="rId408" Type="http://schemas.openxmlformats.org/officeDocument/2006/relationships/image" Target="../media/image662.png"/><Relationship Id="rId212" Type="http://schemas.openxmlformats.org/officeDocument/2006/relationships/image" Target="../media/image564.png"/><Relationship Id="rId254" Type="http://schemas.openxmlformats.org/officeDocument/2006/relationships/image" Target="../media/image585.png"/><Relationship Id="rId49" Type="http://schemas.openxmlformats.org/officeDocument/2006/relationships/customXml" Target="../ink/ink479.xml"/><Relationship Id="rId114" Type="http://schemas.openxmlformats.org/officeDocument/2006/relationships/image" Target="../media/image515.png"/><Relationship Id="rId296" Type="http://schemas.openxmlformats.org/officeDocument/2006/relationships/image" Target="../media/image606.png"/><Relationship Id="rId461" Type="http://schemas.openxmlformats.org/officeDocument/2006/relationships/customXml" Target="../ink/ink685.xml"/><Relationship Id="rId517" Type="http://schemas.openxmlformats.org/officeDocument/2006/relationships/customXml" Target="../ink/ink713.xml"/><Relationship Id="rId60" Type="http://schemas.openxmlformats.org/officeDocument/2006/relationships/image" Target="../media/image488.png"/><Relationship Id="rId156" Type="http://schemas.openxmlformats.org/officeDocument/2006/relationships/image" Target="../media/image536.png"/><Relationship Id="rId198" Type="http://schemas.openxmlformats.org/officeDocument/2006/relationships/image" Target="../media/image557.png"/><Relationship Id="rId321" Type="http://schemas.openxmlformats.org/officeDocument/2006/relationships/customXml" Target="../ink/ink615.xml"/><Relationship Id="rId363" Type="http://schemas.openxmlformats.org/officeDocument/2006/relationships/customXml" Target="../ink/ink636.xml"/><Relationship Id="rId419" Type="http://schemas.openxmlformats.org/officeDocument/2006/relationships/customXml" Target="../ink/ink664.xml"/><Relationship Id="rId223" Type="http://schemas.openxmlformats.org/officeDocument/2006/relationships/customXml" Target="../ink/ink566.xml"/><Relationship Id="rId430" Type="http://schemas.openxmlformats.org/officeDocument/2006/relationships/image" Target="../media/image673.png"/><Relationship Id="rId18" Type="http://schemas.openxmlformats.org/officeDocument/2006/relationships/image" Target="../media/image467.png"/><Relationship Id="rId265" Type="http://schemas.openxmlformats.org/officeDocument/2006/relationships/customXml" Target="../ink/ink587.xml"/><Relationship Id="rId472" Type="http://schemas.openxmlformats.org/officeDocument/2006/relationships/image" Target="../media/image694.png"/><Relationship Id="rId528" Type="http://schemas.openxmlformats.org/officeDocument/2006/relationships/image" Target="../media/image722.png"/><Relationship Id="rId125" Type="http://schemas.openxmlformats.org/officeDocument/2006/relationships/customXml" Target="../ink/ink517.xml"/><Relationship Id="rId167" Type="http://schemas.openxmlformats.org/officeDocument/2006/relationships/customXml" Target="../ink/ink538.xml"/><Relationship Id="rId332" Type="http://schemas.openxmlformats.org/officeDocument/2006/relationships/image" Target="../media/image624.png"/><Relationship Id="rId374" Type="http://schemas.openxmlformats.org/officeDocument/2006/relationships/image" Target="../media/image645.png"/><Relationship Id="rId71" Type="http://schemas.openxmlformats.org/officeDocument/2006/relationships/customXml" Target="../ink/ink490.xml"/><Relationship Id="rId234" Type="http://schemas.openxmlformats.org/officeDocument/2006/relationships/image" Target="../media/image575.png"/><Relationship Id="rId2" Type="http://schemas.openxmlformats.org/officeDocument/2006/relationships/image" Target="../media/image459.png"/><Relationship Id="rId29" Type="http://schemas.openxmlformats.org/officeDocument/2006/relationships/customXml" Target="../ink/ink469.xml"/><Relationship Id="rId276" Type="http://schemas.openxmlformats.org/officeDocument/2006/relationships/image" Target="../media/image596.png"/><Relationship Id="rId441" Type="http://schemas.openxmlformats.org/officeDocument/2006/relationships/customXml" Target="../ink/ink675.xml"/><Relationship Id="rId483" Type="http://schemas.openxmlformats.org/officeDocument/2006/relationships/customXml" Target="../ink/ink696.xml"/><Relationship Id="rId539" Type="http://schemas.openxmlformats.org/officeDocument/2006/relationships/customXml" Target="../ink/ink724.xml"/><Relationship Id="rId40" Type="http://schemas.openxmlformats.org/officeDocument/2006/relationships/image" Target="../media/image478.png"/><Relationship Id="rId136" Type="http://schemas.openxmlformats.org/officeDocument/2006/relationships/image" Target="../media/image526.png"/><Relationship Id="rId178" Type="http://schemas.openxmlformats.org/officeDocument/2006/relationships/image" Target="../media/image547.png"/><Relationship Id="rId301" Type="http://schemas.openxmlformats.org/officeDocument/2006/relationships/customXml" Target="../ink/ink605.xml"/><Relationship Id="rId343" Type="http://schemas.openxmlformats.org/officeDocument/2006/relationships/customXml" Target="../ink/ink626.xml"/><Relationship Id="rId82" Type="http://schemas.openxmlformats.org/officeDocument/2006/relationships/image" Target="../media/image499.png"/><Relationship Id="rId203" Type="http://schemas.openxmlformats.org/officeDocument/2006/relationships/customXml" Target="../ink/ink556.xml"/><Relationship Id="rId385" Type="http://schemas.openxmlformats.org/officeDocument/2006/relationships/customXml" Target="../ink/ink647.xml"/><Relationship Id="rId245" Type="http://schemas.openxmlformats.org/officeDocument/2006/relationships/customXml" Target="../ink/ink577.xml"/><Relationship Id="rId287" Type="http://schemas.openxmlformats.org/officeDocument/2006/relationships/customXml" Target="../ink/ink598.xml"/><Relationship Id="rId410" Type="http://schemas.openxmlformats.org/officeDocument/2006/relationships/image" Target="../media/image663.png"/><Relationship Id="rId452" Type="http://schemas.openxmlformats.org/officeDocument/2006/relationships/image" Target="../media/image684.png"/><Relationship Id="rId494" Type="http://schemas.openxmlformats.org/officeDocument/2006/relationships/image" Target="../media/image705.png"/><Relationship Id="rId508" Type="http://schemas.openxmlformats.org/officeDocument/2006/relationships/image" Target="../media/image712.png"/><Relationship Id="rId105" Type="http://schemas.openxmlformats.org/officeDocument/2006/relationships/customXml" Target="../ink/ink507.xml"/><Relationship Id="rId147" Type="http://schemas.openxmlformats.org/officeDocument/2006/relationships/customXml" Target="../ink/ink528.xml"/><Relationship Id="rId312" Type="http://schemas.openxmlformats.org/officeDocument/2006/relationships/image" Target="../media/image614.png"/><Relationship Id="rId354" Type="http://schemas.openxmlformats.org/officeDocument/2006/relationships/image" Target="../media/image635.png"/><Relationship Id="rId51" Type="http://schemas.openxmlformats.org/officeDocument/2006/relationships/customXml" Target="../ink/ink480.xml"/><Relationship Id="rId93" Type="http://schemas.openxmlformats.org/officeDocument/2006/relationships/customXml" Target="../ink/ink501.xml"/><Relationship Id="rId189" Type="http://schemas.openxmlformats.org/officeDocument/2006/relationships/customXml" Target="../ink/ink549.xml"/><Relationship Id="rId396" Type="http://schemas.openxmlformats.org/officeDocument/2006/relationships/image" Target="../media/image656.png"/><Relationship Id="rId214" Type="http://schemas.openxmlformats.org/officeDocument/2006/relationships/image" Target="../media/image565.png"/><Relationship Id="rId256" Type="http://schemas.openxmlformats.org/officeDocument/2006/relationships/image" Target="../media/image586.png"/><Relationship Id="rId298" Type="http://schemas.openxmlformats.org/officeDocument/2006/relationships/image" Target="../media/image607.png"/><Relationship Id="rId421" Type="http://schemas.openxmlformats.org/officeDocument/2006/relationships/customXml" Target="../ink/ink665.xml"/><Relationship Id="rId463" Type="http://schemas.openxmlformats.org/officeDocument/2006/relationships/customXml" Target="../ink/ink686.xml"/><Relationship Id="rId519" Type="http://schemas.openxmlformats.org/officeDocument/2006/relationships/customXml" Target="../ink/ink714.xml"/><Relationship Id="rId116" Type="http://schemas.openxmlformats.org/officeDocument/2006/relationships/image" Target="../media/image516.png"/><Relationship Id="rId158" Type="http://schemas.openxmlformats.org/officeDocument/2006/relationships/image" Target="../media/image537.png"/><Relationship Id="rId323" Type="http://schemas.openxmlformats.org/officeDocument/2006/relationships/customXml" Target="../ink/ink616.xml"/><Relationship Id="rId530" Type="http://schemas.openxmlformats.org/officeDocument/2006/relationships/image" Target="../media/image723.png"/><Relationship Id="rId20" Type="http://schemas.openxmlformats.org/officeDocument/2006/relationships/image" Target="../media/image468.png"/><Relationship Id="rId62" Type="http://schemas.openxmlformats.org/officeDocument/2006/relationships/image" Target="../media/image489.png"/><Relationship Id="rId365" Type="http://schemas.openxmlformats.org/officeDocument/2006/relationships/customXml" Target="../ink/ink637.xml"/><Relationship Id="rId225" Type="http://schemas.openxmlformats.org/officeDocument/2006/relationships/customXml" Target="../ink/ink567.xml"/><Relationship Id="rId267" Type="http://schemas.openxmlformats.org/officeDocument/2006/relationships/customXml" Target="../ink/ink588.xml"/><Relationship Id="rId432" Type="http://schemas.openxmlformats.org/officeDocument/2006/relationships/image" Target="../media/image674.png"/><Relationship Id="rId474" Type="http://schemas.openxmlformats.org/officeDocument/2006/relationships/image" Target="../media/image695.png"/><Relationship Id="rId127" Type="http://schemas.openxmlformats.org/officeDocument/2006/relationships/customXml" Target="../ink/ink518.xml"/><Relationship Id="rId31" Type="http://schemas.openxmlformats.org/officeDocument/2006/relationships/customXml" Target="../ink/ink470.xml"/><Relationship Id="rId73" Type="http://schemas.openxmlformats.org/officeDocument/2006/relationships/customXml" Target="../ink/ink491.xml"/><Relationship Id="rId169" Type="http://schemas.openxmlformats.org/officeDocument/2006/relationships/customXml" Target="../ink/ink539.xml"/><Relationship Id="rId334" Type="http://schemas.openxmlformats.org/officeDocument/2006/relationships/image" Target="../media/image625.png"/><Relationship Id="rId376" Type="http://schemas.openxmlformats.org/officeDocument/2006/relationships/image" Target="../media/image646.png"/><Relationship Id="rId541" Type="http://schemas.openxmlformats.org/officeDocument/2006/relationships/customXml" Target="../ink/ink725.xml"/><Relationship Id="rId4" Type="http://schemas.openxmlformats.org/officeDocument/2006/relationships/image" Target="../media/image460.png"/><Relationship Id="rId180" Type="http://schemas.openxmlformats.org/officeDocument/2006/relationships/image" Target="../media/image548.png"/><Relationship Id="rId236" Type="http://schemas.openxmlformats.org/officeDocument/2006/relationships/image" Target="../media/image576.png"/><Relationship Id="rId278" Type="http://schemas.openxmlformats.org/officeDocument/2006/relationships/image" Target="../media/image597.png"/><Relationship Id="rId401" Type="http://schemas.openxmlformats.org/officeDocument/2006/relationships/customXml" Target="../ink/ink655.xml"/><Relationship Id="rId443" Type="http://schemas.openxmlformats.org/officeDocument/2006/relationships/customXml" Target="../ink/ink676.xml"/><Relationship Id="rId303" Type="http://schemas.openxmlformats.org/officeDocument/2006/relationships/customXml" Target="../ink/ink606.xml"/><Relationship Id="rId485" Type="http://schemas.openxmlformats.org/officeDocument/2006/relationships/customXml" Target="../ink/ink697.xml"/><Relationship Id="rId42" Type="http://schemas.openxmlformats.org/officeDocument/2006/relationships/image" Target="../media/image479.png"/><Relationship Id="rId84" Type="http://schemas.openxmlformats.org/officeDocument/2006/relationships/image" Target="../media/image500.png"/><Relationship Id="rId138" Type="http://schemas.openxmlformats.org/officeDocument/2006/relationships/image" Target="../media/image527.png"/><Relationship Id="rId345" Type="http://schemas.openxmlformats.org/officeDocument/2006/relationships/customXml" Target="../ink/ink627.xml"/><Relationship Id="rId387" Type="http://schemas.openxmlformats.org/officeDocument/2006/relationships/customXml" Target="../ink/ink648.xml"/><Relationship Id="rId510" Type="http://schemas.openxmlformats.org/officeDocument/2006/relationships/image" Target="../media/image713.png"/><Relationship Id="rId191" Type="http://schemas.openxmlformats.org/officeDocument/2006/relationships/customXml" Target="../ink/ink550.xml"/><Relationship Id="rId205" Type="http://schemas.openxmlformats.org/officeDocument/2006/relationships/customXml" Target="../ink/ink557.xml"/><Relationship Id="rId247" Type="http://schemas.openxmlformats.org/officeDocument/2006/relationships/customXml" Target="../ink/ink578.xml"/><Relationship Id="rId412" Type="http://schemas.openxmlformats.org/officeDocument/2006/relationships/image" Target="../media/image664.png"/><Relationship Id="rId107" Type="http://schemas.openxmlformats.org/officeDocument/2006/relationships/customXml" Target="../ink/ink508.xml"/><Relationship Id="rId289" Type="http://schemas.openxmlformats.org/officeDocument/2006/relationships/customXml" Target="../ink/ink599.xml"/><Relationship Id="rId454" Type="http://schemas.openxmlformats.org/officeDocument/2006/relationships/image" Target="../media/image685.png"/><Relationship Id="rId496" Type="http://schemas.openxmlformats.org/officeDocument/2006/relationships/image" Target="../media/image706.png"/><Relationship Id="rId11" Type="http://schemas.openxmlformats.org/officeDocument/2006/relationships/customXml" Target="../ink/ink460.xml"/><Relationship Id="rId53" Type="http://schemas.openxmlformats.org/officeDocument/2006/relationships/customXml" Target="../ink/ink481.xml"/><Relationship Id="rId149" Type="http://schemas.openxmlformats.org/officeDocument/2006/relationships/customXml" Target="../ink/ink529.xml"/><Relationship Id="rId314" Type="http://schemas.openxmlformats.org/officeDocument/2006/relationships/image" Target="../media/image615.png"/><Relationship Id="rId356" Type="http://schemas.openxmlformats.org/officeDocument/2006/relationships/image" Target="../media/image636.png"/><Relationship Id="rId398" Type="http://schemas.openxmlformats.org/officeDocument/2006/relationships/image" Target="../media/image657.png"/><Relationship Id="rId521" Type="http://schemas.openxmlformats.org/officeDocument/2006/relationships/customXml" Target="../ink/ink715.xml"/><Relationship Id="rId95" Type="http://schemas.openxmlformats.org/officeDocument/2006/relationships/customXml" Target="../ink/ink502.xml"/><Relationship Id="rId160" Type="http://schemas.openxmlformats.org/officeDocument/2006/relationships/image" Target="../media/image538.png"/><Relationship Id="rId216" Type="http://schemas.openxmlformats.org/officeDocument/2006/relationships/image" Target="../media/image566.png"/><Relationship Id="rId423" Type="http://schemas.openxmlformats.org/officeDocument/2006/relationships/customXml" Target="../ink/ink666.xml"/><Relationship Id="rId258" Type="http://schemas.openxmlformats.org/officeDocument/2006/relationships/image" Target="../media/image587.png"/><Relationship Id="rId465" Type="http://schemas.openxmlformats.org/officeDocument/2006/relationships/customXml" Target="../ink/ink687.xml"/><Relationship Id="rId22" Type="http://schemas.openxmlformats.org/officeDocument/2006/relationships/image" Target="../media/image469.png"/><Relationship Id="rId64" Type="http://schemas.openxmlformats.org/officeDocument/2006/relationships/image" Target="../media/image490.png"/><Relationship Id="rId118" Type="http://schemas.openxmlformats.org/officeDocument/2006/relationships/image" Target="../media/image517.png"/><Relationship Id="rId325" Type="http://schemas.openxmlformats.org/officeDocument/2006/relationships/customXml" Target="../ink/ink617.xml"/><Relationship Id="rId367" Type="http://schemas.openxmlformats.org/officeDocument/2006/relationships/customXml" Target="../ink/ink638.xml"/><Relationship Id="rId532" Type="http://schemas.openxmlformats.org/officeDocument/2006/relationships/image" Target="../media/image724.png"/><Relationship Id="rId171" Type="http://schemas.openxmlformats.org/officeDocument/2006/relationships/customXml" Target="../ink/ink540.xml"/><Relationship Id="rId227" Type="http://schemas.openxmlformats.org/officeDocument/2006/relationships/customXml" Target="../ink/ink568.xml"/><Relationship Id="rId269" Type="http://schemas.openxmlformats.org/officeDocument/2006/relationships/customXml" Target="../ink/ink589.xml"/><Relationship Id="rId434" Type="http://schemas.openxmlformats.org/officeDocument/2006/relationships/image" Target="../media/image675.png"/><Relationship Id="rId476" Type="http://schemas.openxmlformats.org/officeDocument/2006/relationships/image" Target="../media/image696.png"/><Relationship Id="rId33" Type="http://schemas.openxmlformats.org/officeDocument/2006/relationships/customXml" Target="../ink/ink471.xml"/><Relationship Id="rId129" Type="http://schemas.openxmlformats.org/officeDocument/2006/relationships/customXml" Target="../ink/ink519.xml"/><Relationship Id="rId280" Type="http://schemas.openxmlformats.org/officeDocument/2006/relationships/image" Target="../media/image598.png"/><Relationship Id="rId336" Type="http://schemas.openxmlformats.org/officeDocument/2006/relationships/image" Target="../media/image626.png"/><Relationship Id="rId501" Type="http://schemas.openxmlformats.org/officeDocument/2006/relationships/customXml" Target="../ink/ink705.xml"/><Relationship Id="rId543" Type="http://schemas.openxmlformats.org/officeDocument/2006/relationships/customXml" Target="../ink/ink726.xml"/><Relationship Id="rId75" Type="http://schemas.openxmlformats.org/officeDocument/2006/relationships/customXml" Target="../ink/ink492.xml"/><Relationship Id="rId140" Type="http://schemas.openxmlformats.org/officeDocument/2006/relationships/image" Target="../media/image528.png"/><Relationship Id="rId182" Type="http://schemas.openxmlformats.org/officeDocument/2006/relationships/image" Target="../media/image549.png"/><Relationship Id="rId378" Type="http://schemas.openxmlformats.org/officeDocument/2006/relationships/image" Target="../media/image647.png"/><Relationship Id="rId403" Type="http://schemas.openxmlformats.org/officeDocument/2006/relationships/customXml" Target="../ink/ink656.xml"/><Relationship Id="rId6" Type="http://schemas.openxmlformats.org/officeDocument/2006/relationships/image" Target="../media/image461.png"/><Relationship Id="rId238" Type="http://schemas.openxmlformats.org/officeDocument/2006/relationships/image" Target="../media/image577.png"/><Relationship Id="rId445" Type="http://schemas.openxmlformats.org/officeDocument/2006/relationships/customXml" Target="../ink/ink677.xml"/><Relationship Id="rId487" Type="http://schemas.openxmlformats.org/officeDocument/2006/relationships/customXml" Target="../ink/ink698.xml"/><Relationship Id="rId291" Type="http://schemas.openxmlformats.org/officeDocument/2006/relationships/customXml" Target="../ink/ink600.xml"/><Relationship Id="rId305" Type="http://schemas.openxmlformats.org/officeDocument/2006/relationships/customXml" Target="../ink/ink607.xml"/><Relationship Id="rId347" Type="http://schemas.openxmlformats.org/officeDocument/2006/relationships/customXml" Target="../ink/ink628.xml"/><Relationship Id="rId512" Type="http://schemas.openxmlformats.org/officeDocument/2006/relationships/image" Target="../media/image714.png"/><Relationship Id="rId44" Type="http://schemas.openxmlformats.org/officeDocument/2006/relationships/image" Target="../media/image480.png"/><Relationship Id="rId86" Type="http://schemas.openxmlformats.org/officeDocument/2006/relationships/image" Target="../media/image501.png"/><Relationship Id="rId151" Type="http://schemas.openxmlformats.org/officeDocument/2006/relationships/customXml" Target="../ink/ink530.xml"/><Relationship Id="rId389" Type="http://schemas.openxmlformats.org/officeDocument/2006/relationships/customXml" Target="../ink/ink649.xml"/><Relationship Id="rId193" Type="http://schemas.openxmlformats.org/officeDocument/2006/relationships/customXml" Target="../ink/ink551.xml"/><Relationship Id="rId207" Type="http://schemas.openxmlformats.org/officeDocument/2006/relationships/customXml" Target="../ink/ink558.xml"/><Relationship Id="rId249" Type="http://schemas.openxmlformats.org/officeDocument/2006/relationships/customXml" Target="../ink/ink579.xml"/><Relationship Id="rId414" Type="http://schemas.openxmlformats.org/officeDocument/2006/relationships/image" Target="../media/image665.png"/><Relationship Id="rId456" Type="http://schemas.openxmlformats.org/officeDocument/2006/relationships/image" Target="../media/image686.png"/><Relationship Id="rId498" Type="http://schemas.openxmlformats.org/officeDocument/2006/relationships/image" Target="../media/image707.png"/><Relationship Id="rId13" Type="http://schemas.openxmlformats.org/officeDocument/2006/relationships/customXml" Target="../ink/ink461.xml"/><Relationship Id="rId109" Type="http://schemas.openxmlformats.org/officeDocument/2006/relationships/customXml" Target="../ink/ink509.xml"/><Relationship Id="rId260" Type="http://schemas.openxmlformats.org/officeDocument/2006/relationships/image" Target="../media/image588.png"/><Relationship Id="rId316" Type="http://schemas.openxmlformats.org/officeDocument/2006/relationships/image" Target="../media/image616.png"/><Relationship Id="rId523" Type="http://schemas.openxmlformats.org/officeDocument/2006/relationships/customXml" Target="../ink/ink716.xml"/><Relationship Id="rId55" Type="http://schemas.openxmlformats.org/officeDocument/2006/relationships/customXml" Target="../ink/ink482.xml"/><Relationship Id="rId97" Type="http://schemas.openxmlformats.org/officeDocument/2006/relationships/customXml" Target="../ink/ink503.xml"/><Relationship Id="rId120" Type="http://schemas.openxmlformats.org/officeDocument/2006/relationships/image" Target="../media/image518.png"/><Relationship Id="rId358" Type="http://schemas.openxmlformats.org/officeDocument/2006/relationships/image" Target="../media/image637.png"/><Relationship Id="rId162" Type="http://schemas.openxmlformats.org/officeDocument/2006/relationships/image" Target="../media/image539.png"/><Relationship Id="rId218" Type="http://schemas.openxmlformats.org/officeDocument/2006/relationships/image" Target="../media/image567.png"/><Relationship Id="rId425" Type="http://schemas.openxmlformats.org/officeDocument/2006/relationships/customXml" Target="../ink/ink667.xml"/><Relationship Id="rId467" Type="http://schemas.openxmlformats.org/officeDocument/2006/relationships/customXml" Target="../ink/ink688.xml"/><Relationship Id="rId271" Type="http://schemas.openxmlformats.org/officeDocument/2006/relationships/customXml" Target="../ink/ink590.xml"/><Relationship Id="rId24" Type="http://schemas.openxmlformats.org/officeDocument/2006/relationships/image" Target="../media/image470.png"/><Relationship Id="rId66" Type="http://schemas.openxmlformats.org/officeDocument/2006/relationships/image" Target="../media/image491.png"/><Relationship Id="rId131" Type="http://schemas.openxmlformats.org/officeDocument/2006/relationships/customXml" Target="../ink/ink520.xml"/><Relationship Id="rId327" Type="http://schemas.openxmlformats.org/officeDocument/2006/relationships/customXml" Target="../ink/ink618.xml"/><Relationship Id="rId369" Type="http://schemas.openxmlformats.org/officeDocument/2006/relationships/customXml" Target="../ink/ink639.xml"/><Relationship Id="rId534" Type="http://schemas.openxmlformats.org/officeDocument/2006/relationships/image" Target="../media/image725.png"/><Relationship Id="rId173" Type="http://schemas.openxmlformats.org/officeDocument/2006/relationships/customXml" Target="../ink/ink541.xml"/><Relationship Id="rId229" Type="http://schemas.openxmlformats.org/officeDocument/2006/relationships/customXml" Target="../ink/ink569.xml"/><Relationship Id="rId380" Type="http://schemas.openxmlformats.org/officeDocument/2006/relationships/image" Target="../media/image648.png"/><Relationship Id="rId436" Type="http://schemas.openxmlformats.org/officeDocument/2006/relationships/image" Target="../media/image676.png"/><Relationship Id="rId240" Type="http://schemas.openxmlformats.org/officeDocument/2006/relationships/image" Target="../media/image578.png"/><Relationship Id="rId478" Type="http://schemas.openxmlformats.org/officeDocument/2006/relationships/image" Target="../media/image697.png"/><Relationship Id="rId35" Type="http://schemas.openxmlformats.org/officeDocument/2006/relationships/customXml" Target="../ink/ink472.xml"/><Relationship Id="rId77" Type="http://schemas.openxmlformats.org/officeDocument/2006/relationships/customXml" Target="../ink/ink493.xml"/><Relationship Id="rId100" Type="http://schemas.openxmlformats.org/officeDocument/2006/relationships/image" Target="../media/image508.png"/><Relationship Id="rId282" Type="http://schemas.openxmlformats.org/officeDocument/2006/relationships/image" Target="../media/image599.png"/><Relationship Id="rId338" Type="http://schemas.openxmlformats.org/officeDocument/2006/relationships/image" Target="../media/image627.png"/><Relationship Id="rId503" Type="http://schemas.openxmlformats.org/officeDocument/2006/relationships/customXml" Target="../ink/ink706.xml"/><Relationship Id="rId545" Type="http://schemas.openxmlformats.org/officeDocument/2006/relationships/customXml" Target="../ink/ink727.xml"/><Relationship Id="rId8" Type="http://schemas.openxmlformats.org/officeDocument/2006/relationships/image" Target="../media/image462.png"/><Relationship Id="rId142" Type="http://schemas.openxmlformats.org/officeDocument/2006/relationships/image" Target="../media/image529.png"/><Relationship Id="rId184" Type="http://schemas.openxmlformats.org/officeDocument/2006/relationships/image" Target="../media/image550.png"/><Relationship Id="rId391" Type="http://schemas.openxmlformats.org/officeDocument/2006/relationships/customXml" Target="../ink/ink650.xml"/><Relationship Id="rId405" Type="http://schemas.openxmlformats.org/officeDocument/2006/relationships/customXml" Target="../ink/ink657.xml"/><Relationship Id="rId447" Type="http://schemas.openxmlformats.org/officeDocument/2006/relationships/customXml" Target="../ink/ink678.xml"/><Relationship Id="rId251" Type="http://schemas.openxmlformats.org/officeDocument/2006/relationships/customXml" Target="../ink/ink580.xml"/><Relationship Id="rId489" Type="http://schemas.openxmlformats.org/officeDocument/2006/relationships/customXml" Target="../ink/ink699.xml"/><Relationship Id="rId46" Type="http://schemas.openxmlformats.org/officeDocument/2006/relationships/image" Target="../media/image481.png"/><Relationship Id="rId293" Type="http://schemas.openxmlformats.org/officeDocument/2006/relationships/customXml" Target="../ink/ink601.xml"/><Relationship Id="rId307" Type="http://schemas.openxmlformats.org/officeDocument/2006/relationships/customXml" Target="../ink/ink608.xml"/><Relationship Id="rId349" Type="http://schemas.openxmlformats.org/officeDocument/2006/relationships/customXml" Target="../ink/ink629.xml"/><Relationship Id="rId514" Type="http://schemas.openxmlformats.org/officeDocument/2006/relationships/image" Target="../media/image715.png"/><Relationship Id="rId88" Type="http://schemas.openxmlformats.org/officeDocument/2006/relationships/image" Target="../media/image502.png"/><Relationship Id="rId111" Type="http://schemas.openxmlformats.org/officeDocument/2006/relationships/customXml" Target="../ink/ink510.xml"/><Relationship Id="rId153" Type="http://schemas.openxmlformats.org/officeDocument/2006/relationships/customXml" Target="../ink/ink531.xml"/><Relationship Id="rId195" Type="http://schemas.openxmlformats.org/officeDocument/2006/relationships/customXml" Target="../ink/ink552.xml"/><Relationship Id="rId209" Type="http://schemas.openxmlformats.org/officeDocument/2006/relationships/customXml" Target="../ink/ink559.xml"/><Relationship Id="rId360" Type="http://schemas.openxmlformats.org/officeDocument/2006/relationships/image" Target="../media/image638.png"/><Relationship Id="rId416" Type="http://schemas.openxmlformats.org/officeDocument/2006/relationships/image" Target="../media/image666.png"/><Relationship Id="rId220" Type="http://schemas.openxmlformats.org/officeDocument/2006/relationships/image" Target="../media/image568.png"/><Relationship Id="rId458" Type="http://schemas.openxmlformats.org/officeDocument/2006/relationships/image" Target="../media/image687.png"/><Relationship Id="rId15" Type="http://schemas.openxmlformats.org/officeDocument/2006/relationships/customXml" Target="../ink/ink462.xml"/><Relationship Id="rId57" Type="http://schemas.openxmlformats.org/officeDocument/2006/relationships/customXml" Target="../ink/ink483.xml"/><Relationship Id="rId262" Type="http://schemas.openxmlformats.org/officeDocument/2006/relationships/image" Target="../media/image589.png"/><Relationship Id="rId318" Type="http://schemas.openxmlformats.org/officeDocument/2006/relationships/image" Target="../media/image617.png"/><Relationship Id="rId525" Type="http://schemas.openxmlformats.org/officeDocument/2006/relationships/customXml" Target="../ink/ink717.xml"/><Relationship Id="rId99" Type="http://schemas.openxmlformats.org/officeDocument/2006/relationships/customXml" Target="../ink/ink504.xml"/><Relationship Id="rId122" Type="http://schemas.openxmlformats.org/officeDocument/2006/relationships/image" Target="../media/image519.png"/><Relationship Id="rId164" Type="http://schemas.openxmlformats.org/officeDocument/2006/relationships/image" Target="../media/image540.png"/><Relationship Id="rId371" Type="http://schemas.openxmlformats.org/officeDocument/2006/relationships/customXml" Target="../ink/ink640.xml"/><Relationship Id="rId427" Type="http://schemas.openxmlformats.org/officeDocument/2006/relationships/customXml" Target="../ink/ink668.xml"/><Relationship Id="rId469" Type="http://schemas.openxmlformats.org/officeDocument/2006/relationships/customXml" Target="../ink/ink689.xml"/><Relationship Id="rId26" Type="http://schemas.openxmlformats.org/officeDocument/2006/relationships/image" Target="../media/image471.png"/><Relationship Id="rId231" Type="http://schemas.openxmlformats.org/officeDocument/2006/relationships/customXml" Target="../ink/ink570.xml"/><Relationship Id="rId273" Type="http://schemas.openxmlformats.org/officeDocument/2006/relationships/customXml" Target="../ink/ink591.xml"/><Relationship Id="rId329" Type="http://schemas.openxmlformats.org/officeDocument/2006/relationships/customXml" Target="../ink/ink619.xml"/><Relationship Id="rId480" Type="http://schemas.openxmlformats.org/officeDocument/2006/relationships/image" Target="../media/image698.png"/><Relationship Id="rId536" Type="http://schemas.openxmlformats.org/officeDocument/2006/relationships/image" Target="../media/image726.png"/><Relationship Id="rId68" Type="http://schemas.openxmlformats.org/officeDocument/2006/relationships/image" Target="../media/image492.png"/><Relationship Id="rId133" Type="http://schemas.openxmlformats.org/officeDocument/2006/relationships/customXml" Target="../ink/ink521.xml"/><Relationship Id="rId175" Type="http://schemas.openxmlformats.org/officeDocument/2006/relationships/customXml" Target="../ink/ink542.xml"/><Relationship Id="rId340" Type="http://schemas.openxmlformats.org/officeDocument/2006/relationships/image" Target="../media/image628.png"/><Relationship Id="rId200" Type="http://schemas.openxmlformats.org/officeDocument/2006/relationships/image" Target="../media/image558.png"/><Relationship Id="rId382" Type="http://schemas.openxmlformats.org/officeDocument/2006/relationships/image" Target="../media/image649.png"/><Relationship Id="rId438" Type="http://schemas.openxmlformats.org/officeDocument/2006/relationships/image" Target="../media/image677.png"/><Relationship Id="rId242" Type="http://schemas.openxmlformats.org/officeDocument/2006/relationships/image" Target="../media/image579.png"/><Relationship Id="rId284" Type="http://schemas.openxmlformats.org/officeDocument/2006/relationships/image" Target="../media/image600.png"/><Relationship Id="rId491" Type="http://schemas.openxmlformats.org/officeDocument/2006/relationships/customXml" Target="../ink/ink700.xml"/><Relationship Id="rId505" Type="http://schemas.openxmlformats.org/officeDocument/2006/relationships/customXml" Target="../ink/ink707.xml"/><Relationship Id="rId37" Type="http://schemas.openxmlformats.org/officeDocument/2006/relationships/customXml" Target="../ink/ink473.xml"/><Relationship Id="rId79" Type="http://schemas.openxmlformats.org/officeDocument/2006/relationships/customXml" Target="../ink/ink494.xml"/><Relationship Id="rId102" Type="http://schemas.openxmlformats.org/officeDocument/2006/relationships/image" Target="../media/image509.png"/><Relationship Id="rId144" Type="http://schemas.openxmlformats.org/officeDocument/2006/relationships/image" Target="../media/image530.png"/><Relationship Id="rId90" Type="http://schemas.openxmlformats.org/officeDocument/2006/relationships/image" Target="../media/image503.png"/><Relationship Id="rId186" Type="http://schemas.openxmlformats.org/officeDocument/2006/relationships/image" Target="../media/image551.png"/><Relationship Id="rId351" Type="http://schemas.openxmlformats.org/officeDocument/2006/relationships/customXml" Target="../ink/ink630.xml"/><Relationship Id="rId393" Type="http://schemas.openxmlformats.org/officeDocument/2006/relationships/customXml" Target="../ink/ink651.xml"/><Relationship Id="rId407" Type="http://schemas.openxmlformats.org/officeDocument/2006/relationships/customXml" Target="../ink/ink658.xml"/><Relationship Id="rId449" Type="http://schemas.openxmlformats.org/officeDocument/2006/relationships/customXml" Target="../ink/ink679.xml"/><Relationship Id="rId211" Type="http://schemas.openxmlformats.org/officeDocument/2006/relationships/customXml" Target="../ink/ink560.xml"/><Relationship Id="rId253" Type="http://schemas.openxmlformats.org/officeDocument/2006/relationships/customXml" Target="../ink/ink581.xml"/><Relationship Id="rId295" Type="http://schemas.openxmlformats.org/officeDocument/2006/relationships/customXml" Target="../ink/ink602.xml"/><Relationship Id="rId309" Type="http://schemas.openxmlformats.org/officeDocument/2006/relationships/customXml" Target="../ink/ink609.xml"/><Relationship Id="rId460" Type="http://schemas.openxmlformats.org/officeDocument/2006/relationships/image" Target="../media/image688.png"/><Relationship Id="rId516" Type="http://schemas.openxmlformats.org/officeDocument/2006/relationships/image" Target="../media/image716.png"/><Relationship Id="rId48" Type="http://schemas.openxmlformats.org/officeDocument/2006/relationships/image" Target="../media/image482.png"/><Relationship Id="rId113" Type="http://schemas.openxmlformats.org/officeDocument/2006/relationships/customXml" Target="../ink/ink511.xml"/><Relationship Id="rId320" Type="http://schemas.openxmlformats.org/officeDocument/2006/relationships/image" Target="../media/image618.png"/><Relationship Id="rId155" Type="http://schemas.openxmlformats.org/officeDocument/2006/relationships/customXml" Target="../ink/ink532.xml"/><Relationship Id="rId197" Type="http://schemas.openxmlformats.org/officeDocument/2006/relationships/customXml" Target="../ink/ink553.xml"/><Relationship Id="rId362" Type="http://schemas.openxmlformats.org/officeDocument/2006/relationships/image" Target="../media/image639.png"/><Relationship Id="rId418" Type="http://schemas.openxmlformats.org/officeDocument/2006/relationships/image" Target="../media/image667.png"/><Relationship Id="rId222" Type="http://schemas.openxmlformats.org/officeDocument/2006/relationships/image" Target="../media/image569.png"/><Relationship Id="rId264" Type="http://schemas.openxmlformats.org/officeDocument/2006/relationships/image" Target="../media/image590.png"/><Relationship Id="rId471" Type="http://schemas.openxmlformats.org/officeDocument/2006/relationships/customXml" Target="../ink/ink690.xml"/><Relationship Id="rId17" Type="http://schemas.openxmlformats.org/officeDocument/2006/relationships/customXml" Target="../ink/ink463.xml"/><Relationship Id="rId59" Type="http://schemas.openxmlformats.org/officeDocument/2006/relationships/customXml" Target="../ink/ink484.xml"/><Relationship Id="rId124" Type="http://schemas.openxmlformats.org/officeDocument/2006/relationships/image" Target="../media/image520.png"/><Relationship Id="rId527" Type="http://schemas.openxmlformats.org/officeDocument/2006/relationships/customXml" Target="../ink/ink718.xml"/><Relationship Id="rId70" Type="http://schemas.openxmlformats.org/officeDocument/2006/relationships/image" Target="../media/image493.png"/><Relationship Id="rId166" Type="http://schemas.openxmlformats.org/officeDocument/2006/relationships/image" Target="../media/image541.png"/><Relationship Id="rId331" Type="http://schemas.openxmlformats.org/officeDocument/2006/relationships/customXml" Target="../ink/ink620.xml"/><Relationship Id="rId373" Type="http://schemas.openxmlformats.org/officeDocument/2006/relationships/customXml" Target="../ink/ink641.xml"/><Relationship Id="rId429" Type="http://schemas.openxmlformats.org/officeDocument/2006/relationships/customXml" Target="../ink/ink669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571.xml"/><Relationship Id="rId440" Type="http://schemas.openxmlformats.org/officeDocument/2006/relationships/image" Target="../media/image678.png"/><Relationship Id="rId28" Type="http://schemas.openxmlformats.org/officeDocument/2006/relationships/image" Target="../media/image472.png"/><Relationship Id="rId275" Type="http://schemas.openxmlformats.org/officeDocument/2006/relationships/customXml" Target="../ink/ink592.xml"/><Relationship Id="rId300" Type="http://schemas.openxmlformats.org/officeDocument/2006/relationships/image" Target="../media/image608.png"/><Relationship Id="rId482" Type="http://schemas.openxmlformats.org/officeDocument/2006/relationships/image" Target="../media/image699.png"/><Relationship Id="rId538" Type="http://schemas.openxmlformats.org/officeDocument/2006/relationships/image" Target="../media/image727.png"/><Relationship Id="rId81" Type="http://schemas.openxmlformats.org/officeDocument/2006/relationships/customXml" Target="../ink/ink495.xml"/><Relationship Id="rId135" Type="http://schemas.openxmlformats.org/officeDocument/2006/relationships/customXml" Target="../ink/ink522.xml"/><Relationship Id="rId177" Type="http://schemas.openxmlformats.org/officeDocument/2006/relationships/customXml" Target="../ink/ink543.xml"/><Relationship Id="rId342" Type="http://schemas.openxmlformats.org/officeDocument/2006/relationships/image" Target="../media/image629.png"/><Relationship Id="rId384" Type="http://schemas.openxmlformats.org/officeDocument/2006/relationships/image" Target="../media/image650.png"/><Relationship Id="rId202" Type="http://schemas.openxmlformats.org/officeDocument/2006/relationships/image" Target="../media/image559.png"/><Relationship Id="rId244" Type="http://schemas.openxmlformats.org/officeDocument/2006/relationships/image" Target="../media/image580.png"/><Relationship Id="rId39" Type="http://schemas.openxmlformats.org/officeDocument/2006/relationships/customXml" Target="../ink/ink474.xml"/><Relationship Id="rId286" Type="http://schemas.openxmlformats.org/officeDocument/2006/relationships/image" Target="../media/image601.png"/><Relationship Id="rId451" Type="http://schemas.openxmlformats.org/officeDocument/2006/relationships/customXml" Target="../ink/ink680.xml"/><Relationship Id="rId493" Type="http://schemas.openxmlformats.org/officeDocument/2006/relationships/customXml" Target="../ink/ink701.xml"/><Relationship Id="rId507" Type="http://schemas.openxmlformats.org/officeDocument/2006/relationships/customXml" Target="../ink/ink708.xml"/><Relationship Id="rId50" Type="http://schemas.openxmlformats.org/officeDocument/2006/relationships/image" Target="../media/image483.png"/><Relationship Id="rId104" Type="http://schemas.openxmlformats.org/officeDocument/2006/relationships/image" Target="../media/image510.png"/><Relationship Id="rId146" Type="http://schemas.openxmlformats.org/officeDocument/2006/relationships/image" Target="../media/image531.png"/><Relationship Id="rId188" Type="http://schemas.openxmlformats.org/officeDocument/2006/relationships/image" Target="../media/image552.png"/><Relationship Id="rId311" Type="http://schemas.openxmlformats.org/officeDocument/2006/relationships/customXml" Target="../ink/ink610.xml"/><Relationship Id="rId353" Type="http://schemas.openxmlformats.org/officeDocument/2006/relationships/customXml" Target="../ink/ink631.xml"/><Relationship Id="rId395" Type="http://schemas.openxmlformats.org/officeDocument/2006/relationships/customXml" Target="../ink/ink652.xml"/><Relationship Id="rId409" Type="http://schemas.openxmlformats.org/officeDocument/2006/relationships/customXml" Target="../ink/ink659.xml"/><Relationship Id="rId92" Type="http://schemas.openxmlformats.org/officeDocument/2006/relationships/image" Target="../media/image504.png"/><Relationship Id="rId213" Type="http://schemas.openxmlformats.org/officeDocument/2006/relationships/customXml" Target="../ink/ink561.xml"/><Relationship Id="rId420" Type="http://schemas.openxmlformats.org/officeDocument/2006/relationships/image" Target="../media/image668.png"/><Relationship Id="rId255" Type="http://schemas.openxmlformats.org/officeDocument/2006/relationships/customXml" Target="../ink/ink582.xml"/><Relationship Id="rId297" Type="http://schemas.openxmlformats.org/officeDocument/2006/relationships/customXml" Target="../ink/ink603.xml"/><Relationship Id="rId462" Type="http://schemas.openxmlformats.org/officeDocument/2006/relationships/image" Target="../media/image689.png"/><Relationship Id="rId518" Type="http://schemas.openxmlformats.org/officeDocument/2006/relationships/image" Target="../media/image717.png"/><Relationship Id="rId115" Type="http://schemas.openxmlformats.org/officeDocument/2006/relationships/customXml" Target="../ink/ink512.xml"/><Relationship Id="rId157" Type="http://schemas.openxmlformats.org/officeDocument/2006/relationships/customXml" Target="../ink/ink533.xml"/><Relationship Id="rId322" Type="http://schemas.openxmlformats.org/officeDocument/2006/relationships/image" Target="../media/image619.png"/><Relationship Id="rId364" Type="http://schemas.openxmlformats.org/officeDocument/2006/relationships/image" Target="../media/image640.png"/><Relationship Id="rId61" Type="http://schemas.openxmlformats.org/officeDocument/2006/relationships/customXml" Target="../ink/ink485.xml"/><Relationship Id="rId199" Type="http://schemas.openxmlformats.org/officeDocument/2006/relationships/customXml" Target="../ink/ink554.xml"/><Relationship Id="rId19" Type="http://schemas.openxmlformats.org/officeDocument/2006/relationships/customXml" Target="../ink/ink464.xml"/><Relationship Id="rId224" Type="http://schemas.openxmlformats.org/officeDocument/2006/relationships/image" Target="../media/image570.png"/><Relationship Id="rId266" Type="http://schemas.openxmlformats.org/officeDocument/2006/relationships/image" Target="../media/image591.png"/><Relationship Id="rId431" Type="http://schemas.openxmlformats.org/officeDocument/2006/relationships/customXml" Target="../ink/ink670.xml"/><Relationship Id="rId473" Type="http://schemas.openxmlformats.org/officeDocument/2006/relationships/customXml" Target="../ink/ink691.xml"/><Relationship Id="rId529" Type="http://schemas.openxmlformats.org/officeDocument/2006/relationships/customXml" Target="../ink/ink719.xml"/><Relationship Id="rId30" Type="http://schemas.openxmlformats.org/officeDocument/2006/relationships/image" Target="../media/image473.png"/><Relationship Id="rId126" Type="http://schemas.openxmlformats.org/officeDocument/2006/relationships/image" Target="../media/image521.png"/><Relationship Id="rId168" Type="http://schemas.openxmlformats.org/officeDocument/2006/relationships/image" Target="../media/image542.png"/><Relationship Id="rId333" Type="http://schemas.openxmlformats.org/officeDocument/2006/relationships/customXml" Target="../ink/ink621.xml"/><Relationship Id="rId540" Type="http://schemas.openxmlformats.org/officeDocument/2006/relationships/image" Target="../media/image728.png"/><Relationship Id="rId72" Type="http://schemas.openxmlformats.org/officeDocument/2006/relationships/image" Target="../media/image494.png"/><Relationship Id="rId375" Type="http://schemas.openxmlformats.org/officeDocument/2006/relationships/customXml" Target="../ink/ink642.xml"/><Relationship Id="rId3" Type="http://schemas.openxmlformats.org/officeDocument/2006/relationships/customXml" Target="../ink/ink456.xml"/><Relationship Id="rId235" Type="http://schemas.openxmlformats.org/officeDocument/2006/relationships/customXml" Target="../ink/ink572.xml"/><Relationship Id="rId277" Type="http://schemas.openxmlformats.org/officeDocument/2006/relationships/customXml" Target="../ink/ink593.xml"/><Relationship Id="rId400" Type="http://schemas.openxmlformats.org/officeDocument/2006/relationships/image" Target="../media/image658.png"/><Relationship Id="rId442" Type="http://schemas.openxmlformats.org/officeDocument/2006/relationships/image" Target="../media/image679.png"/><Relationship Id="rId484" Type="http://schemas.openxmlformats.org/officeDocument/2006/relationships/image" Target="../media/image700.png"/><Relationship Id="rId137" Type="http://schemas.openxmlformats.org/officeDocument/2006/relationships/customXml" Target="../ink/ink523.xml"/><Relationship Id="rId302" Type="http://schemas.openxmlformats.org/officeDocument/2006/relationships/image" Target="../media/image609.png"/><Relationship Id="rId344" Type="http://schemas.openxmlformats.org/officeDocument/2006/relationships/image" Target="../media/image630.png"/><Relationship Id="rId41" Type="http://schemas.openxmlformats.org/officeDocument/2006/relationships/customXml" Target="../ink/ink475.xml"/><Relationship Id="rId83" Type="http://schemas.openxmlformats.org/officeDocument/2006/relationships/customXml" Target="../ink/ink496.xml"/><Relationship Id="rId179" Type="http://schemas.openxmlformats.org/officeDocument/2006/relationships/customXml" Target="../ink/ink544.xml"/><Relationship Id="rId386" Type="http://schemas.openxmlformats.org/officeDocument/2006/relationships/image" Target="../media/image651.png"/><Relationship Id="rId190" Type="http://schemas.openxmlformats.org/officeDocument/2006/relationships/image" Target="../media/image553.png"/><Relationship Id="rId204" Type="http://schemas.openxmlformats.org/officeDocument/2006/relationships/image" Target="../media/image560.png"/><Relationship Id="rId246" Type="http://schemas.openxmlformats.org/officeDocument/2006/relationships/image" Target="../media/image581.png"/><Relationship Id="rId288" Type="http://schemas.openxmlformats.org/officeDocument/2006/relationships/image" Target="../media/image602.png"/><Relationship Id="rId411" Type="http://schemas.openxmlformats.org/officeDocument/2006/relationships/customXml" Target="../ink/ink660.xml"/><Relationship Id="rId453" Type="http://schemas.openxmlformats.org/officeDocument/2006/relationships/customXml" Target="../ink/ink681.xml"/><Relationship Id="rId509" Type="http://schemas.openxmlformats.org/officeDocument/2006/relationships/customXml" Target="../ink/ink709.xml"/><Relationship Id="rId106" Type="http://schemas.openxmlformats.org/officeDocument/2006/relationships/image" Target="../media/image511.png"/><Relationship Id="rId313" Type="http://schemas.openxmlformats.org/officeDocument/2006/relationships/customXml" Target="../ink/ink611.xml"/><Relationship Id="rId495" Type="http://schemas.openxmlformats.org/officeDocument/2006/relationships/customXml" Target="../ink/ink702.xml"/><Relationship Id="rId10" Type="http://schemas.openxmlformats.org/officeDocument/2006/relationships/image" Target="../media/image463.png"/><Relationship Id="rId52" Type="http://schemas.openxmlformats.org/officeDocument/2006/relationships/image" Target="../media/image484.png"/><Relationship Id="rId94" Type="http://schemas.openxmlformats.org/officeDocument/2006/relationships/image" Target="../media/image505.png"/><Relationship Id="rId148" Type="http://schemas.openxmlformats.org/officeDocument/2006/relationships/image" Target="../media/image532.png"/><Relationship Id="rId355" Type="http://schemas.openxmlformats.org/officeDocument/2006/relationships/customXml" Target="../ink/ink632.xml"/><Relationship Id="rId397" Type="http://schemas.openxmlformats.org/officeDocument/2006/relationships/customXml" Target="../ink/ink653.xml"/><Relationship Id="rId520" Type="http://schemas.openxmlformats.org/officeDocument/2006/relationships/image" Target="../media/image718.png"/><Relationship Id="rId215" Type="http://schemas.openxmlformats.org/officeDocument/2006/relationships/customXml" Target="../ink/ink562.xml"/><Relationship Id="rId257" Type="http://schemas.openxmlformats.org/officeDocument/2006/relationships/customXml" Target="../ink/ink583.xml"/><Relationship Id="rId422" Type="http://schemas.openxmlformats.org/officeDocument/2006/relationships/image" Target="../media/image669.png"/><Relationship Id="rId464" Type="http://schemas.openxmlformats.org/officeDocument/2006/relationships/image" Target="../media/image690.png"/><Relationship Id="rId299" Type="http://schemas.openxmlformats.org/officeDocument/2006/relationships/customXml" Target="../ink/ink604.xml"/><Relationship Id="rId63" Type="http://schemas.openxmlformats.org/officeDocument/2006/relationships/customXml" Target="../ink/ink486.xml"/><Relationship Id="rId159" Type="http://schemas.openxmlformats.org/officeDocument/2006/relationships/customXml" Target="../ink/ink534.xml"/><Relationship Id="rId366" Type="http://schemas.openxmlformats.org/officeDocument/2006/relationships/image" Target="../media/image641.png"/><Relationship Id="rId226" Type="http://schemas.openxmlformats.org/officeDocument/2006/relationships/image" Target="../media/image571.png"/><Relationship Id="rId433" Type="http://schemas.openxmlformats.org/officeDocument/2006/relationships/customXml" Target="../ink/ink671.xml"/><Relationship Id="rId74" Type="http://schemas.openxmlformats.org/officeDocument/2006/relationships/image" Target="../media/image495.png"/><Relationship Id="rId377" Type="http://schemas.openxmlformats.org/officeDocument/2006/relationships/customXml" Target="../ink/ink643.xml"/><Relationship Id="rId500" Type="http://schemas.openxmlformats.org/officeDocument/2006/relationships/image" Target="../media/image708.png"/><Relationship Id="rId5" Type="http://schemas.openxmlformats.org/officeDocument/2006/relationships/customXml" Target="../ink/ink457.xml"/><Relationship Id="rId237" Type="http://schemas.openxmlformats.org/officeDocument/2006/relationships/customXml" Target="../ink/ink573.xml"/><Relationship Id="rId444" Type="http://schemas.openxmlformats.org/officeDocument/2006/relationships/image" Target="../media/image680.png"/><Relationship Id="rId290" Type="http://schemas.openxmlformats.org/officeDocument/2006/relationships/image" Target="../media/image603.png"/><Relationship Id="rId304" Type="http://schemas.openxmlformats.org/officeDocument/2006/relationships/image" Target="../media/image610.png"/><Relationship Id="rId388" Type="http://schemas.openxmlformats.org/officeDocument/2006/relationships/image" Target="../media/image652.png"/><Relationship Id="rId511" Type="http://schemas.openxmlformats.org/officeDocument/2006/relationships/customXml" Target="../ink/ink710.xml"/><Relationship Id="rId85" Type="http://schemas.openxmlformats.org/officeDocument/2006/relationships/customXml" Target="../ink/ink497.xml"/><Relationship Id="rId150" Type="http://schemas.openxmlformats.org/officeDocument/2006/relationships/image" Target="../media/image5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Spectral </a:t>
            </a:r>
            <a:r>
              <a:rPr lang="en-CA" sz="3200" dirty="0" err="1">
                <a:latin typeface="+mj-lt"/>
              </a:rPr>
              <a:t>Sparsification</a:t>
            </a:r>
            <a:endParaRPr lang="en-CA" sz="3200" dirty="0">
              <a:latin typeface="+mj-lt"/>
            </a:endParaRPr>
          </a:p>
          <a:p>
            <a:r>
              <a:rPr lang="en-CA" dirty="0">
                <a:latin typeface="+mj-lt"/>
              </a:rPr>
              <a:t>Waterloo, 9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Graph Connectivity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 time algorithm to solve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connectivity using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sz="2000" dirty="0"/>
                  <a:t> space.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64835"/>
              </a:xfrm>
              <a:prstGeom prst="rect">
                <a:avLst/>
              </a:prstGeom>
              <a:blipFill>
                <a:blip r:embed="rId2"/>
                <a:stretch>
                  <a:fillRect l="-557" b="-17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D304476-7C68-4D62-934E-B00372AAC98F}"/>
              </a:ext>
            </a:extLst>
          </p:cNvPr>
          <p:cNvGrpSpPr/>
          <p:nvPr/>
        </p:nvGrpSpPr>
        <p:grpSpPr>
          <a:xfrm>
            <a:off x="5545050" y="2002926"/>
            <a:ext cx="1595520" cy="3866760"/>
            <a:chOff x="5545050" y="2002926"/>
            <a:chExt cx="1595520" cy="38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B96052-B3BE-4D62-A007-9DAF0EE02986}"/>
                    </a:ext>
                  </a:extLst>
                </p14:cNvPr>
                <p14:cNvContentPartPr/>
                <p14:nvPr/>
              </p14:nvContentPartPr>
              <p14:xfrm>
                <a:off x="5608410" y="2753166"/>
                <a:ext cx="16200" cy="20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B96052-B3BE-4D62-A007-9DAF0EE0298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99410" y="2744166"/>
                  <a:ext cx="33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D247AC3-3507-4428-8A61-E303E77C8939}"/>
                    </a:ext>
                  </a:extLst>
                </p14:cNvPr>
                <p14:cNvContentPartPr/>
                <p14:nvPr/>
              </p14:nvContentPartPr>
              <p14:xfrm>
                <a:off x="5618850" y="2689446"/>
                <a:ext cx="1800" cy="1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D247AC3-3507-4428-8A61-E303E77C89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9850" y="2680446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AE6FB4-615B-4F64-9608-3B4762AAE3B7}"/>
                    </a:ext>
                  </a:extLst>
                </p14:cNvPr>
                <p14:cNvContentPartPr/>
                <p14:nvPr/>
              </p14:nvContentPartPr>
              <p14:xfrm>
                <a:off x="5608410" y="2217846"/>
                <a:ext cx="42120" cy="230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AE6FB4-615B-4F64-9608-3B4762AAE3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99410" y="2209206"/>
                  <a:ext cx="59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1F4034-6E15-4E15-B53E-F402D9D004BA}"/>
                    </a:ext>
                  </a:extLst>
                </p14:cNvPr>
                <p14:cNvContentPartPr/>
                <p14:nvPr/>
              </p14:nvContentPartPr>
              <p14:xfrm>
                <a:off x="5550810" y="2199126"/>
                <a:ext cx="150480" cy="108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1F4034-6E15-4E15-B53E-F402D9D004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41810" y="2190486"/>
                  <a:ext cx="168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7C3CF7-C5F2-4069-8465-8255DB9AE6F8}"/>
                    </a:ext>
                  </a:extLst>
                </p14:cNvPr>
                <p14:cNvContentPartPr/>
                <p14:nvPr/>
              </p14:nvContentPartPr>
              <p14:xfrm>
                <a:off x="5609490" y="2002926"/>
                <a:ext cx="90720" cy="86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7C3CF7-C5F2-4069-8465-8255DB9AE6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00850" y="1993926"/>
                  <a:ext cx="108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010CBF-0268-49BC-A77A-B4A5FAF02CC5}"/>
                    </a:ext>
                  </a:extLst>
                </p14:cNvPr>
                <p14:cNvContentPartPr/>
                <p14:nvPr/>
              </p14:nvContentPartPr>
              <p14:xfrm>
                <a:off x="5616690" y="5749086"/>
                <a:ext cx="130320" cy="120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010CBF-0268-49BC-A77A-B4A5FAF02C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07690" y="5740446"/>
                  <a:ext cx="147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761E4E-574C-4044-BB6E-365E624E8367}"/>
                    </a:ext>
                  </a:extLst>
                </p14:cNvPr>
                <p14:cNvContentPartPr/>
                <p14:nvPr/>
              </p14:nvContentPartPr>
              <p14:xfrm>
                <a:off x="5627490" y="5210166"/>
                <a:ext cx="60480" cy="519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761E4E-574C-4044-BB6E-365E624E83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18490" y="5201166"/>
                  <a:ext cx="7812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16D46A-95BD-429F-A577-ACDF2AEE59AE}"/>
                    </a:ext>
                  </a:extLst>
                </p14:cNvPr>
                <p14:cNvContentPartPr/>
                <p14:nvPr/>
              </p14:nvContentPartPr>
              <p14:xfrm>
                <a:off x="5565570" y="5174526"/>
                <a:ext cx="147960" cy="111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16D46A-95BD-429F-A577-ACDF2AEE59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56570" y="5165526"/>
                  <a:ext cx="165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22C854-C812-4631-B6A8-0D79BFE70DB0}"/>
                    </a:ext>
                  </a:extLst>
                </p14:cNvPr>
                <p14:cNvContentPartPr/>
                <p14:nvPr/>
              </p14:nvContentPartPr>
              <p14:xfrm>
                <a:off x="5637930" y="4939446"/>
                <a:ext cx="11520" cy="9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22C854-C812-4631-B6A8-0D79BFE70D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29290" y="4930806"/>
                  <a:ext cx="2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02A7BB-96C8-4D7B-910B-D110991D4F65}"/>
                    </a:ext>
                  </a:extLst>
                </p14:cNvPr>
                <p14:cNvContentPartPr/>
                <p14:nvPr/>
              </p14:nvContentPartPr>
              <p14:xfrm>
                <a:off x="5595810" y="5008206"/>
                <a:ext cx="123840" cy="132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02A7BB-96C8-4D7B-910B-D110991D4F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87170" y="4999566"/>
                  <a:ext cx="141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E2346A-5360-445D-ABA4-EAEA050966EB}"/>
                    </a:ext>
                  </a:extLst>
                </p14:cNvPr>
                <p14:cNvContentPartPr/>
                <p14:nvPr/>
              </p14:nvContentPartPr>
              <p14:xfrm>
                <a:off x="5624250" y="4574046"/>
                <a:ext cx="21240" cy="35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E2346A-5360-445D-ABA4-EAEA050966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15250" y="4565406"/>
                  <a:ext cx="388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520499-F886-4F00-8A2F-C240F8F86F73}"/>
                    </a:ext>
                  </a:extLst>
                </p14:cNvPr>
                <p14:cNvContentPartPr/>
                <p14:nvPr/>
              </p14:nvContentPartPr>
              <p14:xfrm>
                <a:off x="5572770" y="4476126"/>
                <a:ext cx="147240" cy="140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520499-F886-4F00-8A2F-C240F8F86F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64130" y="4467126"/>
                  <a:ext cx="164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FB5802-BC40-4184-A298-0EF1625E3962}"/>
                    </a:ext>
                  </a:extLst>
                </p14:cNvPr>
                <p14:cNvContentPartPr/>
                <p14:nvPr/>
              </p14:nvContentPartPr>
              <p14:xfrm>
                <a:off x="5601930" y="4283526"/>
                <a:ext cx="103680" cy="104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FB5802-BC40-4184-A298-0EF1625E39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92930" y="4274526"/>
                  <a:ext cx="121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20571C-E8FF-4240-B5B3-83C6AC7EDC17}"/>
                    </a:ext>
                  </a:extLst>
                </p14:cNvPr>
                <p14:cNvContentPartPr/>
                <p14:nvPr/>
              </p14:nvContentPartPr>
              <p14:xfrm>
                <a:off x="5608410" y="3878166"/>
                <a:ext cx="39960" cy="328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20571C-E8FF-4240-B5B3-83C6AC7EDC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99410" y="3869166"/>
                  <a:ext cx="576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9F3654-D056-4E12-B34F-8D06953DF8CA}"/>
                    </a:ext>
                  </a:extLst>
                </p14:cNvPr>
                <p14:cNvContentPartPr/>
                <p14:nvPr/>
              </p14:nvContentPartPr>
              <p14:xfrm>
                <a:off x="5572770" y="3814446"/>
                <a:ext cx="144000" cy="119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9F3654-D056-4E12-B34F-8D06953DF8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64130" y="3805446"/>
                  <a:ext cx="161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FA8259-D660-4243-A42F-D9878CB2F77E}"/>
                    </a:ext>
                  </a:extLst>
                </p14:cNvPr>
                <p14:cNvContentPartPr/>
                <p14:nvPr/>
              </p14:nvContentPartPr>
              <p14:xfrm>
                <a:off x="5624250" y="3626166"/>
                <a:ext cx="90360" cy="99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FA8259-D660-4243-A42F-D9878CB2F7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15250" y="3617166"/>
                  <a:ext cx="10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53A68B-119C-435F-95DC-3E010C20CA1E}"/>
                    </a:ext>
                  </a:extLst>
                </p14:cNvPr>
                <p14:cNvContentPartPr/>
                <p14:nvPr/>
              </p14:nvContentPartPr>
              <p14:xfrm>
                <a:off x="5624250" y="3334926"/>
                <a:ext cx="20520" cy="213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53A68B-119C-435F-95DC-3E010C20CA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15250" y="3326286"/>
                  <a:ext cx="38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14E297-41D4-47AF-85E7-37486095F1FE}"/>
                    </a:ext>
                  </a:extLst>
                </p14:cNvPr>
                <p14:cNvContentPartPr/>
                <p14:nvPr/>
              </p14:nvContentPartPr>
              <p14:xfrm>
                <a:off x="5545050" y="3246366"/>
                <a:ext cx="137160" cy="102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14E297-41D4-47AF-85E7-37486095F1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6050" y="3237726"/>
                  <a:ext cx="154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FADF54-867F-4D08-B5A5-024EABAD9C68}"/>
                    </a:ext>
                  </a:extLst>
                </p14:cNvPr>
                <p14:cNvContentPartPr/>
                <p14:nvPr/>
              </p14:nvContentPartPr>
              <p14:xfrm>
                <a:off x="5601570" y="3033606"/>
                <a:ext cx="109080" cy="117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FADF54-867F-4D08-B5A5-024EABAD9C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92570" y="3024966"/>
                  <a:ext cx="126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3D0B474-B234-4C96-B8B5-3AEF06D0CD1E}"/>
                    </a:ext>
                  </a:extLst>
                </p14:cNvPr>
                <p14:cNvContentPartPr/>
                <p14:nvPr/>
              </p14:nvContentPartPr>
              <p14:xfrm>
                <a:off x="5843490" y="5161566"/>
                <a:ext cx="189000" cy="479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3D0B474-B234-4C96-B8B5-3AEF06D0CD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34490" y="5152566"/>
                  <a:ext cx="2066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E3B932-B3E2-44FE-9214-557901FE495D}"/>
                    </a:ext>
                  </a:extLst>
                </p14:cNvPr>
                <p14:cNvContentPartPr/>
                <p14:nvPr/>
              </p14:nvContentPartPr>
              <p14:xfrm>
                <a:off x="5856810" y="5575206"/>
                <a:ext cx="166680" cy="79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E3B932-B3E2-44FE-9214-557901FE49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48170" y="5566206"/>
                  <a:ext cx="184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264799-7307-40E7-B11A-298E01660874}"/>
                    </a:ext>
                  </a:extLst>
                </p14:cNvPr>
                <p14:cNvContentPartPr/>
                <p14:nvPr/>
              </p14:nvContentPartPr>
              <p14:xfrm>
                <a:off x="5913330" y="4413846"/>
                <a:ext cx="320760" cy="1101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264799-7307-40E7-B11A-298E016608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04690" y="4404846"/>
                  <a:ext cx="338400" cy="11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6C501C-8305-42D2-999B-7B3D356185B8}"/>
                    </a:ext>
                  </a:extLst>
                </p14:cNvPr>
                <p14:cNvContentPartPr/>
                <p14:nvPr/>
              </p14:nvContentPartPr>
              <p14:xfrm>
                <a:off x="6112770" y="5391246"/>
                <a:ext cx="95040" cy="86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6C501C-8305-42D2-999B-7B3D356185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03770" y="5382246"/>
                  <a:ext cx="112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65F030-2382-4F05-816D-CA5532966D4D}"/>
                    </a:ext>
                  </a:extLst>
                </p14:cNvPr>
                <p14:cNvContentPartPr/>
                <p14:nvPr/>
              </p14:nvContentPartPr>
              <p14:xfrm>
                <a:off x="5884170" y="3743166"/>
                <a:ext cx="681840" cy="1925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65F030-2382-4F05-816D-CA5532966D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75530" y="3734166"/>
                  <a:ext cx="699480" cy="19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CBD966-27CB-4C61-ABD4-DB1153C14CAA}"/>
                    </a:ext>
                  </a:extLst>
                </p14:cNvPr>
                <p14:cNvContentPartPr/>
                <p14:nvPr/>
              </p14:nvContentPartPr>
              <p14:xfrm>
                <a:off x="6272970" y="5492406"/>
                <a:ext cx="132120" cy="155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CBD966-27CB-4C61-ABD4-DB1153C14C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63970" y="5483406"/>
                  <a:ext cx="149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5DFA7F-BAC9-4655-BA01-62F04EB89155}"/>
                    </a:ext>
                  </a:extLst>
                </p14:cNvPr>
                <p14:cNvContentPartPr/>
                <p14:nvPr/>
              </p14:nvContentPartPr>
              <p14:xfrm>
                <a:off x="5954370" y="3103086"/>
                <a:ext cx="978120" cy="2387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5DFA7F-BAC9-4655-BA01-62F04EB891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45370" y="3094446"/>
                  <a:ext cx="995760" cy="24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0224D5-D025-490B-88FE-85BDC8ED4AEC}"/>
                    </a:ext>
                  </a:extLst>
                </p14:cNvPr>
                <p14:cNvContentPartPr/>
                <p14:nvPr/>
              </p14:nvContentPartPr>
              <p14:xfrm>
                <a:off x="6624330" y="5362446"/>
                <a:ext cx="94320" cy="19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0224D5-D025-490B-88FE-85BDC8ED4A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15330" y="5353446"/>
                  <a:ext cx="111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08E27D-B96C-42D4-8745-0C7980594817}"/>
                    </a:ext>
                  </a:extLst>
                </p14:cNvPr>
                <p14:cNvContentPartPr/>
                <p14:nvPr/>
              </p14:nvContentPartPr>
              <p14:xfrm>
                <a:off x="5886690" y="2145846"/>
                <a:ext cx="1253880" cy="3403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08E27D-B96C-42D4-8745-0C79805948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7690" y="2137206"/>
                  <a:ext cx="1271520" cy="34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DC3B03-3B61-4C58-96C8-FA7D17A2B654}"/>
                    </a:ext>
                  </a:extLst>
                </p14:cNvPr>
                <p14:cNvContentPartPr/>
                <p14:nvPr/>
              </p14:nvContentPartPr>
              <p14:xfrm>
                <a:off x="6806850" y="5396286"/>
                <a:ext cx="97920" cy="145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DC3B03-3B61-4C58-96C8-FA7D17A2B65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97850" y="5387646"/>
                  <a:ext cx="1155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64588D-F9A0-46CE-A02D-B5579A6CBA25}"/>
              </a:ext>
            </a:extLst>
          </p:cNvPr>
          <p:cNvGrpSpPr/>
          <p:nvPr/>
        </p:nvGrpSpPr>
        <p:grpSpPr>
          <a:xfrm>
            <a:off x="931650" y="3588006"/>
            <a:ext cx="636480" cy="276480"/>
            <a:chOff x="931650" y="3588006"/>
            <a:chExt cx="6364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0F56E6-90A3-43CD-A03C-263B79DFB286}"/>
                    </a:ext>
                  </a:extLst>
                </p14:cNvPr>
                <p14:cNvContentPartPr/>
                <p14:nvPr/>
              </p14:nvContentPartPr>
              <p14:xfrm>
                <a:off x="931650" y="3588366"/>
                <a:ext cx="124560" cy="15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0F56E6-90A3-43CD-A03C-263B79DFB2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2650" y="3579726"/>
                  <a:ext cx="142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BC933A3-EB46-42E8-956C-A4AC6328FDE6}"/>
                    </a:ext>
                  </a:extLst>
                </p14:cNvPr>
                <p14:cNvContentPartPr/>
                <p14:nvPr/>
              </p14:nvContentPartPr>
              <p14:xfrm>
                <a:off x="1125690" y="3588006"/>
                <a:ext cx="45360" cy="276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BC933A3-EB46-42E8-956C-A4AC6328FDE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6690" y="3579366"/>
                  <a:ext cx="63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5606BC-359C-48AE-8B80-88991EA4053C}"/>
                    </a:ext>
                  </a:extLst>
                </p14:cNvPr>
                <p14:cNvContentPartPr/>
                <p14:nvPr/>
              </p14:nvContentPartPr>
              <p14:xfrm>
                <a:off x="1101210" y="3589806"/>
                <a:ext cx="92160" cy="119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5606BC-359C-48AE-8B80-88991EA405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2210" y="3580806"/>
                  <a:ext cx="109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44E288-E9C5-42E9-B279-D2AA1D96D50C}"/>
                    </a:ext>
                  </a:extLst>
                </p14:cNvPr>
                <p14:cNvContentPartPr/>
                <p14:nvPr/>
              </p14:nvContentPartPr>
              <p14:xfrm>
                <a:off x="1240170" y="3595566"/>
                <a:ext cx="216720" cy="141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44E288-E9C5-42E9-B279-D2AA1D96D50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31170" y="3586926"/>
                  <a:ext cx="234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770490-58B5-4C2E-A2B8-DDDBDBD69878}"/>
                    </a:ext>
                  </a:extLst>
                </p14:cNvPr>
                <p14:cNvContentPartPr/>
                <p14:nvPr/>
              </p14:nvContentPartPr>
              <p14:xfrm>
                <a:off x="1528890" y="3627246"/>
                <a:ext cx="39240" cy="69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770490-58B5-4C2E-A2B8-DDDBDBD698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19890" y="3618246"/>
                  <a:ext cx="5688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8F91333-3011-4A57-9997-E2D0283721C7}"/>
              </a:ext>
            </a:extLst>
          </p:cNvPr>
          <p:cNvGrpSpPr/>
          <p:nvPr/>
        </p:nvGrpSpPr>
        <p:grpSpPr>
          <a:xfrm>
            <a:off x="2014170" y="3559206"/>
            <a:ext cx="1074240" cy="291960"/>
            <a:chOff x="2014170" y="3559206"/>
            <a:chExt cx="107424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0CC8BF-749F-47B6-BFD6-C31D1C74425F}"/>
                    </a:ext>
                  </a:extLst>
                </p14:cNvPr>
                <p14:cNvContentPartPr/>
                <p14:nvPr/>
              </p14:nvContentPartPr>
              <p14:xfrm>
                <a:off x="2014170" y="3559206"/>
                <a:ext cx="45000" cy="169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0CC8BF-749F-47B6-BFD6-C31D1C7442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05170" y="3550206"/>
                  <a:ext cx="6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95F308-2C16-4FA6-AF77-706E083D5EFF}"/>
                    </a:ext>
                  </a:extLst>
                </p14:cNvPr>
                <p14:cNvContentPartPr/>
                <p14:nvPr/>
              </p14:nvContentPartPr>
              <p14:xfrm>
                <a:off x="2095530" y="3647766"/>
                <a:ext cx="42840" cy="5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95F308-2C16-4FA6-AF77-706E083D5E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86890" y="3639126"/>
                  <a:ext cx="60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D21547-4A6F-4E52-8C55-2BE1DD74A94C}"/>
                    </a:ext>
                  </a:extLst>
                </p14:cNvPr>
                <p14:cNvContentPartPr/>
                <p14:nvPr/>
              </p14:nvContentPartPr>
              <p14:xfrm>
                <a:off x="2206770" y="3597726"/>
                <a:ext cx="87480" cy="238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D21547-4A6F-4E52-8C55-2BE1DD74A94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97770" y="3589086"/>
                  <a:ext cx="105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013E68-FFEF-42DE-AC76-B4987F0BF141}"/>
                    </a:ext>
                  </a:extLst>
                </p14:cNvPr>
                <p14:cNvContentPartPr/>
                <p14:nvPr/>
              </p14:nvContentPartPr>
              <p14:xfrm>
                <a:off x="2314770" y="3616086"/>
                <a:ext cx="330840" cy="235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013E68-FFEF-42DE-AC76-B4987F0BF1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06130" y="3607446"/>
                  <a:ext cx="348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BB250E-8190-4A2C-88F8-F6745CB20FC2}"/>
                    </a:ext>
                  </a:extLst>
                </p14:cNvPr>
                <p14:cNvContentPartPr/>
                <p14:nvPr/>
              </p14:nvContentPartPr>
              <p14:xfrm>
                <a:off x="2571090" y="3631566"/>
                <a:ext cx="92160" cy="100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BB250E-8190-4A2C-88F8-F6745CB20FC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62450" y="3622566"/>
                  <a:ext cx="109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54F3A5F-7A41-4AD0-8B97-144DD516DBA8}"/>
                    </a:ext>
                  </a:extLst>
                </p14:cNvPr>
                <p14:cNvContentPartPr/>
                <p14:nvPr/>
              </p14:nvContentPartPr>
              <p14:xfrm>
                <a:off x="2725530" y="3637686"/>
                <a:ext cx="114840" cy="88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54F3A5F-7A41-4AD0-8B97-144DD516DB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16530" y="3629046"/>
                  <a:ext cx="132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F42466F-9A53-4717-9AE6-D5CD7DC33F81}"/>
                    </a:ext>
                  </a:extLst>
                </p14:cNvPr>
                <p14:cNvContentPartPr/>
                <p14:nvPr/>
              </p14:nvContentPartPr>
              <p14:xfrm>
                <a:off x="2888610" y="3648846"/>
                <a:ext cx="199800" cy="83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F42466F-9A53-4717-9AE6-D5CD7DC33F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9610" y="3639846"/>
                  <a:ext cx="2174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37B5DA-FA59-40D1-8BD4-D56E134895D0}"/>
              </a:ext>
            </a:extLst>
          </p:cNvPr>
          <p:cNvGrpSpPr/>
          <p:nvPr/>
        </p:nvGrpSpPr>
        <p:grpSpPr>
          <a:xfrm>
            <a:off x="1935690" y="4033686"/>
            <a:ext cx="440280" cy="290160"/>
            <a:chOff x="1935690" y="4033686"/>
            <a:chExt cx="4402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72A75FD-8F2E-4826-823E-3AE1FDDA3C66}"/>
                    </a:ext>
                  </a:extLst>
                </p14:cNvPr>
                <p14:cNvContentPartPr/>
                <p14:nvPr/>
              </p14:nvContentPartPr>
              <p14:xfrm>
                <a:off x="1976010" y="4033686"/>
                <a:ext cx="70200" cy="290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72A75FD-8F2E-4826-823E-3AE1FDDA3C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67010" y="4025046"/>
                  <a:ext cx="87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AB2477-EEC2-42FD-A7C0-2C56038ABB3D}"/>
                    </a:ext>
                  </a:extLst>
                </p14:cNvPr>
                <p14:cNvContentPartPr/>
                <p14:nvPr/>
              </p14:nvContentPartPr>
              <p14:xfrm>
                <a:off x="1935690" y="4142406"/>
                <a:ext cx="172440" cy="13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AB2477-EEC2-42FD-A7C0-2C56038ABB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26690" y="4133766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15804D-B6F3-41C3-91AC-3192F028A4CE}"/>
                    </a:ext>
                  </a:extLst>
                </p14:cNvPr>
                <p14:cNvContentPartPr/>
                <p14:nvPr/>
              </p14:nvContentPartPr>
              <p14:xfrm>
                <a:off x="2139810" y="4112886"/>
                <a:ext cx="236160" cy="90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15804D-B6F3-41C3-91AC-3192F028A4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30810" y="4104246"/>
                  <a:ext cx="2538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472D542-81FE-4400-8E3C-D49169880819}"/>
              </a:ext>
            </a:extLst>
          </p:cNvPr>
          <p:cNvGrpSpPr/>
          <p:nvPr/>
        </p:nvGrpSpPr>
        <p:grpSpPr>
          <a:xfrm>
            <a:off x="2647050" y="4050966"/>
            <a:ext cx="1019880" cy="169920"/>
            <a:chOff x="2647050" y="4050966"/>
            <a:chExt cx="101988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C058222-0969-42C7-9D22-410AC8DB9CB5}"/>
                    </a:ext>
                  </a:extLst>
                </p14:cNvPr>
                <p14:cNvContentPartPr/>
                <p14:nvPr/>
              </p14:nvContentPartPr>
              <p14:xfrm>
                <a:off x="2647050" y="4050966"/>
                <a:ext cx="151920" cy="168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C058222-0969-42C7-9D22-410AC8DB9C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38410" y="4042326"/>
                  <a:ext cx="169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4583F7-BD00-4237-88B2-5A2DC2CECDB4}"/>
                    </a:ext>
                  </a:extLst>
                </p14:cNvPr>
                <p14:cNvContentPartPr/>
                <p14:nvPr/>
              </p14:nvContentPartPr>
              <p14:xfrm>
                <a:off x="2836050" y="4078326"/>
                <a:ext cx="168480" cy="126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4583F7-BD00-4237-88B2-5A2DC2CECD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27050" y="4069686"/>
                  <a:ext cx="18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B0E9AD-B95F-4C13-8355-9DB50605A8C9}"/>
                    </a:ext>
                  </a:extLst>
                </p14:cNvPr>
                <p14:cNvContentPartPr/>
                <p14:nvPr/>
              </p14:nvContentPartPr>
              <p14:xfrm>
                <a:off x="3089130" y="4134486"/>
                <a:ext cx="180000" cy="86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B0E9AD-B95F-4C13-8355-9DB50605A8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80130" y="4125846"/>
                  <a:ext cx="197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A5C725-E283-44A0-A274-4356645BC20B}"/>
                    </a:ext>
                  </a:extLst>
                </p14:cNvPr>
                <p14:cNvContentPartPr/>
                <p14:nvPr/>
              </p14:nvContentPartPr>
              <p14:xfrm>
                <a:off x="3270570" y="4069686"/>
                <a:ext cx="102960" cy="140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A5C725-E283-44A0-A274-4356645BC2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61570" y="4061046"/>
                  <a:ext cx="120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D793FB-85A3-4B01-B2A0-781E0A4C1DEB}"/>
                    </a:ext>
                  </a:extLst>
                </p14:cNvPr>
                <p14:cNvContentPartPr/>
                <p14:nvPr/>
              </p14:nvContentPartPr>
              <p14:xfrm>
                <a:off x="3439410" y="4068966"/>
                <a:ext cx="227520" cy="151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D793FB-85A3-4B01-B2A0-781E0A4C1D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30770" y="4060326"/>
                  <a:ext cx="2451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6F8C6E6-78FA-48AE-8B30-D159BB9960CA}"/>
              </a:ext>
            </a:extLst>
          </p:cNvPr>
          <p:cNvGrpSpPr/>
          <p:nvPr/>
        </p:nvGrpSpPr>
        <p:grpSpPr>
          <a:xfrm>
            <a:off x="2117490" y="4540566"/>
            <a:ext cx="338040" cy="187200"/>
            <a:chOff x="2117490" y="4540566"/>
            <a:chExt cx="33804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C3BD76-5203-4CB3-835A-62BDCF4FA82D}"/>
                    </a:ext>
                  </a:extLst>
                </p14:cNvPr>
                <p14:cNvContentPartPr/>
                <p14:nvPr/>
              </p14:nvContentPartPr>
              <p14:xfrm>
                <a:off x="2117490" y="4610046"/>
                <a:ext cx="84240" cy="117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C3BD76-5203-4CB3-835A-62BDCF4FA82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08850" y="4601406"/>
                  <a:ext cx="101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819DAD-6C1B-42B7-94BC-A2033FCC6980}"/>
                    </a:ext>
                  </a:extLst>
                </p14:cNvPr>
                <p14:cNvContentPartPr/>
                <p14:nvPr/>
              </p14:nvContentPartPr>
              <p14:xfrm>
                <a:off x="2224410" y="4540566"/>
                <a:ext cx="231120" cy="184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819DAD-6C1B-42B7-94BC-A2033FCC698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15410" y="4531566"/>
                  <a:ext cx="248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1C4F9A-AD1C-49DC-BFA9-DC7CE26CC710}"/>
                    </a:ext>
                  </a:extLst>
                </p14:cNvPr>
                <p14:cNvContentPartPr/>
                <p14:nvPr/>
              </p14:nvContentPartPr>
              <p14:xfrm>
                <a:off x="2360490" y="4611126"/>
                <a:ext cx="88560" cy="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1C4F9A-AD1C-49DC-BFA9-DC7CE26CC71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51490" y="4602126"/>
                  <a:ext cx="1062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32A2FBF-0B94-4A5C-BA8D-DCA82BA8BE90}"/>
              </a:ext>
            </a:extLst>
          </p:cNvPr>
          <p:cNvGrpSpPr/>
          <p:nvPr/>
        </p:nvGrpSpPr>
        <p:grpSpPr>
          <a:xfrm>
            <a:off x="2737050" y="4429326"/>
            <a:ext cx="1447560" cy="396000"/>
            <a:chOff x="2737050" y="4429326"/>
            <a:chExt cx="144756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077DA4-6539-4166-B44D-F7FBADAF7DA7}"/>
                    </a:ext>
                  </a:extLst>
                </p14:cNvPr>
                <p14:cNvContentPartPr/>
                <p14:nvPr/>
              </p14:nvContentPartPr>
              <p14:xfrm>
                <a:off x="2737050" y="4594566"/>
                <a:ext cx="95760" cy="119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077DA4-6539-4166-B44D-F7FBADAF7D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28410" y="4585926"/>
                  <a:ext cx="113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071C5D6-3064-4644-953E-949564058210}"/>
                    </a:ext>
                  </a:extLst>
                </p14:cNvPr>
                <p14:cNvContentPartPr/>
                <p14:nvPr/>
              </p14:nvContentPartPr>
              <p14:xfrm>
                <a:off x="2878890" y="4617246"/>
                <a:ext cx="172800" cy="77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071C5D6-3064-4644-953E-94956405821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69890" y="4608246"/>
                  <a:ext cx="190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6B2BB-307D-4F47-82EC-4EE7CB18C115}"/>
                    </a:ext>
                  </a:extLst>
                </p14:cNvPr>
                <p14:cNvContentPartPr/>
                <p14:nvPr/>
              </p14:nvContentPartPr>
              <p14:xfrm>
                <a:off x="3100290" y="4585566"/>
                <a:ext cx="60840" cy="84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6B2BB-307D-4F47-82EC-4EE7CB18C11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91650" y="4576926"/>
                  <a:ext cx="78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98F88A-843D-4859-8C21-9B43E0F17D98}"/>
                    </a:ext>
                  </a:extLst>
                </p14:cNvPr>
                <p14:cNvContentPartPr/>
                <p14:nvPr/>
              </p14:nvContentPartPr>
              <p14:xfrm>
                <a:off x="3230970" y="4591686"/>
                <a:ext cx="68040" cy="75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98F88A-843D-4859-8C21-9B43E0F17D9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21970" y="4582686"/>
                  <a:ext cx="85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D88C5FE-E7CE-492F-9365-B987CE5BF35C}"/>
                    </a:ext>
                  </a:extLst>
                </p14:cNvPr>
                <p14:cNvContentPartPr/>
                <p14:nvPr/>
              </p14:nvContentPartPr>
              <p14:xfrm>
                <a:off x="3323490" y="4513206"/>
                <a:ext cx="190800" cy="180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D88C5FE-E7CE-492F-9365-B987CE5BF3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14850" y="4504566"/>
                  <a:ext cx="208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2536C23-BD12-47BD-8D4E-BADE15CC16E7}"/>
                    </a:ext>
                  </a:extLst>
                </p14:cNvPr>
                <p14:cNvContentPartPr/>
                <p14:nvPr/>
              </p14:nvContentPartPr>
              <p14:xfrm>
                <a:off x="3468570" y="4530846"/>
                <a:ext cx="151560" cy="129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2536C23-BD12-47BD-8D4E-BADE15CC16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59930" y="4522206"/>
                  <a:ext cx="169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58923A-41FC-4414-9440-F1AA604DCAE5}"/>
                    </a:ext>
                  </a:extLst>
                </p14:cNvPr>
                <p14:cNvContentPartPr/>
                <p14:nvPr/>
              </p14:nvContentPartPr>
              <p14:xfrm>
                <a:off x="3618330" y="4545246"/>
                <a:ext cx="70200" cy="97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58923A-41FC-4414-9440-F1AA604DCA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09330" y="4536606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6A01C0-A997-46F9-8057-4112ACCDA0FD}"/>
                    </a:ext>
                  </a:extLst>
                </p14:cNvPr>
                <p14:cNvContentPartPr/>
                <p14:nvPr/>
              </p14:nvContentPartPr>
              <p14:xfrm>
                <a:off x="3696090" y="4527246"/>
                <a:ext cx="81000" cy="130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6A01C0-A997-46F9-8057-4112ACCDA0F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87450" y="4518246"/>
                  <a:ext cx="98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9FD747-17DA-4A8A-98E9-70098E39128E}"/>
                    </a:ext>
                  </a:extLst>
                </p14:cNvPr>
                <p14:cNvContentPartPr/>
                <p14:nvPr/>
              </p14:nvContentPartPr>
              <p14:xfrm>
                <a:off x="3820290" y="4594566"/>
                <a:ext cx="93600" cy="230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9FD747-17DA-4A8A-98E9-70098E39128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11650" y="4585926"/>
                  <a:ext cx="111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CB9AFE-4439-4686-BF78-BAF8D01A49B3}"/>
                    </a:ext>
                  </a:extLst>
                </p14:cNvPr>
                <p14:cNvContentPartPr/>
                <p14:nvPr/>
              </p14:nvContentPartPr>
              <p14:xfrm>
                <a:off x="4075890" y="4429326"/>
                <a:ext cx="108720" cy="203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CB9AFE-4439-4686-BF78-BAF8D01A49B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66890" y="4420686"/>
                  <a:ext cx="126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4D5456-49C1-48DA-81C1-00E4F965DE04}"/>
                    </a:ext>
                  </a:extLst>
                </p14:cNvPr>
                <p14:cNvContentPartPr/>
                <p14:nvPr/>
              </p14:nvContentPartPr>
              <p14:xfrm>
                <a:off x="4159410" y="4710486"/>
                <a:ext cx="10440" cy="1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4D5456-49C1-48DA-81C1-00E4F965DE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50770" y="4701846"/>
                  <a:ext cx="28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509408D-EDC8-41C0-A7F0-34D29D844199}"/>
              </a:ext>
            </a:extLst>
          </p:cNvPr>
          <p:cNvGrpSpPr/>
          <p:nvPr/>
        </p:nvGrpSpPr>
        <p:grpSpPr>
          <a:xfrm>
            <a:off x="1049010" y="2153406"/>
            <a:ext cx="664560" cy="265680"/>
            <a:chOff x="1049010" y="2153406"/>
            <a:chExt cx="66456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9F61A78-F0EE-4507-BFC9-1470432923C4}"/>
                    </a:ext>
                  </a:extLst>
                </p14:cNvPr>
                <p14:cNvContentPartPr/>
                <p14:nvPr/>
              </p14:nvContentPartPr>
              <p14:xfrm>
                <a:off x="1049010" y="2249526"/>
                <a:ext cx="90360" cy="105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9F61A78-F0EE-4507-BFC9-1470432923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0370" y="2240886"/>
                  <a:ext cx="108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143627B-5C10-4CBA-A2CA-D4DB71329412}"/>
                    </a:ext>
                  </a:extLst>
                </p14:cNvPr>
                <p14:cNvContentPartPr/>
                <p14:nvPr/>
              </p14:nvContentPartPr>
              <p14:xfrm>
                <a:off x="1156650" y="2254206"/>
                <a:ext cx="96120" cy="86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143627B-5C10-4CBA-A2CA-D4DB713294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8010" y="2245206"/>
                  <a:ext cx="113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1636E07-48B3-49BD-8E99-AF820620D9F8}"/>
                    </a:ext>
                  </a:extLst>
                </p14:cNvPr>
                <p14:cNvContentPartPr/>
                <p14:nvPr/>
              </p14:nvContentPartPr>
              <p14:xfrm>
                <a:off x="1252050" y="2229726"/>
                <a:ext cx="87480" cy="144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1636E07-48B3-49BD-8E99-AF820620D9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43410" y="2221086"/>
                  <a:ext cx="105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B679F44-06D9-40D4-B032-C31A976D1BC9}"/>
                    </a:ext>
                  </a:extLst>
                </p14:cNvPr>
                <p14:cNvContentPartPr/>
                <p14:nvPr/>
              </p14:nvContentPartPr>
              <p14:xfrm>
                <a:off x="1375170" y="2286966"/>
                <a:ext cx="122400" cy="75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B679F44-06D9-40D4-B032-C31A976D1BC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66530" y="2278326"/>
                  <a:ext cx="140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6A1912-0361-461C-9D9B-52F68CB93AFD}"/>
                    </a:ext>
                  </a:extLst>
                </p14:cNvPr>
                <p14:cNvContentPartPr/>
                <p14:nvPr/>
              </p14:nvContentPartPr>
              <p14:xfrm>
                <a:off x="1571010" y="2153406"/>
                <a:ext cx="142560" cy="265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6A1912-0361-461C-9D9B-52F68CB93A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62370" y="2144406"/>
                  <a:ext cx="16020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F24B6F6-E914-4E79-B881-2649444B8231}"/>
              </a:ext>
            </a:extLst>
          </p:cNvPr>
          <p:cNvGrpSpPr/>
          <p:nvPr/>
        </p:nvGrpSpPr>
        <p:grpSpPr>
          <a:xfrm>
            <a:off x="1964130" y="2196246"/>
            <a:ext cx="45360" cy="72000"/>
            <a:chOff x="1964130" y="2196246"/>
            <a:chExt cx="45360" cy="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70E06F6-7B7D-42B2-A92B-3C22E6DC1C9F}"/>
                    </a:ext>
                  </a:extLst>
                </p14:cNvPr>
                <p14:cNvContentPartPr/>
                <p14:nvPr/>
              </p14:nvContentPartPr>
              <p14:xfrm>
                <a:off x="1964130" y="2196246"/>
                <a:ext cx="45360" cy="30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70E06F6-7B7D-42B2-A92B-3C22E6DC1C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55490" y="2187246"/>
                  <a:ext cx="6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BA8BDF4-984B-465A-8B82-25F7092855EA}"/>
                    </a:ext>
                  </a:extLst>
                </p14:cNvPr>
                <p14:cNvContentPartPr/>
                <p14:nvPr/>
              </p14:nvContentPartPr>
              <p14:xfrm>
                <a:off x="1992570" y="2253486"/>
                <a:ext cx="6120" cy="14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BA8BDF4-984B-465A-8B82-25F7092855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83570" y="2244846"/>
                  <a:ext cx="237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666F19-CBED-47C3-9001-C68CE2AD1582}"/>
              </a:ext>
            </a:extLst>
          </p:cNvPr>
          <p:cNvGrpSpPr/>
          <p:nvPr/>
        </p:nvGrpSpPr>
        <p:grpSpPr>
          <a:xfrm>
            <a:off x="2375610" y="2072406"/>
            <a:ext cx="1491120" cy="198000"/>
            <a:chOff x="2375610" y="2072406"/>
            <a:chExt cx="149112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C353ED-248B-4F70-A2A2-B286B5C1A397}"/>
                    </a:ext>
                  </a:extLst>
                </p14:cNvPr>
                <p14:cNvContentPartPr/>
                <p14:nvPr/>
              </p14:nvContentPartPr>
              <p14:xfrm>
                <a:off x="2375610" y="2111286"/>
                <a:ext cx="257760" cy="150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C353ED-248B-4F70-A2A2-B286B5C1A39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66970" y="2102646"/>
                  <a:ext cx="275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CE6316E-2EFA-4201-B0F1-7E4482F7966E}"/>
                    </a:ext>
                  </a:extLst>
                </p14:cNvPr>
                <p14:cNvContentPartPr/>
                <p14:nvPr/>
              </p14:nvContentPartPr>
              <p14:xfrm>
                <a:off x="2643090" y="2086446"/>
                <a:ext cx="100800" cy="183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CE6316E-2EFA-4201-B0F1-7E4482F796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34090" y="2077446"/>
                  <a:ext cx="118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9E88467-E63D-4A22-9715-154C2E5583DF}"/>
                    </a:ext>
                  </a:extLst>
                </p14:cNvPr>
                <p14:cNvContentPartPr/>
                <p14:nvPr/>
              </p14:nvContentPartPr>
              <p14:xfrm>
                <a:off x="2798970" y="2150526"/>
                <a:ext cx="177840" cy="97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9E88467-E63D-4A22-9715-154C2E5583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89970" y="2141526"/>
                  <a:ext cx="195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FAF29E-6DB8-4CAE-958A-3C18BF007BAE}"/>
                    </a:ext>
                  </a:extLst>
                </p14:cNvPr>
                <p14:cNvContentPartPr/>
                <p14:nvPr/>
              </p14:nvContentPartPr>
              <p14:xfrm>
                <a:off x="3036570" y="2175366"/>
                <a:ext cx="123840" cy="71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FAF29E-6DB8-4CAE-958A-3C18BF007BA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27930" y="2166726"/>
                  <a:ext cx="141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403F51F-48D7-4DFF-AB6D-A00B1DF87BE0}"/>
                    </a:ext>
                  </a:extLst>
                </p14:cNvPr>
                <p14:cNvContentPartPr/>
                <p14:nvPr/>
              </p14:nvContentPartPr>
              <p14:xfrm>
                <a:off x="3230610" y="2186886"/>
                <a:ext cx="12960" cy="61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403F51F-48D7-4DFF-AB6D-A00B1DF87B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21970" y="2178246"/>
                  <a:ext cx="30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E3A69F-A7F6-437C-9678-69374B07920B}"/>
                    </a:ext>
                  </a:extLst>
                </p14:cNvPr>
                <p14:cNvContentPartPr/>
                <p14:nvPr/>
              </p14:nvContentPartPr>
              <p14:xfrm>
                <a:off x="3209730" y="2136126"/>
                <a:ext cx="194400" cy="113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E3A69F-A7F6-437C-9678-69374B0792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00730" y="2127486"/>
                  <a:ext cx="212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B7CADEA-4BA4-4832-915B-DB5619CE2177}"/>
                    </a:ext>
                  </a:extLst>
                </p14:cNvPr>
                <p14:cNvContentPartPr/>
                <p14:nvPr/>
              </p14:nvContentPartPr>
              <p14:xfrm>
                <a:off x="3350490" y="2112726"/>
                <a:ext cx="156960" cy="127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B7CADEA-4BA4-4832-915B-DB5619CE21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41490" y="2104086"/>
                  <a:ext cx="174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0BA2B7-CA4A-4FD7-A5A2-76F2A27106BC}"/>
                    </a:ext>
                  </a:extLst>
                </p14:cNvPr>
                <p14:cNvContentPartPr/>
                <p14:nvPr/>
              </p14:nvContentPartPr>
              <p14:xfrm>
                <a:off x="3543810" y="2089326"/>
                <a:ext cx="48240" cy="178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0BA2B7-CA4A-4FD7-A5A2-76F2A27106B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35170" y="2080326"/>
                  <a:ext cx="65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2B6CA37-4FF6-459F-945E-90743D368CB7}"/>
                    </a:ext>
                  </a:extLst>
                </p14:cNvPr>
                <p14:cNvContentPartPr/>
                <p14:nvPr/>
              </p14:nvContentPartPr>
              <p14:xfrm>
                <a:off x="3522210" y="2072406"/>
                <a:ext cx="191520" cy="168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2B6CA37-4FF6-459F-945E-90743D368CB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13570" y="2063766"/>
                  <a:ext cx="209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5B9D45F-2AF7-4001-AB6B-FE36F22A33AA}"/>
                    </a:ext>
                  </a:extLst>
                </p14:cNvPr>
                <p14:cNvContentPartPr/>
                <p14:nvPr/>
              </p14:nvContentPartPr>
              <p14:xfrm>
                <a:off x="3752970" y="2128206"/>
                <a:ext cx="113760" cy="101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5B9D45F-2AF7-4001-AB6B-FE36F22A33A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43970" y="2119206"/>
                  <a:ext cx="1314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EEAAAA6-6B83-4701-82B4-3E2626A3E670}"/>
              </a:ext>
            </a:extLst>
          </p:cNvPr>
          <p:cNvGrpSpPr/>
          <p:nvPr/>
        </p:nvGrpSpPr>
        <p:grpSpPr>
          <a:xfrm>
            <a:off x="2471010" y="2438526"/>
            <a:ext cx="1713960" cy="759960"/>
            <a:chOff x="2471010" y="2438526"/>
            <a:chExt cx="171396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CF65427-B939-4890-9020-DB2C674A3660}"/>
                    </a:ext>
                  </a:extLst>
                </p14:cNvPr>
                <p14:cNvContentPartPr/>
                <p14:nvPr/>
              </p14:nvContentPartPr>
              <p14:xfrm>
                <a:off x="2553450" y="2498286"/>
                <a:ext cx="110160" cy="127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CF65427-B939-4890-9020-DB2C674A36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44450" y="2489286"/>
                  <a:ext cx="127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633AEB6-B601-443B-89D5-538A0E0079D4}"/>
                    </a:ext>
                  </a:extLst>
                </p14:cNvPr>
                <p14:cNvContentPartPr/>
                <p14:nvPr/>
              </p14:nvContentPartPr>
              <p14:xfrm>
                <a:off x="2597730" y="2438526"/>
                <a:ext cx="54720" cy="194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633AEB6-B601-443B-89D5-538A0E0079D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88730" y="2429526"/>
                  <a:ext cx="72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783D31F-59D0-4FC5-9094-CD6936671A57}"/>
                    </a:ext>
                  </a:extLst>
                </p14:cNvPr>
                <p14:cNvContentPartPr/>
                <p14:nvPr/>
              </p14:nvContentPartPr>
              <p14:xfrm>
                <a:off x="2703570" y="2513046"/>
                <a:ext cx="86400" cy="104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783D31F-59D0-4FC5-9094-CD6936671A5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94930" y="2504406"/>
                  <a:ext cx="104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544B17-9875-4920-A451-FBAB85EC81C1}"/>
                    </a:ext>
                  </a:extLst>
                </p14:cNvPr>
                <p14:cNvContentPartPr/>
                <p14:nvPr/>
              </p14:nvContentPartPr>
              <p14:xfrm>
                <a:off x="2837490" y="2500806"/>
                <a:ext cx="56520" cy="237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544B17-9875-4920-A451-FBAB85EC81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28490" y="2492166"/>
                  <a:ext cx="74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6964B3-AC02-4D8E-9252-ED9FE45224A8}"/>
                    </a:ext>
                  </a:extLst>
                </p14:cNvPr>
                <p14:cNvContentPartPr/>
                <p14:nvPr/>
              </p14:nvContentPartPr>
              <p14:xfrm>
                <a:off x="3021090" y="2514126"/>
                <a:ext cx="76320" cy="110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6964B3-AC02-4D8E-9252-ED9FE45224A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12090" y="2505126"/>
                  <a:ext cx="93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75C791-F38E-4A54-B1B9-1D6563672438}"/>
                    </a:ext>
                  </a:extLst>
                </p14:cNvPr>
                <p14:cNvContentPartPr/>
                <p14:nvPr/>
              </p14:nvContentPartPr>
              <p14:xfrm>
                <a:off x="3155370" y="2516646"/>
                <a:ext cx="106560" cy="181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75C791-F38E-4A54-B1B9-1D656367243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46730" y="2508006"/>
                  <a:ext cx="124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4BC9E40-18B9-4CF8-8166-C8FD14D7FFAC}"/>
                    </a:ext>
                  </a:extLst>
                </p14:cNvPr>
                <p14:cNvContentPartPr/>
                <p14:nvPr/>
              </p14:nvContentPartPr>
              <p14:xfrm>
                <a:off x="3302970" y="2500806"/>
                <a:ext cx="336240" cy="84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4BC9E40-18B9-4CF8-8166-C8FD14D7FFA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93970" y="2491806"/>
                  <a:ext cx="353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012B06-AF6F-4695-91E3-17EE120AFBDD}"/>
                    </a:ext>
                  </a:extLst>
                </p14:cNvPr>
                <p14:cNvContentPartPr/>
                <p14:nvPr/>
              </p14:nvContentPartPr>
              <p14:xfrm>
                <a:off x="2517810" y="2729046"/>
                <a:ext cx="79200" cy="232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012B06-AF6F-4695-91E3-17EE120AFBD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08810" y="2720406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EDA260-82F5-42E7-9F6F-6259B94068E1}"/>
                    </a:ext>
                  </a:extLst>
                </p14:cNvPr>
                <p14:cNvContentPartPr/>
                <p14:nvPr/>
              </p14:nvContentPartPr>
              <p14:xfrm>
                <a:off x="2471010" y="2821926"/>
                <a:ext cx="346320" cy="95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EDA260-82F5-42E7-9F6F-6259B94068E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62370" y="2813286"/>
                  <a:ext cx="363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762F9D-D6D2-490A-AE3F-8ABB67E928E7}"/>
                    </a:ext>
                  </a:extLst>
                </p14:cNvPr>
                <p14:cNvContentPartPr/>
                <p14:nvPr/>
              </p14:nvContentPartPr>
              <p14:xfrm>
                <a:off x="3059970" y="2811846"/>
                <a:ext cx="153360" cy="74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762F9D-D6D2-490A-AE3F-8ABB67E928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1330" y="2802846"/>
                  <a:ext cx="171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41866E-083A-41F1-A7C2-E475D9296621}"/>
                    </a:ext>
                  </a:extLst>
                </p14:cNvPr>
                <p14:cNvContentPartPr/>
                <p14:nvPr/>
              </p14:nvContentPartPr>
              <p14:xfrm>
                <a:off x="3277770" y="2809326"/>
                <a:ext cx="126720" cy="66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41866E-083A-41F1-A7C2-E475D92966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68770" y="2800686"/>
                  <a:ext cx="144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5F667B-C895-42CF-B458-106FE988E7EE}"/>
                    </a:ext>
                  </a:extLst>
                </p14:cNvPr>
                <p14:cNvContentPartPr/>
                <p14:nvPr/>
              </p14:nvContentPartPr>
              <p14:xfrm>
                <a:off x="3417450" y="2744526"/>
                <a:ext cx="126360" cy="132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5F667B-C895-42CF-B458-106FE988E7E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08810" y="2735886"/>
                  <a:ext cx="144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FA254B1-026E-444B-8808-A35BBFC031C4}"/>
                    </a:ext>
                  </a:extLst>
                </p14:cNvPr>
                <p14:cNvContentPartPr/>
                <p14:nvPr/>
              </p14:nvContentPartPr>
              <p14:xfrm>
                <a:off x="3545610" y="2739486"/>
                <a:ext cx="182880" cy="136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FA254B1-026E-444B-8808-A35BBFC031C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36970" y="2730486"/>
                  <a:ext cx="200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6C9456-44F8-49F0-8CA7-7B6BFB15614C}"/>
                    </a:ext>
                  </a:extLst>
                </p14:cNvPr>
                <p14:cNvContentPartPr/>
                <p14:nvPr/>
              </p14:nvContentPartPr>
              <p14:xfrm>
                <a:off x="3740730" y="2741286"/>
                <a:ext cx="144000" cy="99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6C9456-44F8-49F0-8CA7-7B6BFB15614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32090" y="2732286"/>
                  <a:ext cx="161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1ED523-A0CD-48D4-877C-D1913E0372AB}"/>
                    </a:ext>
                  </a:extLst>
                </p14:cNvPr>
                <p14:cNvContentPartPr/>
                <p14:nvPr/>
              </p14:nvContentPartPr>
              <p14:xfrm>
                <a:off x="3889410" y="2676486"/>
                <a:ext cx="58680" cy="122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1ED523-A0CD-48D4-877C-D1913E0372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80410" y="2667486"/>
                  <a:ext cx="76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946CFFF-D31D-460C-94CB-6EC9BEA0D703}"/>
                    </a:ext>
                  </a:extLst>
                </p14:cNvPr>
                <p14:cNvContentPartPr/>
                <p14:nvPr/>
              </p14:nvContentPartPr>
              <p14:xfrm>
                <a:off x="4000290" y="2666406"/>
                <a:ext cx="184680" cy="162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946CFFF-D31D-460C-94CB-6EC9BEA0D70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91650" y="2657406"/>
                  <a:ext cx="202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F942682-3F31-4B0C-ACE2-7C658EEE13FA}"/>
                    </a:ext>
                  </a:extLst>
                </p14:cNvPr>
                <p14:cNvContentPartPr/>
                <p14:nvPr/>
              </p14:nvContentPartPr>
              <p14:xfrm>
                <a:off x="2856570" y="3064206"/>
                <a:ext cx="67680" cy="134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F942682-3F31-4B0C-ACE2-7C658EEE13F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47930" y="3055566"/>
                  <a:ext cx="85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D0CADD2-0531-4F55-89FE-E9D45B27E1CE}"/>
                    </a:ext>
                  </a:extLst>
                </p14:cNvPr>
                <p14:cNvContentPartPr/>
                <p14:nvPr/>
              </p14:nvContentPartPr>
              <p14:xfrm>
                <a:off x="2989770" y="3113166"/>
                <a:ext cx="91440" cy="17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D0CADD2-0531-4F55-89FE-E9D45B27E1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80770" y="3104526"/>
                  <a:ext cx="109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E2B32A8-1432-4395-AE70-6DB9DCAFD3D3}"/>
                    </a:ext>
                  </a:extLst>
                </p14:cNvPr>
                <p14:cNvContentPartPr/>
                <p14:nvPr/>
              </p14:nvContentPartPr>
              <p14:xfrm>
                <a:off x="3167970" y="3005886"/>
                <a:ext cx="87120" cy="168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E2B32A8-1432-4395-AE70-6DB9DCAFD3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58970" y="2997246"/>
                  <a:ext cx="1047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395EDEC-200B-4D3F-9586-278B18C7B693}"/>
              </a:ext>
            </a:extLst>
          </p:cNvPr>
          <p:cNvGrpSpPr/>
          <p:nvPr/>
        </p:nvGrpSpPr>
        <p:grpSpPr>
          <a:xfrm>
            <a:off x="3503130" y="3003726"/>
            <a:ext cx="1057680" cy="305280"/>
            <a:chOff x="3503130" y="3003726"/>
            <a:chExt cx="105768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72169E-76F0-419A-94E1-7147B3AC95F1}"/>
                    </a:ext>
                  </a:extLst>
                </p14:cNvPr>
                <p14:cNvContentPartPr/>
                <p14:nvPr/>
              </p14:nvContentPartPr>
              <p14:xfrm>
                <a:off x="3503130" y="3051606"/>
                <a:ext cx="100440" cy="73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72169E-76F0-419A-94E1-7147B3AC95F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94490" y="3042606"/>
                  <a:ext cx="118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0E38276-6308-478F-B216-37BC3EB41EE5}"/>
                    </a:ext>
                  </a:extLst>
                </p14:cNvPr>
                <p14:cNvContentPartPr/>
                <p14:nvPr/>
              </p14:nvContentPartPr>
              <p14:xfrm>
                <a:off x="3637050" y="3049086"/>
                <a:ext cx="246240" cy="82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0E38276-6308-478F-B216-37BC3EB41E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28050" y="3040446"/>
                  <a:ext cx="26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B6E1D6-2EFE-4154-8667-2F503F7A69B7}"/>
                    </a:ext>
                  </a:extLst>
                </p14:cNvPr>
                <p14:cNvContentPartPr/>
                <p14:nvPr/>
              </p14:nvContentPartPr>
              <p14:xfrm>
                <a:off x="3942690" y="3051246"/>
                <a:ext cx="40680" cy="73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B6E1D6-2EFE-4154-8667-2F503F7A69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34050" y="3042246"/>
                  <a:ext cx="5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66C3E7-3F74-44DF-9828-ED184A87119C}"/>
                    </a:ext>
                  </a:extLst>
                </p14:cNvPr>
                <p14:cNvContentPartPr/>
                <p14:nvPr/>
              </p14:nvContentPartPr>
              <p14:xfrm>
                <a:off x="4023330" y="3003726"/>
                <a:ext cx="128880" cy="136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66C3E7-3F74-44DF-9828-ED184A8711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14690" y="2994726"/>
                  <a:ext cx="146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3D3B7F1-79B8-44D3-A3E7-CB801E2C6648}"/>
                    </a:ext>
                  </a:extLst>
                </p14:cNvPr>
                <p14:cNvContentPartPr/>
                <p14:nvPr/>
              </p14:nvContentPartPr>
              <p14:xfrm>
                <a:off x="4075530" y="3011286"/>
                <a:ext cx="213120" cy="124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3D3B7F1-79B8-44D3-A3E7-CB801E2C66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66890" y="3002286"/>
                  <a:ext cx="230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235BE80-E8FD-42C1-B269-41090580427C}"/>
                    </a:ext>
                  </a:extLst>
                </p14:cNvPr>
                <p14:cNvContentPartPr/>
                <p14:nvPr/>
              </p14:nvContentPartPr>
              <p14:xfrm>
                <a:off x="4283610" y="3015606"/>
                <a:ext cx="146520" cy="132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235BE80-E8FD-42C1-B269-41090580427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74610" y="3006606"/>
                  <a:ext cx="164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86E8F8-A4B0-4B69-B083-2D0C42A86C52}"/>
                    </a:ext>
                  </a:extLst>
                </p14:cNvPr>
                <p14:cNvContentPartPr/>
                <p14:nvPr/>
              </p14:nvContentPartPr>
              <p14:xfrm>
                <a:off x="4363530" y="3081126"/>
                <a:ext cx="197280" cy="227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86E8F8-A4B0-4B69-B083-2D0C42A86C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54530" y="3072486"/>
                  <a:ext cx="214920" cy="24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259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Cut </a:t>
            </a:r>
            <a:r>
              <a:rPr lang="en-CA" dirty="0" err="1"/>
              <a:t>Sparsifiers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10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Definition</a:t>
                </a:r>
                <a:r>
                  <a:rPr lang="en-CA" sz="2000" dirty="0"/>
                  <a:t>.  A graph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 is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approximator of a graph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if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≼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≼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</a:t>
                </a:r>
                <a:r>
                  <a:rPr lang="en-CA" sz="2000" dirty="0">
                    <a:solidFill>
                      <a:schemeClr val="tx2"/>
                    </a:solidFill>
                  </a:rPr>
                  <a:t>[</a:t>
                </a:r>
                <a:r>
                  <a:rPr lang="en-CA" sz="2000" dirty="0" err="1">
                    <a:solidFill>
                      <a:schemeClr val="tx2"/>
                    </a:solidFill>
                  </a:rPr>
                  <a:t>Benczur</a:t>
                </a:r>
                <a:r>
                  <a:rPr lang="en-CA" sz="2000" dirty="0">
                    <a:solidFill>
                      <a:schemeClr val="tx2"/>
                    </a:solidFill>
                  </a:rPr>
                  <a:t>, Karger] </a:t>
                </a:r>
                <a:r>
                  <a:rPr lang="en-CA" sz="2000" dirty="0"/>
                  <a:t>Any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edges.</a:t>
                </a:r>
              </a:p>
              <a:p>
                <a:pPr>
                  <a:lnSpc>
                    <a:spcPct val="200000"/>
                  </a:lnSpc>
                </a:pPr>
                <a:endParaRPr lang="en-CA" sz="2000" u="sng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103898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28299E7-4195-4E56-B1E1-C47163D35360}"/>
              </a:ext>
            </a:extLst>
          </p:cNvPr>
          <p:cNvSpPr/>
          <p:nvPr/>
        </p:nvSpPr>
        <p:spPr>
          <a:xfrm>
            <a:off x="622789" y="1446332"/>
            <a:ext cx="10182959" cy="1235319"/>
          </a:xfrm>
          <a:prstGeom prst="rect">
            <a:avLst/>
          </a:prstGeom>
          <a:noFill/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F84D8-5AC7-4181-BA85-42E959998410}"/>
              </a:ext>
            </a:extLst>
          </p:cNvPr>
          <p:cNvSpPr/>
          <p:nvPr/>
        </p:nvSpPr>
        <p:spPr>
          <a:xfrm>
            <a:off x="638913" y="4091346"/>
            <a:ext cx="10182959" cy="1235319"/>
          </a:xfrm>
          <a:prstGeom prst="rect">
            <a:avLst/>
          </a:prstGeom>
          <a:noFill/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341EA0-438E-48E0-B00A-DFD645C627E9}"/>
              </a:ext>
            </a:extLst>
          </p:cNvPr>
          <p:cNvGrpSpPr/>
          <p:nvPr/>
        </p:nvGrpSpPr>
        <p:grpSpPr>
          <a:xfrm>
            <a:off x="6977490" y="769926"/>
            <a:ext cx="531720" cy="242280"/>
            <a:chOff x="6977490" y="769926"/>
            <a:chExt cx="53172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96D257-F729-477C-8DB8-D8CF97D4D356}"/>
                    </a:ext>
                  </a:extLst>
                </p14:cNvPr>
                <p14:cNvContentPartPr/>
                <p14:nvPr/>
              </p14:nvContentPartPr>
              <p14:xfrm>
                <a:off x="6977490" y="769926"/>
                <a:ext cx="105840" cy="194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96D257-F729-477C-8DB8-D8CF97D4D3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68850" y="761286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ED1221-AFBB-4005-AE0D-753B69374B81}"/>
                    </a:ext>
                  </a:extLst>
                </p14:cNvPr>
                <p14:cNvContentPartPr/>
                <p14:nvPr/>
              </p14:nvContentPartPr>
              <p14:xfrm>
                <a:off x="7024650" y="898806"/>
                <a:ext cx="113400" cy="113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ED1221-AFBB-4005-AE0D-753B69374B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15650" y="890166"/>
                  <a:ext cx="131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6B1DF2-8A68-488E-B0B3-36A2EB868A53}"/>
                    </a:ext>
                  </a:extLst>
                </p14:cNvPr>
                <p14:cNvContentPartPr/>
                <p14:nvPr/>
              </p14:nvContentPartPr>
              <p14:xfrm>
                <a:off x="7231650" y="803766"/>
                <a:ext cx="150840" cy="187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6B1DF2-8A68-488E-B0B3-36A2EB868A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22650" y="795126"/>
                  <a:ext cx="168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2AA614-FCD3-4C6B-9A9E-46D8BC307624}"/>
                    </a:ext>
                  </a:extLst>
                </p14:cNvPr>
                <p14:cNvContentPartPr/>
                <p14:nvPr/>
              </p14:nvContentPartPr>
              <p14:xfrm>
                <a:off x="7387170" y="809886"/>
                <a:ext cx="122040" cy="138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2AA614-FCD3-4C6B-9A9E-46D8BC3076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78530" y="801246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782268-E8A8-481F-8373-155C31F1C140}"/>
                  </a:ext>
                </a:extLst>
              </p14:cNvPr>
              <p14:cNvContentPartPr/>
              <p14:nvPr/>
            </p14:nvContentPartPr>
            <p14:xfrm>
              <a:off x="7855530" y="843726"/>
              <a:ext cx="208440" cy="98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782268-E8A8-481F-8373-155C31F1C1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46890" y="835086"/>
                <a:ext cx="2260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C17B79D-4BB6-47B8-915D-62FC310B16F2}"/>
              </a:ext>
            </a:extLst>
          </p:cNvPr>
          <p:cNvGrpSpPr/>
          <p:nvPr/>
        </p:nvGrpSpPr>
        <p:grpSpPr>
          <a:xfrm>
            <a:off x="8311650" y="764166"/>
            <a:ext cx="300600" cy="158400"/>
            <a:chOff x="8311650" y="764166"/>
            <a:chExt cx="30060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77162D-014D-4CF6-8AA4-C25FE1967EF9}"/>
                    </a:ext>
                  </a:extLst>
                </p14:cNvPr>
                <p14:cNvContentPartPr/>
                <p14:nvPr/>
              </p14:nvContentPartPr>
              <p14:xfrm>
                <a:off x="8340810" y="792246"/>
                <a:ext cx="45000" cy="126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77162D-014D-4CF6-8AA4-C25FE1967E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32170" y="783606"/>
                  <a:ext cx="62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977E07-7980-47F6-A683-C62EF649E05D}"/>
                    </a:ext>
                  </a:extLst>
                </p14:cNvPr>
                <p14:cNvContentPartPr/>
                <p14:nvPr/>
              </p14:nvContentPartPr>
              <p14:xfrm>
                <a:off x="8311650" y="830046"/>
                <a:ext cx="87840" cy="20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977E07-7980-47F6-A683-C62EF649E0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02650" y="821406"/>
                  <a:ext cx="105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1AD367-F92C-4AF4-842F-1390239E8632}"/>
                    </a:ext>
                  </a:extLst>
                </p14:cNvPr>
                <p14:cNvContentPartPr/>
                <p14:nvPr/>
              </p14:nvContentPartPr>
              <p14:xfrm>
                <a:off x="8435850" y="764166"/>
                <a:ext cx="176400" cy="158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1AD367-F92C-4AF4-842F-1390239E86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27210" y="755166"/>
                  <a:ext cx="1940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0BC94A-74FF-4EFD-857F-EA006817321D}"/>
              </a:ext>
            </a:extLst>
          </p:cNvPr>
          <p:cNvGrpSpPr/>
          <p:nvPr/>
        </p:nvGrpSpPr>
        <p:grpSpPr>
          <a:xfrm>
            <a:off x="8826090" y="792966"/>
            <a:ext cx="468360" cy="134280"/>
            <a:chOff x="8826090" y="792966"/>
            <a:chExt cx="46836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E51A51-5E0B-42FC-8F2E-2131F18A382A}"/>
                    </a:ext>
                  </a:extLst>
                </p14:cNvPr>
                <p14:cNvContentPartPr/>
                <p14:nvPr/>
              </p14:nvContentPartPr>
              <p14:xfrm>
                <a:off x="8826090" y="792966"/>
                <a:ext cx="66240" cy="124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E51A51-5E0B-42FC-8F2E-2131F18A38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17090" y="784326"/>
                  <a:ext cx="83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3BFCE4-1BFD-4F66-AF83-3C7AC91571E3}"/>
                    </a:ext>
                  </a:extLst>
                </p14:cNvPr>
                <p14:cNvContentPartPr/>
                <p14:nvPr/>
              </p14:nvContentPartPr>
              <p14:xfrm>
                <a:off x="8956050" y="822486"/>
                <a:ext cx="72000" cy="86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3BFCE4-1BFD-4F66-AF83-3C7AC91571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47050" y="813846"/>
                  <a:ext cx="89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ECFBEC-178C-41FB-BF28-1EF2DB69AAD3}"/>
                    </a:ext>
                  </a:extLst>
                </p14:cNvPr>
                <p14:cNvContentPartPr/>
                <p14:nvPr/>
              </p14:nvContentPartPr>
              <p14:xfrm>
                <a:off x="9075210" y="854526"/>
                <a:ext cx="104400" cy="61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ECFBEC-178C-41FB-BF28-1EF2DB69AA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66210" y="845886"/>
                  <a:ext cx="122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DDF1AD-C042-42EE-8040-7B9784106ED3}"/>
                    </a:ext>
                  </a:extLst>
                </p14:cNvPr>
                <p14:cNvContentPartPr/>
                <p14:nvPr/>
              </p14:nvContentPartPr>
              <p14:xfrm>
                <a:off x="9213450" y="826806"/>
                <a:ext cx="81000" cy="100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DDF1AD-C042-42EE-8040-7B9784106E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04810" y="818166"/>
                  <a:ext cx="986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01EC0-8CDD-49D0-9238-D2250812FC2D}"/>
              </a:ext>
            </a:extLst>
          </p:cNvPr>
          <p:cNvGrpSpPr/>
          <p:nvPr/>
        </p:nvGrpSpPr>
        <p:grpSpPr>
          <a:xfrm>
            <a:off x="9553290" y="732846"/>
            <a:ext cx="612360" cy="194760"/>
            <a:chOff x="9553290" y="732846"/>
            <a:chExt cx="61236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D6CCDE-9141-477C-91FE-547EC1663589}"/>
                    </a:ext>
                  </a:extLst>
                </p14:cNvPr>
                <p14:cNvContentPartPr/>
                <p14:nvPr/>
              </p14:nvContentPartPr>
              <p14:xfrm>
                <a:off x="9553290" y="808446"/>
                <a:ext cx="121680" cy="108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D6CCDE-9141-477C-91FE-547EC16635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44290" y="799806"/>
                  <a:ext cx="139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FB340D-2D4F-4CD4-8F97-E0B43500163B}"/>
                    </a:ext>
                  </a:extLst>
                </p14:cNvPr>
                <p14:cNvContentPartPr/>
                <p14:nvPr/>
              </p14:nvContentPartPr>
              <p14:xfrm>
                <a:off x="9699810" y="802326"/>
                <a:ext cx="118440" cy="83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FB340D-2D4F-4CD4-8F97-E0B4350016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91170" y="793326"/>
                  <a:ext cx="136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F521B9-7CB0-4703-9849-6886D4F06103}"/>
                    </a:ext>
                  </a:extLst>
                </p14:cNvPr>
                <p14:cNvContentPartPr/>
                <p14:nvPr/>
              </p14:nvContentPartPr>
              <p14:xfrm>
                <a:off x="9870810" y="732846"/>
                <a:ext cx="25200" cy="19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F521B9-7CB0-4703-9849-6886D4F061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61810" y="724206"/>
                  <a:ext cx="42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FADD94-351F-4198-A4FC-A50250121B9B}"/>
                    </a:ext>
                  </a:extLst>
                </p14:cNvPr>
                <p14:cNvContentPartPr/>
                <p14:nvPr/>
              </p14:nvContentPartPr>
              <p14:xfrm>
                <a:off x="9838050" y="823566"/>
                <a:ext cx="190440" cy="90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FADD94-351F-4198-A4FC-A50250121B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29410" y="814566"/>
                  <a:ext cx="208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0E0B87-4E9D-432F-97F2-46A2CE863822}"/>
                    </a:ext>
                  </a:extLst>
                </p14:cNvPr>
                <p14:cNvContentPartPr/>
                <p14:nvPr/>
              </p14:nvContentPartPr>
              <p14:xfrm>
                <a:off x="10079970" y="822846"/>
                <a:ext cx="85680" cy="88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0E0B87-4E9D-432F-97F2-46A2CE8638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71330" y="814206"/>
                  <a:ext cx="1033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4E22CE-B56E-4E3C-8E8D-D34CEB66FD6C}"/>
              </a:ext>
            </a:extLst>
          </p:cNvPr>
          <p:cNvGrpSpPr/>
          <p:nvPr/>
        </p:nvGrpSpPr>
        <p:grpSpPr>
          <a:xfrm>
            <a:off x="10427010" y="742926"/>
            <a:ext cx="269280" cy="172800"/>
            <a:chOff x="10427010" y="742926"/>
            <a:chExt cx="26928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D14EAE-24A7-46C8-AAC0-1C7B00909AF2}"/>
                    </a:ext>
                  </a:extLst>
                </p14:cNvPr>
                <p14:cNvContentPartPr/>
                <p14:nvPr/>
              </p14:nvContentPartPr>
              <p14:xfrm>
                <a:off x="10427010" y="771366"/>
                <a:ext cx="86400" cy="121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D14EAE-24A7-46C8-AAC0-1C7B00909A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18370" y="762366"/>
                  <a:ext cx="104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B5C096-5B2B-4FF6-84F8-E956EB1D7520}"/>
                    </a:ext>
                  </a:extLst>
                </p14:cNvPr>
                <p14:cNvContentPartPr/>
                <p14:nvPr/>
              </p14:nvContentPartPr>
              <p14:xfrm>
                <a:off x="10526010" y="742926"/>
                <a:ext cx="170280" cy="172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B5C096-5B2B-4FF6-84F8-E956EB1D75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17010" y="734286"/>
                  <a:ext cx="1879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874D88-A1DB-43C5-9E33-032FD8A607F1}"/>
              </a:ext>
            </a:extLst>
          </p:cNvPr>
          <p:cNvGrpSpPr/>
          <p:nvPr/>
        </p:nvGrpSpPr>
        <p:grpSpPr>
          <a:xfrm>
            <a:off x="10999410" y="742926"/>
            <a:ext cx="245880" cy="150480"/>
            <a:chOff x="10999410" y="742926"/>
            <a:chExt cx="24588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088E627-7FBE-492D-BA4C-0C94086EA3FE}"/>
                    </a:ext>
                  </a:extLst>
                </p14:cNvPr>
                <p14:cNvContentPartPr/>
                <p14:nvPr/>
              </p14:nvContentPartPr>
              <p14:xfrm>
                <a:off x="10999410" y="742926"/>
                <a:ext cx="167400" cy="150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088E627-7FBE-492D-BA4C-0C94086EA3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90410" y="734286"/>
                  <a:ext cx="185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43B7D7-D964-49E3-B46E-6E1A3D04C95B}"/>
                    </a:ext>
                  </a:extLst>
                </p14:cNvPr>
                <p14:cNvContentPartPr/>
                <p14:nvPr/>
              </p14:nvContentPartPr>
              <p14:xfrm>
                <a:off x="11234490" y="864246"/>
                <a:ext cx="10800" cy="10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43B7D7-D964-49E3-B46E-6E1A3D04C9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25490" y="855246"/>
                  <a:ext cx="284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B0B98D-A5B2-4B7C-9753-223CB5AC55CD}"/>
              </a:ext>
            </a:extLst>
          </p:cNvPr>
          <p:cNvGrpSpPr/>
          <p:nvPr/>
        </p:nvGrpSpPr>
        <p:grpSpPr>
          <a:xfrm>
            <a:off x="3857730" y="2984286"/>
            <a:ext cx="1131120" cy="929520"/>
            <a:chOff x="3857730" y="2984286"/>
            <a:chExt cx="1131120" cy="9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ADD3E7-DF52-4571-B5DE-4375E646BF78}"/>
                    </a:ext>
                  </a:extLst>
                </p14:cNvPr>
                <p14:cNvContentPartPr/>
                <p14:nvPr/>
              </p14:nvContentPartPr>
              <p14:xfrm>
                <a:off x="4045290" y="2985726"/>
                <a:ext cx="808200" cy="744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ADD3E7-DF52-4571-B5DE-4375E646BF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36290" y="2976726"/>
                  <a:ext cx="82584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A68BDF-1BAF-4D42-BE4F-B22DED10877F}"/>
                    </a:ext>
                  </a:extLst>
                </p14:cNvPr>
                <p14:cNvContentPartPr/>
                <p14:nvPr/>
              </p14:nvContentPartPr>
              <p14:xfrm>
                <a:off x="4459290" y="3350046"/>
                <a:ext cx="111960" cy="143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A68BDF-1BAF-4D42-BE4F-B22DED1087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50650" y="3341406"/>
                  <a:ext cx="129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70C54B-4B49-4739-8AF3-506CA255E1B2}"/>
                    </a:ext>
                  </a:extLst>
                </p14:cNvPr>
                <p14:cNvContentPartPr/>
                <p14:nvPr/>
              </p14:nvContentPartPr>
              <p14:xfrm>
                <a:off x="3921450" y="3676926"/>
                <a:ext cx="120600" cy="178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70C54B-4B49-4739-8AF3-506CA255E1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12450" y="3668286"/>
                  <a:ext cx="13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C3571E-BAA0-4AD7-9E83-8A1E41BBACFC}"/>
                    </a:ext>
                  </a:extLst>
                </p14:cNvPr>
                <p14:cNvContentPartPr/>
                <p14:nvPr/>
              </p14:nvContentPartPr>
              <p14:xfrm>
                <a:off x="3977250" y="3779526"/>
                <a:ext cx="109080" cy="134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C3571E-BAA0-4AD7-9E83-8A1E41BBACF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68610" y="3770526"/>
                  <a:ext cx="12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C2F8EC-76C5-4AF4-ADF1-08F3E04B3163}"/>
                    </a:ext>
                  </a:extLst>
                </p14:cNvPr>
                <p14:cNvContentPartPr/>
                <p14:nvPr/>
              </p14:nvContentPartPr>
              <p14:xfrm>
                <a:off x="3974730" y="3048366"/>
                <a:ext cx="253080" cy="109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C2F8EC-76C5-4AF4-ADF1-08F3E04B31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65730" y="3039366"/>
                  <a:ext cx="270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69EE47-D7EE-45EE-ACC6-7A178CC19B7B}"/>
                    </a:ext>
                  </a:extLst>
                </p14:cNvPr>
                <p14:cNvContentPartPr/>
                <p14:nvPr/>
              </p14:nvContentPartPr>
              <p14:xfrm>
                <a:off x="3863130" y="3264366"/>
                <a:ext cx="355680" cy="62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69EE47-D7EE-45EE-ACC6-7A178CC19B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54130" y="3255726"/>
                  <a:ext cx="373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389305-1E75-49D3-91ED-EB7F3D614ADE}"/>
                    </a:ext>
                  </a:extLst>
                </p14:cNvPr>
                <p14:cNvContentPartPr/>
                <p14:nvPr/>
              </p14:nvContentPartPr>
              <p14:xfrm>
                <a:off x="4266330" y="3604206"/>
                <a:ext cx="51840" cy="19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389305-1E75-49D3-91ED-EB7F3D614A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57690" y="3595206"/>
                  <a:ext cx="69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627BD6-0497-412E-866A-8F49E144D668}"/>
                    </a:ext>
                  </a:extLst>
                </p14:cNvPr>
                <p14:cNvContentPartPr/>
                <p14:nvPr/>
              </p14:nvContentPartPr>
              <p14:xfrm>
                <a:off x="4591770" y="3602406"/>
                <a:ext cx="134640" cy="208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627BD6-0497-412E-866A-8F49E144D6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83130" y="3593406"/>
                  <a:ext cx="152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7374A45-6FB7-4971-A708-E3B080E062A4}"/>
                    </a:ext>
                  </a:extLst>
                </p14:cNvPr>
                <p14:cNvContentPartPr/>
                <p14:nvPr/>
              </p14:nvContentPartPr>
              <p14:xfrm>
                <a:off x="4625970" y="2984286"/>
                <a:ext cx="163800" cy="183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7374A45-6FB7-4971-A708-E3B080E062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16970" y="2975646"/>
                  <a:ext cx="181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EF8A22-55E5-4383-9969-114F4CFE8A34}"/>
                    </a:ext>
                  </a:extLst>
                </p14:cNvPr>
                <p14:cNvContentPartPr/>
                <p14:nvPr/>
              </p14:nvContentPartPr>
              <p14:xfrm>
                <a:off x="3857730" y="3427086"/>
                <a:ext cx="279720" cy="104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EF8A22-55E5-4383-9969-114F4CFE8A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48730" y="3418086"/>
                  <a:ext cx="29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A4C9807-9D93-4A81-AEEC-BA756119B48C}"/>
                    </a:ext>
                  </a:extLst>
                </p14:cNvPr>
                <p14:cNvContentPartPr/>
                <p14:nvPr/>
              </p14:nvContentPartPr>
              <p14:xfrm>
                <a:off x="4748010" y="3179046"/>
                <a:ext cx="188640" cy="124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A4C9807-9D93-4A81-AEEC-BA756119B48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39370" y="3170046"/>
                  <a:ext cx="20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4548A1-1BD6-4FF6-AC7D-E892390472DB}"/>
                    </a:ext>
                  </a:extLst>
                </p14:cNvPr>
                <p14:cNvContentPartPr/>
                <p14:nvPr/>
              </p14:nvContentPartPr>
              <p14:xfrm>
                <a:off x="4744770" y="3388566"/>
                <a:ext cx="244080" cy="24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4548A1-1BD6-4FF6-AC7D-E892390472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35770" y="3379926"/>
                  <a:ext cx="2617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F1DC7A-87B7-48A3-BA53-7BA13AEC6F44}"/>
              </a:ext>
            </a:extLst>
          </p:cNvPr>
          <p:cNvGrpSpPr/>
          <p:nvPr/>
        </p:nvGrpSpPr>
        <p:grpSpPr>
          <a:xfrm>
            <a:off x="5863650" y="3023526"/>
            <a:ext cx="973800" cy="831240"/>
            <a:chOff x="5863650" y="3023526"/>
            <a:chExt cx="973800" cy="83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173099-C606-4A84-9EF9-36F8326A8678}"/>
                    </a:ext>
                  </a:extLst>
                </p14:cNvPr>
                <p14:cNvContentPartPr/>
                <p14:nvPr/>
              </p14:nvContentPartPr>
              <p14:xfrm>
                <a:off x="5961210" y="3038646"/>
                <a:ext cx="654120" cy="651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173099-C606-4A84-9EF9-36F8326A86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52570" y="3030006"/>
                  <a:ext cx="67176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BC77C0-EA59-4EA0-AAE4-D34D4951DD4E}"/>
                    </a:ext>
                  </a:extLst>
                </p14:cNvPr>
                <p14:cNvContentPartPr/>
                <p14:nvPr/>
              </p14:nvContentPartPr>
              <p14:xfrm>
                <a:off x="6682290" y="3648846"/>
                <a:ext cx="26280" cy="188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BC77C0-EA59-4EA0-AAE4-D34D4951DD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73290" y="3639846"/>
                  <a:ext cx="43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989B39-32E6-4E95-B0C3-790A114353CD}"/>
                    </a:ext>
                  </a:extLst>
                </p14:cNvPr>
                <p14:cNvContentPartPr/>
                <p14:nvPr/>
              </p14:nvContentPartPr>
              <p14:xfrm>
                <a:off x="6714330" y="3685926"/>
                <a:ext cx="123120" cy="168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989B39-32E6-4E95-B0C3-790A114353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05330" y="3677286"/>
                  <a:ext cx="140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067F3A-6565-4A84-AB13-D69AFA8058F6}"/>
                    </a:ext>
                  </a:extLst>
                </p14:cNvPr>
                <p14:cNvContentPartPr/>
                <p14:nvPr/>
              </p14:nvContentPartPr>
              <p14:xfrm>
                <a:off x="5863650" y="3027126"/>
                <a:ext cx="321480" cy="238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067F3A-6565-4A84-AB13-D69AFA8058F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55010" y="3018126"/>
                  <a:ext cx="339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10A6EA-0249-46D4-9500-4492DB0363C8}"/>
                    </a:ext>
                  </a:extLst>
                </p14:cNvPr>
                <p14:cNvContentPartPr/>
                <p14:nvPr/>
              </p14:nvContentPartPr>
              <p14:xfrm>
                <a:off x="5896410" y="3023526"/>
                <a:ext cx="265680" cy="229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10A6EA-0249-46D4-9500-4492DB0363C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87410" y="3014526"/>
                  <a:ext cx="283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DBB4F2-DD76-466C-B80B-7B00D55D667D}"/>
                    </a:ext>
                  </a:extLst>
                </p14:cNvPr>
                <p14:cNvContentPartPr/>
                <p14:nvPr/>
              </p14:nvContentPartPr>
              <p14:xfrm>
                <a:off x="5984610" y="3510606"/>
                <a:ext cx="200880" cy="233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DBB4F2-DD76-466C-B80B-7B00D55D66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75970" y="3501606"/>
                  <a:ext cx="21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242132-A1BC-4CD8-9975-24D2801B62FA}"/>
                    </a:ext>
                  </a:extLst>
                </p14:cNvPr>
                <p14:cNvContentPartPr/>
                <p14:nvPr/>
              </p14:nvContentPartPr>
              <p14:xfrm>
                <a:off x="6411930" y="3054126"/>
                <a:ext cx="261360" cy="260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242132-A1BC-4CD8-9975-24D2801B62F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02930" y="3045486"/>
                  <a:ext cx="279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FAF5AE-D3C0-4F39-8387-37B8CBA1BB81}"/>
                    </a:ext>
                  </a:extLst>
                </p14:cNvPr>
                <p14:cNvContentPartPr/>
                <p14:nvPr/>
              </p14:nvContentPartPr>
              <p14:xfrm>
                <a:off x="6470250" y="3462726"/>
                <a:ext cx="326880" cy="52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FAF5AE-D3C0-4F39-8387-37B8CBA1BB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61250" y="3454086"/>
                  <a:ext cx="344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4EAF1A1-74BE-43F7-9BC7-80C49A914550}"/>
                    </a:ext>
                  </a:extLst>
                </p14:cNvPr>
                <p14:cNvContentPartPr/>
                <p14:nvPr/>
              </p14:nvContentPartPr>
              <p14:xfrm>
                <a:off x="6267930" y="3477126"/>
                <a:ext cx="99360" cy="130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4EAF1A1-74BE-43F7-9BC7-80C49A9145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58930" y="3468126"/>
                  <a:ext cx="1170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73ED8DE-D11D-4606-B91F-53367ED57634}"/>
              </a:ext>
            </a:extLst>
          </p:cNvPr>
          <p:cNvGrpSpPr/>
          <p:nvPr/>
        </p:nvGrpSpPr>
        <p:grpSpPr>
          <a:xfrm>
            <a:off x="5469810" y="2162406"/>
            <a:ext cx="222120" cy="267480"/>
            <a:chOff x="5469810" y="2162406"/>
            <a:chExt cx="22212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B2B0E5C-A746-4638-AC79-4FE3B271A554}"/>
                    </a:ext>
                  </a:extLst>
                </p14:cNvPr>
                <p14:cNvContentPartPr/>
                <p14:nvPr/>
              </p14:nvContentPartPr>
              <p14:xfrm>
                <a:off x="5469810" y="2177526"/>
                <a:ext cx="165240" cy="161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B2B0E5C-A746-4638-AC79-4FE3B271A5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60810" y="2168526"/>
                  <a:ext cx="182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9BEB74-3E6A-4C6F-8DD1-14A8B28D5FC1}"/>
                    </a:ext>
                  </a:extLst>
                </p14:cNvPr>
                <p14:cNvContentPartPr/>
                <p14:nvPr/>
              </p14:nvContentPartPr>
              <p14:xfrm>
                <a:off x="5489610" y="2333046"/>
                <a:ext cx="164880" cy="96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9BEB74-3E6A-4C6F-8DD1-14A8B28D5F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80610" y="2324406"/>
                  <a:ext cx="182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AFF45E-270D-41E6-92D1-60985B4C4C8F}"/>
                    </a:ext>
                  </a:extLst>
                </p14:cNvPr>
                <p14:cNvContentPartPr/>
                <p14:nvPr/>
              </p14:nvContentPartPr>
              <p14:xfrm>
                <a:off x="5483850" y="2162406"/>
                <a:ext cx="179280" cy="176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AFF45E-270D-41E6-92D1-60985B4C4C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75210" y="2153766"/>
                  <a:ext cx="196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DDED23-B3ED-4FE5-A05B-FBDBCC46EF00}"/>
                    </a:ext>
                  </a:extLst>
                </p14:cNvPr>
                <p14:cNvContentPartPr/>
                <p14:nvPr/>
              </p14:nvContentPartPr>
              <p14:xfrm>
                <a:off x="5497890" y="2340606"/>
                <a:ext cx="194040" cy="74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DDED23-B3ED-4FE5-A05B-FBDBCC46EF0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89250" y="2331966"/>
                  <a:ext cx="2116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84EA60C-C79A-4D67-A323-997B2E1B10B8}"/>
              </a:ext>
            </a:extLst>
          </p:cNvPr>
          <p:cNvGrpSpPr/>
          <p:nvPr/>
        </p:nvGrpSpPr>
        <p:grpSpPr>
          <a:xfrm>
            <a:off x="6840690" y="2174286"/>
            <a:ext cx="218520" cy="268920"/>
            <a:chOff x="6840690" y="2174286"/>
            <a:chExt cx="21852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DB72FB8-7F35-4209-8161-01AB0E61A0A1}"/>
                    </a:ext>
                  </a:extLst>
                </p14:cNvPr>
                <p14:cNvContentPartPr/>
                <p14:nvPr/>
              </p14:nvContentPartPr>
              <p14:xfrm>
                <a:off x="6840690" y="2174286"/>
                <a:ext cx="218520" cy="189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DB72FB8-7F35-4209-8161-01AB0E61A0A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2050" y="2165646"/>
                  <a:ext cx="236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45C71A-7C89-47D1-A5DE-32646DB5CD8B}"/>
                    </a:ext>
                  </a:extLst>
                </p14:cNvPr>
                <p14:cNvContentPartPr/>
                <p14:nvPr/>
              </p14:nvContentPartPr>
              <p14:xfrm>
                <a:off x="6856530" y="2369046"/>
                <a:ext cx="201600" cy="74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45C71A-7C89-47D1-A5DE-32646DB5CD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47890" y="2360046"/>
                  <a:ext cx="2192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2EB49A7-2FD1-4100-94C0-A64FE427EC21}"/>
              </a:ext>
            </a:extLst>
          </p:cNvPr>
          <p:cNvGrpSpPr/>
          <p:nvPr/>
        </p:nvGrpSpPr>
        <p:grpSpPr>
          <a:xfrm>
            <a:off x="3178770" y="5846286"/>
            <a:ext cx="1337760" cy="234000"/>
            <a:chOff x="3178770" y="5846286"/>
            <a:chExt cx="133776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6B8ADB-9E29-4689-8771-57767F0D3D4C}"/>
                    </a:ext>
                  </a:extLst>
                </p14:cNvPr>
                <p14:cNvContentPartPr/>
                <p14:nvPr/>
              </p14:nvContentPartPr>
              <p14:xfrm>
                <a:off x="3178770" y="5947446"/>
                <a:ext cx="126720" cy="132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6B8ADB-9E29-4689-8771-57767F0D3D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70130" y="5938806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2D1074-2490-4E94-B23D-6D7947F15AA2}"/>
                    </a:ext>
                  </a:extLst>
                </p14:cNvPr>
                <p14:cNvContentPartPr/>
                <p14:nvPr/>
              </p14:nvContentPartPr>
              <p14:xfrm>
                <a:off x="3335010" y="5943126"/>
                <a:ext cx="79920" cy="122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2D1074-2490-4E94-B23D-6D7947F15A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26370" y="5934486"/>
                  <a:ext cx="9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973AC8-1F67-42D0-92D5-BA9FEF252D5C}"/>
                    </a:ext>
                  </a:extLst>
                </p14:cNvPr>
                <p14:cNvContentPartPr/>
                <p14:nvPr/>
              </p14:nvContentPartPr>
              <p14:xfrm>
                <a:off x="3466770" y="5935926"/>
                <a:ext cx="95400" cy="104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973AC8-1F67-42D0-92D5-BA9FEF252D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57770" y="5927286"/>
                  <a:ext cx="11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A9C23F-3586-4432-9925-E1E3E4ACB5E6}"/>
                    </a:ext>
                  </a:extLst>
                </p14:cNvPr>
                <p14:cNvContentPartPr/>
                <p14:nvPr/>
              </p14:nvContentPartPr>
              <p14:xfrm>
                <a:off x="3620130" y="5975526"/>
                <a:ext cx="51480" cy="88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A9C23F-3586-4432-9925-E1E3E4ACB5E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11130" y="5966526"/>
                  <a:ext cx="69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761A4D-859E-4CFA-85D2-F777F379D14F}"/>
                    </a:ext>
                  </a:extLst>
                </p14:cNvPr>
                <p14:cNvContentPartPr/>
                <p14:nvPr/>
              </p14:nvContentPartPr>
              <p14:xfrm>
                <a:off x="3729930" y="5846286"/>
                <a:ext cx="201960" cy="203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761A4D-859E-4CFA-85D2-F777F379D14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20930" y="5837286"/>
                  <a:ext cx="219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9FE6DC-3CDC-4C4A-9220-AB0F07F65A57}"/>
                    </a:ext>
                  </a:extLst>
                </p14:cNvPr>
                <p14:cNvContentPartPr/>
                <p14:nvPr/>
              </p14:nvContentPartPr>
              <p14:xfrm>
                <a:off x="3992730" y="5957886"/>
                <a:ext cx="20520" cy="72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9FE6DC-3CDC-4C4A-9220-AB0F07F65A5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83730" y="5948886"/>
                  <a:ext cx="38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E5598AE-DA14-439B-96DF-A31C5BD4320A}"/>
                    </a:ext>
                  </a:extLst>
                </p14:cNvPr>
                <p14:cNvContentPartPr/>
                <p14:nvPr/>
              </p14:nvContentPartPr>
              <p14:xfrm>
                <a:off x="3987330" y="5906406"/>
                <a:ext cx="135000" cy="121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E5598AE-DA14-439B-96DF-A31C5BD4320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78690" y="5897406"/>
                  <a:ext cx="152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78A644-C8A4-407E-82B2-47531A6692DD}"/>
                    </a:ext>
                  </a:extLst>
                </p14:cNvPr>
                <p14:cNvContentPartPr/>
                <p14:nvPr/>
              </p14:nvContentPartPr>
              <p14:xfrm>
                <a:off x="4188570" y="5921526"/>
                <a:ext cx="210240" cy="96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78A644-C8A4-407E-82B2-47531A6692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79930" y="5912526"/>
                  <a:ext cx="227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246DA26-7A2B-4154-853C-16F75A4D6BBF}"/>
                    </a:ext>
                  </a:extLst>
                </p14:cNvPr>
                <p14:cNvContentPartPr/>
                <p14:nvPr/>
              </p14:nvContentPartPr>
              <p14:xfrm>
                <a:off x="4453530" y="5939526"/>
                <a:ext cx="63000" cy="87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246DA26-7A2B-4154-853C-16F75A4D6BB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44530" y="5930886"/>
                  <a:ext cx="806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FB0B31-F330-4267-BBB2-076EA26440F7}"/>
              </a:ext>
            </a:extLst>
          </p:cNvPr>
          <p:cNvGrpSpPr/>
          <p:nvPr/>
        </p:nvGrpSpPr>
        <p:grpSpPr>
          <a:xfrm>
            <a:off x="5166330" y="5754486"/>
            <a:ext cx="746640" cy="410040"/>
            <a:chOff x="5166330" y="5754486"/>
            <a:chExt cx="74664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B0C500-83F5-4170-A061-1DF229E9E07B}"/>
                    </a:ext>
                  </a:extLst>
                </p14:cNvPr>
                <p14:cNvContentPartPr/>
                <p14:nvPr/>
              </p14:nvContentPartPr>
              <p14:xfrm>
                <a:off x="5199810" y="5874006"/>
                <a:ext cx="135360" cy="213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B0C500-83F5-4170-A061-1DF229E9E07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90810" y="5865006"/>
                  <a:ext cx="153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9E8EEC6-E7D8-46BC-8EE8-DFF960C1C4C0}"/>
                    </a:ext>
                  </a:extLst>
                </p14:cNvPr>
                <p14:cNvContentPartPr/>
                <p14:nvPr/>
              </p14:nvContentPartPr>
              <p14:xfrm>
                <a:off x="5166330" y="5754486"/>
                <a:ext cx="149400" cy="69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9E8EEC6-E7D8-46BC-8EE8-DFF960C1C4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57330" y="5745846"/>
                  <a:ext cx="167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7B0C0F-A59B-4A31-81F9-850E31EAEA68}"/>
                    </a:ext>
                  </a:extLst>
                </p14:cNvPr>
                <p14:cNvContentPartPr/>
                <p14:nvPr/>
              </p14:nvContentPartPr>
              <p14:xfrm>
                <a:off x="5429130" y="5817846"/>
                <a:ext cx="86040" cy="288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7B0C0F-A59B-4A31-81F9-850E31EAEA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20490" y="5808846"/>
                  <a:ext cx="103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E5FFDD-26B5-4DD8-9840-BFDCA3EFB65F}"/>
                    </a:ext>
                  </a:extLst>
                </p14:cNvPr>
                <p14:cNvContentPartPr/>
                <p14:nvPr/>
              </p14:nvContentPartPr>
              <p14:xfrm>
                <a:off x="5590050" y="5959326"/>
                <a:ext cx="169920" cy="109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DE5FFDD-26B5-4DD8-9840-BFDCA3EFB65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81410" y="5950326"/>
                  <a:ext cx="187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F37BC7-1048-43D1-A016-FA098359C82C}"/>
                    </a:ext>
                  </a:extLst>
                </p14:cNvPr>
                <p14:cNvContentPartPr/>
                <p14:nvPr/>
              </p14:nvContentPartPr>
              <p14:xfrm>
                <a:off x="5798130" y="5802006"/>
                <a:ext cx="114840" cy="362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F37BC7-1048-43D1-A016-FA098359C8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89130" y="5793366"/>
                  <a:ext cx="13248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0FE9AF1-0381-4B6E-9717-5E6020B7572A}"/>
              </a:ext>
            </a:extLst>
          </p:cNvPr>
          <p:cNvGrpSpPr/>
          <p:nvPr/>
        </p:nvGrpSpPr>
        <p:grpSpPr>
          <a:xfrm>
            <a:off x="6878490" y="5904606"/>
            <a:ext cx="1495440" cy="186840"/>
            <a:chOff x="6878490" y="5904606"/>
            <a:chExt cx="149544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E25296-60BD-412C-B393-9C79FF74CDAA}"/>
                    </a:ext>
                  </a:extLst>
                </p14:cNvPr>
                <p14:cNvContentPartPr/>
                <p14:nvPr/>
              </p14:nvContentPartPr>
              <p14:xfrm>
                <a:off x="6878490" y="5957886"/>
                <a:ext cx="140400" cy="118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E25296-60BD-412C-B393-9C79FF74CD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69850" y="5948886"/>
                  <a:ext cx="158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0BEAF82-F3E9-4832-B093-4D39A7FA2005}"/>
                    </a:ext>
                  </a:extLst>
                </p14:cNvPr>
                <p14:cNvContentPartPr/>
                <p14:nvPr/>
              </p14:nvContentPartPr>
              <p14:xfrm>
                <a:off x="7049490" y="5910726"/>
                <a:ext cx="28800" cy="160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0BEAF82-F3E9-4832-B093-4D39A7FA200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40850" y="5902086"/>
                  <a:ext cx="46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5BB93B-F75F-4ACB-BA5E-0D4E895A7A07}"/>
                    </a:ext>
                  </a:extLst>
                </p14:cNvPr>
                <p14:cNvContentPartPr/>
                <p14:nvPr/>
              </p14:nvContentPartPr>
              <p14:xfrm>
                <a:off x="7113570" y="5984526"/>
                <a:ext cx="158040" cy="90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5BB93B-F75F-4ACB-BA5E-0D4E895A7A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04930" y="5975886"/>
                  <a:ext cx="17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E17987-B2D5-4FF0-9DC6-42BA356FFE78}"/>
                    </a:ext>
                  </a:extLst>
                </p14:cNvPr>
                <p14:cNvContentPartPr/>
                <p14:nvPr/>
              </p14:nvContentPartPr>
              <p14:xfrm>
                <a:off x="7316610" y="5996406"/>
                <a:ext cx="42840" cy="72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E17987-B2D5-4FF0-9DC6-42BA356FFE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07610" y="5987406"/>
                  <a:ext cx="60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684933B-52B8-494A-94E3-84C0E1E323A7}"/>
                    </a:ext>
                  </a:extLst>
                </p14:cNvPr>
                <p14:cNvContentPartPr/>
                <p14:nvPr/>
              </p14:nvContentPartPr>
              <p14:xfrm>
                <a:off x="7397970" y="5949606"/>
                <a:ext cx="153720" cy="134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684933B-52B8-494A-94E3-84C0E1E323A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89330" y="5940966"/>
                  <a:ext cx="171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CE075CD-508C-4C4F-AD75-853BB4743DE7}"/>
                    </a:ext>
                  </a:extLst>
                </p14:cNvPr>
                <p14:cNvContentPartPr/>
                <p14:nvPr/>
              </p14:nvContentPartPr>
              <p14:xfrm>
                <a:off x="7480050" y="5998566"/>
                <a:ext cx="69840" cy="10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CE075CD-508C-4C4F-AD75-853BB4743D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71410" y="5989566"/>
                  <a:ext cx="87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E20D14-83DB-4A6E-8DFE-9210F0A7A01A}"/>
                    </a:ext>
                  </a:extLst>
                </p14:cNvPr>
                <p14:cNvContentPartPr/>
                <p14:nvPr/>
              </p14:nvContentPartPr>
              <p14:xfrm>
                <a:off x="7628730" y="6036006"/>
                <a:ext cx="76680" cy="10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E20D14-83DB-4A6E-8DFE-9210F0A7A0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19730" y="6027006"/>
                  <a:ext cx="94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352DFE8-56BC-40EE-8CAD-36563C85F02F}"/>
                    </a:ext>
                  </a:extLst>
                </p14:cNvPr>
                <p14:cNvContentPartPr/>
                <p14:nvPr/>
              </p14:nvContentPartPr>
              <p14:xfrm>
                <a:off x="7783170" y="5904606"/>
                <a:ext cx="110160" cy="184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352DFE8-56BC-40EE-8CAD-36563C85F0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74530" y="5895966"/>
                  <a:ext cx="127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D3CFFE-C5EF-47B0-8ED7-31C78CE7476C}"/>
                    </a:ext>
                  </a:extLst>
                </p14:cNvPr>
                <p14:cNvContentPartPr/>
                <p14:nvPr/>
              </p14:nvContentPartPr>
              <p14:xfrm>
                <a:off x="7861290" y="5974086"/>
                <a:ext cx="155880" cy="117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D3CFFE-C5EF-47B0-8ED7-31C78CE747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52650" y="5965086"/>
                  <a:ext cx="173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3DE7D7-50E1-4F50-9DC5-51A7AB87E5F8}"/>
                    </a:ext>
                  </a:extLst>
                </p14:cNvPr>
                <p14:cNvContentPartPr/>
                <p14:nvPr/>
              </p14:nvContentPartPr>
              <p14:xfrm>
                <a:off x="8067930" y="5983806"/>
                <a:ext cx="169200" cy="88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3DE7D7-50E1-4F50-9DC5-51A7AB87E5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58930" y="5975166"/>
                  <a:ext cx="186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35A083-7F15-438A-8B63-3138FD024FCB}"/>
                    </a:ext>
                  </a:extLst>
                </p14:cNvPr>
                <p14:cNvContentPartPr/>
                <p14:nvPr/>
              </p14:nvContentPartPr>
              <p14:xfrm>
                <a:off x="8253690" y="5995686"/>
                <a:ext cx="120240" cy="91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35A083-7F15-438A-8B63-3138FD024F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44690" y="5986686"/>
                  <a:ext cx="1378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F85BA19-DD2E-4C32-A403-7DDB48F6271B}"/>
              </a:ext>
            </a:extLst>
          </p:cNvPr>
          <p:cNvGrpSpPr/>
          <p:nvPr/>
        </p:nvGrpSpPr>
        <p:grpSpPr>
          <a:xfrm>
            <a:off x="8985570" y="5741166"/>
            <a:ext cx="1320120" cy="467640"/>
            <a:chOff x="8985570" y="5741166"/>
            <a:chExt cx="132012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D6D6EA-DE04-4C3D-95BC-F0ED0E02E67B}"/>
                    </a:ext>
                  </a:extLst>
                </p14:cNvPr>
                <p14:cNvContentPartPr/>
                <p14:nvPr/>
              </p14:nvContentPartPr>
              <p14:xfrm>
                <a:off x="8985570" y="5919006"/>
                <a:ext cx="167400" cy="251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D6D6EA-DE04-4C3D-95BC-F0ED0E02E6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76570" y="5910006"/>
                  <a:ext cx="185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A4C98E1-B01E-47F1-963C-09DDF93C96EF}"/>
                    </a:ext>
                  </a:extLst>
                </p14:cNvPr>
                <p14:cNvContentPartPr/>
                <p14:nvPr/>
              </p14:nvContentPartPr>
              <p14:xfrm>
                <a:off x="9242610" y="5925846"/>
                <a:ext cx="102600" cy="266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A4C98E1-B01E-47F1-963C-09DDF93C96E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33970" y="5916846"/>
                  <a:ext cx="120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C817CB-D6D2-4380-9BCB-9DD94B7BA7C5}"/>
                    </a:ext>
                  </a:extLst>
                </p14:cNvPr>
                <p14:cNvContentPartPr/>
                <p14:nvPr/>
              </p14:nvContentPartPr>
              <p14:xfrm>
                <a:off x="9429090" y="6029526"/>
                <a:ext cx="153000" cy="120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C817CB-D6D2-4380-9BCB-9DD94B7BA7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20090" y="6020526"/>
                  <a:ext cx="170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E3970F-46C8-4DCD-B996-FAA074AD40D1}"/>
                    </a:ext>
                  </a:extLst>
                </p14:cNvPr>
                <p14:cNvContentPartPr/>
                <p14:nvPr/>
              </p14:nvContentPartPr>
              <p14:xfrm>
                <a:off x="9656250" y="5790846"/>
                <a:ext cx="10800" cy="101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E3970F-46C8-4DCD-B996-FAA074AD40D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47250" y="5781846"/>
                  <a:ext cx="28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5E4DC3-F5BF-4CD7-B417-BF02CB55FD26}"/>
                    </a:ext>
                  </a:extLst>
                </p14:cNvPr>
                <p14:cNvContentPartPr/>
                <p14:nvPr/>
              </p14:nvContentPartPr>
              <p14:xfrm>
                <a:off x="9727530" y="5797686"/>
                <a:ext cx="97560" cy="109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5E4DC3-F5BF-4CD7-B417-BF02CB55FD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18530" y="5789046"/>
                  <a:ext cx="115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AEFD80E-E829-41F4-9EB4-24A70408D22B}"/>
                    </a:ext>
                  </a:extLst>
                </p14:cNvPr>
                <p14:cNvContentPartPr/>
                <p14:nvPr/>
              </p14:nvContentPartPr>
              <p14:xfrm>
                <a:off x="9880170" y="5815686"/>
                <a:ext cx="63360" cy="82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AEFD80E-E829-41F4-9EB4-24A70408D2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71530" y="5807046"/>
                  <a:ext cx="8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A94CCFD-AB90-465F-AF2F-EF8B94A93084}"/>
                    </a:ext>
                  </a:extLst>
                </p14:cNvPr>
                <p14:cNvContentPartPr/>
                <p14:nvPr/>
              </p14:nvContentPartPr>
              <p14:xfrm>
                <a:off x="9975570" y="5772486"/>
                <a:ext cx="56520" cy="138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A94CCFD-AB90-465F-AF2F-EF8B94A930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66570" y="5763846"/>
                  <a:ext cx="74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B94D5A-D9D9-4838-990C-04BF85A96420}"/>
                    </a:ext>
                  </a:extLst>
                </p14:cNvPr>
                <p14:cNvContentPartPr/>
                <p14:nvPr/>
              </p14:nvContentPartPr>
              <p14:xfrm>
                <a:off x="10059450" y="5833326"/>
                <a:ext cx="9000" cy="68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B94D5A-D9D9-4838-990C-04BF85A9642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50450" y="5824326"/>
                  <a:ext cx="26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6DFDB35-A8AB-4F53-8091-906F72FED554}"/>
                    </a:ext>
                  </a:extLst>
                </p14:cNvPr>
                <p14:cNvContentPartPr/>
                <p14:nvPr/>
              </p14:nvContentPartPr>
              <p14:xfrm>
                <a:off x="10085370" y="5741166"/>
                <a:ext cx="76320" cy="184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6DFDB35-A8AB-4F53-8091-906F72FED5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76370" y="5732166"/>
                  <a:ext cx="93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4A35EF-49C9-4FBF-B4DF-AF4D22E85958}"/>
                    </a:ext>
                  </a:extLst>
                </p14:cNvPr>
                <p14:cNvContentPartPr/>
                <p14:nvPr/>
              </p14:nvContentPartPr>
              <p14:xfrm>
                <a:off x="10231890" y="5876166"/>
                <a:ext cx="73800" cy="332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4A35EF-49C9-4FBF-B4DF-AF4D22E8595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22890" y="5867166"/>
                  <a:ext cx="91440" cy="35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647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Spectral </a:t>
            </a:r>
            <a:r>
              <a:rPr lang="en-CA" dirty="0" err="1"/>
              <a:t>Sparsification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352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Definition</a:t>
                </a:r>
                <a:r>
                  <a:rPr lang="en-CA" sz="2000" dirty="0"/>
                  <a:t>. </a:t>
                </a:r>
                <a:r>
                  <a:rPr lang="en-CA" sz="2000" dirty="0">
                    <a:solidFill>
                      <a:schemeClr val="tx2"/>
                    </a:solidFill>
                  </a:rPr>
                  <a:t>[Spielman, Teng]  </a:t>
                </a:r>
                <a:r>
                  <a:rPr lang="en-CA" sz="2000" dirty="0"/>
                  <a:t>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 is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-spectral approximator of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if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≼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≼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Observation</a:t>
                </a:r>
                <a:r>
                  <a:rPr lang="en-CA" sz="2000" dirty="0"/>
                  <a:t>.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-spectral approximator is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approximator.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</a:t>
                </a:r>
                <a:r>
                  <a:rPr lang="en-CA" sz="2000" dirty="0">
                    <a:solidFill>
                      <a:schemeClr val="tx2"/>
                    </a:solidFill>
                  </a:rPr>
                  <a:t>[Spielman, Srivastava]  </a:t>
                </a:r>
                <a:r>
                  <a:rPr lang="en-CA" sz="2000" dirty="0"/>
                  <a:t>Any graph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-spectral approximator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edges.</a:t>
                </a:r>
                <a:endParaRPr lang="en-CA" sz="2000" u="sng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352234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D134AAC-D29A-4B5F-B919-84CBB65B6E73}"/>
              </a:ext>
            </a:extLst>
          </p:cNvPr>
          <p:cNvSpPr/>
          <p:nvPr/>
        </p:nvSpPr>
        <p:spPr>
          <a:xfrm>
            <a:off x="622789" y="997925"/>
            <a:ext cx="10182959" cy="1235319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C7993-E7F0-490E-A5DB-8BB52058B7AE}"/>
              </a:ext>
            </a:extLst>
          </p:cNvPr>
          <p:cNvSpPr/>
          <p:nvPr/>
        </p:nvSpPr>
        <p:spPr>
          <a:xfrm>
            <a:off x="691665" y="4979390"/>
            <a:ext cx="10870220" cy="1235319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5837E5-D009-49C1-B491-BF53ABD5B374}"/>
              </a:ext>
            </a:extLst>
          </p:cNvPr>
          <p:cNvGrpSpPr/>
          <p:nvPr/>
        </p:nvGrpSpPr>
        <p:grpSpPr>
          <a:xfrm>
            <a:off x="6755010" y="365646"/>
            <a:ext cx="117000" cy="264960"/>
            <a:chOff x="6755010" y="365646"/>
            <a:chExt cx="11700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7EC8FE-0ACF-4F4B-8DDF-DBB8C6177C76}"/>
                    </a:ext>
                  </a:extLst>
                </p14:cNvPr>
                <p14:cNvContentPartPr/>
                <p14:nvPr/>
              </p14:nvContentPartPr>
              <p14:xfrm>
                <a:off x="6755010" y="365646"/>
                <a:ext cx="54360" cy="253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7EC8FE-0ACF-4F4B-8DDF-DBB8C6177C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46370" y="356646"/>
                  <a:ext cx="72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CFE3B1-C10B-4D5B-BDD8-E1230DD5C6F1}"/>
                    </a:ext>
                  </a:extLst>
                </p14:cNvPr>
                <p14:cNvContentPartPr/>
                <p14:nvPr/>
              </p14:nvContentPartPr>
              <p14:xfrm>
                <a:off x="6791010" y="412086"/>
                <a:ext cx="81000" cy="218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CFE3B1-C10B-4D5B-BDD8-E1230DD5C6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2010" y="403086"/>
                  <a:ext cx="986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44729A-3FCD-40DA-8080-ACA535BD979C}"/>
              </a:ext>
            </a:extLst>
          </p:cNvPr>
          <p:cNvGrpSpPr/>
          <p:nvPr/>
        </p:nvGrpSpPr>
        <p:grpSpPr>
          <a:xfrm>
            <a:off x="7027530" y="399126"/>
            <a:ext cx="79560" cy="200880"/>
            <a:chOff x="7027530" y="399126"/>
            <a:chExt cx="795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46C602-E1B7-49ED-91D7-1401A53ACC51}"/>
                    </a:ext>
                  </a:extLst>
                </p14:cNvPr>
                <p14:cNvContentPartPr/>
                <p14:nvPr/>
              </p14:nvContentPartPr>
              <p14:xfrm>
                <a:off x="7027530" y="399126"/>
                <a:ext cx="79560" cy="160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46C602-E1B7-49ED-91D7-1401A53ACC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18530" y="390486"/>
                  <a:ext cx="97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A4671E-6F69-4613-9419-208F2915E64B}"/>
                    </a:ext>
                  </a:extLst>
                </p14:cNvPr>
                <p14:cNvContentPartPr/>
                <p14:nvPr/>
              </p14:nvContentPartPr>
              <p14:xfrm>
                <a:off x="7041930" y="520086"/>
                <a:ext cx="61560" cy="79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A4671E-6F69-4613-9419-208F2915E6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32930" y="511446"/>
                  <a:ext cx="7920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873721-F404-493E-B35F-366C77CE7492}"/>
              </a:ext>
            </a:extLst>
          </p:cNvPr>
          <p:cNvGrpSpPr/>
          <p:nvPr/>
        </p:nvGrpSpPr>
        <p:grpSpPr>
          <a:xfrm>
            <a:off x="7223730" y="430086"/>
            <a:ext cx="100440" cy="200520"/>
            <a:chOff x="7223730" y="430086"/>
            <a:chExt cx="1004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1CC823-166C-439E-8270-AADC9001E093}"/>
                    </a:ext>
                  </a:extLst>
                </p14:cNvPr>
                <p14:cNvContentPartPr/>
                <p14:nvPr/>
              </p14:nvContentPartPr>
              <p14:xfrm>
                <a:off x="7223730" y="454566"/>
                <a:ext cx="17280" cy="163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1CC823-166C-439E-8270-AADC9001E0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14730" y="445926"/>
                  <a:ext cx="34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1FA0C-68B4-48BC-8228-79EC3694BEB4}"/>
                    </a:ext>
                  </a:extLst>
                </p14:cNvPr>
                <p14:cNvContentPartPr/>
                <p14:nvPr/>
              </p14:nvContentPartPr>
              <p14:xfrm>
                <a:off x="7240650" y="430086"/>
                <a:ext cx="83520" cy="20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1FA0C-68B4-48BC-8228-79EC3694BE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31650" y="421446"/>
                  <a:ext cx="10116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AB1267-FBA8-43C1-ADE0-08E3F7ED12B5}"/>
              </a:ext>
            </a:extLst>
          </p:cNvPr>
          <p:cNvGrpSpPr/>
          <p:nvPr/>
        </p:nvGrpSpPr>
        <p:grpSpPr>
          <a:xfrm>
            <a:off x="7723410" y="439086"/>
            <a:ext cx="208080" cy="162360"/>
            <a:chOff x="7723410" y="439086"/>
            <a:chExt cx="20808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05103A-7B4D-4236-B776-AAB248D4B12A}"/>
                    </a:ext>
                  </a:extLst>
                </p14:cNvPr>
                <p14:cNvContentPartPr/>
                <p14:nvPr/>
              </p14:nvContentPartPr>
              <p14:xfrm>
                <a:off x="7750050" y="494166"/>
                <a:ext cx="131400" cy="16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05103A-7B4D-4236-B776-AAB248D4B1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41050" y="485526"/>
                  <a:ext cx="149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3C3083-1535-47A8-956A-4636B0B19A2B}"/>
                    </a:ext>
                  </a:extLst>
                </p14:cNvPr>
                <p14:cNvContentPartPr/>
                <p14:nvPr/>
              </p14:nvContentPartPr>
              <p14:xfrm>
                <a:off x="7767330" y="548166"/>
                <a:ext cx="117360" cy="11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3C3083-1535-47A8-956A-4636B0B19A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58690" y="539166"/>
                  <a:ext cx="135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E0FEB5-B212-4D12-9B94-E3FB11F48D99}"/>
                    </a:ext>
                  </a:extLst>
                </p14:cNvPr>
                <p14:cNvContentPartPr/>
                <p14:nvPr/>
              </p14:nvContentPartPr>
              <p14:xfrm>
                <a:off x="7723410" y="439086"/>
                <a:ext cx="111600" cy="162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E0FEB5-B212-4D12-9B94-E3FB11F48D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14410" y="430446"/>
                  <a:ext cx="129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43C5A6-5A9A-4CA4-B932-9133C294A791}"/>
                    </a:ext>
                  </a:extLst>
                </p14:cNvPr>
                <p14:cNvContentPartPr/>
                <p14:nvPr/>
              </p14:nvContentPartPr>
              <p14:xfrm>
                <a:off x="7838250" y="444126"/>
                <a:ext cx="93240" cy="140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43C5A6-5A9A-4CA4-B932-9133C294A7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29610" y="435126"/>
                  <a:ext cx="1108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045EB2-2B62-4D45-B1D5-2DC5799DFDB9}"/>
              </a:ext>
            </a:extLst>
          </p:cNvPr>
          <p:cNvGrpSpPr/>
          <p:nvPr/>
        </p:nvGrpSpPr>
        <p:grpSpPr>
          <a:xfrm>
            <a:off x="8320650" y="395886"/>
            <a:ext cx="713160" cy="256680"/>
            <a:chOff x="8320650" y="395886"/>
            <a:chExt cx="71316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B82F48-E5DF-4D8B-BB6C-A163024E575F}"/>
                    </a:ext>
                  </a:extLst>
                </p14:cNvPr>
                <p14:cNvContentPartPr/>
                <p14:nvPr/>
              </p14:nvContentPartPr>
              <p14:xfrm>
                <a:off x="8320650" y="408486"/>
                <a:ext cx="105480" cy="226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B82F48-E5DF-4D8B-BB6C-A163024E57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12010" y="399486"/>
                  <a:ext cx="123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3ADBA5-33A2-4FE5-9D57-9FA87EFF3C42}"/>
                    </a:ext>
                  </a:extLst>
                </p14:cNvPr>
                <p14:cNvContentPartPr/>
                <p14:nvPr/>
              </p14:nvContentPartPr>
              <p14:xfrm>
                <a:off x="8483010" y="442326"/>
                <a:ext cx="127440" cy="165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3ADBA5-33A2-4FE5-9D57-9FA87EFF3C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4370" y="433326"/>
                  <a:ext cx="145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813B5F-03AC-446B-B9B2-B5E08AA72022}"/>
                    </a:ext>
                  </a:extLst>
                </p14:cNvPr>
                <p14:cNvContentPartPr/>
                <p14:nvPr/>
              </p14:nvContentPartPr>
              <p14:xfrm>
                <a:off x="8609370" y="429006"/>
                <a:ext cx="74520" cy="155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813B5F-03AC-446B-B9B2-B5E08AA720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00730" y="420006"/>
                  <a:ext cx="92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62CE70-1F33-4DD6-8B4C-DF2881C73BE5}"/>
                    </a:ext>
                  </a:extLst>
                </p14:cNvPr>
                <p14:cNvContentPartPr/>
                <p14:nvPr/>
              </p14:nvContentPartPr>
              <p14:xfrm>
                <a:off x="8787210" y="395886"/>
                <a:ext cx="75240" cy="18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62CE70-1F33-4DD6-8B4C-DF2881C73B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78210" y="386886"/>
                  <a:ext cx="92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D7FC1A-C770-4065-9920-8DBDB3F02DFE}"/>
                    </a:ext>
                  </a:extLst>
                </p14:cNvPr>
                <p14:cNvContentPartPr/>
                <p14:nvPr/>
              </p14:nvContentPartPr>
              <p14:xfrm>
                <a:off x="8822490" y="578046"/>
                <a:ext cx="60840" cy="74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D7FC1A-C770-4065-9920-8DBDB3F02D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13490" y="569406"/>
                  <a:ext cx="78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0CF8F7-6696-41A9-A340-9EBAECB0E181}"/>
                    </a:ext>
                  </a:extLst>
                </p14:cNvPr>
                <p14:cNvContentPartPr/>
                <p14:nvPr/>
              </p14:nvContentPartPr>
              <p14:xfrm>
                <a:off x="8965410" y="519006"/>
                <a:ext cx="68400" cy="116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0CF8F7-6696-41A9-A340-9EBAECB0E1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56410" y="510006"/>
                  <a:ext cx="860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AFDD90-658A-4594-AF61-24FF2189D142}"/>
              </a:ext>
            </a:extLst>
          </p:cNvPr>
          <p:cNvGrpSpPr/>
          <p:nvPr/>
        </p:nvGrpSpPr>
        <p:grpSpPr>
          <a:xfrm>
            <a:off x="9460050" y="431526"/>
            <a:ext cx="394200" cy="196560"/>
            <a:chOff x="9460050" y="431526"/>
            <a:chExt cx="39420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D2C2F2-F9EE-4D55-8EA3-98A3DCF30367}"/>
                    </a:ext>
                  </a:extLst>
                </p14:cNvPr>
                <p14:cNvContentPartPr/>
                <p14:nvPr/>
              </p14:nvContentPartPr>
              <p14:xfrm>
                <a:off x="9466530" y="440526"/>
                <a:ext cx="85320" cy="187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D2C2F2-F9EE-4D55-8EA3-98A3DCF303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57890" y="431526"/>
                  <a:ext cx="102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28482E-BCD5-4E0B-B696-5DCD45F9026B}"/>
                    </a:ext>
                  </a:extLst>
                </p14:cNvPr>
                <p14:cNvContentPartPr/>
                <p14:nvPr/>
              </p14:nvContentPartPr>
              <p14:xfrm>
                <a:off x="9460050" y="525126"/>
                <a:ext cx="106560" cy="28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28482E-BCD5-4E0B-B696-5DCD45F902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51410" y="516126"/>
                  <a:ext cx="124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7DF6FB-BE03-4626-996C-E2C09B991845}"/>
                    </a:ext>
                  </a:extLst>
                </p14:cNvPr>
                <p14:cNvContentPartPr/>
                <p14:nvPr/>
              </p14:nvContentPartPr>
              <p14:xfrm>
                <a:off x="9619530" y="434046"/>
                <a:ext cx="126000" cy="155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7DF6FB-BE03-4626-996C-E2C09B9918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10890" y="425046"/>
                  <a:ext cx="143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A2384E-E24C-426A-A730-DEC4E257A468}"/>
                    </a:ext>
                  </a:extLst>
                </p14:cNvPr>
                <p14:cNvContentPartPr/>
                <p14:nvPr/>
              </p14:nvContentPartPr>
              <p14:xfrm>
                <a:off x="9737970" y="431526"/>
                <a:ext cx="116280" cy="162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A2384E-E24C-426A-A730-DEC4E257A4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29330" y="422886"/>
                  <a:ext cx="1339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777758-B0A7-4BCF-9065-FD0E77637EED}"/>
              </a:ext>
            </a:extLst>
          </p:cNvPr>
          <p:cNvGrpSpPr/>
          <p:nvPr/>
        </p:nvGrpSpPr>
        <p:grpSpPr>
          <a:xfrm>
            <a:off x="10236570" y="423966"/>
            <a:ext cx="406440" cy="183960"/>
            <a:chOff x="10236570" y="423966"/>
            <a:chExt cx="40644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8FEF78-8710-47E3-95D2-57E05AC69C77}"/>
                    </a:ext>
                  </a:extLst>
                </p14:cNvPr>
                <p14:cNvContentPartPr/>
                <p14:nvPr/>
              </p14:nvContentPartPr>
              <p14:xfrm>
                <a:off x="10236570" y="445926"/>
                <a:ext cx="8280" cy="152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8FEF78-8710-47E3-95D2-57E05AC69C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27930" y="437286"/>
                  <a:ext cx="25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73571B-F35F-47E5-A55C-3BCA86C0A889}"/>
                    </a:ext>
                  </a:extLst>
                </p14:cNvPr>
                <p14:cNvContentPartPr/>
                <p14:nvPr/>
              </p14:nvContentPartPr>
              <p14:xfrm>
                <a:off x="10241250" y="438366"/>
                <a:ext cx="72000" cy="88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73571B-F35F-47E5-A55C-3BCA86C0A8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32610" y="429366"/>
                  <a:ext cx="8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5FD47B-83A3-4CCE-8783-618B0EC13B52}"/>
                    </a:ext>
                  </a:extLst>
                </p14:cNvPr>
                <p14:cNvContentPartPr/>
                <p14:nvPr/>
              </p14:nvContentPartPr>
              <p14:xfrm>
                <a:off x="10397130" y="423966"/>
                <a:ext cx="150480" cy="182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5FD47B-83A3-4CCE-8783-618B0EC13B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88130" y="414966"/>
                  <a:ext cx="168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D3469B-AE61-410A-B183-292310E1EEAE}"/>
                    </a:ext>
                  </a:extLst>
                </p14:cNvPr>
                <p14:cNvContentPartPr/>
                <p14:nvPr/>
              </p14:nvContentPartPr>
              <p14:xfrm>
                <a:off x="10520970" y="447366"/>
                <a:ext cx="122040" cy="160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D3469B-AE61-410A-B183-292310E1EEA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12330" y="438366"/>
                  <a:ext cx="1396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C7AA5A-4EFC-4E94-9F83-753F0D4EA348}"/>
              </a:ext>
            </a:extLst>
          </p:cNvPr>
          <p:cNvGrpSpPr/>
          <p:nvPr/>
        </p:nvGrpSpPr>
        <p:grpSpPr>
          <a:xfrm>
            <a:off x="8877210" y="2407206"/>
            <a:ext cx="609480" cy="232920"/>
            <a:chOff x="8877210" y="2407206"/>
            <a:chExt cx="6094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8F94FF-CB15-4299-AAA9-6BB0AC568840}"/>
                    </a:ext>
                  </a:extLst>
                </p14:cNvPr>
                <p14:cNvContentPartPr/>
                <p14:nvPr/>
              </p14:nvContentPartPr>
              <p14:xfrm>
                <a:off x="8880810" y="2407206"/>
                <a:ext cx="41760" cy="231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8F94FF-CB15-4299-AAA9-6BB0AC56884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71810" y="2398566"/>
                  <a:ext cx="59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BB7A84-99D7-4A3C-A1F5-7407633B839F}"/>
                    </a:ext>
                  </a:extLst>
                </p14:cNvPr>
                <p14:cNvContentPartPr/>
                <p14:nvPr/>
              </p14:nvContentPartPr>
              <p14:xfrm>
                <a:off x="8877210" y="2410806"/>
                <a:ext cx="108720" cy="229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BB7A84-99D7-4A3C-A1F5-7407633B83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68570" y="2401806"/>
                  <a:ext cx="126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429105-11E2-497A-8C27-7119D01ED724}"/>
                    </a:ext>
                  </a:extLst>
                </p14:cNvPr>
                <p14:cNvContentPartPr/>
                <p14:nvPr/>
              </p14:nvContentPartPr>
              <p14:xfrm>
                <a:off x="9078810" y="2414046"/>
                <a:ext cx="154800" cy="129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429105-11E2-497A-8C27-7119D01ED7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69810" y="2405046"/>
                  <a:ext cx="172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C9836C-BF2D-459F-A97C-D685C649BB91}"/>
                    </a:ext>
                  </a:extLst>
                </p14:cNvPr>
                <p14:cNvContentPartPr/>
                <p14:nvPr/>
              </p14:nvContentPartPr>
              <p14:xfrm>
                <a:off x="9112290" y="2541846"/>
                <a:ext cx="118440" cy="6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C9836C-BF2D-459F-A97C-D685C649BB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03650" y="2533206"/>
                  <a:ext cx="136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EF8D87-643E-4BBB-9542-54B02EF71890}"/>
                    </a:ext>
                  </a:extLst>
                </p14:cNvPr>
                <p14:cNvContentPartPr/>
                <p14:nvPr/>
              </p14:nvContentPartPr>
              <p14:xfrm>
                <a:off x="9368250" y="2452926"/>
                <a:ext cx="33840" cy="183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EF8D87-643E-4BBB-9542-54B02EF718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59250" y="2443926"/>
                  <a:ext cx="51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ACA9E4-9764-4B5D-8527-9F4E8BE8615B}"/>
                    </a:ext>
                  </a:extLst>
                </p14:cNvPr>
                <p14:cNvContentPartPr/>
                <p14:nvPr/>
              </p14:nvContentPartPr>
              <p14:xfrm>
                <a:off x="9359250" y="2429886"/>
                <a:ext cx="127440" cy="19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ACA9E4-9764-4B5D-8527-9F4E8BE8615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50250" y="2420886"/>
                  <a:ext cx="1450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FD8735E-7FC0-4C1E-8356-85DEB6F8A047}"/>
              </a:ext>
            </a:extLst>
          </p:cNvPr>
          <p:cNvGrpSpPr/>
          <p:nvPr/>
        </p:nvGrpSpPr>
        <p:grpSpPr>
          <a:xfrm>
            <a:off x="8023290" y="2794206"/>
            <a:ext cx="276480" cy="200160"/>
            <a:chOff x="8023290" y="2794206"/>
            <a:chExt cx="27648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13DA34-898A-44E7-9CE1-AD5A5ABEB787}"/>
                    </a:ext>
                  </a:extLst>
                </p14:cNvPr>
                <p14:cNvContentPartPr/>
                <p14:nvPr/>
              </p14:nvContentPartPr>
              <p14:xfrm>
                <a:off x="8076570" y="2871246"/>
                <a:ext cx="120240" cy="26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13DA34-898A-44E7-9CE1-AD5A5ABEB7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67930" y="2862246"/>
                  <a:ext cx="13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246BEB-62DD-449F-8080-381499568362}"/>
                    </a:ext>
                  </a:extLst>
                </p14:cNvPr>
                <p14:cNvContentPartPr/>
                <p14:nvPr/>
              </p14:nvContentPartPr>
              <p14:xfrm>
                <a:off x="8082330" y="2930646"/>
                <a:ext cx="124920" cy="3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246BEB-62DD-449F-8080-38149956836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73330" y="2922006"/>
                  <a:ext cx="142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46405F-C2C9-4BF2-A0A8-76831CDB7BCC}"/>
                    </a:ext>
                  </a:extLst>
                </p14:cNvPr>
                <p14:cNvContentPartPr/>
                <p14:nvPr/>
              </p14:nvContentPartPr>
              <p14:xfrm>
                <a:off x="8023290" y="2794206"/>
                <a:ext cx="276480" cy="200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46405F-C2C9-4BF2-A0A8-76831CDB7BC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14650" y="2785206"/>
                  <a:ext cx="2941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BA59F8E-1118-4140-BFBB-647EFD1B7BAC}"/>
              </a:ext>
            </a:extLst>
          </p:cNvPr>
          <p:cNvGrpSpPr/>
          <p:nvPr/>
        </p:nvGrpSpPr>
        <p:grpSpPr>
          <a:xfrm>
            <a:off x="8590290" y="2799966"/>
            <a:ext cx="672840" cy="228600"/>
            <a:chOff x="8590290" y="2799966"/>
            <a:chExt cx="6728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6FC797-7F3D-4A8A-A6BD-169E9F50EEC7}"/>
                    </a:ext>
                  </a:extLst>
                </p14:cNvPr>
                <p14:cNvContentPartPr/>
                <p14:nvPr/>
              </p14:nvContentPartPr>
              <p14:xfrm>
                <a:off x="8590290" y="2835966"/>
                <a:ext cx="170280" cy="175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6FC797-7F3D-4A8A-A6BD-169E9F50EEC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81290" y="2826966"/>
                  <a:ext cx="187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2C8EC5-1629-41D3-AA12-2B1F92CEE911}"/>
                    </a:ext>
                  </a:extLst>
                </p14:cNvPr>
                <p14:cNvContentPartPr/>
                <p14:nvPr/>
              </p14:nvContentPartPr>
              <p14:xfrm>
                <a:off x="8628810" y="2918766"/>
                <a:ext cx="113040" cy="28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2C8EC5-1629-41D3-AA12-2B1F92CEE9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19810" y="2910126"/>
                  <a:ext cx="13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7EA13B-AD23-422E-A993-346528BFAA57}"/>
                    </a:ext>
                  </a:extLst>
                </p14:cNvPr>
                <p14:cNvContentPartPr/>
                <p14:nvPr/>
              </p14:nvContentPartPr>
              <p14:xfrm>
                <a:off x="8814930" y="2882766"/>
                <a:ext cx="102240" cy="114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7EA13B-AD23-422E-A993-346528BFAA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06290" y="2874126"/>
                  <a:ext cx="119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376773-B00D-4FEA-90EC-668D57D153D5}"/>
                    </a:ext>
                  </a:extLst>
                </p14:cNvPr>
                <p14:cNvContentPartPr/>
                <p14:nvPr/>
              </p14:nvContentPartPr>
              <p14:xfrm>
                <a:off x="8917170" y="2879166"/>
                <a:ext cx="108720" cy="137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376773-B00D-4FEA-90EC-668D57D153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08530" y="2870526"/>
                  <a:ext cx="12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50CC42-9B40-48E2-9B16-0088B108E217}"/>
                    </a:ext>
                  </a:extLst>
                </p14:cNvPr>
                <p14:cNvContentPartPr/>
                <p14:nvPr/>
              </p14:nvContentPartPr>
              <p14:xfrm>
                <a:off x="8937690" y="2945046"/>
                <a:ext cx="80280" cy="15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50CC42-9B40-48E2-9B16-0088B108E2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28690" y="2936406"/>
                  <a:ext cx="97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F077AA-2C7A-4761-AD14-5C3107D70985}"/>
                    </a:ext>
                  </a:extLst>
                </p14:cNvPr>
                <p14:cNvContentPartPr/>
                <p14:nvPr/>
              </p14:nvContentPartPr>
              <p14:xfrm>
                <a:off x="9073770" y="2856126"/>
                <a:ext cx="42840" cy="172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F077AA-2C7A-4761-AD14-5C3107D709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64770" y="2847126"/>
                  <a:ext cx="60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ED39B8-B28F-4E04-B479-241C4CF03BA9}"/>
                    </a:ext>
                  </a:extLst>
                </p14:cNvPr>
                <p14:cNvContentPartPr/>
                <p14:nvPr/>
              </p14:nvContentPartPr>
              <p14:xfrm>
                <a:off x="9076650" y="2841726"/>
                <a:ext cx="135000" cy="179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ED39B8-B28F-4E04-B479-241C4CF03B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67650" y="2832726"/>
                  <a:ext cx="15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F815C7-65A6-4ABF-AE36-B99E073D8B5C}"/>
                    </a:ext>
                  </a:extLst>
                </p14:cNvPr>
                <p14:cNvContentPartPr/>
                <p14:nvPr/>
              </p14:nvContentPartPr>
              <p14:xfrm>
                <a:off x="9209490" y="2799966"/>
                <a:ext cx="53640" cy="72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F815C7-65A6-4ABF-AE36-B99E073D8B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00850" y="2790966"/>
                  <a:ext cx="712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E6F5BC-6F3A-4756-BA57-51EA5C312774}"/>
              </a:ext>
            </a:extLst>
          </p:cNvPr>
          <p:cNvGrpSpPr/>
          <p:nvPr/>
        </p:nvGrpSpPr>
        <p:grpSpPr>
          <a:xfrm>
            <a:off x="10281210" y="2341686"/>
            <a:ext cx="1251000" cy="310320"/>
            <a:chOff x="10281210" y="2341686"/>
            <a:chExt cx="125100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12A718-CE03-430C-87C2-DF337F91CE1E}"/>
                    </a:ext>
                  </a:extLst>
                </p14:cNvPr>
                <p14:cNvContentPartPr/>
                <p14:nvPr/>
              </p14:nvContentPartPr>
              <p14:xfrm>
                <a:off x="10281210" y="2417646"/>
                <a:ext cx="114840" cy="234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12A718-CE03-430C-87C2-DF337F91CE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72570" y="2409006"/>
                  <a:ext cx="132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2DE8ED-01A9-4C7A-A8C9-D39D7F7583F2}"/>
                    </a:ext>
                  </a:extLst>
                </p14:cNvPr>
                <p14:cNvContentPartPr/>
                <p14:nvPr/>
              </p14:nvContentPartPr>
              <p14:xfrm>
                <a:off x="10303530" y="2554446"/>
                <a:ext cx="69840" cy="5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2DE8ED-01A9-4C7A-A8C9-D39D7F7583F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94890" y="2545446"/>
                  <a:ext cx="87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C38FF8-AEC7-4014-B663-34781F8C5F17}"/>
                    </a:ext>
                  </a:extLst>
                </p14:cNvPr>
                <p14:cNvContentPartPr/>
                <p14:nvPr/>
              </p14:nvContentPartPr>
              <p14:xfrm>
                <a:off x="10481010" y="2429886"/>
                <a:ext cx="107640" cy="220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C38FF8-AEC7-4014-B663-34781F8C5F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72010" y="2420886"/>
                  <a:ext cx="125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CDB5E46-1E9B-426C-8AB9-369E301F7274}"/>
                    </a:ext>
                  </a:extLst>
                </p14:cNvPr>
                <p14:cNvContentPartPr/>
                <p14:nvPr/>
              </p14:nvContentPartPr>
              <p14:xfrm>
                <a:off x="10567410" y="2426286"/>
                <a:ext cx="95400" cy="189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CDB5E46-1E9B-426C-8AB9-369E301F72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58770" y="2417646"/>
                  <a:ext cx="113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F4A431C-5C65-412B-B6AD-03B1F10C88E5}"/>
                    </a:ext>
                  </a:extLst>
                </p14:cNvPr>
                <p14:cNvContentPartPr/>
                <p14:nvPr/>
              </p14:nvContentPartPr>
              <p14:xfrm>
                <a:off x="10798530" y="2458326"/>
                <a:ext cx="75600" cy="136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F4A431C-5C65-412B-B6AD-03B1F10C88E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89530" y="2449326"/>
                  <a:ext cx="93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040172-E3E1-4AF4-97D9-CB58A5955977}"/>
                    </a:ext>
                  </a:extLst>
                </p14:cNvPr>
                <p14:cNvContentPartPr/>
                <p14:nvPr/>
              </p14:nvContentPartPr>
              <p14:xfrm>
                <a:off x="10799970" y="2529606"/>
                <a:ext cx="73800" cy="1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040172-E3E1-4AF4-97D9-CB58A595597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90970" y="2520606"/>
                  <a:ext cx="91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509C56-370D-4A23-911F-280F4111E24C}"/>
                    </a:ext>
                  </a:extLst>
                </p14:cNvPr>
                <p14:cNvContentPartPr/>
                <p14:nvPr/>
              </p14:nvContentPartPr>
              <p14:xfrm>
                <a:off x="10984290" y="2438886"/>
                <a:ext cx="17280" cy="18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509C56-370D-4A23-911F-280F4111E24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75650" y="2430246"/>
                  <a:ext cx="34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D1BEDB2-4835-4486-822F-859A1030D393}"/>
                    </a:ext>
                  </a:extLst>
                </p14:cNvPr>
                <p14:cNvContentPartPr/>
                <p14:nvPr/>
              </p14:nvContentPartPr>
              <p14:xfrm>
                <a:off x="11019210" y="2432766"/>
                <a:ext cx="45000" cy="192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D1BEDB2-4835-4486-822F-859A1030D39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10570" y="2423766"/>
                  <a:ext cx="62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34071C-ADE2-4E84-8B4B-68356F4CC454}"/>
                    </a:ext>
                  </a:extLst>
                </p14:cNvPr>
                <p14:cNvContentPartPr/>
                <p14:nvPr/>
              </p14:nvContentPartPr>
              <p14:xfrm>
                <a:off x="10984290" y="2436366"/>
                <a:ext cx="197280" cy="208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34071C-ADE2-4E84-8B4B-68356F4CC45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75650" y="2427726"/>
                  <a:ext cx="214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73E71D-3409-46F4-A6D4-A906F31BD94F}"/>
                    </a:ext>
                  </a:extLst>
                </p14:cNvPr>
                <p14:cNvContentPartPr/>
                <p14:nvPr/>
              </p14:nvContentPartPr>
              <p14:xfrm>
                <a:off x="11208570" y="2352126"/>
                <a:ext cx="70200" cy="82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73E71D-3409-46F4-A6D4-A906F31BD94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99570" y="2343486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779342-3F82-431A-BEBA-B898E8C5AB98}"/>
                    </a:ext>
                  </a:extLst>
                </p14:cNvPr>
                <p14:cNvContentPartPr/>
                <p14:nvPr/>
              </p14:nvContentPartPr>
              <p14:xfrm>
                <a:off x="11330250" y="2357166"/>
                <a:ext cx="70200" cy="8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779342-3F82-431A-BEBA-B898E8C5AB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21250" y="2348166"/>
                  <a:ext cx="87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9E99184-33B3-4762-8280-BA47630EF82E}"/>
                    </a:ext>
                  </a:extLst>
                </p14:cNvPr>
                <p14:cNvContentPartPr/>
                <p14:nvPr/>
              </p14:nvContentPartPr>
              <p14:xfrm>
                <a:off x="11455890" y="2341686"/>
                <a:ext cx="76320" cy="91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9E99184-33B3-4762-8280-BA47630EF8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47250" y="2332686"/>
                  <a:ext cx="9396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8838DB0-3962-450C-86DE-8591F5A7705A}"/>
              </a:ext>
            </a:extLst>
          </p:cNvPr>
          <p:cNvGrpSpPr/>
          <p:nvPr/>
        </p:nvGrpSpPr>
        <p:grpSpPr>
          <a:xfrm>
            <a:off x="9755250" y="2793486"/>
            <a:ext cx="1298520" cy="316080"/>
            <a:chOff x="9755250" y="2793486"/>
            <a:chExt cx="129852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9445F7-BC50-4867-83A8-F70B266799D3}"/>
                    </a:ext>
                  </a:extLst>
                </p14:cNvPr>
                <p14:cNvContentPartPr/>
                <p14:nvPr/>
              </p14:nvContentPartPr>
              <p14:xfrm>
                <a:off x="9756330" y="2917326"/>
                <a:ext cx="106560" cy="126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9445F7-BC50-4867-83A8-F70B266799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47330" y="2908686"/>
                  <a:ext cx="124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D8DD545-A872-42B4-BDFD-B1878818FB2E}"/>
                    </a:ext>
                  </a:extLst>
                </p14:cNvPr>
                <p14:cNvContentPartPr/>
                <p14:nvPr/>
              </p14:nvContentPartPr>
              <p14:xfrm>
                <a:off x="9755250" y="2795286"/>
                <a:ext cx="181800" cy="256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D8DD545-A872-42B4-BDFD-B1878818FB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46250" y="2786286"/>
                  <a:ext cx="199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910BB0-4FAA-48DC-92A5-1EDA4F4DDCCE}"/>
                    </a:ext>
                  </a:extLst>
                </p14:cNvPr>
                <p14:cNvContentPartPr/>
                <p14:nvPr/>
              </p14:nvContentPartPr>
              <p14:xfrm>
                <a:off x="9897090" y="2793486"/>
                <a:ext cx="25920" cy="113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910BB0-4FAA-48DC-92A5-1EDA4F4DDC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88090" y="2784486"/>
                  <a:ext cx="4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96B10C4-D615-447E-92B9-5F1D2C2EF178}"/>
                    </a:ext>
                  </a:extLst>
                </p14:cNvPr>
                <p14:cNvContentPartPr/>
                <p14:nvPr/>
              </p14:nvContentPartPr>
              <p14:xfrm>
                <a:off x="9953610" y="2881686"/>
                <a:ext cx="102960" cy="227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96B10C4-D615-447E-92B9-5F1D2C2EF1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44610" y="2872686"/>
                  <a:ext cx="120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A9370A2-8D8A-4B41-9999-948D2B3840D2}"/>
                    </a:ext>
                  </a:extLst>
                </p14:cNvPr>
                <p14:cNvContentPartPr/>
                <p14:nvPr/>
              </p14:nvContentPartPr>
              <p14:xfrm>
                <a:off x="10124610" y="2965206"/>
                <a:ext cx="52560" cy="120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A9370A2-8D8A-4B41-9999-948D2B3840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15610" y="2956566"/>
                  <a:ext cx="70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3926F2-707A-40AB-9909-1F0B47EB70E0}"/>
                    </a:ext>
                  </a:extLst>
                </p14:cNvPr>
                <p14:cNvContentPartPr/>
                <p14:nvPr/>
              </p14:nvContentPartPr>
              <p14:xfrm>
                <a:off x="10104810" y="2999406"/>
                <a:ext cx="81000" cy="87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3926F2-707A-40AB-9909-1F0B47EB70E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96170" y="2990406"/>
                  <a:ext cx="98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84268D-1A7B-4CD1-8757-D6D7F938D45E}"/>
                    </a:ext>
                  </a:extLst>
                </p14:cNvPr>
                <p14:cNvContentPartPr/>
                <p14:nvPr/>
              </p14:nvContentPartPr>
              <p14:xfrm>
                <a:off x="10305330" y="2950446"/>
                <a:ext cx="94320" cy="84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84268D-1A7B-4CD1-8757-D6D7F938D4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96330" y="2941446"/>
                  <a:ext cx="111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E283AAF-5115-4C6E-9776-08E4B7DBF0C4}"/>
                    </a:ext>
                  </a:extLst>
                </p14:cNvPr>
                <p14:cNvContentPartPr/>
                <p14:nvPr/>
              </p14:nvContentPartPr>
              <p14:xfrm>
                <a:off x="10315770" y="3061686"/>
                <a:ext cx="59400" cy="20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E283AAF-5115-4C6E-9776-08E4B7DBF0C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06770" y="3052686"/>
                  <a:ext cx="7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431901-8459-4744-BB4E-0E83A9AB2A3B}"/>
                    </a:ext>
                  </a:extLst>
                </p14:cNvPr>
                <p14:cNvContentPartPr/>
                <p14:nvPr/>
              </p14:nvContentPartPr>
              <p14:xfrm>
                <a:off x="10516290" y="2972406"/>
                <a:ext cx="94320" cy="132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431901-8459-4744-BB4E-0E83A9AB2A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07650" y="2963766"/>
                  <a:ext cx="111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459B6C-4CFC-4E59-83DC-91D4DB2432B3}"/>
                    </a:ext>
                  </a:extLst>
                </p14:cNvPr>
                <p14:cNvContentPartPr/>
                <p14:nvPr/>
              </p14:nvContentPartPr>
              <p14:xfrm>
                <a:off x="10626810" y="2844246"/>
                <a:ext cx="96120" cy="105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459B6C-4CFC-4E59-83DC-91D4DB2432B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18170" y="2835246"/>
                  <a:ext cx="11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299AC78-4C24-488B-9FBC-D3B6C7D7D122}"/>
                    </a:ext>
                  </a:extLst>
                </p14:cNvPr>
                <p14:cNvContentPartPr/>
                <p14:nvPr/>
              </p14:nvContentPartPr>
              <p14:xfrm>
                <a:off x="10769730" y="2904006"/>
                <a:ext cx="14400" cy="155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299AC78-4C24-488B-9FBC-D3B6C7D7D1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60730" y="2895006"/>
                  <a:ext cx="3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EC6CCC-6E56-4C85-8C07-51F0146C003C}"/>
                    </a:ext>
                  </a:extLst>
                </p14:cNvPr>
                <p14:cNvContentPartPr/>
                <p14:nvPr/>
              </p14:nvContentPartPr>
              <p14:xfrm>
                <a:off x="10739490" y="2913006"/>
                <a:ext cx="114120" cy="155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EC6CCC-6E56-4C85-8C07-51F0146C003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30850" y="2904006"/>
                  <a:ext cx="131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0D78D4E-F7AB-4D59-BE84-0ADB889AAA86}"/>
                    </a:ext>
                  </a:extLst>
                </p14:cNvPr>
                <p14:cNvContentPartPr/>
                <p14:nvPr/>
              </p14:nvContentPartPr>
              <p14:xfrm>
                <a:off x="10965210" y="2937486"/>
                <a:ext cx="70920" cy="125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0D78D4E-F7AB-4D59-BE84-0ADB889AAA8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56210" y="2928846"/>
                  <a:ext cx="88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BC1C276-684F-44C8-904C-371ACA0B03AA}"/>
                    </a:ext>
                  </a:extLst>
                </p14:cNvPr>
                <p14:cNvContentPartPr/>
                <p14:nvPr/>
              </p14:nvContentPartPr>
              <p14:xfrm>
                <a:off x="10906530" y="2940366"/>
                <a:ext cx="147240" cy="145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BC1C276-684F-44C8-904C-371ACA0B03A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97890" y="2931726"/>
                  <a:ext cx="1648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09EFFB9-139E-4854-951E-04F964EB2805}"/>
                  </a:ext>
                </a:extLst>
              </p14:cNvPr>
              <p14:cNvContentPartPr/>
              <p14:nvPr/>
            </p14:nvContentPartPr>
            <p14:xfrm>
              <a:off x="11202810" y="3072486"/>
              <a:ext cx="8640" cy="46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09EFFB9-139E-4854-951E-04F964EB280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193810" y="3063846"/>
                <a:ext cx="262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0CBC5338-1035-4FA8-A8DF-10936BD3912B}"/>
              </a:ext>
            </a:extLst>
          </p:cNvPr>
          <p:cNvGrpSpPr/>
          <p:nvPr/>
        </p:nvGrpSpPr>
        <p:grpSpPr>
          <a:xfrm>
            <a:off x="994650" y="3017766"/>
            <a:ext cx="697680" cy="331920"/>
            <a:chOff x="994650" y="3017766"/>
            <a:chExt cx="69768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9624B9-55FB-47DF-8CE4-99B0B3714B8F}"/>
                    </a:ext>
                  </a:extLst>
                </p14:cNvPr>
                <p14:cNvContentPartPr/>
                <p14:nvPr/>
              </p14:nvContentPartPr>
              <p14:xfrm>
                <a:off x="1028490" y="3101646"/>
                <a:ext cx="29520" cy="248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9624B9-55FB-47DF-8CE4-99B0B3714B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9850" y="3093006"/>
                  <a:ext cx="47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A607A8-1BEF-4709-AE8F-2B6785AC4E61}"/>
                    </a:ext>
                  </a:extLst>
                </p14:cNvPr>
                <p14:cNvContentPartPr/>
                <p14:nvPr/>
              </p14:nvContentPartPr>
              <p14:xfrm>
                <a:off x="1008330" y="3090486"/>
                <a:ext cx="111240" cy="158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A607A8-1BEF-4709-AE8F-2B6785AC4E6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9330" y="3081846"/>
                  <a:ext cx="128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901B39-3DAA-49AE-8EDE-415D0A197E38}"/>
                    </a:ext>
                  </a:extLst>
                </p14:cNvPr>
                <p14:cNvContentPartPr/>
                <p14:nvPr/>
              </p14:nvContentPartPr>
              <p14:xfrm>
                <a:off x="1152330" y="3127206"/>
                <a:ext cx="205200" cy="125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901B39-3DAA-49AE-8EDE-415D0A197E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3690" y="3118206"/>
                  <a:ext cx="22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3DECCCB-B1E0-4B2A-8A19-5CF3755BD097}"/>
                    </a:ext>
                  </a:extLst>
                </p14:cNvPr>
                <p14:cNvContentPartPr/>
                <p14:nvPr/>
              </p14:nvContentPartPr>
              <p14:xfrm>
                <a:off x="1388130" y="3120366"/>
                <a:ext cx="82800" cy="93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3DECCCB-B1E0-4B2A-8A19-5CF3755BD09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79130" y="3111726"/>
                  <a:ext cx="100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2E2886-DDB3-4B6C-A6A9-FCDEF26D95D7}"/>
                    </a:ext>
                  </a:extLst>
                </p14:cNvPr>
                <p14:cNvContentPartPr/>
                <p14:nvPr/>
              </p14:nvContentPartPr>
              <p14:xfrm>
                <a:off x="1489650" y="3017766"/>
                <a:ext cx="100080" cy="314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2E2886-DDB3-4B6C-A6A9-FCDEF26D95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80650" y="3009126"/>
                  <a:ext cx="117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65D84E8-CAB6-45FD-956E-6F876F59E8A1}"/>
                    </a:ext>
                  </a:extLst>
                </p14:cNvPr>
                <p14:cNvContentPartPr/>
                <p14:nvPr/>
              </p14:nvContentPartPr>
              <p14:xfrm>
                <a:off x="994650" y="3308286"/>
                <a:ext cx="697680" cy="20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65D84E8-CAB6-45FD-956E-6F876F59E8A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6010" y="3299646"/>
                  <a:ext cx="715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A3241D-7067-445F-8CA0-11D1EEFBC4B9}"/>
              </a:ext>
            </a:extLst>
          </p:cNvPr>
          <p:cNvGrpSpPr/>
          <p:nvPr/>
        </p:nvGrpSpPr>
        <p:grpSpPr>
          <a:xfrm>
            <a:off x="2054850" y="3046926"/>
            <a:ext cx="325440" cy="266760"/>
            <a:chOff x="2054850" y="3046926"/>
            <a:chExt cx="32544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E381211-CC67-4FD2-B476-3B0937CDD3E3}"/>
                    </a:ext>
                  </a:extLst>
                </p14:cNvPr>
                <p14:cNvContentPartPr/>
                <p14:nvPr/>
              </p14:nvContentPartPr>
              <p14:xfrm>
                <a:off x="2122890" y="3046926"/>
                <a:ext cx="77400" cy="266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E381211-CC67-4FD2-B476-3B0937CDD3E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14250" y="3038286"/>
                  <a:ext cx="95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0C6694-DF9E-4344-98E6-D5DE1E5A7583}"/>
                    </a:ext>
                  </a:extLst>
                </p14:cNvPr>
                <p14:cNvContentPartPr/>
                <p14:nvPr/>
              </p14:nvContentPartPr>
              <p14:xfrm>
                <a:off x="2054850" y="3186966"/>
                <a:ext cx="152280" cy="11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0C6694-DF9E-4344-98E6-D5DE1E5A75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45850" y="3178326"/>
                  <a:ext cx="169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557749D-D668-4D92-BA87-F13B3EC0A2E7}"/>
                    </a:ext>
                  </a:extLst>
                </p14:cNvPr>
                <p14:cNvContentPartPr/>
                <p14:nvPr/>
              </p14:nvContentPartPr>
              <p14:xfrm>
                <a:off x="2228010" y="3159966"/>
                <a:ext cx="152280" cy="105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557749D-D668-4D92-BA87-F13B3EC0A2E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19370" y="3151326"/>
                  <a:ext cx="1699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DA1E1FB-EEA7-4164-A5E7-4F6C138BBC26}"/>
              </a:ext>
            </a:extLst>
          </p:cNvPr>
          <p:cNvGrpSpPr/>
          <p:nvPr/>
        </p:nvGrpSpPr>
        <p:grpSpPr>
          <a:xfrm>
            <a:off x="2640930" y="3123246"/>
            <a:ext cx="433080" cy="176760"/>
            <a:chOff x="2640930" y="3123246"/>
            <a:chExt cx="43308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1327BD5-C6E1-490B-B6D7-EB6815E4C4CE}"/>
                    </a:ext>
                  </a:extLst>
                </p14:cNvPr>
                <p14:cNvContentPartPr/>
                <p14:nvPr/>
              </p14:nvContentPartPr>
              <p14:xfrm>
                <a:off x="2640930" y="3123246"/>
                <a:ext cx="85320" cy="151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1327BD5-C6E1-490B-B6D7-EB6815E4C4C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32290" y="3114246"/>
                  <a:ext cx="10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A59F473-2BE3-4DBD-A4C3-E770315AD232}"/>
                    </a:ext>
                  </a:extLst>
                </p14:cNvPr>
                <p14:cNvContentPartPr/>
                <p14:nvPr/>
              </p14:nvContentPartPr>
              <p14:xfrm>
                <a:off x="2789610" y="3144486"/>
                <a:ext cx="96480" cy="139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A59F473-2BE3-4DBD-A4C3-E770315AD2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80610" y="3135486"/>
                  <a:ext cx="114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17BD91A-1508-4057-8D08-B50D2D71006D}"/>
                    </a:ext>
                  </a:extLst>
                </p14:cNvPr>
                <p14:cNvContentPartPr/>
                <p14:nvPr/>
              </p14:nvContentPartPr>
              <p14:xfrm>
                <a:off x="2945130" y="3151686"/>
                <a:ext cx="128880" cy="148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17BD91A-1508-4057-8D08-B50D2D71006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6130" y="3142686"/>
                  <a:ext cx="14652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5201086-F175-4F9F-8437-88FB7A8420C2}"/>
                  </a:ext>
                </a:extLst>
              </p14:cNvPr>
              <p14:cNvContentPartPr/>
              <p14:nvPr/>
            </p14:nvContentPartPr>
            <p14:xfrm>
              <a:off x="3265530" y="3291006"/>
              <a:ext cx="50040" cy="478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5201086-F175-4F9F-8437-88FB7A8420C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256890" y="3282006"/>
                <a:ext cx="676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F123780-0485-4D9C-98C5-8295306FAE25}"/>
              </a:ext>
            </a:extLst>
          </p:cNvPr>
          <p:cNvGrpSpPr/>
          <p:nvPr/>
        </p:nvGrpSpPr>
        <p:grpSpPr>
          <a:xfrm>
            <a:off x="3790770" y="3054846"/>
            <a:ext cx="619920" cy="293760"/>
            <a:chOff x="3790770" y="3054846"/>
            <a:chExt cx="61992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F0A9D7C-E908-4CE7-AF9E-85AAE0173461}"/>
                    </a:ext>
                  </a:extLst>
                </p14:cNvPr>
                <p14:cNvContentPartPr/>
                <p14:nvPr/>
              </p14:nvContentPartPr>
              <p14:xfrm>
                <a:off x="3790770" y="3135126"/>
                <a:ext cx="114840" cy="141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F0A9D7C-E908-4CE7-AF9E-85AAE01734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82130" y="3126486"/>
                  <a:ext cx="132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ABA96F-17FD-4561-92E7-924534B77894}"/>
                    </a:ext>
                  </a:extLst>
                </p14:cNvPr>
                <p14:cNvContentPartPr/>
                <p14:nvPr/>
              </p14:nvContentPartPr>
              <p14:xfrm>
                <a:off x="3837570" y="3144486"/>
                <a:ext cx="96480" cy="117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ABA96F-17FD-4561-92E7-924534B778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28930" y="3135846"/>
                  <a:ext cx="114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8FB84AE-B14D-48A7-B1DE-DF6EB6AF6998}"/>
                    </a:ext>
                  </a:extLst>
                </p14:cNvPr>
                <p14:cNvContentPartPr/>
                <p14:nvPr/>
              </p14:nvContentPartPr>
              <p14:xfrm>
                <a:off x="3973650" y="3233406"/>
                <a:ext cx="55800" cy="115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8FB84AE-B14D-48A7-B1DE-DF6EB6AF699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64650" y="3224766"/>
                  <a:ext cx="73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D0A3CB-7522-4D42-8F2D-C5D9CD3DD172}"/>
                    </a:ext>
                  </a:extLst>
                </p14:cNvPr>
                <p14:cNvContentPartPr/>
                <p14:nvPr/>
              </p14:nvContentPartPr>
              <p14:xfrm>
                <a:off x="4072650" y="3147366"/>
                <a:ext cx="62640" cy="121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D0A3CB-7522-4D42-8F2D-C5D9CD3DD1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64010" y="3138366"/>
                  <a:ext cx="80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65CD1E-B91D-493E-A2B3-7C714C91439A}"/>
                    </a:ext>
                  </a:extLst>
                </p14:cNvPr>
                <p14:cNvContentPartPr/>
                <p14:nvPr/>
              </p14:nvContentPartPr>
              <p14:xfrm>
                <a:off x="4079850" y="3147366"/>
                <a:ext cx="155880" cy="136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65CD1E-B91D-493E-A2B3-7C714C9143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71210" y="3138366"/>
                  <a:ext cx="173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580794-C2E2-4666-A5DB-6DCB4E390918}"/>
                    </a:ext>
                  </a:extLst>
                </p14:cNvPr>
                <p14:cNvContentPartPr/>
                <p14:nvPr/>
              </p14:nvContentPartPr>
              <p14:xfrm>
                <a:off x="4211970" y="3134766"/>
                <a:ext cx="119880" cy="153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580794-C2E2-4666-A5DB-6DCB4E3909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03330" y="3126126"/>
                  <a:ext cx="137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3E25752-2627-4786-87B2-593166279220}"/>
                    </a:ext>
                  </a:extLst>
                </p14:cNvPr>
                <p14:cNvContentPartPr/>
                <p14:nvPr/>
              </p14:nvContentPartPr>
              <p14:xfrm>
                <a:off x="4336530" y="3054846"/>
                <a:ext cx="74160" cy="63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3E25752-2627-4786-87B2-59316627922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27890" y="3046206"/>
                  <a:ext cx="918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044E928-F405-47DB-B12D-E915D269B264}"/>
              </a:ext>
            </a:extLst>
          </p:cNvPr>
          <p:cNvGrpSpPr/>
          <p:nvPr/>
        </p:nvGrpSpPr>
        <p:grpSpPr>
          <a:xfrm>
            <a:off x="6005850" y="2878086"/>
            <a:ext cx="174600" cy="205200"/>
            <a:chOff x="6005850" y="2878086"/>
            <a:chExt cx="17460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27D3426-8C52-4805-BCB7-C6C0567230AC}"/>
                    </a:ext>
                  </a:extLst>
                </p14:cNvPr>
                <p14:cNvContentPartPr/>
                <p14:nvPr/>
              </p14:nvContentPartPr>
              <p14:xfrm>
                <a:off x="6005850" y="2916606"/>
                <a:ext cx="39960" cy="98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27D3426-8C52-4805-BCB7-C6C0567230A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96850" y="2907606"/>
                  <a:ext cx="5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F8EFF4-2612-487D-9143-FA8BA7973552}"/>
                    </a:ext>
                  </a:extLst>
                </p14:cNvPr>
                <p14:cNvContentPartPr/>
                <p14:nvPr/>
              </p14:nvContentPartPr>
              <p14:xfrm>
                <a:off x="6092610" y="2878086"/>
                <a:ext cx="87840" cy="205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F8EFF4-2612-487D-9143-FA8BA797355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83610" y="2869446"/>
                  <a:ext cx="10548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C98145-B335-4E07-B00E-F6BD4F77251D}"/>
              </a:ext>
            </a:extLst>
          </p:cNvPr>
          <p:cNvGrpSpPr/>
          <p:nvPr/>
        </p:nvGrpSpPr>
        <p:grpSpPr>
          <a:xfrm>
            <a:off x="6333090" y="2923806"/>
            <a:ext cx="273240" cy="133200"/>
            <a:chOff x="6333090" y="2923806"/>
            <a:chExt cx="27324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9E9073D-C91D-42BA-B0B7-0FE1EE419111}"/>
                    </a:ext>
                  </a:extLst>
                </p14:cNvPr>
                <p14:cNvContentPartPr/>
                <p14:nvPr/>
              </p14:nvContentPartPr>
              <p14:xfrm>
                <a:off x="6333090" y="2940006"/>
                <a:ext cx="49320" cy="93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9E9073D-C91D-42BA-B0B7-0FE1EE41911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24090" y="2931006"/>
                  <a:ext cx="66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38AB997-5933-43D4-A909-CD2E48926C09}"/>
                    </a:ext>
                  </a:extLst>
                </p14:cNvPr>
                <p14:cNvContentPartPr/>
                <p14:nvPr/>
              </p14:nvContentPartPr>
              <p14:xfrm>
                <a:off x="6434610" y="2941446"/>
                <a:ext cx="70200" cy="84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38AB997-5933-43D4-A909-CD2E48926C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25610" y="2932446"/>
                  <a:ext cx="87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AF9C96F-4C1D-455F-8A58-B227E916DF2A}"/>
                    </a:ext>
                  </a:extLst>
                </p14:cNvPr>
                <p14:cNvContentPartPr/>
                <p14:nvPr/>
              </p14:nvContentPartPr>
              <p14:xfrm>
                <a:off x="6514170" y="2923806"/>
                <a:ext cx="92160" cy="133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AF9C96F-4C1D-455F-8A58-B227E916DF2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05170" y="2915166"/>
                  <a:ext cx="1098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ACB1508-376D-46F3-8314-2D51D739F41A}"/>
              </a:ext>
            </a:extLst>
          </p:cNvPr>
          <p:cNvGrpSpPr/>
          <p:nvPr/>
        </p:nvGrpSpPr>
        <p:grpSpPr>
          <a:xfrm>
            <a:off x="4678890" y="2940366"/>
            <a:ext cx="1131480" cy="470520"/>
            <a:chOff x="4678890" y="2940366"/>
            <a:chExt cx="113148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DBFA099-38C1-4D42-B048-2C74C7B3EA1F}"/>
                    </a:ext>
                  </a:extLst>
                </p14:cNvPr>
                <p14:cNvContentPartPr/>
                <p14:nvPr/>
              </p14:nvContentPartPr>
              <p14:xfrm>
                <a:off x="4678890" y="3163566"/>
                <a:ext cx="139320" cy="145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DBFA099-38C1-4D42-B048-2C74C7B3EA1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70250" y="3154926"/>
                  <a:ext cx="156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AFE714-8581-463A-B88C-6F206C7858B3}"/>
                    </a:ext>
                  </a:extLst>
                </p14:cNvPr>
                <p14:cNvContentPartPr/>
                <p14:nvPr/>
              </p14:nvContentPartPr>
              <p14:xfrm>
                <a:off x="4727490" y="3179766"/>
                <a:ext cx="103320" cy="116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AFE714-8581-463A-B88C-6F206C7858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18490" y="3171126"/>
                  <a:ext cx="12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A52AEB-D1EB-4595-BEEA-2857B44418C1}"/>
                    </a:ext>
                  </a:extLst>
                </p14:cNvPr>
                <p14:cNvContentPartPr/>
                <p14:nvPr/>
              </p14:nvContentPartPr>
              <p14:xfrm>
                <a:off x="4863210" y="3222246"/>
                <a:ext cx="43920" cy="103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A52AEB-D1EB-4595-BEEA-2857B44418C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54210" y="3213606"/>
                  <a:ext cx="61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C157CDA-8269-4796-8DA1-474442CB06F6}"/>
                    </a:ext>
                  </a:extLst>
                </p14:cNvPr>
                <p14:cNvContentPartPr/>
                <p14:nvPr/>
              </p14:nvContentPartPr>
              <p14:xfrm>
                <a:off x="4967610" y="3171486"/>
                <a:ext cx="63720" cy="129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C157CDA-8269-4796-8DA1-474442CB06F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58970" y="3162486"/>
                  <a:ext cx="8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3ED768-A554-4A63-99CE-D70FF136942C}"/>
                    </a:ext>
                  </a:extLst>
                </p14:cNvPr>
                <p14:cNvContentPartPr/>
                <p14:nvPr/>
              </p14:nvContentPartPr>
              <p14:xfrm>
                <a:off x="5065170" y="3131526"/>
                <a:ext cx="133200" cy="196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3ED768-A554-4A63-99CE-D70FF13694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56170" y="3122526"/>
                  <a:ext cx="150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F17A17-492F-4D89-97DB-9E4306BFE14C}"/>
                    </a:ext>
                  </a:extLst>
                </p14:cNvPr>
                <p14:cNvContentPartPr/>
                <p14:nvPr/>
              </p14:nvContentPartPr>
              <p14:xfrm>
                <a:off x="5262090" y="3204606"/>
                <a:ext cx="86400" cy="61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F17A17-492F-4D89-97DB-9E4306BFE14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53090" y="3195966"/>
                  <a:ext cx="104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C1EC2B-8B13-4047-B4F2-DBFA9A3811CB}"/>
                    </a:ext>
                  </a:extLst>
                </p14:cNvPr>
                <p14:cNvContentPartPr/>
                <p14:nvPr/>
              </p14:nvContentPartPr>
              <p14:xfrm>
                <a:off x="5433090" y="2940366"/>
                <a:ext cx="132480" cy="470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C1EC2B-8B13-4047-B4F2-DBFA9A3811C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24090" y="2931726"/>
                  <a:ext cx="1501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7134CC-42EC-4B62-95BE-53ED0E2E8631}"/>
                    </a:ext>
                  </a:extLst>
                </p14:cNvPr>
                <p14:cNvContentPartPr/>
                <p14:nvPr/>
              </p14:nvContentPartPr>
              <p14:xfrm>
                <a:off x="5665650" y="2953326"/>
                <a:ext cx="57600" cy="105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7134CC-42EC-4B62-95BE-53ED0E2E863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56650" y="2944686"/>
                  <a:ext cx="75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785405-AF2C-41BE-A2C3-8AE107C8A83E}"/>
                    </a:ext>
                  </a:extLst>
                </p14:cNvPr>
                <p14:cNvContentPartPr/>
                <p14:nvPr/>
              </p14:nvContentPartPr>
              <p14:xfrm>
                <a:off x="5682930" y="3040446"/>
                <a:ext cx="78480" cy="15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785405-AF2C-41BE-A2C3-8AE107C8A83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74290" y="3031806"/>
                  <a:ext cx="96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A075237-0A7E-4153-8394-4B3A75DBEB8E}"/>
                    </a:ext>
                  </a:extLst>
                </p14:cNvPr>
                <p14:cNvContentPartPr/>
                <p14:nvPr/>
              </p14:nvContentPartPr>
              <p14:xfrm>
                <a:off x="5725050" y="3298206"/>
                <a:ext cx="85320" cy="87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A075237-0A7E-4153-8394-4B3A75DBEB8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16050" y="3289566"/>
                  <a:ext cx="1029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C5263A8-8DEC-43D6-AB18-67A29F9BA402}"/>
              </a:ext>
            </a:extLst>
          </p:cNvPr>
          <p:cNvGrpSpPr/>
          <p:nvPr/>
        </p:nvGrpSpPr>
        <p:grpSpPr>
          <a:xfrm>
            <a:off x="6138330" y="3288486"/>
            <a:ext cx="392400" cy="81720"/>
            <a:chOff x="6138330" y="3288486"/>
            <a:chExt cx="39240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389F01B-F7C6-44AF-8902-B98C0E630E15}"/>
                    </a:ext>
                  </a:extLst>
                </p14:cNvPr>
                <p14:cNvContentPartPr/>
                <p14:nvPr/>
              </p14:nvContentPartPr>
              <p14:xfrm>
                <a:off x="6138330" y="3288486"/>
                <a:ext cx="58680" cy="81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389F01B-F7C6-44AF-8902-B98C0E630E1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29330" y="3279846"/>
                  <a:ext cx="76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D8131DB-546D-4B57-B071-90EC5BFA0C31}"/>
                    </a:ext>
                  </a:extLst>
                </p14:cNvPr>
                <p14:cNvContentPartPr/>
                <p14:nvPr/>
              </p14:nvContentPartPr>
              <p14:xfrm>
                <a:off x="6266490" y="3342846"/>
                <a:ext cx="3600" cy="10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D8131DB-546D-4B57-B071-90EC5BFA0C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57490" y="3333846"/>
                  <a:ext cx="21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64DD2B7-D327-40BA-A73E-BBD966E13EFF}"/>
                    </a:ext>
                  </a:extLst>
                </p14:cNvPr>
                <p14:cNvContentPartPr/>
                <p14:nvPr/>
              </p14:nvContentPartPr>
              <p14:xfrm>
                <a:off x="6317250" y="3299646"/>
                <a:ext cx="123840" cy="65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64DD2B7-D327-40BA-A73E-BBD966E13EF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08250" y="3290646"/>
                  <a:ext cx="141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F2599C1-C46C-45B2-9149-6A319E0D4DA6}"/>
                    </a:ext>
                  </a:extLst>
                </p14:cNvPr>
                <p14:cNvContentPartPr/>
                <p14:nvPr/>
              </p14:nvContentPartPr>
              <p14:xfrm>
                <a:off x="6519930" y="3347886"/>
                <a:ext cx="10800" cy="19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F2599C1-C46C-45B2-9149-6A319E0D4DA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10930" y="3339246"/>
                  <a:ext cx="284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886160C-B07D-4B28-8EAE-FC87C35013F1}"/>
              </a:ext>
            </a:extLst>
          </p:cNvPr>
          <p:cNvGrpSpPr/>
          <p:nvPr/>
        </p:nvGrpSpPr>
        <p:grpSpPr>
          <a:xfrm>
            <a:off x="1808970" y="3575766"/>
            <a:ext cx="1013760" cy="332640"/>
            <a:chOff x="1808970" y="3575766"/>
            <a:chExt cx="101376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2BE1D06-F3C8-4601-8A53-D14F9D6B94D9}"/>
                    </a:ext>
                  </a:extLst>
                </p14:cNvPr>
                <p14:cNvContentPartPr/>
                <p14:nvPr/>
              </p14:nvContentPartPr>
              <p14:xfrm>
                <a:off x="1808970" y="3670086"/>
                <a:ext cx="123840" cy="131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BE1D06-F3C8-4601-8A53-D14F9D6B94D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00330" y="3661086"/>
                  <a:ext cx="141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36393EC-1B9F-42B3-8931-13B6FC166826}"/>
                    </a:ext>
                  </a:extLst>
                </p14:cNvPr>
                <p14:cNvContentPartPr/>
                <p14:nvPr/>
              </p14:nvContentPartPr>
              <p14:xfrm>
                <a:off x="1865490" y="3651726"/>
                <a:ext cx="87840" cy="127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36393EC-1B9F-42B3-8931-13B6FC16682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856490" y="3642726"/>
                  <a:ext cx="105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E315CC-CAD6-49E6-83F2-0A5F959E3D12}"/>
                    </a:ext>
                  </a:extLst>
                </p14:cNvPr>
                <p14:cNvContentPartPr/>
                <p14:nvPr/>
              </p14:nvContentPartPr>
              <p14:xfrm>
                <a:off x="2000850" y="3724806"/>
                <a:ext cx="60480" cy="123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E315CC-CAD6-49E6-83F2-0A5F959E3D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991850" y="3716166"/>
                  <a:ext cx="7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BCAE9E2-9273-440A-BC53-D21EE9AE0106}"/>
                    </a:ext>
                  </a:extLst>
                </p14:cNvPr>
                <p14:cNvContentPartPr/>
                <p14:nvPr/>
              </p14:nvContentPartPr>
              <p14:xfrm>
                <a:off x="2035770" y="3575766"/>
                <a:ext cx="96480" cy="13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BCAE9E2-9273-440A-BC53-D21EE9AE010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26770" y="3567126"/>
                  <a:ext cx="11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8E6CBE1-0E0A-4154-91CA-F570B0FFC3E3}"/>
                    </a:ext>
                  </a:extLst>
                </p14:cNvPr>
                <p14:cNvContentPartPr/>
                <p14:nvPr/>
              </p14:nvContentPartPr>
              <p14:xfrm>
                <a:off x="2094090" y="3579726"/>
                <a:ext cx="20520" cy="96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8E6CBE1-0E0A-4154-91CA-F570B0FFC3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85090" y="3571086"/>
                  <a:ext cx="38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D47EC8C-4F15-478E-905E-9B1BC36D0252}"/>
                    </a:ext>
                  </a:extLst>
                </p14:cNvPr>
                <p14:cNvContentPartPr/>
                <p14:nvPr/>
              </p14:nvContentPartPr>
              <p14:xfrm>
                <a:off x="2227290" y="3647406"/>
                <a:ext cx="70920" cy="160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D47EC8C-4F15-478E-905E-9B1BC36D02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18290" y="3638766"/>
                  <a:ext cx="88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8EE592-5E9A-4E87-874F-722DCA88E7EF}"/>
                    </a:ext>
                  </a:extLst>
                </p14:cNvPr>
                <p14:cNvContentPartPr/>
                <p14:nvPr/>
              </p14:nvContentPartPr>
              <p14:xfrm>
                <a:off x="2381010" y="3710046"/>
                <a:ext cx="72360" cy="139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8EE592-5E9A-4E87-874F-722DCA88E7E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72010" y="3701046"/>
                  <a:ext cx="90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32ACEAA-1DB8-49A0-83EF-A69D566770C6}"/>
                    </a:ext>
                  </a:extLst>
                </p14:cNvPr>
                <p14:cNvContentPartPr/>
                <p14:nvPr/>
              </p14:nvContentPartPr>
              <p14:xfrm>
                <a:off x="2396850" y="3795006"/>
                <a:ext cx="87840" cy="113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32ACEAA-1DB8-49A0-83EF-A69D566770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87850" y="3786006"/>
                  <a:ext cx="105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78E6BAB-376C-445A-B853-1B28CCDE4E17}"/>
                    </a:ext>
                  </a:extLst>
                </p14:cNvPr>
                <p14:cNvContentPartPr/>
                <p14:nvPr/>
              </p14:nvContentPartPr>
              <p14:xfrm>
                <a:off x="2566770" y="3664686"/>
                <a:ext cx="114840" cy="137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78E6BAB-376C-445A-B853-1B28CCDE4E1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558130" y="3655686"/>
                  <a:ext cx="132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3F2803-9B2D-4557-8396-9D6B930BC225}"/>
                    </a:ext>
                  </a:extLst>
                </p14:cNvPr>
                <p14:cNvContentPartPr/>
                <p14:nvPr/>
              </p14:nvContentPartPr>
              <p14:xfrm>
                <a:off x="2615370" y="3666846"/>
                <a:ext cx="84960" cy="130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3F2803-9B2D-4557-8396-9D6B930BC22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606370" y="3658206"/>
                  <a:ext cx="102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A49616-13BE-4959-8668-373E4EDEAA9C}"/>
                    </a:ext>
                  </a:extLst>
                </p14:cNvPr>
                <p14:cNvContentPartPr/>
                <p14:nvPr/>
              </p14:nvContentPartPr>
              <p14:xfrm>
                <a:off x="2742450" y="3726966"/>
                <a:ext cx="80280" cy="10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A49616-13BE-4959-8668-373E4EDEAA9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33810" y="3717966"/>
                  <a:ext cx="979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A4A93B0-1BDD-4858-BF65-638123DA056E}"/>
              </a:ext>
            </a:extLst>
          </p:cNvPr>
          <p:cNvGrpSpPr/>
          <p:nvPr/>
        </p:nvGrpSpPr>
        <p:grpSpPr>
          <a:xfrm>
            <a:off x="3100290" y="3744966"/>
            <a:ext cx="107280" cy="98280"/>
            <a:chOff x="3100290" y="3744966"/>
            <a:chExt cx="10728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931690E-8AB3-45D1-B3F2-7640F656DC46}"/>
                    </a:ext>
                  </a:extLst>
                </p14:cNvPr>
                <p14:cNvContentPartPr/>
                <p14:nvPr/>
              </p14:nvContentPartPr>
              <p14:xfrm>
                <a:off x="3100290" y="3744966"/>
                <a:ext cx="82800" cy="14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931690E-8AB3-45D1-B3F2-7640F656DC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91650" y="3736326"/>
                  <a:ext cx="10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983BD72-F226-4603-AE6F-FCB6EEA0BF2D}"/>
                    </a:ext>
                  </a:extLst>
                </p14:cNvPr>
                <p14:cNvContentPartPr/>
                <p14:nvPr/>
              </p14:nvContentPartPr>
              <p14:xfrm>
                <a:off x="3113610" y="3809766"/>
                <a:ext cx="93960" cy="33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983BD72-F226-4603-AE6F-FCB6EEA0BF2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04970" y="3800766"/>
                  <a:ext cx="1116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14CE2D0-041E-438A-8BA9-9C4526641424}"/>
              </a:ext>
            </a:extLst>
          </p:cNvPr>
          <p:cNvGrpSpPr/>
          <p:nvPr/>
        </p:nvGrpSpPr>
        <p:grpSpPr>
          <a:xfrm>
            <a:off x="3461010" y="3626886"/>
            <a:ext cx="219600" cy="195480"/>
            <a:chOff x="3461010" y="3626886"/>
            <a:chExt cx="2196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9CCFFD1-886B-422B-BC4D-33BD407277CD}"/>
                    </a:ext>
                  </a:extLst>
                </p14:cNvPr>
                <p14:cNvContentPartPr/>
                <p14:nvPr/>
              </p14:nvContentPartPr>
              <p14:xfrm>
                <a:off x="3461010" y="3626886"/>
                <a:ext cx="199440" cy="21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9CCFFD1-886B-422B-BC4D-33BD407277C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52010" y="3618246"/>
                  <a:ext cx="217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838601A-E04B-4E5D-8467-3417C46974C2}"/>
                    </a:ext>
                  </a:extLst>
                </p14:cNvPr>
                <p14:cNvContentPartPr/>
                <p14:nvPr/>
              </p14:nvContentPartPr>
              <p14:xfrm>
                <a:off x="3463530" y="3640926"/>
                <a:ext cx="217080" cy="181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838601A-E04B-4E5D-8467-3417C46974C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54890" y="3632286"/>
                  <a:ext cx="2347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9F1DF00-CD95-49A8-9198-3F4A9BC05615}"/>
              </a:ext>
            </a:extLst>
          </p:cNvPr>
          <p:cNvGrpSpPr/>
          <p:nvPr/>
        </p:nvGrpSpPr>
        <p:grpSpPr>
          <a:xfrm>
            <a:off x="3403410" y="3898326"/>
            <a:ext cx="502920" cy="170280"/>
            <a:chOff x="3403410" y="3898326"/>
            <a:chExt cx="50292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B07B68B-934C-4236-81C2-5EF46974C72C}"/>
                    </a:ext>
                  </a:extLst>
                </p14:cNvPr>
                <p14:cNvContentPartPr/>
                <p14:nvPr/>
              </p14:nvContentPartPr>
              <p14:xfrm>
                <a:off x="3403410" y="3953046"/>
                <a:ext cx="116280" cy="86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B07B68B-934C-4236-81C2-5EF46974C72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94770" y="3944406"/>
                  <a:ext cx="133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21A6435-EED5-4691-99A3-9B8FEE593EF4}"/>
                    </a:ext>
                  </a:extLst>
                </p14:cNvPr>
                <p14:cNvContentPartPr/>
                <p14:nvPr/>
              </p14:nvContentPartPr>
              <p14:xfrm>
                <a:off x="3522930" y="3950886"/>
                <a:ext cx="82440" cy="90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21A6435-EED5-4691-99A3-9B8FEE593EF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13930" y="3942246"/>
                  <a:ext cx="100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8A3FA5-4909-4678-A877-B290D670593A}"/>
                    </a:ext>
                  </a:extLst>
                </p14:cNvPr>
                <p14:cNvContentPartPr/>
                <p14:nvPr/>
              </p14:nvContentPartPr>
              <p14:xfrm>
                <a:off x="3637770" y="3935046"/>
                <a:ext cx="89280" cy="88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8A3FA5-4909-4678-A877-B290D670593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629130" y="3926406"/>
                  <a:ext cx="106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417D5A8-8879-474D-A6D1-3A61343EE696}"/>
                    </a:ext>
                  </a:extLst>
                </p14:cNvPr>
                <p14:cNvContentPartPr/>
                <p14:nvPr/>
              </p14:nvContentPartPr>
              <p14:xfrm>
                <a:off x="3752970" y="3898326"/>
                <a:ext cx="117360" cy="16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417D5A8-8879-474D-A6D1-3A61343EE69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43970" y="3889326"/>
                  <a:ext cx="135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77F372F-ACE4-4DD3-A681-1DCC200FA367}"/>
                    </a:ext>
                  </a:extLst>
                </p14:cNvPr>
                <p14:cNvContentPartPr/>
                <p14:nvPr/>
              </p14:nvContentPartPr>
              <p14:xfrm>
                <a:off x="3794730" y="3913086"/>
                <a:ext cx="41400" cy="155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77F372F-ACE4-4DD3-A681-1DCC200FA36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86090" y="3904446"/>
                  <a:ext cx="59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1AE793B-EDBA-482F-9CCE-63568390F825}"/>
                    </a:ext>
                  </a:extLst>
                </p14:cNvPr>
                <p14:cNvContentPartPr/>
                <p14:nvPr/>
              </p14:nvContentPartPr>
              <p14:xfrm>
                <a:off x="3795810" y="3993726"/>
                <a:ext cx="110520" cy="72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1AE793B-EDBA-482F-9CCE-63568390F82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87170" y="3984726"/>
                  <a:ext cx="1281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8853665-3045-4582-9605-99DA87FC7A6C}"/>
              </a:ext>
            </a:extLst>
          </p:cNvPr>
          <p:cNvGrpSpPr/>
          <p:nvPr/>
        </p:nvGrpSpPr>
        <p:grpSpPr>
          <a:xfrm>
            <a:off x="4075530" y="3646686"/>
            <a:ext cx="1087920" cy="262800"/>
            <a:chOff x="4075530" y="3646686"/>
            <a:chExt cx="108792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DF816FA-3122-4414-A829-2E533CF5B202}"/>
                    </a:ext>
                  </a:extLst>
                </p14:cNvPr>
                <p14:cNvContentPartPr/>
                <p14:nvPr/>
              </p14:nvContentPartPr>
              <p14:xfrm>
                <a:off x="4075530" y="3715806"/>
                <a:ext cx="169560" cy="100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DF816FA-3122-4414-A829-2E533CF5B20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66530" y="3707166"/>
                  <a:ext cx="187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430DC81-ACBD-457A-BE86-0C1723EF108F}"/>
                    </a:ext>
                  </a:extLst>
                </p14:cNvPr>
                <p14:cNvContentPartPr/>
                <p14:nvPr/>
              </p14:nvContentPartPr>
              <p14:xfrm>
                <a:off x="4295130" y="3814806"/>
                <a:ext cx="88920" cy="64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430DC81-ACBD-457A-BE86-0C1723EF108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86490" y="3805806"/>
                  <a:ext cx="106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2C26BF5-6A84-4804-8154-FDFC484412D9}"/>
                    </a:ext>
                  </a:extLst>
                </p14:cNvPr>
                <p14:cNvContentPartPr/>
                <p14:nvPr/>
              </p14:nvContentPartPr>
              <p14:xfrm>
                <a:off x="4417890" y="3818766"/>
                <a:ext cx="62280" cy="54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2C26BF5-6A84-4804-8154-FDFC484412D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409250" y="3810126"/>
                  <a:ext cx="79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68D817-F76B-4D01-8735-985840B1ACF0}"/>
                    </a:ext>
                  </a:extLst>
                </p14:cNvPr>
                <p14:cNvContentPartPr/>
                <p14:nvPr/>
              </p14:nvContentPartPr>
              <p14:xfrm>
                <a:off x="4593930" y="3646686"/>
                <a:ext cx="73800" cy="259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68D817-F76B-4D01-8735-985840B1AC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585290" y="3638046"/>
                  <a:ext cx="91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715A45F-5C18-4D4F-A885-F191ADB2EA55}"/>
                    </a:ext>
                  </a:extLst>
                </p14:cNvPr>
                <p14:cNvContentPartPr/>
                <p14:nvPr/>
              </p14:nvContentPartPr>
              <p14:xfrm>
                <a:off x="4773930" y="3697446"/>
                <a:ext cx="148320" cy="164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715A45F-5C18-4D4F-A885-F191ADB2EA5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765290" y="3688806"/>
                  <a:ext cx="165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2549C8-009D-4FE7-945D-89587189142D}"/>
                    </a:ext>
                  </a:extLst>
                </p14:cNvPr>
                <p14:cNvContentPartPr/>
                <p14:nvPr/>
              </p14:nvContentPartPr>
              <p14:xfrm>
                <a:off x="4847730" y="3716886"/>
                <a:ext cx="89640" cy="114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2549C8-009D-4FE7-945D-8958718914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39090" y="3707886"/>
                  <a:ext cx="107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EF2A176-8D02-49C8-9941-505DB46EFD4A}"/>
                    </a:ext>
                  </a:extLst>
                </p14:cNvPr>
                <p14:cNvContentPartPr/>
                <p14:nvPr/>
              </p14:nvContentPartPr>
              <p14:xfrm>
                <a:off x="4954290" y="3800046"/>
                <a:ext cx="103320" cy="109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EF2A176-8D02-49C8-9941-505DB46EFD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45290" y="3791406"/>
                  <a:ext cx="120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7DF36EC-612E-4B26-9924-69548B70E855}"/>
                    </a:ext>
                  </a:extLst>
                </p14:cNvPr>
                <p14:cNvContentPartPr/>
                <p14:nvPr/>
              </p14:nvContentPartPr>
              <p14:xfrm>
                <a:off x="5101890" y="3721206"/>
                <a:ext cx="61560" cy="142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7DF36EC-612E-4B26-9924-69548B70E85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93250" y="3712206"/>
                  <a:ext cx="792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E001028-BDEC-480F-9A9B-3981971BAD94}"/>
                  </a:ext>
                </a:extLst>
              </p14:cNvPr>
              <p14:cNvContentPartPr/>
              <p14:nvPr/>
            </p14:nvContentPartPr>
            <p14:xfrm>
              <a:off x="5313570" y="3857646"/>
              <a:ext cx="360" cy="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E001028-BDEC-480F-9A9B-3981971BAD9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304930" y="38486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CB42D67-806F-4D69-8B17-F6A7A3780368}"/>
              </a:ext>
            </a:extLst>
          </p:cNvPr>
          <p:cNvGrpSpPr/>
          <p:nvPr/>
        </p:nvGrpSpPr>
        <p:grpSpPr>
          <a:xfrm>
            <a:off x="5245530" y="3601326"/>
            <a:ext cx="1141920" cy="344520"/>
            <a:chOff x="5245530" y="3601326"/>
            <a:chExt cx="114192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9EBFE89-5DCD-4C29-A490-AB63A68A97B8}"/>
                    </a:ext>
                  </a:extLst>
                </p14:cNvPr>
                <p14:cNvContentPartPr/>
                <p14:nvPr/>
              </p14:nvContentPartPr>
              <p14:xfrm>
                <a:off x="5245530" y="3752886"/>
                <a:ext cx="102600" cy="84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9EBFE89-5DCD-4C29-A490-AB63A68A97B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36530" y="3744246"/>
                  <a:ext cx="120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07116C-C0C2-4780-9B11-215ED30D6CB6}"/>
                    </a:ext>
                  </a:extLst>
                </p14:cNvPr>
                <p14:cNvContentPartPr/>
                <p14:nvPr/>
              </p14:nvContentPartPr>
              <p14:xfrm>
                <a:off x="5374410" y="3701046"/>
                <a:ext cx="50040" cy="163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07116C-C0C2-4780-9B11-215ED30D6CB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65770" y="3692046"/>
                  <a:ext cx="67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3CB93B0-F0D9-4C5A-949E-03280DB46E27}"/>
                    </a:ext>
                  </a:extLst>
                </p14:cNvPr>
                <p14:cNvContentPartPr/>
                <p14:nvPr/>
              </p14:nvContentPartPr>
              <p14:xfrm>
                <a:off x="5498970" y="3783486"/>
                <a:ext cx="59760" cy="7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3CB93B0-F0D9-4C5A-949E-03280DB46E2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90330" y="3774486"/>
                  <a:ext cx="77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24AAC1-03C6-44EE-A89F-1F1D71EC03EC}"/>
                    </a:ext>
                  </a:extLst>
                </p14:cNvPr>
                <p14:cNvContentPartPr/>
                <p14:nvPr/>
              </p14:nvContentPartPr>
              <p14:xfrm>
                <a:off x="5622450" y="3713646"/>
                <a:ext cx="127800" cy="143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24AAC1-03C6-44EE-A89F-1F1D71EC03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13450" y="3705006"/>
                  <a:ext cx="145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BAAE39-5ED6-44D5-95C5-5930A0806A93}"/>
                    </a:ext>
                  </a:extLst>
                </p14:cNvPr>
                <p14:cNvContentPartPr/>
                <p14:nvPr/>
              </p14:nvContentPartPr>
              <p14:xfrm>
                <a:off x="5817930" y="3793926"/>
                <a:ext cx="69120" cy="113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BAAE39-5ED6-44D5-95C5-5930A0806A9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08930" y="3784926"/>
                  <a:ext cx="86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C97DA1C-6032-4A46-A4B3-9A2859819946}"/>
                    </a:ext>
                  </a:extLst>
                </p14:cNvPr>
                <p14:cNvContentPartPr/>
                <p14:nvPr/>
              </p14:nvContentPartPr>
              <p14:xfrm>
                <a:off x="5932050" y="3703926"/>
                <a:ext cx="34920" cy="168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C97DA1C-6032-4A46-A4B3-9A28598199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23410" y="3694926"/>
                  <a:ext cx="52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05C6972-FEB6-43A2-966C-3A1B01E641C7}"/>
                    </a:ext>
                  </a:extLst>
                </p14:cNvPr>
                <p14:cNvContentPartPr/>
                <p14:nvPr/>
              </p14:nvContentPartPr>
              <p14:xfrm>
                <a:off x="5996490" y="3769806"/>
                <a:ext cx="67320" cy="81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05C6972-FEB6-43A2-966C-3A1B01E641C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87850" y="3761166"/>
                  <a:ext cx="84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BD3442-232E-44ED-9149-1854B8ABEFE3}"/>
                    </a:ext>
                  </a:extLst>
                </p14:cNvPr>
                <p14:cNvContentPartPr/>
                <p14:nvPr/>
              </p14:nvContentPartPr>
              <p14:xfrm>
                <a:off x="6090090" y="3686646"/>
                <a:ext cx="69120" cy="182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BD3442-232E-44ED-9149-1854B8ABEFE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81450" y="3678006"/>
                  <a:ext cx="86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3CE0168-9B51-417C-AEFC-8C48773C8DFC}"/>
                    </a:ext>
                  </a:extLst>
                </p14:cNvPr>
                <p14:cNvContentPartPr/>
                <p14:nvPr/>
              </p14:nvContentPartPr>
              <p14:xfrm>
                <a:off x="6144090" y="3607446"/>
                <a:ext cx="96480" cy="338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3CE0168-9B51-417C-AEFC-8C48773C8DF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35450" y="3598806"/>
                  <a:ext cx="114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511F07-8464-4604-ABE0-4B90EC6B69EE}"/>
                    </a:ext>
                  </a:extLst>
                </p14:cNvPr>
                <p14:cNvContentPartPr/>
                <p14:nvPr/>
              </p14:nvContentPartPr>
              <p14:xfrm>
                <a:off x="6268650" y="3601326"/>
                <a:ext cx="118800" cy="84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511F07-8464-4604-ABE0-4B90EC6B69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59650" y="3592686"/>
                  <a:ext cx="1364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4B14BAA-B053-4E1A-9123-DA67DC582A27}"/>
              </a:ext>
            </a:extLst>
          </p:cNvPr>
          <p:cNvGrpSpPr/>
          <p:nvPr/>
        </p:nvGrpSpPr>
        <p:grpSpPr>
          <a:xfrm>
            <a:off x="2711850" y="6415086"/>
            <a:ext cx="646200" cy="227880"/>
            <a:chOff x="2711850" y="6415086"/>
            <a:chExt cx="64620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E58687E-3246-4E74-88EA-C1B18B9D3CBF}"/>
                    </a:ext>
                  </a:extLst>
                </p14:cNvPr>
                <p14:cNvContentPartPr/>
                <p14:nvPr/>
              </p14:nvContentPartPr>
              <p14:xfrm>
                <a:off x="2711850" y="6544326"/>
                <a:ext cx="162720" cy="75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E58687E-3246-4E74-88EA-C1B18B9D3CB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03210" y="6535686"/>
                  <a:ext cx="180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01CF0EF-49A3-4B92-818F-018195D2B551}"/>
                    </a:ext>
                  </a:extLst>
                </p14:cNvPr>
                <p14:cNvContentPartPr/>
                <p14:nvPr/>
              </p14:nvContentPartPr>
              <p14:xfrm>
                <a:off x="2764770" y="6486006"/>
                <a:ext cx="95040" cy="148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01CF0EF-49A3-4B92-818F-018195D2B5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55770" y="6477366"/>
                  <a:ext cx="112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FC0E848-0670-4C29-8109-D690954D999E}"/>
                    </a:ext>
                  </a:extLst>
                </p14:cNvPr>
                <p14:cNvContentPartPr/>
                <p14:nvPr/>
              </p14:nvContentPartPr>
              <p14:xfrm>
                <a:off x="2855490" y="6415086"/>
                <a:ext cx="108000" cy="131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FC0E848-0670-4C29-8109-D690954D999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46850" y="6406446"/>
                  <a:ext cx="125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3878DA6-E7F0-415C-825B-518225ACE6DE}"/>
                    </a:ext>
                  </a:extLst>
                </p14:cNvPr>
                <p14:cNvContentPartPr/>
                <p14:nvPr/>
              </p14:nvContentPartPr>
              <p14:xfrm>
                <a:off x="3071130" y="6453246"/>
                <a:ext cx="108360" cy="189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3878DA6-E7F0-415C-825B-518225ACE6D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62490" y="6444606"/>
                  <a:ext cx="126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11284FB-4C7D-4035-8467-852CC564F653}"/>
                    </a:ext>
                  </a:extLst>
                </p14:cNvPr>
                <p14:cNvContentPartPr/>
                <p14:nvPr/>
              </p14:nvContentPartPr>
              <p14:xfrm>
                <a:off x="3260850" y="6452886"/>
                <a:ext cx="97200" cy="155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11284FB-4C7D-4035-8467-852CC564F65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51850" y="6444246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A02F24D-BD5A-4EFE-8CD1-CE7F377F2E81}"/>
              </a:ext>
            </a:extLst>
          </p:cNvPr>
          <p:cNvGrpSpPr/>
          <p:nvPr/>
        </p:nvGrpSpPr>
        <p:grpSpPr>
          <a:xfrm>
            <a:off x="3538050" y="6482406"/>
            <a:ext cx="124560" cy="74880"/>
            <a:chOff x="3538050" y="6482406"/>
            <a:chExt cx="12456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341AB8-A27A-4DA9-9352-874DE261B7A4}"/>
                    </a:ext>
                  </a:extLst>
                </p14:cNvPr>
                <p14:cNvContentPartPr/>
                <p14:nvPr/>
              </p14:nvContentPartPr>
              <p14:xfrm>
                <a:off x="3538050" y="6482406"/>
                <a:ext cx="124560" cy="28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341AB8-A27A-4DA9-9352-874DE261B7A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29410" y="6473406"/>
                  <a:ext cx="142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150DF2E-D7C1-4A76-AE91-66E74A2CE629}"/>
                    </a:ext>
                  </a:extLst>
                </p14:cNvPr>
                <p14:cNvContentPartPr/>
                <p14:nvPr/>
              </p14:nvContentPartPr>
              <p14:xfrm>
                <a:off x="3582330" y="6542886"/>
                <a:ext cx="69480" cy="14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150DF2E-D7C1-4A76-AE91-66E74A2CE62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73330" y="6534246"/>
                  <a:ext cx="871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220E0EB-EC65-4C87-9E79-698738F4DB4F}"/>
              </a:ext>
            </a:extLst>
          </p:cNvPr>
          <p:cNvGrpSpPr/>
          <p:nvPr/>
        </p:nvGrpSpPr>
        <p:grpSpPr>
          <a:xfrm>
            <a:off x="3948450" y="6362886"/>
            <a:ext cx="403200" cy="481680"/>
            <a:chOff x="3948450" y="6362886"/>
            <a:chExt cx="40320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DD9CEB7-6D5F-48C5-9839-C50FAD0F857F}"/>
                    </a:ext>
                  </a:extLst>
                </p14:cNvPr>
                <p14:cNvContentPartPr/>
                <p14:nvPr/>
              </p14:nvContentPartPr>
              <p14:xfrm>
                <a:off x="3948450" y="6362886"/>
                <a:ext cx="163080" cy="25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DD9CEB7-6D5F-48C5-9839-C50FAD0F857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39810" y="6353886"/>
                  <a:ext cx="180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B27A86D-44AE-4661-87C7-2A63AE4E68F0}"/>
                    </a:ext>
                  </a:extLst>
                </p14:cNvPr>
                <p14:cNvContentPartPr/>
                <p14:nvPr/>
              </p14:nvContentPartPr>
              <p14:xfrm>
                <a:off x="3952050" y="6383766"/>
                <a:ext cx="187560" cy="197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B27A86D-44AE-4661-87C7-2A63AE4E68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43410" y="6375126"/>
                  <a:ext cx="205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D7116EA-2715-4808-BD91-04B2A4FF446F}"/>
                    </a:ext>
                  </a:extLst>
                </p14:cNvPr>
                <p14:cNvContentPartPr/>
                <p14:nvPr/>
              </p14:nvContentPartPr>
              <p14:xfrm>
                <a:off x="3995250" y="6676806"/>
                <a:ext cx="18720" cy="76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D7116EA-2715-4808-BD91-04B2A4FF44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986250" y="6667806"/>
                  <a:ext cx="36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9AE0ABB-F82E-482F-A320-3E6A4187591D}"/>
                    </a:ext>
                  </a:extLst>
                </p14:cNvPr>
                <p14:cNvContentPartPr/>
                <p14:nvPr/>
              </p14:nvContentPartPr>
              <p14:xfrm>
                <a:off x="3966810" y="6627846"/>
                <a:ext cx="181800" cy="2167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9AE0ABB-F82E-482F-A320-3E6A4187591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58170" y="6618846"/>
                  <a:ext cx="199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5A34191-E455-49E4-9AA6-EAF548DB117C}"/>
                    </a:ext>
                  </a:extLst>
                </p14:cNvPr>
                <p14:cNvContentPartPr/>
                <p14:nvPr/>
              </p14:nvContentPartPr>
              <p14:xfrm>
                <a:off x="4048890" y="6629646"/>
                <a:ext cx="176760" cy="108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5A34191-E455-49E4-9AA6-EAF548DB11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039890" y="6621006"/>
                  <a:ext cx="194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AF2112E-42FE-410B-8A8F-6E6E2C000120}"/>
                    </a:ext>
                  </a:extLst>
                </p14:cNvPr>
                <p14:cNvContentPartPr/>
                <p14:nvPr/>
              </p14:nvContentPartPr>
              <p14:xfrm>
                <a:off x="4192530" y="6618126"/>
                <a:ext cx="146520" cy="78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AF2112E-42FE-410B-8A8F-6E6E2C00012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183530" y="6609486"/>
                  <a:ext cx="164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5F3F17-3F75-4B85-83DF-145134414BD3}"/>
                    </a:ext>
                  </a:extLst>
                </p14:cNvPr>
                <p14:cNvContentPartPr/>
                <p14:nvPr/>
              </p14:nvContentPartPr>
              <p14:xfrm>
                <a:off x="4285770" y="6622446"/>
                <a:ext cx="65880" cy="1216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5F3F17-3F75-4B85-83DF-145134414BD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277130" y="6613806"/>
                  <a:ext cx="835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13609EB-0F55-4A6D-9D6E-2C5E7C551C48}"/>
              </a:ext>
            </a:extLst>
          </p:cNvPr>
          <p:cNvGrpSpPr/>
          <p:nvPr/>
        </p:nvGrpSpPr>
        <p:grpSpPr>
          <a:xfrm>
            <a:off x="4527330" y="6309606"/>
            <a:ext cx="1279800" cy="428760"/>
            <a:chOff x="4527330" y="6309606"/>
            <a:chExt cx="127980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C3294A5-B424-44AC-B6CE-88BAF1491DDC}"/>
                    </a:ext>
                  </a:extLst>
                </p14:cNvPr>
                <p14:cNvContentPartPr/>
                <p14:nvPr/>
              </p14:nvContentPartPr>
              <p14:xfrm>
                <a:off x="4527330" y="6387006"/>
                <a:ext cx="87120" cy="245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C3294A5-B424-44AC-B6CE-88BAF1491DD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18330" y="6378006"/>
                  <a:ext cx="104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79D9ABB-A66F-4A96-AA97-8C17107272A2}"/>
                    </a:ext>
                  </a:extLst>
                </p14:cNvPr>
                <p14:cNvContentPartPr/>
                <p14:nvPr/>
              </p14:nvContentPartPr>
              <p14:xfrm>
                <a:off x="4693290" y="6452166"/>
                <a:ext cx="106560" cy="151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79D9ABB-A66F-4A96-AA97-8C17107272A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84650" y="6443166"/>
                  <a:ext cx="124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0E5C9A-E0CA-441D-8410-C787EE382C9B}"/>
                    </a:ext>
                  </a:extLst>
                </p14:cNvPr>
                <p14:cNvContentPartPr/>
                <p14:nvPr/>
              </p14:nvContentPartPr>
              <p14:xfrm>
                <a:off x="4663770" y="6489246"/>
                <a:ext cx="76680" cy="101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0E5C9A-E0CA-441D-8410-C787EE382C9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54770" y="6480606"/>
                  <a:ext cx="94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3116290-D81C-467B-BE9C-298355DBF2F6}"/>
                    </a:ext>
                  </a:extLst>
                </p14:cNvPr>
                <p14:cNvContentPartPr/>
                <p14:nvPr/>
              </p14:nvContentPartPr>
              <p14:xfrm>
                <a:off x="4827570" y="6456486"/>
                <a:ext cx="108720" cy="162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3116290-D81C-467B-BE9C-298355DBF2F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18930" y="6447486"/>
                  <a:ext cx="126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67671A3-0EE2-4145-B086-88320571601E}"/>
                    </a:ext>
                  </a:extLst>
                </p14:cNvPr>
                <p14:cNvContentPartPr/>
                <p14:nvPr/>
              </p14:nvContentPartPr>
              <p14:xfrm>
                <a:off x="4910370" y="6446766"/>
                <a:ext cx="150120" cy="150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67671A3-0EE2-4145-B086-88320571601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01730" y="6438126"/>
                  <a:ext cx="167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6AFB240-42B5-4262-AC2A-12067716EC9D}"/>
                    </a:ext>
                  </a:extLst>
                </p14:cNvPr>
                <p14:cNvContentPartPr/>
                <p14:nvPr/>
              </p14:nvContentPartPr>
              <p14:xfrm>
                <a:off x="5083170" y="6544326"/>
                <a:ext cx="38160" cy="4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6AFB240-42B5-4262-AC2A-12067716EC9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74530" y="6535686"/>
                  <a:ext cx="55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C352CD9-4C03-4BB1-9085-AFAEF349D3B3}"/>
                    </a:ext>
                  </a:extLst>
                </p14:cNvPr>
                <p14:cNvContentPartPr/>
                <p14:nvPr/>
              </p14:nvContentPartPr>
              <p14:xfrm>
                <a:off x="5182890" y="6437766"/>
                <a:ext cx="108720" cy="146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C352CD9-4C03-4BB1-9085-AFAEF349D3B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174250" y="6428766"/>
                  <a:ext cx="126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B523F38-D1E0-41F4-BDEC-476287595B0C}"/>
                    </a:ext>
                  </a:extLst>
                </p14:cNvPr>
                <p14:cNvContentPartPr/>
                <p14:nvPr/>
              </p14:nvContentPartPr>
              <p14:xfrm>
                <a:off x="5370090" y="6417606"/>
                <a:ext cx="162720" cy="3207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B523F38-D1E0-41F4-BDEC-476287595B0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361450" y="6408606"/>
                  <a:ext cx="180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C769B49-389B-4618-9FE2-F118D19EF06C}"/>
                    </a:ext>
                  </a:extLst>
                </p14:cNvPr>
                <p14:cNvContentPartPr/>
                <p14:nvPr/>
              </p14:nvContentPartPr>
              <p14:xfrm>
                <a:off x="5498250" y="6402846"/>
                <a:ext cx="31320" cy="24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C769B49-389B-4618-9FE2-F118D19EF06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89250" y="6393846"/>
                  <a:ext cx="48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A38FF75-BE4A-43B8-A2D8-F8C578B34A8B}"/>
                    </a:ext>
                  </a:extLst>
                </p14:cNvPr>
                <p14:cNvContentPartPr/>
                <p14:nvPr/>
              </p14:nvContentPartPr>
              <p14:xfrm>
                <a:off x="5577810" y="6428046"/>
                <a:ext cx="53640" cy="198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A38FF75-BE4A-43B8-A2D8-F8C578B34A8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568810" y="6419406"/>
                  <a:ext cx="71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1533C15-3C4C-4003-AE7E-A15BE4AACF79}"/>
                    </a:ext>
                  </a:extLst>
                </p14:cNvPr>
                <p14:cNvContentPartPr/>
                <p14:nvPr/>
              </p14:nvContentPartPr>
              <p14:xfrm>
                <a:off x="5640810" y="6369366"/>
                <a:ext cx="94680" cy="313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1533C15-3C4C-4003-AE7E-A15BE4AACF7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32170" y="6360366"/>
                  <a:ext cx="112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2A1F920-CCFD-45BB-8FE0-98E855A1E173}"/>
                    </a:ext>
                  </a:extLst>
                </p14:cNvPr>
                <p14:cNvContentPartPr/>
                <p14:nvPr/>
              </p14:nvContentPartPr>
              <p14:xfrm>
                <a:off x="5717130" y="6309606"/>
                <a:ext cx="90000" cy="99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2A1F920-CCFD-45BB-8FE0-98E855A1E17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08130" y="6300966"/>
                  <a:ext cx="1076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17A4671-6918-490A-9678-43BD851FA152}"/>
              </a:ext>
            </a:extLst>
          </p:cNvPr>
          <p:cNvGrpSpPr/>
          <p:nvPr/>
        </p:nvGrpSpPr>
        <p:grpSpPr>
          <a:xfrm>
            <a:off x="6579690" y="3760806"/>
            <a:ext cx="102600" cy="100080"/>
            <a:chOff x="6579690" y="3760806"/>
            <a:chExt cx="10260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089BC1D-38AF-4582-8833-7A978E2E9DEF}"/>
                    </a:ext>
                  </a:extLst>
                </p14:cNvPr>
                <p14:cNvContentPartPr/>
                <p14:nvPr/>
              </p14:nvContentPartPr>
              <p14:xfrm>
                <a:off x="6579690" y="3760806"/>
                <a:ext cx="91080" cy="57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089BC1D-38AF-4582-8833-7A978E2E9DE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570690" y="3752166"/>
                  <a:ext cx="108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5ED6802-1258-4BF0-893A-CDB6C0FB3968}"/>
                    </a:ext>
                  </a:extLst>
                </p14:cNvPr>
                <p14:cNvContentPartPr/>
                <p14:nvPr/>
              </p14:nvContentPartPr>
              <p14:xfrm>
                <a:off x="6598050" y="3838926"/>
                <a:ext cx="84240" cy="21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5ED6802-1258-4BF0-893A-CDB6C0FB39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589410" y="3829926"/>
                  <a:ext cx="1018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76216FA5-9E06-4959-A318-D0D61875AC61}"/>
                  </a:ext>
                </a:extLst>
              </p14:cNvPr>
              <p14:cNvContentPartPr/>
              <p14:nvPr/>
            </p14:nvContentPartPr>
            <p14:xfrm>
              <a:off x="9970530" y="4052406"/>
              <a:ext cx="111960" cy="19440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76216FA5-9E06-4959-A318-D0D61875AC6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961890" y="4043766"/>
                <a:ext cx="12960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A899844D-F66C-4966-B115-90F800FF13FE}"/>
              </a:ext>
            </a:extLst>
          </p:cNvPr>
          <p:cNvGrpSpPr/>
          <p:nvPr/>
        </p:nvGrpSpPr>
        <p:grpSpPr>
          <a:xfrm>
            <a:off x="10246650" y="3526086"/>
            <a:ext cx="1042920" cy="1007640"/>
            <a:chOff x="10246650" y="3526086"/>
            <a:chExt cx="1042920" cy="10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EC5A3B7-FBB1-4F02-8DCE-DE6D0E64A3F1}"/>
                    </a:ext>
                  </a:extLst>
                </p14:cNvPr>
                <p14:cNvContentPartPr/>
                <p14:nvPr/>
              </p14:nvContentPartPr>
              <p14:xfrm>
                <a:off x="10246650" y="3526086"/>
                <a:ext cx="727200" cy="696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EC5A3B7-FBB1-4F02-8DCE-DE6D0E64A3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237650" y="3517086"/>
                  <a:ext cx="74484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B1772B4-8B65-45E7-9CFE-1FC065DCE38B}"/>
                    </a:ext>
                  </a:extLst>
                </p14:cNvPr>
                <p14:cNvContentPartPr/>
                <p14:nvPr/>
              </p14:nvContentPartPr>
              <p14:xfrm>
                <a:off x="10407210" y="3926046"/>
                <a:ext cx="82800" cy="74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B1772B4-8B65-45E7-9CFE-1FC065DCE38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98210" y="3917046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AFDDFF8-5263-49AC-A5AB-BF53A1A3C14F}"/>
                    </a:ext>
                  </a:extLst>
                </p14:cNvPr>
                <p14:cNvContentPartPr/>
                <p14:nvPr/>
              </p14:nvContentPartPr>
              <p14:xfrm>
                <a:off x="10739130" y="3738486"/>
                <a:ext cx="84240" cy="594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AFDDFF8-5263-49AC-A5AB-BF53A1A3C14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730490" y="3729486"/>
                  <a:ext cx="101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D4E0806-D002-4D87-AFC7-1C303F8CC1B7}"/>
                    </a:ext>
                  </a:extLst>
                </p14:cNvPr>
                <p14:cNvContentPartPr/>
                <p14:nvPr/>
              </p14:nvContentPartPr>
              <p14:xfrm>
                <a:off x="10470210" y="3783486"/>
                <a:ext cx="311040" cy="161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D4E0806-D002-4D87-AFC7-1C303F8CC1B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461210" y="3774486"/>
                  <a:ext cx="328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AECC017-76AA-48F9-B3F5-043E1A9CAFFB}"/>
                    </a:ext>
                  </a:extLst>
                </p14:cNvPr>
                <p14:cNvContentPartPr/>
                <p14:nvPr/>
              </p14:nvContentPartPr>
              <p14:xfrm>
                <a:off x="11207130" y="4201086"/>
                <a:ext cx="82440" cy="64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AECC017-76AA-48F9-B3F5-043E1A9CAFF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98130" y="4192446"/>
                  <a:ext cx="100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57B6E58-C7E0-48E0-ACE1-A447C27B3592}"/>
                    </a:ext>
                  </a:extLst>
                </p14:cNvPr>
                <p14:cNvContentPartPr/>
                <p14:nvPr/>
              </p14:nvContentPartPr>
              <p14:xfrm>
                <a:off x="10833810" y="4301886"/>
                <a:ext cx="364680" cy="171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57B6E58-C7E0-48E0-ACE1-A447C27B359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825170" y="4292886"/>
                  <a:ext cx="382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C44EFBD-E5D5-41CF-94FF-F334471A90D1}"/>
                    </a:ext>
                  </a:extLst>
                </p14:cNvPr>
                <p14:cNvContentPartPr/>
                <p14:nvPr/>
              </p14:nvContentPartPr>
              <p14:xfrm>
                <a:off x="10782330" y="4461366"/>
                <a:ext cx="71640" cy="72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C44EFBD-E5D5-41CF-94FF-F334471A90D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773690" y="4452726"/>
                  <a:ext cx="89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C3BECA1-F88B-479F-8C0D-8DD3441C4253}"/>
                    </a:ext>
                  </a:extLst>
                </p14:cNvPr>
                <p14:cNvContentPartPr/>
                <p14:nvPr/>
              </p14:nvContentPartPr>
              <p14:xfrm>
                <a:off x="10547610" y="4075086"/>
                <a:ext cx="93240" cy="77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C3BECA1-F88B-479F-8C0D-8DD3441C425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38610" y="4066086"/>
                  <a:ext cx="110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5B8430D-1907-418A-8D98-9B76B7D9A1B2}"/>
                    </a:ext>
                  </a:extLst>
                </p14:cNvPr>
                <p14:cNvContentPartPr/>
                <p14:nvPr/>
              </p14:nvContentPartPr>
              <p14:xfrm>
                <a:off x="10504770" y="4161486"/>
                <a:ext cx="87480" cy="230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5B8430D-1907-418A-8D98-9B76B7D9A1B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96130" y="4152846"/>
                  <a:ext cx="105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44FA0EC-4A3E-4734-A3FB-729FBBFB0276}"/>
                    </a:ext>
                  </a:extLst>
                </p14:cNvPr>
                <p14:cNvContentPartPr/>
                <p14:nvPr/>
              </p14:nvContentPartPr>
              <p14:xfrm>
                <a:off x="10453290" y="4372086"/>
                <a:ext cx="78480" cy="918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44FA0EC-4A3E-4734-A3FB-729FBBFB027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44290" y="4363086"/>
                  <a:ext cx="961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D6EF324-FBFF-4ED4-8101-3CD0C8F34DD4}"/>
              </a:ext>
            </a:extLst>
          </p:cNvPr>
          <p:cNvGrpSpPr/>
          <p:nvPr/>
        </p:nvGrpSpPr>
        <p:grpSpPr>
          <a:xfrm>
            <a:off x="6977130" y="3581526"/>
            <a:ext cx="1114920" cy="457920"/>
            <a:chOff x="6977130" y="3581526"/>
            <a:chExt cx="111492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A02D68A-2DD4-454B-B332-559E7371DA81}"/>
                    </a:ext>
                  </a:extLst>
                </p14:cNvPr>
                <p14:cNvContentPartPr/>
                <p14:nvPr/>
              </p14:nvContentPartPr>
              <p14:xfrm>
                <a:off x="6977130" y="3795006"/>
                <a:ext cx="168120" cy="1256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A02D68A-2DD4-454B-B332-559E7371DA8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968490" y="3786006"/>
                  <a:ext cx="18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EE1C3E8-7689-40C0-9C54-8A5C62FC954D}"/>
                    </a:ext>
                  </a:extLst>
                </p14:cNvPr>
                <p14:cNvContentPartPr/>
                <p14:nvPr/>
              </p14:nvContentPartPr>
              <p14:xfrm>
                <a:off x="7238850" y="3670086"/>
                <a:ext cx="56520" cy="252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E1C3E8-7689-40C0-9C54-8A5C62FC954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229850" y="3661086"/>
                  <a:ext cx="74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2804F3B-5DB8-4215-AE4A-13DE3C3D6BE6}"/>
                    </a:ext>
                  </a:extLst>
                </p14:cNvPr>
                <p14:cNvContentPartPr/>
                <p14:nvPr/>
              </p14:nvContentPartPr>
              <p14:xfrm>
                <a:off x="7371330" y="3663606"/>
                <a:ext cx="89640" cy="2422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2804F3B-5DB8-4215-AE4A-13DE3C3D6BE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62330" y="3654606"/>
                  <a:ext cx="107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7A1EFAB-84C5-4F0B-95E0-3F336577826D}"/>
                    </a:ext>
                  </a:extLst>
                </p14:cNvPr>
                <p14:cNvContentPartPr/>
                <p14:nvPr/>
              </p14:nvContentPartPr>
              <p14:xfrm>
                <a:off x="7480050" y="3807966"/>
                <a:ext cx="126360" cy="172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7A1EFAB-84C5-4F0B-95E0-3F336577826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471410" y="3799326"/>
                  <a:ext cx="144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33CE058-01A1-47ED-BEE1-0CD3109A14BD}"/>
                    </a:ext>
                  </a:extLst>
                </p14:cNvPr>
                <p14:cNvContentPartPr/>
                <p14:nvPr/>
              </p14:nvContentPartPr>
              <p14:xfrm>
                <a:off x="7543410" y="3912726"/>
                <a:ext cx="110160" cy="2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33CE058-01A1-47ED-BEE1-0CD3109A14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34410" y="3903726"/>
                  <a:ext cx="127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E2214DD-9F52-48E7-A45F-F44585A7A905}"/>
                    </a:ext>
                  </a:extLst>
                </p14:cNvPr>
                <p14:cNvContentPartPr/>
                <p14:nvPr/>
              </p14:nvContentPartPr>
              <p14:xfrm>
                <a:off x="7601730" y="3715086"/>
                <a:ext cx="156600" cy="3243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E2214DD-9F52-48E7-A45F-F44585A7A90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593090" y="3706446"/>
                  <a:ext cx="1742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A1B6C21-F22A-45C1-A4EF-359263D57E4B}"/>
                    </a:ext>
                  </a:extLst>
                </p14:cNvPr>
                <p14:cNvContentPartPr/>
                <p14:nvPr/>
              </p14:nvContentPartPr>
              <p14:xfrm>
                <a:off x="7754010" y="3767646"/>
                <a:ext cx="104400" cy="120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A1B6C21-F22A-45C1-A4EF-359263D57E4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45370" y="3758646"/>
                  <a:ext cx="122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A31F0B7-2860-4DCD-9DC6-6A32BF4FD2DF}"/>
                    </a:ext>
                  </a:extLst>
                </p14:cNvPr>
                <p14:cNvContentPartPr/>
                <p14:nvPr/>
              </p14:nvContentPartPr>
              <p14:xfrm>
                <a:off x="7900170" y="3702486"/>
                <a:ext cx="54360" cy="2203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A31F0B7-2860-4DCD-9DC6-6A32BF4FD2D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91530" y="3693486"/>
                  <a:ext cx="72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46FE478-90B4-490E-8B92-6E647251A3F1}"/>
                    </a:ext>
                  </a:extLst>
                </p14:cNvPr>
                <p14:cNvContentPartPr/>
                <p14:nvPr/>
              </p14:nvContentPartPr>
              <p14:xfrm>
                <a:off x="7970010" y="3581526"/>
                <a:ext cx="122040" cy="449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46FE478-90B4-490E-8B92-6E647251A3F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961370" y="3572886"/>
                  <a:ext cx="13968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E071668-3E1F-4CDA-808F-58F63753DC4E}"/>
              </a:ext>
            </a:extLst>
          </p:cNvPr>
          <p:cNvGrpSpPr/>
          <p:nvPr/>
        </p:nvGrpSpPr>
        <p:grpSpPr>
          <a:xfrm>
            <a:off x="1182570" y="4502406"/>
            <a:ext cx="276120" cy="233280"/>
            <a:chOff x="1182570" y="4502406"/>
            <a:chExt cx="27612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1119E4F-A15E-4491-910F-36E8A4AF79B4}"/>
                    </a:ext>
                  </a:extLst>
                </p14:cNvPr>
                <p14:cNvContentPartPr/>
                <p14:nvPr/>
              </p14:nvContentPartPr>
              <p14:xfrm>
                <a:off x="1182570" y="4573686"/>
                <a:ext cx="228240" cy="13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1119E4F-A15E-4491-910F-36E8A4AF79B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73930" y="4564686"/>
                  <a:ext cx="24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FA775BB-EF89-4F73-AB84-85D83E2F8861}"/>
                    </a:ext>
                  </a:extLst>
                </p14:cNvPr>
                <p14:cNvContentPartPr/>
                <p14:nvPr/>
              </p14:nvContentPartPr>
              <p14:xfrm>
                <a:off x="1270410" y="4650726"/>
                <a:ext cx="147960" cy="324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FA775BB-EF89-4F73-AB84-85D83E2F886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61410" y="4641726"/>
                  <a:ext cx="165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C5801F2-829B-4332-A2B1-13ED771DDDD1}"/>
                    </a:ext>
                  </a:extLst>
                </p14:cNvPr>
                <p14:cNvContentPartPr/>
                <p14:nvPr/>
              </p14:nvContentPartPr>
              <p14:xfrm>
                <a:off x="1301730" y="4502406"/>
                <a:ext cx="156960" cy="233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C5801F2-829B-4332-A2B1-13ED771DDDD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293090" y="4493406"/>
                  <a:ext cx="1746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DB57C1A-707F-437F-802B-0358684FCE1E}"/>
              </a:ext>
            </a:extLst>
          </p:cNvPr>
          <p:cNvGrpSpPr/>
          <p:nvPr/>
        </p:nvGrpSpPr>
        <p:grpSpPr>
          <a:xfrm>
            <a:off x="1881330" y="4543086"/>
            <a:ext cx="388080" cy="178920"/>
            <a:chOff x="1881330" y="4543086"/>
            <a:chExt cx="38808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979B09A-0D00-4478-AE6E-2B63F64508EF}"/>
                    </a:ext>
                  </a:extLst>
                </p14:cNvPr>
                <p14:cNvContentPartPr/>
                <p14:nvPr/>
              </p14:nvContentPartPr>
              <p14:xfrm>
                <a:off x="1881330" y="4543086"/>
                <a:ext cx="170640" cy="178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979B09A-0D00-4478-AE6E-2B63F64508E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72690" y="4534086"/>
                  <a:ext cx="18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335CC60-BB6A-4B87-996A-2581B69A0BBC}"/>
                    </a:ext>
                  </a:extLst>
                </p14:cNvPr>
                <p14:cNvContentPartPr/>
                <p14:nvPr/>
              </p14:nvContentPartPr>
              <p14:xfrm>
                <a:off x="1926330" y="4623006"/>
                <a:ext cx="126360" cy="29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335CC60-BB6A-4B87-996A-2581B69A0BB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917690" y="4614006"/>
                  <a:ext cx="144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C92CF8E-2FA7-4D2F-8AD4-488991E57756}"/>
                    </a:ext>
                  </a:extLst>
                </p14:cNvPr>
                <p14:cNvContentPartPr/>
                <p14:nvPr/>
              </p14:nvContentPartPr>
              <p14:xfrm>
                <a:off x="2166450" y="4554966"/>
                <a:ext cx="102960" cy="151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C92CF8E-2FA7-4D2F-8AD4-488991E5775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57450" y="4546326"/>
                  <a:ext cx="1206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3ED3575E-884D-4229-B4A6-A921EDAB3C91}"/>
              </a:ext>
            </a:extLst>
          </p:cNvPr>
          <p:cNvGrpSpPr/>
          <p:nvPr/>
        </p:nvGrpSpPr>
        <p:grpSpPr>
          <a:xfrm>
            <a:off x="4742250" y="4452366"/>
            <a:ext cx="1063080" cy="303120"/>
            <a:chOff x="4742250" y="4452366"/>
            <a:chExt cx="106308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F040E09-49F5-4F3D-B565-DF7CF1870A2F}"/>
                    </a:ext>
                  </a:extLst>
                </p14:cNvPr>
                <p14:cNvContentPartPr/>
                <p14:nvPr/>
              </p14:nvContentPartPr>
              <p14:xfrm>
                <a:off x="4742250" y="4536966"/>
                <a:ext cx="142200" cy="161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F040E09-49F5-4F3D-B565-DF7CF1870A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33610" y="4528326"/>
                  <a:ext cx="159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85BBD0A-0339-46A6-BDA6-E479324FA5BC}"/>
                    </a:ext>
                  </a:extLst>
                </p14:cNvPr>
                <p14:cNvContentPartPr/>
                <p14:nvPr/>
              </p14:nvContentPartPr>
              <p14:xfrm>
                <a:off x="4795530" y="4560726"/>
                <a:ext cx="90360" cy="1144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85BBD0A-0339-46A6-BDA6-E479324FA5B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86530" y="4551726"/>
                  <a:ext cx="108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A2102D3-A1C1-44C6-99BB-CDA026064D57}"/>
                    </a:ext>
                  </a:extLst>
                </p14:cNvPr>
                <p14:cNvContentPartPr/>
                <p14:nvPr/>
              </p14:nvContentPartPr>
              <p14:xfrm>
                <a:off x="4918290" y="4637046"/>
                <a:ext cx="93960" cy="116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A2102D3-A1C1-44C6-99BB-CDA026064D5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09650" y="4628406"/>
                  <a:ext cx="111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81F262E-67AB-40CE-B27C-C435CF84B075}"/>
                    </a:ext>
                  </a:extLst>
                </p14:cNvPr>
                <p14:cNvContentPartPr/>
                <p14:nvPr/>
              </p14:nvContentPartPr>
              <p14:xfrm>
                <a:off x="4908210" y="4452366"/>
                <a:ext cx="120240" cy="12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81F262E-67AB-40CE-B27C-C435CF84B07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899210" y="4443726"/>
                  <a:ext cx="137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BB6C9E8-475A-4414-A1C7-2DE4CA37DFDD}"/>
                    </a:ext>
                  </a:extLst>
                </p14:cNvPr>
                <p14:cNvContentPartPr/>
                <p14:nvPr/>
              </p14:nvContentPartPr>
              <p14:xfrm>
                <a:off x="4980210" y="4459206"/>
                <a:ext cx="10080" cy="1166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BB6C9E8-475A-4414-A1C7-2DE4CA37DFD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71570" y="4450206"/>
                  <a:ext cx="27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614867B-F302-42D1-91E6-B5BE8D5E734D}"/>
                    </a:ext>
                  </a:extLst>
                </p14:cNvPr>
                <p14:cNvContentPartPr/>
                <p14:nvPr/>
              </p14:nvContentPartPr>
              <p14:xfrm>
                <a:off x="5089650" y="4520766"/>
                <a:ext cx="121680" cy="1659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614867B-F302-42D1-91E6-B5BE8D5E734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81010" y="4511766"/>
                  <a:ext cx="139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9EFC2B1-2B29-435B-82E2-7CAE08241C10}"/>
                    </a:ext>
                  </a:extLst>
                </p14:cNvPr>
                <p14:cNvContentPartPr/>
                <p14:nvPr/>
              </p14:nvContentPartPr>
              <p14:xfrm>
                <a:off x="5243010" y="4610406"/>
                <a:ext cx="103680" cy="1364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9EFC2B1-2B29-435B-82E2-7CAE08241C1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234010" y="4601766"/>
                  <a:ext cx="121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C7423F6-55A7-4427-A650-A19BB1FE2C22}"/>
                    </a:ext>
                  </a:extLst>
                </p14:cNvPr>
                <p14:cNvContentPartPr/>
                <p14:nvPr/>
              </p14:nvContentPartPr>
              <p14:xfrm>
                <a:off x="5339490" y="4639566"/>
                <a:ext cx="10440" cy="115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C7423F6-55A7-4427-A650-A19BB1FE2C2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30850" y="4630926"/>
                  <a:ext cx="28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9705813-E4B5-4D26-AC26-6BDD805D7405}"/>
                    </a:ext>
                  </a:extLst>
                </p14:cNvPr>
                <p14:cNvContentPartPr/>
                <p14:nvPr/>
              </p14:nvContentPartPr>
              <p14:xfrm>
                <a:off x="5411850" y="4531566"/>
                <a:ext cx="148320" cy="1767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9705813-E4B5-4D26-AC26-6BDD805D740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03210" y="4522926"/>
                  <a:ext cx="16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7AFF5C3-6DA9-43AF-B2D1-0C4403FF3B74}"/>
                    </a:ext>
                  </a:extLst>
                </p14:cNvPr>
                <p14:cNvContentPartPr/>
                <p14:nvPr/>
              </p14:nvContentPartPr>
              <p14:xfrm>
                <a:off x="5561610" y="4634526"/>
                <a:ext cx="78480" cy="117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7AFF5C3-6DA9-43AF-B2D1-0C4403FF3B7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2610" y="4625886"/>
                  <a:ext cx="96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A0A9F45-F0AF-4F21-81DC-9D2B3152D155}"/>
                    </a:ext>
                  </a:extLst>
                </p14:cNvPr>
                <p14:cNvContentPartPr/>
                <p14:nvPr/>
              </p14:nvContentPartPr>
              <p14:xfrm>
                <a:off x="5721450" y="4613286"/>
                <a:ext cx="83880" cy="60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A0A9F45-F0AF-4F21-81DC-9D2B3152D15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12450" y="4604646"/>
                  <a:ext cx="1015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E555AA9-7474-4C59-A95F-466ED280998B}"/>
              </a:ext>
            </a:extLst>
          </p:cNvPr>
          <p:cNvGrpSpPr/>
          <p:nvPr/>
        </p:nvGrpSpPr>
        <p:grpSpPr>
          <a:xfrm>
            <a:off x="5965890" y="4379646"/>
            <a:ext cx="1189800" cy="379080"/>
            <a:chOff x="5965890" y="4379646"/>
            <a:chExt cx="118980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F281FE9-54B2-4CFC-9596-2551F590D984}"/>
                    </a:ext>
                  </a:extLst>
                </p14:cNvPr>
                <p14:cNvContentPartPr/>
                <p14:nvPr/>
              </p14:nvContentPartPr>
              <p14:xfrm>
                <a:off x="5965890" y="4550286"/>
                <a:ext cx="159120" cy="127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F281FE9-54B2-4CFC-9596-2551F590D98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957250" y="4541286"/>
                  <a:ext cx="176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4B3C881-1233-4265-9D0F-0C87A55CF1A1}"/>
                    </a:ext>
                  </a:extLst>
                </p14:cNvPr>
                <p14:cNvContentPartPr/>
                <p14:nvPr/>
              </p14:nvContentPartPr>
              <p14:xfrm>
                <a:off x="6203130" y="4457406"/>
                <a:ext cx="84600" cy="264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4B3C881-1233-4265-9D0F-0C87A55CF1A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94130" y="4448406"/>
                  <a:ext cx="102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9089277-BC8A-40CD-922F-3D72B56DFD56}"/>
                    </a:ext>
                  </a:extLst>
                </p14:cNvPr>
                <p14:cNvContentPartPr/>
                <p14:nvPr/>
              </p14:nvContentPartPr>
              <p14:xfrm>
                <a:off x="6379530" y="4446606"/>
                <a:ext cx="105480" cy="215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9089277-BC8A-40CD-922F-3D72B56DFD5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70530" y="4437606"/>
                  <a:ext cx="123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5529F47-665C-4335-A3C3-B1E5057320AD}"/>
                    </a:ext>
                  </a:extLst>
                </p14:cNvPr>
                <p14:cNvContentPartPr/>
                <p14:nvPr/>
              </p14:nvContentPartPr>
              <p14:xfrm>
                <a:off x="6557730" y="4608246"/>
                <a:ext cx="105840" cy="1393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5529F47-665C-4335-A3C3-B1E5057320A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548730" y="4599246"/>
                  <a:ext cx="123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862FC09-852E-4916-9D83-FE95834604E8}"/>
                    </a:ext>
                  </a:extLst>
                </p14:cNvPr>
                <p14:cNvContentPartPr/>
                <p14:nvPr/>
              </p14:nvContentPartPr>
              <p14:xfrm>
                <a:off x="6659610" y="4617966"/>
                <a:ext cx="20880" cy="140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862FC09-852E-4916-9D83-FE95834604E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650970" y="4609326"/>
                  <a:ext cx="38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4A162A0-8AAD-45FA-B10E-74B7E3234BBF}"/>
                    </a:ext>
                  </a:extLst>
                </p14:cNvPr>
                <p14:cNvContentPartPr/>
                <p14:nvPr/>
              </p14:nvContentPartPr>
              <p14:xfrm>
                <a:off x="6769410" y="4494126"/>
                <a:ext cx="79560" cy="203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4A162A0-8AAD-45FA-B10E-74B7E3234BB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760410" y="4485126"/>
                  <a:ext cx="97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2CE632A-2F00-4FDE-961F-25F045F0A364}"/>
                    </a:ext>
                  </a:extLst>
                </p14:cNvPr>
                <p14:cNvContentPartPr/>
                <p14:nvPr/>
              </p14:nvContentPartPr>
              <p14:xfrm>
                <a:off x="6861210" y="4527606"/>
                <a:ext cx="91800" cy="1324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2CE632A-2F00-4FDE-961F-25F045F0A36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52210" y="4518966"/>
                  <a:ext cx="10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DB6E9D6-42E1-4C27-8C6C-2319B73A7CAC}"/>
                    </a:ext>
                  </a:extLst>
                </p14:cNvPr>
                <p14:cNvContentPartPr/>
                <p14:nvPr/>
              </p14:nvContentPartPr>
              <p14:xfrm>
                <a:off x="6944730" y="4485486"/>
                <a:ext cx="102960" cy="2181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DB6E9D6-42E1-4C27-8C6C-2319B73A7CA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35730" y="4476486"/>
                  <a:ext cx="120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C0900B3-0875-43DD-903E-9D1C8B70D0FC}"/>
                    </a:ext>
                  </a:extLst>
                </p14:cNvPr>
                <p14:cNvContentPartPr/>
                <p14:nvPr/>
              </p14:nvContentPartPr>
              <p14:xfrm>
                <a:off x="7025730" y="4379646"/>
                <a:ext cx="129960" cy="354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C0900B3-0875-43DD-903E-9D1C8B70D0F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16730" y="4370646"/>
                  <a:ext cx="14760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A8315F4-87F2-48DD-BBD6-0DF2D84C1993}"/>
              </a:ext>
            </a:extLst>
          </p:cNvPr>
          <p:cNvGrpSpPr/>
          <p:nvPr/>
        </p:nvGrpSpPr>
        <p:grpSpPr>
          <a:xfrm>
            <a:off x="7417410" y="4498086"/>
            <a:ext cx="88200" cy="153000"/>
            <a:chOff x="7417410" y="4498086"/>
            <a:chExt cx="8820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E92ADA1-FDFB-4B67-9A1A-6E3177A6B234}"/>
                    </a:ext>
                  </a:extLst>
                </p14:cNvPr>
                <p14:cNvContentPartPr/>
                <p14:nvPr/>
              </p14:nvContentPartPr>
              <p14:xfrm>
                <a:off x="7417410" y="4498086"/>
                <a:ext cx="88200" cy="102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E92ADA1-FDFB-4B67-9A1A-6E3177A6B23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408410" y="4489446"/>
                  <a:ext cx="105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31080CE-08DC-47AC-9490-CFE9E1F5F0D4}"/>
                    </a:ext>
                  </a:extLst>
                </p14:cNvPr>
                <p14:cNvContentPartPr/>
                <p14:nvPr/>
              </p14:nvContentPartPr>
              <p14:xfrm>
                <a:off x="7433970" y="4633806"/>
                <a:ext cx="65160" cy="17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31080CE-08DC-47AC-9490-CFE9E1F5F0D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25330" y="4625166"/>
                  <a:ext cx="82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7F60728-B2AD-4CDC-9860-1BC5D0075D12}"/>
              </a:ext>
            </a:extLst>
          </p:cNvPr>
          <p:cNvGrpSpPr/>
          <p:nvPr/>
        </p:nvGrpSpPr>
        <p:grpSpPr>
          <a:xfrm>
            <a:off x="7773090" y="4441566"/>
            <a:ext cx="552600" cy="239760"/>
            <a:chOff x="7773090" y="4441566"/>
            <a:chExt cx="55260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E4FD55E-C569-421F-9718-11D70008D515}"/>
                    </a:ext>
                  </a:extLst>
                </p14:cNvPr>
                <p14:cNvContentPartPr/>
                <p14:nvPr/>
              </p14:nvContentPartPr>
              <p14:xfrm>
                <a:off x="7773090" y="4477206"/>
                <a:ext cx="84600" cy="1922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E4FD55E-C569-421F-9718-11D70008D51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64450" y="4468566"/>
                  <a:ext cx="102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3BE49CF-568A-4412-AE0E-6A20FD4C6C97}"/>
                    </a:ext>
                  </a:extLst>
                </p14:cNvPr>
                <p14:cNvContentPartPr/>
                <p14:nvPr/>
              </p14:nvContentPartPr>
              <p14:xfrm>
                <a:off x="7944090" y="4524366"/>
                <a:ext cx="132480" cy="1321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3BE49CF-568A-4412-AE0E-6A20FD4C6C9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935450" y="4515366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B69FFD1-C07C-497F-8408-CC18CC588B4C}"/>
                    </a:ext>
                  </a:extLst>
                </p14:cNvPr>
                <p14:cNvContentPartPr/>
                <p14:nvPr/>
              </p14:nvContentPartPr>
              <p14:xfrm>
                <a:off x="8121570" y="4531926"/>
                <a:ext cx="94680" cy="1321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B69FFD1-C07C-497F-8408-CC18CC588B4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112930" y="4522926"/>
                  <a:ext cx="112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D948138-EBF1-4440-A97A-D7DCFBB2E608}"/>
                    </a:ext>
                  </a:extLst>
                </p14:cNvPr>
                <p14:cNvContentPartPr/>
                <p14:nvPr/>
              </p14:nvContentPartPr>
              <p14:xfrm>
                <a:off x="8252250" y="4441566"/>
                <a:ext cx="73440" cy="2397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D948138-EBF1-4440-A97A-D7DCFBB2E60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243250" y="4432566"/>
                  <a:ext cx="9108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A03C017-4EDC-4EF6-A0BF-5D34A3918553}"/>
              </a:ext>
            </a:extLst>
          </p:cNvPr>
          <p:cNvGrpSpPr/>
          <p:nvPr/>
        </p:nvGrpSpPr>
        <p:grpSpPr>
          <a:xfrm>
            <a:off x="8463570" y="4341486"/>
            <a:ext cx="1114560" cy="388440"/>
            <a:chOff x="8463570" y="4341486"/>
            <a:chExt cx="111456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B854CF0-4791-43E6-9C04-2285AA45A85E}"/>
                    </a:ext>
                  </a:extLst>
                </p14:cNvPr>
                <p14:cNvContentPartPr/>
                <p14:nvPr/>
              </p14:nvContentPartPr>
              <p14:xfrm>
                <a:off x="8463570" y="4535526"/>
                <a:ext cx="164160" cy="1137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B854CF0-4791-43E6-9C04-2285AA45A85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454570" y="4526526"/>
                  <a:ext cx="181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46B1A63-CCFB-44DB-BCFD-75F90C9E0804}"/>
                    </a:ext>
                  </a:extLst>
                </p14:cNvPr>
                <p14:cNvContentPartPr/>
                <p14:nvPr/>
              </p14:nvContentPartPr>
              <p14:xfrm>
                <a:off x="8711250" y="4425006"/>
                <a:ext cx="87840" cy="2656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46B1A63-CCFB-44DB-BCFD-75F90C9E080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702250" y="4416366"/>
                  <a:ext cx="105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07F88E5-20AA-498E-9436-0BFE801029D4}"/>
                    </a:ext>
                  </a:extLst>
                </p14:cNvPr>
                <p14:cNvContentPartPr/>
                <p14:nvPr/>
              </p14:nvContentPartPr>
              <p14:xfrm>
                <a:off x="8833290" y="4426806"/>
                <a:ext cx="112320" cy="2361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07F88E5-20AA-498E-9436-0BFE801029D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824290" y="4418166"/>
                  <a:ext cx="129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90C50D-4E3F-4B78-9A00-02D4E98B8F5A}"/>
                    </a:ext>
                  </a:extLst>
                </p14:cNvPr>
                <p14:cNvContentPartPr/>
                <p14:nvPr/>
              </p14:nvContentPartPr>
              <p14:xfrm>
                <a:off x="9019410" y="4565046"/>
                <a:ext cx="84240" cy="140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90C50D-4E3F-4B78-9A00-02D4E98B8F5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010770" y="4556046"/>
                  <a:ext cx="101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CA3A1A4-EDF1-4A8A-8B55-7828F1D03EA4}"/>
                    </a:ext>
                  </a:extLst>
                </p14:cNvPr>
                <p14:cNvContentPartPr/>
                <p14:nvPr/>
              </p14:nvContentPartPr>
              <p14:xfrm>
                <a:off x="9052530" y="4627326"/>
                <a:ext cx="74160" cy="118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CA3A1A4-EDF1-4A8A-8B55-7828F1D03EA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043890" y="4618326"/>
                  <a:ext cx="91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7C400E6-A868-4AF3-98A0-10A76EFEA28C}"/>
                    </a:ext>
                  </a:extLst>
                </p14:cNvPr>
                <p14:cNvContentPartPr/>
                <p14:nvPr/>
              </p14:nvContentPartPr>
              <p14:xfrm>
                <a:off x="9098250" y="4509246"/>
                <a:ext cx="171720" cy="220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7C400E6-A868-4AF3-98A0-10A76EFEA28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89250" y="4500606"/>
                  <a:ext cx="189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010785E-3798-4949-B99A-7CCF72353852}"/>
                    </a:ext>
                  </a:extLst>
                </p14:cNvPr>
                <p14:cNvContentPartPr/>
                <p14:nvPr/>
              </p14:nvContentPartPr>
              <p14:xfrm>
                <a:off x="9279330" y="4485846"/>
                <a:ext cx="178200" cy="1915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010785E-3798-4949-B99A-7CCF7235385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270690" y="4477206"/>
                  <a:ext cx="195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0BDBBD7-8E5E-4684-89A9-4E678ADABCAF}"/>
                    </a:ext>
                  </a:extLst>
                </p14:cNvPr>
                <p14:cNvContentPartPr/>
                <p14:nvPr/>
              </p14:nvContentPartPr>
              <p14:xfrm>
                <a:off x="9467970" y="4341486"/>
                <a:ext cx="110160" cy="3877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0BDBBD7-8E5E-4684-89A9-4E678ADABCA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458970" y="4332486"/>
                  <a:ext cx="1278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58C7424-E975-4D58-A585-62E98E8A6E58}"/>
              </a:ext>
            </a:extLst>
          </p:cNvPr>
          <p:cNvGrpSpPr/>
          <p:nvPr/>
        </p:nvGrpSpPr>
        <p:grpSpPr>
          <a:xfrm>
            <a:off x="2889330" y="4419606"/>
            <a:ext cx="1612440" cy="369000"/>
            <a:chOff x="2889330" y="4419606"/>
            <a:chExt cx="161244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3D2194B-6F1D-4B63-8B93-E3CD2BBF1D38}"/>
                    </a:ext>
                  </a:extLst>
                </p14:cNvPr>
                <p14:cNvContentPartPr/>
                <p14:nvPr/>
              </p14:nvContentPartPr>
              <p14:xfrm>
                <a:off x="4402770" y="4547046"/>
                <a:ext cx="89640" cy="98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3D2194B-6F1D-4B63-8B93-E3CD2BBF1D3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394130" y="4538046"/>
                  <a:ext cx="107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A1F7EC0-B3E6-44FE-A6F8-66F6526D04B4}"/>
                    </a:ext>
                  </a:extLst>
                </p14:cNvPr>
                <p14:cNvContentPartPr/>
                <p14:nvPr/>
              </p14:nvContentPartPr>
              <p14:xfrm>
                <a:off x="4418970" y="4684566"/>
                <a:ext cx="82800" cy="194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A1F7EC0-B3E6-44FE-A6F8-66F6526D04B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410330" y="4675926"/>
                  <a:ext cx="10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E3B8F73-9D1B-4F2D-94DE-C5F169FBB636}"/>
                    </a:ext>
                  </a:extLst>
                </p14:cNvPr>
                <p14:cNvContentPartPr/>
                <p14:nvPr/>
              </p14:nvContentPartPr>
              <p14:xfrm>
                <a:off x="2889330" y="4499886"/>
                <a:ext cx="101880" cy="2264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E3B8F73-9D1B-4F2D-94DE-C5F169FBB63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80330" y="4490886"/>
                  <a:ext cx="119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58B2011-618B-4BB7-8431-C6F1BC13442E}"/>
                    </a:ext>
                  </a:extLst>
                </p14:cNvPr>
                <p14:cNvContentPartPr/>
                <p14:nvPr/>
              </p14:nvContentPartPr>
              <p14:xfrm>
                <a:off x="3056730" y="4567926"/>
                <a:ext cx="12960" cy="1598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58B2011-618B-4BB7-8431-C6F1BC13442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48090" y="4558926"/>
                  <a:ext cx="3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46BCC79-FF36-4E6E-9056-9D7A0EFD2B9F}"/>
                    </a:ext>
                  </a:extLst>
                </p14:cNvPr>
                <p14:cNvContentPartPr/>
                <p14:nvPr/>
              </p14:nvContentPartPr>
              <p14:xfrm>
                <a:off x="3119010" y="4570086"/>
                <a:ext cx="242640" cy="1508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46BCC79-FF36-4E6E-9056-9D7A0EFD2B9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110370" y="4561446"/>
                  <a:ext cx="260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C195779-6E38-452D-B262-FFBAC8417B1C}"/>
                    </a:ext>
                  </a:extLst>
                </p14:cNvPr>
                <p14:cNvContentPartPr/>
                <p14:nvPr/>
              </p14:nvContentPartPr>
              <p14:xfrm>
                <a:off x="3364170" y="4512126"/>
                <a:ext cx="69120" cy="2145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C195779-6E38-452D-B262-FFBAC8417B1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55530" y="4503486"/>
                  <a:ext cx="86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D8E3B6D-6474-4550-977B-29EB6C65A938}"/>
                    </a:ext>
                  </a:extLst>
                </p14:cNvPr>
                <p14:cNvContentPartPr/>
                <p14:nvPr/>
              </p14:nvContentPartPr>
              <p14:xfrm>
                <a:off x="3485850" y="4604286"/>
                <a:ext cx="176760" cy="1159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D8E3B6D-6474-4550-977B-29EB6C65A93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476850" y="4595286"/>
                  <a:ext cx="194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A27D5E3-E4B4-4CA8-9899-6AFA712892B9}"/>
                    </a:ext>
                  </a:extLst>
                </p14:cNvPr>
                <p14:cNvContentPartPr/>
                <p14:nvPr/>
              </p14:nvContentPartPr>
              <p14:xfrm>
                <a:off x="3702570" y="4507086"/>
                <a:ext cx="55440" cy="2574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A27D5E3-E4B4-4CA8-9899-6AFA712892B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93570" y="4498086"/>
                  <a:ext cx="73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F18C268-C3E1-48B2-A862-837E54F2B89A}"/>
                    </a:ext>
                  </a:extLst>
                </p14:cNvPr>
                <p14:cNvContentPartPr/>
                <p14:nvPr/>
              </p14:nvContentPartPr>
              <p14:xfrm>
                <a:off x="3775650" y="4502406"/>
                <a:ext cx="82800" cy="2037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F18C268-C3E1-48B2-A862-837E54F2B89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767010" y="4493406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933281C-DD14-47EF-B7B1-C1AE6B3917AC}"/>
                    </a:ext>
                  </a:extLst>
                </p14:cNvPr>
                <p14:cNvContentPartPr/>
                <p14:nvPr/>
              </p14:nvContentPartPr>
              <p14:xfrm>
                <a:off x="3914250" y="4606086"/>
                <a:ext cx="86040" cy="1537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933281C-DD14-47EF-B7B1-C1AE6B3917A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905250" y="4597446"/>
                  <a:ext cx="103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AED1B14-5213-497D-94CA-FD848CC12C95}"/>
                    </a:ext>
                  </a:extLst>
                </p14:cNvPr>
                <p14:cNvContentPartPr/>
                <p14:nvPr/>
              </p14:nvContentPartPr>
              <p14:xfrm>
                <a:off x="3959970" y="4668726"/>
                <a:ext cx="60480" cy="986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AED1B14-5213-497D-94CA-FD848CC12C9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950970" y="4659726"/>
                  <a:ext cx="78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869C36D-32F8-4162-9D1D-61F63061A3E0}"/>
                    </a:ext>
                  </a:extLst>
                </p14:cNvPr>
                <p14:cNvContentPartPr/>
                <p14:nvPr/>
              </p14:nvContentPartPr>
              <p14:xfrm>
                <a:off x="4034490" y="4526526"/>
                <a:ext cx="58320" cy="1645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869C36D-32F8-4162-9D1D-61F63061A3E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25490" y="4517886"/>
                  <a:ext cx="75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8C5770D-FD49-4B4C-9075-F0FCEBC353D2}"/>
                    </a:ext>
                  </a:extLst>
                </p14:cNvPr>
                <p14:cNvContentPartPr/>
                <p14:nvPr/>
              </p14:nvContentPartPr>
              <p14:xfrm>
                <a:off x="4087410" y="4419606"/>
                <a:ext cx="232200" cy="369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8C5770D-FD49-4B4C-9075-F0FCEBC353D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078770" y="4410966"/>
                  <a:ext cx="249840" cy="38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730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Algebraic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90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 reduction from the spectral </a:t>
                </a:r>
                <a:r>
                  <a:rPr lang="en-CA" sz="2000" dirty="0" err="1"/>
                  <a:t>sparsification</a:t>
                </a:r>
                <a:r>
                  <a:rPr lang="en-CA" sz="2000" dirty="0"/>
                  <a:t> problem to a purely linear algebraic problem.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are given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 with at most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nonzeros such that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≼</m:t>
                      </m:r>
                      <m:nary>
                        <m:naryPr>
                          <m:chr m:val="∑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≼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904128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27565B1-7E96-4D8E-94E3-9751884FACD6}"/>
              </a:ext>
            </a:extLst>
          </p:cNvPr>
          <p:cNvGrpSpPr/>
          <p:nvPr/>
        </p:nvGrpSpPr>
        <p:grpSpPr>
          <a:xfrm>
            <a:off x="964770" y="3957006"/>
            <a:ext cx="943560" cy="389160"/>
            <a:chOff x="964770" y="3957006"/>
            <a:chExt cx="94356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2640A2-08D9-4ECE-A71B-A8EDBE0CB625}"/>
                    </a:ext>
                  </a:extLst>
                </p14:cNvPr>
                <p14:cNvContentPartPr/>
                <p14:nvPr/>
              </p14:nvContentPartPr>
              <p14:xfrm>
                <a:off x="1062690" y="4048806"/>
                <a:ext cx="73080" cy="297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2640A2-08D9-4ECE-A71B-A8EDBE0CB6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4050" y="4040166"/>
                  <a:ext cx="90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297549-1979-494C-BCB2-6C5E1BFC35F6}"/>
                    </a:ext>
                  </a:extLst>
                </p14:cNvPr>
                <p14:cNvContentPartPr/>
                <p14:nvPr/>
              </p14:nvContentPartPr>
              <p14:xfrm>
                <a:off x="1078530" y="4083006"/>
                <a:ext cx="94320" cy="11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297549-1979-494C-BCB2-6C5E1BFC35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9890" y="4074366"/>
                  <a:ext cx="111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700E7D-B146-49D2-9A7C-FF34009A03D9}"/>
                    </a:ext>
                  </a:extLst>
                </p14:cNvPr>
                <p14:cNvContentPartPr/>
                <p14:nvPr/>
              </p14:nvContentPartPr>
              <p14:xfrm>
                <a:off x="1231890" y="4087686"/>
                <a:ext cx="96480" cy="103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700E7D-B146-49D2-9A7C-FF34009A03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23250" y="4079046"/>
                  <a:ext cx="114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E0A959-9F48-4FFC-9255-AC1A686C6E0E}"/>
                    </a:ext>
                  </a:extLst>
                </p14:cNvPr>
                <p14:cNvContentPartPr/>
                <p14:nvPr/>
              </p14:nvContentPartPr>
              <p14:xfrm>
                <a:off x="1356450" y="4109646"/>
                <a:ext cx="68760" cy="92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E0A959-9F48-4FFC-9255-AC1A686C6E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7810" y="4100646"/>
                  <a:ext cx="86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5F275C-0D41-443B-91AE-3934E2EF74BE}"/>
                    </a:ext>
                  </a:extLst>
                </p14:cNvPr>
                <p14:cNvContentPartPr/>
                <p14:nvPr/>
              </p14:nvContentPartPr>
              <p14:xfrm>
                <a:off x="1487130" y="4090926"/>
                <a:ext cx="82440" cy="96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5F275C-0D41-443B-91AE-3934E2EF74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8490" y="4081926"/>
                  <a:ext cx="100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BA6E64-72C9-4FBD-91C7-8FCE7A719D88}"/>
                    </a:ext>
                  </a:extLst>
                </p14:cNvPr>
                <p14:cNvContentPartPr/>
                <p14:nvPr/>
              </p14:nvContentPartPr>
              <p14:xfrm>
                <a:off x="1599810" y="3957006"/>
                <a:ext cx="130680" cy="351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BA6E64-72C9-4FBD-91C7-8FCE7A719D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90810" y="3948366"/>
                  <a:ext cx="148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D59FC9-DA0C-4E4C-B77F-007C9BEE301C}"/>
                    </a:ext>
                  </a:extLst>
                </p14:cNvPr>
                <p14:cNvContentPartPr/>
                <p14:nvPr/>
              </p14:nvContentPartPr>
              <p14:xfrm>
                <a:off x="964770" y="4288206"/>
                <a:ext cx="943560" cy="33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D59FC9-DA0C-4E4C-B77F-007C9BEE30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5770" y="4279206"/>
                  <a:ext cx="961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C5B666-97E6-4AF0-8C57-F858D76F25AA}"/>
              </a:ext>
            </a:extLst>
          </p:cNvPr>
          <p:cNvGrpSpPr/>
          <p:nvPr/>
        </p:nvGrpSpPr>
        <p:grpSpPr>
          <a:xfrm>
            <a:off x="3091650" y="4111806"/>
            <a:ext cx="575640" cy="404640"/>
            <a:chOff x="3091650" y="4111806"/>
            <a:chExt cx="57564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3B32C0-E60B-41D9-A573-F15793421ED9}"/>
                    </a:ext>
                  </a:extLst>
                </p14:cNvPr>
                <p14:cNvContentPartPr/>
                <p14:nvPr/>
              </p14:nvContentPartPr>
              <p14:xfrm>
                <a:off x="3091650" y="4111806"/>
                <a:ext cx="150120" cy="212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3B32C0-E60B-41D9-A573-F15793421E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83010" y="4102806"/>
                  <a:ext cx="167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7EA447-9D6A-4C0F-AB53-45AAACB99702}"/>
                    </a:ext>
                  </a:extLst>
                </p14:cNvPr>
                <p14:cNvContentPartPr/>
                <p14:nvPr/>
              </p14:nvContentPartPr>
              <p14:xfrm>
                <a:off x="3294330" y="4267326"/>
                <a:ext cx="94680" cy="170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7EA447-9D6A-4C0F-AB53-45AAACB997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85690" y="4258686"/>
                  <a:ext cx="112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482D1F-6DE5-4A24-BC00-F7D7AAA096BA}"/>
                    </a:ext>
                  </a:extLst>
                </p14:cNvPr>
                <p14:cNvContentPartPr/>
                <p14:nvPr/>
              </p14:nvContentPartPr>
              <p14:xfrm>
                <a:off x="3317730" y="4395126"/>
                <a:ext cx="122040" cy="1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482D1F-6DE5-4A24-BC00-F7D7AAA096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09090" y="4386126"/>
                  <a:ext cx="139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49A13E-A16D-4DD9-9EB5-7BAC83B04FAD}"/>
                    </a:ext>
                  </a:extLst>
                </p14:cNvPr>
                <p14:cNvContentPartPr/>
                <p14:nvPr/>
              </p14:nvContentPartPr>
              <p14:xfrm>
                <a:off x="3402330" y="4215846"/>
                <a:ext cx="255240" cy="300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49A13E-A16D-4DD9-9EB5-7BAC83B04F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93330" y="4206846"/>
                  <a:ext cx="272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B4B042-ABCD-421B-AF30-1CFE9C7F7614}"/>
                    </a:ext>
                  </a:extLst>
                </p14:cNvPr>
                <p14:cNvContentPartPr/>
                <p14:nvPr/>
              </p14:nvContentPartPr>
              <p14:xfrm>
                <a:off x="3574410" y="4286406"/>
                <a:ext cx="92880" cy="7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B4B042-ABCD-421B-AF30-1CFE9C7F76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65770" y="4277406"/>
                  <a:ext cx="110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C0A798-231B-49F6-B5A8-C090B463AAC0}"/>
              </a:ext>
            </a:extLst>
          </p:cNvPr>
          <p:cNvGrpSpPr/>
          <p:nvPr/>
        </p:nvGrpSpPr>
        <p:grpSpPr>
          <a:xfrm>
            <a:off x="3907770" y="4108206"/>
            <a:ext cx="824040" cy="426600"/>
            <a:chOff x="3907770" y="4108206"/>
            <a:chExt cx="82404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BEC74F-3A11-40A1-8092-DF1612340635}"/>
                    </a:ext>
                  </a:extLst>
                </p14:cNvPr>
                <p14:cNvContentPartPr/>
                <p14:nvPr/>
              </p14:nvContentPartPr>
              <p14:xfrm>
                <a:off x="3935490" y="4108206"/>
                <a:ext cx="146520" cy="30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BEC74F-3A11-40A1-8092-DF16123406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26490" y="4099566"/>
                  <a:ext cx="164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483438-7986-4D84-BEAB-9DBB1D96219D}"/>
                    </a:ext>
                  </a:extLst>
                </p14:cNvPr>
                <p14:cNvContentPartPr/>
                <p14:nvPr/>
              </p14:nvContentPartPr>
              <p14:xfrm>
                <a:off x="3913530" y="4140246"/>
                <a:ext cx="199800" cy="200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483438-7986-4D84-BEAB-9DBB1D9621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04890" y="4131246"/>
                  <a:ext cx="217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2CD4F7-739D-4EF9-AA0B-6773F6C01E32}"/>
                    </a:ext>
                  </a:extLst>
                </p14:cNvPr>
                <p14:cNvContentPartPr/>
                <p14:nvPr/>
              </p14:nvContentPartPr>
              <p14:xfrm>
                <a:off x="3907770" y="4396566"/>
                <a:ext cx="105840" cy="111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2CD4F7-739D-4EF9-AA0B-6773F6C01E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98770" y="4387566"/>
                  <a:ext cx="123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74C331-DFAB-470A-9FA7-94146C098480}"/>
                    </a:ext>
                  </a:extLst>
                </p14:cNvPr>
                <p14:cNvContentPartPr/>
                <p14:nvPr/>
              </p14:nvContentPartPr>
              <p14:xfrm>
                <a:off x="4042410" y="4401966"/>
                <a:ext cx="98640" cy="109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74C331-DFAB-470A-9FA7-94146C0984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33770" y="4393326"/>
                  <a:ext cx="116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621851-FA2D-427B-8D95-269687A5FCD5}"/>
                    </a:ext>
                  </a:extLst>
                </p14:cNvPr>
                <p14:cNvContentPartPr/>
                <p14:nvPr/>
              </p14:nvContentPartPr>
              <p14:xfrm>
                <a:off x="4164090" y="4387206"/>
                <a:ext cx="94680" cy="20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621851-FA2D-427B-8D95-269687A5FC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55450" y="4378566"/>
                  <a:ext cx="112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B56FE7B-EAE7-4611-85BE-E6A85EBA3E30}"/>
                    </a:ext>
                  </a:extLst>
                </p14:cNvPr>
                <p14:cNvContentPartPr/>
                <p14:nvPr/>
              </p14:nvContentPartPr>
              <p14:xfrm>
                <a:off x="4195410" y="4405926"/>
                <a:ext cx="107640" cy="128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B56FE7B-EAE7-4611-85BE-E6A85EBA3E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6410" y="4397286"/>
                  <a:ext cx="125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47CE0E-B0ED-4871-9A37-C72CEFBC5DEC}"/>
                    </a:ext>
                  </a:extLst>
                </p14:cNvPr>
                <p14:cNvContentPartPr/>
                <p14:nvPr/>
              </p14:nvContentPartPr>
              <p14:xfrm>
                <a:off x="4442730" y="4193886"/>
                <a:ext cx="117360" cy="215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47CE0E-B0ED-4871-9A37-C72CEFBC5D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33730" y="4184886"/>
                  <a:ext cx="135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A6A39F-1594-4477-8F25-8EA1EEFBB283}"/>
                    </a:ext>
                  </a:extLst>
                </p14:cNvPr>
                <p14:cNvContentPartPr/>
                <p14:nvPr/>
              </p14:nvContentPartPr>
              <p14:xfrm>
                <a:off x="4601490" y="4332126"/>
                <a:ext cx="130320" cy="10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A6A39F-1594-4477-8F25-8EA1EEFBB2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92850" y="4323486"/>
                  <a:ext cx="147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356E73-75E4-4A9E-8544-EA6F8F160756}"/>
              </a:ext>
            </a:extLst>
          </p:cNvPr>
          <p:cNvGrpSpPr/>
          <p:nvPr/>
        </p:nvGrpSpPr>
        <p:grpSpPr>
          <a:xfrm>
            <a:off x="4975890" y="4223046"/>
            <a:ext cx="92520" cy="77040"/>
            <a:chOff x="4975890" y="4223046"/>
            <a:chExt cx="9252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DBEF8C-CC56-4D79-A97B-5FC2E16FE0A9}"/>
                    </a:ext>
                  </a:extLst>
                </p14:cNvPr>
                <p14:cNvContentPartPr/>
                <p14:nvPr/>
              </p14:nvContentPartPr>
              <p14:xfrm>
                <a:off x="4975890" y="4223046"/>
                <a:ext cx="84960" cy="14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DBEF8C-CC56-4D79-A97B-5FC2E16FE0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67250" y="4214406"/>
                  <a:ext cx="10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A99894-4970-4A49-9FDB-E5346704330D}"/>
                    </a:ext>
                  </a:extLst>
                </p14:cNvPr>
                <p14:cNvContentPartPr/>
                <p14:nvPr/>
              </p14:nvContentPartPr>
              <p14:xfrm>
                <a:off x="4976610" y="4276326"/>
                <a:ext cx="91800" cy="2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A99894-4970-4A49-9FDB-E534670433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67610" y="4267326"/>
                  <a:ext cx="1094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C9BDA-FFBD-4E7E-B3F3-FA08D6146D3F}"/>
              </a:ext>
            </a:extLst>
          </p:cNvPr>
          <p:cNvGrpSpPr/>
          <p:nvPr/>
        </p:nvGrpSpPr>
        <p:grpSpPr>
          <a:xfrm>
            <a:off x="5365050" y="4171206"/>
            <a:ext cx="242280" cy="198000"/>
            <a:chOff x="5365050" y="4171206"/>
            <a:chExt cx="2422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BDDE3F-257B-435F-ADFF-29CEBB6C890A}"/>
                    </a:ext>
                  </a:extLst>
                </p14:cNvPr>
                <p14:cNvContentPartPr/>
                <p14:nvPr/>
              </p14:nvContentPartPr>
              <p14:xfrm>
                <a:off x="5365050" y="4171206"/>
                <a:ext cx="202320" cy="23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BDDE3F-257B-435F-ADFF-29CEBB6C89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56410" y="4162566"/>
                  <a:ext cx="219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85B70F-8C68-48D0-B3EF-C183D6C5F12D}"/>
                    </a:ext>
                  </a:extLst>
                </p14:cNvPr>
                <p14:cNvContentPartPr/>
                <p14:nvPr/>
              </p14:nvContentPartPr>
              <p14:xfrm>
                <a:off x="5380170" y="4188486"/>
                <a:ext cx="227160" cy="180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85B70F-8C68-48D0-B3EF-C183D6C5F1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71530" y="4179846"/>
                  <a:ext cx="24480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C6B88E-B3BD-4D7A-83C8-BAE02709BEEB}"/>
              </a:ext>
            </a:extLst>
          </p:cNvPr>
          <p:cNvGrpSpPr/>
          <p:nvPr/>
        </p:nvGrpSpPr>
        <p:grpSpPr>
          <a:xfrm>
            <a:off x="5388810" y="4441566"/>
            <a:ext cx="372240" cy="158040"/>
            <a:chOff x="5388810" y="4441566"/>
            <a:chExt cx="37224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A6C466-26D5-406C-B397-05498DB6C334}"/>
                    </a:ext>
                  </a:extLst>
                </p14:cNvPr>
                <p14:cNvContentPartPr/>
                <p14:nvPr/>
              </p14:nvContentPartPr>
              <p14:xfrm>
                <a:off x="5388810" y="4450926"/>
                <a:ext cx="136080" cy="125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A6C466-26D5-406C-B397-05498DB6C3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80170" y="4442286"/>
                  <a:ext cx="153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BDC5BB-9267-4B89-9B58-7F086B0DA63F}"/>
                    </a:ext>
                  </a:extLst>
                </p14:cNvPr>
                <p14:cNvContentPartPr/>
                <p14:nvPr/>
              </p14:nvContentPartPr>
              <p14:xfrm>
                <a:off x="5544690" y="4456686"/>
                <a:ext cx="61200" cy="112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BDC5BB-9267-4B89-9B58-7F086B0DA6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35690" y="4448046"/>
                  <a:ext cx="7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0972D0-B033-4785-9AEF-4C5FAEF584B5}"/>
                    </a:ext>
                  </a:extLst>
                </p14:cNvPr>
                <p14:cNvContentPartPr/>
                <p14:nvPr/>
              </p14:nvContentPartPr>
              <p14:xfrm>
                <a:off x="5565210" y="4441566"/>
                <a:ext cx="183240" cy="89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0972D0-B033-4785-9AEF-4C5FAEF584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56210" y="4432566"/>
                  <a:ext cx="200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E69754-61A9-44D9-91D1-D578C0976696}"/>
                    </a:ext>
                  </a:extLst>
                </p14:cNvPr>
                <p14:cNvContentPartPr/>
                <p14:nvPr/>
              </p14:nvContentPartPr>
              <p14:xfrm>
                <a:off x="5675010" y="4447326"/>
                <a:ext cx="86040" cy="152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E69754-61A9-44D9-91D1-D578C09766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66010" y="4438326"/>
                  <a:ext cx="1036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2B1CFB-E1B8-426B-BF68-CB88FF4A29D4}"/>
              </a:ext>
            </a:extLst>
          </p:cNvPr>
          <p:cNvGrpSpPr/>
          <p:nvPr/>
        </p:nvGrpSpPr>
        <p:grpSpPr>
          <a:xfrm>
            <a:off x="5932050" y="4095246"/>
            <a:ext cx="551520" cy="357480"/>
            <a:chOff x="5932050" y="4095246"/>
            <a:chExt cx="55152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1FA67E-781F-4C45-9497-784E26FEFCAD}"/>
                    </a:ext>
                  </a:extLst>
                </p14:cNvPr>
                <p14:cNvContentPartPr/>
                <p14:nvPr/>
              </p14:nvContentPartPr>
              <p14:xfrm>
                <a:off x="5932050" y="4209726"/>
                <a:ext cx="106200" cy="192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1FA67E-781F-4C45-9497-784E26FEFCA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23050" y="4201086"/>
                  <a:ext cx="123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34FB98-9070-4495-B05A-F10CDC28B8C9}"/>
                    </a:ext>
                  </a:extLst>
                </p14:cNvPr>
                <p14:cNvContentPartPr/>
                <p14:nvPr/>
              </p14:nvContentPartPr>
              <p14:xfrm>
                <a:off x="6092970" y="4366686"/>
                <a:ext cx="88920" cy="74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34FB98-9070-4495-B05A-F10CDC28B8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84330" y="4357686"/>
                  <a:ext cx="106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A9C362-55F1-4B17-9DBF-7002619F5F6F}"/>
                    </a:ext>
                  </a:extLst>
                </p14:cNvPr>
                <p14:cNvContentPartPr/>
                <p14:nvPr/>
              </p14:nvContentPartPr>
              <p14:xfrm>
                <a:off x="6221850" y="4231326"/>
                <a:ext cx="111240" cy="186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A9C362-55F1-4B17-9DBF-7002619F5F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13210" y="4222326"/>
                  <a:ext cx="128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63ED63-B82B-4A1E-AE5D-8E504AA874C8}"/>
                    </a:ext>
                  </a:extLst>
                </p14:cNvPr>
                <p14:cNvContentPartPr/>
                <p14:nvPr/>
              </p14:nvContentPartPr>
              <p14:xfrm>
                <a:off x="6343890" y="4351206"/>
                <a:ext cx="115920" cy="101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63ED63-B82B-4A1E-AE5D-8E504AA874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35250" y="4342566"/>
                  <a:ext cx="133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723B86-CBBC-42B6-B415-CBA57B0DC63D}"/>
                    </a:ext>
                  </a:extLst>
                </p14:cNvPr>
                <p14:cNvContentPartPr/>
                <p14:nvPr/>
              </p14:nvContentPartPr>
              <p14:xfrm>
                <a:off x="6391410" y="4095246"/>
                <a:ext cx="92160" cy="10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723B86-CBBC-42B6-B415-CBA57B0DC6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2770" y="4086246"/>
                  <a:ext cx="10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829C48-17DE-453A-BC65-BAD73A605B19}"/>
                    </a:ext>
                  </a:extLst>
                </p14:cNvPr>
                <p14:cNvContentPartPr/>
                <p14:nvPr/>
              </p14:nvContentPartPr>
              <p14:xfrm>
                <a:off x="6453330" y="4102806"/>
                <a:ext cx="16200" cy="100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829C48-17DE-453A-BC65-BAD73A605B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44330" y="4093806"/>
                  <a:ext cx="3384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BB5F9C3-1049-4C14-8896-E795ABBA85FE}"/>
                  </a:ext>
                </a:extLst>
              </p14:cNvPr>
              <p14:cNvContentPartPr/>
              <p14:nvPr/>
            </p14:nvContentPartPr>
            <p14:xfrm>
              <a:off x="9866130" y="3127566"/>
              <a:ext cx="96840" cy="163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BB5F9C3-1049-4C14-8896-E795ABBA85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857130" y="3118926"/>
                <a:ext cx="114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0C0D78-38B6-46DA-B065-B81294B61D35}"/>
                  </a:ext>
                </a:extLst>
              </p14:cNvPr>
              <p14:cNvContentPartPr/>
              <p14:nvPr/>
            </p14:nvContentPartPr>
            <p14:xfrm>
              <a:off x="9958650" y="3227646"/>
              <a:ext cx="130680" cy="759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0C0D78-38B6-46DA-B065-B81294B61D3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950010" y="3218646"/>
                <a:ext cx="148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35BA5C-F354-4E71-BE95-25E4F3C83721}"/>
                  </a:ext>
                </a:extLst>
              </p14:cNvPr>
              <p14:cNvContentPartPr/>
              <p14:nvPr/>
            </p14:nvContentPartPr>
            <p14:xfrm>
              <a:off x="10177170" y="3154926"/>
              <a:ext cx="68400" cy="16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35BA5C-F354-4E71-BE95-25E4F3C8372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168530" y="3146286"/>
                <a:ext cx="86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CF93305-D30C-4D7B-B4E9-787C3AA5C746}"/>
                  </a:ext>
                </a:extLst>
              </p14:cNvPr>
              <p14:cNvContentPartPr/>
              <p14:nvPr/>
            </p14:nvContentPartPr>
            <p14:xfrm>
              <a:off x="10178250" y="3234486"/>
              <a:ext cx="76680" cy="118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CF93305-D30C-4D7B-B4E9-787C3AA5C7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169250" y="3225486"/>
                <a:ext cx="94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00F4F-AC22-487D-9540-295266ABF3E3}"/>
                  </a:ext>
                </a:extLst>
              </p14:cNvPr>
              <p14:cNvContentPartPr/>
              <p14:nvPr/>
            </p14:nvContentPartPr>
            <p14:xfrm>
              <a:off x="10036410" y="3226926"/>
              <a:ext cx="101880" cy="79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00F4F-AC22-487D-9540-295266ABF3E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027410" y="3217926"/>
                <a:ext cx="1195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5544A95-264E-43CF-B684-C10136EF6120}"/>
                  </a:ext>
                </a:extLst>
              </p14:cNvPr>
              <p14:cNvContentPartPr/>
              <p14:nvPr/>
            </p14:nvContentPartPr>
            <p14:xfrm>
              <a:off x="10156290" y="3247806"/>
              <a:ext cx="59040" cy="75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5544A95-264E-43CF-B684-C10136EF612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147650" y="3239166"/>
                <a:ext cx="766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1EED4042-B616-4704-A73B-4D4856743A82}"/>
              </a:ext>
            </a:extLst>
          </p:cNvPr>
          <p:cNvGrpSpPr/>
          <p:nvPr/>
        </p:nvGrpSpPr>
        <p:grpSpPr>
          <a:xfrm>
            <a:off x="10462290" y="2817606"/>
            <a:ext cx="916560" cy="795240"/>
            <a:chOff x="10462290" y="2817606"/>
            <a:chExt cx="916560" cy="79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9F322DB-00BA-4690-88A1-068A07FF4940}"/>
                    </a:ext>
                  </a:extLst>
                </p14:cNvPr>
                <p14:cNvContentPartPr/>
                <p14:nvPr/>
              </p14:nvContentPartPr>
              <p14:xfrm>
                <a:off x="10462290" y="2817606"/>
                <a:ext cx="113040" cy="793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9F322DB-00BA-4690-88A1-068A07FF49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53290" y="2808606"/>
                  <a:ext cx="13068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395218-ADC7-4C54-9A79-23C95AD63045}"/>
                    </a:ext>
                  </a:extLst>
                </p14:cNvPr>
                <p14:cNvContentPartPr/>
                <p14:nvPr/>
              </p14:nvContentPartPr>
              <p14:xfrm>
                <a:off x="10706370" y="2829126"/>
                <a:ext cx="78120" cy="783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395218-ADC7-4C54-9A79-23C95AD630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97730" y="2820126"/>
                  <a:ext cx="9576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865878-1678-4891-BD32-7FF51496430D}"/>
                    </a:ext>
                  </a:extLst>
                </p14:cNvPr>
                <p14:cNvContentPartPr/>
                <p14:nvPr/>
              </p14:nvContentPartPr>
              <p14:xfrm>
                <a:off x="11013450" y="3117486"/>
                <a:ext cx="60480" cy="129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865878-1678-4891-BD32-7FF51496430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04450" y="3108486"/>
                  <a:ext cx="78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F24575-3436-462F-8787-76E50683E7B5}"/>
                    </a:ext>
                  </a:extLst>
                </p14:cNvPr>
                <p14:cNvContentPartPr/>
                <p14:nvPr/>
              </p14:nvContentPartPr>
              <p14:xfrm>
                <a:off x="11034690" y="3124686"/>
                <a:ext cx="135360" cy="135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F24575-3436-462F-8787-76E50683E7B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25690" y="3116046"/>
                  <a:ext cx="153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694D29-D339-42B5-9C86-D826DBEA0DC8}"/>
                    </a:ext>
                  </a:extLst>
                </p14:cNvPr>
                <p14:cNvContentPartPr/>
                <p14:nvPr/>
              </p14:nvContentPartPr>
              <p14:xfrm>
                <a:off x="11179410" y="3118206"/>
                <a:ext cx="112320" cy="155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694D29-D339-42B5-9C86-D826DBEA0D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70410" y="3109206"/>
                  <a:ext cx="129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7D3247-7273-4BB6-A406-1E67F1E34CD1}"/>
                    </a:ext>
                  </a:extLst>
                </p14:cNvPr>
                <p14:cNvContentPartPr/>
                <p14:nvPr/>
              </p14:nvContentPartPr>
              <p14:xfrm>
                <a:off x="11304330" y="3021006"/>
                <a:ext cx="74520" cy="92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7D3247-7273-4BB6-A406-1E67F1E34C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95330" y="3012006"/>
                  <a:ext cx="9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1BFC7C-4255-4861-B2BF-6DF33180BDEE}"/>
                    </a:ext>
                  </a:extLst>
                </p14:cNvPr>
                <p14:cNvContentPartPr/>
                <p14:nvPr/>
              </p14:nvContentPartPr>
              <p14:xfrm>
                <a:off x="10788090" y="2966646"/>
                <a:ext cx="84240" cy="64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1BFC7C-4255-4861-B2BF-6DF33180BDE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79090" y="2958006"/>
                  <a:ext cx="101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D4F3269-AA6F-4AD0-9336-3976977AB771}"/>
                    </a:ext>
                  </a:extLst>
                </p14:cNvPr>
                <p14:cNvContentPartPr/>
                <p14:nvPr/>
              </p14:nvContentPartPr>
              <p14:xfrm>
                <a:off x="10781250" y="2982846"/>
                <a:ext cx="63720" cy="70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D4F3269-AA6F-4AD0-9336-3976977AB7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2250" y="2974206"/>
                  <a:ext cx="8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F27A28-92AA-4FE9-B63D-6C664655876D}"/>
                    </a:ext>
                  </a:extLst>
                </p14:cNvPr>
                <p14:cNvContentPartPr/>
                <p14:nvPr/>
              </p14:nvContentPartPr>
              <p14:xfrm>
                <a:off x="10950810" y="2872686"/>
                <a:ext cx="81000" cy="99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F27A28-92AA-4FE9-B63D-6C664655876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42170" y="2864046"/>
                  <a:ext cx="98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A62ED38-4436-4ACB-A8C2-02162A84FDCF}"/>
                    </a:ext>
                  </a:extLst>
                </p14:cNvPr>
                <p14:cNvContentPartPr/>
                <p14:nvPr/>
              </p14:nvContentPartPr>
              <p14:xfrm>
                <a:off x="10650570" y="2958006"/>
                <a:ext cx="7560" cy="83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A62ED38-4436-4ACB-A8C2-02162A84FDC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41570" y="2949366"/>
                  <a:ext cx="2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E82921-C188-40A3-B1CC-F996AFAF46D7}"/>
                    </a:ext>
                  </a:extLst>
                </p14:cNvPr>
                <p14:cNvContentPartPr/>
                <p14:nvPr/>
              </p14:nvContentPartPr>
              <p14:xfrm>
                <a:off x="10817970" y="3434286"/>
                <a:ext cx="104400" cy="1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E82921-C188-40A3-B1CC-F996AFAF46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09330" y="3425646"/>
                  <a:ext cx="12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CC84DE8-9CD7-4F0E-AA16-43C978AB0DBC}"/>
                    </a:ext>
                  </a:extLst>
                </p14:cNvPr>
                <p14:cNvContentPartPr/>
                <p14:nvPr/>
              </p14:nvContentPartPr>
              <p14:xfrm>
                <a:off x="10820490" y="3410886"/>
                <a:ext cx="42840" cy="73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CC84DE8-9CD7-4F0E-AA16-43C978AB0D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11850" y="3402246"/>
                  <a:ext cx="60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A7DB73-CC9C-436A-AC17-315B11DF89D6}"/>
                    </a:ext>
                  </a:extLst>
                </p14:cNvPr>
                <p14:cNvContentPartPr/>
                <p14:nvPr/>
              </p14:nvContentPartPr>
              <p14:xfrm>
                <a:off x="11037210" y="3455886"/>
                <a:ext cx="58680" cy="58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A7DB73-CC9C-436A-AC17-315B11DF89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28210" y="3446886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E59759-CBDC-462B-A36D-A587010E5801}"/>
                    </a:ext>
                  </a:extLst>
                </p14:cNvPr>
                <p14:cNvContentPartPr/>
                <p14:nvPr/>
              </p14:nvContentPartPr>
              <p14:xfrm>
                <a:off x="10547610" y="3344286"/>
                <a:ext cx="63000" cy="23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E59759-CBDC-462B-A36D-A587010E580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38610" y="3335286"/>
                  <a:ext cx="80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46E8BF-E7D8-42E0-A813-2A3287347B7B}"/>
                    </a:ext>
                  </a:extLst>
                </p14:cNvPr>
                <p14:cNvContentPartPr/>
                <p14:nvPr/>
              </p14:nvContentPartPr>
              <p14:xfrm>
                <a:off x="10681530" y="3320526"/>
                <a:ext cx="12960" cy="109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46E8BF-E7D8-42E0-A813-2A3287347B7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72890" y="3311886"/>
                  <a:ext cx="306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644EC68-8B25-46A7-B085-0A75824AC9FD}"/>
              </a:ext>
            </a:extLst>
          </p:cNvPr>
          <p:cNvGrpSpPr/>
          <p:nvPr/>
        </p:nvGrpSpPr>
        <p:grpSpPr>
          <a:xfrm>
            <a:off x="7945530" y="4205766"/>
            <a:ext cx="285840" cy="310320"/>
            <a:chOff x="7945530" y="4205766"/>
            <a:chExt cx="28584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4A3DA4F-DF04-4E99-96F9-D71CEB3D50C3}"/>
                    </a:ext>
                  </a:extLst>
                </p14:cNvPr>
                <p14:cNvContentPartPr/>
                <p14:nvPr/>
              </p14:nvContentPartPr>
              <p14:xfrm>
                <a:off x="7945530" y="4205766"/>
                <a:ext cx="140040" cy="193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4A3DA4F-DF04-4E99-96F9-D71CEB3D50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36890" y="4196766"/>
                  <a:ext cx="157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FD762D-21F8-42B2-BC44-89C571A9ED72}"/>
                    </a:ext>
                  </a:extLst>
                </p14:cNvPr>
                <p14:cNvContentPartPr/>
                <p14:nvPr/>
              </p14:nvContentPartPr>
              <p14:xfrm>
                <a:off x="8125890" y="4326726"/>
                <a:ext cx="12600" cy="169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FD762D-21F8-42B2-BC44-89C571A9ED7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17250" y="4318086"/>
                  <a:ext cx="30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249DAE7-C9B9-4394-9DD0-75D510376187}"/>
                    </a:ext>
                  </a:extLst>
                </p14:cNvPr>
                <p14:cNvContentPartPr/>
                <p14:nvPr/>
              </p14:nvContentPartPr>
              <p14:xfrm>
                <a:off x="8146410" y="4343646"/>
                <a:ext cx="84960" cy="172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249DAE7-C9B9-4394-9DD0-75D51037618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37410" y="4335006"/>
                  <a:ext cx="1026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27B667-C0F5-43F4-A01E-C792ADB7CE7C}"/>
              </a:ext>
            </a:extLst>
          </p:cNvPr>
          <p:cNvGrpSpPr/>
          <p:nvPr/>
        </p:nvGrpSpPr>
        <p:grpSpPr>
          <a:xfrm>
            <a:off x="8478690" y="4255086"/>
            <a:ext cx="105120" cy="66960"/>
            <a:chOff x="8478690" y="4255086"/>
            <a:chExt cx="105120" cy="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E3158A-8FFA-4FFD-A05E-100111261FA4}"/>
                    </a:ext>
                  </a:extLst>
                </p14:cNvPr>
                <p14:cNvContentPartPr/>
                <p14:nvPr/>
              </p14:nvContentPartPr>
              <p14:xfrm>
                <a:off x="8478690" y="4255086"/>
                <a:ext cx="101520" cy="9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E3158A-8FFA-4FFD-A05E-100111261FA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70050" y="4246446"/>
                  <a:ext cx="11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9CC478-2720-4312-B43F-F9870ACB8829}"/>
                    </a:ext>
                  </a:extLst>
                </p14:cNvPr>
                <p14:cNvContentPartPr/>
                <p14:nvPr/>
              </p14:nvContentPartPr>
              <p14:xfrm>
                <a:off x="8505690" y="4314486"/>
                <a:ext cx="78120" cy="7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9CC478-2720-4312-B43F-F9870ACB882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96690" y="4305846"/>
                  <a:ext cx="957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D7EA84-698B-4B8F-9E81-52B0F3D31817}"/>
              </a:ext>
            </a:extLst>
          </p:cNvPr>
          <p:cNvGrpSpPr/>
          <p:nvPr/>
        </p:nvGrpSpPr>
        <p:grpSpPr>
          <a:xfrm>
            <a:off x="8830410" y="4107126"/>
            <a:ext cx="175680" cy="229680"/>
            <a:chOff x="8830410" y="4107126"/>
            <a:chExt cx="1756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906418-CEC4-4B72-8944-F7BF8F853EC4}"/>
                    </a:ext>
                  </a:extLst>
                </p14:cNvPr>
                <p14:cNvContentPartPr/>
                <p14:nvPr/>
              </p14:nvContentPartPr>
              <p14:xfrm>
                <a:off x="8831130" y="4107126"/>
                <a:ext cx="174960" cy="26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906418-CEC4-4B72-8944-F7BF8F853EC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22130" y="4098126"/>
                  <a:ext cx="19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4979133-FBBB-497F-B5B3-B26A31B6602E}"/>
                    </a:ext>
                  </a:extLst>
                </p14:cNvPr>
                <p14:cNvContentPartPr/>
                <p14:nvPr/>
              </p14:nvContentPartPr>
              <p14:xfrm>
                <a:off x="8830410" y="4108566"/>
                <a:ext cx="160200" cy="228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4979133-FBBB-497F-B5B3-B26A31B660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21410" y="4099566"/>
                  <a:ext cx="1778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4EBB41B-0842-46A2-8B74-BDC642A27065}"/>
              </a:ext>
            </a:extLst>
          </p:cNvPr>
          <p:cNvGrpSpPr/>
          <p:nvPr/>
        </p:nvGrpSpPr>
        <p:grpSpPr>
          <a:xfrm>
            <a:off x="8773890" y="4424646"/>
            <a:ext cx="328320" cy="154440"/>
            <a:chOff x="8773890" y="4424646"/>
            <a:chExt cx="3283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D80304-0730-4678-9372-D3C9C5BFD0D8}"/>
                    </a:ext>
                  </a:extLst>
                </p14:cNvPr>
                <p14:cNvContentPartPr/>
                <p14:nvPr/>
              </p14:nvContentPartPr>
              <p14:xfrm>
                <a:off x="8773890" y="4441206"/>
                <a:ext cx="99360" cy="124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D80304-0730-4678-9372-D3C9C5BFD0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65250" y="4432566"/>
                  <a:ext cx="117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FF20657-C723-45C8-834A-8568FDCC610D}"/>
                    </a:ext>
                  </a:extLst>
                </p14:cNvPr>
                <p14:cNvContentPartPr/>
                <p14:nvPr/>
              </p14:nvContentPartPr>
              <p14:xfrm>
                <a:off x="8917170" y="4435806"/>
                <a:ext cx="83880" cy="129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FF20657-C723-45C8-834A-8568FDCC610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08170" y="4426806"/>
                  <a:ext cx="101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BA2BB2E-DAE1-4F76-82CA-B587437F7BBE}"/>
                    </a:ext>
                  </a:extLst>
                </p14:cNvPr>
                <p14:cNvContentPartPr/>
                <p14:nvPr/>
              </p14:nvContentPartPr>
              <p14:xfrm>
                <a:off x="9013290" y="4424646"/>
                <a:ext cx="88920" cy="146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BA2BB2E-DAE1-4F76-82CA-B587437F7BB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04650" y="4416006"/>
                  <a:ext cx="106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0958E9-51EA-4CFE-A060-1C9FEFFF73D4}"/>
                    </a:ext>
                  </a:extLst>
                </p14:cNvPr>
                <p14:cNvContentPartPr/>
                <p14:nvPr/>
              </p14:nvContentPartPr>
              <p14:xfrm>
                <a:off x="9034890" y="4506726"/>
                <a:ext cx="61560" cy="72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0958E9-51EA-4CFE-A060-1C9FEFFF73D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25890" y="4497726"/>
                  <a:ext cx="792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E09DAF5-2C69-403C-8DBF-96D68452464A}"/>
              </a:ext>
            </a:extLst>
          </p:cNvPr>
          <p:cNvGrpSpPr/>
          <p:nvPr/>
        </p:nvGrpSpPr>
        <p:grpSpPr>
          <a:xfrm>
            <a:off x="9280050" y="4058886"/>
            <a:ext cx="839880" cy="372240"/>
            <a:chOff x="9280050" y="4058886"/>
            <a:chExt cx="83988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6D88CEF-3402-4DDB-8C14-CA8E9BED8A36}"/>
                    </a:ext>
                  </a:extLst>
                </p14:cNvPr>
                <p14:cNvContentPartPr/>
                <p14:nvPr/>
              </p14:nvContentPartPr>
              <p14:xfrm>
                <a:off x="9280050" y="4221606"/>
                <a:ext cx="100440" cy="136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6D88CEF-3402-4DDB-8C14-CA8E9BED8A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71410" y="4212606"/>
                  <a:ext cx="118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A09F72-6088-4840-94BC-B09DAE09E9B5}"/>
                    </a:ext>
                  </a:extLst>
                </p14:cNvPr>
                <p14:cNvContentPartPr/>
                <p14:nvPr/>
              </p14:nvContentPartPr>
              <p14:xfrm>
                <a:off x="9422250" y="4313046"/>
                <a:ext cx="97200" cy="118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A09F72-6088-4840-94BC-B09DAE09E9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13610" y="4304406"/>
                  <a:ext cx="114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B26002-D7F5-4D1C-BA23-46ED7264F2AA}"/>
                    </a:ext>
                  </a:extLst>
                </p14:cNvPr>
                <p14:cNvContentPartPr/>
                <p14:nvPr/>
              </p14:nvContentPartPr>
              <p14:xfrm>
                <a:off x="9593970" y="4192806"/>
                <a:ext cx="55080" cy="185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B26002-D7F5-4D1C-BA23-46ED7264F2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85330" y="4184166"/>
                  <a:ext cx="72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229047-4811-41F4-8A0C-2852E5C1E218}"/>
                    </a:ext>
                  </a:extLst>
                </p14:cNvPr>
                <p14:cNvContentPartPr/>
                <p14:nvPr/>
              </p14:nvContentPartPr>
              <p14:xfrm>
                <a:off x="9694410" y="4314126"/>
                <a:ext cx="76680" cy="7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229047-4811-41F4-8A0C-2852E5C1E2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85770" y="4305486"/>
                  <a:ext cx="94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99C364-2326-4C56-BF9F-5A7181AD13C3}"/>
                    </a:ext>
                  </a:extLst>
                </p14:cNvPr>
                <p14:cNvContentPartPr/>
                <p14:nvPr/>
              </p14:nvContentPartPr>
              <p14:xfrm>
                <a:off x="9833010" y="4169766"/>
                <a:ext cx="66600" cy="196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99C364-2326-4C56-BF9F-5A7181AD13C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24010" y="4161126"/>
                  <a:ext cx="84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6A187D-9DE3-499C-B38A-C88F6AA4B3D2}"/>
                    </a:ext>
                  </a:extLst>
                </p14:cNvPr>
                <p14:cNvContentPartPr/>
                <p14:nvPr/>
              </p14:nvContentPartPr>
              <p14:xfrm>
                <a:off x="9939930" y="4299366"/>
                <a:ext cx="94680" cy="105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6A187D-9DE3-499C-B38A-C88F6AA4B3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30930" y="4290726"/>
                  <a:ext cx="112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FB7B11-E526-492F-92BA-C0FD8C6A92A2}"/>
                    </a:ext>
                  </a:extLst>
                </p14:cNvPr>
                <p14:cNvContentPartPr/>
                <p14:nvPr/>
              </p14:nvContentPartPr>
              <p14:xfrm>
                <a:off x="10007610" y="4058886"/>
                <a:ext cx="112320" cy="9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FB7B11-E526-492F-92BA-C0FD8C6A92A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98970" y="4049886"/>
                  <a:ext cx="129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77E649-5504-4F08-9C7E-23F27414FAE0}"/>
                    </a:ext>
                  </a:extLst>
                </p14:cNvPr>
                <p14:cNvContentPartPr/>
                <p14:nvPr/>
              </p14:nvContentPartPr>
              <p14:xfrm>
                <a:off x="10070250" y="4069326"/>
                <a:ext cx="18720" cy="11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77E649-5504-4F08-9C7E-23F27414FA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61610" y="4060326"/>
                  <a:ext cx="363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C445CC5-5325-43B7-8F49-639CD8EDBDBD}"/>
              </a:ext>
            </a:extLst>
          </p:cNvPr>
          <p:cNvGrpSpPr/>
          <p:nvPr/>
        </p:nvGrpSpPr>
        <p:grpSpPr>
          <a:xfrm>
            <a:off x="10468410" y="4297206"/>
            <a:ext cx="129240" cy="160200"/>
            <a:chOff x="10468410" y="4297206"/>
            <a:chExt cx="12924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010E72-0B34-4C0A-8A25-1A841B9C229E}"/>
                    </a:ext>
                  </a:extLst>
                </p14:cNvPr>
                <p14:cNvContentPartPr/>
                <p14:nvPr/>
              </p14:nvContentPartPr>
              <p14:xfrm>
                <a:off x="10468410" y="4297206"/>
                <a:ext cx="106200" cy="74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010E72-0B34-4C0A-8A25-1A841B9C229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59770" y="4288206"/>
                  <a:ext cx="123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8B4543A-6D75-44BA-ABA4-F1EDB4CEDA5E}"/>
                    </a:ext>
                  </a:extLst>
                </p14:cNvPr>
                <p14:cNvContentPartPr/>
                <p14:nvPr/>
              </p14:nvContentPartPr>
              <p14:xfrm>
                <a:off x="10492890" y="4378566"/>
                <a:ext cx="104760" cy="78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8B4543A-6D75-44BA-ABA4-F1EDB4CEDA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84250" y="4369566"/>
                  <a:ext cx="1224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C68050E-538D-431B-9408-481669B7BDBE}"/>
              </a:ext>
            </a:extLst>
          </p:cNvPr>
          <p:cNvGrpSpPr/>
          <p:nvPr/>
        </p:nvGrpSpPr>
        <p:grpSpPr>
          <a:xfrm>
            <a:off x="10805730" y="4259766"/>
            <a:ext cx="299160" cy="321840"/>
            <a:chOff x="10805730" y="4259766"/>
            <a:chExt cx="29916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AB734A-80AA-40A2-BC37-651A2C8A2539}"/>
                    </a:ext>
                  </a:extLst>
                </p14:cNvPr>
                <p14:cNvContentPartPr/>
                <p14:nvPr/>
              </p14:nvContentPartPr>
              <p14:xfrm>
                <a:off x="10805730" y="4259766"/>
                <a:ext cx="113400" cy="184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AB734A-80AA-40A2-BC37-651A2C8A25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96730" y="4251126"/>
                  <a:ext cx="13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252496-6D15-4C61-BD65-B67B26D6BFDD}"/>
                    </a:ext>
                  </a:extLst>
                </p14:cNvPr>
                <p14:cNvContentPartPr/>
                <p14:nvPr/>
              </p14:nvContentPartPr>
              <p14:xfrm>
                <a:off x="10956210" y="4351926"/>
                <a:ext cx="148680" cy="150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252496-6D15-4C61-BD65-B67B26D6BFD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47210" y="4342926"/>
                  <a:ext cx="166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3BABDE-A950-44AC-9682-702FBD5A1260}"/>
                    </a:ext>
                  </a:extLst>
                </p14:cNvPr>
                <p14:cNvContentPartPr/>
                <p14:nvPr/>
              </p14:nvContentPartPr>
              <p14:xfrm>
                <a:off x="11062050" y="4430406"/>
                <a:ext cx="31320" cy="151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3BABDE-A950-44AC-9682-702FBD5A12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53050" y="4421406"/>
                  <a:ext cx="489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FF5B91E-62D2-45CF-9097-F6A8CCB5A618}"/>
              </a:ext>
            </a:extLst>
          </p:cNvPr>
          <p:cNvGrpSpPr/>
          <p:nvPr/>
        </p:nvGrpSpPr>
        <p:grpSpPr>
          <a:xfrm>
            <a:off x="4125930" y="5336166"/>
            <a:ext cx="334800" cy="314640"/>
            <a:chOff x="4125930" y="5336166"/>
            <a:chExt cx="33480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48DCCC-520D-4565-9416-EBEA6C08F6F5}"/>
                    </a:ext>
                  </a:extLst>
                </p14:cNvPr>
                <p14:cNvContentPartPr/>
                <p14:nvPr/>
              </p14:nvContentPartPr>
              <p14:xfrm>
                <a:off x="4125930" y="5336166"/>
                <a:ext cx="104760" cy="234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48DCCC-520D-4565-9416-EBEA6C08F6F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16930" y="5327526"/>
                  <a:ext cx="122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02D9F8-DD4A-47A2-A6F2-B0905116F8FF}"/>
                    </a:ext>
                  </a:extLst>
                </p14:cNvPr>
                <p14:cNvContentPartPr/>
                <p14:nvPr/>
              </p14:nvContentPartPr>
              <p14:xfrm>
                <a:off x="4326450" y="5454966"/>
                <a:ext cx="110160" cy="154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02D9F8-DD4A-47A2-A6F2-B0905116F8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17450" y="5446326"/>
                  <a:ext cx="12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FC1D9E-3C8D-4D53-AE70-01470C8FB2DA}"/>
                    </a:ext>
                  </a:extLst>
                </p14:cNvPr>
                <p14:cNvContentPartPr/>
                <p14:nvPr/>
              </p14:nvContentPartPr>
              <p14:xfrm>
                <a:off x="4382610" y="5525886"/>
                <a:ext cx="78120" cy="124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FC1D9E-3C8D-4D53-AE70-01470C8FB2D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73610" y="5516886"/>
                  <a:ext cx="957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D24C15-D3BE-438C-AEAF-9E249152C3A8}"/>
              </a:ext>
            </a:extLst>
          </p:cNvPr>
          <p:cNvGrpSpPr/>
          <p:nvPr/>
        </p:nvGrpSpPr>
        <p:grpSpPr>
          <a:xfrm>
            <a:off x="5355330" y="5412846"/>
            <a:ext cx="110520" cy="78480"/>
            <a:chOff x="5355330" y="5412846"/>
            <a:chExt cx="11052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53F0CE-5D9D-4EC7-A28C-8F9CD72E6656}"/>
                    </a:ext>
                  </a:extLst>
                </p14:cNvPr>
                <p14:cNvContentPartPr/>
                <p14:nvPr/>
              </p14:nvContentPartPr>
              <p14:xfrm>
                <a:off x="5355330" y="5412846"/>
                <a:ext cx="104400" cy="12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53F0CE-5D9D-4EC7-A28C-8F9CD72E665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46690" y="5403846"/>
                  <a:ext cx="122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33BC04-A3AB-4F61-BDE0-F4FA45060551}"/>
                    </a:ext>
                  </a:extLst>
                </p14:cNvPr>
                <p14:cNvContentPartPr/>
                <p14:nvPr/>
              </p14:nvContentPartPr>
              <p14:xfrm>
                <a:off x="5379450" y="5482686"/>
                <a:ext cx="86400" cy="8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33BC04-A3AB-4F61-BDE0-F4FA4506055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70450" y="5473686"/>
                  <a:ext cx="1040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E74F7DD-633E-4B42-8D8E-D266EE40EE5A}"/>
              </a:ext>
            </a:extLst>
          </p:cNvPr>
          <p:cNvGrpSpPr/>
          <p:nvPr/>
        </p:nvGrpSpPr>
        <p:grpSpPr>
          <a:xfrm>
            <a:off x="3568290" y="5343366"/>
            <a:ext cx="311040" cy="418680"/>
            <a:chOff x="3568290" y="5343366"/>
            <a:chExt cx="31104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BFE7C7-9527-4E2A-A6AD-848B88A3F0F9}"/>
                    </a:ext>
                  </a:extLst>
                </p14:cNvPr>
                <p14:cNvContentPartPr/>
                <p14:nvPr/>
              </p14:nvContentPartPr>
              <p14:xfrm>
                <a:off x="3568290" y="5343366"/>
                <a:ext cx="144000" cy="252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BFE7C7-9527-4E2A-A6AD-848B88A3F0F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59290" y="5334366"/>
                  <a:ext cx="161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A99757C-C360-4AF7-819B-44DE69E2693E}"/>
                    </a:ext>
                  </a:extLst>
                </p14:cNvPr>
                <p14:cNvContentPartPr/>
                <p14:nvPr/>
              </p14:nvContentPartPr>
              <p14:xfrm>
                <a:off x="3750090" y="5488806"/>
                <a:ext cx="108000" cy="204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A99757C-C360-4AF7-819B-44DE69E2693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41090" y="5479806"/>
                  <a:ext cx="125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AD0CEF-5BC4-4BAF-9582-31CFEEDB55B9}"/>
                    </a:ext>
                  </a:extLst>
                </p14:cNvPr>
                <p14:cNvContentPartPr/>
                <p14:nvPr/>
              </p14:nvContentPartPr>
              <p14:xfrm>
                <a:off x="3787170" y="5604726"/>
                <a:ext cx="92160" cy="157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AD0CEF-5BC4-4BAF-9582-31CFEEDB55B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78530" y="5596086"/>
                  <a:ext cx="10980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9BF9180-11B0-48BD-BD93-47D5EC24179D}"/>
              </a:ext>
            </a:extLst>
          </p:cNvPr>
          <p:cNvGrpSpPr/>
          <p:nvPr/>
        </p:nvGrpSpPr>
        <p:grpSpPr>
          <a:xfrm>
            <a:off x="3725970" y="5017566"/>
            <a:ext cx="249480" cy="252360"/>
            <a:chOff x="3725970" y="5017566"/>
            <a:chExt cx="24948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0958DC9-3E7F-44AF-BC66-9F106C432291}"/>
                    </a:ext>
                  </a:extLst>
                </p14:cNvPr>
                <p14:cNvContentPartPr/>
                <p14:nvPr/>
              </p14:nvContentPartPr>
              <p14:xfrm>
                <a:off x="3725970" y="5121606"/>
                <a:ext cx="69840" cy="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0958DC9-3E7F-44AF-BC66-9F106C43229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16970" y="5112606"/>
                  <a:ext cx="8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DB1FBD-E19D-474F-AFFC-1562EEAFE7D2}"/>
                    </a:ext>
                  </a:extLst>
                </p14:cNvPr>
                <p14:cNvContentPartPr/>
                <p14:nvPr/>
              </p14:nvContentPartPr>
              <p14:xfrm>
                <a:off x="3867810" y="5017566"/>
                <a:ext cx="17280" cy="122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DB1FBD-E19D-474F-AFFC-1562EEAFE7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58810" y="5008926"/>
                  <a:ext cx="34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0AE3F9-E90E-43AD-9590-4D65615A854B}"/>
                    </a:ext>
                  </a:extLst>
                </p14:cNvPr>
                <p14:cNvContentPartPr/>
                <p14:nvPr/>
              </p14:nvContentPartPr>
              <p14:xfrm>
                <a:off x="3838650" y="5136366"/>
                <a:ext cx="107280" cy="23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0AE3F9-E90E-43AD-9590-4D65615A854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29650" y="5127726"/>
                  <a:ext cx="124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367099-C54B-4C83-9C7E-2BF477C63C99}"/>
                    </a:ext>
                  </a:extLst>
                </p14:cNvPr>
                <p14:cNvContentPartPr/>
                <p14:nvPr/>
              </p14:nvContentPartPr>
              <p14:xfrm>
                <a:off x="3875370" y="5188926"/>
                <a:ext cx="100080" cy="81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367099-C54B-4C83-9C7E-2BF477C63C9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66370" y="5180286"/>
                  <a:ext cx="1177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AFEA72C-71F7-4730-B6D4-3C1D4494E572}"/>
              </a:ext>
            </a:extLst>
          </p:cNvPr>
          <p:cNvGrpSpPr/>
          <p:nvPr/>
        </p:nvGrpSpPr>
        <p:grpSpPr>
          <a:xfrm>
            <a:off x="4791210" y="4999926"/>
            <a:ext cx="186120" cy="151560"/>
            <a:chOff x="4791210" y="4999926"/>
            <a:chExt cx="18612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09E6B2-61D4-4D48-8DED-D7FE77E4B4D2}"/>
                    </a:ext>
                  </a:extLst>
                </p14:cNvPr>
                <p14:cNvContentPartPr/>
                <p14:nvPr/>
              </p14:nvContentPartPr>
              <p14:xfrm>
                <a:off x="4791210" y="5108286"/>
                <a:ext cx="47880" cy="17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09E6B2-61D4-4D48-8DED-D7FE77E4B4D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82210" y="5099286"/>
                  <a:ext cx="6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444573-EE71-4B71-9376-69BD1EAED075}"/>
                    </a:ext>
                  </a:extLst>
                </p14:cNvPr>
                <p14:cNvContentPartPr/>
                <p14:nvPr/>
              </p14:nvContentPartPr>
              <p14:xfrm>
                <a:off x="4887330" y="4999926"/>
                <a:ext cx="90000" cy="151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444573-EE71-4B71-9376-69BD1EAED0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878690" y="4990926"/>
                  <a:ext cx="1076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9C27462-7F11-4D9D-AE3F-24CF159DB0A9}"/>
              </a:ext>
            </a:extLst>
          </p:cNvPr>
          <p:cNvGrpSpPr/>
          <p:nvPr/>
        </p:nvGrpSpPr>
        <p:grpSpPr>
          <a:xfrm>
            <a:off x="4632810" y="5224206"/>
            <a:ext cx="387720" cy="484200"/>
            <a:chOff x="4632810" y="5224206"/>
            <a:chExt cx="38772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3F5203-7F7D-4363-AC54-3041DC5A0A58}"/>
                    </a:ext>
                  </a:extLst>
                </p14:cNvPr>
                <p14:cNvContentPartPr/>
                <p14:nvPr/>
              </p14:nvContentPartPr>
              <p14:xfrm>
                <a:off x="4632810" y="5290806"/>
                <a:ext cx="128160" cy="273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3F5203-7F7D-4363-AC54-3041DC5A0A5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24170" y="5282166"/>
                  <a:ext cx="145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C9025AE-1FCB-425C-A534-446467CAA78F}"/>
                    </a:ext>
                  </a:extLst>
                </p14:cNvPr>
                <p14:cNvContentPartPr/>
                <p14:nvPr/>
              </p14:nvContentPartPr>
              <p14:xfrm>
                <a:off x="4838010" y="5458926"/>
                <a:ext cx="71280" cy="170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C9025AE-1FCB-425C-A534-446467CAA7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29370" y="5450286"/>
                  <a:ext cx="88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0F2FE8-B67C-40B1-B9BA-9B2101342E12}"/>
                    </a:ext>
                  </a:extLst>
                </p14:cNvPr>
                <p14:cNvContentPartPr/>
                <p14:nvPr/>
              </p14:nvContentPartPr>
              <p14:xfrm>
                <a:off x="4874010" y="5559726"/>
                <a:ext cx="72360" cy="148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0F2FE8-B67C-40B1-B9BA-9B2101342E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65010" y="5551086"/>
                  <a:ext cx="90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220B6E-3C84-4290-9EF6-C897C3C1A8CD}"/>
                    </a:ext>
                  </a:extLst>
                </p14:cNvPr>
                <p14:cNvContentPartPr/>
                <p14:nvPr/>
              </p14:nvContentPartPr>
              <p14:xfrm>
                <a:off x="4901730" y="5224206"/>
                <a:ext cx="118800" cy="67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220B6E-3C84-4290-9EF6-C897C3C1A8C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93090" y="5215206"/>
                  <a:ext cx="1364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345C3B0-BF47-490E-8D6E-9BD406187E9C}"/>
              </a:ext>
            </a:extLst>
          </p:cNvPr>
          <p:cNvGrpSpPr/>
          <p:nvPr/>
        </p:nvGrpSpPr>
        <p:grpSpPr>
          <a:xfrm>
            <a:off x="5767530" y="4930806"/>
            <a:ext cx="2200680" cy="1031040"/>
            <a:chOff x="5767530" y="4930806"/>
            <a:chExt cx="2200680" cy="10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7147880-A1AE-4A59-A26F-1DF05087D134}"/>
                    </a:ext>
                  </a:extLst>
                </p14:cNvPr>
                <p14:cNvContentPartPr/>
                <p14:nvPr/>
              </p14:nvContentPartPr>
              <p14:xfrm>
                <a:off x="6253530" y="5287926"/>
                <a:ext cx="176760" cy="29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7147880-A1AE-4A59-A26F-1DF05087D13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44530" y="5278926"/>
                  <a:ext cx="194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3C814AD-C213-4CD9-97FA-A03F2D723E8A}"/>
                    </a:ext>
                  </a:extLst>
                </p14:cNvPr>
                <p14:cNvContentPartPr/>
                <p14:nvPr/>
              </p14:nvContentPartPr>
              <p14:xfrm>
                <a:off x="6255690" y="5303766"/>
                <a:ext cx="187200" cy="20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3C814AD-C213-4CD9-97FA-A03F2D723E8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47050" y="5294766"/>
                  <a:ext cx="204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F3E8D31-9CFC-45A1-AF5C-535442567CB5}"/>
                    </a:ext>
                  </a:extLst>
                </p14:cNvPr>
                <p14:cNvContentPartPr/>
                <p14:nvPr/>
              </p14:nvContentPartPr>
              <p14:xfrm>
                <a:off x="6308970" y="5627766"/>
                <a:ext cx="81360" cy="138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F3E8D31-9CFC-45A1-AF5C-535442567C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99970" y="5618766"/>
                  <a:ext cx="99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1ED5E2-1BAF-4DB7-BD76-3497C0B39BEF}"/>
                    </a:ext>
                  </a:extLst>
                </p14:cNvPr>
                <p14:cNvContentPartPr/>
                <p14:nvPr/>
              </p14:nvContentPartPr>
              <p14:xfrm>
                <a:off x="6416970" y="5641806"/>
                <a:ext cx="76680" cy="143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1ED5E2-1BAF-4DB7-BD76-3497C0B39B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07970" y="5632806"/>
                  <a:ext cx="9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3B40495-1A09-4810-89A8-764FB9F8FFC7}"/>
                    </a:ext>
                  </a:extLst>
                </p14:cNvPr>
                <p14:cNvContentPartPr/>
                <p14:nvPr/>
              </p14:nvContentPartPr>
              <p14:xfrm>
                <a:off x="6496890" y="5628846"/>
                <a:ext cx="123120" cy="141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3B40495-1A09-4810-89A8-764FB9F8FFC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487890" y="5619846"/>
                  <a:ext cx="14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4F0157-CFE1-4904-A762-1571F7AC2ED4}"/>
                    </a:ext>
                  </a:extLst>
                </p14:cNvPr>
                <p14:cNvContentPartPr/>
                <p14:nvPr/>
              </p14:nvContentPartPr>
              <p14:xfrm>
                <a:off x="6720450" y="5294406"/>
                <a:ext cx="84240" cy="206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4F0157-CFE1-4904-A762-1571F7AC2ED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11810" y="5285406"/>
                  <a:ext cx="101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B933B4E-7854-48D5-91B3-8E5829B2CA37}"/>
                    </a:ext>
                  </a:extLst>
                </p14:cNvPr>
                <p14:cNvContentPartPr/>
                <p14:nvPr/>
              </p14:nvContentPartPr>
              <p14:xfrm>
                <a:off x="6832410" y="5447046"/>
                <a:ext cx="85680" cy="79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B933B4E-7854-48D5-91B3-8E5829B2CA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23770" y="5438406"/>
                  <a:ext cx="10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4EF134-6834-4E82-9A3D-EBCE5CC2C0F3}"/>
                    </a:ext>
                  </a:extLst>
                </p14:cNvPr>
                <p14:cNvContentPartPr/>
                <p14:nvPr/>
              </p14:nvContentPartPr>
              <p14:xfrm>
                <a:off x="6979290" y="5306286"/>
                <a:ext cx="69840" cy="192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4EF134-6834-4E82-9A3D-EBCE5CC2C0F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70290" y="5297286"/>
                  <a:ext cx="87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439BC15-F42C-47BB-B1C9-92374F427C01}"/>
                    </a:ext>
                  </a:extLst>
                </p14:cNvPr>
                <p14:cNvContentPartPr/>
                <p14:nvPr/>
              </p14:nvContentPartPr>
              <p14:xfrm>
                <a:off x="7073610" y="5447406"/>
                <a:ext cx="85680" cy="120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439BC15-F42C-47BB-B1C9-92374F427C0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64610" y="5438406"/>
                  <a:ext cx="103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5D0BD2-0D9F-4B1D-81A1-8684E98F4C63}"/>
                    </a:ext>
                  </a:extLst>
                </p14:cNvPr>
                <p14:cNvContentPartPr/>
                <p14:nvPr/>
              </p14:nvContentPartPr>
              <p14:xfrm>
                <a:off x="7143090" y="5168766"/>
                <a:ext cx="130320" cy="146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5D0BD2-0D9F-4B1D-81A1-8684E98F4C6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34090" y="5160126"/>
                  <a:ext cx="147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938DE0-C0D2-45F8-8DA1-EA729383EE75}"/>
                    </a:ext>
                  </a:extLst>
                </p14:cNvPr>
                <p14:cNvContentPartPr/>
                <p14:nvPr/>
              </p14:nvContentPartPr>
              <p14:xfrm>
                <a:off x="5767530" y="5271366"/>
                <a:ext cx="115560" cy="258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938DE0-C0D2-45F8-8DA1-EA729383EE7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58530" y="5262366"/>
                  <a:ext cx="133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282E18-E769-4505-8EBF-C8784B1578D8}"/>
                    </a:ext>
                  </a:extLst>
                </p14:cNvPr>
                <p14:cNvContentPartPr/>
                <p14:nvPr/>
              </p14:nvContentPartPr>
              <p14:xfrm>
                <a:off x="5928810" y="5421486"/>
                <a:ext cx="78120" cy="162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282E18-E769-4505-8EBF-C8784B1578D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19810" y="5412846"/>
                  <a:ext cx="95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7E4F36-DE47-44AF-AF46-1647C8C83BE2}"/>
                    </a:ext>
                  </a:extLst>
                </p14:cNvPr>
                <p14:cNvContentPartPr/>
                <p14:nvPr/>
              </p14:nvContentPartPr>
              <p14:xfrm>
                <a:off x="5959410" y="5527686"/>
                <a:ext cx="69840" cy="136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7E4F36-DE47-44AF-AF46-1647C8C83BE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50410" y="5518686"/>
                  <a:ext cx="87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2B0EF4-1EEC-4313-85B2-00BE1C41C794}"/>
                    </a:ext>
                  </a:extLst>
                </p14:cNvPr>
                <p14:cNvContentPartPr/>
                <p14:nvPr/>
              </p14:nvContentPartPr>
              <p14:xfrm>
                <a:off x="5896770" y="5042046"/>
                <a:ext cx="132480" cy="124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2B0EF4-1EEC-4313-85B2-00BE1C41C79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87770" y="5033046"/>
                  <a:ext cx="150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4B699A-6024-417D-B830-02B26EE1DF41}"/>
                    </a:ext>
                  </a:extLst>
                </p14:cNvPr>
                <p14:cNvContentPartPr/>
                <p14:nvPr/>
              </p14:nvContentPartPr>
              <p14:xfrm>
                <a:off x="6036450" y="5143926"/>
                <a:ext cx="4680" cy="1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4B699A-6024-417D-B830-02B26EE1DF4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27810" y="5135286"/>
                  <a:ext cx="22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ABB8F8-15E0-4098-B4A1-D9D00C0CB4CE}"/>
                    </a:ext>
                  </a:extLst>
                </p14:cNvPr>
                <p14:cNvContentPartPr/>
                <p14:nvPr/>
              </p14:nvContentPartPr>
              <p14:xfrm>
                <a:off x="5979930" y="5168406"/>
                <a:ext cx="166680" cy="127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ABB8F8-15E0-4098-B4A1-D9D00C0CB4C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71290" y="5159766"/>
                  <a:ext cx="184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9552739-4155-43EC-9A50-565FF23A4A3E}"/>
                    </a:ext>
                  </a:extLst>
                </p14:cNvPr>
                <p14:cNvContentPartPr/>
                <p14:nvPr/>
              </p14:nvContentPartPr>
              <p14:xfrm>
                <a:off x="6191250" y="4974006"/>
                <a:ext cx="129240" cy="987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9552739-4155-43EC-9A50-565FF23A4A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182250" y="4965366"/>
                  <a:ext cx="146880" cy="10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D4A6066-82BB-4FB4-9204-0791691BBCB2}"/>
                    </a:ext>
                  </a:extLst>
                </p14:cNvPr>
                <p14:cNvContentPartPr/>
                <p14:nvPr/>
              </p14:nvContentPartPr>
              <p14:xfrm>
                <a:off x="7295010" y="4930806"/>
                <a:ext cx="130680" cy="1025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D4A6066-82BB-4FB4-9204-0791691BBCB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86370" y="4921806"/>
                  <a:ext cx="148320" cy="10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89A155-23F3-44AE-BB39-08DA13B87FFF}"/>
                    </a:ext>
                  </a:extLst>
                </p14:cNvPr>
                <p14:cNvContentPartPr/>
                <p14:nvPr/>
              </p14:nvContentPartPr>
              <p14:xfrm>
                <a:off x="7501290" y="5261286"/>
                <a:ext cx="131760" cy="289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89A155-23F3-44AE-BB39-08DA13B87FF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92650" y="5252646"/>
                  <a:ext cx="149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4B206D3-9FF6-4653-96AF-9FAF605C9D74}"/>
                    </a:ext>
                  </a:extLst>
                </p14:cNvPr>
                <p14:cNvContentPartPr/>
                <p14:nvPr/>
              </p14:nvContentPartPr>
              <p14:xfrm>
                <a:off x="7664370" y="5439486"/>
                <a:ext cx="61560" cy="161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4B206D3-9FF6-4653-96AF-9FAF605C9D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55370" y="5430486"/>
                  <a:ext cx="79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D42C4E-D869-45A3-B5C0-252DD6A876F8}"/>
                    </a:ext>
                  </a:extLst>
                </p14:cNvPr>
                <p14:cNvContentPartPr/>
                <p14:nvPr/>
              </p14:nvContentPartPr>
              <p14:xfrm>
                <a:off x="7709010" y="5533806"/>
                <a:ext cx="107280" cy="10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D42C4E-D869-45A3-B5C0-252DD6A876F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00370" y="5525166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477F39F-E4CD-4C20-A8C2-266D1CE19F46}"/>
                    </a:ext>
                  </a:extLst>
                </p14:cNvPr>
                <p14:cNvContentPartPr/>
                <p14:nvPr/>
              </p14:nvContentPartPr>
              <p14:xfrm>
                <a:off x="7688850" y="5153646"/>
                <a:ext cx="88560" cy="529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477F39F-E4CD-4C20-A8C2-266D1CE19F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80210" y="5144646"/>
                  <a:ext cx="1062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B89E60E-34FA-4279-8555-7528D47C4CEB}"/>
                    </a:ext>
                  </a:extLst>
                </p14:cNvPr>
                <p14:cNvContentPartPr/>
                <p14:nvPr/>
              </p14:nvContentPartPr>
              <p14:xfrm>
                <a:off x="7814490" y="5021886"/>
                <a:ext cx="7200" cy="9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B89E60E-34FA-4279-8555-7528D47C4CE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805490" y="5013246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2DB7F11-C3B3-4427-ABBA-6A6C0174E4D0}"/>
                    </a:ext>
                  </a:extLst>
                </p14:cNvPr>
                <p14:cNvContentPartPr/>
                <p14:nvPr/>
              </p14:nvContentPartPr>
              <p14:xfrm>
                <a:off x="7864890" y="4949886"/>
                <a:ext cx="13320" cy="141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2DB7F11-C3B3-4427-ABBA-6A6C0174E4D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55890" y="4941246"/>
                  <a:ext cx="30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C9CEE5-B074-4B57-81E7-B32B8D977AAD}"/>
                    </a:ext>
                  </a:extLst>
                </p14:cNvPr>
                <p14:cNvContentPartPr/>
                <p14:nvPr/>
              </p14:nvContentPartPr>
              <p14:xfrm>
                <a:off x="7789650" y="5088846"/>
                <a:ext cx="178560" cy="144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C9CEE5-B074-4B57-81E7-B32B8D977A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80650" y="5080206"/>
                  <a:ext cx="1962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2FA11FA-C694-4695-A5F2-2166137D0D7A}"/>
              </a:ext>
            </a:extLst>
          </p:cNvPr>
          <p:cNvGrpSpPr/>
          <p:nvPr/>
        </p:nvGrpSpPr>
        <p:grpSpPr>
          <a:xfrm>
            <a:off x="3163650" y="5386206"/>
            <a:ext cx="166680" cy="67320"/>
            <a:chOff x="3163650" y="5386206"/>
            <a:chExt cx="166680" cy="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ADCC6C9-A633-43C0-A979-E778CBA30181}"/>
                    </a:ext>
                  </a:extLst>
                </p14:cNvPr>
                <p14:cNvContentPartPr/>
                <p14:nvPr/>
              </p14:nvContentPartPr>
              <p14:xfrm>
                <a:off x="3163650" y="5386206"/>
                <a:ext cx="142920" cy="30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ADCC6C9-A633-43C0-A979-E778CBA3018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54650" y="5377566"/>
                  <a:ext cx="160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4271F0B-5928-416F-BDD8-10BFD27DDD8C}"/>
                    </a:ext>
                  </a:extLst>
                </p14:cNvPr>
                <p14:cNvContentPartPr/>
                <p14:nvPr/>
              </p14:nvContentPartPr>
              <p14:xfrm>
                <a:off x="3203970" y="5431926"/>
                <a:ext cx="126360" cy="21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4271F0B-5928-416F-BDD8-10BFD27DDD8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194970" y="5422926"/>
                  <a:ext cx="144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E8C13A8-34B3-4F62-AD79-A0D054EE57DC}"/>
              </a:ext>
            </a:extLst>
          </p:cNvPr>
          <p:cNvGrpSpPr/>
          <p:nvPr/>
        </p:nvGrpSpPr>
        <p:grpSpPr>
          <a:xfrm>
            <a:off x="2724810" y="5296926"/>
            <a:ext cx="207360" cy="189720"/>
            <a:chOff x="2724810" y="5296926"/>
            <a:chExt cx="20736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620A5F-369D-4561-948C-2DDF81456F5F}"/>
                    </a:ext>
                  </a:extLst>
                </p14:cNvPr>
                <p14:cNvContentPartPr/>
                <p14:nvPr/>
              </p14:nvContentPartPr>
              <p14:xfrm>
                <a:off x="2724810" y="5296926"/>
                <a:ext cx="166680" cy="27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620A5F-369D-4561-948C-2DDF81456F5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16170" y="5287926"/>
                  <a:ext cx="184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DDCE4DC-3340-41F2-9680-FCDE49886E73}"/>
                    </a:ext>
                  </a:extLst>
                </p14:cNvPr>
                <p14:cNvContentPartPr/>
                <p14:nvPr/>
              </p14:nvContentPartPr>
              <p14:xfrm>
                <a:off x="2760450" y="5317806"/>
                <a:ext cx="171720" cy="168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DDCE4DC-3340-41F2-9680-FCDE49886E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51450" y="5309166"/>
                  <a:ext cx="1893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5DBA144-DDC6-41F1-BBE2-92CDBE7C90AD}"/>
              </a:ext>
            </a:extLst>
          </p:cNvPr>
          <p:cNvGrpSpPr/>
          <p:nvPr/>
        </p:nvGrpSpPr>
        <p:grpSpPr>
          <a:xfrm>
            <a:off x="8092410" y="5418606"/>
            <a:ext cx="105120" cy="57240"/>
            <a:chOff x="8092410" y="5418606"/>
            <a:chExt cx="10512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7DDC62B-1797-4BDC-B2FE-6BDFAA7B2AD1}"/>
                    </a:ext>
                  </a:extLst>
                </p14:cNvPr>
                <p14:cNvContentPartPr/>
                <p14:nvPr/>
              </p14:nvContentPartPr>
              <p14:xfrm>
                <a:off x="8092410" y="5418606"/>
                <a:ext cx="99360" cy="5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7DDC62B-1797-4BDC-B2FE-6BDFAA7B2AD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83410" y="5409606"/>
                  <a:ext cx="117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148C11-4C17-4A1F-ACA8-E3FBE1FE7300}"/>
                    </a:ext>
                  </a:extLst>
                </p14:cNvPr>
                <p14:cNvContentPartPr/>
                <p14:nvPr/>
              </p14:nvContentPartPr>
              <p14:xfrm>
                <a:off x="8115090" y="5450646"/>
                <a:ext cx="82440" cy="25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148C11-4C17-4A1F-ACA8-E3FBE1FE730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06450" y="5441646"/>
                  <a:ext cx="100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FA8E4CD-BCE8-4D00-AE77-E46550712202}"/>
              </a:ext>
            </a:extLst>
          </p:cNvPr>
          <p:cNvGrpSpPr/>
          <p:nvPr/>
        </p:nvGrpSpPr>
        <p:grpSpPr>
          <a:xfrm>
            <a:off x="8533770" y="5217726"/>
            <a:ext cx="197280" cy="226800"/>
            <a:chOff x="8533770" y="5217726"/>
            <a:chExt cx="19728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A30068-2A7D-48BD-8C3F-E3B9F145DC42}"/>
                    </a:ext>
                  </a:extLst>
                </p14:cNvPr>
                <p14:cNvContentPartPr/>
                <p14:nvPr/>
              </p14:nvContentPartPr>
              <p14:xfrm>
                <a:off x="8542050" y="5217726"/>
                <a:ext cx="189000" cy="18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A30068-2A7D-48BD-8C3F-E3B9F145DC4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33410" y="5209086"/>
                  <a:ext cx="20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B0E42D9-84F9-4FE0-904A-60D49341B8EA}"/>
                    </a:ext>
                  </a:extLst>
                </p14:cNvPr>
                <p14:cNvContentPartPr/>
                <p14:nvPr/>
              </p14:nvContentPartPr>
              <p14:xfrm>
                <a:off x="8533770" y="5246166"/>
                <a:ext cx="185040" cy="198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B0E42D9-84F9-4FE0-904A-60D49341B8E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25130" y="5237526"/>
                  <a:ext cx="2026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D0300C9-7702-46B1-801A-0187C3C94E10}"/>
              </a:ext>
            </a:extLst>
          </p:cNvPr>
          <p:cNvGrpSpPr/>
          <p:nvPr/>
        </p:nvGrpSpPr>
        <p:grpSpPr>
          <a:xfrm>
            <a:off x="8464290" y="5558286"/>
            <a:ext cx="434880" cy="172080"/>
            <a:chOff x="8464290" y="5558286"/>
            <a:chExt cx="43488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BA838AB-186A-4C6A-83A5-BB6249745620}"/>
                    </a:ext>
                  </a:extLst>
                </p14:cNvPr>
                <p14:cNvContentPartPr/>
                <p14:nvPr/>
              </p14:nvContentPartPr>
              <p14:xfrm>
                <a:off x="8464290" y="5576286"/>
                <a:ext cx="119520" cy="118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BA838AB-186A-4C6A-83A5-BB624974562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55650" y="5567646"/>
                  <a:ext cx="137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CD5D62-D84B-4F09-B449-B14BE034CEE1}"/>
                    </a:ext>
                  </a:extLst>
                </p14:cNvPr>
                <p14:cNvContentPartPr/>
                <p14:nvPr/>
              </p14:nvContentPartPr>
              <p14:xfrm>
                <a:off x="8604690" y="5558286"/>
                <a:ext cx="102960" cy="136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CD5D62-D84B-4F09-B449-B14BE034CEE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96050" y="5549646"/>
                  <a:ext cx="120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04A9ED-1D49-4E8D-8DF1-771A4D969F7B}"/>
                    </a:ext>
                  </a:extLst>
                </p14:cNvPr>
                <p14:cNvContentPartPr/>
                <p14:nvPr/>
              </p14:nvContentPartPr>
              <p14:xfrm>
                <a:off x="8755530" y="5568006"/>
                <a:ext cx="102240" cy="25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04A9ED-1D49-4E8D-8DF1-771A4D969F7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46890" y="5559006"/>
                  <a:ext cx="119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0083463-FC1F-4FAE-BE46-93E7DFACC80E}"/>
                    </a:ext>
                  </a:extLst>
                </p14:cNvPr>
                <p14:cNvContentPartPr/>
                <p14:nvPr/>
              </p14:nvContentPartPr>
              <p14:xfrm>
                <a:off x="8779650" y="5575566"/>
                <a:ext cx="20520" cy="150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0083463-FC1F-4FAE-BE46-93E7DFACC80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70650" y="5566926"/>
                  <a:ext cx="38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5FA753-AEF5-4DF0-84E0-50EA4B781B0C}"/>
                    </a:ext>
                  </a:extLst>
                </p14:cNvPr>
                <p14:cNvContentPartPr/>
                <p14:nvPr/>
              </p14:nvContentPartPr>
              <p14:xfrm>
                <a:off x="8773890" y="5658006"/>
                <a:ext cx="125280" cy="72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5FA753-AEF5-4DF0-84E0-50EA4B781B0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64890" y="5649006"/>
                  <a:ext cx="1429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2651A31-ABFD-4D20-A5B2-253F8E654385}"/>
              </a:ext>
            </a:extLst>
          </p:cNvPr>
          <p:cNvGrpSpPr/>
          <p:nvPr/>
        </p:nvGrpSpPr>
        <p:grpSpPr>
          <a:xfrm>
            <a:off x="9085290" y="4927206"/>
            <a:ext cx="2183400" cy="722880"/>
            <a:chOff x="9085290" y="4927206"/>
            <a:chExt cx="2183400" cy="72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321E3EE-B561-4DF5-85DF-6590CE04BB55}"/>
                    </a:ext>
                  </a:extLst>
                </p14:cNvPr>
                <p14:cNvContentPartPr/>
                <p14:nvPr/>
              </p14:nvContentPartPr>
              <p14:xfrm>
                <a:off x="9085290" y="5149686"/>
                <a:ext cx="109440" cy="428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321E3EE-B561-4DF5-85DF-6590CE04BB5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76290" y="5141046"/>
                  <a:ext cx="1270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DBE7685-1C3C-4E95-A0BD-B6F84B3A7636}"/>
                    </a:ext>
                  </a:extLst>
                </p14:cNvPr>
                <p14:cNvContentPartPr/>
                <p14:nvPr/>
              </p14:nvContentPartPr>
              <p14:xfrm>
                <a:off x="9266010" y="5241486"/>
                <a:ext cx="118080" cy="224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DBE7685-1C3C-4E95-A0BD-B6F84B3A76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257370" y="5232486"/>
                  <a:ext cx="135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63E705C-2877-40E5-965D-0A76F3CC6EAD}"/>
                    </a:ext>
                  </a:extLst>
                </p14:cNvPr>
                <p14:cNvContentPartPr/>
                <p14:nvPr/>
              </p14:nvContentPartPr>
              <p14:xfrm>
                <a:off x="9425850" y="5349486"/>
                <a:ext cx="83520" cy="171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63E705C-2877-40E5-965D-0A76F3CC6EA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416850" y="5340486"/>
                  <a:ext cx="101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0B64176-7B15-4049-B57F-8806B9A26696}"/>
                    </a:ext>
                  </a:extLst>
                </p14:cNvPr>
                <p14:cNvContentPartPr/>
                <p14:nvPr/>
              </p14:nvContentPartPr>
              <p14:xfrm>
                <a:off x="9466890" y="5446326"/>
                <a:ext cx="86040" cy="10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0B64176-7B15-4049-B57F-8806B9A2669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58250" y="5437326"/>
                  <a:ext cx="103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6350B8E-53F7-4B3C-BCDF-36C69BEAF33A}"/>
                    </a:ext>
                  </a:extLst>
                </p14:cNvPr>
                <p14:cNvContentPartPr/>
                <p14:nvPr/>
              </p14:nvContentPartPr>
              <p14:xfrm>
                <a:off x="9514410" y="5453886"/>
                <a:ext cx="16200" cy="145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6350B8E-53F7-4B3C-BCDF-36C69BEAF33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05410" y="5445246"/>
                  <a:ext cx="33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9BEF35-6460-4087-9EDD-ED3DA3BC7210}"/>
                    </a:ext>
                  </a:extLst>
                </p14:cNvPr>
                <p14:cNvContentPartPr/>
                <p14:nvPr/>
              </p14:nvContentPartPr>
              <p14:xfrm>
                <a:off x="9389490" y="4929366"/>
                <a:ext cx="154440" cy="129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9BEF35-6460-4087-9EDD-ED3DA3BC721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80490" y="4920726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2CFDB5F-D865-488A-9B14-4A1FA61848C6}"/>
                    </a:ext>
                  </a:extLst>
                </p14:cNvPr>
                <p14:cNvContentPartPr/>
                <p14:nvPr/>
              </p14:nvContentPartPr>
              <p14:xfrm>
                <a:off x="9485970" y="5066886"/>
                <a:ext cx="116280" cy="7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2CFDB5F-D865-488A-9B14-4A1FA61848C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77330" y="5058246"/>
                  <a:ext cx="13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D9F1F00-B900-4129-9C5B-C164028C65A3}"/>
                    </a:ext>
                  </a:extLst>
                </p14:cNvPr>
                <p14:cNvContentPartPr/>
                <p14:nvPr/>
              </p14:nvContentPartPr>
              <p14:xfrm>
                <a:off x="9525930" y="5136726"/>
                <a:ext cx="104760" cy="72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D9F1F00-B900-4129-9C5B-C164028C65A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16930" y="5128086"/>
                  <a:ext cx="122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50698AD-41D9-47E9-9DAD-321155C2F392}"/>
                    </a:ext>
                  </a:extLst>
                </p14:cNvPr>
                <p14:cNvContentPartPr/>
                <p14:nvPr/>
              </p14:nvContentPartPr>
              <p14:xfrm>
                <a:off x="9687210" y="5283606"/>
                <a:ext cx="94320" cy="188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50698AD-41D9-47E9-9DAD-321155C2F39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78210" y="5274606"/>
                  <a:ext cx="111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97AEC16-E746-4078-93F1-CFE64ACD28E2}"/>
                    </a:ext>
                  </a:extLst>
                </p14:cNvPr>
                <p14:cNvContentPartPr/>
                <p14:nvPr/>
              </p14:nvContentPartPr>
              <p14:xfrm>
                <a:off x="9835170" y="5422926"/>
                <a:ext cx="105840" cy="90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97AEC16-E746-4078-93F1-CFE64ACD28E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26530" y="5414286"/>
                  <a:ext cx="123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5304668-D314-409F-A64B-0A6B9AB14B8D}"/>
                    </a:ext>
                  </a:extLst>
                </p14:cNvPr>
                <p14:cNvContentPartPr/>
                <p14:nvPr/>
              </p14:nvContentPartPr>
              <p14:xfrm>
                <a:off x="9959730" y="5194686"/>
                <a:ext cx="102600" cy="404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5304668-D314-409F-A64B-0A6B9AB14B8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50730" y="5185686"/>
                  <a:ext cx="1202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6BBF4E-837E-436A-874C-68ED282806A4}"/>
                    </a:ext>
                  </a:extLst>
                </p14:cNvPr>
                <p14:cNvContentPartPr/>
                <p14:nvPr/>
              </p14:nvContentPartPr>
              <p14:xfrm>
                <a:off x="10164930" y="5196846"/>
                <a:ext cx="99360" cy="358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6BBF4E-837E-436A-874C-68ED282806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155930" y="5187846"/>
                  <a:ext cx="1170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8B235E5-0CF1-44B2-9DD0-46CA174ABC0C}"/>
                    </a:ext>
                  </a:extLst>
                </p14:cNvPr>
                <p14:cNvContentPartPr/>
                <p14:nvPr/>
              </p14:nvContentPartPr>
              <p14:xfrm>
                <a:off x="10307850" y="5301606"/>
                <a:ext cx="95760" cy="199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8B235E5-0CF1-44B2-9DD0-46CA174ABC0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299210" y="5292606"/>
                  <a:ext cx="113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FEC4EEE-D909-4912-998C-A428DE57D6CF}"/>
                    </a:ext>
                  </a:extLst>
                </p14:cNvPr>
                <p14:cNvContentPartPr/>
                <p14:nvPr/>
              </p14:nvContentPartPr>
              <p14:xfrm>
                <a:off x="10439250" y="5450286"/>
                <a:ext cx="89280" cy="97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FEC4EEE-D909-4912-998C-A428DE57D6C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30250" y="5441646"/>
                  <a:ext cx="106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EF567F7-73E1-43A5-B42C-95D7D44853FC}"/>
                    </a:ext>
                  </a:extLst>
                </p14:cNvPr>
                <p14:cNvContentPartPr/>
                <p14:nvPr/>
              </p14:nvContentPartPr>
              <p14:xfrm>
                <a:off x="10445010" y="5141766"/>
                <a:ext cx="132480" cy="13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EF567F7-73E1-43A5-B42C-95D7D44853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36010" y="5132766"/>
                  <a:ext cx="150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4ABF27B-4C51-4A4A-B0BA-E004DE45CE56}"/>
                    </a:ext>
                  </a:extLst>
                </p14:cNvPr>
                <p14:cNvContentPartPr/>
                <p14:nvPr/>
              </p14:nvContentPartPr>
              <p14:xfrm>
                <a:off x="10512330" y="5163366"/>
                <a:ext cx="15840" cy="120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4ABF27B-4C51-4A4A-B0BA-E004DE45CE5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03690" y="5154366"/>
                  <a:ext cx="33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C9DEE9-00BC-4B6A-AA56-4FA9CB8A13D1}"/>
                    </a:ext>
                  </a:extLst>
                </p14:cNvPr>
                <p14:cNvContentPartPr/>
                <p14:nvPr/>
              </p14:nvContentPartPr>
              <p14:xfrm>
                <a:off x="10641930" y="5287206"/>
                <a:ext cx="112680" cy="212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C9DEE9-00BC-4B6A-AA56-4FA9CB8A13D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33290" y="5278566"/>
                  <a:ext cx="130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E7469F-DDF0-4550-88DC-9E427F119C5C}"/>
                    </a:ext>
                  </a:extLst>
                </p14:cNvPr>
                <p14:cNvContentPartPr/>
                <p14:nvPr/>
              </p14:nvContentPartPr>
              <p14:xfrm>
                <a:off x="10788090" y="5375766"/>
                <a:ext cx="139320" cy="274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E7469F-DDF0-4550-88DC-9E427F119C5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779450" y="5366766"/>
                  <a:ext cx="156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3AE4624-B744-489B-9E67-3E71AC51AFF0}"/>
                    </a:ext>
                  </a:extLst>
                </p14:cNvPr>
                <p14:cNvContentPartPr/>
                <p14:nvPr/>
              </p14:nvContentPartPr>
              <p14:xfrm>
                <a:off x="10754250" y="5014686"/>
                <a:ext cx="91440" cy="35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3AE4624-B744-489B-9E67-3E71AC51AFF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745610" y="5006046"/>
                  <a:ext cx="109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55039F4-F6BC-4E71-86B4-DDEAFBF5F3A3}"/>
                    </a:ext>
                  </a:extLst>
                </p14:cNvPr>
                <p14:cNvContentPartPr/>
                <p14:nvPr/>
              </p14:nvContentPartPr>
              <p14:xfrm>
                <a:off x="10935330" y="4927206"/>
                <a:ext cx="10440" cy="138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55039F4-F6BC-4E71-86B4-DDEAFBF5F3A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926690" y="4918206"/>
                  <a:ext cx="28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2A1FB2D-29CA-406E-AFF6-6370372FD52E}"/>
                    </a:ext>
                  </a:extLst>
                </p14:cNvPr>
                <p14:cNvContentPartPr/>
                <p14:nvPr/>
              </p14:nvContentPartPr>
              <p14:xfrm>
                <a:off x="10890330" y="5060766"/>
                <a:ext cx="149400" cy="146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2A1FB2D-29CA-406E-AFF6-6370372FD52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81690" y="5051766"/>
                  <a:ext cx="167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E6B17DB-AC5F-4E09-B978-9ED4ADEE943E}"/>
                    </a:ext>
                  </a:extLst>
                </p14:cNvPr>
                <p14:cNvContentPartPr/>
                <p14:nvPr/>
              </p14:nvContentPartPr>
              <p14:xfrm>
                <a:off x="11114970" y="5095686"/>
                <a:ext cx="153720" cy="433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E6B17DB-AC5F-4E09-B978-9ED4ADEE943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106330" y="5086686"/>
                  <a:ext cx="171360" cy="45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6C427FE-EE71-43A5-8E59-61B7E8CD912A}"/>
                  </a:ext>
                </a:extLst>
              </p14:cNvPr>
              <p14:cNvContentPartPr/>
              <p14:nvPr/>
            </p14:nvContentPartPr>
            <p14:xfrm>
              <a:off x="9244410" y="5804526"/>
              <a:ext cx="707040" cy="1422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6C427FE-EE71-43A5-8E59-61B7E8CD912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235770" y="5795526"/>
                <a:ext cx="72468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30D58D3-0AFD-49E9-B721-5B4E668F08E3}"/>
              </a:ext>
            </a:extLst>
          </p:cNvPr>
          <p:cNvGrpSpPr/>
          <p:nvPr/>
        </p:nvGrpSpPr>
        <p:grpSpPr>
          <a:xfrm>
            <a:off x="9525570" y="6138246"/>
            <a:ext cx="292320" cy="245880"/>
            <a:chOff x="9525570" y="6138246"/>
            <a:chExt cx="29232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7FD42C2-A6E5-4828-BE81-FF2BEE0F77E2}"/>
                    </a:ext>
                  </a:extLst>
                </p14:cNvPr>
                <p14:cNvContentPartPr/>
                <p14:nvPr/>
              </p14:nvContentPartPr>
              <p14:xfrm>
                <a:off x="9525570" y="6138246"/>
                <a:ext cx="122040" cy="138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7FD42C2-A6E5-4828-BE81-FF2BEE0F77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16570" y="6129606"/>
                  <a:ext cx="139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D92F857-E3D6-4229-9603-F46B13755187}"/>
                    </a:ext>
                  </a:extLst>
                </p14:cNvPr>
                <p14:cNvContentPartPr/>
                <p14:nvPr/>
              </p14:nvContentPartPr>
              <p14:xfrm>
                <a:off x="9687570" y="6259566"/>
                <a:ext cx="130320" cy="124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D92F857-E3D6-4229-9603-F46B1375518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78570" y="6250926"/>
                  <a:ext cx="147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BC26536-6E02-4B1B-BEB3-1FA5739895B9}"/>
              </a:ext>
            </a:extLst>
          </p:cNvPr>
          <p:cNvGrpSpPr/>
          <p:nvPr/>
        </p:nvGrpSpPr>
        <p:grpSpPr>
          <a:xfrm>
            <a:off x="10328370" y="5781846"/>
            <a:ext cx="690480" cy="533880"/>
            <a:chOff x="10328370" y="5781846"/>
            <a:chExt cx="690480" cy="53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DD65CB0-BF55-4950-9EDD-0B98C424F8FD}"/>
                    </a:ext>
                  </a:extLst>
                </p14:cNvPr>
                <p14:cNvContentPartPr/>
                <p14:nvPr/>
              </p14:nvContentPartPr>
              <p14:xfrm>
                <a:off x="10328370" y="5781846"/>
                <a:ext cx="690480" cy="126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DD65CB0-BF55-4950-9EDD-0B98C424F8F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19370" y="5772846"/>
                  <a:ext cx="708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4B1A3A9-215B-4386-8C0F-D592938C846B}"/>
                    </a:ext>
                  </a:extLst>
                </p14:cNvPr>
                <p14:cNvContentPartPr/>
                <p14:nvPr/>
              </p14:nvContentPartPr>
              <p14:xfrm>
                <a:off x="10589730" y="6083526"/>
                <a:ext cx="174240" cy="137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4B1A3A9-215B-4386-8C0F-D592938C846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580730" y="6074886"/>
                  <a:ext cx="191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93AEAAF-1648-47DE-B1FC-968B3F641D0B}"/>
                    </a:ext>
                  </a:extLst>
                </p14:cNvPr>
                <p14:cNvContentPartPr/>
                <p14:nvPr/>
              </p14:nvContentPartPr>
              <p14:xfrm>
                <a:off x="10772610" y="6185046"/>
                <a:ext cx="95760" cy="130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93AEAAF-1648-47DE-B1FC-968B3F641D0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763610" y="6176406"/>
                  <a:ext cx="113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21E7A2D-F49E-4045-8B7E-E5618CFE4C08}"/>
                    </a:ext>
                  </a:extLst>
                </p14:cNvPr>
                <p14:cNvContentPartPr/>
                <p14:nvPr/>
              </p14:nvContentPartPr>
              <p14:xfrm>
                <a:off x="10853610" y="5993166"/>
                <a:ext cx="140760" cy="131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21E7A2D-F49E-4045-8B7E-E5618CFE4C0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44610" y="5984526"/>
                  <a:ext cx="1584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D75D14E-F41D-47C5-AC0A-8C353FC2EA6C}"/>
                  </a:ext>
                </a:extLst>
              </p14:cNvPr>
              <p14:cNvContentPartPr/>
              <p14:nvPr/>
            </p14:nvContentPartPr>
            <p14:xfrm>
              <a:off x="654810" y="6309246"/>
              <a:ext cx="13320" cy="306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D75D14E-F41D-47C5-AC0A-8C353FC2EA6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45810" y="6300606"/>
                <a:ext cx="309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03AF159-0C2B-4809-AA73-0F87D3B74608}"/>
              </a:ext>
            </a:extLst>
          </p:cNvPr>
          <p:cNvGrpSpPr/>
          <p:nvPr/>
        </p:nvGrpSpPr>
        <p:grpSpPr>
          <a:xfrm>
            <a:off x="907170" y="6207726"/>
            <a:ext cx="242640" cy="214560"/>
            <a:chOff x="907170" y="6207726"/>
            <a:chExt cx="24264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10ED7AB-039C-403E-B663-7CBD62703B6F}"/>
                    </a:ext>
                  </a:extLst>
                </p14:cNvPr>
                <p14:cNvContentPartPr/>
                <p14:nvPr/>
              </p14:nvContentPartPr>
              <p14:xfrm>
                <a:off x="907170" y="6218166"/>
                <a:ext cx="223920" cy="10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10ED7AB-039C-403E-B663-7CBD62703B6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8530" y="6209166"/>
                  <a:ext cx="24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7979A4-2C83-4871-BA90-6C171769CE20}"/>
                    </a:ext>
                  </a:extLst>
                </p14:cNvPr>
                <p14:cNvContentPartPr/>
                <p14:nvPr/>
              </p14:nvContentPartPr>
              <p14:xfrm>
                <a:off x="920490" y="6207726"/>
                <a:ext cx="229320" cy="214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7979A4-2C83-4871-BA90-6C171769CE2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11850" y="6199086"/>
                  <a:ext cx="24696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B2270D5-2E30-4227-8F81-09D9FB616E53}"/>
                  </a:ext>
                </a:extLst>
              </p14:cNvPr>
              <p14:cNvContentPartPr/>
              <p14:nvPr/>
            </p14:nvContentPartPr>
            <p14:xfrm>
              <a:off x="994290" y="6543606"/>
              <a:ext cx="15120" cy="648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B2270D5-2E30-4227-8F81-09D9FB616E5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85650" y="6534606"/>
                <a:ext cx="32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6650CA1-EFA1-4271-82EF-E3E129C4F843}"/>
                  </a:ext>
                </a:extLst>
              </p14:cNvPr>
              <p14:cNvContentPartPr/>
              <p14:nvPr/>
            </p14:nvContentPartPr>
            <p14:xfrm>
              <a:off x="1009410" y="6512646"/>
              <a:ext cx="177840" cy="12204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6650CA1-EFA1-4271-82EF-E3E129C4F843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00410" y="6503646"/>
                <a:ext cx="19548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AE5F586-4812-4127-BEDD-238658BC8A86}"/>
              </a:ext>
            </a:extLst>
          </p:cNvPr>
          <p:cNvGrpSpPr/>
          <p:nvPr/>
        </p:nvGrpSpPr>
        <p:grpSpPr>
          <a:xfrm>
            <a:off x="1351050" y="6078846"/>
            <a:ext cx="1382760" cy="334080"/>
            <a:chOff x="1351050" y="6078846"/>
            <a:chExt cx="13827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4A37CED-9919-4119-A41B-98321957DB6F}"/>
                    </a:ext>
                  </a:extLst>
                </p14:cNvPr>
                <p14:cNvContentPartPr/>
                <p14:nvPr/>
              </p14:nvContentPartPr>
              <p14:xfrm>
                <a:off x="1351050" y="6240126"/>
                <a:ext cx="104400" cy="151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4A37CED-9919-4119-A41B-98321957DB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342050" y="6231126"/>
                  <a:ext cx="122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BE56A83-F934-4A8C-88DA-32BCAEC35DDE}"/>
                    </a:ext>
                  </a:extLst>
                </p14:cNvPr>
                <p14:cNvContentPartPr/>
                <p14:nvPr/>
              </p14:nvContentPartPr>
              <p14:xfrm>
                <a:off x="1463730" y="6298446"/>
                <a:ext cx="132120" cy="99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BE56A83-F934-4A8C-88DA-32BCAEC35DD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55090" y="6289446"/>
                  <a:ext cx="149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F271BD4-6BAD-4B70-A995-D95BE65A6DF2}"/>
                    </a:ext>
                  </a:extLst>
                </p14:cNvPr>
                <p14:cNvContentPartPr/>
                <p14:nvPr/>
              </p14:nvContentPartPr>
              <p14:xfrm>
                <a:off x="1633290" y="6234006"/>
                <a:ext cx="110160" cy="116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F271BD4-6BAD-4B70-A995-D95BE65A6DF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624290" y="6225366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4066617-440B-437F-9DFD-B1FAF404D382}"/>
                    </a:ext>
                  </a:extLst>
                </p14:cNvPr>
                <p14:cNvContentPartPr/>
                <p14:nvPr/>
              </p14:nvContentPartPr>
              <p14:xfrm>
                <a:off x="1749570" y="6302766"/>
                <a:ext cx="107280" cy="1080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4066617-440B-437F-9DFD-B1FAF404D38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740930" y="6293766"/>
                  <a:ext cx="124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CE20B67-3D91-40FD-9807-DF807D41375B}"/>
                    </a:ext>
                  </a:extLst>
                </p14:cNvPr>
                <p14:cNvContentPartPr/>
                <p14:nvPr/>
              </p14:nvContentPartPr>
              <p14:xfrm>
                <a:off x="1887810" y="6260646"/>
                <a:ext cx="160560" cy="111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CE20B67-3D91-40FD-9807-DF807D41375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878810" y="6251646"/>
                  <a:ext cx="178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560D242-3608-40FE-B6DD-8B8149BD232E}"/>
                    </a:ext>
                  </a:extLst>
                </p14:cNvPr>
                <p14:cNvContentPartPr/>
                <p14:nvPr/>
              </p14:nvContentPartPr>
              <p14:xfrm>
                <a:off x="2074290" y="6333366"/>
                <a:ext cx="107280" cy="79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560D242-3608-40FE-B6DD-8B8149BD232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065650" y="6324366"/>
                  <a:ext cx="124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919B400-9058-491D-8E46-6FC890A64B3C}"/>
                    </a:ext>
                  </a:extLst>
                </p14:cNvPr>
                <p14:cNvContentPartPr/>
                <p14:nvPr/>
              </p14:nvContentPartPr>
              <p14:xfrm>
                <a:off x="2077890" y="6078846"/>
                <a:ext cx="154440" cy="284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919B400-9058-491D-8E46-6FC890A64B3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068890" y="6070206"/>
                  <a:ext cx="172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8AF3F5D-A3EF-40F2-B7B6-C574B56349E4}"/>
                    </a:ext>
                  </a:extLst>
                </p14:cNvPr>
                <p14:cNvContentPartPr/>
                <p14:nvPr/>
              </p14:nvContentPartPr>
              <p14:xfrm>
                <a:off x="2163570" y="6104766"/>
                <a:ext cx="26640" cy="81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8AF3F5D-A3EF-40F2-B7B6-C574B56349E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154570" y="6096126"/>
                  <a:ext cx="44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0DAE2B-BAF5-4B3D-9C04-69282D20F3A6}"/>
                    </a:ext>
                  </a:extLst>
                </p14:cNvPr>
                <p14:cNvContentPartPr/>
                <p14:nvPr/>
              </p14:nvContentPartPr>
              <p14:xfrm>
                <a:off x="2328450" y="6220686"/>
                <a:ext cx="131400" cy="71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0DAE2B-BAF5-4B3D-9C04-69282D20F3A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19450" y="6212046"/>
                  <a:ext cx="149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8480F6F-3404-4E50-810A-D59B90B1B65C}"/>
                    </a:ext>
                  </a:extLst>
                </p14:cNvPr>
                <p14:cNvContentPartPr/>
                <p14:nvPr/>
              </p14:nvContentPartPr>
              <p14:xfrm>
                <a:off x="2369490" y="6302766"/>
                <a:ext cx="111960" cy="53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8480F6F-3404-4E50-810A-D59B90B1B65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360490" y="6293766"/>
                  <a:ext cx="129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8B6E6B8-4A17-43BC-97BB-1683B13386C0}"/>
                    </a:ext>
                  </a:extLst>
                </p14:cNvPr>
                <p14:cNvContentPartPr/>
                <p14:nvPr/>
              </p14:nvContentPartPr>
              <p14:xfrm>
                <a:off x="2574330" y="6184326"/>
                <a:ext cx="147240" cy="10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8B6E6B8-4A17-43BC-97BB-1683B13386C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65690" y="6175326"/>
                  <a:ext cx="164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D4D45FB-C430-4041-9EBC-EC5AEB6A35F3}"/>
                    </a:ext>
                  </a:extLst>
                </p14:cNvPr>
                <p14:cNvContentPartPr/>
                <p14:nvPr/>
              </p14:nvContentPartPr>
              <p14:xfrm>
                <a:off x="2612850" y="6204846"/>
                <a:ext cx="120960" cy="1670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D4D45FB-C430-4041-9EBC-EC5AEB6A35F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603850" y="6196206"/>
                  <a:ext cx="1386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FB63B58-423E-4C0E-95EF-B22B4E390DDC}"/>
              </a:ext>
            </a:extLst>
          </p:cNvPr>
          <p:cNvGrpSpPr/>
          <p:nvPr/>
        </p:nvGrpSpPr>
        <p:grpSpPr>
          <a:xfrm>
            <a:off x="3150330" y="6254886"/>
            <a:ext cx="221400" cy="179280"/>
            <a:chOff x="3150330" y="6254886"/>
            <a:chExt cx="22140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0551B31-5C5C-44C2-96E2-881BCD117436}"/>
                    </a:ext>
                  </a:extLst>
                </p14:cNvPr>
                <p14:cNvContentPartPr/>
                <p14:nvPr/>
              </p14:nvContentPartPr>
              <p14:xfrm>
                <a:off x="3150330" y="6316446"/>
                <a:ext cx="159480" cy="165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551B31-5C5C-44C2-96E2-881BCD11743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141330" y="6307806"/>
                  <a:ext cx="177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098CA5E-BA79-4781-B163-10C98A1B257C}"/>
                    </a:ext>
                  </a:extLst>
                </p14:cNvPr>
                <p14:cNvContentPartPr/>
                <p14:nvPr/>
              </p14:nvContentPartPr>
              <p14:xfrm>
                <a:off x="3176970" y="6254886"/>
                <a:ext cx="194760" cy="179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098CA5E-BA79-4781-B163-10C98A1B257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68330" y="6246246"/>
                  <a:ext cx="2124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8A4F7BB-37CE-459B-B48A-B867B6BB538E}"/>
              </a:ext>
            </a:extLst>
          </p:cNvPr>
          <p:cNvGrpSpPr/>
          <p:nvPr/>
        </p:nvGrpSpPr>
        <p:grpSpPr>
          <a:xfrm>
            <a:off x="3901650" y="6189726"/>
            <a:ext cx="212760" cy="227160"/>
            <a:chOff x="3901650" y="6189726"/>
            <a:chExt cx="21276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D6F52BC-7279-47C6-9719-C228AE50BF55}"/>
                    </a:ext>
                  </a:extLst>
                </p14:cNvPr>
                <p14:cNvContentPartPr/>
                <p14:nvPr/>
              </p14:nvContentPartPr>
              <p14:xfrm>
                <a:off x="3929730" y="6189726"/>
                <a:ext cx="184680" cy="75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D6F52BC-7279-47C6-9719-C228AE50BF5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920730" y="6180726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D98C928-0185-47A1-A1E2-22994EE1A377}"/>
                    </a:ext>
                  </a:extLst>
                </p14:cNvPr>
                <p14:cNvContentPartPr/>
                <p14:nvPr/>
              </p14:nvContentPartPr>
              <p14:xfrm>
                <a:off x="3901650" y="6208446"/>
                <a:ext cx="202320" cy="208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D98C928-0185-47A1-A1E2-22994EE1A37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893010" y="6199446"/>
                  <a:ext cx="2199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15E648F-7237-41C9-9ED5-56910835C0B6}"/>
                  </a:ext>
                </a:extLst>
              </p14:cNvPr>
              <p14:cNvContentPartPr/>
              <p14:nvPr/>
            </p14:nvContentPartPr>
            <p14:xfrm>
              <a:off x="3913530" y="6538206"/>
              <a:ext cx="122040" cy="10620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15E648F-7237-41C9-9ED5-56910835C0B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904890" y="6529206"/>
                <a:ext cx="1396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3405A60-3295-456F-B15C-CE70549BFD01}"/>
              </a:ext>
            </a:extLst>
          </p:cNvPr>
          <p:cNvGrpSpPr/>
          <p:nvPr/>
        </p:nvGrpSpPr>
        <p:grpSpPr>
          <a:xfrm>
            <a:off x="4278570" y="6078486"/>
            <a:ext cx="805680" cy="358200"/>
            <a:chOff x="4278570" y="6078486"/>
            <a:chExt cx="80568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9715672-5040-4F76-9450-BAD4B42429A4}"/>
                    </a:ext>
                  </a:extLst>
                </p14:cNvPr>
                <p14:cNvContentPartPr/>
                <p14:nvPr/>
              </p14:nvContentPartPr>
              <p14:xfrm>
                <a:off x="4278570" y="6259206"/>
                <a:ext cx="84960" cy="1573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9715672-5040-4F76-9450-BAD4B42429A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69930" y="6250566"/>
                  <a:ext cx="102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15FD5EC-8BF2-474C-9D0B-6C097F0DAC3C}"/>
                    </a:ext>
                  </a:extLst>
                </p14:cNvPr>
                <p14:cNvContentPartPr/>
                <p14:nvPr/>
              </p14:nvContentPartPr>
              <p14:xfrm>
                <a:off x="4386570" y="6327246"/>
                <a:ext cx="80280" cy="1058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15FD5EC-8BF2-474C-9D0B-6C097F0DAC3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77570" y="6318606"/>
                  <a:ext cx="97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6B5BFD4-8F51-4CE4-ABEA-769AED7B08C0}"/>
                    </a:ext>
                  </a:extLst>
                </p14:cNvPr>
                <p14:cNvContentPartPr/>
                <p14:nvPr/>
              </p14:nvContentPartPr>
              <p14:xfrm>
                <a:off x="4557930" y="6200166"/>
                <a:ext cx="83880" cy="202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6B5BFD4-8F51-4CE4-ABEA-769AED7B08C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548930" y="6191166"/>
                  <a:ext cx="101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4CD7A7-F09D-4292-BE4F-0B01229C26BB}"/>
                    </a:ext>
                  </a:extLst>
                </p14:cNvPr>
                <p14:cNvContentPartPr/>
                <p14:nvPr/>
              </p14:nvContentPartPr>
              <p14:xfrm>
                <a:off x="4666650" y="6332646"/>
                <a:ext cx="71640" cy="104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4CD7A7-F09D-4292-BE4F-0B01229C26B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657650" y="6324006"/>
                  <a:ext cx="89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94EE5AF-B99B-4F98-B223-CACAC136E5DA}"/>
                    </a:ext>
                  </a:extLst>
                </p14:cNvPr>
                <p14:cNvContentPartPr/>
                <p14:nvPr/>
              </p14:nvContentPartPr>
              <p14:xfrm>
                <a:off x="4803450" y="6205566"/>
                <a:ext cx="95760" cy="195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94EE5AF-B99B-4F98-B223-CACAC136E5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794810" y="6196566"/>
                  <a:ext cx="113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12FE1D9-95A3-4641-A63D-F6EEBFB3CD15}"/>
                    </a:ext>
                  </a:extLst>
                </p14:cNvPr>
                <p14:cNvContentPartPr/>
                <p14:nvPr/>
              </p14:nvContentPartPr>
              <p14:xfrm>
                <a:off x="4952490" y="6313566"/>
                <a:ext cx="104400" cy="113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12FE1D9-95A3-4641-A63D-F6EEBFB3CD1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943850" y="6304926"/>
                  <a:ext cx="122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A55A488-09A7-4583-9962-37E6E6A363C7}"/>
                    </a:ext>
                  </a:extLst>
                </p14:cNvPr>
                <p14:cNvContentPartPr/>
                <p14:nvPr/>
              </p14:nvContentPartPr>
              <p14:xfrm>
                <a:off x="4956810" y="6078486"/>
                <a:ext cx="127440" cy="124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A55A488-09A7-4583-9962-37E6E6A363C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948170" y="6069486"/>
                  <a:ext cx="14508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312BE8C-4DE9-49C8-82BE-996107032E46}"/>
              </a:ext>
            </a:extLst>
          </p:cNvPr>
          <p:cNvGrpSpPr/>
          <p:nvPr/>
        </p:nvGrpSpPr>
        <p:grpSpPr>
          <a:xfrm>
            <a:off x="5244450" y="6273606"/>
            <a:ext cx="134280" cy="151200"/>
            <a:chOff x="5244450" y="6273606"/>
            <a:chExt cx="13428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1EEF461-8394-4383-A735-FA99EE082694}"/>
                    </a:ext>
                  </a:extLst>
                </p14:cNvPr>
                <p14:cNvContentPartPr/>
                <p14:nvPr/>
              </p14:nvContentPartPr>
              <p14:xfrm>
                <a:off x="5244450" y="6273606"/>
                <a:ext cx="99000" cy="82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1EEF461-8394-4383-A735-FA99EE08269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35450" y="6264966"/>
                  <a:ext cx="11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58E4A25-12E4-4527-8DE2-C29975E27985}"/>
                    </a:ext>
                  </a:extLst>
                </p14:cNvPr>
                <p14:cNvContentPartPr/>
                <p14:nvPr/>
              </p14:nvContentPartPr>
              <p14:xfrm>
                <a:off x="5273250" y="6369006"/>
                <a:ext cx="105480" cy="55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58E4A25-12E4-4527-8DE2-C29975E2798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264250" y="6360006"/>
                  <a:ext cx="12312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6E1FC77-65C0-4C2D-A1D3-4B084AA11EFB}"/>
              </a:ext>
            </a:extLst>
          </p:cNvPr>
          <p:cNvGrpSpPr/>
          <p:nvPr/>
        </p:nvGrpSpPr>
        <p:grpSpPr>
          <a:xfrm>
            <a:off x="5574930" y="6236526"/>
            <a:ext cx="352440" cy="335880"/>
            <a:chOff x="5574930" y="6236526"/>
            <a:chExt cx="35244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3D59D5B-D650-4FFA-99A5-21FB782BBBFD}"/>
                    </a:ext>
                  </a:extLst>
                </p14:cNvPr>
                <p14:cNvContentPartPr/>
                <p14:nvPr/>
              </p14:nvContentPartPr>
              <p14:xfrm>
                <a:off x="5574930" y="6236526"/>
                <a:ext cx="147600" cy="223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3D59D5B-D650-4FFA-99A5-21FB782BBBF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65930" y="6227526"/>
                  <a:ext cx="16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90ADEFF-CD5D-4FF8-BA1A-ABAB42DF8691}"/>
                    </a:ext>
                  </a:extLst>
                </p14:cNvPr>
                <p14:cNvContentPartPr/>
                <p14:nvPr/>
              </p14:nvContentPartPr>
              <p14:xfrm>
                <a:off x="5782650" y="6388446"/>
                <a:ext cx="111960" cy="105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90ADEFF-CD5D-4FF8-BA1A-ABAB42DF869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773650" y="6379806"/>
                  <a:ext cx="129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0E9E96C-7350-4020-8855-76DBAEFEC8BB}"/>
                    </a:ext>
                  </a:extLst>
                </p14:cNvPr>
                <p14:cNvContentPartPr/>
                <p14:nvPr/>
              </p14:nvContentPartPr>
              <p14:xfrm>
                <a:off x="5830890" y="6444246"/>
                <a:ext cx="96480" cy="128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0E9E96C-7350-4020-8855-76DBAEFEC8B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822250" y="6435606"/>
                  <a:ext cx="1141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48E3765-C860-40CA-B67A-62E119B0A4D5}"/>
              </a:ext>
            </a:extLst>
          </p:cNvPr>
          <p:cNvGrpSpPr/>
          <p:nvPr/>
        </p:nvGrpSpPr>
        <p:grpSpPr>
          <a:xfrm>
            <a:off x="7310130" y="801606"/>
            <a:ext cx="285120" cy="342000"/>
            <a:chOff x="7310130" y="801606"/>
            <a:chExt cx="28512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68B8EBF-22FD-464F-9A0F-BC6809AF7381}"/>
                    </a:ext>
                  </a:extLst>
                </p14:cNvPr>
                <p14:cNvContentPartPr/>
                <p14:nvPr/>
              </p14:nvContentPartPr>
              <p14:xfrm>
                <a:off x="7349730" y="863166"/>
                <a:ext cx="168480" cy="180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68B8EBF-22FD-464F-9A0F-BC6809AF738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341090" y="854166"/>
                  <a:ext cx="186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EE178FE-0061-467C-A733-17D3FF7B37D1}"/>
                    </a:ext>
                  </a:extLst>
                </p14:cNvPr>
                <p14:cNvContentPartPr/>
                <p14:nvPr/>
              </p14:nvContentPartPr>
              <p14:xfrm>
                <a:off x="7412730" y="807006"/>
                <a:ext cx="133560" cy="45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EE178FE-0061-467C-A733-17D3FF7B37D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403730" y="798366"/>
                  <a:ext cx="151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CAFD549-434E-472E-BD77-F615CA855C35}"/>
                    </a:ext>
                  </a:extLst>
                </p14:cNvPr>
                <p14:cNvContentPartPr/>
                <p14:nvPr/>
              </p14:nvContentPartPr>
              <p14:xfrm>
                <a:off x="7504530" y="801606"/>
                <a:ext cx="90720" cy="152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CAFD549-434E-472E-BD77-F615CA855C3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495890" y="792606"/>
                  <a:ext cx="108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BFF9458-B3B6-4FAC-B345-B7020E2C882F}"/>
                    </a:ext>
                  </a:extLst>
                </p14:cNvPr>
                <p14:cNvContentPartPr/>
                <p14:nvPr/>
              </p14:nvContentPartPr>
              <p14:xfrm>
                <a:off x="7408770" y="891246"/>
                <a:ext cx="136440" cy="1843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BFF9458-B3B6-4FAC-B345-B7020E2C88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99770" y="882606"/>
                  <a:ext cx="154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500F54-9904-41E9-A85B-C1F10F6965DC}"/>
                    </a:ext>
                  </a:extLst>
                </p14:cNvPr>
                <p14:cNvContentPartPr/>
                <p14:nvPr/>
              </p14:nvContentPartPr>
              <p14:xfrm>
                <a:off x="7395810" y="1030926"/>
                <a:ext cx="97560" cy="67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500F54-9904-41E9-A85B-C1F10F6965D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87170" y="1021926"/>
                  <a:ext cx="115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E5C8D09-B805-4348-BB8A-AC72B91C040C}"/>
                    </a:ext>
                  </a:extLst>
                </p14:cNvPr>
                <p14:cNvContentPartPr/>
                <p14:nvPr/>
              </p14:nvContentPartPr>
              <p14:xfrm>
                <a:off x="7310130" y="970806"/>
                <a:ext cx="195480" cy="172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E5C8D09-B805-4348-BB8A-AC72B91C040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01490" y="961806"/>
                  <a:ext cx="2131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714AEE3-A547-45BC-B112-4A4D1260C290}"/>
              </a:ext>
            </a:extLst>
          </p:cNvPr>
          <p:cNvGrpSpPr/>
          <p:nvPr/>
        </p:nvGrpSpPr>
        <p:grpSpPr>
          <a:xfrm>
            <a:off x="7806210" y="85926"/>
            <a:ext cx="3162600" cy="1055880"/>
            <a:chOff x="7806210" y="85926"/>
            <a:chExt cx="3162600" cy="10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ED00209-31A2-4DF5-AA33-4ADAC2D2ADF5}"/>
                    </a:ext>
                  </a:extLst>
                </p14:cNvPr>
                <p14:cNvContentPartPr/>
                <p14:nvPr/>
              </p14:nvContentPartPr>
              <p14:xfrm>
                <a:off x="8330370" y="259086"/>
                <a:ext cx="206280" cy="342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ED00209-31A2-4DF5-AA33-4ADAC2D2ADF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321370" y="250086"/>
                  <a:ext cx="22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632BB01-064A-4666-859B-C88BA2F0DD91}"/>
                    </a:ext>
                  </a:extLst>
                </p14:cNvPr>
                <p14:cNvContentPartPr/>
                <p14:nvPr/>
              </p14:nvContentPartPr>
              <p14:xfrm>
                <a:off x="8355930" y="270246"/>
                <a:ext cx="177480" cy="1954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632BB01-064A-4666-859B-C88BA2F0DD9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47290" y="261246"/>
                  <a:ext cx="195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2606F92-5D6A-435C-B3E2-A63E257C99BD}"/>
                    </a:ext>
                  </a:extLst>
                </p14:cNvPr>
                <p14:cNvContentPartPr/>
                <p14:nvPr/>
              </p14:nvContentPartPr>
              <p14:xfrm>
                <a:off x="8360610" y="562926"/>
                <a:ext cx="20160" cy="66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2606F92-5D6A-435C-B3E2-A63E257C99B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51610" y="553926"/>
                  <a:ext cx="37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A0B0A11-8CDC-4A9C-975A-E6D80A309BC8}"/>
                    </a:ext>
                  </a:extLst>
                </p14:cNvPr>
                <p14:cNvContentPartPr/>
                <p14:nvPr/>
              </p14:nvContentPartPr>
              <p14:xfrm>
                <a:off x="8320290" y="513606"/>
                <a:ext cx="148320" cy="62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A0B0A11-8CDC-4A9C-975A-E6D80A309BC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311290" y="504606"/>
                  <a:ext cx="165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F24210F-F1E3-42C7-A39E-4822BCA982C9}"/>
                    </a:ext>
                  </a:extLst>
                </p14:cNvPr>
                <p14:cNvContentPartPr/>
                <p14:nvPr/>
              </p14:nvContentPartPr>
              <p14:xfrm>
                <a:off x="8442690" y="575886"/>
                <a:ext cx="132120" cy="795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F24210F-F1E3-42C7-A39E-4822BCA982C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434050" y="566886"/>
                  <a:ext cx="149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4D88083-3865-4AFF-9901-F804D28B7C02}"/>
                    </a:ext>
                  </a:extLst>
                </p14:cNvPr>
                <p14:cNvContentPartPr/>
                <p14:nvPr/>
              </p14:nvContentPartPr>
              <p14:xfrm>
                <a:off x="8427570" y="85926"/>
                <a:ext cx="123120" cy="1202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4D88083-3865-4AFF-9901-F804D28B7C0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18570" y="76926"/>
                  <a:ext cx="140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9E73B25-5A60-497F-B71B-EC750F2EC88E}"/>
                    </a:ext>
                  </a:extLst>
                </p14:cNvPr>
                <p14:cNvContentPartPr/>
                <p14:nvPr/>
              </p14:nvContentPartPr>
              <p14:xfrm>
                <a:off x="8641050" y="308046"/>
                <a:ext cx="93240" cy="131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9E73B25-5A60-497F-B71B-EC750F2EC88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632410" y="299046"/>
                  <a:ext cx="11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C8E1B0D-FBDF-4A74-B18D-23551107141A}"/>
                    </a:ext>
                  </a:extLst>
                </p14:cNvPr>
                <p14:cNvContentPartPr/>
                <p14:nvPr/>
              </p14:nvContentPartPr>
              <p14:xfrm>
                <a:off x="8770650" y="353046"/>
                <a:ext cx="35640" cy="125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C8E1B0D-FBDF-4A74-B18D-23551107141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761650" y="344406"/>
                  <a:ext cx="53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4B73629-1AC8-4C5D-87D2-BAFF03A16AA1}"/>
                    </a:ext>
                  </a:extLst>
                </p14:cNvPr>
                <p14:cNvContentPartPr/>
                <p14:nvPr/>
              </p14:nvContentPartPr>
              <p14:xfrm>
                <a:off x="8855970" y="332526"/>
                <a:ext cx="199440" cy="122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4B73629-1AC8-4C5D-87D2-BAFF03A16AA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846970" y="323526"/>
                  <a:ext cx="21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53AD51B-1DB5-4273-9DC8-D139C0CF15E0}"/>
                    </a:ext>
                  </a:extLst>
                </p14:cNvPr>
                <p14:cNvContentPartPr/>
                <p14:nvPr/>
              </p14:nvContentPartPr>
              <p14:xfrm>
                <a:off x="9025170" y="323526"/>
                <a:ext cx="253800" cy="1659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53AD51B-1DB5-4273-9DC8-D139C0CF15E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016530" y="314526"/>
                  <a:ext cx="271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1C3970E-6A63-4060-8E06-5F546EC16FEC}"/>
                    </a:ext>
                  </a:extLst>
                </p14:cNvPr>
                <p14:cNvContentPartPr/>
                <p14:nvPr/>
              </p14:nvContentPartPr>
              <p14:xfrm>
                <a:off x="9310650" y="327846"/>
                <a:ext cx="35640" cy="168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1C3970E-6A63-4060-8E06-5F546EC16FE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302010" y="318846"/>
                  <a:ext cx="53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10D40AD-4CA5-4CB4-BD15-0CAB8AC42545}"/>
                    </a:ext>
                  </a:extLst>
                </p14:cNvPr>
                <p14:cNvContentPartPr/>
                <p14:nvPr/>
              </p14:nvContentPartPr>
              <p14:xfrm>
                <a:off x="9309930" y="159006"/>
                <a:ext cx="127800" cy="18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10D40AD-4CA5-4CB4-BD15-0CAB8AC4254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300930" y="150366"/>
                  <a:ext cx="145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442090B-2336-47E5-96B2-FEF2FC063165}"/>
                    </a:ext>
                  </a:extLst>
                </p14:cNvPr>
                <p14:cNvContentPartPr/>
                <p14:nvPr/>
              </p14:nvContentPartPr>
              <p14:xfrm>
                <a:off x="9385890" y="173766"/>
                <a:ext cx="28440" cy="1191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442090B-2336-47E5-96B2-FEF2FC06316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377250" y="165126"/>
                  <a:ext cx="46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4BDFF5F-A6A2-485F-A50A-7B3976AF406D}"/>
                    </a:ext>
                  </a:extLst>
                </p14:cNvPr>
                <p14:cNvContentPartPr/>
                <p14:nvPr/>
              </p14:nvContentPartPr>
              <p14:xfrm>
                <a:off x="7806210" y="367446"/>
                <a:ext cx="66600" cy="95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4BDFF5F-A6A2-485F-A50A-7B3976AF406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797570" y="358446"/>
                  <a:ext cx="84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C8177DF-9536-41D3-92BB-5A1DC527E092}"/>
                    </a:ext>
                  </a:extLst>
                </p14:cNvPr>
                <p14:cNvContentPartPr/>
                <p14:nvPr/>
              </p14:nvContentPartPr>
              <p14:xfrm>
                <a:off x="7827450" y="243246"/>
                <a:ext cx="101520" cy="208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C8177DF-9536-41D3-92BB-5A1DC527E09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18450" y="234606"/>
                  <a:ext cx="119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C08831B-B383-4BDB-A91C-88DB62DA614E}"/>
                    </a:ext>
                  </a:extLst>
                </p14:cNvPr>
                <p14:cNvContentPartPr/>
                <p14:nvPr/>
              </p14:nvContentPartPr>
              <p14:xfrm>
                <a:off x="7956330" y="423966"/>
                <a:ext cx="108720" cy="763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C08831B-B383-4BDB-A91C-88DB62DA614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947330" y="415326"/>
                  <a:ext cx="126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050DE7E-52E1-49C3-9D39-F02B4D2D2E4D}"/>
                    </a:ext>
                  </a:extLst>
                </p14:cNvPr>
                <p14:cNvContentPartPr/>
                <p14:nvPr/>
              </p14:nvContentPartPr>
              <p14:xfrm>
                <a:off x="8089890" y="413166"/>
                <a:ext cx="79560" cy="633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050DE7E-52E1-49C3-9D39-F02B4D2D2E4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80890" y="404166"/>
                  <a:ext cx="97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7C72B56-3719-4710-8AEA-F10A0958A380}"/>
                    </a:ext>
                  </a:extLst>
                </p14:cNvPr>
                <p14:cNvContentPartPr/>
                <p14:nvPr/>
              </p14:nvContentPartPr>
              <p14:xfrm>
                <a:off x="8173770" y="415326"/>
                <a:ext cx="82440" cy="84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7C72B56-3719-4710-8AEA-F10A0958A38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164770" y="406686"/>
                  <a:ext cx="100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5AD4300-78C3-4CE5-AF30-9179C4EF6737}"/>
                    </a:ext>
                  </a:extLst>
                </p14:cNvPr>
                <p14:cNvContentPartPr/>
                <p14:nvPr/>
              </p14:nvContentPartPr>
              <p14:xfrm>
                <a:off x="8261250" y="137046"/>
                <a:ext cx="136080" cy="5554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5AD4300-78C3-4CE5-AF30-9179C4EF673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52610" y="128406"/>
                  <a:ext cx="1537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5503517-B9EA-4829-9460-015D28EF2103}"/>
                    </a:ext>
                  </a:extLst>
                </p14:cNvPr>
                <p14:cNvContentPartPr/>
                <p14:nvPr/>
              </p14:nvContentPartPr>
              <p14:xfrm>
                <a:off x="9549690" y="120126"/>
                <a:ext cx="123480" cy="4845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5503517-B9EA-4829-9460-015D28EF210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541050" y="111486"/>
                  <a:ext cx="1411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D0774F2-46DB-45B6-B72F-9794943186F5}"/>
                    </a:ext>
                  </a:extLst>
                </p14:cNvPr>
                <p14:cNvContentPartPr/>
                <p14:nvPr/>
              </p14:nvContentPartPr>
              <p14:xfrm>
                <a:off x="9816090" y="275646"/>
                <a:ext cx="87840" cy="91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D0774F2-46DB-45B6-B72F-9794943186F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807450" y="266646"/>
                  <a:ext cx="105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CD7D924-A64F-4DFC-AC83-4BDD9E1E3B2D}"/>
                    </a:ext>
                  </a:extLst>
                </p14:cNvPr>
                <p14:cNvContentPartPr/>
                <p14:nvPr/>
              </p14:nvContentPartPr>
              <p14:xfrm>
                <a:off x="9839850" y="401286"/>
                <a:ext cx="56880" cy="9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CD7D924-A64F-4DFC-AC83-4BDD9E1E3B2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831210" y="392646"/>
                  <a:ext cx="74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FF48E70-1CC3-413F-B7BA-B73DCEE3AB1E}"/>
                    </a:ext>
                  </a:extLst>
                </p14:cNvPr>
                <p14:cNvContentPartPr/>
                <p14:nvPr/>
              </p14:nvContentPartPr>
              <p14:xfrm>
                <a:off x="10005450" y="279246"/>
                <a:ext cx="181080" cy="1386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FF48E70-1CC3-413F-B7BA-B73DCEE3AB1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996450" y="270606"/>
                  <a:ext cx="198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835388C-04CC-4251-B856-44EF845E7505}"/>
                    </a:ext>
                  </a:extLst>
                </p14:cNvPr>
                <p14:cNvContentPartPr/>
                <p14:nvPr/>
              </p14:nvContentPartPr>
              <p14:xfrm>
                <a:off x="10136490" y="282846"/>
                <a:ext cx="23760" cy="131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835388C-04CC-4251-B856-44EF845E750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127850" y="273846"/>
                  <a:ext cx="41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023DBEC-3DD6-4976-99C0-9F52724ED485}"/>
                    </a:ext>
                  </a:extLst>
                </p14:cNvPr>
                <p14:cNvContentPartPr/>
                <p14:nvPr/>
              </p14:nvContentPartPr>
              <p14:xfrm>
                <a:off x="10270410" y="270606"/>
                <a:ext cx="127800" cy="1461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023DBEC-3DD6-4976-99C0-9F52724ED48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261770" y="261966"/>
                  <a:ext cx="145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62305AD-6DB4-459A-834B-7702CE3D6AB5}"/>
                    </a:ext>
                  </a:extLst>
                </p14:cNvPr>
                <p14:cNvContentPartPr/>
                <p14:nvPr/>
              </p14:nvContentPartPr>
              <p14:xfrm>
                <a:off x="9077010" y="944526"/>
                <a:ext cx="60840" cy="93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62305AD-6DB4-459A-834B-7702CE3D6AB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068370" y="935886"/>
                  <a:ext cx="7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70DC66B-AEB7-4988-9D75-5A00C5327587}"/>
                    </a:ext>
                  </a:extLst>
                </p14:cNvPr>
                <p14:cNvContentPartPr/>
                <p14:nvPr/>
              </p14:nvContentPartPr>
              <p14:xfrm>
                <a:off x="9096810" y="835446"/>
                <a:ext cx="99000" cy="224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70DC66B-AEB7-4988-9D75-5A00C532758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087810" y="826806"/>
                  <a:ext cx="116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3D2CF52-4AFB-4ECC-A2FC-14119C27EE4F}"/>
                    </a:ext>
                  </a:extLst>
                </p14:cNvPr>
                <p14:cNvContentPartPr/>
                <p14:nvPr/>
              </p14:nvContentPartPr>
              <p14:xfrm>
                <a:off x="9207330" y="1008606"/>
                <a:ext cx="114480" cy="651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3D2CF52-4AFB-4ECC-A2FC-14119C27EE4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198330" y="999606"/>
                  <a:ext cx="132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6D56EDA-F6B6-463A-A306-6101BC9B0D8C}"/>
                    </a:ext>
                  </a:extLst>
                </p14:cNvPr>
                <p14:cNvContentPartPr/>
                <p14:nvPr/>
              </p14:nvContentPartPr>
              <p14:xfrm>
                <a:off x="9329010" y="935886"/>
                <a:ext cx="67320" cy="130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6D56EDA-F6B6-463A-A306-6101BC9B0D8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320010" y="927246"/>
                  <a:ext cx="84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A4F51C7-F456-48C0-8B72-55023CA6FA25}"/>
                    </a:ext>
                  </a:extLst>
                </p14:cNvPr>
                <p14:cNvContentPartPr/>
                <p14:nvPr/>
              </p14:nvContentPartPr>
              <p14:xfrm>
                <a:off x="9453930" y="995286"/>
                <a:ext cx="61200" cy="734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A4F51C7-F456-48C0-8B72-55023CA6FA2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444930" y="986286"/>
                  <a:ext cx="78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81097F3-E98B-45DE-B326-C2D4EA27790D}"/>
                    </a:ext>
                  </a:extLst>
                </p14:cNvPr>
                <p14:cNvContentPartPr/>
                <p14:nvPr/>
              </p14:nvContentPartPr>
              <p14:xfrm>
                <a:off x="9623130" y="783246"/>
                <a:ext cx="73800" cy="2916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81097F3-E98B-45DE-B326-C2D4EA27790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614130" y="774246"/>
                  <a:ext cx="91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1A3229A-9B24-45D8-9F19-7792D0F84D3B}"/>
                    </a:ext>
                  </a:extLst>
                </p14:cNvPr>
                <p14:cNvContentPartPr/>
                <p14:nvPr/>
              </p14:nvContentPartPr>
              <p14:xfrm>
                <a:off x="9771090" y="809166"/>
                <a:ext cx="130320" cy="10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1A3229A-9B24-45D8-9F19-7792D0F84D3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762090" y="800166"/>
                  <a:ext cx="147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E37DA23-9963-4602-AA1E-3B9387D44519}"/>
                    </a:ext>
                  </a:extLst>
                </p14:cNvPr>
                <p14:cNvContentPartPr/>
                <p14:nvPr/>
              </p14:nvContentPartPr>
              <p14:xfrm>
                <a:off x="9773970" y="818886"/>
                <a:ext cx="161640" cy="1468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E37DA23-9963-4602-AA1E-3B9387D4451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764970" y="810246"/>
                  <a:ext cx="179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BB0C5C9-2A9D-41EE-B6AE-D716A118874C}"/>
                    </a:ext>
                  </a:extLst>
                </p14:cNvPr>
                <p14:cNvContentPartPr/>
                <p14:nvPr/>
              </p14:nvContentPartPr>
              <p14:xfrm>
                <a:off x="9810690" y="1002486"/>
                <a:ext cx="127800" cy="1231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BB0C5C9-2A9D-41EE-B6AE-D716A118874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802050" y="993846"/>
                  <a:ext cx="145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2419323-C767-4E45-8928-B3392F94A74C}"/>
                    </a:ext>
                  </a:extLst>
                </p14:cNvPr>
                <p14:cNvContentPartPr/>
                <p14:nvPr/>
              </p14:nvContentPartPr>
              <p14:xfrm>
                <a:off x="9886650" y="1073406"/>
                <a:ext cx="128880" cy="68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2419323-C767-4E45-8928-B3392F94A74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877650" y="1064766"/>
                  <a:ext cx="146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BD594AA-7022-4079-A3AD-34EC9BBD5F90}"/>
                    </a:ext>
                  </a:extLst>
                </p14:cNvPr>
                <p14:cNvContentPartPr/>
                <p14:nvPr/>
              </p14:nvContentPartPr>
              <p14:xfrm>
                <a:off x="9843450" y="638166"/>
                <a:ext cx="93960" cy="673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BD594AA-7022-4079-A3AD-34EC9BBD5F9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834450" y="629526"/>
                  <a:ext cx="11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3884E3B-33AA-41FA-996F-E9AE52BAFE7B}"/>
                    </a:ext>
                  </a:extLst>
                </p14:cNvPr>
                <p14:cNvContentPartPr/>
                <p14:nvPr/>
              </p14:nvContentPartPr>
              <p14:xfrm>
                <a:off x="10090770" y="799086"/>
                <a:ext cx="79920" cy="1364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3884E3B-33AA-41FA-996F-E9AE52BAFE7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081770" y="790446"/>
                  <a:ext cx="97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8CEEF11-559D-49CC-9DC3-66AC3738903C}"/>
                    </a:ext>
                  </a:extLst>
                </p14:cNvPr>
                <p14:cNvContentPartPr/>
                <p14:nvPr/>
              </p14:nvContentPartPr>
              <p14:xfrm>
                <a:off x="10229730" y="854886"/>
                <a:ext cx="32400" cy="903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8CEEF11-559D-49CC-9DC3-66AC3738903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221090" y="846246"/>
                  <a:ext cx="50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7E84F95-92DF-4F9A-ACE9-3036B122EC21}"/>
                    </a:ext>
                  </a:extLst>
                </p14:cNvPr>
                <p14:cNvContentPartPr/>
                <p14:nvPr/>
              </p14:nvContentPartPr>
              <p14:xfrm>
                <a:off x="10332330" y="834366"/>
                <a:ext cx="164520" cy="129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7E84F95-92DF-4F9A-ACE9-3036B122EC2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323690" y="825726"/>
                  <a:ext cx="18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235EA66-473F-47F5-95C2-EC3940D161EC}"/>
                    </a:ext>
                  </a:extLst>
                </p14:cNvPr>
                <p14:cNvContentPartPr/>
                <p14:nvPr/>
              </p14:nvContentPartPr>
              <p14:xfrm>
                <a:off x="10471290" y="835446"/>
                <a:ext cx="186840" cy="903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235EA66-473F-47F5-95C2-EC3940D161E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462650" y="826446"/>
                  <a:ext cx="20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370B760-D71B-4670-830E-659D49E8D2A9}"/>
                    </a:ext>
                  </a:extLst>
                </p14:cNvPr>
                <p14:cNvContentPartPr/>
                <p14:nvPr/>
              </p14:nvContentPartPr>
              <p14:xfrm>
                <a:off x="10708530" y="866406"/>
                <a:ext cx="10440" cy="1116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370B760-D71B-4670-830E-659D49E8D2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699530" y="857766"/>
                  <a:ext cx="2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E51F99D-8830-47A8-814C-614C006DD6B6}"/>
                    </a:ext>
                  </a:extLst>
                </p14:cNvPr>
                <p14:cNvContentPartPr/>
                <p14:nvPr/>
              </p14:nvContentPartPr>
              <p14:xfrm>
                <a:off x="10714290" y="676686"/>
                <a:ext cx="116640" cy="116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E51F99D-8830-47A8-814C-614C006DD6B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705290" y="668046"/>
                  <a:ext cx="134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7404D55-58A3-47BE-BB95-83CE0F2B7DD7}"/>
                    </a:ext>
                  </a:extLst>
                </p14:cNvPr>
                <p14:cNvContentPartPr/>
                <p14:nvPr/>
              </p14:nvContentPartPr>
              <p14:xfrm>
                <a:off x="10848210" y="696486"/>
                <a:ext cx="120600" cy="3736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7404D55-58A3-47BE-BB95-83CE0F2B7DD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839570" y="687846"/>
                  <a:ext cx="138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EA1976F-DE11-42B0-8DE7-6BACD96B41F7}"/>
                    </a:ext>
                  </a:extLst>
                </p14:cNvPr>
                <p14:cNvContentPartPr/>
                <p14:nvPr/>
              </p14:nvContentPartPr>
              <p14:xfrm>
                <a:off x="8815290" y="838686"/>
                <a:ext cx="115560" cy="918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EA1976F-DE11-42B0-8DE7-6BACD96B41F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806650" y="830046"/>
                  <a:ext cx="133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D9865C6-B2C6-4F1D-9E29-51773EDF00C2}"/>
                    </a:ext>
                  </a:extLst>
                </p14:cNvPr>
                <p14:cNvContentPartPr/>
                <p14:nvPr/>
              </p14:nvContentPartPr>
              <p14:xfrm>
                <a:off x="8848050" y="958566"/>
                <a:ext cx="106200" cy="219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D9865C6-B2C6-4F1D-9E29-51773EDF00C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839410" y="949566"/>
                  <a:ext cx="12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1F19CF9-4197-466F-90BB-17A6450D0921}"/>
                    </a:ext>
                  </a:extLst>
                </p14:cNvPr>
                <p14:cNvContentPartPr/>
                <p14:nvPr/>
              </p14:nvContentPartPr>
              <p14:xfrm>
                <a:off x="8188530" y="886206"/>
                <a:ext cx="32040" cy="1443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1F19CF9-4197-466F-90BB-17A6450D092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179530" y="877206"/>
                  <a:ext cx="49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5B6AF47-2866-4F8C-A948-B5635FF1DFBD}"/>
                    </a:ext>
                  </a:extLst>
                </p14:cNvPr>
                <p14:cNvContentPartPr/>
                <p14:nvPr/>
              </p14:nvContentPartPr>
              <p14:xfrm>
                <a:off x="8293290" y="949926"/>
                <a:ext cx="75600" cy="172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5B6AF47-2866-4F8C-A948-B5635FF1DFB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84650" y="940926"/>
                  <a:ext cx="93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0287819-67EF-407C-85B2-C92FB1E1E932}"/>
                    </a:ext>
                  </a:extLst>
                </p14:cNvPr>
                <p14:cNvContentPartPr/>
                <p14:nvPr/>
              </p14:nvContentPartPr>
              <p14:xfrm>
                <a:off x="8530170" y="872526"/>
                <a:ext cx="120240" cy="1522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0287819-67EF-407C-85B2-C92FB1E1E93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21170" y="863526"/>
                  <a:ext cx="13788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13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Isotropy Condition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53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is called the “isotropy” condition.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Another way to think of it is as an overcomplete basis.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533322"/>
              </a:xfrm>
              <a:prstGeom prst="rect">
                <a:avLst/>
              </a:prstGeom>
              <a:blipFill>
                <a:blip r:embed="rId2"/>
                <a:stretch>
                  <a:fillRect l="-557" t="-146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D01D1-1F0C-4E8C-B078-10C243AD810D}"/>
              </a:ext>
            </a:extLst>
          </p:cNvPr>
          <p:cNvGrpSpPr/>
          <p:nvPr/>
        </p:nvGrpSpPr>
        <p:grpSpPr>
          <a:xfrm>
            <a:off x="7310850" y="1995006"/>
            <a:ext cx="680040" cy="213480"/>
            <a:chOff x="7310850" y="1995006"/>
            <a:chExt cx="68004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6FDDCB-11D0-40CC-832B-78E1490BA108}"/>
                    </a:ext>
                  </a:extLst>
                </p14:cNvPr>
                <p14:cNvContentPartPr/>
                <p14:nvPr/>
              </p14:nvContentPartPr>
              <p14:xfrm>
                <a:off x="7310850" y="2090406"/>
                <a:ext cx="221400" cy="118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6FDDCB-11D0-40CC-832B-78E1490BA1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01850" y="2081406"/>
                  <a:ext cx="239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E2809C-F421-491A-96F8-02C8C9BF32C2}"/>
                    </a:ext>
                  </a:extLst>
                </p14:cNvPr>
                <p14:cNvContentPartPr/>
                <p14:nvPr/>
              </p14:nvContentPartPr>
              <p14:xfrm>
                <a:off x="7563930" y="1995006"/>
                <a:ext cx="153000" cy="188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E2809C-F421-491A-96F8-02C8C9BF32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55290" y="1986006"/>
                  <a:ext cx="170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10DCF0-FC61-4149-8687-9B4A402C508B}"/>
                    </a:ext>
                  </a:extLst>
                </p14:cNvPr>
                <p14:cNvContentPartPr/>
                <p14:nvPr/>
              </p14:nvContentPartPr>
              <p14:xfrm>
                <a:off x="7754010" y="2082846"/>
                <a:ext cx="73800" cy="97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10DCF0-FC61-4149-8687-9B4A402C508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45370" y="2074206"/>
                  <a:ext cx="91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E23B01-1ED0-4CF8-8474-D4142404BFDA}"/>
                    </a:ext>
                  </a:extLst>
                </p14:cNvPr>
                <p14:cNvContentPartPr/>
                <p14:nvPr/>
              </p14:nvContentPartPr>
              <p14:xfrm>
                <a:off x="7884690" y="2101566"/>
                <a:ext cx="106200" cy="100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E23B01-1ED0-4CF8-8474-D4142404BF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76050" y="2092926"/>
                  <a:ext cx="1238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D74AF7-F4C4-4AF1-8810-9F0838D86E9E}"/>
              </a:ext>
            </a:extLst>
          </p:cNvPr>
          <p:cNvGrpSpPr/>
          <p:nvPr/>
        </p:nvGrpSpPr>
        <p:grpSpPr>
          <a:xfrm>
            <a:off x="8322090" y="2100126"/>
            <a:ext cx="527400" cy="137520"/>
            <a:chOff x="8322090" y="2100126"/>
            <a:chExt cx="52740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9B9370-A87A-49FE-9A4F-D1E57136E571}"/>
                    </a:ext>
                  </a:extLst>
                </p14:cNvPr>
                <p14:cNvContentPartPr/>
                <p14:nvPr/>
              </p14:nvContentPartPr>
              <p14:xfrm>
                <a:off x="8322090" y="2100126"/>
                <a:ext cx="123480" cy="107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9B9370-A87A-49FE-9A4F-D1E57136E5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13450" y="2091126"/>
                  <a:ext cx="14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44B5CC-4D3F-439E-AD7E-46B0EE6B31E6}"/>
                    </a:ext>
                  </a:extLst>
                </p14:cNvPr>
                <p14:cNvContentPartPr/>
                <p14:nvPr/>
              </p14:nvContentPartPr>
              <p14:xfrm>
                <a:off x="8552490" y="2123886"/>
                <a:ext cx="84960" cy="25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44B5CC-4D3F-439E-AD7E-46B0EE6B31E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43850" y="2114886"/>
                  <a:ext cx="102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91E172-F6B0-41ED-A283-096CF5058948}"/>
                    </a:ext>
                  </a:extLst>
                </p14:cNvPr>
                <p14:cNvContentPartPr/>
                <p14:nvPr/>
              </p14:nvContentPartPr>
              <p14:xfrm>
                <a:off x="8561130" y="2191206"/>
                <a:ext cx="69840" cy="1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91E172-F6B0-41ED-A283-096CF50589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52490" y="2182566"/>
                  <a:ext cx="87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C75597-C55E-45AA-AC2A-0BCF6A1F3190}"/>
                    </a:ext>
                  </a:extLst>
                </p14:cNvPr>
                <p14:cNvContentPartPr/>
                <p14:nvPr/>
              </p14:nvContentPartPr>
              <p14:xfrm>
                <a:off x="8769210" y="2134326"/>
                <a:ext cx="80280" cy="10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C75597-C55E-45AA-AC2A-0BCF6A1F31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60210" y="2125686"/>
                  <a:ext cx="979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7268FD-3EBA-4186-A1F2-DA8840DF8166}"/>
              </a:ext>
            </a:extLst>
          </p:cNvPr>
          <p:cNvGrpSpPr/>
          <p:nvPr/>
        </p:nvGrpSpPr>
        <p:grpSpPr>
          <a:xfrm>
            <a:off x="7561410" y="2618886"/>
            <a:ext cx="241560" cy="232200"/>
            <a:chOff x="7561410" y="2618886"/>
            <a:chExt cx="24156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2C5F70-53F1-48D9-B48B-6A99B98E4838}"/>
                    </a:ext>
                  </a:extLst>
                </p14:cNvPr>
                <p14:cNvContentPartPr/>
                <p14:nvPr/>
              </p14:nvContentPartPr>
              <p14:xfrm>
                <a:off x="7561410" y="2703126"/>
                <a:ext cx="143640" cy="16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2C5F70-53F1-48D9-B48B-6A99B98E48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52770" y="2694486"/>
                  <a:ext cx="161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687258-768F-4683-89AF-DD30EEC53A3F}"/>
                    </a:ext>
                  </a:extLst>
                </p14:cNvPr>
                <p14:cNvContentPartPr/>
                <p14:nvPr/>
              </p14:nvContentPartPr>
              <p14:xfrm>
                <a:off x="7568250" y="2777646"/>
                <a:ext cx="139320" cy="20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687258-768F-4683-89AF-DD30EEC53A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59610" y="2768646"/>
                  <a:ext cx="156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80E66C-4169-41F3-880F-AB3549AC6E31}"/>
                    </a:ext>
                  </a:extLst>
                </p14:cNvPr>
                <p14:cNvContentPartPr/>
                <p14:nvPr/>
              </p14:nvContentPartPr>
              <p14:xfrm>
                <a:off x="7659690" y="2618886"/>
                <a:ext cx="143280" cy="232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80E66C-4169-41F3-880F-AB3549AC6E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51050" y="2610246"/>
                  <a:ext cx="1609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C51100-B963-4B95-B21F-1420B9E4B2CB}"/>
              </a:ext>
            </a:extLst>
          </p:cNvPr>
          <p:cNvGrpSpPr/>
          <p:nvPr/>
        </p:nvGrpSpPr>
        <p:grpSpPr>
          <a:xfrm>
            <a:off x="8133090" y="2729766"/>
            <a:ext cx="1272960" cy="161280"/>
            <a:chOff x="8133090" y="2729766"/>
            <a:chExt cx="127296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C56189-944B-481F-AC45-B42575F4BBE3}"/>
                    </a:ext>
                  </a:extLst>
                </p14:cNvPr>
                <p14:cNvContentPartPr/>
                <p14:nvPr/>
              </p14:nvContentPartPr>
              <p14:xfrm>
                <a:off x="8133090" y="2729766"/>
                <a:ext cx="209160" cy="132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C56189-944B-481F-AC45-B42575F4BB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24450" y="2720766"/>
                  <a:ext cx="226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9B2E19-6F8B-4493-9F49-91545BB697EA}"/>
                    </a:ext>
                  </a:extLst>
                </p14:cNvPr>
                <p14:cNvContentPartPr/>
                <p14:nvPr/>
              </p14:nvContentPartPr>
              <p14:xfrm>
                <a:off x="8457090" y="2826246"/>
                <a:ext cx="177480" cy="42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9B2E19-6F8B-4493-9F49-91545BB697E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48450" y="2817606"/>
                  <a:ext cx="195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D8C90B-181D-4A0D-83AE-E3BBA8E97D18}"/>
                    </a:ext>
                  </a:extLst>
                </p14:cNvPr>
                <p14:cNvContentPartPr/>
                <p14:nvPr/>
              </p14:nvContentPartPr>
              <p14:xfrm>
                <a:off x="8719170" y="2842086"/>
                <a:ext cx="102240" cy="7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D8C90B-181D-4A0D-83AE-E3BBA8E97D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0530" y="2833446"/>
                  <a:ext cx="11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3AA42D-0842-4BFD-B728-A95456D56A3A}"/>
                    </a:ext>
                  </a:extLst>
                </p14:cNvPr>
                <p14:cNvContentPartPr/>
                <p14:nvPr/>
              </p14:nvContentPartPr>
              <p14:xfrm>
                <a:off x="8962890" y="2832726"/>
                <a:ext cx="93240" cy="37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3AA42D-0842-4BFD-B728-A95456D56A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54250" y="2823726"/>
                  <a:ext cx="110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2714C8-3091-4DA1-AF28-2C6445CC2FBC}"/>
                    </a:ext>
                  </a:extLst>
                </p14:cNvPr>
                <p14:cNvContentPartPr/>
                <p14:nvPr/>
              </p14:nvContentPartPr>
              <p14:xfrm>
                <a:off x="9176370" y="2747406"/>
                <a:ext cx="112320" cy="120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2714C8-3091-4DA1-AF28-2C6445CC2F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67370" y="2738406"/>
                  <a:ext cx="129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B89B2A-740C-4D02-AACE-177A8CDAAA9B}"/>
                    </a:ext>
                  </a:extLst>
                </p14:cNvPr>
                <p14:cNvContentPartPr/>
                <p14:nvPr/>
              </p14:nvContentPartPr>
              <p14:xfrm>
                <a:off x="9336930" y="2823366"/>
                <a:ext cx="69120" cy="67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B89B2A-740C-4D02-AACE-177A8CDAAA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28290" y="2814726"/>
                  <a:ext cx="867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75D185-F814-41CE-85C2-662E543E8A8B}"/>
              </a:ext>
            </a:extLst>
          </p:cNvPr>
          <p:cNvGrpSpPr/>
          <p:nvPr/>
        </p:nvGrpSpPr>
        <p:grpSpPr>
          <a:xfrm>
            <a:off x="9726090" y="2707086"/>
            <a:ext cx="1144080" cy="177120"/>
            <a:chOff x="9726090" y="2707086"/>
            <a:chExt cx="11440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21558A-3102-47C4-BAF4-0B202D79438A}"/>
                    </a:ext>
                  </a:extLst>
                </p14:cNvPr>
                <p14:cNvContentPartPr/>
                <p14:nvPr/>
              </p14:nvContentPartPr>
              <p14:xfrm>
                <a:off x="9726090" y="2760726"/>
                <a:ext cx="73800" cy="90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21558A-3102-47C4-BAF4-0B202D7943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17450" y="2751726"/>
                  <a:ext cx="91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BF3F680-DB2C-4B6B-93DC-927093155FFE}"/>
                    </a:ext>
                  </a:extLst>
                </p14:cNvPr>
                <p14:cNvContentPartPr/>
                <p14:nvPr/>
              </p14:nvContentPartPr>
              <p14:xfrm>
                <a:off x="9843450" y="2722926"/>
                <a:ext cx="187560" cy="142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BF3F680-DB2C-4B6B-93DC-927093155FF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34450" y="2714286"/>
                  <a:ext cx="20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1083A6-A858-4903-BCB2-3EA495F14D74}"/>
                    </a:ext>
                  </a:extLst>
                </p14:cNvPr>
                <p14:cNvContentPartPr/>
                <p14:nvPr/>
              </p14:nvContentPartPr>
              <p14:xfrm>
                <a:off x="9964410" y="2707086"/>
                <a:ext cx="163080" cy="151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1083A6-A858-4903-BCB2-3EA495F14D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55770" y="2698446"/>
                  <a:ext cx="180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F40B1B-7301-4B55-89E1-1C79C7F904C4}"/>
                    </a:ext>
                  </a:extLst>
                </p14:cNvPr>
                <p14:cNvContentPartPr/>
                <p14:nvPr/>
              </p14:nvContentPartPr>
              <p14:xfrm>
                <a:off x="10175010" y="2780526"/>
                <a:ext cx="63360" cy="76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F40B1B-7301-4B55-89E1-1C79C7F904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66010" y="2771526"/>
                  <a:ext cx="81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414380-D267-43B1-B969-7E70012E311D}"/>
                    </a:ext>
                  </a:extLst>
                </p14:cNvPr>
                <p14:cNvContentPartPr/>
                <p14:nvPr/>
              </p14:nvContentPartPr>
              <p14:xfrm>
                <a:off x="10299210" y="2770806"/>
                <a:ext cx="96120" cy="93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414380-D267-43B1-B969-7E70012E31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90210" y="2762166"/>
                  <a:ext cx="11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D5F70B-28D2-4FD1-9030-0224B58D0799}"/>
                    </a:ext>
                  </a:extLst>
                </p14:cNvPr>
                <p14:cNvContentPartPr/>
                <p14:nvPr/>
              </p14:nvContentPartPr>
              <p14:xfrm>
                <a:off x="10424130" y="2787726"/>
                <a:ext cx="63360" cy="88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D5F70B-28D2-4FD1-9030-0224B58D079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15130" y="2779086"/>
                  <a:ext cx="81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49506E-1FE5-463E-A8D8-2F3BDA42DA05}"/>
                    </a:ext>
                  </a:extLst>
                </p14:cNvPr>
                <p14:cNvContentPartPr/>
                <p14:nvPr/>
              </p14:nvContentPartPr>
              <p14:xfrm>
                <a:off x="10507650" y="2781246"/>
                <a:ext cx="66600" cy="97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49506E-1FE5-463E-A8D8-2F3BDA42DA0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99010" y="2772606"/>
                  <a:ext cx="84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91C23DB-9AC7-403A-A9CB-5A57D47CF495}"/>
                    </a:ext>
                  </a:extLst>
                </p14:cNvPr>
                <p14:cNvContentPartPr/>
                <p14:nvPr/>
              </p14:nvContentPartPr>
              <p14:xfrm>
                <a:off x="10610250" y="2779806"/>
                <a:ext cx="145440" cy="95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91C23DB-9AC7-403A-A9CB-5A57D47CF4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01250" y="2771166"/>
                  <a:ext cx="163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AE5DF5-3205-4F0E-82B4-FB2A4D900918}"/>
                    </a:ext>
                  </a:extLst>
                </p14:cNvPr>
                <p14:cNvContentPartPr/>
                <p14:nvPr/>
              </p14:nvContentPartPr>
              <p14:xfrm>
                <a:off x="10757850" y="2741286"/>
                <a:ext cx="112320" cy="142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AE5DF5-3205-4F0E-82B4-FB2A4D90091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48850" y="2732286"/>
                  <a:ext cx="1299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DFE310-C5CB-444D-BE90-E485B523A13A}"/>
              </a:ext>
            </a:extLst>
          </p:cNvPr>
          <p:cNvGrpSpPr/>
          <p:nvPr/>
        </p:nvGrpSpPr>
        <p:grpSpPr>
          <a:xfrm>
            <a:off x="11190930" y="2682246"/>
            <a:ext cx="531720" cy="192600"/>
            <a:chOff x="11190930" y="2682246"/>
            <a:chExt cx="53172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E077B5-A364-469E-8D89-6E9E3B64B6E7}"/>
                    </a:ext>
                  </a:extLst>
                </p14:cNvPr>
                <p14:cNvContentPartPr/>
                <p14:nvPr/>
              </p14:nvContentPartPr>
              <p14:xfrm>
                <a:off x="11190930" y="2682246"/>
                <a:ext cx="99360" cy="153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E077B5-A364-469E-8D89-6E9E3B64B6E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82290" y="2673246"/>
                  <a:ext cx="11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1B8AED-0811-4BFE-9BC7-0CFA1FA92CC3}"/>
                    </a:ext>
                  </a:extLst>
                </p14:cNvPr>
                <p14:cNvContentPartPr/>
                <p14:nvPr/>
              </p14:nvContentPartPr>
              <p14:xfrm>
                <a:off x="11333850" y="2765046"/>
                <a:ext cx="90720" cy="86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1B8AED-0811-4BFE-9BC7-0CFA1FA92C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24850" y="2756046"/>
                  <a:ext cx="108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4CFC94-6C86-41FF-B35B-9B18321F4F05}"/>
                    </a:ext>
                  </a:extLst>
                </p14:cNvPr>
                <p14:cNvContentPartPr/>
                <p14:nvPr/>
              </p14:nvContentPartPr>
              <p14:xfrm>
                <a:off x="11477490" y="2752086"/>
                <a:ext cx="135360" cy="113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4CFC94-6C86-41FF-B35B-9B18321F4F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68850" y="2743446"/>
                  <a:ext cx="153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F12ED7-D28C-46DA-A7D6-26620CBB5DDF}"/>
                    </a:ext>
                  </a:extLst>
                </p14:cNvPr>
                <p14:cNvContentPartPr/>
                <p14:nvPr/>
              </p14:nvContentPartPr>
              <p14:xfrm>
                <a:off x="11590530" y="2733006"/>
                <a:ext cx="132120" cy="141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F12ED7-D28C-46DA-A7D6-26620CBB5D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81890" y="2724006"/>
                  <a:ext cx="1497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B2041D-6080-4456-ABD1-CE07C0C568A7}"/>
              </a:ext>
            </a:extLst>
          </p:cNvPr>
          <p:cNvGrpSpPr/>
          <p:nvPr/>
        </p:nvGrpSpPr>
        <p:grpSpPr>
          <a:xfrm>
            <a:off x="2282730" y="2441046"/>
            <a:ext cx="814320" cy="680400"/>
            <a:chOff x="2282730" y="2441046"/>
            <a:chExt cx="814320" cy="6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B098BF-6126-4832-8D9D-2FB0C29FD920}"/>
                    </a:ext>
                  </a:extLst>
                </p14:cNvPr>
                <p14:cNvContentPartPr/>
                <p14:nvPr/>
              </p14:nvContentPartPr>
              <p14:xfrm>
                <a:off x="2384250" y="2500806"/>
                <a:ext cx="199080" cy="334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B098BF-6126-4832-8D9D-2FB0C29FD9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75250" y="2492166"/>
                  <a:ext cx="2167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B91FF3-E35F-4ECB-8740-6DE9F2918A9A}"/>
                    </a:ext>
                  </a:extLst>
                </p14:cNvPr>
                <p14:cNvContentPartPr/>
                <p14:nvPr/>
              </p14:nvContentPartPr>
              <p14:xfrm>
                <a:off x="2332050" y="2441046"/>
                <a:ext cx="163440" cy="179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B91FF3-E35F-4ECB-8740-6DE9F2918A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23050" y="2432406"/>
                  <a:ext cx="181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48B714-D7A9-4DE8-932B-2351AFA4C56B}"/>
                    </a:ext>
                  </a:extLst>
                </p14:cNvPr>
                <p14:cNvContentPartPr/>
                <p14:nvPr/>
              </p14:nvContentPartPr>
              <p14:xfrm>
                <a:off x="2320530" y="2903646"/>
                <a:ext cx="235080" cy="186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48B714-D7A9-4DE8-932B-2351AFA4C5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11890" y="2894646"/>
                  <a:ext cx="252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5D4544-409D-498C-8596-E12E80C07949}"/>
                    </a:ext>
                  </a:extLst>
                </p14:cNvPr>
                <p14:cNvContentPartPr/>
                <p14:nvPr/>
              </p14:nvContentPartPr>
              <p14:xfrm>
                <a:off x="2282730" y="2989686"/>
                <a:ext cx="141480" cy="131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5D4544-409D-498C-8596-E12E80C079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74090" y="2981046"/>
                  <a:ext cx="159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594DA3-36EA-4C74-9084-A28E6BB38A14}"/>
                    </a:ext>
                  </a:extLst>
                </p14:cNvPr>
                <p14:cNvContentPartPr/>
                <p14:nvPr/>
              </p14:nvContentPartPr>
              <p14:xfrm>
                <a:off x="2679450" y="2881686"/>
                <a:ext cx="346680" cy="58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594DA3-36EA-4C74-9084-A28E6BB38A1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70810" y="2872686"/>
                  <a:ext cx="364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5BF5A8-E1D5-4EE1-918C-5EA5E21296B2}"/>
                    </a:ext>
                  </a:extLst>
                </p14:cNvPr>
                <p14:cNvContentPartPr/>
                <p14:nvPr/>
              </p14:nvContentPartPr>
              <p14:xfrm>
                <a:off x="2945130" y="2834886"/>
                <a:ext cx="151920" cy="200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5BF5A8-E1D5-4EE1-918C-5EA5E21296B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36490" y="2826246"/>
                  <a:ext cx="1695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A2F7A9-B761-447A-8D37-9CA92EB43BC9}"/>
              </a:ext>
            </a:extLst>
          </p:cNvPr>
          <p:cNvGrpSpPr/>
          <p:nvPr/>
        </p:nvGrpSpPr>
        <p:grpSpPr>
          <a:xfrm>
            <a:off x="2206770" y="2508366"/>
            <a:ext cx="705960" cy="757800"/>
            <a:chOff x="2206770" y="2508366"/>
            <a:chExt cx="705960" cy="75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6927A7-DC4F-406F-B7A2-1CF3B83BE13E}"/>
                    </a:ext>
                  </a:extLst>
                </p14:cNvPr>
                <p14:cNvContentPartPr/>
                <p14:nvPr/>
              </p14:nvContentPartPr>
              <p14:xfrm>
                <a:off x="2647050" y="2541846"/>
                <a:ext cx="230040" cy="263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D6927A7-DC4F-406F-B7A2-1CF3B83BE1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38050" y="2533206"/>
                  <a:ext cx="247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78ABA8-64F1-4D62-B832-C2A8CD9528CE}"/>
                    </a:ext>
                  </a:extLst>
                </p14:cNvPr>
                <p14:cNvContentPartPr/>
                <p14:nvPr/>
              </p14:nvContentPartPr>
              <p14:xfrm>
                <a:off x="2792850" y="2508366"/>
                <a:ext cx="119880" cy="159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78ABA8-64F1-4D62-B832-C2A8CD9528C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84210" y="2499366"/>
                  <a:ext cx="137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ADE75C-EF7F-4C67-BC94-292E68638F58}"/>
                    </a:ext>
                  </a:extLst>
                </p14:cNvPr>
                <p14:cNvContentPartPr/>
                <p14:nvPr/>
              </p14:nvContentPartPr>
              <p14:xfrm>
                <a:off x="2659290" y="2894646"/>
                <a:ext cx="50040" cy="352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ADE75C-EF7F-4C67-BC94-292E68638F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50290" y="2885646"/>
                  <a:ext cx="676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7EF75D-8F84-416C-A1B1-62BFCC325879}"/>
                    </a:ext>
                  </a:extLst>
                </p14:cNvPr>
                <p14:cNvContentPartPr/>
                <p14:nvPr/>
              </p14:nvContentPartPr>
              <p14:xfrm>
                <a:off x="2639130" y="3182646"/>
                <a:ext cx="113400" cy="83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7EF75D-8F84-416C-A1B1-62BFCC3258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30490" y="3174006"/>
                  <a:ext cx="131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52529D2-0B29-4C9D-903D-0BAE33A6BCA6}"/>
                    </a:ext>
                  </a:extLst>
                </p14:cNvPr>
                <p14:cNvContentPartPr/>
                <p14:nvPr/>
              </p14:nvContentPartPr>
              <p14:xfrm>
                <a:off x="2248170" y="2793126"/>
                <a:ext cx="249840" cy="43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52529D2-0B29-4C9D-903D-0BAE33A6BC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39530" y="2784126"/>
                  <a:ext cx="267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DE7010-0A0A-49B5-8CB0-7F2F0B2156C7}"/>
                    </a:ext>
                  </a:extLst>
                </p14:cNvPr>
                <p14:cNvContentPartPr/>
                <p14:nvPr/>
              </p14:nvContentPartPr>
              <p14:xfrm>
                <a:off x="2206770" y="2751006"/>
                <a:ext cx="82440" cy="130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DE7010-0A0A-49B5-8CB0-7F2F0B2156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98130" y="2742366"/>
                  <a:ext cx="1000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FF4C2A-E671-4698-A1D6-8901CF3B051F}"/>
                  </a:ext>
                </a:extLst>
              </p14:cNvPr>
              <p14:cNvContentPartPr/>
              <p14:nvPr/>
            </p14:nvContentPartPr>
            <p14:xfrm>
              <a:off x="4364970" y="4574406"/>
              <a:ext cx="4680" cy="187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FF4C2A-E671-4698-A1D6-8901CF3B05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55970" y="4565766"/>
                <a:ext cx="2232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C9DA965-8018-49D7-9B77-908A312B0154}"/>
              </a:ext>
            </a:extLst>
          </p:cNvPr>
          <p:cNvGrpSpPr/>
          <p:nvPr/>
        </p:nvGrpSpPr>
        <p:grpSpPr>
          <a:xfrm>
            <a:off x="5404650" y="4091646"/>
            <a:ext cx="108720" cy="88920"/>
            <a:chOff x="5404650" y="4091646"/>
            <a:chExt cx="10872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20AD98D-6038-493C-9C13-68165D68320B}"/>
                    </a:ext>
                  </a:extLst>
                </p14:cNvPr>
                <p14:cNvContentPartPr/>
                <p14:nvPr/>
              </p14:nvContentPartPr>
              <p14:xfrm>
                <a:off x="5404650" y="4091646"/>
                <a:ext cx="101520" cy="10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20AD98D-6038-493C-9C13-68165D68320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96010" y="4083006"/>
                  <a:ext cx="119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AEFD43-7742-4CD7-A0ED-65194AA39F14}"/>
                    </a:ext>
                  </a:extLst>
                </p14:cNvPr>
                <p14:cNvContentPartPr/>
                <p14:nvPr/>
              </p14:nvContentPartPr>
              <p14:xfrm>
                <a:off x="5418690" y="4159686"/>
                <a:ext cx="94680" cy="20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AEFD43-7742-4CD7-A0ED-65194AA39F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09690" y="4151046"/>
                  <a:ext cx="1123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51A7E8-E94C-4543-910A-313E5A624A37}"/>
              </a:ext>
            </a:extLst>
          </p:cNvPr>
          <p:cNvGrpSpPr/>
          <p:nvPr/>
        </p:nvGrpSpPr>
        <p:grpSpPr>
          <a:xfrm>
            <a:off x="3907770" y="5266326"/>
            <a:ext cx="425880" cy="171360"/>
            <a:chOff x="3907770" y="5266326"/>
            <a:chExt cx="42588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79A2C1-4EC2-4AB7-AF6A-AC47B6F4D970}"/>
                    </a:ext>
                  </a:extLst>
                </p14:cNvPr>
                <p14:cNvContentPartPr/>
                <p14:nvPr/>
              </p14:nvContentPartPr>
              <p14:xfrm>
                <a:off x="3907770" y="5275686"/>
                <a:ext cx="252720" cy="162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79A2C1-4EC2-4AB7-AF6A-AC47B6F4D9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99130" y="5266686"/>
                  <a:ext cx="270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F3ACBD-FE67-4BC5-A160-C78B37C0AE12}"/>
                    </a:ext>
                  </a:extLst>
                </p14:cNvPr>
                <p14:cNvContentPartPr/>
                <p14:nvPr/>
              </p14:nvContentPartPr>
              <p14:xfrm>
                <a:off x="4234290" y="5266326"/>
                <a:ext cx="50760" cy="171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F3ACBD-FE67-4BC5-A160-C78B37C0AE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25290" y="5257326"/>
                  <a:ext cx="68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E00BAB3-7A81-4586-8556-FA8965636A7E}"/>
                    </a:ext>
                  </a:extLst>
                </p14:cNvPr>
                <p14:cNvContentPartPr/>
                <p14:nvPr/>
              </p14:nvContentPartPr>
              <p14:xfrm>
                <a:off x="4195410" y="5331486"/>
                <a:ext cx="138240" cy="16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E00BAB3-7A81-4586-8556-FA8965636A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86410" y="5322486"/>
                  <a:ext cx="1558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CA1FEC5-836B-435B-86CB-080200F29F1D}"/>
                  </a:ext>
                </a:extLst>
              </p14:cNvPr>
              <p14:cNvContentPartPr/>
              <p14:nvPr/>
            </p14:nvContentPartPr>
            <p14:xfrm>
              <a:off x="4648650" y="5355966"/>
              <a:ext cx="182160" cy="2574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CA1FEC5-836B-435B-86CB-080200F29F1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639650" y="5346966"/>
                <a:ext cx="199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AA5B9D7-1414-4301-A348-D12A1AC6BF3E}"/>
                  </a:ext>
                </a:extLst>
              </p14:cNvPr>
              <p14:cNvContentPartPr/>
              <p14:nvPr/>
            </p14:nvContentPartPr>
            <p14:xfrm>
              <a:off x="5019810" y="5310246"/>
              <a:ext cx="204480" cy="133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AA5B9D7-1414-4301-A348-D12A1AC6BF3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10810" y="5301246"/>
                <a:ext cx="222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914FCBF-1E24-4CCA-A63E-99CBB088104C}"/>
                  </a:ext>
                </a:extLst>
              </p14:cNvPr>
              <p14:cNvContentPartPr/>
              <p14:nvPr/>
            </p14:nvContentPartPr>
            <p14:xfrm>
              <a:off x="5469090" y="5326806"/>
              <a:ext cx="150840" cy="121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914FCBF-1E24-4CCA-A63E-99CBB088104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60450" y="5317806"/>
                <a:ext cx="1684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15287620-844E-4D56-91BA-04360EEE406E}"/>
              </a:ext>
            </a:extLst>
          </p:cNvPr>
          <p:cNvGrpSpPr/>
          <p:nvPr/>
        </p:nvGrpSpPr>
        <p:grpSpPr>
          <a:xfrm>
            <a:off x="5781570" y="5279646"/>
            <a:ext cx="483120" cy="183240"/>
            <a:chOff x="5781570" y="5279646"/>
            <a:chExt cx="4831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B2FD45-0E95-4C88-9F0F-FBA73087B831}"/>
                    </a:ext>
                  </a:extLst>
                </p14:cNvPr>
                <p14:cNvContentPartPr/>
                <p14:nvPr/>
              </p14:nvContentPartPr>
              <p14:xfrm>
                <a:off x="5781570" y="5335446"/>
                <a:ext cx="137880" cy="108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B2FD45-0E95-4C88-9F0F-FBA73087B83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72930" y="5326806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C289A69-ADA8-445F-8FDC-6A87EAE488D0}"/>
                    </a:ext>
                  </a:extLst>
                </p14:cNvPr>
                <p14:cNvContentPartPr/>
                <p14:nvPr/>
              </p14:nvContentPartPr>
              <p14:xfrm>
                <a:off x="5977050" y="5370006"/>
                <a:ext cx="74520" cy="74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C289A69-ADA8-445F-8FDC-6A87EAE488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68410" y="5361366"/>
                  <a:ext cx="92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7EC2BD-88C1-4A5C-B165-6055DED9E8F6}"/>
                    </a:ext>
                  </a:extLst>
                </p14:cNvPr>
                <p14:cNvContentPartPr/>
                <p14:nvPr/>
              </p14:nvContentPartPr>
              <p14:xfrm>
                <a:off x="6088650" y="5305566"/>
                <a:ext cx="50760" cy="142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7EC2BD-88C1-4A5C-B165-6055DED9E8F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80010" y="5296566"/>
                  <a:ext cx="68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E1DB23-7AD6-4809-A677-85CBA79CB107}"/>
                    </a:ext>
                  </a:extLst>
                </p14:cNvPr>
                <p14:cNvContentPartPr/>
                <p14:nvPr/>
              </p14:nvContentPartPr>
              <p14:xfrm>
                <a:off x="6166770" y="5279646"/>
                <a:ext cx="97920" cy="183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E1DB23-7AD6-4809-A677-85CBA79CB1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58130" y="5270646"/>
                  <a:ext cx="1155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5B9CF2B-2EFD-4175-A94C-7ADB1FF68251}"/>
              </a:ext>
            </a:extLst>
          </p:cNvPr>
          <p:cNvGrpSpPr/>
          <p:nvPr/>
        </p:nvGrpSpPr>
        <p:grpSpPr>
          <a:xfrm>
            <a:off x="6483930" y="5264166"/>
            <a:ext cx="761040" cy="194400"/>
            <a:chOff x="6483930" y="5264166"/>
            <a:chExt cx="76104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B31A511-BF5B-479A-810A-2E51CD08C64E}"/>
                    </a:ext>
                  </a:extLst>
                </p14:cNvPr>
                <p14:cNvContentPartPr/>
                <p14:nvPr/>
              </p14:nvContentPartPr>
              <p14:xfrm>
                <a:off x="6483930" y="5322126"/>
                <a:ext cx="283680" cy="106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B31A511-BF5B-479A-810A-2E51CD08C6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75290" y="5313486"/>
                  <a:ext cx="301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3250024-A666-45FB-BF85-3A1ADBFBCCB3}"/>
                    </a:ext>
                  </a:extLst>
                </p14:cNvPr>
                <p14:cNvContentPartPr/>
                <p14:nvPr/>
              </p14:nvContentPartPr>
              <p14:xfrm>
                <a:off x="6809730" y="5264166"/>
                <a:ext cx="160920" cy="194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3250024-A666-45FB-BF85-3A1ADBFBCC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00730" y="5255526"/>
                  <a:ext cx="178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3F51B2-E1F0-49C4-9DAD-5E56C9C5862F}"/>
                    </a:ext>
                  </a:extLst>
                </p14:cNvPr>
                <p14:cNvContentPartPr/>
                <p14:nvPr/>
              </p14:nvContentPartPr>
              <p14:xfrm>
                <a:off x="6896850" y="5325006"/>
                <a:ext cx="348120" cy="115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3F51B2-E1F0-49C4-9DAD-5E56C9C5862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88210" y="5316006"/>
                  <a:ext cx="3657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1A7103E-1852-48DC-B909-B6AC83E55F9B}"/>
              </a:ext>
            </a:extLst>
          </p:cNvPr>
          <p:cNvGrpSpPr/>
          <p:nvPr/>
        </p:nvGrpSpPr>
        <p:grpSpPr>
          <a:xfrm>
            <a:off x="2814090" y="3712926"/>
            <a:ext cx="967320" cy="887400"/>
            <a:chOff x="2814090" y="3712926"/>
            <a:chExt cx="967320" cy="88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7BD12B-83C1-4EA8-BDE2-6D90CD029FEF}"/>
                    </a:ext>
                  </a:extLst>
                </p14:cNvPr>
                <p14:cNvContentPartPr/>
                <p14:nvPr/>
              </p14:nvContentPartPr>
              <p14:xfrm>
                <a:off x="3442290" y="3988686"/>
                <a:ext cx="233640" cy="15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7BD12B-83C1-4EA8-BDE2-6D90CD029FE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3290" y="3980046"/>
                  <a:ext cx="251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2E955A-6966-4A93-846F-C388C552BD3C}"/>
                    </a:ext>
                  </a:extLst>
                </p14:cNvPr>
                <p14:cNvContentPartPr/>
                <p14:nvPr/>
              </p14:nvContentPartPr>
              <p14:xfrm>
                <a:off x="3461370" y="3994446"/>
                <a:ext cx="223920" cy="208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2E955A-6966-4A93-846F-C388C552BD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52730" y="3985806"/>
                  <a:ext cx="241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5E293C-9B85-4D7B-8537-6B8188930FA6}"/>
                    </a:ext>
                  </a:extLst>
                </p14:cNvPr>
                <p14:cNvContentPartPr/>
                <p14:nvPr/>
              </p14:nvContentPartPr>
              <p14:xfrm>
                <a:off x="3522930" y="4355526"/>
                <a:ext cx="36360" cy="107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5E293C-9B85-4D7B-8537-6B8188930F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13930" y="4346886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38B602-97E5-4826-A4C5-026BB7B9AA28}"/>
                    </a:ext>
                  </a:extLst>
                </p14:cNvPr>
                <p14:cNvContentPartPr/>
                <p14:nvPr/>
              </p14:nvContentPartPr>
              <p14:xfrm>
                <a:off x="3496650" y="4290366"/>
                <a:ext cx="179640" cy="94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38B602-97E5-4826-A4C5-026BB7B9AA2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87650" y="4281726"/>
                  <a:ext cx="197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F774B7-2926-4B2D-952C-31BC5C2E6936}"/>
                    </a:ext>
                  </a:extLst>
                </p14:cNvPr>
                <p14:cNvContentPartPr/>
                <p14:nvPr/>
              </p14:nvContentPartPr>
              <p14:xfrm>
                <a:off x="3640650" y="4364166"/>
                <a:ext cx="140760" cy="102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F774B7-2926-4B2D-952C-31BC5C2E693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32010" y="4355526"/>
                  <a:ext cx="158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E767B6-0E60-4495-B908-4FE7AC03D5E0}"/>
                    </a:ext>
                  </a:extLst>
                </p14:cNvPr>
                <p14:cNvContentPartPr/>
                <p14:nvPr/>
              </p14:nvContentPartPr>
              <p14:xfrm>
                <a:off x="3528690" y="3833166"/>
                <a:ext cx="122400" cy="70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E767B6-0E60-4495-B908-4FE7AC03D5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19690" y="3824166"/>
                  <a:ext cx="140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D1A269-81CC-4761-BB8C-2FAE0FEED0C8}"/>
                    </a:ext>
                  </a:extLst>
                </p14:cNvPr>
                <p14:cNvContentPartPr/>
                <p14:nvPr/>
              </p14:nvContentPartPr>
              <p14:xfrm>
                <a:off x="2814090" y="4069686"/>
                <a:ext cx="154440" cy="333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D1A269-81CC-4761-BB8C-2FAE0FEED0C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05090" y="4060686"/>
                  <a:ext cx="172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326BA2D-DB3D-4627-8430-A3C82156D5F3}"/>
                    </a:ext>
                  </a:extLst>
                </p14:cNvPr>
                <p14:cNvContentPartPr/>
                <p14:nvPr/>
              </p14:nvContentPartPr>
              <p14:xfrm>
                <a:off x="2931810" y="3821286"/>
                <a:ext cx="171000" cy="11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326BA2D-DB3D-4627-8430-A3C82156D5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22810" y="3812286"/>
                  <a:ext cx="188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EA4AD8-037D-4D2E-8F75-DAFAE210BF98}"/>
                    </a:ext>
                  </a:extLst>
                </p14:cNvPr>
                <p14:cNvContentPartPr/>
                <p14:nvPr/>
              </p14:nvContentPartPr>
              <p14:xfrm>
                <a:off x="3009930" y="3827046"/>
                <a:ext cx="32040" cy="123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EA4AD8-037D-4D2E-8F75-DAFAE210BF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00930" y="3818046"/>
                  <a:ext cx="49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C3E9F3D-4DC8-45A5-BA9F-09543A8DA761}"/>
                    </a:ext>
                  </a:extLst>
                </p14:cNvPr>
                <p14:cNvContentPartPr/>
                <p14:nvPr/>
              </p14:nvContentPartPr>
              <p14:xfrm>
                <a:off x="3227730" y="3712926"/>
                <a:ext cx="280080" cy="887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C3E9F3D-4DC8-45A5-BA9F-09543A8DA7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19090" y="3703926"/>
                  <a:ext cx="297720" cy="90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0A883F-3415-4C77-8692-6FE8713EAF93}"/>
              </a:ext>
            </a:extLst>
          </p:cNvPr>
          <p:cNvGrpSpPr/>
          <p:nvPr/>
        </p:nvGrpSpPr>
        <p:grpSpPr>
          <a:xfrm>
            <a:off x="3947730" y="3692766"/>
            <a:ext cx="1098720" cy="852840"/>
            <a:chOff x="3947730" y="3692766"/>
            <a:chExt cx="1098720" cy="85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0CB122-2A41-4F84-880E-4C6082B0367B}"/>
                    </a:ext>
                  </a:extLst>
                </p14:cNvPr>
                <p14:cNvContentPartPr/>
                <p14:nvPr/>
              </p14:nvContentPartPr>
              <p14:xfrm>
                <a:off x="3947730" y="4070406"/>
                <a:ext cx="102240" cy="99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40CB122-2A41-4F84-880E-4C6082B0367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38730" y="4061766"/>
                  <a:ext cx="11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B5C9A7-71B2-48A1-B19D-67746CD62CD4}"/>
                    </a:ext>
                  </a:extLst>
                </p14:cNvPr>
                <p14:cNvContentPartPr/>
                <p14:nvPr/>
              </p14:nvContentPartPr>
              <p14:xfrm>
                <a:off x="4102890" y="4106046"/>
                <a:ext cx="39240" cy="151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B5C9A7-71B2-48A1-B19D-67746CD62C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93890" y="4097406"/>
                  <a:ext cx="56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5E357F-94A3-42DC-B8D8-02373D4F2D73}"/>
                    </a:ext>
                  </a:extLst>
                </p14:cNvPr>
                <p14:cNvContentPartPr/>
                <p14:nvPr/>
              </p14:nvContentPartPr>
              <p14:xfrm>
                <a:off x="4206570" y="4086606"/>
                <a:ext cx="111240" cy="116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5E357F-94A3-42DC-B8D8-02373D4F2D7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97930" y="4077606"/>
                  <a:ext cx="12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158CBB-A4E2-4224-AB9D-A427E9F1AFE6}"/>
                    </a:ext>
                  </a:extLst>
                </p14:cNvPr>
                <p14:cNvContentPartPr/>
                <p14:nvPr/>
              </p14:nvContentPartPr>
              <p14:xfrm>
                <a:off x="4368570" y="4129446"/>
                <a:ext cx="46800" cy="151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158CBB-A4E2-4224-AB9D-A427E9F1AFE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59930" y="4120806"/>
                  <a:ext cx="64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E138D9B-0AC6-4501-85BF-5091E4E32DF8}"/>
                    </a:ext>
                  </a:extLst>
                </p14:cNvPr>
                <p14:cNvContentPartPr/>
                <p14:nvPr/>
              </p14:nvContentPartPr>
              <p14:xfrm>
                <a:off x="4386570" y="3870606"/>
                <a:ext cx="149400" cy="142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E138D9B-0AC6-4501-85BF-5091E4E32DF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77570" y="3861606"/>
                  <a:ext cx="167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B9DC09-7474-4ED6-ABB0-B7A6176F0B24}"/>
                    </a:ext>
                  </a:extLst>
                </p14:cNvPr>
                <p14:cNvContentPartPr/>
                <p14:nvPr/>
              </p14:nvContentPartPr>
              <p14:xfrm>
                <a:off x="4541730" y="3692766"/>
                <a:ext cx="183240" cy="852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B9DC09-7474-4ED6-ABB0-B7A6176F0B2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32730" y="3683766"/>
                  <a:ext cx="20088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EF8B46-BD95-451D-9644-C1ADD8DAED37}"/>
                    </a:ext>
                  </a:extLst>
                </p14:cNvPr>
                <p14:cNvContentPartPr/>
                <p14:nvPr/>
              </p14:nvContentPartPr>
              <p14:xfrm>
                <a:off x="4872930" y="4085886"/>
                <a:ext cx="173520" cy="320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EF8B46-BD95-451D-9644-C1ADD8DAED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64290" y="4077246"/>
                  <a:ext cx="19116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856F958-E436-4542-9DDC-C0FD17BAD1A2}"/>
              </a:ext>
            </a:extLst>
          </p:cNvPr>
          <p:cNvGrpSpPr/>
          <p:nvPr/>
        </p:nvGrpSpPr>
        <p:grpSpPr>
          <a:xfrm>
            <a:off x="5961930" y="3783486"/>
            <a:ext cx="997920" cy="545400"/>
            <a:chOff x="5961930" y="3783486"/>
            <a:chExt cx="99792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C802EC-A32A-41E3-A651-803DF9C3D8E3}"/>
                    </a:ext>
                  </a:extLst>
                </p14:cNvPr>
                <p14:cNvContentPartPr/>
                <p14:nvPr/>
              </p14:nvContentPartPr>
              <p14:xfrm>
                <a:off x="6407250" y="3961326"/>
                <a:ext cx="168480" cy="1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C802EC-A32A-41E3-A651-803DF9C3D8E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98250" y="3952686"/>
                  <a:ext cx="186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DD3E818-C670-45F1-A10E-12DE0A3653D7}"/>
                    </a:ext>
                  </a:extLst>
                </p14:cNvPr>
                <p14:cNvContentPartPr/>
                <p14:nvPr/>
              </p14:nvContentPartPr>
              <p14:xfrm>
                <a:off x="6481050" y="3985086"/>
                <a:ext cx="41400" cy="213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DD3E818-C670-45F1-A10E-12DE0A3653D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72050" y="3976086"/>
                  <a:ext cx="5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417319-32C0-4B72-A3B9-2FF408B07A9F}"/>
                    </a:ext>
                  </a:extLst>
                </p14:cNvPr>
                <p14:cNvContentPartPr/>
                <p14:nvPr/>
              </p14:nvContentPartPr>
              <p14:xfrm>
                <a:off x="6451170" y="4178406"/>
                <a:ext cx="147960" cy="16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417319-32C0-4B72-A3B9-2FF408B07A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42530" y="4169766"/>
                  <a:ext cx="165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D979C1-902F-4FA3-96D0-188FE4D0DCD0}"/>
                    </a:ext>
                  </a:extLst>
                </p14:cNvPr>
                <p14:cNvContentPartPr/>
                <p14:nvPr/>
              </p14:nvContentPartPr>
              <p14:xfrm>
                <a:off x="5961930" y="4002366"/>
                <a:ext cx="135000" cy="308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D979C1-902F-4FA3-96D0-188FE4D0DCD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53290" y="3993726"/>
                  <a:ext cx="152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131C34-13C4-4892-AB78-7577C0ECDC70}"/>
                    </a:ext>
                  </a:extLst>
                </p14:cNvPr>
                <p14:cNvContentPartPr/>
                <p14:nvPr/>
              </p14:nvContentPartPr>
              <p14:xfrm>
                <a:off x="6096930" y="3813366"/>
                <a:ext cx="108720" cy="145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131C34-13C4-4892-AB78-7577C0ECDC7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87930" y="3804726"/>
                  <a:ext cx="126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CF3E5A-B427-4C99-9D47-902D0BFDD73E}"/>
                    </a:ext>
                  </a:extLst>
                </p14:cNvPr>
                <p14:cNvContentPartPr/>
                <p14:nvPr/>
              </p14:nvContentPartPr>
              <p14:xfrm>
                <a:off x="6346050" y="3783486"/>
                <a:ext cx="119160" cy="526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CF3E5A-B427-4C99-9D47-902D0BFDD7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37050" y="3774486"/>
                  <a:ext cx="1368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8C11390-DB69-4A4A-A4F8-2F4FA8D5E7DC}"/>
                    </a:ext>
                  </a:extLst>
                </p14:cNvPr>
                <p14:cNvContentPartPr/>
                <p14:nvPr/>
              </p14:nvContentPartPr>
              <p14:xfrm>
                <a:off x="6634410" y="3798246"/>
                <a:ext cx="104400" cy="433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8C11390-DB69-4A4A-A4F8-2F4FA8D5E7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25410" y="3789246"/>
                  <a:ext cx="1220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E8CC82-B14A-4FAD-B4CE-C76DC5207C83}"/>
                    </a:ext>
                  </a:extLst>
                </p14:cNvPr>
                <p14:cNvContentPartPr/>
                <p14:nvPr/>
              </p14:nvContentPartPr>
              <p14:xfrm>
                <a:off x="6830250" y="3998406"/>
                <a:ext cx="129600" cy="330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E8CC82-B14A-4FAD-B4CE-C76DC5207C8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21610" y="3989406"/>
                  <a:ext cx="14724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7855C3F-368E-48AC-ADBE-FB28DCCE9699}"/>
              </a:ext>
            </a:extLst>
          </p:cNvPr>
          <p:cNvGrpSpPr/>
          <p:nvPr/>
        </p:nvGrpSpPr>
        <p:grpSpPr>
          <a:xfrm>
            <a:off x="7262610" y="4056006"/>
            <a:ext cx="141480" cy="81720"/>
            <a:chOff x="7262610" y="4056006"/>
            <a:chExt cx="14148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9000FC-9B5A-47F2-8F3E-20D189E0C897}"/>
                    </a:ext>
                  </a:extLst>
                </p14:cNvPr>
                <p14:cNvContentPartPr/>
                <p14:nvPr/>
              </p14:nvContentPartPr>
              <p14:xfrm>
                <a:off x="7262610" y="4056006"/>
                <a:ext cx="98640" cy="15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9000FC-9B5A-47F2-8F3E-20D189E0C89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53970" y="4047006"/>
                  <a:ext cx="11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C7D28E-5517-4EF2-91D8-1957E5223D67}"/>
                    </a:ext>
                  </a:extLst>
                </p14:cNvPr>
                <p14:cNvContentPartPr/>
                <p14:nvPr/>
              </p14:nvContentPartPr>
              <p14:xfrm>
                <a:off x="7309770" y="4124406"/>
                <a:ext cx="94320" cy="13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C7D28E-5517-4EF2-91D8-1957E5223D6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00770" y="4115406"/>
                  <a:ext cx="111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7949CC3-F4FB-4BC6-86D1-9B0AA55148E0}"/>
              </a:ext>
            </a:extLst>
          </p:cNvPr>
          <p:cNvGrpSpPr/>
          <p:nvPr/>
        </p:nvGrpSpPr>
        <p:grpSpPr>
          <a:xfrm>
            <a:off x="7737810" y="3972486"/>
            <a:ext cx="200520" cy="248400"/>
            <a:chOff x="7737810" y="3972486"/>
            <a:chExt cx="20052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3CD3B2-E46A-4385-96C6-458DCFA73844}"/>
                    </a:ext>
                  </a:extLst>
                </p14:cNvPr>
                <p14:cNvContentPartPr/>
                <p14:nvPr/>
              </p14:nvContentPartPr>
              <p14:xfrm>
                <a:off x="7737810" y="3972486"/>
                <a:ext cx="105120" cy="248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3CD3B2-E46A-4385-96C6-458DCFA738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28810" y="3963846"/>
                  <a:ext cx="122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53DDADD-B0C8-4784-8AC3-718B511FF066}"/>
                    </a:ext>
                  </a:extLst>
                </p14:cNvPr>
                <p14:cNvContentPartPr/>
                <p14:nvPr/>
              </p14:nvContentPartPr>
              <p14:xfrm>
                <a:off x="7773810" y="4191726"/>
                <a:ext cx="164520" cy="28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53DDADD-B0C8-4784-8AC3-718B511FF06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64810" y="4183086"/>
                  <a:ext cx="1821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D81D613-F7F9-4299-80D0-FE168385309C}"/>
              </a:ext>
            </a:extLst>
          </p:cNvPr>
          <p:cNvGrpSpPr/>
          <p:nvPr/>
        </p:nvGrpSpPr>
        <p:grpSpPr>
          <a:xfrm>
            <a:off x="2283090" y="4191006"/>
            <a:ext cx="151920" cy="112320"/>
            <a:chOff x="2283090" y="4191006"/>
            <a:chExt cx="15192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85AAEF-9A22-41F2-8410-854CEA9FE942}"/>
                    </a:ext>
                  </a:extLst>
                </p14:cNvPr>
                <p14:cNvContentPartPr/>
                <p14:nvPr/>
              </p14:nvContentPartPr>
              <p14:xfrm>
                <a:off x="2283090" y="4191006"/>
                <a:ext cx="131760" cy="11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85AAEF-9A22-41F2-8410-854CEA9FE94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74450" y="4182006"/>
                  <a:ext cx="149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EAB33C1-C903-4ED2-BE85-91C485536879}"/>
                    </a:ext>
                  </a:extLst>
                </p14:cNvPr>
                <p14:cNvContentPartPr/>
                <p14:nvPr/>
              </p14:nvContentPartPr>
              <p14:xfrm>
                <a:off x="2314410" y="4281366"/>
                <a:ext cx="120600" cy="21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EAB33C1-C903-4ED2-BE85-91C48553687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05410" y="4272726"/>
                  <a:ext cx="138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C911B29-ABF7-41C6-B771-EF604F470749}"/>
              </a:ext>
            </a:extLst>
          </p:cNvPr>
          <p:cNvGrpSpPr/>
          <p:nvPr/>
        </p:nvGrpSpPr>
        <p:grpSpPr>
          <a:xfrm>
            <a:off x="516930" y="3916326"/>
            <a:ext cx="1400760" cy="634320"/>
            <a:chOff x="516930" y="3916326"/>
            <a:chExt cx="1400760" cy="63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1D3E2F1-D16C-411F-9366-95767F5298C8}"/>
                    </a:ext>
                  </a:extLst>
                </p14:cNvPr>
                <p14:cNvContentPartPr/>
                <p14:nvPr/>
              </p14:nvContentPartPr>
              <p14:xfrm>
                <a:off x="516930" y="4075806"/>
                <a:ext cx="249120" cy="28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1D3E2F1-D16C-411F-9366-95767F5298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7930" y="4066806"/>
                  <a:ext cx="266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CC5034-BB00-4CEF-9A29-48EE79948112}"/>
                    </a:ext>
                  </a:extLst>
                </p14:cNvPr>
                <p14:cNvContentPartPr/>
                <p14:nvPr/>
              </p14:nvContentPartPr>
              <p14:xfrm>
                <a:off x="535290" y="4113966"/>
                <a:ext cx="232200" cy="193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CC5034-BB00-4CEF-9A29-48EE7994811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26290" y="4105326"/>
                  <a:ext cx="249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2AE72BB-B200-442D-A9CC-62D07AE08432}"/>
                    </a:ext>
                  </a:extLst>
                </p14:cNvPr>
                <p14:cNvContentPartPr/>
                <p14:nvPr/>
              </p14:nvContentPartPr>
              <p14:xfrm>
                <a:off x="543570" y="4401966"/>
                <a:ext cx="163080" cy="142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2AE72BB-B200-442D-A9CC-62D07AE0843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4930" y="4393326"/>
                  <a:ext cx="180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CEEA1EF-18C7-4AE8-B5F6-0CCCF61BE79B}"/>
                    </a:ext>
                  </a:extLst>
                </p14:cNvPr>
                <p14:cNvContentPartPr/>
                <p14:nvPr/>
              </p14:nvContentPartPr>
              <p14:xfrm>
                <a:off x="690810" y="4437606"/>
                <a:ext cx="142920" cy="113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CEEA1EF-18C7-4AE8-B5F6-0CCCF61BE79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1810" y="4428606"/>
                  <a:ext cx="160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9EFD12-CFFF-4A22-AEE8-22F169440103}"/>
                    </a:ext>
                  </a:extLst>
                </p14:cNvPr>
                <p14:cNvContentPartPr/>
                <p14:nvPr/>
              </p14:nvContentPartPr>
              <p14:xfrm>
                <a:off x="554370" y="3916326"/>
                <a:ext cx="171360" cy="75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9EFD12-CFFF-4A22-AEE8-22F16944010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5370" y="3907686"/>
                  <a:ext cx="189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DBD360A-A0D3-4C56-860A-4FE081A992E6}"/>
                    </a:ext>
                  </a:extLst>
                </p14:cNvPr>
                <p14:cNvContentPartPr/>
                <p14:nvPr/>
              </p14:nvContentPartPr>
              <p14:xfrm>
                <a:off x="990690" y="4158606"/>
                <a:ext cx="149040" cy="186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DBD360A-A0D3-4C56-860A-4FE081A992E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2050" y="4149606"/>
                  <a:ext cx="166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A8445D-4F9E-46D4-871F-C317CB008938}"/>
                    </a:ext>
                  </a:extLst>
                </p14:cNvPr>
                <p14:cNvContentPartPr/>
                <p14:nvPr/>
              </p14:nvContentPartPr>
              <p14:xfrm>
                <a:off x="1186890" y="4227366"/>
                <a:ext cx="142200" cy="255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A8445D-4F9E-46D4-871F-C317CB00893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8250" y="4218366"/>
                  <a:ext cx="159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999BCA-81FA-43A5-BC1B-1057D2F7735C}"/>
                    </a:ext>
                  </a:extLst>
                </p14:cNvPr>
                <p14:cNvContentPartPr/>
                <p14:nvPr/>
              </p14:nvContentPartPr>
              <p14:xfrm>
                <a:off x="1349610" y="4300086"/>
                <a:ext cx="41040" cy="45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999BCA-81FA-43A5-BC1B-1057D2F7735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40970" y="4291446"/>
                  <a:ext cx="58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186161-ECAB-44CA-8580-BB17371FE23A}"/>
                    </a:ext>
                  </a:extLst>
                </p14:cNvPr>
                <p14:cNvContentPartPr/>
                <p14:nvPr/>
              </p14:nvContentPartPr>
              <p14:xfrm>
                <a:off x="1442490" y="4229886"/>
                <a:ext cx="223200" cy="141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186161-ECAB-44CA-8580-BB17371FE2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33850" y="4220886"/>
                  <a:ext cx="240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6C95FF5-D8C5-430D-B232-8A51BC7089E0}"/>
                    </a:ext>
                  </a:extLst>
                </p14:cNvPr>
                <p14:cNvContentPartPr/>
                <p14:nvPr/>
              </p14:nvContentPartPr>
              <p14:xfrm>
                <a:off x="1627890" y="4245006"/>
                <a:ext cx="22320" cy="13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6C95FF5-D8C5-430D-B232-8A51BC7089E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19250" y="4236366"/>
                  <a:ext cx="39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094031-0D68-4383-8FB9-4922B76077EE}"/>
                    </a:ext>
                  </a:extLst>
                </p14:cNvPr>
                <p14:cNvContentPartPr/>
                <p14:nvPr/>
              </p14:nvContentPartPr>
              <p14:xfrm>
                <a:off x="1653450" y="4158966"/>
                <a:ext cx="160560" cy="176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094031-0D68-4383-8FB9-4922B76077E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44810" y="4149966"/>
                  <a:ext cx="178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815A5ED-F36A-49B4-BFF9-45ACE81537D9}"/>
                    </a:ext>
                  </a:extLst>
                </p14:cNvPr>
                <p14:cNvContentPartPr/>
                <p14:nvPr/>
              </p14:nvContentPartPr>
              <p14:xfrm>
                <a:off x="1723650" y="3970686"/>
                <a:ext cx="194040" cy="90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815A5ED-F36A-49B4-BFF9-45ACE81537D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14650" y="3962046"/>
                  <a:ext cx="2116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947BC3A-A8BD-4DD2-B362-53DF2DEB895E}"/>
              </a:ext>
            </a:extLst>
          </p:cNvPr>
          <p:cNvGrpSpPr/>
          <p:nvPr/>
        </p:nvGrpSpPr>
        <p:grpSpPr>
          <a:xfrm>
            <a:off x="9003210" y="4367406"/>
            <a:ext cx="1702080" cy="1438200"/>
            <a:chOff x="9003210" y="4367406"/>
            <a:chExt cx="1702080" cy="14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53F897-6641-438F-92F8-0E5B82366CC8}"/>
                    </a:ext>
                  </a:extLst>
                </p14:cNvPr>
                <p14:cNvContentPartPr/>
                <p14:nvPr/>
              </p14:nvContentPartPr>
              <p14:xfrm>
                <a:off x="9003210" y="4367406"/>
                <a:ext cx="1702080" cy="1438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53F897-6641-438F-92F8-0E5B82366CC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94210" y="4358406"/>
                  <a:ext cx="1719720" cy="14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389DD8-10E6-4308-9EE8-F9C7C1E457F0}"/>
                    </a:ext>
                  </a:extLst>
                </p14:cNvPr>
                <p14:cNvContentPartPr/>
                <p14:nvPr/>
              </p14:nvContentPartPr>
              <p14:xfrm>
                <a:off x="9769650" y="4607166"/>
                <a:ext cx="316080" cy="468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389DD8-10E6-4308-9EE8-F9C7C1E457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60650" y="4598526"/>
                  <a:ext cx="3337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BAF49A-5E9D-400B-A7C2-8C05B5F868C0}"/>
                    </a:ext>
                  </a:extLst>
                </p14:cNvPr>
                <p14:cNvContentPartPr/>
                <p14:nvPr/>
              </p14:nvContentPartPr>
              <p14:xfrm>
                <a:off x="9992850" y="4517526"/>
                <a:ext cx="166680" cy="87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BAF49A-5E9D-400B-A7C2-8C05B5F868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84210" y="4508886"/>
                  <a:ext cx="184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69E759-AEA6-44C1-9472-97844E45E1B8}"/>
                    </a:ext>
                  </a:extLst>
                </p14:cNvPr>
                <p14:cNvContentPartPr/>
                <p14:nvPr/>
              </p14:nvContentPartPr>
              <p14:xfrm>
                <a:off x="9865410" y="4679166"/>
                <a:ext cx="500040" cy="388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69E759-AEA6-44C1-9472-97844E45E1B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56410" y="4670166"/>
                  <a:ext cx="5176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1E5FA3-7DC1-4112-9FE2-2A0ADD9CB3A1}"/>
                    </a:ext>
                  </a:extLst>
                </p14:cNvPr>
                <p14:cNvContentPartPr/>
                <p14:nvPr/>
              </p14:nvContentPartPr>
              <p14:xfrm>
                <a:off x="10247010" y="4594926"/>
                <a:ext cx="202320" cy="95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1E5FA3-7DC1-4112-9FE2-2A0ADD9CB3A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38010" y="4586286"/>
                  <a:ext cx="21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2D5138-521D-4EE1-BA24-0DB6F3D73E43}"/>
                    </a:ext>
                  </a:extLst>
                </p14:cNvPr>
                <p14:cNvContentPartPr/>
                <p14:nvPr/>
              </p14:nvContentPartPr>
              <p14:xfrm>
                <a:off x="9608370" y="5120526"/>
                <a:ext cx="126360" cy="29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2D5138-521D-4EE1-BA24-0DB6F3D73E4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99370" y="5111886"/>
                  <a:ext cx="144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1952E2A-C32E-4434-BF01-F0C58C81D6D1}"/>
                    </a:ext>
                  </a:extLst>
                </p14:cNvPr>
                <p14:cNvContentPartPr/>
                <p14:nvPr/>
              </p14:nvContentPartPr>
              <p14:xfrm>
                <a:off x="9588570" y="5070846"/>
                <a:ext cx="75600" cy="113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1952E2A-C32E-4434-BF01-F0C58C81D6D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79570" y="5061846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D6B5F6D-059F-47E7-83BD-21C8B1B32526}"/>
                    </a:ext>
                  </a:extLst>
                </p14:cNvPr>
                <p14:cNvContentPartPr/>
                <p14:nvPr/>
              </p14:nvContentPartPr>
              <p14:xfrm>
                <a:off x="9684330" y="5160486"/>
                <a:ext cx="116280" cy="108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D6B5F6D-059F-47E7-83BD-21C8B1B3252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75690" y="5151486"/>
                  <a:ext cx="13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1F1504D-C1B4-44F9-AFDE-52520F368E8A}"/>
                    </a:ext>
                  </a:extLst>
                </p14:cNvPr>
                <p14:cNvContentPartPr/>
                <p14:nvPr/>
              </p14:nvContentPartPr>
              <p14:xfrm>
                <a:off x="9070530" y="4938726"/>
                <a:ext cx="620640" cy="84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1F1504D-C1B4-44F9-AFDE-52520F368E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61530" y="4929726"/>
                  <a:ext cx="638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5A3DE83-B710-4FA1-86AF-8FDB79648837}"/>
                    </a:ext>
                  </a:extLst>
                </p14:cNvPr>
                <p14:cNvContentPartPr/>
                <p14:nvPr/>
              </p14:nvContentPartPr>
              <p14:xfrm>
                <a:off x="9190050" y="4851966"/>
                <a:ext cx="191880" cy="256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5A3DE83-B710-4FA1-86AF-8FDB7964883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81410" y="4842966"/>
                  <a:ext cx="209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EFC7E4-263A-498F-9F46-FF1BCC5D0B14}"/>
                    </a:ext>
                  </a:extLst>
                </p14:cNvPr>
                <p14:cNvContentPartPr/>
                <p14:nvPr/>
              </p14:nvContentPartPr>
              <p14:xfrm>
                <a:off x="9900330" y="5171286"/>
                <a:ext cx="40680" cy="474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EFC7E4-263A-498F-9F46-FF1BCC5D0B1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91690" y="5162646"/>
                  <a:ext cx="583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35142D1-DCDA-49F6-8225-BAF26289B036}"/>
                    </a:ext>
                  </a:extLst>
                </p14:cNvPr>
                <p14:cNvContentPartPr/>
                <p14:nvPr/>
              </p14:nvContentPartPr>
              <p14:xfrm>
                <a:off x="9752730" y="5550366"/>
                <a:ext cx="252000" cy="61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35142D1-DCDA-49F6-8225-BAF26289B03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44090" y="5541366"/>
                  <a:ext cx="269640" cy="7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364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u="sng" dirty="0"/>
              <a:t>Idea</a:t>
            </a:r>
            <a:r>
              <a:rPr lang="en-CA" sz="2000" dirty="0"/>
              <a:t>: Random Sampling (from Karger).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Uniform sampling won’t work.</a:t>
            </a:r>
          </a:p>
          <a:p>
            <a:pPr>
              <a:lnSpc>
                <a:spcPct val="200000"/>
              </a:lnSpc>
            </a:pPr>
            <a:endParaRPr lang="en-CA" sz="20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Non-uniform sampling?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C826FB-D349-4F8A-BDC8-7152A876E7B8}"/>
                  </a:ext>
                </a:extLst>
              </p14:cNvPr>
              <p14:cNvContentPartPr/>
              <p14:nvPr/>
            </p14:nvContentPartPr>
            <p14:xfrm>
              <a:off x="6756450" y="1518366"/>
              <a:ext cx="1986480" cy="180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C826FB-D349-4F8A-BDC8-7152A876E7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7810" y="1509366"/>
                <a:ext cx="2004120" cy="18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14BB348-AF29-4723-AD81-37D422D9B154}"/>
              </a:ext>
            </a:extLst>
          </p:cNvPr>
          <p:cNvGrpSpPr/>
          <p:nvPr/>
        </p:nvGrpSpPr>
        <p:grpSpPr>
          <a:xfrm>
            <a:off x="7684890" y="1732566"/>
            <a:ext cx="610200" cy="717120"/>
            <a:chOff x="7684890" y="1732566"/>
            <a:chExt cx="61020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6E5AD0-DD61-4896-8B35-17C2B8ADFB3D}"/>
                    </a:ext>
                  </a:extLst>
                </p14:cNvPr>
                <p14:cNvContentPartPr/>
                <p14:nvPr/>
              </p14:nvContentPartPr>
              <p14:xfrm>
                <a:off x="7684890" y="1732566"/>
                <a:ext cx="610200" cy="717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6E5AD0-DD61-4896-8B35-17C2B8ADFB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75890" y="1723566"/>
                  <a:ext cx="62784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617D29-7942-4E53-81E9-053EB16967C9}"/>
                    </a:ext>
                  </a:extLst>
                </p14:cNvPr>
                <p14:cNvContentPartPr/>
                <p14:nvPr/>
              </p14:nvContentPartPr>
              <p14:xfrm>
                <a:off x="8136330" y="1736166"/>
                <a:ext cx="135360" cy="136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617D29-7942-4E53-81E9-053EB16967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27330" y="1727166"/>
                  <a:ext cx="153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377D05-4B9C-424F-8BCB-2925096648AB}"/>
                    </a:ext>
                  </a:extLst>
                </p14:cNvPr>
                <p14:cNvContentPartPr/>
                <p14:nvPr/>
              </p14:nvContentPartPr>
              <p14:xfrm>
                <a:off x="8029410" y="2137206"/>
                <a:ext cx="144000" cy="137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377D05-4B9C-424F-8BCB-2925096648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20770" y="2128206"/>
                  <a:ext cx="161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6813BD-B08F-44C2-8B5E-95E9C7469091}"/>
                    </a:ext>
                  </a:extLst>
                </p14:cNvPr>
                <p14:cNvContentPartPr/>
                <p14:nvPr/>
              </p14:nvContentPartPr>
              <p14:xfrm>
                <a:off x="8236410" y="2224686"/>
                <a:ext cx="6840" cy="117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6813BD-B08F-44C2-8B5E-95E9C74690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27770" y="2215686"/>
                  <a:ext cx="244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4E5F58-5BE0-497B-A42A-D4849810D743}"/>
              </a:ext>
            </a:extLst>
          </p:cNvPr>
          <p:cNvGrpSpPr/>
          <p:nvPr/>
        </p:nvGrpSpPr>
        <p:grpSpPr>
          <a:xfrm>
            <a:off x="7911690" y="588846"/>
            <a:ext cx="854640" cy="218160"/>
            <a:chOff x="7911690" y="588846"/>
            <a:chExt cx="8546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4CC6B9-2F30-45CE-88BF-15C7F7C3C588}"/>
                    </a:ext>
                  </a:extLst>
                </p14:cNvPr>
                <p14:cNvContentPartPr/>
                <p14:nvPr/>
              </p14:nvContentPartPr>
              <p14:xfrm>
                <a:off x="7911690" y="594966"/>
                <a:ext cx="158040" cy="120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4CC6B9-2F30-45CE-88BF-15C7F7C3C5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02690" y="586326"/>
                  <a:ext cx="175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00B2CC-E0C7-4DF1-BB35-FAC61D013C97}"/>
                    </a:ext>
                  </a:extLst>
                </p14:cNvPr>
                <p14:cNvContentPartPr/>
                <p14:nvPr/>
              </p14:nvContentPartPr>
              <p14:xfrm>
                <a:off x="8119410" y="722406"/>
                <a:ext cx="13680" cy="8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00B2CC-E0C7-4DF1-BB35-FAC61D013C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10770" y="713406"/>
                  <a:ext cx="3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43D5A4-7632-4732-8309-0B15BAC00CB3}"/>
                    </a:ext>
                  </a:extLst>
                </p14:cNvPr>
                <p14:cNvContentPartPr/>
                <p14:nvPr/>
              </p14:nvContentPartPr>
              <p14:xfrm>
                <a:off x="8179890" y="627006"/>
                <a:ext cx="128160" cy="66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43D5A4-7632-4732-8309-0B15BAC00C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71250" y="618366"/>
                  <a:ext cx="145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BBEE92-7E22-46AD-A2AE-2950A16B6B59}"/>
                    </a:ext>
                  </a:extLst>
                </p14:cNvPr>
                <p14:cNvContentPartPr/>
                <p14:nvPr/>
              </p14:nvContentPartPr>
              <p14:xfrm>
                <a:off x="8393010" y="588846"/>
                <a:ext cx="189360" cy="207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BBEE92-7E22-46AD-A2AE-2950A16B6B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84370" y="579846"/>
                  <a:ext cx="207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4959DFD-3AC7-4166-8B63-59A0005560F8}"/>
                    </a:ext>
                  </a:extLst>
                </p14:cNvPr>
                <p14:cNvContentPartPr/>
                <p14:nvPr/>
              </p14:nvContentPartPr>
              <p14:xfrm>
                <a:off x="8696850" y="689646"/>
                <a:ext cx="69480" cy="47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4959DFD-3AC7-4166-8B63-59A0005560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87850" y="681006"/>
                  <a:ext cx="871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D6D284-B9CF-4DFC-936E-A17CCACA35E9}"/>
              </a:ext>
            </a:extLst>
          </p:cNvPr>
          <p:cNvGrpSpPr/>
          <p:nvPr/>
        </p:nvGrpSpPr>
        <p:grpSpPr>
          <a:xfrm>
            <a:off x="9075570" y="597486"/>
            <a:ext cx="1675800" cy="209520"/>
            <a:chOff x="9075570" y="597486"/>
            <a:chExt cx="16758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5BC597-8904-4AE3-9008-5B51C1408838}"/>
                    </a:ext>
                  </a:extLst>
                </p14:cNvPr>
                <p14:cNvContentPartPr/>
                <p14:nvPr/>
              </p14:nvContentPartPr>
              <p14:xfrm>
                <a:off x="9075570" y="597486"/>
                <a:ext cx="142560" cy="126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5BC597-8904-4AE3-9008-5B51C14088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66930" y="588846"/>
                  <a:ext cx="160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865A54-3A3F-439A-A2C9-0D12B0C97625}"/>
                    </a:ext>
                  </a:extLst>
                </p14:cNvPr>
                <p14:cNvContentPartPr/>
                <p14:nvPr/>
              </p14:nvContentPartPr>
              <p14:xfrm>
                <a:off x="9278970" y="699726"/>
                <a:ext cx="58320" cy="77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865A54-3A3F-439A-A2C9-0D12B0C976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70330" y="691086"/>
                  <a:ext cx="75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71F444-EA15-4D99-84C7-8766B31C619B}"/>
                    </a:ext>
                  </a:extLst>
                </p14:cNvPr>
                <p14:cNvContentPartPr/>
                <p14:nvPr/>
              </p14:nvContentPartPr>
              <p14:xfrm>
                <a:off x="9559770" y="712326"/>
                <a:ext cx="217440" cy="26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71F444-EA15-4D99-84C7-8766B31C61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51130" y="703326"/>
                  <a:ext cx="235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409723-29C5-4DCE-9D20-A32A2CEA36A5}"/>
                    </a:ext>
                  </a:extLst>
                </p14:cNvPr>
                <p14:cNvContentPartPr/>
                <p14:nvPr/>
              </p14:nvContentPartPr>
              <p14:xfrm>
                <a:off x="9893130" y="716286"/>
                <a:ext cx="315000" cy="65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409723-29C5-4DCE-9D20-A32A2CEA36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84490" y="707286"/>
                  <a:ext cx="332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5D256E-2804-481C-A5FF-716A84EEB336}"/>
                    </a:ext>
                  </a:extLst>
                </p14:cNvPr>
                <p14:cNvContentPartPr/>
                <p14:nvPr/>
              </p14:nvContentPartPr>
              <p14:xfrm>
                <a:off x="10374450" y="616566"/>
                <a:ext cx="158760" cy="125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5D256E-2804-481C-A5FF-716A84EEB3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65810" y="607926"/>
                  <a:ext cx="176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B372C6-6961-4CF8-8716-4EA1B01B4884}"/>
                    </a:ext>
                  </a:extLst>
                </p14:cNvPr>
                <p14:cNvContentPartPr/>
                <p14:nvPr/>
              </p14:nvContentPartPr>
              <p14:xfrm>
                <a:off x="10575330" y="728526"/>
                <a:ext cx="176040" cy="78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B372C6-6961-4CF8-8716-4EA1B01B48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66330" y="719886"/>
                  <a:ext cx="1936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862E98-CEBD-431A-8F45-3728D8A55FF6}"/>
              </a:ext>
            </a:extLst>
          </p:cNvPr>
          <p:cNvGrpSpPr/>
          <p:nvPr/>
        </p:nvGrpSpPr>
        <p:grpSpPr>
          <a:xfrm>
            <a:off x="1997250" y="4707606"/>
            <a:ext cx="191520" cy="320760"/>
            <a:chOff x="1997250" y="4707606"/>
            <a:chExt cx="19152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006D459-9FBA-444A-8B81-4314C6ADF8AC}"/>
                    </a:ext>
                  </a:extLst>
                </p14:cNvPr>
                <p14:cNvContentPartPr/>
                <p14:nvPr/>
              </p14:nvContentPartPr>
              <p14:xfrm>
                <a:off x="2001930" y="4749006"/>
                <a:ext cx="37080" cy="27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006D459-9FBA-444A-8B81-4314C6ADF8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93290" y="4740006"/>
                  <a:ext cx="54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EBB212-EBE2-46C0-BC8B-3AFEA1E30375}"/>
                    </a:ext>
                  </a:extLst>
                </p14:cNvPr>
                <p14:cNvContentPartPr/>
                <p14:nvPr/>
              </p14:nvContentPartPr>
              <p14:xfrm>
                <a:off x="1997250" y="4707606"/>
                <a:ext cx="97920" cy="136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EBB212-EBE2-46C0-BC8B-3AFEA1E303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88610" y="4698606"/>
                  <a:ext cx="115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66EA5D-4533-4287-9987-4A66E4915F75}"/>
                    </a:ext>
                  </a:extLst>
                </p14:cNvPr>
                <p14:cNvContentPartPr/>
                <p14:nvPr/>
              </p14:nvContentPartPr>
              <p14:xfrm>
                <a:off x="2143050" y="4749726"/>
                <a:ext cx="45720" cy="145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66EA5D-4533-4287-9987-4A66E4915F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34050" y="4741086"/>
                  <a:ext cx="6336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E6493AF-DA93-4821-A045-9B7F7313CF8D}"/>
                  </a:ext>
                </a:extLst>
              </p14:cNvPr>
              <p14:cNvContentPartPr/>
              <p14:nvPr/>
            </p14:nvContentPartPr>
            <p14:xfrm>
              <a:off x="2477490" y="4739646"/>
              <a:ext cx="136440" cy="124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E6493AF-DA93-4821-A045-9B7F7313CF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68850" y="4731006"/>
                <a:ext cx="15408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4F910003-84E1-4D02-8F38-6D7D3AD3A517}"/>
              </a:ext>
            </a:extLst>
          </p:cNvPr>
          <p:cNvGrpSpPr/>
          <p:nvPr/>
        </p:nvGrpSpPr>
        <p:grpSpPr>
          <a:xfrm>
            <a:off x="2923170" y="4678446"/>
            <a:ext cx="829080" cy="310320"/>
            <a:chOff x="2923170" y="4678446"/>
            <a:chExt cx="82908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E8F711E-F334-4224-9F92-56B51E54624F}"/>
                    </a:ext>
                  </a:extLst>
                </p14:cNvPr>
                <p14:cNvContentPartPr/>
                <p14:nvPr/>
              </p14:nvContentPartPr>
              <p14:xfrm>
                <a:off x="2923170" y="4690326"/>
                <a:ext cx="19440" cy="170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E8F711E-F334-4224-9F92-56B51E5462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14530" y="4681686"/>
                  <a:ext cx="37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D46931-977E-467B-83B3-DE4071AC58D3}"/>
                    </a:ext>
                  </a:extLst>
                </p14:cNvPr>
                <p14:cNvContentPartPr/>
                <p14:nvPr/>
              </p14:nvContentPartPr>
              <p14:xfrm>
                <a:off x="2982570" y="4725966"/>
                <a:ext cx="75240" cy="119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D46931-977E-467B-83B3-DE4071AC58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73570" y="4716966"/>
                  <a:ext cx="92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702EDB-C61A-4993-8993-C09C077226FD}"/>
                    </a:ext>
                  </a:extLst>
                </p14:cNvPr>
                <p14:cNvContentPartPr/>
                <p14:nvPr/>
              </p14:nvContentPartPr>
              <p14:xfrm>
                <a:off x="3100650" y="4754766"/>
                <a:ext cx="66600" cy="73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702EDB-C61A-4993-8993-C09C077226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92010" y="4745766"/>
                  <a:ext cx="84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8A73AC-9D02-43D7-BD7C-A6BB02F8C229}"/>
                    </a:ext>
                  </a:extLst>
                </p14:cNvPr>
                <p14:cNvContentPartPr/>
                <p14:nvPr/>
              </p14:nvContentPartPr>
              <p14:xfrm>
                <a:off x="3179490" y="4750446"/>
                <a:ext cx="55800" cy="238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8A73AC-9D02-43D7-BD7C-A6BB02F8C2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70490" y="4741806"/>
                  <a:ext cx="73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E464EC-2630-4AF1-8E04-DFCBF1441825}"/>
                    </a:ext>
                  </a:extLst>
                </p14:cNvPr>
                <p14:cNvContentPartPr/>
                <p14:nvPr/>
              </p14:nvContentPartPr>
              <p14:xfrm>
                <a:off x="3231690" y="4687446"/>
                <a:ext cx="110160" cy="163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E464EC-2630-4AF1-8E04-DFCBF14418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22690" y="4678806"/>
                  <a:ext cx="12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B61C159-22B3-4A14-BCF8-0ACD2C2E66FB}"/>
                    </a:ext>
                  </a:extLst>
                </p14:cNvPr>
                <p14:cNvContentPartPr/>
                <p14:nvPr/>
              </p14:nvContentPartPr>
              <p14:xfrm>
                <a:off x="3347610" y="4701126"/>
                <a:ext cx="72720" cy="128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B61C159-22B3-4A14-BCF8-0ACD2C2E66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38610" y="4692126"/>
                  <a:ext cx="90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8802DD-0758-4F43-86FB-3D05D3B83C8C}"/>
                    </a:ext>
                  </a:extLst>
                </p14:cNvPr>
                <p14:cNvContentPartPr/>
                <p14:nvPr/>
              </p14:nvContentPartPr>
              <p14:xfrm>
                <a:off x="3550650" y="4746846"/>
                <a:ext cx="75600" cy="68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8802DD-0758-4F43-86FB-3D05D3B83C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2010" y="4738206"/>
                  <a:ext cx="93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2CF1FD-628C-49B9-A52D-BF2609C8C1CD}"/>
                    </a:ext>
                  </a:extLst>
                </p14:cNvPr>
                <p14:cNvContentPartPr/>
                <p14:nvPr/>
              </p14:nvContentPartPr>
              <p14:xfrm>
                <a:off x="3646050" y="4678446"/>
                <a:ext cx="106200" cy="280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2CF1FD-628C-49B9-A52D-BF2609C8C1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7050" y="4669806"/>
                  <a:ext cx="1238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3A5CC54-58C6-4FDB-817B-D3C74B1994D1}"/>
              </a:ext>
            </a:extLst>
          </p:cNvPr>
          <p:cNvGrpSpPr/>
          <p:nvPr/>
        </p:nvGrpSpPr>
        <p:grpSpPr>
          <a:xfrm>
            <a:off x="3994530" y="4724526"/>
            <a:ext cx="210240" cy="203760"/>
            <a:chOff x="3994530" y="4724526"/>
            <a:chExt cx="21024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B95C02-0891-49D7-8146-A4019C2AE5FD}"/>
                    </a:ext>
                  </a:extLst>
                </p14:cNvPr>
                <p14:cNvContentPartPr/>
                <p14:nvPr/>
              </p14:nvContentPartPr>
              <p14:xfrm>
                <a:off x="3994530" y="4750086"/>
                <a:ext cx="104040" cy="92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B95C02-0891-49D7-8146-A4019C2AE5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85530" y="4741086"/>
                  <a:ext cx="121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539E5E2-C5BA-4C4D-BADF-CE45B0FCB6C9}"/>
                    </a:ext>
                  </a:extLst>
                </p14:cNvPr>
                <p14:cNvContentPartPr/>
                <p14:nvPr/>
              </p14:nvContentPartPr>
              <p14:xfrm>
                <a:off x="4174170" y="4724526"/>
                <a:ext cx="30600" cy="203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539E5E2-C5BA-4C4D-BADF-CE45B0FCB6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65530" y="4715526"/>
                  <a:ext cx="482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E221EA0-D07D-4C07-B7BB-0AC01E703F08}"/>
              </a:ext>
            </a:extLst>
          </p:cNvPr>
          <p:cNvGrpSpPr/>
          <p:nvPr/>
        </p:nvGrpSpPr>
        <p:grpSpPr>
          <a:xfrm>
            <a:off x="1677930" y="5705526"/>
            <a:ext cx="488160" cy="214560"/>
            <a:chOff x="1677930" y="5705526"/>
            <a:chExt cx="48816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802945-052B-4ECC-ADC4-233C3EE569CA}"/>
                    </a:ext>
                  </a:extLst>
                </p14:cNvPr>
                <p14:cNvContentPartPr/>
                <p14:nvPr/>
              </p14:nvContentPartPr>
              <p14:xfrm>
                <a:off x="1677930" y="5717766"/>
                <a:ext cx="159480" cy="90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802945-052B-4ECC-ADC4-233C3EE569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68930" y="5709126"/>
                  <a:ext cx="177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919BE5-7373-4B7E-B222-3982903EE96E}"/>
                    </a:ext>
                  </a:extLst>
                </p14:cNvPr>
                <p14:cNvContentPartPr/>
                <p14:nvPr/>
              </p14:nvContentPartPr>
              <p14:xfrm>
                <a:off x="1891410" y="5768166"/>
                <a:ext cx="19440" cy="16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919BE5-7373-4B7E-B222-3982903EE9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82770" y="5759166"/>
                  <a:ext cx="37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9E0EAC-19E4-44FC-8936-0714FA34662E}"/>
                    </a:ext>
                  </a:extLst>
                </p14:cNvPr>
                <p14:cNvContentPartPr/>
                <p14:nvPr/>
              </p14:nvContentPartPr>
              <p14:xfrm>
                <a:off x="2011290" y="5705526"/>
                <a:ext cx="48600" cy="214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9E0EAC-19E4-44FC-8936-0714FA3466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02290" y="5696526"/>
                  <a:ext cx="66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54155B0-91FD-4120-8583-A745167C52F3}"/>
                    </a:ext>
                  </a:extLst>
                </p14:cNvPr>
                <p14:cNvContentPartPr/>
                <p14:nvPr/>
              </p14:nvContentPartPr>
              <p14:xfrm>
                <a:off x="1991490" y="5708766"/>
                <a:ext cx="113040" cy="83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54155B0-91FD-4120-8583-A745167C52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2850" y="5700126"/>
                  <a:ext cx="130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8AD5AF5-76B0-415D-8696-98E5B552F7FB}"/>
                    </a:ext>
                  </a:extLst>
                </p14:cNvPr>
                <p14:cNvContentPartPr/>
                <p14:nvPr/>
              </p14:nvContentPartPr>
              <p14:xfrm>
                <a:off x="2148810" y="5781486"/>
                <a:ext cx="17280" cy="27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8AD5AF5-76B0-415D-8696-98E5B552F7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39810" y="5772846"/>
                  <a:ext cx="349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40E39E-F8F3-4C7B-BE17-FC63E97C3C10}"/>
              </a:ext>
            </a:extLst>
          </p:cNvPr>
          <p:cNvGrpSpPr/>
          <p:nvPr/>
        </p:nvGrpSpPr>
        <p:grpSpPr>
          <a:xfrm>
            <a:off x="2760450" y="5669526"/>
            <a:ext cx="184680" cy="246600"/>
            <a:chOff x="2760450" y="5669526"/>
            <a:chExt cx="18468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EDC070D-C541-4EAE-864F-BAD6F7C8595F}"/>
                    </a:ext>
                  </a:extLst>
                </p14:cNvPr>
                <p14:cNvContentPartPr/>
                <p14:nvPr/>
              </p14:nvContentPartPr>
              <p14:xfrm>
                <a:off x="2770890" y="5669526"/>
                <a:ext cx="60480" cy="246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EDC070D-C541-4EAE-864F-BAD6F7C859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62250" y="5660886"/>
                  <a:ext cx="78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31FD52-996F-4766-B584-A8835C13F2A9}"/>
                    </a:ext>
                  </a:extLst>
                </p14:cNvPr>
                <p14:cNvContentPartPr/>
                <p14:nvPr/>
              </p14:nvContentPartPr>
              <p14:xfrm>
                <a:off x="2760450" y="5675286"/>
                <a:ext cx="95400" cy="108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31FD52-996F-4766-B584-A8835C13F2A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51450" y="5666286"/>
                  <a:ext cx="11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8B5FFB-F753-4389-A1DD-74C808243F46}"/>
                    </a:ext>
                  </a:extLst>
                </p14:cNvPr>
                <p14:cNvContentPartPr/>
                <p14:nvPr/>
              </p14:nvContentPartPr>
              <p14:xfrm>
                <a:off x="2905530" y="5675286"/>
                <a:ext cx="39600" cy="164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8B5FFB-F753-4389-A1DD-74C808243F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96530" y="5666286"/>
                  <a:ext cx="572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5F358D0-15B0-4C5A-B864-42BEE0AF8394}"/>
              </a:ext>
            </a:extLst>
          </p:cNvPr>
          <p:cNvGrpSpPr/>
          <p:nvPr/>
        </p:nvGrpSpPr>
        <p:grpSpPr>
          <a:xfrm>
            <a:off x="3594210" y="5437686"/>
            <a:ext cx="661680" cy="627840"/>
            <a:chOff x="3594210" y="5437686"/>
            <a:chExt cx="66168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576274-4779-48C5-9DC3-BC0FADD0791C}"/>
                    </a:ext>
                  </a:extLst>
                </p14:cNvPr>
                <p14:cNvContentPartPr/>
                <p14:nvPr/>
              </p14:nvContentPartPr>
              <p14:xfrm>
                <a:off x="3655050" y="5520486"/>
                <a:ext cx="133200" cy="104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576274-4779-48C5-9DC3-BC0FADD079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6050" y="5511486"/>
                  <a:ext cx="150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FD253A-74C8-48C5-ACB7-7B2C87711396}"/>
                    </a:ext>
                  </a:extLst>
                </p14:cNvPr>
                <p14:cNvContentPartPr/>
                <p14:nvPr/>
              </p14:nvContentPartPr>
              <p14:xfrm>
                <a:off x="3801930" y="5527326"/>
                <a:ext cx="35280" cy="127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FD253A-74C8-48C5-ACB7-7B2C877113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93290" y="5518326"/>
                  <a:ext cx="52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2BD660-4282-48F6-883A-600ECC85EA0B}"/>
                    </a:ext>
                  </a:extLst>
                </p14:cNvPr>
                <p14:cNvContentPartPr/>
                <p14:nvPr/>
              </p14:nvContentPartPr>
              <p14:xfrm>
                <a:off x="3905970" y="5544246"/>
                <a:ext cx="108000" cy="101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2BD660-4282-48F6-883A-600ECC85EA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96970" y="5535246"/>
                  <a:ext cx="12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5F6928-E09D-493D-938B-63D1779C87A7}"/>
                    </a:ext>
                  </a:extLst>
                </p14:cNvPr>
                <p14:cNvContentPartPr/>
                <p14:nvPr/>
              </p14:nvContentPartPr>
              <p14:xfrm>
                <a:off x="4081290" y="5602566"/>
                <a:ext cx="5040" cy="90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5F6928-E09D-493D-938B-63D1779C87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72650" y="5593566"/>
                  <a:ext cx="22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264465-A6EE-4AFA-BAF2-21DCFFCD3AD5}"/>
                    </a:ext>
                  </a:extLst>
                </p14:cNvPr>
                <p14:cNvContentPartPr/>
                <p14:nvPr/>
              </p14:nvContentPartPr>
              <p14:xfrm>
                <a:off x="4046010" y="5530566"/>
                <a:ext cx="11880" cy="3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264465-A6EE-4AFA-BAF2-21DCFFCD3A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37010" y="5521566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39CE83-B838-4E7D-9969-A07328502323}"/>
                    </a:ext>
                  </a:extLst>
                </p14:cNvPr>
                <p14:cNvContentPartPr/>
                <p14:nvPr/>
              </p14:nvContentPartPr>
              <p14:xfrm>
                <a:off x="4078770" y="5437686"/>
                <a:ext cx="126360" cy="123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39CE83-B838-4E7D-9969-A0732850232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70130" y="5428686"/>
                  <a:ext cx="144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E77654A-C8DD-4982-AE83-21E2B915D3E7}"/>
                    </a:ext>
                  </a:extLst>
                </p14:cNvPr>
                <p14:cNvContentPartPr/>
                <p14:nvPr/>
              </p14:nvContentPartPr>
              <p14:xfrm>
                <a:off x="3594210" y="5757726"/>
                <a:ext cx="661680" cy="20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E77654A-C8DD-4982-AE83-21E2B915D3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85570" y="5748726"/>
                  <a:ext cx="67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88225B-D193-4468-A36E-0CD99C3DCAA0}"/>
                    </a:ext>
                  </a:extLst>
                </p14:cNvPr>
                <p14:cNvContentPartPr/>
                <p14:nvPr/>
              </p14:nvContentPartPr>
              <p14:xfrm>
                <a:off x="3938010" y="5861406"/>
                <a:ext cx="48600" cy="204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88225B-D193-4468-A36E-0CD99C3DCA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29370" y="5852766"/>
                  <a:ext cx="6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F782A5-1347-4ADD-9FE1-CDBC1B564883}"/>
                    </a:ext>
                  </a:extLst>
                </p14:cNvPr>
                <p14:cNvContentPartPr/>
                <p14:nvPr/>
              </p14:nvContentPartPr>
              <p14:xfrm>
                <a:off x="3931530" y="5862126"/>
                <a:ext cx="200880" cy="154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F782A5-1347-4ADD-9FE1-CDBC1B5648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22530" y="5853486"/>
                  <a:ext cx="218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D4A0A7-4E51-4DA7-80C9-6E340ED18DEB}"/>
                    </a:ext>
                  </a:extLst>
                </p14:cNvPr>
                <p14:cNvContentPartPr/>
                <p14:nvPr/>
              </p14:nvContentPartPr>
              <p14:xfrm>
                <a:off x="4090290" y="5875086"/>
                <a:ext cx="33840" cy="29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D4A0A7-4E51-4DA7-80C9-6E340ED18D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81650" y="5866086"/>
                  <a:ext cx="514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5115D0E-E1D2-4D21-8130-17013A785075}"/>
                  </a:ext>
                </a:extLst>
              </p14:cNvPr>
              <p14:cNvContentPartPr/>
              <p14:nvPr/>
            </p14:nvContentPartPr>
            <p14:xfrm>
              <a:off x="2382450" y="5557566"/>
              <a:ext cx="202320" cy="10875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5115D0E-E1D2-4D21-8130-17013A78507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73450" y="5548566"/>
                <a:ext cx="219960" cy="11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8257D8A-94A1-4A3D-BEDB-7B8888B7FCD0}"/>
              </a:ext>
            </a:extLst>
          </p:cNvPr>
          <p:cNvGrpSpPr/>
          <p:nvPr/>
        </p:nvGrpSpPr>
        <p:grpSpPr>
          <a:xfrm>
            <a:off x="2777010" y="6387366"/>
            <a:ext cx="176040" cy="166680"/>
            <a:chOff x="2777010" y="6387366"/>
            <a:chExt cx="17604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363A529-5FB2-4CAD-A879-689626680B13}"/>
                    </a:ext>
                  </a:extLst>
                </p14:cNvPr>
                <p14:cNvContentPartPr/>
                <p14:nvPr/>
              </p14:nvContentPartPr>
              <p14:xfrm>
                <a:off x="2777010" y="6387366"/>
                <a:ext cx="29880" cy="166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363A529-5FB2-4CAD-A879-689626680B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68370" y="6378726"/>
                  <a:ext cx="47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AC45A4-85BC-4DFE-841D-4F8F24E41AF4}"/>
                    </a:ext>
                  </a:extLst>
                </p14:cNvPr>
                <p14:cNvContentPartPr/>
                <p14:nvPr/>
              </p14:nvContentPartPr>
              <p14:xfrm>
                <a:off x="2865210" y="6489966"/>
                <a:ext cx="87840" cy="11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AC45A4-85BC-4DFE-841D-4F8F24E41A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56570" y="6480966"/>
                  <a:ext cx="105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A4119-7B61-4E51-A4D3-F6E13290EC39}"/>
              </a:ext>
            </a:extLst>
          </p:cNvPr>
          <p:cNvGrpSpPr/>
          <p:nvPr/>
        </p:nvGrpSpPr>
        <p:grpSpPr>
          <a:xfrm>
            <a:off x="3085170" y="6431286"/>
            <a:ext cx="147960" cy="220680"/>
            <a:chOff x="3085170" y="6431286"/>
            <a:chExt cx="14796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CACA9CD-3120-4043-87F0-B0972A5ED41D}"/>
                    </a:ext>
                  </a:extLst>
                </p14:cNvPr>
                <p14:cNvContentPartPr/>
                <p14:nvPr/>
              </p14:nvContentPartPr>
              <p14:xfrm>
                <a:off x="3085170" y="6439926"/>
                <a:ext cx="58680" cy="212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CACA9CD-3120-4043-87F0-B0972A5ED4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76170" y="6430926"/>
                  <a:ext cx="76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DD8DEFA-F401-4129-96A1-CECDD1A677B5}"/>
                    </a:ext>
                  </a:extLst>
                </p14:cNvPr>
                <p14:cNvContentPartPr/>
                <p14:nvPr/>
              </p14:nvContentPartPr>
              <p14:xfrm>
                <a:off x="3204690" y="6431286"/>
                <a:ext cx="28440" cy="182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DD8DEFA-F401-4129-96A1-CECDD1A677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96050" y="6422646"/>
                  <a:ext cx="4608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C4EA7C4-55DF-4416-A4C8-5695601F5AA6}"/>
                  </a:ext>
                </a:extLst>
              </p14:cNvPr>
              <p14:cNvContentPartPr/>
              <p14:nvPr/>
            </p14:nvContentPartPr>
            <p14:xfrm>
              <a:off x="3965010" y="6433086"/>
              <a:ext cx="158040" cy="209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C4EA7C4-55DF-4416-A4C8-5695601F5AA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56370" y="6424446"/>
                <a:ext cx="17568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ABD2FA2-9AD2-463C-8087-6C2A81C0E874}"/>
              </a:ext>
            </a:extLst>
          </p:cNvPr>
          <p:cNvGrpSpPr/>
          <p:nvPr/>
        </p:nvGrpSpPr>
        <p:grpSpPr>
          <a:xfrm>
            <a:off x="4468650" y="6062646"/>
            <a:ext cx="192240" cy="187920"/>
            <a:chOff x="4468650" y="6062646"/>
            <a:chExt cx="19224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425AD55-CCA6-4BD1-8741-528F01D66B69}"/>
                    </a:ext>
                  </a:extLst>
                </p14:cNvPr>
                <p14:cNvContentPartPr/>
                <p14:nvPr/>
              </p14:nvContentPartPr>
              <p14:xfrm>
                <a:off x="4468650" y="6139686"/>
                <a:ext cx="160920" cy="10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425AD55-CCA6-4BD1-8741-528F01D66B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60010" y="6131046"/>
                  <a:ext cx="178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5F2020-0D00-4A65-948E-B75F5E3DC036}"/>
                    </a:ext>
                  </a:extLst>
                </p14:cNvPr>
                <p14:cNvContentPartPr/>
                <p14:nvPr/>
              </p14:nvContentPartPr>
              <p14:xfrm>
                <a:off x="4508610" y="6062646"/>
                <a:ext cx="152280" cy="187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5F2020-0D00-4A65-948E-B75F5E3DC0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99610" y="6054006"/>
                  <a:ext cx="16992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0368C29-1822-414F-A3CB-5A1408745F68}"/>
              </a:ext>
            </a:extLst>
          </p:cNvPr>
          <p:cNvGrpSpPr/>
          <p:nvPr/>
        </p:nvGrpSpPr>
        <p:grpSpPr>
          <a:xfrm>
            <a:off x="4869330" y="6023046"/>
            <a:ext cx="386280" cy="222840"/>
            <a:chOff x="4869330" y="6023046"/>
            <a:chExt cx="38628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29C6126-0619-4A9E-82F5-B3CDD8B473B6}"/>
                    </a:ext>
                  </a:extLst>
                </p14:cNvPr>
                <p14:cNvContentPartPr/>
                <p14:nvPr/>
              </p14:nvContentPartPr>
              <p14:xfrm>
                <a:off x="4869330" y="6023046"/>
                <a:ext cx="127440" cy="10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29C6126-0619-4A9E-82F5-B3CDD8B473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60330" y="6014046"/>
                  <a:ext cx="14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502C3F2-31E2-44A3-8F9E-A4E85C0D35E8}"/>
                    </a:ext>
                  </a:extLst>
                </p14:cNvPr>
                <p14:cNvContentPartPr/>
                <p14:nvPr/>
              </p14:nvContentPartPr>
              <p14:xfrm>
                <a:off x="4894170" y="6042486"/>
                <a:ext cx="31320" cy="203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502C3F2-31E2-44A3-8F9E-A4E85C0D35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85170" y="6033846"/>
                  <a:ext cx="48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5CE430-3021-484E-AA2B-BC0FD51EE7DE}"/>
                    </a:ext>
                  </a:extLst>
                </p14:cNvPr>
                <p14:cNvContentPartPr/>
                <p14:nvPr/>
              </p14:nvContentPartPr>
              <p14:xfrm>
                <a:off x="4887330" y="6146886"/>
                <a:ext cx="139320" cy="72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5CE430-3021-484E-AA2B-BC0FD51EE7D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78690" y="6138246"/>
                  <a:ext cx="15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C81E64B-1421-4014-BD40-C6D2EA05DAC4}"/>
                    </a:ext>
                  </a:extLst>
                </p14:cNvPr>
                <p14:cNvContentPartPr/>
                <p14:nvPr/>
              </p14:nvContentPartPr>
              <p14:xfrm>
                <a:off x="5155170" y="6126726"/>
                <a:ext cx="78840" cy="9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C81E64B-1421-4014-BD40-C6D2EA05DA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46530" y="6118086"/>
                  <a:ext cx="96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51B6BA7-CF89-49B9-9880-7AC240D39F75}"/>
                    </a:ext>
                  </a:extLst>
                </p14:cNvPr>
                <p14:cNvContentPartPr/>
                <p14:nvPr/>
              </p14:nvContentPartPr>
              <p14:xfrm>
                <a:off x="5180010" y="6180366"/>
                <a:ext cx="75600" cy="10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1B6BA7-CF89-49B9-9880-7AC240D39F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71370" y="6171726"/>
                  <a:ext cx="93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EE08A48-419F-4CE5-B9F5-46FFC5569B80}"/>
              </a:ext>
            </a:extLst>
          </p:cNvPr>
          <p:cNvGrpSpPr/>
          <p:nvPr/>
        </p:nvGrpSpPr>
        <p:grpSpPr>
          <a:xfrm>
            <a:off x="5416530" y="5925126"/>
            <a:ext cx="355680" cy="337320"/>
            <a:chOff x="5416530" y="5925126"/>
            <a:chExt cx="35568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AA9012A-D576-4ADD-86BC-7E0959ED39B5}"/>
                    </a:ext>
                  </a:extLst>
                </p14:cNvPr>
                <p14:cNvContentPartPr/>
                <p14:nvPr/>
              </p14:nvContentPartPr>
              <p14:xfrm>
                <a:off x="5416530" y="6099366"/>
                <a:ext cx="96120" cy="117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AA9012A-D576-4ADD-86BC-7E0959ED39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07530" y="6090366"/>
                  <a:ext cx="113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920685-490A-4005-95CC-64BD3001B6D3}"/>
                    </a:ext>
                  </a:extLst>
                </p14:cNvPr>
                <p14:cNvContentPartPr/>
                <p14:nvPr/>
              </p14:nvContentPartPr>
              <p14:xfrm>
                <a:off x="5513010" y="6129606"/>
                <a:ext cx="48240" cy="117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920685-490A-4005-95CC-64BD3001B6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04010" y="6120966"/>
                  <a:ext cx="65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48E3A2-5F12-431B-A176-99211441E6A9}"/>
                    </a:ext>
                  </a:extLst>
                </p14:cNvPr>
                <p14:cNvContentPartPr/>
                <p14:nvPr/>
              </p14:nvContentPartPr>
              <p14:xfrm>
                <a:off x="5583570" y="6137526"/>
                <a:ext cx="151200" cy="124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48E3A2-5F12-431B-A176-99211441E6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74570" y="6128526"/>
                  <a:ext cx="16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0F6291-1D3D-4535-B676-E5E41B3698EC}"/>
                    </a:ext>
                  </a:extLst>
                </p14:cNvPr>
                <p14:cNvContentPartPr/>
                <p14:nvPr/>
              </p14:nvContentPartPr>
              <p14:xfrm>
                <a:off x="5711370" y="6114846"/>
                <a:ext cx="19440" cy="6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0F6291-1D3D-4535-B676-E5E41B3698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02370" y="6106206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95ED2A-7260-443C-9BD0-2C193FF2079F}"/>
                    </a:ext>
                  </a:extLst>
                </p14:cNvPr>
                <p14:cNvContentPartPr/>
                <p14:nvPr/>
              </p14:nvContentPartPr>
              <p14:xfrm>
                <a:off x="5671410" y="5925126"/>
                <a:ext cx="100800" cy="146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95ED2A-7260-443C-9BD0-2C193FF207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62770" y="5916486"/>
                  <a:ext cx="1184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7C12217-6668-46A8-8264-E317E96273E2}"/>
              </a:ext>
            </a:extLst>
          </p:cNvPr>
          <p:cNvGrpSpPr/>
          <p:nvPr/>
        </p:nvGrpSpPr>
        <p:grpSpPr>
          <a:xfrm>
            <a:off x="6277290" y="4112886"/>
            <a:ext cx="2527560" cy="2232000"/>
            <a:chOff x="6277290" y="4112886"/>
            <a:chExt cx="2527560" cy="22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E682B3-264B-42BD-B711-DEBFCE8A0B40}"/>
                    </a:ext>
                  </a:extLst>
                </p14:cNvPr>
                <p14:cNvContentPartPr/>
                <p14:nvPr/>
              </p14:nvContentPartPr>
              <p14:xfrm>
                <a:off x="6277290" y="4112886"/>
                <a:ext cx="2527560" cy="2232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E682B3-264B-42BD-B711-DEBFCE8A0B4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68290" y="4104246"/>
                  <a:ext cx="2545200" cy="22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933517-C5EC-4A05-9E80-11BABBF007C7}"/>
                    </a:ext>
                  </a:extLst>
                </p14:cNvPr>
                <p14:cNvContentPartPr/>
                <p14:nvPr/>
              </p14:nvContentPartPr>
              <p14:xfrm>
                <a:off x="7410570" y="4477926"/>
                <a:ext cx="63720" cy="657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933517-C5EC-4A05-9E80-11BABBF007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01930" y="4468926"/>
                  <a:ext cx="8136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B3574F-8BC3-42E4-9200-35D59ACCA847}"/>
                    </a:ext>
                  </a:extLst>
                </p14:cNvPr>
                <p14:cNvContentPartPr/>
                <p14:nvPr/>
              </p14:nvContentPartPr>
              <p14:xfrm>
                <a:off x="7363050" y="4513206"/>
                <a:ext cx="146880" cy="117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B3574F-8BC3-42E4-9200-35D59ACCA8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54050" y="4504566"/>
                  <a:ext cx="164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3F0C4A-C3EE-4791-ACCD-6429C7D6A024}"/>
                    </a:ext>
                  </a:extLst>
                </p14:cNvPr>
                <p14:cNvContentPartPr/>
                <p14:nvPr/>
              </p14:nvContentPartPr>
              <p14:xfrm>
                <a:off x="7563210" y="4913166"/>
                <a:ext cx="551160" cy="322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3F0C4A-C3EE-4791-ACCD-6429C7D6A0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54210" y="4904166"/>
                  <a:ext cx="568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7BF2DD-BBC6-4128-87F5-EF05A6C6BC57}"/>
                    </a:ext>
                  </a:extLst>
                </p14:cNvPr>
                <p14:cNvContentPartPr/>
                <p14:nvPr/>
              </p14:nvContentPartPr>
              <p14:xfrm>
                <a:off x="8021850" y="4847286"/>
                <a:ext cx="118080" cy="129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7BF2DD-BBC6-4128-87F5-EF05A6C6BC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12850" y="4838646"/>
                  <a:ext cx="135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B10DBD-0875-4616-9C54-12C4B93184A9}"/>
                    </a:ext>
                  </a:extLst>
                </p14:cNvPr>
                <p14:cNvContentPartPr/>
                <p14:nvPr/>
              </p14:nvContentPartPr>
              <p14:xfrm>
                <a:off x="6644130" y="5168046"/>
                <a:ext cx="450000" cy="153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B10DBD-0875-4616-9C54-12C4B93184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35490" y="5159046"/>
                  <a:ext cx="467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C04BB4-DEB6-4646-913E-08DDFB6739D9}"/>
                    </a:ext>
                  </a:extLst>
                </p14:cNvPr>
                <p14:cNvContentPartPr/>
                <p14:nvPr/>
              </p14:nvContentPartPr>
              <p14:xfrm>
                <a:off x="6597690" y="5185326"/>
                <a:ext cx="117000" cy="207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C04BB4-DEB6-4646-913E-08DDFB6739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89050" y="5176326"/>
                  <a:ext cx="134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BCD34B-41FC-4FE3-84E1-36A0E8E0871F}"/>
                    </a:ext>
                  </a:extLst>
                </p14:cNvPr>
                <p14:cNvContentPartPr/>
                <p14:nvPr/>
              </p14:nvContentPartPr>
              <p14:xfrm>
                <a:off x="7359810" y="5390526"/>
                <a:ext cx="12960" cy="189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BCD34B-41FC-4FE3-84E1-36A0E8E0871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51170" y="5381886"/>
                  <a:ext cx="30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6085CA-E6F4-4870-9F6F-66AD20CE2BEF}"/>
                    </a:ext>
                  </a:extLst>
                </p14:cNvPr>
                <p14:cNvContentPartPr/>
                <p14:nvPr/>
              </p14:nvContentPartPr>
              <p14:xfrm>
                <a:off x="7320570" y="5479446"/>
                <a:ext cx="111960" cy="81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6085CA-E6F4-4870-9F6F-66AD20CE2B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11570" y="5470446"/>
                  <a:ext cx="129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54832E-24DA-4DDF-A68F-F08927EF48B1}"/>
                    </a:ext>
                  </a:extLst>
                </p14:cNvPr>
                <p14:cNvContentPartPr/>
                <p14:nvPr/>
              </p14:nvContentPartPr>
              <p14:xfrm>
                <a:off x="7480050" y="5402046"/>
                <a:ext cx="64080" cy="129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54832E-24DA-4DDF-A68F-F08927EF48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71410" y="5393406"/>
                  <a:ext cx="8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F08C4A-D321-4F52-AFFE-E202733F67A4}"/>
                    </a:ext>
                  </a:extLst>
                </p14:cNvPr>
                <p14:cNvContentPartPr/>
                <p14:nvPr/>
              </p14:nvContentPartPr>
              <p14:xfrm>
                <a:off x="7486890" y="5485926"/>
                <a:ext cx="103320" cy="63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F08C4A-D321-4F52-AFFE-E202733F67A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78250" y="5477286"/>
                  <a:ext cx="120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4B5034-E62C-4408-AFAB-4FC623F0B8DE}"/>
                    </a:ext>
                  </a:extLst>
                </p14:cNvPr>
                <p14:cNvContentPartPr/>
                <p14:nvPr/>
              </p14:nvContentPartPr>
              <p14:xfrm>
                <a:off x="7608210" y="5379366"/>
                <a:ext cx="128880" cy="110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4B5034-E62C-4408-AFAB-4FC623F0B8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99210" y="5370726"/>
                  <a:ext cx="146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7454BF-1AD1-4D0D-990D-92DC21DF85BC}"/>
                    </a:ext>
                  </a:extLst>
                </p14:cNvPr>
                <p14:cNvContentPartPr/>
                <p14:nvPr/>
              </p14:nvContentPartPr>
              <p14:xfrm>
                <a:off x="7700370" y="5442006"/>
                <a:ext cx="65880" cy="73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7454BF-1AD1-4D0D-990D-92DC21DF85B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91730" y="5433006"/>
                  <a:ext cx="83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CC61DD-F05D-4FEC-AA2C-0318FB8DFFCD}"/>
                    </a:ext>
                  </a:extLst>
                </p14:cNvPr>
                <p14:cNvContentPartPr/>
                <p14:nvPr/>
              </p14:nvContentPartPr>
              <p14:xfrm>
                <a:off x="7225530" y="5379726"/>
                <a:ext cx="64800" cy="137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CC61DD-F05D-4FEC-AA2C-0318FB8DFF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16530" y="5370726"/>
                  <a:ext cx="82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8F7975-7BB8-4293-B121-1239489B625A}"/>
                    </a:ext>
                  </a:extLst>
                </p14:cNvPr>
                <p14:cNvContentPartPr/>
                <p14:nvPr/>
              </p14:nvContentPartPr>
              <p14:xfrm>
                <a:off x="7229490" y="5465766"/>
                <a:ext cx="51120" cy="60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8F7975-7BB8-4293-B121-1239489B62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20850" y="5457126"/>
                  <a:ext cx="68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BE9DD2-2A92-4EC5-A55D-8AA5D4073072}"/>
                    </a:ext>
                  </a:extLst>
                </p14:cNvPr>
                <p14:cNvContentPartPr/>
                <p14:nvPr/>
              </p14:nvContentPartPr>
              <p14:xfrm>
                <a:off x="7454490" y="5379726"/>
                <a:ext cx="12240" cy="200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BE9DD2-2A92-4EC5-A55D-8AA5D40730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45850" y="5370726"/>
                  <a:ext cx="29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F7DC88-93D8-4C8B-9222-4A77193CC8C5}"/>
                    </a:ext>
                  </a:extLst>
                </p14:cNvPr>
                <p14:cNvContentPartPr/>
                <p14:nvPr/>
              </p14:nvContentPartPr>
              <p14:xfrm>
                <a:off x="7442610" y="5555406"/>
                <a:ext cx="62280" cy="91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F7DC88-93D8-4C8B-9222-4A77193CC8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33970" y="5546766"/>
                  <a:ext cx="79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B33177-8C3E-4143-A250-8AFC6A041E47}"/>
                    </a:ext>
                  </a:extLst>
                </p14:cNvPr>
                <p14:cNvContentPartPr/>
                <p14:nvPr/>
              </p14:nvContentPartPr>
              <p14:xfrm>
                <a:off x="7561050" y="5421486"/>
                <a:ext cx="24480" cy="220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B33177-8C3E-4143-A250-8AFC6A041E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52410" y="5412486"/>
                  <a:ext cx="42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9D9374-7648-458D-800F-C28D07F34007}"/>
                    </a:ext>
                  </a:extLst>
                </p14:cNvPr>
                <p14:cNvContentPartPr/>
                <p14:nvPr/>
              </p14:nvContentPartPr>
              <p14:xfrm>
                <a:off x="7543050" y="5598606"/>
                <a:ext cx="95040" cy="65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9D9374-7648-458D-800F-C28D07F340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34050" y="5589606"/>
                  <a:ext cx="112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CA996DE-D1AE-4999-81DD-47D1DBC32810}"/>
                    </a:ext>
                  </a:extLst>
                </p14:cNvPr>
                <p14:cNvContentPartPr/>
                <p14:nvPr/>
              </p14:nvContentPartPr>
              <p14:xfrm>
                <a:off x="7306890" y="5382966"/>
                <a:ext cx="35640" cy="242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CA996DE-D1AE-4999-81DD-47D1DBC328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7890" y="5374326"/>
                  <a:ext cx="53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B2A197-CCFE-486C-A0AF-89DACDF36851}"/>
                    </a:ext>
                  </a:extLst>
                </p14:cNvPr>
                <p14:cNvContentPartPr/>
                <p14:nvPr/>
              </p14:nvContentPartPr>
              <p14:xfrm>
                <a:off x="7265490" y="5573766"/>
                <a:ext cx="85680" cy="78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B2A197-CCFE-486C-A0AF-89DACDF368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56850" y="5564766"/>
                  <a:ext cx="103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B7721FD-8574-4AAC-BECC-760962019F66}"/>
                    </a:ext>
                  </a:extLst>
                </p14:cNvPr>
                <p14:cNvContentPartPr/>
                <p14:nvPr/>
              </p14:nvContentPartPr>
              <p14:xfrm>
                <a:off x="7045890" y="5204406"/>
                <a:ext cx="887400" cy="591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B7721FD-8574-4AAC-BECC-760962019F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37250" y="5195406"/>
                  <a:ext cx="905040" cy="60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CA0821A-6C26-466D-ACA9-040FB490821E}"/>
              </a:ext>
            </a:extLst>
          </p:cNvPr>
          <p:cNvGrpSpPr/>
          <p:nvPr/>
        </p:nvGrpSpPr>
        <p:grpSpPr>
          <a:xfrm>
            <a:off x="7404450" y="5365686"/>
            <a:ext cx="225720" cy="861480"/>
            <a:chOff x="7404450" y="5365686"/>
            <a:chExt cx="225720" cy="86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7921727-C8C0-40E0-8664-104E0943D261}"/>
                    </a:ext>
                  </a:extLst>
                </p14:cNvPr>
                <p14:cNvContentPartPr/>
                <p14:nvPr/>
              </p14:nvContentPartPr>
              <p14:xfrm>
                <a:off x="7451610" y="5365686"/>
                <a:ext cx="53280" cy="760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7921727-C8C0-40E0-8664-104E0943D2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42610" y="5357046"/>
                  <a:ext cx="7092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678374-4B7A-475C-B1CB-8012F6CF26DE}"/>
                    </a:ext>
                  </a:extLst>
                </p14:cNvPr>
                <p14:cNvContentPartPr/>
                <p14:nvPr/>
              </p14:nvContentPartPr>
              <p14:xfrm>
                <a:off x="7469970" y="5988846"/>
                <a:ext cx="41040" cy="223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678374-4B7A-475C-B1CB-8012F6CF26D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61330" y="5980206"/>
                  <a:ext cx="58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2BC1A1A-5D3E-4652-A43B-40C8DA05F230}"/>
                    </a:ext>
                  </a:extLst>
                </p14:cNvPr>
                <p14:cNvContentPartPr/>
                <p14:nvPr/>
              </p14:nvContentPartPr>
              <p14:xfrm>
                <a:off x="7404450" y="6092526"/>
                <a:ext cx="225720" cy="134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2BC1A1A-5D3E-4652-A43B-40C8DA05F2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95450" y="6083526"/>
                  <a:ext cx="24336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230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Sampling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3744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Initialization: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←∅,   </m:t>
                    </m:r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←0,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do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For each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,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A" sz="2000" dirty="0"/>
                  <a:t>, update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Return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CA" sz="2000" dirty="0"/>
                  <a:t> as our solution.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3744423"/>
              </a:xfrm>
              <a:prstGeom prst="rect">
                <a:avLst/>
              </a:prstGeom>
              <a:blipFill>
                <a:blip r:embed="rId2"/>
                <a:stretch>
                  <a:fillRect l="-501" b="-192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6BEE10-6C05-4B2E-A37C-C56703CA91C5}"/>
                  </a:ext>
                </a:extLst>
              </p14:cNvPr>
              <p14:cNvContentPartPr/>
              <p14:nvPr/>
            </p14:nvContentPartPr>
            <p14:xfrm>
              <a:off x="2603490" y="1608006"/>
              <a:ext cx="180720" cy="3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6BEE10-6C05-4B2E-A37C-C56703CA91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4850" y="1599006"/>
                <a:ext cx="1983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5D2D5-44C5-4579-8BCD-D0E941F3BA9E}"/>
              </a:ext>
            </a:extLst>
          </p:cNvPr>
          <p:cNvGrpSpPr/>
          <p:nvPr/>
        </p:nvGrpSpPr>
        <p:grpSpPr>
          <a:xfrm>
            <a:off x="2615370" y="1759926"/>
            <a:ext cx="766080" cy="255960"/>
            <a:chOff x="2615370" y="1759926"/>
            <a:chExt cx="76608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31287C-AF8F-4B64-BE85-ADA654B92F3D}"/>
                    </a:ext>
                  </a:extLst>
                </p14:cNvPr>
                <p14:cNvContentPartPr/>
                <p14:nvPr/>
              </p14:nvContentPartPr>
              <p14:xfrm>
                <a:off x="2615370" y="1806366"/>
                <a:ext cx="63720" cy="101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31287C-AF8F-4B64-BE85-ADA654B92F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06370" y="1797726"/>
                  <a:ext cx="81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E47C0E-DAF1-49AA-B6D4-FD8C6A8746DF}"/>
                    </a:ext>
                  </a:extLst>
                </p14:cNvPr>
                <p14:cNvContentPartPr/>
                <p14:nvPr/>
              </p14:nvContentPartPr>
              <p14:xfrm>
                <a:off x="2703930" y="1851366"/>
                <a:ext cx="95040" cy="9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E47C0E-DAF1-49AA-B6D4-FD8C6A8746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94930" y="1842366"/>
                  <a:ext cx="112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918F23F-B1B1-46EF-97A5-F136495A837D}"/>
                    </a:ext>
                  </a:extLst>
                </p14:cNvPr>
                <p14:cNvContentPartPr/>
                <p14:nvPr/>
              </p14:nvContentPartPr>
              <p14:xfrm>
                <a:off x="2873490" y="1872246"/>
                <a:ext cx="21600" cy="126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918F23F-B1B1-46EF-97A5-F136495A83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64490" y="1863246"/>
                  <a:ext cx="3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40AB67-E3EF-45F2-A732-C5E3E7D70966}"/>
                    </a:ext>
                  </a:extLst>
                </p14:cNvPr>
                <p14:cNvContentPartPr/>
                <p14:nvPr/>
              </p14:nvContentPartPr>
              <p14:xfrm>
                <a:off x="2877090" y="1851366"/>
                <a:ext cx="120600" cy="164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40AB67-E3EF-45F2-A732-C5E3E7D709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68450" y="1842726"/>
                  <a:ext cx="138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C84EC7-00AE-43CE-9BA4-DBD2282FA810}"/>
                    </a:ext>
                  </a:extLst>
                </p14:cNvPr>
                <p14:cNvContentPartPr/>
                <p14:nvPr/>
              </p14:nvContentPartPr>
              <p14:xfrm>
                <a:off x="2965650" y="1859286"/>
                <a:ext cx="82440" cy="70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C84EC7-00AE-43CE-9BA4-DBD2282FA8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7010" y="1850646"/>
                  <a:ext cx="100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FF898E-2AB4-4181-9A1B-643F27237029}"/>
                    </a:ext>
                  </a:extLst>
                </p14:cNvPr>
                <p14:cNvContentPartPr/>
                <p14:nvPr/>
              </p14:nvContentPartPr>
              <p14:xfrm>
                <a:off x="3075810" y="1831566"/>
                <a:ext cx="147600" cy="91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FF898E-2AB4-4181-9A1B-643F272370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67170" y="1822926"/>
                  <a:ext cx="165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071628-A7BF-486E-A775-E1A638B16F2D}"/>
                    </a:ext>
                  </a:extLst>
                </p14:cNvPr>
                <p14:cNvContentPartPr/>
                <p14:nvPr/>
              </p14:nvContentPartPr>
              <p14:xfrm>
                <a:off x="3261210" y="1759926"/>
                <a:ext cx="120240" cy="167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071628-A7BF-486E-A775-E1A638B16F2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52570" y="1750926"/>
                  <a:ext cx="1378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B20FD-A328-4FBD-8539-BEAD30045BAB}"/>
              </a:ext>
            </a:extLst>
          </p:cNvPr>
          <p:cNvGrpSpPr/>
          <p:nvPr/>
        </p:nvGrpSpPr>
        <p:grpSpPr>
          <a:xfrm>
            <a:off x="3988770" y="792606"/>
            <a:ext cx="722520" cy="306000"/>
            <a:chOff x="3988770" y="792606"/>
            <a:chExt cx="72252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0B8EFC-7E65-4DE2-BD1F-89AAE2F511B9}"/>
                    </a:ext>
                  </a:extLst>
                </p14:cNvPr>
                <p14:cNvContentPartPr/>
                <p14:nvPr/>
              </p14:nvContentPartPr>
              <p14:xfrm>
                <a:off x="4026210" y="962166"/>
                <a:ext cx="98640" cy="136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0B8EFC-7E65-4DE2-BD1F-89AAE2F511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7210" y="953166"/>
                  <a:ext cx="116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B607BB-5552-4746-AB3E-B736BFA98AD6}"/>
                    </a:ext>
                  </a:extLst>
                </p14:cNvPr>
                <p14:cNvContentPartPr/>
                <p14:nvPr/>
              </p14:nvContentPartPr>
              <p14:xfrm>
                <a:off x="3988770" y="862086"/>
                <a:ext cx="191880" cy="1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B607BB-5552-4746-AB3E-B736BFA98AD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0130" y="853446"/>
                  <a:ext cx="20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44559C-7233-42A1-85C1-78DBF751A357}"/>
                    </a:ext>
                  </a:extLst>
                </p14:cNvPr>
                <p14:cNvContentPartPr/>
                <p14:nvPr/>
              </p14:nvContentPartPr>
              <p14:xfrm>
                <a:off x="4087410" y="792606"/>
                <a:ext cx="257400" cy="23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44559C-7233-42A1-85C1-78DBF751A3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78770" y="783966"/>
                  <a:ext cx="275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5E5C6D-F936-476B-BD3E-DF14C07ED1A6}"/>
                    </a:ext>
                  </a:extLst>
                </p14:cNvPr>
                <p14:cNvContentPartPr/>
                <p14:nvPr/>
              </p14:nvContentPartPr>
              <p14:xfrm>
                <a:off x="4267770" y="943086"/>
                <a:ext cx="81720" cy="2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5E5C6D-F936-476B-BD3E-DF14C07ED1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58770" y="934446"/>
                  <a:ext cx="99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A5A048-8B97-4542-808E-4ECE5D594941}"/>
                    </a:ext>
                  </a:extLst>
                </p14:cNvPr>
                <p14:cNvContentPartPr/>
                <p14:nvPr/>
              </p14:nvContentPartPr>
              <p14:xfrm>
                <a:off x="4417530" y="876486"/>
                <a:ext cx="78120" cy="192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A5A048-8B97-4542-808E-4ECE5D5949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08890" y="867846"/>
                  <a:ext cx="95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778288-063F-425B-9FBF-FE685CCC1DCE}"/>
                    </a:ext>
                  </a:extLst>
                </p14:cNvPr>
                <p14:cNvContentPartPr/>
                <p14:nvPr/>
              </p14:nvContentPartPr>
              <p14:xfrm>
                <a:off x="4415730" y="884766"/>
                <a:ext cx="168840" cy="159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778288-063F-425B-9FBF-FE685CCC1D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06730" y="876126"/>
                  <a:ext cx="186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B98718-9CE3-49DF-9F07-BB0C0C79F9BF}"/>
                    </a:ext>
                  </a:extLst>
                </p14:cNvPr>
                <p14:cNvContentPartPr/>
                <p14:nvPr/>
              </p14:nvContentPartPr>
              <p14:xfrm>
                <a:off x="4578090" y="804486"/>
                <a:ext cx="133200" cy="84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B98718-9CE3-49DF-9F07-BB0C0C79F9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69450" y="795486"/>
                  <a:ext cx="1508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5A7A12-8487-48CC-A06C-92CF4D6A85DD}"/>
              </a:ext>
            </a:extLst>
          </p:cNvPr>
          <p:cNvGrpSpPr/>
          <p:nvPr/>
        </p:nvGrpSpPr>
        <p:grpSpPr>
          <a:xfrm>
            <a:off x="5502570" y="2284806"/>
            <a:ext cx="614880" cy="412920"/>
            <a:chOff x="5502570" y="2284806"/>
            <a:chExt cx="61488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7C0FA6-E2B8-4026-93BD-67A4EED706A8}"/>
                    </a:ext>
                  </a:extLst>
                </p14:cNvPr>
                <p14:cNvContentPartPr/>
                <p14:nvPr/>
              </p14:nvContentPartPr>
              <p14:xfrm>
                <a:off x="5502570" y="2474886"/>
                <a:ext cx="48240" cy="59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7C0FA6-E2B8-4026-93BD-67A4EED706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93930" y="2466246"/>
                  <a:ext cx="65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C4C337-C530-40C6-A797-0583600144C7}"/>
                    </a:ext>
                  </a:extLst>
                </p14:cNvPr>
                <p14:cNvContentPartPr/>
                <p14:nvPr/>
              </p14:nvContentPartPr>
              <p14:xfrm>
                <a:off x="5523450" y="2318286"/>
                <a:ext cx="432000" cy="173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C4C337-C530-40C6-A797-0583600144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14810" y="2309286"/>
                  <a:ext cx="44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CFD53D-913C-48B2-A88D-A61D7C3AE050}"/>
                    </a:ext>
                  </a:extLst>
                </p14:cNvPr>
                <p14:cNvContentPartPr/>
                <p14:nvPr/>
              </p14:nvContentPartPr>
              <p14:xfrm>
                <a:off x="5964450" y="2284806"/>
                <a:ext cx="43200" cy="41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CFD53D-913C-48B2-A88D-A61D7C3AE0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55450" y="2276166"/>
                  <a:ext cx="60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B191EF-9770-4E6E-B409-7C098FEA1918}"/>
                    </a:ext>
                  </a:extLst>
                </p14:cNvPr>
                <p14:cNvContentPartPr/>
                <p14:nvPr/>
              </p14:nvContentPartPr>
              <p14:xfrm>
                <a:off x="5516250" y="2594406"/>
                <a:ext cx="123840" cy="103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B191EF-9770-4E6E-B409-7C098FEA19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07610" y="2585766"/>
                  <a:ext cx="141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1667C7-B760-4446-A747-51000DA7294A}"/>
                    </a:ext>
                  </a:extLst>
                </p14:cNvPr>
                <p14:cNvContentPartPr/>
                <p14:nvPr/>
              </p14:nvContentPartPr>
              <p14:xfrm>
                <a:off x="6018810" y="2473446"/>
                <a:ext cx="98640" cy="90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1667C7-B760-4446-A747-51000DA729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09810" y="2464446"/>
                  <a:ext cx="1162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B43928D-1418-4A53-9B1A-CB4165DD9714}"/>
              </a:ext>
            </a:extLst>
          </p:cNvPr>
          <p:cNvGrpSpPr/>
          <p:nvPr/>
        </p:nvGrpSpPr>
        <p:grpSpPr>
          <a:xfrm>
            <a:off x="5644050" y="2154846"/>
            <a:ext cx="113400" cy="156240"/>
            <a:chOff x="5644050" y="2154846"/>
            <a:chExt cx="11340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F2AFFB-DFCB-4ADF-AD54-1F2575A4D981}"/>
                    </a:ext>
                  </a:extLst>
                </p14:cNvPr>
                <p14:cNvContentPartPr/>
                <p14:nvPr/>
              </p14:nvContentPartPr>
              <p14:xfrm>
                <a:off x="5644050" y="2154846"/>
                <a:ext cx="75960" cy="151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F2AFFB-DFCB-4ADF-AD54-1F2575A4D9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35410" y="2146206"/>
                  <a:ext cx="9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DDAD00-A025-4946-A554-28E687766373}"/>
                    </a:ext>
                  </a:extLst>
                </p14:cNvPr>
                <p14:cNvContentPartPr/>
                <p14:nvPr/>
              </p14:nvContentPartPr>
              <p14:xfrm>
                <a:off x="5655210" y="2286606"/>
                <a:ext cx="102240" cy="24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DDAD00-A025-4946-A554-28E6877663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6570" y="2277606"/>
                  <a:ext cx="1198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7B43FFB-603B-4A9F-97D4-804D8D2F7FE5}"/>
              </a:ext>
            </a:extLst>
          </p:cNvPr>
          <p:cNvGrpSpPr/>
          <p:nvPr/>
        </p:nvGrpSpPr>
        <p:grpSpPr>
          <a:xfrm>
            <a:off x="7322370" y="1709166"/>
            <a:ext cx="2431440" cy="1445040"/>
            <a:chOff x="7322370" y="1709166"/>
            <a:chExt cx="2431440" cy="14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B46D55-06EF-41B3-83FD-75A183E6728A}"/>
                    </a:ext>
                  </a:extLst>
                </p14:cNvPr>
                <p14:cNvContentPartPr/>
                <p14:nvPr/>
              </p14:nvContentPartPr>
              <p14:xfrm>
                <a:off x="7370610" y="2361486"/>
                <a:ext cx="71280" cy="45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B46D55-06EF-41B3-83FD-75A183E672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61970" y="2352846"/>
                  <a:ext cx="88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8DC28C-9531-40A7-9E5B-63DEA6113F0C}"/>
                    </a:ext>
                  </a:extLst>
                </p14:cNvPr>
                <p14:cNvContentPartPr/>
                <p14:nvPr/>
              </p14:nvContentPartPr>
              <p14:xfrm>
                <a:off x="8068290" y="2198406"/>
                <a:ext cx="45000" cy="48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8DC28C-9531-40A7-9E5B-63DEA6113F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59650" y="2189766"/>
                  <a:ext cx="62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0C8F8B-9B66-4207-86D2-890FCB4F62DF}"/>
                    </a:ext>
                  </a:extLst>
                </p14:cNvPr>
                <p14:cNvContentPartPr/>
                <p14:nvPr/>
              </p14:nvContentPartPr>
              <p14:xfrm>
                <a:off x="7322370" y="2602686"/>
                <a:ext cx="140760" cy="62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0C8F8B-9B66-4207-86D2-890FCB4F62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13730" y="2593686"/>
                  <a:ext cx="158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A9A3D1-E9D7-4E80-AA63-EAE31B9D3E3B}"/>
                    </a:ext>
                  </a:extLst>
                </p14:cNvPr>
                <p14:cNvContentPartPr/>
                <p14:nvPr/>
              </p14:nvContentPartPr>
              <p14:xfrm>
                <a:off x="8206530" y="2437806"/>
                <a:ext cx="98640" cy="95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A9A3D1-E9D7-4E80-AA63-EAE31B9D3E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97530" y="2429166"/>
                  <a:ext cx="116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5F527E0-99F0-4421-99A6-BFAEEEAC0B8E}"/>
                    </a:ext>
                  </a:extLst>
                </p14:cNvPr>
                <p14:cNvContentPartPr/>
                <p14:nvPr/>
              </p14:nvContentPartPr>
              <p14:xfrm>
                <a:off x="7418130" y="2032446"/>
                <a:ext cx="585000" cy="287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5F527E0-99F0-4421-99A6-BFAEEEAC0B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09130" y="2023446"/>
                  <a:ext cx="602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3BAF89-F9F8-4041-92D9-A7AC19091151}"/>
                    </a:ext>
                  </a:extLst>
                </p14:cNvPr>
                <p14:cNvContentPartPr/>
                <p14:nvPr/>
              </p14:nvContentPartPr>
              <p14:xfrm>
                <a:off x="7509930" y="2175006"/>
                <a:ext cx="498240" cy="115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3BAF89-F9F8-4041-92D9-A7AC190911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01290" y="2166366"/>
                  <a:ext cx="51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0DBB987-3623-4AA4-9CBC-14CED3D36CB6}"/>
                    </a:ext>
                  </a:extLst>
                </p14:cNvPr>
                <p14:cNvContentPartPr/>
                <p14:nvPr/>
              </p14:nvContentPartPr>
              <p14:xfrm>
                <a:off x="7475010" y="2274006"/>
                <a:ext cx="577440" cy="109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0DBB987-3623-4AA4-9CBC-14CED3D36C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66370" y="2265006"/>
                  <a:ext cx="59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FAE19A-B6C5-4240-ADD8-C899236ADCCB}"/>
                    </a:ext>
                  </a:extLst>
                </p14:cNvPr>
                <p14:cNvContentPartPr/>
                <p14:nvPr/>
              </p14:nvContentPartPr>
              <p14:xfrm>
                <a:off x="7552410" y="2309646"/>
                <a:ext cx="538920" cy="128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FAE19A-B6C5-4240-ADD8-C899236ADCC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3410" y="2300646"/>
                  <a:ext cx="556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6D43B3-F238-491A-A72D-663E95AEFBF5}"/>
                    </a:ext>
                  </a:extLst>
                </p14:cNvPr>
                <p14:cNvContentPartPr/>
                <p14:nvPr/>
              </p14:nvContentPartPr>
              <p14:xfrm>
                <a:off x="7414170" y="2380926"/>
                <a:ext cx="703080" cy="196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6D43B3-F238-491A-A72D-663E95AEFBF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05170" y="2371926"/>
                  <a:ext cx="720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A64EDE-FC2A-4412-886E-7D59EE37D8CE}"/>
                    </a:ext>
                  </a:extLst>
                </p14:cNvPr>
                <p14:cNvContentPartPr/>
                <p14:nvPr/>
              </p14:nvContentPartPr>
              <p14:xfrm>
                <a:off x="8066130" y="1709166"/>
                <a:ext cx="135720" cy="167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A64EDE-FC2A-4412-886E-7D59EE37D8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57490" y="1700166"/>
                  <a:ext cx="153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EF9B38-6038-4BB9-A1F7-DB6368BD4681}"/>
                    </a:ext>
                  </a:extLst>
                </p14:cNvPr>
                <p14:cNvContentPartPr/>
                <p14:nvPr/>
              </p14:nvContentPartPr>
              <p14:xfrm>
                <a:off x="8443050" y="1790526"/>
                <a:ext cx="8640" cy="180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EF9B38-6038-4BB9-A1F7-DB6368BD46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34410" y="1781526"/>
                  <a:ext cx="26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82F0A4-CB1F-4406-987D-767902A4EF0E}"/>
                    </a:ext>
                  </a:extLst>
                </p14:cNvPr>
                <p14:cNvContentPartPr/>
                <p14:nvPr/>
              </p14:nvContentPartPr>
              <p14:xfrm>
                <a:off x="8428650" y="1795926"/>
                <a:ext cx="102600" cy="84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82F0A4-CB1F-4406-987D-767902A4EF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19650" y="1786926"/>
                  <a:ext cx="120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C8F3DE9-7174-42BC-9015-7E148EA3F7FB}"/>
                    </a:ext>
                  </a:extLst>
                </p14:cNvPr>
                <p14:cNvContentPartPr/>
                <p14:nvPr/>
              </p14:nvContentPartPr>
              <p14:xfrm>
                <a:off x="8543850" y="1805646"/>
                <a:ext cx="139320" cy="84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C8F3DE9-7174-42BC-9015-7E148EA3F7F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35210" y="1796646"/>
                  <a:ext cx="156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4AB47E-EEA8-4057-80B3-20C1E29E5A98}"/>
                    </a:ext>
                  </a:extLst>
                </p14:cNvPr>
                <p14:cNvContentPartPr/>
                <p14:nvPr/>
              </p14:nvContentPartPr>
              <p14:xfrm>
                <a:off x="8709450" y="1817886"/>
                <a:ext cx="79920" cy="76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4AB47E-EEA8-4057-80B3-20C1E29E5A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00810" y="1809246"/>
                  <a:ext cx="97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6AE20D-2EAF-4684-8A53-8DA74BC2FAFC}"/>
                    </a:ext>
                  </a:extLst>
                </p14:cNvPr>
                <p14:cNvContentPartPr/>
                <p14:nvPr/>
              </p14:nvContentPartPr>
              <p14:xfrm>
                <a:off x="8823210" y="1757046"/>
                <a:ext cx="29160" cy="155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6AE20D-2EAF-4684-8A53-8DA74BC2FAF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14210" y="1748046"/>
                  <a:ext cx="46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8227EF-1976-4AA1-B619-5847115744D2}"/>
                    </a:ext>
                  </a:extLst>
                </p14:cNvPr>
                <p14:cNvContentPartPr/>
                <p14:nvPr/>
              </p14:nvContentPartPr>
              <p14:xfrm>
                <a:off x="8878290" y="1754886"/>
                <a:ext cx="131760" cy="181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8227EF-1976-4AA1-B619-5847115744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69290" y="1746246"/>
                  <a:ext cx="149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C46EBAA-C97C-4208-BF2F-82A5FFB22B1A}"/>
                    </a:ext>
                  </a:extLst>
                </p14:cNvPr>
                <p14:cNvContentPartPr/>
                <p14:nvPr/>
              </p14:nvContentPartPr>
              <p14:xfrm>
                <a:off x="9037410" y="1780806"/>
                <a:ext cx="18720" cy="145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C46EBAA-C97C-4208-BF2F-82A5FFB22B1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28410" y="1772166"/>
                  <a:ext cx="36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187B0F-6B41-4429-9498-8C8A75118FA9}"/>
                    </a:ext>
                  </a:extLst>
                </p14:cNvPr>
                <p14:cNvContentPartPr/>
                <p14:nvPr/>
              </p14:nvContentPartPr>
              <p14:xfrm>
                <a:off x="9220290" y="1843806"/>
                <a:ext cx="92520" cy="85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187B0F-6B41-4429-9498-8C8A75118F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11290" y="1835166"/>
                  <a:ext cx="110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9A4CE9-1AB3-4D5A-86AB-A2672B7B56C6}"/>
                    </a:ext>
                  </a:extLst>
                </p14:cNvPr>
                <p14:cNvContentPartPr/>
                <p14:nvPr/>
              </p14:nvContentPartPr>
              <p14:xfrm>
                <a:off x="9361050" y="1773606"/>
                <a:ext cx="106200" cy="127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9A4CE9-1AB3-4D5A-86AB-A2672B7B56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52050" y="1764606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5B9C6FB-13CB-4809-B0CB-397B15B9C4AD}"/>
                    </a:ext>
                  </a:extLst>
                </p14:cNvPr>
                <p14:cNvContentPartPr/>
                <p14:nvPr/>
              </p14:nvContentPartPr>
              <p14:xfrm>
                <a:off x="9473010" y="1836606"/>
                <a:ext cx="78480" cy="196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5B9C6FB-13CB-4809-B0CB-397B15B9C4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64370" y="1827966"/>
                  <a:ext cx="96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322CE3-22D7-4038-9E5D-C2346DBEAA8D}"/>
                    </a:ext>
                  </a:extLst>
                </p14:cNvPr>
                <p14:cNvContentPartPr/>
                <p14:nvPr/>
              </p14:nvContentPartPr>
              <p14:xfrm>
                <a:off x="9584250" y="1837326"/>
                <a:ext cx="68760" cy="73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322CE3-22D7-4038-9E5D-C2346DBEAA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75610" y="1828326"/>
                  <a:ext cx="86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C27A3E-E452-4508-AE5E-566E99B7FB14}"/>
                    </a:ext>
                  </a:extLst>
                </p14:cNvPr>
                <p14:cNvContentPartPr/>
                <p14:nvPr/>
              </p14:nvContentPartPr>
              <p14:xfrm>
                <a:off x="9676770" y="1829046"/>
                <a:ext cx="77040" cy="98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C27A3E-E452-4508-AE5E-566E99B7FB1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67770" y="1820406"/>
                  <a:ext cx="94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499207-2430-49D9-87F6-4B234850ED09}"/>
                    </a:ext>
                  </a:extLst>
                </p14:cNvPr>
                <p14:cNvContentPartPr/>
                <p14:nvPr/>
              </p14:nvContentPartPr>
              <p14:xfrm>
                <a:off x="7982610" y="2650566"/>
                <a:ext cx="104400" cy="171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499207-2430-49D9-87F6-4B234850ED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73610" y="2641926"/>
                  <a:ext cx="12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58BD8B-AC5C-4683-80E8-B7161DC390B1}"/>
                    </a:ext>
                  </a:extLst>
                </p14:cNvPr>
                <p14:cNvContentPartPr/>
                <p14:nvPr/>
              </p14:nvContentPartPr>
              <p14:xfrm>
                <a:off x="7925730" y="2640846"/>
                <a:ext cx="148680" cy="97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58BD8B-AC5C-4683-80E8-B7161DC390B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16730" y="2631846"/>
                  <a:ext cx="166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51F16A-2253-491A-A06D-19A925E8FEFA}"/>
                    </a:ext>
                  </a:extLst>
                </p14:cNvPr>
                <p14:cNvContentPartPr/>
                <p14:nvPr/>
              </p14:nvContentPartPr>
              <p14:xfrm>
                <a:off x="8342970" y="2867646"/>
                <a:ext cx="78120" cy="109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51F16A-2253-491A-A06D-19A925E8FE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33970" y="2859006"/>
                  <a:ext cx="95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C000D4-DAB8-4214-B0C1-B397312F02B9}"/>
                    </a:ext>
                  </a:extLst>
                </p14:cNvPr>
                <p14:cNvContentPartPr/>
                <p14:nvPr/>
              </p14:nvContentPartPr>
              <p14:xfrm>
                <a:off x="8412810" y="2870886"/>
                <a:ext cx="80280" cy="92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C000D4-DAB8-4214-B0C1-B397312F02B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03810" y="2862246"/>
                  <a:ext cx="97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AE3EBA-6212-428E-A929-FF64300BF735}"/>
                    </a:ext>
                  </a:extLst>
                </p14:cNvPr>
                <p14:cNvContentPartPr/>
                <p14:nvPr/>
              </p14:nvContentPartPr>
              <p14:xfrm>
                <a:off x="8560050" y="2873406"/>
                <a:ext cx="45000" cy="101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AE3EBA-6212-428E-A929-FF64300BF73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51410" y="2864406"/>
                  <a:ext cx="62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E81DC4-83A0-4D6B-9FFC-029D23559A17}"/>
                    </a:ext>
                  </a:extLst>
                </p14:cNvPr>
                <p14:cNvContentPartPr/>
                <p14:nvPr/>
              </p14:nvContentPartPr>
              <p14:xfrm>
                <a:off x="8662650" y="2892846"/>
                <a:ext cx="159120" cy="72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E81DC4-83A0-4D6B-9FFC-029D23559A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54010" y="2883846"/>
                  <a:ext cx="176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F4F185-A1F5-4062-9FE5-4985F8335005}"/>
                    </a:ext>
                  </a:extLst>
                </p14:cNvPr>
                <p14:cNvContentPartPr/>
                <p14:nvPr/>
              </p14:nvContentPartPr>
              <p14:xfrm>
                <a:off x="8862810" y="2850726"/>
                <a:ext cx="10440" cy="113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F4F185-A1F5-4062-9FE5-4985F83350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54170" y="2842086"/>
                  <a:ext cx="2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248FB0-AC2F-44C7-9FE0-1824E260F3B7}"/>
                    </a:ext>
                  </a:extLst>
                </p14:cNvPr>
                <p14:cNvContentPartPr/>
                <p14:nvPr/>
              </p14:nvContentPartPr>
              <p14:xfrm>
                <a:off x="8880810" y="2885646"/>
                <a:ext cx="116280" cy="88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248FB0-AC2F-44C7-9FE0-1824E260F3B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71810" y="2877006"/>
                  <a:ext cx="133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871FBD-BE95-4668-8ABD-3248D184AB0F}"/>
                    </a:ext>
                  </a:extLst>
                </p14:cNvPr>
                <p14:cNvContentPartPr/>
                <p14:nvPr/>
              </p14:nvContentPartPr>
              <p14:xfrm>
                <a:off x="9380850" y="2784126"/>
                <a:ext cx="27360" cy="116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871FBD-BE95-4668-8ABD-3248D184AB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71850" y="2775486"/>
                  <a:ext cx="45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7F14F6D-D64F-43E5-BE0E-803D6B34527B}"/>
                    </a:ext>
                  </a:extLst>
                </p14:cNvPr>
                <p14:cNvContentPartPr/>
                <p14:nvPr/>
              </p14:nvContentPartPr>
              <p14:xfrm>
                <a:off x="9287250" y="2914446"/>
                <a:ext cx="226800" cy="239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7F14F6D-D64F-43E5-BE0E-803D6B3452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8610" y="2905806"/>
                  <a:ext cx="244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B42696-FB0A-45AD-A10C-CB1DF19A2332}"/>
                    </a:ext>
                  </a:extLst>
                </p14:cNvPr>
                <p14:cNvContentPartPr/>
                <p14:nvPr/>
              </p14:nvContentPartPr>
              <p14:xfrm>
                <a:off x="9378690" y="2990046"/>
                <a:ext cx="133560" cy="122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B42696-FB0A-45AD-A10C-CB1DF19A23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70050" y="2981406"/>
                  <a:ext cx="151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40E3CB-2C05-49DD-95FF-DE76082CC050}"/>
                    </a:ext>
                  </a:extLst>
                </p14:cNvPr>
                <p14:cNvContentPartPr/>
                <p14:nvPr/>
              </p14:nvContentPartPr>
              <p14:xfrm>
                <a:off x="7401570" y="1908606"/>
                <a:ext cx="26640" cy="95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40E3CB-2C05-49DD-95FF-DE76082CC05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92930" y="1899966"/>
                  <a:ext cx="44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81B6CE-D5F4-4B2D-96DA-D4128E34AFAD}"/>
                    </a:ext>
                  </a:extLst>
                </p14:cNvPr>
                <p14:cNvContentPartPr/>
                <p14:nvPr/>
              </p14:nvContentPartPr>
              <p14:xfrm>
                <a:off x="7333890" y="2013726"/>
                <a:ext cx="159840" cy="110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81B6CE-D5F4-4B2D-96DA-D4128E34AFA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25250" y="2004726"/>
                  <a:ext cx="177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B78730-ABDF-44F1-B20B-EE836209DA0C}"/>
                    </a:ext>
                  </a:extLst>
                </p14:cNvPr>
                <p14:cNvContentPartPr/>
                <p14:nvPr/>
              </p14:nvContentPartPr>
              <p14:xfrm>
                <a:off x="7709010" y="2033886"/>
                <a:ext cx="15120" cy="78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B78730-ABDF-44F1-B20B-EE836209DA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00370" y="2024886"/>
                  <a:ext cx="3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E11B0C-2FB2-4665-999A-6A9E895A9A36}"/>
                    </a:ext>
                  </a:extLst>
                </p14:cNvPr>
                <p14:cNvContentPartPr/>
                <p14:nvPr/>
              </p14:nvContentPartPr>
              <p14:xfrm>
                <a:off x="7673010" y="2102286"/>
                <a:ext cx="116640" cy="14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E11B0C-2FB2-4665-999A-6A9E895A9A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64370" y="2093286"/>
                  <a:ext cx="134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F722C0-A634-46AA-AAF1-BA13D050407A}"/>
                    </a:ext>
                  </a:extLst>
                </p14:cNvPr>
                <p14:cNvContentPartPr/>
                <p14:nvPr/>
              </p14:nvContentPartPr>
              <p14:xfrm>
                <a:off x="7703250" y="2118846"/>
                <a:ext cx="71640" cy="66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F722C0-A634-46AA-AAF1-BA13D050407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94610" y="2110206"/>
                  <a:ext cx="8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4FEBB5-0A4D-4608-AFB1-7EE5483F1D69}"/>
                    </a:ext>
                  </a:extLst>
                </p14:cNvPr>
                <p14:cNvContentPartPr/>
                <p14:nvPr/>
              </p14:nvContentPartPr>
              <p14:xfrm>
                <a:off x="7804770" y="2208846"/>
                <a:ext cx="5760" cy="14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4FEBB5-0A4D-4608-AFB1-7EE5483F1D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6130" y="2200206"/>
                  <a:ext cx="23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947063-BB69-47B8-9186-024015B09A07}"/>
                    </a:ext>
                  </a:extLst>
                </p14:cNvPr>
                <p14:cNvContentPartPr/>
                <p14:nvPr/>
              </p14:nvContentPartPr>
              <p14:xfrm>
                <a:off x="7896210" y="2195166"/>
                <a:ext cx="13680" cy="55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947063-BB69-47B8-9186-024015B09A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87570" y="2186166"/>
                  <a:ext cx="31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7D350C5-07CE-4F23-BB3F-BE9E2842D0F2}"/>
                    </a:ext>
                  </a:extLst>
                </p14:cNvPr>
                <p14:cNvContentPartPr/>
                <p14:nvPr/>
              </p14:nvContentPartPr>
              <p14:xfrm>
                <a:off x="7849410" y="2250606"/>
                <a:ext cx="110880" cy="70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7D350C5-07CE-4F23-BB3F-BE9E2842D0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40770" y="2241966"/>
                  <a:ext cx="128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62C4A6-14A5-473C-A855-9D9DFDE7D07D}"/>
                    </a:ext>
                  </a:extLst>
                </p14:cNvPr>
                <p14:cNvContentPartPr/>
                <p14:nvPr/>
              </p14:nvContentPartPr>
              <p14:xfrm>
                <a:off x="7859490" y="2335566"/>
                <a:ext cx="26280" cy="54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62C4A6-14A5-473C-A855-9D9DFDE7D0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50490" y="2326566"/>
                  <a:ext cx="43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B1518B-2176-4F3E-BBEB-2C299F4DFF65}"/>
                    </a:ext>
                  </a:extLst>
                </p14:cNvPr>
                <p14:cNvContentPartPr/>
                <p14:nvPr/>
              </p14:nvContentPartPr>
              <p14:xfrm>
                <a:off x="7845450" y="2403606"/>
                <a:ext cx="75600" cy="77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B1518B-2176-4F3E-BBEB-2C299F4DFF6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36810" y="2394606"/>
                  <a:ext cx="9324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99B39C-12E8-4DA5-BEDC-D48F2BD81F35}"/>
              </a:ext>
            </a:extLst>
          </p:cNvPr>
          <p:cNvGrpSpPr/>
          <p:nvPr/>
        </p:nvGrpSpPr>
        <p:grpSpPr>
          <a:xfrm>
            <a:off x="7646370" y="2578926"/>
            <a:ext cx="129600" cy="212760"/>
            <a:chOff x="7646370" y="2578926"/>
            <a:chExt cx="12960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D964C1-C99F-4AE2-80B1-61FFA5570757}"/>
                    </a:ext>
                  </a:extLst>
                </p14:cNvPr>
                <p14:cNvContentPartPr/>
                <p14:nvPr/>
              </p14:nvContentPartPr>
              <p14:xfrm>
                <a:off x="7700010" y="2578926"/>
                <a:ext cx="10080" cy="82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D964C1-C99F-4AE2-80B1-61FFA557075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91010" y="2569926"/>
                  <a:ext cx="27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307E77-7AB2-43E5-8CB6-986844AB99B1}"/>
                    </a:ext>
                  </a:extLst>
                </p14:cNvPr>
                <p14:cNvContentPartPr/>
                <p14:nvPr/>
              </p14:nvContentPartPr>
              <p14:xfrm>
                <a:off x="7646370" y="2659206"/>
                <a:ext cx="127800" cy="1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307E77-7AB2-43E5-8CB6-986844AB99B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37370" y="2650566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2B4A44-1357-4DE7-8A61-BE78CA3971AB}"/>
                    </a:ext>
                  </a:extLst>
                </p14:cNvPr>
                <p14:cNvContentPartPr/>
                <p14:nvPr/>
              </p14:nvContentPartPr>
              <p14:xfrm>
                <a:off x="7691010" y="2718966"/>
                <a:ext cx="84960" cy="72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2B4A44-1357-4DE7-8A61-BE78CA3971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82370" y="2710326"/>
                  <a:ext cx="10260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5DBBB57-3D6F-4B3F-A5AB-F1DED84A70E1}"/>
                  </a:ext>
                </a:extLst>
              </p14:cNvPr>
              <p14:cNvContentPartPr/>
              <p14:nvPr/>
            </p14:nvContentPartPr>
            <p14:xfrm>
              <a:off x="2487210" y="4761966"/>
              <a:ext cx="226080" cy="52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5DBBB57-3D6F-4B3F-A5AB-F1DED84A70E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78210" y="4753326"/>
                <a:ext cx="2437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7BD2E73-2DEE-416E-B1C5-7E56C5B2D525}"/>
                  </a:ext>
                </a:extLst>
              </p14:cNvPr>
              <p14:cNvContentPartPr/>
              <p14:nvPr/>
            </p14:nvContentPartPr>
            <p14:xfrm>
              <a:off x="8439810" y="3719406"/>
              <a:ext cx="258120" cy="39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7BD2E73-2DEE-416E-B1C5-7E56C5B2D52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431170" y="3710766"/>
                <a:ext cx="275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D46F29D-8900-4D9F-A9A9-10D9EB0EC24E}"/>
                  </a:ext>
                </a:extLst>
              </p14:cNvPr>
              <p14:cNvContentPartPr/>
              <p14:nvPr/>
            </p14:nvContentPartPr>
            <p14:xfrm>
              <a:off x="9465450" y="3807966"/>
              <a:ext cx="416160" cy="414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D46F29D-8900-4D9F-A9A9-10D9EB0EC24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456810" y="3798966"/>
                <a:ext cx="43380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442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Number of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725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With probability at least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CA" sz="20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725711"/>
              </a:xfrm>
              <a:prstGeom prst="rect">
                <a:avLst/>
              </a:prstGeom>
              <a:blipFill>
                <a:blip r:embed="rId2"/>
                <a:stretch>
                  <a:fillRect l="-557" b="-42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5712454-6CA0-45C8-A627-9DE2BDCC249D}"/>
              </a:ext>
            </a:extLst>
          </p:cNvPr>
          <p:cNvGrpSpPr/>
          <p:nvPr/>
        </p:nvGrpSpPr>
        <p:grpSpPr>
          <a:xfrm>
            <a:off x="1004730" y="1959006"/>
            <a:ext cx="973080" cy="425520"/>
            <a:chOff x="1004730" y="1959006"/>
            <a:chExt cx="97308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D4CFA0-000C-4530-925C-281091091ACF}"/>
                    </a:ext>
                  </a:extLst>
                </p14:cNvPr>
                <p14:cNvContentPartPr/>
                <p14:nvPr/>
              </p14:nvContentPartPr>
              <p14:xfrm>
                <a:off x="1029930" y="2109126"/>
                <a:ext cx="47160" cy="275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D4CFA0-000C-4530-925C-281091091AC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1290" y="2100486"/>
                  <a:ext cx="64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DCC268-F499-41C2-A1E7-675A103B0E41}"/>
                    </a:ext>
                  </a:extLst>
                </p14:cNvPr>
                <p14:cNvContentPartPr/>
                <p14:nvPr/>
              </p14:nvContentPartPr>
              <p14:xfrm>
                <a:off x="1019850" y="2087526"/>
                <a:ext cx="141120" cy="145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DCC268-F499-41C2-A1E7-675A103B0E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0850" y="2078886"/>
                  <a:ext cx="158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2A4C0A-872C-43B2-ACC2-52032FF28818}"/>
                    </a:ext>
                  </a:extLst>
                </p14:cNvPr>
                <p14:cNvContentPartPr/>
                <p14:nvPr/>
              </p14:nvContentPartPr>
              <p14:xfrm>
                <a:off x="1175370" y="2114166"/>
                <a:ext cx="83880" cy="137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2A4C0A-872C-43B2-ACC2-52032FF288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66730" y="2105166"/>
                  <a:ext cx="101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557739-A2C6-4E23-B3F1-28473C3CF56B}"/>
                    </a:ext>
                  </a:extLst>
                </p14:cNvPr>
                <p14:cNvContentPartPr/>
                <p14:nvPr/>
              </p14:nvContentPartPr>
              <p14:xfrm>
                <a:off x="1320090" y="2116326"/>
                <a:ext cx="79920" cy="9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557739-A2C6-4E23-B3F1-28473C3CF5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1450" y="2107686"/>
                  <a:ext cx="9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B63B31-4CBF-4044-BF90-3AC3E4B2A932}"/>
                    </a:ext>
                  </a:extLst>
                </p14:cNvPr>
                <p14:cNvContentPartPr/>
                <p14:nvPr/>
              </p14:nvContentPartPr>
              <p14:xfrm>
                <a:off x="1430250" y="1959006"/>
                <a:ext cx="231480" cy="358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B63B31-4CBF-4044-BF90-3AC3E4B2A9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21250" y="1950366"/>
                  <a:ext cx="2491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D761EF-71A0-40C2-9E58-5265064F604B}"/>
                    </a:ext>
                  </a:extLst>
                </p14:cNvPr>
                <p14:cNvContentPartPr/>
                <p14:nvPr/>
              </p14:nvContentPartPr>
              <p14:xfrm>
                <a:off x="1574250" y="2123166"/>
                <a:ext cx="133200" cy="12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D761EF-71A0-40C2-9E58-5265064F604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5610" y="2114526"/>
                  <a:ext cx="150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F5517D-6E44-4CAB-91EE-C368C7C6A9D0}"/>
                    </a:ext>
                  </a:extLst>
                </p14:cNvPr>
                <p14:cNvContentPartPr/>
                <p14:nvPr/>
              </p14:nvContentPartPr>
              <p14:xfrm>
                <a:off x="1004730" y="2284446"/>
                <a:ext cx="973080" cy="1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AF5517D-6E44-4CAB-91EE-C368C7C6A9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5730" y="2275446"/>
                  <a:ext cx="9907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DA2DD2-5D8B-48AF-B0FB-33D41E571140}"/>
              </a:ext>
            </a:extLst>
          </p:cNvPr>
          <p:cNvGrpSpPr/>
          <p:nvPr/>
        </p:nvGrpSpPr>
        <p:grpSpPr>
          <a:xfrm>
            <a:off x="2756490" y="2071686"/>
            <a:ext cx="1015560" cy="381600"/>
            <a:chOff x="2756490" y="2071686"/>
            <a:chExt cx="10155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07916B-C48D-44BE-A294-894F7D82650E}"/>
                    </a:ext>
                  </a:extLst>
                </p14:cNvPr>
                <p14:cNvContentPartPr/>
                <p14:nvPr/>
              </p14:nvContentPartPr>
              <p14:xfrm>
                <a:off x="2756490" y="2148726"/>
                <a:ext cx="192600" cy="24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07916B-C48D-44BE-A294-894F7D8265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47490" y="2139726"/>
                  <a:ext cx="210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BD4F11-983F-42ED-BF94-5F71A3F1CCF8}"/>
                    </a:ext>
                  </a:extLst>
                </p14:cNvPr>
                <p14:cNvContentPartPr/>
                <p14:nvPr/>
              </p14:nvContentPartPr>
              <p14:xfrm>
                <a:off x="2790330" y="2182206"/>
                <a:ext cx="56520" cy="23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BD4F11-983F-42ED-BF94-5F71A3F1C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1690" y="2173206"/>
                  <a:ext cx="74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6C0E91-EB0D-419D-8CCC-EE253BBEE1E6}"/>
                    </a:ext>
                  </a:extLst>
                </p14:cNvPr>
                <p14:cNvContentPartPr/>
                <p14:nvPr/>
              </p14:nvContentPartPr>
              <p14:xfrm>
                <a:off x="2809770" y="2295606"/>
                <a:ext cx="155160" cy="124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6C0E91-EB0D-419D-8CCC-EE253BBEE1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00770" y="2286966"/>
                  <a:ext cx="17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DAE3DC-E885-454F-AE76-9F2A2F819146}"/>
                    </a:ext>
                  </a:extLst>
                </p14:cNvPr>
                <p14:cNvContentPartPr/>
                <p14:nvPr/>
              </p14:nvContentPartPr>
              <p14:xfrm>
                <a:off x="3022530" y="2099766"/>
                <a:ext cx="132120" cy="345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DAE3DC-E885-454F-AE76-9F2A2F81914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13530" y="2090766"/>
                  <a:ext cx="149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8778EB-82D3-4C47-9423-59560BBF0262}"/>
                    </a:ext>
                  </a:extLst>
                </p14:cNvPr>
                <p14:cNvContentPartPr/>
                <p14:nvPr/>
              </p14:nvContentPartPr>
              <p14:xfrm>
                <a:off x="3254010" y="2151606"/>
                <a:ext cx="50040" cy="247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8778EB-82D3-4C47-9423-59560BBF02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45370" y="2142966"/>
                  <a:ext cx="67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2C2F5C-3EF9-4733-88FA-C7C0D20D9E6E}"/>
                    </a:ext>
                  </a:extLst>
                </p14:cNvPr>
                <p14:cNvContentPartPr/>
                <p14:nvPr/>
              </p14:nvContentPartPr>
              <p14:xfrm>
                <a:off x="3349050" y="2159166"/>
                <a:ext cx="160200" cy="7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2C2F5C-3EF9-4733-88FA-C7C0D20D9E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40050" y="2150526"/>
                  <a:ext cx="177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F2EC5A-8F33-4B9F-8D43-6408B81A86CE}"/>
                    </a:ext>
                  </a:extLst>
                </p14:cNvPr>
                <p14:cNvContentPartPr/>
                <p14:nvPr/>
              </p14:nvContentPartPr>
              <p14:xfrm>
                <a:off x="3382530" y="2161686"/>
                <a:ext cx="145080" cy="232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F2EC5A-8F33-4B9F-8D43-6408B81A86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73530" y="2152686"/>
                  <a:ext cx="162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F50786-FC00-4C80-B95A-E52CA9E72DAB}"/>
                    </a:ext>
                  </a:extLst>
                </p14:cNvPr>
                <p14:cNvContentPartPr/>
                <p14:nvPr/>
              </p14:nvContentPartPr>
              <p14:xfrm>
                <a:off x="3605370" y="2128926"/>
                <a:ext cx="42120" cy="258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F50786-FC00-4C80-B95A-E52CA9E72D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96370" y="2120286"/>
                  <a:ext cx="59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E27BAB-828B-4E97-BD0F-19F9EA3F0493}"/>
                    </a:ext>
                  </a:extLst>
                </p14:cNvPr>
                <p14:cNvContentPartPr/>
                <p14:nvPr/>
              </p14:nvContentPartPr>
              <p14:xfrm>
                <a:off x="3684570" y="2071686"/>
                <a:ext cx="87480" cy="381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E27BAB-828B-4E97-BD0F-19F9EA3F04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75930" y="2062686"/>
                  <a:ext cx="10512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D14F3F-CDB8-4744-A278-F8E83071E783}"/>
              </a:ext>
            </a:extLst>
          </p:cNvPr>
          <p:cNvGrpSpPr/>
          <p:nvPr/>
        </p:nvGrpSpPr>
        <p:grpSpPr>
          <a:xfrm>
            <a:off x="4106490" y="2238366"/>
            <a:ext cx="150840" cy="109440"/>
            <a:chOff x="4106490" y="2238366"/>
            <a:chExt cx="15084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81A4B2-40A6-48BE-BA5C-D91D882A25C3}"/>
                    </a:ext>
                  </a:extLst>
                </p14:cNvPr>
                <p14:cNvContentPartPr/>
                <p14:nvPr/>
              </p14:nvContentPartPr>
              <p14:xfrm>
                <a:off x="4106490" y="2238366"/>
                <a:ext cx="147240" cy="44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81A4B2-40A6-48BE-BA5C-D91D882A25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7850" y="2229366"/>
                  <a:ext cx="164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5134FF-201B-4216-A6D6-FAAEFA77772A}"/>
                    </a:ext>
                  </a:extLst>
                </p14:cNvPr>
                <p14:cNvContentPartPr/>
                <p14:nvPr/>
              </p14:nvContentPartPr>
              <p14:xfrm>
                <a:off x="4147890" y="2320446"/>
                <a:ext cx="109440" cy="2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5134FF-201B-4216-A6D6-FAAEFA7777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39250" y="2311806"/>
                  <a:ext cx="1270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A719E2-277E-4636-BBAF-88D4A55988F5}"/>
              </a:ext>
            </a:extLst>
          </p:cNvPr>
          <p:cNvGrpSpPr/>
          <p:nvPr/>
        </p:nvGrpSpPr>
        <p:grpSpPr>
          <a:xfrm>
            <a:off x="4539210" y="2078166"/>
            <a:ext cx="263160" cy="243000"/>
            <a:chOff x="4539210" y="2078166"/>
            <a:chExt cx="26316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C2F0D8-B146-46F1-8629-7B3974E55262}"/>
                    </a:ext>
                  </a:extLst>
                </p14:cNvPr>
                <p14:cNvContentPartPr/>
                <p14:nvPr/>
              </p14:nvContentPartPr>
              <p14:xfrm>
                <a:off x="4539210" y="2082486"/>
                <a:ext cx="228600" cy="1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C2F0D8-B146-46F1-8629-7B3974E552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30210" y="2073846"/>
                  <a:ext cx="246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96D2C9-F693-46AE-A051-1060EF2A5750}"/>
                    </a:ext>
                  </a:extLst>
                </p14:cNvPr>
                <p14:cNvContentPartPr/>
                <p14:nvPr/>
              </p14:nvContentPartPr>
              <p14:xfrm>
                <a:off x="4540290" y="2078166"/>
                <a:ext cx="84960" cy="86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96D2C9-F693-46AE-A051-1060EF2A57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31290" y="2069526"/>
                  <a:ext cx="102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E84E43-37E4-4EF7-B5E2-A4C0A0FE59E6}"/>
                    </a:ext>
                  </a:extLst>
                </p14:cNvPr>
                <p14:cNvContentPartPr/>
                <p14:nvPr/>
              </p14:nvContentPartPr>
              <p14:xfrm>
                <a:off x="4551810" y="2094006"/>
                <a:ext cx="250560" cy="227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E84E43-37E4-4EF7-B5E2-A4C0A0FE59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42810" y="2085366"/>
                  <a:ext cx="2682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E8276D-5A5D-451F-909F-8478EA8D9939}"/>
              </a:ext>
            </a:extLst>
          </p:cNvPr>
          <p:cNvGrpSpPr/>
          <p:nvPr/>
        </p:nvGrpSpPr>
        <p:grpSpPr>
          <a:xfrm>
            <a:off x="4546050" y="2452206"/>
            <a:ext cx="348840" cy="163440"/>
            <a:chOff x="4546050" y="2452206"/>
            <a:chExt cx="34884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AFC953-F7FA-46D0-BCEA-95A68265F0D5}"/>
                    </a:ext>
                  </a:extLst>
                </p14:cNvPr>
                <p14:cNvContentPartPr/>
                <p14:nvPr/>
              </p14:nvContentPartPr>
              <p14:xfrm>
                <a:off x="4575570" y="2515566"/>
                <a:ext cx="45720" cy="93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AFC953-F7FA-46D0-BCEA-95A68265F0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66930" y="2506926"/>
                  <a:ext cx="63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A848D3-77AF-424C-AFD3-3DD101B7E5F3}"/>
                    </a:ext>
                  </a:extLst>
                </p14:cNvPr>
                <p14:cNvContentPartPr/>
                <p14:nvPr/>
              </p14:nvContentPartPr>
              <p14:xfrm>
                <a:off x="4546050" y="2452206"/>
                <a:ext cx="64440" cy="21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A848D3-77AF-424C-AFD3-3DD101B7E5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37050" y="2443566"/>
                  <a:ext cx="82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DB6A1D-766E-4337-844A-263E51087CB0}"/>
                    </a:ext>
                  </a:extLst>
                </p14:cNvPr>
                <p14:cNvContentPartPr/>
                <p14:nvPr/>
              </p14:nvContentPartPr>
              <p14:xfrm>
                <a:off x="4682130" y="2522766"/>
                <a:ext cx="81000" cy="18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DB6A1D-766E-4337-844A-263E51087C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73130" y="2513766"/>
                  <a:ext cx="98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EF8D745-1A8A-4A7A-866B-0ECD222CB294}"/>
                    </a:ext>
                  </a:extLst>
                </p14:cNvPr>
                <p14:cNvContentPartPr/>
                <p14:nvPr/>
              </p14:nvContentPartPr>
              <p14:xfrm>
                <a:off x="4693290" y="2506926"/>
                <a:ext cx="201600" cy="108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EF8D745-1A8A-4A7A-866B-0ECD222CB2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84650" y="2497926"/>
                  <a:ext cx="21924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836184F-4DB4-4CF2-9D78-DEF9BD37CDB4}"/>
                  </a:ext>
                </a:extLst>
              </p14:cNvPr>
              <p14:cNvContentPartPr/>
              <p14:nvPr/>
            </p14:nvContentPartPr>
            <p14:xfrm>
              <a:off x="4587090" y="1887366"/>
              <a:ext cx="177120" cy="75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836184F-4DB4-4CF2-9D78-DEF9BD37CDB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78450" y="1878726"/>
                <a:ext cx="19476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26873EC-35C4-44FF-81E7-4C5D39400A24}"/>
              </a:ext>
            </a:extLst>
          </p:cNvPr>
          <p:cNvGrpSpPr/>
          <p:nvPr/>
        </p:nvGrpSpPr>
        <p:grpSpPr>
          <a:xfrm>
            <a:off x="5164890" y="2059086"/>
            <a:ext cx="277920" cy="294480"/>
            <a:chOff x="5164890" y="2059086"/>
            <a:chExt cx="27792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621573-345E-495D-B95B-375A389CF337}"/>
                    </a:ext>
                  </a:extLst>
                </p14:cNvPr>
                <p14:cNvContentPartPr/>
                <p14:nvPr/>
              </p14:nvContentPartPr>
              <p14:xfrm>
                <a:off x="5164890" y="2059086"/>
                <a:ext cx="54360" cy="294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621573-345E-495D-B95B-375A389CF3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5890" y="2050446"/>
                  <a:ext cx="72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74020A-86AC-42EC-937A-7B1C02E5BAD1}"/>
                    </a:ext>
                  </a:extLst>
                </p14:cNvPr>
                <p14:cNvContentPartPr/>
                <p14:nvPr/>
              </p14:nvContentPartPr>
              <p14:xfrm>
                <a:off x="5181090" y="2078526"/>
                <a:ext cx="110880" cy="154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74020A-86AC-42EC-937A-7B1C02E5BA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72090" y="2069886"/>
                  <a:ext cx="128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7A8032-BB9D-4017-8068-4CAF3DBD7BF9}"/>
                    </a:ext>
                  </a:extLst>
                </p14:cNvPr>
                <p14:cNvContentPartPr/>
                <p14:nvPr/>
              </p14:nvContentPartPr>
              <p14:xfrm>
                <a:off x="5324730" y="2194086"/>
                <a:ext cx="118080" cy="141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7A8032-BB9D-4017-8068-4CAF3DBD7BF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16090" y="2185086"/>
                  <a:ext cx="13572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39E3381-6BFA-475C-8BA3-E1CED607AFC9}"/>
                  </a:ext>
                </a:extLst>
              </p14:cNvPr>
              <p14:cNvContentPartPr/>
              <p14:nvPr/>
            </p14:nvContentPartPr>
            <p14:xfrm>
              <a:off x="5646570" y="2110926"/>
              <a:ext cx="65160" cy="255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39E3381-6BFA-475C-8BA3-E1CED607AFC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37930" y="2101926"/>
                <a:ext cx="8280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163ED72-2C83-4DF2-9962-C8226F02B1B3}"/>
              </a:ext>
            </a:extLst>
          </p:cNvPr>
          <p:cNvGrpSpPr/>
          <p:nvPr/>
        </p:nvGrpSpPr>
        <p:grpSpPr>
          <a:xfrm>
            <a:off x="5929890" y="2184726"/>
            <a:ext cx="221040" cy="165240"/>
            <a:chOff x="5929890" y="2184726"/>
            <a:chExt cx="22104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3C23B4-2967-4353-8602-2BA45C6A9EC6}"/>
                    </a:ext>
                  </a:extLst>
                </p14:cNvPr>
                <p14:cNvContentPartPr/>
                <p14:nvPr/>
              </p14:nvContentPartPr>
              <p14:xfrm>
                <a:off x="5929890" y="2196606"/>
                <a:ext cx="95760" cy="104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3C23B4-2967-4353-8602-2BA45C6A9E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20890" y="2187966"/>
                  <a:ext cx="11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E32F23-6257-46DA-A254-CB0A6E38F4D7}"/>
                    </a:ext>
                  </a:extLst>
                </p14:cNvPr>
                <p14:cNvContentPartPr/>
                <p14:nvPr/>
              </p14:nvContentPartPr>
              <p14:xfrm>
                <a:off x="6116010" y="2184726"/>
                <a:ext cx="34920" cy="165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E32F23-6257-46DA-A254-CB0A6E38F4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07010" y="2175726"/>
                  <a:ext cx="525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9D5DC2-32BD-401B-9EF9-8B3B82235877}"/>
              </a:ext>
            </a:extLst>
          </p:cNvPr>
          <p:cNvGrpSpPr/>
          <p:nvPr/>
        </p:nvGrpSpPr>
        <p:grpSpPr>
          <a:xfrm>
            <a:off x="6438210" y="2186526"/>
            <a:ext cx="162000" cy="123480"/>
            <a:chOff x="6438210" y="2186526"/>
            <a:chExt cx="16200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65A6D7-166C-4DB5-89EE-5B90CDB7334E}"/>
                    </a:ext>
                  </a:extLst>
                </p14:cNvPr>
                <p14:cNvContentPartPr/>
                <p14:nvPr/>
              </p14:nvContentPartPr>
              <p14:xfrm>
                <a:off x="6438210" y="2186526"/>
                <a:ext cx="24480" cy="123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65A6D7-166C-4DB5-89EE-5B90CDB733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29570" y="2177526"/>
                  <a:ext cx="42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3583EC-FAC8-442E-AEE1-5B6B2DA7C758}"/>
                    </a:ext>
                  </a:extLst>
                </p14:cNvPr>
                <p14:cNvContentPartPr/>
                <p14:nvPr/>
              </p14:nvContentPartPr>
              <p14:xfrm>
                <a:off x="6554490" y="2200566"/>
                <a:ext cx="45720" cy="103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3583EC-FAC8-442E-AEE1-5B6B2DA7C75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45490" y="2191566"/>
                  <a:ext cx="633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C4D9ED-6FC6-42CD-AADE-BEDE19184385}"/>
              </a:ext>
            </a:extLst>
          </p:cNvPr>
          <p:cNvGrpSpPr/>
          <p:nvPr/>
        </p:nvGrpSpPr>
        <p:grpSpPr>
          <a:xfrm>
            <a:off x="6820170" y="2014086"/>
            <a:ext cx="863280" cy="344160"/>
            <a:chOff x="6820170" y="2014086"/>
            <a:chExt cx="8632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337F81-E0C2-4C2C-8751-06DF2B8B407F}"/>
                    </a:ext>
                  </a:extLst>
                </p14:cNvPr>
                <p14:cNvContentPartPr/>
                <p14:nvPr/>
              </p14:nvContentPartPr>
              <p14:xfrm>
                <a:off x="6820170" y="2195886"/>
                <a:ext cx="96480" cy="102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337F81-E0C2-4C2C-8751-06DF2B8B40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11530" y="2186886"/>
                  <a:ext cx="114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85032E-8A60-452D-B565-953A7F9E661D}"/>
                    </a:ext>
                  </a:extLst>
                </p14:cNvPr>
                <p14:cNvContentPartPr/>
                <p14:nvPr/>
              </p14:nvContentPartPr>
              <p14:xfrm>
                <a:off x="6996210" y="2130366"/>
                <a:ext cx="77040" cy="172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85032E-8A60-452D-B565-953A7F9E66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87570" y="2121726"/>
                  <a:ext cx="94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5CD86AF-9E5A-4A53-8FDF-5D4193A74CE1}"/>
                    </a:ext>
                  </a:extLst>
                </p14:cNvPr>
                <p14:cNvContentPartPr/>
                <p14:nvPr/>
              </p14:nvContentPartPr>
              <p14:xfrm>
                <a:off x="7111050" y="2180406"/>
                <a:ext cx="146880" cy="111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5CD86AF-9E5A-4A53-8FDF-5D4193A74C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02050" y="2171406"/>
                  <a:ext cx="164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424CD9-4BFD-44DF-930E-F383217863C3}"/>
                    </a:ext>
                  </a:extLst>
                </p14:cNvPr>
                <p14:cNvContentPartPr/>
                <p14:nvPr/>
              </p14:nvContentPartPr>
              <p14:xfrm>
                <a:off x="7234530" y="2203446"/>
                <a:ext cx="107640" cy="97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424CD9-4BFD-44DF-930E-F383217863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25530" y="2194806"/>
                  <a:ext cx="125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8453C3-A658-4DEC-84C3-C07930B515D9}"/>
                    </a:ext>
                  </a:extLst>
                </p14:cNvPr>
                <p14:cNvContentPartPr/>
                <p14:nvPr/>
              </p14:nvContentPartPr>
              <p14:xfrm>
                <a:off x="7414890" y="2229366"/>
                <a:ext cx="90720" cy="57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8453C3-A658-4DEC-84C3-C07930B515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06250" y="2220726"/>
                  <a:ext cx="108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8E1A54-F78B-4C7B-9386-9E459005F309}"/>
                    </a:ext>
                  </a:extLst>
                </p14:cNvPr>
                <p14:cNvContentPartPr/>
                <p14:nvPr/>
              </p14:nvContentPartPr>
              <p14:xfrm>
                <a:off x="7559970" y="2014086"/>
                <a:ext cx="123480" cy="344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8E1A54-F78B-4C7B-9386-9E459005F3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51330" y="2005086"/>
                  <a:ext cx="14112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79AB2A-51B3-4BBC-A8C6-E7D8A2D443CD}"/>
              </a:ext>
            </a:extLst>
          </p:cNvPr>
          <p:cNvGrpSpPr/>
          <p:nvPr/>
        </p:nvGrpSpPr>
        <p:grpSpPr>
          <a:xfrm>
            <a:off x="8115090" y="2130366"/>
            <a:ext cx="136080" cy="194400"/>
            <a:chOff x="8115090" y="2130366"/>
            <a:chExt cx="1360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65D117B-0968-4F6A-B298-104FE5BE3496}"/>
                    </a:ext>
                  </a:extLst>
                </p14:cNvPr>
                <p14:cNvContentPartPr/>
                <p14:nvPr/>
              </p14:nvContentPartPr>
              <p14:xfrm>
                <a:off x="8115090" y="2130366"/>
                <a:ext cx="123480" cy="135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65D117B-0968-4F6A-B298-104FE5BE34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06090" y="2121726"/>
                  <a:ext cx="141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730D71-40B8-47CB-9A6C-6F8AEFB575E3}"/>
                    </a:ext>
                  </a:extLst>
                </p14:cNvPr>
                <p14:cNvContentPartPr/>
                <p14:nvPr/>
              </p14:nvContentPartPr>
              <p14:xfrm>
                <a:off x="8129850" y="2290566"/>
                <a:ext cx="121320" cy="34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730D71-40B8-47CB-9A6C-6F8AEFB575E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20850" y="2281566"/>
                  <a:ext cx="1389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442BA8-7687-473E-8FD0-2F27FA5B46AA}"/>
              </a:ext>
            </a:extLst>
          </p:cNvPr>
          <p:cNvGrpSpPr/>
          <p:nvPr/>
        </p:nvGrpSpPr>
        <p:grpSpPr>
          <a:xfrm>
            <a:off x="8560410" y="1891686"/>
            <a:ext cx="271800" cy="586440"/>
            <a:chOff x="8560410" y="1891686"/>
            <a:chExt cx="27180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644A05-52BF-4C8C-A8B6-1499F3BB3195}"/>
                    </a:ext>
                  </a:extLst>
                </p14:cNvPr>
                <p14:cNvContentPartPr/>
                <p14:nvPr/>
              </p14:nvContentPartPr>
              <p14:xfrm>
                <a:off x="8578770" y="2034246"/>
                <a:ext cx="205560" cy="19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644A05-52BF-4C8C-A8B6-1499F3BB319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69770" y="2025606"/>
                  <a:ext cx="223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6F733F-A5F1-430E-B7FB-2C6794A4386D}"/>
                    </a:ext>
                  </a:extLst>
                </p14:cNvPr>
                <p14:cNvContentPartPr/>
                <p14:nvPr/>
              </p14:nvContentPartPr>
              <p14:xfrm>
                <a:off x="8560410" y="2044686"/>
                <a:ext cx="206280" cy="245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6F733F-A5F1-430E-B7FB-2C6794A438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51770" y="2036046"/>
                  <a:ext cx="223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C38A7E-2C52-43F5-8200-2724C2433239}"/>
                    </a:ext>
                  </a:extLst>
                </p14:cNvPr>
                <p14:cNvContentPartPr/>
                <p14:nvPr/>
              </p14:nvContentPartPr>
              <p14:xfrm>
                <a:off x="8602530" y="2384166"/>
                <a:ext cx="18720" cy="86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C38A7E-2C52-43F5-8200-2724C24332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93530" y="2375526"/>
                  <a:ext cx="36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5C9D42-40CC-4C11-9D9D-5640B5F4BFDB}"/>
                    </a:ext>
                  </a:extLst>
                </p14:cNvPr>
                <p14:cNvContentPartPr/>
                <p14:nvPr/>
              </p14:nvContentPartPr>
              <p14:xfrm>
                <a:off x="8565450" y="2333406"/>
                <a:ext cx="176040" cy="64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5C9D42-40CC-4C11-9D9D-5640B5F4BFD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56810" y="2324766"/>
                  <a:ext cx="193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8482EB-2A19-4E11-98CB-7FBF038A15BD}"/>
                    </a:ext>
                  </a:extLst>
                </p14:cNvPr>
                <p14:cNvContentPartPr/>
                <p14:nvPr/>
              </p14:nvContentPartPr>
              <p14:xfrm>
                <a:off x="8682810" y="2389206"/>
                <a:ext cx="149400" cy="88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8482EB-2A19-4E11-98CB-7FBF038A15B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74170" y="2380206"/>
                  <a:ext cx="167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666D25-1918-4824-B0A2-6CD3AC83A51D}"/>
                    </a:ext>
                  </a:extLst>
                </p14:cNvPr>
                <p14:cNvContentPartPr/>
                <p14:nvPr/>
              </p14:nvContentPartPr>
              <p14:xfrm>
                <a:off x="8641410" y="1891686"/>
                <a:ext cx="162000" cy="75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666D25-1918-4824-B0A2-6CD3AC83A5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32410" y="1883046"/>
                  <a:ext cx="1796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15880C9-8ECB-4675-85B5-22C661B66EC8}"/>
              </a:ext>
            </a:extLst>
          </p:cNvPr>
          <p:cNvGrpSpPr/>
          <p:nvPr/>
        </p:nvGrpSpPr>
        <p:grpSpPr>
          <a:xfrm>
            <a:off x="9031290" y="2086446"/>
            <a:ext cx="570240" cy="304560"/>
            <a:chOff x="9031290" y="2086446"/>
            <a:chExt cx="57024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BE882C6-9015-4B0A-8E77-1C410AB8C382}"/>
                    </a:ext>
                  </a:extLst>
                </p14:cNvPr>
                <p14:cNvContentPartPr/>
                <p14:nvPr/>
              </p14:nvContentPartPr>
              <p14:xfrm>
                <a:off x="9031290" y="2095446"/>
                <a:ext cx="181440" cy="158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E882C6-9015-4B0A-8E77-1C410AB8C3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22650" y="2086446"/>
                  <a:ext cx="199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3F54E56-194E-49A0-A3F9-1EB7C39FE4A6}"/>
                    </a:ext>
                  </a:extLst>
                </p14:cNvPr>
                <p14:cNvContentPartPr/>
                <p14:nvPr/>
              </p14:nvContentPartPr>
              <p14:xfrm>
                <a:off x="9301290" y="2182206"/>
                <a:ext cx="4680" cy="10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3F54E56-194E-49A0-A3F9-1EB7C39FE4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92290" y="2173206"/>
                  <a:ext cx="2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DE3C97-31CF-46EA-AF80-25C7B38FBA6E}"/>
                    </a:ext>
                  </a:extLst>
                </p14:cNvPr>
                <p14:cNvContentPartPr/>
                <p14:nvPr/>
              </p14:nvContentPartPr>
              <p14:xfrm>
                <a:off x="9413250" y="2121726"/>
                <a:ext cx="25920" cy="269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DE3C97-31CF-46EA-AF80-25C7B38FBA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04250" y="2112726"/>
                  <a:ext cx="43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3B7C7C-18E3-435E-BA15-3AF984227EEE}"/>
                    </a:ext>
                  </a:extLst>
                </p14:cNvPr>
                <p14:cNvContentPartPr/>
                <p14:nvPr/>
              </p14:nvContentPartPr>
              <p14:xfrm>
                <a:off x="9398850" y="2133966"/>
                <a:ext cx="181440" cy="123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3B7C7C-18E3-435E-BA15-3AF984227EE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90210" y="2124966"/>
                  <a:ext cx="19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2E3AC4-9529-4A95-8197-BFD2884EA2C4}"/>
                    </a:ext>
                  </a:extLst>
                </p14:cNvPr>
                <p14:cNvContentPartPr/>
                <p14:nvPr/>
              </p14:nvContentPartPr>
              <p14:xfrm>
                <a:off x="9558690" y="2086446"/>
                <a:ext cx="42840" cy="10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2E3AC4-9529-4A95-8197-BFD2884EA2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0050" y="2077446"/>
                  <a:ext cx="604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6B79EA8-6276-487F-8D7A-66DC76AE5FA3}"/>
              </a:ext>
            </a:extLst>
          </p:cNvPr>
          <p:cNvGrpSpPr/>
          <p:nvPr/>
        </p:nvGrpSpPr>
        <p:grpSpPr>
          <a:xfrm>
            <a:off x="9855690" y="2154846"/>
            <a:ext cx="98280" cy="60120"/>
            <a:chOff x="9855690" y="2154846"/>
            <a:chExt cx="98280" cy="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ED95CFD-686B-4832-BB41-13598864E742}"/>
                    </a:ext>
                  </a:extLst>
                </p14:cNvPr>
                <p14:cNvContentPartPr/>
                <p14:nvPr/>
              </p14:nvContentPartPr>
              <p14:xfrm>
                <a:off x="9855690" y="2154846"/>
                <a:ext cx="77400" cy="12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ED95CFD-686B-4832-BB41-13598864E7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47050" y="2146206"/>
                  <a:ext cx="95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DA74957-D96F-4DCB-9D59-C2D39787204A}"/>
                    </a:ext>
                  </a:extLst>
                </p14:cNvPr>
                <p14:cNvContentPartPr/>
                <p14:nvPr/>
              </p14:nvContentPartPr>
              <p14:xfrm>
                <a:off x="9872250" y="2210286"/>
                <a:ext cx="81720" cy="4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DA74957-D96F-4DCB-9D59-C2D39787204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63250" y="2201646"/>
                  <a:ext cx="9936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6A9FD20-1B0F-465A-86A7-08D44D69CAFC}"/>
                  </a:ext>
                </a:extLst>
              </p14:cNvPr>
              <p14:cNvContentPartPr/>
              <p14:nvPr/>
            </p14:nvContentPartPr>
            <p14:xfrm>
              <a:off x="10151970" y="2109846"/>
              <a:ext cx="152280" cy="1746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6A9FD20-1B0F-465A-86A7-08D44D69CAF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142970" y="2101206"/>
                <a:ext cx="16992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00A6C15-8087-4D73-AA12-9E762A46879D}"/>
              </a:ext>
            </a:extLst>
          </p:cNvPr>
          <p:cNvGrpSpPr/>
          <p:nvPr/>
        </p:nvGrpSpPr>
        <p:grpSpPr>
          <a:xfrm>
            <a:off x="10478490" y="1906806"/>
            <a:ext cx="932400" cy="528120"/>
            <a:chOff x="10478490" y="1906806"/>
            <a:chExt cx="93240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F0ACAF5-E956-4356-A9F4-02D963A01F07}"/>
                    </a:ext>
                  </a:extLst>
                </p14:cNvPr>
                <p14:cNvContentPartPr/>
                <p14:nvPr/>
              </p14:nvContentPartPr>
              <p14:xfrm>
                <a:off x="10478850" y="2040366"/>
                <a:ext cx="195480" cy="7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F0ACAF5-E956-4356-A9F4-02D963A01F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70210" y="2031726"/>
                  <a:ext cx="213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6044C0-5F79-4D67-B601-9BCB55EF8C76}"/>
                    </a:ext>
                  </a:extLst>
                </p14:cNvPr>
                <p14:cNvContentPartPr/>
                <p14:nvPr/>
              </p14:nvContentPartPr>
              <p14:xfrm>
                <a:off x="10492890" y="2038206"/>
                <a:ext cx="146880" cy="203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6044C0-5F79-4D67-B601-9BCB55EF8C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84250" y="2029206"/>
                  <a:ext cx="164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CDFDFF8-9C33-4506-8421-AA8163CF2F39}"/>
                    </a:ext>
                  </a:extLst>
                </p14:cNvPr>
                <p14:cNvContentPartPr/>
                <p14:nvPr/>
              </p14:nvContentPartPr>
              <p14:xfrm>
                <a:off x="10502610" y="2331966"/>
                <a:ext cx="19440" cy="93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CDFDFF8-9C33-4506-8421-AA8163CF2F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93610" y="2323326"/>
                  <a:ext cx="37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2445C1B-15F9-46CF-B50A-8C86C48DA40D}"/>
                    </a:ext>
                  </a:extLst>
                </p14:cNvPr>
                <p14:cNvContentPartPr/>
                <p14:nvPr/>
              </p14:nvContentPartPr>
              <p14:xfrm>
                <a:off x="10478490" y="2276166"/>
                <a:ext cx="29160" cy="8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2445C1B-15F9-46CF-B50A-8C86C48DA4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69850" y="2267166"/>
                  <a:ext cx="4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A9CF99-BAF0-42FF-9CB5-D5682ECFFD3A}"/>
                    </a:ext>
                  </a:extLst>
                </p14:cNvPr>
                <p14:cNvContentPartPr/>
                <p14:nvPr/>
              </p14:nvContentPartPr>
              <p14:xfrm>
                <a:off x="10568850" y="2337366"/>
                <a:ext cx="93600" cy="20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A9CF99-BAF0-42FF-9CB5-D5682ECFFD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60210" y="2328726"/>
                  <a:ext cx="111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78BAED1-C4A2-4EE2-B2F0-7078B1827053}"/>
                    </a:ext>
                  </a:extLst>
                </p14:cNvPr>
                <p14:cNvContentPartPr/>
                <p14:nvPr/>
              </p14:nvContentPartPr>
              <p14:xfrm>
                <a:off x="10590090" y="2399286"/>
                <a:ext cx="79920" cy="13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78BAED1-C4A2-4EE2-B2F0-7078B182705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81450" y="2390286"/>
                  <a:ext cx="9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A0584B-8486-4E95-A4DF-4BC311B56D7B}"/>
                    </a:ext>
                  </a:extLst>
                </p14:cNvPr>
                <p14:cNvContentPartPr/>
                <p14:nvPr/>
              </p14:nvContentPartPr>
              <p14:xfrm>
                <a:off x="10731930" y="2343486"/>
                <a:ext cx="11880" cy="91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A0584B-8486-4E95-A4DF-4BC311B56D7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22930" y="2334846"/>
                  <a:ext cx="29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80FE88-B9DE-409D-AAAA-F255C0F6AAAF}"/>
                    </a:ext>
                  </a:extLst>
                </p14:cNvPr>
                <p14:cNvContentPartPr/>
                <p14:nvPr/>
              </p14:nvContentPartPr>
              <p14:xfrm>
                <a:off x="10528890" y="1912566"/>
                <a:ext cx="135000" cy="67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80FE88-B9DE-409D-AAAA-F255C0F6AAA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20250" y="1903566"/>
                  <a:ext cx="15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8B11F9-1C68-49A1-9E61-6A7A2EDBA58E}"/>
                    </a:ext>
                  </a:extLst>
                </p14:cNvPr>
                <p14:cNvContentPartPr/>
                <p14:nvPr/>
              </p14:nvContentPartPr>
              <p14:xfrm>
                <a:off x="10850730" y="2104446"/>
                <a:ext cx="22680" cy="153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8B11F9-1C68-49A1-9E61-6A7A2EDBA5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41730" y="2095446"/>
                  <a:ext cx="40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D31749C-1914-4955-9159-A66C26E692E8}"/>
                    </a:ext>
                  </a:extLst>
                </p14:cNvPr>
                <p14:cNvContentPartPr/>
                <p14:nvPr/>
              </p14:nvContentPartPr>
              <p14:xfrm>
                <a:off x="10906530" y="2093286"/>
                <a:ext cx="26280" cy="191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D31749C-1914-4955-9159-A66C26E692E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97890" y="2084286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B5CB75-A6C0-4BEB-8BB7-5CBE8A92C689}"/>
                    </a:ext>
                  </a:extLst>
                </p14:cNvPr>
                <p14:cNvContentPartPr/>
                <p14:nvPr/>
              </p14:nvContentPartPr>
              <p14:xfrm>
                <a:off x="10977450" y="2141526"/>
                <a:ext cx="174600" cy="137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B5CB75-A6C0-4BEB-8BB7-5CBE8A92C68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68810" y="2132526"/>
                  <a:ext cx="192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17303C5-F19E-4395-8C80-8E4C4B06FB3A}"/>
                    </a:ext>
                  </a:extLst>
                </p14:cNvPr>
                <p14:cNvContentPartPr/>
                <p14:nvPr/>
              </p14:nvContentPartPr>
              <p14:xfrm>
                <a:off x="11129730" y="2077806"/>
                <a:ext cx="83880" cy="202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17303C5-F19E-4395-8C80-8E4C4B06FB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21090" y="2068806"/>
                  <a:ext cx="101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625999-74DB-4A4E-A823-67928AE71E0D}"/>
                    </a:ext>
                  </a:extLst>
                </p14:cNvPr>
                <p14:cNvContentPartPr/>
                <p14:nvPr/>
              </p14:nvContentPartPr>
              <p14:xfrm>
                <a:off x="11234490" y="2064486"/>
                <a:ext cx="23760" cy="214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625999-74DB-4A4E-A823-67928AE71E0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25490" y="2055486"/>
                  <a:ext cx="41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AE957B-F31D-4CFA-9EAD-6EECA2BDDDCA}"/>
                    </a:ext>
                  </a:extLst>
                </p14:cNvPr>
                <p14:cNvContentPartPr/>
                <p14:nvPr/>
              </p14:nvContentPartPr>
              <p14:xfrm>
                <a:off x="11290290" y="1906806"/>
                <a:ext cx="120600" cy="407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AE957B-F31D-4CFA-9EAD-6EECA2BDDD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81650" y="1897806"/>
                  <a:ext cx="13824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F31315C-3C9A-411C-BF4B-8FA330CD4371}"/>
              </a:ext>
            </a:extLst>
          </p:cNvPr>
          <p:cNvGrpSpPr/>
          <p:nvPr/>
        </p:nvGrpSpPr>
        <p:grpSpPr>
          <a:xfrm>
            <a:off x="9929130" y="2751366"/>
            <a:ext cx="102240" cy="83160"/>
            <a:chOff x="9929130" y="2751366"/>
            <a:chExt cx="10224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6D853C4-EB1F-4AA0-916D-DDB845A368BC}"/>
                    </a:ext>
                  </a:extLst>
                </p14:cNvPr>
                <p14:cNvContentPartPr/>
                <p14:nvPr/>
              </p14:nvContentPartPr>
              <p14:xfrm>
                <a:off x="9934890" y="2751366"/>
                <a:ext cx="96480" cy="28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6D853C4-EB1F-4AA0-916D-DDB845A368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25890" y="2742366"/>
                  <a:ext cx="114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F1F5B3-EB77-41C4-A017-716382667A0D}"/>
                    </a:ext>
                  </a:extLst>
                </p14:cNvPr>
                <p14:cNvContentPartPr/>
                <p14:nvPr/>
              </p14:nvContentPartPr>
              <p14:xfrm>
                <a:off x="9929130" y="2805006"/>
                <a:ext cx="96480" cy="29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F1F5B3-EB77-41C4-A017-716382667A0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20130" y="2796006"/>
                  <a:ext cx="1141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C4DF0EF-54BB-4A72-A673-BC9A0DF1BFE0}"/>
              </a:ext>
            </a:extLst>
          </p:cNvPr>
          <p:cNvGrpSpPr/>
          <p:nvPr/>
        </p:nvGrpSpPr>
        <p:grpSpPr>
          <a:xfrm>
            <a:off x="10212450" y="2661006"/>
            <a:ext cx="550080" cy="614160"/>
            <a:chOff x="10212450" y="2661006"/>
            <a:chExt cx="55008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79D570B-7798-4B59-8549-CC2D525CE29B}"/>
                    </a:ext>
                  </a:extLst>
                </p14:cNvPr>
                <p14:cNvContentPartPr/>
                <p14:nvPr/>
              </p14:nvContentPartPr>
              <p14:xfrm>
                <a:off x="10239090" y="2661006"/>
                <a:ext cx="85320" cy="204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79D570B-7798-4B59-8549-CC2D525CE29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30090" y="2652366"/>
                  <a:ext cx="102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80EC2F3-19A7-4E7F-86B2-76793D654A42}"/>
                    </a:ext>
                  </a:extLst>
                </p14:cNvPr>
                <p14:cNvContentPartPr/>
                <p14:nvPr/>
              </p14:nvContentPartPr>
              <p14:xfrm>
                <a:off x="10391370" y="2683326"/>
                <a:ext cx="24840" cy="171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80EC2F3-19A7-4E7F-86B2-76793D654A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82370" y="2674326"/>
                  <a:ext cx="4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02EBDCF-9FFF-48DA-B9E9-C903C8AC52E6}"/>
                    </a:ext>
                  </a:extLst>
                </p14:cNvPr>
                <p14:cNvContentPartPr/>
                <p14:nvPr/>
              </p14:nvContentPartPr>
              <p14:xfrm>
                <a:off x="10445010" y="2760366"/>
                <a:ext cx="74160" cy="69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02EBDCF-9FFF-48DA-B9E9-C903C8AC52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36370" y="2751366"/>
                  <a:ext cx="91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D24C43-7F5D-4F55-AAAC-7FE5C80A1F78}"/>
                    </a:ext>
                  </a:extLst>
                </p14:cNvPr>
                <p14:cNvContentPartPr/>
                <p14:nvPr/>
              </p14:nvContentPartPr>
              <p14:xfrm>
                <a:off x="10518450" y="2738766"/>
                <a:ext cx="79200" cy="245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D24C43-7F5D-4F55-AAAC-7FE5C80A1F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09810" y="2729766"/>
                  <a:ext cx="96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149716F-F118-4521-9BCF-D3D37616E81E}"/>
                    </a:ext>
                  </a:extLst>
                </p14:cNvPr>
                <p14:cNvContentPartPr/>
                <p14:nvPr/>
              </p14:nvContentPartPr>
              <p14:xfrm>
                <a:off x="10648410" y="2770446"/>
                <a:ext cx="69840" cy="84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149716F-F118-4521-9BCF-D3D37616E8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39410" y="2761446"/>
                  <a:ext cx="87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F8AFA7B-F6D8-4F0B-9195-63DF405481A6}"/>
                    </a:ext>
                  </a:extLst>
                </p14:cNvPr>
                <p14:cNvContentPartPr/>
                <p14:nvPr/>
              </p14:nvContentPartPr>
              <p14:xfrm>
                <a:off x="10212450" y="2959086"/>
                <a:ext cx="550080" cy="61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F8AFA7B-F6D8-4F0B-9195-63DF405481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03450" y="2950446"/>
                  <a:ext cx="567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6E599C-6AEE-49DD-B9FB-B15424E9AB2A}"/>
                    </a:ext>
                  </a:extLst>
                </p14:cNvPr>
                <p14:cNvContentPartPr/>
                <p14:nvPr/>
              </p14:nvContentPartPr>
              <p14:xfrm>
                <a:off x="10491810" y="3126126"/>
                <a:ext cx="79560" cy="149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6E599C-6AEE-49DD-B9FB-B15424E9AB2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82810" y="3117126"/>
                  <a:ext cx="9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030B570-5630-4ADA-998D-278CA1AD1F28}"/>
                    </a:ext>
                  </a:extLst>
                </p14:cNvPr>
                <p14:cNvContentPartPr/>
                <p14:nvPr/>
              </p14:nvContentPartPr>
              <p14:xfrm>
                <a:off x="10604850" y="3075726"/>
                <a:ext cx="87840" cy="73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030B570-5630-4ADA-998D-278CA1AD1F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96210" y="3066726"/>
                  <a:ext cx="1054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4ABD623-1307-44F1-AB2C-C13E70758167}"/>
              </a:ext>
            </a:extLst>
          </p:cNvPr>
          <p:cNvGrpSpPr/>
          <p:nvPr/>
        </p:nvGrpSpPr>
        <p:grpSpPr>
          <a:xfrm>
            <a:off x="10964130" y="2691966"/>
            <a:ext cx="239040" cy="540720"/>
            <a:chOff x="10964130" y="2691966"/>
            <a:chExt cx="23904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8E6E07C-5F15-4A16-8607-E23A31DDD8AB}"/>
                    </a:ext>
                  </a:extLst>
                </p14:cNvPr>
                <p14:cNvContentPartPr/>
                <p14:nvPr/>
              </p14:nvContentPartPr>
              <p14:xfrm>
                <a:off x="10969530" y="2846406"/>
                <a:ext cx="139320" cy="30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8E6E07C-5F15-4A16-8607-E23A31DDD8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60530" y="2837766"/>
                  <a:ext cx="156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11B43D-EAB3-44EE-9321-14D575ED54D2}"/>
                    </a:ext>
                  </a:extLst>
                </p14:cNvPr>
                <p14:cNvContentPartPr/>
                <p14:nvPr/>
              </p14:nvContentPartPr>
              <p14:xfrm>
                <a:off x="10988250" y="2860086"/>
                <a:ext cx="139320" cy="171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11B43D-EAB3-44EE-9321-14D575ED54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79250" y="2851086"/>
                  <a:ext cx="156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508B55-EDD5-427A-B217-9A785F1C0662}"/>
                    </a:ext>
                  </a:extLst>
                </p14:cNvPr>
                <p14:cNvContentPartPr/>
                <p14:nvPr/>
              </p14:nvContentPartPr>
              <p14:xfrm>
                <a:off x="10964130" y="3083646"/>
                <a:ext cx="56880" cy="122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508B55-EDD5-427A-B217-9A785F1C066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55490" y="3074646"/>
                  <a:ext cx="74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0B31F8E-ED90-40C6-AE24-A356FDBC930E}"/>
                    </a:ext>
                  </a:extLst>
                </p14:cNvPr>
                <p14:cNvContentPartPr/>
                <p14:nvPr/>
              </p14:nvContentPartPr>
              <p14:xfrm>
                <a:off x="11065650" y="3140526"/>
                <a:ext cx="58320" cy="59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0B31F8E-ED90-40C6-AE24-A356FDBC93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57010" y="3131886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6E520F-B4BA-4D92-8077-4B0AF8E67AC2}"/>
                    </a:ext>
                  </a:extLst>
                </p14:cNvPr>
                <p14:cNvContentPartPr/>
                <p14:nvPr/>
              </p14:nvContentPartPr>
              <p14:xfrm>
                <a:off x="11195610" y="3143406"/>
                <a:ext cx="7560" cy="89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6E520F-B4BA-4D92-8077-4B0AF8E67A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86610" y="3134766"/>
                  <a:ext cx="25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F9A943-97EC-450B-9E3B-69415717D67C}"/>
                    </a:ext>
                  </a:extLst>
                </p14:cNvPr>
                <p14:cNvContentPartPr/>
                <p14:nvPr/>
              </p14:nvContentPartPr>
              <p14:xfrm>
                <a:off x="11042250" y="2691966"/>
                <a:ext cx="84960" cy="101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F9A943-97EC-450B-9E3B-69415717D67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33250" y="2683326"/>
                  <a:ext cx="102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8BC6E07-88B8-4645-B457-07E3162045A4}"/>
                    </a:ext>
                  </a:extLst>
                </p14:cNvPr>
                <p14:cNvContentPartPr/>
                <p14:nvPr/>
              </p14:nvContentPartPr>
              <p14:xfrm>
                <a:off x="11131170" y="2717526"/>
                <a:ext cx="47520" cy="70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8BC6E07-88B8-4645-B457-07E3162045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122170" y="2708526"/>
                  <a:ext cx="651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7A6D149-B23E-4CB7-946F-EAC53908B58B}"/>
              </a:ext>
            </a:extLst>
          </p:cNvPr>
          <p:cNvGrpSpPr/>
          <p:nvPr/>
        </p:nvGrpSpPr>
        <p:grpSpPr>
          <a:xfrm>
            <a:off x="11378130" y="2690526"/>
            <a:ext cx="645120" cy="444240"/>
            <a:chOff x="11378130" y="2690526"/>
            <a:chExt cx="64512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B5DBC63-A663-40B6-A8C0-67F9B626D9C2}"/>
                    </a:ext>
                  </a:extLst>
                </p14:cNvPr>
                <p14:cNvContentPartPr/>
                <p14:nvPr/>
              </p14:nvContentPartPr>
              <p14:xfrm>
                <a:off x="11378130" y="2828766"/>
                <a:ext cx="6120" cy="195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B5DBC63-A663-40B6-A8C0-67F9B626D9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69130" y="2820126"/>
                  <a:ext cx="23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2089E2D-1F64-40A1-9203-6E7683B42245}"/>
                    </a:ext>
                  </a:extLst>
                </p14:cNvPr>
                <p14:cNvContentPartPr/>
                <p14:nvPr/>
              </p14:nvContentPartPr>
              <p14:xfrm>
                <a:off x="11423130" y="2831286"/>
                <a:ext cx="23040" cy="194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2089E2D-1F64-40A1-9203-6E7683B4224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14130" y="2822286"/>
                  <a:ext cx="40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6BF745-6880-4C36-8986-814E4CE1353C}"/>
                    </a:ext>
                  </a:extLst>
                </p14:cNvPr>
                <p14:cNvContentPartPr/>
                <p14:nvPr/>
              </p14:nvContentPartPr>
              <p14:xfrm>
                <a:off x="11481810" y="2920206"/>
                <a:ext cx="197280" cy="136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6BF745-6880-4C36-8986-814E4CE1353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73170" y="2911566"/>
                  <a:ext cx="214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A4813C-CB0F-441E-902E-5AAECAF43962}"/>
                    </a:ext>
                  </a:extLst>
                </p14:cNvPr>
                <p14:cNvContentPartPr/>
                <p14:nvPr/>
              </p14:nvContentPartPr>
              <p14:xfrm>
                <a:off x="11664330" y="2897886"/>
                <a:ext cx="27360" cy="41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A4813C-CB0F-441E-902E-5AAECAF439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55690" y="2888886"/>
                  <a:ext cx="45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0F9BBAB-757E-459C-9F65-431FFC3119DA}"/>
                    </a:ext>
                  </a:extLst>
                </p14:cNvPr>
                <p14:cNvContentPartPr/>
                <p14:nvPr/>
              </p14:nvContentPartPr>
              <p14:xfrm>
                <a:off x="11741010" y="2847846"/>
                <a:ext cx="72720" cy="241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0F9BBAB-757E-459C-9F65-431FFC3119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732370" y="2839206"/>
                  <a:ext cx="90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4E748A2-7DE0-4670-926A-3F3B19E3A3EF}"/>
                    </a:ext>
                  </a:extLst>
                </p14:cNvPr>
                <p14:cNvContentPartPr/>
                <p14:nvPr/>
              </p14:nvContentPartPr>
              <p14:xfrm>
                <a:off x="11832450" y="3054846"/>
                <a:ext cx="98640" cy="79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4E748A2-7DE0-4670-926A-3F3B19E3A3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823810" y="3045846"/>
                  <a:ext cx="116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F15BD8-DC59-4A12-B990-1F86FC049BE8}"/>
                    </a:ext>
                  </a:extLst>
                </p14:cNvPr>
                <p14:cNvContentPartPr/>
                <p14:nvPr/>
              </p14:nvContentPartPr>
              <p14:xfrm>
                <a:off x="11904090" y="2690526"/>
                <a:ext cx="119160" cy="115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F15BD8-DC59-4A12-B990-1F86FC049BE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895090" y="2681886"/>
                  <a:ext cx="13680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3470867-344D-498E-992B-AD8045F22FD3}"/>
                  </a:ext>
                </a:extLst>
              </p14:cNvPr>
              <p14:cNvContentPartPr/>
              <p14:nvPr/>
            </p14:nvContentPartPr>
            <p14:xfrm>
              <a:off x="5433810" y="3931446"/>
              <a:ext cx="130320" cy="122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3470867-344D-498E-992B-AD8045F22FD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425170" y="3922806"/>
                <a:ext cx="147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3D6BC7D-23DD-4B18-8CFF-E540501788F6}"/>
                  </a:ext>
                </a:extLst>
              </p14:cNvPr>
              <p14:cNvContentPartPr/>
              <p14:nvPr/>
            </p14:nvContentPartPr>
            <p14:xfrm>
              <a:off x="5483850" y="4024326"/>
              <a:ext cx="67320" cy="61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3D6BC7D-23DD-4B18-8CFF-E540501788F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474850" y="4015326"/>
                <a:ext cx="849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D24796F-4BBC-4CB0-A6D6-1E5EA14A0498}"/>
              </a:ext>
            </a:extLst>
          </p:cNvPr>
          <p:cNvGrpSpPr/>
          <p:nvPr/>
        </p:nvGrpSpPr>
        <p:grpSpPr>
          <a:xfrm>
            <a:off x="2787450" y="3348606"/>
            <a:ext cx="2061000" cy="1060920"/>
            <a:chOff x="2787450" y="3348606"/>
            <a:chExt cx="2061000" cy="10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A897823-A83E-4859-9AD6-B68F4DDE94CD}"/>
                    </a:ext>
                  </a:extLst>
                </p14:cNvPr>
                <p14:cNvContentPartPr/>
                <p14:nvPr/>
              </p14:nvContentPartPr>
              <p14:xfrm>
                <a:off x="3592410" y="3788166"/>
                <a:ext cx="219960" cy="14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A897823-A83E-4859-9AD6-B68F4DDE94C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83770" y="3779166"/>
                  <a:ext cx="237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F7D68A8-EE0C-4529-8369-D5C2964DE91F}"/>
                    </a:ext>
                  </a:extLst>
                </p14:cNvPr>
                <p14:cNvContentPartPr/>
                <p14:nvPr/>
              </p14:nvContentPartPr>
              <p14:xfrm>
                <a:off x="3596730" y="3817686"/>
                <a:ext cx="244080" cy="205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F7D68A8-EE0C-4529-8369-D5C2964DE9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88090" y="3809046"/>
                  <a:ext cx="261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A3E584-C36F-4AEB-950A-61DAF6661D09}"/>
                    </a:ext>
                  </a:extLst>
                </p14:cNvPr>
                <p14:cNvContentPartPr/>
                <p14:nvPr/>
              </p14:nvContentPartPr>
              <p14:xfrm>
                <a:off x="3605730" y="4184166"/>
                <a:ext cx="39240" cy="78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A3E584-C36F-4AEB-950A-61DAF6661D0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96730" y="4175526"/>
                  <a:ext cx="56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CAE377D-7ECE-4D50-AD6E-988D58C94175}"/>
                    </a:ext>
                  </a:extLst>
                </p14:cNvPr>
                <p14:cNvContentPartPr/>
                <p14:nvPr/>
              </p14:nvContentPartPr>
              <p14:xfrm>
                <a:off x="3575490" y="4111806"/>
                <a:ext cx="188640" cy="66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CAE377D-7ECE-4D50-AD6E-988D58C941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66850" y="4103166"/>
                  <a:ext cx="206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19700F9-FB05-449A-B98E-9117DAABA903}"/>
                    </a:ext>
                  </a:extLst>
                </p14:cNvPr>
                <p14:cNvContentPartPr/>
                <p14:nvPr/>
              </p14:nvContentPartPr>
              <p14:xfrm>
                <a:off x="3731370" y="4143486"/>
                <a:ext cx="154080" cy="103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19700F9-FB05-449A-B98E-9117DAABA9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22370" y="4134846"/>
                  <a:ext cx="17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BCF7B59-13F3-4CEE-ACF0-58D95808D024}"/>
                    </a:ext>
                  </a:extLst>
                </p14:cNvPr>
                <p14:cNvContentPartPr/>
                <p14:nvPr/>
              </p14:nvContentPartPr>
              <p14:xfrm>
                <a:off x="3662250" y="3637686"/>
                <a:ext cx="123120" cy="65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BCF7B59-13F3-4CEE-ACF0-58D95808D0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53250" y="3629046"/>
                  <a:ext cx="140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DB445B1-FA44-43D1-86DB-7615D9F352CF}"/>
                    </a:ext>
                  </a:extLst>
                </p14:cNvPr>
                <p14:cNvContentPartPr/>
                <p14:nvPr/>
              </p14:nvContentPartPr>
              <p14:xfrm>
                <a:off x="4021890" y="3924966"/>
                <a:ext cx="101880" cy="78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DB445B1-FA44-43D1-86DB-7615D9F352C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13250" y="3916326"/>
                  <a:ext cx="119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153F558-9994-4604-AF46-6CAF57DD72E3}"/>
                    </a:ext>
                  </a:extLst>
                </p14:cNvPr>
                <p14:cNvContentPartPr/>
                <p14:nvPr/>
              </p14:nvContentPartPr>
              <p14:xfrm>
                <a:off x="4200090" y="3931446"/>
                <a:ext cx="28080" cy="128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153F558-9994-4604-AF46-6CAF57DD72E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91450" y="3922446"/>
                  <a:ext cx="45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2DCAF2D-A015-4DEC-AD85-29067E2319BD}"/>
                    </a:ext>
                  </a:extLst>
                </p14:cNvPr>
                <p14:cNvContentPartPr/>
                <p14:nvPr/>
              </p14:nvContentPartPr>
              <p14:xfrm>
                <a:off x="4288290" y="3939006"/>
                <a:ext cx="204480" cy="172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2DCAF2D-A015-4DEC-AD85-29067E2319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79290" y="3930006"/>
                  <a:ext cx="222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F30E20B-B6A6-48F6-883F-D23A657C3F89}"/>
                    </a:ext>
                  </a:extLst>
                </p14:cNvPr>
                <p14:cNvContentPartPr/>
                <p14:nvPr/>
              </p14:nvContentPartPr>
              <p14:xfrm>
                <a:off x="4445970" y="3964206"/>
                <a:ext cx="20160" cy="13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F30E20B-B6A6-48F6-883F-D23A657C3F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36970" y="3955566"/>
                  <a:ext cx="37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DFFE4AC-DFF7-4F5B-B3B1-881014025160}"/>
                    </a:ext>
                  </a:extLst>
                </p14:cNvPr>
                <p14:cNvContentPartPr/>
                <p14:nvPr/>
              </p14:nvContentPartPr>
              <p14:xfrm>
                <a:off x="4437330" y="3635166"/>
                <a:ext cx="143640" cy="163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DFFE4AC-DFF7-4F5B-B3B1-88101402516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28330" y="3626526"/>
                  <a:ext cx="161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556A1D7-9A7D-42D4-A207-EABC6A1FE859}"/>
                    </a:ext>
                  </a:extLst>
                </p14:cNvPr>
                <p14:cNvContentPartPr/>
                <p14:nvPr/>
              </p14:nvContentPartPr>
              <p14:xfrm>
                <a:off x="2838210" y="3760446"/>
                <a:ext cx="92880" cy="251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556A1D7-9A7D-42D4-A207-EABC6A1FE85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29570" y="3751446"/>
                  <a:ext cx="110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692DCB-E0DE-4E45-A899-A198134E0102}"/>
                    </a:ext>
                  </a:extLst>
                </p14:cNvPr>
                <p14:cNvContentPartPr/>
                <p14:nvPr/>
              </p14:nvContentPartPr>
              <p14:xfrm>
                <a:off x="2787450" y="3855126"/>
                <a:ext cx="126720" cy="9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692DCB-E0DE-4E45-A899-A198134E010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78810" y="3846486"/>
                  <a:ext cx="144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7C31E34-4631-4370-B99F-D21EA5F43B92}"/>
                    </a:ext>
                  </a:extLst>
                </p14:cNvPr>
                <p14:cNvContentPartPr/>
                <p14:nvPr/>
              </p14:nvContentPartPr>
              <p14:xfrm>
                <a:off x="3002730" y="3834246"/>
                <a:ext cx="141480" cy="150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7C31E34-4631-4370-B99F-D21EA5F43B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993730" y="3825606"/>
                  <a:ext cx="159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D369F7A-AAB5-41B9-BF51-E31640EEC2BF}"/>
                    </a:ext>
                  </a:extLst>
                </p14:cNvPr>
                <p14:cNvContentPartPr/>
                <p14:nvPr/>
              </p14:nvContentPartPr>
              <p14:xfrm>
                <a:off x="3270210" y="3460206"/>
                <a:ext cx="226080" cy="899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D369F7A-AAB5-41B9-BF51-E31640EEC2B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61570" y="3451566"/>
                  <a:ext cx="243720" cy="9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027B0BE-6D11-49B2-A55B-46F049FABA9F}"/>
                    </a:ext>
                  </a:extLst>
                </p14:cNvPr>
                <p14:cNvContentPartPr/>
                <p14:nvPr/>
              </p14:nvContentPartPr>
              <p14:xfrm>
                <a:off x="4598610" y="3348606"/>
                <a:ext cx="249840" cy="1060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027B0BE-6D11-49B2-A55B-46F049FABA9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89970" y="3339606"/>
                  <a:ext cx="267480" cy="10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97B0CC3-5BE8-4828-BF3B-E5FCF181EB0D}"/>
              </a:ext>
            </a:extLst>
          </p:cNvPr>
          <p:cNvGrpSpPr/>
          <p:nvPr/>
        </p:nvGrpSpPr>
        <p:grpSpPr>
          <a:xfrm>
            <a:off x="5821530" y="3483966"/>
            <a:ext cx="917640" cy="864000"/>
            <a:chOff x="5821530" y="3483966"/>
            <a:chExt cx="917640" cy="86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97BD079-6E5F-40E8-ABFB-6009D9CC80CD}"/>
                    </a:ext>
                  </a:extLst>
                </p14:cNvPr>
                <p14:cNvContentPartPr/>
                <p14:nvPr/>
              </p14:nvContentPartPr>
              <p14:xfrm>
                <a:off x="6321930" y="3804366"/>
                <a:ext cx="128160" cy="26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97BD079-6E5F-40E8-ABFB-6009D9CC80C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12930" y="3795366"/>
                  <a:ext cx="14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3BAF792-C46D-4BE2-A9E9-CCFFE5795667}"/>
                    </a:ext>
                  </a:extLst>
                </p14:cNvPr>
                <p14:cNvContentPartPr/>
                <p14:nvPr/>
              </p14:nvContentPartPr>
              <p14:xfrm>
                <a:off x="6361170" y="3824166"/>
                <a:ext cx="130680" cy="218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3BAF792-C46D-4BE2-A9E9-CCFFE579566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52170" y="3815166"/>
                  <a:ext cx="148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3184A8-6C54-4294-933A-B5F55FEC5454}"/>
                    </a:ext>
                  </a:extLst>
                </p14:cNvPr>
                <p14:cNvContentPartPr/>
                <p14:nvPr/>
              </p14:nvContentPartPr>
              <p14:xfrm>
                <a:off x="5848890" y="3768006"/>
                <a:ext cx="126000" cy="252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3184A8-6C54-4294-933A-B5F55FEC54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39890" y="3759006"/>
                  <a:ext cx="143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BB6D923-3A30-42BB-8395-1AC562D847B1}"/>
                    </a:ext>
                  </a:extLst>
                </p14:cNvPr>
                <p14:cNvContentPartPr/>
                <p14:nvPr/>
              </p14:nvContentPartPr>
              <p14:xfrm>
                <a:off x="5821530" y="3881406"/>
                <a:ext cx="131040" cy="20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BB6D923-3A30-42BB-8395-1AC562D847B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12530" y="3872766"/>
                  <a:ext cx="148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7FE51A7-9156-44E1-9ACD-391BA8FC35AF}"/>
                    </a:ext>
                  </a:extLst>
                </p14:cNvPr>
                <p14:cNvContentPartPr/>
                <p14:nvPr/>
              </p14:nvContentPartPr>
              <p14:xfrm>
                <a:off x="5987490" y="3881406"/>
                <a:ext cx="107280" cy="128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7FE51A7-9156-44E1-9ACD-391BA8FC35A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78850" y="3872406"/>
                  <a:ext cx="124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6F8FA61-5CB8-495D-9E03-017A128C3F31}"/>
                    </a:ext>
                  </a:extLst>
                </p14:cNvPr>
                <p14:cNvContentPartPr/>
                <p14:nvPr/>
              </p14:nvContentPartPr>
              <p14:xfrm>
                <a:off x="6152010" y="3547686"/>
                <a:ext cx="181800" cy="800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6F8FA61-5CB8-495D-9E03-017A128C3F3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43010" y="3539046"/>
                  <a:ext cx="19944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C60ABC0-6B69-4218-AA05-1A14571ACF52}"/>
                    </a:ext>
                  </a:extLst>
                </p14:cNvPr>
                <p14:cNvContentPartPr/>
                <p14:nvPr/>
              </p14:nvContentPartPr>
              <p14:xfrm>
                <a:off x="6518850" y="3483966"/>
                <a:ext cx="220320" cy="814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C60ABC0-6B69-4218-AA05-1A14571ACF5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09850" y="3475326"/>
                  <a:ext cx="23796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C6E7CF-A1C8-4040-8A42-F5A40506BEC4}"/>
                    </a:ext>
                  </a:extLst>
                </p14:cNvPr>
                <p14:cNvContentPartPr/>
                <p14:nvPr/>
              </p14:nvContentPartPr>
              <p14:xfrm>
                <a:off x="6571050" y="4017486"/>
                <a:ext cx="69480" cy="95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C6E7CF-A1C8-4040-8A42-F5A40506BE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62050" y="4008486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E5CBA9B-906B-4974-8C58-5F72464806E6}"/>
              </a:ext>
            </a:extLst>
          </p:cNvPr>
          <p:cNvGrpSpPr/>
          <p:nvPr/>
        </p:nvGrpSpPr>
        <p:grpSpPr>
          <a:xfrm>
            <a:off x="6931770" y="3902286"/>
            <a:ext cx="188640" cy="86760"/>
            <a:chOff x="6931770" y="3902286"/>
            <a:chExt cx="188640" cy="8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ADEC75A-ABB8-4886-B9A7-6D97AD86BF54}"/>
                    </a:ext>
                  </a:extLst>
                </p14:cNvPr>
                <p14:cNvContentPartPr/>
                <p14:nvPr/>
              </p14:nvContentPartPr>
              <p14:xfrm>
                <a:off x="6931770" y="3902286"/>
                <a:ext cx="188640" cy="45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ADEC75A-ABB8-4886-B9A7-6D97AD86BF5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23130" y="3893286"/>
                  <a:ext cx="206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78AD8F8-9353-4C6A-B425-8D8E8C8764B2}"/>
                    </a:ext>
                  </a:extLst>
                </p14:cNvPr>
                <p14:cNvContentPartPr/>
                <p14:nvPr/>
              </p14:nvContentPartPr>
              <p14:xfrm>
                <a:off x="6949770" y="3977166"/>
                <a:ext cx="126360" cy="11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78AD8F8-9353-4C6A-B425-8D8E8C8764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41130" y="3968526"/>
                  <a:ext cx="1440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62DD383-DE7D-4130-97C7-E29AD6F08A21}"/>
                  </a:ext>
                </a:extLst>
              </p14:cNvPr>
              <p14:cNvContentPartPr/>
              <p14:nvPr/>
            </p14:nvContentPartPr>
            <p14:xfrm>
              <a:off x="7424610" y="3892566"/>
              <a:ext cx="131040" cy="15660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62DD383-DE7D-4130-97C7-E29AD6F08A2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415610" y="3883566"/>
                <a:ext cx="14868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6F6F835-E26A-495D-B754-7EDB180DE8A9}"/>
              </a:ext>
            </a:extLst>
          </p:cNvPr>
          <p:cNvGrpSpPr/>
          <p:nvPr/>
        </p:nvGrpSpPr>
        <p:grpSpPr>
          <a:xfrm>
            <a:off x="762450" y="3660366"/>
            <a:ext cx="1825200" cy="645840"/>
            <a:chOff x="762450" y="3660366"/>
            <a:chExt cx="182520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9F73F8F-B243-4FCD-8CBC-65D8A3934280}"/>
                    </a:ext>
                  </a:extLst>
                </p14:cNvPr>
                <p14:cNvContentPartPr/>
                <p14:nvPr/>
              </p14:nvContentPartPr>
              <p14:xfrm>
                <a:off x="2457690" y="3898326"/>
                <a:ext cx="97200" cy="13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9F73F8F-B243-4FCD-8CBC-65D8A393428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48690" y="3889326"/>
                  <a:ext cx="11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A60E965-011C-4A04-82DD-E8F371BEF484}"/>
                    </a:ext>
                  </a:extLst>
                </p14:cNvPr>
                <p14:cNvContentPartPr/>
                <p14:nvPr/>
              </p14:nvContentPartPr>
              <p14:xfrm>
                <a:off x="2484330" y="3951966"/>
                <a:ext cx="103320" cy="13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A60E965-011C-4A04-82DD-E8F371BEF48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75690" y="3942966"/>
                  <a:ext cx="12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4F7D024-159A-4061-8035-47EFB1B625A3}"/>
                    </a:ext>
                  </a:extLst>
                </p14:cNvPr>
                <p14:cNvContentPartPr/>
                <p14:nvPr/>
              </p14:nvContentPartPr>
              <p14:xfrm>
                <a:off x="853170" y="4213326"/>
                <a:ext cx="49320" cy="92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4F7D024-159A-4061-8035-47EFB1B625A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4170" y="4204686"/>
                  <a:ext cx="66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D074FF3-39C3-4270-B26A-34F9133427A1}"/>
                    </a:ext>
                  </a:extLst>
                </p14:cNvPr>
                <p14:cNvContentPartPr/>
                <p14:nvPr/>
              </p14:nvContentPartPr>
              <p14:xfrm>
                <a:off x="818610" y="4140246"/>
                <a:ext cx="196200" cy="58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D074FF3-39C3-4270-B26A-34F9133427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9610" y="4131246"/>
                  <a:ext cx="213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597A878-73BB-4DB4-8FE0-24F89CB95F48}"/>
                    </a:ext>
                  </a:extLst>
                </p14:cNvPr>
                <p14:cNvContentPartPr/>
                <p14:nvPr/>
              </p14:nvContentPartPr>
              <p14:xfrm>
                <a:off x="966210" y="4191006"/>
                <a:ext cx="155880" cy="94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597A878-73BB-4DB4-8FE0-24F89CB95F4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7210" y="4182006"/>
                  <a:ext cx="17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1F7426B-23F4-4BA7-BFDA-1ABFECE51C6E}"/>
                    </a:ext>
                  </a:extLst>
                </p14:cNvPr>
                <p14:cNvContentPartPr/>
                <p14:nvPr/>
              </p14:nvContentPartPr>
              <p14:xfrm>
                <a:off x="762450" y="3824166"/>
                <a:ext cx="239040" cy="30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1F7426B-23F4-4BA7-BFDA-1ABFECE51C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3450" y="3815526"/>
                  <a:ext cx="256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53373EE-8BF8-47C5-AD17-D5183803D5D8}"/>
                    </a:ext>
                  </a:extLst>
                </p14:cNvPr>
                <p14:cNvContentPartPr/>
                <p14:nvPr/>
              </p14:nvContentPartPr>
              <p14:xfrm>
                <a:off x="773250" y="3834606"/>
                <a:ext cx="248760" cy="200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53373EE-8BF8-47C5-AD17-D5183803D5D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64610" y="3825606"/>
                  <a:ext cx="266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E23B97B-B223-42DE-9FE2-D5089E3FB5DE}"/>
                    </a:ext>
                  </a:extLst>
                </p14:cNvPr>
                <p14:cNvContentPartPr/>
                <p14:nvPr/>
              </p14:nvContentPartPr>
              <p14:xfrm>
                <a:off x="833370" y="3671886"/>
                <a:ext cx="163080" cy="78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E23B97B-B223-42DE-9FE2-D5089E3FB5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4730" y="3662886"/>
                  <a:ext cx="180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F4BB790-B4B8-4198-A164-A1F90D1BE5AE}"/>
                    </a:ext>
                  </a:extLst>
                </p14:cNvPr>
                <p14:cNvContentPartPr/>
                <p14:nvPr/>
              </p14:nvContentPartPr>
              <p14:xfrm>
                <a:off x="1187250" y="3857646"/>
                <a:ext cx="124200" cy="196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F4BB790-B4B8-4198-A164-A1F90D1BE5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78610" y="3849006"/>
                  <a:ext cx="141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7B67E5F-B128-45DE-962B-2F82D0F16DFB}"/>
                    </a:ext>
                  </a:extLst>
                </p14:cNvPr>
                <p14:cNvContentPartPr/>
                <p14:nvPr/>
              </p14:nvContentPartPr>
              <p14:xfrm>
                <a:off x="1168530" y="3936486"/>
                <a:ext cx="114480" cy="12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7B67E5F-B128-45DE-962B-2F82D0F16DF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9890" y="3927846"/>
                  <a:ext cx="132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C1FC141-B044-47DC-83FF-493421B3CDEF}"/>
                    </a:ext>
                  </a:extLst>
                </p14:cNvPr>
                <p14:cNvContentPartPr/>
                <p14:nvPr/>
              </p14:nvContentPartPr>
              <p14:xfrm>
                <a:off x="1359690" y="3903726"/>
                <a:ext cx="93600" cy="136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C1FC141-B044-47DC-83FF-493421B3CDE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51050" y="3894726"/>
                  <a:ext cx="11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5E335CD-653F-43E2-93FD-D93BD12AF826}"/>
                    </a:ext>
                  </a:extLst>
                </p14:cNvPr>
                <p14:cNvContentPartPr/>
                <p14:nvPr/>
              </p14:nvContentPartPr>
              <p14:xfrm>
                <a:off x="1522050" y="3752166"/>
                <a:ext cx="231120" cy="347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5E335CD-653F-43E2-93FD-D93BD12AF8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13410" y="3743526"/>
                  <a:ext cx="2487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5ACC8FA-FCF9-4A29-9D66-05C17203EAA6}"/>
                    </a:ext>
                  </a:extLst>
                </p14:cNvPr>
                <p14:cNvContentPartPr/>
                <p14:nvPr/>
              </p14:nvContentPartPr>
              <p14:xfrm>
                <a:off x="1802850" y="3927846"/>
                <a:ext cx="29160" cy="137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5ACC8FA-FCF9-4A29-9D66-05C17203EAA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94210" y="3919206"/>
                  <a:ext cx="46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5668273-082B-4AE4-B67A-848811F09618}"/>
                    </a:ext>
                  </a:extLst>
                </p14:cNvPr>
                <p14:cNvContentPartPr/>
                <p14:nvPr/>
              </p14:nvContentPartPr>
              <p14:xfrm>
                <a:off x="1882050" y="3918846"/>
                <a:ext cx="182520" cy="163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5668273-082B-4AE4-B67A-848811F0961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73410" y="3910206"/>
                  <a:ext cx="200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4B3F210-C638-42BB-91B8-5E66ED54365F}"/>
                    </a:ext>
                  </a:extLst>
                </p14:cNvPr>
                <p14:cNvContentPartPr/>
                <p14:nvPr/>
              </p14:nvContentPartPr>
              <p14:xfrm>
                <a:off x="2014530" y="3660366"/>
                <a:ext cx="127440" cy="250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4B3F210-C638-42BB-91B8-5E66ED54365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05890" y="3651366"/>
                  <a:ext cx="145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4805E5B-7092-490A-B82E-6AA15DDE7D24}"/>
                    </a:ext>
                  </a:extLst>
                </p14:cNvPr>
                <p14:cNvContentPartPr/>
                <p14:nvPr/>
              </p14:nvContentPartPr>
              <p14:xfrm>
                <a:off x="2103810" y="3685926"/>
                <a:ext cx="23760" cy="135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4805E5B-7092-490A-B82E-6AA15DDE7D2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094810" y="3677286"/>
                  <a:ext cx="4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8C4FFAA-722E-4745-9C15-600344ABF8C6}"/>
                    </a:ext>
                  </a:extLst>
                </p14:cNvPr>
                <p14:cNvContentPartPr/>
                <p14:nvPr/>
              </p14:nvContentPartPr>
              <p14:xfrm>
                <a:off x="2259690" y="3677646"/>
                <a:ext cx="91080" cy="4453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8C4FFAA-722E-4745-9C15-600344ABF8C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50690" y="3668646"/>
                  <a:ext cx="10872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9EC214E-C253-43A5-9044-B8E13D7DDEFE}"/>
              </a:ext>
            </a:extLst>
          </p:cNvPr>
          <p:cNvGrpSpPr/>
          <p:nvPr/>
        </p:nvGrpSpPr>
        <p:grpSpPr>
          <a:xfrm>
            <a:off x="1633650" y="4411326"/>
            <a:ext cx="105480" cy="171720"/>
            <a:chOff x="1633650" y="4411326"/>
            <a:chExt cx="1054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A82F037-AC22-46D3-8DD4-54EC3BB3A751}"/>
                    </a:ext>
                  </a:extLst>
                </p14:cNvPr>
                <p14:cNvContentPartPr/>
                <p14:nvPr/>
              </p14:nvContentPartPr>
              <p14:xfrm>
                <a:off x="1633650" y="4446606"/>
                <a:ext cx="21600" cy="119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A82F037-AC22-46D3-8DD4-54EC3BB3A75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25010" y="4437606"/>
                  <a:ext cx="3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7311882-00B7-41CF-B5D6-CE837459008F}"/>
                    </a:ext>
                  </a:extLst>
                </p14:cNvPr>
                <p14:cNvContentPartPr/>
                <p14:nvPr/>
              </p14:nvContentPartPr>
              <p14:xfrm>
                <a:off x="1713210" y="4411326"/>
                <a:ext cx="25920" cy="171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7311882-00B7-41CF-B5D6-CE837459008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04570" y="4402326"/>
                  <a:ext cx="4356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47B29D3-F9B5-4DD6-9EEC-BB03DC0B84BF}"/>
              </a:ext>
            </a:extLst>
          </p:cNvPr>
          <p:cNvGrpSpPr/>
          <p:nvPr/>
        </p:nvGrpSpPr>
        <p:grpSpPr>
          <a:xfrm>
            <a:off x="1378410" y="4765566"/>
            <a:ext cx="331920" cy="619200"/>
            <a:chOff x="1378410" y="4765566"/>
            <a:chExt cx="331920" cy="6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C4F6D1F-789E-45F8-99BF-CA29C94EA5E0}"/>
                    </a:ext>
                  </a:extLst>
                </p14:cNvPr>
                <p14:cNvContentPartPr/>
                <p14:nvPr/>
              </p14:nvContentPartPr>
              <p14:xfrm>
                <a:off x="1407930" y="4908846"/>
                <a:ext cx="222480" cy="21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C4F6D1F-789E-45F8-99BF-CA29C94EA5E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399290" y="4899846"/>
                  <a:ext cx="24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ED899C8-5859-496F-8590-F481DC750F9C}"/>
                    </a:ext>
                  </a:extLst>
                </p14:cNvPr>
                <p14:cNvContentPartPr/>
                <p14:nvPr/>
              </p14:nvContentPartPr>
              <p14:xfrm>
                <a:off x="1406850" y="4917846"/>
                <a:ext cx="228240" cy="239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ED899C8-5859-496F-8590-F481DC750F9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398210" y="4909206"/>
                  <a:ext cx="245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CACCFB1-D880-4B0A-8B2B-0620850FD311}"/>
                    </a:ext>
                  </a:extLst>
                </p14:cNvPr>
                <p14:cNvContentPartPr/>
                <p14:nvPr/>
              </p14:nvContentPartPr>
              <p14:xfrm>
                <a:off x="1421250" y="5274966"/>
                <a:ext cx="45360" cy="104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ACCFB1-D880-4B0A-8B2B-0620850FD31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412250" y="5265966"/>
                  <a:ext cx="63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DA15E4C-BC6C-4B54-8BF4-B3E5AE185055}"/>
                    </a:ext>
                  </a:extLst>
                </p14:cNvPr>
                <p14:cNvContentPartPr/>
                <p14:nvPr/>
              </p14:nvContentPartPr>
              <p14:xfrm>
                <a:off x="1378410" y="5219886"/>
                <a:ext cx="203040" cy="75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DA15E4C-BC6C-4B54-8BF4-B3E5AE18505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69770" y="5210886"/>
                  <a:ext cx="22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1233A6-4585-478A-9BA8-8DCB037C8F2B}"/>
                    </a:ext>
                  </a:extLst>
                </p14:cNvPr>
                <p14:cNvContentPartPr/>
                <p14:nvPr/>
              </p14:nvContentPartPr>
              <p14:xfrm>
                <a:off x="1540770" y="5287206"/>
                <a:ext cx="169560" cy="97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1233A6-4585-478A-9BA8-8DCB037C8F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32130" y="5278566"/>
                  <a:ext cx="18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1BB7724-A5FF-48EB-A8B8-441182B2EA37}"/>
                    </a:ext>
                  </a:extLst>
                </p14:cNvPr>
                <p14:cNvContentPartPr/>
                <p14:nvPr/>
              </p14:nvContentPartPr>
              <p14:xfrm>
                <a:off x="1510170" y="4765566"/>
                <a:ext cx="160200" cy="84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1BB7724-A5FF-48EB-A8B8-441182B2EA3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01530" y="4756926"/>
                  <a:ext cx="1778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397B1D3-B727-4F79-AA72-A9F0586EF7C2}"/>
              </a:ext>
            </a:extLst>
          </p:cNvPr>
          <p:cNvGrpSpPr/>
          <p:nvPr/>
        </p:nvGrpSpPr>
        <p:grpSpPr>
          <a:xfrm>
            <a:off x="1926330" y="4794006"/>
            <a:ext cx="650880" cy="391680"/>
            <a:chOff x="1926330" y="4794006"/>
            <a:chExt cx="65088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D1A1B36-4685-4857-A22A-C290C2D07A58}"/>
                    </a:ext>
                  </a:extLst>
                </p14:cNvPr>
                <p14:cNvContentPartPr/>
                <p14:nvPr/>
              </p14:nvContentPartPr>
              <p14:xfrm>
                <a:off x="1926330" y="4918566"/>
                <a:ext cx="40680" cy="236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D1A1B36-4685-4857-A22A-C290C2D07A5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17330" y="4909566"/>
                  <a:ext cx="58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E33C142-BEB9-4CFE-BFE1-940AE96B1E8F}"/>
                    </a:ext>
                  </a:extLst>
                </p14:cNvPr>
                <p14:cNvContentPartPr/>
                <p14:nvPr/>
              </p14:nvContentPartPr>
              <p14:xfrm>
                <a:off x="1999410" y="4917126"/>
                <a:ext cx="29880" cy="228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E33C142-BEB9-4CFE-BFE1-940AE96B1E8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90410" y="4908126"/>
                  <a:ext cx="47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54E57D5-26B0-4CC3-A96D-C61F26D1AD78}"/>
                    </a:ext>
                  </a:extLst>
                </p14:cNvPr>
                <p14:cNvContentPartPr/>
                <p14:nvPr/>
              </p14:nvContentPartPr>
              <p14:xfrm>
                <a:off x="2082210" y="5020086"/>
                <a:ext cx="203400" cy="140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54E57D5-26B0-4CC3-A96D-C61F26D1AD7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073210" y="5011086"/>
                  <a:ext cx="22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BBE0E46-C8FB-4163-9CC9-7E56DD430F49}"/>
                    </a:ext>
                  </a:extLst>
                </p14:cNvPr>
                <p14:cNvContentPartPr/>
                <p14:nvPr/>
              </p14:nvContentPartPr>
              <p14:xfrm>
                <a:off x="2350410" y="4943766"/>
                <a:ext cx="31320" cy="1897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BBE0E46-C8FB-4163-9CC9-7E56DD430F4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41410" y="4935126"/>
                  <a:ext cx="48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2D139E-0F98-47BF-89F0-CC2D85E53482}"/>
                    </a:ext>
                  </a:extLst>
                </p14:cNvPr>
                <p14:cNvContentPartPr/>
                <p14:nvPr/>
              </p14:nvContentPartPr>
              <p14:xfrm>
                <a:off x="2428890" y="4917126"/>
                <a:ext cx="21600" cy="226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2D139E-0F98-47BF-89F0-CC2D85E5348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19890" y="4908126"/>
                  <a:ext cx="39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2032385-81D9-4EC7-8462-DBAF48FE2E17}"/>
                    </a:ext>
                  </a:extLst>
                </p14:cNvPr>
                <p14:cNvContentPartPr/>
                <p14:nvPr/>
              </p14:nvContentPartPr>
              <p14:xfrm>
                <a:off x="2513130" y="5117646"/>
                <a:ext cx="64080" cy="680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2032385-81D9-4EC7-8462-DBAF48FE2E1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04490" y="5108646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C0E8DD-CA3C-46E2-B804-9B8529E97F6E}"/>
                    </a:ext>
                  </a:extLst>
                </p14:cNvPr>
                <p14:cNvContentPartPr/>
                <p14:nvPr/>
              </p14:nvContentPartPr>
              <p14:xfrm>
                <a:off x="2438970" y="4794006"/>
                <a:ext cx="131040" cy="54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C0E8DD-CA3C-46E2-B804-9B8529E97F6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29970" y="4785006"/>
                  <a:ext cx="1486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08595AF-4D5F-476E-AF9D-2763668FF9B6}"/>
              </a:ext>
            </a:extLst>
          </p:cNvPr>
          <p:cNvGrpSpPr/>
          <p:nvPr/>
        </p:nvGrpSpPr>
        <p:grpSpPr>
          <a:xfrm>
            <a:off x="4662330" y="4889766"/>
            <a:ext cx="293040" cy="318960"/>
            <a:chOff x="4662330" y="4889766"/>
            <a:chExt cx="29304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C0FD262-D7C7-4660-BA70-074EDBA1EA31}"/>
                    </a:ext>
                  </a:extLst>
                </p14:cNvPr>
                <p14:cNvContentPartPr/>
                <p14:nvPr/>
              </p14:nvContentPartPr>
              <p14:xfrm>
                <a:off x="4662330" y="4989486"/>
                <a:ext cx="227520" cy="21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C0FD262-D7C7-4660-BA70-074EDBA1EA3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653330" y="4980486"/>
                  <a:ext cx="245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1BD2DCD-479F-42C1-9BA6-8DC719A3C122}"/>
                    </a:ext>
                  </a:extLst>
                </p14:cNvPr>
                <p14:cNvContentPartPr/>
                <p14:nvPr/>
              </p14:nvContentPartPr>
              <p14:xfrm>
                <a:off x="4672050" y="5078406"/>
                <a:ext cx="203400" cy="21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1BD2DCD-479F-42C1-9BA6-8DC719A3C12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663050" y="5069766"/>
                  <a:ext cx="221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9783391-9D63-41D9-A8AB-F35FDF18B990}"/>
                    </a:ext>
                  </a:extLst>
                </p14:cNvPr>
                <p14:cNvContentPartPr/>
                <p14:nvPr/>
              </p14:nvContentPartPr>
              <p14:xfrm>
                <a:off x="4776450" y="4889766"/>
                <a:ext cx="178920" cy="318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9783391-9D63-41D9-A8AB-F35FDF18B99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67450" y="4880766"/>
                  <a:ext cx="19656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BE0AB21-1002-4985-A5C1-02266BEF434C}"/>
              </a:ext>
            </a:extLst>
          </p:cNvPr>
          <p:cNvGrpSpPr/>
          <p:nvPr/>
        </p:nvGrpSpPr>
        <p:grpSpPr>
          <a:xfrm>
            <a:off x="5700930" y="4769166"/>
            <a:ext cx="1648080" cy="611280"/>
            <a:chOff x="5700930" y="4769166"/>
            <a:chExt cx="164808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319D097-09DC-414E-A171-1B7528F34DA1}"/>
                    </a:ext>
                  </a:extLst>
                </p14:cNvPr>
                <p14:cNvContentPartPr/>
                <p14:nvPr/>
              </p14:nvContentPartPr>
              <p14:xfrm>
                <a:off x="5700930" y="4914966"/>
                <a:ext cx="210600" cy="32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319D097-09DC-414E-A171-1B7528F34DA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92290" y="4906326"/>
                  <a:ext cx="228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9415862-EEFE-4EC1-8C36-563F9D3A02B5}"/>
                    </a:ext>
                  </a:extLst>
                </p14:cNvPr>
                <p14:cNvContentPartPr/>
                <p14:nvPr/>
              </p14:nvContentPartPr>
              <p14:xfrm>
                <a:off x="5709930" y="4929726"/>
                <a:ext cx="225720" cy="244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9415862-EEFE-4EC1-8C36-563F9D3A02B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00930" y="4920726"/>
                  <a:ext cx="243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55FC1CB-64DC-4BA0-BFBE-D9BE641F0F92}"/>
                    </a:ext>
                  </a:extLst>
                </p14:cNvPr>
                <p14:cNvContentPartPr/>
                <p14:nvPr/>
              </p14:nvContentPartPr>
              <p14:xfrm>
                <a:off x="5702730" y="5223126"/>
                <a:ext cx="73800" cy="157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55FC1CB-64DC-4BA0-BFBE-D9BE641F0F9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93730" y="5214126"/>
                  <a:ext cx="91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B633A0A-06B2-4757-9FB6-87AE3FEFD2D7}"/>
                    </a:ext>
                  </a:extLst>
                </p14:cNvPr>
                <p14:cNvContentPartPr/>
                <p14:nvPr/>
              </p14:nvContentPartPr>
              <p14:xfrm>
                <a:off x="5807850" y="5257686"/>
                <a:ext cx="259560" cy="90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B633A0A-06B2-4757-9FB6-87AE3FEFD2D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99210" y="5248686"/>
                  <a:ext cx="277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9C58758-EB8C-41A1-BAD5-0ADCAA1F0286}"/>
                    </a:ext>
                  </a:extLst>
                </p14:cNvPr>
                <p14:cNvContentPartPr/>
                <p14:nvPr/>
              </p14:nvContentPartPr>
              <p14:xfrm>
                <a:off x="5805690" y="4769166"/>
                <a:ext cx="150120" cy="133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9C58758-EB8C-41A1-BAD5-0ADCAA1F028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96690" y="4760166"/>
                  <a:ext cx="167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DCFEF2B-558D-43EE-A4B3-0FB1A70A866E}"/>
                    </a:ext>
                  </a:extLst>
                </p14:cNvPr>
                <p14:cNvContentPartPr/>
                <p14:nvPr/>
              </p14:nvContentPartPr>
              <p14:xfrm>
                <a:off x="6146970" y="4943406"/>
                <a:ext cx="32040" cy="208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DCFEF2B-558D-43EE-A4B3-0FB1A70A866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38330" y="4934406"/>
                  <a:ext cx="49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BF86AC0-BB07-4CB1-9892-E8B8F9EBAC9E}"/>
                    </a:ext>
                  </a:extLst>
                </p14:cNvPr>
                <p14:cNvContentPartPr/>
                <p14:nvPr/>
              </p14:nvContentPartPr>
              <p14:xfrm>
                <a:off x="6221490" y="4944846"/>
                <a:ext cx="25920" cy="214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BF86AC0-BB07-4CB1-9892-E8B8F9EBAC9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12490" y="4935846"/>
                  <a:ext cx="43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E55D6DA-5086-4DDD-A833-3BF055EDFE56}"/>
                    </a:ext>
                  </a:extLst>
                </p14:cNvPr>
                <p14:cNvContentPartPr/>
                <p14:nvPr/>
              </p14:nvContentPartPr>
              <p14:xfrm>
                <a:off x="6301410" y="5044566"/>
                <a:ext cx="203400" cy="145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E55D6DA-5086-4DDD-A833-3BF055EDFE5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92410" y="5035566"/>
                  <a:ext cx="221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29E4DC2-6741-46A3-8908-E38496A39DDC}"/>
                    </a:ext>
                  </a:extLst>
                </p14:cNvPr>
                <p14:cNvContentPartPr/>
                <p14:nvPr/>
              </p14:nvContentPartPr>
              <p14:xfrm>
                <a:off x="6549810" y="4933326"/>
                <a:ext cx="107280" cy="234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29E4DC2-6741-46A3-8908-E38496A39DD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41170" y="4924326"/>
                  <a:ext cx="124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5CF0A8F-3CB8-4AA8-ABAA-CF92D012757C}"/>
                    </a:ext>
                  </a:extLst>
                </p14:cNvPr>
                <p14:cNvContentPartPr/>
                <p14:nvPr/>
              </p14:nvContentPartPr>
              <p14:xfrm>
                <a:off x="6699210" y="5142126"/>
                <a:ext cx="96840" cy="94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5CF0A8F-3CB8-4AA8-ABAA-CF92D012757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90570" y="5133126"/>
                  <a:ext cx="114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8E8214C-30D0-4ED9-8B09-6F30BF95C1CF}"/>
                    </a:ext>
                  </a:extLst>
                </p14:cNvPr>
                <p14:cNvContentPartPr/>
                <p14:nvPr/>
              </p14:nvContentPartPr>
              <p14:xfrm>
                <a:off x="6691650" y="4836486"/>
                <a:ext cx="119520" cy="82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8E8214C-30D0-4ED9-8B09-6F30BF95C1C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83010" y="4827486"/>
                  <a:ext cx="137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9B2293D-542E-4F7D-8830-253DB3096761}"/>
                    </a:ext>
                  </a:extLst>
                </p14:cNvPr>
                <p14:cNvContentPartPr/>
                <p14:nvPr/>
              </p14:nvContentPartPr>
              <p14:xfrm>
                <a:off x="6915930" y="5028726"/>
                <a:ext cx="152280" cy="78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9B2293D-542E-4F7D-8830-253DB309676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06930" y="5019726"/>
                  <a:ext cx="16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A2D04CF-80E5-495E-8972-F8E194A99E8C}"/>
                    </a:ext>
                  </a:extLst>
                </p14:cNvPr>
                <p14:cNvContentPartPr/>
                <p14:nvPr/>
              </p14:nvContentPartPr>
              <p14:xfrm>
                <a:off x="7203210" y="5007486"/>
                <a:ext cx="145800" cy="145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A2D04CF-80E5-495E-8972-F8E194A99E8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94570" y="4998846"/>
                  <a:ext cx="1634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B5307CF5-F37B-4DFB-BA1A-0AC1CDDEF880}"/>
              </a:ext>
            </a:extLst>
          </p:cNvPr>
          <p:cNvGrpSpPr/>
          <p:nvPr/>
        </p:nvGrpSpPr>
        <p:grpSpPr>
          <a:xfrm>
            <a:off x="7760850" y="3778446"/>
            <a:ext cx="1658520" cy="1266840"/>
            <a:chOff x="7760850" y="3778446"/>
            <a:chExt cx="1658520" cy="12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93EC62B-85EA-46A0-8289-F9AB60C88050}"/>
                    </a:ext>
                  </a:extLst>
                </p14:cNvPr>
                <p14:cNvContentPartPr/>
                <p14:nvPr/>
              </p14:nvContentPartPr>
              <p14:xfrm>
                <a:off x="7760850" y="3961326"/>
                <a:ext cx="1495080" cy="1083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93EC62B-85EA-46A0-8289-F9AB60C8805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51850" y="3952326"/>
                  <a:ext cx="1512720" cy="11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4D3F7CA-CAB4-4C3B-8743-55DA16F9164F}"/>
                    </a:ext>
                  </a:extLst>
                </p14:cNvPr>
                <p14:cNvContentPartPr/>
                <p14:nvPr/>
              </p14:nvContentPartPr>
              <p14:xfrm>
                <a:off x="9133890" y="3778446"/>
                <a:ext cx="285480" cy="3366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4D3F7CA-CAB4-4C3B-8743-55DA16F9164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25250" y="3769806"/>
                  <a:ext cx="303120" cy="35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25F9BA1-EA24-4296-BDF7-1462C63EA4A7}"/>
                  </a:ext>
                </a:extLst>
              </p14:cNvPr>
              <p14:cNvContentPartPr/>
              <p14:nvPr/>
            </p14:nvContentPartPr>
            <p14:xfrm>
              <a:off x="9985650" y="3953766"/>
              <a:ext cx="129240" cy="1512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25F9BA1-EA24-4296-BDF7-1462C63EA4A7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976650" y="3945126"/>
                <a:ext cx="146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C4389FD-0EBC-43E6-BA15-8939672E8544}"/>
                  </a:ext>
                </a:extLst>
              </p14:cNvPr>
              <p14:cNvContentPartPr/>
              <p14:nvPr/>
            </p14:nvContentPartPr>
            <p14:xfrm>
              <a:off x="9982770" y="4058166"/>
              <a:ext cx="105120" cy="57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C4389FD-0EBC-43E6-BA15-8939672E854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973770" y="4049526"/>
                <a:ext cx="12276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CEB6190-75C0-46AF-8723-C0D33CCB0E72}"/>
              </a:ext>
            </a:extLst>
          </p:cNvPr>
          <p:cNvGrpSpPr/>
          <p:nvPr/>
        </p:nvGrpSpPr>
        <p:grpSpPr>
          <a:xfrm>
            <a:off x="10345290" y="3697446"/>
            <a:ext cx="1060200" cy="662040"/>
            <a:chOff x="10345290" y="3697446"/>
            <a:chExt cx="1060200" cy="66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7C05649-D3A5-4F42-A544-984865119067}"/>
                    </a:ext>
                  </a:extLst>
                </p14:cNvPr>
                <p14:cNvContentPartPr/>
                <p14:nvPr/>
              </p14:nvContentPartPr>
              <p14:xfrm>
                <a:off x="10419450" y="3702486"/>
                <a:ext cx="134280" cy="1962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7C05649-D3A5-4F42-A544-98486511906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10810" y="3693846"/>
                  <a:ext cx="151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85A87AC-6600-4765-BB30-BB751FB307E6}"/>
                    </a:ext>
                  </a:extLst>
                </p14:cNvPr>
                <p14:cNvContentPartPr/>
                <p14:nvPr/>
              </p14:nvContentPartPr>
              <p14:xfrm>
                <a:off x="10672170" y="3779166"/>
                <a:ext cx="93600" cy="83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85A87AC-6600-4765-BB30-BB751FB307E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63170" y="3770166"/>
                  <a:ext cx="111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9CD33B7-52A7-4F45-AF59-F24D7C424963}"/>
                    </a:ext>
                  </a:extLst>
                </p14:cNvPr>
                <p14:cNvContentPartPr/>
                <p14:nvPr/>
              </p14:nvContentPartPr>
              <p14:xfrm>
                <a:off x="10888890" y="3697446"/>
                <a:ext cx="21960" cy="1724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9CD33B7-52A7-4F45-AF59-F24D7C42496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80250" y="3688806"/>
                  <a:ext cx="3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E234953-413F-4335-A03A-C8A0D5402B9E}"/>
                    </a:ext>
                  </a:extLst>
                </p14:cNvPr>
                <p14:cNvContentPartPr/>
                <p14:nvPr/>
              </p14:nvContentPartPr>
              <p14:xfrm>
                <a:off x="10960170" y="3780246"/>
                <a:ext cx="70200" cy="74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E234953-413F-4335-A03A-C8A0D5402B9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51170" y="3771606"/>
                  <a:ext cx="87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1842165-1EE8-4105-8159-34603B83E334}"/>
                    </a:ext>
                  </a:extLst>
                </p14:cNvPr>
                <p14:cNvContentPartPr/>
                <p14:nvPr/>
              </p14:nvContentPartPr>
              <p14:xfrm>
                <a:off x="11079690" y="3762246"/>
                <a:ext cx="77760" cy="213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1842165-1EE8-4105-8159-34603B83E33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70690" y="3753606"/>
                  <a:ext cx="95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522BCB6-1E32-45B7-9373-EF4160FA1D57}"/>
                    </a:ext>
                  </a:extLst>
                </p14:cNvPr>
                <p14:cNvContentPartPr/>
                <p14:nvPr/>
              </p14:nvContentPartPr>
              <p14:xfrm>
                <a:off x="11190930" y="3793926"/>
                <a:ext cx="57960" cy="83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522BCB6-1E32-45B7-9373-EF4160FA1D5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82290" y="3784926"/>
                  <a:ext cx="75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5AB047A-9290-4B81-9ADF-82828520484D}"/>
                    </a:ext>
                  </a:extLst>
                </p14:cNvPr>
                <p14:cNvContentPartPr/>
                <p14:nvPr/>
              </p14:nvContentPartPr>
              <p14:xfrm>
                <a:off x="10345290" y="4012446"/>
                <a:ext cx="1060200" cy="43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5AB047A-9290-4B81-9ADF-82828520484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336290" y="4003446"/>
                  <a:ext cx="1077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20D5930-F715-4866-AEC3-56614B6E1B24}"/>
                    </a:ext>
                  </a:extLst>
                </p14:cNvPr>
                <p14:cNvContentPartPr/>
                <p14:nvPr/>
              </p14:nvContentPartPr>
              <p14:xfrm>
                <a:off x="10882410" y="4198566"/>
                <a:ext cx="156600" cy="160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20D5930-F715-4866-AEC3-56614B6E1B2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73410" y="4189566"/>
                  <a:ext cx="174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C9743C6-E33C-48D0-B431-294549D6A4FB}"/>
                    </a:ext>
                  </a:extLst>
                </p14:cNvPr>
                <p14:cNvContentPartPr/>
                <p14:nvPr/>
              </p14:nvContentPartPr>
              <p14:xfrm>
                <a:off x="11069610" y="4122606"/>
                <a:ext cx="117720" cy="730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C9743C6-E33C-48D0-B431-294549D6A4F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060610" y="4113606"/>
                  <a:ext cx="1353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E21DC45-DC99-4AFE-9EFA-B442D0EDCBB9}"/>
              </a:ext>
            </a:extLst>
          </p:cNvPr>
          <p:cNvGrpSpPr/>
          <p:nvPr/>
        </p:nvGrpSpPr>
        <p:grpSpPr>
          <a:xfrm>
            <a:off x="3165810" y="6001446"/>
            <a:ext cx="2884680" cy="473760"/>
            <a:chOff x="3165810" y="6001446"/>
            <a:chExt cx="288468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E7FE815-CE36-4934-81B6-08D731B6AFD8}"/>
                    </a:ext>
                  </a:extLst>
                </p14:cNvPr>
                <p14:cNvContentPartPr/>
                <p14:nvPr/>
              </p14:nvContentPartPr>
              <p14:xfrm>
                <a:off x="3165810" y="6075246"/>
                <a:ext cx="18360" cy="247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E7FE815-CE36-4934-81B6-08D731B6AFD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6810" y="6066246"/>
                  <a:ext cx="36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997E0A6-2F12-4730-8FF7-3FF4FE015BCD}"/>
                    </a:ext>
                  </a:extLst>
                </p14:cNvPr>
                <p14:cNvContentPartPr/>
                <p14:nvPr/>
              </p14:nvContentPartPr>
              <p14:xfrm>
                <a:off x="3176610" y="6050406"/>
                <a:ext cx="216360" cy="244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997E0A6-2F12-4730-8FF7-3FF4FE015BC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167610" y="6041766"/>
                  <a:ext cx="234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6DE4B91-D1AC-431D-8E25-45F74B07048B}"/>
                    </a:ext>
                  </a:extLst>
                </p14:cNvPr>
                <p14:cNvContentPartPr/>
                <p14:nvPr/>
              </p14:nvContentPartPr>
              <p14:xfrm>
                <a:off x="3471090" y="6170646"/>
                <a:ext cx="109080" cy="128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6DE4B91-D1AC-431D-8E25-45F74B07048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462090" y="6161646"/>
                  <a:ext cx="126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2896E7E-C083-40C0-897D-EA5F2B25B1E5}"/>
                    </a:ext>
                  </a:extLst>
                </p14:cNvPr>
                <p14:cNvContentPartPr/>
                <p14:nvPr/>
              </p14:nvContentPartPr>
              <p14:xfrm>
                <a:off x="3619050" y="6207366"/>
                <a:ext cx="105840" cy="79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2896E7E-C083-40C0-897D-EA5F2B25B1E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610410" y="6198366"/>
                  <a:ext cx="123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EDA3185-8D64-424D-9D83-4B4C60FDFB05}"/>
                    </a:ext>
                  </a:extLst>
                </p14:cNvPr>
                <p14:cNvContentPartPr/>
                <p14:nvPr/>
              </p14:nvContentPartPr>
              <p14:xfrm>
                <a:off x="3781410" y="6097206"/>
                <a:ext cx="123480" cy="212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EDA3185-8D64-424D-9D83-4B4C60FDFB0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772770" y="6088206"/>
                  <a:ext cx="141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338A0A5-C16B-4447-A766-DD9BDD79BF9E}"/>
                    </a:ext>
                  </a:extLst>
                </p14:cNvPr>
                <p14:cNvContentPartPr/>
                <p14:nvPr/>
              </p14:nvContentPartPr>
              <p14:xfrm>
                <a:off x="3926490" y="6204846"/>
                <a:ext cx="233640" cy="1058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338A0A5-C16B-4447-A766-DD9BDD79BF9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917850" y="6196206"/>
                  <a:ext cx="251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0F866BA-1866-47CC-8F92-8FB0D2FF37F9}"/>
                    </a:ext>
                  </a:extLst>
                </p14:cNvPr>
                <p14:cNvContentPartPr/>
                <p14:nvPr/>
              </p14:nvContentPartPr>
              <p14:xfrm>
                <a:off x="4179570" y="6001446"/>
                <a:ext cx="11880" cy="986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0F866BA-1866-47CC-8F92-8FB0D2FF37F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70570" y="5992446"/>
                  <a:ext cx="2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42E98DC-6FFB-4360-BC11-8E07C280BB60}"/>
                    </a:ext>
                  </a:extLst>
                </p14:cNvPr>
                <p14:cNvContentPartPr/>
                <p14:nvPr/>
              </p14:nvContentPartPr>
              <p14:xfrm>
                <a:off x="4215210" y="6152286"/>
                <a:ext cx="395280" cy="1544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42E98DC-6FFB-4360-BC11-8E07C280BB6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206210" y="6143646"/>
                  <a:ext cx="412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9E5E33F-1B9D-4023-B247-6B2EB9A552EA}"/>
                    </a:ext>
                  </a:extLst>
                </p14:cNvPr>
                <p14:cNvContentPartPr/>
                <p14:nvPr/>
              </p14:nvContentPartPr>
              <p14:xfrm>
                <a:off x="4533810" y="6112326"/>
                <a:ext cx="41400" cy="172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9E5E33F-1B9D-4023-B247-6B2EB9A552E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25170" y="6103686"/>
                  <a:ext cx="59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58942B1-42BC-4AD6-A601-1964722D6791}"/>
                    </a:ext>
                  </a:extLst>
                </p14:cNvPr>
                <p14:cNvContentPartPr/>
                <p14:nvPr/>
              </p14:nvContentPartPr>
              <p14:xfrm>
                <a:off x="4649730" y="6149406"/>
                <a:ext cx="291960" cy="122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58942B1-42BC-4AD6-A601-1964722D679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41090" y="6140766"/>
                  <a:ext cx="30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F79FE96-36CD-4C17-AC91-AD194E254B0F}"/>
                    </a:ext>
                  </a:extLst>
                </p14:cNvPr>
                <p14:cNvContentPartPr/>
                <p14:nvPr/>
              </p14:nvContentPartPr>
              <p14:xfrm>
                <a:off x="5008290" y="6139686"/>
                <a:ext cx="471240" cy="295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F79FE96-36CD-4C17-AC91-AD194E254B0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99290" y="6131046"/>
                  <a:ext cx="488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55AB8CE-EE87-4BA4-A681-5887FE0392A1}"/>
                    </a:ext>
                  </a:extLst>
                </p14:cNvPr>
                <p14:cNvContentPartPr/>
                <p14:nvPr/>
              </p14:nvContentPartPr>
              <p14:xfrm>
                <a:off x="5505810" y="6082806"/>
                <a:ext cx="126360" cy="223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55AB8CE-EE87-4BA4-A681-5887FE0392A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496810" y="6073806"/>
                  <a:ext cx="144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FA7E97D-EF52-43AC-811E-C06A0749F574}"/>
                    </a:ext>
                  </a:extLst>
                </p14:cNvPr>
                <p14:cNvContentPartPr/>
                <p14:nvPr/>
              </p14:nvContentPartPr>
              <p14:xfrm>
                <a:off x="5563770" y="6085326"/>
                <a:ext cx="171720" cy="2268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FA7E97D-EF52-43AC-811E-C06A0749F57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54770" y="6076326"/>
                  <a:ext cx="189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36CBC91-C91B-4E3A-9BF0-DC89B8EC8485}"/>
                    </a:ext>
                  </a:extLst>
                </p14:cNvPr>
                <p14:cNvContentPartPr/>
                <p14:nvPr/>
              </p14:nvContentPartPr>
              <p14:xfrm>
                <a:off x="5607330" y="6146886"/>
                <a:ext cx="306720" cy="3283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36CBC91-C91B-4E3A-9BF0-DC89B8EC848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598690" y="6138246"/>
                  <a:ext cx="3243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1004EBE-936D-4ECA-BCB6-FF0627298B86}"/>
                    </a:ext>
                  </a:extLst>
                </p14:cNvPr>
                <p14:cNvContentPartPr/>
                <p14:nvPr/>
              </p14:nvContentPartPr>
              <p14:xfrm>
                <a:off x="6045450" y="6256686"/>
                <a:ext cx="5040" cy="32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1004EBE-936D-4ECA-BCB6-FF0627298B8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036810" y="6247686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AA45C77-6BE5-48FC-9632-4325FF77214D}"/>
              </a:ext>
            </a:extLst>
          </p:cNvPr>
          <p:cNvGrpSpPr/>
          <p:nvPr/>
        </p:nvGrpSpPr>
        <p:grpSpPr>
          <a:xfrm>
            <a:off x="6503370" y="6297726"/>
            <a:ext cx="226800" cy="236160"/>
            <a:chOff x="6503370" y="6297726"/>
            <a:chExt cx="22680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80B7A52-5B08-4BEA-9AFA-9E37F10E4E68}"/>
                    </a:ext>
                  </a:extLst>
                </p14:cNvPr>
                <p14:cNvContentPartPr/>
                <p14:nvPr/>
              </p14:nvContentPartPr>
              <p14:xfrm>
                <a:off x="6503370" y="6303126"/>
                <a:ext cx="52560" cy="182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80B7A52-5B08-4BEA-9AFA-9E37F10E4E6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494730" y="6294126"/>
                  <a:ext cx="70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24B0B3F-CEAC-4A87-B1CF-B978EAFAD705}"/>
                    </a:ext>
                  </a:extLst>
                </p14:cNvPr>
                <p14:cNvContentPartPr/>
                <p14:nvPr/>
              </p14:nvContentPartPr>
              <p14:xfrm>
                <a:off x="6504810" y="6297726"/>
                <a:ext cx="225360" cy="236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24B0B3F-CEAC-4A87-B1CF-B978EAFAD70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496170" y="6288726"/>
                  <a:ext cx="243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B048551-C955-412F-806A-348EAF1072D7}"/>
                    </a:ext>
                  </a:extLst>
                </p14:cNvPr>
                <p14:cNvContentPartPr/>
                <p14:nvPr/>
              </p14:nvContentPartPr>
              <p14:xfrm>
                <a:off x="6565650" y="6498966"/>
                <a:ext cx="156960" cy="104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B048551-C955-412F-806A-348EAF1072D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557010" y="6490326"/>
                  <a:ext cx="17460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27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Matrix Chernoff Bound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1057792" cy="5327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an elegant generalization of Chernoff bound to the matrix setting.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 be independent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symmetric matrices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0≼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for some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≼</m:t>
                    </m:r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≼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.   For any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≥(1+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1057792" cy="5327036"/>
              </a:xfrm>
              <a:prstGeom prst="rect">
                <a:avLst/>
              </a:prstGeom>
              <a:blipFill>
                <a:blip r:embed="rId2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4BC247C-76AF-4749-97F6-26920D192819}"/>
              </a:ext>
            </a:extLst>
          </p:cNvPr>
          <p:cNvSpPr/>
          <p:nvPr/>
        </p:nvSpPr>
        <p:spPr>
          <a:xfrm>
            <a:off x="624254" y="1780440"/>
            <a:ext cx="11214587" cy="4484079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3DF55E-BF41-47EF-A42E-D0D0AD1A4A73}"/>
              </a:ext>
            </a:extLst>
          </p:cNvPr>
          <p:cNvGrpSpPr/>
          <p:nvPr/>
        </p:nvGrpSpPr>
        <p:grpSpPr>
          <a:xfrm>
            <a:off x="5781930" y="1803846"/>
            <a:ext cx="495000" cy="274320"/>
            <a:chOff x="5781930" y="1803846"/>
            <a:chExt cx="49500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12A028-EA32-4DCE-94AA-5491324EFC23}"/>
                    </a:ext>
                  </a:extLst>
                </p14:cNvPr>
                <p14:cNvContentPartPr/>
                <p14:nvPr/>
              </p14:nvContentPartPr>
              <p14:xfrm>
                <a:off x="5781930" y="1968366"/>
                <a:ext cx="95400" cy="109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12A028-EA32-4DCE-94AA-5491324EFC2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73290" y="1959366"/>
                  <a:ext cx="113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5BB69E-E512-4DE2-86FF-C6C435D6102C}"/>
                    </a:ext>
                  </a:extLst>
                </p14:cNvPr>
                <p14:cNvContentPartPr/>
                <p14:nvPr/>
              </p14:nvContentPartPr>
              <p14:xfrm>
                <a:off x="5847810" y="1838766"/>
                <a:ext cx="111600" cy="108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5BB69E-E512-4DE2-86FF-C6C435D610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38810" y="1829766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54D5E4-030F-4435-A02B-FF0C8C35C766}"/>
                    </a:ext>
                  </a:extLst>
                </p14:cNvPr>
                <p14:cNvContentPartPr/>
                <p14:nvPr/>
              </p14:nvContentPartPr>
              <p14:xfrm>
                <a:off x="5966610" y="1851366"/>
                <a:ext cx="135000" cy="91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54D5E4-030F-4435-A02B-FF0C8C35C7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57610" y="1842366"/>
                  <a:ext cx="152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7B4A4F-57F1-4F20-9F41-89AAE365E81D}"/>
                    </a:ext>
                  </a:extLst>
                </p14:cNvPr>
                <p14:cNvContentPartPr/>
                <p14:nvPr/>
              </p14:nvContentPartPr>
              <p14:xfrm>
                <a:off x="6114930" y="1803846"/>
                <a:ext cx="162000" cy="150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7B4A4F-57F1-4F20-9F41-89AAE365E81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06290" y="1794846"/>
                  <a:ext cx="17964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4297F7-50EC-40EE-8F73-3453D9B0EB74}"/>
                  </a:ext>
                </a:extLst>
              </p14:cNvPr>
              <p14:cNvContentPartPr/>
              <p14:nvPr/>
            </p14:nvContentPartPr>
            <p14:xfrm>
              <a:off x="8625210" y="2445366"/>
              <a:ext cx="202320" cy="18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4297F7-50EC-40EE-8F73-3453D9B0EB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6570" y="2436726"/>
                <a:ext cx="21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7F2ED1-5925-4642-B505-9B13E98B566E}"/>
                  </a:ext>
                </a:extLst>
              </p14:cNvPr>
              <p14:cNvContentPartPr/>
              <p14:nvPr/>
            </p14:nvContentPartPr>
            <p14:xfrm>
              <a:off x="9212010" y="2441766"/>
              <a:ext cx="252360" cy="35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7F2ED1-5925-4642-B505-9B13E98B56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03370" y="2433126"/>
                <a:ext cx="2700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B451A97-C69E-488C-A561-99727CE24C0E}"/>
              </a:ext>
            </a:extLst>
          </p:cNvPr>
          <p:cNvGrpSpPr/>
          <p:nvPr/>
        </p:nvGrpSpPr>
        <p:grpSpPr>
          <a:xfrm>
            <a:off x="8817090" y="200406"/>
            <a:ext cx="627840" cy="317880"/>
            <a:chOff x="8817090" y="200406"/>
            <a:chExt cx="62784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0BFC46-7AFE-49CB-8FDB-9B0F4D9BF9D0}"/>
                    </a:ext>
                  </a:extLst>
                </p14:cNvPr>
                <p14:cNvContentPartPr/>
                <p14:nvPr/>
              </p14:nvContentPartPr>
              <p14:xfrm>
                <a:off x="8817090" y="269886"/>
                <a:ext cx="116640" cy="10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0BFC46-7AFE-49CB-8FDB-9B0F4D9BF9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08090" y="260886"/>
                  <a:ext cx="134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BB9A31-1759-4A37-80C3-B14012F46588}"/>
                    </a:ext>
                  </a:extLst>
                </p14:cNvPr>
                <p14:cNvContentPartPr/>
                <p14:nvPr/>
              </p14:nvContentPartPr>
              <p14:xfrm>
                <a:off x="8968650" y="289326"/>
                <a:ext cx="95040" cy="86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BB9A31-1759-4A37-80C3-B14012F465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60010" y="280686"/>
                  <a:ext cx="112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3405C5-5A12-4C43-AF91-C35CB9234717}"/>
                    </a:ext>
                  </a:extLst>
                </p14:cNvPr>
                <p14:cNvContentPartPr/>
                <p14:nvPr/>
              </p14:nvContentPartPr>
              <p14:xfrm>
                <a:off x="9102570" y="280326"/>
                <a:ext cx="90000" cy="72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3405C5-5A12-4C43-AF91-C35CB92347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93570" y="271326"/>
                  <a:ext cx="107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03FBC9-6B8C-4A7F-855A-82AB3ECC3246}"/>
                    </a:ext>
                  </a:extLst>
                </p14:cNvPr>
                <p14:cNvContentPartPr/>
                <p14:nvPr/>
              </p14:nvContentPartPr>
              <p14:xfrm>
                <a:off x="9221370" y="200406"/>
                <a:ext cx="29520" cy="150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03FBC9-6B8C-4A7F-855A-82AB3ECC32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12370" y="191406"/>
                  <a:ext cx="47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A4F262-A2D8-45E7-B81A-54EF76532472}"/>
                    </a:ext>
                  </a:extLst>
                </p14:cNvPr>
                <p14:cNvContentPartPr/>
                <p14:nvPr/>
              </p14:nvContentPartPr>
              <p14:xfrm>
                <a:off x="9264930" y="251166"/>
                <a:ext cx="50040" cy="82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A4F262-A2D8-45E7-B81A-54EF765324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55930" y="242526"/>
                  <a:ext cx="67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BFD6C5-5C1D-4551-A22D-4D8B03B1587B}"/>
                    </a:ext>
                  </a:extLst>
                </p14:cNvPr>
                <p14:cNvContentPartPr/>
                <p14:nvPr/>
              </p14:nvContentPartPr>
              <p14:xfrm>
                <a:off x="9350610" y="228486"/>
                <a:ext cx="94320" cy="289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BFD6C5-5C1D-4551-A22D-4D8B03B158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41610" y="219846"/>
                  <a:ext cx="11196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2DA980-83AD-49B5-B7EE-8214B244A226}"/>
              </a:ext>
            </a:extLst>
          </p:cNvPr>
          <p:cNvGrpSpPr/>
          <p:nvPr/>
        </p:nvGrpSpPr>
        <p:grpSpPr>
          <a:xfrm>
            <a:off x="9768210" y="205806"/>
            <a:ext cx="1054800" cy="211680"/>
            <a:chOff x="9768210" y="205806"/>
            <a:chExt cx="105480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8BE015-2219-4F69-9D17-C7BF1E4FD2A3}"/>
                    </a:ext>
                  </a:extLst>
                </p14:cNvPr>
                <p14:cNvContentPartPr/>
                <p14:nvPr/>
              </p14:nvContentPartPr>
              <p14:xfrm>
                <a:off x="10730490" y="225966"/>
                <a:ext cx="6480" cy="155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8BE015-2219-4F69-9D17-C7BF1E4FD2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21850" y="216966"/>
                  <a:ext cx="24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6BA43F-D7C8-45FE-8543-FEA6BBF2F6A7}"/>
                    </a:ext>
                  </a:extLst>
                </p14:cNvPr>
                <p14:cNvContentPartPr/>
                <p14:nvPr/>
              </p14:nvContentPartPr>
              <p14:xfrm>
                <a:off x="10709970" y="205806"/>
                <a:ext cx="113040" cy="178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6BA43F-D7C8-45FE-8543-FEA6BBF2F6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00970" y="197166"/>
                  <a:ext cx="130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BABE2E-6C79-49A5-AA79-863E71C9B1D6}"/>
                    </a:ext>
                  </a:extLst>
                </p14:cNvPr>
                <p14:cNvContentPartPr/>
                <p14:nvPr/>
              </p14:nvContentPartPr>
              <p14:xfrm>
                <a:off x="10168890" y="252606"/>
                <a:ext cx="118800" cy="126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BABE2E-6C79-49A5-AA79-863E71C9B1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59890" y="243966"/>
                  <a:ext cx="136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384CE5-9ACE-48FF-B353-197EE2DE8B6D}"/>
                    </a:ext>
                  </a:extLst>
                </p14:cNvPr>
                <p14:cNvContentPartPr/>
                <p14:nvPr/>
              </p14:nvContentPartPr>
              <p14:xfrm>
                <a:off x="10186170" y="283566"/>
                <a:ext cx="64080" cy="116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384CE5-9ACE-48FF-B353-197EE2DE8B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77530" y="274926"/>
                  <a:ext cx="8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4D1931-5F7C-40AE-8058-A67D69EA2094}"/>
                    </a:ext>
                  </a:extLst>
                </p14:cNvPr>
                <p14:cNvContentPartPr/>
                <p14:nvPr/>
              </p14:nvContentPartPr>
              <p14:xfrm>
                <a:off x="10295970" y="299406"/>
                <a:ext cx="42480" cy="118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4D1931-5F7C-40AE-8058-A67D69EA20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87330" y="290766"/>
                  <a:ext cx="60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5F5A25-E23B-458A-848C-D070CA827B52}"/>
                    </a:ext>
                  </a:extLst>
                </p14:cNvPr>
                <p14:cNvContentPartPr/>
                <p14:nvPr/>
              </p14:nvContentPartPr>
              <p14:xfrm>
                <a:off x="10491810" y="249726"/>
                <a:ext cx="74520" cy="75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5F5A25-E23B-458A-848C-D070CA827B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2810" y="241086"/>
                  <a:ext cx="92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C849DB8-8C1F-4BE6-BAA1-CA70D5A4F276}"/>
                    </a:ext>
                  </a:extLst>
                </p14:cNvPr>
                <p14:cNvContentPartPr/>
                <p14:nvPr/>
              </p14:nvContentPartPr>
              <p14:xfrm>
                <a:off x="10477050" y="347286"/>
                <a:ext cx="74160" cy="26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C849DB8-8C1F-4BE6-BAA1-CA70D5A4F27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68410" y="338646"/>
                  <a:ext cx="91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DA45B1-6508-49F2-888B-67BC0948A831}"/>
                    </a:ext>
                  </a:extLst>
                </p14:cNvPr>
                <p14:cNvContentPartPr/>
                <p14:nvPr/>
              </p14:nvContentPartPr>
              <p14:xfrm>
                <a:off x="9977370" y="214806"/>
                <a:ext cx="91080" cy="113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DA45B1-6508-49F2-888B-67BC0948A83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68730" y="206166"/>
                  <a:ext cx="108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BACA57-B2CA-4BF8-8E2C-9AC5B90B3AE6}"/>
                    </a:ext>
                  </a:extLst>
                </p14:cNvPr>
                <p14:cNvContentPartPr/>
                <p14:nvPr/>
              </p14:nvContentPartPr>
              <p14:xfrm>
                <a:off x="9956850" y="351966"/>
                <a:ext cx="96120" cy="35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BACA57-B2CA-4BF8-8E2C-9AC5B90B3A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48210" y="343326"/>
                  <a:ext cx="113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C2C42A-4ECA-4BAA-8D81-E84D31BC0CFB}"/>
                    </a:ext>
                  </a:extLst>
                </p14:cNvPr>
                <p14:cNvContentPartPr/>
                <p14:nvPr/>
              </p14:nvContentPartPr>
              <p14:xfrm>
                <a:off x="9768210" y="233886"/>
                <a:ext cx="125280" cy="126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C2C42A-4ECA-4BAA-8D81-E84D31BC0C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59210" y="224886"/>
                  <a:ext cx="14292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48CB22-F27C-414A-8367-50CF88E1B082}"/>
                  </a:ext>
                </a:extLst>
              </p14:cNvPr>
              <p14:cNvContentPartPr/>
              <p14:nvPr/>
            </p14:nvContentPartPr>
            <p14:xfrm>
              <a:off x="3317010" y="2945766"/>
              <a:ext cx="1097640" cy="25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48CB22-F27C-414A-8367-50CF88E1B08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08010" y="2936766"/>
                <a:ext cx="11152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81E31AB-F68C-4761-AE6D-898ED119CA14}"/>
              </a:ext>
            </a:extLst>
          </p:cNvPr>
          <p:cNvGrpSpPr/>
          <p:nvPr/>
        </p:nvGrpSpPr>
        <p:grpSpPr>
          <a:xfrm>
            <a:off x="10058370" y="771006"/>
            <a:ext cx="1371600" cy="362880"/>
            <a:chOff x="10058370" y="771006"/>
            <a:chExt cx="137160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5D3EB04-DE2E-4A24-9A06-D54700B43C59}"/>
                    </a:ext>
                  </a:extLst>
                </p14:cNvPr>
                <p14:cNvContentPartPr/>
                <p14:nvPr/>
              </p14:nvContentPartPr>
              <p14:xfrm>
                <a:off x="10058370" y="791886"/>
                <a:ext cx="187560" cy="7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5D3EB04-DE2E-4A24-9A06-D54700B43C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49370" y="782886"/>
                  <a:ext cx="20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7CE4B7-0EBC-4C13-AB25-BAF7DEF6F11E}"/>
                    </a:ext>
                  </a:extLst>
                </p14:cNvPr>
                <p14:cNvContentPartPr/>
                <p14:nvPr/>
              </p14:nvContentPartPr>
              <p14:xfrm>
                <a:off x="10087530" y="797286"/>
                <a:ext cx="151560" cy="168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7CE4B7-0EBC-4C13-AB25-BAF7DEF6F11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78890" y="788286"/>
                  <a:ext cx="169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241CA7-93F9-456D-A928-7E9D07847C8F}"/>
                    </a:ext>
                  </a:extLst>
                </p14:cNvPr>
                <p14:cNvContentPartPr/>
                <p14:nvPr/>
              </p14:nvContentPartPr>
              <p14:xfrm>
                <a:off x="10323330" y="786126"/>
                <a:ext cx="111600" cy="34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241CA7-93F9-456D-A928-7E9D07847C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14330" y="777126"/>
                  <a:ext cx="129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5A9F1E-4C86-44DD-B793-82474A4EB356}"/>
                    </a:ext>
                  </a:extLst>
                </p14:cNvPr>
                <p14:cNvContentPartPr/>
                <p14:nvPr/>
              </p14:nvContentPartPr>
              <p14:xfrm>
                <a:off x="10336650" y="806286"/>
                <a:ext cx="90720" cy="139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5A9F1E-4C86-44DD-B793-82474A4EB3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28010" y="797286"/>
                  <a:ext cx="108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8CDED03-96EC-4734-AEC0-11D39BDE5EF0}"/>
                    </a:ext>
                  </a:extLst>
                </p14:cNvPr>
                <p14:cNvContentPartPr/>
                <p14:nvPr/>
              </p14:nvContentPartPr>
              <p14:xfrm>
                <a:off x="10339170" y="940926"/>
                <a:ext cx="74520" cy="9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8CDED03-96EC-4734-AEC0-11D39BDE5E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0170" y="931926"/>
                  <a:ext cx="92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5DF4D2-AD7A-4AAA-8CC2-E1B55D5C1820}"/>
                    </a:ext>
                  </a:extLst>
                </p14:cNvPr>
                <p14:cNvContentPartPr/>
                <p14:nvPr/>
              </p14:nvContentPartPr>
              <p14:xfrm>
                <a:off x="10493250" y="776766"/>
                <a:ext cx="194040" cy="198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5DF4D2-AD7A-4AAA-8CC2-E1B55D5C18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84250" y="768126"/>
                  <a:ext cx="211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D04BBE-BA6D-4472-9AA6-11C319CFBB02}"/>
                    </a:ext>
                  </a:extLst>
                </p14:cNvPr>
                <p14:cNvContentPartPr/>
                <p14:nvPr/>
              </p14:nvContentPartPr>
              <p14:xfrm>
                <a:off x="10588650" y="818166"/>
                <a:ext cx="142920" cy="197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D04BBE-BA6D-4472-9AA6-11C319CFBB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80010" y="809166"/>
                  <a:ext cx="160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D3309B-3CAB-4BA0-9686-39B354DD69AF}"/>
                    </a:ext>
                  </a:extLst>
                </p14:cNvPr>
                <p14:cNvContentPartPr/>
                <p14:nvPr/>
              </p14:nvContentPartPr>
              <p14:xfrm>
                <a:off x="10706010" y="871446"/>
                <a:ext cx="41400" cy="26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D3309B-3CAB-4BA0-9686-39B354DD69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97010" y="862446"/>
                  <a:ext cx="59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9DE029-6AEC-461A-B8E7-B0AF15097ACB}"/>
                    </a:ext>
                  </a:extLst>
                </p14:cNvPr>
                <p14:cNvContentPartPr/>
                <p14:nvPr/>
              </p14:nvContentPartPr>
              <p14:xfrm>
                <a:off x="10752450" y="771006"/>
                <a:ext cx="99720" cy="235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9DE029-6AEC-461A-B8E7-B0AF15097A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43810" y="762006"/>
                  <a:ext cx="117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250EBD-93FC-4362-893D-AEF642C1E717}"/>
                    </a:ext>
                  </a:extLst>
                </p14:cNvPr>
                <p14:cNvContentPartPr/>
                <p14:nvPr/>
              </p14:nvContentPartPr>
              <p14:xfrm>
                <a:off x="10986810" y="871806"/>
                <a:ext cx="75240" cy="4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250EBD-93FC-4362-893D-AEF642C1E7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77810" y="862806"/>
                  <a:ext cx="92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25E4CA-F2DF-4700-8234-25472B17CEB3}"/>
                    </a:ext>
                  </a:extLst>
                </p14:cNvPr>
                <p14:cNvContentPartPr/>
                <p14:nvPr/>
              </p14:nvContentPartPr>
              <p14:xfrm>
                <a:off x="11000130" y="928686"/>
                <a:ext cx="84600" cy="14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25E4CA-F2DF-4700-8234-25472B17CEB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91130" y="920046"/>
                  <a:ext cx="102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38ED94F-407C-4C2B-812B-CAE4FCF1179C}"/>
                    </a:ext>
                  </a:extLst>
                </p14:cNvPr>
                <p14:cNvContentPartPr/>
                <p14:nvPr/>
              </p14:nvContentPartPr>
              <p14:xfrm>
                <a:off x="11170050" y="823566"/>
                <a:ext cx="259920" cy="310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38ED94F-407C-4C2B-812B-CAE4FCF1179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61410" y="814926"/>
                  <a:ext cx="27756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114BCF-67E3-4BA2-BEE9-106870C8D262}"/>
              </a:ext>
            </a:extLst>
          </p:cNvPr>
          <p:cNvGrpSpPr/>
          <p:nvPr/>
        </p:nvGrpSpPr>
        <p:grpSpPr>
          <a:xfrm>
            <a:off x="10343490" y="1092486"/>
            <a:ext cx="775080" cy="473040"/>
            <a:chOff x="10343490" y="1092486"/>
            <a:chExt cx="77508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FCBCCF-006B-4634-A13D-11BE3F272B85}"/>
                    </a:ext>
                  </a:extLst>
                </p14:cNvPr>
                <p14:cNvContentPartPr/>
                <p14:nvPr/>
              </p14:nvContentPartPr>
              <p14:xfrm>
                <a:off x="10343490" y="1437006"/>
                <a:ext cx="202680" cy="128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FCBCCF-006B-4634-A13D-11BE3F272B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34850" y="1428366"/>
                  <a:ext cx="22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42DFB0-EEBD-490A-8F16-411A99633C3C}"/>
                    </a:ext>
                  </a:extLst>
                </p14:cNvPr>
                <p14:cNvContentPartPr/>
                <p14:nvPr/>
              </p14:nvContentPartPr>
              <p14:xfrm>
                <a:off x="10549050" y="1281126"/>
                <a:ext cx="93600" cy="40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42DFB0-EEBD-490A-8F16-411A99633C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40050" y="1272486"/>
                  <a:ext cx="111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8DBC00-CA17-4F66-B1C3-421340A0B905}"/>
                    </a:ext>
                  </a:extLst>
                </p14:cNvPr>
                <p14:cNvContentPartPr/>
                <p14:nvPr/>
              </p14:nvContentPartPr>
              <p14:xfrm>
                <a:off x="10728690" y="1197966"/>
                <a:ext cx="144360" cy="206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8DBC00-CA17-4F66-B1C3-421340A0B9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19690" y="1189326"/>
                  <a:ext cx="162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D84D08E-1519-4DE4-8EEE-0359884EB995}"/>
                    </a:ext>
                  </a:extLst>
                </p14:cNvPr>
                <p14:cNvContentPartPr/>
                <p14:nvPr/>
              </p14:nvContentPartPr>
              <p14:xfrm>
                <a:off x="10940370" y="1163046"/>
                <a:ext cx="65520" cy="111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D84D08E-1519-4DE4-8EEE-0359884EB9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31370" y="1154046"/>
                  <a:ext cx="83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2F78B3A-A3F9-4816-930C-E893E2620F33}"/>
                    </a:ext>
                  </a:extLst>
                </p14:cNvPr>
                <p14:cNvContentPartPr/>
                <p14:nvPr/>
              </p14:nvContentPartPr>
              <p14:xfrm>
                <a:off x="11019570" y="1092486"/>
                <a:ext cx="68760" cy="68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2F78B3A-A3F9-4816-930C-E893E2620F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10930" y="1083486"/>
                  <a:ext cx="86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59F4BD-84B6-4B19-A3EE-9842A2F674E2}"/>
                    </a:ext>
                  </a:extLst>
                </p14:cNvPr>
                <p14:cNvContentPartPr/>
                <p14:nvPr/>
              </p14:nvContentPartPr>
              <p14:xfrm>
                <a:off x="10738410" y="1323606"/>
                <a:ext cx="337680" cy="14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59F4BD-84B6-4B19-A3EE-9842A2F674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29770" y="1314606"/>
                  <a:ext cx="355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11D8AE-40E8-423B-92FE-03F91C2F7649}"/>
                    </a:ext>
                  </a:extLst>
                </p14:cNvPr>
                <p14:cNvContentPartPr/>
                <p14:nvPr/>
              </p14:nvContentPartPr>
              <p14:xfrm>
                <a:off x="10862970" y="1366086"/>
                <a:ext cx="99000" cy="106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11D8AE-40E8-423B-92FE-03F91C2F76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54330" y="1357086"/>
                  <a:ext cx="11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78BFAD-656C-47E5-A3D3-FCC2D75D5901}"/>
                    </a:ext>
                  </a:extLst>
                </p14:cNvPr>
                <p14:cNvContentPartPr/>
                <p14:nvPr/>
              </p14:nvContentPartPr>
              <p14:xfrm>
                <a:off x="11021730" y="1374366"/>
                <a:ext cx="22680" cy="105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78BFAD-656C-47E5-A3D3-FCC2D75D590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13090" y="1365366"/>
                  <a:ext cx="40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3D7227-A5F1-4C93-994F-0986B24BEC39}"/>
                    </a:ext>
                  </a:extLst>
                </p14:cNvPr>
                <p14:cNvContentPartPr/>
                <p14:nvPr/>
              </p14:nvContentPartPr>
              <p14:xfrm>
                <a:off x="11027490" y="1355286"/>
                <a:ext cx="91080" cy="132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3D7227-A5F1-4C93-994F-0986B24BEC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18850" y="1346646"/>
                  <a:ext cx="1087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FB621E-F49E-41E1-8CE4-915D139E03FA}"/>
              </a:ext>
            </a:extLst>
          </p:cNvPr>
          <p:cNvGrpSpPr/>
          <p:nvPr/>
        </p:nvGrpSpPr>
        <p:grpSpPr>
          <a:xfrm>
            <a:off x="7782810" y="3776646"/>
            <a:ext cx="259200" cy="315720"/>
            <a:chOff x="7782810" y="3776646"/>
            <a:chExt cx="25920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FB90E4-145D-41B2-96E1-2A768E41C1CC}"/>
                    </a:ext>
                  </a:extLst>
                </p14:cNvPr>
                <p14:cNvContentPartPr/>
                <p14:nvPr/>
              </p14:nvContentPartPr>
              <p14:xfrm>
                <a:off x="7782810" y="3795726"/>
                <a:ext cx="39600" cy="293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FB90E4-145D-41B2-96E1-2A768E41C1C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74170" y="3787086"/>
                  <a:ext cx="57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6986ADF-65CB-47FF-B908-D0AEEA91A8EC}"/>
                    </a:ext>
                  </a:extLst>
                </p14:cNvPr>
                <p14:cNvContentPartPr/>
                <p14:nvPr/>
              </p14:nvContentPartPr>
              <p14:xfrm>
                <a:off x="7783170" y="3776646"/>
                <a:ext cx="236520" cy="307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6986ADF-65CB-47FF-B908-D0AEEA91A8E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74530" y="3768006"/>
                  <a:ext cx="254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793994-6116-478C-B15F-E9652098A26A}"/>
                    </a:ext>
                  </a:extLst>
                </p14:cNvPr>
                <p14:cNvContentPartPr/>
                <p14:nvPr/>
              </p14:nvContentPartPr>
              <p14:xfrm>
                <a:off x="7790010" y="4062846"/>
                <a:ext cx="252000" cy="29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793994-6116-478C-B15F-E9652098A2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81370" y="4054206"/>
                  <a:ext cx="2696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E19B2BC-8763-4E9D-B7EC-0E36404A97AA}"/>
              </a:ext>
            </a:extLst>
          </p:cNvPr>
          <p:cNvGrpSpPr/>
          <p:nvPr/>
        </p:nvGrpSpPr>
        <p:grpSpPr>
          <a:xfrm>
            <a:off x="7750770" y="5217006"/>
            <a:ext cx="207000" cy="307440"/>
            <a:chOff x="7750770" y="5217006"/>
            <a:chExt cx="20700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2BA1C5-E12E-4EA9-BA86-12A2713084ED}"/>
                    </a:ext>
                  </a:extLst>
                </p14:cNvPr>
                <p14:cNvContentPartPr/>
                <p14:nvPr/>
              </p14:nvContentPartPr>
              <p14:xfrm>
                <a:off x="7766250" y="5233206"/>
                <a:ext cx="10800" cy="265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2BA1C5-E12E-4EA9-BA86-12A2713084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57250" y="5224206"/>
                  <a:ext cx="28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1F4B23-ACF4-4EDB-94E6-5458F875DBB9}"/>
                    </a:ext>
                  </a:extLst>
                </p14:cNvPr>
                <p14:cNvContentPartPr/>
                <p14:nvPr/>
              </p14:nvContentPartPr>
              <p14:xfrm>
                <a:off x="7750770" y="5217006"/>
                <a:ext cx="200520" cy="307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1F4B23-ACF4-4EDB-94E6-5458F875DB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42130" y="5208006"/>
                  <a:ext cx="218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B2F411-8F1B-4251-AE67-DB81793491D6}"/>
                    </a:ext>
                  </a:extLst>
                </p14:cNvPr>
                <p14:cNvContentPartPr/>
                <p14:nvPr/>
              </p14:nvContentPartPr>
              <p14:xfrm>
                <a:off x="7761930" y="5497446"/>
                <a:ext cx="195840" cy="24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B2F411-8F1B-4251-AE67-DB81793491D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52930" y="5488806"/>
                  <a:ext cx="2134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253BFDE-BAEC-4ED6-B040-428BA868EE16}"/>
                  </a:ext>
                </a:extLst>
              </p14:cNvPr>
              <p14:cNvContentPartPr/>
              <p14:nvPr/>
            </p14:nvContentPartPr>
            <p14:xfrm>
              <a:off x="6346770" y="5261646"/>
              <a:ext cx="117360" cy="20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253BFDE-BAEC-4ED6-B040-428BA868EE1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37770" y="5252646"/>
                <a:ext cx="135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958A5E-E714-4CE9-87EB-8124422884CE}"/>
                  </a:ext>
                </a:extLst>
              </p14:cNvPr>
              <p14:cNvContentPartPr/>
              <p14:nvPr/>
            </p14:nvContentPartPr>
            <p14:xfrm>
              <a:off x="6337770" y="5082366"/>
              <a:ext cx="165600" cy="11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958A5E-E714-4CE9-87EB-8124422884C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29130" y="5073366"/>
                <a:ext cx="1832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DC41E09C-EFC8-4B04-9A94-677B6F47B770}"/>
              </a:ext>
            </a:extLst>
          </p:cNvPr>
          <p:cNvGrpSpPr/>
          <p:nvPr/>
        </p:nvGrpSpPr>
        <p:grpSpPr>
          <a:xfrm>
            <a:off x="6351450" y="467526"/>
            <a:ext cx="325440" cy="355680"/>
            <a:chOff x="6351450" y="467526"/>
            <a:chExt cx="32544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A15719-7FC5-440C-98D4-994C3CAAA718}"/>
                    </a:ext>
                  </a:extLst>
                </p14:cNvPr>
                <p14:cNvContentPartPr/>
                <p14:nvPr/>
              </p14:nvContentPartPr>
              <p14:xfrm>
                <a:off x="6351450" y="682446"/>
                <a:ext cx="186120" cy="140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A15719-7FC5-440C-98D4-994C3CAAA7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42450" y="673806"/>
                  <a:ext cx="20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D91F15B-3215-4B75-8976-210E06EB5756}"/>
                    </a:ext>
                  </a:extLst>
                </p14:cNvPr>
                <p14:cNvContentPartPr/>
                <p14:nvPr/>
              </p14:nvContentPartPr>
              <p14:xfrm>
                <a:off x="6565290" y="467526"/>
                <a:ext cx="111600" cy="154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D91F15B-3215-4B75-8976-210E06EB575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56290" y="458886"/>
                  <a:ext cx="129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0DBBAF-D9B5-40DE-BFE0-6BA04CE97AAE}"/>
                    </a:ext>
                  </a:extLst>
                </p14:cNvPr>
                <p14:cNvContentPartPr/>
                <p14:nvPr/>
              </p14:nvContentPartPr>
              <p14:xfrm>
                <a:off x="6566370" y="492726"/>
                <a:ext cx="105840" cy="133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0DBBAF-D9B5-40DE-BFE0-6BA04CE97A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57370" y="484086"/>
                  <a:ext cx="123480" cy="15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716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Concentration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94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random variables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000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and zero otherwise.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948855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8974762-3EF8-4674-AB6B-BA77F70A5A2D}"/>
              </a:ext>
            </a:extLst>
          </p:cNvPr>
          <p:cNvGrpSpPr/>
          <p:nvPr/>
        </p:nvGrpSpPr>
        <p:grpSpPr>
          <a:xfrm>
            <a:off x="6027090" y="-9834"/>
            <a:ext cx="874800" cy="918720"/>
            <a:chOff x="6027090" y="-9834"/>
            <a:chExt cx="874800" cy="9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974D9D-635B-47FC-A75C-EF71D70E1D22}"/>
                    </a:ext>
                  </a:extLst>
                </p14:cNvPr>
                <p14:cNvContentPartPr/>
                <p14:nvPr/>
              </p14:nvContentPartPr>
              <p14:xfrm>
                <a:off x="6031050" y="299046"/>
                <a:ext cx="717480" cy="398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974D9D-635B-47FC-A75C-EF71D70E1D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22410" y="290046"/>
                  <a:ext cx="735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70EE09-6297-40A2-B4B4-82D551898F41}"/>
                    </a:ext>
                  </a:extLst>
                </p14:cNvPr>
                <p14:cNvContentPartPr/>
                <p14:nvPr/>
              </p14:nvContentPartPr>
              <p14:xfrm>
                <a:off x="6167490" y="65406"/>
                <a:ext cx="78120" cy="84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70EE09-6297-40A2-B4B4-82D551898F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8490" y="56406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DB14C3-4536-4276-ADD0-947870EC2BF1}"/>
                    </a:ext>
                  </a:extLst>
                </p14:cNvPr>
                <p14:cNvContentPartPr/>
                <p14:nvPr/>
              </p14:nvContentPartPr>
              <p14:xfrm>
                <a:off x="6293850" y="66486"/>
                <a:ext cx="24480" cy="94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DB14C3-4536-4276-ADD0-947870EC2B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4850" y="57846"/>
                  <a:ext cx="42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CA29CE-1CB9-46DA-94BF-8A2E99E49EB2}"/>
                    </a:ext>
                  </a:extLst>
                </p14:cNvPr>
                <p14:cNvContentPartPr/>
                <p14:nvPr/>
              </p14:nvContentPartPr>
              <p14:xfrm>
                <a:off x="6366570" y="51726"/>
                <a:ext cx="65520" cy="77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CA29CE-1CB9-46DA-94BF-8A2E99E49E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57570" y="43086"/>
                  <a:ext cx="8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AE8498-B7EA-4E30-B41E-51A4431ADB67}"/>
                    </a:ext>
                  </a:extLst>
                </p14:cNvPr>
                <p14:cNvContentPartPr/>
                <p14:nvPr/>
              </p14:nvContentPartPr>
              <p14:xfrm>
                <a:off x="6463410" y="44166"/>
                <a:ext cx="24840" cy="102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AE8498-B7EA-4E30-B41E-51A4431ADB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54410" y="35166"/>
                  <a:ext cx="42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C2A35E-4EF0-436C-B670-C6FB223E46DD}"/>
                    </a:ext>
                  </a:extLst>
                </p14:cNvPr>
                <p14:cNvContentPartPr/>
                <p14:nvPr/>
              </p14:nvContentPartPr>
              <p14:xfrm>
                <a:off x="6491130" y="-9834"/>
                <a:ext cx="136440" cy="114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C2A35E-4EF0-436C-B670-C6FB223E46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82130" y="-18834"/>
                  <a:ext cx="154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C7C0F6-AF73-4F33-9981-311BAE432D14}"/>
                    </a:ext>
                  </a:extLst>
                </p14:cNvPr>
                <p14:cNvContentPartPr/>
                <p14:nvPr/>
              </p14:nvContentPartPr>
              <p14:xfrm>
                <a:off x="6162090" y="214086"/>
                <a:ext cx="432360" cy="34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C7C0F6-AF73-4F33-9981-311BAE432D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53090" y="205446"/>
                  <a:ext cx="450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BF5B27-665F-49DB-8651-69D0B6DF163A}"/>
                    </a:ext>
                  </a:extLst>
                </p14:cNvPr>
                <p14:cNvContentPartPr/>
                <p14:nvPr/>
              </p14:nvContentPartPr>
              <p14:xfrm>
                <a:off x="6362610" y="256566"/>
                <a:ext cx="85320" cy="10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BF5B27-665F-49DB-8651-69D0B6DF16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3610" y="247926"/>
                  <a:ext cx="102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A36669-D4C5-434E-96F8-1C5A038379CF}"/>
                    </a:ext>
                  </a:extLst>
                </p14:cNvPr>
                <p14:cNvContentPartPr/>
                <p14:nvPr/>
              </p14:nvContentPartPr>
              <p14:xfrm>
                <a:off x="6096930" y="322446"/>
                <a:ext cx="657720" cy="33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A36669-D4C5-434E-96F8-1C5A038379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88290" y="313806"/>
                  <a:ext cx="675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D78B4C-5C66-4D6C-85D9-B88003B49FA3}"/>
                    </a:ext>
                  </a:extLst>
                </p14:cNvPr>
                <p14:cNvContentPartPr/>
                <p14:nvPr/>
              </p14:nvContentPartPr>
              <p14:xfrm>
                <a:off x="6070650" y="395526"/>
                <a:ext cx="731880" cy="353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D78B4C-5C66-4D6C-85D9-B88003B49F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61650" y="386526"/>
                  <a:ext cx="7495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8C7D3D-CD9A-497D-87F1-386069009C3E}"/>
                    </a:ext>
                  </a:extLst>
                </p14:cNvPr>
                <p14:cNvContentPartPr/>
                <p14:nvPr/>
              </p14:nvContentPartPr>
              <p14:xfrm>
                <a:off x="6027090" y="461766"/>
                <a:ext cx="840960" cy="37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8C7D3D-CD9A-497D-87F1-386069009C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18090" y="453126"/>
                  <a:ext cx="858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32F89B-1120-452F-A4B2-9F6FA77A6EAB}"/>
                    </a:ext>
                  </a:extLst>
                </p14:cNvPr>
                <p14:cNvContentPartPr/>
                <p14:nvPr/>
              </p14:nvContentPartPr>
              <p14:xfrm>
                <a:off x="6078930" y="502086"/>
                <a:ext cx="822960" cy="406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32F89B-1120-452F-A4B2-9F6FA77A6E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9930" y="493446"/>
                  <a:ext cx="84060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CA4E0E-4DF4-4767-80EC-A45061AEDCB6}"/>
              </a:ext>
            </a:extLst>
          </p:cNvPr>
          <p:cNvGrpSpPr/>
          <p:nvPr/>
        </p:nvGrpSpPr>
        <p:grpSpPr>
          <a:xfrm>
            <a:off x="1631490" y="1772886"/>
            <a:ext cx="1123200" cy="334800"/>
            <a:chOff x="1631490" y="1772886"/>
            <a:chExt cx="11232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42FE56-BDED-47CE-8826-B453FA3A9F22}"/>
                    </a:ext>
                  </a:extLst>
                </p14:cNvPr>
                <p14:cNvContentPartPr/>
                <p14:nvPr/>
              </p14:nvContentPartPr>
              <p14:xfrm>
                <a:off x="1631490" y="1867926"/>
                <a:ext cx="177120" cy="5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42FE56-BDED-47CE-8826-B453FA3A9F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2850" y="1859286"/>
                  <a:ext cx="194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A20C99-D7C6-415D-AA5B-19E401E7075C}"/>
                    </a:ext>
                  </a:extLst>
                </p14:cNvPr>
                <p14:cNvContentPartPr/>
                <p14:nvPr/>
              </p14:nvContentPartPr>
              <p14:xfrm>
                <a:off x="1676490" y="1867566"/>
                <a:ext cx="135000" cy="205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A20C99-D7C6-415D-AA5B-19E401E707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67490" y="1858566"/>
                  <a:ext cx="152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BC212B-A842-4499-A5D4-1753BDEB458A}"/>
                    </a:ext>
                  </a:extLst>
                </p14:cNvPr>
                <p14:cNvContentPartPr/>
                <p14:nvPr/>
              </p14:nvContentPartPr>
              <p14:xfrm>
                <a:off x="1721130" y="2049366"/>
                <a:ext cx="90720" cy="24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BC212B-A842-4499-A5D4-1753BDEB45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12130" y="2040726"/>
                  <a:ext cx="10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7BB3E0-FFCF-4746-878F-444021D357C0}"/>
                    </a:ext>
                  </a:extLst>
                </p14:cNvPr>
                <p14:cNvContentPartPr/>
                <p14:nvPr/>
              </p14:nvContentPartPr>
              <p14:xfrm>
                <a:off x="1897170" y="1799526"/>
                <a:ext cx="104040" cy="254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7BB3E0-FFCF-4746-878F-444021D357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88170" y="1790886"/>
                  <a:ext cx="121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3CE1D6-F514-4DB0-BC5E-CF9640737A86}"/>
                    </a:ext>
                  </a:extLst>
                </p14:cNvPr>
                <p14:cNvContentPartPr/>
                <p14:nvPr/>
              </p14:nvContentPartPr>
              <p14:xfrm>
                <a:off x="2068170" y="1816086"/>
                <a:ext cx="236520" cy="261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3CE1D6-F514-4DB0-BC5E-CF9640737A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59530" y="1807086"/>
                  <a:ext cx="254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98B277-8FE5-41D6-89DE-74B4C96E62F5}"/>
                    </a:ext>
                  </a:extLst>
                </p14:cNvPr>
                <p14:cNvContentPartPr/>
                <p14:nvPr/>
              </p14:nvContentPartPr>
              <p14:xfrm>
                <a:off x="2255370" y="1904286"/>
                <a:ext cx="164520" cy="20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98B277-8FE5-41D6-89DE-74B4C96E62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46730" y="1895646"/>
                  <a:ext cx="182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2D132EA-CA76-4BA2-9360-52BE8FD95E0B}"/>
                    </a:ext>
                  </a:extLst>
                </p14:cNvPr>
                <p14:cNvContentPartPr/>
                <p14:nvPr/>
              </p14:nvContentPartPr>
              <p14:xfrm>
                <a:off x="2449770" y="1965126"/>
                <a:ext cx="121680" cy="142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2D132EA-CA76-4BA2-9360-52BE8FD95E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41130" y="1956486"/>
                  <a:ext cx="13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5CB3B5-ED38-4687-BFB3-1BB4726BDBE7}"/>
                    </a:ext>
                  </a:extLst>
                </p14:cNvPr>
                <p14:cNvContentPartPr/>
                <p14:nvPr/>
              </p14:nvContentPartPr>
              <p14:xfrm>
                <a:off x="2600970" y="1772886"/>
                <a:ext cx="153720" cy="334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5CB3B5-ED38-4687-BFB3-1BB4726BDB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91970" y="1763886"/>
                  <a:ext cx="17136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F37585F-93AB-4786-A484-5DEBFAA6C720}"/>
                  </a:ext>
                </a:extLst>
              </p14:cNvPr>
              <p14:cNvContentPartPr/>
              <p14:nvPr/>
            </p14:nvContentPartPr>
            <p14:xfrm>
              <a:off x="2916330" y="1921206"/>
              <a:ext cx="97560" cy="65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F37585F-93AB-4786-A484-5DEBFAA6C72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07690" y="1912206"/>
                <a:ext cx="11520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892E6DE-17C6-4DEA-90F5-A1F933FB401A}"/>
              </a:ext>
            </a:extLst>
          </p:cNvPr>
          <p:cNvGrpSpPr/>
          <p:nvPr/>
        </p:nvGrpSpPr>
        <p:grpSpPr>
          <a:xfrm>
            <a:off x="3288210" y="1684686"/>
            <a:ext cx="2751480" cy="730440"/>
            <a:chOff x="3288210" y="1684686"/>
            <a:chExt cx="2751480" cy="73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BD8BCA-42E7-4D7E-B0C8-F780F64E8163}"/>
                    </a:ext>
                  </a:extLst>
                </p14:cNvPr>
                <p14:cNvContentPartPr/>
                <p14:nvPr/>
              </p14:nvContentPartPr>
              <p14:xfrm>
                <a:off x="3311250" y="1881966"/>
                <a:ext cx="45720" cy="27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BD8BCA-42E7-4D7E-B0C8-F780F64E81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02610" y="1873326"/>
                  <a:ext cx="63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2C2098-1451-4461-934D-6D2C65392137}"/>
                    </a:ext>
                  </a:extLst>
                </p14:cNvPr>
                <p14:cNvContentPartPr/>
                <p14:nvPr/>
              </p14:nvContentPartPr>
              <p14:xfrm>
                <a:off x="3288210" y="1903206"/>
                <a:ext cx="229320" cy="154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2C2098-1451-4461-934D-6D2C653921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79210" y="1894206"/>
                  <a:ext cx="246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392CAB-06A9-4E9A-8558-2932F915FA99}"/>
                    </a:ext>
                  </a:extLst>
                </p14:cNvPr>
                <p14:cNvContentPartPr/>
                <p14:nvPr/>
              </p14:nvContentPartPr>
              <p14:xfrm>
                <a:off x="3489810" y="1922646"/>
                <a:ext cx="29160" cy="3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392CAB-06A9-4E9A-8558-2932F915FA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80810" y="1913646"/>
                  <a:ext cx="46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4F23A8-478D-410E-ACBD-9FBD0785C612}"/>
                    </a:ext>
                  </a:extLst>
                </p14:cNvPr>
                <p14:cNvContentPartPr/>
                <p14:nvPr/>
              </p14:nvContentPartPr>
              <p14:xfrm>
                <a:off x="3699330" y="1768566"/>
                <a:ext cx="112680" cy="518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4F23A8-478D-410E-ACBD-9FBD0785C6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90690" y="1759566"/>
                  <a:ext cx="1303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933AC74-42E0-4B3A-9AE8-7135A6B6F0DE}"/>
                    </a:ext>
                  </a:extLst>
                </p14:cNvPr>
                <p14:cNvContentPartPr/>
                <p14:nvPr/>
              </p14:nvContentPartPr>
              <p14:xfrm>
                <a:off x="3906690" y="1792686"/>
                <a:ext cx="116640" cy="86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33AC74-42E0-4B3A-9AE8-7135A6B6F0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97690" y="1783686"/>
                  <a:ext cx="134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DABF03-0A2D-4241-8FD6-6532AB454A69}"/>
                    </a:ext>
                  </a:extLst>
                </p14:cNvPr>
                <p14:cNvContentPartPr/>
                <p14:nvPr/>
              </p14:nvContentPartPr>
              <p14:xfrm>
                <a:off x="4062210" y="1793766"/>
                <a:ext cx="21960" cy="115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DABF03-0A2D-4241-8FD6-6532AB454A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53210" y="1784766"/>
                  <a:ext cx="39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F9420B-3E2A-49D9-BFEB-D90A300BE3AD}"/>
                    </a:ext>
                  </a:extLst>
                </p14:cNvPr>
                <p14:cNvContentPartPr/>
                <p14:nvPr/>
              </p14:nvContentPartPr>
              <p14:xfrm>
                <a:off x="4121610" y="1797726"/>
                <a:ext cx="168840" cy="123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F9420B-3E2A-49D9-BFEB-D90A300BE3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12610" y="1788726"/>
                  <a:ext cx="186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6952EB-AB1A-4CDF-A3FE-9E22A7E5AD2E}"/>
                    </a:ext>
                  </a:extLst>
                </p14:cNvPr>
                <p14:cNvContentPartPr/>
                <p14:nvPr/>
              </p14:nvContentPartPr>
              <p14:xfrm>
                <a:off x="4285050" y="1684686"/>
                <a:ext cx="114480" cy="125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6952EB-AB1A-4CDF-A3FE-9E22A7E5AD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76050" y="1675686"/>
                  <a:ext cx="132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DDD4B8-DF35-4627-8CCC-7C03EA6EFDAC}"/>
                    </a:ext>
                  </a:extLst>
                </p14:cNvPr>
                <p14:cNvContentPartPr/>
                <p14:nvPr/>
              </p14:nvContentPartPr>
              <p14:xfrm>
                <a:off x="3853770" y="1977726"/>
                <a:ext cx="675360" cy="33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DDD4B8-DF35-4627-8CCC-7C03EA6EFD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45130" y="1968726"/>
                  <a:ext cx="693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CCBCAA-9631-48BF-8AD9-4831305F7308}"/>
                    </a:ext>
                  </a:extLst>
                </p14:cNvPr>
                <p14:cNvContentPartPr/>
                <p14:nvPr/>
              </p14:nvContentPartPr>
              <p14:xfrm>
                <a:off x="4047810" y="2111646"/>
                <a:ext cx="160560" cy="158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CCBCAA-9631-48BF-8AD9-4831305F73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38810" y="2102646"/>
                  <a:ext cx="178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70C1C0-7F54-420C-BBC6-C8C5A2B3C8AD}"/>
                    </a:ext>
                  </a:extLst>
                </p14:cNvPr>
                <p14:cNvContentPartPr/>
                <p14:nvPr/>
              </p14:nvContentPartPr>
              <p14:xfrm>
                <a:off x="4295850" y="2161326"/>
                <a:ext cx="39240" cy="253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70C1C0-7F54-420C-BBC6-C8C5A2B3C8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87210" y="2152686"/>
                  <a:ext cx="56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855AD3-2BE5-4054-A79E-DBB0F8E5AF9F}"/>
                    </a:ext>
                  </a:extLst>
                </p14:cNvPr>
                <p14:cNvContentPartPr/>
                <p14:nvPr/>
              </p14:nvContentPartPr>
              <p14:xfrm>
                <a:off x="4285050" y="2158086"/>
                <a:ext cx="118800" cy="115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855AD3-2BE5-4054-A79E-DBB0F8E5AF9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76050" y="2149446"/>
                  <a:ext cx="136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6657D2F-86D1-48CE-A264-E55AB344B612}"/>
                    </a:ext>
                  </a:extLst>
                </p14:cNvPr>
                <p14:cNvContentPartPr/>
                <p14:nvPr/>
              </p14:nvContentPartPr>
              <p14:xfrm>
                <a:off x="4452090" y="2166006"/>
                <a:ext cx="36720" cy="147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6657D2F-86D1-48CE-A264-E55AB344B6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43090" y="2157006"/>
                  <a:ext cx="54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9241AB-170A-49E9-BD8D-C90D6A01BCB1}"/>
                    </a:ext>
                  </a:extLst>
                </p14:cNvPr>
                <p14:cNvContentPartPr/>
                <p14:nvPr/>
              </p14:nvContentPartPr>
              <p14:xfrm>
                <a:off x="4653330" y="1807086"/>
                <a:ext cx="109440" cy="446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9241AB-170A-49E9-BD8D-C90D6A01BC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44330" y="1798446"/>
                  <a:ext cx="1270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DE9FCF-C882-49F0-A3B0-1EB128BFC3A6}"/>
                    </a:ext>
                  </a:extLst>
                </p14:cNvPr>
                <p14:cNvContentPartPr/>
                <p14:nvPr/>
              </p14:nvContentPartPr>
              <p14:xfrm>
                <a:off x="4868250" y="2000766"/>
                <a:ext cx="142920" cy="30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DE9FCF-C882-49F0-A3B0-1EB128BFC3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59610" y="1991766"/>
                  <a:ext cx="160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7B5850-69A2-4A8A-9341-C516CA09ED07}"/>
                    </a:ext>
                  </a:extLst>
                </p14:cNvPr>
                <p14:cNvContentPartPr/>
                <p14:nvPr/>
              </p14:nvContentPartPr>
              <p14:xfrm>
                <a:off x="4943130" y="1873326"/>
                <a:ext cx="313560" cy="231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7B5850-69A2-4A8A-9341-C516CA09ED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34130" y="1864326"/>
                  <a:ext cx="331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6FE696F-CA2C-492D-A119-84A137D194A0}"/>
                    </a:ext>
                  </a:extLst>
                </p14:cNvPr>
                <p14:cNvContentPartPr/>
                <p14:nvPr/>
              </p14:nvContentPartPr>
              <p14:xfrm>
                <a:off x="5345970" y="1948926"/>
                <a:ext cx="127440" cy="124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6FE696F-CA2C-492D-A119-84A137D194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36970" y="1940286"/>
                  <a:ext cx="145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08F471-FA06-4F98-ACAC-608DE44465B1}"/>
                    </a:ext>
                  </a:extLst>
                </p14:cNvPr>
                <p14:cNvContentPartPr/>
                <p14:nvPr/>
              </p14:nvContentPartPr>
              <p14:xfrm>
                <a:off x="5538930" y="1944246"/>
                <a:ext cx="24840" cy="249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08F471-FA06-4F98-ACAC-608DE44465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29930" y="1935246"/>
                  <a:ext cx="42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24B26C0-C0E3-4E11-A5B0-8A1162262878}"/>
                    </a:ext>
                  </a:extLst>
                </p14:cNvPr>
                <p14:cNvContentPartPr/>
                <p14:nvPr/>
              </p14:nvContentPartPr>
              <p14:xfrm>
                <a:off x="5511570" y="1950366"/>
                <a:ext cx="215280" cy="162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24B26C0-C0E3-4E11-A5B0-8A11622628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02570" y="1941366"/>
                  <a:ext cx="232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84206B-4379-4B07-A3A1-05D267EED35A}"/>
                    </a:ext>
                  </a:extLst>
                </p14:cNvPr>
                <p14:cNvContentPartPr/>
                <p14:nvPr/>
              </p14:nvContentPartPr>
              <p14:xfrm>
                <a:off x="5677170" y="1871526"/>
                <a:ext cx="150480" cy="222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84206B-4379-4B07-A3A1-05D267EED3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68530" y="1862526"/>
                  <a:ext cx="168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063F3CF-1943-45CB-A0E8-71C5836B1266}"/>
                    </a:ext>
                  </a:extLst>
                </p14:cNvPr>
                <p14:cNvContentPartPr/>
                <p14:nvPr/>
              </p14:nvContentPartPr>
              <p14:xfrm>
                <a:off x="5929890" y="1953246"/>
                <a:ext cx="109800" cy="132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063F3CF-1943-45CB-A0E8-71C5836B12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20890" y="1944246"/>
                  <a:ext cx="1274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156912-B45E-4E20-A709-13B28F464439}"/>
              </a:ext>
            </a:extLst>
          </p:cNvPr>
          <p:cNvGrpSpPr/>
          <p:nvPr/>
        </p:nvGrpSpPr>
        <p:grpSpPr>
          <a:xfrm>
            <a:off x="6326610" y="1919766"/>
            <a:ext cx="106920" cy="72720"/>
            <a:chOff x="6326610" y="1919766"/>
            <a:chExt cx="106920" cy="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5C3D85-A525-4B29-B18A-2BD35D105F5B}"/>
                    </a:ext>
                  </a:extLst>
                </p14:cNvPr>
                <p14:cNvContentPartPr/>
                <p14:nvPr/>
              </p14:nvContentPartPr>
              <p14:xfrm>
                <a:off x="6326610" y="1919766"/>
                <a:ext cx="72720" cy="13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5C3D85-A525-4B29-B18A-2BD35D105F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17970" y="1910766"/>
                  <a:ext cx="9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D10ED55-5F1A-4662-A34B-3E1D05826AAF}"/>
                    </a:ext>
                  </a:extLst>
                </p14:cNvPr>
                <p14:cNvContentPartPr/>
                <p14:nvPr/>
              </p14:nvContentPartPr>
              <p14:xfrm>
                <a:off x="6363690" y="1985286"/>
                <a:ext cx="69840" cy="7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D10ED55-5F1A-4662-A34B-3E1D05826AA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54690" y="1976646"/>
                  <a:ext cx="874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A9D871-042F-48FD-8976-9A2E216F58E9}"/>
              </a:ext>
            </a:extLst>
          </p:cNvPr>
          <p:cNvGrpSpPr/>
          <p:nvPr/>
        </p:nvGrpSpPr>
        <p:grpSpPr>
          <a:xfrm>
            <a:off x="6771570" y="1559046"/>
            <a:ext cx="663480" cy="352440"/>
            <a:chOff x="6771570" y="1559046"/>
            <a:chExt cx="66348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09B724-0F61-41CE-83E2-2095288BEA71}"/>
                    </a:ext>
                  </a:extLst>
                </p14:cNvPr>
                <p14:cNvContentPartPr/>
                <p14:nvPr/>
              </p14:nvContentPartPr>
              <p14:xfrm>
                <a:off x="6817290" y="1713126"/>
                <a:ext cx="126720" cy="102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09B724-0F61-41CE-83E2-2095288BEA7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08290" y="1704486"/>
                  <a:ext cx="144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D1AE08-F030-41E7-8BFC-2619FE313B79}"/>
                    </a:ext>
                  </a:extLst>
                </p14:cNvPr>
                <p14:cNvContentPartPr/>
                <p14:nvPr/>
              </p14:nvContentPartPr>
              <p14:xfrm>
                <a:off x="6992970" y="1726086"/>
                <a:ext cx="28080" cy="138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D1AE08-F030-41E7-8BFC-2619FE313B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84330" y="1717446"/>
                  <a:ext cx="4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12EEC52-0306-40CB-A81D-74ED02308B21}"/>
                    </a:ext>
                  </a:extLst>
                </p14:cNvPr>
                <p14:cNvContentPartPr/>
                <p14:nvPr/>
              </p14:nvContentPartPr>
              <p14:xfrm>
                <a:off x="7085490" y="1713126"/>
                <a:ext cx="182880" cy="132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12EEC52-0306-40CB-A81D-74ED02308B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76490" y="1704486"/>
                  <a:ext cx="20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C523A4-396E-4D5B-BE6D-DF47B3ABDE5D}"/>
                    </a:ext>
                  </a:extLst>
                </p14:cNvPr>
                <p14:cNvContentPartPr/>
                <p14:nvPr/>
              </p14:nvContentPartPr>
              <p14:xfrm>
                <a:off x="7213290" y="1559046"/>
                <a:ext cx="118080" cy="155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C523A4-396E-4D5B-BE6D-DF47B3ABDE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04650" y="1550406"/>
                  <a:ext cx="135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1E025F-1770-4456-A08E-1364094B0CAB}"/>
                    </a:ext>
                  </a:extLst>
                </p14:cNvPr>
                <p14:cNvContentPartPr/>
                <p14:nvPr/>
              </p14:nvContentPartPr>
              <p14:xfrm>
                <a:off x="7288890" y="1580646"/>
                <a:ext cx="20520" cy="115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1E025F-1770-4456-A08E-1364094B0CA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80250" y="1571646"/>
                  <a:ext cx="38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B00BE3-5D57-4C5D-8C00-41395D86D346}"/>
                    </a:ext>
                  </a:extLst>
                </p14:cNvPr>
                <p14:cNvContentPartPr/>
                <p14:nvPr/>
              </p14:nvContentPartPr>
              <p14:xfrm>
                <a:off x="6771570" y="1891686"/>
                <a:ext cx="663480" cy="19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B00BE3-5D57-4C5D-8C00-41395D86D3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62930" y="1883046"/>
                  <a:ext cx="6811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E7A08AE-AB4F-4B16-8F17-D902C8F0AD29}"/>
                  </a:ext>
                </a:extLst>
              </p14:cNvPr>
              <p14:cNvContentPartPr/>
              <p14:nvPr/>
            </p14:nvContentPartPr>
            <p14:xfrm>
              <a:off x="7044810" y="2025966"/>
              <a:ext cx="191880" cy="160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E7A08AE-AB4F-4B16-8F17-D902C8F0AD2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035810" y="2017326"/>
                <a:ext cx="20952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B34FBC5A-BC31-4064-B970-9CFCA76A1D41}"/>
              </a:ext>
            </a:extLst>
          </p:cNvPr>
          <p:cNvGrpSpPr/>
          <p:nvPr/>
        </p:nvGrpSpPr>
        <p:grpSpPr>
          <a:xfrm>
            <a:off x="1361850" y="2796726"/>
            <a:ext cx="862200" cy="266400"/>
            <a:chOff x="1361850" y="2796726"/>
            <a:chExt cx="86220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8C634B-1B0E-4B8E-8BDA-A6950FD0CC91}"/>
                    </a:ext>
                  </a:extLst>
                </p14:cNvPr>
                <p14:cNvContentPartPr/>
                <p14:nvPr/>
              </p14:nvContentPartPr>
              <p14:xfrm>
                <a:off x="1361850" y="2866206"/>
                <a:ext cx="132120" cy="110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8C634B-1B0E-4B8E-8BDA-A6950FD0CC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52850" y="2857566"/>
                  <a:ext cx="149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97CF2F-FEF6-47E4-9D54-EF0BCF285538}"/>
                    </a:ext>
                  </a:extLst>
                </p14:cNvPr>
                <p14:cNvContentPartPr/>
                <p14:nvPr/>
              </p14:nvContentPartPr>
              <p14:xfrm>
                <a:off x="1501170" y="2868366"/>
                <a:ext cx="158040" cy="104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97CF2F-FEF6-47E4-9D54-EF0BCF2855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92170" y="2859726"/>
                  <a:ext cx="175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0A9A3E-9590-40BB-9DD4-A6FB390A06F9}"/>
                    </a:ext>
                  </a:extLst>
                </p14:cNvPr>
                <p14:cNvContentPartPr/>
                <p14:nvPr/>
              </p14:nvContentPartPr>
              <p14:xfrm>
                <a:off x="1664970" y="2796726"/>
                <a:ext cx="120240" cy="169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0A9A3E-9590-40BB-9DD4-A6FB390A06F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55970" y="2787726"/>
                  <a:ext cx="137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574E93-B804-41A4-9D2B-78E363F1F891}"/>
                    </a:ext>
                  </a:extLst>
                </p14:cNvPr>
                <p14:cNvContentPartPr/>
                <p14:nvPr/>
              </p14:nvContentPartPr>
              <p14:xfrm>
                <a:off x="1830210" y="2857206"/>
                <a:ext cx="91440" cy="20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574E93-B804-41A4-9D2B-78E363F1F89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21210" y="2848566"/>
                  <a:ext cx="109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C468F9-391B-4FEF-A13C-809A6D74808A}"/>
                    </a:ext>
                  </a:extLst>
                </p14:cNvPr>
                <p14:cNvContentPartPr/>
                <p14:nvPr/>
              </p14:nvContentPartPr>
              <p14:xfrm>
                <a:off x="1955490" y="2900766"/>
                <a:ext cx="132120" cy="79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C468F9-391B-4FEF-A13C-809A6D74808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46850" y="2891766"/>
                  <a:ext cx="14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3926244-4355-4524-BA69-292823610909}"/>
                    </a:ext>
                  </a:extLst>
                </p14:cNvPr>
                <p14:cNvContentPartPr/>
                <p14:nvPr/>
              </p14:nvContentPartPr>
              <p14:xfrm>
                <a:off x="2089410" y="2805006"/>
                <a:ext cx="134640" cy="193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3926244-4355-4524-BA69-2928236109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80410" y="2796006"/>
                  <a:ext cx="152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D0B4BBA-0416-4867-B993-FF4BED9BCBDE}"/>
              </a:ext>
            </a:extLst>
          </p:cNvPr>
          <p:cNvGrpSpPr/>
          <p:nvPr/>
        </p:nvGrpSpPr>
        <p:grpSpPr>
          <a:xfrm>
            <a:off x="896370" y="2630046"/>
            <a:ext cx="353520" cy="471960"/>
            <a:chOff x="896370" y="2630046"/>
            <a:chExt cx="35352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69D7E7-F3A7-4D87-9724-175EB9CE30A3}"/>
                    </a:ext>
                  </a:extLst>
                </p14:cNvPr>
                <p14:cNvContentPartPr/>
                <p14:nvPr/>
              </p14:nvContentPartPr>
              <p14:xfrm>
                <a:off x="896370" y="2705646"/>
                <a:ext cx="159840" cy="15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69D7E7-F3A7-4D87-9724-175EB9CE30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7730" y="2696646"/>
                  <a:ext cx="177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63ADA1-CABC-455F-9FD0-04EE22142600}"/>
                    </a:ext>
                  </a:extLst>
                </p14:cNvPr>
                <p14:cNvContentPartPr/>
                <p14:nvPr/>
              </p14:nvContentPartPr>
              <p14:xfrm>
                <a:off x="921210" y="2736966"/>
                <a:ext cx="118080" cy="233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63ADA1-CABC-455F-9FD0-04EE2214260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2210" y="2727966"/>
                  <a:ext cx="135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836EE31-B7EF-4125-9F83-829F6F851D63}"/>
                    </a:ext>
                  </a:extLst>
                </p14:cNvPr>
                <p14:cNvContentPartPr/>
                <p14:nvPr/>
              </p14:nvContentPartPr>
              <p14:xfrm>
                <a:off x="959730" y="2937126"/>
                <a:ext cx="78840" cy="6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836EE31-B7EF-4125-9F83-829F6F851D6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1090" y="2928126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538617-A5E2-4909-B819-9B7BD3993188}"/>
                    </a:ext>
                  </a:extLst>
                </p14:cNvPr>
                <p14:cNvContentPartPr/>
                <p14:nvPr/>
              </p14:nvContentPartPr>
              <p14:xfrm>
                <a:off x="1139370" y="2630046"/>
                <a:ext cx="110520" cy="47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538617-A5E2-4909-B819-9B7BD399318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0370" y="2621406"/>
                  <a:ext cx="128160" cy="48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63489C-4708-46BE-8C1D-D6ABECB1CDF0}"/>
                  </a:ext>
                </a:extLst>
              </p14:cNvPr>
              <p14:cNvContentPartPr/>
              <p14:nvPr/>
            </p14:nvContentPartPr>
            <p14:xfrm>
              <a:off x="2334570" y="2605926"/>
              <a:ext cx="191880" cy="4874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63489C-4708-46BE-8C1D-D6ABECB1CDF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325570" y="2596926"/>
                <a:ext cx="209520" cy="5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68AA578-5DD9-4165-BFC2-796FFD5D1ED8}"/>
              </a:ext>
            </a:extLst>
          </p:cNvPr>
          <p:cNvGrpSpPr/>
          <p:nvPr/>
        </p:nvGrpSpPr>
        <p:grpSpPr>
          <a:xfrm>
            <a:off x="2766210" y="2869446"/>
            <a:ext cx="69480" cy="56880"/>
            <a:chOff x="2766210" y="2869446"/>
            <a:chExt cx="69480" cy="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7441C20-A663-40EB-8539-5A719E690A8E}"/>
                    </a:ext>
                  </a:extLst>
                </p14:cNvPr>
                <p14:cNvContentPartPr/>
                <p14:nvPr/>
              </p14:nvContentPartPr>
              <p14:xfrm>
                <a:off x="2769090" y="2869446"/>
                <a:ext cx="45720" cy="4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7441C20-A663-40EB-8539-5A719E690A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60090" y="2860806"/>
                  <a:ext cx="63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B29AC3-8132-4885-AF54-8C5FFB35DA54}"/>
                    </a:ext>
                  </a:extLst>
                </p14:cNvPr>
                <p14:cNvContentPartPr/>
                <p14:nvPr/>
              </p14:nvContentPartPr>
              <p14:xfrm>
                <a:off x="2766210" y="2924166"/>
                <a:ext cx="69480" cy="2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B29AC3-8132-4885-AF54-8C5FFB35DA5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57210" y="2915166"/>
                  <a:ext cx="871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6493050-F47F-43E7-BEDF-75F143AE2F75}"/>
              </a:ext>
            </a:extLst>
          </p:cNvPr>
          <p:cNvGrpSpPr/>
          <p:nvPr/>
        </p:nvGrpSpPr>
        <p:grpSpPr>
          <a:xfrm>
            <a:off x="3164370" y="2557686"/>
            <a:ext cx="337320" cy="662400"/>
            <a:chOff x="3164370" y="2557686"/>
            <a:chExt cx="337320" cy="6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D935DC-B004-4436-BCF7-A6AF43592937}"/>
                    </a:ext>
                  </a:extLst>
                </p14:cNvPr>
                <p14:cNvContentPartPr/>
                <p14:nvPr/>
              </p14:nvContentPartPr>
              <p14:xfrm>
                <a:off x="3164370" y="2769006"/>
                <a:ext cx="208080" cy="24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D935DC-B004-4436-BCF7-A6AF435929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55370" y="2760366"/>
                  <a:ext cx="225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A5577A-3F2C-4B2A-A763-D74E1E4DC5F6}"/>
                    </a:ext>
                  </a:extLst>
                </p14:cNvPr>
                <p14:cNvContentPartPr/>
                <p14:nvPr/>
              </p14:nvContentPartPr>
              <p14:xfrm>
                <a:off x="3169050" y="2777286"/>
                <a:ext cx="228240" cy="209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A5577A-3F2C-4B2A-A763-D74E1E4DC5F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60410" y="2768646"/>
                  <a:ext cx="245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5C3C28-0C48-4BA3-8860-E8E715AD51E9}"/>
                    </a:ext>
                  </a:extLst>
                </p14:cNvPr>
                <p14:cNvContentPartPr/>
                <p14:nvPr/>
              </p14:nvContentPartPr>
              <p14:xfrm>
                <a:off x="3214050" y="3050166"/>
                <a:ext cx="73800" cy="169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5C3C28-0C48-4BA3-8860-E8E715AD51E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05050" y="3041166"/>
                  <a:ext cx="91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349B7F-A9ED-47B6-BF54-F2E7847DC831}"/>
                    </a:ext>
                  </a:extLst>
                </p14:cNvPr>
                <p14:cNvContentPartPr/>
                <p14:nvPr/>
              </p14:nvContentPartPr>
              <p14:xfrm>
                <a:off x="3179490" y="3098406"/>
                <a:ext cx="84960" cy="5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349B7F-A9ED-47B6-BF54-F2E7847DC83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0490" y="3089766"/>
                  <a:ext cx="102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21B4FBE-73F5-4336-BB56-0D36DFD75234}"/>
                    </a:ext>
                  </a:extLst>
                </p14:cNvPr>
                <p14:cNvContentPartPr/>
                <p14:nvPr/>
              </p14:nvContentPartPr>
              <p14:xfrm>
                <a:off x="3327090" y="3080766"/>
                <a:ext cx="174600" cy="113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21B4FBE-73F5-4336-BB56-0D36DFD7523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18090" y="3071766"/>
                  <a:ext cx="19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B5FD4B-D0FE-435D-9559-B477C2EFA217}"/>
                    </a:ext>
                  </a:extLst>
                </p14:cNvPr>
                <p14:cNvContentPartPr/>
                <p14:nvPr/>
              </p14:nvContentPartPr>
              <p14:xfrm>
                <a:off x="3198210" y="2557686"/>
                <a:ext cx="142920" cy="145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B5FD4B-D0FE-435D-9559-B477C2EFA21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89210" y="2548686"/>
                  <a:ext cx="1605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04EF5F7-1B0B-4D6B-BAA2-D91539348AF4}"/>
              </a:ext>
            </a:extLst>
          </p:cNvPr>
          <p:cNvGrpSpPr/>
          <p:nvPr/>
        </p:nvGrpSpPr>
        <p:grpSpPr>
          <a:xfrm>
            <a:off x="3715170" y="2604846"/>
            <a:ext cx="354600" cy="579240"/>
            <a:chOff x="3715170" y="2604846"/>
            <a:chExt cx="35460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AA921A-F0A6-46DC-AA0E-39012ECF5275}"/>
                    </a:ext>
                  </a:extLst>
                </p14:cNvPr>
                <p14:cNvContentPartPr/>
                <p14:nvPr/>
              </p14:nvContentPartPr>
              <p14:xfrm>
                <a:off x="3715170" y="2754966"/>
                <a:ext cx="184680" cy="10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AA921A-F0A6-46DC-AA0E-39012ECF527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06170" y="2746326"/>
                  <a:ext cx="20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31ABC2-D092-4EDA-B092-4A1BFA658404}"/>
                    </a:ext>
                  </a:extLst>
                </p14:cNvPr>
                <p14:cNvContentPartPr/>
                <p14:nvPr/>
              </p14:nvContentPartPr>
              <p14:xfrm>
                <a:off x="3715530" y="2748846"/>
                <a:ext cx="275040" cy="236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31ABC2-D092-4EDA-B092-4A1BFA6584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06890" y="2739846"/>
                  <a:ext cx="292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AA8C0F-96D2-4149-9DA2-AF7FD86D0E54}"/>
                    </a:ext>
                  </a:extLst>
                </p14:cNvPr>
                <p14:cNvContentPartPr/>
                <p14:nvPr/>
              </p14:nvContentPartPr>
              <p14:xfrm>
                <a:off x="3778530" y="3045846"/>
                <a:ext cx="76680" cy="138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AA8C0F-96D2-4149-9DA2-AF7FD86D0E5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69890" y="3036846"/>
                  <a:ext cx="94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245321-01DD-4765-B87B-23F04E3BDB09}"/>
                    </a:ext>
                  </a:extLst>
                </p14:cNvPr>
                <p14:cNvContentPartPr/>
                <p14:nvPr/>
              </p14:nvContentPartPr>
              <p14:xfrm>
                <a:off x="3878250" y="3093726"/>
                <a:ext cx="106560" cy="46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245321-01DD-4765-B87B-23F04E3BDB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69250" y="3084726"/>
                  <a:ext cx="124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0EED0C-3A77-485D-83C0-D42290FB64D6}"/>
                    </a:ext>
                  </a:extLst>
                </p14:cNvPr>
                <p14:cNvContentPartPr/>
                <p14:nvPr/>
              </p14:nvContentPartPr>
              <p14:xfrm>
                <a:off x="4064730" y="3101286"/>
                <a:ext cx="5040" cy="79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0EED0C-3A77-485D-83C0-D42290FB64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55730" y="3092646"/>
                  <a:ext cx="22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2A52BC-3589-4D5E-85A7-ED2200C72138}"/>
                    </a:ext>
                  </a:extLst>
                </p14:cNvPr>
                <p14:cNvContentPartPr/>
                <p14:nvPr/>
              </p14:nvContentPartPr>
              <p14:xfrm>
                <a:off x="3804810" y="2604846"/>
                <a:ext cx="145080" cy="82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2A52BC-3589-4D5E-85A7-ED2200C721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95810" y="2596206"/>
                  <a:ext cx="1627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F5D2318-2495-41AE-BFC3-95F6AF11FE04}"/>
              </a:ext>
            </a:extLst>
          </p:cNvPr>
          <p:cNvGrpSpPr/>
          <p:nvPr/>
        </p:nvGrpSpPr>
        <p:grpSpPr>
          <a:xfrm>
            <a:off x="4262010" y="2698446"/>
            <a:ext cx="1086840" cy="403200"/>
            <a:chOff x="4262010" y="2698446"/>
            <a:chExt cx="108684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DA41FD-9690-4594-A7F0-E4E2443A36C6}"/>
                    </a:ext>
                  </a:extLst>
                </p14:cNvPr>
                <p14:cNvContentPartPr/>
                <p14:nvPr/>
              </p14:nvContentPartPr>
              <p14:xfrm>
                <a:off x="4262010" y="2753166"/>
                <a:ext cx="221040" cy="18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DA41FD-9690-4594-A7F0-E4E2443A36C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53370" y="2744526"/>
                  <a:ext cx="238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AF31B92-A11B-4E11-9FB6-EC8F6245AC49}"/>
                    </a:ext>
                  </a:extLst>
                </p14:cNvPr>
                <p14:cNvContentPartPr/>
                <p14:nvPr/>
              </p14:nvContentPartPr>
              <p14:xfrm>
                <a:off x="4326450" y="2751366"/>
                <a:ext cx="3240" cy="7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AF31B92-A11B-4E11-9FB6-EC8F6245AC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17810" y="2742366"/>
                  <a:ext cx="2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82DAEE-E38E-4496-8A4B-467770617D12}"/>
                    </a:ext>
                  </a:extLst>
                </p14:cNvPr>
                <p14:cNvContentPartPr/>
                <p14:nvPr/>
              </p14:nvContentPartPr>
              <p14:xfrm>
                <a:off x="4311690" y="2793126"/>
                <a:ext cx="63720" cy="259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82DAEE-E38E-4496-8A4B-467770617D1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03050" y="2784126"/>
                  <a:ext cx="81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B7F21D-3EBE-446D-B135-254AF8441DD1}"/>
                    </a:ext>
                  </a:extLst>
                </p14:cNvPr>
                <p14:cNvContentPartPr/>
                <p14:nvPr/>
              </p14:nvContentPartPr>
              <p14:xfrm>
                <a:off x="4362810" y="2929926"/>
                <a:ext cx="112320" cy="105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B7F21D-3EBE-446D-B135-254AF8441DD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54170" y="2920926"/>
                  <a:ext cx="129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983A84-EEC3-4A69-8BC0-0FFF8437232D}"/>
                    </a:ext>
                  </a:extLst>
                </p14:cNvPr>
                <p14:cNvContentPartPr/>
                <p14:nvPr/>
              </p14:nvContentPartPr>
              <p14:xfrm>
                <a:off x="4567650" y="2753166"/>
                <a:ext cx="117360" cy="311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983A84-EEC3-4A69-8BC0-0FFF8437232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58650" y="2744526"/>
                  <a:ext cx="135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79D628-EBFD-4407-9B29-731D7750FD62}"/>
                    </a:ext>
                  </a:extLst>
                </p14:cNvPr>
                <p14:cNvContentPartPr/>
                <p14:nvPr/>
              </p14:nvContentPartPr>
              <p14:xfrm>
                <a:off x="4760610" y="2786646"/>
                <a:ext cx="92160" cy="217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79D628-EBFD-4407-9B29-731D7750FD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51610" y="2777646"/>
                  <a:ext cx="109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CB7B592-3F90-4D7F-BA7D-5F74688842F6}"/>
                    </a:ext>
                  </a:extLst>
                </p14:cNvPr>
                <p14:cNvContentPartPr/>
                <p14:nvPr/>
              </p14:nvContentPartPr>
              <p14:xfrm>
                <a:off x="4744770" y="2787006"/>
                <a:ext cx="136440" cy="192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CB7B592-3F90-4D7F-BA7D-5F74688842F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35770" y="2778366"/>
                  <a:ext cx="154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AE2C57C-58B4-41DD-B15D-E51BB09A5B9E}"/>
                    </a:ext>
                  </a:extLst>
                </p14:cNvPr>
                <p14:cNvContentPartPr/>
                <p14:nvPr/>
              </p14:nvContentPartPr>
              <p14:xfrm>
                <a:off x="4933050" y="2889246"/>
                <a:ext cx="149400" cy="175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AE2C57C-58B4-41DD-B15D-E51BB09A5B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24050" y="2880246"/>
                  <a:ext cx="167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235BE35-BA92-4F94-9F46-765FEA47EAB9}"/>
                    </a:ext>
                  </a:extLst>
                </p14:cNvPr>
                <p14:cNvContentPartPr/>
                <p14:nvPr/>
              </p14:nvContentPartPr>
              <p14:xfrm>
                <a:off x="5167050" y="2909406"/>
                <a:ext cx="45720" cy="188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235BE35-BA92-4F94-9F46-765FEA47EA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58410" y="2900406"/>
                  <a:ext cx="63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8540FD-67F3-4BF2-B230-88E94A04A5E9}"/>
                    </a:ext>
                  </a:extLst>
                </p14:cNvPr>
                <p14:cNvContentPartPr/>
                <p14:nvPr/>
              </p14:nvContentPartPr>
              <p14:xfrm>
                <a:off x="5097210" y="2971686"/>
                <a:ext cx="101520" cy="13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8540FD-67F3-4BF2-B230-88E94A04A5E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88570" y="2962686"/>
                  <a:ext cx="119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C3BA702-BC4F-4095-A965-C6985C80EE54}"/>
                    </a:ext>
                  </a:extLst>
                </p14:cNvPr>
                <p14:cNvContentPartPr/>
                <p14:nvPr/>
              </p14:nvContentPartPr>
              <p14:xfrm>
                <a:off x="5211330" y="2698446"/>
                <a:ext cx="137520" cy="403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C3BA702-BC4F-4095-A965-C6985C80EE5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02690" y="2689806"/>
                  <a:ext cx="15516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CE3765-030D-4DBC-BD62-097B2C3CB73A}"/>
              </a:ext>
            </a:extLst>
          </p:cNvPr>
          <p:cNvGrpSpPr/>
          <p:nvPr/>
        </p:nvGrpSpPr>
        <p:grpSpPr>
          <a:xfrm>
            <a:off x="5620290" y="2882046"/>
            <a:ext cx="133920" cy="70200"/>
            <a:chOff x="5620290" y="2882046"/>
            <a:chExt cx="13392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D39AD12-282B-4313-AAD3-4DC650D399B3}"/>
                    </a:ext>
                  </a:extLst>
                </p14:cNvPr>
                <p14:cNvContentPartPr/>
                <p14:nvPr/>
              </p14:nvContentPartPr>
              <p14:xfrm>
                <a:off x="5620290" y="2882046"/>
                <a:ext cx="126720" cy="13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D39AD12-282B-4313-AAD3-4DC650D399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11650" y="2873046"/>
                  <a:ext cx="14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D2AF11-AEE5-4B9C-8C2B-AEF2215EBD52}"/>
                    </a:ext>
                  </a:extLst>
                </p14:cNvPr>
                <p14:cNvContentPartPr/>
                <p14:nvPr/>
              </p14:nvContentPartPr>
              <p14:xfrm>
                <a:off x="5627850" y="2940366"/>
                <a:ext cx="126360" cy="11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D2AF11-AEE5-4B9C-8C2B-AEF2215EBD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19210" y="2931726"/>
                  <a:ext cx="144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EF433E9-99B0-4D8B-91B4-A58D086BD943}"/>
              </a:ext>
            </a:extLst>
          </p:cNvPr>
          <p:cNvGrpSpPr/>
          <p:nvPr/>
        </p:nvGrpSpPr>
        <p:grpSpPr>
          <a:xfrm>
            <a:off x="5976330" y="2508006"/>
            <a:ext cx="1503000" cy="699840"/>
            <a:chOff x="5976330" y="2508006"/>
            <a:chExt cx="1503000" cy="69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BB70F8F-82C6-43F7-AEB0-6D01BFCF7B42}"/>
                    </a:ext>
                  </a:extLst>
                </p14:cNvPr>
                <p14:cNvContentPartPr/>
                <p14:nvPr/>
              </p14:nvContentPartPr>
              <p14:xfrm>
                <a:off x="5977050" y="2741646"/>
                <a:ext cx="200520" cy="14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BB70F8F-82C6-43F7-AEB0-6D01BFCF7B4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68410" y="2732646"/>
                  <a:ext cx="21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8E2C73-5FC0-4F7A-8643-FF1F9E67B62C}"/>
                    </a:ext>
                  </a:extLst>
                </p14:cNvPr>
                <p14:cNvContentPartPr/>
                <p14:nvPr/>
              </p14:nvContentPartPr>
              <p14:xfrm>
                <a:off x="5976330" y="2741646"/>
                <a:ext cx="212400" cy="230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8E2C73-5FC0-4F7A-8643-FF1F9E67B62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67330" y="2732646"/>
                  <a:ext cx="230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0D7D9B8-4888-4163-9475-BA583108A4F0}"/>
                    </a:ext>
                  </a:extLst>
                </p14:cNvPr>
                <p14:cNvContentPartPr/>
                <p14:nvPr/>
              </p14:nvContentPartPr>
              <p14:xfrm>
                <a:off x="6042570" y="3032166"/>
                <a:ext cx="81360" cy="175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0D7D9B8-4888-4163-9475-BA583108A4F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33930" y="3023526"/>
                  <a:ext cx="99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D1D7A5E-262B-49D0-8693-9667EA8D8122}"/>
                    </a:ext>
                  </a:extLst>
                </p14:cNvPr>
                <p14:cNvContentPartPr/>
                <p14:nvPr/>
              </p14:nvContentPartPr>
              <p14:xfrm>
                <a:off x="5991810" y="3099486"/>
                <a:ext cx="216360" cy="43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D1D7A5E-262B-49D0-8693-9667EA8D81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83170" y="3090486"/>
                  <a:ext cx="234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8A94D06-39D1-43E0-BA5E-4400D06682CA}"/>
                    </a:ext>
                  </a:extLst>
                </p14:cNvPr>
                <p14:cNvContentPartPr/>
                <p14:nvPr/>
              </p14:nvContentPartPr>
              <p14:xfrm>
                <a:off x="6259290" y="3073926"/>
                <a:ext cx="21960" cy="108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8A94D06-39D1-43E0-BA5E-4400D06682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50290" y="3065286"/>
                  <a:ext cx="3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50168B-DEEA-4373-AAAE-00C3C33732DF}"/>
                    </a:ext>
                  </a:extLst>
                </p14:cNvPr>
                <p14:cNvContentPartPr/>
                <p14:nvPr/>
              </p14:nvContentPartPr>
              <p14:xfrm>
                <a:off x="6000450" y="2508006"/>
                <a:ext cx="155160" cy="135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50168B-DEEA-4373-AAAE-00C3C33732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91450" y="2499366"/>
                  <a:ext cx="172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7242B22-69CB-45DB-9BF4-2F747F5116A6}"/>
                    </a:ext>
                  </a:extLst>
                </p14:cNvPr>
                <p14:cNvContentPartPr/>
                <p14:nvPr/>
              </p14:nvContentPartPr>
              <p14:xfrm>
                <a:off x="6427770" y="2732646"/>
                <a:ext cx="176040" cy="19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7242B22-69CB-45DB-9BF4-2F747F5116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19130" y="2723646"/>
                  <a:ext cx="19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74BA339-2747-48EB-B79F-37C600CF2FD3}"/>
                    </a:ext>
                  </a:extLst>
                </p14:cNvPr>
                <p14:cNvContentPartPr/>
                <p14:nvPr/>
              </p14:nvContentPartPr>
              <p14:xfrm>
                <a:off x="6445410" y="2750646"/>
                <a:ext cx="183240" cy="437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74BA339-2747-48EB-B79F-37C600CF2F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36770" y="2742006"/>
                  <a:ext cx="2008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F9ACDD-D2F9-4371-A90F-C3D4A4EB3A51}"/>
                    </a:ext>
                  </a:extLst>
                </p14:cNvPr>
                <p14:cNvContentPartPr/>
                <p14:nvPr/>
              </p14:nvContentPartPr>
              <p14:xfrm>
                <a:off x="6477810" y="3047286"/>
                <a:ext cx="174600" cy="66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F9ACDD-D2F9-4371-A90F-C3D4A4EB3A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68810" y="3038286"/>
                  <a:ext cx="192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5B52BA-3ADB-4EAD-BF6B-C093A8F89FF0}"/>
                    </a:ext>
                  </a:extLst>
                </p14:cNvPr>
                <p14:cNvContentPartPr/>
                <p14:nvPr/>
              </p14:nvContentPartPr>
              <p14:xfrm>
                <a:off x="6602730" y="3120366"/>
                <a:ext cx="140760" cy="84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5B52BA-3ADB-4EAD-BF6B-C093A8F89F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593730" y="3111726"/>
                  <a:ext cx="158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5406671-CF43-475A-8948-7C51983D9746}"/>
                    </a:ext>
                  </a:extLst>
                </p14:cNvPr>
                <p14:cNvContentPartPr/>
                <p14:nvPr/>
              </p14:nvContentPartPr>
              <p14:xfrm>
                <a:off x="6487890" y="2640126"/>
                <a:ext cx="132840" cy="108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5406671-CF43-475A-8948-7C51983D974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78890" y="2631486"/>
                  <a:ext cx="150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E9F0BE7-6476-4A64-89A5-74B7524BE8B4}"/>
                    </a:ext>
                  </a:extLst>
                </p14:cNvPr>
                <p14:cNvContentPartPr/>
                <p14:nvPr/>
              </p14:nvContentPartPr>
              <p14:xfrm>
                <a:off x="6905490" y="2697726"/>
                <a:ext cx="136080" cy="83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E9F0BE7-6476-4A64-89A5-74B7524BE8B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96490" y="2688726"/>
                  <a:ext cx="153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5AF5FC7-AB17-4A8A-A369-0B6238806AC5}"/>
                    </a:ext>
                  </a:extLst>
                </p14:cNvPr>
                <p14:cNvContentPartPr/>
                <p14:nvPr/>
              </p14:nvContentPartPr>
              <p14:xfrm>
                <a:off x="7098450" y="2692326"/>
                <a:ext cx="31320" cy="110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5AF5FC7-AB17-4A8A-A369-0B6238806AC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89450" y="2683326"/>
                  <a:ext cx="48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393E86E-347A-4BC2-8610-1217133D3F65}"/>
                    </a:ext>
                  </a:extLst>
                </p14:cNvPr>
                <p14:cNvContentPartPr/>
                <p14:nvPr/>
              </p14:nvContentPartPr>
              <p14:xfrm>
                <a:off x="7232010" y="2685486"/>
                <a:ext cx="150120" cy="155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393E86E-347A-4BC2-8610-1217133D3F6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23370" y="2676846"/>
                  <a:ext cx="167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C7B6513-9285-496C-8C78-D3C5EE2CD452}"/>
                    </a:ext>
                  </a:extLst>
                </p14:cNvPr>
                <p14:cNvContentPartPr/>
                <p14:nvPr/>
              </p14:nvContentPartPr>
              <p14:xfrm>
                <a:off x="7349010" y="2713926"/>
                <a:ext cx="17280" cy="20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C7B6513-9285-496C-8C78-D3C5EE2CD45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40010" y="2704926"/>
                  <a:ext cx="34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984103F-1AAB-4249-BA67-48AA374BA66E}"/>
                    </a:ext>
                  </a:extLst>
                </p14:cNvPr>
                <p14:cNvContentPartPr/>
                <p14:nvPr/>
              </p14:nvContentPartPr>
              <p14:xfrm>
                <a:off x="7328130" y="2564526"/>
                <a:ext cx="137520" cy="146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984103F-1AAB-4249-BA67-48AA374BA66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19490" y="2555526"/>
                  <a:ext cx="155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7FF2FB-C554-402B-85C8-B98500B711D9}"/>
                    </a:ext>
                  </a:extLst>
                </p14:cNvPr>
                <p14:cNvContentPartPr/>
                <p14:nvPr/>
              </p14:nvContentPartPr>
              <p14:xfrm>
                <a:off x="6899010" y="2890326"/>
                <a:ext cx="580320" cy="35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7FF2FB-C554-402B-85C8-B98500B711D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90010" y="2881686"/>
                  <a:ext cx="597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0DF919-9B9A-43CD-BA0A-E6A1A23D3A8F}"/>
                    </a:ext>
                  </a:extLst>
                </p14:cNvPr>
                <p14:cNvContentPartPr/>
                <p14:nvPr/>
              </p14:nvContentPartPr>
              <p14:xfrm>
                <a:off x="7227330" y="3026766"/>
                <a:ext cx="154440" cy="159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0DF919-9B9A-43CD-BA0A-E6A1A23D3A8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18330" y="3018126"/>
                  <a:ext cx="1720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F011BF8-E4CA-435F-9A72-C904E4EF7708}"/>
              </a:ext>
            </a:extLst>
          </p:cNvPr>
          <p:cNvGrpSpPr/>
          <p:nvPr/>
        </p:nvGrpSpPr>
        <p:grpSpPr>
          <a:xfrm>
            <a:off x="7825290" y="2587926"/>
            <a:ext cx="1394280" cy="574200"/>
            <a:chOff x="7825290" y="2587926"/>
            <a:chExt cx="139428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6AFC945-F1E7-4249-9455-05728DBF7342}"/>
                    </a:ext>
                  </a:extLst>
                </p14:cNvPr>
                <p14:cNvContentPartPr/>
                <p14:nvPr/>
              </p14:nvContentPartPr>
              <p14:xfrm>
                <a:off x="7825290" y="2880966"/>
                <a:ext cx="115920" cy="16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6AFC945-F1E7-4249-9455-05728DBF73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16650" y="2872326"/>
                  <a:ext cx="13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5C3FC3-EB50-4C0D-A71A-464113DE25FD}"/>
                    </a:ext>
                  </a:extLst>
                </p14:cNvPr>
                <p14:cNvContentPartPr/>
                <p14:nvPr/>
              </p14:nvContentPartPr>
              <p14:xfrm>
                <a:off x="7841130" y="2934246"/>
                <a:ext cx="118800" cy="12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5C3FC3-EB50-4C0D-A71A-464113DE25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32490" y="2925246"/>
                  <a:ext cx="13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7BF3C7-B27A-4E71-AD0A-25B59532F6CF}"/>
                    </a:ext>
                  </a:extLst>
                </p14:cNvPr>
                <p14:cNvContentPartPr/>
                <p14:nvPr/>
              </p14:nvContentPartPr>
              <p14:xfrm>
                <a:off x="8156130" y="2732646"/>
                <a:ext cx="199440" cy="8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7BF3C7-B27A-4E71-AD0A-25B59532F6C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47130" y="2723646"/>
                  <a:ext cx="21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1B109C-D302-4E89-9CDF-12E1B80AC14D}"/>
                    </a:ext>
                  </a:extLst>
                </p14:cNvPr>
                <p14:cNvContentPartPr/>
                <p14:nvPr/>
              </p14:nvContentPartPr>
              <p14:xfrm>
                <a:off x="8170530" y="2724366"/>
                <a:ext cx="198000" cy="437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1B109C-D302-4E89-9CDF-12E1B80AC14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61890" y="2715366"/>
                  <a:ext cx="2156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E9DD9A4-0F09-4A95-9903-FECDFF791EA0}"/>
                    </a:ext>
                  </a:extLst>
                </p14:cNvPr>
                <p14:cNvContentPartPr/>
                <p14:nvPr/>
              </p14:nvContentPartPr>
              <p14:xfrm>
                <a:off x="8136690" y="3016686"/>
                <a:ext cx="198000" cy="63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E9DD9A4-0F09-4A95-9903-FECDFF791E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28050" y="3007686"/>
                  <a:ext cx="215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170DA4-20AA-42D5-B3B2-BFCA0F78430B}"/>
                    </a:ext>
                  </a:extLst>
                </p14:cNvPr>
                <p14:cNvContentPartPr/>
                <p14:nvPr/>
              </p14:nvContentPartPr>
              <p14:xfrm>
                <a:off x="8279610" y="3070326"/>
                <a:ext cx="163080" cy="75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170DA4-20AA-42D5-B3B2-BFCA0F78430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70610" y="3061326"/>
                  <a:ext cx="18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97534D9-AE41-44DE-A736-A3729FC5150D}"/>
                    </a:ext>
                  </a:extLst>
                </p14:cNvPr>
                <p14:cNvContentPartPr/>
                <p14:nvPr/>
              </p14:nvContentPartPr>
              <p14:xfrm>
                <a:off x="8206890" y="2587926"/>
                <a:ext cx="155520" cy="92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97534D9-AE41-44DE-A736-A3729FC5150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97890" y="2578926"/>
                  <a:ext cx="173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A659C55-F49D-4340-8028-304B230D43EB}"/>
                    </a:ext>
                  </a:extLst>
                </p14:cNvPr>
                <p14:cNvContentPartPr/>
                <p14:nvPr/>
              </p14:nvContentPartPr>
              <p14:xfrm>
                <a:off x="8572650" y="2826966"/>
                <a:ext cx="112320" cy="7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A659C55-F49D-4340-8028-304B230D43E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63650" y="2817966"/>
                  <a:ext cx="129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62AFCC-0E58-4E8E-A590-4E6C09DFEB10}"/>
                    </a:ext>
                  </a:extLst>
                </p14:cNvPr>
                <p14:cNvContentPartPr/>
                <p14:nvPr/>
              </p14:nvContentPartPr>
              <p14:xfrm>
                <a:off x="8754090" y="2830566"/>
                <a:ext cx="229320" cy="138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62AFCC-0E58-4E8E-A590-4E6C09DFEB1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45450" y="2821926"/>
                  <a:ext cx="246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F7FEE2-C368-496B-ADF1-12D4D7E2495A}"/>
                    </a:ext>
                  </a:extLst>
                </p14:cNvPr>
                <p14:cNvContentPartPr/>
                <p14:nvPr/>
              </p14:nvContentPartPr>
              <p14:xfrm>
                <a:off x="9018690" y="2826966"/>
                <a:ext cx="18000" cy="181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F7FEE2-C368-496B-ADF1-12D4D7E2495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09690" y="2817966"/>
                  <a:ext cx="3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511D5CD-A1F1-4F99-8569-1B6D1D6C6197}"/>
                    </a:ext>
                  </a:extLst>
                </p14:cNvPr>
                <p14:cNvContentPartPr/>
                <p14:nvPr/>
              </p14:nvContentPartPr>
              <p14:xfrm>
                <a:off x="9047850" y="2621046"/>
                <a:ext cx="171720" cy="189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511D5CD-A1F1-4F99-8569-1B6D1D6C619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38850" y="2612046"/>
                  <a:ext cx="1893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F34F45C-F094-4FB8-AE9D-7CD7CA7E2C35}"/>
              </a:ext>
            </a:extLst>
          </p:cNvPr>
          <p:cNvGrpSpPr/>
          <p:nvPr/>
        </p:nvGrpSpPr>
        <p:grpSpPr>
          <a:xfrm>
            <a:off x="9452850" y="2790966"/>
            <a:ext cx="499680" cy="234360"/>
            <a:chOff x="9452850" y="2790966"/>
            <a:chExt cx="4996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400D022-D6AA-4241-9EA7-C572A2CB35A8}"/>
                    </a:ext>
                  </a:extLst>
                </p14:cNvPr>
                <p14:cNvContentPartPr/>
                <p14:nvPr/>
              </p14:nvContentPartPr>
              <p14:xfrm>
                <a:off x="9452850" y="2862246"/>
                <a:ext cx="145080" cy="24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400D022-D6AA-4241-9EA7-C572A2CB35A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44210" y="2853606"/>
                  <a:ext cx="16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FC01AF7-F4C7-450A-B717-EF0F75AAE56D}"/>
                    </a:ext>
                  </a:extLst>
                </p14:cNvPr>
                <p14:cNvContentPartPr/>
                <p14:nvPr/>
              </p14:nvContentPartPr>
              <p14:xfrm>
                <a:off x="9494610" y="2920566"/>
                <a:ext cx="120240" cy="17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FC01AF7-F4C7-450A-B717-EF0F75AAE56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85970" y="2911926"/>
                  <a:ext cx="13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33A2D58-0590-40F6-8C70-7390DE9E3A2F}"/>
                    </a:ext>
                  </a:extLst>
                </p14:cNvPr>
                <p14:cNvContentPartPr/>
                <p14:nvPr/>
              </p14:nvContentPartPr>
              <p14:xfrm>
                <a:off x="9786210" y="2790966"/>
                <a:ext cx="153720" cy="234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33A2D58-0590-40F6-8C70-7390DE9E3A2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77570" y="2781966"/>
                  <a:ext cx="171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6BB197D-26FA-4AC5-B1B9-4C071C36B2F7}"/>
                    </a:ext>
                  </a:extLst>
                </p14:cNvPr>
                <p14:cNvContentPartPr/>
                <p14:nvPr/>
              </p14:nvContentPartPr>
              <p14:xfrm>
                <a:off x="9794490" y="3019566"/>
                <a:ext cx="158040" cy="5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6BB197D-26FA-4AC5-B1B9-4C071C36B2F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85850" y="3010566"/>
                  <a:ext cx="1756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D5DC276-C5DD-4BB2-9568-92493AFBDE1B}"/>
              </a:ext>
            </a:extLst>
          </p:cNvPr>
          <p:cNvGrpSpPr/>
          <p:nvPr/>
        </p:nvGrpSpPr>
        <p:grpSpPr>
          <a:xfrm>
            <a:off x="3485850" y="3662526"/>
            <a:ext cx="250920" cy="239760"/>
            <a:chOff x="3485850" y="3662526"/>
            <a:chExt cx="25092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384FA0-137D-460B-A86E-467E8637A5B5}"/>
                    </a:ext>
                  </a:extLst>
                </p14:cNvPr>
                <p14:cNvContentPartPr/>
                <p14:nvPr/>
              </p14:nvContentPartPr>
              <p14:xfrm>
                <a:off x="3485850" y="3765126"/>
                <a:ext cx="174600" cy="12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384FA0-137D-460B-A86E-467E8637A5B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77210" y="3756486"/>
                  <a:ext cx="192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70599D4-8939-46C2-9675-BCBC9B19AFA8}"/>
                    </a:ext>
                  </a:extLst>
                </p14:cNvPr>
                <p14:cNvContentPartPr/>
                <p14:nvPr/>
              </p14:nvContentPartPr>
              <p14:xfrm>
                <a:off x="3522210" y="3831366"/>
                <a:ext cx="145440" cy="12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70599D4-8939-46C2-9675-BCBC9B19AFA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13570" y="3822366"/>
                  <a:ext cx="163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BCE18-1CC3-47AD-99F9-A61C4B18E1B4}"/>
                    </a:ext>
                  </a:extLst>
                </p14:cNvPr>
                <p14:cNvContentPartPr/>
                <p14:nvPr/>
              </p14:nvContentPartPr>
              <p14:xfrm>
                <a:off x="3615450" y="3662526"/>
                <a:ext cx="121320" cy="239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BCE18-1CC3-47AD-99F9-A61C4B18E1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606450" y="3653526"/>
                  <a:ext cx="1389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933770C-4521-41BE-9921-319ECC5A9EA2}"/>
              </a:ext>
            </a:extLst>
          </p:cNvPr>
          <p:cNvGrpSpPr/>
          <p:nvPr/>
        </p:nvGrpSpPr>
        <p:grpSpPr>
          <a:xfrm>
            <a:off x="4081650" y="3698526"/>
            <a:ext cx="1918800" cy="335520"/>
            <a:chOff x="4081650" y="3698526"/>
            <a:chExt cx="191880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DBADBB-6372-45D8-BDC6-2FE035B2DFBB}"/>
                    </a:ext>
                  </a:extLst>
                </p14:cNvPr>
                <p14:cNvContentPartPr/>
                <p14:nvPr/>
              </p14:nvContentPartPr>
              <p14:xfrm>
                <a:off x="4081650" y="3724086"/>
                <a:ext cx="187200" cy="295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DBADBB-6372-45D8-BDC6-2FE035B2DFB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72650" y="3715086"/>
                  <a:ext cx="204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C038C66-3A07-4DF8-9BA7-BCCD24D7FFF8}"/>
                    </a:ext>
                  </a:extLst>
                </p14:cNvPr>
                <p14:cNvContentPartPr/>
                <p14:nvPr/>
              </p14:nvContentPartPr>
              <p14:xfrm>
                <a:off x="4327530" y="3844686"/>
                <a:ext cx="98640" cy="70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C038C66-3A07-4DF8-9BA7-BCCD24D7FFF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18530" y="3835686"/>
                  <a:ext cx="116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938E2B6-8EA4-44D9-91AF-E16B98A32ECA}"/>
                    </a:ext>
                  </a:extLst>
                </p14:cNvPr>
                <p14:cNvContentPartPr/>
                <p14:nvPr/>
              </p14:nvContentPartPr>
              <p14:xfrm>
                <a:off x="4488090" y="3865566"/>
                <a:ext cx="11520" cy="39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938E2B6-8EA4-44D9-91AF-E16B98A32EC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79090" y="3856926"/>
                  <a:ext cx="29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DEE7276-8264-452C-B396-023BE06E91D9}"/>
                    </a:ext>
                  </a:extLst>
                </p14:cNvPr>
                <p14:cNvContentPartPr/>
                <p14:nvPr/>
              </p14:nvContentPartPr>
              <p14:xfrm>
                <a:off x="4457490" y="3778446"/>
                <a:ext cx="314640" cy="132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DEE7276-8264-452C-B396-023BE06E91D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48850" y="3769806"/>
                  <a:ext cx="332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AFC1739-2A09-4FEC-ADDA-576BEDEA2ABE}"/>
                    </a:ext>
                  </a:extLst>
                </p14:cNvPr>
                <p14:cNvContentPartPr/>
                <p14:nvPr/>
              </p14:nvContentPartPr>
              <p14:xfrm>
                <a:off x="4714170" y="3850806"/>
                <a:ext cx="58680" cy="5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AFC1739-2A09-4FEC-ADDA-576BEDEA2A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05170" y="3842166"/>
                  <a:ext cx="76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B51073A-68A3-404B-984A-7A0754A92C77}"/>
                    </a:ext>
                  </a:extLst>
                </p14:cNvPr>
                <p14:cNvContentPartPr/>
                <p14:nvPr/>
              </p14:nvContentPartPr>
              <p14:xfrm>
                <a:off x="4886610" y="3712926"/>
                <a:ext cx="187200" cy="321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B51073A-68A3-404B-984A-7A0754A92C7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77610" y="3704286"/>
                  <a:ext cx="2048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3301349-8442-4BE2-870C-C4CAF7E8467D}"/>
                    </a:ext>
                  </a:extLst>
                </p14:cNvPr>
                <p14:cNvContentPartPr/>
                <p14:nvPr/>
              </p14:nvContentPartPr>
              <p14:xfrm>
                <a:off x="5150490" y="3862326"/>
                <a:ext cx="138240" cy="81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3301349-8442-4BE2-870C-C4CAF7E8467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141490" y="3853686"/>
                  <a:ext cx="155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390F2C2-1430-4777-96FD-D1D76EC534F4}"/>
                    </a:ext>
                  </a:extLst>
                </p14:cNvPr>
                <p14:cNvContentPartPr/>
                <p14:nvPr/>
              </p14:nvContentPartPr>
              <p14:xfrm>
                <a:off x="5309610" y="3862326"/>
                <a:ext cx="80640" cy="81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390F2C2-1430-4777-96FD-D1D76EC534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00610" y="3853686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1710D28-D5B7-47CE-B120-11E968D2AD42}"/>
                    </a:ext>
                  </a:extLst>
                </p14:cNvPr>
                <p14:cNvContentPartPr/>
                <p14:nvPr/>
              </p14:nvContentPartPr>
              <p14:xfrm>
                <a:off x="5408250" y="3873486"/>
                <a:ext cx="87480" cy="90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1710D28-D5B7-47CE-B120-11E968D2AD4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399250" y="3864486"/>
                  <a:ext cx="105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384BB3-1D86-4FC8-BC32-223FB4532CC2}"/>
                    </a:ext>
                  </a:extLst>
                </p14:cNvPr>
                <p14:cNvContentPartPr/>
                <p14:nvPr/>
              </p14:nvContentPartPr>
              <p14:xfrm>
                <a:off x="5605530" y="3832086"/>
                <a:ext cx="94320" cy="6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384BB3-1D86-4FC8-BC32-223FB4532C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96530" y="3823446"/>
                  <a:ext cx="11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0C45D94-EEF1-43F7-9F31-675FF5BA8709}"/>
                    </a:ext>
                  </a:extLst>
                </p14:cNvPr>
                <p14:cNvContentPartPr/>
                <p14:nvPr/>
              </p14:nvContentPartPr>
              <p14:xfrm>
                <a:off x="5619930" y="3877806"/>
                <a:ext cx="91440" cy="11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0C45D94-EEF1-43F7-9F31-675FF5BA870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610930" y="3868806"/>
                  <a:ext cx="109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E8FDE11-8CDB-416C-A204-555533C7FF36}"/>
                    </a:ext>
                  </a:extLst>
                </p14:cNvPr>
                <p14:cNvContentPartPr/>
                <p14:nvPr/>
              </p14:nvContentPartPr>
              <p14:xfrm>
                <a:off x="5842410" y="3698526"/>
                <a:ext cx="86040" cy="205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E8FDE11-8CDB-416C-A204-555533C7FF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833410" y="3689526"/>
                  <a:ext cx="103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CF9083C-EBDE-4AAC-95E9-6EC97AF1C163}"/>
                    </a:ext>
                  </a:extLst>
                </p14:cNvPr>
                <p14:cNvContentPartPr/>
                <p14:nvPr/>
              </p14:nvContentPartPr>
              <p14:xfrm>
                <a:off x="5875170" y="3898326"/>
                <a:ext cx="125280" cy="16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CF9083C-EBDE-4AAC-95E9-6EC97AF1C16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66170" y="3889326"/>
                  <a:ext cx="1429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CACFF39-51F2-4737-9ED6-02F02EA917BA}"/>
              </a:ext>
            </a:extLst>
          </p:cNvPr>
          <p:cNvGrpSpPr/>
          <p:nvPr/>
        </p:nvGrpSpPr>
        <p:grpSpPr>
          <a:xfrm>
            <a:off x="3048810" y="4603566"/>
            <a:ext cx="766800" cy="328680"/>
            <a:chOff x="3048810" y="4603566"/>
            <a:chExt cx="76680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03EA73E-FB0E-4CF9-8CDE-75DF83A1AB24}"/>
                    </a:ext>
                  </a:extLst>
                </p14:cNvPr>
                <p14:cNvContentPartPr/>
                <p14:nvPr/>
              </p14:nvContentPartPr>
              <p14:xfrm>
                <a:off x="3058890" y="4603566"/>
                <a:ext cx="117720" cy="212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03EA73E-FB0E-4CF9-8CDE-75DF83A1AB2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49890" y="4594926"/>
                  <a:ext cx="135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43353F4-62C1-4E60-BA97-CE0550408A1F}"/>
                    </a:ext>
                  </a:extLst>
                </p14:cNvPr>
                <p14:cNvContentPartPr/>
                <p14:nvPr/>
              </p14:nvContentPartPr>
              <p14:xfrm>
                <a:off x="3048810" y="4629486"/>
                <a:ext cx="268200" cy="255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43353F4-62C1-4E60-BA97-CE0550408A1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039810" y="4620846"/>
                  <a:ext cx="285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B0A7361-2CC3-44B6-ACC4-4F91DD0FA938}"/>
                    </a:ext>
                  </a:extLst>
                </p14:cNvPr>
                <p14:cNvContentPartPr/>
                <p14:nvPr/>
              </p14:nvContentPartPr>
              <p14:xfrm>
                <a:off x="3258330" y="4722006"/>
                <a:ext cx="158040" cy="176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B0A7361-2CC3-44B6-ACC4-4F91DD0FA93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249690" y="4713366"/>
                  <a:ext cx="175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E3E3F5-D9AE-442D-9B5F-D528C12443E6}"/>
                    </a:ext>
                  </a:extLst>
                </p14:cNvPr>
                <p14:cNvContentPartPr/>
                <p14:nvPr/>
              </p14:nvContentPartPr>
              <p14:xfrm>
                <a:off x="3516450" y="4743246"/>
                <a:ext cx="58680" cy="189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E3E3F5-D9AE-442D-9B5F-D528C12443E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07810" y="4734246"/>
                  <a:ext cx="76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57DDA9D-93FD-4585-9066-14E7F68ED860}"/>
                    </a:ext>
                  </a:extLst>
                </p14:cNvPr>
                <p14:cNvContentPartPr/>
                <p14:nvPr/>
              </p14:nvContentPartPr>
              <p14:xfrm>
                <a:off x="3482250" y="4691766"/>
                <a:ext cx="333360" cy="122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57DDA9D-93FD-4585-9066-14E7F68ED86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73250" y="4683126"/>
                  <a:ext cx="3510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BAC71BE-9B74-4040-9717-CDEE089E4CB7}"/>
              </a:ext>
            </a:extLst>
          </p:cNvPr>
          <p:cNvGrpSpPr/>
          <p:nvPr/>
        </p:nvGrpSpPr>
        <p:grpSpPr>
          <a:xfrm>
            <a:off x="4141770" y="4317006"/>
            <a:ext cx="582840" cy="347040"/>
            <a:chOff x="4141770" y="4317006"/>
            <a:chExt cx="58284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E861C0D-51C6-47C1-AF30-CA8A927F2502}"/>
                    </a:ext>
                  </a:extLst>
                </p14:cNvPr>
                <p14:cNvContentPartPr/>
                <p14:nvPr/>
              </p14:nvContentPartPr>
              <p14:xfrm>
                <a:off x="4141770" y="4524726"/>
                <a:ext cx="126000" cy="100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E861C0D-51C6-47C1-AF30-CA8A927F25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32770" y="4516086"/>
                  <a:ext cx="143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90280DE-5E8B-4192-90A5-BB16A246CA8B}"/>
                    </a:ext>
                  </a:extLst>
                </p14:cNvPr>
                <p14:cNvContentPartPr/>
                <p14:nvPr/>
              </p14:nvContentPartPr>
              <p14:xfrm>
                <a:off x="4314210" y="4534446"/>
                <a:ext cx="29520" cy="129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90280DE-5E8B-4192-90A5-BB16A246CA8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05210" y="4525446"/>
                  <a:ext cx="47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CA25A47-F996-4DA4-9310-93CBBF0F24AD}"/>
                    </a:ext>
                  </a:extLst>
                </p14:cNvPr>
                <p14:cNvContentPartPr/>
                <p14:nvPr/>
              </p14:nvContentPartPr>
              <p14:xfrm>
                <a:off x="4433370" y="4511406"/>
                <a:ext cx="106560" cy="111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CA25A47-F996-4DA4-9310-93CBBF0F24A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24730" y="4502406"/>
                  <a:ext cx="124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04EF8A-8F9E-4886-A743-C7082BA7C4C3}"/>
                    </a:ext>
                  </a:extLst>
                </p14:cNvPr>
                <p14:cNvContentPartPr/>
                <p14:nvPr/>
              </p14:nvContentPartPr>
              <p14:xfrm>
                <a:off x="4579530" y="4555326"/>
                <a:ext cx="44280" cy="100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04EF8A-8F9E-4886-A743-C7082BA7C4C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70530" y="4546686"/>
                  <a:ext cx="61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7C80DE6-6EB6-4133-9A20-14B06E058FB0}"/>
                    </a:ext>
                  </a:extLst>
                </p14:cNvPr>
                <p14:cNvContentPartPr/>
                <p14:nvPr/>
              </p14:nvContentPartPr>
              <p14:xfrm>
                <a:off x="4617330" y="4317006"/>
                <a:ext cx="107280" cy="131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7C80DE6-6EB6-4133-9A20-14B06E058FB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08330" y="4308006"/>
                  <a:ext cx="12492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454B5BB-A3E7-4B86-B556-745888C2FE41}"/>
                  </a:ext>
                </a:extLst>
              </p14:cNvPr>
              <p14:cNvContentPartPr/>
              <p14:nvPr/>
            </p14:nvContentPartPr>
            <p14:xfrm>
              <a:off x="4062930" y="4751886"/>
              <a:ext cx="830520" cy="1980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454B5BB-A3E7-4B86-B556-745888C2FE4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054290" y="4742886"/>
                <a:ext cx="84816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0996CC2-7564-4DD3-8133-1A246B4C9A9F}"/>
              </a:ext>
            </a:extLst>
          </p:cNvPr>
          <p:cNvGrpSpPr/>
          <p:nvPr/>
        </p:nvGrpSpPr>
        <p:grpSpPr>
          <a:xfrm>
            <a:off x="4303410" y="4881846"/>
            <a:ext cx="466560" cy="339480"/>
            <a:chOff x="4303410" y="4881846"/>
            <a:chExt cx="46656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FE45D47-FA4E-4026-9D98-0260C293168F}"/>
                    </a:ext>
                  </a:extLst>
                </p14:cNvPr>
                <p14:cNvContentPartPr/>
                <p14:nvPr/>
              </p14:nvContentPartPr>
              <p14:xfrm>
                <a:off x="4303410" y="4881846"/>
                <a:ext cx="138600" cy="201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FE45D47-FA4E-4026-9D98-0260C293168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94410" y="4873206"/>
                  <a:ext cx="156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A9F697D-5063-4051-891B-2DEAE49FB98D}"/>
                    </a:ext>
                  </a:extLst>
                </p14:cNvPr>
                <p14:cNvContentPartPr/>
                <p14:nvPr/>
              </p14:nvContentPartPr>
              <p14:xfrm>
                <a:off x="4575210" y="4944846"/>
                <a:ext cx="45000" cy="276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A9F697D-5063-4051-891B-2DEAE49FB98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66210" y="4936206"/>
                  <a:ext cx="62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3A280DD-4060-4FDA-AC96-588A88B3019A}"/>
                    </a:ext>
                  </a:extLst>
                </p14:cNvPr>
                <p14:cNvContentPartPr/>
                <p14:nvPr/>
              </p14:nvContentPartPr>
              <p14:xfrm>
                <a:off x="4549290" y="4951326"/>
                <a:ext cx="116280" cy="142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3A280DD-4060-4FDA-AC96-588A88B301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40290" y="4942686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40D799F-E526-4BE5-BB46-B861D4CD217C}"/>
                    </a:ext>
                  </a:extLst>
                </p14:cNvPr>
                <p14:cNvContentPartPr/>
                <p14:nvPr/>
              </p14:nvContentPartPr>
              <p14:xfrm>
                <a:off x="4731450" y="4968606"/>
                <a:ext cx="38520" cy="164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40D799F-E526-4BE5-BB46-B861D4CD21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722450" y="4959966"/>
                  <a:ext cx="561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21E955A-4408-4CD0-B97F-1E4599901712}"/>
              </a:ext>
            </a:extLst>
          </p:cNvPr>
          <p:cNvGrpSpPr/>
          <p:nvPr/>
        </p:nvGrpSpPr>
        <p:grpSpPr>
          <a:xfrm>
            <a:off x="5212770" y="4711926"/>
            <a:ext cx="138600" cy="69120"/>
            <a:chOff x="5212770" y="4711926"/>
            <a:chExt cx="13860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5FE6E7D-A6D8-4903-9668-F326DE7B40CF}"/>
                    </a:ext>
                  </a:extLst>
                </p14:cNvPr>
                <p14:cNvContentPartPr/>
                <p14:nvPr/>
              </p14:nvContentPartPr>
              <p14:xfrm>
                <a:off x="5212770" y="4711926"/>
                <a:ext cx="138600" cy="11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5FE6E7D-A6D8-4903-9668-F326DE7B40C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04130" y="4703286"/>
                  <a:ext cx="156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7336E99-BCCE-4981-BE2F-133508CCACAC}"/>
                    </a:ext>
                  </a:extLst>
                </p14:cNvPr>
                <p14:cNvContentPartPr/>
                <p14:nvPr/>
              </p14:nvContentPartPr>
              <p14:xfrm>
                <a:off x="5249130" y="4773846"/>
                <a:ext cx="95040" cy="7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7336E99-BCCE-4981-BE2F-133508CCACA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40130" y="4764846"/>
                  <a:ext cx="1126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FF1FFDE-E207-4460-9EFC-166C88AFCA43}"/>
              </a:ext>
            </a:extLst>
          </p:cNvPr>
          <p:cNvGrpSpPr/>
          <p:nvPr/>
        </p:nvGrpSpPr>
        <p:grpSpPr>
          <a:xfrm>
            <a:off x="5702370" y="4302966"/>
            <a:ext cx="1083600" cy="797040"/>
            <a:chOff x="5702370" y="4302966"/>
            <a:chExt cx="1083600" cy="79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B999348-2342-4CAB-8B73-040A44334F00}"/>
                    </a:ext>
                  </a:extLst>
                </p14:cNvPr>
                <p14:cNvContentPartPr/>
                <p14:nvPr/>
              </p14:nvContentPartPr>
              <p14:xfrm>
                <a:off x="5733330" y="4475046"/>
                <a:ext cx="153720" cy="136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B999348-2342-4CAB-8B73-040A44334F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724330" y="4466406"/>
                  <a:ext cx="171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3050BAF-352E-4D24-ADA7-14F2B624890F}"/>
                    </a:ext>
                  </a:extLst>
                </p14:cNvPr>
                <p14:cNvContentPartPr/>
                <p14:nvPr/>
              </p14:nvContentPartPr>
              <p14:xfrm>
                <a:off x="5932050" y="4475406"/>
                <a:ext cx="41400" cy="165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3050BAF-352E-4D24-ADA7-14F2B624890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23410" y="4466766"/>
                  <a:ext cx="59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C47CE4-1A40-4F8F-8852-5556A9DF11B9}"/>
                    </a:ext>
                  </a:extLst>
                </p14:cNvPr>
                <p14:cNvContentPartPr/>
                <p14:nvPr/>
              </p14:nvContentPartPr>
              <p14:xfrm>
                <a:off x="6033930" y="4485486"/>
                <a:ext cx="151920" cy="123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C47CE4-1A40-4F8F-8852-5556A9DF11B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025290" y="4476846"/>
                  <a:ext cx="169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25CA83-8202-4E8F-A452-FACE63BCB3E5}"/>
                    </a:ext>
                  </a:extLst>
                </p14:cNvPr>
                <p14:cNvContentPartPr/>
                <p14:nvPr/>
              </p14:nvContentPartPr>
              <p14:xfrm>
                <a:off x="6263970" y="4565766"/>
                <a:ext cx="8640" cy="64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25CA83-8202-4E8F-A452-FACE63BCB3E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55330" y="4557126"/>
                  <a:ext cx="26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178FC6-E80E-4288-8CFE-65B2C811A6DF}"/>
                    </a:ext>
                  </a:extLst>
                </p14:cNvPr>
                <p14:cNvContentPartPr/>
                <p14:nvPr/>
              </p14:nvContentPartPr>
              <p14:xfrm>
                <a:off x="6230130" y="4302966"/>
                <a:ext cx="180000" cy="1494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178FC6-E80E-4288-8CFE-65B2C811A6D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21130" y="4294326"/>
                  <a:ext cx="197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9E1C0ED-5EFE-4AD7-AB15-B85C89B4D08A}"/>
                    </a:ext>
                  </a:extLst>
                </p14:cNvPr>
                <p14:cNvContentPartPr/>
                <p14:nvPr/>
              </p14:nvContentPartPr>
              <p14:xfrm>
                <a:off x="6354690" y="4318446"/>
                <a:ext cx="23040" cy="125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9E1C0ED-5EFE-4AD7-AB15-B85C89B4D08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45690" y="4309446"/>
                  <a:ext cx="40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E7FD58E-20DE-4EDA-B6C5-B29AEF7B37B0}"/>
                    </a:ext>
                  </a:extLst>
                </p14:cNvPr>
                <p14:cNvContentPartPr/>
                <p14:nvPr/>
              </p14:nvContentPartPr>
              <p14:xfrm>
                <a:off x="5702370" y="4676646"/>
                <a:ext cx="949680" cy="669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E7FD58E-20DE-4EDA-B6C5-B29AEF7B37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93370" y="4668006"/>
                  <a:ext cx="967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BBC9192-C9EA-4510-B4B1-0649B61F7569}"/>
                    </a:ext>
                  </a:extLst>
                </p14:cNvPr>
                <p14:cNvContentPartPr/>
                <p14:nvPr/>
              </p14:nvContentPartPr>
              <p14:xfrm>
                <a:off x="5843130" y="4877166"/>
                <a:ext cx="173880" cy="222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BBC9192-C9EA-4510-B4B1-0649B61F756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34490" y="4868526"/>
                  <a:ext cx="191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E9155DB-83DD-40A8-A431-D6352BCA5043}"/>
                    </a:ext>
                  </a:extLst>
                </p14:cNvPr>
                <p14:cNvContentPartPr/>
                <p14:nvPr/>
              </p14:nvContentPartPr>
              <p14:xfrm>
                <a:off x="6109170" y="5019006"/>
                <a:ext cx="29160" cy="20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E9155DB-83DD-40A8-A431-D6352BCA504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00530" y="5010366"/>
                  <a:ext cx="46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5C58AD-FC2E-4696-A256-C60DC6BF9213}"/>
                    </a:ext>
                  </a:extLst>
                </p14:cNvPr>
                <p14:cNvContentPartPr/>
                <p14:nvPr/>
              </p14:nvContentPartPr>
              <p14:xfrm>
                <a:off x="6212130" y="4853766"/>
                <a:ext cx="116640" cy="235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5C58AD-FC2E-4696-A256-C60DC6BF921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03490" y="4845126"/>
                  <a:ext cx="134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A2ED0DD-A805-44B5-96C5-EE8CDBC93576}"/>
                    </a:ext>
                  </a:extLst>
                </p14:cNvPr>
                <p14:cNvContentPartPr/>
                <p14:nvPr/>
              </p14:nvContentPartPr>
              <p14:xfrm>
                <a:off x="6365490" y="4924326"/>
                <a:ext cx="148680" cy="141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A2ED0DD-A805-44B5-96C5-EE8CDBC9357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56850" y="4915326"/>
                  <a:ext cx="166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C2E1001-D4B6-4981-A835-E5575D5A7572}"/>
                    </a:ext>
                  </a:extLst>
                </p14:cNvPr>
                <p14:cNvContentPartPr/>
                <p14:nvPr/>
              </p14:nvContentPartPr>
              <p14:xfrm>
                <a:off x="6479970" y="4837206"/>
                <a:ext cx="112320" cy="215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C2E1001-D4B6-4981-A835-E5575D5A75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71330" y="4828206"/>
                  <a:ext cx="129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EC3B3A7-FCAD-438B-83C8-584155A4573F}"/>
                    </a:ext>
                  </a:extLst>
                </p14:cNvPr>
                <p14:cNvContentPartPr/>
                <p14:nvPr/>
              </p14:nvContentPartPr>
              <p14:xfrm>
                <a:off x="6614250" y="4805526"/>
                <a:ext cx="46800" cy="277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EC3B3A7-FCAD-438B-83C8-584155A4573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05250" y="4796526"/>
                  <a:ext cx="64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C2427B3-304C-4DA3-AFD5-CEC228068A96}"/>
                    </a:ext>
                  </a:extLst>
                </p14:cNvPr>
                <p14:cNvContentPartPr/>
                <p14:nvPr/>
              </p14:nvContentPartPr>
              <p14:xfrm>
                <a:off x="6661770" y="4735686"/>
                <a:ext cx="124200" cy="81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C2427B3-304C-4DA3-AFD5-CEC228068A9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53130" y="4727046"/>
                  <a:ext cx="1418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D8D3F2B-4E6D-4FDD-884B-C164B77726A1}"/>
              </a:ext>
            </a:extLst>
          </p:cNvPr>
          <p:cNvGrpSpPr/>
          <p:nvPr/>
        </p:nvGrpSpPr>
        <p:grpSpPr>
          <a:xfrm>
            <a:off x="6942570" y="4620126"/>
            <a:ext cx="146520" cy="70200"/>
            <a:chOff x="6942570" y="4620126"/>
            <a:chExt cx="14652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A5119B9-97F6-41E3-8EC1-60E4C66640BC}"/>
                    </a:ext>
                  </a:extLst>
                </p14:cNvPr>
                <p14:cNvContentPartPr/>
                <p14:nvPr/>
              </p14:nvContentPartPr>
              <p14:xfrm>
                <a:off x="6942570" y="4620126"/>
                <a:ext cx="108720" cy="11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A5119B9-97F6-41E3-8EC1-60E4C66640B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33930" y="4611126"/>
                  <a:ext cx="126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EDBB586-6A04-4CDC-888C-88A82A29DCA6}"/>
                    </a:ext>
                  </a:extLst>
                </p14:cNvPr>
                <p14:cNvContentPartPr/>
                <p14:nvPr/>
              </p14:nvContentPartPr>
              <p14:xfrm>
                <a:off x="6984330" y="4679526"/>
                <a:ext cx="104760" cy="10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EDBB586-6A04-4CDC-888C-88A82A29DCA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75690" y="4670526"/>
                  <a:ext cx="1224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4BF05AE-F2A6-4D3A-B6CC-10D12F4A9F95}"/>
              </a:ext>
            </a:extLst>
          </p:cNvPr>
          <p:cNvGrpSpPr/>
          <p:nvPr/>
        </p:nvGrpSpPr>
        <p:grpSpPr>
          <a:xfrm>
            <a:off x="7347930" y="4180206"/>
            <a:ext cx="2262960" cy="931320"/>
            <a:chOff x="7347930" y="4180206"/>
            <a:chExt cx="2262960" cy="93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4A0809C-9AF2-41DC-BD1D-0F3172F9933F}"/>
                    </a:ext>
                  </a:extLst>
                </p14:cNvPr>
                <p14:cNvContentPartPr/>
                <p14:nvPr/>
              </p14:nvContentPartPr>
              <p14:xfrm>
                <a:off x="7476090" y="4398006"/>
                <a:ext cx="50040" cy="225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4A0809C-9AF2-41DC-BD1D-0F3172F9933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467090" y="4389366"/>
                  <a:ext cx="67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F2B6C33-9DB3-4B8E-A37A-36A96CB26444}"/>
                    </a:ext>
                  </a:extLst>
                </p14:cNvPr>
                <p14:cNvContentPartPr/>
                <p14:nvPr/>
              </p14:nvContentPartPr>
              <p14:xfrm>
                <a:off x="7347930" y="4608246"/>
                <a:ext cx="405360" cy="24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F2B6C33-9DB3-4B8E-A37A-36A96CB2644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38930" y="4599246"/>
                  <a:ext cx="42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5229FB0-BB86-451F-8388-CD30EDDF9B87}"/>
                    </a:ext>
                  </a:extLst>
                </p14:cNvPr>
                <p14:cNvContentPartPr/>
                <p14:nvPr/>
              </p14:nvContentPartPr>
              <p14:xfrm>
                <a:off x="7522530" y="4741806"/>
                <a:ext cx="157320" cy="172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5229FB0-BB86-451F-8388-CD30EDDF9B8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13530" y="4732806"/>
                  <a:ext cx="174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C599DDC-F5C2-47F5-8AF9-080AE06DF99F}"/>
                    </a:ext>
                  </a:extLst>
                </p14:cNvPr>
                <p14:cNvContentPartPr/>
                <p14:nvPr/>
              </p14:nvContentPartPr>
              <p14:xfrm>
                <a:off x="7889010" y="4386486"/>
                <a:ext cx="163440" cy="631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C599DDC-F5C2-47F5-8AF9-080AE06DF99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80010" y="4377486"/>
                  <a:ext cx="1810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7032432-3EF5-4909-ADCB-081FAA26B79A}"/>
                    </a:ext>
                  </a:extLst>
                </p14:cNvPr>
                <p14:cNvContentPartPr/>
                <p14:nvPr/>
              </p14:nvContentPartPr>
              <p14:xfrm>
                <a:off x="8157930" y="4390086"/>
                <a:ext cx="129240" cy="1238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7032432-3EF5-4909-ADCB-081FAA26B79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49290" y="4381446"/>
                  <a:ext cx="146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78127DE-844F-4D16-975F-BEB328A0C2A3}"/>
                    </a:ext>
                  </a:extLst>
                </p14:cNvPr>
                <p14:cNvContentPartPr/>
                <p14:nvPr/>
              </p14:nvContentPartPr>
              <p14:xfrm>
                <a:off x="8350890" y="4470726"/>
                <a:ext cx="14400" cy="81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78127DE-844F-4D16-975F-BEB328A0C2A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42250" y="4461726"/>
                  <a:ext cx="32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4205207-36C4-43D6-9A47-0B869AAB3C90}"/>
                    </a:ext>
                  </a:extLst>
                </p14:cNvPr>
                <p14:cNvContentPartPr/>
                <p14:nvPr/>
              </p14:nvContentPartPr>
              <p14:xfrm>
                <a:off x="8356650" y="4386846"/>
                <a:ext cx="58680" cy="10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4205207-36C4-43D6-9A47-0B869AAB3C9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347650" y="4377846"/>
                  <a:ext cx="76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61E424F-7B60-4D3F-BCD6-4DFE9A4F256A}"/>
                    </a:ext>
                  </a:extLst>
                </p14:cNvPr>
                <p14:cNvContentPartPr/>
                <p14:nvPr/>
              </p14:nvContentPartPr>
              <p14:xfrm>
                <a:off x="8109330" y="4595646"/>
                <a:ext cx="367560" cy="29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61E424F-7B60-4D3F-BCD6-4DFE9A4F256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00690" y="4586646"/>
                  <a:ext cx="385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6F024BC-EC6D-4ACC-BC7C-7C589FD45FD8}"/>
                    </a:ext>
                  </a:extLst>
                </p14:cNvPr>
                <p14:cNvContentPartPr/>
                <p14:nvPr/>
              </p14:nvContentPartPr>
              <p14:xfrm>
                <a:off x="8185290" y="4738206"/>
                <a:ext cx="13680" cy="159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6F024BC-EC6D-4ACC-BC7C-7C589FD45FD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76290" y="4729566"/>
                  <a:ext cx="31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BBD38A2-BFBC-451E-885E-CEB51CBAFC0A}"/>
                    </a:ext>
                  </a:extLst>
                </p14:cNvPr>
                <p14:cNvContentPartPr/>
                <p14:nvPr/>
              </p14:nvContentPartPr>
              <p14:xfrm>
                <a:off x="8232450" y="4749726"/>
                <a:ext cx="144360" cy="1630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BBD38A2-BFBC-451E-885E-CEB51CBAFC0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223810" y="4741086"/>
                  <a:ext cx="162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02935BE-8C6F-40B2-82B1-F64DA15F10C6}"/>
                    </a:ext>
                  </a:extLst>
                </p14:cNvPr>
                <p14:cNvContentPartPr/>
                <p14:nvPr/>
              </p14:nvContentPartPr>
              <p14:xfrm>
                <a:off x="8426130" y="4790046"/>
                <a:ext cx="29520" cy="163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02935BE-8C6F-40B2-82B1-F64DA15F10C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417130" y="4781406"/>
                  <a:ext cx="4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9B86FA-B592-4B1B-A2F6-070D7C610A6B}"/>
                    </a:ext>
                  </a:extLst>
                </p14:cNvPr>
                <p14:cNvContentPartPr/>
                <p14:nvPr/>
              </p14:nvContentPartPr>
              <p14:xfrm>
                <a:off x="8487330" y="4701486"/>
                <a:ext cx="82440" cy="216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9B86FA-B592-4B1B-A2F6-070D7C610A6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78690" y="4692486"/>
                  <a:ext cx="100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20958BD-73E0-41DE-AD6A-328E10239CB9}"/>
                    </a:ext>
                  </a:extLst>
                </p14:cNvPr>
                <p14:cNvContentPartPr/>
                <p14:nvPr/>
              </p14:nvContentPartPr>
              <p14:xfrm>
                <a:off x="8579130" y="4320966"/>
                <a:ext cx="156240" cy="738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20958BD-73E0-41DE-AD6A-328E10239CB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70490" y="4311966"/>
                  <a:ext cx="17388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B46F95-A0A5-476D-BFDE-E47EB035DAB4}"/>
                    </a:ext>
                  </a:extLst>
                </p14:cNvPr>
                <p14:cNvContentPartPr/>
                <p14:nvPr/>
              </p14:nvContentPartPr>
              <p14:xfrm>
                <a:off x="8823930" y="4328886"/>
                <a:ext cx="149400" cy="744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B46F95-A0A5-476D-BFDE-E47EB035DAB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15290" y="4319886"/>
                  <a:ext cx="167040" cy="7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E870048-B36F-49DB-AB3C-DF1AEEE291EF}"/>
                    </a:ext>
                  </a:extLst>
                </p14:cNvPr>
                <p14:cNvContentPartPr/>
                <p14:nvPr/>
              </p14:nvContentPartPr>
              <p14:xfrm>
                <a:off x="8998890" y="4369566"/>
                <a:ext cx="115920" cy="147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E870048-B36F-49DB-AB3C-DF1AEEE291E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90250" y="4360926"/>
                  <a:ext cx="133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7C2F68D-7149-4FEE-A195-957B04E1C268}"/>
                    </a:ext>
                  </a:extLst>
                </p14:cNvPr>
                <p14:cNvContentPartPr/>
                <p14:nvPr/>
              </p14:nvContentPartPr>
              <p14:xfrm>
                <a:off x="9170250" y="4485486"/>
                <a:ext cx="15840" cy="666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7C2F68D-7149-4FEE-A195-957B04E1C26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161610" y="4476486"/>
                  <a:ext cx="33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82E28B2-6A36-4E76-8ACC-16EEFB1E9C3C}"/>
                    </a:ext>
                  </a:extLst>
                </p14:cNvPr>
                <p14:cNvContentPartPr/>
                <p14:nvPr/>
              </p14:nvContentPartPr>
              <p14:xfrm>
                <a:off x="9194370" y="4395846"/>
                <a:ext cx="24840" cy="31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82E28B2-6A36-4E76-8ACC-16EEFB1E9C3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185370" y="4387206"/>
                  <a:ext cx="42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6C78CE7-A991-4105-BFF7-FE3D0CB90F65}"/>
                    </a:ext>
                  </a:extLst>
                </p14:cNvPr>
                <p14:cNvContentPartPr/>
                <p14:nvPr/>
              </p14:nvContentPartPr>
              <p14:xfrm>
                <a:off x="8966850" y="4602486"/>
                <a:ext cx="354240" cy="20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6C78CE7-A991-4105-BFF7-FE3D0CB90F6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958210" y="4593846"/>
                  <a:ext cx="371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61E1109-3ADE-4314-B941-F166D6C1DB4A}"/>
                    </a:ext>
                  </a:extLst>
                </p14:cNvPr>
                <p14:cNvContentPartPr/>
                <p14:nvPr/>
              </p14:nvContentPartPr>
              <p14:xfrm>
                <a:off x="9028770" y="4740366"/>
                <a:ext cx="30960" cy="158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61E1109-3ADE-4314-B941-F166D6C1DB4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019770" y="4731366"/>
                  <a:ext cx="48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2BB7222-174C-440C-8454-74C19A3AF25A}"/>
                    </a:ext>
                  </a:extLst>
                </p14:cNvPr>
                <p14:cNvContentPartPr/>
                <p14:nvPr/>
              </p14:nvContentPartPr>
              <p14:xfrm>
                <a:off x="9104010" y="4749726"/>
                <a:ext cx="9000" cy="1580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2BB7222-174C-440C-8454-74C19A3AF2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095010" y="4741086"/>
                  <a:ext cx="26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7082FC-2E7D-4E0B-8595-D956D9A9A578}"/>
                    </a:ext>
                  </a:extLst>
                </p14:cNvPr>
                <p14:cNvContentPartPr/>
                <p14:nvPr/>
              </p14:nvContentPartPr>
              <p14:xfrm>
                <a:off x="9149730" y="4788246"/>
                <a:ext cx="128160" cy="1868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7082FC-2E7D-4E0B-8595-D956D9A9A57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141090" y="4779246"/>
                  <a:ext cx="145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CE3075-AE6F-4607-958C-8038B32F118B}"/>
                    </a:ext>
                  </a:extLst>
                </p14:cNvPr>
                <p14:cNvContentPartPr/>
                <p14:nvPr/>
              </p14:nvContentPartPr>
              <p14:xfrm>
                <a:off x="9336930" y="4714806"/>
                <a:ext cx="66960" cy="235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CE3075-AE6F-4607-958C-8038B32F11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28290" y="4706166"/>
                  <a:ext cx="84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2969A90-0671-4BC0-9D93-E6DDE3DEC4D7}"/>
                    </a:ext>
                  </a:extLst>
                </p14:cNvPr>
                <p14:cNvContentPartPr/>
                <p14:nvPr/>
              </p14:nvContentPartPr>
              <p14:xfrm>
                <a:off x="9333690" y="4180206"/>
                <a:ext cx="277200" cy="931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2969A90-0671-4BC0-9D93-E6DDE3DEC4D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25050" y="4171566"/>
                  <a:ext cx="29484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8BAC1D1-9061-4806-8C8E-5BD7400FE372}"/>
                    </a:ext>
                  </a:extLst>
                </p14:cNvPr>
                <p14:cNvContentPartPr/>
                <p14:nvPr/>
              </p14:nvContentPartPr>
              <p14:xfrm>
                <a:off x="9518730" y="4200006"/>
                <a:ext cx="14760" cy="169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8BAC1D1-9061-4806-8C8E-5BD7400FE37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509730" y="4191366"/>
                  <a:ext cx="3240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A0FBFBC-56A3-459C-84ED-7A4EFA391106}"/>
                  </a:ext>
                </a:extLst>
              </p14:cNvPr>
              <p14:cNvContentPartPr/>
              <p14:nvPr/>
            </p14:nvContentPartPr>
            <p14:xfrm>
              <a:off x="9802050" y="4630926"/>
              <a:ext cx="54360" cy="1044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A0FBFBC-56A3-459C-84ED-7A4EFA391106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9793410" y="4622286"/>
                <a:ext cx="72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E2FCD2D6-66D1-4B6E-B4D3-2EE7D043466F}"/>
                  </a:ext>
                </a:extLst>
              </p14:cNvPr>
              <p14:cNvContentPartPr/>
              <p14:nvPr/>
            </p14:nvContentPartPr>
            <p14:xfrm>
              <a:off x="4177050" y="5754846"/>
              <a:ext cx="360" cy="36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E2FCD2D6-66D1-4B6E-B4D3-2EE7D043466F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168410" y="574584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AE842BD-C180-4FF7-811F-F87CE7B8A70F}"/>
              </a:ext>
            </a:extLst>
          </p:cNvPr>
          <p:cNvGrpSpPr/>
          <p:nvPr/>
        </p:nvGrpSpPr>
        <p:grpSpPr>
          <a:xfrm>
            <a:off x="10328010" y="4041606"/>
            <a:ext cx="1740600" cy="487800"/>
            <a:chOff x="10328010" y="4041606"/>
            <a:chExt cx="174060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33DE317-E3A8-4301-8028-BD751B7F68D4}"/>
                    </a:ext>
                  </a:extLst>
                </p14:cNvPr>
                <p14:cNvContentPartPr/>
                <p14:nvPr/>
              </p14:nvContentPartPr>
              <p14:xfrm>
                <a:off x="10328010" y="4135926"/>
                <a:ext cx="87840" cy="169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33DE317-E3A8-4301-8028-BD751B7F68D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19370" y="4126926"/>
                  <a:ext cx="105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1D7FF54-B7DC-4305-B738-2E37926CC44D}"/>
                    </a:ext>
                  </a:extLst>
                </p14:cNvPr>
                <p14:cNvContentPartPr/>
                <p14:nvPr/>
              </p14:nvContentPartPr>
              <p14:xfrm>
                <a:off x="10354290" y="4053486"/>
                <a:ext cx="140400" cy="2527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1D7FF54-B7DC-4305-B738-2E37926CC44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45650" y="4044486"/>
                  <a:ext cx="158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BAE5040-7618-4887-B69A-8BECBE154719}"/>
                    </a:ext>
                  </a:extLst>
                </p14:cNvPr>
                <p14:cNvContentPartPr/>
                <p14:nvPr/>
              </p14:nvContentPartPr>
              <p14:xfrm>
                <a:off x="10512330" y="4280286"/>
                <a:ext cx="186120" cy="1047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BAE5040-7618-4887-B69A-8BECBE15471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503690" y="4271646"/>
                  <a:ext cx="203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F6D8D01-1F0B-4CB5-BD2F-A9998217F350}"/>
                    </a:ext>
                  </a:extLst>
                </p14:cNvPr>
                <p14:cNvContentPartPr/>
                <p14:nvPr/>
              </p14:nvContentPartPr>
              <p14:xfrm>
                <a:off x="10716090" y="4316646"/>
                <a:ext cx="205200" cy="1296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F6D8D01-1F0B-4CB5-BD2F-A9998217F35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707090" y="4307646"/>
                  <a:ext cx="222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17EE34E-CBC4-4E91-95CB-3F29865314AE}"/>
                    </a:ext>
                  </a:extLst>
                </p14:cNvPr>
                <p14:cNvContentPartPr/>
                <p14:nvPr/>
              </p14:nvContentPartPr>
              <p14:xfrm>
                <a:off x="10830210" y="4343286"/>
                <a:ext cx="99000" cy="102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17EE34E-CBC4-4E91-95CB-3F29865314A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21210" y="4334286"/>
                  <a:ext cx="116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19B1E4D-9B6D-4FD1-A00E-EC05B574E35F}"/>
                    </a:ext>
                  </a:extLst>
                </p14:cNvPr>
                <p14:cNvContentPartPr/>
                <p14:nvPr/>
              </p14:nvContentPartPr>
              <p14:xfrm>
                <a:off x="11015610" y="4095966"/>
                <a:ext cx="78120" cy="2199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19B1E4D-9B6D-4FD1-A00E-EC05B574E35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006970" y="4087326"/>
                  <a:ext cx="95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18B5AA8-9F8F-4F13-B586-8FDD1103C60C}"/>
                    </a:ext>
                  </a:extLst>
                </p14:cNvPr>
                <p14:cNvContentPartPr/>
                <p14:nvPr/>
              </p14:nvContentPartPr>
              <p14:xfrm>
                <a:off x="11126850" y="4127646"/>
                <a:ext cx="164160" cy="2646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18B5AA8-9F8F-4F13-B586-8FDD1103C60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118210" y="4119006"/>
                  <a:ext cx="181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4C5F2C4-CB6C-47A3-A2B2-FB6E2C1FB46F}"/>
                    </a:ext>
                  </a:extLst>
                </p14:cNvPr>
                <p14:cNvContentPartPr/>
                <p14:nvPr/>
              </p14:nvContentPartPr>
              <p14:xfrm>
                <a:off x="11282370" y="4221966"/>
                <a:ext cx="113400" cy="152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4C5F2C4-CB6C-47A3-A2B2-FB6E2C1FB46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273370" y="4213326"/>
                  <a:ext cx="13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733625F-B771-49A2-82D3-3AB9CD8AAF29}"/>
                    </a:ext>
                  </a:extLst>
                </p14:cNvPr>
                <p14:cNvContentPartPr/>
                <p14:nvPr/>
              </p14:nvContentPartPr>
              <p14:xfrm>
                <a:off x="11366610" y="4349766"/>
                <a:ext cx="41040" cy="24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733625F-B771-49A2-82D3-3AB9CD8AAF2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357610" y="4341126"/>
                  <a:ext cx="58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9A1796-FD7C-41D7-9A8C-D8B712AEE294}"/>
                    </a:ext>
                  </a:extLst>
                </p14:cNvPr>
                <p14:cNvContentPartPr/>
                <p14:nvPr/>
              </p14:nvContentPartPr>
              <p14:xfrm>
                <a:off x="11423490" y="4250766"/>
                <a:ext cx="112320" cy="180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9A1796-FD7C-41D7-9A8C-D8B712AEE29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414850" y="4242126"/>
                  <a:ext cx="129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0DBE4B3-BAC5-4F27-81EE-FF1575907A3D}"/>
                    </a:ext>
                  </a:extLst>
                </p14:cNvPr>
                <p14:cNvContentPartPr/>
                <p14:nvPr/>
              </p14:nvContentPartPr>
              <p14:xfrm>
                <a:off x="11608530" y="4041606"/>
                <a:ext cx="99000" cy="365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0DBE4B3-BAC5-4F27-81EE-FF1575907A3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599530" y="4032966"/>
                  <a:ext cx="1166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66BE51-97E2-4A68-BDEB-BCBA479D451E}"/>
                    </a:ext>
                  </a:extLst>
                </p14:cNvPr>
                <p14:cNvContentPartPr/>
                <p14:nvPr/>
              </p14:nvContentPartPr>
              <p14:xfrm>
                <a:off x="11742090" y="4216206"/>
                <a:ext cx="108000" cy="86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B66BE51-97E2-4A68-BDEB-BCBA479D451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733090" y="4207566"/>
                  <a:ext cx="12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11C4768-53BB-4874-A53A-509A759364C0}"/>
                    </a:ext>
                  </a:extLst>
                </p14:cNvPr>
                <p14:cNvContentPartPr/>
                <p14:nvPr/>
              </p14:nvContentPartPr>
              <p14:xfrm>
                <a:off x="11759730" y="4078326"/>
                <a:ext cx="226440" cy="2383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11C4768-53BB-4874-A53A-509A759364C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751090" y="4069686"/>
                  <a:ext cx="244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5FA940E-6CC8-49CE-A7EB-FDB300C93A77}"/>
                    </a:ext>
                  </a:extLst>
                </p14:cNvPr>
                <p14:cNvContentPartPr/>
                <p14:nvPr/>
              </p14:nvContentPartPr>
              <p14:xfrm>
                <a:off x="11881050" y="4282806"/>
                <a:ext cx="180360" cy="280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5FA940E-6CC8-49CE-A7EB-FDB300C93A7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872050" y="4274166"/>
                  <a:ext cx="198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8AF05B8-1029-47BD-B476-CAF797608C58}"/>
                    </a:ext>
                  </a:extLst>
                </p14:cNvPr>
                <p14:cNvContentPartPr/>
                <p14:nvPr/>
              </p14:nvContentPartPr>
              <p14:xfrm>
                <a:off x="11900850" y="4344726"/>
                <a:ext cx="167760" cy="184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8AF05B8-1029-47BD-B476-CAF797608C5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892210" y="4335726"/>
                  <a:ext cx="1854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B660167-6E17-41F2-AA23-04C501915991}"/>
              </a:ext>
            </a:extLst>
          </p:cNvPr>
          <p:cNvGrpSpPr/>
          <p:nvPr/>
        </p:nvGrpSpPr>
        <p:grpSpPr>
          <a:xfrm>
            <a:off x="10574610" y="4781406"/>
            <a:ext cx="185760" cy="219600"/>
            <a:chOff x="10574610" y="4781406"/>
            <a:chExt cx="18576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BBCCC51-1B69-4DD3-BA93-F644C6BEFCDE}"/>
                    </a:ext>
                  </a:extLst>
                </p14:cNvPr>
                <p14:cNvContentPartPr/>
                <p14:nvPr/>
              </p14:nvContentPartPr>
              <p14:xfrm>
                <a:off x="10574610" y="4868526"/>
                <a:ext cx="160200" cy="201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BBCCC51-1B69-4DD3-BA93-F644C6BEFCD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565970" y="4859886"/>
                  <a:ext cx="177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221E31-ED4C-4BE1-93CB-90DAE29110BE}"/>
                    </a:ext>
                  </a:extLst>
                </p14:cNvPr>
                <p14:cNvContentPartPr/>
                <p14:nvPr/>
              </p14:nvContentPartPr>
              <p14:xfrm>
                <a:off x="10597650" y="4925766"/>
                <a:ext cx="142200" cy="201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8221E31-ED4C-4BE1-93CB-90DAE29110B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589010" y="4916766"/>
                  <a:ext cx="159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634A68C-08B8-43FF-9EDA-E20D0FF36A19}"/>
                    </a:ext>
                  </a:extLst>
                </p14:cNvPr>
                <p14:cNvContentPartPr/>
                <p14:nvPr/>
              </p14:nvContentPartPr>
              <p14:xfrm>
                <a:off x="10656330" y="4781406"/>
                <a:ext cx="104040" cy="2196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634A68C-08B8-43FF-9EDA-E20D0FF36A1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47330" y="4772766"/>
                  <a:ext cx="1216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E83D021-3CEB-43B7-90D3-1960B384CE07}"/>
              </a:ext>
            </a:extLst>
          </p:cNvPr>
          <p:cNvGrpSpPr/>
          <p:nvPr/>
        </p:nvGrpSpPr>
        <p:grpSpPr>
          <a:xfrm>
            <a:off x="10908690" y="4754406"/>
            <a:ext cx="739800" cy="483840"/>
            <a:chOff x="10908690" y="4754406"/>
            <a:chExt cx="73980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98AA70D-F49A-42B8-8681-BBF85D4C424C}"/>
                    </a:ext>
                  </a:extLst>
                </p14:cNvPr>
                <p14:cNvContentPartPr/>
                <p14:nvPr/>
              </p14:nvContentPartPr>
              <p14:xfrm>
                <a:off x="10924890" y="4860606"/>
                <a:ext cx="30960" cy="1944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98AA70D-F49A-42B8-8681-BBF85D4C424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16250" y="4851606"/>
                  <a:ext cx="48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9553FE6-D516-42F0-916B-BEC87AE50FB3}"/>
                    </a:ext>
                  </a:extLst>
                </p14:cNvPr>
                <p14:cNvContentPartPr/>
                <p14:nvPr/>
              </p14:nvContentPartPr>
              <p14:xfrm>
                <a:off x="10908690" y="4872126"/>
                <a:ext cx="316440" cy="1922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9553FE6-D516-42F0-916B-BEC87AE50FB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899690" y="4863486"/>
                  <a:ext cx="334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E86F8DB-F51C-4E79-8889-57AA2FBE6844}"/>
                    </a:ext>
                  </a:extLst>
                </p14:cNvPr>
                <p14:cNvContentPartPr/>
                <p14:nvPr/>
              </p14:nvContentPartPr>
              <p14:xfrm>
                <a:off x="11467410" y="4754406"/>
                <a:ext cx="56880" cy="224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E86F8DB-F51C-4E79-8889-57AA2FBE684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458770" y="4745406"/>
                  <a:ext cx="74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77A1B4C-11C0-4981-A78F-F2E4052E24BA}"/>
                    </a:ext>
                  </a:extLst>
                </p14:cNvPr>
                <p14:cNvContentPartPr/>
                <p14:nvPr/>
              </p14:nvContentPartPr>
              <p14:xfrm>
                <a:off x="11357970" y="4961046"/>
                <a:ext cx="290520" cy="396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77A1B4C-11C0-4981-A78F-F2E4052E24B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48970" y="4952406"/>
                  <a:ext cx="308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8779A46-A9A2-4FF7-81B7-1CF09D4CA738}"/>
                    </a:ext>
                  </a:extLst>
                </p14:cNvPr>
                <p14:cNvContentPartPr/>
                <p14:nvPr/>
              </p14:nvContentPartPr>
              <p14:xfrm>
                <a:off x="11459490" y="5075886"/>
                <a:ext cx="173520" cy="1623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8779A46-A9A2-4FF7-81B7-1CF09D4CA73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450490" y="5066886"/>
                  <a:ext cx="1911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297ACED7-7915-4E33-8FBB-6576AE45E696}"/>
              </a:ext>
            </a:extLst>
          </p:cNvPr>
          <p:cNvGrpSpPr/>
          <p:nvPr/>
        </p:nvGrpSpPr>
        <p:grpSpPr>
          <a:xfrm>
            <a:off x="1529610" y="5857446"/>
            <a:ext cx="337680" cy="384480"/>
            <a:chOff x="1529610" y="5857446"/>
            <a:chExt cx="33768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43920B2-2983-4308-BF65-56F491823D29}"/>
                    </a:ext>
                  </a:extLst>
                </p14:cNvPr>
                <p14:cNvContentPartPr/>
                <p14:nvPr/>
              </p14:nvContentPartPr>
              <p14:xfrm>
                <a:off x="1529610" y="5857446"/>
                <a:ext cx="63000" cy="384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43920B2-2983-4308-BF65-56F491823D2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520610" y="5848446"/>
                  <a:ext cx="806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0A1EB9-B55C-443D-9C15-686DC61536C5}"/>
                    </a:ext>
                  </a:extLst>
                </p14:cNvPr>
                <p14:cNvContentPartPr/>
                <p14:nvPr/>
              </p14:nvContentPartPr>
              <p14:xfrm>
                <a:off x="1542210" y="5859246"/>
                <a:ext cx="81360" cy="1782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0A1EB9-B55C-443D-9C15-686DC61536C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533570" y="5850246"/>
                  <a:ext cx="99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73DA0FD-6D3E-4216-899E-B0BA705F91BF}"/>
                    </a:ext>
                  </a:extLst>
                </p14:cNvPr>
                <p14:cNvContentPartPr/>
                <p14:nvPr/>
              </p14:nvContentPartPr>
              <p14:xfrm>
                <a:off x="1722930" y="6019086"/>
                <a:ext cx="144360" cy="1699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73DA0FD-6D3E-4216-899E-B0BA705F91B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713930" y="6010086"/>
                  <a:ext cx="1620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225696F-FEB1-47A4-8BA4-057EBAACE9FC}"/>
                  </a:ext>
                </a:extLst>
              </p14:cNvPr>
              <p14:cNvContentPartPr/>
              <p14:nvPr/>
            </p14:nvContentPartPr>
            <p14:xfrm>
              <a:off x="2119650" y="5760606"/>
              <a:ext cx="122760" cy="43416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225696F-FEB1-47A4-8BA4-057EBAACE9FC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111010" y="5751966"/>
                <a:ext cx="14040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A46E139-8EC2-4F65-ACAA-158B0F5DA324}"/>
              </a:ext>
            </a:extLst>
          </p:cNvPr>
          <p:cNvGrpSpPr/>
          <p:nvPr/>
        </p:nvGrpSpPr>
        <p:grpSpPr>
          <a:xfrm>
            <a:off x="2560650" y="5868246"/>
            <a:ext cx="678240" cy="293400"/>
            <a:chOff x="2560650" y="5868246"/>
            <a:chExt cx="67824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D545DBA-B540-41F2-8F3B-D5421ADD66D7}"/>
                    </a:ext>
                  </a:extLst>
                </p14:cNvPr>
                <p14:cNvContentPartPr/>
                <p14:nvPr/>
              </p14:nvContentPartPr>
              <p14:xfrm>
                <a:off x="2560650" y="5948166"/>
                <a:ext cx="84600" cy="172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D545DBA-B540-41F2-8F3B-D5421ADD66D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51650" y="5939526"/>
                  <a:ext cx="102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394DBC0-3FC2-497D-83B7-E279DA37070C}"/>
                    </a:ext>
                  </a:extLst>
                </p14:cNvPr>
                <p14:cNvContentPartPr/>
                <p14:nvPr/>
              </p14:nvContentPartPr>
              <p14:xfrm>
                <a:off x="2585130" y="5868246"/>
                <a:ext cx="143640" cy="2268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394DBC0-3FC2-497D-83B7-E279DA37070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576130" y="5859246"/>
                  <a:ext cx="161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6B0D41F-7A79-47F9-999E-FB14DFFCFFAE}"/>
                    </a:ext>
                  </a:extLst>
                </p14:cNvPr>
                <p14:cNvContentPartPr/>
                <p14:nvPr/>
              </p14:nvContentPartPr>
              <p14:xfrm>
                <a:off x="2797530" y="6030246"/>
                <a:ext cx="145800" cy="979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6B0D41F-7A79-47F9-999E-FB14DFFCFFA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88890" y="6021606"/>
                  <a:ext cx="163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23F22D9-C5D7-4202-A104-09406927691B}"/>
                    </a:ext>
                  </a:extLst>
                </p14:cNvPr>
                <p14:cNvContentPartPr/>
                <p14:nvPr/>
              </p14:nvContentPartPr>
              <p14:xfrm>
                <a:off x="2999490" y="6020526"/>
                <a:ext cx="239400" cy="1105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23F22D9-C5D7-4202-A104-09406927691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90490" y="6011526"/>
                  <a:ext cx="257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0D20F81-1993-40AB-8FC8-C47289E713A5}"/>
                    </a:ext>
                  </a:extLst>
                </p14:cNvPr>
                <p14:cNvContentPartPr/>
                <p14:nvPr/>
              </p14:nvContentPartPr>
              <p14:xfrm>
                <a:off x="3146010" y="6020886"/>
                <a:ext cx="78480" cy="140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0D20F81-1993-40AB-8FC8-C47289E713A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137010" y="6012246"/>
                  <a:ext cx="961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33340AA2-8403-404C-8941-3AD0D8838CE2}"/>
              </a:ext>
            </a:extLst>
          </p:cNvPr>
          <p:cNvGrpSpPr/>
          <p:nvPr/>
        </p:nvGrpSpPr>
        <p:grpSpPr>
          <a:xfrm>
            <a:off x="3428970" y="5578806"/>
            <a:ext cx="1623600" cy="734400"/>
            <a:chOff x="3428970" y="5578806"/>
            <a:chExt cx="162360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D729F60-9D7C-4F4B-AC30-B5F05DA2F513}"/>
                    </a:ext>
                  </a:extLst>
                </p14:cNvPr>
                <p14:cNvContentPartPr/>
                <p14:nvPr/>
              </p14:nvContentPartPr>
              <p14:xfrm>
                <a:off x="3428970" y="5681766"/>
                <a:ext cx="140400" cy="4705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D729F60-9D7C-4F4B-AC30-B5F05DA2F51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20330" y="5673126"/>
                  <a:ext cx="1580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785FF09-6F9A-465C-89AA-4B57AD00373C}"/>
                    </a:ext>
                  </a:extLst>
                </p14:cNvPr>
                <p14:cNvContentPartPr/>
                <p14:nvPr/>
              </p14:nvContentPartPr>
              <p14:xfrm>
                <a:off x="3601050" y="5771406"/>
                <a:ext cx="246240" cy="2667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785FF09-6F9A-465C-89AA-4B57AD00373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92050" y="5762766"/>
                  <a:ext cx="263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F46469C-979B-4718-91BA-CA70B265B7FC}"/>
                    </a:ext>
                  </a:extLst>
                </p14:cNvPr>
                <p14:cNvContentPartPr/>
                <p14:nvPr/>
              </p14:nvContentPartPr>
              <p14:xfrm>
                <a:off x="3963570" y="5872566"/>
                <a:ext cx="82080" cy="1710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F46469C-979B-4718-91BA-CA70B265B7F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954930" y="5863566"/>
                  <a:ext cx="99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D76B20C-0EE6-41EF-8C40-09D59A3483CE}"/>
                    </a:ext>
                  </a:extLst>
                </p14:cNvPr>
                <p14:cNvContentPartPr/>
                <p14:nvPr/>
              </p14:nvContentPartPr>
              <p14:xfrm>
                <a:off x="4125570" y="5912886"/>
                <a:ext cx="31320" cy="1360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D76B20C-0EE6-41EF-8C40-09D59A3483C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16570" y="5903886"/>
                  <a:ext cx="48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2F559EF-08E5-4008-B8E0-64FA1EAFB876}"/>
                    </a:ext>
                  </a:extLst>
                </p14:cNvPr>
                <p14:cNvContentPartPr/>
                <p14:nvPr/>
              </p14:nvContentPartPr>
              <p14:xfrm>
                <a:off x="4253370" y="5896326"/>
                <a:ext cx="118800" cy="116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2F559EF-08E5-4008-B8E0-64FA1EAFB87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44730" y="5887686"/>
                  <a:ext cx="136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CF5DF16-B4F9-4C5F-B71D-4A529DA7714E}"/>
                    </a:ext>
                  </a:extLst>
                </p14:cNvPr>
                <p14:cNvContentPartPr/>
                <p14:nvPr/>
              </p14:nvContentPartPr>
              <p14:xfrm>
                <a:off x="4443450" y="5888406"/>
                <a:ext cx="11880" cy="1494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CF5DF16-B4F9-4C5F-B71D-4A529DA7714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434450" y="5879406"/>
                  <a:ext cx="29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B201774-BCDD-47D5-80FF-BBD795829FA2}"/>
                    </a:ext>
                  </a:extLst>
                </p14:cNvPr>
                <p14:cNvContentPartPr/>
                <p14:nvPr/>
              </p14:nvContentPartPr>
              <p14:xfrm>
                <a:off x="4514370" y="5884086"/>
                <a:ext cx="220320" cy="219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B201774-BCDD-47D5-80FF-BBD795829FA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505370" y="5875086"/>
                  <a:ext cx="237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78AAAA3-D06F-4249-BCC3-7C606E4915C2}"/>
                    </a:ext>
                  </a:extLst>
                </p14:cNvPr>
                <p14:cNvContentPartPr/>
                <p14:nvPr/>
              </p14:nvContentPartPr>
              <p14:xfrm>
                <a:off x="4694010" y="5926566"/>
                <a:ext cx="27360" cy="100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78AAAA3-D06F-4249-BCC3-7C606E4915C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85010" y="5917926"/>
                  <a:ext cx="45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85EA241-7C6B-4447-A09C-784E89BF0CA2}"/>
                    </a:ext>
                  </a:extLst>
                </p14:cNvPr>
                <p14:cNvContentPartPr/>
                <p14:nvPr/>
              </p14:nvContentPartPr>
              <p14:xfrm>
                <a:off x="4716330" y="5740806"/>
                <a:ext cx="144000" cy="1630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85EA241-7C6B-4447-A09C-784E89BF0CA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07690" y="5732166"/>
                  <a:ext cx="161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F89F64B-777D-4FF4-8147-801AB91C97EF}"/>
                    </a:ext>
                  </a:extLst>
                </p14:cNvPr>
                <p14:cNvContentPartPr/>
                <p14:nvPr/>
              </p14:nvContentPartPr>
              <p14:xfrm>
                <a:off x="3704010" y="6177126"/>
                <a:ext cx="37080" cy="136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F89F64B-777D-4FF4-8147-801AB91C97E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695010" y="6168486"/>
                  <a:ext cx="54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67973A0-DC32-49CF-AC75-725872BC103B}"/>
                    </a:ext>
                  </a:extLst>
                </p14:cNvPr>
                <p14:cNvContentPartPr/>
                <p14:nvPr/>
              </p14:nvContentPartPr>
              <p14:xfrm>
                <a:off x="3662610" y="6075246"/>
                <a:ext cx="191880" cy="1843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67973A0-DC32-49CF-AC75-725872BC103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653970" y="6066246"/>
                  <a:ext cx="20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5A273BD-59C3-4788-89C1-1957BD001B1C}"/>
                    </a:ext>
                  </a:extLst>
                </p14:cNvPr>
                <p14:cNvContentPartPr/>
                <p14:nvPr/>
              </p14:nvContentPartPr>
              <p14:xfrm>
                <a:off x="3939090" y="6185406"/>
                <a:ext cx="10800" cy="961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5A273BD-59C3-4788-89C1-1957BD001B1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930090" y="6176406"/>
                  <a:ext cx="28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FD87922-FFE1-475B-A559-77EC429D48F8}"/>
                    </a:ext>
                  </a:extLst>
                </p14:cNvPr>
                <p14:cNvContentPartPr/>
                <p14:nvPr/>
              </p14:nvContentPartPr>
              <p14:xfrm>
                <a:off x="3653970" y="5578806"/>
                <a:ext cx="145440" cy="1148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FD87922-FFE1-475B-A559-77EC429D48F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45330" y="5570166"/>
                  <a:ext cx="163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08EE171-0BAB-466C-915B-71558934900A}"/>
                    </a:ext>
                  </a:extLst>
                </p14:cNvPr>
                <p14:cNvContentPartPr/>
                <p14:nvPr/>
              </p14:nvContentPartPr>
              <p14:xfrm>
                <a:off x="4899930" y="5643246"/>
                <a:ext cx="152640" cy="5274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08EE171-0BAB-466C-915B-71558934900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90930" y="5634246"/>
                  <a:ext cx="17028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52D57ED9-E4F0-4B20-81AD-187E59E71361}"/>
              </a:ext>
            </a:extLst>
          </p:cNvPr>
          <p:cNvGrpSpPr/>
          <p:nvPr/>
        </p:nvGrpSpPr>
        <p:grpSpPr>
          <a:xfrm>
            <a:off x="5207370" y="5852406"/>
            <a:ext cx="138960" cy="174240"/>
            <a:chOff x="5207370" y="5852406"/>
            <a:chExt cx="13896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E9BAB10-2942-4CDD-8EDE-A099D2596CFA}"/>
                    </a:ext>
                  </a:extLst>
                </p14:cNvPr>
                <p14:cNvContentPartPr/>
                <p14:nvPr/>
              </p14:nvContentPartPr>
              <p14:xfrm>
                <a:off x="5207370" y="5852406"/>
                <a:ext cx="138960" cy="1267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E9BAB10-2942-4CDD-8EDE-A099D2596CF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198730" y="5843406"/>
                  <a:ext cx="156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8314657-B5B2-4547-AD95-9FDFA1E401B8}"/>
                    </a:ext>
                  </a:extLst>
                </p14:cNvPr>
                <p14:cNvContentPartPr/>
                <p14:nvPr/>
              </p14:nvContentPartPr>
              <p14:xfrm>
                <a:off x="5249850" y="5975526"/>
                <a:ext cx="94320" cy="511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8314657-B5B2-4547-AD95-9FDFA1E401B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41210" y="5966526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701088B-CD27-4E6A-A4FA-120FD023EA2C}"/>
              </a:ext>
            </a:extLst>
          </p:cNvPr>
          <p:cNvGrpSpPr/>
          <p:nvPr/>
        </p:nvGrpSpPr>
        <p:grpSpPr>
          <a:xfrm>
            <a:off x="5518770" y="5572326"/>
            <a:ext cx="599760" cy="703080"/>
            <a:chOff x="5518770" y="5572326"/>
            <a:chExt cx="599760" cy="7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25B3485-2317-46FB-9EF5-3AB08E9ED3F9}"/>
                    </a:ext>
                  </a:extLst>
                </p14:cNvPr>
                <p14:cNvContentPartPr/>
                <p14:nvPr/>
              </p14:nvContentPartPr>
              <p14:xfrm>
                <a:off x="5518770" y="5856366"/>
                <a:ext cx="207720" cy="1832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25B3485-2317-46FB-9EF5-3AB08E9ED3F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09770" y="5847366"/>
                  <a:ext cx="225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3EE3273-FA88-47AC-A0D5-4093E208C03D}"/>
                    </a:ext>
                  </a:extLst>
                </p14:cNvPr>
                <p14:cNvContentPartPr/>
                <p14:nvPr/>
              </p14:nvContentPartPr>
              <p14:xfrm>
                <a:off x="5664210" y="5881566"/>
                <a:ext cx="275400" cy="1616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3EE3273-FA88-47AC-A0D5-4093E208C03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655570" y="5872926"/>
                  <a:ext cx="293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BDAB72F-4EBD-445E-90C5-BD91CA035A42}"/>
                    </a:ext>
                  </a:extLst>
                </p14:cNvPr>
                <p14:cNvContentPartPr/>
                <p14:nvPr/>
              </p14:nvContentPartPr>
              <p14:xfrm>
                <a:off x="5970210" y="5572326"/>
                <a:ext cx="148320" cy="7030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BDAB72F-4EBD-445E-90C5-BD91CA035A4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961570" y="5563326"/>
                  <a:ext cx="165960" cy="72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815150D-5D3B-4AD5-B419-58A193EB334E}"/>
              </a:ext>
            </a:extLst>
          </p:cNvPr>
          <p:cNvGrpSpPr/>
          <p:nvPr/>
        </p:nvGrpSpPr>
        <p:grpSpPr>
          <a:xfrm>
            <a:off x="6395730" y="5858526"/>
            <a:ext cx="145800" cy="230760"/>
            <a:chOff x="6395730" y="5858526"/>
            <a:chExt cx="14580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528B5FE-B4CC-4522-A992-5514EF17D7BF}"/>
                    </a:ext>
                  </a:extLst>
                </p14:cNvPr>
                <p14:cNvContentPartPr/>
                <p14:nvPr/>
              </p14:nvContentPartPr>
              <p14:xfrm>
                <a:off x="6395730" y="5858526"/>
                <a:ext cx="145800" cy="1458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528B5FE-B4CC-4522-A992-5514EF17D7B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387090" y="5849886"/>
                  <a:ext cx="163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43DFFE4-A35C-4DF2-843D-54E4D76F4C38}"/>
                    </a:ext>
                  </a:extLst>
                </p14:cNvPr>
                <p14:cNvContentPartPr/>
                <p14:nvPr/>
              </p14:nvContentPartPr>
              <p14:xfrm>
                <a:off x="6411930" y="6059766"/>
                <a:ext cx="100080" cy="295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43DFFE4-A35C-4DF2-843D-54E4D76F4C3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403290" y="6051126"/>
                  <a:ext cx="1177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1FE73AA4-2EDC-44AC-8C4E-0230CE8BDC40}"/>
                  </a:ext>
                </a:extLst>
              </p14:cNvPr>
              <p14:cNvContentPartPr/>
              <p14:nvPr/>
            </p14:nvContentPartPr>
            <p14:xfrm>
              <a:off x="6810090" y="5925486"/>
              <a:ext cx="133920" cy="13824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1FE73AA4-2EDC-44AC-8C4E-0230CE8BDC40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801090" y="5916486"/>
                <a:ext cx="15156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B37D7123-28BC-4310-A218-ADA29641168F}"/>
              </a:ext>
            </a:extLst>
          </p:cNvPr>
          <p:cNvGrpSpPr/>
          <p:nvPr/>
        </p:nvGrpSpPr>
        <p:grpSpPr>
          <a:xfrm>
            <a:off x="7116810" y="5319246"/>
            <a:ext cx="837360" cy="766800"/>
            <a:chOff x="7116810" y="5319246"/>
            <a:chExt cx="837360" cy="76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45A4D2C-BD2A-4290-B377-E016061A172E}"/>
                    </a:ext>
                  </a:extLst>
                </p14:cNvPr>
                <p14:cNvContentPartPr/>
                <p14:nvPr/>
              </p14:nvContentPartPr>
              <p14:xfrm>
                <a:off x="7116810" y="5887326"/>
                <a:ext cx="205920" cy="1987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45A4D2C-BD2A-4290-B377-E016061A172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107810" y="5878326"/>
                  <a:ext cx="223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1772220-DC7A-42A4-BAE7-5ABAF8D8B187}"/>
                    </a:ext>
                  </a:extLst>
                </p14:cNvPr>
                <p14:cNvContentPartPr/>
                <p14:nvPr/>
              </p14:nvContentPartPr>
              <p14:xfrm>
                <a:off x="7297170" y="5588166"/>
                <a:ext cx="123480" cy="266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1772220-DC7A-42A4-BAE7-5ABAF8D8B18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288170" y="5579526"/>
                  <a:ext cx="141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2825F9E-3C88-4278-B7B9-6267B9CAF1FC}"/>
                    </a:ext>
                  </a:extLst>
                </p14:cNvPr>
                <p14:cNvContentPartPr/>
                <p14:nvPr/>
              </p14:nvContentPartPr>
              <p14:xfrm>
                <a:off x="7585170" y="5447766"/>
                <a:ext cx="89280" cy="1411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2825F9E-3C88-4278-B7B9-6267B9CAF1F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576170" y="5439126"/>
                  <a:ext cx="106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824B5B7-50F0-47D3-B46D-716A825EAE6C}"/>
                    </a:ext>
                  </a:extLst>
                </p14:cNvPr>
                <p14:cNvContentPartPr/>
                <p14:nvPr/>
              </p14:nvContentPartPr>
              <p14:xfrm>
                <a:off x="7703610" y="5319246"/>
                <a:ext cx="110160" cy="918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824B5B7-50F0-47D3-B46D-716A825EAE6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694610" y="5310606"/>
                  <a:ext cx="127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691253F-7338-4908-AEDC-1C6BC3451AED}"/>
                    </a:ext>
                  </a:extLst>
                </p14:cNvPr>
                <p14:cNvContentPartPr/>
                <p14:nvPr/>
              </p14:nvContentPartPr>
              <p14:xfrm>
                <a:off x="7502010" y="5633526"/>
                <a:ext cx="452160" cy="194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691253F-7338-4908-AEDC-1C6BC3451AE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93370" y="5624526"/>
                  <a:ext cx="469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90BDF7F-0EC3-4B80-A844-6F8BB527DEC4}"/>
                    </a:ext>
                  </a:extLst>
                </p14:cNvPr>
                <p14:cNvContentPartPr/>
                <p14:nvPr/>
              </p14:nvContentPartPr>
              <p14:xfrm>
                <a:off x="7609290" y="5741166"/>
                <a:ext cx="93240" cy="1234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90BDF7F-0EC3-4B80-A844-6F8BB527DEC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600650" y="5732526"/>
                  <a:ext cx="11088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39D6CCF4-EC40-4D3A-B68F-0DEC898FEE04}"/>
                  </a:ext>
                </a:extLst>
              </p14:cNvPr>
              <p14:cNvContentPartPr/>
              <p14:nvPr/>
            </p14:nvContentPartPr>
            <p14:xfrm>
              <a:off x="7876410" y="5411766"/>
              <a:ext cx="123840" cy="17568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39D6CCF4-EC40-4D3A-B68F-0DEC898FEE04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7867410" y="5403126"/>
                <a:ext cx="14148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84AC9D96-4541-4698-9C09-23F287FDD9D6}"/>
              </a:ext>
            </a:extLst>
          </p:cNvPr>
          <p:cNvGrpSpPr/>
          <p:nvPr/>
        </p:nvGrpSpPr>
        <p:grpSpPr>
          <a:xfrm>
            <a:off x="6754290" y="6179646"/>
            <a:ext cx="307080" cy="106560"/>
            <a:chOff x="6754290" y="6179646"/>
            <a:chExt cx="30708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8C4A1A2-96B9-45AE-BD23-CA5D32B7DAE8}"/>
                    </a:ext>
                  </a:extLst>
                </p14:cNvPr>
                <p14:cNvContentPartPr/>
                <p14:nvPr/>
              </p14:nvContentPartPr>
              <p14:xfrm>
                <a:off x="6814050" y="6179646"/>
                <a:ext cx="247320" cy="223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8C4A1A2-96B9-45AE-BD23-CA5D32B7DAE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805050" y="6171006"/>
                  <a:ext cx="264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613B971-4CE8-4628-87E0-8454F89123C6}"/>
                    </a:ext>
                  </a:extLst>
                </p14:cNvPr>
                <p14:cNvContentPartPr/>
                <p14:nvPr/>
              </p14:nvContentPartPr>
              <p14:xfrm>
                <a:off x="6754290" y="6185046"/>
                <a:ext cx="281160" cy="853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613B971-4CE8-4628-87E0-8454F89123C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745650" y="6176046"/>
                  <a:ext cx="29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13D1367-859E-4E8D-9001-3A7CD3429027}"/>
                    </a:ext>
                  </a:extLst>
                </p14:cNvPr>
                <p14:cNvContentPartPr/>
                <p14:nvPr/>
              </p14:nvContentPartPr>
              <p14:xfrm>
                <a:off x="6776610" y="6229686"/>
                <a:ext cx="180000" cy="565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13D1367-859E-4E8D-9001-3A7CD342902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67610" y="6221046"/>
                  <a:ext cx="1976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1670E68E-4360-4685-9604-3F690DD479CC}"/>
              </a:ext>
            </a:extLst>
          </p:cNvPr>
          <p:cNvGrpSpPr/>
          <p:nvPr/>
        </p:nvGrpSpPr>
        <p:grpSpPr>
          <a:xfrm>
            <a:off x="9091050" y="481566"/>
            <a:ext cx="436320" cy="194400"/>
            <a:chOff x="9091050" y="481566"/>
            <a:chExt cx="4363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F6A7A97-61D2-482F-BFF6-2FCFEC48C8AD}"/>
                    </a:ext>
                  </a:extLst>
                </p14:cNvPr>
                <p14:cNvContentPartPr/>
                <p14:nvPr/>
              </p14:nvContentPartPr>
              <p14:xfrm>
                <a:off x="9091050" y="481566"/>
                <a:ext cx="221040" cy="194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F6A7A97-61D2-482F-BFF6-2FCFEC48C8A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082050" y="472566"/>
                  <a:ext cx="238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BBDA40C-04C7-46BB-8E40-8F3F2012E390}"/>
                    </a:ext>
                  </a:extLst>
                </p14:cNvPr>
                <p14:cNvContentPartPr/>
                <p14:nvPr/>
              </p14:nvContentPartPr>
              <p14:xfrm>
                <a:off x="9408930" y="565806"/>
                <a:ext cx="78480" cy="176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BBDA40C-04C7-46BB-8E40-8F3F2012E39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400290" y="556806"/>
                  <a:ext cx="96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27900D0-475B-44EB-AEBA-0C91DE74553C}"/>
                    </a:ext>
                  </a:extLst>
                </p14:cNvPr>
                <p14:cNvContentPartPr/>
                <p14:nvPr/>
              </p14:nvContentPartPr>
              <p14:xfrm>
                <a:off x="9420810" y="625926"/>
                <a:ext cx="106560" cy="122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27900D0-475B-44EB-AEBA-0C91DE74553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412170" y="617286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7A01B463-1B65-4619-A0C6-FAD4244D8488}"/>
              </a:ext>
            </a:extLst>
          </p:cNvPr>
          <p:cNvGrpSpPr/>
          <p:nvPr/>
        </p:nvGrpSpPr>
        <p:grpSpPr>
          <a:xfrm>
            <a:off x="9729330" y="340446"/>
            <a:ext cx="626400" cy="704520"/>
            <a:chOff x="9729330" y="340446"/>
            <a:chExt cx="626400" cy="70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02EBBF4-5E5C-460C-AE59-763022EC6C9D}"/>
                    </a:ext>
                  </a:extLst>
                </p14:cNvPr>
                <p14:cNvContentPartPr/>
                <p14:nvPr/>
              </p14:nvContentPartPr>
              <p14:xfrm>
                <a:off x="9729330" y="345486"/>
                <a:ext cx="120960" cy="2494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02EBBF4-5E5C-460C-AE59-763022EC6C9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720690" y="336846"/>
                  <a:ext cx="138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D8B1451-A8FB-4357-A91C-6EC36FFA6311}"/>
                    </a:ext>
                  </a:extLst>
                </p14:cNvPr>
                <p14:cNvContentPartPr/>
                <p14:nvPr/>
              </p14:nvContentPartPr>
              <p14:xfrm>
                <a:off x="9947850" y="340446"/>
                <a:ext cx="150480" cy="2419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D8B1451-A8FB-4357-A91C-6EC36FFA631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938850" y="331806"/>
                  <a:ext cx="168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8B17262-42A7-46BB-9BA3-40F4938DC472}"/>
                    </a:ext>
                  </a:extLst>
                </p14:cNvPr>
                <p14:cNvContentPartPr/>
                <p14:nvPr/>
              </p14:nvContentPartPr>
              <p14:xfrm>
                <a:off x="10091490" y="446286"/>
                <a:ext cx="111240" cy="2649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8B17262-42A7-46BB-9BA3-40F4938DC47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082490" y="437286"/>
                  <a:ext cx="128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0CA33DC-2522-42DA-B904-81A061A558A9}"/>
                    </a:ext>
                  </a:extLst>
                </p14:cNvPr>
                <p14:cNvContentPartPr/>
                <p14:nvPr/>
              </p14:nvContentPartPr>
              <p14:xfrm>
                <a:off x="10272570" y="470046"/>
                <a:ext cx="71280" cy="1076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0CA33DC-2522-42DA-B904-81A061A558A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63570" y="461046"/>
                  <a:ext cx="88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92D47E9-D5B6-4D87-9616-BD4A60F3BC69}"/>
                    </a:ext>
                  </a:extLst>
                </p14:cNvPr>
                <p14:cNvContentPartPr/>
                <p14:nvPr/>
              </p14:nvContentPartPr>
              <p14:xfrm>
                <a:off x="9732930" y="718086"/>
                <a:ext cx="622800" cy="410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92D47E9-D5B6-4D87-9616-BD4A60F3BC6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724290" y="709086"/>
                  <a:ext cx="640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C54AD4C-0B62-495F-A06B-5FB1734522A7}"/>
                    </a:ext>
                  </a:extLst>
                </p14:cNvPr>
                <p14:cNvContentPartPr/>
                <p14:nvPr/>
              </p14:nvContentPartPr>
              <p14:xfrm>
                <a:off x="9987090" y="897726"/>
                <a:ext cx="149400" cy="1472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C54AD4C-0B62-495F-A06B-5FB1734522A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978090" y="889086"/>
                  <a:ext cx="167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09DFB71-E1DA-48B3-A263-D37244298EB1}"/>
                    </a:ext>
                  </a:extLst>
                </p14:cNvPr>
                <p14:cNvContentPartPr/>
                <p14:nvPr/>
              </p14:nvContentPartPr>
              <p14:xfrm>
                <a:off x="10164930" y="798366"/>
                <a:ext cx="139680" cy="788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09DFB71-E1DA-48B3-A263-D37244298EB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155930" y="789366"/>
                  <a:ext cx="1573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C3DDEB67-B0AB-428C-9572-2A9D0FD8AEAD}"/>
              </a:ext>
            </a:extLst>
          </p:cNvPr>
          <p:cNvGrpSpPr/>
          <p:nvPr/>
        </p:nvGrpSpPr>
        <p:grpSpPr>
          <a:xfrm>
            <a:off x="8123730" y="5964006"/>
            <a:ext cx="119520" cy="79920"/>
            <a:chOff x="8123730" y="5964006"/>
            <a:chExt cx="11952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A515CD3-FBDA-4797-BDC7-3925C9C8D2BA}"/>
                    </a:ext>
                  </a:extLst>
                </p14:cNvPr>
                <p14:cNvContentPartPr/>
                <p14:nvPr/>
              </p14:nvContentPartPr>
              <p14:xfrm>
                <a:off x="8123730" y="5964006"/>
                <a:ext cx="119520" cy="194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A515CD3-FBDA-4797-BDC7-3925C9C8D2B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115090" y="5955006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B718399-6262-42AF-AE55-E381792C1031}"/>
                    </a:ext>
                  </a:extLst>
                </p14:cNvPr>
                <p14:cNvContentPartPr/>
                <p14:nvPr/>
              </p14:nvContentPartPr>
              <p14:xfrm>
                <a:off x="8138130" y="6017286"/>
                <a:ext cx="103680" cy="266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B718399-6262-42AF-AE55-E381792C103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129490" y="6008286"/>
                  <a:ext cx="12132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394D62CB-71D7-4BE0-A2E6-915AC8AC09B4}"/>
                  </a:ext>
                </a:extLst>
              </p14:cNvPr>
              <p14:cNvContentPartPr/>
              <p14:nvPr/>
            </p14:nvContentPartPr>
            <p14:xfrm>
              <a:off x="8530170" y="5959686"/>
              <a:ext cx="154080" cy="15840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394D62CB-71D7-4BE0-A2E6-915AC8AC09B4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8521170" y="5951046"/>
                <a:ext cx="171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AB57C556-2D44-4817-A480-DEA3B6FC4584}"/>
                  </a:ext>
                </a:extLst>
              </p14:cNvPr>
              <p14:cNvContentPartPr/>
              <p14:nvPr/>
            </p14:nvContentPartPr>
            <p14:xfrm>
              <a:off x="8904930" y="5962926"/>
              <a:ext cx="132480" cy="17388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AB57C556-2D44-4817-A480-DEA3B6FC4584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8895930" y="5953926"/>
                <a:ext cx="15012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AA666D57-084E-4D6A-BD31-4F5DCADB13DC}"/>
              </a:ext>
            </a:extLst>
          </p:cNvPr>
          <p:cNvGrpSpPr/>
          <p:nvPr/>
        </p:nvGrpSpPr>
        <p:grpSpPr>
          <a:xfrm>
            <a:off x="9161610" y="5454606"/>
            <a:ext cx="833400" cy="196920"/>
            <a:chOff x="9161610" y="5454606"/>
            <a:chExt cx="8334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C0E73F7-707E-462E-AFD2-015A8923F948}"/>
                    </a:ext>
                  </a:extLst>
                </p14:cNvPr>
                <p14:cNvContentPartPr/>
                <p14:nvPr/>
              </p14:nvContentPartPr>
              <p14:xfrm>
                <a:off x="9161610" y="5610126"/>
                <a:ext cx="138960" cy="190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C0E73F7-707E-462E-AFD2-015A8923F94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152970" y="5601126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FE2C4D9-40A0-40D9-802D-5AEDAD89C698}"/>
                    </a:ext>
                  </a:extLst>
                </p14:cNvPr>
                <p14:cNvContentPartPr/>
                <p14:nvPr/>
              </p14:nvContentPartPr>
              <p14:xfrm>
                <a:off x="9423330" y="5528766"/>
                <a:ext cx="82800" cy="1047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FE2C4D9-40A0-40D9-802D-5AEDAD89C69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414330" y="5520126"/>
                  <a:ext cx="100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D7DE534-9F99-41C9-BB06-EDB9419C1FC7}"/>
                    </a:ext>
                  </a:extLst>
                </p14:cNvPr>
                <p14:cNvContentPartPr/>
                <p14:nvPr/>
              </p14:nvContentPartPr>
              <p14:xfrm>
                <a:off x="9610530" y="5454606"/>
                <a:ext cx="109080" cy="1969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D7DE534-9F99-41C9-BB06-EDB9419C1FC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601890" y="5445966"/>
                  <a:ext cx="126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BB003E0-85F9-491E-A075-5AD724D30569}"/>
                    </a:ext>
                  </a:extLst>
                </p14:cNvPr>
                <p14:cNvContentPartPr/>
                <p14:nvPr/>
              </p14:nvContentPartPr>
              <p14:xfrm>
                <a:off x="9752370" y="5568006"/>
                <a:ext cx="101880" cy="763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BB003E0-85F9-491E-A075-5AD724D3056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743730" y="5559006"/>
                  <a:ext cx="119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05F4E5D-8220-43B6-AD6A-B03C624DD79F}"/>
                    </a:ext>
                  </a:extLst>
                </p14:cNvPr>
                <p14:cNvContentPartPr/>
                <p14:nvPr/>
              </p14:nvContentPartPr>
              <p14:xfrm>
                <a:off x="9909690" y="5558286"/>
                <a:ext cx="85320" cy="878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05F4E5D-8220-43B6-AD6A-B03C624DD79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900690" y="5549646"/>
                  <a:ext cx="1029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6246A41-9413-44C1-83C5-22D8460D33F5}"/>
              </a:ext>
            </a:extLst>
          </p:cNvPr>
          <p:cNvGrpSpPr/>
          <p:nvPr/>
        </p:nvGrpSpPr>
        <p:grpSpPr>
          <a:xfrm>
            <a:off x="10249530" y="5810646"/>
            <a:ext cx="658800" cy="462240"/>
            <a:chOff x="10249530" y="5810646"/>
            <a:chExt cx="65880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7A94FCE-C22D-40DE-8C09-268C389B123B}"/>
                    </a:ext>
                  </a:extLst>
                </p14:cNvPr>
                <p14:cNvContentPartPr/>
                <p14:nvPr/>
              </p14:nvContentPartPr>
              <p14:xfrm>
                <a:off x="10249530" y="6001446"/>
                <a:ext cx="154440" cy="180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7A94FCE-C22D-40DE-8C09-268C389B123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240890" y="5992806"/>
                  <a:ext cx="172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F436407-38BD-4287-A86F-B6FA0AB9D291}"/>
                    </a:ext>
                  </a:extLst>
                </p14:cNvPr>
                <p14:cNvContentPartPr/>
                <p14:nvPr/>
              </p14:nvContentPartPr>
              <p14:xfrm>
                <a:off x="10271130" y="6063726"/>
                <a:ext cx="122400" cy="72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F436407-38BD-4287-A86F-B6FA0AB9D29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262130" y="6054726"/>
                  <a:ext cx="14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BC6ED4C-5FC3-43D6-A087-B73B6A3F8FB2}"/>
                    </a:ext>
                  </a:extLst>
                </p14:cNvPr>
                <p14:cNvContentPartPr/>
                <p14:nvPr/>
              </p14:nvContentPartPr>
              <p14:xfrm>
                <a:off x="10693050" y="5810646"/>
                <a:ext cx="29880" cy="1684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BC6ED4C-5FC3-43D6-A087-B73B6A3F8FB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684410" y="5801646"/>
                  <a:ext cx="47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03D7B1F-55D3-41AF-8BBE-EB034F85BE29}"/>
                    </a:ext>
                  </a:extLst>
                </p14:cNvPr>
                <p14:cNvContentPartPr/>
                <p14:nvPr/>
              </p14:nvContentPartPr>
              <p14:xfrm>
                <a:off x="10543290" y="6010806"/>
                <a:ext cx="365040" cy="216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03D7B1F-55D3-41AF-8BBE-EB034F85BE2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534650" y="6002166"/>
                  <a:ext cx="382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D6745B6-BBC9-445C-AE0D-4437971F1EE3}"/>
                    </a:ext>
                  </a:extLst>
                </p14:cNvPr>
                <p14:cNvContentPartPr/>
                <p14:nvPr/>
              </p14:nvContentPartPr>
              <p14:xfrm>
                <a:off x="10675410" y="6136806"/>
                <a:ext cx="137520" cy="1360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D6745B6-BBC9-445C-AE0D-4437971F1EE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666410" y="6128166"/>
                  <a:ext cx="1551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9524B6B3-F622-45B6-8ACC-A3032A3CE791}"/>
              </a:ext>
            </a:extLst>
          </p:cNvPr>
          <p:cNvGrpSpPr/>
          <p:nvPr/>
        </p:nvGrpSpPr>
        <p:grpSpPr>
          <a:xfrm>
            <a:off x="11231250" y="6190806"/>
            <a:ext cx="178560" cy="213480"/>
            <a:chOff x="11231250" y="6190806"/>
            <a:chExt cx="17856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17C4483-9748-4286-82B6-A4C3BF5D5970}"/>
                    </a:ext>
                  </a:extLst>
                </p14:cNvPr>
                <p14:cNvContentPartPr/>
                <p14:nvPr/>
              </p14:nvContentPartPr>
              <p14:xfrm>
                <a:off x="11234490" y="6210966"/>
                <a:ext cx="42840" cy="1411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17C4483-9748-4286-82B6-A4C3BF5D597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225490" y="6201966"/>
                  <a:ext cx="6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CB42FA0-D114-421B-998B-F7BC60A726E0}"/>
                    </a:ext>
                  </a:extLst>
                </p14:cNvPr>
                <p14:cNvContentPartPr/>
                <p14:nvPr/>
              </p14:nvContentPartPr>
              <p14:xfrm>
                <a:off x="11231250" y="6190806"/>
                <a:ext cx="178560" cy="2134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CB42FA0-D114-421B-998B-F7BC60A726E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222610" y="6181806"/>
                  <a:ext cx="196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0E0D842-99CC-4A3D-8CCD-C5FD18C515AF}"/>
                    </a:ext>
                  </a:extLst>
                </p14:cNvPr>
                <p14:cNvContentPartPr/>
                <p14:nvPr/>
              </p14:nvContentPartPr>
              <p14:xfrm>
                <a:off x="11276610" y="6371526"/>
                <a:ext cx="120960" cy="32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0E0D842-99CC-4A3D-8CCD-C5FD18C515A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267610" y="6362886"/>
                  <a:ext cx="138600" cy="2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491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79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Effective Resistance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Cover time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Spectral </a:t>
            </a:r>
            <a:r>
              <a:rPr lang="en-CA" sz="2000" dirty="0" err="1"/>
              <a:t>sparsification</a:t>
            </a:r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No office hour today.</a:t>
            </a:r>
          </a:p>
          <a:p>
            <a:endParaRPr lang="en-CA" sz="2000" dirty="0"/>
          </a:p>
          <a:p>
            <a:r>
              <a:rPr lang="en-CA" sz="2000" dirty="0"/>
              <a:t>Proposal to be submitted July 13 (4 received!).</a:t>
            </a:r>
          </a:p>
          <a:p>
            <a:endParaRPr lang="en-CA" sz="2000" dirty="0"/>
          </a:p>
          <a:p>
            <a:r>
              <a:rPr lang="en-CA" sz="2000" dirty="0"/>
              <a:t>HW4 posted.</a:t>
            </a:r>
          </a:p>
          <a:p>
            <a:endParaRPr lang="en-CA" sz="2000" dirty="0"/>
          </a:p>
          <a:p>
            <a:r>
              <a:rPr lang="en-CA" sz="2000" dirty="0"/>
              <a:t>HW3 solution posted.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Effective Resistance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What is the sampling probability?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In the graph case, it is possible to compute good approximations of the sampling probabilities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 near-linear time.  The idea is to do dimension reduction.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9D3378-06F0-4A47-9C37-D169BA08BBDE}"/>
              </a:ext>
            </a:extLst>
          </p:cNvPr>
          <p:cNvGrpSpPr/>
          <p:nvPr/>
        </p:nvGrpSpPr>
        <p:grpSpPr>
          <a:xfrm>
            <a:off x="7330650" y="346566"/>
            <a:ext cx="756720" cy="365400"/>
            <a:chOff x="7330650" y="346566"/>
            <a:chExt cx="7567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644176-812D-45BA-B806-688A14EC3212}"/>
                    </a:ext>
                  </a:extLst>
                </p14:cNvPr>
                <p14:cNvContentPartPr/>
                <p14:nvPr/>
              </p14:nvContentPartPr>
              <p14:xfrm>
                <a:off x="7330650" y="346566"/>
                <a:ext cx="148680" cy="259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644176-812D-45BA-B806-688A14EC32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22010" y="337926"/>
                  <a:ext cx="166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33C7F1-E34B-45CF-8A2B-249A4E27634B}"/>
                    </a:ext>
                  </a:extLst>
                </p14:cNvPr>
                <p14:cNvContentPartPr/>
                <p14:nvPr/>
              </p14:nvContentPartPr>
              <p14:xfrm>
                <a:off x="7512090" y="497406"/>
                <a:ext cx="110160" cy="160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33C7F1-E34B-45CF-8A2B-249A4E2763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03450" y="488766"/>
                  <a:ext cx="127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F51A9D-EF3D-4FB1-8FBE-00DB17A348A9}"/>
                    </a:ext>
                  </a:extLst>
                </p14:cNvPr>
                <p14:cNvContentPartPr/>
                <p14:nvPr/>
              </p14:nvContentPartPr>
              <p14:xfrm>
                <a:off x="7559970" y="446646"/>
                <a:ext cx="475200" cy="265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F51A9D-EF3D-4FB1-8FBE-00DB17A348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1330" y="437646"/>
                  <a:ext cx="492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D6EB99-2978-4187-A2C3-9504075D1BA2}"/>
                    </a:ext>
                  </a:extLst>
                </p14:cNvPr>
                <p14:cNvContentPartPr/>
                <p14:nvPr/>
              </p14:nvContentPartPr>
              <p14:xfrm>
                <a:off x="7939410" y="489126"/>
                <a:ext cx="147960" cy="13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D6EB99-2978-4187-A2C3-9504075D1B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30770" y="480126"/>
                  <a:ext cx="1656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37E67C-B9ED-4986-B804-DC74E67AE826}"/>
              </a:ext>
            </a:extLst>
          </p:cNvPr>
          <p:cNvGrpSpPr/>
          <p:nvPr/>
        </p:nvGrpSpPr>
        <p:grpSpPr>
          <a:xfrm>
            <a:off x="8299770" y="228486"/>
            <a:ext cx="1001880" cy="543600"/>
            <a:chOff x="8299770" y="228486"/>
            <a:chExt cx="100188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6A1F68-6A60-4D4A-A507-C6D162A34037}"/>
                    </a:ext>
                  </a:extLst>
                </p14:cNvPr>
                <p14:cNvContentPartPr/>
                <p14:nvPr/>
              </p14:nvContentPartPr>
              <p14:xfrm>
                <a:off x="8299770" y="333606"/>
                <a:ext cx="195120" cy="262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6A1F68-6A60-4D4A-A507-C6D162A340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90770" y="324606"/>
                  <a:ext cx="212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8E2E44-7946-4042-B8B7-4591DEE6A3EC}"/>
                    </a:ext>
                  </a:extLst>
                </p14:cNvPr>
                <p14:cNvContentPartPr/>
                <p14:nvPr/>
              </p14:nvContentPartPr>
              <p14:xfrm>
                <a:off x="8372850" y="687846"/>
                <a:ext cx="154080" cy="84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B8E2E44-7946-4042-B8B7-4591DEE6A3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64210" y="678846"/>
                  <a:ext cx="171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881CC88-FBCD-49E8-A462-D5AE1F1484F8}"/>
                    </a:ext>
                  </a:extLst>
                </p14:cNvPr>
                <p14:cNvContentPartPr/>
                <p14:nvPr/>
              </p14:nvContentPartPr>
              <p14:xfrm>
                <a:off x="8651850" y="398766"/>
                <a:ext cx="97920" cy="190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881CC88-FBCD-49E8-A462-D5AE1F1484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42850" y="390126"/>
                  <a:ext cx="11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E1A7A6-8C9E-4A4F-A248-99BF1F7D2307}"/>
                    </a:ext>
                  </a:extLst>
                </p14:cNvPr>
                <p14:cNvContentPartPr/>
                <p14:nvPr/>
              </p14:nvContentPartPr>
              <p14:xfrm>
                <a:off x="8771370" y="492726"/>
                <a:ext cx="93600" cy="101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E1A7A6-8C9E-4A4F-A248-99BF1F7D23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62730" y="483726"/>
                  <a:ext cx="111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F38867-F9E8-4F7C-A3DD-4762DEBA259A}"/>
                    </a:ext>
                  </a:extLst>
                </p14:cNvPr>
                <p14:cNvContentPartPr/>
                <p14:nvPr/>
              </p14:nvContentPartPr>
              <p14:xfrm>
                <a:off x="8952810" y="364566"/>
                <a:ext cx="83880" cy="227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F38867-F9E8-4F7C-A3DD-4762DEBA25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44170" y="355926"/>
                  <a:ext cx="101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35E415-F2E4-4DBA-8294-E5213D78BE6F}"/>
                    </a:ext>
                  </a:extLst>
                </p14:cNvPr>
                <p14:cNvContentPartPr/>
                <p14:nvPr/>
              </p14:nvContentPartPr>
              <p14:xfrm>
                <a:off x="9071610" y="517926"/>
                <a:ext cx="101880" cy="125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35E415-F2E4-4DBA-8294-E5213D78BE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62970" y="508926"/>
                  <a:ext cx="119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ACC9A5-846F-4A5C-9A40-37E441F067EB}"/>
                    </a:ext>
                  </a:extLst>
                </p14:cNvPr>
                <p14:cNvContentPartPr/>
                <p14:nvPr/>
              </p14:nvContentPartPr>
              <p14:xfrm>
                <a:off x="9172770" y="228486"/>
                <a:ext cx="128880" cy="155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ACC9A5-846F-4A5C-9A40-37E441F067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64130" y="219846"/>
                  <a:ext cx="1465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A7DDAD-C666-4C78-965F-6068D75B5F3E}"/>
              </a:ext>
            </a:extLst>
          </p:cNvPr>
          <p:cNvGrpSpPr/>
          <p:nvPr/>
        </p:nvGrpSpPr>
        <p:grpSpPr>
          <a:xfrm>
            <a:off x="6047610" y="1587846"/>
            <a:ext cx="550080" cy="223560"/>
            <a:chOff x="6047610" y="1587846"/>
            <a:chExt cx="55008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556B5C-EAFC-4335-9BFB-C0FE12A16B53}"/>
                    </a:ext>
                  </a:extLst>
                </p14:cNvPr>
                <p14:cNvContentPartPr/>
                <p14:nvPr/>
              </p14:nvContentPartPr>
              <p14:xfrm>
                <a:off x="6111330" y="1629966"/>
                <a:ext cx="5040" cy="2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556B5C-EAFC-4335-9BFB-C0FE12A16B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02330" y="1620966"/>
                  <a:ext cx="2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6CD4AF-1281-4AA7-B7EF-828AFE759BCE}"/>
                    </a:ext>
                  </a:extLst>
                </p14:cNvPr>
                <p14:cNvContentPartPr/>
                <p14:nvPr/>
              </p14:nvContentPartPr>
              <p14:xfrm>
                <a:off x="6047610" y="1587846"/>
                <a:ext cx="154440" cy="169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6CD4AF-1281-4AA7-B7EF-828AFE759B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38610" y="1578846"/>
                  <a:ext cx="172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3A6899-B6CD-46F8-A8BD-530122CEADE8}"/>
                    </a:ext>
                  </a:extLst>
                </p14:cNvPr>
                <p14:cNvContentPartPr/>
                <p14:nvPr/>
              </p14:nvContentPartPr>
              <p14:xfrm>
                <a:off x="6224370" y="1705566"/>
                <a:ext cx="136080" cy="105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3A6899-B6CD-46F8-A8BD-530122CEAD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15370" y="1696926"/>
                  <a:ext cx="153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1F7A02-9D03-4F02-A2C1-E1F6E0EA3FEB}"/>
                    </a:ext>
                  </a:extLst>
                </p14:cNvPr>
                <p14:cNvContentPartPr/>
                <p14:nvPr/>
              </p14:nvContentPartPr>
              <p14:xfrm>
                <a:off x="6492930" y="1649766"/>
                <a:ext cx="104760" cy="61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1F7A02-9D03-4F02-A2C1-E1F6E0EA3F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84290" y="1640766"/>
                  <a:ext cx="1224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A2788-75E5-4B94-8FFB-9550BA8A1CCE}"/>
              </a:ext>
            </a:extLst>
          </p:cNvPr>
          <p:cNvGrpSpPr/>
          <p:nvPr/>
        </p:nvGrpSpPr>
        <p:grpSpPr>
          <a:xfrm>
            <a:off x="6874890" y="1199406"/>
            <a:ext cx="436320" cy="708120"/>
            <a:chOff x="6874890" y="1199406"/>
            <a:chExt cx="43632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D8918B-277B-456E-B736-58E2059C4EE0}"/>
                    </a:ext>
                  </a:extLst>
                </p14:cNvPr>
                <p14:cNvContentPartPr/>
                <p14:nvPr/>
              </p14:nvContentPartPr>
              <p14:xfrm>
                <a:off x="6874890" y="1537086"/>
                <a:ext cx="172800" cy="232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D8918B-277B-456E-B736-58E2059C4E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66250" y="1528086"/>
                  <a:ext cx="19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663E24-78B9-4587-A21E-27427539114F}"/>
                    </a:ext>
                  </a:extLst>
                </p14:cNvPr>
                <p14:cNvContentPartPr/>
                <p14:nvPr/>
              </p14:nvContentPartPr>
              <p14:xfrm>
                <a:off x="7152450" y="1707726"/>
                <a:ext cx="4680" cy="1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663E24-78B9-4587-A21E-2742753911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43810" y="1698726"/>
                  <a:ext cx="22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C8B367-EE86-483C-8D2E-689EE34AAA04}"/>
                    </a:ext>
                  </a:extLst>
                </p14:cNvPr>
                <p14:cNvContentPartPr/>
                <p14:nvPr/>
              </p14:nvContentPartPr>
              <p14:xfrm>
                <a:off x="7099890" y="1671366"/>
                <a:ext cx="100800" cy="160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C8B367-EE86-483C-8D2E-689EE34AAA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91250" y="1662726"/>
                  <a:ext cx="118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5664EB-C151-4103-BDB5-17D88ED09940}"/>
                    </a:ext>
                  </a:extLst>
                </p14:cNvPr>
                <p14:cNvContentPartPr/>
                <p14:nvPr/>
              </p14:nvContentPartPr>
              <p14:xfrm>
                <a:off x="7128690" y="1767486"/>
                <a:ext cx="96120" cy="140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5664EB-C151-4103-BDB5-17D88ED099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19690" y="1758486"/>
                  <a:ext cx="113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4A9B7B-CA17-4052-BF7E-AD9C87ACBD36}"/>
                    </a:ext>
                  </a:extLst>
                </p14:cNvPr>
                <p14:cNvContentPartPr/>
                <p14:nvPr/>
              </p14:nvContentPartPr>
              <p14:xfrm>
                <a:off x="7129050" y="1266006"/>
                <a:ext cx="110880" cy="3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4A9B7B-CA17-4052-BF7E-AD9C87ACBD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0050" y="1257006"/>
                  <a:ext cx="128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127A87-C379-47BB-B5B4-55301910606B}"/>
                    </a:ext>
                  </a:extLst>
                </p14:cNvPr>
                <p14:cNvContentPartPr/>
                <p14:nvPr/>
              </p14:nvContentPartPr>
              <p14:xfrm>
                <a:off x="7177290" y="1199406"/>
                <a:ext cx="46800" cy="188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127A87-C379-47BB-B5B4-5530191060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8650" y="1190406"/>
                  <a:ext cx="64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A01E9D-CC5F-40C4-9FFB-8E7626983F9C}"/>
                    </a:ext>
                  </a:extLst>
                </p14:cNvPr>
                <p14:cNvContentPartPr/>
                <p14:nvPr/>
              </p14:nvContentPartPr>
              <p14:xfrm>
                <a:off x="7129410" y="1408206"/>
                <a:ext cx="181800" cy="5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A01E9D-CC5F-40C4-9FFB-8E7626983F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20770" y="1399566"/>
                  <a:ext cx="19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9462AB-5CBB-4B9F-91B8-C0F2A9DF5472}"/>
                    </a:ext>
                  </a:extLst>
                </p14:cNvPr>
                <p14:cNvContentPartPr/>
                <p14:nvPr/>
              </p14:nvContentPartPr>
              <p14:xfrm>
                <a:off x="7199970" y="1470486"/>
                <a:ext cx="107280" cy="62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9462AB-5CBB-4B9F-91B8-C0F2A9DF54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90970" y="1461486"/>
                  <a:ext cx="1249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3B8102-C54A-4309-9EE4-68A295770B1C}"/>
              </a:ext>
            </a:extLst>
          </p:cNvPr>
          <p:cNvGrpSpPr/>
          <p:nvPr/>
        </p:nvGrpSpPr>
        <p:grpSpPr>
          <a:xfrm>
            <a:off x="7466010" y="1534566"/>
            <a:ext cx="330840" cy="267840"/>
            <a:chOff x="7466010" y="1534566"/>
            <a:chExt cx="33084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621A12-1270-4D9B-B1A7-9F99C4F783A7}"/>
                    </a:ext>
                  </a:extLst>
                </p14:cNvPr>
                <p14:cNvContentPartPr/>
                <p14:nvPr/>
              </p14:nvContentPartPr>
              <p14:xfrm>
                <a:off x="7466010" y="1534566"/>
                <a:ext cx="70200" cy="233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621A12-1270-4D9B-B1A7-9F99C4F783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7010" y="1525926"/>
                  <a:ext cx="87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CF8A4E5-90C8-4FFD-9B01-CFB9EA42485A}"/>
                    </a:ext>
                  </a:extLst>
                </p14:cNvPr>
                <p14:cNvContentPartPr/>
                <p14:nvPr/>
              </p14:nvContentPartPr>
              <p14:xfrm>
                <a:off x="7623690" y="1696206"/>
                <a:ext cx="173160" cy="106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CF8A4E5-90C8-4FFD-9B01-CFB9EA4248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5050" y="1687566"/>
                  <a:ext cx="1908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AEF77F-3358-4133-9C03-4DA306240E8C}"/>
              </a:ext>
            </a:extLst>
          </p:cNvPr>
          <p:cNvGrpSpPr/>
          <p:nvPr/>
        </p:nvGrpSpPr>
        <p:grpSpPr>
          <a:xfrm>
            <a:off x="4506090" y="2489646"/>
            <a:ext cx="493920" cy="308520"/>
            <a:chOff x="4506090" y="2489646"/>
            <a:chExt cx="4939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D76E2C-823D-47D7-A817-24574239AC62}"/>
                    </a:ext>
                  </a:extLst>
                </p14:cNvPr>
                <p14:cNvContentPartPr/>
                <p14:nvPr/>
              </p14:nvContentPartPr>
              <p14:xfrm>
                <a:off x="4520490" y="2499006"/>
                <a:ext cx="34200" cy="29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D76E2C-823D-47D7-A817-24574239AC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11850" y="2490366"/>
                  <a:ext cx="51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D84312-7E4A-49AB-B41C-0A9C85EC3AF8}"/>
                    </a:ext>
                  </a:extLst>
                </p14:cNvPr>
                <p14:cNvContentPartPr/>
                <p14:nvPr/>
              </p14:nvContentPartPr>
              <p14:xfrm>
                <a:off x="4506090" y="2489646"/>
                <a:ext cx="110520" cy="120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D84312-7E4A-49AB-B41C-0A9C85EC3A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97450" y="2480646"/>
                  <a:ext cx="128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487575-4B9B-4B72-995F-AF7710961BF3}"/>
                    </a:ext>
                  </a:extLst>
                </p14:cNvPr>
                <p14:cNvContentPartPr/>
                <p14:nvPr/>
              </p14:nvContentPartPr>
              <p14:xfrm>
                <a:off x="4639650" y="2553726"/>
                <a:ext cx="129600" cy="85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487575-4B9B-4B72-995F-AF7710961B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31010" y="2544726"/>
                  <a:ext cx="147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145418-3FA8-4CCA-8020-E9B21CCB33E2}"/>
                    </a:ext>
                  </a:extLst>
                </p14:cNvPr>
                <p14:cNvContentPartPr/>
                <p14:nvPr/>
              </p14:nvContentPartPr>
              <p14:xfrm>
                <a:off x="4863930" y="2569206"/>
                <a:ext cx="136080" cy="49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145418-3FA8-4CCA-8020-E9B21CCB33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5290" y="2560206"/>
                  <a:ext cx="1537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03CDC7-7A63-4CDA-B032-AEB2BF7EAD57}"/>
              </a:ext>
            </a:extLst>
          </p:cNvPr>
          <p:cNvGrpSpPr/>
          <p:nvPr/>
        </p:nvGrpSpPr>
        <p:grpSpPr>
          <a:xfrm>
            <a:off x="5169930" y="2358966"/>
            <a:ext cx="1011960" cy="362160"/>
            <a:chOff x="5169930" y="2358966"/>
            <a:chExt cx="101196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B4B309-6444-4886-A374-15605170F409}"/>
                    </a:ext>
                  </a:extLst>
                </p14:cNvPr>
                <p14:cNvContentPartPr/>
                <p14:nvPr/>
              </p14:nvContentPartPr>
              <p14:xfrm>
                <a:off x="5169930" y="2467686"/>
                <a:ext cx="108000" cy="201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B4B309-6444-4886-A374-15605170F4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61290" y="2458686"/>
                  <a:ext cx="12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063315-1759-4576-B6AE-5755DF879F51}"/>
                    </a:ext>
                  </a:extLst>
                </p14:cNvPr>
                <p14:cNvContentPartPr/>
                <p14:nvPr/>
              </p14:nvContentPartPr>
              <p14:xfrm>
                <a:off x="5320770" y="2534286"/>
                <a:ext cx="109440" cy="144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063315-1759-4576-B6AE-5755DF879F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12130" y="2525286"/>
                  <a:ext cx="127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AE66B29-6D98-4BE4-8C6A-F1B88E93B3A1}"/>
                    </a:ext>
                  </a:extLst>
                </p14:cNvPr>
                <p14:cNvContentPartPr/>
                <p14:nvPr/>
              </p14:nvContentPartPr>
              <p14:xfrm>
                <a:off x="5486010" y="2616726"/>
                <a:ext cx="113760" cy="99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AE66B29-6D98-4BE4-8C6A-F1B88E93B3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77370" y="2608086"/>
                  <a:ext cx="131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4D2D716-0C2D-4E63-A0E5-39743789D04F}"/>
                    </a:ext>
                  </a:extLst>
                </p14:cNvPr>
                <p14:cNvContentPartPr/>
                <p14:nvPr/>
              </p14:nvContentPartPr>
              <p14:xfrm>
                <a:off x="5660610" y="2481366"/>
                <a:ext cx="45360" cy="186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4D2D716-0C2D-4E63-A0E5-39743789D0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51610" y="2472726"/>
                  <a:ext cx="63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10DD8C-E312-44B7-8634-AE2F9D3CB34B}"/>
                    </a:ext>
                  </a:extLst>
                </p14:cNvPr>
                <p14:cNvContentPartPr/>
                <p14:nvPr/>
              </p14:nvContentPartPr>
              <p14:xfrm>
                <a:off x="5726130" y="2476326"/>
                <a:ext cx="188640" cy="244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10DD8C-E312-44B7-8634-AE2F9D3CB3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17130" y="2467326"/>
                  <a:ext cx="206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1AACA2-81C4-4B2C-834F-A8E7E407595A}"/>
                    </a:ext>
                  </a:extLst>
                </p14:cNvPr>
                <p14:cNvContentPartPr/>
                <p14:nvPr/>
              </p14:nvContentPartPr>
              <p14:xfrm>
                <a:off x="5818290" y="2358966"/>
                <a:ext cx="129960" cy="63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1AACA2-81C4-4B2C-834F-A8E7E40759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9290" y="2349966"/>
                  <a:ext cx="147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91265C-A536-4A3F-B17E-1535FAE45DDA}"/>
                    </a:ext>
                  </a:extLst>
                </p14:cNvPr>
                <p14:cNvContentPartPr/>
                <p14:nvPr/>
              </p14:nvContentPartPr>
              <p14:xfrm>
                <a:off x="6081450" y="2538966"/>
                <a:ext cx="87120" cy="15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E91265C-A536-4A3F-B17E-1535FAE45D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72810" y="2530326"/>
                  <a:ext cx="104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0AFDB6-DF02-4C19-B3B7-AB040BE1436C}"/>
                    </a:ext>
                  </a:extLst>
                </p14:cNvPr>
                <p14:cNvContentPartPr/>
                <p14:nvPr/>
              </p14:nvContentPartPr>
              <p14:xfrm>
                <a:off x="6096210" y="2576046"/>
                <a:ext cx="85680" cy="10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0AFDB6-DF02-4C19-B3B7-AB040BE143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87570" y="2567046"/>
                  <a:ext cx="103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B84822-F5C9-46C2-9B91-4310A1FE7F43}"/>
              </a:ext>
            </a:extLst>
          </p:cNvPr>
          <p:cNvGrpSpPr/>
          <p:nvPr/>
        </p:nvGrpSpPr>
        <p:grpSpPr>
          <a:xfrm>
            <a:off x="6479970" y="2228646"/>
            <a:ext cx="1320480" cy="594360"/>
            <a:chOff x="6479970" y="2228646"/>
            <a:chExt cx="1320480" cy="59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6B840D-CBF9-44F1-BFB0-53B2394E2C5A}"/>
                    </a:ext>
                  </a:extLst>
                </p14:cNvPr>
                <p14:cNvContentPartPr/>
                <p14:nvPr/>
              </p14:nvContentPartPr>
              <p14:xfrm>
                <a:off x="6479970" y="2473806"/>
                <a:ext cx="19440" cy="198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6B840D-CBF9-44F1-BFB0-53B2394E2C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0970" y="2464806"/>
                  <a:ext cx="37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070AFC-279F-4CC6-BE52-D4CAF999D805}"/>
                    </a:ext>
                  </a:extLst>
                </p14:cNvPr>
                <p14:cNvContentPartPr/>
                <p14:nvPr/>
              </p14:nvContentPartPr>
              <p14:xfrm>
                <a:off x="6540810" y="2441766"/>
                <a:ext cx="24480" cy="251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070AFC-279F-4CC6-BE52-D4CAF999D8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32170" y="2433126"/>
                  <a:ext cx="42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1F5006-8F04-4D68-BD04-FB45A0BC0724}"/>
                    </a:ext>
                  </a:extLst>
                </p14:cNvPr>
                <p14:cNvContentPartPr/>
                <p14:nvPr/>
              </p14:nvContentPartPr>
              <p14:xfrm>
                <a:off x="6694530" y="2462286"/>
                <a:ext cx="255960" cy="285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1F5006-8F04-4D68-BD04-FB45A0BC07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85890" y="2453646"/>
                  <a:ext cx="273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EF6980-6AE9-4A89-9B1B-719D850B0D1C}"/>
                    </a:ext>
                  </a:extLst>
                </p14:cNvPr>
                <p14:cNvContentPartPr/>
                <p14:nvPr/>
              </p14:nvContentPartPr>
              <p14:xfrm>
                <a:off x="6912330" y="2672886"/>
                <a:ext cx="91800" cy="150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EF6980-6AE9-4A89-9B1B-719D850B0D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03330" y="2663886"/>
                  <a:ext cx="109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F136C38-0C24-4B8D-AB02-B86FFB9F6180}"/>
                    </a:ext>
                  </a:extLst>
                </p14:cNvPr>
                <p14:cNvContentPartPr/>
                <p14:nvPr/>
              </p14:nvContentPartPr>
              <p14:xfrm>
                <a:off x="6996930" y="2228646"/>
                <a:ext cx="11880" cy="138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F136C38-0C24-4B8D-AB02-B86FFB9F61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87930" y="2220006"/>
                  <a:ext cx="29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F704490-D0F5-45B8-A083-EAB7E9A91E21}"/>
                    </a:ext>
                  </a:extLst>
                </p14:cNvPr>
                <p14:cNvContentPartPr/>
                <p14:nvPr/>
              </p14:nvContentPartPr>
              <p14:xfrm>
                <a:off x="6922050" y="2358606"/>
                <a:ext cx="163080" cy="14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F704490-D0F5-45B8-A083-EAB7E9A91E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13410" y="2349606"/>
                  <a:ext cx="180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9CF525-21D6-4352-B069-0CD43EB56B86}"/>
                    </a:ext>
                  </a:extLst>
                </p14:cNvPr>
                <p14:cNvContentPartPr/>
                <p14:nvPr/>
              </p14:nvContentPartPr>
              <p14:xfrm>
                <a:off x="6952290" y="2268966"/>
                <a:ext cx="133560" cy="18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9CF525-21D6-4352-B069-0CD43EB56B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43290" y="2259966"/>
                  <a:ext cx="15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062BCA-DD80-4F46-BCE2-880434050289}"/>
                    </a:ext>
                  </a:extLst>
                </p14:cNvPr>
                <p14:cNvContentPartPr/>
                <p14:nvPr/>
              </p14:nvContentPartPr>
              <p14:xfrm>
                <a:off x="7014210" y="2420526"/>
                <a:ext cx="81720" cy="59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062BCA-DD80-4F46-BCE2-8804340502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05570" y="2411526"/>
                  <a:ext cx="99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653E55-C7D5-476D-BA98-87A16B5FCC13}"/>
                    </a:ext>
                  </a:extLst>
                </p14:cNvPr>
                <p14:cNvContentPartPr/>
                <p14:nvPr/>
              </p14:nvContentPartPr>
              <p14:xfrm>
                <a:off x="7173330" y="2511606"/>
                <a:ext cx="78120" cy="20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653E55-C7D5-476D-BA98-87A16B5FCC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64330" y="2502966"/>
                  <a:ext cx="95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DF8A4C-58E5-4657-8B11-7A2422606C38}"/>
                    </a:ext>
                  </a:extLst>
                </p14:cNvPr>
                <p14:cNvContentPartPr/>
                <p14:nvPr/>
              </p14:nvContentPartPr>
              <p14:xfrm>
                <a:off x="7301490" y="2619966"/>
                <a:ext cx="144000" cy="121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DF8A4C-58E5-4657-8B11-7A2422606C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92490" y="2611326"/>
                  <a:ext cx="161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021FFF-CD86-4589-A88F-96E7B72B7F7A}"/>
                    </a:ext>
                  </a:extLst>
                </p14:cNvPr>
                <p14:cNvContentPartPr/>
                <p14:nvPr/>
              </p14:nvContentPartPr>
              <p14:xfrm>
                <a:off x="7494090" y="2356086"/>
                <a:ext cx="24480" cy="336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021FFF-CD86-4589-A88F-96E7B72B7F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85090" y="2347086"/>
                  <a:ext cx="421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AF577E-D485-4C95-96BE-C1DAE99BD188}"/>
                    </a:ext>
                  </a:extLst>
                </p14:cNvPr>
                <p14:cNvContentPartPr/>
                <p14:nvPr/>
              </p14:nvContentPartPr>
              <p14:xfrm>
                <a:off x="7578690" y="2388486"/>
                <a:ext cx="21960" cy="288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AF577E-D485-4C95-96BE-C1DAE99BD1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70050" y="2379846"/>
                  <a:ext cx="39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285710-EC74-4556-BF6C-42CBB53F42D6}"/>
                    </a:ext>
                  </a:extLst>
                </p14:cNvPr>
                <p14:cNvContentPartPr/>
                <p14:nvPr/>
              </p14:nvContentPartPr>
              <p14:xfrm>
                <a:off x="7659330" y="2664966"/>
                <a:ext cx="82800" cy="109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285710-EC74-4556-BF6C-42CBB53F42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0330" y="2656326"/>
                  <a:ext cx="100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A2E2F5F-8967-48E9-BBA1-2FEDEDFEDBD6}"/>
                    </a:ext>
                  </a:extLst>
                </p14:cNvPr>
                <p14:cNvContentPartPr/>
                <p14:nvPr/>
              </p14:nvContentPartPr>
              <p14:xfrm>
                <a:off x="7687050" y="2291286"/>
                <a:ext cx="113400" cy="104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A2E2F5F-8967-48E9-BBA1-2FEDEDFEDB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78050" y="2282646"/>
                  <a:ext cx="1310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58908F9-A0A5-4F57-ABB1-C23FE92C4EF7}"/>
              </a:ext>
            </a:extLst>
          </p:cNvPr>
          <p:cNvGrpSpPr/>
          <p:nvPr/>
        </p:nvGrpSpPr>
        <p:grpSpPr>
          <a:xfrm>
            <a:off x="7984410" y="2524566"/>
            <a:ext cx="134640" cy="74160"/>
            <a:chOff x="7984410" y="2524566"/>
            <a:chExt cx="134640" cy="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B7BAE3-6B7F-41E8-9334-D4B6321FC427}"/>
                    </a:ext>
                  </a:extLst>
                </p14:cNvPr>
                <p14:cNvContentPartPr/>
                <p14:nvPr/>
              </p14:nvContentPartPr>
              <p14:xfrm>
                <a:off x="7984410" y="2524566"/>
                <a:ext cx="118080" cy="33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B7BAE3-6B7F-41E8-9334-D4B6321FC4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75770" y="2515926"/>
                  <a:ext cx="135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CEF8CE-B14D-484E-955C-5AF7F7814B88}"/>
                    </a:ext>
                  </a:extLst>
                </p14:cNvPr>
                <p14:cNvContentPartPr/>
                <p14:nvPr/>
              </p14:nvContentPartPr>
              <p14:xfrm>
                <a:off x="8007090" y="2591526"/>
                <a:ext cx="111960" cy="7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CEF8CE-B14D-484E-955C-5AF7F7814B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98090" y="2582886"/>
                  <a:ext cx="1296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791391A-41A4-402C-90B9-C8FC5C96ADF0}"/>
              </a:ext>
            </a:extLst>
          </p:cNvPr>
          <p:cNvGrpSpPr/>
          <p:nvPr/>
        </p:nvGrpSpPr>
        <p:grpSpPr>
          <a:xfrm>
            <a:off x="8542410" y="2196966"/>
            <a:ext cx="1307520" cy="713880"/>
            <a:chOff x="8542410" y="2196966"/>
            <a:chExt cx="1307520" cy="7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15CB2B-C8CA-4338-8E7F-830702D7649A}"/>
                    </a:ext>
                  </a:extLst>
                </p14:cNvPr>
                <p14:cNvContentPartPr/>
                <p14:nvPr/>
              </p14:nvContentPartPr>
              <p14:xfrm>
                <a:off x="8542410" y="2471286"/>
                <a:ext cx="88200" cy="234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15CB2B-C8CA-4338-8E7F-830702D764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33770" y="2462286"/>
                  <a:ext cx="105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D66C94-DB7E-4148-AA7F-2305DE79BED7}"/>
                    </a:ext>
                  </a:extLst>
                </p14:cNvPr>
                <p14:cNvContentPartPr/>
                <p14:nvPr/>
              </p14:nvContentPartPr>
              <p14:xfrm>
                <a:off x="8648610" y="2614206"/>
                <a:ext cx="123840" cy="119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D66C94-DB7E-4148-AA7F-2305DE79BE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39610" y="2605566"/>
                  <a:ext cx="141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5E0A45F-EDB0-45DA-939B-FAB110C9B9BC}"/>
                    </a:ext>
                  </a:extLst>
                </p14:cNvPr>
                <p14:cNvContentPartPr/>
                <p14:nvPr/>
              </p14:nvContentPartPr>
              <p14:xfrm>
                <a:off x="8759490" y="2305326"/>
                <a:ext cx="128160" cy="181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5E0A45F-EDB0-45DA-939B-FAB110C9B9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50490" y="2296326"/>
                  <a:ext cx="14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BF252E-06A3-48BC-A90C-F50478AAFAEF}"/>
                    </a:ext>
                  </a:extLst>
                </p14:cNvPr>
                <p14:cNvContentPartPr/>
                <p14:nvPr/>
              </p14:nvContentPartPr>
              <p14:xfrm>
                <a:off x="9007890" y="2487486"/>
                <a:ext cx="167400" cy="209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BF252E-06A3-48BC-A90C-F50478AAFA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98890" y="2478486"/>
                  <a:ext cx="185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C55D47-0DA9-44F2-B183-B5EDAF8158A6}"/>
                    </a:ext>
                  </a:extLst>
                </p14:cNvPr>
                <p14:cNvContentPartPr/>
                <p14:nvPr/>
              </p14:nvContentPartPr>
              <p14:xfrm>
                <a:off x="9208050" y="2622126"/>
                <a:ext cx="84600" cy="211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C55D47-0DA9-44F2-B183-B5EDAF8158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99410" y="2613486"/>
                  <a:ext cx="102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12DA1C-338F-4DD9-8851-F10D9BF37851}"/>
                    </a:ext>
                  </a:extLst>
                </p14:cNvPr>
                <p14:cNvContentPartPr/>
                <p14:nvPr/>
              </p14:nvContentPartPr>
              <p14:xfrm>
                <a:off x="9256650" y="2265366"/>
                <a:ext cx="155520" cy="645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12DA1C-338F-4DD9-8851-F10D9BF378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47650" y="2256726"/>
                  <a:ext cx="17316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9164B5-CFE1-428C-B154-D98C3ACFBC06}"/>
                    </a:ext>
                  </a:extLst>
                </p14:cNvPr>
                <p14:cNvContentPartPr/>
                <p14:nvPr/>
              </p14:nvContentPartPr>
              <p14:xfrm>
                <a:off x="9351330" y="2196966"/>
                <a:ext cx="17640" cy="19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9164B5-CFE1-428C-B154-D98C3ACFBC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42690" y="2188326"/>
                  <a:ext cx="35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29E2941-E098-4F31-BFE8-C841D5C23336}"/>
                    </a:ext>
                  </a:extLst>
                </p14:cNvPr>
                <p14:cNvContentPartPr/>
                <p14:nvPr/>
              </p14:nvContentPartPr>
              <p14:xfrm>
                <a:off x="9547170" y="2446446"/>
                <a:ext cx="109440" cy="246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29E2941-E098-4F31-BFE8-C841D5C233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38170" y="2437446"/>
                  <a:ext cx="127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5D10B85-B0FC-40ED-AA4E-A17CE722B9B7}"/>
                    </a:ext>
                  </a:extLst>
                </p14:cNvPr>
                <p14:cNvContentPartPr/>
                <p14:nvPr/>
              </p14:nvContentPartPr>
              <p14:xfrm>
                <a:off x="9710610" y="2623566"/>
                <a:ext cx="139320" cy="115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5D10B85-B0FC-40ED-AA4E-A17CE722B9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01970" y="2614926"/>
                  <a:ext cx="1569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0AEE1A-2F8B-421B-B18B-2FA08C2732A6}"/>
              </a:ext>
            </a:extLst>
          </p:cNvPr>
          <p:cNvGrpSpPr/>
          <p:nvPr/>
        </p:nvGrpSpPr>
        <p:grpSpPr>
          <a:xfrm>
            <a:off x="10081770" y="2499726"/>
            <a:ext cx="886320" cy="391320"/>
            <a:chOff x="10081770" y="2499726"/>
            <a:chExt cx="88632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A0DCA3-5FDF-4B2A-A6A2-D05BCF23EDB7}"/>
                    </a:ext>
                  </a:extLst>
                </p14:cNvPr>
                <p14:cNvContentPartPr/>
                <p14:nvPr/>
              </p14:nvContentPartPr>
              <p14:xfrm>
                <a:off x="10081770" y="2530326"/>
                <a:ext cx="144000" cy="1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A0DCA3-5FDF-4B2A-A6A2-D05BCF23ED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3130" y="2521686"/>
                  <a:ext cx="161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561426-A8F4-43F5-9DE0-F583F257EA52}"/>
                    </a:ext>
                  </a:extLst>
                </p14:cNvPr>
                <p14:cNvContentPartPr/>
                <p14:nvPr/>
              </p14:nvContentPartPr>
              <p14:xfrm>
                <a:off x="10110570" y="2499726"/>
                <a:ext cx="468000" cy="207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561426-A8F4-43F5-9DE0-F583F257EA5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01930" y="2490726"/>
                  <a:ext cx="485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733E43-0572-4467-A778-056AD9B8A6E8}"/>
                    </a:ext>
                  </a:extLst>
                </p14:cNvPr>
                <p14:cNvContentPartPr/>
                <p14:nvPr/>
              </p14:nvContentPartPr>
              <p14:xfrm>
                <a:off x="10647330" y="2639406"/>
                <a:ext cx="93240" cy="113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733E43-0572-4467-A778-056AD9B8A6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38690" y="2630406"/>
                  <a:ext cx="11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9D2480-9110-4CDB-B8EB-C2AA9C935005}"/>
                    </a:ext>
                  </a:extLst>
                </p14:cNvPr>
                <p14:cNvContentPartPr/>
                <p14:nvPr/>
              </p14:nvContentPartPr>
              <p14:xfrm>
                <a:off x="10775850" y="2605926"/>
                <a:ext cx="113760" cy="216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9D2480-9110-4CDB-B8EB-C2AA9C9350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67210" y="2596926"/>
                  <a:ext cx="131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FA646E-6354-4519-B135-E10873B8300A}"/>
                    </a:ext>
                  </a:extLst>
                </p14:cNvPr>
                <p14:cNvContentPartPr/>
                <p14:nvPr/>
              </p14:nvContentPartPr>
              <p14:xfrm>
                <a:off x="10847850" y="2624286"/>
                <a:ext cx="120240" cy="266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FA646E-6354-4519-B135-E10873B830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38850" y="2615286"/>
                  <a:ext cx="1378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B1739FA-58C0-42E2-BF92-A054BD298D43}"/>
              </a:ext>
            </a:extLst>
          </p:cNvPr>
          <p:cNvGrpSpPr/>
          <p:nvPr/>
        </p:nvGrpSpPr>
        <p:grpSpPr>
          <a:xfrm>
            <a:off x="11108850" y="2490726"/>
            <a:ext cx="363600" cy="208440"/>
            <a:chOff x="11108850" y="2490726"/>
            <a:chExt cx="36360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66C6A9D-D99C-4105-96E6-2341BC4BAA30}"/>
                    </a:ext>
                  </a:extLst>
                </p14:cNvPr>
                <p14:cNvContentPartPr/>
                <p14:nvPr/>
              </p14:nvContentPartPr>
              <p14:xfrm>
                <a:off x="11108850" y="2536086"/>
                <a:ext cx="59760" cy="163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66C6A9D-D99C-4105-96E6-2341BC4BAA3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99850" y="2527446"/>
                  <a:ext cx="77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942AF28-1845-4041-A785-1F86CD0465FA}"/>
                    </a:ext>
                  </a:extLst>
                </p14:cNvPr>
                <p14:cNvContentPartPr/>
                <p14:nvPr/>
              </p14:nvContentPartPr>
              <p14:xfrm>
                <a:off x="11220810" y="2585406"/>
                <a:ext cx="133920" cy="105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942AF28-1845-4041-A785-1F86CD0465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12170" y="2576406"/>
                  <a:ext cx="151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18D76E-15F0-4615-9BF4-E47105A1C28D}"/>
                    </a:ext>
                  </a:extLst>
                </p14:cNvPr>
                <p14:cNvContentPartPr/>
                <p14:nvPr/>
              </p14:nvContentPartPr>
              <p14:xfrm>
                <a:off x="11415210" y="2490726"/>
                <a:ext cx="57240" cy="198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18D76E-15F0-4615-9BF4-E47105A1C2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06570" y="2481726"/>
                  <a:ext cx="74880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027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Linear-Sized Spectral </a:t>
            </a:r>
            <a:r>
              <a:rPr lang="en-CA" dirty="0" err="1"/>
              <a:t>Sparsifiers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611065" y="1029129"/>
                <a:ext cx="11111897" cy="5352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</a:t>
                </a:r>
                <a:r>
                  <a:rPr lang="en-CA" sz="2000" dirty="0">
                    <a:solidFill>
                      <a:schemeClr val="tx2"/>
                    </a:solidFill>
                  </a:rPr>
                  <a:t>[Batson Spielman, Srivastava] </a:t>
                </a:r>
                <a:r>
                  <a:rPr lang="en-CA" sz="2000" dirty="0"/>
                  <a:t>Any graph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-spectral approximator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edges.</a:t>
                </a:r>
              </a:p>
              <a:p>
                <a:pPr>
                  <a:lnSpc>
                    <a:spcPct val="150000"/>
                  </a:lnSpc>
                </a:pPr>
                <a:endParaRPr lang="en-CA" sz="2000" u="sng" dirty="0"/>
              </a:p>
              <a:p>
                <a:pPr>
                  <a:lnSpc>
                    <a:spcPct val="150000"/>
                  </a:lnSpc>
                </a:pPr>
                <a:endParaRPr lang="en-CA" sz="2000" u="sng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The proof is purely linear algebraic, and it gives a deterministic algorithm to construct a </a:t>
                </a:r>
                <a:r>
                  <a:rPr lang="en-CA" sz="2000" dirty="0" err="1"/>
                  <a:t>sparsifier</a:t>
                </a:r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There are near-linear time algorithms to find a linear-sized spectral </a:t>
                </a:r>
                <a:r>
                  <a:rPr lang="en-CA" sz="2000" dirty="0" err="1"/>
                  <a:t>sparsifier</a:t>
                </a:r>
                <a:r>
                  <a:rPr lang="en-CA" sz="2000" dirty="0"/>
                  <a:t> now.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This seems to be the best way to look at the graph </a:t>
                </a:r>
                <a:r>
                  <a:rPr lang="en-CA" sz="2000" dirty="0" err="1"/>
                  <a:t>sparsification</a:t>
                </a:r>
                <a:r>
                  <a:rPr lang="en-CA" sz="2000" dirty="0"/>
                  <a:t> problem.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The ideas are extended to lead to a breakthrough in mathematics (</a:t>
                </a:r>
                <a:r>
                  <a:rPr lang="en-CA" sz="2000" dirty="0" err="1"/>
                  <a:t>Kadison</a:t>
                </a:r>
                <a:r>
                  <a:rPr lang="en-CA" sz="2000" dirty="0"/>
                  <a:t>-Singer problem).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5" y="1029129"/>
                <a:ext cx="11111897" cy="5352234"/>
              </a:xfrm>
              <a:prstGeom prst="rect">
                <a:avLst/>
              </a:prstGeom>
              <a:blipFill>
                <a:blip r:embed="rId2"/>
                <a:stretch>
                  <a:fillRect l="-549" r="-439" b="-11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85B545B-85BE-4598-820B-9BED31DD7CCA}"/>
              </a:ext>
            </a:extLst>
          </p:cNvPr>
          <p:cNvSpPr/>
          <p:nvPr/>
        </p:nvSpPr>
        <p:spPr>
          <a:xfrm>
            <a:off x="469039" y="1424349"/>
            <a:ext cx="11312654" cy="1028702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EB7356-7DD8-4338-84E1-D4099F670A32}"/>
                  </a:ext>
                </a:extLst>
              </p14:cNvPr>
              <p14:cNvContentPartPr/>
              <p14:nvPr/>
            </p14:nvContentPartPr>
            <p14:xfrm>
              <a:off x="2527530" y="2007246"/>
              <a:ext cx="61200" cy="6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EB7356-7DD8-4338-84E1-D4099F670A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8890" y="1998606"/>
                <a:ext cx="788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E67E2E1-2C80-4C4B-99DA-621A87C26BCE}"/>
              </a:ext>
            </a:extLst>
          </p:cNvPr>
          <p:cNvGrpSpPr/>
          <p:nvPr/>
        </p:nvGrpSpPr>
        <p:grpSpPr>
          <a:xfrm>
            <a:off x="9956850" y="3649206"/>
            <a:ext cx="755280" cy="261720"/>
            <a:chOff x="9956850" y="3649206"/>
            <a:chExt cx="75528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64A662-83ED-4CB3-AE86-5056F376E251}"/>
                    </a:ext>
                  </a:extLst>
                </p14:cNvPr>
                <p14:cNvContentPartPr/>
                <p14:nvPr/>
              </p14:nvContentPartPr>
              <p14:xfrm>
                <a:off x="9956850" y="3698526"/>
                <a:ext cx="160560" cy="172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64A662-83ED-4CB3-AE86-5056F376E2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47850" y="3689886"/>
                  <a:ext cx="178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30EF79-9B64-4A15-956D-4141CA4EE895}"/>
                    </a:ext>
                  </a:extLst>
                </p14:cNvPr>
                <p14:cNvContentPartPr/>
                <p14:nvPr/>
              </p14:nvContentPartPr>
              <p14:xfrm>
                <a:off x="10197330" y="3706086"/>
                <a:ext cx="54360" cy="177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30EF79-9B64-4A15-956D-4141CA4EE8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88690" y="3697446"/>
                  <a:ext cx="72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1F32CE-1D5F-455E-B9AA-A3806B3921D7}"/>
                    </a:ext>
                  </a:extLst>
                </p14:cNvPr>
                <p14:cNvContentPartPr/>
                <p14:nvPr/>
              </p14:nvContentPartPr>
              <p14:xfrm>
                <a:off x="10323690" y="3649206"/>
                <a:ext cx="266400" cy="223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1F32CE-1D5F-455E-B9AA-A3806B3921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14690" y="3640566"/>
                  <a:ext cx="284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405ACF-7284-4706-AE70-22F563476268}"/>
                    </a:ext>
                  </a:extLst>
                </p14:cNvPr>
                <p14:cNvContentPartPr/>
                <p14:nvPr/>
              </p14:nvContentPartPr>
              <p14:xfrm>
                <a:off x="10541130" y="3654966"/>
                <a:ext cx="171000" cy="255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405ACF-7284-4706-AE70-22F5634762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32490" y="3646326"/>
                  <a:ext cx="18864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83F3B88-CC1F-4AC8-948C-0869889A466C}"/>
                  </a:ext>
                </a:extLst>
              </p14:cNvPr>
              <p14:cNvContentPartPr/>
              <p14:nvPr/>
            </p14:nvContentPartPr>
            <p14:xfrm>
              <a:off x="2070690" y="4394046"/>
              <a:ext cx="1767240" cy="103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83F3B88-CC1F-4AC8-948C-0869889A46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62050" y="4385406"/>
                <a:ext cx="17848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10FB341-1002-4231-AB8E-50210C5A1C74}"/>
              </a:ext>
            </a:extLst>
          </p:cNvPr>
          <p:cNvGrpSpPr/>
          <p:nvPr/>
        </p:nvGrpSpPr>
        <p:grpSpPr>
          <a:xfrm>
            <a:off x="9500730" y="5610486"/>
            <a:ext cx="233280" cy="293400"/>
            <a:chOff x="9500730" y="5610486"/>
            <a:chExt cx="23328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452C21-CC52-47E5-8845-1160529D94C1}"/>
                    </a:ext>
                  </a:extLst>
                </p14:cNvPr>
                <p14:cNvContentPartPr/>
                <p14:nvPr/>
              </p14:nvContentPartPr>
              <p14:xfrm>
                <a:off x="9500730" y="5680326"/>
                <a:ext cx="145080" cy="223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452C21-CC52-47E5-8845-1160529D94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91730" y="5671326"/>
                  <a:ext cx="162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D19378-ECF8-49FB-B986-5A9DAE1E7FDE}"/>
                    </a:ext>
                  </a:extLst>
                </p14:cNvPr>
                <p14:cNvContentPartPr/>
                <p14:nvPr/>
              </p14:nvContentPartPr>
              <p14:xfrm>
                <a:off x="9539610" y="5610486"/>
                <a:ext cx="194400" cy="113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D19378-ECF8-49FB-B986-5A9DAE1E7F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30970" y="5601486"/>
                  <a:ext cx="21204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050E12-F9E0-48F5-8004-5080D44A66A9}"/>
              </a:ext>
            </a:extLst>
          </p:cNvPr>
          <p:cNvGrpSpPr/>
          <p:nvPr/>
        </p:nvGrpSpPr>
        <p:grpSpPr>
          <a:xfrm>
            <a:off x="9630330" y="5233566"/>
            <a:ext cx="824400" cy="220680"/>
            <a:chOff x="9630330" y="5233566"/>
            <a:chExt cx="82440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CE87F9-ABA9-4F7C-A960-CD19A5215C93}"/>
                    </a:ext>
                  </a:extLst>
                </p14:cNvPr>
                <p14:cNvContentPartPr/>
                <p14:nvPr/>
              </p14:nvContentPartPr>
              <p14:xfrm>
                <a:off x="9630330" y="5275326"/>
                <a:ext cx="111600" cy="137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CE87F9-ABA9-4F7C-A960-CD19A5215C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21690" y="5266326"/>
                  <a:ext cx="129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ED030E-F613-4667-AC88-E599E70EBBB3}"/>
                    </a:ext>
                  </a:extLst>
                </p14:cNvPr>
                <p14:cNvContentPartPr/>
                <p14:nvPr/>
              </p14:nvContentPartPr>
              <p14:xfrm>
                <a:off x="9785490" y="5296206"/>
                <a:ext cx="87120" cy="115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ED030E-F613-4667-AC88-E599E70EBB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76850" y="5287206"/>
                  <a:ext cx="104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ACFB6D-9043-4FCA-B497-953242D713C3}"/>
                    </a:ext>
                  </a:extLst>
                </p14:cNvPr>
                <p14:cNvContentPartPr/>
                <p14:nvPr/>
              </p14:nvContentPartPr>
              <p14:xfrm>
                <a:off x="9898170" y="5233566"/>
                <a:ext cx="199440" cy="156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ACFB6D-9043-4FCA-B497-953242D713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89170" y="5224926"/>
                  <a:ext cx="217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44A4095-40DB-4059-A199-78B2CB961E0E}"/>
                    </a:ext>
                  </a:extLst>
                </p14:cNvPr>
                <p14:cNvContentPartPr/>
                <p14:nvPr/>
              </p14:nvContentPartPr>
              <p14:xfrm>
                <a:off x="10146570" y="5317086"/>
                <a:ext cx="102240" cy="117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44A4095-40DB-4059-A199-78B2CB961E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37570" y="5308086"/>
                  <a:ext cx="119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8AE5C0-2575-4C55-B4FC-D418381644E1}"/>
                    </a:ext>
                  </a:extLst>
                </p14:cNvPr>
                <p14:cNvContentPartPr/>
                <p14:nvPr/>
              </p14:nvContentPartPr>
              <p14:xfrm>
                <a:off x="10333410" y="5345886"/>
                <a:ext cx="45720" cy="108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8AE5C0-2575-4C55-B4FC-D418381644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24770" y="5337246"/>
                  <a:ext cx="63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A00620-336A-40CA-83BB-094946562F7F}"/>
                    </a:ext>
                  </a:extLst>
                </p14:cNvPr>
                <p14:cNvContentPartPr/>
                <p14:nvPr/>
              </p14:nvContentPartPr>
              <p14:xfrm>
                <a:off x="10403250" y="5331126"/>
                <a:ext cx="51480" cy="10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A00620-336A-40CA-83BB-094946562F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94250" y="5322126"/>
                  <a:ext cx="691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B6C5BA-FA94-451E-8561-7C687671F779}"/>
              </a:ext>
            </a:extLst>
          </p:cNvPr>
          <p:cNvGrpSpPr/>
          <p:nvPr/>
        </p:nvGrpSpPr>
        <p:grpSpPr>
          <a:xfrm>
            <a:off x="10651290" y="5273526"/>
            <a:ext cx="261720" cy="188640"/>
            <a:chOff x="10651290" y="5273526"/>
            <a:chExt cx="26172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20F75E-9F3C-4C0F-B4D2-D11329C1D977}"/>
                    </a:ext>
                  </a:extLst>
                </p14:cNvPr>
                <p14:cNvContentPartPr/>
                <p14:nvPr/>
              </p14:nvContentPartPr>
              <p14:xfrm>
                <a:off x="10724730" y="5273526"/>
                <a:ext cx="16200" cy="157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20F75E-9F3C-4C0F-B4D2-D11329C1D9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15730" y="5264526"/>
                  <a:ext cx="33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AA35B0-1773-408B-A2B8-429DB00899B7}"/>
                    </a:ext>
                  </a:extLst>
                </p14:cNvPr>
                <p14:cNvContentPartPr/>
                <p14:nvPr/>
              </p14:nvContentPartPr>
              <p14:xfrm>
                <a:off x="10651290" y="5334726"/>
                <a:ext cx="261720" cy="127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AA35B0-1773-408B-A2B8-429DB00899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42650" y="5325726"/>
                  <a:ext cx="27936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8D43D1-C27C-49DA-AFEB-DB4DBDB8C60A}"/>
                  </a:ext>
                </a:extLst>
              </p14:cNvPr>
              <p14:cNvContentPartPr/>
              <p14:nvPr/>
            </p14:nvContentPartPr>
            <p14:xfrm>
              <a:off x="11123250" y="5316006"/>
              <a:ext cx="171000" cy="152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8D43D1-C27C-49DA-AFEB-DB4DBDB8C60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114250" y="5307006"/>
                <a:ext cx="1886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28578EA-165B-4312-BD68-23370D2EAAE6}"/>
              </a:ext>
            </a:extLst>
          </p:cNvPr>
          <p:cNvGrpSpPr/>
          <p:nvPr/>
        </p:nvGrpSpPr>
        <p:grpSpPr>
          <a:xfrm>
            <a:off x="10108410" y="5606886"/>
            <a:ext cx="352800" cy="146880"/>
            <a:chOff x="10108410" y="5606886"/>
            <a:chExt cx="35280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77B4E5-58E5-42EF-808E-4396BC484D33}"/>
                    </a:ext>
                  </a:extLst>
                </p14:cNvPr>
                <p14:cNvContentPartPr/>
                <p14:nvPr/>
              </p14:nvContentPartPr>
              <p14:xfrm>
                <a:off x="10197330" y="5618766"/>
                <a:ext cx="57240" cy="135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77B4E5-58E5-42EF-808E-4396BC484D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88690" y="5609766"/>
                  <a:ext cx="74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D1926B-7A99-49B9-BAC3-EE725F559462}"/>
                    </a:ext>
                  </a:extLst>
                </p14:cNvPr>
                <p14:cNvContentPartPr/>
                <p14:nvPr/>
              </p14:nvContentPartPr>
              <p14:xfrm>
                <a:off x="10108410" y="5667366"/>
                <a:ext cx="153000" cy="10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D1926B-7A99-49B9-BAC3-EE725F5594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99410" y="5658726"/>
                  <a:ext cx="17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CBD71D-B157-41C0-89A1-E8D6D4CAB4B5}"/>
                    </a:ext>
                  </a:extLst>
                </p14:cNvPr>
                <p14:cNvContentPartPr/>
                <p14:nvPr/>
              </p14:nvContentPartPr>
              <p14:xfrm>
                <a:off x="10289850" y="5606886"/>
                <a:ext cx="171360" cy="136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CBD71D-B157-41C0-89A1-E8D6D4CAB4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80850" y="5597886"/>
                  <a:ext cx="1890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B3F236-C454-4513-B524-4EEF62E6C74A}"/>
              </a:ext>
            </a:extLst>
          </p:cNvPr>
          <p:cNvGrpSpPr/>
          <p:nvPr/>
        </p:nvGrpSpPr>
        <p:grpSpPr>
          <a:xfrm>
            <a:off x="10663530" y="5618406"/>
            <a:ext cx="520200" cy="196920"/>
            <a:chOff x="10663530" y="5618406"/>
            <a:chExt cx="5202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89D118-438C-415C-8D90-DCC69E8241DD}"/>
                    </a:ext>
                  </a:extLst>
                </p14:cNvPr>
                <p14:cNvContentPartPr/>
                <p14:nvPr/>
              </p14:nvContentPartPr>
              <p14:xfrm>
                <a:off x="10663530" y="5618406"/>
                <a:ext cx="99000" cy="139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89D118-438C-415C-8D90-DCC69E8241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54530" y="5609406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937B23-9F80-4569-9EC9-9009D2C37CF3}"/>
                    </a:ext>
                  </a:extLst>
                </p14:cNvPr>
                <p14:cNvContentPartPr/>
                <p14:nvPr/>
              </p14:nvContentPartPr>
              <p14:xfrm>
                <a:off x="10786650" y="5667726"/>
                <a:ext cx="113040" cy="87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937B23-9F80-4569-9EC9-9009D2C37C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77650" y="5658726"/>
                  <a:ext cx="130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7405C6-0700-4226-AB14-2FA8DD2D8FB2}"/>
                    </a:ext>
                  </a:extLst>
                </p14:cNvPr>
                <p14:cNvContentPartPr/>
                <p14:nvPr/>
              </p14:nvContentPartPr>
              <p14:xfrm>
                <a:off x="10938930" y="5678166"/>
                <a:ext cx="244800" cy="137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7405C6-0700-4226-AB14-2FA8DD2D8F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29930" y="5669166"/>
                  <a:ext cx="262440" cy="15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4255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Spectral Graph Theory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This is the end of the spectral graph theory part of the course.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One great result that we haven’t discussed is a near-linear time algorithm to solve Laplacian equations.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This leads to a revolution in designing fast algorithm for combinatorial problems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using  techniques from convex optimization.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For example, this leads to an interior point algorithm to compute maximum flow.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It is good to see this viewpoint to study graph problems.</a:t>
            </a:r>
          </a:p>
        </p:txBody>
      </p:sp>
    </p:spTree>
    <p:extLst>
      <p:ext uri="{BB962C8B-B14F-4D97-AF65-F5344CB8AC3E}">
        <p14:creationId xmlns:p14="http://schemas.microsoft.com/office/powerpoint/2010/main" val="102756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Effective Resistance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66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effective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between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when one unit of electrical flow is sent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should think of it as the resistance of the whole graph as a single big resistor.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, and zero otherwise.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665251"/>
              </a:xfrm>
              <a:prstGeom prst="rect">
                <a:avLst/>
              </a:prstGeom>
              <a:blipFill>
                <a:blip r:embed="rId2"/>
                <a:stretch>
                  <a:fillRect l="-557" b="-1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A5C8EB-8F47-4A32-9BAD-CC0C70868211}"/>
                  </a:ext>
                </a:extLst>
              </p14:cNvPr>
              <p14:cNvContentPartPr/>
              <p14:nvPr/>
            </p14:nvContentPartPr>
            <p14:xfrm>
              <a:off x="1166812" y="2265913"/>
              <a:ext cx="9858375" cy="178276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A5C8EB-8F47-4A32-9BAD-CC0C708682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492" y="2261593"/>
                <a:ext cx="9867015" cy="1791403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D3C4815-2063-472B-AB91-F3B34D126492}"/>
              </a:ext>
            </a:extLst>
          </p:cNvPr>
          <p:cNvGrpSpPr/>
          <p:nvPr/>
        </p:nvGrpSpPr>
        <p:grpSpPr>
          <a:xfrm>
            <a:off x="2004450" y="3594846"/>
            <a:ext cx="247320" cy="274680"/>
            <a:chOff x="2004450" y="3594846"/>
            <a:chExt cx="24732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34C700-230C-4B10-9C6C-6635EC3A9E5C}"/>
                    </a:ext>
                  </a:extLst>
                </p14:cNvPr>
                <p14:cNvContentPartPr/>
                <p14:nvPr/>
              </p14:nvContentPartPr>
              <p14:xfrm>
                <a:off x="2004450" y="3604926"/>
                <a:ext cx="208440" cy="264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34C700-230C-4B10-9C6C-6635EC3A9E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95810" y="3595926"/>
                  <a:ext cx="226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7839D1-EA78-4456-A2DD-2EF437A6F00C}"/>
                    </a:ext>
                  </a:extLst>
                </p14:cNvPr>
                <p14:cNvContentPartPr/>
                <p14:nvPr/>
              </p14:nvContentPartPr>
              <p14:xfrm>
                <a:off x="2080770" y="3594846"/>
                <a:ext cx="171000" cy="127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7839D1-EA78-4456-A2DD-2EF437A6F0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71770" y="3586206"/>
                  <a:ext cx="1886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3F84CD-1032-4BC2-AB68-2200AFCFFDE0}"/>
              </a:ext>
            </a:extLst>
          </p:cNvPr>
          <p:cNvGrpSpPr/>
          <p:nvPr/>
        </p:nvGrpSpPr>
        <p:grpSpPr>
          <a:xfrm>
            <a:off x="2025690" y="3980766"/>
            <a:ext cx="120600" cy="122400"/>
            <a:chOff x="2025690" y="3980766"/>
            <a:chExt cx="12060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80C3CD-0225-4610-B583-8A5142C95295}"/>
                    </a:ext>
                  </a:extLst>
                </p14:cNvPr>
                <p14:cNvContentPartPr/>
                <p14:nvPr/>
              </p14:nvContentPartPr>
              <p14:xfrm>
                <a:off x="2025690" y="3980766"/>
                <a:ext cx="90360" cy="103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80C3CD-0225-4610-B583-8A5142C952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6690" y="3971766"/>
                  <a:ext cx="108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C74E89-50BB-4962-9E7C-6D0A8DF1C44C}"/>
                    </a:ext>
                  </a:extLst>
                </p14:cNvPr>
                <p14:cNvContentPartPr/>
                <p14:nvPr/>
              </p14:nvContentPartPr>
              <p14:xfrm>
                <a:off x="2053410" y="4071126"/>
                <a:ext cx="92880" cy="32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C74E89-50BB-4962-9E7C-6D0A8DF1C4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44410" y="4062486"/>
                  <a:ext cx="1105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318C0B-F427-4EF2-B3A4-83974EDE3231}"/>
              </a:ext>
            </a:extLst>
          </p:cNvPr>
          <p:cNvGrpSpPr/>
          <p:nvPr/>
        </p:nvGrpSpPr>
        <p:grpSpPr>
          <a:xfrm>
            <a:off x="5967330" y="3598446"/>
            <a:ext cx="383400" cy="248760"/>
            <a:chOff x="5967330" y="3598446"/>
            <a:chExt cx="38340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5B6D36-23F4-4911-8804-C2B5843FA032}"/>
                    </a:ext>
                  </a:extLst>
                </p14:cNvPr>
                <p14:cNvContentPartPr/>
                <p14:nvPr/>
              </p14:nvContentPartPr>
              <p14:xfrm>
                <a:off x="5967330" y="3598446"/>
                <a:ext cx="277200" cy="235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5B6D36-23F4-4911-8804-C2B5843FA0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58330" y="3589446"/>
                  <a:ext cx="294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281159-E8F4-432C-ACCA-2BA64DD34252}"/>
                    </a:ext>
                  </a:extLst>
                </p14:cNvPr>
                <p14:cNvContentPartPr/>
                <p14:nvPr/>
              </p14:nvContentPartPr>
              <p14:xfrm>
                <a:off x="6174330" y="3782046"/>
                <a:ext cx="176400" cy="6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281159-E8F4-432C-ACCA-2BA64DD342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65690" y="3773406"/>
                  <a:ext cx="1940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7D7C726-94ED-439A-916E-E6EBF00CAE4B}"/>
                  </a:ext>
                </a:extLst>
              </p14:cNvPr>
              <p14:cNvContentPartPr/>
              <p14:nvPr/>
            </p14:nvContentPartPr>
            <p14:xfrm>
              <a:off x="6411570" y="3951606"/>
              <a:ext cx="24840" cy="123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7D7C726-94ED-439A-916E-E6EBF00CAE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02570" y="3942966"/>
                <a:ext cx="424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49B883-5AF2-4C70-A545-B4976E2487B2}"/>
                  </a:ext>
                </a:extLst>
              </p14:cNvPr>
              <p14:cNvContentPartPr/>
              <p14:nvPr/>
            </p14:nvContentPartPr>
            <p14:xfrm>
              <a:off x="3191370" y="5643966"/>
              <a:ext cx="197280" cy="39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49B883-5AF2-4C70-A545-B4976E2487B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82730" y="5634966"/>
                <a:ext cx="21492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2784426-69E3-44F6-91FE-E957044055DD}"/>
              </a:ext>
            </a:extLst>
          </p:cNvPr>
          <p:cNvGrpSpPr/>
          <p:nvPr/>
        </p:nvGrpSpPr>
        <p:grpSpPr>
          <a:xfrm>
            <a:off x="6372330" y="5800206"/>
            <a:ext cx="622440" cy="888840"/>
            <a:chOff x="6372330" y="5800206"/>
            <a:chExt cx="622440" cy="88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7F8C7D-CEFA-4850-8C19-15D6E8F72DE3}"/>
                    </a:ext>
                  </a:extLst>
                </p14:cNvPr>
                <p14:cNvContentPartPr/>
                <p14:nvPr/>
              </p14:nvContentPartPr>
              <p14:xfrm>
                <a:off x="6372330" y="5800206"/>
                <a:ext cx="95400" cy="879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7F8C7D-CEFA-4850-8C19-15D6E8F72D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63690" y="5791566"/>
                  <a:ext cx="11304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FF4358-B028-4D77-829D-95E7AE8B1AC2}"/>
                    </a:ext>
                  </a:extLst>
                </p14:cNvPr>
                <p14:cNvContentPartPr/>
                <p14:nvPr/>
              </p14:nvContentPartPr>
              <p14:xfrm>
                <a:off x="6575010" y="5808486"/>
                <a:ext cx="80280" cy="880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FF4358-B028-4D77-829D-95E7AE8B1A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66010" y="5799486"/>
                  <a:ext cx="9792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0B6337-6EBE-4B1F-91FD-2F05968FD2A3}"/>
                    </a:ext>
                  </a:extLst>
                </p14:cNvPr>
                <p14:cNvContentPartPr/>
                <p14:nvPr/>
              </p14:nvContentPartPr>
              <p14:xfrm>
                <a:off x="6453330" y="6048606"/>
                <a:ext cx="65520" cy="20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0B6337-6EBE-4B1F-91FD-2F05968FD2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44330" y="6039966"/>
                  <a:ext cx="83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30AB54-AA38-4444-81DE-8B065260F4CF}"/>
                    </a:ext>
                  </a:extLst>
                </p14:cNvPr>
                <p14:cNvContentPartPr/>
                <p14:nvPr/>
              </p14:nvContentPartPr>
              <p14:xfrm>
                <a:off x="6481770" y="5992086"/>
                <a:ext cx="17280" cy="114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30AB54-AA38-4444-81DE-8B065260F4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73130" y="5983446"/>
                  <a:ext cx="3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267D37-757E-402C-8B2E-50349E0BFD10}"/>
                    </a:ext>
                  </a:extLst>
                </p14:cNvPr>
                <p14:cNvContentPartPr/>
                <p14:nvPr/>
              </p14:nvContentPartPr>
              <p14:xfrm>
                <a:off x="6554850" y="6004326"/>
                <a:ext cx="19080" cy="105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267D37-757E-402C-8B2E-50349E0BFD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45850" y="5995326"/>
                  <a:ext cx="36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BC4C2B-8D9D-49A0-815A-FE07077A9ECD}"/>
                    </a:ext>
                  </a:extLst>
                </p14:cNvPr>
                <p14:cNvContentPartPr/>
                <p14:nvPr/>
              </p14:nvContentPartPr>
              <p14:xfrm>
                <a:off x="6721890" y="6029886"/>
                <a:ext cx="88920" cy="13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BC4C2B-8D9D-49A0-815A-FE07077A9E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13250" y="6021246"/>
                  <a:ext cx="106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138082-4317-4FDA-8155-A023FFF49003}"/>
                    </a:ext>
                  </a:extLst>
                </p14:cNvPr>
                <p14:cNvContentPartPr/>
                <p14:nvPr/>
              </p14:nvContentPartPr>
              <p14:xfrm>
                <a:off x="6719370" y="5978046"/>
                <a:ext cx="66960" cy="79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138082-4317-4FDA-8155-A023FFF490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0730" y="5969046"/>
                  <a:ext cx="84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2430CF-B4FF-4119-9E55-CAB6F9632397}"/>
                    </a:ext>
                  </a:extLst>
                </p14:cNvPr>
                <p14:cNvContentPartPr/>
                <p14:nvPr/>
              </p14:nvContentPartPr>
              <p14:xfrm>
                <a:off x="6871650" y="5993166"/>
                <a:ext cx="91080" cy="87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2430CF-B4FF-4119-9E55-CAB6F96323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63010" y="5984526"/>
                  <a:ext cx="108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8A8CEFE-7269-4227-9507-1CDF767087D9}"/>
                    </a:ext>
                  </a:extLst>
                </p14:cNvPr>
                <p14:cNvContentPartPr/>
                <p14:nvPr/>
              </p14:nvContentPartPr>
              <p14:xfrm>
                <a:off x="6459810" y="6346686"/>
                <a:ext cx="122400" cy="72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8A8CEFE-7269-4227-9507-1CDF767087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51170" y="6337686"/>
                  <a:ext cx="14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F997C3-170E-45E3-97C8-2E1074850015}"/>
                    </a:ext>
                  </a:extLst>
                </p14:cNvPr>
                <p14:cNvContentPartPr/>
                <p14:nvPr/>
              </p14:nvContentPartPr>
              <p14:xfrm>
                <a:off x="6729450" y="6397446"/>
                <a:ext cx="110520" cy="2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F997C3-170E-45E3-97C8-2E10748500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20810" y="6388806"/>
                  <a:ext cx="128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FB54F2-96F5-4AAA-BDAF-1F213977A00D}"/>
                    </a:ext>
                  </a:extLst>
                </p14:cNvPr>
                <p14:cNvContentPartPr/>
                <p14:nvPr/>
              </p14:nvContentPartPr>
              <p14:xfrm>
                <a:off x="6740250" y="6338406"/>
                <a:ext cx="254520" cy="117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FB54F2-96F5-4AAA-BDAF-1F213977A0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31250" y="6329766"/>
                  <a:ext cx="272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FF8300-7EA4-46C7-898F-D6234C40F2DD}"/>
                    </a:ext>
                  </a:extLst>
                </p14:cNvPr>
                <p14:cNvContentPartPr/>
                <p14:nvPr/>
              </p14:nvContentPartPr>
              <p14:xfrm>
                <a:off x="6890010" y="6353886"/>
                <a:ext cx="100440" cy="14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FF8300-7EA4-46C7-898F-D6234C40F2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81370" y="6344886"/>
                  <a:ext cx="11808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261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Rayleigh’s Monotonicity Principle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51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⃗"/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CA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very intuitive, adding the resistance of an edge could never decrease the effective resistance,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decreasing the resistance of an edge could never increase the effective resistance.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If there are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edge-disjoint paths 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each of length at most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CA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512517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8F606A3-7489-4624-8E07-879D0B050076}"/>
              </a:ext>
            </a:extLst>
          </p:cNvPr>
          <p:cNvGrpSpPr/>
          <p:nvPr/>
        </p:nvGrpSpPr>
        <p:grpSpPr>
          <a:xfrm>
            <a:off x="3391170" y="5063646"/>
            <a:ext cx="2381760" cy="821160"/>
            <a:chOff x="3391170" y="5063646"/>
            <a:chExt cx="2381760" cy="82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74627C-3A79-4EF3-BE7E-11E0D67A0098}"/>
                    </a:ext>
                  </a:extLst>
                </p14:cNvPr>
                <p14:cNvContentPartPr/>
                <p14:nvPr/>
              </p14:nvContentPartPr>
              <p14:xfrm>
                <a:off x="4203690" y="5382606"/>
                <a:ext cx="90000" cy="102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74627C-3A79-4EF3-BE7E-11E0D67A00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94690" y="5373966"/>
                  <a:ext cx="107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57C436-C767-4BB8-9700-1824419A2060}"/>
                    </a:ext>
                  </a:extLst>
                </p14:cNvPr>
                <p14:cNvContentPartPr/>
                <p14:nvPr/>
              </p14:nvContentPartPr>
              <p14:xfrm>
                <a:off x="4218090" y="5615886"/>
                <a:ext cx="69480" cy="140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57C436-C767-4BB8-9700-1824419A20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09450" y="5607246"/>
                  <a:ext cx="87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4FED58-7151-4410-A5A6-ABF5094F7377}"/>
                    </a:ext>
                  </a:extLst>
                </p14:cNvPr>
                <p14:cNvContentPartPr/>
                <p14:nvPr/>
              </p14:nvContentPartPr>
              <p14:xfrm>
                <a:off x="5558730" y="5322846"/>
                <a:ext cx="76320" cy="66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4FED58-7151-4410-A5A6-ABF5094F73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0090" y="5313846"/>
                  <a:ext cx="93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419A92-5888-4656-932A-86D6990EF017}"/>
                    </a:ext>
                  </a:extLst>
                </p14:cNvPr>
                <p14:cNvContentPartPr/>
                <p14:nvPr/>
              </p14:nvContentPartPr>
              <p14:xfrm>
                <a:off x="5654130" y="5499966"/>
                <a:ext cx="108000" cy="223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419A92-5888-4656-932A-86D6990EF0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45490" y="5490966"/>
                  <a:ext cx="125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4EB5D7-0538-477B-9E89-83C7E3D8BAF3}"/>
                    </a:ext>
                  </a:extLst>
                </p14:cNvPr>
                <p14:cNvContentPartPr/>
                <p14:nvPr/>
              </p14:nvContentPartPr>
              <p14:xfrm>
                <a:off x="5645490" y="5573766"/>
                <a:ext cx="127440" cy="24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4EB5D7-0538-477B-9E89-83C7E3D8BA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6850" y="5564766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D13BFA-DEA5-4F1D-BAE3-7199E4C2B6F8}"/>
                    </a:ext>
                  </a:extLst>
                </p14:cNvPr>
                <p14:cNvContentPartPr/>
                <p14:nvPr/>
              </p14:nvContentPartPr>
              <p14:xfrm>
                <a:off x="4407810" y="5063646"/>
                <a:ext cx="1056600" cy="309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D13BFA-DEA5-4F1D-BAE3-7199E4C2B6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99170" y="5054646"/>
                  <a:ext cx="1074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9FB336-05B1-4CC2-A3BC-DE432A80808F}"/>
                    </a:ext>
                  </a:extLst>
                </p14:cNvPr>
                <p14:cNvContentPartPr/>
                <p14:nvPr/>
              </p14:nvContentPartPr>
              <p14:xfrm>
                <a:off x="4478010" y="5322486"/>
                <a:ext cx="873720" cy="68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9FB336-05B1-4CC2-A3BC-DE432A8080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69370" y="5313846"/>
                  <a:ext cx="891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C0D4A3-DAE5-447F-902D-6AFE4D2AA891}"/>
                    </a:ext>
                  </a:extLst>
                </p14:cNvPr>
                <p14:cNvContentPartPr/>
                <p14:nvPr/>
              </p14:nvContentPartPr>
              <p14:xfrm>
                <a:off x="4556850" y="5471166"/>
                <a:ext cx="880920" cy="10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C0D4A3-DAE5-447F-902D-6AFE4D2AA8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7850" y="5462526"/>
                  <a:ext cx="898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6636EB-EB45-4128-88A3-E19D96F41799}"/>
                    </a:ext>
                  </a:extLst>
                </p14:cNvPr>
                <p14:cNvContentPartPr/>
                <p14:nvPr/>
              </p14:nvContentPartPr>
              <p14:xfrm>
                <a:off x="4624170" y="5641446"/>
                <a:ext cx="881280" cy="220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6636EB-EB45-4128-88A3-E19D96F417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15530" y="5632446"/>
                  <a:ext cx="898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2010C4-BDD8-40C8-9491-D50062E4034B}"/>
                    </a:ext>
                  </a:extLst>
                </p14:cNvPr>
                <p14:cNvContentPartPr/>
                <p14:nvPr/>
              </p14:nvContentPartPr>
              <p14:xfrm>
                <a:off x="3706530" y="5174526"/>
                <a:ext cx="128160" cy="710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2010C4-BDD8-40C8-9491-D50062E403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97530" y="5165526"/>
                  <a:ext cx="14580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4E17CB-749D-481E-85A8-BB6C1C7309F7}"/>
                    </a:ext>
                  </a:extLst>
                </p14:cNvPr>
                <p14:cNvContentPartPr/>
                <p14:nvPr/>
              </p14:nvContentPartPr>
              <p14:xfrm>
                <a:off x="3391170" y="5395926"/>
                <a:ext cx="39600" cy="18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4E17CB-749D-481E-85A8-BB6C1C7309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2170" y="5387286"/>
                  <a:ext cx="57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0386EA-BB3B-4A3A-982A-4615398E7F97}"/>
                    </a:ext>
                  </a:extLst>
                </p14:cNvPr>
                <p14:cNvContentPartPr/>
                <p14:nvPr/>
              </p14:nvContentPartPr>
              <p14:xfrm>
                <a:off x="3434730" y="5459286"/>
                <a:ext cx="120960" cy="11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0386EA-BB3B-4A3A-982A-4615398E7F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25730" y="5450646"/>
                  <a:ext cx="13860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5D7251-8529-4E96-B736-C5E24D916F7C}"/>
                  </a:ext>
                </a:extLst>
              </p14:cNvPr>
              <p14:cNvContentPartPr/>
              <p14:nvPr/>
            </p14:nvContentPartPr>
            <p14:xfrm>
              <a:off x="4669170" y="6051486"/>
              <a:ext cx="846360" cy="169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5D7251-8529-4E96-B736-C5E24D916F7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60170" y="6042846"/>
                <a:ext cx="864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EA6A415-CF43-499B-BBBB-2A6125CD37FA}"/>
                  </a:ext>
                </a:extLst>
              </p14:cNvPr>
              <p14:cNvContentPartPr/>
              <p14:nvPr/>
            </p14:nvContentPartPr>
            <p14:xfrm>
              <a:off x="5181090" y="6417246"/>
              <a:ext cx="113400" cy="157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EA6A415-CF43-499B-BBBB-2A6125CD37F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2090" y="6408606"/>
                <a:ext cx="13104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50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Walks on Undirected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42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study some interesting quantities about random walks in undirected graphs.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u="sng" dirty="0"/>
                  <a:t>Hitting time: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≥0 | 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].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u="sng" dirty="0"/>
                  <a:t>Commute time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u="sng" dirty="0"/>
                  <a:t>Cover time: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cover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is defined as expected time to visit every vertex at least once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	if the random walk starts 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ver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lim>
                    </m:limLow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ver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428776"/>
              </a:xfrm>
              <a:prstGeom prst="rect">
                <a:avLst/>
              </a:prstGeo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6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Commute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332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For any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dirty="0"/>
                  <a:t>,  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Corollary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for every edge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3321358"/>
              </a:xfrm>
              <a:prstGeom prst="rect">
                <a:avLst/>
              </a:prstGeom>
              <a:blipFill>
                <a:blip r:embed="rId2"/>
                <a:stretch>
                  <a:fillRect l="-557" b="-20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4E961DD-1DA3-45A8-AA25-DB598B802CEA}"/>
              </a:ext>
            </a:extLst>
          </p:cNvPr>
          <p:cNvGrpSpPr/>
          <p:nvPr/>
        </p:nvGrpSpPr>
        <p:grpSpPr>
          <a:xfrm>
            <a:off x="6831690" y="761286"/>
            <a:ext cx="201600" cy="280080"/>
            <a:chOff x="6831690" y="761286"/>
            <a:chExt cx="20160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0FF7DA-6125-4C8A-8F0D-0BF24EFAAC72}"/>
                    </a:ext>
                  </a:extLst>
                </p14:cNvPr>
                <p14:cNvContentPartPr/>
                <p14:nvPr/>
              </p14:nvContentPartPr>
              <p14:xfrm>
                <a:off x="6831690" y="796926"/>
                <a:ext cx="158040" cy="244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0FF7DA-6125-4C8A-8F0D-0BF24EFAAC7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22690" y="787926"/>
                  <a:ext cx="175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6BFB56-A05D-49C8-85AE-48FD1BD0525F}"/>
                    </a:ext>
                  </a:extLst>
                </p14:cNvPr>
                <p14:cNvContentPartPr/>
                <p14:nvPr/>
              </p14:nvContentPartPr>
              <p14:xfrm>
                <a:off x="6871650" y="761286"/>
                <a:ext cx="161640" cy="87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6BFB56-A05D-49C8-85AE-48FD1BD0525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62650" y="752286"/>
                  <a:ext cx="1792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8A9F6D-C1F1-4014-8AF6-F049D55BCA4F}"/>
              </a:ext>
            </a:extLst>
          </p:cNvPr>
          <p:cNvGrpSpPr/>
          <p:nvPr/>
        </p:nvGrpSpPr>
        <p:grpSpPr>
          <a:xfrm>
            <a:off x="7217250" y="533766"/>
            <a:ext cx="485640" cy="153360"/>
            <a:chOff x="7217250" y="533766"/>
            <a:chExt cx="48564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AEE48A-2567-4D4C-8555-0F5C93F3B034}"/>
                    </a:ext>
                  </a:extLst>
                </p14:cNvPr>
                <p14:cNvContentPartPr/>
                <p14:nvPr/>
              </p14:nvContentPartPr>
              <p14:xfrm>
                <a:off x="7217250" y="609726"/>
                <a:ext cx="129240" cy="77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AEE48A-2567-4D4C-8555-0F5C93F3B0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08250" y="601086"/>
                  <a:ext cx="146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A979F4-FFEC-43BE-86D9-9923CA1B51A7}"/>
                    </a:ext>
                  </a:extLst>
                </p14:cNvPr>
                <p14:cNvContentPartPr/>
                <p14:nvPr/>
              </p14:nvContentPartPr>
              <p14:xfrm>
                <a:off x="7362690" y="533766"/>
                <a:ext cx="133560" cy="138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A979F4-FFEC-43BE-86D9-9923CA1B51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54050" y="525126"/>
                  <a:ext cx="15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AC3801-1061-49A0-B55F-E1CF4DA47408}"/>
                    </a:ext>
                  </a:extLst>
                </p14:cNvPr>
                <p14:cNvContentPartPr/>
                <p14:nvPr/>
              </p14:nvContentPartPr>
              <p14:xfrm>
                <a:off x="7512090" y="587406"/>
                <a:ext cx="64440" cy="79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AC3801-1061-49A0-B55F-E1CF4DA474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03450" y="578406"/>
                  <a:ext cx="82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4D2FE98-7CBA-46B0-89EE-EB18DE37006C}"/>
                    </a:ext>
                  </a:extLst>
                </p14:cNvPr>
                <p14:cNvContentPartPr/>
                <p14:nvPr/>
              </p14:nvContentPartPr>
              <p14:xfrm>
                <a:off x="7619370" y="609726"/>
                <a:ext cx="83520" cy="63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4D2FE98-7CBA-46B0-89EE-EB18DE3700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10730" y="601086"/>
                  <a:ext cx="1011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D368A5-CF4E-4BA6-B722-8E95EE5C995B}"/>
              </a:ext>
            </a:extLst>
          </p:cNvPr>
          <p:cNvGrpSpPr/>
          <p:nvPr/>
        </p:nvGrpSpPr>
        <p:grpSpPr>
          <a:xfrm>
            <a:off x="8055690" y="347286"/>
            <a:ext cx="470880" cy="312480"/>
            <a:chOff x="8055690" y="347286"/>
            <a:chExt cx="47088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7D2F62-0C92-4EB7-BB08-8E30C2F37E8E}"/>
                    </a:ext>
                  </a:extLst>
                </p14:cNvPr>
                <p14:cNvContentPartPr/>
                <p14:nvPr/>
              </p14:nvContentPartPr>
              <p14:xfrm>
                <a:off x="8056770" y="556446"/>
                <a:ext cx="99000" cy="103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7D2F62-0C92-4EB7-BB08-8E30C2F37E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48130" y="547446"/>
                  <a:ext cx="116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FAF86A-916A-430D-8BB7-187CF798E386}"/>
                    </a:ext>
                  </a:extLst>
                </p14:cNvPr>
                <p14:cNvContentPartPr/>
                <p14:nvPr/>
              </p14:nvContentPartPr>
              <p14:xfrm>
                <a:off x="8055690" y="441606"/>
                <a:ext cx="116640" cy="15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FAF86A-916A-430D-8BB7-187CF798E3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47050" y="432966"/>
                  <a:ext cx="134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4D03D8-3F18-4CCF-8F74-D9EDA402EE47}"/>
                    </a:ext>
                  </a:extLst>
                </p14:cNvPr>
                <p14:cNvContentPartPr/>
                <p14:nvPr/>
              </p14:nvContentPartPr>
              <p14:xfrm>
                <a:off x="8107890" y="383646"/>
                <a:ext cx="105840" cy="10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4D03D8-3F18-4CCF-8F74-D9EDA402EE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99250" y="374646"/>
                  <a:ext cx="12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F735BE-221F-4BE2-AD67-59EAB4DDB1ED}"/>
                    </a:ext>
                  </a:extLst>
                </p14:cNvPr>
                <p14:cNvContentPartPr/>
                <p14:nvPr/>
              </p14:nvContentPartPr>
              <p14:xfrm>
                <a:off x="8248290" y="574446"/>
                <a:ext cx="88560" cy="61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F735BE-221F-4BE2-AD67-59EAB4DDB1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39650" y="565446"/>
                  <a:ext cx="106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6B0F81-B982-4685-8F7D-9C4E6C244116}"/>
                    </a:ext>
                  </a:extLst>
                </p14:cNvPr>
                <p14:cNvContentPartPr/>
                <p14:nvPr/>
              </p14:nvContentPartPr>
              <p14:xfrm>
                <a:off x="8416410" y="522966"/>
                <a:ext cx="95040" cy="132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6B0F81-B982-4685-8F7D-9C4E6C2441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07770" y="514326"/>
                  <a:ext cx="11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4DEB0E-98AA-45FC-B698-4D4514A89276}"/>
                    </a:ext>
                  </a:extLst>
                </p14:cNvPr>
                <p14:cNvContentPartPr/>
                <p14:nvPr/>
              </p14:nvContentPartPr>
              <p14:xfrm>
                <a:off x="8388690" y="417846"/>
                <a:ext cx="122760" cy="10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4DEB0E-98AA-45FC-B698-4D4514A892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80050" y="408846"/>
                  <a:ext cx="140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C23E85-8418-44F1-88A3-FCCF68910022}"/>
                    </a:ext>
                  </a:extLst>
                </p14:cNvPr>
                <p14:cNvContentPartPr/>
                <p14:nvPr/>
              </p14:nvContentPartPr>
              <p14:xfrm>
                <a:off x="8447730" y="347286"/>
                <a:ext cx="78840" cy="12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C23E85-8418-44F1-88A3-FCCF689100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38730" y="338646"/>
                  <a:ext cx="964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2891627-2896-4F79-ABD2-CEB332A0DA84}"/>
                  </a:ext>
                </a:extLst>
              </p14:cNvPr>
              <p14:cNvContentPartPr/>
              <p14:nvPr/>
            </p14:nvContentPartPr>
            <p14:xfrm>
              <a:off x="8687130" y="629526"/>
              <a:ext cx="13320" cy="3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2891627-2896-4F79-ABD2-CEB332A0DA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78490" y="620526"/>
                <a:ext cx="309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8A9F718-726E-4C69-8C8B-2A26F1B31F36}"/>
                  </a:ext>
                </a:extLst>
              </p14:cNvPr>
              <p14:cNvContentPartPr/>
              <p14:nvPr/>
            </p14:nvContentPartPr>
            <p14:xfrm>
              <a:off x="2026050" y="2064846"/>
              <a:ext cx="163440" cy="240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8A9F718-726E-4C69-8C8B-2A26F1B31F3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7410" y="2055846"/>
                <a:ext cx="1810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8A43A2D-9C63-49F2-89D0-0A9313896FD3}"/>
              </a:ext>
            </a:extLst>
          </p:cNvPr>
          <p:cNvGrpSpPr/>
          <p:nvPr/>
        </p:nvGrpSpPr>
        <p:grpSpPr>
          <a:xfrm>
            <a:off x="2351130" y="1595046"/>
            <a:ext cx="1493640" cy="1312560"/>
            <a:chOff x="2351130" y="1595046"/>
            <a:chExt cx="1493640" cy="13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5F97C0-D2EA-4626-B4DA-3E001B9A7497}"/>
                    </a:ext>
                  </a:extLst>
                </p14:cNvPr>
                <p14:cNvContentPartPr/>
                <p14:nvPr/>
              </p14:nvContentPartPr>
              <p14:xfrm>
                <a:off x="2351130" y="2059806"/>
                <a:ext cx="144720" cy="221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5F97C0-D2EA-4626-B4DA-3E001B9A74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42490" y="2050806"/>
                  <a:ext cx="162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662DA1-1AA6-458E-992E-DB5E35501111}"/>
                    </a:ext>
                  </a:extLst>
                </p14:cNvPr>
                <p14:cNvContentPartPr/>
                <p14:nvPr/>
              </p14:nvContentPartPr>
              <p14:xfrm>
                <a:off x="2572170" y="2236566"/>
                <a:ext cx="92880" cy="192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662DA1-1AA6-458E-992E-DB5E355011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63170" y="2227566"/>
                  <a:ext cx="110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16E654-4B72-46E8-9C55-02033AFA20BA}"/>
                    </a:ext>
                  </a:extLst>
                </p14:cNvPr>
                <p14:cNvContentPartPr/>
                <p14:nvPr/>
              </p14:nvContentPartPr>
              <p14:xfrm>
                <a:off x="2550930" y="2327646"/>
                <a:ext cx="101520" cy="26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16E654-4B72-46E8-9C55-02033AFA20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42290" y="2319006"/>
                  <a:ext cx="119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6FAA77-99DE-44B6-9D8C-7D5A6E3CAF97}"/>
                    </a:ext>
                  </a:extLst>
                </p14:cNvPr>
                <p14:cNvContentPartPr/>
                <p14:nvPr/>
              </p14:nvContentPartPr>
              <p14:xfrm>
                <a:off x="2401170" y="1944966"/>
                <a:ext cx="128880" cy="4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6FAA77-99DE-44B6-9D8C-7D5A6E3CAF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92170" y="1936326"/>
                  <a:ext cx="146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9E73C0-0D5E-4EAE-877E-DC23FD33BCD4}"/>
                    </a:ext>
                  </a:extLst>
                </p14:cNvPr>
                <p14:cNvContentPartPr/>
                <p14:nvPr/>
              </p14:nvContentPartPr>
              <p14:xfrm>
                <a:off x="2458410" y="1888446"/>
                <a:ext cx="89280" cy="109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9E73C0-0D5E-4EAE-877E-DC23FD33BC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49770" y="1879806"/>
                  <a:ext cx="106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EC25FB-3F4F-4A8C-A046-776078A35715}"/>
                    </a:ext>
                  </a:extLst>
                </p14:cNvPr>
                <p14:cNvContentPartPr/>
                <p14:nvPr/>
              </p14:nvContentPartPr>
              <p14:xfrm>
                <a:off x="2756490" y="2107326"/>
                <a:ext cx="101520" cy="2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EC25FB-3F4F-4A8C-A046-776078A357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47850" y="2098686"/>
                  <a:ext cx="11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299132-B9C2-4C9F-82DF-FC240F9B6315}"/>
                    </a:ext>
                  </a:extLst>
                </p14:cNvPr>
                <p14:cNvContentPartPr/>
                <p14:nvPr/>
              </p14:nvContentPartPr>
              <p14:xfrm>
                <a:off x="2785650" y="2185446"/>
                <a:ext cx="76680" cy="1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299132-B9C2-4C9F-82DF-FC240F9B63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77010" y="2176806"/>
                  <a:ext cx="94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06465C-0BB5-4350-AAF8-2DC13139DEB8}"/>
                    </a:ext>
                  </a:extLst>
                </p14:cNvPr>
                <p14:cNvContentPartPr/>
                <p14:nvPr/>
              </p14:nvContentPartPr>
              <p14:xfrm>
                <a:off x="3056010" y="1662006"/>
                <a:ext cx="143640" cy="91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06465C-0BB5-4350-AAF8-2DC13139DE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47010" y="1653366"/>
                  <a:ext cx="16128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3C1FE2-6799-4ADA-8330-C0AF06B0AA55}"/>
                    </a:ext>
                  </a:extLst>
                </p14:cNvPr>
                <p14:cNvContentPartPr/>
                <p14:nvPr/>
              </p14:nvContentPartPr>
              <p14:xfrm>
                <a:off x="3470010" y="1651566"/>
                <a:ext cx="223920" cy="100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3C1FE2-6799-4ADA-8330-C0AF06B0AA5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61370" y="1642926"/>
                  <a:ext cx="241560" cy="10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7AFD81-B935-43B0-B7C4-D9872E952C94}"/>
                    </a:ext>
                  </a:extLst>
                </p14:cNvPr>
                <p14:cNvContentPartPr/>
                <p14:nvPr/>
              </p14:nvContentPartPr>
              <p14:xfrm>
                <a:off x="3208290" y="1595046"/>
                <a:ext cx="120960" cy="159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7AFD81-B935-43B0-B7C4-D9872E952C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99290" y="1586046"/>
                  <a:ext cx="138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A9CD21-5067-468E-A809-DD90DFD92F95}"/>
                    </a:ext>
                  </a:extLst>
                </p14:cNvPr>
                <p14:cNvContentPartPr/>
                <p14:nvPr/>
              </p14:nvContentPartPr>
              <p14:xfrm>
                <a:off x="3347970" y="1606566"/>
                <a:ext cx="97560" cy="125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A9CD21-5067-468E-A809-DD90DFD92F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39330" y="1597566"/>
                  <a:ext cx="11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D84098-69E3-4007-919D-261589137BEA}"/>
                    </a:ext>
                  </a:extLst>
                </p14:cNvPr>
                <p14:cNvContentPartPr/>
                <p14:nvPr/>
              </p14:nvContentPartPr>
              <p14:xfrm>
                <a:off x="3464970" y="1603686"/>
                <a:ext cx="39960" cy="13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D84098-69E3-4007-919D-261589137BE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55970" y="1594686"/>
                  <a:ext cx="5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175B97-AF4F-45E6-A22D-7A9572685E8E}"/>
                    </a:ext>
                  </a:extLst>
                </p14:cNvPr>
                <p14:cNvContentPartPr/>
                <p14:nvPr/>
              </p14:nvContentPartPr>
              <p14:xfrm>
                <a:off x="3368490" y="1881966"/>
                <a:ext cx="3600" cy="1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175B97-AF4F-45E6-A22D-7A9572685E8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59850" y="1872966"/>
                  <a:ext cx="21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C836C6-EA46-4E2D-BC0A-BDFFE7756F3F}"/>
                    </a:ext>
                  </a:extLst>
                </p14:cNvPr>
                <p14:cNvContentPartPr/>
                <p14:nvPr/>
              </p14:nvContentPartPr>
              <p14:xfrm>
                <a:off x="3356970" y="1908246"/>
                <a:ext cx="14400" cy="85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C836C6-EA46-4E2D-BC0A-BDFFE7756F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48330" y="1899246"/>
                  <a:ext cx="32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0A62F5-4D06-406B-8CB2-05A6BCAC486A}"/>
                    </a:ext>
                  </a:extLst>
                </p14:cNvPr>
                <p14:cNvContentPartPr/>
                <p14:nvPr/>
              </p14:nvContentPartPr>
              <p14:xfrm>
                <a:off x="3296850" y="2018046"/>
                <a:ext cx="107640" cy="186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0A62F5-4D06-406B-8CB2-05A6BCAC486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88210" y="2009046"/>
                  <a:ext cx="125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293B52-FAB3-404D-BF92-0F83A9B34C4E}"/>
                    </a:ext>
                  </a:extLst>
                </p14:cNvPr>
                <p14:cNvContentPartPr/>
                <p14:nvPr/>
              </p14:nvContentPartPr>
              <p14:xfrm>
                <a:off x="3427170" y="2104446"/>
                <a:ext cx="113760" cy="97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293B52-FAB3-404D-BF92-0F83A9B34C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18170" y="2095806"/>
                  <a:ext cx="131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CE5071-F39A-4401-90F3-D572DF2FA79C}"/>
                    </a:ext>
                  </a:extLst>
                </p14:cNvPr>
                <p14:cNvContentPartPr/>
                <p14:nvPr/>
              </p14:nvContentPartPr>
              <p14:xfrm>
                <a:off x="3562530" y="2069526"/>
                <a:ext cx="14760" cy="149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CE5071-F39A-4401-90F3-D572DF2FA7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53890" y="2060886"/>
                  <a:ext cx="32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13D3D2-0751-4D1C-82AC-80F25DE44E85}"/>
                    </a:ext>
                  </a:extLst>
                </p14:cNvPr>
                <p14:cNvContentPartPr/>
                <p14:nvPr/>
              </p14:nvContentPartPr>
              <p14:xfrm>
                <a:off x="3403050" y="2271846"/>
                <a:ext cx="17280" cy="118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13D3D2-0751-4D1C-82AC-80F25DE44E8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94410" y="2262846"/>
                  <a:ext cx="3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56C8A8-7F4E-47D2-8604-D6F818A1089D}"/>
                    </a:ext>
                  </a:extLst>
                </p14:cNvPr>
                <p14:cNvContentPartPr/>
                <p14:nvPr/>
              </p14:nvContentPartPr>
              <p14:xfrm>
                <a:off x="3311250" y="2570286"/>
                <a:ext cx="50400" cy="84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56C8A8-7F4E-47D2-8604-D6F818A1089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02610" y="2561286"/>
                  <a:ext cx="68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EBF204-C0BB-4312-BFB9-9608829AFEDE}"/>
                    </a:ext>
                  </a:extLst>
                </p14:cNvPr>
                <p14:cNvContentPartPr/>
                <p14:nvPr/>
              </p14:nvContentPartPr>
              <p14:xfrm>
                <a:off x="3318090" y="2527086"/>
                <a:ext cx="72360" cy="64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EBF204-C0BB-4312-BFB9-9608829AFE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09450" y="2518446"/>
                  <a:ext cx="90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EC30DF-4914-4342-9120-E41C6C4CCE8B}"/>
                    </a:ext>
                  </a:extLst>
                </p14:cNvPr>
                <p14:cNvContentPartPr/>
                <p14:nvPr/>
              </p14:nvContentPartPr>
              <p14:xfrm>
                <a:off x="2984010" y="2868366"/>
                <a:ext cx="97920" cy="1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EC30DF-4914-4342-9120-E41C6C4CCE8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75010" y="2859726"/>
                  <a:ext cx="11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1264CF-D6A9-4126-8D0B-1E3C1A105E64}"/>
                    </a:ext>
                  </a:extLst>
                </p14:cNvPr>
                <p14:cNvContentPartPr/>
                <p14:nvPr/>
              </p14:nvContentPartPr>
              <p14:xfrm>
                <a:off x="3074370" y="2805366"/>
                <a:ext cx="106200" cy="94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1264CF-D6A9-4126-8D0B-1E3C1A105E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65730" y="2796726"/>
                  <a:ext cx="12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6007B6-D72A-4469-A9CA-3FB1F25F4889}"/>
                    </a:ext>
                  </a:extLst>
                </p14:cNvPr>
                <p14:cNvContentPartPr/>
                <p14:nvPr/>
              </p14:nvContentPartPr>
              <p14:xfrm>
                <a:off x="3204330" y="2822646"/>
                <a:ext cx="142920" cy="68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6007B6-D72A-4469-A9CA-3FB1F25F48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95690" y="2813646"/>
                  <a:ext cx="160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C47818-328E-4380-95C7-AA5A1366132D}"/>
                    </a:ext>
                  </a:extLst>
                </p14:cNvPr>
                <p14:cNvContentPartPr/>
                <p14:nvPr/>
              </p14:nvContentPartPr>
              <p14:xfrm>
                <a:off x="3381450" y="2782326"/>
                <a:ext cx="69840" cy="104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C47818-328E-4380-95C7-AA5A1366132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72810" y="2773326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C28273E-438F-44A6-B4F6-1F8B41D01582}"/>
                    </a:ext>
                  </a:extLst>
                </p14:cNvPr>
                <p14:cNvContentPartPr/>
                <p14:nvPr/>
              </p14:nvContentPartPr>
              <p14:xfrm>
                <a:off x="3529770" y="2737326"/>
                <a:ext cx="214200" cy="160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C28273E-438F-44A6-B4F6-1F8B41D015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21130" y="2728326"/>
                  <a:ext cx="23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B3B658-BDF5-46FC-A81A-0EF26A1497CD}"/>
                    </a:ext>
                  </a:extLst>
                </p14:cNvPr>
                <p14:cNvContentPartPr/>
                <p14:nvPr/>
              </p14:nvContentPartPr>
              <p14:xfrm>
                <a:off x="3720570" y="2750646"/>
                <a:ext cx="82800" cy="145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B3B658-BDF5-46FC-A81A-0EF26A1497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11930" y="2742006"/>
                  <a:ext cx="100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D86423-A8A6-4C37-9223-689C3FA6F5FE}"/>
                    </a:ext>
                  </a:extLst>
                </p14:cNvPr>
                <p14:cNvContentPartPr/>
                <p14:nvPr/>
              </p14:nvContentPartPr>
              <p14:xfrm>
                <a:off x="3799770" y="2723286"/>
                <a:ext cx="45000" cy="184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D86423-A8A6-4C37-9223-689C3FA6F5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90770" y="2714646"/>
                  <a:ext cx="626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47359B-2BC3-4DC7-B07F-6B7D8BE0F698}"/>
              </a:ext>
            </a:extLst>
          </p:cNvPr>
          <p:cNvGrpSpPr/>
          <p:nvPr/>
        </p:nvGrpSpPr>
        <p:grpSpPr>
          <a:xfrm>
            <a:off x="4935930" y="1831926"/>
            <a:ext cx="596880" cy="725760"/>
            <a:chOff x="4935930" y="1831926"/>
            <a:chExt cx="596880" cy="72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AE8D1A-B53E-4E23-AD51-F8513C3B7AC1}"/>
                    </a:ext>
                  </a:extLst>
                </p14:cNvPr>
                <p14:cNvContentPartPr/>
                <p14:nvPr/>
              </p14:nvContentPartPr>
              <p14:xfrm>
                <a:off x="4935930" y="2065926"/>
                <a:ext cx="163800" cy="227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AE8D1A-B53E-4E23-AD51-F8513C3B7A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27290" y="2057286"/>
                  <a:ext cx="181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82A6802-B138-4065-A710-529C3746D0F8}"/>
                    </a:ext>
                  </a:extLst>
                </p14:cNvPr>
                <p14:cNvContentPartPr/>
                <p14:nvPr/>
              </p14:nvContentPartPr>
              <p14:xfrm>
                <a:off x="5208810" y="2054766"/>
                <a:ext cx="118080" cy="214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82A6802-B138-4065-A710-529C3746D0F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00170" y="2046126"/>
                  <a:ext cx="135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F1FE8D-B7FB-47B2-A264-D17B331F337C}"/>
                    </a:ext>
                  </a:extLst>
                </p14:cNvPr>
                <p14:cNvContentPartPr/>
                <p14:nvPr/>
              </p14:nvContentPartPr>
              <p14:xfrm>
                <a:off x="5431650" y="2218206"/>
                <a:ext cx="96120" cy="147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F1FE8D-B7FB-47B2-A264-D17B331F337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23010" y="2209206"/>
                  <a:ext cx="113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EB278F-E547-4BFD-8E05-052A2586EC07}"/>
                    </a:ext>
                  </a:extLst>
                </p14:cNvPr>
                <p14:cNvContentPartPr/>
                <p14:nvPr/>
              </p14:nvContentPartPr>
              <p14:xfrm>
                <a:off x="5420850" y="2271126"/>
                <a:ext cx="111960" cy="20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EB278F-E547-4BFD-8E05-052A2586EC0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12210" y="2262486"/>
                  <a:ext cx="12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33A6F5-2858-4858-A303-51B98DCCB991}"/>
                    </a:ext>
                  </a:extLst>
                </p14:cNvPr>
                <p14:cNvContentPartPr/>
                <p14:nvPr/>
              </p14:nvContentPartPr>
              <p14:xfrm>
                <a:off x="5278290" y="1880166"/>
                <a:ext cx="160920" cy="133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33A6F5-2858-4858-A303-51B98DCCB9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69290" y="1871166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CFABE3-E5AA-423C-B12B-0C817E9A4B41}"/>
                    </a:ext>
                  </a:extLst>
                </p14:cNvPr>
                <p14:cNvContentPartPr/>
                <p14:nvPr/>
              </p14:nvContentPartPr>
              <p14:xfrm>
                <a:off x="5106210" y="1831926"/>
                <a:ext cx="132120" cy="725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CFABE3-E5AA-423C-B12B-0C817E9A4B4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97570" y="1823286"/>
                  <a:ext cx="149760" cy="74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229EF5-1F37-46E4-9C66-ED737782AB77}"/>
                  </a:ext>
                </a:extLst>
              </p14:cNvPr>
              <p14:cNvContentPartPr/>
              <p14:nvPr/>
            </p14:nvContentPartPr>
            <p14:xfrm>
              <a:off x="5667450" y="2164926"/>
              <a:ext cx="108360" cy="13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229EF5-1F37-46E4-9C66-ED737782AB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658810" y="2156286"/>
                <a:ext cx="1260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D97F424-F52E-44F6-82F5-25F1176CF578}"/>
              </a:ext>
            </a:extLst>
          </p:cNvPr>
          <p:cNvGrpSpPr/>
          <p:nvPr/>
        </p:nvGrpSpPr>
        <p:grpSpPr>
          <a:xfrm>
            <a:off x="5934930" y="1788366"/>
            <a:ext cx="234720" cy="588600"/>
            <a:chOff x="5934930" y="1788366"/>
            <a:chExt cx="23472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926D097-4184-406E-AB07-4F95ECE26344}"/>
                    </a:ext>
                  </a:extLst>
                </p14:cNvPr>
                <p14:cNvContentPartPr/>
                <p14:nvPr/>
              </p14:nvContentPartPr>
              <p14:xfrm>
                <a:off x="5934930" y="2010486"/>
                <a:ext cx="95760" cy="240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926D097-4184-406E-AB07-4F95ECE2634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26290" y="2001846"/>
                  <a:ext cx="113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EF200D-F8A3-466B-85B9-44DB1EDB6429}"/>
                    </a:ext>
                  </a:extLst>
                </p14:cNvPr>
                <p14:cNvContentPartPr/>
                <p14:nvPr/>
              </p14:nvContentPartPr>
              <p14:xfrm>
                <a:off x="6070650" y="2229006"/>
                <a:ext cx="99000" cy="147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EF200D-F8A3-466B-85B9-44DB1EDB64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61650" y="2220006"/>
                  <a:ext cx="116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45C280-17B9-44D7-9603-1640D2254F35}"/>
                    </a:ext>
                  </a:extLst>
                </p14:cNvPr>
                <p14:cNvContentPartPr/>
                <p14:nvPr/>
              </p14:nvContentPartPr>
              <p14:xfrm>
                <a:off x="5947890" y="1872246"/>
                <a:ext cx="168120" cy="1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45C280-17B9-44D7-9603-1640D2254F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38890" y="1863246"/>
                  <a:ext cx="185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E5F636-5AFC-47D7-8AA7-66F474E39699}"/>
                    </a:ext>
                  </a:extLst>
                </p14:cNvPr>
                <p14:cNvContentPartPr/>
                <p14:nvPr/>
              </p14:nvContentPartPr>
              <p14:xfrm>
                <a:off x="6018810" y="1788366"/>
                <a:ext cx="106200" cy="163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E5F636-5AFC-47D7-8AA7-66F474E396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09810" y="1779366"/>
                  <a:ext cx="1238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B8B93FE-C67C-4375-A718-0A75B5BCF4DF}"/>
              </a:ext>
            </a:extLst>
          </p:cNvPr>
          <p:cNvGrpSpPr/>
          <p:nvPr/>
        </p:nvGrpSpPr>
        <p:grpSpPr>
          <a:xfrm>
            <a:off x="6321570" y="1656606"/>
            <a:ext cx="1368720" cy="1245240"/>
            <a:chOff x="6321570" y="1656606"/>
            <a:chExt cx="1368720" cy="12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6C450D-EEA9-4E43-A70D-7797F9D95B70}"/>
                    </a:ext>
                  </a:extLst>
                </p14:cNvPr>
                <p14:cNvContentPartPr/>
                <p14:nvPr/>
              </p14:nvContentPartPr>
              <p14:xfrm>
                <a:off x="6321570" y="1870446"/>
                <a:ext cx="127800" cy="662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6C450D-EEA9-4E43-A70D-7797F9D95B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12570" y="1861446"/>
                  <a:ext cx="14544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E330E7-03A8-489C-9C40-CE0C2BA42CBB}"/>
                    </a:ext>
                  </a:extLst>
                </p14:cNvPr>
                <p14:cNvContentPartPr/>
                <p14:nvPr/>
              </p14:nvContentPartPr>
              <p14:xfrm>
                <a:off x="6563850" y="2190846"/>
                <a:ext cx="69840" cy="5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E330E7-03A8-489C-9C40-CE0C2BA42CB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54850" y="2181846"/>
                  <a:ext cx="8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F0D3522-008F-4EBF-98E2-69E54DF0E741}"/>
                    </a:ext>
                  </a:extLst>
                </p14:cNvPr>
                <p14:cNvContentPartPr/>
                <p14:nvPr/>
              </p14:nvContentPartPr>
              <p14:xfrm>
                <a:off x="6573570" y="2261046"/>
                <a:ext cx="57240" cy="14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F0D3522-008F-4EBF-98E2-69E54DF0E7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64570" y="2252406"/>
                  <a:ext cx="7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49A8F7D-92C8-4110-8A3D-B03BDEF028CB}"/>
                    </a:ext>
                  </a:extLst>
                </p14:cNvPr>
                <p14:cNvContentPartPr/>
                <p14:nvPr/>
              </p14:nvContentPartPr>
              <p14:xfrm>
                <a:off x="6770850" y="1702326"/>
                <a:ext cx="182160" cy="1097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49A8F7D-92C8-4110-8A3D-B03BDEF028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61850" y="1693686"/>
                  <a:ext cx="199800" cy="11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A6A849-2371-4FF2-A2BF-B0D6022AD6A0}"/>
                    </a:ext>
                  </a:extLst>
                </p14:cNvPr>
                <p14:cNvContentPartPr/>
                <p14:nvPr/>
              </p14:nvContentPartPr>
              <p14:xfrm>
                <a:off x="6973530" y="1721046"/>
                <a:ext cx="87840" cy="90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A6A849-2371-4FF2-A2BF-B0D6022AD6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64890" y="1712046"/>
                  <a:ext cx="10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712652-B2F9-49A9-A4F6-11E86F105212}"/>
                    </a:ext>
                  </a:extLst>
                </p14:cNvPr>
                <p14:cNvContentPartPr/>
                <p14:nvPr/>
              </p14:nvContentPartPr>
              <p14:xfrm>
                <a:off x="7111410" y="1725726"/>
                <a:ext cx="120960" cy="83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712652-B2F9-49A9-A4F6-11E86F1052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02410" y="1717086"/>
                  <a:ext cx="138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654459-F4AD-4B2B-AAF9-9195A6A5C500}"/>
                    </a:ext>
                  </a:extLst>
                </p14:cNvPr>
                <p14:cNvContentPartPr/>
                <p14:nvPr/>
              </p14:nvContentPartPr>
              <p14:xfrm>
                <a:off x="7281690" y="2043606"/>
                <a:ext cx="6480" cy="15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654459-F4AD-4B2B-AAF9-9195A6A5C5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73050" y="2034966"/>
                  <a:ext cx="2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A583159-9E21-4847-AD99-CC54852768DB}"/>
                    </a:ext>
                  </a:extLst>
                </p14:cNvPr>
                <p14:cNvContentPartPr/>
                <p14:nvPr/>
              </p14:nvContentPartPr>
              <p14:xfrm>
                <a:off x="7303290" y="2118846"/>
                <a:ext cx="4320" cy="114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A583159-9E21-4847-AD99-CC54852768D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94650" y="2110206"/>
                  <a:ext cx="2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78BF25E-E2BB-476A-AB43-D6BE8941AB67}"/>
                    </a:ext>
                  </a:extLst>
                </p14:cNvPr>
                <p14:cNvContentPartPr/>
                <p14:nvPr/>
              </p14:nvContentPartPr>
              <p14:xfrm>
                <a:off x="7255770" y="1964766"/>
                <a:ext cx="87840" cy="104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78BF25E-E2BB-476A-AB43-D6BE8941AB6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46770" y="1956126"/>
                  <a:ext cx="105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7E2965-FB52-4D80-B71A-C8D9C09E7645}"/>
                    </a:ext>
                  </a:extLst>
                </p14:cNvPr>
                <p14:cNvContentPartPr/>
                <p14:nvPr/>
              </p14:nvContentPartPr>
              <p14:xfrm>
                <a:off x="7297530" y="2148366"/>
                <a:ext cx="13680" cy="33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7E2965-FB52-4D80-B71A-C8D9C09E764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88890" y="2139366"/>
                  <a:ext cx="3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54B9B7E-DFB0-45D8-92A0-C9C1660D405B}"/>
                    </a:ext>
                  </a:extLst>
                </p14:cNvPr>
                <p14:cNvContentPartPr/>
                <p14:nvPr/>
              </p14:nvContentPartPr>
              <p14:xfrm>
                <a:off x="7326330" y="2234046"/>
                <a:ext cx="7560" cy="49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54B9B7E-DFB0-45D8-92A0-C9C1660D405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17690" y="2225046"/>
                  <a:ext cx="25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386CEA5-B367-49F9-A4CE-C1A9804D0D01}"/>
                    </a:ext>
                  </a:extLst>
                </p14:cNvPr>
                <p14:cNvContentPartPr/>
                <p14:nvPr/>
              </p14:nvContentPartPr>
              <p14:xfrm>
                <a:off x="7342530" y="2303886"/>
                <a:ext cx="5040" cy="32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386CEA5-B367-49F9-A4CE-C1A9804D0D0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33890" y="2294886"/>
                  <a:ext cx="2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9D8332-B56D-4526-9543-3E0950016499}"/>
                    </a:ext>
                  </a:extLst>
                </p14:cNvPr>
                <p14:cNvContentPartPr/>
                <p14:nvPr/>
              </p14:nvContentPartPr>
              <p14:xfrm>
                <a:off x="7326690" y="2460846"/>
                <a:ext cx="86400" cy="99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9D8332-B56D-4526-9543-3E09500164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18050" y="2451846"/>
                  <a:ext cx="104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DFDF90-2784-4790-BA5E-45C3F1455AC4}"/>
                    </a:ext>
                  </a:extLst>
                </p14:cNvPr>
                <p14:cNvContentPartPr/>
                <p14:nvPr/>
              </p14:nvContentPartPr>
              <p14:xfrm>
                <a:off x="7024290" y="2805726"/>
                <a:ext cx="83160" cy="11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DFDF90-2784-4790-BA5E-45C3F1455A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15290" y="2797086"/>
                  <a:ext cx="100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A2D3CC-F298-4430-A679-5545485E1422}"/>
                    </a:ext>
                  </a:extLst>
                </p14:cNvPr>
                <p14:cNvContentPartPr/>
                <p14:nvPr/>
              </p14:nvContentPartPr>
              <p14:xfrm>
                <a:off x="7143450" y="2726886"/>
                <a:ext cx="138240" cy="123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A2D3CC-F298-4430-A679-5545485E14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34450" y="2717886"/>
                  <a:ext cx="155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C44F96-A610-4484-86CC-41DC3DD12728}"/>
                    </a:ext>
                  </a:extLst>
                </p14:cNvPr>
                <p14:cNvContentPartPr/>
                <p14:nvPr/>
              </p14:nvContentPartPr>
              <p14:xfrm>
                <a:off x="7271250" y="2775486"/>
                <a:ext cx="162720" cy="84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C44F96-A610-4484-86CC-41DC3DD1272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62610" y="2766846"/>
                  <a:ext cx="180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C1987E3-A70A-4CF0-BE11-83E6D7DA35C6}"/>
                    </a:ext>
                  </a:extLst>
                </p14:cNvPr>
                <p14:cNvContentPartPr/>
                <p14:nvPr/>
              </p14:nvContentPartPr>
              <p14:xfrm>
                <a:off x="7457730" y="1656606"/>
                <a:ext cx="232560" cy="1245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C1987E3-A70A-4CF0-BE11-83E6D7DA35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49090" y="1647606"/>
                  <a:ext cx="250200" cy="12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0FE6F4-0367-4F6E-9020-9C7738F52178}"/>
              </a:ext>
            </a:extLst>
          </p:cNvPr>
          <p:cNvGrpSpPr/>
          <p:nvPr/>
        </p:nvGrpSpPr>
        <p:grpSpPr>
          <a:xfrm>
            <a:off x="5694810" y="2606286"/>
            <a:ext cx="115560" cy="235800"/>
            <a:chOff x="5694810" y="2606286"/>
            <a:chExt cx="1155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FE18F8-AD92-46A4-8F1E-0ABA106A9A38}"/>
                    </a:ext>
                  </a:extLst>
                </p14:cNvPr>
                <p14:cNvContentPartPr/>
                <p14:nvPr/>
              </p14:nvContentPartPr>
              <p14:xfrm>
                <a:off x="5733330" y="2638326"/>
                <a:ext cx="64800" cy="203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FE18F8-AD92-46A4-8F1E-0ABA106A9A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24690" y="2629326"/>
                  <a:ext cx="82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E9F423C-BF27-4748-82BF-4651EEE7E34E}"/>
                    </a:ext>
                  </a:extLst>
                </p14:cNvPr>
                <p14:cNvContentPartPr/>
                <p14:nvPr/>
              </p14:nvContentPartPr>
              <p14:xfrm>
                <a:off x="5694810" y="2606286"/>
                <a:ext cx="115560" cy="117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E9F423C-BF27-4748-82BF-4651EEE7E3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85810" y="2597646"/>
                  <a:ext cx="1332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700462F-9FC4-40BA-B20A-21277A1C702D}"/>
              </a:ext>
            </a:extLst>
          </p:cNvPr>
          <p:cNvGrpSpPr/>
          <p:nvPr/>
        </p:nvGrpSpPr>
        <p:grpSpPr>
          <a:xfrm>
            <a:off x="5718570" y="2973846"/>
            <a:ext cx="217440" cy="449280"/>
            <a:chOff x="5718570" y="2973846"/>
            <a:chExt cx="21744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140DA7-BEB9-40DB-8920-D811A08D9988}"/>
                    </a:ext>
                  </a:extLst>
                </p14:cNvPr>
                <p14:cNvContentPartPr/>
                <p14:nvPr/>
              </p14:nvContentPartPr>
              <p14:xfrm>
                <a:off x="5747370" y="3141246"/>
                <a:ext cx="147240" cy="164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140DA7-BEB9-40DB-8920-D811A08D998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38370" y="3132246"/>
                  <a:ext cx="164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CA9B92-F07A-4D62-9FC9-6BF8F60646F8}"/>
                    </a:ext>
                  </a:extLst>
                </p14:cNvPr>
                <p14:cNvContentPartPr/>
                <p14:nvPr/>
              </p14:nvContentPartPr>
              <p14:xfrm>
                <a:off x="5818290" y="3087606"/>
                <a:ext cx="28080" cy="335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CA9B92-F07A-4D62-9FC9-6BF8F60646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09290" y="3078966"/>
                  <a:ext cx="45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B8E10C-1996-492A-97B2-2190652604FD}"/>
                    </a:ext>
                  </a:extLst>
                </p14:cNvPr>
                <p14:cNvContentPartPr/>
                <p14:nvPr/>
              </p14:nvContentPartPr>
              <p14:xfrm>
                <a:off x="5718570" y="3023886"/>
                <a:ext cx="164160" cy="22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B8E10C-1996-492A-97B2-2190652604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09570" y="3014886"/>
                  <a:ext cx="181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B5C5FD-7EC9-4F96-A08B-80FB1522D4ED}"/>
                    </a:ext>
                  </a:extLst>
                </p14:cNvPr>
                <p14:cNvContentPartPr/>
                <p14:nvPr/>
              </p14:nvContentPartPr>
              <p14:xfrm>
                <a:off x="5798850" y="2973846"/>
                <a:ext cx="137160" cy="142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B5C5FD-7EC9-4F96-A08B-80FB1522D4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90210" y="2965206"/>
                  <a:ext cx="1548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7A7B9B1-611E-4B8C-8231-F065A8541342}"/>
              </a:ext>
            </a:extLst>
          </p:cNvPr>
          <p:cNvGrpSpPr/>
          <p:nvPr/>
        </p:nvGrpSpPr>
        <p:grpSpPr>
          <a:xfrm>
            <a:off x="5254890" y="3161406"/>
            <a:ext cx="358920" cy="126360"/>
            <a:chOff x="5254890" y="3161406"/>
            <a:chExt cx="35892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D2E3E3-F209-4BC9-9330-081D9A9DA8F2}"/>
                    </a:ext>
                  </a:extLst>
                </p14:cNvPr>
                <p14:cNvContentPartPr/>
                <p14:nvPr/>
              </p14:nvContentPartPr>
              <p14:xfrm>
                <a:off x="5254890" y="3161406"/>
                <a:ext cx="134640" cy="126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D2E3E3-F209-4BC9-9330-081D9A9DA8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45890" y="3152766"/>
                  <a:ext cx="152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780061F-1D17-4352-94BC-79C11CE12C8E}"/>
                    </a:ext>
                  </a:extLst>
                </p14:cNvPr>
                <p14:cNvContentPartPr/>
                <p14:nvPr/>
              </p14:nvContentPartPr>
              <p14:xfrm>
                <a:off x="5455410" y="3171126"/>
                <a:ext cx="158400" cy="95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780061F-1D17-4352-94BC-79C11CE12C8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46770" y="3162486"/>
                  <a:ext cx="1760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D99BF51-902F-46E5-B997-40ED1A88B321}"/>
              </a:ext>
            </a:extLst>
          </p:cNvPr>
          <p:cNvGrpSpPr/>
          <p:nvPr/>
        </p:nvGrpSpPr>
        <p:grpSpPr>
          <a:xfrm>
            <a:off x="4041330" y="3919206"/>
            <a:ext cx="594720" cy="403560"/>
            <a:chOff x="4041330" y="3919206"/>
            <a:chExt cx="5947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6687F06-445F-4C7A-88DE-FBB07DA19B79}"/>
                    </a:ext>
                  </a:extLst>
                </p14:cNvPr>
                <p14:cNvContentPartPr/>
                <p14:nvPr/>
              </p14:nvContentPartPr>
              <p14:xfrm>
                <a:off x="4118010" y="4248606"/>
                <a:ext cx="518040" cy="25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6687F06-445F-4C7A-88DE-FBB07DA19B7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09010" y="4239966"/>
                  <a:ext cx="535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6C40590-C456-4593-AA0A-1A7EF69B06A1}"/>
                    </a:ext>
                  </a:extLst>
                </p14:cNvPr>
                <p14:cNvContentPartPr/>
                <p14:nvPr/>
              </p14:nvContentPartPr>
              <p14:xfrm>
                <a:off x="4049610" y="3982926"/>
                <a:ext cx="18000" cy="301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6C40590-C456-4593-AA0A-1A7EF69B06A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40970" y="3973926"/>
                  <a:ext cx="35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F25E01-D991-46F5-969B-C2475812371A}"/>
                    </a:ext>
                  </a:extLst>
                </p14:cNvPr>
                <p14:cNvContentPartPr/>
                <p14:nvPr/>
              </p14:nvContentPartPr>
              <p14:xfrm>
                <a:off x="4041330" y="3919206"/>
                <a:ext cx="592920" cy="403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F25E01-D991-46F5-969B-C247581237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32690" y="3910206"/>
                  <a:ext cx="61056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1421C74-D2A5-40D8-AD8E-24F62BA916C0}"/>
              </a:ext>
            </a:extLst>
          </p:cNvPr>
          <p:cNvGrpSpPr/>
          <p:nvPr/>
        </p:nvGrpSpPr>
        <p:grpSpPr>
          <a:xfrm>
            <a:off x="1060530" y="4655046"/>
            <a:ext cx="860040" cy="330840"/>
            <a:chOff x="1060530" y="4655046"/>
            <a:chExt cx="86004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0F3CED5-FC4C-43B1-BEE0-574D6252EF4A}"/>
                    </a:ext>
                  </a:extLst>
                </p14:cNvPr>
                <p14:cNvContentPartPr/>
                <p14:nvPr/>
              </p14:nvContentPartPr>
              <p14:xfrm>
                <a:off x="1139010" y="4698966"/>
                <a:ext cx="32400" cy="258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0F3CED5-FC4C-43B1-BEE0-574D6252EF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0370" y="4690326"/>
                  <a:ext cx="50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B712A8-1608-4B69-9DF8-7B11CF397293}"/>
                    </a:ext>
                  </a:extLst>
                </p14:cNvPr>
                <p14:cNvContentPartPr/>
                <p14:nvPr/>
              </p14:nvContentPartPr>
              <p14:xfrm>
                <a:off x="1148010" y="4706166"/>
                <a:ext cx="86400" cy="124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B712A8-1608-4B69-9DF8-7B11CF3972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9370" y="4697166"/>
                  <a:ext cx="104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EC39DFB-B04A-46B6-9724-5F3D9F997C4E}"/>
                    </a:ext>
                  </a:extLst>
                </p14:cNvPr>
                <p14:cNvContentPartPr/>
                <p14:nvPr/>
              </p14:nvContentPartPr>
              <p14:xfrm>
                <a:off x="1285170" y="4742526"/>
                <a:ext cx="55440" cy="94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EC39DFB-B04A-46B6-9724-5F3D9F997C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76170" y="4733886"/>
                  <a:ext cx="73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F235CD-FC71-41F1-9D56-101E6E6FC60B}"/>
                    </a:ext>
                  </a:extLst>
                </p14:cNvPr>
                <p14:cNvContentPartPr/>
                <p14:nvPr/>
              </p14:nvContentPartPr>
              <p14:xfrm>
                <a:off x="1391370" y="4743966"/>
                <a:ext cx="165240" cy="95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F235CD-FC71-41F1-9D56-101E6E6FC6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382730" y="4734966"/>
                  <a:ext cx="182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08A342E-947B-4ADA-A0D3-E81A58C32C12}"/>
                    </a:ext>
                  </a:extLst>
                </p14:cNvPr>
                <p14:cNvContentPartPr/>
                <p14:nvPr/>
              </p14:nvContentPartPr>
              <p14:xfrm>
                <a:off x="1624290" y="4655046"/>
                <a:ext cx="47880" cy="278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08A342E-947B-4ADA-A0D3-E81A58C32C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15290" y="4646046"/>
                  <a:ext cx="65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7C2C89C-0E9C-42C8-9F2B-75424F8EDECD}"/>
                    </a:ext>
                  </a:extLst>
                </p14:cNvPr>
                <p14:cNvContentPartPr/>
                <p14:nvPr/>
              </p14:nvContentPartPr>
              <p14:xfrm>
                <a:off x="1620690" y="4799046"/>
                <a:ext cx="114480" cy="17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7C2C89C-0E9C-42C8-9F2B-75424F8EDEC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12050" y="4790406"/>
                  <a:ext cx="132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201900A-A89B-498E-B616-74B2180DEB42}"/>
                    </a:ext>
                  </a:extLst>
                </p14:cNvPr>
                <p14:cNvContentPartPr/>
                <p14:nvPr/>
              </p14:nvContentPartPr>
              <p14:xfrm>
                <a:off x="1060530" y="4971486"/>
                <a:ext cx="860040" cy="1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201900A-A89B-498E-B616-74B2180DEB4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1890" y="4962846"/>
                  <a:ext cx="877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665CBBE-3F92-496E-9775-0944E85B6CDE}"/>
              </a:ext>
            </a:extLst>
          </p:cNvPr>
          <p:cNvGrpSpPr/>
          <p:nvPr/>
        </p:nvGrpSpPr>
        <p:grpSpPr>
          <a:xfrm>
            <a:off x="2996970" y="4694286"/>
            <a:ext cx="1128960" cy="324720"/>
            <a:chOff x="2996970" y="4694286"/>
            <a:chExt cx="112896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926403D-CD0A-4747-9D49-D03A80A9E6E0}"/>
                    </a:ext>
                  </a:extLst>
                </p14:cNvPr>
                <p14:cNvContentPartPr/>
                <p14:nvPr/>
              </p14:nvContentPartPr>
              <p14:xfrm>
                <a:off x="3007050" y="4701486"/>
                <a:ext cx="34560" cy="162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926403D-CD0A-4747-9D49-D03A80A9E6E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98050" y="4692846"/>
                  <a:ext cx="5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AE454C-C7F4-4168-BD22-406F31E2973A}"/>
                    </a:ext>
                  </a:extLst>
                </p14:cNvPr>
                <p14:cNvContentPartPr/>
                <p14:nvPr/>
              </p14:nvContentPartPr>
              <p14:xfrm>
                <a:off x="2996970" y="4694286"/>
                <a:ext cx="121320" cy="162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AE454C-C7F4-4168-BD22-406F31E2973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87970" y="4685286"/>
                  <a:ext cx="138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EC9FB2-DFE4-4FC1-8849-125FA62BFC87}"/>
                    </a:ext>
                  </a:extLst>
                </p14:cNvPr>
                <p14:cNvContentPartPr/>
                <p14:nvPr/>
              </p14:nvContentPartPr>
              <p14:xfrm>
                <a:off x="3147810" y="4800486"/>
                <a:ext cx="75600" cy="104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EC9FB2-DFE4-4FC1-8849-125FA62BFC8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38810" y="4791486"/>
                  <a:ext cx="93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BA8530E-6942-44D7-9FB3-61813C1DD9E1}"/>
                    </a:ext>
                  </a:extLst>
                </p14:cNvPr>
                <p14:cNvContentPartPr/>
                <p14:nvPr/>
              </p14:nvContentPartPr>
              <p14:xfrm>
                <a:off x="3259050" y="4770966"/>
                <a:ext cx="107640" cy="211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BA8530E-6942-44D7-9FB3-61813C1DD9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250050" y="4761966"/>
                  <a:ext cx="125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06C010-FDD9-4E8E-9818-656B9AF205CE}"/>
                    </a:ext>
                  </a:extLst>
                </p14:cNvPr>
                <p14:cNvContentPartPr/>
                <p14:nvPr/>
              </p14:nvContentPartPr>
              <p14:xfrm>
                <a:off x="3391170" y="4815246"/>
                <a:ext cx="79920" cy="203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06C010-FDD9-4E8E-9818-656B9AF205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82170" y="4806246"/>
                  <a:ext cx="97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ACB47BE-7B49-4681-B24D-8F7FDAC160D5}"/>
                    </a:ext>
                  </a:extLst>
                </p14:cNvPr>
                <p14:cNvContentPartPr/>
                <p14:nvPr/>
              </p14:nvContentPartPr>
              <p14:xfrm>
                <a:off x="3580890" y="4726686"/>
                <a:ext cx="87480" cy="165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ACB47BE-7B49-4681-B24D-8F7FDAC160D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72250" y="4718046"/>
                  <a:ext cx="105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CA4F5B6-E241-4F04-9F3A-13BD1B4FD8D3}"/>
                    </a:ext>
                  </a:extLst>
                </p14:cNvPr>
                <p14:cNvContentPartPr/>
                <p14:nvPr/>
              </p14:nvContentPartPr>
              <p14:xfrm>
                <a:off x="3712650" y="4783926"/>
                <a:ext cx="82440" cy="94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CA4F5B6-E241-4F04-9F3A-13BD1B4FD8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03650" y="4774926"/>
                  <a:ext cx="100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B62334-45A1-4736-A32B-7C79D6308465}"/>
                    </a:ext>
                  </a:extLst>
                </p14:cNvPr>
                <p14:cNvContentPartPr/>
                <p14:nvPr/>
              </p14:nvContentPartPr>
              <p14:xfrm>
                <a:off x="3834690" y="4767726"/>
                <a:ext cx="191880" cy="140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B62334-45A1-4736-A32B-7C79D63084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25690" y="4758726"/>
                  <a:ext cx="209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98A74E3-AB87-42C8-B02A-19F8AEF77A1F}"/>
                    </a:ext>
                  </a:extLst>
                </p14:cNvPr>
                <p14:cNvContentPartPr/>
                <p14:nvPr/>
              </p14:nvContentPartPr>
              <p14:xfrm>
                <a:off x="4057890" y="4706166"/>
                <a:ext cx="68040" cy="228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98A74E3-AB87-42C8-B02A-19F8AEF77A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48890" y="4697526"/>
                  <a:ext cx="856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E46A353-F108-411B-853D-10A0A517CD11}"/>
              </a:ext>
            </a:extLst>
          </p:cNvPr>
          <p:cNvGrpSpPr/>
          <p:nvPr/>
        </p:nvGrpSpPr>
        <p:grpSpPr>
          <a:xfrm>
            <a:off x="4309890" y="4730646"/>
            <a:ext cx="107640" cy="156600"/>
            <a:chOff x="4309890" y="4730646"/>
            <a:chExt cx="10764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DA439C-FB8A-4C60-A667-B9ABB48D5401}"/>
                    </a:ext>
                  </a:extLst>
                </p14:cNvPr>
                <p14:cNvContentPartPr/>
                <p14:nvPr/>
              </p14:nvContentPartPr>
              <p14:xfrm>
                <a:off x="4327170" y="4730646"/>
                <a:ext cx="90360" cy="111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DA439C-FB8A-4C60-A667-B9ABB48D54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18170" y="4722006"/>
                  <a:ext cx="10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399839-040D-4FFA-90C5-F4636F3522AC}"/>
                    </a:ext>
                  </a:extLst>
                </p14:cNvPr>
                <p14:cNvContentPartPr/>
                <p14:nvPr/>
              </p14:nvContentPartPr>
              <p14:xfrm>
                <a:off x="4309890" y="4881126"/>
                <a:ext cx="88560" cy="6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399839-040D-4FFA-90C5-F4636F3522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00890" y="4872126"/>
                  <a:ext cx="1062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44C9EA1-511C-46E5-B850-2836FA6DEC7C}"/>
                  </a:ext>
                </a:extLst>
              </p14:cNvPr>
              <p14:cNvContentPartPr/>
              <p14:nvPr/>
            </p14:nvContentPartPr>
            <p14:xfrm>
              <a:off x="4591050" y="4698966"/>
              <a:ext cx="22320" cy="2289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44C9EA1-511C-46E5-B850-2836FA6DEC7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582050" y="4690326"/>
                <a:ext cx="3996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039D849-78F8-479A-8930-6D2E2FA36719}"/>
              </a:ext>
            </a:extLst>
          </p:cNvPr>
          <p:cNvGrpSpPr/>
          <p:nvPr/>
        </p:nvGrpSpPr>
        <p:grpSpPr>
          <a:xfrm>
            <a:off x="5300610" y="4720566"/>
            <a:ext cx="160200" cy="191160"/>
            <a:chOff x="5300610" y="4720566"/>
            <a:chExt cx="1602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4623E1D-35E4-4759-95A7-A0B1B54099B4}"/>
                    </a:ext>
                  </a:extLst>
                </p14:cNvPr>
                <p14:cNvContentPartPr/>
                <p14:nvPr/>
              </p14:nvContentPartPr>
              <p14:xfrm>
                <a:off x="5300610" y="4720566"/>
                <a:ext cx="160200" cy="191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4623E1D-35E4-4759-95A7-A0B1B54099B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91970" y="4711926"/>
                  <a:ext cx="177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57B8ACA-6F95-46F2-BDEA-53CE1CA3B7F7}"/>
                    </a:ext>
                  </a:extLst>
                </p14:cNvPr>
                <p14:cNvContentPartPr/>
                <p14:nvPr/>
              </p14:nvContentPartPr>
              <p14:xfrm>
                <a:off x="5340210" y="4799766"/>
                <a:ext cx="64440" cy="21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57B8ACA-6F95-46F2-BDEA-53CE1CA3B7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1210" y="4790766"/>
                  <a:ext cx="82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6A48FF7-8B4F-4E0B-94D6-E95CE25A1631}"/>
              </a:ext>
            </a:extLst>
          </p:cNvPr>
          <p:cNvGrpSpPr/>
          <p:nvPr/>
        </p:nvGrpSpPr>
        <p:grpSpPr>
          <a:xfrm>
            <a:off x="5687610" y="4683126"/>
            <a:ext cx="693720" cy="221040"/>
            <a:chOff x="5687610" y="4683126"/>
            <a:chExt cx="69372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F65A95-C7BB-43ED-A46E-C982AEEE022E}"/>
                    </a:ext>
                  </a:extLst>
                </p14:cNvPr>
                <p14:cNvContentPartPr/>
                <p14:nvPr/>
              </p14:nvContentPartPr>
              <p14:xfrm>
                <a:off x="5687610" y="4772046"/>
                <a:ext cx="129960" cy="103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F65A95-C7BB-43ED-A46E-C982AEEE022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78970" y="4763046"/>
                  <a:ext cx="147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ACE9CCF-3BFE-4977-853B-68A8ABBBBE4C}"/>
                    </a:ext>
                  </a:extLst>
                </p14:cNvPr>
                <p14:cNvContentPartPr/>
                <p14:nvPr/>
              </p14:nvContentPartPr>
              <p14:xfrm>
                <a:off x="5888850" y="4766286"/>
                <a:ext cx="97560" cy="95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ACE9CCF-3BFE-4977-853B-68A8ABBBBE4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80210" y="4757646"/>
                  <a:ext cx="115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16659D-7FCE-4F26-B7BA-15EBDAD810A6}"/>
                    </a:ext>
                  </a:extLst>
                </p14:cNvPr>
                <p14:cNvContentPartPr/>
                <p14:nvPr/>
              </p14:nvContentPartPr>
              <p14:xfrm>
                <a:off x="6077130" y="4753326"/>
                <a:ext cx="108360" cy="129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16659D-7FCE-4F26-B7BA-15EBDAD810A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68490" y="4744686"/>
                  <a:ext cx="126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26114A5-DC2B-4B9F-A946-7D784386972E}"/>
                    </a:ext>
                  </a:extLst>
                </p14:cNvPr>
                <p14:cNvContentPartPr/>
                <p14:nvPr/>
              </p14:nvContentPartPr>
              <p14:xfrm>
                <a:off x="6230850" y="4683126"/>
                <a:ext cx="128160" cy="221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26114A5-DC2B-4B9F-A946-7D78438697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22210" y="4674486"/>
                  <a:ext cx="145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ECFEE4-F905-4595-A50C-5A3804FC1241}"/>
                    </a:ext>
                  </a:extLst>
                </p14:cNvPr>
                <p14:cNvContentPartPr/>
                <p14:nvPr/>
              </p14:nvContentPartPr>
              <p14:xfrm>
                <a:off x="6280890" y="4874286"/>
                <a:ext cx="100440" cy="19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ECFEE4-F905-4595-A50C-5A3804FC124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71890" y="4865646"/>
                  <a:ext cx="1180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CAE2030-5C18-4B4F-A1C8-57D338747DAF}"/>
                  </a:ext>
                </a:extLst>
              </p14:cNvPr>
              <p14:cNvContentPartPr/>
              <p14:nvPr/>
            </p14:nvContentPartPr>
            <p14:xfrm>
              <a:off x="4498890" y="6357846"/>
              <a:ext cx="153360" cy="14220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CAE2030-5C18-4B4F-A1C8-57D338747DA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489890" y="6348846"/>
                <a:ext cx="171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6C855FF-641A-4909-AB6A-DABC6952BC12}"/>
                  </a:ext>
                </a:extLst>
              </p14:cNvPr>
              <p14:cNvContentPartPr/>
              <p14:nvPr/>
            </p14:nvContentPartPr>
            <p14:xfrm>
              <a:off x="4579530" y="5769966"/>
              <a:ext cx="504360" cy="3578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6C855FF-641A-4909-AB6A-DABC6952BC1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570530" y="5761326"/>
                <a:ext cx="5220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6468ECB-4B3A-495B-855C-9AF8C4D148A7}"/>
                  </a:ext>
                </a:extLst>
              </p14:cNvPr>
              <p14:cNvContentPartPr/>
              <p14:nvPr/>
            </p14:nvContentPartPr>
            <p14:xfrm>
              <a:off x="5081010" y="5277126"/>
              <a:ext cx="17280" cy="291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6468ECB-4B3A-495B-855C-9AF8C4D148A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072010" y="5268486"/>
                <a:ext cx="3492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E81277E-016E-4FF1-894F-FE99D097E1F0}"/>
              </a:ext>
            </a:extLst>
          </p:cNvPr>
          <p:cNvGrpSpPr/>
          <p:nvPr/>
        </p:nvGrpSpPr>
        <p:grpSpPr>
          <a:xfrm>
            <a:off x="3614370" y="5173086"/>
            <a:ext cx="2108520" cy="1013400"/>
            <a:chOff x="3614370" y="5173086"/>
            <a:chExt cx="2108520" cy="10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038378A-1980-4A26-B8CD-AF5BD5369972}"/>
                    </a:ext>
                  </a:extLst>
                </p14:cNvPr>
                <p14:cNvContentPartPr/>
                <p14:nvPr/>
              </p14:nvContentPartPr>
              <p14:xfrm>
                <a:off x="5104050" y="5658006"/>
                <a:ext cx="105840" cy="122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038378A-1980-4A26-B8CD-AF5BD536997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95050" y="5649366"/>
                  <a:ext cx="123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02ABEBE-BB0C-481B-91C4-E11A1439511F}"/>
                    </a:ext>
                  </a:extLst>
                </p14:cNvPr>
                <p14:cNvContentPartPr/>
                <p14:nvPr/>
              </p14:nvContentPartPr>
              <p14:xfrm>
                <a:off x="4416090" y="6082086"/>
                <a:ext cx="82080" cy="104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02ABEBE-BB0C-481B-91C4-E11A1439511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07090" y="6073086"/>
                  <a:ext cx="99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BEA565-62E8-40C7-A66E-0CC383B87543}"/>
                    </a:ext>
                  </a:extLst>
                </p14:cNvPr>
                <p14:cNvContentPartPr/>
                <p14:nvPr/>
              </p14:nvContentPartPr>
              <p14:xfrm>
                <a:off x="5254170" y="5904966"/>
                <a:ext cx="147600" cy="130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BEA565-62E8-40C7-A66E-0CC383B8754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45530" y="5895966"/>
                  <a:ext cx="165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1067054-5342-4F2D-97DC-FA0B781EF71C}"/>
                    </a:ext>
                  </a:extLst>
                </p14:cNvPr>
                <p14:cNvContentPartPr/>
                <p14:nvPr/>
              </p14:nvContentPartPr>
              <p14:xfrm>
                <a:off x="3614370" y="5896326"/>
                <a:ext cx="123120" cy="113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1067054-5342-4F2D-97DC-FA0B781EF71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605730" y="5887326"/>
                  <a:ext cx="140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31644E3-0938-44B5-BA10-0DE7B6D29816}"/>
                    </a:ext>
                  </a:extLst>
                </p14:cNvPr>
                <p14:cNvContentPartPr/>
                <p14:nvPr/>
              </p14:nvContentPartPr>
              <p14:xfrm>
                <a:off x="3653970" y="5822166"/>
                <a:ext cx="30600" cy="274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31644E3-0938-44B5-BA10-0DE7B6D298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45330" y="5813526"/>
                  <a:ext cx="48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1646FF-8D87-445D-888A-D32009F7EC00}"/>
                    </a:ext>
                  </a:extLst>
                </p14:cNvPr>
                <p14:cNvContentPartPr/>
                <p14:nvPr/>
              </p14:nvContentPartPr>
              <p14:xfrm>
                <a:off x="3763770" y="5866806"/>
                <a:ext cx="66960" cy="141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1646FF-8D87-445D-888A-D32009F7EC0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55130" y="5857806"/>
                  <a:ext cx="84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214ADD6-8839-4577-84FA-599B859C9E29}"/>
                    </a:ext>
                  </a:extLst>
                </p14:cNvPr>
                <p14:cNvContentPartPr/>
                <p14:nvPr/>
              </p14:nvContentPartPr>
              <p14:xfrm>
                <a:off x="3848010" y="5836926"/>
                <a:ext cx="134280" cy="190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214ADD6-8839-4577-84FA-599B859C9E2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39370" y="5828286"/>
                  <a:ext cx="151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085A2B1-2D94-42AB-9381-80FF167F21BD}"/>
                    </a:ext>
                  </a:extLst>
                </p14:cNvPr>
                <p14:cNvContentPartPr/>
                <p14:nvPr/>
              </p14:nvContentPartPr>
              <p14:xfrm>
                <a:off x="4014690" y="5921526"/>
                <a:ext cx="87840" cy="78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085A2B1-2D94-42AB-9381-80FF167F21B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06050" y="5912526"/>
                  <a:ext cx="105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D884871-9ED5-4557-923F-BF9CB024DEB9}"/>
                    </a:ext>
                  </a:extLst>
                </p14:cNvPr>
                <p14:cNvContentPartPr/>
                <p14:nvPr/>
              </p14:nvContentPartPr>
              <p14:xfrm>
                <a:off x="4183890" y="5875806"/>
                <a:ext cx="83880" cy="130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D884871-9ED5-4557-923F-BF9CB024DE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74890" y="5867166"/>
                  <a:ext cx="101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4E5B112-A91B-492B-8CF3-7FB8426EFD49}"/>
                    </a:ext>
                  </a:extLst>
                </p14:cNvPr>
                <p14:cNvContentPartPr/>
                <p14:nvPr/>
              </p14:nvContentPartPr>
              <p14:xfrm>
                <a:off x="5043570" y="5246886"/>
                <a:ext cx="92160" cy="114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4E5B112-A91B-492B-8CF3-7FB8426EFD4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34570" y="5237886"/>
                  <a:ext cx="109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373265A-6E7E-427E-9528-FA4B01FCDEEB}"/>
                    </a:ext>
                  </a:extLst>
                </p14:cNvPr>
                <p14:cNvContentPartPr/>
                <p14:nvPr/>
              </p14:nvContentPartPr>
              <p14:xfrm>
                <a:off x="5080290" y="5173086"/>
                <a:ext cx="30600" cy="279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373265A-6E7E-427E-9528-FA4B01FCDEE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71650" y="5164446"/>
                  <a:ext cx="48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EAC3A74-CF88-4034-93D8-FF3D623380E7}"/>
                    </a:ext>
                  </a:extLst>
                </p14:cNvPr>
                <p14:cNvContentPartPr/>
                <p14:nvPr/>
              </p14:nvContentPartPr>
              <p14:xfrm>
                <a:off x="5196930" y="5217366"/>
                <a:ext cx="56880" cy="132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EAC3A74-CF88-4034-93D8-FF3D623380E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87930" y="5208366"/>
                  <a:ext cx="74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9249F93-4CBC-4BE9-8C4A-7364BBFE68F5}"/>
                    </a:ext>
                  </a:extLst>
                </p14:cNvPr>
                <p14:cNvContentPartPr/>
                <p14:nvPr/>
              </p14:nvContentPartPr>
              <p14:xfrm>
                <a:off x="5298810" y="5247606"/>
                <a:ext cx="75240" cy="97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9249F93-4CBC-4BE9-8C4A-7364BBFE68F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89810" y="5238606"/>
                  <a:ext cx="92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30C7BB7-499A-48BD-AAA3-1189D52DD9ED}"/>
                    </a:ext>
                  </a:extLst>
                </p14:cNvPr>
                <p14:cNvContentPartPr/>
                <p14:nvPr/>
              </p14:nvContentPartPr>
              <p14:xfrm>
                <a:off x="5397450" y="5206206"/>
                <a:ext cx="54000" cy="145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30C7BB7-499A-48BD-AAA3-1189D52DD9E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88810" y="5197566"/>
                  <a:ext cx="71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34C44B-0173-4462-8EE3-6127834335E7}"/>
                    </a:ext>
                  </a:extLst>
                </p14:cNvPr>
                <p14:cNvContentPartPr/>
                <p14:nvPr/>
              </p14:nvContentPartPr>
              <p14:xfrm>
                <a:off x="5520570" y="5229606"/>
                <a:ext cx="92520" cy="128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34C44B-0173-4462-8EE3-6127834335E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11930" y="5220606"/>
                  <a:ext cx="110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77C7D19-7637-450D-8F26-BA0CD036E8C7}"/>
                    </a:ext>
                  </a:extLst>
                </p14:cNvPr>
                <p14:cNvContentPartPr/>
                <p14:nvPr/>
              </p14:nvContentPartPr>
              <p14:xfrm>
                <a:off x="5715690" y="5206206"/>
                <a:ext cx="7200" cy="165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77C7D19-7637-450D-8F26-BA0CD036E8C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06690" y="5197566"/>
                  <a:ext cx="24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0135F7F-6BFA-41C1-84EF-368C55260B88}"/>
                    </a:ext>
                  </a:extLst>
                </p14:cNvPr>
                <p14:cNvContentPartPr/>
                <p14:nvPr/>
              </p14:nvContentPartPr>
              <p14:xfrm>
                <a:off x="4667010" y="5731446"/>
                <a:ext cx="295200" cy="218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0135F7F-6BFA-41C1-84EF-368C55260B8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58010" y="5722806"/>
                  <a:ext cx="312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133550C-3E7E-4D8B-BA48-B6C5F6419B57}"/>
                    </a:ext>
                  </a:extLst>
                </p14:cNvPr>
                <p14:cNvContentPartPr/>
                <p14:nvPr/>
              </p14:nvContentPartPr>
              <p14:xfrm>
                <a:off x="4641450" y="5838006"/>
                <a:ext cx="105120" cy="148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133550C-3E7E-4D8B-BA48-B6C5F6419B5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32450" y="5829366"/>
                  <a:ext cx="122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A0E639A-2764-4D73-89FA-8CFEA5C163D2}"/>
                    </a:ext>
                  </a:extLst>
                </p14:cNvPr>
                <p14:cNvContentPartPr/>
                <p14:nvPr/>
              </p14:nvContentPartPr>
              <p14:xfrm>
                <a:off x="4403850" y="5493126"/>
                <a:ext cx="79200" cy="240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A0E639A-2764-4D73-89FA-8CFEA5C163D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94850" y="5484126"/>
                  <a:ext cx="96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5347D0-C99E-498D-84FE-1F32EDEB389D}"/>
                    </a:ext>
                  </a:extLst>
                </p14:cNvPr>
                <p14:cNvContentPartPr/>
                <p14:nvPr/>
              </p14:nvContentPartPr>
              <p14:xfrm>
                <a:off x="4351650" y="5602926"/>
                <a:ext cx="120240" cy="34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5347D0-C99E-498D-84FE-1F32EDEB38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42650" y="5593926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260457-3BE1-4643-A2ED-B80708382358}"/>
                    </a:ext>
                  </a:extLst>
                </p14:cNvPr>
                <p14:cNvContentPartPr/>
                <p14:nvPr/>
              </p14:nvContentPartPr>
              <p14:xfrm>
                <a:off x="4542810" y="5639646"/>
                <a:ext cx="85320" cy="56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260457-3BE1-4643-A2ED-B807083823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34170" y="5631006"/>
                  <a:ext cx="102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9E1C656-04D2-4FB5-AA7A-DF54D835BB97}"/>
                    </a:ext>
                  </a:extLst>
                </p14:cNvPr>
                <p14:cNvContentPartPr/>
                <p14:nvPr/>
              </p14:nvContentPartPr>
              <p14:xfrm>
                <a:off x="4656570" y="5601846"/>
                <a:ext cx="68400" cy="86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9E1C656-04D2-4FB5-AA7A-DF54D835BB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47930" y="5593206"/>
                  <a:ext cx="86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66AE850-0CCC-4FA8-BF5C-6C97177F3243}"/>
                    </a:ext>
                  </a:extLst>
                </p14:cNvPr>
                <p14:cNvContentPartPr/>
                <p14:nvPr/>
              </p14:nvContentPartPr>
              <p14:xfrm>
                <a:off x="4731810" y="5519766"/>
                <a:ext cx="74520" cy="80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66AE850-0CCC-4FA8-BF5C-6C97177F32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723170" y="5510766"/>
                  <a:ext cx="92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EED8210-CE87-4714-8950-767C3E3A72CF}"/>
                    </a:ext>
                  </a:extLst>
                </p14:cNvPr>
                <p14:cNvContentPartPr/>
                <p14:nvPr/>
              </p14:nvContentPartPr>
              <p14:xfrm>
                <a:off x="4878690" y="5458566"/>
                <a:ext cx="10440" cy="159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EED8210-CE87-4714-8950-767C3E3A72C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70050" y="5449926"/>
                  <a:ext cx="2808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CB1877B-6A8C-47B1-8664-5FA687C58CDA}"/>
              </a:ext>
            </a:extLst>
          </p:cNvPr>
          <p:cNvGrpSpPr/>
          <p:nvPr/>
        </p:nvGrpSpPr>
        <p:grpSpPr>
          <a:xfrm>
            <a:off x="6495810" y="6290166"/>
            <a:ext cx="193320" cy="163800"/>
            <a:chOff x="6495810" y="6290166"/>
            <a:chExt cx="19332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65BEEC2-B6DC-48C8-ABC3-FE3F4CF89552}"/>
                    </a:ext>
                  </a:extLst>
                </p14:cNvPr>
                <p14:cNvContentPartPr/>
                <p14:nvPr/>
              </p14:nvContentPartPr>
              <p14:xfrm>
                <a:off x="6505890" y="6300246"/>
                <a:ext cx="39960" cy="150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65BEEC2-B6DC-48C8-ABC3-FE3F4CF8955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97250" y="6291246"/>
                  <a:ext cx="57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AFE140C-7049-4243-96A6-E73D6CE1EF76}"/>
                    </a:ext>
                  </a:extLst>
                </p14:cNvPr>
                <p14:cNvContentPartPr/>
                <p14:nvPr/>
              </p14:nvContentPartPr>
              <p14:xfrm>
                <a:off x="6495810" y="6290166"/>
                <a:ext cx="193320" cy="163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AFE140C-7049-4243-96A6-E73D6CE1EF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87170" y="6281166"/>
                  <a:ext cx="2109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1E96E62-FCC2-4C59-BBCA-7290B1F1234E}"/>
              </a:ext>
            </a:extLst>
          </p:cNvPr>
          <p:cNvGrpSpPr/>
          <p:nvPr/>
        </p:nvGrpSpPr>
        <p:grpSpPr>
          <a:xfrm>
            <a:off x="3837570" y="5082366"/>
            <a:ext cx="170640" cy="280080"/>
            <a:chOff x="3837570" y="5082366"/>
            <a:chExt cx="17064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4BFA76-280B-4657-BF44-CAD60A7793DC}"/>
                    </a:ext>
                  </a:extLst>
                </p14:cNvPr>
                <p14:cNvContentPartPr/>
                <p14:nvPr/>
              </p14:nvContentPartPr>
              <p14:xfrm>
                <a:off x="3914250" y="5114406"/>
                <a:ext cx="82440" cy="206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4BFA76-280B-4657-BF44-CAD60A7793D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05610" y="5105766"/>
                  <a:ext cx="100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249BDCD-EAF9-4781-B8F1-7499461F261F}"/>
                    </a:ext>
                  </a:extLst>
                </p14:cNvPr>
                <p14:cNvContentPartPr/>
                <p14:nvPr/>
              </p14:nvContentPartPr>
              <p14:xfrm>
                <a:off x="3837570" y="5082366"/>
                <a:ext cx="170640" cy="142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249BDCD-EAF9-4781-B8F1-7499461F261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28930" y="5073726"/>
                  <a:ext cx="188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DBA0112-07D8-4BAF-A174-93C20979CB12}"/>
                    </a:ext>
                  </a:extLst>
                </p14:cNvPr>
                <p14:cNvContentPartPr/>
                <p14:nvPr/>
              </p14:nvContentPartPr>
              <p14:xfrm>
                <a:off x="3875370" y="5125206"/>
                <a:ext cx="91440" cy="237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DBA0112-07D8-4BAF-A174-93C20979CB1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66370" y="5116566"/>
                  <a:ext cx="109080" cy="25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6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Cover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 cover time of a connected graph is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the complete graph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vertices, the cover time should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sz="2000" dirty="0"/>
                  <a:t>  (Why?)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blipFill>
                <a:blip r:embed="rId2"/>
                <a:stretch>
                  <a:fillRect l="-557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973E741-F975-4377-84B0-D81A9C18FC32}"/>
              </a:ext>
            </a:extLst>
          </p:cNvPr>
          <p:cNvGrpSpPr/>
          <p:nvPr/>
        </p:nvGrpSpPr>
        <p:grpSpPr>
          <a:xfrm>
            <a:off x="931290" y="1822566"/>
            <a:ext cx="984240" cy="399960"/>
            <a:chOff x="931290" y="1822566"/>
            <a:chExt cx="98424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43096D-AFBA-49BF-B8A5-F31F396CA4C0}"/>
                    </a:ext>
                  </a:extLst>
                </p14:cNvPr>
                <p14:cNvContentPartPr/>
                <p14:nvPr/>
              </p14:nvContentPartPr>
              <p14:xfrm>
                <a:off x="1040370" y="1909686"/>
                <a:ext cx="48240" cy="312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43096D-AFBA-49BF-B8A5-F31F396CA4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1730" y="1900686"/>
                  <a:ext cx="65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B703CE-2042-4DB3-A86D-CBB8F2176715}"/>
                    </a:ext>
                  </a:extLst>
                </p14:cNvPr>
                <p14:cNvContentPartPr/>
                <p14:nvPr/>
              </p14:nvContentPartPr>
              <p14:xfrm>
                <a:off x="1017330" y="1904286"/>
                <a:ext cx="145800" cy="140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B703CE-2042-4DB3-A86D-CBB8F217671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8690" y="1895646"/>
                  <a:ext cx="163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F827D1-AF38-4C85-8350-7AE194BAF2F2}"/>
                    </a:ext>
                  </a:extLst>
                </p14:cNvPr>
                <p14:cNvContentPartPr/>
                <p14:nvPr/>
              </p14:nvContentPartPr>
              <p14:xfrm>
                <a:off x="1203810" y="1946406"/>
                <a:ext cx="65160" cy="12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F827D1-AF38-4C85-8350-7AE194BAF2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4810" y="1937766"/>
                  <a:ext cx="82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C8BFCD-873F-4963-9A8B-E34FED5AAFAA}"/>
                    </a:ext>
                  </a:extLst>
                </p14:cNvPr>
                <p14:cNvContentPartPr/>
                <p14:nvPr/>
              </p14:nvContentPartPr>
              <p14:xfrm>
                <a:off x="1342050" y="1951806"/>
                <a:ext cx="66960" cy="81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C8BFCD-873F-4963-9A8B-E34FED5AAF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33410" y="1942806"/>
                  <a:ext cx="84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5A7634-E823-4D60-8A44-99F97E444645}"/>
                    </a:ext>
                  </a:extLst>
                </p14:cNvPr>
                <p14:cNvContentPartPr/>
                <p14:nvPr/>
              </p14:nvContentPartPr>
              <p14:xfrm>
                <a:off x="1449690" y="1822566"/>
                <a:ext cx="243720" cy="326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5A7634-E823-4D60-8A44-99F97E4446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40690" y="1813566"/>
                  <a:ext cx="2613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515BA1-FEEB-4808-A0AA-E4BF61B142B1}"/>
                    </a:ext>
                  </a:extLst>
                </p14:cNvPr>
                <p14:cNvContentPartPr/>
                <p14:nvPr/>
              </p14:nvContentPartPr>
              <p14:xfrm>
                <a:off x="931290" y="2123886"/>
                <a:ext cx="984240" cy="32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515BA1-FEEB-4808-A0AA-E4BF61B142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2290" y="2115246"/>
                  <a:ext cx="10018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7D68BA7-5568-4CD3-A31A-4A282461FBE8}"/>
                  </a:ext>
                </a:extLst>
              </p14:cNvPr>
              <p14:cNvContentPartPr/>
              <p14:nvPr/>
            </p14:nvContentPartPr>
            <p14:xfrm>
              <a:off x="5074170" y="1702326"/>
              <a:ext cx="107640" cy="114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7D68BA7-5568-4CD3-A31A-4A282461FB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5530" y="1693326"/>
                <a:ext cx="1252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B01B43F-97F6-4367-839E-00BE17E5D64B}"/>
              </a:ext>
            </a:extLst>
          </p:cNvPr>
          <p:cNvGrpSpPr/>
          <p:nvPr/>
        </p:nvGrpSpPr>
        <p:grpSpPr>
          <a:xfrm>
            <a:off x="2211450" y="4229886"/>
            <a:ext cx="808560" cy="281880"/>
            <a:chOff x="2211450" y="4229886"/>
            <a:chExt cx="8085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B2A079-BEBE-4429-A3F2-C4E395BD6736}"/>
                    </a:ext>
                  </a:extLst>
                </p14:cNvPr>
                <p14:cNvContentPartPr/>
                <p14:nvPr/>
              </p14:nvContentPartPr>
              <p14:xfrm>
                <a:off x="2211450" y="4229886"/>
                <a:ext cx="96120" cy="19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2B2A079-BEBE-4429-A3F2-C4E395BD67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02810" y="4221246"/>
                  <a:ext cx="11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E926D6-7C3B-4B33-980C-0EA9472BBBDD}"/>
                    </a:ext>
                  </a:extLst>
                </p14:cNvPr>
                <p14:cNvContentPartPr/>
                <p14:nvPr/>
              </p14:nvContentPartPr>
              <p14:xfrm>
                <a:off x="2329530" y="4265526"/>
                <a:ext cx="92520" cy="128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E926D6-7C3B-4B33-980C-0EA9472BBB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20890" y="4256526"/>
                  <a:ext cx="110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5F5A6A-F249-4E3E-B6AB-E6B41D47F2F1}"/>
                    </a:ext>
                  </a:extLst>
                </p14:cNvPr>
                <p14:cNvContentPartPr/>
                <p14:nvPr/>
              </p14:nvContentPartPr>
              <p14:xfrm>
                <a:off x="2444730" y="4278126"/>
                <a:ext cx="107640" cy="129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5F5A6A-F249-4E3E-B6AB-E6B41D47F2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35730" y="4269126"/>
                  <a:ext cx="125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9548A2-117D-41AD-92BD-7A52E5FF609F}"/>
                    </a:ext>
                  </a:extLst>
                </p14:cNvPr>
                <p14:cNvContentPartPr/>
                <p14:nvPr/>
              </p14:nvContentPartPr>
              <p14:xfrm>
                <a:off x="2588370" y="4264446"/>
                <a:ext cx="227880" cy="128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9548A2-117D-41AD-92BD-7A52E5FF60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79730" y="4255806"/>
                  <a:ext cx="245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E42FC7-0369-4287-8B38-9DB0A2952667}"/>
                    </a:ext>
                  </a:extLst>
                </p14:cNvPr>
                <p14:cNvContentPartPr/>
                <p14:nvPr/>
              </p14:nvContentPartPr>
              <p14:xfrm>
                <a:off x="2905170" y="4380726"/>
                <a:ext cx="114840" cy="131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E42FC7-0369-4287-8B38-9DB0A29526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96170" y="4371726"/>
                  <a:ext cx="1324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5F694-1D52-44E2-A39A-273107E63F87}"/>
              </a:ext>
            </a:extLst>
          </p:cNvPr>
          <p:cNvGrpSpPr/>
          <p:nvPr/>
        </p:nvGrpSpPr>
        <p:grpSpPr>
          <a:xfrm>
            <a:off x="3335010" y="4210446"/>
            <a:ext cx="113400" cy="185040"/>
            <a:chOff x="3335010" y="4210446"/>
            <a:chExt cx="11340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45DDF2-21D4-4C31-AB24-7425E0117BFC}"/>
                    </a:ext>
                  </a:extLst>
                </p14:cNvPr>
                <p14:cNvContentPartPr/>
                <p14:nvPr/>
              </p14:nvContentPartPr>
              <p14:xfrm>
                <a:off x="3335010" y="4210446"/>
                <a:ext cx="111240" cy="139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45DDF2-21D4-4C31-AB24-7425E0117B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6010" y="4201806"/>
                  <a:ext cx="128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449FE0-00A9-4143-95D3-B479AB5645FB}"/>
                    </a:ext>
                  </a:extLst>
                </p14:cNvPr>
                <p14:cNvContentPartPr/>
                <p14:nvPr/>
              </p14:nvContentPartPr>
              <p14:xfrm>
                <a:off x="3351930" y="4375326"/>
                <a:ext cx="96480" cy="20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449FE0-00A9-4143-95D3-B479AB5645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42930" y="4366326"/>
                  <a:ext cx="1141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4CCA3FE-7C66-466B-A9C5-FF8302716CE3}"/>
              </a:ext>
            </a:extLst>
          </p:cNvPr>
          <p:cNvGrpSpPr/>
          <p:nvPr/>
        </p:nvGrpSpPr>
        <p:grpSpPr>
          <a:xfrm>
            <a:off x="3731010" y="4111446"/>
            <a:ext cx="1227960" cy="312120"/>
            <a:chOff x="3731010" y="4111446"/>
            <a:chExt cx="122796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40EF29-7BF8-4305-9681-FEA487D072B0}"/>
                    </a:ext>
                  </a:extLst>
                </p14:cNvPr>
                <p14:cNvContentPartPr/>
                <p14:nvPr/>
              </p14:nvContentPartPr>
              <p14:xfrm>
                <a:off x="3731010" y="4158246"/>
                <a:ext cx="135000" cy="27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40EF29-7BF8-4305-9681-FEA487D072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22010" y="4149606"/>
                  <a:ext cx="152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302B8C-574D-4856-8A35-4492D01A8748}"/>
                    </a:ext>
                  </a:extLst>
                </p14:cNvPr>
                <p14:cNvContentPartPr/>
                <p14:nvPr/>
              </p14:nvContentPartPr>
              <p14:xfrm>
                <a:off x="3749370" y="4186686"/>
                <a:ext cx="41400" cy="205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302B8C-574D-4856-8A35-4492D01A87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40370" y="4177686"/>
                  <a:ext cx="59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128FF9F-BF1E-4E51-A66B-1E5B3BDCF5C4}"/>
                    </a:ext>
                  </a:extLst>
                </p14:cNvPr>
                <p14:cNvContentPartPr/>
                <p14:nvPr/>
              </p14:nvContentPartPr>
              <p14:xfrm>
                <a:off x="3762690" y="4303326"/>
                <a:ext cx="118080" cy="101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128FF9F-BF1E-4E51-A66B-1E5B3BDCF5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54050" y="4294686"/>
                  <a:ext cx="135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381885-DC53-4CA6-92D2-1ED2185A2F34}"/>
                    </a:ext>
                  </a:extLst>
                </p14:cNvPr>
                <p14:cNvContentPartPr/>
                <p14:nvPr/>
              </p14:nvContentPartPr>
              <p14:xfrm>
                <a:off x="4030530" y="4159686"/>
                <a:ext cx="79560" cy="263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381885-DC53-4CA6-92D2-1ED2185A2F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21530" y="4151046"/>
                  <a:ext cx="97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5CFA51B-CD6A-4BC9-B4FF-7FDFBD0F96BB}"/>
                    </a:ext>
                  </a:extLst>
                </p14:cNvPr>
                <p14:cNvContentPartPr/>
                <p14:nvPr/>
              </p14:nvContentPartPr>
              <p14:xfrm>
                <a:off x="4284330" y="4179486"/>
                <a:ext cx="95760" cy="198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5CFA51B-CD6A-4BC9-B4FF-7FDFBD0F96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75330" y="4170486"/>
                  <a:ext cx="113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7EF818-BF71-485A-82A3-32F3E5C09B99}"/>
                    </a:ext>
                  </a:extLst>
                </p14:cNvPr>
                <p14:cNvContentPartPr/>
                <p14:nvPr/>
              </p14:nvContentPartPr>
              <p14:xfrm>
                <a:off x="4244730" y="4253286"/>
                <a:ext cx="137880" cy="14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7EF818-BF71-485A-82A3-32F3E5C09B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35730" y="4244286"/>
                  <a:ext cx="155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C1FE2E-D737-4E00-A265-07D7F4D3A10B}"/>
                    </a:ext>
                  </a:extLst>
                </p14:cNvPr>
                <p14:cNvContentPartPr/>
                <p14:nvPr/>
              </p14:nvContentPartPr>
              <p14:xfrm>
                <a:off x="4424370" y="4261926"/>
                <a:ext cx="82440" cy="93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C1FE2E-D737-4E00-A265-07D7F4D3A10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15370" y="4253286"/>
                  <a:ext cx="100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310A26-285F-4DEF-BAB5-8B8D3C5CC8EE}"/>
                    </a:ext>
                  </a:extLst>
                </p14:cNvPr>
                <p14:cNvContentPartPr/>
                <p14:nvPr/>
              </p14:nvContentPartPr>
              <p14:xfrm>
                <a:off x="4551810" y="4279566"/>
                <a:ext cx="130320" cy="110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310A26-285F-4DEF-BAB5-8B8D3C5CC8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42810" y="4270566"/>
                  <a:ext cx="147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FC06B9-F41D-49D9-B6D3-A6697E395448}"/>
                    </a:ext>
                  </a:extLst>
                </p14:cNvPr>
                <p14:cNvContentPartPr/>
                <p14:nvPr/>
              </p14:nvContentPartPr>
              <p14:xfrm>
                <a:off x="4724250" y="4296486"/>
                <a:ext cx="66600" cy="95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FC06B9-F41D-49D9-B6D3-A6697E39544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15250" y="4287846"/>
                  <a:ext cx="84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B6B9B2-0DE7-438C-879E-6C19A3545C55}"/>
                    </a:ext>
                  </a:extLst>
                </p14:cNvPr>
                <p14:cNvContentPartPr/>
                <p14:nvPr/>
              </p14:nvContentPartPr>
              <p14:xfrm>
                <a:off x="4844850" y="4111446"/>
                <a:ext cx="114120" cy="303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B6B9B2-0DE7-438C-879E-6C19A3545C5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36210" y="4102806"/>
                  <a:ext cx="13176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871CAAA-9BD4-4856-BE6F-380CB38E59DA}"/>
              </a:ext>
            </a:extLst>
          </p:cNvPr>
          <p:cNvGrpSpPr/>
          <p:nvPr/>
        </p:nvGrpSpPr>
        <p:grpSpPr>
          <a:xfrm>
            <a:off x="3696450" y="1852446"/>
            <a:ext cx="2573640" cy="1649160"/>
            <a:chOff x="3696450" y="1852446"/>
            <a:chExt cx="2573640" cy="16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B14195-7593-4849-A7BD-2C57A9AF3EB5}"/>
                    </a:ext>
                  </a:extLst>
                </p14:cNvPr>
                <p14:cNvContentPartPr/>
                <p14:nvPr/>
              </p14:nvContentPartPr>
              <p14:xfrm>
                <a:off x="4853850" y="1852446"/>
                <a:ext cx="82440" cy="111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B14195-7593-4849-A7BD-2C57A9AF3E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45210" y="1843806"/>
                  <a:ext cx="100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8374CB-8C5F-4E2B-ACCE-2C2CDE468681}"/>
                    </a:ext>
                  </a:extLst>
                </p14:cNvPr>
                <p14:cNvContentPartPr/>
                <p14:nvPr/>
              </p14:nvContentPartPr>
              <p14:xfrm>
                <a:off x="4841610" y="1928766"/>
                <a:ext cx="59760" cy="490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8374CB-8C5F-4E2B-ACCE-2C2CDE4686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32610" y="1920126"/>
                  <a:ext cx="774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2B0117-4AC2-42F4-B98E-1CC6CE104F86}"/>
                    </a:ext>
                  </a:extLst>
                </p14:cNvPr>
                <p14:cNvContentPartPr/>
                <p14:nvPr/>
              </p14:nvContentPartPr>
              <p14:xfrm>
                <a:off x="4825050" y="2388126"/>
                <a:ext cx="65520" cy="75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2B0117-4AC2-42F4-B98E-1CC6CE104F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16410" y="2379486"/>
                  <a:ext cx="83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54D876-576C-498E-977F-9D6936DB7433}"/>
                    </a:ext>
                  </a:extLst>
                </p14:cNvPr>
                <p14:cNvContentPartPr/>
                <p14:nvPr/>
              </p14:nvContentPartPr>
              <p14:xfrm>
                <a:off x="4430130" y="2470566"/>
                <a:ext cx="407880" cy="289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54D876-576C-498E-977F-9D6936DB743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21130" y="2461566"/>
                  <a:ext cx="425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B648A2-B867-4CA0-8988-55521752D509}"/>
                    </a:ext>
                  </a:extLst>
                </p14:cNvPr>
                <p14:cNvContentPartPr/>
                <p14:nvPr/>
              </p14:nvContentPartPr>
              <p14:xfrm>
                <a:off x="4330770" y="2702406"/>
                <a:ext cx="106560" cy="118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B648A2-B867-4CA0-8988-55521752D5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22130" y="2693406"/>
                  <a:ext cx="12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37AF76-385E-4FDF-97D3-D9466DB6C689}"/>
                    </a:ext>
                  </a:extLst>
                </p14:cNvPr>
                <p14:cNvContentPartPr/>
                <p14:nvPr/>
              </p14:nvContentPartPr>
              <p14:xfrm>
                <a:off x="3782850" y="2775126"/>
                <a:ext cx="488520" cy="1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37AF76-385E-4FDF-97D3-D9466DB6C6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73850" y="2766486"/>
                  <a:ext cx="50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5D29AE-4F73-4A08-9BC2-3A43BFE6B347}"/>
                    </a:ext>
                  </a:extLst>
                </p14:cNvPr>
                <p14:cNvContentPartPr/>
                <p14:nvPr/>
              </p14:nvContentPartPr>
              <p14:xfrm>
                <a:off x="3696450" y="2723286"/>
                <a:ext cx="101160" cy="115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5D29AE-4F73-4A08-9BC2-3A43BFE6B3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7810" y="2714646"/>
                  <a:ext cx="118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F052DBF-F01A-4BFA-A62E-304E0E7E817B}"/>
                    </a:ext>
                  </a:extLst>
                </p14:cNvPr>
                <p14:cNvContentPartPr/>
                <p14:nvPr/>
              </p14:nvContentPartPr>
              <p14:xfrm>
                <a:off x="4210890" y="2859366"/>
                <a:ext cx="85320" cy="318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052DBF-F01A-4BFA-A62E-304E0E7E817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02250" y="2850366"/>
                  <a:ext cx="102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9E3F03-7CFC-46F4-A14F-90CC1E63DAAC}"/>
                    </a:ext>
                  </a:extLst>
                </p14:cNvPr>
                <p14:cNvContentPartPr/>
                <p14:nvPr/>
              </p14:nvContentPartPr>
              <p14:xfrm>
                <a:off x="4186050" y="3139806"/>
                <a:ext cx="101880" cy="106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9E3F03-7CFC-46F4-A14F-90CC1E63DA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77410" y="3131166"/>
                  <a:ext cx="119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6000E2-BF0B-4BDA-9D36-D69573EC0310}"/>
                    </a:ext>
                  </a:extLst>
                </p14:cNvPr>
                <p14:cNvContentPartPr/>
                <p14:nvPr/>
              </p14:nvContentPartPr>
              <p14:xfrm>
                <a:off x="4983810" y="2568126"/>
                <a:ext cx="225720" cy="381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6000E2-BF0B-4BDA-9D36-D69573EC03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75170" y="2559126"/>
                  <a:ext cx="243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4FD3E98-E5D3-4821-A4F7-A94962BDBAB8}"/>
                    </a:ext>
                  </a:extLst>
                </p14:cNvPr>
                <p14:cNvContentPartPr/>
                <p14:nvPr/>
              </p14:nvContentPartPr>
              <p14:xfrm>
                <a:off x="5165250" y="2905806"/>
                <a:ext cx="108000" cy="99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4FD3E98-E5D3-4821-A4F7-A94962BDBA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56250" y="2897166"/>
                  <a:ext cx="125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646C1C-6235-48CA-B390-DB337FCDE291}"/>
                    </a:ext>
                  </a:extLst>
                </p14:cNvPr>
                <p14:cNvContentPartPr/>
                <p14:nvPr/>
              </p14:nvContentPartPr>
              <p14:xfrm>
                <a:off x="5172090" y="3045126"/>
                <a:ext cx="64080" cy="340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646C1C-6235-48CA-B390-DB337FCDE2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63090" y="3036126"/>
                  <a:ext cx="817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38966D8-B415-4A74-AC80-657089532414}"/>
                    </a:ext>
                  </a:extLst>
                </p14:cNvPr>
                <p14:cNvContentPartPr/>
                <p14:nvPr/>
              </p14:nvContentPartPr>
              <p14:xfrm>
                <a:off x="5142210" y="3363726"/>
                <a:ext cx="66600" cy="10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38966D8-B415-4A74-AC80-65708953241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33210" y="3355086"/>
                  <a:ext cx="84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D40370-E379-4A14-A684-DD7E569BB99E}"/>
                    </a:ext>
                  </a:extLst>
                </p14:cNvPr>
                <p14:cNvContentPartPr/>
                <p14:nvPr/>
              </p14:nvContentPartPr>
              <p14:xfrm>
                <a:off x="5333010" y="3023166"/>
                <a:ext cx="575640" cy="234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D40370-E379-4A14-A684-DD7E569BB9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24370" y="3014166"/>
                  <a:ext cx="593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1F0D1B-EF48-4E8A-A82C-CC791975ED93}"/>
                    </a:ext>
                  </a:extLst>
                </p14:cNvPr>
                <p14:cNvContentPartPr/>
                <p14:nvPr/>
              </p14:nvContentPartPr>
              <p14:xfrm>
                <a:off x="5920530" y="3211806"/>
                <a:ext cx="93600" cy="80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1F0D1B-EF48-4E8A-A82C-CC791975ED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11530" y="3203166"/>
                  <a:ext cx="111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F2437A-8216-4E50-87BE-18A3FF7E1432}"/>
                    </a:ext>
                  </a:extLst>
                </p14:cNvPr>
                <p14:cNvContentPartPr/>
                <p14:nvPr/>
              </p14:nvContentPartPr>
              <p14:xfrm>
                <a:off x="5016930" y="1994286"/>
                <a:ext cx="75960" cy="319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F2437A-8216-4E50-87BE-18A3FF7E14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07930" y="1985646"/>
                  <a:ext cx="93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B59A83-A108-43D9-985B-D33D69DB6307}"/>
                    </a:ext>
                  </a:extLst>
                </p14:cNvPr>
                <p14:cNvContentPartPr/>
                <p14:nvPr/>
              </p14:nvContentPartPr>
              <p14:xfrm>
                <a:off x="4974810" y="2241966"/>
                <a:ext cx="103680" cy="10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B59A83-A108-43D9-985B-D33D69DB63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65810" y="2233326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57B205-AA36-450A-9FB9-B66D0EBDF5FE}"/>
                    </a:ext>
                  </a:extLst>
                </p14:cNvPr>
                <p14:cNvContentPartPr/>
                <p14:nvPr/>
              </p14:nvContentPartPr>
              <p14:xfrm>
                <a:off x="5119890" y="2427006"/>
                <a:ext cx="228600" cy="359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57B205-AA36-450A-9FB9-B66D0EBDF5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10890" y="2418006"/>
                  <a:ext cx="246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065038-8A94-412B-B5AB-0EE333085E9A}"/>
                    </a:ext>
                  </a:extLst>
                </p14:cNvPr>
                <p14:cNvContentPartPr/>
                <p14:nvPr/>
              </p14:nvContentPartPr>
              <p14:xfrm>
                <a:off x="5272530" y="2723286"/>
                <a:ext cx="130680" cy="78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065038-8A94-412B-B5AB-0EE333085E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63890" y="2714646"/>
                  <a:ext cx="148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74F148-B651-4C91-BF34-9669417AB66D}"/>
                    </a:ext>
                  </a:extLst>
                </p14:cNvPr>
                <p14:cNvContentPartPr/>
                <p14:nvPr/>
              </p14:nvContentPartPr>
              <p14:xfrm>
                <a:off x="5446770" y="2858646"/>
                <a:ext cx="522720" cy="193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74F148-B651-4C91-BF34-9669417AB6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37770" y="2850006"/>
                  <a:ext cx="540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EB7D48-11FC-46D3-90B1-393E057C733B}"/>
                    </a:ext>
                  </a:extLst>
                </p14:cNvPr>
                <p14:cNvContentPartPr/>
                <p14:nvPr/>
              </p14:nvContentPartPr>
              <p14:xfrm>
                <a:off x="5862210" y="2989326"/>
                <a:ext cx="93960" cy="84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EB7D48-11FC-46D3-90B1-393E057C733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53570" y="2980686"/>
                  <a:ext cx="111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5EE190-ABDD-40C8-B4BE-FA3A689BE09F}"/>
                    </a:ext>
                  </a:extLst>
                </p14:cNvPr>
                <p14:cNvContentPartPr/>
                <p14:nvPr/>
              </p14:nvContentPartPr>
              <p14:xfrm>
                <a:off x="5437410" y="3153126"/>
                <a:ext cx="487800" cy="186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5EE190-ABDD-40C8-B4BE-FA3A689BE0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28410" y="3144126"/>
                  <a:ext cx="505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18BBA3-957F-49D7-8861-DC60A7EF3B23}"/>
                    </a:ext>
                  </a:extLst>
                </p14:cNvPr>
                <p14:cNvContentPartPr/>
                <p14:nvPr/>
              </p14:nvContentPartPr>
              <p14:xfrm>
                <a:off x="5384490" y="3103086"/>
                <a:ext cx="72720" cy="142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18BBA3-957F-49D7-8861-DC60A7EF3B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75850" y="3094086"/>
                  <a:ext cx="90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F529F8-F683-4258-9602-D8DCC59FBC07}"/>
                    </a:ext>
                  </a:extLst>
                </p14:cNvPr>
                <p14:cNvContentPartPr/>
                <p14:nvPr/>
              </p14:nvContentPartPr>
              <p14:xfrm>
                <a:off x="5293770" y="3117126"/>
                <a:ext cx="95760" cy="291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F529F8-F683-4258-9602-D8DCC59FBC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84770" y="3108126"/>
                  <a:ext cx="113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D351EF6-94A4-4A7D-8E43-E7B09DA7DDC3}"/>
                    </a:ext>
                  </a:extLst>
                </p14:cNvPr>
                <p14:cNvContentPartPr/>
                <p14:nvPr/>
              </p14:nvContentPartPr>
              <p14:xfrm>
                <a:off x="5289450" y="3379566"/>
                <a:ext cx="65160" cy="51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D351EF6-94A4-4A7D-8E43-E7B09DA7DD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80450" y="3370926"/>
                  <a:ext cx="82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EABEE1-118E-4953-AB36-82728A63BE87}"/>
                    </a:ext>
                  </a:extLst>
                </p14:cNvPr>
                <p14:cNvContentPartPr/>
                <p14:nvPr/>
              </p14:nvContentPartPr>
              <p14:xfrm>
                <a:off x="4965450" y="3014166"/>
                <a:ext cx="142920" cy="392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EABEE1-118E-4953-AB36-82728A63BE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56810" y="3005526"/>
                  <a:ext cx="160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B218CB-A1AA-4D72-BE76-EAD843C3A92B}"/>
                    </a:ext>
                  </a:extLst>
                </p14:cNvPr>
                <p14:cNvContentPartPr/>
                <p14:nvPr/>
              </p14:nvContentPartPr>
              <p14:xfrm>
                <a:off x="5024130" y="2993646"/>
                <a:ext cx="102600" cy="110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B218CB-A1AA-4D72-BE76-EAD843C3A9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15130" y="2984646"/>
                  <a:ext cx="120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398FB1-F902-40AA-A6CD-303D632DAB96}"/>
                    </a:ext>
                  </a:extLst>
                </p14:cNvPr>
                <p14:cNvContentPartPr/>
                <p14:nvPr/>
              </p14:nvContentPartPr>
              <p14:xfrm>
                <a:off x="4904610" y="2608446"/>
                <a:ext cx="177840" cy="365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398FB1-F902-40AA-A6CD-303D632DAB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95970" y="2599806"/>
                  <a:ext cx="1954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705403-496E-48A4-AF46-66C5B7C97BAF}"/>
                    </a:ext>
                  </a:extLst>
                </p14:cNvPr>
                <p14:cNvContentPartPr/>
                <p14:nvPr/>
              </p14:nvContentPartPr>
              <p14:xfrm>
                <a:off x="4847730" y="2577126"/>
                <a:ext cx="119520" cy="115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705403-496E-48A4-AF46-66C5B7C97BA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39090" y="2568126"/>
                  <a:ext cx="137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8674AD-62F1-4499-BB1F-D24B670CC25F}"/>
                    </a:ext>
                  </a:extLst>
                </p14:cNvPr>
                <p14:cNvContentPartPr/>
                <p14:nvPr/>
              </p14:nvContentPartPr>
              <p14:xfrm>
                <a:off x="4530570" y="2625726"/>
                <a:ext cx="308160" cy="244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8674AD-62F1-4499-BB1F-D24B670CC2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21930" y="2616726"/>
                  <a:ext cx="325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778A7B-508B-42D0-B6D4-2274C107CDED}"/>
                    </a:ext>
                  </a:extLst>
                </p14:cNvPr>
                <p14:cNvContentPartPr/>
                <p14:nvPr/>
              </p14:nvContentPartPr>
              <p14:xfrm>
                <a:off x="4391250" y="2891766"/>
                <a:ext cx="101160" cy="282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778A7B-508B-42D0-B6D4-2274C107CDE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82250" y="2883126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5767582-2D6A-49EC-AF54-7BCE43E4A05D}"/>
                    </a:ext>
                  </a:extLst>
                </p14:cNvPr>
                <p14:cNvContentPartPr/>
                <p14:nvPr/>
              </p14:nvContentPartPr>
              <p14:xfrm>
                <a:off x="4392330" y="3009846"/>
                <a:ext cx="123120" cy="195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5767582-2D6A-49EC-AF54-7BCE43E4A05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83330" y="3000846"/>
                  <a:ext cx="140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D7B3FC-8E77-4B39-AB25-29BCA3A3978C}"/>
                    </a:ext>
                  </a:extLst>
                </p14:cNvPr>
                <p14:cNvContentPartPr/>
                <p14:nvPr/>
              </p14:nvContentPartPr>
              <p14:xfrm>
                <a:off x="4074810" y="2953686"/>
                <a:ext cx="82800" cy="244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D7B3FC-8E77-4B39-AB25-29BCA3A3978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65810" y="2945046"/>
                  <a:ext cx="100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ECD3BC-D8EE-42D4-97E9-289502966CFD}"/>
                    </a:ext>
                  </a:extLst>
                </p14:cNvPr>
                <p14:cNvContentPartPr/>
                <p14:nvPr/>
              </p14:nvContentPartPr>
              <p14:xfrm>
                <a:off x="4078770" y="2879526"/>
                <a:ext cx="127440" cy="63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ECD3BC-D8EE-42D4-97E9-289502966C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70130" y="2870526"/>
                  <a:ext cx="145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E5E00C9-BCD8-4932-89CE-22E93F730294}"/>
                    </a:ext>
                  </a:extLst>
                </p14:cNvPr>
                <p14:cNvContentPartPr/>
                <p14:nvPr/>
              </p14:nvContentPartPr>
              <p14:xfrm>
                <a:off x="3864210" y="2884566"/>
                <a:ext cx="271080" cy="86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E5E00C9-BCD8-4932-89CE-22E93F7302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55570" y="2875566"/>
                  <a:ext cx="28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2C3903D-C538-4E76-9A8C-CE76FAEF06BF}"/>
                    </a:ext>
                  </a:extLst>
                </p14:cNvPr>
                <p14:cNvContentPartPr/>
                <p14:nvPr/>
              </p14:nvContentPartPr>
              <p14:xfrm>
                <a:off x="3810570" y="2896086"/>
                <a:ext cx="96840" cy="153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2C3903D-C538-4E76-9A8C-CE76FAEF06B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01930" y="2887086"/>
                  <a:ext cx="11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DE433E-BD42-4F2C-BFCB-AEE43F713F58}"/>
                    </a:ext>
                  </a:extLst>
                </p14:cNvPr>
                <p14:cNvContentPartPr/>
                <p14:nvPr/>
              </p14:nvContentPartPr>
              <p14:xfrm>
                <a:off x="3780690" y="2604126"/>
                <a:ext cx="405720" cy="144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DE433E-BD42-4F2C-BFCB-AEE43F713F5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71690" y="2595126"/>
                  <a:ext cx="423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148723-89F2-4205-8B3F-4632619152F8}"/>
                    </a:ext>
                  </a:extLst>
                </p14:cNvPr>
                <p14:cNvContentPartPr/>
                <p14:nvPr/>
              </p14:nvContentPartPr>
              <p14:xfrm>
                <a:off x="4078770" y="2650206"/>
                <a:ext cx="134640" cy="88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148723-89F2-4205-8B3F-4632619152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70130" y="2641206"/>
                  <a:ext cx="152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8530B0-2BEF-4529-B1D2-94C8F396CB55}"/>
                    </a:ext>
                  </a:extLst>
                </p14:cNvPr>
                <p14:cNvContentPartPr/>
                <p14:nvPr/>
              </p14:nvContentPartPr>
              <p14:xfrm>
                <a:off x="4303410" y="2425926"/>
                <a:ext cx="349200" cy="235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8530B0-2BEF-4529-B1D2-94C8F396CB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94410" y="2416926"/>
                  <a:ext cx="366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746138-FB2A-45ED-A20F-4C2087E8DB27}"/>
                    </a:ext>
                  </a:extLst>
                </p14:cNvPr>
                <p14:cNvContentPartPr/>
                <p14:nvPr/>
              </p14:nvContentPartPr>
              <p14:xfrm>
                <a:off x="4577010" y="2436006"/>
                <a:ext cx="64440" cy="28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746138-FB2A-45ED-A20F-4C2087E8DB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68370" y="2427366"/>
                  <a:ext cx="82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3E4884-70DC-451E-9C2A-1BBC898DB3B5}"/>
                    </a:ext>
                  </a:extLst>
                </p14:cNvPr>
                <p14:cNvContentPartPr/>
                <p14:nvPr/>
              </p14:nvContentPartPr>
              <p14:xfrm>
                <a:off x="4581330" y="2295246"/>
                <a:ext cx="143640" cy="237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3E4884-70DC-451E-9C2A-1BBC898DB3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72690" y="2286606"/>
                  <a:ext cx="161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3A28A3-0AF6-4790-BD4B-077CCAFBF1C1}"/>
                    </a:ext>
                  </a:extLst>
                </p14:cNvPr>
                <p14:cNvContentPartPr/>
                <p14:nvPr/>
              </p14:nvContentPartPr>
              <p14:xfrm>
                <a:off x="4672050" y="1999686"/>
                <a:ext cx="90360" cy="379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3A28A3-0AF6-4790-BD4B-077CCAFBF1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63050" y="1991046"/>
                  <a:ext cx="1080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3F8577-0134-45E1-B05C-A158D498BC08}"/>
                    </a:ext>
                  </a:extLst>
                </p14:cNvPr>
                <p14:cNvContentPartPr/>
                <p14:nvPr/>
              </p14:nvContentPartPr>
              <p14:xfrm>
                <a:off x="4635330" y="1959366"/>
                <a:ext cx="189720" cy="160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3F8577-0134-45E1-B05C-A158D498BC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26330" y="1950366"/>
                  <a:ext cx="207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38C0DA-8C37-46DF-A8D5-F96AAB970F71}"/>
                    </a:ext>
                  </a:extLst>
                </p14:cNvPr>
                <p14:cNvContentPartPr/>
                <p14:nvPr/>
              </p14:nvContentPartPr>
              <p14:xfrm>
                <a:off x="4963650" y="2431326"/>
                <a:ext cx="135000" cy="82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38C0DA-8C37-46DF-A8D5-F96AAB970F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55010" y="2422326"/>
                  <a:ext cx="152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7E930EB-EA0D-43A9-A922-97C8989E70D5}"/>
                    </a:ext>
                  </a:extLst>
                </p14:cNvPr>
                <p14:cNvContentPartPr/>
                <p14:nvPr/>
              </p14:nvContentPartPr>
              <p14:xfrm>
                <a:off x="5346690" y="2880966"/>
                <a:ext cx="39960" cy="75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7E930EB-EA0D-43A9-A922-97C8989E70D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38050" y="2872326"/>
                  <a:ext cx="57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89CB1F-D625-4870-B8CA-C6BB7ADFEF02}"/>
                    </a:ext>
                  </a:extLst>
                </p14:cNvPr>
                <p14:cNvContentPartPr/>
                <p14:nvPr/>
              </p14:nvContentPartPr>
              <p14:xfrm>
                <a:off x="5338770" y="2884206"/>
                <a:ext cx="69840" cy="79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89CB1F-D625-4870-B8CA-C6BB7ADFEF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29770" y="2875566"/>
                  <a:ext cx="87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6D9CC27-8D5E-4CAD-9A92-F434C4F68369}"/>
                    </a:ext>
                  </a:extLst>
                </p14:cNvPr>
                <p14:cNvContentPartPr/>
                <p14:nvPr/>
              </p14:nvContentPartPr>
              <p14:xfrm>
                <a:off x="6157770" y="3229806"/>
                <a:ext cx="112320" cy="271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6D9CC27-8D5E-4CAD-9A92-F434C4F6836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49130" y="3220806"/>
                  <a:ext cx="12996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415DA42-F6C2-4DFD-A288-10DBDFACF676}"/>
                  </a:ext>
                </a:extLst>
              </p14:cNvPr>
              <p14:cNvContentPartPr/>
              <p14:nvPr/>
            </p14:nvContentPartPr>
            <p14:xfrm>
              <a:off x="5154810" y="3570726"/>
              <a:ext cx="129600" cy="152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415DA42-F6C2-4DFD-A288-10DBDFACF67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146170" y="3561726"/>
                <a:ext cx="1472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A5D6A07-37A6-4A28-856E-0F764F05D8CB}"/>
              </a:ext>
            </a:extLst>
          </p:cNvPr>
          <p:cNvGrpSpPr/>
          <p:nvPr/>
        </p:nvGrpSpPr>
        <p:grpSpPr>
          <a:xfrm>
            <a:off x="5182890" y="4256166"/>
            <a:ext cx="127440" cy="107280"/>
            <a:chOff x="5182890" y="4256166"/>
            <a:chExt cx="12744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E81F66-19ED-46F2-9BC0-99AF4033DF20}"/>
                    </a:ext>
                  </a:extLst>
                </p14:cNvPr>
                <p14:cNvContentPartPr/>
                <p14:nvPr/>
              </p14:nvContentPartPr>
              <p14:xfrm>
                <a:off x="5182890" y="4256166"/>
                <a:ext cx="108000" cy="23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E81F66-19ED-46F2-9BC0-99AF4033DF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74250" y="4247166"/>
                  <a:ext cx="125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C9558C-EE30-4D41-970E-8E64A61679A5}"/>
                    </a:ext>
                  </a:extLst>
                </p14:cNvPr>
                <p14:cNvContentPartPr/>
                <p14:nvPr/>
              </p14:nvContentPartPr>
              <p14:xfrm>
                <a:off x="5191530" y="4344006"/>
                <a:ext cx="118800" cy="19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C9558C-EE30-4D41-970E-8E64A61679A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82890" y="4335366"/>
                  <a:ext cx="1364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D023DB-6B0F-4C15-ADA1-DC7B7EE88C1A}"/>
              </a:ext>
            </a:extLst>
          </p:cNvPr>
          <p:cNvGrpSpPr/>
          <p:nvPr/>
        </p:nvGrpSpPr>
        <p:grpSpPr>
          <a:xfrm>
            <a:off x="5597970" y="4109646"/>
            <a:ext cx="236880" cy="208800"/>
            <a:chOff x="5597970" y="4109646"/>
            <a:chExt cx="23688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BA66D4-3DAF-42F7-A5AB-97C61070266A}"/>
                    </a:ext>
                  </a:extLst>
                </p14:cNvPr>
                <p14:cNvContentPartPr/>
                <p14:nvPr/>
              </p14:nvContentPartPr>
              <p14:xfrm>
                <a:off x="5597970" y="4111806"/>
                <a:ext cx="222480" cy="21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BA66D4-3DAF-42F7-A5AB-97C61070266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89330" y="4102806"/>
                  <a:ext cx="240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F08EAE3-F737-47FB-8955-27977AD2285D}"/>
                    </a:ext>
                  </a:extLst>
                </p14:cNvPr>
                <p14:cNvContentPartPr/>
                <p14:nvPr/>
              </p14:nvContentPartPr>
              <p14:xfrm>
                <a:off x="5602650" y="4109646"/>
                <a:ext cx="232200" cy="208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F08EAE3-F737-47FB-8955-27977AD228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93650" y="4100646"/>
                  <a:ext cx="2498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D315C1B-70E1-48D5-BB9E-7A4C5E31CDF2}"/>
              </a:ext>
            </a:extLst>
          </p:cNvPr>
          <p:cNvGrpSpPr/>
          <p:nvPr/>
        </p:nvGrpSpPr>
        <p:grpSpPr>
          <a:xfrm>
            <a:off x="5583210" y="4440846"/>
            <a:ext cx="627120" cy="238320"/>
            <a:chOff x="5583210" y="4440846"/>
            <a:chExt cx="6271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E320BFA-6C9D-4454-8B8E-6682F574BD95}"/>
                    </a:ext>
                  </a:extLst>
                </p14:cNvPr>
                <p14:cNvContentPartPr/>
                <p14:nvPr/>
              </p14:nvContentPartPr>
              <p14:xfrm>
                <a:off x="5583210" y="4482966"/>
                <a:ext cx="118080" cy="118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E320BFA-6C9D-4454-8B8E-6682F574BD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74210" y="4473966"/>
                  <a:ext cx="135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E8EFF3-E4EF-411E-85F2-1F6FA45586F6}"/>
                    </a:ext>
                  </a:extLst>
                </p14:cNvPr>
                <p14:cNvContentPartPr/>
                <p14:nvPr/>
              </p14:nvContentPartPr>
              <p14:xfrm>
                <a:off x="5736930" y="4488006"/>
                <a:ext cx="70560" cy="118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E8EFF3-E4EF-411E-85F2-1F6FA45586F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27930" y="4479366"/>
                  <a:ext cx="88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43E20F-5E64-42C0-8BBB-20054E58561F}"/>
                    </a:ext>
                  </a:extLst>
                </p14:cNvPr>
                <p14:cNvContentPartPr/>
                <p14:nvPr/>
              </p14:nvContentPartPr>
              <p14:xfrm>
                <a:off x="5858250" y="4471806"/>
                <a:ext cx="96840" cy="140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43E20F-5E64-42C0-8BBB-20054E58561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49250" y="4462806"/>
                  <a:ext cx="114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26AAE7-6F99-44E8-AEBB-FD437550E0F7}"/>
                    </a:ext>
                  </a:extLst>
                </p14:cNvPr>
                <p14:cNvContentPartPr/>
                <p14:nvPr/>
              </p14:nvContentPartPr>
              <p14:xfrm>
                <a:off x="5888130" y="4535886"/>
                <a:ext cx="87120" cy="10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26AAE7-6F99-44E8-AEBB-FD437550E0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79130" y="4526886"/>
                  <a:ext cx="10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5556AE-1E7E-4EB3-A30E-443B2194D742}"/>
                    </a:ext>
                  </a:extLst>
                </p14:cNvPr>
                <p14:cNvContentPartPr/>
                <p14:nvPr/>
              </p14:nvContentPartPr>
              <p14:xfrm>
                <a:off x="6044370" y="4440846"/>
                <a:ext cx="165960" cy="23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5556AE-1E7E-4EB3-A30E-443B2194D74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35370" y="4431846"/>
                  <a:ext cx="183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A6FC9D-C6BD-4099-A0D7-CB0A9160F954}"/>
                    </a:ext>
                  </a:extLst>
                </p14:cNvPr>
                <p14:cNvContentPartPr/>
                <p14:nvPr/>
              </p14:nvContentPartPr>
              <p14:xfrm>
                <a:off x="6147330" y="4451646"/>
                <a:ext cx="48600" cy="227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A6FC9D-C6BD-4099-A0D7-CB0A9160F9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38690" y="4442646"/>
                  <a:ext cx="6624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2C58BBD-BF11-4B0E-9DAE-6B998469785F}"/>
                  </a:ext>
                </a:extLst>
              </p14:cNvPr>
              <p14:cNvContentPartPr/>
              <p14:nvPr/>
            </p14:nvContentPartPr>
            <p14:xfrm>
              <a:off x="6404370" y="4035486"/>
              <a:ext cx="95760" cy="3690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2C58BBD-BF11-4B0E-9DAE-6B998469785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95730" y="4026846"/>
                <a:ext cx="11340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1CEF75F-249A-4635-AFA8-0B9557DDBC5E}"/>
              </a:ext>
            </a:extLst>
          </p:cNvPr>
          <p:cNvGrpSpPr/>
          <p:nvPr/>
        </p:nvGrpSpPr>
        <p:grpSpPr>
          <a:xfrm>
            <a:off x="6706050" y="3959886"/>
            <a:ext cx="1211040" cy="466200"/>
            <a:chOff x="6706050" y="3959886"/>
            <a:chExt cx="12110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2A2FBD-D02B-4ED8-A7C0-C077C405FD84}"/>
                    </a:ext>
                  </a:extLst>
                </p14:cNvPr>
                <p14:cNvContentPartPr/>
                <p14:nvPr/>
              </p14:nvContentPartPr>
              <p14:xfrm>
                <a:off x="6706050" y="4120086"/>
                <a:ext cx="94320" cy="196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2A2FBD-D02B-4ED8-A7C0-C077C405FD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97410" y="4111446"/>
                  <a:ext cx="111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267895-919C-40FA-B49C-5141BE915281}"/>
                    </a:ext>
                  </a:extLst>
                </p14:cNvPr>
                <p14:cNvContentPartPr/>
                <p14:nvPr/>
              </p14:nvContentPartPr>
              <p14:xfrm>
                <a:off x="6866610" y="4266966"/>
                <a:ext cx="81720" cy="85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267895-919C-40FA-B49C-5141BE91528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57970" y="4258326"/>
                  <a:ext cx="99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8554B29-3338-4FAF-8F2E-F90204400AD9}"/>
                    </a:ext>
                  </a:extLst>
                </p14:cNvPr>
                <p14:cNvContentPartPr/>
                <p14:nvPr/>
              </p14:nvContentPartPr>
              <p14:xfrm>
                <a:off x="6998370" y="4276686"/>
                <a:ext cx="73800" cy="88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8554B29-3338-4FAF-8F2E-F90204400AD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89370" y="4267686"/>
                  <a:ext cx="91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9A5C62A-467A-4392-89AA-F8BA6A89C1EE}"/>
                    </a:ext>
                  </a:extLst>
                </p14:cNvPr>
                <p14:cNvContentPartPr/>
                <p14:nvPr/>
              </p14:nvContentPartPr>
              <p14:xfrm>
                <a:off x="7156770" y="4164726"/>
                <a:ext cx="113400" cy="158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9A5C62A-467A-4392-89AA-F8BA6A89C1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48130" y="4155726"/>
                  <a:ext cx="131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F3E0910-60C9-4713-9BEB-6DB9C0D8B31C}"/>
                    </a:ext>
                  </a:extLst>
                </p14:cNvPr>
                <p14:cNvContentPartPr/>
                <p14:nvPr/>
              </p14:nvContentPartPr>
              <p14:xfrm>
                <a:off x="7346490" y="4116846"/>
                <a:ext cx="97560" cy="233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F3E0910-60C9-4713-9BEB-6DB9C0D8B3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37490" y="4107846"/>
                  <a:ext cx="115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4241437-6293-418B-89DA-CB5C10814A03}"/>
                    </a:ext>
                  </a:extLst>
                </p14:cNvPr>
                <p14:cNvContentPartPr/>
                <p14:nvPr/>
              </p14:nvContentPartPr>
              <p14:xfrm>
                <a:off x="7499850" y="4275246"/>
                <a:ext cx="70560" cy="87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4241437-6293-418B-89DA-CB5C10814A0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91210" y="4266246"/>
                  <a:ext cx="88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F48D87-7CC4-43BC-8366-BA01D5C05F18}"/>
                    </a:ext>
                  </a:extLst>
                </p14:cNvPr>
                <p14:cNvContentPartPr/>
                <p14:nvPr/>
              </p14:nvContentPartPr>
              <p14:xfrm>
                <a:off x="7628010" y="4254366"/>
                <a:ext cx="136440" cy="114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F48D87-7CC4-43BC-8366-BA01D5C05F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19370" y="4245366"/>
                  <a:ext cx="154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0A92CC-8FB0-4897-834C-C7E472B802B1}"/>
                    </a:ext>
                  </a:extLst>
                </p14:cNvPr>
                <p14:cNvContentPartPr/>
                <p14:nvPr/>
              </p14:nvContentPartPr>
              <p14:xfrm>
                <a:off x="7805850" y="3959886"/>
                <a:ext cx="111240" cy="466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0A92CC-8FB0-4897-834C-C7E472B802B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96850" y="3951246"/>
                  <a:ext cx="12888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4F32DF-DAAB-41B1-B018-78CF931FC29A}"/>
              </a:ext>
            </a:extLst>
          </p:cNvPr>
          <p:cNvGrpSpPr/>
          <p:nvPr/>
        </p:nvGrpSpPr>
        <p:grpSpPr>
          <a:xfrm>
            <a:off x="8151810" y="4065726"/>
            <a:ext cx="775440" cy="558360"/>
            <a:chOff x="8151810" y="4065726"/>
            <a:chExt cx="77544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308C81E-A021-49BC-ACA3-5F59CE76BFC8}"/>
                    </a:ext>
                  </a:extLst>
                </p14:cNvPr>
                <p14:cNvContentPartPr/>
                <p14:nvPr/>
              </p14:nvContentPartPr>
              <p14:xfrm>
                <a:off x="8151810" y="4176606"/>
                <a:ext cx="100080" cy="25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308C81E-A021-49BC-ACA3-5F59CE76BFC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42810" y="4167606"/>
                  <a:ext cx="117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F683E1-7826-4008-99F0-7EC417F4B34D}"/>
                    </a:ext>
                  </a:extLst>
                </p14:cNvPr>
                <p14:cNvContentPartPr/>
                <p14:nvPr/>
              </p14:nvContentPartPr>
              <p14:xfrm>
                <a:off x="8153610" y="4248966"/>
                <a:ext cx="75960" cy="15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F683E1-7826-4008-99F0-7EC417F4B3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44610" y="4239966"/>
                  <a:ext cx="93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04D38F-12A5-475F-BEEF-DEADD62DD66D}"/>
                    </a:ext>
                  </a:extLst>
                </p14:cNvPr>
                <p14:cNvContentPartPr/>
                <p14:nvPr/>
              </p14:nvContentPartPr>
              <p14:xfrm>
                <a:off x="8527650" y="4065726"/>
                <a:ext cx="203760" cy="37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04D38F-12A5-475F-BEEF-DEADD62DD66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19010" y="4056726"/>
                  <a:ext cx="22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9863F4-112F-4132-B871-5767DE8196E6}"/>
                    </a:ext>
                  </a:extLst>
                </p14:cNvPr>
                <p14:cNvContentPartPr/>
                <p14:nvPr/>
              </p14:nvContentPartPr>
              <p14:xfrm>
                <a:off x="8481210" y="4079406"/>
                <a:ext cx="218880" cy="277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9863F4-112F-4132-B871-5767DE8196E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72570" y="4070406"/>
                  <a:ext cx="236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5C895B9-3163-4ABE-9322-CA8CED7FC7E6}"/>
                    </a:ext>
                  </a:extLst>
                </p14:cNvPr>
                <p14:cNvContentPartPr/>
                <p14:nvPr/>
              </p14:nvContentPartPr>
              <p14:xfrm>
                <a:off x="8420370" y="4481166"/>
                <a:ext cx="122400" cy="104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5C895B9-3163-4ABE-9322-CA8CED7FC7E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11730" y="4472166"/>
                  <a:ext cx="14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3468132-82AC-4E6C-9437-28675B3152D6}"/>
                    </a:ext>
                  </a:extLst>
                </p14:cNvPr>
                <p14:cNvContentPartPr/>
                <p14:nvPr/>
              </p14:nvContentPartPr>
              <p14:xfrm>
                <a:off x="8575890" y="4470726"/>
                <a:ext cx="179640" cy="126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3468132-82AC-4E6C-9437-28675B3152D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67250" y="4461726"/>
                  <a:ext cx="197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215642-7FDF-4537-82BB-A944305E8534}"/>
                    </a:ext>
                  </a:extLst>
                </p14:cNvPr>
                <p14:cNvContentPartPr/>
                <p14:nvPr/>
              </p14:nvContentPartPr>
              <p14:xfrm>
                <a:off x="8711250" y="4437966"/>
                <a:ext cx="216000" cy="122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215642-7FDF-4537-82BB-A944305E853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02250" y="4429326"/>
                  <a:ext cx="233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98E1287-E04B-4FC4-9811-B84E495D8B74}"/>
                    </a:ext>
                  </a:extLst>
                </p14:cNvPr>
                <p14:cNvContentPartPr/>
                <p14:nvPr/>
              </p14:nvContentPartPr>
              <p14:xfrm>
                <a:off x="8891970" y="4477206"/>
                <a:ext cx="10440" cy="146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98E1287-E04B-4FC4-9811-B84E495D8B7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83330" y="4468206"/>
                  <a:ext cx="280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82BAAA2-0DE6-4D9A-A10B-6F1C4A04E7F7}"/>
              </a:ext>
            </a:extLst>
          </p:cNvPr>
          <p:cNvGrpSpPr/>
          <p:nvPr/>
        </p:nvGrpSpPr>
        <p:grpSpPr>
          <a:xfrm>
            <a:off x="9145410" y="4128726"/>
            <a:ext cx="457200" cy="223920"/>
            <a:chOff x="9145410" y="4128726"/>
            <a:chExt cx="45720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EF6AA46-5E69-409A-B284-8CACB218EC36}"/>
                    </a:ext>
                  </a:extLst>
                </p14:cNvPr>
                <p14:cNvContentPartPr/>
                <p14:nvPr/>
              </p14:nvContentPartPr>
              <p14:xfrm>
                <a:off x="9145410" y="4128726"/>
                <a:ext cx="135000" cy="214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EF6AA46-5E69-409A-B284-8CACB218EC3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36770" y="4119726"/>
                  <a:ext cx="152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8587E2B-EABD-43AF-ABB8-96F9BAC8890A}"/>
                    </a:ext>
                  </a:extLst>
                </p14:cNvPr>
                <p14:cNvContentPartPr/>
                <p14:nvPr/>
              </p14:nvContentPartPr>
              <p14:xfrm>
                <a:off x="9354930" y="4241046"/>
                <a:ext cx="81720" cy="109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8587E2B-EABD-43AF-ABB8-96F9BAC8890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45930" y="4232046"/>
                  <a:ext cx="99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8B2202-DA43-4A2B-B82F-AFCAD70B893F}"/>
                    </a:ext>
                  </a:extLst>
                </p14:cNvPr>
                <p14:cNvContentPartPr/>
                <p14:nvPr/>
              </p14:nvContentPartPr>
              <p14:xfrm>
                <a:off x="9489210" y="4261926"/>
                <a:ext cx="113400" cy="90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8B2202-DA43-4A2B-B82F-AFCAD70B893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80570" y="4252926"/>
                  <a:ext cx="1310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BE1EF15-4866-4C7E-9497-00B3F6E747B8}"/>
              </a:ext>
            </a:extLst>
          </p:cNvPr>
          <p:cNvGrpSpPr/>
          <p:nvPr/>
        </p:nvGrpSpPr>
        <p:grpSpPr>
          <a:xfrm>
            <a:off x="9939570" y="4122606"/>
            <a:ext cx="106560" cy="172800"/>
            <a:chOff x="9939570" y="4122606"/>
            <a:chExt cx="10656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14AB29-51FE-427C-BAB5-AE0E416C5FF6}"/>
                    </a:ext>
                  </a:extLst>
                </p14:cNvPr>
                <p14:cNvContentPartPr/>
                <p14:nvPr/>
              </p14:nvContentPartPr>
              <p14:xfrm>
                <a:off x="9945330" y="4122606"/>
                <a:ext cx="84240" cy="98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14AB29-51FE-427C-BAB5-AE0E416C5F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36690" y="4113606"/>
                  <a:ext cx="101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AF0E135-3F1F-4689-98F1-2D271978DD89}"/>
                    </a:ext>
                  </a:extLst>
                </p14:cNvPr>
                <p14:cNvContentPartPr/>
                <p14:nvPr/>
              </p14:nvContentPartPr>
              <p14:xfrm>
                <a:off x="9939570" y="4266966"/>
                <a:ext cx="106560" cy="28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AF0E135-3F1F-4689-98F1-2D271978DD8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30930" y="4258326"/>
                  <a:ext cx="1242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B3B3FD9-7E0B-4A05-8D4F-021DA537B9BE}"/>
              </a:ext>
            </a:extLst>
          </p:cNvPr>
          <p:cNvGrpSpPr/>
          <p:nvPr/>
        </p:nvGrpSpPr>
        <p:grpSpPr>
          <a:xfrm>
            <a:off x="10276890" y="4075086"/>
            <a:ext cx="199080" cy="215280"/>
            <a:chOff x="10276890" y="4075086"/>
            <a:chExt cx="19908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CC1B94-B44C-4B0D-83EC-ABED767D14B6}"/>
                    </a:ext>
                  </a:extLst>
                </p14:cNvPr>
                <p14:cNvContentPartPr/>
                <p14:nvPr/>
              </p14:nvContentPartPr>
              <p14:xfrm>
                <a:off x="10276890" y="4075086"/>
                <a:ext cx="166680" cy="28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CC1B94-B44C-4B0D-83EC-ABED767D14B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67890" y="4066086"/>
                  <a:ext cx="184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EAC4388-97C2-4D50-89EA-BC104624259B}"/>
                    </a:ext>
                  </a:extLst>
                </p14:cNvPr>
                <p14:cNvContentPartPr/>
                <p14:nvPr/>
              </p14:nvContentPartPr>
              <p14:xfrm>
                <a:off x="10289850" y="4083006"/>
                <a:ext cx="186120" cy="207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EAC4388-97C2-4D50-89EA-BC104624259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81210" y="4074366"/>
                  <a:ext cx="2037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36CF353-1F07-4C5F-9C18-74FBD03D796D}"/>
              </a:ext>
            </a:extLst>
          </p:cNvPr>
          <p:cNvGrpSpPr/>
          <p:nvPr/>
        </p:nvGrpSpPr>
        <p:grpSpPr>
          <a:xfrm>
            <a:off x="10193370" y="4389726"/>
            <a:ext cx="495360" cy="184680"/>
            <a:chOff x="10193370" y="4389726"/>
            <a:chExt cx="49536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EFB734B-8532-4732-B9F8-E765B278F077}"/>
                    </a:ext>
                  </a:extLst>
                </p14:cNvPr>
                <p14:cNvContentPartPr/>
                <p14:nvPr/>
              </p14:nvContentPartPr>
              <p14:xfrm>
                <a:off x="10193370" y="4431126"/>
                <a:ext cx="127440" cy="84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EFB734B-8532-4732-B9F8-E765B278F0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84730" y="4422126"/>
                  <a:ext cx="145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1D30EF-C9E4-44E7-A002-E70C66C6F120}"/>
                    </a:ext>
                  </a:extLst>
                </p14:cNvPr>
                <p14:cNvContentPartPr/>
                <p14:nvPr/>
              </p14:nvContentPartPr>
              <p14:xfrm>
                <a:off x="10363290" y="4399806"/>
                <a:ext cx="67320" cy="98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1D30EF-C9E4-44E7-A002-E70C66C6F12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54650" y="4390806"/>
                  <a:ext cx="84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407B0AC-4AA8-4DFB-A6BE-A6AE5BE2F6FE}"/>
                    </a:ext>
                  </a:extLst>
                </p14:cNvPr>
                <p14:cNvContentPartPr/>
                <p14:nvPr/>
              </p14:nvContentPartPr>
              <p14:xfrm>
                <a:off x="10484610" y="4408806"/>
                <a:ext cx="79920" cy="120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407B0AC-4AA8-4DFB-A6BE-A6AE5BE2F6F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75970" y="4400166"/>
                  <a:ext cx="97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478375-206F-4A25-B336-761800A39968}"/>
                    </a:ext>
                  </a:extLst>
                </p14:cNvPr>
                <p14:cNvContentPartPr/>
                <p14:nvPr/>
              </p14:nvContentPartPr>
              <p14:xfrm>
                <a:off x="10568490" y="4389726"/>
                <a:ext cx="120240" cy="184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478375-206F-4A25-B336-761800A3996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59850" y="4380726"/>
                  <a:ext cx="1378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C4DFD4F-56D2-4331-AD08-6D9781182208}"/>
              </a:ext>
            </a:extLst>
          </p:cNvPr>
          <p:cNvGrpSpPr/>
          <p:nvPr/>
        </p:nvGrpSpPr>
        <p:grpSpPr>
          <a:xfrm>
            <a:off x="10905810" y="4187046"/>
            <a:ext cx="352080" cy="151920"/>
            <a:chOff x="10905810" y="4187046"/>
            <a:chExt cx="35208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2DA9C19-1CEA-46B8-A131-3CBAE00B9D3B}"/>
                    </a:ext>
                  </a:extLst>
                </p14:cNvPr>
                <p14:cNvContentPartPr/>
                <p14:nvPr/>
              </p14:nvContentPartPr>
              <p14:xfrm>
                <a:off x="10905810" y="4187046"/>
                <a:ext cx="147960" cy="110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2DA9C19-1CEA-46B8-A131-3CBAE00B9D3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97170" y="4178046"/>
                  <a:ext cx="165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159798-412C-416A-8EBD-D7CFBC5DA50B}"/>
                    </a:ext>
                  </a:extLst>
                </p14:cNvPr>
                <p14:cNvContentPartPr/>
                <p14:nvPr/>
              </p14:nvContentPartPr>
              <p14:xfrm>
                <a:off x="11102010" y="4205766"/>
                <a:ext cx="155880" cy="133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159798-412C-416A-8EBD-D7CFBC5DA50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93370" y="4197126"/>
                  <a:ext cx="1735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F85B438-8171-4761-A2D4-6B87E796C8F1}"/>
              </a:ext>
            </a:extLst>
          </p:cNvPr>
          <p:cNvGrpSpPr/>
          <p:nvPr/>
        </p:nvGrpSpPr>
        <p:grpSpPr>
          <a:xfrm>
            <a:off x="9916530" y="4941966"/>
            <a:ext cx="1253880" cy="277560"/>
            <a:chOff x="9916530" y="4941966"/>
            <a:chExt cx="125388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71984C-4D73-4B76-BCBB-48F6E0C3EC27}"/>
                    </a:ext>
                  </a:extLst>
                </p14:cNvPr>
                <p14:cNvContentPartPr/>
                <p14:nvPr/>
              </p14:nvContentPartPr>
              <p14:xfrm>
                <a:off x="9916530" y="4987326"/>
                <a:ext cx="113040" cy="28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71984C-4D73-4B76-BCBB-48F6E0C3EC2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07890" y="4978686"/>
                  <a:ext cx="13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BA6DD6-5710-4D8B-9E41-D64DACADF5CB}"/>
                    </a:ext>
                  </a:extLst>
                </p14:cNvPr>
                <p14:cNvContentPartPr/>
                <p14:nvPr/>
              </p14:nvContentPartPr>
              <p14:xfrm>
                <a:off x="9931650" y="5062206"/>
                <a:ext cx="98640" cy="17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BA6DD6-5710-4D8B-9E41-D64DACADF5C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22650" y="5053206"/>
                  <a:ext cx="116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61C304B-FBAE-4408-96F4-28D7EF5026C1}"/>
                    </a:ext>
                  </a:extLst>
                </p14:cNvPr>
                <p14:cNvContentPartPr/>
                <p14:nvPr/>
              </p14:nvContentPartPr>
              <p14:xfrm>
                <a:off x="10167090" y="4988766"/>
                <a:ext cx="147960" cy="149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61C304B-FBAE-4408-96F4-28D7EF5026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58090" y="4979766"/>
                  <a:ext cx="165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AB4518-2CA5-4319-AAE0-E1407FFC9B3D}"/>
                    </a:ext>
                  </a:extLst>
                </p14:cNvPr>
                <p14:cNvContentPartPr/>
                <p14:nvPr/>
              </p14:nvContentPartPr>
              <p14:xfrm>
                <a:off x="10337730" y="5033406"/>
                <a:ext cx="168120" cy="126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AB4518-2CA5-4319-AAE0-E1407FFC9B3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28730" y="5024406"/>
                  <a:ext cx="185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0F0E6F9-1B0F-4D68-BB83-6B32053272EB}"/>
                    </a:ext>
                  </a:extLst>
                </p14:cNvPr>
                <p14:cNvContentPartPr/>
                <p14:nvPr/>
              </p14:nvContentPartPr>
              <p14:xfrm>
                <a:off x="10610250" y="4989846"/>
                <a:ext cx="92160" cy="205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0F0E6F9-1B0F-4D68-BB83-6B32053272E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601610" y="4980846"/>
                  <a:ext cx="109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40E170A-AFE5-4322-83FB-225333148539}"/>
                    </a:ext>
                  </a:extLst>
                </p14:cNvPr>
                <p14:cNvContentPartPr/>
                <p14:nvPr/>
              </p14:nvContentPartPr>
              <p14:xfrm>
                <a:off x="10739850" y="5052126"/>
                <a:ext cx="83880" cy="100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40E170A-AFE5-4322-83FB-2253331485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30850" y="5043126"/>
                  <a:ext cx="101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6534ADB-AF23-4E92-97A2-3527A5C96B52}"/>
                    </a:ext>
                  </a:extLst>
                </p14:cNvPr>
                <p14:cNvContentPartPr/>
                <p14:nvPr/>
              </p14:nvContentPartPr>
              <p14:xfrm>
                <a:off x="10856490" y="5044566"/>
                <a:ext cx="181080" cy="123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6534ADB-AF23-4E92-97A2-3527A5C96B5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47490" y="5035566"/>
                  <a:ext cx="198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10D7E72-F8F7-4013-B57D-11EB4DB2758D}"/>
                    </a:ext>
                  </a:extLst>
                </p14:cNvPr>
                <p14:cNvContentPartPr/>
                <p14:nvPr/>
              </p14:nvContentPartPr>
              <p14:xfrm>
                <a:off x="11077170" y="4941966"/>
                <a:ext cx="93240" cy="277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10D7E72-F8F7-4013-B57D-11EB4DB2758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068530" y="4932966"/>
                  <a:ext cx="11088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5D1E357-6588-4941-99C2-F4A73D16F9CF}"/>
              </a:ext>
            </a:extLst>
          </p:cNvPr>
          <p:cNvGrpSpPr/>
          <p:nvPr/>
        </p:nvGrpSpPr>
        <p:grpSpPr>
          <a:xfrm>
            <a:off x="11294970" y="5307726"/>
            <a:ext cx="159120" cy="158040"/>
            <a:chOff x="11294970" y="5307726"/>
            <a:chExt cx="15912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8354061-E659-4777-A36E-0FDDF13F922A}"/>
                    </a:ext>
                  </a:extLst>
                </p14:cNvPr>
                <p14:cNvContentPartPr/>
                <p14:nvPr/>
              </p14:nvContentPartPr>
              <p14:xfrm>
                <a:off x="11294970" y="5314206"/>
                <a:ext cx="50040" cy="124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8354061-E659-4777-A36E-0FDDF13F922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86330" y="5305206"/>
                  <a:ext cx="67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73E89CF-2109-4231-8B03-208F56A1D0D8}"/>
                    </a:ext>
                  </a:extLst>
                </p14:cNvPr>
                <p14:cNvContentPartPr/>
                <p14:nvPr/>
              </p14:nvContentPartPr>
              <p14:xfrm>
                <a:off x="11301090" y="5307726"/>
                <a:ext cx="153000" cy="158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73E89CF-2109-4231-8B03-208F56A1D0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92450" y="5298726"/>
                  <a:ext cx="170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637DB4D-5596-4475-8184-8DE6A7DC5903}"/>
                    </a:ext>
                  </a:extLst>
                </p14:cNvPr>
                <p14:cNvContentPartPr/>
                <p14:nvPr/>
              </p14:nvContentPartPr>
              <p14:xfrm>
                <a:off x="11365530" y="5433366"/>
                <a:ext cx="77400" cy="10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637DB4D-5596-4475-8184-8DE6A7DC59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56890" y="5424366"/>
                  <a:ext cx="950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3E0221A-FEAA-44A6-8874-85C77EDAC98C}"/>
              </a:ext>
            </a:extLst>
          </p:cNvPr>
          <p:cNvGrpSpPr/>
          <p:nvPr/>
        </p:nvGrpSpPr>
        <p:grpSpPr>
          <a:xfrm>
            <a:off x="7088010" y="250446"/>
            <a:ext cx="749880" cy="242280"/>
            <a:chOff x="7088010" y="250446"/>
            <a:chExt cx="74988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EA6CC5-D6C4-468A-A3FA-5E7F3AB463AA}"/>
                    </a:ext>
                  </a:extLst>
                </p14:cNvPr>
                <p14:cNvContentPartPr/>
                <p14:nvPr/>
              </p14:nvContentPartPr>
              <p14:xfrm>
                <a:off x="7088010" y="279246"/>
                <a:ext cx="124200" cy="160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EA6CC5-D6C4-468A-A3FA-5E7F3AB463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79010" y="270246"/>
                  <a:ext cx="14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8A80CC4-1746-4FE9-B427-A9FCC4B607AA}"/>
                    </a:ext>
                  </a:extLst>
                </p14:cNvPr>
                <p14:cNvContentPartPr/>
                <p14:nvPr/>
              </p14:nvContentPartPr>
              <p14:xfrm>
                <a:off x="7246050" y="280686"/>
                <a:ext cx="33840" cy="140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8A80CC4-1746-4FE9-B427-A9FCC4B607A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37050" y="272046"/>
                  <a:ext cx="5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C19C4F-C5E8-44A9-AA52-E8F8355A4A0E}"/>
                    </a:ext>
                  </a:extLst>
                </p14:cNvPr>
                <p14:cNvContentPartPr/>
                <p14:nvPr/>
              </p14:nvContentPartPr>
              <p14:xfrm>
                <a:off x="7354050" y="317406"/>
                <a:ext cx="148680" cy="79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C19C4F-C5E8-44A9-AA52-E8F8355A4A0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45410" y="308406"/>
                  <a:ext cx="166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ABD3A70-62EA-4046-B8AB-6BA71859F3B8}"/>
                    </a:ext>
                  </a:extLst>
                </p14:cNvPr>
                <p14:cNvContentPartPr/>
                <p14:nvPr/>
              </p14:nvContentPartPr>
              <p14:xfrm>
                <a:off x="7559250" y="302646"/>
                <a:ext cx="98640" cy="190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ABD3A70-62EA-4046-B8AB-6BA71859F3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50250" y="294006"/>
                  <a:ext cx="116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1F0ECB7-4D55-41ED-99A3-90EBD8F3DF0D}"/>
                    </a:ext>
                  </a:extLst>
                </p14:cNvPr>
                <p14:cNvContentPartPr/>
                <p14:nvPr/>
              </p14:nvContentPartPr>
              <p14:xfrm>
                <a:off x="7675170" y="250446"/>
                <a:ext cx="162720" cy="155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1F0ECB7-4D55-41ED-99A3-90EBD8F3DF0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66170" y="241806"/>
                  <a:ext cx="1803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BF62EF4-0723-4D51-9F83-B7A1136BEC12}"/>
              </a:ext>
            </a:extLst>
          </p:cNvPr>
          <p:cNvGrpSpPr/>
          <p:nvPr/>
        </p:nvGrpSpPr>
        <p:grpSpPr>
          <a:xfrm>
            <a:off x="8050650" y="246846"/>
            <a:ext cx="556200" cy="291600"/>
            <a:chOff x="8050650" y="246846"/>
            <a:chExt cx="55620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7D0076E-31D3-4042-9C20-7B9B033AD076}"/>
                    </a:ext>
                  </a:extLst>
                </p14:cNvPr>
                <p14:cNvContentPartPr/>
                <p14:nvPr/>
              </p14:nvContentPartPr>
              <p14:xfrm>
                <a:off x="8050650" y="310206"/>
                <a:ext cx="88200" cy="228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7D0076E-31D3-4042-9C20-7B9B033AD07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41650" y="301566"/>
                  <a:ext cx="105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4AEB852-2478-48DC-BE94-334AAB8C2EDB}"/>
                    </a:ext>
                  </a:extLst>
                </p14:cNvPr>
                <p14:cNvContentPartPr/>
                <p14:nvPr/>
              </p14:nvContentPartPr>
              <p14:xfrm>
                <a:off x="8182410" y="299406"/>
                <a:ext cx="59760" cy="118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4AEB852-2478-48DC-BE94-334AAB8C2ED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73410" y="290766"/>
                  <a:ext cx="7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8CF111-B21B-4DC5-9E73-C04419DFA06E}"/>
                    </a:ext>
                  </a:extLst>
                </p14:cNvPr>
                <p14:cNvContentPartPr/>
                <p14:nvPr/>
              </p14:nvContentPartPr>
              <p14:xfrm>
                <a:off x="8292930" y="311286"/>
                <a:ext cx="139680" cy="227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8CF111-B21B-4DC5-9E73-C04419DFA06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83930" y="302286"/>
                  <a:ext cx="157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D440002-E455-4304-B6AD-120DE02BB6E2}"/>
                    </a:ext>
                  </a:extLst>
                </p14:cNvPr>
                <p14:cNvContentPartPr/>
                <p14:nvPr/>
              </p14:nvContentPartPr>
              <p14:xfrm>
                <a:off x="8394810" y="315966"/>
                <a:ext cx="73440" cy="92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D440002-E455-4304-B6AD-120DE02BB6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86170" y="307326"/>
                  <a:ext cx="9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A5C7F4-8453-49D5-A8E9-1C865074036D}"/>
                    </a:ext>
                  </a:extLst>
                </p14:cNvPr>
                <p14:cNvContentPartPr/>
                <p14:nvPr/>
              </p14:nvContentPartPr>
              <p14:xfrm>
                <a:off x="8511810" y="246846"/>
                <a:ext cx="95040" cy="179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A5C7F4-8453-49D5-A8E9-1C865074036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03170" y="237846"/>
                  <a:ext cx="1126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EEDA30E-70A9-4458-AF19-2F7D122F5017}"/>
              </a:ext>
            </a:extLst>
          </p:cNvPr>
          <p:cNvGrpSpPr/>
          <p:nvPr/>
        </p:nvGrpSpPr>
        <p:grpSpPr>
          <a:xfrm>
            <a:off x="9181770" y="129486"/>
            <a:ext cx="765000" cy="350640"/>
            <a:chOff x="9181770" y="129486"/>
            <a:chExt cx="76500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939729-E2FF-4A5C-BD61-ABB29B9A9F45}"/>
                    </a:ext>
                  </a:extLst>
                </p14:cNvPr>
                <p14:cNvContentPartPr/>
                <p14:nvPr/>
              </p14:nvContentPartPr>
              <p14:xfrm>
                <a:off x="9181770" y="224166"/>
                <a:ext cx="113040" cy="197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939729-E2FF-4A5C-BD61-ABB29B9A9F4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73130" y="215526"/>
                  <a:ext cx="130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E69878F-A12A-4E43-8E2F-78AEF70AF999}"/>
                    </a:ext>
                  </a:extLst>
                </p14:cNvPr>
                <p14:cNvContentPartPr/>
                <p14:nvPr/>
              </p14:nvContentPartPr>
              <p14:xfrm>
                <a:off x="9203730" y="243606"/>
                <a:ext cx="106920" cy="192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E69878F-A12A-4E43-8E2F-78AEF70AF99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195090" y="234966"/>
                  <a:ext cx="124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1BF0D38-FDCC-49E1-9F79-21536AA82AAF}"/>
                    </a:ext>
                  </a:extLst>
                </p14:cNvPr>
                <p14:cNvContentPartPr/>
                <p14:nvPr/>
              </p14:nvContentPartPr>
              <p14:xfrm>
                <a:off x="9435210" y="234246"/>
                <a:ext cx="85320" cy="239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1BF0D38-FDCC-49E1-9F79-21536AA82AA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26210" y="225606"/>
                  <a:ext cx="102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0D7972F-BF39-4F54-BFC4-778DE6A12AB6}"/>
                    </a:ext>
                  </a:extLst>
                </p14:cNvPr>
                <p14:cNvContentPartPr/>
                <p14:nvPr/>
              </p14:nvContentPartPr>
              <p14:xfrm>
                <a:off x="9585690" y="321726"/>
                <a:ext cx="103320" cy="101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0D7972F-BF39-4F54-BFC4-778DE6A12A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76690" y="312726"/>
                  <a:ext cx="120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D5E6EB0-5E53-4307-8329-B8D21186836D}"/>
                    </a:ext>
                  </a:extLst>
                </p14:cNvPr>
                <p14:cNvContentPartPr/>
                <p14:nvPr/>
              </p14:nvContentPartPr>
              <p14:xfrm>
                <a:off x="9737970" y="129486"/>
                <a:ext cx="76680" cy="155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D5E6EB0-5E53-4307-8329-B8D2118683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28970" y="120846"/>
                  <a:ext cx="94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CE8989D-F4A0-44D1-A8E8-1D848E5BD0E2}"/>
                    </a:ext>
                  </a:extLst>
                </p14:cNvPr>
                <p14:cNvContentPartPr/>
                <p14:nvPr/>
              </p14:nvContentPartPr>
              <p14:xfrm>
                <a:off x="9839850" y="173406"/>
                <a:ext cx="106920" cy="306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CE8989D-F4A0-44D1-A8E8-1D848E5BD0E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31210" y="164406"/>
                  <a:ext cx="12456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D295DFF-5CB2-4F4A-BC1B-EE133AF4245B}"/>
              </a:ext>
            </a:extLst>
          </p:cNvPr>
          <p:cNvGrpSpPr/>
          <p:nvPr/>
        </p:nvGrpSpPr>
        <p:grpSpPr>
          <a:xfrm>
            <a:off x="10404330" y="1965126"/>
            <a:ext cx="329040" cy="293760"/>
            <a:chOff x="10404330" y="1965126"/>
            <a:chExt cx="3290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59E752-7488-4AD8-8F09-DBAD827D295A}"/>
                    </a:ext>
                  </a:extLst>
                </p14:cNvPr>
                <p14:cNvContentPartPr/>
                <p14:nvPr/>
              </p14:nvContentPartPr>
              <p14:xfrm>
                <a:off x="10493250" y="1965126"/>
                <a:ext cx="107280" cy="78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59E752-7488-4AD8-8F09-DBAD827D29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84610" y="1956486"/>
                  <a:ext cx="124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773ED29-FF96-46CC-83F4-984B0B4C4497}"/>
                    </a:ext>
                  </a:extLst>
                </p14:cNvPr>
                <p14:cNvContentPartPr/>
                <p14:nvPr/>
              </p14:nvContentPartPr>
              <p14:xfrm>
                <a:off x="10404330" y="2090406"/>
                <a:ext cx="329040" cy="26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773ED29-FF96-46CC-83F4-984B0B4C449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395330" y="2081406"/>
                  <a:ext cx="346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A5A060-BE7F-461E-8E4C-73AC72B3DBB7}"/>
                    </a:ext>
                  </a:extLst>
                </p14:cNvPr>
                <p14:cNvContentPartPr/>
                <p14:nvPr/>
              </p14:nvContentPartPr>
              <p14:xfrm>
                <a:off x="10534650" y="2196966"/>
                <a:ext cx="132120" cy="61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A5A060-BE7F-461E-8E4C-73AC72B3DBB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25650" y="2188326"/>
                  <a:ext cx="14976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6390340-EE2E-4F11-84F3-74705C60FC15}"/>
                  </a:ext>
                </a:extLst>
              </p14:cNvPr>
              <p14:cNvContentPartPr/>
              <p14:nvPr/>
            </p14:nvContentPartPr>
            <p14:xfrm>
              <a:off x="11180850" y="1283646"/>
              <a:ext cx="298440" cy="25920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6390340-EE2E-4F11-84F3-74705C60FC15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171850" y="1275006"/>
                <a:ext cx="3160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3C8A49D-8470-4579-922B-156D18B091C7}"/>
                  </a:ext>
                </a:extLst>
              </p14:cNvPr>
              <p14:cNvContentPartPr/>
              <p14:nvPr/>
            </p14:nvContentPartPr>
            <p14:xfrm>
              <a:off x="8538450" y="836166"/>
              <a:ext cx="960120" cy="9414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3C8A49D-8470-4579-922B-156D18B091C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8529450" y="827166"/>
                <a:ext cx="97776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ABBA404-14DB-4AF4-BFC9-6CC6929D09E3}"/>
                  </a:ext>
                </a:extLst>
              </p14:cNvPr>
              <p14:cNvContentPartPr/>
              <p14:nvPr/>
            </p14:nvContentPartPr>
            <p14:xfrm>
              <a:off x="8973690" y="1016886"/>
              <a:ext cx="32760" cy="1616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ABBA404-14DB-4AF4-BFC9-6CC6929D09E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964690" y="1008246"/>
                <a:ext cx="50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8E9D4F9-C28B-4312-9196-4FE93D41ABDC}"/>
                  </a:ext>
                </a:extLst>
              </p14:cNvPr>
              <p14:cNvContentPartPr/>
              <p14:nvPr/>
            </p14:nvContentPartPr>
            <p14:xfrm>
              <a:off x="8975130" y="1069806"/>
              <a:ext cx="95400" cy="9072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8E9D4F9-C28B-4312-9196-4FE93D41ABD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966490" y="1061166"/>
                <a:ext cx="11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79F8C27-6E43-4EA8-AFD3-0D3F72FF540B}"/>
                  </a:ext>
                </a:extLst>
              </p14:cNvPr>
              <p14:cNvContentPartPr/>
              <p14:nvPr/>
            </p14:nvContentPartPr>
            <p14:xfrm>
              <a:off x="9123810" y="1141086"/>
              <a:ext cx="83160" cy="662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79F8C27-6E43-4EA8-AFD3-0D3F72FF540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115170" y="1132086"/>
                <a:ext cx="100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BFE358AD-D486-43F1-90AF-CF3721447947}"/>
                  </a:ext>
                </a:extLst>
              </p14:cNvPr>
              <p14:cNvContentPartPr/>
              <p14:nvPr/>
            </p14:nvContentPartPr>
            <p14:xfrm>
              <a:off x="9085650" y="1251246"/>
              <a:ext cx="177480" cy="1368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BFE358AD-D486-43F1-90AF-CF372144794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077010" y="1242246"/>
                <a:ext cx="195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C3CE4B9-C537-413A-9AE3-13C2B810F9DD}"/>
                  </a:ext>
                </a:extLst>
              </p14:cNvPr>
              <p14:cNvContentPartPr/>
              <p14:nvPr/>
            </p14:nvContentPartPr>
            <p14:xfrm>
              <a:off x="9174210" y="1307046"/>
              <a:ext cx="81360" cy="594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C3CE4B9-C537-413A-9AE3-13C2B810F9D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165570" y="1298046"/>
                <a:ext cx="990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A323197-A460-4B26-80CD-FB58498C8FE4}"/>
                  </a:ext>
                </a:extLst>
              </p14:cNvPr>
              <p14:cNvContentPartPr/>
              <p14:nvPr/>
            </p14:nvContentPartPr>
            <p14:xfrm>
              <a:off x="9387330" y="1246566"/>
              <a:ext cx="258840" cy="2498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A323197-A460-4B26-80CD-FB58498C8FE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378330" y="1237926"/>
                <a:ext cx="27648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4ACED8C-193C-46B9-A8E2-72F8840D2FC1}"/>
              </a:ext>
            </a:extLst>
          </p:cNvPr>
          <p:cNvGrpSpPr/>
          <p:nvPr/>
        </p:nvGrpSpPr>
        <p:grpSpPr>
          <a:xfrm>
            <a:off x="9478410" y="1169166"/>
            <a:ext cx="1867320" cy="631800"/>
            <a:chOff x="9478410" y="1169166"/>
            <a:chExt cx="1867320" cy="6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729D6EF-A60B-48C7-92A3-A036F627FA60}"/>
                    </a:ext>
                  </a:extLst>
                </p14:cNvPr>
                <p14:cNvContentPartPr/>
                <p14:nvPr/>
              </p14:nvContentPartPr>
              <p14:xfrm>
                <a:off x="9724650" y="1622766"/>
                <a:ext cx="1330920" cy="178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729D6EF-A60B-48C7-92A3-A036F627FA6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16010" y="1614126"/>
                  <a:ext cx="1348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1A22FC-6B3C-4744-80F3-4EA0C2EFB14E}"/>
                    </a:ext>
                  </a:extLst>
                </p14:cNvPr>
                <p14:cNvContentPartPr/>
                <p14:nvPr/>
              </p14:nvContentPartPr>
              <p14:xfrm>
                <a:off x="9478410" y="1350966"/>
                <a:ext cx="64080" cy="24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1A22FC-6B3C-4744-80F3-4EA0C2EFB14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469770" y="1342326"/>
                  <a:ext cx="81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939B06C-A604-4EE0-9052-6A3D7E14A42E}"/>
                    </a:ext>
                  </a:extLst>
                </p14:cNvPr>
                <p14:cNvContentPartPr/>
                <p14:nvPr/>
              </p14:nvContentPartPr>
              <p14:xfrm>
                <a:off x="9518370" y="1365006"/>
                <a:ext cx="356760" cy="15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939B06C-A604-4EE0-9052-6A3D7E14A42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09370" y="1356366"/>
                  <a:ext cx="374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DEB2A6A-BC7B-4BDF-B712-5002C8DA6EE3}"/>
                    </a:ext>
                  </a:extLst>
                </p14:cNvPr>
                <p14:cNvContentPartPr/>
                <p14:nvPr/>
              </p14:nvContentPartPr>
              <p14:xfrm>
                <a:off x="9864690" y="1374366"/>
                <a:ext cx="19440" cy="17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DEB2A6A-BC7B-4BDF-B712-5002C8DA6EE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55690" y="1365366"/>
                  <a:ext cx="3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2B13C40-53EB-4687-9674-38F1AD27A6C6}"/>
                    </a:ext>
                  </a:extLst>
                </p14:cNvPr>
                <p14:cNvContentPartPr/>
                <p14:nvPr/>
              </p14:nvContentPartPr>
              <p14:xfrm>
                <a:off x="9881250" y="1386966"/>
                <a:ext cx="330480" cy="30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2B13C40-53EB-4687-9674-38F1AD27A6C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72610" y="1378326"/>
                  <a:ext cx="348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BB67D4-6C38-4EE6-B08F-D6C663326694}"/>
                    </a:ext>
                  </a:extLst>
                </p14:cNvPr>
                <p14:cNvContentPartPr/>
                <p14:nvPr/>
              </p14:nvContentPartPr>
              <p14:xfrm>
                <a:off x="10187970" y="1375806"/>
                <a:ext cx="22680" cy="14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BB67D4-6C38-4EE6-B08F-D6C66332669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79330" y="1366806"/>
                  <a:ext cx="4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E45DD70-0718-440E-9882-2598D712E349}"/>
                    </a:ext>
                  </a:extLst>
                </p14:cNvPr>
                <p14:cNvContentPartPr/>
                <p14:nvPr/>
              </p14:nvContentPartPr>
              <p14:xfrm>
                <a:off x="10225410" y="1369326"/>
                <a:ext cx="245880" cy="9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E45DD70-0718-440E-9882-2598D712E3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16770" y="1360686"/>
                  <a:ext cx="26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D7F52CB-9009-4F08-B9ED-AB7175EA0CB4}"/>
                    </a:ext>
                  </a:extLst>
                </p14:cNvPr>
                <p14:cNvContentPartPr/>
                <p14:nvPr/>
              </p14:nvContentPartPr>
              <p14:xfrm>
                <a:off x="10472730" y="1358526"/>
                <a:ext cx="41040" cy="23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D7F52CB-9009-4F08-B9ED-AB7175EA0CB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63730" y="1349526"/>
                  <a:ext cx="58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9B9C7E-2799-4957-B426-C0C131010ADC}"/>
                    </a:ext>
                  </a:extLst>
                </p14:cNvPr>
                <p14:cNvContentPartPr/>
                <p14:nvPr/>
              </p14:nvContentPartPr>
              <p14:xfrm>
                <a:off x="10540770" y="1364646"/>
                <a:ext cx="306360" cy="20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9B9C7E-2799-4957-B426-C0C131010AD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532130" y="1355646"/>
                  <a:ext cx="324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6F65C51-E363-479B-A952-89DB3CC4B943}"/>
                    </a:ext>
                  </a:extLst>
                </p14:cNvPr>
                <p14:cNvContentPartPr/>
                <p14:nvPr/>
              </p14:nvContentPartPr>
              <p14:xfrm>
                <a:off x="10793130" y="1344126"/>
                <a:ext cx="89280" cy="69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6F65C51-E363-479B-A952-89DB3CC4B9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84130" y="1335486"/>
                  <a:ext cx="106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09316ED-1C66-4A54-990E-125BD0C55FC4}"/>
                    </a:ext>
                  </a:extLst>
                </p14:cNvPr>
                <p14:cNvContentPartPr/>
                <p14:nvPr/>
              </p14:nvContentPartPr>
              <p14:xfrm>
                <a:off x="10482450" y="1333686"/>
                <a:ext cx="68040" cy="71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09316ED-1C66-4A54-990E-125BD0C55FC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73450" y="1324686"/>
                  <a:ext cx="85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CE01ED2-D193-4851-8FEC-DB2ED63C314C}"/>
                    </a:ext>
                  </a:extLst>
                </p14:cNvPr>
                <p14:cNvContentPartPr/>
                <p14:nvPr/>
              </p14:nvContentPartPr>
              <p14:xfrm>
                <a:off x="10121010" y="1354206"/>
                <a:ext cx="95040" cy="79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CE01ED2-D193-4851-8FEC-DB2ED63C314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12010" y="1345206"/>
                  <a:ext cx="112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1A8252D-1BAF-4915-9156-DEA345C6CD82}"/>
                    </a:ext>
                  </a:extLst>
                </p14:cNvPr>
                <p14:cNvContentPartPr/>
                <p14:nvPr/>
              </p14:nvContentPartPr>
              <p14:xfrm>
                <a:off x="10929210" y="1377246"/>
                <a:ext cx="356760" cy="23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1A8252D-1BAF-4915-9156-DEA345C6CD8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20570" y="1368246"/>
                  <a:ext cx="374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17F9E03-CF04-4773-9819-34C42EE75D80}"/>
                    </a:ext>
                  </a:extLst>
                </p14:cNvPr>
                <p14:cNvContentPartPr/>
                <p14:nvPr/>
              </p14:nvContentPartPr>
              <p14:xfrm>
                <a:off x="11286690" y="1380486"/>
                <a:ext cx="59040" cy="35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17F9E03-CF04-4773-9819-34C42EE75D8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77690" y="1371486"/>
                  <a:ext cx="7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0B5129E-162E-4202-8A01-C17FB10B324B}"/>
                    </a:ext>
                  </a:extLst>
                </p14:cNvPr>
                <p14:cNvContentPartPr/>
                <p14:nvPr/>
              </p14:nvContentPartPr>
              <p14:xfrm>
                <a:off x="9707730" y="1205886"/>
                <a:ext cx="401400" cy="39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0B5129E-162E-4202-8A01-C17FB10B324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699090" y="1197246"/>
                  <a:ext cx="419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69B98FF-7416-416A-8F48-AE9016EC4BD2}"/>
                    </a:ext>
                  </a:extLst>
                </p14:cNvPr>
                <p14:cNvContentPartPr/>
                <p14:nvPr/>
              </p14:nvContentPartPr>
              <p14:xfrm>
                <a:off x="10065210" y="1169166"/>
                <a:ext cx="70200" cy="118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69B98FF-7416-416A-8F48-AE9016EC4BD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56210" y="1160166"/>
                  <a:ext cx="87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E4216C2-45E9-4D19-BBB6-98475D3E94B1}"/>
                    </a:ext>
                  </a:extLst>
                </p14:cNvPr>
                <p14:cNvContentPartPr/>
                <p14:nvPr/>
              </p14:nvContentPartPr>
              <p14:xfrm>
                <a:off x="9622050" y="1499286"/>
                <a:ext cx="468720" cy="46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E4216C2-45E9-4D19-BBB6-98475D3E94B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13410" y="1490286"/>
                  <a:ext cx="486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297C242-55AD-4437-9F4E-7C6544A44685}"/>
                    </a:ext>
                  </a:extLst>
                </p14:cNvPr>
                <p14:cNvContentPartPr/>
                <p14:nvPr/>
              </p14:nvContentPartPr>
              <p14:xfrm>
                <a:off x="9580650" y="1474446"/>
                <a:ext cx="133560" cy="136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297C242-55AD-4437-9F4E-7C6544A4468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72010" y="1465806"/>
                  <a:ext cx="151200" cy="15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820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 fontScale="90000"/>
          </a:bodyPr>
          <a:lstStyle/>
          <a:p>
            <a:r>
              <a:rPr lang="en-CA" dirty="0"/>
              <a:t>Approximating Cover Time by Resistance Diameter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lim>
                    </m:limLow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sz="2000" dirty="0"/>
                  <a:t> be the resistance diameter.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Then,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cover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 2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143518"/>
              </a:xfrm>
              <a:prstGeom prst="rect">
                <a:avLst/>
              </a:prstGeom>
              <a:blipFill>
                <a:blip r:embed="rId2"/>
                <a:stretch>
                  <a:fillRect l="-557" b="-9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2907BD-DCA9-4BF4-95FC-4C0AE5D62A84}"/>
                  </a:ext>
                </a:extLst>
              </p14:cNvPr>
              <p14:cNvContentPartPr/>
              <p14:nvPr/>
            </p14:nvContentPartPr>
            <p14:xfrm>
              <a:off x="5594370" y="1578126"/>
              <a:ext cx="2077560" cy="4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2907BD-DCA9-4BF4-95FC-4C0AE5D62A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5730" y="1569486"/>
                <a:ext cx="209520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FE818BF-0747-40E7-B3C8-946BB5BD848D}"/>
              </a:ext>
            </a:extLst>
          </p:cNvPr>
          <p:cNvGrpSpPr/>
          <p:nvPr/>
        </p:nvGrpSpPr>
        <p:grpSpPr>
          <a:xfrm>
            <a:off x="883050" y="2592606"/>
            <a:ext cx="1002240" cy="328320"/>
            <a:chOff x="883050" y="2592606"/>
            <a:chExt cx="10022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F638E1-B206-4440-AD50-161343A879D9}"/>
                    </a:ext>
                  </a:extLst>
                </p14:cNvPr>
                <p14:cNvContentPartPr/>
                <p14:nvPr/>
              </p14:nvContentPartPr>
              <p14:xfrm>
                <a:off x="1040370" y="2674686"/>
                <a:ext cx="43920" cy="245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F638E1-B206-4440-AD50-161343A879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1370" y="2665686"/>
                  <a:ext cx="61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DEF310-3E82-4084-9E95-46643F25E198}"/>
                    </a:ext>
                  </a:extLst>
                </p14:cNvPr>
                <p14:cNvContentPartPr/>
                <p14:nvPr/>
              </p14:nvContentPartPr>
              <p14:xfrm>
                <a:off x="1041450" y="2623206"/>
                <a:ext cx="122400" cy="187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DEF310-3E82-4084-9E95-46643F25E1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2450" y="2614566"/>
                  <a:ext cx="140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17DBBA-521C-4554-A78E-D29D9EA4BC11}"/>
                    </a:ext>
                  </a:extLst>
                </p14:cNvPr>
                <p14:cNvContentPartPr/>
                <p14:nvPr/>
              </p14:nvContentPartPr>
              <p14:xfrm>
                <a:off x="1180770" y="2697006"/>
                <a:ext cx="84600" cy="119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17DBBA-521C-4554-A78E-D29D9EA4BC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71770" y="2688366"/>
                  <a:ext cx="102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3C56A5-EA23-4C7F-A83D-7C0AC4E2ACCB}"/>
                    </a:ext>
                  </a:extLst>
                </p14:cNvPr>
                <p14:cNvContentPartPr/>
                <p14:nvPr/>
              </p14:nvContentPartPr>
              <p14:xfrm>
                <a:off x="1331610" y="2707086"/>
                <a:ext cx="181440" cy="9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3C56A5-EA23-4C7F-A83D-7C0AC4E2ACC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22610" y="2698446"/>
                  <a:ext cx="199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FD8478-9F5E-4DCD-8417-E5BF718888BE}"/>
                    </a:ext>
                  </a:extLst>
                </p14:cNvPr>
                <p14:cNvContentPartPr/>
                <p14:nvPr/>
              </p14:nvContentPartPr>
              <p14:xfrm>
                <a:off x="1581090" y="2592606"/>
                <a:ext cx="39600" cy="327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FD8478-9F5E-4DCD-8417-E5BF718888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72450" y="2583966"/>
                  <a:ext cx="57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261C79-829F-4E4A-BFCA-0B55F773980F}"/>
                    </a:ext>
                  </a:extLst>
                </p14:cNvPr>
                <p14:cNvContentPartPr/>
                <p14:nvPr/>
              </p14:nvContentPartPr>
              <p14:xfrm>
                <a:off x="1569210" y="2716806"/>
                <a:ext cx="101520" cy="12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261C79-829F-4E4A-BFCA-0B55F77398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60210" y="2707806"/>
                  <a:ext cx="119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7AD0EE-BE41-415C-86EC-E2307DDD32B5}"/>
                    </a:ext>
                  </a:extLst>
                </p14:cNvPr>
                <p14:cNvContentPartPr/>
                <p14:nvPr/>
              </p14:nvContentPartPr>
              <p14:xfrm>
                <a:off x="883050" y="2900766"/>
                <a:ext cx="1002240" cy="20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7AD0EE-BE41-415C-86EC-E2307DDD32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4050" y="2891766"/>
                  <a:ext cx="10198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4B1AB9-45A5-418A-8435-BDB0532FC20D}"/>
              </a:ext>
            </a:extLst>
          </p:cNvPr>
          <p:cNvGrpSpPr/>
          <p:nvPr/>
        </p:nvGrpSpPr>
        <p:grpSpPr>
          <a:xfrm>
            <a:off x="2977170" y="2691966"/>
            <a:ext cx="420120" cy="208080"/>
            <a:chOff x="2977170" y="2691966"/>
            <a:chExt cx="42012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087155-B1B4-4227-9AAB-DCDAA8C33EE9}"/>
                    </a:ext>
                  </a:extLst>
                </p14:cNvPr>
                <p14:cNvContentPartPr/>
                <p14:nvPr/>
              </p14:nvContentPartPr>
              <p14:xfrm>
                <a:off x="2977170" y="2703846"/>
                <a:ext cx="126000" cy="189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087155-B1B4-4227-9AAB-DCDAA8C33EE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68530" y="2694846"/>
                  <a:ext cx="143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5CDF1C-849B-424B-B2B4-F6057863E58F}"/>
                    </a:ext>
                  </a:extLst>
                </p14:cNvPr>
                <p14:cNvContentPartPr/>
                <p14:nvPr/>
              </p14:nvContentPartPr>
              <p14:xfrm>
                <a:off x="3140610" y="2798886"/>
                <a:ext cx="96120" cy="10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5CDF1C-849B-424B-B2B4-F6057863E5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31970" y="2790246"/>
                  <a:ext cx="113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4543CC-B2D6-4888-8036-7973CE0D8CD4}"/>
                    </a:ext>
                  </a:extLst>
                </p14:cNvPr>
                <p14:cNvContentPartPr/>
                <p14:nvPr/>
              </p14:nvContentPartPr>
              <p14:xfrm>
                <a:off x="3288570" y="2691966"/>
                <a:ext cx="108720" cy="203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4543CC-B2D6-4888-8036-7973CE0D8C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79930" y="2682966"/>
                  <a:ext cx="1263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49DA53-3A90-4C89-A268-2C93CD3DFF21}"/>
              </a:ext>
            </a:extLst>
          </p:cNvPr>
          <p:cNvGrpSpPr/>
          <p:nvPr/>
        </p:nvGrpSpPr>
        <p:grpSpPr>
          <a:xfrm>
            <a:off x="4227450" y="2761086"/>
            <a:ext cx="415800" cy="112320"/>
            <a:chOff x="4227450" y="2761086"/>
            <a:chExt cx="41580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E6B952-5514-4D9A-B100-A00529D8AF0F}"/>
                    </a:ext>
                  </a:extLst>
                </p14:cNvPr>
                <p14:cNvContentPartPr/>
                <p14:nvPr/>
              </p14:nvContentPartPr>
              <p14:xfrm>
                <a:off x="4227450" y="2766126"/>
                <a:ext cx="143640" cy="90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E6B952-5514-4D9A-B100-A00529D8A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18450" y="2757486"/>
                  <a:ext cx="161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EF87E3-E555-49E7-B6D5-CFAFDCE4926B}"/>
                    </a:ext>
                  </a:extLst>
                </p14:cNvPr>
                <p14:cNvContentPartPr/>
                <p14:nvPr/>
              </p14:nvContentPartPr>
              <p14:xfrm>
                <a:off x="4428690" y="2761086"/>
                <a:ext cx="214560" cy="11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EF87E3-E555-49E7-B6D5-CFAFDCE492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19690" y="2752446"/>
                  <a:ext cx="2322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743953-33DE-4CC5-AD74-04A2A50DC2B0}"/>
              </a:ext>
            </a:extLst>
          </p:cNvPr>
          <p:cNvGrpSpPr/>
          <p:nvPr/>
        </p:nvGrpSpPr>
        <p:grpSpPr>
          <a:xfrm>
            <a:off x="5270730" y="2715006"/>
            <a:ext cx="281880" cy="165600"/>
            <a:chOff x="5270730" y="2715006"/>
            <a:chExt cx="2818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23350F-6AF8-493D-AD88-177362665B67}"/>
                    </a:ext>
                  </a:extLst>
                </p14:cNvPr>
                <p14:cNvContentPartPr/>
                <p14:nvPr/>
              </p14:nvContentPartPr>
              <p14:xfrm>
                <a:off x="5270730" y="2715006"/>
                <a:ext cx="82440" cy="154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23350F-6AF8-493D-AD88-177362665B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61730" y="2706006"/>
                  <a:ext cx="100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CF4072-5EAE-464B-B7B1-B6FAD7DDB552}"/>
                    </a:ext>
                  </a:extLst>
                </p14:cNvPr>
                <p14:cNvContentPartPr/>
                <p14:nvPr/>
              </p14:nvContentPartPr>
              <p14:xfrm>
                <a:off x="5400330" y="2772966"/>
                <a:ext cx="152280" cy="107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CF4072-5EAE-464B-B7B1-B6FAD7DDB5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91690" y="2763966"/>
                  <a:ext cx="1699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1423ED-D03B-47AD-ADC7-89101914599A}"/>
              </a:ext>
            </a:extLst>
          </p:cNvPr>
          <p:cNvGrpSpPr/>
          <p:nvPr/>
        </p:nvGrpSpPr>
        <p:grpSpPr>
          <a:xfrm>
            <a:off x="6405450" y="2693046"/>
            <a:ext cx="1527840" cy="324720"/>
            <a:chOff x="6405450" y="2693046"/>
            <a:chExt cx="152784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860E70-E694-4B73-BE7B-7A48480B1D0F}"/>
                    </a:ext>
                  </a:extLst>
                </p14:cNvPr>
                <p14:cNvContentPartPr/>
                <p14:nvPr/>
              </p14:nvContentPartPr>
              <p14:xfrm>
                <a:off x="6424890" y="2699526"/>
                <a:ext cx="14040" cy="19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860E70-E694-4B73-BE7B-7A48480B1D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16250" y="2690886"/>
                  <a:ext cx="31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4440A7-BE1B-4826-8DA7-9380C0F9E279}"/>
                    </a:ext>
                  </a:extLst>
                </p14:cNvPr>
                <p14:cNvContentPartPr/>
                <p14:nvPr/>
              </p14:nvContentPartPr>
              <p14:xfrm>
                <a:off x="6405450" y="2693046"/>
                <a:ext cx="92160" cy="192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4440A7-BE1B-4826-8DA7-9380C0F9E2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96810" y="2684406"/>
                  <a:ext cx="109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1631A4-9F6A-4444-B0AF-F1E06A2385C3}"/>
                    </a:ext>
                  </a:extLst>
                </p14:cNvPr>
                <p14:cNvContentPartPr/>
                <p14:nvPr/>
              </p14:nvContentPartPr>
              <p14:xfrm>
                <a:off x="6578970" y="2805726"/>
                <a:ext cx="104040" cy="105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1631A4-9F6A-4444-B0AF-F1E06A2385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0330" y="2796726"/>
                  <a:ext cx="121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25E654-92C6-483B-8C40-590F4C4F4FD3}"/>
                    </a:ext>
                  </a:extLst>
                </p14:cNvPr>
                <p14:cNvContentPartPr/>
                <p14:nvPr/>
              </p14:nvContentPartPr>
              <p14:xfrm>
                <a:off x="6700650" y="2788086"/>
                <a:ext cx="86400" cy="229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25E654-92C6-483B-8C40-590F4C4F4F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1650" y="2779086"/>
                  <a:ext cx="104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5E5C349-DEB4-4724-9037-39894C844BA2}"/>
                    </a:ext>
                  </a:extLst>
                </p14:cNvPr>
                <p14:cNvContentPartPr/>
                <p14:nvPr/>
              </p14:nvContentPartPr>
              <p14:xfrm>
                <a:off x="6682290" y="2789886"/>
                <a:ext cx="198000" cy="227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5E5C349-DEB4-4724-9037-39894C844B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73290" y="2780886"/>
                  <a:ext cx="215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DFC3ED-9154-45BD-89DA-2A8AAB54049D}"/>
                    </a:ext>
                  </a:extLst>
                </p14:cNvPr>
                <p14:cNvContentPartPr/>
                <p14:nvPr/>
              </p14:nvContentPartPr>
              <p14:xfrm>
                <a:off x="7091610" y="2736246"/>
                <a:ext cx="115920" cy="161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DFC3ED-9154-45BD-89DA-2A8AAB5404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82970" y="2727606"/>
                  <a:ext cx="133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B52160-1C74-4721-8999-DDD49B1DA900}"/>
                    </a:ext>
                  </a:extLst>
                </p14:cNvPr>
                <p14:cNvContentPartPr/>
                <p14:nvPr/>
              </p14:nvContentPartPr>
              <p14:xfrm>
                <a:off x="7223730" y="2799246"/>
                <a:ext cx="91440" cy="91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B52160-1C74-4721-8999-DDD49B1DA9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15090" y="2790606"/>
                  <a:ext cx="109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11C0B0-513D-4C05-A6AC-77640F3F36AC}"/>
                    </a:ext>
                  </a:extLst>
                </p14:cNvPr>
                <p14:cNvContentPartPr/>
                <p14:nvPr/>
              </p14:nvContentPartPr>
              <p14:xfrm>
                <a:off x="7367730" y="2875566"/>
                <a:ext cx="39960" cy="41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11C0B0-513D-4C05-A6AC-77640F3F36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58730" y="2866926"/>
                  <a:ext cx="57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B30DE4-7013-4147-986B-A96A56BD733E}"/>
                    </a:ext>
                  </a:extLst>
                </p14:cNvPr>
                <p14:cNvContentPartPr/>
                <p14:nvPr/>
              </p14:nvContentPartPr>
              <p14:xfrm>
                <a:off x="7439010" y="2712486"/>
                <a:ext cx="236520" cy="188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B30DE4-7013-4147-986B-A96A56BD73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30010" y="2703486"/>
                  <a:ext cx="254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AEC5DC-9FEB-46EE-92A7-3239BA909019}"/>
                    </a:ext>
                  </a:extLst>
                </p14:cNvPr>
                <p14:cNvContentPartPr/>
                <p14:nvPr/>
              </p14:nvContentPartPr>
              <p14:xfrm>
                <a:off x="7824570" y="2776566"/>
                <a:ext cx="108720" cy="7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AEC5DC-9FEB-46EE-92A7-3239BA9090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15570" y="2767926"/>
                  <a:ext cx="126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0B4839-89C0-4491-B7FC-2F7BAF44570B}"/>
                    </a:ext>
                  </a:extLst>
                </p14:cNvPr>
                <p14:cNvContentPartPr/>
                <p14:nvPr/>
              </p14:nvContentPartPr>
              <p14:xfrm>
                <a:off x="7833930" y="2857206"/>
                <a:ext cx="98640" cy="9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0B4839-89C0-4491-B7FC-2F7BAF4457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25290" y="2848206"/>
                  <a:ext cx="1162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BF287A-568B-4C88-AF64-AEAEBC4B872C}"/>
              </a:ext>
            </a:extLst>
          </p:cNvPr>
          <p:cNvGrpSpPr/>
          <p:nvPr/>
        </p:nvGrpSpPr>
        <p:grpSpPr>
          <a:xfrm>
            <a:off x="8209050" y="2682246"/>
            <a:ext cx="341280" cy="217080"/>
            <a:chOff x="8209050" y="2682246"/>
            <a:chExt cx="34128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102408-3FCC-4165-A06A-885727571612}"/>
                    </a:ext>
                  </a:extLst>
                </p14:cNvPr>
                <p14:cNvContentPartPr/>
                <p14:nvPr/>
              </p14:nvContentPartPr>
              <p14:xfrm>
                <a:off x="8216250" y="2702766"/>
                <a:ext cx="6840" cy="177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102408-3FCC-4165-A06A-8857275716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07610" y="2693766"/>
                  <a:ext cx="24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3FA9925-4B62-4656-9927-F3F6B93F02D8}"/>
                    </a:ext>
                  </a:extLst>
                </p14:cNvPr>
                <p14:cNvContentPartPr/>
                <p14:nvPr/>
              </p14:nvContentPartPr>
              <p14:xfrm>
                <a:off x="8209050" y="2682246"/>
                <a:ext cx="151560" cy="217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FA9925-4B62-4656-9927-F3F6B93F02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00410" y="2673606"/>
                  <a:ext cx="169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D05806-AEEB-4AF8-9AE4-FEFAED14BA38}"/>
                    </a:ext>
                  </a:extLst>
                </p14:cNvPr>
                <p14:cNvContentPartPr/>
                <p14:nvPr/>
              </p14:nvContentPartPr>
              <p14:xfrm>
                <a:off x="8542410" y="2874846"/>
                <a:ext cx="7920" cy="1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D05806-AEEB-4AF8-9AE4-FEFAED14BA3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33770" y="2865846"/>
                  <a:ext cx="255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060584-A1D6-4249-B2BE-322C780D1B83}"/>
              </a:ext>
            </a:extLst>
          </p:cNvPr>
          <p:cNvGrpSpPr/>
          <p:nvPr/>
        </p:nvGrpSpPr>
        <p:grpSpPr>
          <a:xfrm>
            <a:off x="2491530" y="3294246"/>
            <a:ext cx="532440" cy="182520"/>
            <a:chOff x="2491530" y="3294246"/>
            <a:chExt cx="5324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6ED1B9-6F43-4042-8815-3E288ED76A7F}"/>
                    </a:ext>
                  </a:extLst>
                </p14:cNvPr>
                <p14:cNvContentPartPr/>
                <p14:nvPr/>
              </p14:nvContentPartPr>
              <p14:xfrm>
                <a:off x="2491530" y="3340326"/>
                <a:ext cx="169200" cy="132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6ED1B9-6F43-4042-8815-3E288ED76A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82890" y="3331326"/>
                  <a:ext cx="186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AE357C9-4851-477E-A5C5-5D97A8D62849}"/>
                    </a:ext>
                  </a:extLst>
                </p14:cNvPr>
                <p14:cNvContentPartPr/>
                <p14:nvPr/>
              </p14:nvContentPartPr>
              <p14:xfrm>
                <a:off x="2701410" y="3294246"/>
                <a:ext cx="97920" cy="171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AE357C9-4851-477E-A5C5-5D97A8D628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92410" y="3285606"/>
                  <a:ext cx="115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4E380C-E242-42AB-B9A7-F56EBDB36477}"/>
                    </a:ext>
                  </a:extLst>
                </p14:cNvPr>
                <p14:cNvContentPartPr/>
                <p14:nvPr/>
              </p14:nvContentPartPr>
              <p14:xfrm>
                <a:off x="2849730" y="3390726"/>
                <a:ext cx="174240" cy="86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4E380C-E242-42AB-B9A7-F56EBDB364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41090" y="3381726"/>
                  <a:ext cx="1918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44C6920-B552-4AA6-84A3-05C9B5BAAEDA}"/>
              </a:ext>
            </a:extLst>
          </p:cNvPr>
          <p:cNvGrpSpPr/>
          <p:nvPr/>
        </p:nvGrpSpPr>
        <p:grpSpPr>
          <a:xfrm>
            <a:off x="3272010" y="3277686"/>
            <a:ext cx="162000" cy="191520"/>
            <a:chOff x="3272010" y="3277686"/>
            <a:chExt cx="16200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AD4042-EB3A-41CB-BE9E-DA7465067274}"/>
                    </a:ext>
                  </a:extLst>
                </p14:cNvPr>
                <p14:cNvContentPartPr/>
                <p14:nvPr/>
              </p14:nvContentPartPr>
              <p14:xfrm>
                <a:off x="3272010" y="3357966"/>
                <a:ext cx="113760" cy="1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AD4042-EB3A-41CB-BE9E-DA74650672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63010" y="3349326"/>
                  <a:ext cx="13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AB63F12-F5E8-4CBB-B0E5-AAE3BD3070A8}"/>
                    </a:ext>
                  </a:extLst>
                </p14:cNvPr>
                <p14:cNvContentPartPr/>
                <p14:nvPr/>
              </p14:nvContentPartPr>
              <p14:xfrm>
                <a:off x="3293970" y="3277686"/>
                <a:ext cx="140040" cy="191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AB63F12-F5E8-4CBB-B0E5-AAE3BD3070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84970" y="3268686"/>
                  <a:ext cx="15768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3FCCC79-665E-4064-911C-9A063311A0A7}"/>
                  </a:ext>
                </a:extLst>
              </p14:cNvPr>
              <p14:cNvContentPartPr/>
              <p14:nvPr/>
            </p14:nvContentPartPr>
            <p14:xfrm>
              <a:off x="4408170" y="3434646"/>
              <a:ext cx="4320" cy="4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3FCCC79-665E-4064-911C-9A063311A0A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399170" y="3426006"/>
                <a:ext cx="219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681266C-8AA2-4BEF-8288-E59D0EB77AA1}"/>
              </a:ext>
            </a:extLst>
          </p:cNvPr>
          <p:cNvGrpSpPr/>
          <p:nvPr/>
        </p:nvGrpSpPr>
        <p:grpSpPr>
          <a:xfrm>
            <a:off x="4943490" y="3255366"/>
            <a:ext cx="537120" cy="236160"/>
            <a:chOff x="4943490" y="3255366"/>
            <a:chExt cx="5371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537163-B4C1-425C-8F51-4FBFDD9819C8}"/>
                    </a:ext>
                  </a:extLst>
                </p14:cNvPr>
                <p14:cNvContentPartPr/>
                <p14:nvPr/>
              </p14:nvContentPartPr>
              <p14:xfrm>
                <a:off x="4943490" y="3255366"/>
                <a:ext cx="135000" cy="171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537163-B4C1-425C-8F51-4FBFDD9819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34490" y="3246366"/>
                  <a:ext cx="152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3EBED2C-98BA-47A2-82CD-78CE58724C60}"/>
                    </a:ext>
                  </a:extLst>
                </p14:cNvPr>
                <p14:cNvContentPartPr/>
                <p14:nvPr/>
              </p14:nvContentPartPr>
              <p14:xfrm>
                <a:off x="5149410" y="3376686"/>
                <a:ext cx="118080" cy="97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3EBED2C-98BA-47A2-82CD-78CE58724C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40770" y="3368046"/>
                  <a:ext cx="135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4E1CC81-3C5F-426D-ADFB-DBF079F6D120}"/>
                    </a:ext>
                  </a:extLst>
                </p14:cNvPr>
                <p14:cNvContentPartPr/>
                <p14:nvPr/>
              </p14:nvContentPartPr>
              <p14:xfrm>
                <a:off x="5317890" y="3459126"/>
                <a:ext cx="3600" cy="32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4E1CC81-3C5F-426D-ADFB-DBF079F6D1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09250" y="3450126"/>
                  <a:ext cx="21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5A787C-983B-444B-B762-E6EDF9B56E72}"/>
                    </a:ext>
                  </a:extLst>
                </p14:cNvPr>
                <p14:cNvContentPartPr/>
                <p14:nvPr/>
              </p14:nvContentPartPr>
              <p14:xfrm>
                <a:off x="5388090" y="3381366"/>
                <a:ext cx="92520" cy="100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5A787C-983B-444B-B762-E6EDF9B56E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79090" y="3372726"/>
                  <a:ext cx="1101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875BFF6-1DE7-4D0C-86B3-966148BE37DE}"/>
              </a:ext>
            </a:extLst>
          </p:cNvPr>
          <p:cNvGrpSpPr/>
          <p:nvPr/>
        </p:nvGrpSpPr>
        <p:grpSpPr>
          <a:xfrm>
            <a:off x="5703090" y="3350766"/>
            <a:ext cx="97560" cy="79560"/>
            <a:chOff x="5703090" y="3350766"/>
            <a:chExt cx="9756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35FD1E-F12C-4C00-8301-4A4EB7A0C492}"/>
                    </a:ext>
                  </a:extLst>
                </p14:cNvPr>
                <p14:cNvContentPartPr/>
                <p14:nvPr/>
              </p14:nvContentPartPr>
              <p14:xfrm>
                <a:off x="5703090" y="3350766"/>
                <a:ext cx="92880" cy="17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35FD1E-F12C-4C00-8301-4A4EB7A0C4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94450" y="3342126"/>
                  <a:ext cx="110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ACEAC3B-9288-42CC-ACCB-5A105054E13A}"/>
                    </a:ext>
                  </a:extLst>
                </p14:cNvPr>
                <p14:cNvContentPartPr/>
                <p14:nvPr/>
              </p14:nvContentPartPr>
              <p14:xfrm>
                <a:off x="5719290" y="3421686"/>
                <a:ext cx="81360" cy="8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ACEAC3B-9288-42CC-ACCB-5A105054E13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10650" y="3413046"/>
                  <a:ext cx="990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3A2FF77-28D9-4BD4-8661-1FDB1BFAF2DF}"/>
              </a:ext>
            </a:extLst>
          </p:cNvPr>
          <p:cNvGrpSpPr/>
          <p:nvPr/>
        </p:nvGrpSpPr>
        <p:grpSpPr>
          <a:xfrm>
            <a:off x="6045810" y="3248526"/>
            <a:ext cx="739080" cy="206640"/>
            <a:chOff x="6045810" y="3248526"/>
            <a:chExt cx="73908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86E4EE-1894-4E8F-AF0A-38AEA7E44816}"/>
                    </a:ext>
                  </a:extLst>
                </p14:cNvPr>
                <p14:cNvContentPartPr/>
                <p14:nvPr/>
              </p14:nvContentPartPr>
              <p14:xfrm>
                <a:off x="6045810" y="3322326"/>
                <a:ext cx="128160" cy="104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86E4EE-1894-4E8F-AF0A-38AEA7E448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36810" y="3313326"/>
                  <a:ext cx="14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EFEDF8D-36A4-47E8-88FE-12EDB06B4C97}"/>
                    </a:ext>
                  </a:extLst>
                </p14:cNvPr>
                <p14:cNvContentPartPr/>
                <p14:nvPr/>
              </p14:nvContentPartPr>
              <p14:xfrm>
                <a:off x="6243090" y="3345006"/>
                <a:ext cx="142560" cy="89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EFEDF8D-36A4-47E8-88FE-12EDB06B4C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34090" y="3336366"/>
                  <a:ext cx="160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3023BC0-E8AC-4504-BC94-4F55337DEF33}"/>
                    </a:ext>
                  </a:extLst>
                </p14:cNvPr>
                <p14:cNvContentPartPr/>
                <p14:nvPr/>
              </p14:nvContentPartPr>
              <p14:xfrm>
                <a:off x="6496170" y="3417366"/>
                <a:ext cx="3240" cy="6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3023BC0-E8AC-4504-BC94-4F55337DEF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87530" y="3408726"/>
                  <a:ext cx="2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E5AA4A-A4B8-4E4B-AC07-89CB9CE773F4}"/>
                    </a:ext>
                  </a:extLst>
                </p14:cNvPr>
                <p14:cNvContentPartPr/>
                <p14:nvPr/>
              </p14:nvContentPartPr>
              <p14:xfrm>
                <a:off x="6661050" y="3282006"/>
                <a:ext cx="13320" cy="158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E5AA4A-A4B8-4E4B-AC07-89CB9CE773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52410" y="3273006"/>
                  <a:ext cx="30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C7164DA-63C6-46CA-8F36-68EC88345A3C}"/>
                    </a:ext>
                  </a:extLst>
                </p14:cNvPr>
                <p14:cNvContentPartPr/>
                <p14:nvPr/>
              </p14:nvContentPartPr>
              <p14:xfrm>
                <a:off x="6640530" y="3248526"/>
                <a:ext cx="144360" cy="206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C7164DA-63C6-46CA-8F36-68EC88345A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31530" y="3239886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60B46DC-1AF3-42BC-8970-7FA5096D6EC3}"/>
              </a:ext>
            </a:extLst>
          </p:cNvPr>
          <p:cNvGrpSpPr/>
          <p:nvPr/>
        </p:nvGrpSpPr>
        <p:grpSpPr>
          <a:xfrm>
            <a:off x="3709050" y="3207126"/>
            <a:ext cx="1050120" cy="219960"/>
            <a:chOff x="3709050" y="3207126"/>
            <a:chExt cx="105012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9A05AB-B2A9-4495-860B-670990222CD7}"/>
                    </a:ext>
                  </a:extLst>
                </p14:cNvPr>
                <p14:cNvContentPartPr/>
                <p14:nvPr/>
              </p14:nvContentPartPr>
              <p14:xfrm>
                <a:off x="4619130" y="3310086"/>
                <a:ext cx="85680" cy="12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9A05AB-B2A9-4495-860B-670990222C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10490" y="3301446"/>
                  <a:ext cx="10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B6834BC-5075-4142-91A8-452070E9252D}"/>
                    </a:ext>
                  </a:extLst>
                </p14:cNvPr>
                <p14:cNvContentPartPr/>
                <p14:nvPr/>
              </p14:nvContentPartPr>
              <p14:xfrm>
                <a:off x="4657650" y="3350766"/>
                <a:ext cx="101520" cy="13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B6834BC-5075-4142-91A8-452070E9252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48650" y="3342126"/>
                  <a:ext cx="119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324F12-51E9-4724-9014-BB802F3F826A}"/>
                    </a:ext>
                  </a:extLst>
                </p14:cNvPr>
                <p14:cNvContentPartPr/>
                <p14:nvPr/>
              </p14:nvContentPartPr>
              <p14:xfrm>
                <a:off x="3709050" y="3209286"/>
                <a:ext cx="125280" cy="167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324F12-51E9-4724-9014-BB802F3F826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00410" y="3200646"/>
                  <a:ext cx="142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79688E7-2CA4-49A1-AA01-05C93A7C4E55}"/>
                    </a:ext>
                  </a:extLst>
                </p14:cNvPr>
                <p14:cNvContentPartPr/>
                <p14:nvPr/>
              </p14:nvContentPartPr>
              <p14:xfrm>
                <a:off x="3875730" y="3332766"/>
                <a:ext cx="99360" cy="75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79688E7-2CA4-49A1-AA01-05C93A7C4E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67090" y="3323766"/>
                  <a:ext cx="117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9FD1F5-7CAA-4833-9CAC-A3E129235F12}"/>
                    </a:ext>
                  </a:extLst>
                </p14:cNvPr>
                <p14:cNvContentPartPr/>
                <p14:nvPr/>
              </p14:nvContentPartPr>
              <p14:xfrm>
                <a:off x="4015410" y="3350766"/>
                <a:ext cx="84240" cy="72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9FD1F5-7CAA-4833-9CAC-A3E129235F1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06410" y="3342126"/>
                  <a:ext cx="101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DBFD840-7D2B-405F-94E1-97D9BEDA9E8D}"/>
                    </a:ext>
                  </a:extLst>
                </p14:cNvPr>
                <p14:cNvContentPartPr/>
                <p14:nvPr/>
              </p14:nvContentPartPr>
              <p14:xfrm>
                <a:off x="4195770" y="3329166"/>
                <a:ext cx="101880" cy="10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DBFD840-7D2B-405F-94E1-97D9BEDA9E8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87130" y="3320526"/>
                  <a:ext cx="11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C29A6A-92E3-4299-9329-160FF7DDBF33}"/>
                    </a:ext>
                  </a:extLst>
                </p14:cNvPr>
                <p14:cNvContentPartPr/>
                <p14:nvPr/>
              </p14:nvContentPartPr>
              <p14:xfrm>
                <a:off x="4233210" y="3283806"/>
                <a:ext cx="26640" cy="124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C29A6A-92E3-4299-9329-160FF7DDBF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4210" y="3274806"/>
                  <a:ext cx="44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C98EB3-0A13-47C3-BD0E-D4A43971E58C}"/>
                    </a:ext>
                  </a:extLst>
                </p14:cNvPr>
                <p14:cNvContentPartPr/>
                <p14:nvPr/>
              </p14:nvContentPartPr>
              <p14:xfrm>
                <a:off x="4317810" y="3207126"/>
                <a:ext cx="118080" cy="201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C98EB3-0A13-47C3-BD0E-D4A43971E5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09170" y="3198486"/>
                  <a:ext cx="135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066B3D7-1E31-4EDE-92F8-6AD7E7DF6FE8}"/>
                    </a:ext>
                  </a:extLst>
                </p14:cNvPr>
                <p14:cNvContentPartPr/>
                <p14:nvPr/>
              </p14:nvContentPartPr>
              <p14:xfrm>
                <a:off x="4457490" y="3355806"/>
                <a:ext cx="59400" cy="5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066B3D7-1E31-4EDE-92F8-6AD7E7DF6F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48490" y="3346806"/>
                  <a:ext cx="77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BC29A52-D309-492E-9F29-A02514D8E734}"/>
                    </a:ext>
                  </a:extLst>
                </p14:cNvPr>
                <p14:cNvContentPartPr/>
                <p14:nvPr/>
              </p14:nvContentPartPr>
              <p14:xfrm>
                <a:off x="4521930" y="3344286"/>
                <a:ext cx="120960" cy="8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BC29A52-D309-492E-9F29-A02514D8E7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13290" y="3335286"/>
                  <a:ext cx="1386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BCF3C45-4D7E-4E07-A42B-0A4781FDE219}"/>
              </a:ext>
            </a:extLst>
          </p:cNvPr>
          <p:cNvGrpSpPr/>
          <p:nvPr/>
        </p:nvGrpSpPr>
        <p:grpSpPr>
          <a:xfrm>
            <a:off x="2590890" y="4025766"/>
            <a:ext cx="721800" cy="217800"/>
            <a:chOff x="2590890" y="4025766"/>
            <a:chExt cx="72180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B50840-63FE-4125-8B40-15B36AB0CE52}"/>
                    </a:ext>
                  </a:extLst>
                </p14:cNvPr>
                <p14:cNvContentPartPr/>
                <p14:nvPr/>
              </p14:nvContentPartPr>
              <p14:xfrm>
                <a:off x="2590890" y="4066446"/>
                <a:ext cx="223920" cy="127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B50840-63FE-4125-8B40-15B36AB0CE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81890" y="4057446"/>
                  <a:ext cx="241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AA2369-9E21-43A2-AC35-D0272F0CA8B5}"/>
                    </a:ext>
                  </a:extLst>
                </p14:cNvPr>
                <p14:cNvContentPartPr/>
                <p14:nvPr/>
              </p14:nvContentPartPr>
              <p14:xfrm>
                <a:off x="2894370" y="4076886"/>
                <a:ext cx="77400" cy="126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AA2369-9E21-43A2-AC35-D0272F0CA8B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85730" y="4068246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D2DEE4C-29B7-4A6F-A61C-4CDBBFE1B238}"/>
                    </a:ext>
                  </a:extLst>
                </p14:cNvPr>
                <p14:cNvContentPartPr/>
                <p14:nvPr/>
              </p14:nvContentPartPr>
              <p14:xfrm>
                <a:off x="3049530" y="4111086"/>
                <a:ext cx="60480" cy="87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D2DEE4C-29B7-4A6F-A61C-4CDBBFE1B23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40890" y="4102086"/>
                  <a:ext cx="78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6ADDABA-8CDF-4FD1-8F56-0B9B4F20EA7D}"/>
                    </a:ext>
                  </a:extLst>
                </p14:cNvPr>
                <p14:cNvContentPartPr/>
                <p14:nvPr/>
              </p14:nvContentPartPr>
              <p14:xfrm>
                <a:off x="3179490" y="4025766"/>
                <a:ext cx="133200" cy="217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6ADDABA-8CDF-4FD1-8F56-0B9B4F20EA7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70490" y="4016766"/>
                  <a:ext cx="15084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7F4A4FA-58FB-4C43-9D73-F434441EB542}"/>
                  </a:ext>
                </a:extLst>
              </p14:cNvPr>
              <p14:cNvContentPartPr/>
              <p14:nvPr/>
            </p14:nvContentPartPr>
            <p14:xfrm>
              <a:off x="3636690" y="4189566"/>
              <a:ext cx="67320" cy="583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7F4A4FA-58FB-4C43-9D73-F434441EB54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28050" y="4180566"/>
                <a:ext cx="8496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7E164C2-AFFA-4CA4-9C66-E8D2D7E7F005}"/>
              </a:ext>
            </a:extLst>
          </p:cNvPr>
          <p:cNvGrpSpPr/>
          <p:nvPr/>
        </p:nvGrpSpPr>
        <p:grpSpPr>
          <a:xfrm>
            <a:off x="4239690" y="4000926"/>
            <a:ext cx="369360" cy="194400"/>
            <a:chOff x="4239690" y="4000926"/>
            <a:chExt cx="36936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A259642-4767-46A5-9E4D-C2753BB5BB0B}"/>
                    </a:ext>
                  </a:extLst>
                </p14:cNvPr>
                <p14:cNvContentPartPr/>
                <p14:nvPr/>
              </p14:nvContentPartPr>
              <p14:xfrm>
                <a:off x="4239690" y="4000926"/>
                <a:ext cx="123120" cy="181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A259642-4767-46A5-9E4D-C2753BB5BB0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31050" y="3992286"/>
                  <a:ext cx="140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BB8B48-3977-4F1C-82D8-70C203A055D5}"/>
                    </a:ext>
                  </a:extLst>
                </p14:cNvPr>
                <p14:cNvContentPartPr/>
                <p14:nvPr/>
              </p14:nvContentPartPr>
              <p14:xfrm>
                <a:off x="4404570" y="4112886"/>
                <a:ext cx="96480" cy="76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BB8B48-3977-4F1C-82D8-70C203A055D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95930" y="4103886"/>
                  <a:ext cx="114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139552B-9C52-4C76-9FB1-194A5E3CE826}"/>
                    </a:ext>
                  </a:extLst>
                </p14:cNvPr>
                <p14:cNvContentPartPr/>
                <p14:nvPr/>
              </p14:nvContentPartPr>
              <p14:xfrm>
                <a:off x="4502850" y="4104606"/>
                <a:ext cx="106200" cy="90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139552B-9C52-4C76-9FB1-194A5E3CE8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93850" y="4095966"/>
                  <a:ext cx="1238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CED9010-5217-4C1E-997D-5D0C4F7765EE}"/>
              </a:ext>
            </a:extLst>
          </p:cNvPr>
          <p:cNvGrpSpPr/>
          <p:nvPr/>
        </p:nvGrpSpPr>
        <p:grpSpPr>
          <a:xfrm>
            <a:off x="4839810" y="4030086"/>
            <a:ext cx="122400" cy="139680"/>
            <a:chOff x="4839810" y="4030086"/>
            <a:chExt cx="12240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851A36F-4014-4625-864D-2AB29235F1CC}"/>
                    </a:ext>
                  </a:extLst>
                </p14:cNvPr>
                <p14:cNvContentPartPr/>
                <p14:nvPr/>
              </p14:nvContentPartPr>
              <p14:xfrm>
                <a:off x="4839810" y="4030086"/>
                <a:ext cx="122400" cy="97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851A36F-4014-4625-864D-2AB29235F1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31170" y="4021086"/>
                  <a:ext cx="140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A97266E-7378-461E-91B1-5CF7E61FEA51}"/>
                    </a:ext>
                  </a:extLst>
                </p14:cNvPr>
                <p14:cNvContentPartPr/>
                <p14:nvPr/>
              </p14:nvContentPartPr>
              <p14:xfrm>
                <a:off x="4880130" y="4122606"/>
                <a:ext cx="73080" cy="47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A97266E-7378-461E-91B1-5CF7E61FEA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71490" y="4113606"/>
                  <a:ext cx="907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30AB475-08F8-41A1-B162-3ED2FFD7319C}"/>
              </a:ext>
            </a:extLst>
          </p:cNvPr>
          <p:cNvGrpSpPr/>
          <p:nvPr/>
        </p:nvGrpSpPr>
        <p:grpSpPr>
          <a:xfrm>
            <a:off x="5288730" y="3953046"/>
            <a:ext cx="723960" cy="218520"/>
            <a:chOff x="5288730" y="3953046"/>
            <a:chExt cx="7239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02C68D5-A9C5-42BF-BCDD-83334E030004}"/>
                    </a:ext>
                  </a:extLst>
                </p14:cNvPr>
                <p14:cNvContentPartPr/>
                <p14:nvPr/>
              </p14:nvContentPartPr>
              <p14:xfrm>
                <a:off x="5288730" y="4027566"/>
                <a:ext cx="172080" cy="108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02C68D5-A9C5-42BF-BCDD-83334E03000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79730" y="4018926"/>
                  <a:ext cx="189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9AAA4F1-C8BC-4D2B-B496-3B92945AB08C}"/>
                    </a:ext>
                  </a:extLst>
                </p14:cNvPr>
                <p14:cNvContentPartPr/>
                <p14:nvPr/>
              </p14:nvContentPartPr>
              <p14:xfrm>
                <a:off x="5540730" y="4078326"/>
                <a:ext cx="3600" cy="10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9AAA4F1-C8BC-4D2B-B496-3B92945AB08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32090" y="4069686"/>
                  <a:ext cx="2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8DA8B9-3489-40BA-95F0-6C04E638AA52}"/>
                    </a:ext>
                  </a:extLst>
                </p14:cNvPr>
                <p14:cNvContentPartPr/>
                <p14:nvPr/>
              </p14:nvContentPartPr>
              <p14:xfrm>
                <a:off x="5676810" y="3953046"/>
                <a:ext cx="32760" cy="204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8DA8B9-3489-40BA-95F0-6C04E638AA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67810" y="3944046"/>
                  <a:ext cx="50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9D99A3-0033-41A4-BA28-A82819E6746D}"/>
                    </a:ext>
                  </a:extLst>
                </p14:cNvPr>
                <p14:cNvContentPartPr/>
                <p14:nvPr/>
              </p14:nvContentPartPr>
              <p14:xfrm>
                <a:off x="5673570" y="3969606"/>
                <a:ext cx="339120" cy="201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9D99A3-0033-41A4-BA28-A82819E674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64570" y="3960966"/>
                  <a:ext cx="3567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647E7AE-6415-4660-9F40-076E3F434B9C}"/>
              </a:ext>
            </a:extLst>
          </p:cNvPr>
          <p:cNvGrpSpPr/>
          <p:nvPr/>
        </p:nvGrpSpPr>
        <p:grpSpPr>
          <a:xfrm>
            <a:off x="2668290" y="4885446"/>
            <a:ext cx="860760" cy="281520"/>
            <a:chOff x="2668290" y="4885446"/>
            <a:chExt cx="8607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73AA5A-CBD8-4378-9035-0856A484C2F1}"/>
                    </a:ext>
                  </a:extLst>
                </p14:cNvPr>
                <p14:cNvContentPartPr/>
                <p14:nvPr/>
              </p14:nvContentPartPr>
              <p14:xfrm>
                <a:off x="2668290" y="4885446"/>
                <a:ext cx="107640" cy="162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73AA5A-CBD8-4378-9035-0856A484C2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59290" y="4876446"/>
                  <a:ext cx="125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32C00AD-6C6B-4D26-85BB-3CE8079E4A4D}"/>
                    </a:ext>
                  </a:extLst>
                </p14:cNvPr>
                <p14:cNvContentPartPr/>
                <p14:nvPr/>
              </p14:nvContentPartPr>
              <p14:xfrm>
                <a:off x="2833170" y="4927566"/>
                <a:ext cx="67680" cy="93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32C00AD-6C6B-4D26-85BB-3CE8079E4A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24530" y="4918926"/>
                  <a:ext cx="85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02FD01-FD80-4076-98E5-01F5A5258118}"/>
                    </a:ext>
                  </a:extLst>
                </p14:cNvPr>
                <p14:cNvContentPartPr/>
                <p14:nvPr/>
              </p14:nvContentPartPr>
              <p14:xfrm>
                <a:off x="2937930" y="4920366"/>
                <a:ext cx="120960" cy="103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02FD01-FD80-4076-98E5-01F5A52581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29290" y="4911366"/>
                  <a:ext cx="138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2A10707-9ABE-4355-84C4-E243DB25B9A0}"/>
                    </a:ext>
                  </a:extLst>
                </p14:cNvPr>
                <p14:cNvContentPartPr/>
                <p14:nvPr/>
              </p14:nvContentPartPr>
              <p14:xfrm>
                <a:off x="3104610" y="4913166"/>
                <a:ext cx="185760" cy="118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2A10707-9ABE-4355-84C4-E243DB25B9A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95970" y="4904526"/>
                  <a:ext cx="203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1BBB940-01E1-4D5E-B30D-7F4D65F8D654}"/>
                    </a:ext>
                  </a:extLst>
                </p14:cNvPr>
                <p14:cNvContentPartPr/>
                <p14:nvPr/>
              </p14:nvContentPartPr>
              <p14:xfrm>
                <a:off x="3378930" y="5047086"/>
                <a:ext cx="150120" cy="119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1BBB940-01E1-4D5E-B30D-7F4D65F8D65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69930" y="5038446"/>
                  <a:ext cx="1677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3B95ED-7E8A-4CAC-8005-7E915592D275}"/>
              </a:ext>
            </a:extLst>
          </p:cNvPr>
          <p:cNvGrpSpPr/>
          <p:nvPr/>
        </p:nvGrpSpPr>
        <p:grpSpPr>
          <a:xfrm>
            <a:off x="3860970" y="4916766"/>
            <a:ext cx="125280" cy="148320"/>
            <a:chOff x="3860970" y="4916766"/>
            <a:chExt cx="12528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0D9CB6-44F5-4B0F-B7E1-E7358FC2242F}"/>
                    </a:ext>
                  </a:extLst>
                </p14:cNvPr>
                <p14:cNvContentPartPr/>
                <p14:nvPr/>
              </p14:nvContentPartPr>
              <p14:xfrm>
                <a:off x="3860970" y="4916766"/>
                <a:ext cx="111240" cy="94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0D9CB6-44F5-4B0F-B7E1-E7358FC224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51970" y="4907766"/>
                  <a:ext cx="128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A47EBF8-5607-4C1C-8C4A-33E49B0FBFC4}"/>
                    </a:ext>
                  </a:extLst>
                </p14:cNvPr>
                <p14:cNvContentPartPr/>
                <p14:nvPr/>
              </p14:nvContentPartPr>
              <p14:xfrm>
                <a:off x="3883290" y="5005686"/>
                <a:ext cx="102960" cy="59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A47EBF8-5607-4C1C-8C4A-33E49B0FBFC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74290" y="4996686"/>
                  <a:ext cx="1206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660A5C2-1115-461A-836E-2D72C5716D01}"/>
              </a:ext>
            </a:extLst>
          </p:cNvPr>
          <p:cNvGrpSpPr/>
          <p:nvPr/>
        </p:nvGrpSpPr>
        <p:grpSpPr>
          <a:xfrm>
            <a:off x="4382610" y="4823886"/>
            <a:ext cx="541080" cy="230400"/>
            <a:chOff x="4382610" y="4823886"/>
            <a:chExt cx="54108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2CD3BB6-5F65-4239-965B-87602689E819}"/>
                    </a:ext>
                  </a:extLst>
                </p14:cNvPr>
                <p14:cNvContentPartPr/>
                <p14:nvPr/>
              </p14:nvContentPartPr>
              <p14:xfrm>
                <a:off x="4382610" y="4823886"/>
                <a:ext cx="114840" cy="184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2CD3BB6-5F65-4239-965B-87602689E8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73610" y="4814886"/>
                  <a:ext cx="132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CCF4412-6975-4C4D-8BDA-D57E108D302D}"/>
                    </a:ext>
                  </a:extLst>
                </p14:cNvPr>
                <p14:cNvContentPartPr/>
                <p14:nvPr/>
              </p14:nvContentPartPr>
              <p14:xfrm>
                <a:off x="4606170" y="4954206"/>
                <a:ext cx="131760" cy="88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CCF4412-6975-4C4D-8BDA-D57E108D30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97530" y="4945206"/>
                  <a:ext cx="149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4C83F94-A2FA-4FD8-B9F0-E289E99B0873}"/>
                    </a:ext>
                  </a:extLst>
                </p14:cNvPr>
                <p14:cNvContentPartPr/>
                <p14:nvPr/>
              </p14:nvContentPartPr>
              <p14:xfrm>
                <a:off x="4816050" y="4952406"/>
                <a:ext cx="107640" cy="101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4C83F94-A2FA-4FD8-B9F0-E289E99B08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07410" y="4943766"/>
                  <a:ext cx="1252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66254F1-4D72-4661-AAB7-507A457292C3}"/>
              </a:ext>
            </a:extLst>
          </p:cNvPr>
          <p:cNvGrpSpPr/>
          <p:nvPr/>
        </p:nvGrpSpPr>
        <p:grpSpPr>
          <a:xfrm>
            <a:off x="5261010" y="4869606"/>
            <a:ext cx="119520" cy="142560"/>
            <a:chOff x="5261010" y="4869606"/>
            <a:chExt cx="11952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C23B5EC-24AD-4039-8F34-6A65C904D051}"/>
                    </a:ext>
                  </a:extLst>
                </p14:cNvPr>
                <p14:cNvContentPartPr/>
                <p14:nvPr/>
              </p14:nvContentPartPr>
              <p14:xfrm>
                <a:off x="5261010" y="4869606"/>
                <a:ext cx="101160" cy="117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C23B5EC-24AD-4039-8F34-6A65C904D0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52010" y="4860966"/>
                  <a:ext cx="118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0017C3D-11B4-4F7D-8CBE-C70C92531C51}"/>
                    </a:ext>
                  </a:extLst>
                </p14:cNvPr>
                <p14:cNvContentPartPr/>
                <p14:nvPr/>
              </p14:nvContentPartPr>
              <p14:xfrm>
                <a:off x="5302410" y="4961046"/>
                <a:ext cx="78120" cy="51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0017C3D-11B4-4F7D-8CBE-C70C92531C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93410" y="4952406"/>
                  <a:ext cx="957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0802BED-5B46-4E7C-8D82-4914B65CAC64}"/>
              </a:ext>
            </a:extLst>
          </p:cNvPr>
          <p:cNvGrpSpPr/>
          <p:nvPr/>
        </p:nvGrpSpPr>
        <p:grpSpPr>
          <a:xfrm>
            <a:off x="5566650" y="4820286"/>
            <a:ext cx="706680" cy="202320"/>
            <a:chOff x="5566650" y="4820286"/>
            <a:chExt cx="70668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5EA900C-0945-42EA-A01B-154A71A6D712}"/>
                    </a:ext>
                  </a:extLst>
                </p14:cNvPr>
                <p14:cNvContentPartPr/>
                <p14:nvPr/>
              </p14:nvContentPartPr>
              <p14:xfrm>
                <a:off x="5566650" y="4890126"/>
                <a:ext cx="156240" cy="101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5EA900C-0945-42EA-A01B-154A71A6D7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57650" y="4881486"/>
                  <a:ext cx="173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0F3407-A56A-42A0-96A7-225E094385A6}"/>
                    </a:ext>
                  </a:extLst>
                </p14:cNvPr>
                <p14:cNvContentPartPr/>
                <p14:nvPr/>
              </p14:nvContentPartPr>
              <p14:xfrm>
                <a:off x="5809290" y="4961046"/>
                <a:ext cx="10080" cy="12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0F3407-A56A-42A0-96A7-225E094385A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00650" y="4952406"/>
                  <a:ext cx="2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C7E5BFA-86BE-4345-B6B1-FA57B48FF9E6}"/>
                    </a:ext>
                  </a:extLst>
                </p14:cNvPr>
                <p14:cNvContentPartPr/>
                <p14:nvPr/>
              </p14:nvContentPartPr>
              <p14:xfrm>
                <a:off x="5977410" y="4820286"/>
                <a:ext cx="14760" cy="179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C7E5BFA-86BE-4345-B6B1-FA57B48FF9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68770" y="4811286"/>
                  <a:ext cx="32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9935217-3321-4DEB-B6BB-C8595A62E17B}"/>
                    </a:ext>
                  </a:extLst>
                </p14:cNvPr>
                <p14:cNvContentPartPr/>
                <p14:nvPr/>
              </p14:nvContentPartPr>
              <p14:xfrm>
                <a:off x="5973090" y="4830006"/>
                <a:ext cx="130680" cy="165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9935217-3321-4DEB-B6BB-C8595A62E17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64450" y="4821006"/>
                  <a:ext cx="148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E4523E8-68E2-4D00-9543-E82CD757BBBB}"/>
                    </a:ext>
                  </a:extLst>
                </p14:cNvPr>
                <p14:cNvContentPartPr/>
                <p14:nvPr/>
              </p14:nvContentPartPr>
              <p14:xfrm>
                <a:off x="6271170" y="5020446"/>
                <a:ext cx="2160" cy="2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E4523E8-68E2-4D00-9543-E82CD757BBB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62530" y="5011806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1AFA852-33BA-4574-BCDF-DF56734EF47D}"/>
              </a:ext>
            </a:extLst>
          </p:cNvPr>
          <p:cNvGrpSpPr/>
          <p:nvPr/>
        </p:nvGrpSpPr>
        <p:grpSpPr>
          <a:xfrm>
            <a:off x="984210" y="4737486"/>
            <a:ext cx="1351800" cy="293040"/>
            <a:chOff x="984210" y="4737486"/>
            <a:chExt cx="135180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87ADBE-3AD6-4199-A2DC-3A3CD3FD8947}"/>
                    </a:ext>
                  </a:extLst>
                </p14:cNvPr>
                <p14:cNvContentPartPr/>
                <p14:nvPr/>
              </p14:nvContentPartPr>
              <p14:xfrm>
                <a:off x="984210" y="4876806"/>
                <a:ext cx="148680" cy="143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87ADBE-3AD6-4199-A2DC-3A3CD3FD89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5210" y="4868166"/>
                  <a:ext cx="166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C8C449-71DB-4B63-8C54-5E1E677122A1}"/>
                    </a:ext>
                  </a:extLst>
                </p14:cNvPr>
                <p14:cNvContentPartPr/>
                <p14:nvPr/>
              </p14:nvContentPartPr>
              <p14:xfrm>
                <a:off x="1135410" y="4908486"/>
                <a:ext cx="57600" cy="83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C8C449-71DB-4B63-8C54-5E1E677122A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6410" y="4899486"/>
                  <a:ext cx="75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6BB74B7-439C-4647-896B-DF9E0CF8A7C4}"/>
                    </a:ext>
                  </a:extLst>
                </p14:cNvPr>
                <p14:cNvContentPartPr/>
                <p14:nvPr/>
              </p14:nvContentPartPr>
              <p14:xfrm>
                <a:off x="1247370" y="4896966"/>
                <a:ext cx="110880" cy="91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6BB74B7-439C-4647-896B-DF9E0CF8A7C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38370" y="4887966"/>
                  <a:ext cx="128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20CA7C2-B3E9-4985-B606-13781341EC65}"/>
                    </a:ext>
                  </a:extLst>
                </p14:cNvPr>
                <p14:cNvContentPartPr/>
                <p14:nvPr/>
              </p14:nvContentPartPr>
              <p14:xfrm>
                <a:off x="1369410" y="4885446"/>
                <a:ext cx="225360" cy="104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20CA7C2-B3E9-4985-B606-13781341EC6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60410" y="4876446"/>
                  <a:ext cx="243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637C545-16A7-424B-99AC-97EB423EF237}"/>
                    </a:ext>
                  </a:extLst>
                </p14:cNvPr>
                <p14:cNvContentPartPr/>
                <p14:nvPr/>
              </p14:nvContentPartPr>
              <p14:xfrm>
                <a:off x="1776210" y="4756206"/>
                <a:ext cx="138240" cy="203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637C545-16A7-424B-99AC-97EB423EF23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67210" y="4747206"/>
                  <a:ext cx="155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FC78E5-0DAC-4D85-B1F1-B8651E61AA09}"/>
                    </a:ext>
                  </a:extLst>
                </p14:cNvPr>
                <p14:cNvContentPartPr/>
                <p14:nvPr/>
              </p14:nvContentPartPr>
              <p14:xfrm>
                <a:off x="1851450" y="4848006"/>
                <a:ext cx="119160" cy="148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FC78E5-0DAC-4D85-B1F1-B8651E61AA0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42450" y="4839006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637D028-EF0E-4872-B497-C40F4C9D961D}"/>
                    </a:ext>
                  </a:extLst>
                </p14:cNvPr>
                <p14:cNvContentPartPr/>
                <p14:nvPr/>
              </p14:nvContentPartPr>
              <p14:xfrm>
                <a:off x="1649130" y="4737486"/>
                <a:ext cx="142920" cy="273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637D028-EF0E-4872-B497-C40F4C9D96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40130" y="4728486"/>
                  <a:ext cx="160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0558CE3-2535-4AA2-8FD6-E35ADC57037D}"/>
                    </a:ext>
                  </a:extLst>
                </p14:cNvPr>
                <p14:cNvContentPartPr/>
                <p14:nvPr/>
              </p14:nvContentPartPr>
              <p14:xfrm>
                <a:off x="1973850" y="4754766"/>
                <a:ext cx="101160" cy="275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0558CE3-2535-4AA2-8FD6-E35ADC57037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64850" y="4745766"/>
                  <a:ext cx="118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E0C34C-7E06-44D4-932A-55F741F9BF1D}"/>
                    </a:ext>
                  </a:extLst>
                </p14:cNvPr>
                <p14:cNvContentPartPr/>
                <p14:nvPr/>
              </p14:nvContentPartPr>
              <p14:xfrm>
                <a:off x="2220450" y="4835766"/>
                <a:ext cx="97560" cy="88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E0C34C-7E06-44D4-932A-55F741F9BF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211810" y="4827126"/>
                  <a:ext cx="115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782792-4367-400F-97A9-472F49101E97}"/>
                    </a:ext>
                  </a:extLst>
                </p14:cNvPr>
                <p14:cNvContentPartPr/>
                <p14:nvPr/>
              </p14:nvContentPartPr>
              <p14:xfrm>
                <a:off x="2246730" y="4894086"/>
                <a:ext cx="89280" cy="55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782792-4367-400F-97A9-472F49101E9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38090" y="4885086"/>
                  <a:ext cx="1069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2FE4901-D4FD-4914-B3A8-168B346241EB}"/>
              </a:ext>
            </a:extLst>
          </p:cNvPr>
          <p:cNvGrpSpPr/>
          <p:nvPr/>
        </p:nvGrpSpPr>
        <p:grpSpPr>
          <a:xfrm>
            <a:off x="6967770" y="4928646"/>
            <a:ext cx="250560" cy="200520"/>
            <a:chOff x="6967770" y="4928646"/>
            <a:chExt cx="25056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76E9292-15F8-4F6A-8C08-C3B728FFF065}"/>
                    </a:ext>
                  </a:extLst>
                </p14:cNvPr>
                <p14:cNvContentPartPr/>
                <p14:nvPr/>
              </p14:nvContentPartPr>
              <p14:xfrm>
                <a:off x="6967770" y="4982286"/>
                <a:ext cx="194760" cy="34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76E9292-15F8-4F6A-8C08-C3B728FFF06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58770" y="4973286"/>
                  <a:ext cx="21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0C8884-FB71-4254-B68C-C2A138E1E9DC}"/>
                    </a:ext>
                  </a:extLst>
                </p14:cNvPr>
                <p14:cNvContentPartPr/>
                <p14:nvPr/>
              </p14:nvContentPartPr>
              <p14:xfrm>
                <a:off x="7022850" y="4928646"/>
                <a:ext cx="195480" cy="200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0C8884-FB71-4254-B68C-C2A138E1E9D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13850" y="4919646"/>
                  <a:ext cx="2131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5F99EBB-0552-4306-8D14-5971E9370681}"/>
              </a:ext>
            </a:extLst>
          </p:cNvPr>
          <p:cNvGrpSpPr/>
          <p:nvPr/>
        </p:nvGrpSpPr>
        <p:grpSpPr>
          <a:xfrm>
            <a:off x="7760850" y="4907046"/>
            <a:ext cx="662400" cy="334800"/>
            <a:chOff x="7760850" y="4907046"/>
            <a:chExt cx="6624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91C016B-3324-4152-A5A0-F5FF99B5D6F6}"/>
                    </a:ext>
                  </a:extLst>
                </p14:cNvPr>
                <p14:cNvContentPartPr/>
                <p14:nvPr/>
              </p14:nvContentPartPr>
              <p14:xfrm>
                <a:off x="7852290" y="4907046"/>
                <a:ext cx="78120" cy="334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91C016B-3324-4152-A5A0-F5FF99B5D6F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43290" y="4898046"/>
                  <a:ext cx="95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76D90E7-DBF3-4078-8F00-1B6526E4956E}"/>
                    </a:ext>
                  </a:extLst>
                </p14:cNvPr>
                <p14:cNvContentPartPr/>
                <p14:nvPr/>
              </p14:nvContentPartPr>
              <p14:xfrm>
                <a:off x="7760850" y="5067966"/>
                <a:ext cx="258480" cy="100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76D90E7-DBF3-4078-8F00-1B6526E4956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51850" y="5058966"/>
                  <a:ext cx="276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53407B8-DA18-43AA-AF5D-56C1210EE9B8}"/>
                    </a:ext>
                  </a:extLst>
                </p14:cNvPr>
                <p14:cNvContentPartPr/>
                <p14:nvPr/>
              </p14:nvContentPartPr>
              <p14:xfrm>
                <a:off x="7955970" y="5008566"/>
                <a:ext cx="200520" cy="1522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53407B8-DA18-43AA-AF5D-56C1210EE9B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46970" y="4999566"/>
                  <a:ext cx="218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42017A5-BF50-41B4-A01C-756B6491C918}"/>
                    </a:ext>
                  </a:extLst>
                </p14:cNvPr>
                <p14:cNvContentPartPr/>
                <p14:nvPr/>
              </p14:nvContentPartPr>
              <p14:xfrm>
                <a:off x="8202210" y="5053206"/>
                <a:ext cx="51840" cy="111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42017A5-BF50-41B4-A01C-756B6491C91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93210" y="5044206"/>
                  <a:ext cx="69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A5BB81-BC48-485A-A87A-A47C79E96AA8}"/>
                    </a:ext>
                  </a:extLst>
                </p14:cNvPr>
                <p14:cNvContentPartPr/>
                <p14:nvPr/>
              </p14:nvContentPartPr>
              <p14:xfrm>
                <a:off x="8308770" y="4990926"/>
                <a:ext cx="114480" cy="200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A5BB81-BC48-485A-A87A-A47C79E96AA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299770" y="4981926"/>
                  <a:ext cx="1321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5A761AD-7502-41CF-900F-5FE06D7CDA80}"/>
              </a:ext>
            </a:extLst>
          </p:cNvPr>
          <p:cNvGrpSpPr/>
          <p:nvPr/>
        </p:nvGrpSpPr>
        <p:grpSpPr>
          <a:xfrm>
            <a:off x="8796210" y="4994526"/>
            <a:ext cx="936720" cy="341640"/>
            <a:chOff x="8796210" y="4994526"/>
            <a:chExt cx="93672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517290-E3A8-4D1D-8456-EFEA17953757}"/>
                    </a:ext>
                  </a:extLst>
                </p14:cNvPr>
                <p14:cNvContentPartPr/>
                <p14:nvPr/>
              </p14:nvContentPartPr>
              <p14:xfrm>
                <a:off x="8796210" y="4994526"/>
                <a:ext cx="42480" cy="156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517290-E3A8-4D1D-8456-EFEA1795375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87570" y="4985886"/>
                  <a:ext cx="60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9AB62EA-3AB4-456D-99A1-77A1DD921E86}"/>
                    </a:ext>
                  </a:extLst>
                </p14:cNvPr>
                <p14:cNvContentPartPr/>
                <p14:nvPr/>
              </p14:nvContentPartPr>
              <p14:xfrm>
                <a:off x="8935170" y="5071206"/>
                <a:ext cx="96480" cy="96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9AB62EA-3AB4-456D-99A1-77A1DD921E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26170" y="5062566"/>
                  <a:ext cx="114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ECB1EDC-2870-4DF3-AA52-F93C7C543CC5}"/>
                    </a:ext>
                  </a:extLst>
                </p14:cNvPr>
                <p14:cNvContentPartPr/>
                <p14:nvPr/>
              </p14:nvContentPartPr>
              <p14:xfrm>
                <a:off x="9107250" y="5028726"/>
                <a:ext cx="79200" cy="128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ECB1EDC-2870-4DF3-AA52-F93C7C543CC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98610" y="5020086"/>
                  <a:ext cx="96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D6E4A86-084A-4CAE-8326-0EEA69DA1E9A}"/>
                    </a:ext>
                  </a:extLst>
                </p14:cNvPr>
                <p14:cNvContentPartPr/>
                <p14:nvPr/>
              </p14:nvContentPartPr>
              <p14:xfrm>
                <a:off x="9212370" y="5030166"/>
                <a:ext cx="375840" cy="306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D6E4A86-084A-4CAE-8326-0EEA69DA1E9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03370" y="5021526"/>
                  <a:ext cx="393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103A2D-FA86-49C6-8E35-8254F197F45A}"/>
                    </a:ext>
                  </a:extLst>
                </p14:cNvPr>
                <p14:cNvContentPartPr/>
                <p14:nvPr/>
              </p14:nvContentPartPr>
              <p14:xfrm>
                <a:off x="9637530" y="5051046"/>
                <a:ext cx="27360" cy="159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103A2D-FA86-49C6-8E35-8254F197F45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28530" y="5042406"/>
                  <a:ext cx="45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A004002-AB11-49FC-9178-216E490C300F}"/>
                    </a:ext>
                  </a:extLst>
                </p14:cNvPr>
                <p14:cNvContentPartPr/>
                <p14:nvPr/>
              </p14:nvContentPartPr>
              <p14:xfrm>
                <a:off x="9689010" y="5035206"/>
                <a:ext cx="43920" cy="167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A004002-AB11-49FC-9178-216E490C30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80370" y="5026566"/>
                  <a:ext cx="615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8F52F37-9A23-4DDA-97E9-D2D6ACA64826}"/>
              </a:ext>
            </a:extLst>
          </p:cNvPr>
          <p:cNvGrpSpPr/>
          <p:nvPr/>
        </p:nvGrpSpPr>
        <p:grpSpPr>
          <a:xfrm>
            <a:off x="9883770" y="5010006"/>
            <a:ext cx="217080" cy="387360"/>
            <a:chOff x="9883770" y="5010006"/>
            <a:chExt cx="21708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DA2056F-7A5D-41AE-91E0-17079E63C826}"/>
                    </a:ext>
                  </a:extLst>
                </p14:cNvPr>
                <p14:cNvContentPartPr/>
                <p14:nvPr/>
              </p14:nvContentPartPr>
              <p14:xfrm>
                <a:off x="9883770" y="5010006"/>
                <a:ext cx="122400" cy="177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DA2056F-7A5D-41AE-91E0-17079E63C82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74770" y="5001006"/>
                  <a:ext cx="140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A0EA3F5-CC17-468F-A903-5D347E4384A1}"/>
                    </a:ext>
                  </a:extLst>
                </p14:cNvPr>
                <p14:cNvContentPartPr/>
                <p14:nvPr/>
              </p14:nvContentPartPr>
              <p14:xfrm>
                <a:off x="9987090" y="5085246"/>
                <a:ext cx="113760" cy="312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A0EA3F5-CC17-468F-A903-5D347E4384A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78450" y="5076246"/>
                  <a:ext cx="13140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BF24954-50F5-493B-948F-6A9792625CA9}"/>
                  </a:ext>
                </a:extLst>
              </p14:cNvPr>
              <p14:cNvContentPartPr/>
              <p14:nvPr/>
            </p14:nvContentPartPr>
            <p14:xfrm>
              <a:off x="10246650" y="5201166"/>
              <a:ext cx="9000" cy="104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BF24954-50F5-493B-948F-6A9792625CA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238010" y="5192166"/>
                <a:ext cx="2664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2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 fontScale="90000"/>
          </a:bodyPr>
          <a:lstStyle/>
          <a:p>
            <a:r>
              <a:rPr lang="en-CA" dirty="0"/>
              <a:t>Approximating Cover Time by Resistance Diameter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lim>
                    </m:limLow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sz="2000" dirty="0"/>
                  <a:t> be the resistance diameter.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Then,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cover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 2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143518"/>
              </a:xfrm>
              <a:prstGeom prst="rect">
                <a:avLst/>
              </a:prstGeom>
              <a:blipFill>
                <a:blip r:embed="rId2"/>
                <a:stretch>
                  <a:fillRect l="-557" b="-9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A439E10-493D-4434-BD6E-A1F571427CD6}"/>
              </a:ext>
            </a:extLst>
          </p:cNvPr>
          <p:cNvGrpSpPr/>
          <p:nvPr/>
        </p:nvGrpSpPr>
        <p:grpSpPr>
          <a:xfrm>
            <a:off x="1005450" y="2480646"/>
            <a:ext cx="990000" cy="391680"/>
            <a:chOff x="1005450" y="2480646"/>
            <a:chExt cx="99000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C85F9D-E53F-42E8-942E-B2EAC949B213}"/>
                    </a:ext>
                  </a:extLst>
                </p14:cNvPr>
                <p14:cNvContentPartPr/>
                <p14:nvPr/>
              </p14:nvContentPartPr>
              <p14:xfrm>
                <a:off x="1071330" y="2543286"/>
                <a:ext cx="41040" cy="329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C85F9D-E53F-42E8-942E-B2EAC949B2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62690" y="2534646"/>
                  <a:ext cx="58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7ABED3-EEB4-4FCF-B7C1-EE10DE7666F3}"/>
                    </a:ext>
                  </a:extLst>
                </p14:cNvPr>
                <p14:cNvContentPartPr/>
                <p14:nvPr/>
              </p14:nvContentPartPr>
              <p14:xfrm>
                <a:off x="1113090" y="2586846"/>
                <a:ext cx="105480" cy="133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7ABED3-EEB4-4FCF-B7C1-EE10DE7666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4450" y="2578206"/>
                  <a:ext cx="123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3EF030-6C67-4518-95FB-13567AB90637}"/>
                    </a:ext>
                  </a:extLst>
                </p14:cNvPr>
                <p14:cNvContentPartPr/>
                <p14:nvPr/>
              </p14:nvContentPartPr>
              <p14:xfrm>
                <a:off x="1250250" y="2603766"/>
                <a:ext cx="84600" cy="10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3EF030-6C67-4518-95FB-13567AB906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1250" y="2594766"/>
                  <a:ext cx="102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A5C93E-779D-4664-B231-1DA5298B78CD}"/>
                    </a:ext>
                  </a:extLst>
                </p14:cNvPr>
                <p14:cNvContentPartPr/>
                <p14:nvPr/>
              </p14:nvContentPartPr>
              <p14:xfrm>
                <a:off x="1386690" y="2607366"/>
                <a:ext cx="74880" cy="89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A5C93E-779D-4664-B231-1DA5298B78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78050" y="2598366"/>
                  <a:ext cx="92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F9643AB-55C6-4AD2-B2A2-07BD7256D192}"/>
                    </a:ext>
                  </a:extLst>
                </p14:cNvPr>
                <p14:cNvContentPartPr/>
                <p14:nvPr/>
              </p14:nvContentPartPr>
              <p14:xfrm>
                <a:off x="1502970" y="2480646"/>
                <a:ext cx="226440" cy="29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F9643AB-55C6-4AD2-B2A2-07BD7256D1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93970" y="2471646"/>
                  <a:ext cx="244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A341C1-AB51-49C2-8BEB-28AE5F754C64}"/>
                    </a:ext>
                  </a:extLst>
                </p14:cNvPr>
                <p14:cNvContentPartPr/>
                <p14:nvPr/>
              </p14:nvContentPartPr>
              <p14:xfrm>
                <a:off x="1005450" y="2739126"/>
                <a:ext cx="990000" cy="67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A341C1-AB51-49C2-8BEB-28AE5F754C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6810" y="2730486"/>
                  <a:ext cx="10076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B9F06E-9CF0-46A7-981B-37A7A4C94245}"/>
              </a:ext>
            </a:extLst>
          </p:cNvPr>
          <p:cNvGrpSpPr/>
          <p:nvPr/>
        </p:nvGrpSpPr>
        <p:grpSpPr>
          <a:xfrm>
            <a:off x="3304770" y="2551926"/>
            <a:ext cx="503280" cy="287280"/>
            <a:chOff x="3304770" y="2551926"/>
            <a:chExt cx="50328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C29FFE-F16E-438A-AA9B-6C2FA73F0D3D}"/>
                    </a:ext>
                  </a:extLst>
                </p14:cNvPr>
                <p14:cNvContentPartPr/>
                <p14:nvPr/>
              </p14:nvContentPartPr>
              <p14:xfrm>
                <a:off x="3304770" y="2551926"/>
                <a:ext cx="124200" cy="234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C29FFE-F16E-438A-AA9B-6C2FA73F0D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5770" y="2542926"/>
                  <a:ext cx="141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2C1E01-8BDF-4AF7-8D88-6F952479C31F}"/>
                    </a:ext>
                  </a:extLst>
                </p14:cNvPr>
                <p14:cNvContentPartPr/>
                <p14:nvPr/>
              </p14:nvContentPartPr>
              <p14:xfrm>
                <a:off x="3490890" y="2713926"/>
                <a:ext cx="113040" cy="87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2C1E01-8BDF-4AF7-8D88-6F952479C3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1890" y="2704926"/>
                  <a:ext cx="130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5846AE-E5F0-4021-A93A-5B91EF70335F}"/>
                    </a:ext>
                  </a:extLst>
                </p14:cNvPr>
                <p14:cNvContentPartPr/>
                <p14:nvPr/>
              </p14:nvContentPartPr>
              <p14:xfrm>
                <a:off x="3625890" y="2773686"/>
                <a:ext cx="39960" cy="65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5846AE-E5F0-4021-A93A-5B91EF7033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16890" y="2765046"/>
                  <a:ext cx="57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1D9554-F9D9-4DE1-A57E-0162563720C9}"/>
                    </a:ext>
                  </a:extLst>
                </p14:cNvPr>
                <p14:cNvContentPartPr/>
                <p14:nvPr/>
              </p14:nvContentPartPr>
              <p14:xfrm>
                <a:off x="3720210" y="2726886"/>
                <a:ext cx="87840" cy="96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1D9554-F9D9-4DE1-A57E-0162563720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11210" y="2717886"/>
                  <a:ext cx="1054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8DF128-5ED9-4DB8-A37B-DBE94A44FA5C}"/>
              </a:ext>
            </a:extLst>
          </p:cNvPr>
          <p:cNvGrpSpPr/>
          <p:nvPr/>
        </p:nvGrpSpPr>
        <p:grpSpPr>
          <a:xfrm>
            <a:off x="4118730" y="2578206"/>
            <a:ext cx="117720" cy="187200"/>
            <a:chOff x="4118730" y="2578206"/>
            <a:chExt cx="1177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7CF463-91BC-4AB5-AEC0-3206AA4259E4}"/>
                    </a:ext>
                  </a:extLst>
                </p14:cNvPr>
                <p14:cNvContentPartPr/>
                <p14:nvPr/>
              </p14:nvContentPartPr>
              <p14:xfrm>
                <a:off x="4118730" y="2578206"/>
                <a:ext cx="117720" cy="122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7CF463-91BC-4AB5-AEC0-3206AA4259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10090" y="2569566"/>
                  <a:ext cx="135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BCF365-5B02-4138-90FE-9AC8894F1CF3}"/>
                    </a:ext>
                  </a:extLst>
                </p14:cNvPr>
                <p14:cNvContentPartPr/>
                <p14:nvPr/>
              </p14:nvContentPartPr>
              <p14:xfrm>
                <a:off x="4136010" y="2726886"/>
                <a:ext cx="100440" cy="38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BCF365-5B02-4138-90FE-9AC8894F1C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27010" y="2717886"/>
                  <a:ext cx="1180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12925-A2EA-46B3-9CE2-14D671E6B01E}"/>
              </a:ext>
            </a:extLst>
          </p:cNvPr>
          <p:cNvGrpSpPr/>
          <p:nvPr/>
        </p:nvGrpSpPr>
        <p:grpSpPr>
          <a:xfrm>
            <a:off x="4544970" y="2520246"/>
            <a:ext cx="509760" cy="249840"/>
            <a:chOff x="4544970" y="2520246"/>
            <a:chExt cx="50976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7F52CA-1136-4B90-9586-CFCBF4107F1A}"/>
                    </a:ext>
                  </a:extLst>
                </p14:cNvPr>
                <p14:cNvContentPartPr/>
                <p14:nvPr/>
              </p14:nvContentPartPr>
              <p14:xfrm>
                <a:off x="4544970" y="2520246"/>
                <a:ext cx="148680" cy="218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7F52CA-1136-4B90-9586-CFCBF4107F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36330" y="2511606"/>
                  <a:ext cx="166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BE3E58-F6A6-49A3-9C07-0A48ADB69BE0}"/>
                    </a:ext>
                  </a:extLst>
                </p14:cNvPr>
                <p14:cNvContentPartPr/>
                <p14:nvPr/>
              </p14:nvContentPartPr>
              <p14:xfrm>
                <a:off x="4773930" y="2668206"/>
                <a:ext cx="122400" cy="10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BE3E58-F6A6-49A3-9C07-0A48ADB69B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5290" y="2659566"/>
                  <a:ext cx="140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EC9F51-FD9B-45A8-A133-FAA53E3EB9BA}"/>
                    </a:ext>
                  </a:extLst>
                </p14:cNvPr>
                <p14:cNvContentPartPr/>
                <p14:nvPr/>
              </p14:nvContentPartPr>
              <p14:xfrm>
                <a:off x="4926930" y="2673246"/>
                <a:ext cx="127800" cy="96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EC9F51-FD9B-45A8-A133-FAA53E3EB9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18290" y="2664246"/>
                  <a:ext cx="1454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DD4BAE-811F-499F-AEDC-0020E13A5D17}"/>
              </a:ext>
            </a:extLst>
          </p:cNvPr>
          <p:cNvGrpSpPr/>
          <p:nvPr/>
        </p:nvGrpSpPr>
        <p:grpSpPr>
          <a:xfrm>
            <a:off x="5575290" y="2629326"/>
            <a:ext cx="369720" cy="132120"/>
            <a:chOff x="5575290" y="2629326"/>
            <a:chExt cx="369720" cy="13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D46364-088F-4D93-8399-AECC6E62CF32}"/>
                    </a:ext>
                  </a:extLst>
                </p14:cNvPr>
                <p14:cNvContentPartPr/>
                <p14:nvPr/>
              </p14:nvContentPartPr>
              <p14:xfrm>
                <a:off x="5575290" y="2629326"/>
                <a:ext cx="143640" cy="132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D46364-088F-4D93-8399-AECC6E62CF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66290" y="2620326"/>
                  <a:ext cx="161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24E241-D80A-47AB-BE69-10428921F419}"/>
                    </a:ext>
                  </a:extLst>
                </p14:cNvPr>
                <p14:cNvContentPartPr/>
                <p14:nvPr/>
              </p14:nvContentPartPr>
              <p14:xfrm>
                <a:off x="5790570" y="2667126"/>
                <a:ext cx="154440" cy="91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24E241-D80A-47AB-BE69-10428921F4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81570" y="2658126"/>
                  <a:ext cx="1720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A1FE1B-6853-4AF3-8F95-05211E5FAA2A}"/>
              </a:ext>
            </a:extLst>
          </p:cNvPr>
          <p:cNvGrpSpPr/>
          <p:nvPr/>
        </p:nvGrpSpPr>
        <p:grpSpPr>
          <a:xfrm>
            <a:off x="6105930" y="2526726"/>
            <a:ext cx="181440" cy="241560"/>
            <a:chOff x="6105930" y="2526726"/>
            <a:chExt cx="18144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057D53-9E48-4221-B45B-B847139300FC}"/>
                    </a:ext>
                  </a:extLst>
                </p14:cNvPr>
                <p14:cNvContentPartPr/>
                <p14:nvPr/>
              </p14:nvContentPartPr>
              <p14:xfrm>
                <a:off x="6105930" y="2545446"/>
                <a:ext cx="39960" cy="222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057D53-9E48-4221-B45B-B847139300F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97290" y="2536806"/>
                  <a:ext cx="57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ECBD6F-6150-4644-8113-F94955DFC97B}"/>
                    </a:ext>
                  </a:extLst>
                </p14:cNvPr>
                <p14:cNvContentPartPr/>
                <p14:nvPr/>
              </p14:nvContentPartPr>
              <p14:xfrm>
                <a:off x="6113130" y="2526726"/>
                <a:ext cx="174240" cy="19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ECBD6F-6150-4644-8113-F94955DFC97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04490" y="2518086"/>
                  <a:ext cx="19188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502A776-F58B-4197-8D8A-55E14BB8674A}"/>
                  </a:ext>
                </a:extLst>
              </p14:cNvPr>
              <p14:cNvContentPartPr/>
              <p14:nvPr/>
            </p14:nvContentPartPr>
            <p14:xfrm>
              <a:off x="6453330" y="2717166"/>
              <a:ext cx="2880" cy="8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502A776-F58B-4197-8D8A-55E14BB8674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44330" y="2708526"/>
                <a:ext cx="2052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8848B43-A5B9-4A54-ABE2-13ABFD6D663D}"/>
              </a:ext>
            </a:extLst>
          </p:cNvPr>
          <p:cNvGrpSpPr/>
          <p:nvPr/>
        </p:nvGrpSpPr>
        <p:grpSpPr>
          <a:xfrm>
            <a:off x="7435770" y="2495766"/>
            <a:ext cx="141120" cy="255960"/>
            <a:chOff x="7435770" y="2495766"/>
            <a:chExt cx="14112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A287D4-BED9-4564-B447-72CA475AF6C2}"/>
                    </a:ext>
                  </a:extLst>
                </p14:cNvPr>
                <p14:cNvContentPartPr/>
                <p14:nvPr/>
              </p14:nvContentPartPr>
              <p14:xfrm>
                <a:off x="7435770" y="2495766"/>
                <a:ext cx="131400" cy="255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A287D4-BED9-4564-B447-72CA475AF6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26770" y="2487126"/>
                  <a:ext cx="149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A5C151-BA0E-4F23-8BB7-0774E97D3772}"/>
                    </a:ext>
                  </a:extLst>
                </p14:cNvPr>
                <p14:cNvContentPartPr/>
                <p14:nvPr/>
              </p14:nvContentPartPr>
              <p14:xfrm>
                <a:off x="7448010" y="2655966"/>
                <a:ext cx="128880" cy="7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A5C151-BA0E-4F23-8BB7-0774E97D377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39370" y="2646966"/>
                  <a:ext cx="146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4E6F29-4C50-4EF1-A461-023935B0728E}"/>
              </a:ext>
            </a:extLst>
          </p:cNvPr>
          <p:cNvGrpSpPr/>
          <p:nvPr/>
        </p:nvGrpSpPr>
        <p:grpSpPr>
          <a:xfrm>
            <a:off x="7801890" y="2490006"/>
            <a:ext cx="906840" cy="304200"/>
            <a:chOff x="7801890" y="2490006"/>
            <a:chExt cx="90684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DF3586-3F6C-4257-B730-E810355DC446}"/>
                    </a:ext>
                  </a:extLst>
                </p14:cNvPr>
                <p14:cNvContentPartPr/>
                <p14:nvPr/>
              </p14:nvContentPartPr>
              <p14:xfrm>
                <a:off x="7801890" y="2625726"/>
                <a:ext cx="142920" cy="118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DF3586-3F6C-4257-B730-E810355DC4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92890" y="2616726"/>
                  <a:ext cx="160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8AC3B0-E1E8-4300-96D9-02B30DCD8C90}"/>
                    </a:ext>
                  </a:extLst>
                </p14:cNvPr>
                <p14:cNvContentPartPr/>
                <p14:nvPr/>
              </p14:nvContentPartPr>
              <p14:xfrm>
                <a:off x="7985490" y="2630406"/>
                <a:ext cx="203040" cy="146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8AC3B0-E1E8-4300-96D9-02B30DCD8C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76490" y="2621406"/>
                  <a:ext cx="220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7D784B-BECB-4488-8F60-6C5769F3C35A}"/>
                    </a:ext>
                  </a:extLst>
                </p14:cNvPr>
                <p14:cNvContentPartPr/>
                <p14:nvPr/>
              </p14:nvContentPartPr>
              <p14:xfrm>
                <a:off x="8317410" y="2625006"/>
                <a:ext cx="83520" cy="146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7D784B-BECB-4488-8F60-6C5769F3C3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08770" y="2616366"/>
                  <a:ext cx="10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095734-D4CF-45E6-BC44-AF4E2D832725}"/>
                    </a:ext>
                  </a:extLst>
                </p14:cNvPr>
                <p14:cNvContentPartPr/>
                <p14:nvPr/>
              </p14:nvContentPartPr>
              <p14:xfrm>
                <a:off x="8326770" y="2490006"/>
                <a:ext cx="381960" cy="304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095734-D4CF-45E6-BC44-AF4E2D8327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8130" y="2481366"/>
                  <a:ext cx="39960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52C72D9-6D23-43AA-9131-B329E40408FE}"/>
              </a:ext>
            </a:extLst>
          </p:cNvPr>
          <p:cNvGrpSpPr/>
          <p:nvPr/>
        </p:nvGrpSpPr>
        <p:grpSpPr>
          <a:xfrm>
            <a:off x="2133690" y="3240966"/>
            <a:ext cx="288720" cy="271800"/>
            <a:chOff x="2133690" y="3240966"/>
            <a:chExt cx="28872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FE6B92-FF10-4188-A0BD-D5DCB6B24E82}"/>
                    </a:ext>
                  </a:extLst>
                </p14:cNvPr>
                <p14:cNvContentPartPr/>
                <p14:nvPr/>
              </p14:nvContentPartPr>
              <p14:xfrm>
                <a:off x="2133690" y="3252126"/>
                <a:ext cx="83160" cy="260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FE6B92-FF10-4188-A0BD-D5DCB6B24E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25050" y="3243486"/>
                  <a:ext cx="100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7D9C474-BDB8-4C74-8324-E72759D3A1B5}"/>
                    </a:ext>
                  </a:extLst>
                </p14:cNvPr>
                <p14:cNvContentPartPr/>
                <p14:nvPr/>
              </p14:nvContentPartPr>
              <p14:xfrm>
                <a:off x="2147370" y="3240966"/>
                <a:ext cx="103320" cy="129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7D9C474-BDB8-4C74-8324-E72759D3A1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38370" y="3232326"/>
                  <a:ext cx="120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67A7FC-081A-46E2-B669-1A3D346C01A5}"/>
                    </a:ext>
                  </a:extLst>
                </p14:cNvPr>
                <p14:cNvContentPartPr/>
                <p14:nvPr/>
              </p14:nvContentPartPr>
              <p14:xfrm>
                <a:off x="2309010" y="3331686"/>
                <a:ext cx="113400" cy="149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67A7FC-081A-46E2-B669-1A3D346C01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00370" y="3322686"/>
                  <a:ext cx="1310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BF73643-1620-4D19-9C70-259C8A286678}"/>
              </a:ext>
            </a:extLst>
          </p:cNvPr>
          <p:cNvGrpSpPr/>
          <p:nvPr/>
        </p:nvGrpSpPr>
        <p:grpSpPr>
          <a:xfrm>
            <a:off x="2627970" y="3229086"/>
            <a:ext cx="364680" cy="253080"/>
            <a:chOff x="2627970" y="3229086"/>
            <a:chExt cx="36468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07A2E4-604A-4C9C-AC58-914E48CFD85F}"/>
                    </a:ext>
                  </a:extLst>
                </p14:cNvPr>
                <p14:cNvContentPartPr/>
                <p14:nvPr/>
              </p14:nvContentPartPr>
              <p14:xfrm>
                <a:off x="2627970" y="3229086"/>
                <a:ext cx="80280" cy="253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07A2E4-604A-4C9C-AC58-914E48CFD8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19330" y="3220446"/>
                  <a:ext cx="97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071B5A-4AE5-428D-A562-29081A624869}"/>
                    </a:ext>
                  </a:extLst>
                </p14:cNvPr>
                <p14:cNvContentPartPr/>
                <p14:nvPr/>
              </p14:nvContentPartPr>
              <p14:xfrm>
                <a:off x="2872050" y="3328446"/>
                <a:ext cx="120600" cy="122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071B5A-4AE5-428D-A562-29081A6248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63050" y="3319446"/>
                  <a:ext cx="1382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AED379-596D-4005-B941-BA3C0A01757E}"/>
              </a:ext>
            </a:extLst>
          </p:cNvPr>
          <p:cNvGrpSpPr/>
          <p:nvPr/>
        </p:nvGrpSpPr>
        <p:grpSpPr>
          <a:xfrm>
            <a:off x="3209730" y="3301086"/>
            <a:ext cx="174960" cy="145080"/>
            <a:chOff x="3209730" y="3301086"/>
            <a:chExt cx="17496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E1E12B-087D-4318-BCAC-BE53BAE3C0EE}"/>
                    </a:ext>
                  </a:extLst>
                </p14:cNvPr>
                <p14:cNvContentPartPr/>
                <p14:nvPr/>
              </p14:nvContentPartPr>
              <p14:xfrm>
                <a:off x="3221250" y="3359766"/>
                <a:ext cx="30600" cy="83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E1E12B-087D-4318-BCAC-BE53BAE3C0E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12250" y="3351126"/>
                  <a:ext cx="48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0D3080-5F99-4132-BDE4-B5C615BB2D75}"/>
                    </a:ext>
                  </a:extLst>
                </p14:cNvPr>
                <p14:cNvContentPartPr/>
                <p14:nvPr/>
              </p14:nvContentPartPr>
              <p14:xfrm>
                <a:off x="3209730" y="3301086"/>
                <a:ext cx="42120" cy="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0D3080-5F99-4132-BDE4-B5C615BB2D7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00730" y="3292086"/>
                  <a:ext cx="59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98D32A-A2B4-4A96-A683-6521B9CF96AB}"/>
                    </a:ext>
                  </a:extLst>
                </p14:cNvPr>
                <p14:cNvContentPartPr/>
                <p14:nvPr/>
              </p14:nvContentPartPr>
              <p14:xfrm>
                <a:off x="3284610" y="3316206"/>
                <a:ext cx="100080" cy="129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98D32A-A2B4-4A96-A683-6521B9CF96A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75970" y="3307566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57117D-860A-4682-BF34-6008ABACD9CC}"/>
              </a:ext>
            </a:extLst>
          </p:cNvPr>
          <p:cNvGrpSpPr/>
          <p:nvPr/>
        </p:nvGrpSpPr>
        <p:grpSpPr>
          <a:xfrm>
            <a:off x="3631650" y="3264726"/>
            <a:ext cx="335160" cy="200160"/>
            <a:chOff x="3631650" y="3264726"/>
            <a:chExt cx="33516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9B18DB-2847-4A03-986D-412F0AA48B0C}"/>
                    </a:ext>
                  </a:extLst>
                </p14:cNvPr>
                <p14:cNvContentPartPr/>
                <p14:nvPr/>
              </p14:nvContentPartPr>
              <p14:xfrm>
                <a:off x="3631650" y="3350406"/>
                <a:ext cx="101520" cy="84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9B18DB-2847-4A03-986D-412F0AA48B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22650" y="3341406"/>
                  <a:ext cx="11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3747E2-090B-4999-A3CE-862D86C27DF5}"/>
                    </a:ext>
                  </a:extLst>
                </p14:cNvPr>
                <p14:cNvContentPartPr/>
                <p14:nvPr/>
              </p14:nvContentPartPr>
              <p14:xfrm>
                <a:off x="3761610" y="3264726"/>
                <a:ext cx="205200" cy="200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3747E2-090B-4999-A3CE-862D86C27D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52970" y="3255726"/>
                  <a:ext cx="222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5CADCC-0C5D-419B-BA7E-DFD6CEEB0059}"/>
                    </a:ext>
                  </a:extLst>
                </p14:cNvPr>
                <p14:cNvContentPartPr/>
                <p14:nvPr/>
              </p14:nvContentPartPr>
              <p14:xfrm>
                <a:off x="3844410" y="3337086"/>
                <a:ext cx="110520" cy="1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5CADCC-0C5D-419B-BA7E-DFD6CEEB00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35410" y="3328086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20BE12-4A13-4608-A04C-8FF6930821CE}"/>
              </a:ext>
            </a:extLst>
          </p:cNvPr>
          <p:cNvGrpSpPr/>
          <p:nvPr/>
        </p:nvGrpSpPr>
        <p:grpSpPr>
          <a:xfrm>
            <a:off x="4194690" y="3244566"/>
            <a:ext cx="659520" cy="200880"/>
            <a:chOff x="4194690" y="3244566"/>
            <a:chExt cx="65952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4DA475-DED3-4702-B954-3C0CAF0536E3}"/>
                    </a:ext>
                  </a:extLst>
                </p14:cNvPr>
                <p14:cNvContentPartPr/>
                <p14:nvPr/>
              </p14:nvContentPartPr>
              <p14:xfrm>
                <a:off x="4194690" y="3330246"/>
                <a:ext cx="168480" cy="104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4DA475-DED3-4702-B954-3C0CAF0536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85690" y="3321606"/>
                  <a:ext cx="186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C7520E3-5071-4EAA-9C3B-586F1BBDD483}"/>
                    </a:ext>
                  </a:extLst>
                </p14:cNvPr>
                <p14:cNvContentPartPr/>
                <p14:nvPr/>
              </p14:nvContentPartPr>
              <p14:xfrm>
                <a:off x="4382610" y="3337446"/>
                <a:ext cx="93240" cy="94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C7520E3-5071-4EAA-9C3B-586F1BBDD4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3610" y="3328446"/>
                  <a:ext cx="110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26825C-43AE-48A6-9EAC-74B301F277EB}"/>
                    </a:ext>
                  </a:extLst>
                </p14:cNvPr>
                <p14:cNvContentPartPr/>
                <p14:nvPr/>
              </p14:nvContentPartPr>
              <p14:xfrm>
                <a:off x="4477290" y="3335286"/>
                <a:ext cx="120960" cy="84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26825C-43AE-48A6-9EAC-74B301F277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68650" y="3326646"/>
                  <a:ext cx="13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5C7984-788B-488F-88C6-E817CF9A328B}"/>
                    </a:ext>
                  </a:extLst>
                </p14:cNvPr>
                <p14:cNvContentPartPr/>
                <p14:nvPr/>
              </p14:nvContentPartPr>
              <p14:xfrm>
                <a:off x="4633890" y="3327726"/>
                <a:ext cx="75600" cy="82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5C7984-788B-488F-88C6-E817CF9A328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25250" y="3318726"/>
                  <a:ext cx="9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E4E3D8-6BE8-42CA-9DC3-587A0021BA26}"/>
                    </a:ext>
                  </a:extLst>
                </p14:cNvPr>
                <p14:cNvContentPartPr/>
                <p14:nvPr/>
              </p14:nvContentPartPr>
              <p14:xfrm>
                <a:off x="4734330" y="3244566"/>
                <a:ext cx="119880" cy="200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E4E3D8-6BE8-42CA-9DC3-587A0021BA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25330" y="3235566"/>
                  <a:ext cx="1375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DA7809-83DB-468C-BC8C-B672C0745ED5}"/>
              </a:ext>
            </a:extLst>
          </p:cNvPr>
          <p:cNvGrpSpPr/>
          <p:nvPr/>
        </p:nvGrpSpPr>
        <p:grpSpPr>
          <a:xfrm>
            <a:off x="5159490" y="3286326"/>
            <a:ext cx="234720" cy="117720"/>
            <a:chOff x="5159490" y="3286326"/>
            <a:chExt cx="23472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F75335-6A3E-4F29-A44B-81F586BFCE3A}"/>
                    </a:ext>
                  </a:extLst>
                </p14:cNvPr>
                <p14:cNvContentPartPr/>
                <p14:nvPr/>
              </p14:nvContentPartPr>
              <p14:xfrm>
                <a:off x="5173890" y="3335646"/>
                <a:ext cx="47880" cy="68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F75335-6A3E-4F29-A44B-81F586BFCE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64890" y="3326646"/>
                  <a:ext cx="65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5F9A30F-3E09-49BB-AC7B-88F46197A7E4}"/>
                    </a:ext>
                  </a:extLst>
                </p14:cNvPr>
                <p14:cNvContentPartPr/>
                <p14:nvPr/>
              </p14:nvContentPartPr>
              <p14:xfrm>
                <a:off x="5159490" y="3286326"/>
                <a:ext cx="234720" cy="11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5F9A30F-3E09-49BB-AC7B-88F46197A7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50850" y="3277326"/>
                  <a:ext cx="2523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94C6C3-5484-4E39-9745-91B63FF221A3}"/>
              </a:ext>
            </a:extLst>
          </p:cNvPr>
          <p:cNvGrpSpPr/>
          <p:nvPr/>
        </p:nvGrpSpPr>
        <p:grpSpPr>
          <a:xfrm>
            <a:off x="5881650" y="3130446"/>
            <a:ext cx="961200" cy="292320"/>
            <a:chOff x="5881650" y="3130446"/>
            <a:chExt cx="96120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0277A8-AF93-4F43-9716-D796B97BCC11}"/>
                    </a:ext>
                  </a:extLst>
                </p14:cNvPr>
                <p14:cNvContentPartPr/>
                <p14:nvPr/>
              </p14:nvContentPartPr>
              <p14:xfrm>
                <a:off x="5881650" y="3265086"/>
                <a:ext cx="180000" cy="135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0277A8-AF93-4F43-9716-D796B97BCC1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3010" y="3256446"/>
                  <a:ext cx="197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A0C364-36C5-46DB-A7CC-C19FFCB76AEB}"/>
                    </a:ext>
                  </a:extLst>
                </p14:cNvPr>
                <p14:cNvContentPartPr/>
                <p14:nvPr/>
              </p14:nvContentPartPr>
              <p14:xfrm>
                <a:off x="6134010" y="3297486"/>
                <a:ext cx="156600" cy="125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A0C364-36C5-46DB-A7CC-C19FFCB76AE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25370" y="3288846"/>
                  <a:ext cx="174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539BEA-FB3F-4E04-BEF6-3C706032C4E3}"/>
                    </a:ext>
                  </a:extLst>
                </p14:cNvPr>
                <p14:cNvContentPartPr/>
                <p14:nvPr/>
              </p14:nvContentPartPr>
              <p14:xfrm>
                <a:off x="6252090" y="3130446"/>
                <a:ext cx="97200" cy="119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539BEA-FB3F-4E04-BEF6-3C706032C4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43090" y="3121446"/>
                  <a:ext cx="114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1C9DF8-E504-4DAF-81D6-FA0D9940C506}"/>
                    </a:ext>
                  </a:extLst>
                </p14:cNvPr>
                <p14:cNvContentPartPr/>
                <p14:nvPr/>
              </p14:nvContentPartPr>
              <p14:xfrm>
                <a:off x="6445770" y="3289926"/>
                <a:ext cx="146160" cy="115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1C9DF8-E504-4DAF-81D6-FA0D9940C5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36770" y="3280926"/>
                  <a:ext cx="163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0E0EDB4-8C56-4AD0-8432-BA9FBBD5FCFF}"/>
                    </a:ext>
                  </a:extLst>
                </p14:cNvPr>
                <p14:cNvContentPartPr/>
                <p14:nvPr/>
              </p14:nvContentPartPr>
              <p14:xfrm>
                <a:off x="6691650" y="3202806"/>
                <a:ext cx="25200" cy="199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0E0EDB4-8C56-4AD0-8432-BA9FBBD5FCF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83010" y="3194166"/>
                  <a:ext cx="42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5CAD67F-09EF-44D9-96E8-5720879409E5}"/>
                    </a:ext>
                  </a:extLst>
                </p14:cNvPr>
                <p14:cNvContentPartPr/>
                <p14:nvPr/>
              </p14:nvContentPartPr>
              <p14:xfrm>
                <a:off x="6672570" y="3193086"/>
                <a:ext cx="170280" cy="206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5CAD67F-09EF-44D9-96E8-5720879409E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3930" y="3184446"/>
                  <a:ext cx="1879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0B9EF8D-3101-4577-96FF-A6C2025E79C4}"/>
              </a:ext>
            </a:extLst>
          </p:cNvPr>
          <p:cNvGrpSpPr/>
          <p:nvPr/>
        </p:nvGrpSpPr>
        <p:grpSpPr>
          <a:xfrm>
            <a:off x="8333250" y="3246006"/>
            <a:ext cx="105120" cy="169920"/>
            <a:chOff x="8333250" y="3246006"/>
            <a:chExt cx="10512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84A84D-98DB-48A8-9B7D-73E6824EAC9F}"/>
                    </a:ext>
                  </a:extLst>
                </p14:cNvPr>
                <p14:cNvContentPartPr/>
                <p14:nvPr/>
              </p14:nvContentPartPr>
              <p14:xfrm>
                <a:off x="8333250" y="3246006"/>
                <a:ext cx="105120" cy="124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84A84D-98DB-48A8-9B7D-73E6824EAC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24250" y="3237006"/>
                  <a:ext cx="122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865431-53FC-4297-988B-7E293E7B7795}"/>
                    </a:ext>
                  </a:extLst>
                </p14:cNvPr>
                <p14:cNvContentPartPr/>
                <p14:nvPr/>
              </p14:nvContentPartPr>
              <p14:xfrm>
                <a:off x="8342250" y="3396846"/>
                <a:ext cx="79560" cy="19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865431-53FC-4297-988B-7E293E7B77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33610" y="3387846"/>
                  <a:ext cx="972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AA9132C-C475-4639-BE5D-2CEB1691C707}"/>
              </a:ext>
            </a:extLst>
          </p:cNvPr>
          <p:cNvGrpSpPr/>
          <p:nvPr/>
        </p:nvGrpSpPr>
        <p:grpSpPr>
          <a:xfrm>
            <a:off x="8804130" y="2973486"/>
            <a:ext cx="1362240" cy="260280"/>
            <a:chOff x="8804130" y="2973486"/>
            <a:chExt cx="136224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E1D4C63-279F-4242-A659-47660FAE48E1}"/>
                    </a:ext>
                  </a:extLst>
                </p14:cNvPr>
                <p14:cNvContentPartPr/>
                <p14:nvPr/>
              </p14:nvContentPartPr>
              <p14:xfrm>
                <a:off x="8804130" y="3035766"/>
                <a:ext cx="147600" cy="132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E1D4C63-279F-4242-A659-47660FAE48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95130" y="3026766"/>
                  <a:ext cx="165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C8CF0B0-4266-4BCA-95F2-4BFF68B1FB28}"/>
                    </a:ext>
                  </a:extLst>
                </p14:cNvPr>
                <p14:cNvContentPartPr/>
                <p14:nvPr/>
              </p14:nvContentPartPr>
              <p14:xfrm>
                <a:off x="8961090" y="3062046"/>
                <a:ext cx="74520" cy="92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C8CF0B0-4266-4BCA-95F2-4BFF68B1FB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52450" y="3053046"/>
                  <a:ext cx="92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39D5718-AE1A-4037-AA18-5DEB2E0BEB4C}"/>
                    </a:ext>
                  </a:extLst>
                </p14:cNvPr>
                <p14:cNvContentPartPr/>
                <p14:nvPr/>
              </p14:nvContentPartPr>
              <p14:xfrm>
                <a:off x="9043890" y="3054486"/>
                <a:ext cx="98640" cy="179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39D5718-AE1A-4037-AA18-5DEB2E0BEB4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34890" y="3045846"/>
                  <a:ext cx="116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58A986-0000-4094-B2AE-DAF684808E5D}"/>
                    </a:ext>
                  </a:extLst>
                </p14:cNvPr>
                <p14:cNvContentPartPr/>
                <p14:nvPr/>
              </p14:nvContentPartPr>
              <p14:xfrm>
                <a:off x="9113010" y="3044766"/>
                <a:ext cx="192960" cy="93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58A986-0000-4094-B2AE-DAF684808E5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04010" y="3036126"/>
                  <a:ext cx="210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F16A18-BEE5-4DAE-B4FD-94F918B8E4FA}"/>
                    </a:ext>
                  </a:extLst>
                </p14:cNvPr>
                <p14:cNvContentPartPr/>
                <p14:nvPr/>
              </p14:nvContentPartPr>
              <p14:xfrm>
                <a:off x="9312090" y="2973486"/>
                <a:ext cx="92160" cy="150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F16A18-BEE5-4DAE-B4FD-94F918B8E4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03450" y="2964486"/>
                  <a:ext cx="109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16C1457-FE33-4887-B51A-4E098C81750E}"/>
                    </a:ext>
                  </a:extLst>
                </p14:cNvPr>
                <p14:cNvContentPartPr/>
                <p14:nvPr/>
              </p14:nvContentPartPr>
              <p14:xfrm>
                <a:off x="9446370" y="3036486"/>
                <a:ext cx="70920" cy="88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16C1457-FE33-4887-B51A-4E098C81750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37370" y="3027486"/>
                  <a:ext cx="88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C7C123-E07B-4E3A-BB58-5B1D578B6DC5}"/>
                    </a:ext>
                  </a:extLst>
                </p14:cNvPr>
                <p14:cNvContentPartPr/>
                <p14:nvPr/>
              </p14:nvContentPartPr>
              <p14:xfrm>
                <a:off x="9552930" y="2977086"/>
                <a:ext cx="104040" cy="161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C7C123-E07B-4E3A-BB58-5B1D578B6D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43930" y="2968086"/>
                  <a:ext cx="121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97EB70-CCCE-4F93-B198-860549AA696D}"/>
                    </a:ext>
                  </a:extLst>
                </p14:cNvPr>
                <p14:cNvContentPartPr/>
                <p14:nvPr/>
              </p14:nvContentPartPr>
              <p14:xfrm>
                <a:off x="9815010" y="2985006"/>
                <a:ext cx="23400" cy="136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97EB70-CCCE-4F93-B198-860549AA696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06370" y="2976006"/>
                  <a:ext cx="41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95C8F2-5731-49C4-8680-0492C210C468}"/>
                    </a:ext>
                  </a:extLst>
                </p14:cNvPr>
                <p14:cNvContentPartPr/>
                <p14:nvPr/>
              </p14:nvContentPartPr>
              <p14:xfrm>
                <a:off x="9781170" y="3027846"/>
                <a:ext cx="165960" cy="81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95C8F2-5731-49C4-8680-0492C210C4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72170" y="3019206"/>
                  <a:ext cx="183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161780-E0A8-45F4-A062-03F7512D25AB}"/>
                    </a:ext>
                  </a:extLst>
                </p14:cNvPr>
                <p14:cNvContentPartPr/>
                <p14:nvPr/>
              </p14:nvContentPartPr>
              <p14:xfrm>
                <a:off x="9920130" y="2994366"/>
                <a:ext cx="246240" cy="129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161780-E0A8-45F4-A062-03F7512D25A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11130" y="2985726"/>
                  <a:ext cx="2638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BE33C3-87B9-40B0-8A8D-EA28F2F09788}"/>
              </a:ext>
            </a:extLst>
          </p:cNvPr>
          <p:cNvGrpSpPr/>
          <p:nvPr/>
        </p:nvGrpSpPr>
        <p:grpSpPr>
          <a:xfrm>
            <a:off x="10394610" y="2956206"/>
            <a:ext cx="184320" cy="158760"/>
            <a:chOff x="10394610" y="2956206"/>
            <a:chExt cx="18432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6B44F3-8904-46B9-A6B3-B7261005F2D3}"/>
                    </a:ext>
                  </a:extLst>
                </p14:cNvPr>
                <p14:cNvContentPartPr/>
                <p14:nvPr/>
              </p14:nvContentPartPr>
              <p14:xfrm>
                <a:off x="10442490" y="2956206"/>
                <a:ext cx="35640" cy="158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6B44F3-8904-46B9-A6B3-B7261005F2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33850" y="2947206"/>
                  <a:ext cx="5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B3217BF-D16A-482D-8D70-5D6EEBD41886}"/>
                    </a:ext>
                  </a:extLst>
                </p14:cNvPr>
                <p14:cNvContentPartPr/>
                <p14:nvPr/>
              </p14:nvContentPartPr>
              <p14:xfrm>
                <a:off x="10394610" y="3021006"/>
                <a:ext cx="184320" cy="77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B3217BF-D16A-482D-8D70-5D6EEBD4188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85970" y="3012006"/>
                  <a:ext cx="2019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719FFA-704C-407D-A656-DBBEA29EA6A7}"/>
              </a:ext>
            </a:extLst>
          </p:cNvPr>
          <p:cNvGrpSpPr/>
          <p:nvPr/>
        </p:nvGrpSpPr>
        <p:grpSpPr>
          <a:xfrm>
            <a:off x="10761450" y="2927766"/>
            <a:ext cx="484560" cy="181800"/>
            <a:chOff x="10761450" y="2927766"/>
            <a:chExt cx="48456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361702-663F-459F-ADC1-6869323C7BCB}"/>
                    </a:ext>
                  </a:extLst>
                </p14:cNvPr>
                <p14:cNvContentPartPr/>
                <p14:nvPr/>
              </p14:nvContentPartPr>
              <p14:xfrm>
                <a:off x="10761450" y="2973846"/>
                <a:ext cx="72360" cy="120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361702-663F-459F-ADC1-6869323C7B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52810" y="2965206"/>
                  <a:ext cx="90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80D2124-4ADE-47D1-9EEC-A9A7C01100FA}"/>
                    </a:ext>
                  </a:extLst>
                </p14:cNvPr>
                <p14:cNvContentPartPr/>
                <p14:nvPr/>
              </p14:nvContentPartPr>
              <p14:xfrm>
                <a:off x="10855050" y="2997606"/>
                <a:ext cx="126000" cy="90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80D2124-4ADE-47D1-9EEC-A9A7C01100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46050" y="2988606"/>
                  <a:ext cx="143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E08E798-9662-4B16-A9C0-F0B0A56E2D95}"/>
                    </a:ext>
                  </a:extLst>
                </p14:cNvPr>
                <p14:cNvContentPartPr/>
                <p14:nvPr/>
              </p14:nvContentPartPr>
              <p14:xfrm>
                <a:off x="10958370" y="2998686"/>
                <a:ext cx="185400" cy="98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E08E798-9662-4B16-A9C0-F0B0A56E2D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49730" y="2990046"/>
                  <a:ext cx="20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6D2A6C7-9241-4847-80CA-B94BEC7C0813}"/>
                    </a:ext>
                  </a:extLst>
                </p14:cNvPr>
                <p14:cNvContentPartPr/>
                <p14:nvPr/>
              </p14:nvContentPartPr>
              <p14:xfrm>
                <a:off x="11170410" y="2927766"/>
                <a:ext cx="75600" cy="181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6D2A6C7-9241-4847-80CA-B94BEC7C081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61770" y="2919126"/>
                  <a:ext cx="9324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43EBA5D-B8BD-410A-A0EA-ECD9507AD624}"/>
                  </a:ext>
                </a:extLst>
              </p14:cNvPr>
              <p14:cNvContentPartPr/>
              <p14:nvPr/>
            </p14:nvContentPartPr>
            <p14:xfrm>
              <a:off x="11431050" y="2977806"/>
              <a:ext cx="147240" cy="1378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43EBA5D-B8BD-410A-A0EA-ECD9507AD62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422410" y="2968806"/>
                <a:ext cx="164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84AB437-41A2-4FAE-8E3F-FDF950FF01B6}"/>
                  </a:ext>
                </a:extLst>
              </p14:cNvPr>
              <p14:cNvContentPartPr/>
              <p14:nvPr/>
            </p14:nvContentPartPr>
            <p14:xfrm>
              <a:off x="10284090" y="2453646"/>
              <a:ext cx="140400" cy="204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84AB437-41A2-4FAE-8E3F-FDF950FF01B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275090" y="2445006"/>
                <a:ext cx="15804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4FA98C6-5C03-4444-8A26-616FABB0C8DD}"/>
              </a:ext>
            </a:extLst>
          </p:cNvPr>
          <p:cNvGrpSpPr/>
          <p:nvPr/>
        </p:nvGrpSpPr>
        <p:grpSpPr>
          <a:xfrm>
            <a:off x="10274370" y="1983846"/>
            <a:ext cx="779760" cy="206280"/>
            <a:chOff x="10274370" y="1983846"/>
            <a:chExt cx="7797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2B041F-9764-4181-A223-1BA201B8F306}"/>
                    </a:ext>
                  </a:extLst>
                </p14:cNvPr>
                <p14:cNvContentPartPr/>
                <p14:nvPr/>
              </p14:nvContentPartPr>
              <p14:xfrm>
                <a:off x="10274370" y="1983846"/>
                <a:ext cx="41040" cy="169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2B041F-9764-4181-A223-1BA201B8F30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65730" y="1975206"/>
                  <a:ext cx="58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F98320-9183-4FAB-BB4E-EFC879773F37}"/>
                    </a:ext>
                  </a:extLst>
                </p14:cNvPr>
                <p14:cNvContentPartPr/>
                <p14:nvPr/>
              </p14:nvContentPartPr>
              <p14:xfrm>
                <a:off x="10293450" y="1988526"/>
                <a:ext cx="151560" cy="178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F98320-9183-4FAB-BB4E-EFC879773F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4810" y="1979886"/>
                  <a:ext cx="169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A8AA77-DE3A-470C-932E-790F24F77B4C}"/>
                    </a:ext>
                  </a:extLst>
                </p14:cNvPr>
                <p14:cNvContentPartPr/>
                <p14:nvPr/>
              </p14:nvContentPartPr>
              <p14:xfrm>
                <a:off x="10505490" y="2065206"/>
                <a:ext cx="88200" cy="10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A8AA77-DE3A-470C-932E-790F24F77B4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96850" y="2056206"/>
                  <a:ext cx="105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B54EC45-81C8-4E8D-9749-BE976ED1D331}"/>
                    </a:ext>
                  </a:extLst>
                </p14:cNvPr>
                <p14:cNvContentPartPr/>
                <p14:nvPr/>
              </p14:nvContentPartPr>
              <p14:xfrm>
                <a:off x="10636530" y="2074206"/>
                <a:ext cx="78840" cy="106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B54EC45-81C8-4E8D-9749-BE976ED1D33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27890" y="2065206"/>
                  <a:ext cx="96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3FDEBF0-33E4-467F-858D-58E2ED9254B2}"/>
                    </a:ext>
                  </a:extLst>
                </p14:cNvPr>
                <p14:cNvContentPartPr/>
                <p14:nvPr/>
              </p14:nvContentPartPr>
              <p14:xfrm>
                <a:off x="10730130" y="2008326"/>
                <a:ext cx="88920" cy="169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3FDEBF0-33E4-467F-858D-58E2ED9254B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21490" y="1999686"/>
                  <a:ext cx="106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2B6E40F-DC28-4AF4-8AD0-DDDC4A1B2711}"/>
                    </a:ext>
                  </a:extLst>
                </p14:cNvPr>
                <p14:cNvContentPartPr/>
                <p14:nvPr/>
              </p14:nvContentPartPr>
              <p14:xfrm>
                <a:off x="10841730" y="2095086"/>
                <a:ext cx="80280" cy="90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2B6E40F-DC28-4AF4-8AD0-DDDC4A1B27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32730" y="2086086"/>
                  <a:ext cx="97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0CE95E4-BF36-4F05-8DE0-D98ECB495A17}"/>
                    </a:ext>
                  </a:extLst>
                </p14:cNvPr>
                <p14:cNvContentPartPr/>
                <p14:nvPr/>
              </p14:nvContentPartPr>
              <p14:xfrm>
                <a:off x="10969890" y="2097966"/>
                <a:ext cx="84240" cy="92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0CE95E4-BF36-4F05-8DE0-D98ECB495A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61250" y="2088966"/>
                  <a:ext cx="1018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F1A1D49-691C-4C18-8901-CA5E0469008A}"/>
              </a:ext>
            </a:extLst>
          </p:cNvPr>
          <p:cNvGrpSpPr/>
          <p:nvPr/>
        </p:nvGrpSpPr>
        <p:grpSpPr>
          <a:xfrm>
            <a:off x="8840490" y="3256086"/>
            <a:ext cx="2433600" cy="365760"/>
            <a:chOff x="8840490" y="3256086"/>
            <a:chExt cx="243360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5872FB-3A51-44DC-8596-0F2B998CA96A}"/>
                    </a:ext>
                  </a:extLst>
                </p14:cNvPr>
                <p14:cNvContentPartPr/>
                <p14:nvPr/>
              </p14:nvContentPartPr>
              <p14:xfrm>
                <a:off x="8840490" y="3256086"/>
                <a:ext cx="2433600" cy="119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5872FB-3A51-44DC-8596-0F2B998CA96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31490" y="3247086"/>
                  <a:ext cx="245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5E0D18-BFA6-4A2B-A682-EFFDC3BA977E}"/>
                    </a:ext>
                  </a:extLst>
                </p14:cNvPr>
                <p14:cNvContentPartPr/>
                <p14:nvPr/>
              </p14:nvContentPartPr>
              <p14:xfrm>
                <a:off x="9541770" y="3492246"/>
                <a:ext cx="138600" cy="127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5E0D18-BFA6-4A2B-A682-EFFDC3BA977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32770" y="3483246"/>
                  <a:ext cx="156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8481A64-095F-4118-9B0B-8BBA80BC78E9}"/>
                    </a:ext>
                  </a:extLst>
                </p14:cNvPr>
                <p14:cNvContentPartPr/>
                <p14:nvPr/>
              </p14:nvContentPartPr>
              <p14:xfrm>
                <a:off x="9752730" y="3507726"/>
                <a:ext cx="117000" cy="114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8481A64-095F-4118-9B0B-8BBA80BC78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43730" y="3499086"/>
                  <a:ext cx="13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EF35BB-4404-4362-9FBE-CFD067A136F7}"/>
                    </a:ext>
                  </a:extLst>
                </p14:cNvPr>
                <p14:cNvContentPartPr/>
                <p14:nvPr/>
              </p14:nvContentPartPr>
              <p14:xfrm>
                <a:off x="9869370" y="3371286"/>
                <a:ext cx="72720" cy="128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EF35BB-4404-4362-9FBE-CFD067A136F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60370" y="3362286"/>
                  <a:ext cx="90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052C882-8AC7-442F-ADFC-62B12866D5D9}"/>
                    </a:ext>
                  </a:extLst>
                </p14:cNvPr>
                <p14:cNvContentPartPr/>
                <p14:nvPr/>
              </p14:nvContentPartPr>
              <p14:xfrm>
                <a:off x="10006170" y="3490086"/>
                <a:ext cx="122760" cy="106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052C882-8AC7-442F-ADFC-62B12866D5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97170" y="3481446"/>
                  <a:ext cx="140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AFAA71F-C0E4-428E-9807-FD44D73AE4AC}"/>
                    </a:ext>
                  </a:extLst>
                </p14:cNvPr>
                <p14:cNvContentPartPr/>
                <p14:nvPr/>
              </p14:nvContentPartPr>
              <p14:xfrm>
                <a:off x="10217850" y="3394326"/>
                <a:ext cx="43920" cy="211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AFAA71F-C0E4-428E-9807-FD44D73AE4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09210" y="3385686"/>
                  <a:ext cx="61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3E6BD1-6983-4D6E-8CFF-D673FA6C1F95}"/>
                    </a:ext>
                  </a:extLst>
                </p14:cNvPr>
                <p14:cNvContentPartPr/>
                <p14:nvPr/>
              </p14:nvContentPartPr>
              <p14:xfrm>
                <a:off x="10220010" y="3417366"/>
                <a:ext cx="161640" cy="195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3E6BD1-6983-4D6E-8CFF-D673FA6C1F9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11010" y="3408726"/>
                  <a:ext cx="179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D6A475-B409-4432-B105-A28762C59DE7}"/>
                    </a:ext>
                  </a:extLst>
                </p14:cNvPr>
                <p14:cNvContentPartPr/>
                <p14:nvPr/>
              </p14:nvContentPartPr>
              <p14:xfrm>
                <a:off x="9861090" y="3359046"/>
                <a:ext cx="72360" cy="34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D6A475-B409-4432-B105-A28762C59DE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52450" y="3350046"/>
                  <a:ext cx="900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78D36EE-8788-47B0-BDE4-19F523F20133}"/>
              </a:ext>
            </a:extLst>
          </p:cNvPr>
          <p:cNvGrpSpPr/>
          <p:nvPr/>
        </p:nvGrpSpPr>
        <p:grpSpPr>
          <a:xfrm>
            <a:off x="1902570" y="4221606"/>
            <a:ext cx="246600" cy="303480"/>
            <a:chOff x="1902570" y="4221606"/>
            <a:chExt cx="24660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19FCBD5-84FF-4D8C-ABA6-DA40477CD269}"/>
                    </a:ext>
                  </a:extLst>
                </p14:cNvPr>
                <p14:cNvContentPartPr/>
                <p14:nvPr/>
              </p14:nvContentPartPr>
              <p14:xfrm>
                <a:off x="1911210" y="4221606"/>
                <a:ext cx="54720" cy="295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19FCBD5-84FF-4D8C-ABA6-DA40477CD2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02570" y="4212606"/>
                  <a:ext cx="72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7145C8-D0F9-4EFE-B08A-E0808650014E}"/>
                    </a:ext>
                  </a:extLst>
                </p14:cNvPr>
                <p14:cNvContentPartPr/>
                <p14:nvPr/>
              </p14:nvContentPartPr>
              <p14:xfrm>
                <a:off x="1902570" y="4245366"/>
                <a:ext cx="134280" cy="143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7145C8-D0F9-4EFE-B08A-E0808650014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93570" y="4236366"/>
                  <a:ext cx="151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5A60E97-5089-458A-B716-4036D245482A}"/>
                    </a:ext>
                  </a:extLst>
                </p14:cNvPr>
                <p14:cNvContentPartPr/>
                <p14:nvPr/>
              </p14:nvContentPartPr>
              <p14:xfrm>
                <a:off x="2062770" y="4383606"/>
                <a:ext cx="86400" cy="141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5A60E97-5089-458A-B716-4036D245482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53770" y="4374606"/>
                  <a:ext cx="10404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F01ADCF-5993-4EB7-8DC2-BDF75CB1BA54}"/>
                  </a:ext>
                </a:extLst>
              </p14:cNvPr>
              <p14:cNvContentPartPr/>
              <p14:nvPr/>
            </p14:nvContentPartPr>
            <p14:xfrm>
              <a:off x="2337090" y="4180926"/>
              <a:ext cx="126000" cy="3481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F01ADCF-5993-4EB7-8DC2-BDF75CB1BA5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328450" y="4172286"/>
                <a:ext cx="1436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D51D7EB-B904-4C52-9F61-26CA0A340D3E}"/>
                  </a:ext>
                </a:extLst>
              </p14:cNvPr>
              <p14:cNvContentPartPr/>
              <p14:nvPr/>
            </p14:nvContentPartPr>
            <p14:xfrm>
              <a:off x="2663250" y="4340046"/>
              <a:ext cx="78120" cy="1044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D51D7EB-B904-4C52-9F61-26CA0A340D3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654610" y="4331046"/>
                <a:ext cx="9576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0AB6B1A-D0A7-4F03-96A6-5ACA1AFAF0BE}"/>
              </a:ext>
            </a:extLst>
          </p:cNvPr>
          <p:cNvGrpSpPr/>
          <p:nvPr/>
        </p:nvGrpSpPr>
        <p:grpSpPr>
          <a:xfrm>
            <a:off x="3062130" y="4296126"/>
            <a:ext cx="191880" cy="136080"/>
            <a:chOff x="3062130" y="4296126"/>
            <a:chExt cx="19188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AF9450-04A9-4059-9629-8B1A18561308}"/>
                    </a:ext>
                  </a:extLst>
                </p14:cNvPr>
                <p14:cNvContentPartPr/>
                <p14:nvPr/>
              </p14:nvContentPartPr>
              <p14:xfrm>
                <a:off x="3080130" y="4332846"/>
                <a:ext cx="23760" cy="99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AF9450-04A9-4059-9629-8B1A185613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71490" y="4323846"/>
                  <a:ext cx="41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064466-4CDF-4241-89B0-DA4CAD2BEED6}"/>
                    </a:ext>
                  </a:extLst>
                </p14:cNvPr>
                <p14:cNvContentPartPr/>
                <p14:nvPr/>
              </p14:nvContentPartPr>
              <p14:xfrm>
                <a:off x="3062130" y="4296126"/>
                <a:ext cx="191880" cy="128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064466-4CDF-4241-89B0-DA4CAD2BEED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53130" y="4287486"/>
                  <a:ext cx="2095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080A037-0754-4F21-AAEB-61158349A294}"/>
              </a:ext>
            </a:extLst>
          </p:cNvPr>
          <p:cNvGrpSpPr/>
          <p:nvPr/>
        </p:nvGrpSpPr>
        <p:grpSpPr>
          <a:xfrm>
            <a:off x="3520770" y="4266246"/>
            <a:ext cx="357480" cy="175320"/>
            <a:chOff x="3520770" y="4266246"/>
            <a:chExt cx="35748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CCF38E-B0E8-47E4-AFC3-CEE953C52BAF}"/>
                    </a:ext>
                  </a:extLst>
                </p14:cNvPr>
                <p14:cNvContentPartPr/>
                <p14:nvPr/>
              </p14:nvContentPartPr>
              <p14:xfrm>
                <a:off x="3520770" y="4325646"/>
                <a:ext cx="78120" cy="82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CCF38E-B0E8-47E4-AFC3-CEE953C52BA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11770" y="4317006"/>
                  <a:ext cx="9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1628F9-06D8-460D-BD4C-824A63F2999C}"/>
                    </a:ext>
                  </a:extLst>
                </p14:cNvPr>
                <p14:cNvContentPartPr/>
                <p14:nvPr/>
              </p14:nvContentPartPr>
              <p14:xfrm>
                <a:off x="3701130" y="4327446"/>
                <a:ext cx="48600" cy="65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1628F9-06D8-460D-BD4C-824A63F299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92130" y="4318806"/>
                  <a:ext cx="66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B457CD2-A839-4739-A59A-106C3AA3D25D}"/>
                    </a:ext>
                  </a:extLst>
                </p14:cNvPr>
                <p14:cNvContentPartPr/>
                <p14:nvPr/>
              </p14:nvContentPartPr>
              <p14:xfrm>
                <a:off x="3749370" y="4266246"/>
                <a:ext cx="128880" cy="175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B457CD2-A839-4739-A59A-106C3AA3D25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40730" y="4257246"/>
                  <a:ext cx="1465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DFD4E8C-3705-4D64-813D-50B2FD0B0744}"/>
              </a:ext>
            </a:extLst>
          </p:cNvPr>
          <p:cNvGrpSpPr/>
          <p:nvPr/>
        </p:nvGrpSpPr>
        <p:grpSpPr>
          <a:xfrm>
            <a:off x="4097130" y="4207206"/>
            <a:ext cx="1152720" cy="180360"/>
            <a:chOff x="4097130" y="4207206"/>
            <a:chExt cx="115272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B6764C5-76EA-4C8C-BEF6-8772170DDDBC}"/>
                    </a:ext>
                  </a:extLst>
                </p14:cNvPr>
                <p14:cNvContentPartPr/>
                <p14:nvPr/>
              </p14:nvContentPartPr>
              <p14:xfrm>
                <a:off x="4097130" y="4291446"/>
                <a:ext cx="110160" cy="88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B6764C5-76EA-4C8C-BEF6-8772170DDD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88490" y="4282806"/>
                  <a:ext cx="12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9C37823-9519-4E01-B438-CF6587987FA2}"/>
                    </a:ext>
                  </a:extLst>
                </p14:cNvPr>
                <p14:cNvContentPartPr/>
                <p14:nvPr/>
              </p14:nvContentPartPr>
              <p14:xfrm>
                <a:off x="4219530" y="4314486"/>
                <a:ext cx="52920" cy="68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9C37823-9519-4E01-B438-CF6587987FA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10890" y="4305846"/>
                  <a:ext cx="70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631DD6-6431-4EE2-B4E9-1EE31514A18D}"/>
                    </a:ext>
                  </a:extLst>
                </p14:cNvPr>
                <p14:cNvContentPartPr/>
                <p14:nvPr/>
              </p14:nvContentPartPr>
              <p14:xfrm>
                <a:off x="4338690" y="4302606"/>
                <a:ext cx="120600" cy="83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631DD6-6431-4EE2-B4E9-1EE31514A1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29690" y="4293606"/>
                  <a:ext cx="138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42AE35D-E195-4EA8-ABD7-AD38513E036D}"/>
                    </a:ext>
                  </a:extLst>
                </p14:cNvPr>
                <p14:cNvContentPartPr/>
                <p14:nvPr/>
              </p14:nvContentPartPr>
              <p14:xfrm>
                <a:off x="4478010" y="4295766"/>
                <a:ext cx="139320" cy="83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42AE35D-E195-4EA8-ABD7-AD38513E03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69010" y="4286766"/>
                  <a:ext cx="156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EAF3D1-37E4-4B03-982E-4EDE8F1884A5}"/>
                    </a:ext>
                  </a:extLst>
                </p14:cNvPr>
                <p14:cNvContentPartPr/>
                <p14:nvPr/>
              </p14:nvContentPartPr>
              <p14:xfrm>
                <a:off x="4671690" y="4308366"/>
                <a:ext cx="60120" cy="73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EAF3D1-37E4-4B03-982E-4EDE8F1884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662690" y="4299726"/>
                  <a:ext cx="7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28AE9D-8821-451C-AE3A-21D80BD4C328}"/>
                    </a:ext>
                  </a:extLst>
                </p14:cNvPr>
                <p14:cNvContentPartPr/>
                <p14:nvPr/>
              </p14:nvContentPartPr>
              <p14:xfrm>
                <a:off x="4745130" y="4207206"/>
                <a:ext cx="348120" cy="180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28AE9D-8821-451C-AE3A-21D80BD4C32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36490" y="4198206"/>
                  <a:ext cx="365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8BA5556-43E4-4FB4-8CEC-F56BB733AFA1}"/>
                    </a:ext>
                  </a:extLst>
                </p14:cNvPr>
                <p14:cNvContentPartPr/>
                <p14:nvPr/>
              </p14:nvContentPartPr>
              <p14:xfrm>
                <a:off x="5059770" y="4250406"/>
                <a:ext cx="190080" cy="136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8BA5556-43E4-4FB4-8CEC-F56BB733AFA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51130" y="4241406"/>
                  <a:ext cx="2077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9D3AAE5-F1F5-4ADF-970A-696EF7658E4B}"/>
              </a:ext>
            </a:extLst>
          </p:cNvPr>
          <p:cNvGrpSpPr/>
          <p:nvPr/>
        </p:nvGrpSpPr>
        <p:grpSpPr>
          <a:xfrm>
            <a:off x="11556330" y="3077526"/>
            <a:ext cx="645840" cy="524520"/>
            <a:chOff x="11556330" y="3077526"/>
            <a:chExt cx="64584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0A941D3-BF26-4F5C-8AF7-5E2AFA8B6B40}"/>
                    </a:ext>
                  </a:extLst>
                </p14:cNvPr>
                <p14:cNvContentPartPr/>
                <p14:nvPr/>
              </p14:nvContentPartPr>
              <p14:xfrm>
                <a:off x="11556330" y="3231606"/>
                <a:ext cx="106560" cy="1062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0A941D3-BF26-4F5C-8AF7-5E2AFA8B6B4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47330" y="3222606"/>
                  <a:ext cx="124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0E5D6F3-2E9D-4C31-B82F-763176DEFFA1}"/>
                    </a:ext>
                  </a:extLst>
                </p14:cNvPr>
                <p14:cNvContentPartPr/>
                <p14:nvPr/>
              </p14:nvContentPartPr>
              <p14:xfrm>
                <a:off x="11610330" y="3339966"/>
                <a:ext cx="63000" cy="49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0E5D6F3-2E9D-4C31-B82F-763176DEFFA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601330" y="3330966"/>
                  <a:ext cx="80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5EC96E9-BF7A-4CBA-86F6-72D401891E5A}"/>
                    </a:ext>
                  </a:extLst>
                </p14:cNvPr>
                <p14:cNvContentPartPr/>
                <p14:nvPr/>
              </p14:nvContentPartPr>
              <p14:xfrm>
                <a:off x="12021090" y="3077526"/>
                <a:ext cx="21600" cy="164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5EC96E9-BF7A-4CBA-86F6-72D401891E5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012450" y="3068526"/>
                  <a:ext cx="3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CFC41B2-EF1C-4AC4-80A6-E50141C21C59}"/>
                    </a:ext>
                  </a:extLst>
                </p14:cNvPr>
                <p14:cNvContentPartPr/>
                <p14:nvPr/>
              </p14:nvContentPartPr>
              <p14:xfrm>
                <a:off x="11876730" y="3265086"/>
                <a:ext cx="263880" cy="20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CFC41B2-EF1C-4AC4-80A6-E50141C21C5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867730" y="3256446"/>
                  <a:ext cx="281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2C8C7E0-E69E-46A9-A459-114BEE159883}"/>
                    </a:ext>
                  </a:extLst>
                </p14:cNvPr>
                <p14:cNvContentPartPr/>
                <p14:nvPr/>
              </p14:nvContentPartPr>
              <p14:xfrm>
                <a:off x="11892930" y="3435366"/>
                <a:ext cx="205200" cy="166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2C8C7E0-E69E-46A9-A459-114BEE1598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883930" y="3426726"/>
                  <a:ext cx="222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E88BD4-5CA6-401A-B5AD-B2F383AEB034}"/>
                    </a:ext>
                  </a:extLst>
                </p14:cNvPr>
                <p14:cNvContentPartPr/>
                <p14:nvPr/>
              </p14:nvContentPartPr>
              <p14:xfrm>
                <a:off x="12123330" y="3354726"/>
                <a:ext cx="78840" cy="140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E88BD4-5CA6-401A-B5AD-B2F383AEB03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114330" y="3345726"/>
                  <a:ext cx="96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A696AEF-C555-449D-B44B-67C32C13525A}"/>
                    </a:ext>
                  </a:extLst>
                </p14:cNvPr>
                <p14:cNvContentPartPr/>
                <p14:nvPr/>
              </p14:nvContentPartPr>
              <p14:xfrm>
                <a:off x="11583330" y="3391086"/>
                <a:ext cx="117720" cy="36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A696AEF-C555-449D-B44B-67C32C13525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74690" y="3382086"/>
                  <a:ext cx="1353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11AA437-C729-480F-9198-C9CAE7E28F38}"/>
              </a:ext>
            </a:extLst>
          </p:cNvPr>
          <p:cNvGrpSpPr/>
          <p:nvPr/>
        </p:nvGrpSpPr>
        <p:grpSpPr>
          <a:xfrm>
            <a:off x="8220570" y="4310526"/>
            <a:ext cx="114840" cy="153720"/>
            <a:chOff x="8220570" y="4310526"/>
            <a:chExt cx="11484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B496BAF-63DB-4D72-9448-F19A295813C6}"/>
                    </a:ext>
                  </a:extLst>
                </p14:cNvPr>
                <p14:cNvContentPartPr/>
                <p14:nvPr/>
              </p14:nvContentPartPr>
              <p14:xfrm>
                <a:off x="8220570" y="4310526"/>
                <a:ext cx="113760" cy="105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B496BAF-63DB-4D72-9448-F19A295813C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11930" y="4301886"/>
                  <a:ext cx="131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5B02DCB-84AD-4C66-BFC7-75A4A2172924}"/>
                    </a:ext>
                  </a:extLst>
                </p14:cNvPr>
                <p14:cNvContentPartPr/>
                <p14:nvPr/>
              </p14:nvContentPartPr>
              <p14:xfrm>
                <a:off x="8242170" y="4450926"/>
                <a:ext cx="93240" cy="13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5B02DCB-84AD-4C66-BFC7-75A4A217292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33530" y="4442286"/>
                  <a:ext cx="1108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02EF815-7AF8-4869-8608-C8217AF25FB5}"/>
              </a:ext>
            </a:extLst>
          </p:cNvPr>
          <p:cNvGrpSpPr/>
          <p:nvPr/>
        </p:nvGrpSpPr>
        <p:grpSpPr>
          <a:xfrm>
            <a:off x="8626290" y="4098126"/>
            <a:ext cx="785880" cy="542160"/>
            <a:chOff x="8626290" y="4098126"/>
            <a:chExt cx="78588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88FCE6C-4BCF-4CE9-8EE8-C70BDC64FDE8}"/>
                    </a:ext>
                  </a:extLst>
                </p14:cNvPr>
                <p14:cNvContentPartPr/>
                <p14:nvPr/>
              </p14:nvContentPartPr>
              <p14:xfrm>
                <a:off x="8626290" y="4196766"/>
                <a:ext cx="86040" cy="412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88FCE6C-4BCF-4CE9-8EE8-C70BDC64FD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17650" y="4188126"/>
                  <a:ext cx="1036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90524DE-4117-42CF-8BA2-CBA0363EEEE6}"/>
                    </a:ext>
                  </a:extLst>
                </p14:cNvPr>
                <p14:cNvContentPartPr/>
                <p14:nvPr/>
              </p14:nvContentPartPr>
              <p14:xfrm>
                <a:off x="8945610" y="4166526"/>
                <a:ext cx="34920" cy="176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90524DE-4117-42CF-8BA2-CBA0363EEE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36970" y="4157526"/>
                  <a:ext cx="52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8B96BEF-05D6-4077-8936-CEC4DBF16126}"/>
                    </a:ext>
                  </a:extLst>
                </p14:cNvPr>
                <p14:cNvContentPartPr/>
                <p14:nvPr/>
              </p14:nvContentPartPr>
              <p14:xfrm>
                <a:off x="8807010" y="4345806"/>
                <a:ext cx="371880" cy="24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8B96BEF-05D6-4077-8936-CEC4DBF1612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798010" y="4336806"/>
                  <a:ext cx="38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76D612D-4C59-4473-B0DE-C856545BD154}"/>
                    </a:ext>
                  </a:extLst>
                </p14:cNvPr>
                <p14:cNvContentPartPr/>
                <p14:nvPr/>
              </p14:nvContentPartPr>
              <p14:xfrm>
                <a:off x="8936610" y="4474686"/>
                <a:ext cx="164520" cy="165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76D612D-4C59-4473-B0DE-C856545BD1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27970" y="4465686"/>
                  <a:ext cx="182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348A39F-B007-48EB-AF44-B20DA28F7E36}"/>
                    </a:ext>
                  </a:extLst>
                </p14:cNvPr>
                <p14:cNvContentPartPr/>
                <p14:nvPr/>
              </p14:nvContentPartPr>
              <p14:xfrm>
                <a:off x="9111210" y="4441566"/>
                <a:ext cx="70920" cy="92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348A39F-B007-48EB-AF44-B20DA28F7E3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02570" y="4432926"/>
                  <a:ext cx="8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14211D4-DBA8-48BA-A8FA-D33508C2F6CA}"/>
                    </a:ext>
                  </a:extLst>
                </p14:cNvPr>
                <p14:cNvContentPartPr/>
                <p14:nvPr/>
              </p14:nvContentPartPr>
              <p14:xfrm>
                <a:off x="9236490" y="4098126"/>
                <a:ext cx="175680" cy="520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14211D4-DBA8-48BA-A8FA-D33508C2F6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27850" y="4089486"/>
                  <a:ext cx="193320" cy="53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1A59DD9-7F91-4E00-8725-8919C360B815}"/>
              </a:ext>
            </a:extLst>
          </p:cNvPr>
          <p:cNvGrpSpPr/>
          <p:nvPr/>
        </p:nvGrpSpPr>
        <p:grpSpPr>
          <a:xfrm>
            <a:off x="9418650" y="3940086"/>
            <a:ext cx="396000" cy="231480"/>
            <a:chOff x="9418650" y="3940086"/>
            <a:chExt cx="39600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E8850BC-1964-406D-B171-6AF2879848E0}"/>
                    </a:ext>
                  </a:extLst>
                </p14:cNvPr>
                <p14:cNvContentPartPr/>
                <p14:nvPr/>
              </p14:nvContentPartPr>
              <p14:xfrm>
                <a:off x="9418650" y="3940086"/>
                <a:ext cx="94680" cy="231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E8850BC-1964-406D-B171-6AF2879848E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09650" y="3931086"/>
                  <a:ext cx="112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193750F-7C79-4FEB-A6C7-CDDDF8B81204}"/>
                    </a:ext>
                  </a:extLst>
                </p14:cNvPr>
                <p14:cNvContentPartPr/>
                <p14:nvPr/>
              </p14:nvContentPartPr>
              <p14:xfrm>
                <a:off x="9569490" y="4052406"/>
                <a:ext cx="66960" cy="76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193750F-7C79-4FEB-A6C7-CDDDF8B8120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60850" y="4043406"/>
                  <a:ext cx="84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573648-9D3E-4740-B973-E702E0AF66F6}"/>
                    </a:ext>
                  </a:extLst>
                </p14:cNvPr>
                <p14:cNvContentPartPr/>
                <p14:nvPr/>
              </p14:nvContentPartPr>
              <p14:xfrm>
                <a:off x="9713490" y="4063206"/>
                <a:ext cx="101160" cy="104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573648-9D3E-4740-B973-E702E0AF66F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04850" y="4054566"/>
                  <a:ext cx="1188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A3A07B7-71B8-46E3-A780-2AF231C93544}"/>
              </a:ext>
            </a:extLst>
          </p:cNvPr>
          <p:cNvGrpSpPr/>
          <p:nvPr/>
        </p:nvGrpSpPr>
        <p:grpSpPr>
          <a:xfrm>
            <a:off x="9951450" y="4344006"/>
            <a:ext cx="162720" cy="71640"/>
            <a:chOff x="9951450" y="4344006"/>
            <a:chExt cx="162720" cy="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E74518-34F2-4CC1-8A58-A2F0EB0D3C79}"/>
                    </a:ext>
                  </a:extLst>
                </p14:cNvPr>
                <p14:cNvContentPartPr/>
                <p14:nvPr/>
              </p14:nvContentPartPr>
              <p14:xfrm>
                <a:off x="9951450" y="4344006"/>
                <a:ext cx="148320" cy="10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E74518-34F2-4CC1-8A58-A2F0EB0D3C7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42810" y="4335366"/>
                  <a:ext cx="165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7C919E3-8D4B-4771-BDA6-F0EFC4831A98}"/>
                    </a:ext>
                  </a:extLst>
                </p14:cNvPr>
                <p14:cNvContentPartPr/>
                <p14:nvPr/>
              </p14:nvContentPartPr>
              <p14:xfrm>
                <a:off x="9996090" y="4398366"/>
                <a:ext cx="118080" cy="17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7C919E3-8D4B-4771-BDA6-F0EFC4831A9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87450" y="4389366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09B624A-D257-4BAB-8471-0799F393A9B3}"/>
              </a:ext>
            </a:extLst>
          </p:cNvPr>
          <p:cNvGrpSpPr/>
          <p:nvPr/>
        </p:nvGrpSpPr>
        <p:grpSpPr>
          <a:xfrm>
            <a:off x="10320810" y="4175526"/>
            <a:ext cx="390240" cy="488520"/>
            <a:chOff x="10320810" y="4175526"/>
            <a:chExt cx="39024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F6ACB1E-940C-4175-814C-B1CC5365B279}"/>
                    </a:ext>
                  </a:extLst>
                </p14:cNvPr>
                <p14:cNvContentPartPr/>
                <p14:nvPr/>
              </p14:nvContentPartPr>
              <p14:xfrm>
                <a:off x="10459410" y="4175526"/>
                <a:ext cx="35640" cy="191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F6ACB1E-940C-4175-814C-B1CC5365B2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50410" y="4166886"/>
                  <a:ext cx="53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AACFDC-AA76-40C4-828E-C0B335B42049}"/>
                    </a:ext>
                  </a:extLst>
                </p14:cNvPr>
                <p14:cNvContentPartPr/>
                <p14:nvPr/>
              </p14:nvContentPartPr>
              <p14:xfrm>
                <a:off x="10320810" y="4380366"/>
                <a:ext cx="390240" cy="25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AACFDC-AA76-40C4-828E-C0B335B4204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12170" y="4371726"/>
                  <a:ext cx="407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1DAB2AD-A614-4B98-97F3-4E203D989D78}"/>
                    </a:ext>
                  </a:extLst>
                </p14:cNvPr>
                <p14:cNvContentPartPr/>
                <p14:nvPr/>
              </p14:nvContentPartPr>
              <p14:xfrm>
                <a:off x="10440690" y="4546686"/>
                <a:ext cx="138960" cy="117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1DAB2AD-A614-4B98-97F3-4E203D989D7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31690" y="4538046"/>
                  <a:ext cx="156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B8CCE9-EC51-4500-8A2D-50DFBB546FCD}"/>
                    </a:ext>
                  </a:extLst>
                </p14:cNvPr>
                <p14:cNvContentPartPr/>
                <p14:nvPr/>
              </p14:nvContentPartPr>
              <p14:xfrm>
                <a:off x="10614930" y="4450566"/>
                <a:ext cx="90720" cy="122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B8CCE9-EC51-4500-8A2D-50DFBB546F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06290" y="4441566"/>
                  <a:ext cx="1083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CAD8AF8-8CCA-4E60-A286-BA1EA759E9E0}"/>
              </a:ext>
            </a:extLst>
          </p:cNvPr>
          <p:cNvGrpSpPr/>
          <p:nvPr/>
        </p:nvGrpSpPr>
        <p:grpSpPr>
          <a:xfrm>
            <a:off x="2077170" y="5188206"/>
            <a:ext cx="307800" cy="280080"/>
            <a:chOff x="2077170" y="5188206"/>
            <a:chExt cx="30780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03371B-4661-4830-9D53-23186D73BA59}"/>
                    </a:ext>
                  </a:extLst>
                </p14:cNvPr>
                <p14:cNvContentPartPr/>
                <p14:nvPr/>
              </p14:nvContentPartPr>
              <p14:xfrm>
                <a:off x="2103450" y="5189286"/>
                <a:ext cx="70920" cy="279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03371B-4661-4830-9D53-23186D73BA5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94810" y="5180646"/>
                  <a:ext cx="88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BE9BE88-FD07-45F7-9F82-5101FDEA82DC}"/>
                    </a:ext>
                  </a:extLst>
                </p14:cNvPr>
                <p14:cNvContentPartPr/>
                <p14:nvPr/>
              </p14:nvContentPartPr>
              <p14:xfrm>
                <a:off x="2077170" y="5188206"/>
                <a:ext cx="108360" cy="148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BE9BE88-FD07-45F7-9F82-5101FDEA82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68530" y="5179206"/>
                  <a:ext cx="126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EE9CA49-1A1F-47D9-A350-0482DF5033E3}"/>
                    </a:ext>
                  </a:extLst>
                </p14:cNvPr>
                <p14:cNvContentPartPr/>
                <p14:nvPr/>
              </p14:nvContentPartPr>
              <p14:xfrm>
                <a:off x="2240610" y="5313486"/>
                <a:ext cx="144360" cy="138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EE9CA49-1A1F-47D9-A350-0482DF5033E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231970" y="5304846"/>
                  <a:ext cx="1620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CD90FBB-8C93-4FB3-BE67-3795306E7C25}"/>
              </a:ext>
            </a:extLst>
          </p:cNvPr>
          <p:cNvGrpSpPr/>
          <p:nvPr/>
        </p:nvGrpSpPr>
        <p:grpSpPr>
          <a:xfrm>
            <a:off x="11208930" y="4274886"/>
            <a:ext cx="1060200" cy="250560"/>
            <a:chOff x="11208930" y="4274886"/>
            <a:chExt cx="106020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5F95DBA-334E-42F1-808D-3DCB9133DF58}"/>
                    </a:ext>
                  </a:extLst>
                </p14:cNvPr>
                <p14:cNvContentPartPr/>
                <p14:nvPr/>
              </p14:nvContentPartPr>
              <p14:xfrm>
                <a:off x="11229450" y="4319166"/>
                <a:ext cx="37080" cy="105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5F95DBA-334E-42F1-808D-3DCB9133DF5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20810" y="4310526"/>
                  <a:ext cx="54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69CF20C-C56D-407D-AE6E-69F6145E0F2D}"/>
                    </a:ext>
                  </a:extLst>
                </p14:cNvPr>
                <p14:cNvContentPartPr/>
                <p14:nvPr/>
              </p14:nvContentPartPr>
              <p14:xfrm>
                <a:off x="11208930" y="4307286"/>
                <a:ext cx="68400" cy="11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69CF20C-C56D-407D-AE6E-69F6145E0F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99930" y="4298646"/>
                  <a:ext cx="86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481B084-7A65-49DD-8769-E0B6B73B1143}"/>
                    </a:ext>
                  </a:extLst>
                </p14:cNvPr>
                <p14:cNvContentPartPr/>
                <p14:nvPr/>
              </p14:nvContentPartPr>
              <p14:xfrm>
                <a:off x="11300370" y="4327086"/>
                <a:ext cx="104400" cy="90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481B084-7A65-49DD-8769-E0B6B73B114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91730" y="4318086"/>
                  <a:ext cx="122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1A5AD1E-1737-4DEC-B9FD-3240184EEE36}"/>
                    </a:ext>
                  </a:extLst>
                </p14:cNvPr>
                <p14:cNvContentPartPr/>
                <p14:nvPr/>
              </p14:nvContentPartPr>
              <p14:xfrm>
                <a:off x="11449050" y="4286766"/>
                <a:ext cx="260280" cy="134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1A5AD1E-1737-4DEC-B9FD-3240184EEE3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440410" y="4278126"/>
                  <a:ext cx="27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B94B24B-00C1-46B0-B233-032E2B6E8B83}"/>
                    </a:ext>
                  </a:extLst>
                </p14:cNvPr>
                <p14:cNvContentPartPr/>
                <p14:nvPr/>
              </p14:nvContentPartPr>
              <p14:xfrm>
                <a:off x="11710410" y="4320246"/>
                <a:ext cx="86760" cy="205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B94B24B-00C1-46B0-B233-032E2B6E8B8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701410" y="4311246"/>
                  <a:ext cx="104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BB52798-C2D7-4450-8F6F-AC11AAF4B857}"/>
                    </a:ext>
                  </a:extLst>
                </p14:cNvPr>
                <p14:cNvContentPartPr/>
                <p14:nvPr/>
              </p14:nvContentPartPr>
              <p14:xfrm>
                <a:off x="11798610" y="4274886"/>
                <a:ext cx="313200" cy="180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BB52798-C2D7-4450-8F6F-AC11AAF4B8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789610" y="4265886"/>
                  <a:ext cx="330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16A986-F682-4805-AC44-267A5A1F75AE}"/>
                    </a:ext>
                  </a:extLst>
                </p14:cNvPr>
                <p14:cNvContentPartPr/>
                <p14:nvPr/>
              </p14:nvContentPartPr>
              <p14:xfrm>
                <a:off x="12106770" y="4369566"/>
                <a:ext cx="68040" cy="914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16A986-F682-4805-AC44-267A5A1F75A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097770" y="4360566"/>
                  <a:ext cx="85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8065A9C-7917-48AA-A691-0E56CD7F8F46}"/>
                    </a:ext>
                  </a:extLst>
                </p14:cNvPr>
                <p14:cNvContentPartPr/>
                <p14:nvPr/>
              </p14:nvContentPartPr>
              <p14:xfrm>
                <a:off x="12192810" y="4401966"/>
                <a:ext cx="76320" cy="70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8065A9C-7917-48AA-A691-0E56CD7F8F4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2184170" y="4393326"/>
                  <a:ext cx="939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52267C2-FBD5-4F96-A6C9-3260FAA5150C}"/>
              </a:ext>
            </a:extLst>
          </p:cNvPr>
          <p:cNvGrpSpPr/>
          <p:nvPr/>
        </p:nvGrpSpPr>
        <p:grpSpPr>
          <a:xfrm>
            <a:off x="2543385" y="5096046"/>
            <a:ext cx="725760" cy="337320"/>
            <a:chOff x="2543385" y="5096046"/>
            <a:chExt cx="72576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AC1B5F4-92BB-4680-9D90-F4D6FDC2CD03}"/>
                    </a:ext>
                  </a:extLst>
                </p14:cNvPr>
                <p14:cNvContentPartPr/>
                <p14:nvPr/>
              </p14:nvContentPartPr>
              <p14:xfrm>
                <a:off x="2543385" y="5096046"/>
                <a:ext cx="108720" cy="3373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AC1B5F4-92BB-4680-9D90-F4D6FDC2CD0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34385" y="5087406"/>
                  <a:ext cx="126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EF677F9-5E03-4CE4-B74B-2156CD57D180}"/>
                    </a:ext>
                  </a:extLst>
                </p14:cNvPr>
                <p14:cNvContentPartPr/>
                <p14:nvPr/>
              </p14:nvContentPartPr>
              <p14:xfrm>
                <a:off x="2766945" y="5208726"/>
                <a:ext cx="126360" cy="176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EF677F9-5E03-4CE4-B74B-2156CD57D18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57945" y="5200086"/>
                  <a:ext cx="144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E785C0D-E064-4082-B774-09480DEDCC26}"/>
                    </a:ext>
                  </a:extLst>
                </p14:cNvPr>
                <p14:cNvContentPartPr/>
                <p14:nvPr/>
              </p14:nvContentPartPr>
              <p14:xfrm>
                <a:off x="2914905" y="5242206"/>
                <a:ext cx="354240" cy="131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E785C0D-E064-4082-B774-09480DEDCC2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06265" y="5233566"/>
                  <a:ext cx="3718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A9779EE-D569-4509-8484-9D9B9E66F6D4}"/>
              </a:ext>
            </a:extLst>
          </p:cNvPr>
          <p:cNvGrpSpPr/>
          <p:nvPr/>
        </p:nvGrpSpPr>
        <p:grpSpPr>
          <a:xfrm>
            <a:off x="3462105" y="5123406"/>
            <a:ext cx="620280" cy="163800"/>
            <a:chOff x="3462105" y="5123406"/>
            <a:chExt cx="62028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620612-67C5-4888-AC94-2AB0A336258F}"/>
                    </a:ext>
                  </a:extLst>
                </p14:cNvPr>
                <p14:cNvContentPartPr/>
                <p14:nvPr/>
              </p14:nvContentPartPr>
              <p14:xfrm>
                <a:off x="3462105" y="5187486"/>
                <a:ext cx="99360" cy="99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620612-67C5-4888-AC94-2AB0A336258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53105" y="5178846"/>
                  <a:ext cx="11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27F5A7D-6D95-41C6-83D4-66D0A6F56212}"/>
                    </a:ext>
                  </a:extLst>
                </p14:cNvPr>
                <p14:cNvContentPartPr/>
                <p14:nvPr/>
              </p14:nvContentPartPr>
              <p14:xfrm>
                <a:off x="3603585" y="5178486"/>
                <a:ext cx="110880" cy="860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27F5A7D-6D95-41C6-83D4-66D0A6F5621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94945" y="5169846"/>
                  <a:ext cx="128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6E563F5-43BC-4E13-9645-0B9A04666999}"/>
                    </a:ext>
                  </a:extLst>
                </p14:cNvPr>
                <p14:cNvContentPartPr/>
                <p14:nvPr/>
              </p14:nvContentPartPr>
              <p14:xfrm>
                <a:off x="3747945" y="5123406"/>
                <a:ext cx="84600" cy="132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6E563F5-43BC-4E13-9645-0B9A046669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738945" y="5114766"/>
                  <a:ext cx="102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62FA57D-EE16-4BA0-A9BB-5AD1AAC656C0}"/>
                    </a:ext>
                  </a:extLst>
                </p14:cNvPr>
                <p14:cNvContentPartPr/>
                <p14:nvPr/>
              </p14:nvContentPartPr>
              <p14:xfrm>
                <a:off x="3891585" y="5161206"/>
                <a:ext cx="60840" cy="83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62FA57D-EE16-4BA0-A9BB-5AD1AAC656C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82585" y="5152566"/>
                  <a:ext cx="78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B4B19F-F3B3-4315-A0AF-DC19181ADAC9}"/>
                    </a:ext>
                  </a:extLst>
                </p14:cNvPr>
                <p14:cNvContentPartPr/>
                <p14:nvPr/>
              </p14:nvContentPartPr>
              <p14:xfrm>
                <a:off x="3954225" y="5133846"/>
                <a:ext cx="128160" cy="101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B4B19F-F3B3-4315-A0AF-DC19181ADAC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945585" y="5125206"/>
                  <a:ext cx="145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77754E2-91FD-4414-B9D1-87124EE22E70}"/>
                    </a:ext>
                  </a:extLst>
                </p14:cNvPr>
                <p14:cNvContentPartPr/>
                <p14:nvPr/>
              </p14:nvContentPartPr>
              <p14:xfrm>
                <a:off x="3989865" y="5159766"/>
                <a:ext cx="71640" cy="100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77754E2-91FD-4414-B9D1-87124EE22E7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80865" y="5151126"/>
                  <a:ext cx="892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D6523B6-C08F-490E-B225-B9B2E22F7F10}"/>
              </a:ext>
            </a:extLst>
          </p:cNvPr>
          <p:cNvGrpSpPr/>
          <p:nvPr/>
        </p:nvGrpSpPr>
        <p:grpSpPr>
          <a:xfrm>
            <a:off x="4432665" y="5064366"/>
            <a:ext cx="372960" cy="177480"/>
            <a:chOff x="4432665" y="5064366"/>
            <a:chExt cx="37296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03A7683-92B8-4756-AFDF-0278F155F883}"/>
                    </a:ext>
                  </a:extLst>
                </p14:cNvPr>
                <p14:cNvContentPartPr/>
                <p14:nvPr/>
              </p14:nvContentPartPr>
              <p14:xfrm>
                <a:off x="4432665" y="5123406"/>
                <a:ext cx="88560" cy="106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03A7683-92B8-4756-AFDF-0278F155F88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24025" y="5114766"/>
                  <a:ext cx="10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BDEC13E-62C0-492A-A53F-4D736175903C}"/>
                    </a:ext>
                  </a:extLst>
                </p14:cNvPr>
                <p14:cNvContentPartPr/>
                <p14:nvPr/>
              </p14:nvContentPartPr>
              <p14:xfrm>
                <a:off x="4596465" y="5064366"/>
                <a:ext cx="209160" cy="177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BDEC13E-62C0-492A-A53F-4D736175903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87825" y="5055726"/>
                  <a:ext cx="2268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4E8B86A-449F-49E7-89CD-218A5A0097DB}"/>
              </a:ext>
            </a:extLst>
          </p:cNvPr>
          <p:cNvGrpSpPr/>
          <p:nvPr/>
        </p:nvGrpSpPr>
        <p:grpSpPr>
          <a:xfrm>
            <a:off x="5056545" y="5043126"/>
            <a:ext cx="731880" cy="180360"/>
            <a:chOff x="5056545" y="5043126"/>
            <a:chExt cx="73188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D9D5166-C159-4414-A1D0-9800F1B2E815}"/>
                    </a:ext>
                  </a:extLst>
                </p14:cNvPr>
                <p14:cNvContentPartPr/>
                <p14:nvPr/>
              </p14:nvContentPartPr>
              <p14:xfrm>
                <a:off x="5056545" y="5106846"/>
                <a:ext cx="94680" cy="1155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D9D5166-C159-4414-A1D0-9800F1B2E81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47545" y="5098206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03799B6-631E-4BF4-9920-8FCE864A62C8}"/>
                    </a:ext>
                  </a:extLst>
                </p14:cNvPr>
                <p14:cNvContentPartPr/>
                <p14:nvPr/>
              </p14:nvContentPartPr>
              <p14:xfrm>
                <a:off x="5177505" y="5133486"/>
                <a:ext cx="65880" cy="88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03799B6-631E-4BF4-9920-8FCE864A62C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168865" y="5124846"/>
                  <a:ext cx="8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B832BF6-DC7D-49AD-93D6-F5B65AC25647}"/>
                    </a:ext>
                  </a:extLst>
                </p14:cNvPr>
                <p14:cNvContentPartPr/>
                <p14:nvPr/>
              </p14:nvContentPartPr>
              <p14:xfrm>
                <a:off x="5272905" y="5136726"/>
                <a:ext cx="106200" cy="85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B832BF6-DC7D-49AD-93D6-F5B65AC2564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64265" y="5128086"/>
                  <a:ext cx="123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A110215-1E5A-43F5-884A-BAB6C08FBDEF}"/>
                    </a:ext>
                  </a:extLst>
                </p14:cNvPr>
                <p14:cNvContentPartPr/>
                <p14:nvPr/>
              </p14:nvContentPartPr>
              <p14:xfrm>
                <a:off x="5391345" y="5110086"/>
                <a:ext cx="144720" cy="91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A110215-1E5A-43F5-884A-BAB6C08FBDE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82345" y="5101446"/>
                  <a:ext cx="162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073C1CC-5D8E-4D6B-8820-83CBF122529B}"/>
                    </a:ext>
                  </a:extLst>
                </p14:cNvPr>
                <p14:cNvContentPartPr/>
                <p14:nvPr/>
              </p14:nvContentPartPr>
              <p14:xfrm>
                <a:off x="5574585" y="5043126"/>
                <a:ext cx="213840" cy="180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073C1CC-5D8E-4D6B-8820-83CBF122529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65945" y="5034126"/>
                  <a:ext cx="2314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3AEFDC4-120D-4BE6-ADDD-8461C68541B4}"/>
              </a:ext>
            </a:extLst>
          </p:cNvPr>
          <p:cNvGrpSpPr/>
          <p:nvPr/>
        </p:nvGrpSpPr>
        <p:grpSpPr>
          <a:xfrm>
            <a:off x="6059865" y="5076966"/>
            <a:ext cx="218160" cy="137520"/>
            <a:chOff x="6059865" y="5076966"/>
            <a:chExt cx="21816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E61EF5B-10EA-4115-B9CF-C85AF8CFE6F8}"/>
                    </a:ext>
                  </a:extLst>
                </p14:cNvPr>
                <p14:cNvContentPartPr/>
                <p14:nvPr/>
              </p14:nvContentPartPr>
              <p14:xfrm>
                <a:off x="6082545" y="5146446"/>
                <a:ext cx="4320" cy="62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E61EF5B-10EA-4115-B9CF-C85AF8CFE6F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073545" y="5137446"/>
                  <a:ext cx="21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68AE876-5BE8-41AA-B495-6706FE9A7859}"/>
                    </a:ext>
                  </a:extLst>
                </p14:cNvPr>
                <p14:cNvContentPartPr/>
                <p14:nvPr/>
              </p14:nvContentPartPr>
              <p14:xfrm>
                <a:off x="6059865" y="5076966"/>
                <a:ext cx="218160" cy="137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68AE876-5BE8-41AA-B495-6706FE9A785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50865" y="5068326"/>
                  <a:ext cx="2358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3EB42F1C-92F9-4F46-B02E-2B1AC3ED34A0}"/>
              </a:ext>
            </a:extLst>
          </p:cNvPr>
          <p:cNvGrpSpPr/>
          <p:nvPr/>
        </p:nvGrpSpPr>
        <p:grpSpPr>
          <a:xfrm>
            <a:off x="6580425" y="4903806"/>
            <a:ext cx="1337040" cy="381960"/>
            <a:chOff x="6580425" y="4903806"/>
            <a:chExt cx="133704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F580957-3F33-4D02-AA53-5B52F54BE19A}"/>
                    </a:ext>
                  </a:extLst>
                </p14:cNvPr>
                <p14:cNvContentPartPr/>
                <p14:nvPr/>
              </p14:nvContentPartPr>
              <p14:xfrm>
                <a:off x="6580425" y="5087766"/>
                <a:ext cx="129960" cy="139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F580957-3F33-4D02-AA53-5B52F54BE19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571425" y="5078766"/>
                  <a:ext cx="147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9FBA987-5119-4B76-9FEC-2DD5ACF51BE4}"/>
                    </a:ext>
                  </a:extLst>
                </p14:cNvPr>
                <p14:cNvContentPartPr/>
                <p14:nvPr/>
              </p14:nvContentPartPr>
              <p14:xfrm>
                <a:off x="6749265" y="5118366"/>
                <a:ext cx="123840" cy="110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9FBA987-5119-4B76-9FEC-2DD5ACF51BE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40265" y="5109726"/>
                  <a:ext cx="141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D7B2774-BA41-4ACE-AC3C-461CEDA4CCCF}"/>
                    </a:ext>
                  </a:extLst>
                </p14:cNvPr>
                <p14:cNvContentPartPr/>
                <p14:nvPr/>
              </p14:nvContentPartPr>
              <p14:xfrm>
                <a:off x="6861945" y="4903806"/>
                <a:ext cx="66240" cy="164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D7B2774-BA41-4ACE-AC3C-461CEDA4CCC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52945" y="4894806"/>
                  <a:ext cx="83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919FC6E-91F4-4DA7-AA64-E715A97539BD}"/>
                    </a:ext>
                  </a:extLst>
                </p14:cNvPr>
                <p14:cNvContentPartPr/>
                <p14:nvPr/>
              </p14:nvContentPartPr>
              <p14:xfrm>
                <a:off x="7033305" y="5107566"/>
                <a:ext cx="153000" cy="1519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919FC6E-91F4-4DA7-AA64-E715A97539B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24305" y="5098926"/>
                  <a:ext cx="170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25B03FA-A112-4CFE-BD65-3D7D6380A4C5}"/>
                    </a:ext>
                  </a:extLst>
                </p14:cNvPr>
                <p14:cNvContentPartPr/>
                <p14:nvPr/>
              </p14:nvContentPartPr>
              <p14:xfrm>
                <a:off x="7286025" y="5090286"/>
                <a:ext cx="15840" cy="1774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25B03FA-A112-4CFE-BD65-3D7D6380A4C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277385" y="5081646"/>
                  <a:ext cx="3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E4DB5C1-84EF-4FC5-AF2F-D035F747482B}"/>
                    </a:ext>
                  </a:extLst>
                </p14:cNvPr>
                <p14:cNvContentPartPr/>
                <p14:nvPr/>
              </p14:nvContentPartPr>
              <p14:xfrm>
                <a:off x="7297545" y="5080926"/>
                <a:ext cx="127800" cy="1695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E4DB5C1-84EF-4FC5-AF2F-D035F747482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288545" y="5071926"/>
                  <a:ext cx="145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4ADC7FA-03D3-451E-89E2-60C58879350B}"/>
                    </a:ext>
                  </a:extLst>
                </p14:cNvPr>
                <p14:cNvContentPartPr/>
                <p14:nvPr/>
              </p14:nvContentPartPr>
              <p14:xfrm>
                <a:off x="7478625" y="5054646"/>
                <a:ext cx="101520" cy="231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4ADC7FA-03D3-451E-89E2-60C58879350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69625" y="5045646"/>
                  <a:ext cx="119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AC19774-1661-4813-90A1-AA79A6E33BFA}"/>
                    </a:ext>
                  </a:extLst>
                </p14:cNvPr>
                <p14:cNvContentPartPr/>
                <p14:nvPr/>
              </p14:nvContentPartPr>
              <p14:xfrm>
                <a:off x="7649985" y="5194686"/>
                <a:ext cx="71280" cy="72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AC19774-1661-4813-90A1-AA79A6E33BF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41345" y="5186046"/>
                  <a:ext cx="88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850EE4E-38B7-4C68-9669-4B11784B54B3}"/>
                    </a:ext>
                  </a:extLst>
                </p14:cNvPr>
                <p14:cNvContentPartPr/>
                <p14:nvPr/>
              </p14:nvContentPartPr>
              <p14:xfrm>
                <a:off x="7803345" y="5195406"/>
                <a:ext cx="114120" cy="85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850EE4E-38B7-4C68-9669-4B11784B54B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794705" y="5186406"/>
                  <a:ext cx="1317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07D108A-DEE1-4F76-8C1F-B2FCB1DDD381}"/>
              </a:ext>
            </a:extLst>
          </p:cNvPr>
          <p:cNvGrpSpPr/>
          <p:nvPr/>
        </p:nvGrpSpPr>
        <p:grpSpPr>
          <a:xfrm>
            <a:off x="8213385" y="5045646"/>
            <a:ext cx="768240" cy="407880"/>
            <a:chOff x="8213385" y="5045646"/>
            <a:chExt cx="76824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BF678D4-58EB-45C5-B30B-560BA621D0CB}"/>
                    </a:ext>
                  </a:extLst>
                </p14:cNvPr>
                <p14:cNvContentPartPr/>
                <p14:nvPr/>
              </p14:nvContentPartPr>
              <p14:xfrm>
                <a:off x="8213385" y="5168406"/>
                <a:ext cx="68040" cy="109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BF678D4-58EB-45C5-B30B-560BA621D0C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04385" y="5159406"/>
                  <a:ext cx="85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CA3C502-9DF0-4110-9CA1-0AD64C7F9615}"/>
                    </a:ext>
                  </a:extLst>
                </p14:cNvPr>
                <p14:cNvContentPartPr/>
                <p14:nvPr/>
              </p14:nvContentPartPr>
              <p14:xfrm>
                <a:off x="8376825" y="5129166"/>
                <a:ext cx="14760" cy="1702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CA3C502-9DF0-4110-9CA1-0AD64C7F961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367825" y="5120526"/>
                  <a:ext cx="32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6B8165A-189F-47AB-B3E1-560361AE6868}"/>
                    </a:ext>
                  </a:extLst>
                </p14:cNvPr>
                <p14:cNvContentPartPr/>
                <p14:nvPr/>
              </p14:nvContentPartPr>
              <p14:xfrm>
                <a:off x="8326425" y="5191086"/>
                <a:ext cx="233280" cy="80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6B8165A-189F-47AB-B3E1-560361AE686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317425" y="5182446"/>
                  <a:ext cx="250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C3DAC8D-6744-4944-B652-78171454D228}"/>
                    </a:ext>
                  </a:extLst>
                </p14:cNvPr>
                <p14:cNvContentPartPr/>
                <p14:nvPr/>
              </p14:nvContentPartPr>
              <p14:xfrm>
                <a:off x="8563665" y="5206926"/>
                <a:ext cx="84240" cy="246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C3DAC8D-6744-4944-B652-78171454D22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555025" y="5197926"/>
                  <a:ext cx="101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62A5CB4-FE7B-4AB3-84B2-8766970164CD}"/>
                    </a:ext>
                  </a:extLst>
                </p14:cNvPr>
                <p14:cNvContentPartPr/>
                <p14:nvPr/>
              </p14:nvContentPartPr>
              <p14:xfrm>
                <a:off x="8714505" y="5169126"/>
                <a:ext cx="98280" cy="1306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62A5CB4-FE7B-4AB3-84B2-8766970164C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705505" y="5160486"/>
                  <a:ext cx="115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224B651-1FF5-4FBE-970A-AFF95C89F5D0}"/>
                    </a:ext>
                  </a:extLst>
                </p14:cNvPr>
                <p14:cNvContentPartPr/>
                <p14:nvPr/>
              </p14:nvContentPartPr>
              <p14:xfrm>
                <a:off x="8840145" y="5045646"/>
                <a:ext cx="141480" cy="330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224B651-1FF5-4FBE-970A-AFF95C89F5D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31505" y="5036646"/>
                  <a:ext cx="15912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9B80DA23-FF5E-4173-87BD-9567D63B00DD}"/>
              </a:ext>
            </a:extLst>
          </p:cNvPr>
          <p:cNvGrpSpPr/>
          <p:nvPr/>
        </p:nvGrpSpPr>
        <p:grpSpPr>
          <a:xfrm>
            <a:off x="9276465" y="5123766"/>
            <a:ext cx="135360" cy="136080"/>
            <a:chOff x="9276465" y="5123766"/>
            <a:chExt cx="13536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416603E-A08B-4442-9F8C-CE45F9EB481C}"/>
                    </a:ext>
                  </a:extLst>
                </p14:cNvPr>
                <p14:cNvContentPartPr/>
                <p14:nvPr/>
              </p14:nvContentPartPr>
              <p14:xfrm>
                <a:off x="9276465" y="5123766"/>
                <a:ext cx="120240" cy="84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416603E-A08B-4442-9F8C-CE45F9EB481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67825" y="5114766"/>
                  <a:ext cx="137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3A8B5ED-C75E-499F-BCE2-4E292DB994AB}"/>
                    </a:ext>
                  </a:extLst>
                </p14:cNvPr>
                <p14:cNvContentPartPr/>
                <p14:nvPr/>
              </p14:nvContentPartPr>
              <p14:xfrm>
                <a:off x="9307425" y="5241846"/>
                <a:ext cx="104400" cy="18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3A8B5ED-C75E-499F-BCE2-4E292DB994A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98425" y="5232846"/>
                  <a:ext cx="1220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136615C-D937-4DBF-815B-B3A542BC45F8}"/>
              </a:ext>
            </a:extLst>
          </p:cNvPr>
          <p:cNvGrpSpPr/>
          <p:nvPr/>
        </p:nvGrpSpPr>
        <p:grpSpPr>
          <a:xfrm>
            <a:off x="9646185" y="4985526"/>
            <a:ext cx="1307880" cy="448920"/>
            <a:chOff x="9646185" y="4985526"/>
            <a:chExt cx="130788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6297A60-0CCE-446E-BD65-43457BEC9851}"/>
                    </a:ext>
                  </a:extLst>
                </p14:cNvPr>
                <p14:cNvContentPartPr/>
                <p14:nvPr/>
              </p14:nvContentPartPr>
              <p14:xfrm>
                <a:off x="9646185" y="5139966"/>
                <a:ext cx="106920" cy="105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6297A60-0CCE-446E-BD65-43457BEC985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637545" y="5130966"/>
                  <a:ext cx="124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7F33E0F-479F-467A-A058-B865EE8DE2B8}"/>
                    </a:ext>
                  </a:extLst>
                </p14:cNvPr>
                <p14:cNvContentPartPr/>
                <p14:nvPr/>
              </p14:nvContentPartPr>
              <p14:xfrm>
                <a:off x="9847425" y="5181006"/>
                <a:ext cx="25200" cy="5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7F33E0F-479F-467A-A058-B865EE8DE2B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38785" y="5172006"/>
                  <a:ext cx="42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77B6AB2-B94B-4B80-93BE-6671D33D0186}"/>
                    </a:ext>
                  </a:extLst>
                </p14:cNvPr>
                <p14:cNvContentPartPr/>
                <p14:nvPr/>
              </p14:nvContentPartPr>
              <p14:xfrm>
                <a:off x="9934185" y="5021526"/>
                <a:ext cx="271440" cy="1753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77B6AB2-B94B-4B80-93BE-6671D33D01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925545" y="5012526"/>
                  <a:ext cx="289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780EA9F-CF91-4712-AB2D-6A09DAA749A4}"/>
                    </a:ext>
                  </a:extLst>
                </p14:cNvPr>
                <p14:cNvContentPartPr/>
                <p14:nvPr/>
              </p14:nvContentPartPr>
              <p14:xfrm>
                <a:off x="10004745" y="5336166"/>
                <a:ext cx="126360" cy="982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780EA9F-CF91-4712-AB2D-6A09DAA749A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95745" y="5327166"/>
                  <a:ext cx="144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A8C949B-2D86-42BF-92A8-7023C9671AA9}"/>
                    </a:ext>
                  </a:extLst>
                </p14:cNvPr>
                <p14:cNvContentPartPr/>
                <p14:nvPr/>
              </p14:nvContentPartPr>
              <p14:xfrm>
                <a:off x="10138665" y="5286846"/>
                <a:ext cx="75600" cy="74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A8C949B-2D86-42BF-92A8-7023C9671AA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30025" y="5277846"/>
                  <a:ext cx="93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4973E2E-81D8-4C5D-A84B-71A7AB82E63B}"/>
                    </a:ext>
                  </a:extLst>
                </p14:cNvPr>
                <p14:cNvContentPartPr/>
                <p14:nvPr/>
              </p14:nvContentPartPr>
              <p14:xfrm>
                <a:off x="10326225" y="5152566"/>
                <a:ext cx="115920" cy="874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4973E2E-81D8-4C5D-A84B-71A7AB82E63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17225" y="5143926"/>
                  <a:ext cx="133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D6FAE3A-A0A4-47F4-A696-EC36E66EAE8C}"/>
                    </a:ext>
                  </a:extLst>
                </p14:cNvPr>
                <p14:cNvContentPartPr/>
                <p14:nvPr/>
              </p14:nvContentPartPr>
              <p14:xfrm>
                <a:off x="10676145" y="4985526"/>
                <a:ext cx="21600" cy="142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D6FAE3A-A0A4-47F4-A696-EC36E66EAE8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667505" y="4976526"/>
                  <a:ext cx="39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B2F3DD8-8C7B-4E1E-8482-F9B6C98D5B09}"/>
                    </a:ext>
                  </a:extLst>
                </p14:cNvPr>
                <p14:cNvContentPartPr/>
                <p14:nvPr/>
              </p14:nvContentPartPr>
              <p14:xfrm>
                <a:off x="10590825" y="5108286"/>
                <a:ext cx="229320" cy="41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B2F3DD8-8C7B-4E1E-8482-F9B6C98D5B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82185" y="5099286"/>
                  <a:ext cx="246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845809B-7947-4755-882A-886B764AB6F2}"/>
                    </a:ext>
                  </a:extLst>
                </p14:cNvPr>
                <p14:cNvContentPartPr/>
                <p14:nvPr/>
              </p14:nvContentPartPr>
              <p14:xfrm>
                <a:off x="10654185" y="5276406"/>
                <a:ext cx="121680" cy="108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845809B-7947-4755-882A-886B764AB6F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45185" y="5267406"/>
                  <a:ext cx="139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35D7B9A-7C05-4472-8267-3AACE7BCA95A}"/>
                    </a:ext>
                  </a:extLst>
                </p14:cNvPr>
                <p14:cNvContentPartPr/>
                <p14:nvPr/>
              </p14:nvContentPartPr>
              <p14:xfrm>
                <a:off x="10804665" y="5238606"/>
                <a:ext cx="149400" cy="702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35D7B9A-7C05-4472-8267-3AACE7BCA95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795665" y="5229606"/>
                  <a:ext cx="1670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4CC35EC-C686-44F7-BA7C-279FE305FC0D}"/>
              </a:ext>
            </a:extLst>
          </p:cNvPr>
          <p:cNvGrpSpPr/>
          <p:nvPr/>
        </p:nvGrpSpPr>
        <p:grpSpPr>
          <a:xfrm>
            <a:off x="11317305" y="5036286"/>
            <a:ext cx="585000" cy="129240"/>
            <a:chOff x="11317305" y="5036286"/>
            <a:chExt cx="58500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44017F1-F3A7-46B3-A096-61EFD6836393}"/>
                    </a:ext>
                  </a:extLst>
                </p14:cNvPr>
                <p14:cNvContentPartPr/>
                <p14:nvPr/>
              </p14:nvContentPartPr>
              <p14:xfrm>
                <a:off x="11317305" y="5046366"/>
                <a:ext cx="124560" cy="108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44017F1-F3A7-46B3-A096-61EFD683639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308305" y="5037366"/>
                  <a:ext cx="142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E745CA7-5759-4235-A843-1A226D35B1B0}"/>
                    </a:ext>
                  </a:extLst>
                </p14:cNvPr>
                <p14:cNvContentPartPr/>
                <p14:nvPr/>
              </p14:nvContentPartPr>
              <p14:xfrm>
                <a:off x="11490465" y="5088486"/>
                <a:ext cx="84600" cy="68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E745CA7-5759-4235-A843-1A226D35B1B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481465" y="5079486"/>
                  <a:ext cx="102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7FD5139-CDBE-441F-A9CF-7570F7F5B99B}"/>
                    </a:ext>
                  </a:extLst>
                </p14:cNvPr>
                <p14:cNvContentPartPr/>
                <p14:nvPr/>
              </p14:nvContentPartPr>
              <p14:xfrm>
                <a:off x="11638065" y="5036286"/>
                <a:ext cx="19080" cy="1144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7FD5139-CDBE-441F-A9CF-7570F7F5B99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629065" y="5027286"/>
                  <a:ext cx="36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C509B9A-20CF-45EF-91B9-CAA8991C3EB3}"/>
                    </a:ext>
                  </a:extLst>
                </p14:cNvPr>
                <p14:cNvContentPartPr/>
                <p14:nvPr/>
              </p14:nvContentPartPr>
              <p14:xfrm>
                <a:off x="11734185" y="5076246"/>
                <a:ext cx="57600" cy="73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C509B9A-20CF-45EF-91B9-CAA8991C3EB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725545" y="5067606"/>
                  <a:ext cx="75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0CE6684-2053-459D-AE7D-C51AD918E28F}"/>
                    </a:ext>
                  </a:extLst>
                </p14:cNvPr>
                <p14:cNvContentPartPr/>
                <p14:nvPr/>
              </p14:nvContentPartPr>
              <p14:xfrm>
                <a:off x="11836425" y="5100366"/>
                <a:ext cx="65880" cy="651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0CE6684-2053-459D-AE7D-C51AD918E28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827425" y="5091726"/>
                  <a:ext cx="835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A6E680A-AE55-4340-9D78-AD40916F4979}"/>
              </a:ext>
            </a:extLst>
          </p:cNvPr>
          <p:cNvGrpSpPr/>
          <p:nvPr/>
        </p:nvGrpSpPr>
        <p:grpSpPr>
          <a:xfrm>
            <a:off x="11356185" y="5355966"/>
            <a:ext cx="550440" cy="181080"/>
            <a:chOff x="11356185" y="5355966"/>
            <a:chExt cx="5504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406C9A8-F94C-4CD4-A96D-0B7ECF79E251}"/>
                    </a:ext>
                  </a:extLst>
                </p14:cNvPr>
                <p14:cNvContentPartPr/>
                <p14:nvPr/>
              </p14:nvContentPartPr>
              <p14:xfrm>
                <a:off x="11356185" y="5357766"/>
                <a:ext cx="100080" cy="158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406C9A8-F94C-4CD4-A96D-0B7ECF79E25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347545" y="5348766"/>
                  <a:ext cx="117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4FD2D15-0E8E-444C-AAF6-40F611232696}"/>
                    </a:ext>
                  </a:extLst>
                </p14:cNvPr>
                <p14:cNvContentPartPr/>
                <p14:nvPr/>
              </p14:nvContentPartPr>
              <p14:xfrm>
                <a:off x="11486145" y="5420406"/>
                <a:ext cx="64080" cy="727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4FD2D15-0E8E-444C-AAF6-40F61123269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477145" y="5411766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B113E16-7AF5-4F8F-BED0-8C6F6A035C9F}"/>
                    </a:ext>
                  </a:extLst>
                </p14:cNvPr>
                <p14:cNvContentPartPr/>
                <p14:nvPr/>
              </p14:nvContentPartPr>
              <p14:xfrm>
                <a:off x="11555985" y="5431926"/>
                <a:ext cx="154440" cy="774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B113E16-7AF5-4F8F-BED0-8C6F6A035C9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547345" y="5422926"/>
                  <a:ext cx="172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30DFC4D-F778-48B8-957B-55BBDF8767F5}"/>
                    </a:ext>
                  </a:extLst>
                </p14:cNvPr>
                <p14:cNvContentPartPr/>
                <p14:nvPr/>
              </p14:nvContentPartPr>
              <p14:xfrm>
                <a:off x="11788905" y="5355966"/>
                <a:ext cx="117720" cy="1810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30DFC4D-F778-48B8-957B-55BBDF8767F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779905" y="5346966"/>
                  <a:ext cx="1353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0756302-73A3-450D-958B-D1B696627972}"/>
              </a:ext>
            </a:extLst>
          </p:cNvPr>
          <p:cNvGrpSpPr/>
          <p:nvPr/>
        </p:nvGrpSpPr>
        <p:grpSpPr>
          <a:xfrm>
            <a:off x="1842825" y="6032406"/>
            <a:ext cx="1161360" cy="322200"/>
            <a:chOff x="1842825" y="6032406"/>
            <a:chExt cx="116136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CB96588-2EDC-4791-9E99-D5322BC64077}"/>
                    </a:ext>
                  </a:extLst>
                </p14:cNvPr>
                <p14:cNvContentPartPr/>
                <p14:nvPr/>
              </p14:nvContentPartPr>
              <p14:xfrm>
                <a:off x="1842825" y="6169926"/>
                <a:ext cx="115560" cy="1846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CB96588-2EDC-4791-9E99-D5322BC6407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34185" y="6160926"/>
                  <a:ext cx="133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8EF4A8B-0FDA-4346-9ED1-B67F2264DC33}"/>
                    </a:ext>
                  </a:extLst>
                </p14:cNvPr>
                <p14:cNvContentPartPr/>
                <p14:nvPr/>
              </p14:nvContentPartPr>
              <p14:xfrm>
                <a:off x="2028225" y="6233646"/>
                <a:ext cx="60480" cy="1058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8EF4A8B-0FDA-4346-9ED1-B67F2264DC3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19225" y="6224646"/>
                  <a:ext cx="78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F3F6FB9-D39E-4D13-969B-125BC7076808}"/>
                    </a:ext>
                  </a:extLst>
                </p14:cNvPr>
                <p14:cNvContentPartPr/>
                <p14:nvPr/>
              </p14:nvContentPartPr>
              <p14:xfrm>
                <a:off x="2131185" y="6227526"/>
                <a:ext cx="115200" cy="1094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F3F6FB9-D39E-4D13-969B-125BC707680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122545" y="6218526"/>
                  <a:ext cx="132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A1043C3-9270-462D-A1C6-95A34AE64617}"/>
                    </a:ext>
                  </a:extLst>
                </p14:cNvPr>
                <p14:cNvContentPartPr/>
                <p14:nvPr/>
              </p14:nvContentPartPr>
              <p14:xfrm>
                <a:off x="2289225" y="6218886"/>
                <a:ext cx="161280" cy="1036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A1043C3-9270-462D-A1C6-95A34AE6461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80585" y="6209886"/>
                  <a:ext cx="178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5F39D9C-88FB-4EB3-86BC-3C5D01F4D02A}"/>
                    </a:ext>
                  </a:extLst>
                </p14:cNvPr>
                <p14:cNvContentPartPr/>
                <p14:nvPr/>
              </p14:nvContentPartPr>
              <p14:xfrm>
                <a:off x="2570385" y="6091086"/>
                <a:ext cx="75600" cy="2383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5F39D9C-88FB-4EB3-86BC-3C5D01F4D02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561745" y="6082086"/>
                  <a:ext cx="93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F661BF2-6E2F-4195-B5FB-5AA81FA73098}"/>
                    </a:ext>
                  </a:extLst>
                </p14:cNvPr>
                <p14:cNvContentPartPr/>
                <p14:nvPr/>
              </p14:nvContentPartPr>
              <p14:xfrm>
                <a:off x="2718345" y="6084966"/>
                <a:ext cx="99360" cy="1728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F661BF2-6E2F-4195-B5FB-5AA81FA7309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709345" y="6076326"/>
                  <a:ext cx="117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0276552-543F-4120-AC5B-0C006FFB9371}"/>
                    </a:ext>
                  </a:extLst>
                </p14:cNvPr>
                <p14:cNvContentPartPr/>
                <p14:nvPr/>
              </p14:nvContentPartPr>
              <p14:xfrm>
                <a:off x="2770185" y="6032406"/>
                <a:ext cx="234000" cy="3168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0276552-543F-4120-AC5B-0C006FFB937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761545" y="6023766"/>
                  <a:ext cx="25164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5E69892-B6B2-4A7C-9098-91542588D98D}"/>
              </a:ext>
            </a:extLst>
          </p:cNvPr>
          <p:cNvGrpSpPr/>
          <p:nvPr/>
        </p:nvGrpSpPr>
        <p:grpSpPr>
          <a:xfrm>
            <a:off x="3286785" y="6065166"/>
            <a:ext cx="125640" cy="175320"/>
            <a:chOff x="3286785" y="6065166"/>
            <a:chExt cx="12564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F882F13-F0E5-4919-A3A2-19D99142A59A}"/>
                    </a:ext>
                  </a:extLst>
                </p14:cNvPr>
                <p14:cNvContentPartPr/>
                <p14:nvPr/>
              </p14:nvContentPartPr>
              <p14:xfrm>
                <a:off x="3286785" y="6065166"/>
                <a:ext cx="115200" cy="1033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F882F13-F0E5-4919-A3A2-19D99142A5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77785" y="6056166"/>
                  <a:ext cx="132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5E01F3C-986A-43F0-AB41-9F5846713F26}"/>
                    </a:ext>
                  </a:extLst>
                </p14:cNvPr>
                <p14:cNvContentPartPr/>
                <p14:nvPr/>
              </p14:nvContentPartPr>
              <p14:xfrm>
                <a:off x="3298665" y="6222486"/>
                <a:ext cx="113760" cy="180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5E01F3C-986A-43F0-AB41-9F5846713F2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289665" y="6213846"/>
                  <a:ext cx="1314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90419394-9001-4113-BEB0-F8644E792836}"/>
              </a:ext>
            </a:extLst>
          </p:cNvPr>
          <p:cNvGrpSpPr/>
          <p:nvPr/>
        </p:nvGrpSpPr>
        <p:grpSpPr>
          <a:xfrm>
            <a:off x="3717705" y="5962926"/>
            <a:ext cx="1137600" cy="454320"/>
            <a:chOff x="3717705" y="5962926"/>
            <a:chExt cx="113760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447788A-65F9-4F36-BE76-8DBC92066B29}"/>
                    </a:ext>
                  </a:extLst>
                </p14:cNvPr>
                <p14:cNvContentPartPr/>
                <p14:nvPr/>
              </p14:nvContentPartPr>
              <p14:xfrm>
                <a:off x="3717705" y="5962926"/>
                <a:ext cx="97200" cy="3506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447788A-65F9-4F36-BE76-8DBC92066B2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708705" y="5953926"/>
                  <a:ext cx="114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7BF3860-0DAF-4F69-8A74-1DC7283AF9C9}"/>
                    </a:ext>
                  </a:extLst>
                </p14:cNvPr>
                <p14:cNvContentPartPr/>
                <p14:nvPr/>
              </p14:nvContentPartPr>
              <p14:xfrm>
                <a:off x="3913185" y="6119526"/>
                <a:ext cx="196560" cy="1209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7BF3860-0DAF-4F69-8A74-1DC7283AF9C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904185" y="6110886"/>
                  <a:ext cx="214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1223181-5556-417F-BDAC-BCCE08348026}"/>
                    </a:ext>
                  </a:extLst>
                </p14:cNvPr>
                <p14:cNvContentPartPr/>
                <p14:nvPr/>
              </p14:nvContentPartPr>
              <p14:xfrm>
                <a:off x="4316385" y="5973726"/>
                <a:ext cx="20160" cy="152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1223181-5556-417F-BDAC-BCCE0834802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07745" y="5964726"/>
                  <a:ext cx="3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4C7B603-595B-4FA5-A356-4CF585AB45BC}"/>
                    </a:ext>
                  </a:extLst>
                </p14:cNvPr>
                <p14:cNvContentPartPr/>
                <p14:nvPr/>
              </p14:nvContentPartPr>
              <p14:xfrm>
                <a:off x="4253025" y="6131766"/>
                <a:ext cx="264600" cy="21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4C7B603-595B-4FA5-A356-4CF585AB45B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244385" y="6122766"/>
                  <a:ext cx="282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3596F32-1E37-43F0-9A70-76070D527021}"/>
                    </a:ext>
                  </a:extLst>
                </p14:cNvPr>
                <p14:cNvContentPartPr/>
                <p14:nvPr/>
              </p14:nvContentPartPr>
              <p14:xfrm>
                <a:off x="4333665" y="6304206"/>
                <a:ext cx="124560" cy="113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3596F32-1E37-43F0-9A70-76070D52702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324665" y="6295566"/>
                  <a:ext cx="142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6C450FA-A646-4E83-9BBD-8832EB26429F}"/>
                    </a:ext>
                  </a:extLst>
                </p14:cNvPr>
                <p14:cNvContentPartPr/>
                <p14:nvPr/>
              </p14:nvContentPartPr>
              <p14:xfrm>
                <a:off x="4471905" y="6249846"/>
                <a:ext cx="115200" cy="536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6C450FA-A646-4E83-9BBD-8832EB26429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63265" y="6241206"/>
                  <a:ext cx="132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355CBC7-0555-4761-8758-7E15F31421EA}"/>
                    </a:ext>
                  </a:extLst>
                </p14:cNvPr>
                <p14:cNvContentPartPr/>
                <p14:nvPr/>
              </p14:nvContentPartPr>
              <p14:xfrm>
                <a:off x="4583145" y="5982726"/>
                <a:ext cx="148320" cy="3315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355CBC7-0555-4761-8758-7E15F31421E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74505" y="5973726"/>
                  <a:ext cx="165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ED3F67F-72A6-4509-8757-9E0A26A17A46}"/>
                    </a:ext>
                  </a:extLst>
                </p14:cNvPr>
                <p14:cNvContentPartPr/>
                <p14:nvPr/>
              </p14:nvContentPartPr>
              <p14:xfrm>
                <a:off x="4846305" y="6176046"/>
                <a:ext cx="9000" cy="64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ED3F67F-72A6-4509-8757-9E0A26A17A4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37305" y="6167406"/>
                  <a:ext cx="266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C0EB433-7F8F-42C7-8FE6-35DF8235D4DF}"/>
              </a:ext>
            </a:extLst>
          </p:cNvPr>
          <p:cNvGrpSpPr/>
          <p:nvPr/>
        </p:nvGrpSpPr>
        <p:grpSpPr>
          <a:xfrm>
            <a:off x="5023785" y="5824326"/>
            <a:ext cx="581760" cy="406080"/>
            <a:chOff x="5023785" y="5824326"/>
            <a:chExt cx="58176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469D224-29A1-4A1F-8A6F-DEBA3C847705}"/>
                    </a:ext>
                  </a:extLst>
                </p14:cNvPr>
                <p14:cNvContentPartPr/>
                <p14:nvPr/>
              </p14:nvContentPartPr>
              <p14:xfrm>
                <a:off x="5023785" y="6062286"/>
                <a:ext cx="137880" cy="1310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469D224-29A1-4A1F-8A6F-DEBA3C84770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14785" y="6053286"/>
                  <a:ext cx="155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45A2236-CD3D-44B3-8C97-ADA487118E2F}"/>
                    </a:ext>
                  </a:extLst>
                </p14:cNvPr>
                <p14:cNvContentPartPr/>
                <p14:nvPr/>
              </p14:nvContentPartPr>
              <p14:xfrm>
                <a:off x="5201265" y="6102246"/>
                <a:ext cx="104400" cy="1281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45A2236-CD3D-44B3-8C97-ADA487118E2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92625" y="6093246"/>
                  <a:ext cx="12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7356836-EA99-40AB-A294-6594472FC1C4}"/>
                    </a:ext>
                  </a:extLst>
                </p14:cNvPr>
                <p14:cNvContentPartPr/>
                <p14:nvPr/>
              </p14:nvContentPartPr>
              <p14:xfrm>
                <a:off x="5305305" y="5824326"/>
                <a:ext cx="74160" cy="1638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7356836-EA99-40AB-A294-6594472FC1C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96665" y="5815686"/>
                  <a:ext cx="91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8FBB021-44B0-4E23-B07C-0BEEE42B6F52}"/>
                    </a:ext>
                  </a:extLst>
                </p14:cNvPr>
                <p14:cNvContentPartPr/>
                <p14:nvPr/>
              </p14:nvContentPartPr>
              <p14:xfrm>
                <a:off x="5462625" y="6115206"/>
                <a:ext cx="142920" cy="997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8FBB021-44B0-4E23-B07C-0BEEE42B6F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453985" y="6106566"/>
                  <a:ext cx="1605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332D9F4-6028-4872-98A3-2E16CA11247C}"/>
              </a:ext>
            </a:extLst>
          </p:cNvPr>
          <p:cNvGrpSpPr/>
          <p:nvPr/>
        </p:nvGrpSpPr>
        <p:grpSpPr>
          <a:xfrm>
            <a:off x="5756025" y="6000726"/>
            <a:ext cx="726840" cy="217080"/>
            <a:chOff x="5756025" y="6000726"/>
            <a:chExt cx="7268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172D779-2B65-48F9-9D2D-E65B1779A544}"/>
                    </a:ext>
                  </a:extLst>
                </p14:cNvPr>
                <p14:cNvContentPartPr/>
                <p14:nvPr/>
              </p14:nvContentPartPr>
              <p14:xfrm>
                <a:off x="5767545" y="6000726"/>
                <a:ext cx="18720" cy="169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172D779-2B65-48F9-9D2D-E65B1779A54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58905" y="5992086"/>
                  <a:ext cx="36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7F468BF-02F7-4661-AC5A-DC06AF5FDB81}"/>
                    </a:ext>
                  </a:extLst>
                </p14:cNvPr>
                <p14:cNvContentPartPr/>
                <p14:nvPr/>
              </p14:nvContentPartPr>
              <p14:xfrm>
                <a:off x="5756025" y="6009366"/>
                <a:ext cx="151560" cy="1695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7F468BF-02F7-4661-AC5A-DC06AF5FDB8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47385" y="6000726"/>
                  <a:ext cx="169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2DA3F3A-0938-42B9-B00F-34F88E97E0C4}"/>
                    </a:ext>
                  </a:extLst>
                </p14:cNvPr>
                <p14:cNvContentPartPr/>
                <p14:nvPr/>
              </p14:nvContentPartPr>
              <p14:xfrm>
                <a:off x="6023865" y="6012246"/>
                <a:ext cx="73800" cy="1882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2DA3F3A-0938-42B9-B00F-34F88E97E0C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15225" y="6003606"/>
                  <a:ext cx="9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AD0DC3C-DF12-4F3D-B9E5-89D80944534B}"/>
                    </a:ext>
                  </a:extLst>
                </p14:cNvPr>
                <p14:cNvContentPartPr/>
                <p14:nvPr/>
              </p14:nvContentPartPr>
              <p14:xfrm>
                <a:off x="6168585" y="6127446"/>
                <a:ext cx="105840" cy="813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AD0DC3C-DF12-4F3D-B9E5-89D80944534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59945" y="6118446"/>
                  <a:ext cx="123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6DC6B25-BC79-4F78-BD3C-3FCB7B58683B}"/>
                    </a:ext>
                  </a:extLst>
                </p14:cNvPr>
                <p14:cNvContentPartPr/>
                <p14:nvPr/>
              </p14:nvContentPartPr>
              <p14:xfrm>
                <a:off x="6369105" y="6113766"/>
                <a:ext cx="113760" cy="1040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6DC6B25-BC79-4F78-BD3C-3FCB7B58683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60465" y="6105126"/>
                  <a:ext cx="1314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A0AAB53B-635F-4517-A0D1-C615A8BB0340}"/>
              </a:ext>
            </a:extLst>
          </p:cNvPr>
          <p:cNvGrpSpPr/>
          <p:nvPr/>
        </p:nvGrpSpPr>
        <p:grpSpPr>
          <a:xfrm>
            <a:off x="6776265" y="6031686"/>
            <a:ext cx="179640" cy="164520"/>
            <a:chOff x="6776265" y="6031686"/>
            <a:chExt cx="1796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408F933-240B-4601-A226-BEB55E71B846}"/>
                    </a:ext>
                  </a:extLst>
                </p14:cNvPr>
                <p14:cNvContentPartPr/>
                <p14:nvPr/>
              </p14:nvContentPartPr>
              <p14:xfrm>
                <a:off x="6776265" y="6123126"/>
                <a:ext cx="179640" cy="104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408F933-240B-4601-A226-BEB55E71B84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767625" y="6114126"/>
                  <a:ext cx="197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6366950-83C8-4DE6-9ABC-A7C59D62EE76}"/>
                    </a:ext>
                  </a:extLst>
                </p14:cNvPr>
                <p14:cNvContentPartPr/>
                <p14:nvPr/>
              </p14:nvContentPartPr>
              <p14:xfrm>
                <a:off x="6897225" y="6031686"/>
                <a:ext cx="20520" cy="1645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6366950-83C8-4DE6-9ABC-A7C59D62EE7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88225" y="6022686"/>
                  <a:ext cx="3816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E3AC4E46-B0B2-40B2-B3DE-CEB9A16CCC40}"/>
                  </a:ext>
                </a:extLst>
              </p14:cNvPr>
              <p14:cNvContentPartPr/>
              <p14:nvPr/>
            </p14:nvContentPartPr>
            <p14:xfrm>
              <a:off x="7277745" y="5942046"/>
              <a:ext cx="278640" cy="19800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E3AC4E46-B0B2-40B2-B3DE-CEB9A16CCC40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269105" y="5933046"/>
                <a:ext cx="29628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A8CFCD1-9D28-48EA-8710-8A59B62135F2}"/>
              </a:ext>
            </a:extLst>
          </p:cNvPr>
          <p:cNvGrpSpPr/>
          <p:nvPr/>
        </p:nvGrpSpPr>
        <p:grpSpPr>
          <a:xfrm>
            <a:off x="7328505" y="6259566"/>
            <a:ext cx="240480" cy="193320"/>
            <a:chOff x="7328505" y="6259566"/>
            <a:chExt cx="24048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8F4D6CB-8034-4A9E-8DA2-04E3A279F0E4}"/>
                    </a:ext>
                  </a:extLst>
                </p14:cNvPr>
                <p14:cNvContentPartPr/>
                <p14:nvPr/>
              </p14:nvContentPartPr>
              <p14:xfrm>
                <a:off x="7328505" y="6300246"/>
                <a:ext cx="113040" cy="1526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8F4D6CB-8034-4A9E-8DA2-04E3A279F0E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19505" y="6291606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41C8EC6-36D6-4E32-B228-69C8584456F1}"/>
                    </a:ext>
                  </a:extLst>
                </p14:cNvPr>
                <p14:cNvContentPartPr/>
                <p14:nvPr/>
              </p14:nvContentPartPr>
              <p14:xfrm>
                <a:off x="7491585" y="6259566"/>
                <a:ext cx="77400" cy="576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41C8EC6-36D6-4E32-B228-69C8584456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482585" y="6250566"/>
                  <a:ext cx="950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889A7C35-74FC-448F-998A-279F9C31BE25}"/>
              </a:ext>
            </a:extLst>
          </p:cNvPr>
          <p:cNvGrpSpPr/>
          <p:nvPr/>
        </p:nvGrpSpPr>
        <p:grpSpPr>
          <a:xfrm>
            <a:off x="7745025" y="5904606"/>
            <a:ext cx="309960" cy="364680"/>
            <a:chOff x="7745025" y="5904606"/>
            <a:chExt cx="30996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C58C3A6-CC8C-436A-A312-315F776CE446}"/>
                    </a:ext>
                  </a:extLst>
                </p14:cNvPr>
                <p14:cNvContentPartPr/>
                <p14:nvPr/>
              </p14:nvContentPartPr>
              <p14:xfrm>
                <a:off x="7745025" y="6119886"/>
                <a:ext cx="171000" cy="1494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C58C3A6-CC8C-436A-A312-315F776CE44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36025" y="6111246"/>
                  <a:ext cx="188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471D7F2-E44B-4713-BDFF-90038ED27A1C}"/>
                    </a:ext>
                  </a:extLst>
                </p14:cNvPr>
                <p14:cNvContentPartPr/>
                <p14:nvPr/>
              </p14:nvContentPartPr>
              <p14:xfrm>
                <a:off x="7944105" y="5904606"/>
                <a:ext cx="110880" cy="1666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471D7F2-E44B-4713-BDFF-90038ED27A1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935465" y="5895966"/>
                  <a:ext cx="1285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A61E30F8-6253-4C42-982E-5AB2BB0B9650}"/>
              </a:ext>
            </a:extLst>
          </p:cNvPr>
          <p:cNvGrpSpPr/>
          <p:nvPr/>
        </p:nvGrpSpPr>
        <p:grpSpPr>
          <a:xfrm>
            <a:off x="8468265" y="6399966"/>
            <a:ext cx="200520" cy="223200"/>
            <a:chOff x="8468265" y="6399966"/>
            <a:chExt cx="20052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DCD3453-028E-4F10-91CD-5B5643700CD1}"/>
                    </a:ext>
                  </a:extLst>
                </p14:cNvPr>
                <p14:cNvContentPartPr/>
                <p14:nvPr/>
              </p14:nvContentPartPr>
              <p14:xfrm>
                <a:off x="8498145" y="6399966"/>
                <a:ext cx="19080" cy="201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DCD3453-028E-4F10-91CD-5B5643700CD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89505" y="6390966"/>
                  <a:ext cx="36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4C025E3-1B54-42AC-B46D-FBD13819BCA3}"/>
                    </a:ext>
                  </a:extLst>
                </p14:cNvPr>
                <p14:cNvContentPartPr/>
                <p14:nvPr/>
              </p14:nvContentPartPr>
              <p14:xfrm>
                <a:off x="8468265" y="6415086"/>
                <a:ext cx="192960" cy="2080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4C025E3-1B54-42AC-B46D-FBD13819BCA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459265" y="6406446"/>
                  <a:ext cx="210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A38F24F-E173-4D58-8F66-C6DB2920EC55}"/>
                    </a:ext>
                  </a:extLst>
                </p14:cNvPr>
                <p14:cNvContentPartPr/>
                <p14:nvPr/>
              </p14:nvContentPartPr>
              <p14:xfrm>
                <a:off x="8531265" y="6597246"/>
                <a:ext cx="137520" cy="72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A38F24F-E173-4D58-8F66-C6DB2920EC5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22625" y="6588246"/>
                  <a:ext cx="1551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035E3543-17CA-4B7F-8F0C-0D15A31D23DF}"/>
              </a:ext>
            </a:extLst>
          </p:cNvPr>
          <p:cNvGrpSpPr/>
          <p:nvPr/>
        </p:nvGrpSpPr>
        <p:grpSpPr>
          <a:xfrm>
            <a:off x="5234025" y="2583246"/>
            <a:ext cx="164160" cy="206640"/>
            <a:chOff x="5234025" y="2583246"/>
            <a:chExt cx="1641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3E7BE5C-5433-47CF-819E-0C37EA6BA8A8}"/>
                    </a:ext>
                  </a:extLst>
                </p14:cNvPr>
                <p14:cNvContentPartPr/>
                <p14:nvPr/>
              </p14:nvContentPartPr>
              <p14:xfrm>
                <a:off x="5259585" y="2583246"/>
                <a:ext cx="120960" cy="1364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3E7BE5C-5433-47CF-819E-0C37EA6BA8A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250585" y="2574246"/>
                  <a:ext cx="138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EECD005-644C-4121-B3A5-292AE8E0A95C}"/>
                    </a:ext>
                  </a:extLst>
                </p14:cNvPr>
                <p14:cNvContentPartPr/>
                <p14:nvPr/>
              </p14:nvContentPartPr>
              <p14:xfrm>
                <a:off x="5234025" y="2735526"/>
                <a:ext cx="164160" cy="543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EECD005-644C-4121-B3A5-292AE8E0A95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25385" y="2726526"/>
                  <a:ext cx="1818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4C71A83-A886-4A25-8B81-60A7466F6FBC}"/>
              </a:ext>
            </a:extLst>
          </p:cNvPr>
          <p:cNvGrpSpPr/>
          <p:nvPr/>
        </p:nvGrpSpPr>
        <p:grpSpPr>
          <a:xfrm>
            <a:off x="6062745" y="3539406"/>
            <a:ext cx="156600" cy="196560"/>
            <a:chOff x="6062745" y="3539406"/>
            <a:chExt cx="15660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1549BEC-9671-4A85-A189-518FD58A77BA}"/>
                    </a:ext>
                  </a:extLst>
                </p14:cNvPr>
                <p14:cNvContentPartPr/>
                <p14:nvPr/>
              </p14:nvContentPartPr>
              <p14:xfrm>
                <a:off x="6126465" y="3552726"/>
                <a:ext cx="34920" cy="183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1549BEC-9671-4A85-A189-518FD58A77B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17465" y="3543726"/>
                  <a:ext cx="52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001FFC5-F073-483E-B6A1-8EF66C2A1A06}"/>
                    </a:ext>
                  </a:extLst>
                </p14:cNvPr>
                <p14:cNvContentPartPr/>
                <p14:nvPr/>
              </p14:nvContentPartPr>
              <p14:xfrm>
                <a:off x="6062745" y="3539406"/>
                <a:ext cx="156600" cy="1033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001FFC5-F073-483E-B6A1-8EF66C2A1A0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53745" y="3530406"/>
                  <a:ext cx="1742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249EA863-BDCE-4A31-92C2-892C83D7D1C6}"/>
              </a:ext>
            </a:extLst>
          </p:cNvPr>
          <p:cNvGrpSpPr/>
          <p:nvPr/>
        </p:nvGrpSpPr>
        <p:grpSpPr>
          <a:xfrm>
            <a:off x="6386025" y="3638766"/>
            <a:ext cx="336240" cy="113760"/>
            <a:chOff x="6386025" y="3638766"/>
            <a:chExt cx="33624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9460BD7-D6C0-4AC7-9B19-694D2FB517A9}"/>
                    </a:ext>
                  </a:extLst>
                </p14:cNvPr>
                <p14:cNvContentPartPr/>
                <p14:nvPr/>
              </p14:nvContentPartPr>
              <p14:xfrm>
                <a:off x="6386025" y="3638766"/>
                <a:ext cx="55440" cy="99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9460BD7-D6C0-4AC7-9B19-694D2FB517A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377385" y="3629766"/>
                  <a:ext cx="73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A2AE2E3-52A3-45BC-998D-A2E327798B05}"/>
                    </a:ext>
                  </a:extLst>
                </p14:cNvPr>
                <p14:cNvContentPartPr/>
                <p14:nvPr/>
              </p14:nvContentPartPr>
              <p14:xfrm>
                <a:off x="6487545" y="3651726"/>
                <a:ext cx="80280" cy="914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A2AE2E3-52A3-45BC-998D-A2E327798B0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478905" y="3642726"/>
                  <a:ext cx="97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CA95402-3E10-4C0C-952D-C18CF8208A03}"/>
                    </a:ext>
                  </a:extLst>
                </p14:cNvPr>
                <p14:cNvContentPartPr/>
                <p14:nvPr/>
              </p14:nvContentPartPr>
              <p14:xfrm>
                <a:off x="6584745" y="3660006"/>
                <a:ext cx="137520" cy="925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CA95402-3E10-4C0C-952D-C18CF8208A0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76105" y="3651366"/>
                  <a:ext cx="1551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C3D3789-4044-47C5-A28C-3F4612E5A866}"/>
              </a:ext>
            </a:extLst>
          </p:cNvPr>
          <p:cNvGrpSpPr/>
          <p:nvPr/>
        </p:nvGrpSpPr>
        <p:grpSpPr>
          <a:xfrm>
            <a:off x="6981825" y="3073926"/>
            <a:ext cx="988185" cy="752760"/>
            <a:chOff x="6981825" y="3073926"/>
            <a:chExt cx="988185" cy="75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60996D-913A-4D2E-B909-B1AF7DF13DCD}"/>
                    </a:ext>
                  </a:extLst>
                </p14:cNvPr>
                <p14:cNvContentPartPr/>
                <p14:nvPr/>
              </p14:nvContentPartPr>
              <p14:xfrm>
                <a:off x="7220130" y="3261486"/>
                <a:ext cx="66240" cy="123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60996D-913A-4D2E-B909-B1AF7DF13DC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11130" y="3252486"/>
                  <a:ext cx="8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82E05D6-14B2-4A4F-B3E7-DB0768FC9266}"/>
                    </a:ext>
                  </a:extLst>
                </p14:cNvPr>
                <p14:cNvContentPartPr/>
                <p14:nvPr/>
              </p14:nvContentPartPr>
              <p14:xfrm>
                <a:off x="7369530" y="3212886"/>
                <a:ext cx="46800" cy="163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82E05D6-14B2-4A4F-B3E7-DB0768FC926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360530" y="3204246"/>
                  <a:ext cx="64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AE60C44-011F-4A0E-B1A4-C5115A013720}"/>
                    </a:ext>
                  </a:extLst>
                </p14:cNvPr>
                <p14:cNvContentPartPr/>
                <p14:nvPr/>
              </p14:nvContentPartPr>
              <p14:xfrm>
                <a:off x="7320570" y="3272286"/>
                <a:ext cx="223200" cy="102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AE60C44-011F-4A0E-B1A4-C5115A01372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311930" y="3263646"/>
                  <a:ext cx="240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62A2277-2EA6-4362-802B-D0800204079C}"/>
                    </a:ext>
                  </a:extLst>
                </p14:cNvPr>
                <p14:cNvContentPartPr/>
                <p14:nvPr/>
              </p14:nvContentPartPr>
              <p14:xfrm>
                <a:off x="7577970" y="3283806"/>
                <a:ext cx="94680" cy="218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62A2277-2EA6-4362-802B-D080020407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568970" y="3274806"/>
                  <a:ext cx="112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4278394-B387-4109-B654-398C735EC90F}"/>
                    </a:ext>
                  </a:extLst>
                </p14:cNvPr>
                <p14:cNvContentPartPr/>
                <p14:nvPr/>
              </p14:nvContentPartPr>
              <p14:xfrm>
                <a:off x="7694250" y="3242406"/>
                <a:ext cx="89640" cy="115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4278394-B387-4109-B654-398C735EC90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685250" y="3233406"/>
                  <a:ext cx="107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B53190-DE58-499B-8773-80EF5C3A1ACD}"/>
                    </a:ext>
                  </a:extLst>
                </p14:cNvPr>
                <p14:cNvContentPartPr/>
                <p14:nvPr/>
              </p14:nvContentPartPr>
              <p14:xfrm>
                <a:off x="7864890" y="3073926"/>
                <a:ext cx="105120" cy="387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B53190-DE58-499B-8773-80EF5C3A1AC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55890" y="3065286"/>
                  <a:ext cx="1227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FE46540-2862-414E-A5C1-09B9FC6DF527}"/>
                    </a:ext>
                  </a:extLst>
                </p14:cNvPr>
                <p14:cNvContentPartPr/>
                <p14:nvPr/>
              </p14:nvContentPartPr>
              <p14:xfrm>
                <a:off x="6981825" y="3619686"/>
                <a:ext cx="37440" cy="2070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FE46540-2862-414E-A5C1-09B9FC6DF52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73185" y="3611046"/>
                  <a:ext cx="55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8DDD428-DA84-4DEF-B042-99D272B6AC08}"/>
                    </a:ext>
                  </a:extLst>
                </p14:cNvPr>
                <p14:cNvContentPartPr/>
                <p14:nvPr/>
              </p14:nvContentPartPr>
              <p14:xfrm>
                <a:off x="6993345" y="3620766"/>
                <a:ext cx="76320" cy="918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8DDD428-DA84-4DEF-B042-99D272B6AC0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984705" y="3611766"/>
                  <a:ext cx="93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F3B4ECD-8464-41CB-B695-3B70743047E4}"/>
                    </a:ext>
                  </a:extLst>
                </p14:cNvPr>
                <p14:cNvContentPartPr/>
                <p14:nvPr/>
              </p14:nvContentPartPr>
              <p14:xfrm>
                <a:off x="7084425" y="3626166"/>
                <a:ext cx="72000" cy="914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F3B4ECD-8464-41CB-B695-3B70743047E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075425" y="3617166"/>
                  <a:ext cx="89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8E9A3B8-82C1-4477-BC31-087F37498DB5}"/>
                    </a:ext>
                  </a:extLst>
                </p14:cNvPr>
                <p14:cNvContentPartPr/>
                <p14:nvPr/>
              </p14:nvContentPartPr>
              <p14:xfrm>
                <a:off x="7172625" y="3641286"/>
                <a:ext cx="124920" cy="752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8E9A3B8-82C1-4477-BC31-087F37498DB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163625" y="3632646"/>
                  <a:ext cx="142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C62B09E-7AA0-41E9-8C9C-E9A2B85335E1}"/>
                    </a:ext>
                  </a:extLst>
                </p14:cNvPr>
                <p14:cNvContentPartPr/>
                <p14:nvPr/>
              </p14:nvContentPartPr>
              <p14:xfrm>
                <a:off x="7273065" y="3625806"/>
                <a:ext cx="11520" cy="86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C62B09E-7AA0-41E9-8C9C-E9A2B85335E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64425" y="3616806"/>
                  <a:ext cx="2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BEEE65D-FEB3-499F-B275-A9F39EFF94A1}"/>
                    </a:ext>
                  </a:extLst>
                </p14:cNvPr>
                <p14:cNvContentPartPr/>
                <p14:nvPr/>
              </p14:nvContentPartPr>
              <p14:xfrm>
                <a:off x="7334625" y="3622206"/>
                <a:ext cx="73800" cy="730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BEEE65D-FEB3-499F-B275-A9F39EFF94A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325985" y="3613206"/>
                  <a:ext cx="91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AE7ACF4-3AFB-4F86-A129-C4215089FCBB}"/>
                    </a:ext>
                  </a:extLst>
                </p14:cNvPr>
                <p14:cNvContentPartPr/>
                <p14:nvPr/>
              </p14:nvContentPartPr>
              <p14:xfrm>
                <a:off x="7481865" y="3582966"/>
                <a:ext cx="100440" cy="1418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AE7ACF4-3AFB-4F86-A129-C4215089FCB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473225" y="3574326"/>
                  <a:ext cx="1180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9FAA6141-4F46-4637-8CAD-FB8553F9E776}"/>
              </a:ext>
            </a:extLst>
          </p:cNvPr>
          <p:cNvGrpSpPr/>
          <p:nvPr/>
        </p:nvGrpSpPr>
        <p:grpSpPr>
          <a:xfrm>
            <a:off x="5576010" y="4122246"/>
            <a:ext cx="2358000" cy="710640"/>
            <a:chOff x="5576010" y="4122246"/>
            <a:chExt cx="2358000" cy="7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B6F6624-5FB1-4999-838F-B55F6A4F0620}"/>
                    </a:ext>
                  </a:extLst>
                </p14:cNvPr>
                <p14:cNvContentPartPr/>
                <p14:nvPr/>
              </p14:nvContentPartPr>
              <p14:xfrm>
                <a:off x="5576010" y="4276686"/>
                <a:ext cx="127800" cy="132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B6F6624-5FB1-4999-838F-B55F6A4F062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567370" y="4267686"/>
                  <a:ext cx="14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4A0F7E-43B6-44A4-9600-35AD0B41987F}"/>
                    </a:ext>
                  </a:extLst>
                </p14:cNvPr>
                <p14:cNvContentPartPr/>
                <p14:nvPr/>
              </p14:nvContentPartPr>
              <p14:xfrm>
                <a:off x="5756010" y="4309446"/>
                <a:ext cx="113400" cy="126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4A0F7E-43B6-44A4-9600-35AD0B41987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747010" y="4300806"/>
                  <a:ext cx="131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1319E1-576F-45F6-B992-C9056E9A9CD3}"/>
                    </a:ext>
                  </a:extLst>
                </p14:cNvPr>
                <p14:cNvContentPartPr/>
                <p14:nvPr/>
              </p14:nvContentPartPr>
              <p14:xfrm>
                <a:off x="5847450" y="4122246"/>
                <a:ext cx="89640" cy="134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1319E1-576F-45F6-B992-C9056E9A9CD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838450" y="4113606"/>
                  <a:ext cx="107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18E64E-1C49-452F-AB18-4B35D684FEF7}"/>
                    </a:ext>
                  </a:extLst>
                </p14:cNvPr>
                <p14:cNvContentPartPr/>
                <p14:nvPr/>
              </p14:nvContentPartPr>
              <p14:xfrm>
                <a:off x="6008370" y="4317726"/>
                <a:ext cx="153720" cy="93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18E64E-1C49-452F-AB18-4B35D684FEF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999370" y="4309086"/>
                  <a:ext cx="171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839D8C-EDA5-4CEF-AA69-72FF7B15D294}"/>
                    </a:ext>
                  </a:extLst>
                </p14:cNvPr>
                <p14:cNvContentPartPr/>
                <p14:nvPr/>
              </p14:nvContentPartPr>
              <p14:xfrm>
                <a:off x="6285930" y="4246446"/>
                <a:ext cx="12240" cy="178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839D8C-EDA5-4CEF-AA69-72FF7B15D29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277290" y="4237806"/>
                  <a:ext cx="29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9D58020-60A0-42DB-A77A-465B21C5F1CF}"/>
                    </a:ext>
                  </a:extLst>
                </p14:cNvPr>
                <p14:cNvContentPartPr/>
                <p14:nvPr/>
              </p14:nvContentPartPr>
              <p14:xfrm>
                <a:off x="6270090" y="4234566"/>
                <a:ext cx="133560" cy="165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9D58020-60A0-42DB-A77A-465B21C5F1C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61450" y="4225926"/>
                  <a:ext cx="151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FD8611-0C07-4797-9F09-43E4B04981FA}"/>
                    </a:ext>
                  </a:extLst>
                </p14:cNvPr>
                <p14:cNvContentPartPr/>
                <p14:nvPr/>
              </p14:nvContentPartPr>
              <p14:xfrm>
                <a:off x="6866250" y="4324926"/>
                <a:ext cx="135360" cy="92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FD8611-0C07-4797-9F09-43E4B04981F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57250" y="4316286"/>
                  <a:ext cx="153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5A78DCA-19F6-4CF2-9237-60FF0B4A04E9}"/>
                    </a:ext>
                  </a:extLst>
                </p14:cNvPr>
                <p14:cNvContentPartPr/>
                <p14:nvPr/>
              </p14:nvContentPartPr>
              <p14:xfrm>
                <a:off x="7230930" y="4285686"/>
                <a:ext cx="72720" cy="121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5A78DCA-19F6-4CF2-9237-60FF0B4A04E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221930" y="4276686"/>
                  <a:ext cx="90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A7DE565-07B5-4EED-AFDB-B3D04699D493}"/>
                    </a:ext>
                  </a:extLst>
                </p14:cNvPr>
                <p14:cNvContentPartPr/>
                <p14:nvPr/>
              </p14:nvContentPartPr>
              <p14:xfrm>
                <a:off x="7345050" y="4247526"/>
                <a:ext cx="133920" cy="174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A7DE565-07B5-4EED-AFDB-B3D04699D49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336410" y="4238526"/>
                  <a:ext cx="151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567BE9-83EC-4CD5-99ED-B51AB0B31161}"/>
                    </a:ext>
                  </a:extLst>
                </p14:cNvPr>
                <p14:cNvContentPartPr/>
                <p14:nvPr/>
              </p14:nvContentPartPr>
              <p14:xfrm>
                <a:off x="7484730" y="4322046"/>
                <a:ext cx="91080" cy="95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567BE9-83EC-4CD5-99ED-B51AB0B3116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475730" y="4313406"/>
                  <a:ext cx="108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1CFB6D1-782A-4514-81A3-8D6668D62E30}"/>
                    </a:ext>
                  </a:extLst>
                </p14:cNvPr>
                <p14:cNvContentPartPr/>
                <p14:nvPr/>
              </p14:nvContentPartPr>
              <p14:xfrm>
                <a:off x="7569330" y="4317366"/>
                <a:ext cx="208800" cy="255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1CFB6D1-782A-4514-81A3-8D6668D62E3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560330" y="4308726"/>
                  <a:ext cx="226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922914-8704-48AC-842B-19A77651F9CA}"/>
                    </a:ext>
                  </a:extLst>
                </p14:cNvPr>
                <p14:cNvContentPartPr/>
                <p14:nvPr/>
              </p14:nvContentPartPr>
              <p14:xfrm>
                <a:off x="7785690" y="4207206"/>
                <a:ext cx="148320" cy="302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922914-8704-48AC-842B-19A77651F9C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777050" y="4198206"/>
                  <a:ext cx="165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27AE6EE-4062-4DA9-95D8-C91CB48EE4B6}"/>
                    </a:ext>
                  </a:extLst>
                </p14:cNvPr>
                <p14:cNvContentPartPr/>
                <p14:nvPr/>
              </p14:nvContentPartPr>
              <p14:xfrm>
                <a:off x="6559170" y="4123686"/>
                <a:ext cx="128880" cy="290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27AE6EE-4062-4DA9-95D8-C91CB48EE4B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550530" y="4115046"/>
                  <a:ext cx="146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F09F2C8-63FD-4707-A5DE-3BEB05987D35}"/>
                    </a:ext>
                  </a:extLst>
                </p14:cNvPr>
                <p14:cNvContentPartPr/>
                <p14:nvPr/>
              </p14:nvContentPartPr>
              <p14:xfrm>
                <a:off x="6691650" y="4301166"/>
                <a:ext cx="87480" cy="78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F09F2C8-63FD-4707-A5DE-3BEB05987D3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683010" y="4292166"/>
                  <a:ext cx="105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66653AB-431D-4055-8C10-39F66515CEAB}"/>
                    </a:ext>
                  </a:extLst>
                </p14:cNvPr>
                <p14:cNvContentPartPr/>
                <p14:nvPr/>
              </p14:nvContentPartPr>
              <p14:xfrm>
                <a:off x="6320505" y="4536606"/>
                <a:ext cx="21600" cy="1065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66653AB-431D-4055-8C10-39F66515CEA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311505" y="4527966"/>
                  <a:ext cx="39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51A49D5-04F9-4E03-9B3B-FD6BBDD83248}"/>
                    </a:ext>
                  </a:extLst>
                </p14:cNvPr>
                <p14:cNvContentPartPr/>
                <p14:nvPr/>
              </p14:nvContentPartPr>
              <p14:xfrm>
                <a:off x="6263625" y="4489806"/>
                <a:ext cx="104760" cy="1209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51A49D5-04F9-4E03-9B3B-FD6BBDD8324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54985" y="4480806"/>
                  <a:ext cx="122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54A987B-4D1C-4FA8-B660-D3D8BFE713BD}"/>
                    </a:ext>
                  </a:extLst>
                </p14:cNvPr>
                <p14:cNvContentPartPr/>
                <p14:nvPr/>
              </p14:nvContentPartPr>
              <p14:xfrm>
                <a:off x="6464865" y="4586286"/>
                <a:ext cx="79560" cy="1706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54A987B-4D1C-4FA8-B660-D3D8BFE713B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456225" y="4577646"/>
                  <a:ext cx="97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DF02663-ED5D-4D47-AFC6-EAA5E445E0FC}"/>
                    </a:ext>
                  </a:extLst>
                </p14:cNvPr>
                <p14:cNvContentPartPr/>
                <p14:nvPr/>
              </p14:nvContentPartPr>
              <p14:xfrm>
                <a:off x="6593745" y="4701846"/>
                <a:ext cx="85320" cy="712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DF02663-ED5D-4D47-AFC6-EAA5E445E0F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585105" y="4693206"/>
                  <a:ext cx="102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BC08288-2CB5-4968-8608-DEE5096E76C7}"/>
                    </a:ext>
                  </a:extLst>
                </p14:cNvPr>
                <p14:cNvContentPartPr/>
                <p14:nvPr/>
              </p14:nvContentPartPr>
              <p14:xfrm>
                <a:off x="6757185" y="4688886"/>
                <a:ext cx="79920" cy="680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BC08288-2CB5-4968-8608-DEE5096E76C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748545" y="4679886"/>
                  <a:ext cx="97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654D3DC-C938-4E15-960B-357F16AC1DCE}"/>
                    </a:ext>
                  </a:extLst>
                </p14:cNvPr>
                <p14:cNvContentPartPr/>
                <p14:nvPr/>
              </p14:nvContentPartPr>
              <p14:xfrm>
                <a:off x="7049505" y="4671966"/>
                <a:ext cx="29160" cy="1609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654D3DC-C938-4E15-960B-357F16AC1DC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040505" y="4662966"/>
                  <a:ext cx="4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E5C019F-ECAD-46D0-947A-1DCF68135476}"/>
                    </a:ext>
                  </a:extLst>
                </p14:cNvPr>
                <p14:cNvContentPartPr/>
                <p14:nvPr/>
              </p14:nvContentPartPr>
              <p14:xfrm>
                <a:off x="7044105" y="4660086"/>
                <a:ext cx="167040" cy="885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E5C019F-ECAD-46D0-947A-1DCF6813547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035465" y="4651086"/>
                  <a:ext cx="18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8161DE3-9A31-4B3C-95A0-C3B9A7C87760}"/>
                    </a:ext>
                  </a:extLst>
                </p14:cNvPr>
                <p14:cNvContentPartPr/>
                <p14:nvPr/>
              </p14:nvContentPartPr>
              <p14:xfrm>
                <a:off x="7222305" y="4620126"/>
                <a:ext cx="137880" cy="1436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8161DE3-9A31-4B3C-95A0-C3B9A7C8776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213665" y="4611126"/>
                  <a:ext cx="155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3B44BA4-579D-44C9-AA0B-97987700EEA5}"/>
                    </a:ext>
                  </a:extLst>
                </p14:cNvPr>
                <p14:cNvContentPartPr/>
                <p14:nvPr/>
              </p14:nvContentPartPr>
              <p14:xfrm>
                <a:off x="7409145" y="4644246"/>
                <a:ext cx="69120" cy="802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3B44BA4-579D-44C9-AA0B-97987700EEA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400145" y="4635246"/>
                  <a:ext cx="86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BB9CF51-3FE1-4C98-8F1B-AA70D569026A}"/>
                    </a:ext>
                  </a:extLst>
                </p14:cNvPr>
                <p14:cNvContentPartPr/>
                <p14:nvPr/>
              </p14:nvContentPartPr>
              <p14:xfrm>
                <a:off x="7513905" y="4625166"/>
                <a:ext cx="110880" cy="1472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BB9CF51-3FE1-4C98-8F1B-AA70D569026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505265" y="4616166"/>
                  <a:ext cx="128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8589913-513C-437F-8149-6438B9D89733}"/>
                    </a:ext>
                  </a:extLst>
                </p14:cNvPr>
                <p14:cNvContentPartPr/>
                <p14:nvPr/>
              </p14:nvContentPartPr>
              <p14:xfrm>
                <a:off x="7695345" y="4675926"/>
                <a:ext cx="22320" cy="781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8589913-513C-437F-8149-6438B9D8973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86705" y="4667286"/>
                  <a:ext cx="39960" cy="9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786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9632</TotalTime>
  <Words>1067</Words>
  <Application>Microsoft Office PowerPoint</Application>
  <PresentationFormat>Widescreen</PresentationFormat>
  <Paragraphs>194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Effective Resistance</vt:lpstr>
      <vt:lpstr>Rayleigh’s Monotonicity Principle</vt:lpstr>
      <vt:lpstr>Random Walks on Undirected Graphs</vt:lpstr>
      <vt:lpstr>Commute Time</vt:lpstr>
      <vt:lpstr>Cover Time</vt:lpstr>
      <vt:lpstr>Approximating Cover Time by Resistance Diameter</vt:lpstr>
      <vt:lpstr>Approximating Cover Time by Resistance Diameter</vt:lpstr>
      <vt:lpstr>Graph Connectivity</vt:lpstr>
      <vt:lpstr>Cut Sparsifiers</vt:lpstr>
      <vt:lpstr>Spectral Sparsification</vt:lpstr>
      <vt:lpstr>Linear Algebraic Problem</vt:lpstr>
      <vt:lpstr>Isotropy Condition</vt:lpstr>
      <vt:lpstr>Intuition</vt:lpstr>
      <vt:lpstr>Sampling Algorithm</vt:lpstr>
      <vt:lpstr>Number of Vectors</vt:lpstr>
      <vt:lpstr>Matrix Chernoff Bound</vt:lpstr>
      <vt:lpstr>Concentration</vt:lpstr>
      <vt:lpstr>Effective Resistance</vt:lpstr>
      <vt:lpstr>Linear-Sized Spectral Sparsifiers</vt:lpstr>
      <vt:lpstr>Spectral Graph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691</cp:revision>
  <dcterms:created xsi:type="dcterms:W3CDTF">2020-05-12T11:50:13Z</dcterms:created>
  <dcterms:modified xsi:type="dcterms:W3CDTF">2020-07-09T16:36:55Z</dcterms:modified>
</cp:coreProperties>
</file>