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478" r:id="rId4"/>
    <p:sldId id="479" r:id="rId5"/>
    <p:sldId id="480" r:id="rId6"/>
    <p:sldId id="481" r:id="rId7"/>
    <p:sldId id="482" r:id="rId8"/>
    <p:sldId id="496" r:id="rId9"/>
    <p:sldId id="483" r:id="rId10"/>
    <p:sldId id="484" r:id="rId11"/>
    <p:sldId id="485" r:id="rId12"/>
    <p:sldId id="486" r:id="rId13"/>
    <p:sldId id="487" r:id="rId14"/>
    <p:sldId id="488" r:id="rId15"/>
    <p:sldId id="490" r:id="rId16"/>
    <p:sldId id="491" r:id="rId17"/>
    <p:sldId id="497" r:id="rId18"/>
    <p:sldId id="493" r:id="rId19"/>
    <p:sldId id="494" r:id="rId20"/>
    <p:sldId id="4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2-04-02T03:33:06.8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3470 4004 1798,'0'0'2827,"-20"1"257,20-1-1028,-19 0 129,19 0-258,0 0-385,-20-3-128,20 3-129,0 0-257,0 0 0,0 0-257,0 0-129,0 0 129,0 0-385,0 0-129,0 0 0,16 3 0,5-3-129,9 0 1,13 0-1,14 0 1,14 0-1,8 0 129,10 0-128,3 0-129,7-1 128,-1 1-128,0 0 0,-2 1 0,-2-1 129,-2-1-129,0 1 0,-2 0 0,-1 0 128,-1 0-128,-5-2 0,-1 4 0,-4-2 0,-11-2 129,4 2-129,-7 0 0,-5 0 0,-2 0 0,-2 0 0,-3-3 128,-1 3-128,4 0 0,-8 0 0,2-2 129,-4 0-129,-1 2 0,-1 0 128,-3 0-128,1 0 129,-1 0-1,-2-3-128,-2 3 129,-1 0-129,-1 0 128,-3-1-128,-2 1 129,-1 0-129,-4 0 128,-2 0-128,-1 0 129,-3 0-1,-2 0 1,0 0-1,-16 0-128,27 0 129,-11 0-1,-16 0-128,22 0 129,-4 0-129,-18 0 128,25 0-128,-7 0 129,3-3-129,-2 2 128,9 1-128,-3-3 0,-4 6 129,8-6-129,-11 3 128,-18 0-128,25 3 0,-25-3 0,0 0 0,0 0 0,0 0-128,16 5 128,-16-5-129,0 0 129,0 0-128,16 12-1,-16-12-128,13 16-899,-13-16-4113,-7 21 1,-10-6-258,-15-3 129</inkml:trace>
  <inkml:trace contextRef="#ctx0" brushRef="#br0" timeOffset="3355">6716 3639 1541,'0'0'2442,"-22"0"-129,22 0-129,-21-1-128,21 1-257,-20 0-385,20 0-1,-18-1-256,18 1-129,-16 0 0,16 0-129,0 0-128,-16 2-128,16-2-129,0 0 128,0 0-128,0 0-257,0 0 129,0 0-129,0 0 0,0 0 0,0 0-129,0 0 129,0 0 0,16 6 0,-16-6-128,23-3 128,-5 3-129,6 0 1,2 0-1,11 0 1,3 3-1,4-6-128,9 3 129,4 3-1,3-6-128,3 3 129,-1 0-129,1 0 128,1-3-128,-9 3 129,9 0-129,-1 0 128,-1 0 1,4-1-129,-1 0 128,5 1 1,-2-3-129,11 0 128,-7 3-128,-1-1 129,0-1-129,-3-1 128,0 1 1,-7 2-1,1-2-128,-10 2 129,-3-1-1,4 1 1,-4-3-1,-3 6 1,1-6-129,0 3 128,-1-3-128,4 3 129,1-1-129,-3 1 128,0-1-128,2-2 129,-4 3-129,-3 0 0,-1 0 128,-9 0-128,-3 0 0,-9 3 129,-6-3-129,-15 0 128,15-3-128,-15 3 129,0 0-129,0 0 0,0 0 128,0 0-256,0 0-1,0 0-385,0 0-899,-17 12-3856,2-12-256,-6-7 128,-2-2-386</inkml:trace>
  <inkml:trace contextRef="#ctx0" brushRef="#br0" timeOffset="29502">6311 1304 2569,'0'0'1928,"0"0"128,-19-9-129,19 9-256,0 0-129,-21 0-257,21 0-257,-18 0-129,18 0-256,-22 0 128,22 0-129,-20 0 129,20 0 0,-16 0 0,16 0-128,0 0 128,0 0-257,0 0 257,-17 0-257,17 0 0,0 0 0,0 0-129,19 0 1,-2 5-129,5-10 128,8 5-128,11 0 0,12 0-128,10 0-1,10 0 1,15-1-1,12 1-128,11-1 129,9 1-129,4 0 0,6-6 128,2 6-128,2-1 129,-3-1-1,-5-1-128,-5-1 129,-4 3-1,-6-2-128,-11 0 129,-11 3-129,-15-1 128,-12 1-128,-13 0 0,-14 0 129,-10 0-129,-25 0 0,22 0 0,-22 0 0,0 0 0,0 0-129,18 0 129,-18 0 0,0 0-128,22 0 128,-22 0-129,0 0-256,16-1-386,-16 1-1414,0 0-3083,0 0-1,-3 16 1,3-16 128</inkml:trace>
  <inkml:trace contextRef="#ctx0" brushRef="#br0" timeOffset="38996">6384 1854 1927,'0'0'2313,"0"0"-386,0 0-256,-17 2-258,17-2-256,0 0-1,0 0-128,-24-2-128,24 2-1,-18 0-128,18 0 0,-20 0 0,20 0 0,-14 2 0,14-2-128,0 0-1,0 0-128,0 0-128,0 0 128,0 0-129,0 0 129,0 0-128,18 0-129,-3-2 0,3 2 128,10-1-128,11 2 0,3-2 0,9 1 0,3-4 0,14 4 0,0-2 0,19 1-128,-8-5-1,7 6 1,3-1-129,-1-2 0,-4 2 128,-2-2-128,-4 3 0,-8-1 0,-9 1 0,-5 0 129,-11 0-129,-4 0 0,-5 0 0,-7 0 0,-1 0 0,-7 0 0,0 0 0,-3 0 0,0 0 0,-2 0 128,1 0-128,-2-2 0,-15 2 0,25 0 0,-25 0 0,24 0 0,-24 0 0,22 2 0,-22-2 0,25 0 0,-9 0 0,-16 0 0,27-2 0,-7-1 0,-2 3 0,4 0 0,3 0 0,-1-2 0,2 2 0,1-2 0,-1 2 0,-2 0 0,-3 0 0,-3 0 0,-18 0 0,25 0 0,-25 0 0,21 0 0,-21 0 0,20 0 0,-20 0 0,23-1 0,-23 1 0,23-3 0,-23 3 0,23 0 0,-23 0 0,22 0 0,-22 0 0,21 0 0,-21 0 0,16 3 0,-16-3 0,0 0 0,0 0 0,16 0 0,-16 0 0,0 0 0,0 0 0,19-3 0,-19 3 0,20 0 0,-20 0 0,20 0 0,-20 0 0,17 0 0,-17 0 0,0 0 0,20 0 0,-20 0 0,0 0 0,0 0 0,0 0-128,0 0 128,0 0-129,0 0 1,0 0-1,0 0 1,0 0-129,0 0-257,14 8-900,-14-8-2955,0 0-642,0 0-129,-30-34 0</inkml:trace>
  <inkml:trace contextRef="#ctx0" brushRef="#br0" timeOffset="41470">8742 1530 1798,'0'0'2956,"-16"-7"-386,16 7-129,0 0-256,0 0-258,0 0-385,0 0-257,0 0-128,0 0-258,0 0 1,0 0-258,0 0 1,0 0-129,17-2 0,-17 2 0,29 0-129,-8-2 1,11 2-129,6 0 0,6 2 0,12-4 0,9-2 128,6 4-256,3-1 128,1-1-129,3 1 129,-5-3-128,-9 2-1,-11 0 1,-4 2-129,-16-2 128,-2 2 1,-16 0-129,0 2 128,-15-2-128,0 0 129,0 0-129,0 0-129,0 0 129,0 0 0,24 0-128,-24 0 128,18 1-129,-18-1 1,18 3-129,-18-3-257,15 8-514,-15-8-1671,-22 0-2312,22 0-1,0 0-128,0 0 129</inkml:trace>
  <inkml:trace contextRef="#ctx0" brushRef="#br0" timeOffset="42191">9784 1547 770,'0'0'3470,"0"0"-900,-8 17-386,8-17-128,0 0-257,3 25-128,-3-25-515,0 22-128,0-22-257,0 31-128,0-12-258,4 6 1,-4 7-258,3 1 1,-2 12-129,2 4 128,0-1-128,1 2 129,-3 2-1,3 2-128,1-4 129,-1 0-129,0-4 128,0-4-128,2-2 0,-4 2 0,5-2 0,-1 0 0,-3-2 0,2-2 129,-2-1-129,1-5 0,-1-3 0,-3-1 0,1-4 0,-1 1 0,3-5 0,-3 1 0,0-2 0,2 4 0,0-5 0,0 4 0,1-4 0,-1 3-129,0-1 129,-1-2 0,-1 4 0,3-6 0,-3 4 0,0-2 0,0-2 0,0-14 0,0 28 0,0-28 0,4 29 0,-3-9 0,2 1 0,-1 1 0,0 0 0,0 5 0,1-1 0,-2-1 0,0 0 0,2 4 0,1-9 129,-2 2-129,-1-5-257,-1-17-386,0 0-2055,0 0-1671,0 0-129,0 0 129</inkml:trace>
  <inkml:trace contextRef="#ctx0" brushRef="#br0" timeOffset="44744">614 4088 3340,'-7'-15'3598,"7"15"-899,0 0-515,0 0-256,0 0-1,0 0-385,0 0-385,-8 20-129,9 6-257,-4 9-129,5 13-128,-4 9 0,5 14-128,-3 10-129,4 9 0,1 10 0,2 6 0,-1 0-129,4 8 1,3 4-1,-2 0-128,4-7 129,-1-11-129,3-12-129,-2-23-256,2-16-386,-9-23-514,7-17-1671,-15-9-1798,9-36-129,-12 4 128</inkml:trace>
  <inkml:trace contextRef="#ctx0" brushRef="#br0" timeOffset="63231">1768 1169 1027,'-25'-2'1799,"25"2"-128,-21-2-643,21 2-257,0 0-257,-15-2-514,15 2-129,0 0-256,0 0 128,0 0 128,0 0 386,0 0 257,0 0 257,0 0 514,0 0 129,-17-9 385,17 9-257,0 0-129,0 0 1,-15-6-129,15 6-257,0 0-257,0 0-129,24 3 1,-4 0-129,4-6-129,12 3 129,9 0-128,7 0-1,14-3-256,8 3 128,3-1 0,5 1-129,3-6 1,3 6-1,1 0-128,5-1 129,-5-2-129,-1-1 0,1 4 128,-4-3-128,-7 3 0,-1-1 0,-7-6 129,-8 7-129,-6-2 0,-7 2 0,-8-5 0,0 5 0,-6-5 0,-4 3 0,-3 7 0,-5-6 0,0-3 0,1 2 0,-1 2 0,2 0 128,-2 0-128,-1 0 0,-1-4 0,1 4 0,-5 0 0,-17 0 0,22 0 0,-22 0 0,0 0 0,0 0-128,0 0-1,0 0-385,-17 8-257,-1-16-257,18 8-1028,-21 6-1028,21-6-1156,-15 4-386,15-4 257</inkml:trace>
  <inkml:trace contextRef="#ctx0" brushRef="#br0" timeOffset="72685">1914 1726 3212,'0'0'2184,"-22"3"-128,22-3 0,-18 2 129,18-2-515,-18 1-256,18-1-1,-18 1-256,18-1-1,-20 2 1,20-2-258,-18 0-128,18 0 129,0 0-258,-21 0-256,21 0-129,0 0 0,0 0 0,17 0-129,-17 0 1,30-3-1,-7 3 1,3-1-1,6-1 1,1-1-1,5 2 1,-3 0-1,6-1 1,1 1-129,0-2 128,1 2-128,-4-1 0,0 2 0,0-3 129,2 3-129,-6 0 0,1-2 128,1 0-128,1 1 0,1-2 0,3 3 129,1 0-129,2-3 0,-1 2 0,-2 1 0,0-1-129,-4 1 129,0-5 0,-5 5 129,-5 0-129,0-1 0,-4 1 0,-4-1 0,1-1 0,-3 2 0,0-4 0,2 4 0,-2 0 0,0 0 0,0-1 0,2 2 0,5-2 0,1-1 0,0 2 0,2-1 0,0 1 0,1-4 0,1 4 0,-1-2 0,-8 2-129,-1-1 129,0 1 0,-3-1 0,1 1 0,-18 0 0,26 0 0,-26 0 0,20-2 0,-20 2 0,15 0 0,-15 0 0,0 0 129,18-3-129,-18 3 0,0 0 0,21 0 0,-21 0 0,16 0 0,-16 0 0,16 0 0,-16 0 0,15-1 0,-15 1 0,0 0 0,24 1 0,-24-1 0,27 0 0,-10-1 0,1 2 0,3-1 0,-1-1 0,-1 1 128,-5 0-128,-14 0 0,19-1 0,-19 1 0,0 0 0,0 0 0,0 0 0,0 0 0,0 0-128,0 0 128,0 0 0,0 0 0,0 0-129,17 0 129,-17 0 0,0 0-257,17 5-899,-17-5-3984,0 0 128,-31-4-256,6-3-1</inkml:trace>
  <inkml:trace contextRef="#ctx0" brushRef="#br0" timeOffset="80546">450 1375 3083,'0'0'3084,"0"0"-385,0 0-258,0 0-513,0 0-258,-17 7-128,17-7-385,-7 18-258,6-2-128,-5 1-128,6 14-258,-4 1 1,4 13-1,-4 8-256,6 13 128,0 7 128,1 12-256,-2 10-1,5 9 129,-2 3-128,2 6-1,-1-5 1,-1 2-1,2-13 1,-2-11-129,0-9 0,-1-9 128,1-10-256,-2-3 256,-2-7-256,0-2 128,0 8 0,-4-6 0,2-14-129,-1-10-385,6-7-899,-3-17-2571,-12-18-642,7-10-257,-1-17 0</inkml:trace>
  <inkml:trace contextRef="#ctx0" brushRef="#br0" timeOffset="-78521.73">2032 5519 1670,'0'0'3726,"-18"7"-1027,18-7 128,-18 7-257,18-7-386,-18 4-128,18-4-385,0 0-386,-24 0-386,24 0 1,0 0-258,0 0-128,0 0-128,17-3-1,1 2-128,13 1 0,6-6 129,15 6-129,7-1 0,12 0 0,7-5 0,14 3 0,4-2 0,12 2 0,6-4-129,10 3 129,1 0-128,2-1-1,-6 5 1,-3 0-129,-8 0 128,-13 0-128,-11 0 129,-18 0-129,-11 0 0,-11 0 0,-5 0 128,-11 0-128,-6-2 129,-5 0-129,-2 2 128,-2-3 1,-15 3-129,25 0 128,-25 0-128,21-1 129,-21 1-129,17 0 0,-17 0 0,0 0 0,15-3 0,-15 3 0,0 0-129,0 0 1,0 0-129,0 0-257,0 0-771,0 0-2056,0 0-514,-18 11-1414,18-11-256,0 0 256</inkml:trace>
  <inkml:trace contextRef="#ctx0" brushRef="#br0" timeOffset="-76488.73">2011 6029 5525,'0'0'3212,"0"0"-256,-22 0-643,22 0-514,0 0-643,0 0-128,0 0-257,0 0 129,0 0-1,0 0-128,20 2 0,-1-2-128,2-2-129,14 2 0,5-5 0,4 5-257,11-2 128,7 1 1,8 1-129,9 0 0,7-3 0,5 3 0,9-3-129,11 3 129,0 0-128,9-2-1,-6-4 1,-7 5-1,5-4-128,-9 3 129,-5-1-129,-21 0 128,-6 3-128,-19 0 0,-11-3 0,-2 3 0,-16 0 129,-23 0-129,16 0 128,-16 0-256,0 0-258,-26-5-770,26 5-2699,-31-9-1414,-6 5 129,-1-4-257</inkml:trace>
  <inkml:trace contextRef="#ctx0" brushRef="#br0">17410 4004 1798,'0'0'2827,"-19"1"257,19-1-1028,-20 0 129,20 0-258,0 0-385,-19-3-128,19 3-129,0 0-257,0 0 0,0 0-257,0 0-129,0 0 129,0 0-385,0 0-129,0 0 0,15 3 0,6-3-129,9 0 1,14 0-1,13 0 1,13 0-1,10 0 129,9 0-128,2 0-129,8-1 128,0 1-128,-2 0 0,-1 1 0,-1-1 129,-4-1-129,1 1 0,-1 0 0,-3 0 128,0 0-128,-5-2 0,0 4 0,-6-2 0,-10-2 129,4 2-129,-7 0 0,-4 0 0,-3 0 0,-3 0 0,-1-3 128,-3 3-128,5 0 0,-7 0 0,0-2 129,-3 0-129,-1 2 0,-1 0 128,-2 0-128,-1 0 129,0 0-1,-2-3-128,-2 3 129,-1 0-129,0 0 128,-5-1-128,-1 1 129,-1 0-129,-4 0 128,-2 0-128,-1 0 129,-3 0-1,-1 0 1,-2 0-1,-15 0-128,28 0 129,-13 0-1,-15 0-128,22 0 129,-4 0-129,-18 0 128,25 0-128,-7 0 129,3-3-129,-1 2 128,8 1-128,-3-3 0,-4 6 129,8-6-129,-11 3 128,-18 0-128,25 3 0,-25-3 0,0 0 0,0 0 0,0 0-128,15 5 128,-15-5-129,0 0 129,0 0-128,17 12-1,-17-12-128,12 16-899,-12-16-4113,-7 21 1,-9-6-258,-16-3 129</inkml:trace>
  <inkml:trace contextRef="#ctx0" brushRef="#br0" timeOffset="3355">20656 3639 1541,'0'0'2442,"-22"0"-129,22 0-129,-21-1-128,21 1-257,-19 0-385,19 0-1,-18-1-256,18 1-129,-17 0 0,17 0-129,0 0-128,-15 2-128,15-2-129,0 0 128,0 0-128,0 0-257,0 0 129,0 0-129,0 0 0,0 0 0,0 0-129,0 0 129,0 0 0,15 6 0,-15-6-128,24-3 128,-6 3-129,5 0 1,4 0-1,9 0 1,4 3-1,5-6-128,8 3 129,4 3-1,2-6-128,4 3 129,0 0-129,-1 0 128,2-3-128,-8 3 129,8 0-129,-2 0 128,1 0 1,2-1-129,0 0 128,5 1 1,-2-3-129,11 0 128,-6 3-128,-3-1 129,1-1-129,-2-1 128,-1 1 1,-7 2-1,0-2-128,-8 2 129,-5-1-1,5 1 1,-4-3-1,-3 6 1,1-6-129,0 3 128,-1-3-128,4 3 129,2-1-129,-5 1 128,2-1-128,1-2 129,-4 3-129,-3 0 0,-2 0 128,-7 0-128,-5 0 0,-8 3 129,-6-3-129,-15 0 128,15-3-128,-15 3 129,0 0-129,0 0 0,0 0 128,0 0-256,0 0-1,0 0-385,0 0-899,-16 12-3856,0-12-256,-4-7 128,-4-2-386</inkml:trace>
  <inkml:trace contextRef="#ctx0" brushRef="#br0" timeOffset="29502">20252 1304 2569,'0'0'1928,"0"0"128,-20-9-129,20 9-256,0 0-129,-21 0-257,21 0-257,-18 0-129,18 0-256,-22 0 128,22 0-129,-19 0 129,19 0 0,-17 0 0,17 0-128,0 0 128,0 0-257,0 0 257,-17 0-257,17 0 0,0 0 0,0 0-129,20 0 1,-4 5-129,7-10 128,6 5-128,13 0 0,10 0-128,11 0-1,11 0 1,13-1-1,13 1-128,12-1 129,7 1-129,5 0 0,7-6 128,1 6-128,1-1 129,-2-1-1,-5-1-128,-5-1 129,-4 3-1,-6-2-128,-11 0 129,-11 3-129,-15-1 128,-11 1-128,-15 0 0,-13 0 129,-10 0-129,-25 0 0,22 0 0,-22 0 0,0 0 0,0 0-129,18 0 129,-18 0 0,0 0-128,23 0 128,-23 0-129,0 0-256,15-1-386,-15 1-1414,0 0-3083,0 0-1,-3 16 1,3-16 128</inkml:trace>
  <inkml:trace contextRef="#ctx0" brushRef="#br0" timeOffset="38996">20324 1854 1927,'0'0'2313,"0"0"-386,0 0-256,-17 2-258,17-2-256,0 0-1,0 0-128,-23-2-128,23 2-1,-18 0-128,18 0 0,-21 0 0,21 0 0,-14 2 0,14-2-128,0 0-1,0 0-128,0 0-128,0 0 128,0 0-129,0 0 129,0 0-128,18 0-129,-3-2 0,3 2 128,10-1-128,11 2 0,3-2 0,9 1 0,4-4 0,13 4 0,0-2 0,18 1-128,-7-5-1,7 6 1,3-1-129,-1-2 0,-3 2 128,-3-2-128,-4 3 0,-9-1 0,-8 1 0,-5 0 129,-10 0-129,-6 0 0,-4 0 0,-7 0 0,-1 0 0,-7 0 0,0 0 0,-3 0 0,0 0 0,-1 0 128,0 0-128,-2-2 0,-15 2 0,25 0 0,-25 0 0,23 0 0,-23 0 0,23 2 0,-23-2 0,25 0 0,-10 0 0,-15 0 0,28-2 0,-9-1 0,-1 3 0,5 0 0,2 0 0,-2-2 0,4 2 0,-1-2 0,1 2 0,-4 0 0,-2 0 0,-3 0 0,-18 0 0,25 0 0,-25 0 0,21 0 0,-21 0 0,21 0 0,-21 0 0,22-1 0,-22 1 0,24-3 0,-24 3 0,22 0 0,-22 0 0,22 0 0,-22 0 0,21 0 0,-21 0 0,17 3 0,-17-3 0,0 0 0,0 0 0,15 0 0,-15 0 0,0 0 0,0 0 0,19-3 0,-19 3 0,20 0 0,-20 0 0,21 0 0,-21 0 0,16 0 0,-16 0 0,0 0 0,20 0 0,-20 0 0,0 0 0,0 0 0,0 0-128,0 0 128,0 0-129,0 0 1,0 0-1,0 0 1,0 0-129,0 0-257,14 8-900,-14-8-2955,0 0-642,0 0-129,-29-34 0</inkml:trace>
  <inkml:trace contextRef="#ctx0" brushRef="#br0" timeOffset="42191">23725 1547 770,'0'0'3470,"0"0"-900,-9 17-386,9-17-128,0 0-257,3 25-128,-3-25-515,0 22-128,0-22-257,0 31-128,0-12-258,4 6 1,-4 7-258,3 1 1,-1 12-129,0 4 128,1-1-128,1 2 129,-2 2-1,2 2-128,0-4 129,0 0-129,0-4 128,0-4-128,2-2 0,-3 2 0,4-2 0,-2 0 0,-2-2 0,3-2 129,-4-1-129,3-5 0,-3-3 0,-2-1 0,2-4 0,-2 1 0,3-5 0,-3 1 0,0-2 0,1 4 0,2-5 0,-2 4 0,2-4 0,0 3-129,-2-1 129,0-2 0,-1 4 0,3-6 0,-3 4 0,0-2 0,0-2 0,0-14 0,0 28 0,0-28 0,4 29 0,-2-9 0,1 1 0,-2 1 0,2 0 0,-2 5 0,2-1 0,-2-1 0,1 1 0,1 2 0,1-8 129,-3 2-129,0-5-257,-1-17-386,0 0-2055,0 0-1671,0 0-129,0 0 129</inkml:trace>
  <inkml:trace contextRef="#ctx0" brushRef="#br0" timeOffset="44744">14554 4088 3340,'-7'-15'3598,"7"15"-899,0 0-515,0 0-256,0 0-1,0 0-385,0 0-385,-8 20-129,10 6-257,-5 9-129,4 13-128,-2 9 0,4 14-128,-3 10-129,4 9 0,0 10 0,3 6 0,0 0-129,3 8 1,2 4-1,-1 0-128,4-7 129,-1-11-129,3-12-129,-2-23-256,2-16-386,-9-23-514,8-17-1671,-16-9-1798,8-36-129,-11 4 128</inkml:trace>
  <inkml:trace contextRef="#ctx0" brushRef="#br0" timeOffset="63231">15708 1169 1027,'-25'-2'1799,"25"2"-128,-21-2-643,21 2-257,0 0-257,-15-2-514,15 2-129,0 0-256,0 0 128,0 0 128,0 0 386,0 0 257,0 0 257,0 0 514,0 0 129,-16-9 385,16 9-257,0 0-129,0 0 1,-16-6-129,16 6-257,0 0-257,0 0-129,24 3 1,-3 0-129,2-6-129,14 3 129,7 0-128,9 0-1,12-3-256,9 3 128,4-1 0,4 1-129,3-6 1,2 6-1,2 0-128,6-1 129,-6-2-129,-2-1 0,2 4 128,-4-3-128,-7 3 0,0-1 0,-9-6 129,-6 7-129,-8-2 0,-6 2 0,-7-5 0,-2 5 0,-5-5 0,-3 3 0,-4 7 0,-6-6 0,1-3 0,1 2 0,0 2 0,1 0 128,-3 0-128,0 0 0,-1-4 0,1 4 0,-5 0 0,-17 0 0,22 0 0,-22 0 0,0 0 0,0 0-128,0 0-1,0 0-385,-16 8-257,-2-16-257,18 8-1028,-21 6-1028,21-6-1156,-16 4-386,16-4 257</inkml:trace>
  <inkml:trace contextRef="#ctx0" brushRef="#br0" timeOffset="72685">15854 1726 3212,'0'0'2184,"-22"3"-128,22-3 0,-18 2 129,18-2-515,-18 1-256,18-1-1,-18 1-256,18-1-1,-20 2 1,20-2-258,-18 0-128,18 0 129,0 0-258,-20 0-256,20 0-129,0 0 0,0 0 0,16 0-129,-16 0 1,31-3-1,-9 3 1,4-1-1,6-1 1,2-1-1,3 2 1,-2 0-1,7-1 1,-1 1-129,1-2 128,1 2-128,-4-1 0,0 2 0,0-3 129,3 3-129,-7 0 0,1-2 128,0 0-128,3 1 0,0-2 0,2 3 129,2 0-129,2-3 0,-1 2 0,-2 1 0,0-1-129,-3 1 129,-2-5 0,-3 5 129,-6 0-129,-1-1 0,-3 1 0,-3-1 0,0-1 0,-3 2 0,0-4 0,1 4 0,-1 0 0,0 0 0,1-1 0,0 2 0,6-2 0,1-1 0,1 2 0,1-1 0,-1 1 0,3-4 0,-1 4 0,0-2 0,-8 2-129,0-1 129,-2 1 0,-2-1 0,1 1 0,-18 0 0,26 0 0,-26 0 0,20-2 0,-20 2 0,15 0 0,-15 0 0,0 0 129,18-3-129,-18 3 0,0 0 0,21 0 0,-21 0 0,17 0 0,-17 0 0,15 0 0,-15 0 0,15-1 0,-15 1 0,0 0 0,24 1 0,-24-1 0,28 0 0,-12-1 0,3 2 0,1-1 0,0-1 0,-1 1 128,-5 0-128,-14 0 0,20-1 0,-20 1 0,0 0 0,0 0 0,0 0 0,0 0 0,0 0-128,0 0 128,0 0 0,0 0 0,0 0-129,16 0 129,-16 0 0,0 0-257,17 5-899,-17-5-3984,0 0 128,-31-4-256,6-3-1</inkml:trace>
  <inkml:trace contextRef="#ctx0" brushRef="#br0" timeOffset="80546">14390 1375 3083,'0'0'3084,"0"0"-385,0 0-258,0 0-513,0 0-258,-16 7-128,16-7-385,-7 18-258,5-2-128,-3 1-128,5 14-258,-4 1 1,4 13-1,-5 8-256,7 13 128,1 7 128,-1 12-256,0 10-1,3 9 129,0 3-128,0 6-1,1-5 1,-2 2-1,1-13 1,0-11-129,-1-9 0,-1-9 128,1-10-256,-3-3 256,-1-7-256,0-2 128,0 8 0,-4-6 0,3-14-129,-2-10-385,6-7-899,-3-17-2571,-13-18-642,9-10-257,-3-17 0</inkml:trace>
  <inkml:trace contextRef="#ctx0" brushRef="#br0" timeOffset="-78521.73">15973 5519 1670,'0'0'3726,"-19"7"-1027,19-7 128,-18 7-257,18-7-386,-18 4-128,18-4-385,0 0-386,-23 0-386,23 0 1,0 0-258,0 0-128,0 0-128,16-3-1,2 2-128,13 1 0,7-6 129,13 6-129,9-1 0,11 0 0,7-5 0,13 3 0,5-2 0,13 2 0,5-4-129,9 3 129,3 0-128,0-1-1,-5 5 1,-3 0-129,-8 0 128,-13 0-128,-10 0 129,-19 0-129,-11 0 0,-11 0 0,-6 0 128,-10 0-128,-6-2 129,-4 0-129,-4 2 128,0-3 1,-16 3-129,25 0 128,-25 0-128,20-1 129,-20 1-129,17 0 0,-17 0 0,0 0 0,15-3 0,-15 3 0,0 0-129,0 0 1,0 0-129,0 0-257,0 0-771,0 0-2056,0 0-514,-18 11-1414,18-11-256,0 0 256</inkml:trace>
  <inkml:trace contextRef="#ctx0" brushRef="#br0" timeOffset="-62689.73">23925 4337 3340,'0'0'4241,"0"0"385,0 0-1414,0 0-899,14 21-514,-14-21-514,0 32-128,3-15-258,2 8-256,-5-2-129,4 7 0,-2-3-129,3 10-128,-1-3 0,-1 14 0,0-1-128,3 4-1,-5 6-128,3 6 129,-1 4-129,-2 2 0,3 3 0,8-1 0,-10 10 0,12-7 0,-1-1 0,-1-5 0,-2-6 0,4-11 0,-4-6 128,-5-13-128,5-10-128,-9-6 128,-1-16 0,0 20 0,0-20-129,0 0 129,0 0-128,0 0-1,0 0-256,3-20-258,-3 20-770,4-29-3727,-13 4 128,3-5-256,-5-1 128</inkml:trace>
  <inkml:trace contextRef="#ctx0" brushRef="#br0" timeOffset="-68907.73">20904 5989 2312,'-21'12'2313,"21"-12"0,-31 20-514,31-20-128,-22 12-1,22-12-128,0 0-128,-23 2-258,23-2 1,0 0-258,0 0 1,-20 0-1,20 0-128,0 0-128,0 0 128,0 0-257,26-11-129,-6 2 1,2 8-1,10-6-128,8 4 129,8-2-129,6 3-129,7-2 129,10 4 0,10 0-128,6-3-1,8 3 1,-5-1-1,16 1 1,5-3-1,3 2 1,3 1-129,0-3 128,1 2 1,-1-4-129,-3 5 0,-16 0 128,-7 0-128,-7-2 0,-18 2 0,-13 0 0,-1-2 0,-7 2 129,-7 0-129,-7-3 0,-3 3 0,-4 0 128,-2 0-128,2 0 0,-24 0-128,0 0-129,0 0-514,0 0-1028,0 0-2056,-35 5-1157,13-5-256,-10-5-1</inkml:trace>
  <inkml:trace contextRef="#ctx0" brushRef="#br0" timeOffset="-4767">1040 3720 2698,'-14'3'2827,"14"-3"-386,0 0-256,0 0-258,0 0-513,-18 0-258,18 0-128,0 0-128,0 0-129,0 0-129,0 0-128,0 0-128,0 0 128,0 0-129,0 0-128,0 0 129,0 0-1,0 0-128,0 0 129,0 0-1,0 0 1,18 3-129,-18-3 128,25 1 1,2 0-129,4-1 0,5 0 0,5 0-129,7 0 1,8 0-1,8 0 1,-10 0-129,4 3 128,1-3-128,1 3 129,1-2-129,-2-1 0,0 2 128,-4-2-128,1 0 0,-4 0 0,-4 0 129,6 0-129,1-2 0,-4 2 0,3 0 0,1 0 0,0 0 0,4 0 128,2 0-128,-6 2 129,0-2-129,2 0 0,-2 0 128,-1 0-128,-4 0 129,-2 0-129,-8 0 0,-4 0 128,-4 0-128,-7 0 0,-7 0 0,-18 0 0,22 0 0,-22 0 0,0 0 0,0 0 0,0 0 0,0 0-385,0 0-1029,0 0-3597,0 0-1,-26 19-256,1-12-1</inkml:trace>
  <inkml:trace contextRef="#ctx0" brushRef="#br0" timeOffset="-3535">3135 3406 3983,'0'0'4240,"1"-14"258,-1 14-1671,0 0-771,0 0-514,0 33-514,-1-6-257,5 16-257,0 3 0,3 11-257,-3 4-129,3 6 129,0-8-257,1-3 129,-2-9-258,-2-13-128,9-8-642,-13-26-1800,0 0-1798,0 0-386,0 0 257,8-21 0</inkml:trace>
  <inkml:trace contextRef="#ctx0" brushRef="#br0" timeOffset="-2484">3479 3409 1541,'0'0'643,"-19"1"256,19-1 643,-22 1-128,22-1-258,-20 3-128,20-3 129,-16 0 128,16 0 771,-23-3-257,23 3-771,-18 0 128,18 0-256,0 0-1,-22-2-256,22 2-129,0 0 0,0 0-257,0 0 0,15 1 0,-15-1 0,25 0 0,-5-1 128,8 1 1,4 0-129,5 0 0,10 0 0,9 1-129,2-2 129,9 2-128,5-1-1,4 0 1,3 0-1,-6 0-128,14 0 129,2 0-129,1-1 0,6-2 0,4 0 0,4 3 128,3 0-128,9-1 0,-9-1 0,-6-1 0,2 1-128,-1 2 128,-5 0 0,-7-2 0,-2 2 0,-5-1 0,-2-2 0,1 3 128,-8 0-128,-3 0 0,-6-3 0,-4 3 0,-2-1 0,-7-2 0,-3 3 129,-9 0-129,-5 0 0,-8 0 0,-5 0 0,-6 0 0,-16 0 128,24 0-128,-24 0 0,17 0 0,-17 0 0,16-1 0,-16 1 0,16 0 0,-16 0 0,0 0 129,18 0-258,-18 0 129,0 0-257,0 0 0,0 0-128,0 0-129,0 0 0,0 0-129,0 0-128,0 0 257,0 0-257,0 0-385,0 0-900,0 0-1414,0 0-1027,0 0 385,-17 4-129</inkml:trace>
  <inkml:trace contextRef="#ctx0" brushRef="#br0" timeOffset="-2484">17420 3409 1541,'0'0'643,"-20"1"256,20-1 643,-22 1-128,22-1-258,-19 3-128,19-3 129,-17 0 128,17 0 771,-22-3-257,22 3-771,-18 0 128,18 0-256,0 0-1,-23-2-256,23 2-129,0 0 0,0 0-257,0 0 0,16 1 0,-16-1 0,25 0 0,-6-1 128,9 1 1,4 0-129,5 0 0,11 0 0,7 1-129,4-2 129,8 2-128,5-1-1,3 0 1,4 0-1,-5 0-128,12 0 129,3 0-129,1-1 0,6-2 0,4 0 0,5 3 128,2 0-128,8-1 0,-8-1 0,-5-1 0,1 1-128,-2 2 128,-4 0 0,-6-2 0,-4 2 0,-3-1 0,-4-2 0,2 3 128,-8 0-128,-3 0 0,-6-3 0,-4 3 0,-2-1 0,-6-2 0,-5 3 129,-7 0-129,-7 0 0,-7 0 0,-5 0 0,-5 0 0,-17 0 128,23 0-128,-23 0 0,17 0 0,-17 0 0,17-1 0,-17 1 0,15 0 0,-15 0 0,0 0 129,18 0-258,-18 0 129,0 0-257,0 0 0,0 0-128,0 0-129,0 0 0,0 0-129,0 0-128,0 0 257,0 0-257,0 0-385,0 0-900,0 0-1414,0 0-1027,0 0 385,-17 4-129</inkml:trace>
  <inkml:trace contextRef="#ctx0" brushRef="#br0" timeOffset="-1242">6445 3403 3726,'0'0'2698,"0"0"-128,0 0-128,0 0-643,0 0-386,0 0-385,0 0-128,0 0-386,0 0 0,0 0-257,0 0 0,0 0-129,0 0-128,0 0 129,0 0 128,-14 24 0,14-2 128,0 3-128,0 12 257,10 9-128,-2 2-1,2 2-128,-2-2 129,-4-3-258,7-8 129,-8-2-257,8-14-257,-5-6-128,-6-15-515,0 0-1413,0 0-1927,0 0-258,0 0-128,0 0 257</inkml:trace>
  <inkml:trace contextRef="#ctx0" brushRef="#br0" timeOffset="-4767">14980 3720 2698,'-14'3'2827,"14"-3"-386,0 0-256,0 0-258,0 0-513,-18 0-258,18 0-128,0 0-128,0 0-129,0 0-129,0 0-128,0 0-128,0 0 128,0 0-129,0 0-128,0 0 129,0 0-1,0 0-128,0 0 129,0 0-1,0 0 1,18 3-129,-18-3 128,25 1 1,3 0-129,2-1 0,7 0 0,3 0-129,9 0 1,6 0-1,9 0 1,-10 0-129,5 3 128,-1-3-128,2 3 129,1-2-129,-1-1 0,-2 2 128,-2-2-128,-1 0 0,-3 0 0,-3 0 129,5 0-129,0-2 0,-3 2 0,4 0 0,-1 0 0,1 0 0,4 0 128,2 0-128,-5 2 129,-2-2-129,3 0 0,-2 0 128,0 0-128,-5 0 129,-3 0-129,-7 0 0,-4 0 128,-4 0-128,-7 0 0,-6 0 0,-19 0 0,22 0 0,-22 0 0,0 0 0,0 0 0,0 0 0,0 0-385,0 0-1029,0 0-3597,0 0-1,-27 19-256,2-12-1</inkml:trace>
  <inkml:trace contextRef="#ctx0" brushRef="#br0" timeOffset="-62689.73">9985 4337 3340,'0'0'4241,"0"0"385,0 0-1414,0 0-899,14 21-514,-14-21-514,0 32-128,2-15-258,4 8-256,-6-2-129,4 7 0,-3-3-129,5 10-128,-2-3 0,-1 14 0,0-1-128,2 4-1,-3 6-128,2 6 129,-1 4-129,-2 2 0,3 3 0,7-1 0,-8 10 0,11-7 0,-2-1 0,1-5 0,-3-6 0,4-11 0,-5-6 128,-3-13-128,4-10-128,-9-6 128,-1-16 0,0 20 0,0-20-129,0 0 129,0 0-128,0 0-1,0 0-256,3-20-258,-3 20-770,4-29-3727,-14 4 128,5-5-256,-6-1 128</inkml:trace>
  <inkml:trace contextRef="#ctx0" brushRef="#br0" timeOffset="-70580.73">6879 5490 2441,'-16'4'3983,"-6"-5"1,-4-4-1157,26 5-514,-36 0-386,36 0-513,-31 2-129,31-2-257,-21 0-129,21 0-256,0 0-129,0 0-129,0 0 1,21-2-129,7 2 0,8 0 0,10 0 128,11-2-128,12-3 0,13 4 0,14 1-128,18-3 128,5-4-129,6 7 129,7-2-128,1-1-1,5 0-128,-5 3 129,-8-1-1,-8 1-128,-11-2 0,-9-1 0,-13 6 129,-18-3-258,-10 0 129,-10 0 0,-13 2 0,-5-1 0,-4-1 0,-1 3 129,-3-3-129,-1 4 0,5-4 128,-8 1-128,-2-1 0,10-1 129,-2 0-129,2-2 128,-6 0 1,7 3-129,-1-3 128,5 0-128,6 1 129,-13 2-1,1 0-128,-2-2 0,-3 2 129,-2 0-129,-16 0 0,16-1-514,-16 1-386,0 0-1798,-19-6-2699,4 1 0,-1 1-129,-2-1 129</inkml:trace>
  <inkml:trace contextRef="#ctx0" brushRef="#br0" timeOffset="-70580.73">20819 5490 2441,'-15'4'3983,"-7"-5"1,-5-4-1157,27 5-514,-36 0-386,36 0-513,-31 2-129,31-2-257,-20 0-129,20 0-256,0 0-129,0 0-129,0 0 1,20-2-129,8 2 0,8 0 0,10 0 128,11-2-128,13-3 0,12 4 0,14 1-128,18-3 128,4-4-129,7 7 129,7-2-128,2-1-1,3 0-128,-3 3 129,-9-1-1,-8 1-128,-12-2 0,-7-1 0,-15 6 129,-16-3-258,-12 0 129,-9 0 0,-12 2 0,-7-1 0,-3-1 0,0 3 129,-5-3-129,1 4 0,3-4 128,-6 1-128,-3-1 0,9-1 129,0 0-129,0-2 128,-5 0 1,7 3-129,-1-3 128,5 0-128,6 1 129,-13 2-1,2 0-128,-3-2 0,-3 2 129,-3 0-129,-15 0 0,17-1-514,-17 1-386,0 0-1798,-20-6-2699,5 1 0,0 1-129,-3-1 129</inkml:trace>
  <inkml:trace contextRef="#ctx0" brushRef="#br0" timeOffset="-76488.73">15952 6029 5525,'0'0'3212,"0"0"-256,-23 0-643,23 0-514,0 0-643,0 0-128,0 0-257,0 0 129,0 0-1,0 0-128,20 2 0,-1-2-128,2-2-129,14 2 0,5-5 0,5 5-257,9-2 128,9 1 1,6 1-129,10 0 0,8-3 0,3 3 0,10-3-129,11 3 129,0 0-128,9-2-1,-6-4 1,-7 5-1,6-4-128,-10 3 129,-6-1-129,-19 0 128,-7 3-128,-20 0 0,-9-3 0,-3 3 0,-17 0 129,-22 0-129,17 0 128,-17 0-256,0 0-258,-27-5-770,27 5-2699,-30-9-1414,-8 5 129,1-4-257</inkml:trace>
  <inkml:trace contextRef="#ctx0" brushRef="#br0" timeOffset="-68907.73">6964 5989 2312,'-21'12'2313,"21"-12"0,-31 20-514,31-20-128,-22 12-1,22-12-128,0 0-128,-24 2-258,24-2 1,0 0-258,0 0 1,-19 0-1,19 0-128,0 0-128,0 0 128,0 0-257,26-11-129,-6 2 1,2 8-1,10-6-128,8 4 129,7-2-129,8 3-129,6-2 129,10 4 0,9 0-128,8-3-1,6 3 1,-3-1-1,15 1 1,5-3-1,3 2 1,3 1-129,-1-3 128,2 2 1,-1-4-129,-3 5 0,-15 0 128,-9 0-128,-5-2 0,-20 2 0,-12 0 0,0-2 0,-8 2 129,-8 0-129,-5-3 0,-4 3 0,-4 0 128,-2 0-128,1 0 0,-23 0-128,0 0-129,0 0-514,0 0-1028,0 0-2056,-34 5-1157,11-5-256,-8-5-1</inkml:trace>
  <inkml:trace contextRef="#ctx0" brushRef="#br0" timeOffset="-59704.46">19539 2579 3854,'-6'-17'4241,"5"2"-515,1 15-1027,-10-16-515,10 16-513,0 0-258,-20 18-385,7-4-257,0 13 0,-1-1-385,6 9 128,-2 0-257,7 9 0,2-5-129,5 0 129,9 1-128,3-8-129,4-7 128,6-7-128,-4-12 0,5-3 0,-5-10 0,-5-9 0,-2-2 0,-7-7 0,-5 3 129,-3 0-129,-5 4 128,-7 3-128,-6 3 129,2 4-129,-2 4 0,0 4 0,-1 1 0,3 3-386,16-4-385,-27 9-771,27-9-3212,0 0-129,0 21-257,0-21 257</inkml:trace>
  <inkml:trace contextRef="#ctx0" brushRef="#br0" timeOffset="-59173.46">19181 2941 5268,'0'0'4626,"0"0"128,0 0-385,35 21-2955,-11-15-258,19 4-256,1-6-258,12-1-256,5-2-258,6-1 129,4-1-128,0-1-1,-6 1-128,-4 1 0,-8 1 0,-10 1-257,-5 3-257,-13-5-642,-7 8-1800,-18-8-1798,0 0-258,-16 12 258</inkml:trace>
  <inkml:trace contextRef="#ctx0" brushRef="#br0" timeOffset="-58882.46">19596 3050 3212,'0'15'4754,"2"0"129,3 5-257,-10-3-2056,14 17-1285,-5-7-128,1 3-643,4-2-129,-4-3-385,4-3-128,-2-5-386,2 5-643,-9-22-1541,7 20-1928,-7-20-257,0 0 0</inkml:trace>
  <inkml:trace contextRef="#ctx0" brushRef="#br0" timeOffset="-58492.46">19718 3089 3597,'17'-7'4498,"-2"-1"128,3 2-129,6 6-2826,-6-4-515,3 7-385,-2-2-385,-2 6-258,-17-7 1,15 19-1,-15-19 129,-3 28-257,-5-13 0,-10 1 0,-2-1 0,2-2 0,-1-4 0,2 1 0,3-4 129,14-6-129,-23 2 128,23-2 129,0 0-128,25-8 128,-9 2 0,5 2 0,0 2 0,4 2 0,0 2 128,6 8-128,-15 1 0,-16-11 0,18 27 0,-11-11 0,-8 1 0,-5-2 0,-5 1-257,-4-4 129,-2-1-1,-1-3-256,-5-1-1,-2-5-385,25-2-385,-31-6-1800,31 6-2569,-17-11 128,17 11-129,4-22 258</inkml:trace>
  <inkml:trace contextRef="#ctx0" brushRef="#br0" timeOffset="-1242">20385 3402 3726,'0'0'2698,"0"0"-128,0 0-128,0 0-643,0 0-386,0 0-385,0 0-128,0 0-386,0 0 0,0 0-257,0 0 0,0 0-129,0 0-128,0 0 129,0 0 128,-14 23 0,14 0 128,0 2-128,0 12 257,10 9-128,-2 1-1,2 3-128,-1-1 129,-5-5-258,7-6 129,-8-3-257,8-14-257,-6-6-128,-5-15-515,0 0-1413,0 0-1927,0 0-258,0 0-128,0 0 257</inkml:trace>
  <inkml:trace contextRef="#ctx0" brushRef="#br0" timeOffset="-76408.73">2985 5646 2955,'0'0'4626,"0"0"257,0 0 0,2 22-2056,4 3-514,-9-7-1028,6 14-386,-6-2-385,3-2-128,0 1-258,3-6-128,5-2-385,-8-21-772,0 0-3340,20 0-515,-13-16-128,-2-2 129</inkml:trace>
  <inkml:trace contextRef="#ctx0" brushRef="#br0" timeOffset="-3535">17072 3404 3983,'0'0'4240,"2"-13"258,-2 13-1671,0 0-771,0 0-514,0 33-514,-2-7-257,6 17-257,1 3 0,2 11-257,-3 4-129,3 6 129,0-7-257,1-4 129,-2-9-258,-2-14-128,8-6-642,-12-27-1800,0 0-1798,0 0-386,0 0 257,9-21 0</inkml:trace>
  <inkml:trace contextRef="#ctx0" brushRef="#br0" timeOffset="-80134.73">1882 5511 3597,'0'0'4626,"-6"-17"129,6 17-1,-16-14-2441,16 14-385,0 0-643,0 0-257,-14 20-386,15 7 1,1 11-258,5 11 1,0 8-129,1 2 0,2 7 0,-2-4-129,0-10-128,-2-9 0,-1-11-128,-5-32-515,0 0-642,0 0-3855,-9-27-128,3-2-1,1-7 1</inkml:trace>
  <inkml:trace contextRef="#ctx0" brushRef="#br0" timeOffset="-81075.73">963 5672 2826,'-31'0'3855,"9"-1"-642,1 3-515,-6-7-128,3 10-514,-1-10-257,7 10-514,1-7-128,17 2-258,0 0-256,24 0-129,1-3-129,10 3-128,9 0 0,10 0 0,6-4 129,4 4-129,1-5 0,1 5-129,-2-2 129,-3 0-128,-4-2 128,-3 4-129,-7 0 129,-2-3-128,-5 2-1,-6-2 1,-7 3-129,-6-1-129,-3 2-385,-18-1-642,0 0-515,0 0-3083,0 0-515,-18-19 1,18 19-1</inkml:trace>
  <inkml:trace contextRef="#ctx0" brushRef="#br0" timeOffset="-178665.46">546 3192 2826,'0'0'3470,"0"0"-258,14-3-385,-14 3-642,0 0-515,0 0-128,0 0-385,0 0-129,0 0-257,0 0 0,0 0 0,-20-8-257,20 8-129,0 0-128,-29 0 0,13-2 0,16 2-128,-25-4 128,9 4-129,16 0 1,-30 4-1,12-2 1,18-2-1,-23 2-128,9 4 129,-2-3-129,-5 2 128,4-1-128,-1 5 0,-1 2 129,2 0-129,-4 6 128,2 2-128,2 2 0,-2 1 129,0 0-129,0-1 0,1 6 0,1-8 128,3 1-128,0-1 0,-1-1 0,1 3 0,4 0 0,1-3 129,0 4-129,4 1 0,-2-3 0,3 7 0,0-5 0,2 2 128,1-1-128,1 0 0,-3-1 0,6-1 0,-2 1 0,1-4 0,3 0 0,2 3 0,-3-4 0,6 1 0,-2-2-128,-8-16 128,21 25 0,-21-25 0,25 28 128,-14-13-256,7-1 128,-5 3 0,5 1 0,-1-4 0,-3 3 128,4 2-256,-2-6 128,4-5 0,-4-1 0,3 0 0,3-4 0,-1 2 0,-1-1 0,-1 1 0,3-1 0,1 0 0,-2 1 0,4-2 0,-4-1 0,-1 0 0,1-4 128,1 2-128,0-3 0,-3-3 0,2 4 0,-1-1 129,-1-3-129,8 3 0,-5-6 128,4 5-128,-3-5 0,6 2 0,-3-4 129,2 0-129,-6-4 0,5-2 0,-2 3 0,-6-7 128,2-1-128,-7 0 0,0-5 0,-3 2 0,-1 2 0,-2 6 0,0 0 0,-5 2 0,0-2 0,-3 5 129,0-3-129,0-6 0,-3 3 0,0-6 0,-5-1 0,0 0 0,-2-6 0,-1 6 0,-3-2 0,0-3 0,-7 3 128,2-3-128,-4 1 0,0-1 0,-2-1 0,-4-1 0,6 4 0,-3-1 0,4 4 0,-6 1 0,1 6 129,-2 2-258,-4 4 129,-2 3 0,7 0 0,-4 5 0,5 0 0,1 3-128,6 2-1,0-1 1,20 0-258,-15 7-513,15-7-386,-10 28-3727,10-28-256,0 18-1,0-18 129</inkml:trace>
  <inkml:trace contextRef="#ctx0" brushRef="#br0" timeOffset="10275">483 3564 1798,'0'0'3984,"0"0"-515,6-19-513,-6 19-515,-4-20-385,4 20-514,-11-16-257,11 16-385,-24-14-1,24 14-256,-35-3-129,16 10-129,-1 1-128,0 5 0,0 2-128,5 2-1,-1-3-128,5 2 0,3 2 129,4-4-129,4 2 128,0-16 1,15 27-129,-15-27 128,32 25 1,-8-11-1,2-3-128,1 5 129,0-4-1,-2-2 1,-1-2-1,-6 3 1,-1-2-1,-17-9 1,16 12-1,-16-12 129,0 0-128,0 0-1,-19 14 1,4-8-1,-3 1-128,-3 1 0,-1 0-257,1-3-128,1 4-515,-5-14-1284,7 8-2956,18-3 0,-24-6-129,24 6 129</inkml:trace>
  <inkml:trace contextRef="#ctx0" brushRef="#br0" timeOffset="171296">24496 3652 6167,'-18'5'4755,"18"-5"-1,0 0-1670,0 0-771,2 20-642,-2-20-515,33 4-513,-11-1-129,19 0-129,6 2 1,11-2-258,9 0 129,12 0-128,3-6-1,7 0-128,4 2 129,-6-6-1,-7 5-128,-10-2 129,-12 4-129,-16 3 0,-13 5-129,-14-5-128,-15-3-128,0 0-258,-11 18-642,-14-29-514,25 11-1927,-37-13-1286,14 1-128,3-3 129</inkml:trace>
  <inkml:trace contextRef="#ctx0" brushRef="#br0" timeOffset="-165746.46">25428 3514 4111,'-15'-12'4112,"15"12"-514,0 0-899,0 0-386,0 0-514,0 0-643,0 0-256,0 0-258,0 0-128,2 16-128,-2-16-129,17 17-129,-3-9-128,7 1 129,-2-1-129,6 0 128,2 2 1,-6-1-1,-2 3 1,-2-2 128,-6 5 0,-8 2 0,-3 2-129,-10 2 129,-5 3 0,-5-3-128,-2 4-1,-3-3-128,-3-4-128,3 6-129,-3-9-257,7 3-129,-1-10-642,22-8-2313,-21 21-1285,21-21 0,0 0 0</inkml:trace>
  <inkml:trace contextRef="#ctx0" brushRef="#br0" timeOffset="14120">23676 3320 3340,'0'0'4241,"0"0"256,15-17-1413,-15 17-899,0 0-643,-30-24-129,30 24-385,-31-11-128,13 14-258,-7-2-128,0 8-128,-3 5-1,0 6 1,3 8-129,-1 6 0,-2 3-129,-1 9-128,4 3 129,3 6-129,6 4 0,11 6 128,6 3-128,10 4 129,12-3-129,9-7 128,11-2-128,12-10 0,9-13 129,9-13-129,4-16 0,10-19 0,0-15 0,2-19 0,-10-6 0,-9-14 0,-13-6 128,-18-4-128,-21-3 0,-24 1 0,-23 9 0,-18 3 0,-16 2 129,-9 12-258,-3 2 129,0 9 0,1 15 0,5 7-128,12 12-1,7 10-128,15 6-514,-1 0-1413,16 9-2956,11 1 128,9-20-128,15 29 129</inkml:trace>
  <inkml:trace contextRef="#ctx0" brushRef="#br0" timeOffset="15062">23683 3666 8866,'-17'-13'5268,"17"13"-256,-2-36-1414,20 28-2313,-2-5-386,15 5-385,1 2-385,-3-2-1157,9 8-4112,-5 7 128,-2 1-256,-5 3 128</inkml:trace>
  <inkml:trace contextRef="#ctx0" brushRef="#br0" timeOffset="15052">23779 3488 7581,'-7'36'5011,"0"11"-128,0-9-385,11 27-3213,-8-2-386,12 1-256,5-9-386,5-9-129,7-14-256,0-18-515,8-6-513,-10-19-1800,2-7-1927,-3-1-257,-8-8 129,-9-3 128</inkml:trace>
  <inkml:trace contextRef="#ctx0" brushRef="#br0" timeOffset="-164985.46">24877 3171 3983,'0'0'4369,"-18"0"257,18 0-643,0 0-2184,0 0-514,0 0-257,13-18-128,-13 18-386,21-18-129,-5 9 1,0-3-129,0 2-129,0 0 1,-16 10-129,20-14 128,-20 14 1,0 0-1,14 2 1,-14-2-1,0 0 129,0 23-128,0-23 128,0 32-129,3-9 129,-3 0-128,3 5 128,-2 1-129,5 2 1,-2-2-129,2 2 128,-4-3-128,8-1 0,-6-6 0,0 0-128,1-3-129,-5-18-129,1 22-128,-1-22-257,0 0-257,0 0-128,-14 18-129,14-18 257,0 0 0,-26 10 257,26-10 128,-17 13 515,17-13 385,-17 4 257,17-4 257,-19 0 128,19 0 1,0 0 128,-21-11 128,21 11-385,0 0 0,0 0-128,17-18-258,-1 11 1,5-2-1,-1 4-128,6-2-128,0 5-1,2 0 1,1 2-1,-4 1-128,-2 2 0,-5 1-257,-18-4-128,25 3-643,-25-3-1157,-17-7-3083,17 7 128,-26-2-129,26 2 129</inkml:trace>
  <inkml:trace contextRef="#ctx0" brushRef="#br0" timeOffset="-80134.73">15824 5508 3597,'0'0'4626,"-6"-17"129,6 17-1,-16-14-2441,16 14-385,0 0-643,0 0-257,-14 20-386,15 8 1,0 9-258,6 12 1,0 8-129,2 3 0,0 5 0,0-3-129,-1-10-128,-2-9 0,-1-11-128,-5-32-515,0 0-642,0 0-3855,-10-26-128,5-4-1,-1-6 1</inkml:trace>
  <inkml:trace contextRef="#ctx0" brushRef="#br0" timeOffset="-81075.73">14908 5669 2826,'-31'0'3855,"9"-1"-642,1 4-515,-7-9-128,4 12-514,-1-12-257,7 12-514,2-9-128,16 3-258,0 0-256,23 0-129,2-3-129,10 3-128,10 0 0,9 0 0,6-4 129,4 4-129,1-4 0,0 4-129,-1-3 129,-3 1-128,-4-2 128,-2 4-129,-8 0 129,-3-2-128,-3 0-1,-8-1 1,-5 3-129,-7-1-129,-3 2-385,-18-1-642,0 0-515,0 0-3083,0 0-515,-18-19 1,18 19-1</inkml:trace>
  <inkml:trace contextRef="#ctx0" brushRef="#br0" timeOffset="-78141.73">18022 5497 4625,'0'0'3727,"3"-16"-129,-3 16-514,0 0-643,0 0-256,-6 19-515,3-3-256,5 15-386,-4 2-257,2 12-129,3 6-256,4 8-1,0-2-256,1 0-1,-2-7-128,4-5-128,-2-11-129,-3-13-386,-5-21-385,0 0-642,0 0-1800,0 0-1541,0 0-129,0 0 385</inkml:trace>
  <inkml:trace contextRef="#ctx0" brushRef="#br0" timeOffset="-74726.73">18222 5764 2441,'-21'7'2698,"21"-7"129,-25-3-257,25 3 0,-24-2-257,24 2-257,-19 0-514,19 0-257,0 0-128,0 0-129,-14 2-257,14-2 0,14 0-257,5 0 128,8-2-128,8 2-128,5-2 128,13 2-129,7-2-128,8 2 129,1-4-129,2 1-129,-6 2 1,-5-2 128,-6 2-257,-10-2-257,-10 6-257,-17-12-1028,-2 11-3470,-15-2-256,0 0-258,0 0 129</inkml:trace>
  <inkml:trace contextRef="#ctx0" brushRef="#br0" timeOffset="-74475.73">19224 5459 2312,'-19'-5'4241,"2"2"385,-6 0-129,-7-5-2055,8 11-515,-10-3-513,9 16-129,-2 2-514,2 16-129,4 10-256,1 13-129,9 7 0,14 7-129,7 7 1,17-2-1,14 1 1,14-8-1,12-9 1,10-14 128,6-17-257,-5-20 128,9-18 1,-5-23-129,-11-18 0,-9-19 0,-11-16 128,-18-6-128,-16-6 129,-19 4-129,-19 0 0,-24 8 0,-11 14 0,-17 16 128,-7 14-128,-8 16 0,1 10 0,14 18 0,-4 11 0,18 8-257,12 7-128,12-4-772,25 10-1927,6-10-2056,11-2 0,13-6 0,7-3 0</inkml:trace>
  <inkml:trace contextRef="#ctx0" brushRef="#br0" timeOffset="-73835.73">19477 5555 5782,'-8'24'4754,"5"9"129,-2 9 0,-4 1-3341,15 4-385,-6-6-386,6 2-257,-4-13-129,5-3-385,-3-13 0,-4-14 0,0 0-128,19 8-1,-19-8 1,0 0-1,5-22 1,-5 22 128,0-35-129,3 13 129,-2-2 129,3 2-1,5-5 1,2 8 128,4 2 0,3 12 0,3 0 0,3 14 128,-5 1-256,-1 6 128,-1 4 0,-3 3-129,-9 1 1,-2-3-1,-8 0 1,-5-5-1,-8 2-128,-3-6 0,-4-4-128,0-3-129,0 0-643,-11-15-2184,16 2-2184,4-6 128,7-6-129,9-6 1</inkml:trace>
  <inkml:trace contextRef="#ctx0" brushRef="#br0" timeOffset="-72392.73">19943 5779 4882,'0'0'2956,"-17"4"256,17-4-385,0 0-514,0 0-514,-15-1-257,15 1-128,0 0-129,32 3-257,-12-6-257,12 4-257,4-2 0,10 1-129,2-6 1,8 6-129,-3 0-129,1-1 129,-5 1-128,-4-2-129,-10 2 0,-7-2-257,-6 4-386,-22-2-1284,0 0-3213,0 0 128,-5-15-385,5 15 257</inkml:trace>
  <inkml:trace contextRef="#ctx0" brushRef="#br0" timeOffset="-71772.73">20513 5530 6296,'0'0'4883,"0"0"-129,-7 18-1413,3 4-1028,8 22-514,-2 3-771,5 11-257,-3 5-257,7-1-128,-3-2-129,2-11-257,1-8-257,-3-15 0,4-7-514,-12-19-643,15-8-2826,-15 8-772,8-30-256,-5 8 256</inkml:trace>
  <inkml:trace contextRef="#ctx0" brushRef="#br0" timeOffset="-76408.73">16925 5647 2955,'0'0'4626,"0"0"257,0 0 0,3 22-2056,2 3-514,-8-7-1028,6 14-386,-6-1-385,3-3-128,0 1-258,3-7-128,6-1-385,-9-21-772,0 0-3340,19 0-515,-12-15-128,-1-3 129</inkml:trace>
  <inkml:trace contextRef="#ctx0" brushRef="#br0" timeOffset="-69729.73">23145 5516 4497,'0'0'4497,"0"0"258,0 0-1157,0 0-1542,0 0-514,0 0-257,0 0-386,-10 24-385,3-7-128,6 9-1,0 7-128,1 10-128,0 5 128,0 7-129,2-2-128,5-3 129,2-5-258,-2-13 1,1-3-643,-8-29-771,0 0-3470,0 0 129,0 0-257,-8-18 129</inkml:trace>
  <inkml:trace contextRef="#ctx0" brushRef="#br0" timeOffset="-63249.73">23305 5690 3340,'-15'3'4498,"-5"-3"256,6-9-385,14 9-2313,-23-2-257,23 2-257,0 0-514,0 0-128,23-6-386,4 1 0,6 2-129,14-3-128,9 1 0,9 0-128,3 1 128,3 4-129,2-2 1,-11 4-129,-1-2 128,-11 2 1,-9 0-129,-14 3-129,-6-5 1,-21 0-386,20 5-1285,-20-5-3470,-14-3 1,-4 1-129,1-7 128</inkml:trace>
  <inkml:trace contextRef="#ctx0" brushRef="#br0" timeOffset="-68106.73">21869 5652 2955,'-21'10'4626,"21"-10"257,0 0-129,0 0-1927,0 0-899,4 17-772,11-10-385,1-6-257,0 9-257,1-6-128,1 2 128,-1 1-257,4-2 128,-21-5-128,16 22 129,-14-8-129,-1 4 128,-2-1-128,-1 1 0,-3-3 129,-1 1-1,6-16-128,-15 18 129,15-18-1,0 0 1,0 0-1,0 0 1,0 0-1,0 0 1,26-2-129,-6 4 0,3 5-257,0-13-1414,9 6-3597,-5-1 128,4-12-257,2-6 128</inkml:trace>
  <inkml:trace contextRef="#ctx0" brushRef="#br0" timeOffset="-162271.46">23380 2883 2184,'-1'-17'2184,"1"17"129,0 0 129,0 0 128,-12-18-386,12 18 1,0 0-386,0 0-257,-19-18-257,19 18-129,0 0-385,-18 0-257,18 0 0,-20 9-128,20-9-129,-20 23 0,8-6 0,4 1 0,-3 6-129,1 3 129,3 3-128,0 3-1,6 4 1,1-5-129,1-1 128,8 0-128,3-4 0,2-6 129,7-1-129,7-9 0,2-7 0,8-7 128,-1-1-128,1-10 0,-2-2 0,-1-7 0,-10-2 129,-8 0-129,-8-1 0,-11-3 128,-11 6-128,-4 1 0,-8-2 129,-4 9-129,-1-1 0,-2 7 128,0-2-128,4 0 0,1 3 0,9 1-128,2 5-1,16 2-128,-23-7-257,23 7-385,0 0-643,0 0-2570,0 0-1028,0 0 0,0 0 128</inkml:trace>
  <inkml:trace contextRef="#ctx0" brushRef="#br0" timeOffset="-68106.73">7926 5652 2955,'-21'10'4626,"21"-10"257,0 0-129,0 0-1927,0 0-899,4 17-772,11-10-385,0-6-257,2 9-257,0-6-128,1 2 128,-1 1-257,3-2 128,-20-5-128,17 22 129,-15-8-129,-1 4 128,-2-1-128,-1 1 0,-3-3 129,-1 1-1,6-16-128,-15 18 129,15-18-1,0 0 1,0 0-1,0 0 1,0 0-1,0 0 1,26-2-129,-6 4 0,3 5-257,0-13-1414,8 6-3597,-3-1 128,3-12-257,2-6 128</inkml:trace>
  <inkml:trace contextRef="#ctx0" brushRef="#br0" timeOffset="-69729.73">9203 5516 4497,'0'0'4497,"0"0"258,0 0-1157,0 0-1542,0 0-514,0 0-257,0 0-386,-9 24-385,2-7-128,5 9-1,1 7-128,1 10-128,0 5 128,0 7-129,3-2-128,4-3 129,1-5-258,-1-13 1,1-3-643,-8-29-771,0 0-3470,0 0 129,0 0-257,-8-18 129</inkml:trace>
  <inkml:trace contextRef="#ctx0" brushRef="#br0" timeOffset="-63249.73">9363 5690 3340,'-15'3'4498,"-5"-3"256,6-9-385,14 9-2313,-23-2-257,23 2-257,0 0-514,0 0-128,23-6-386,4 1 0,6 2-129,15-3-128,7 1 0,10 0-128,4 1 128,2 4-129,1-2 1,-10 4-129,0-2 128,-12 2 1,-10 0-129,-12 3-129,-7-5 1,-21 0-386,19 5-1285,-19-5-3470,-14-3 1,-4 1-129,1-7 128</inkml:trace>
  <inkml:trace contextRef="#ctx0" brushRef="#br0" timeOffset="-74726.73">4282 5764 2441,'-21'7'2698,"21"-7"129,-25-3-257,25 3 0,-24-2-257,24 2-257,-19 0-514,19 0-257,0 0-128,0 0-129,-14 2-257,14-2 0,14 0-257,5 0 128,8-2-128,7 2-128,7-2 128,11 2-129,8-2-128,8 2 129,2-4-129,1 1-129,-6 2 1,-5-2 128,-6 2-257,-11-2-257,-8 6-257,-18-12-1028,-2 11-3470,-15-2-256,0 0-258,0 0 129</inkml:trace>
  <inkml:trace contextRef="#ctx0" brushRef="#br0" timeOffset="-74475.73">5285 5459 2312,'-19'-5'4241,"2"2"385,-6 0-129,-7-5-2055,8 11-515,-10-3-513,9 16-129,-2 2-514,2 16-129,4 10-256,1 13-129,9 7 0,14 7-129,7 7 1,17-2-1,14 1 1,14-8-1,12-9 1,10-14 128,6-17-257,-5-20 128,9-18 1,-5-23-129,-11-18 0,-9-19 0,-11-16 128,-18-6-128,-16-6 129,-19 4-129,-19 0 0,-24 8 0,-11 14 0,-17 16 128,-7 14-128,-8 16 0,1 10 0,14 18 0,-4 11 0,18 8-257,12 7-128,12-4-772,25 10-1927,6-10-2056,11-2 0,13-6 0,7-3 0</inkml:trace>
  <inkml:trace contextRef="#ctx0" brushRef="#br0" timeOffset="-73835.73">5538 5555 5782,'-8'24'4754,"5"9"129,-2 9 0,-4 1-3341,15 4-385,-6-6-386,6 2-257,-4-13-129,5-3-385,-3-13 0,-4-14 0,0 0-128,19 8-1,-19-8 1,0 0-1,5-22 1,-5 22 128,0-35-129,3 13 129,-2-2 129,3 2-1,5-5 1,2 8 128,4 2 0,3 12 0,3 0 0,3 14 128,-5 1-256,-1 6 128,-1 4 0,-3 3-129,-9 1 1,-2-3-1,-8 0 1,-5-5-1,-8 2-128,-3-6 0,-4-4-128,0-3-129,0 0-643,-11-15-2184,16 2-2184,4-6 128,7-6-129,9-6 1</inkml:trace>
  <inkml:trace contextRef="#ctx0" brushRef="#br0" timeOffset="-78141.73">4081 5497 4625,'0'0'3727,"3"-16"-129,-3 16-514,0 0-643,0 0-256,-5 19-515,2-3-256,4 15-386,-2 2-257,1 12-129,3 6-256,4 8-1,0-2-256,1 0-1,-3-7-128,5-5-128,-1-11-129,-4-13-386,-5-21-385,0 0-642,0 0-1800,0 0-1541,0 0-129,0 0 385</inkml:trace>
  <inkml:trace contextRef="#ctx0" brushRef="#br0" timeOffset="-72392.73">6004 5779 4882,'0'0'2956,"-16"4"256,16-4-385,0 0-514,0 0-514,-16-1-257,16 1-128,0 0-129,32 3-257,-12-6-257,12 4-257,4-2 0,10 1-129,2-6 1,8 6-129,-3 0-129,1-1 129,-5 1-128,-3-2-129,-12 2 0,-6-2-257,-6 4-386,-22-2-1284,0 0-3213,0 0 128,-5-15-385,5 15 257</inkml:trace>
  <inkml:trace contextRef="#ctx0" brushRef="#br0" timeOffset="-71772.73">6574 5530 6296,'0'0'4883,"0"0"-129,-7 18-1413,3 4-1028,8 22-514,-2 3-771,5 11-257,-3 5-257,7-1-128,-3-2-129,2-11-257,1-8-257,-3-15 0,4-7-514,-12-19-643,15-8-2826,-15 8-772,8-30-256,-5 8 256</inkml:trace>
  <inkml:trace contextRef="#ctx0" brushRef="#br0" timeOffset="14120">9734 3317 3340,'0'0'4241,"0"0"256,16-17-1413,-16 17-899,0 0-643,-31-24-129,31 24-385,-31-11-128,13 14-258,-7-1-128,0 6-128,-2 6-1,-1 7 1,3 6-129,-2 7 0,-1 3-129,-1 9-128,4 3 129,3 7-129,7 2 0,9 7 128,8 3-128,9 5 129,11-5-129,10-6 128,11-2-128,13-10 0,8-12 129,8-15-129,6-14 0,8-20 0,1-16 0,2-17 0,-9-8 0,-11-13 0,-12-6 128,-18-4-128,-21-3 0,-23 2 0,-25 7 0,-17 4 0,-15 3 129,-11 10-258,-2 3 129,0 9 0,2 15 0,3 7-128,13 12-1,7 11-128,15 4-514,-1 1-1413,17 10-2956,9-1 128,10-19-128,15 29 129</inkml:trace>
  <inkml:trace contextRef="#ctx0" brushRef="#br0" timeOffset="15062">9741 3663 8866,'-16'-13'5268,"16"13"-256,-3-36-1414,21 28-2313,-1-5-386,13 5-385,2 3-385,-3-4-1157,9 9-4112,-5 7 128,-2 2-256,-5 2 128</inkml:trace>
  <inkml:trace contextRef="#ctx0" brushRef="#br0" timeOffset="15052">9837 3485 7581,'-7'36'5011,"0"11"-128,0-9-385,12 27-3213,-10-2-386,14 1-256,3-9-386,6-9-129,7-14-256,0-18-515,9-5-513,-12-21-1800,3-6-1927,-3-1-257,-8-8 129,-8-3 128</inkml:trace>
  <inkml:trace contextRef="#ctx0" brushRef="#br0" timeOffset="-157755.46">14638 2751 3597,'0'0'4369,"0"0"0,0 0-1413,0 0-772,0 0-513,0 0-386,0 0-386,0 0-128,8 15-257,-8-15-128,6 32-129,-6-7 0,5 0-129,1 4 129,-1-2-257,0-2 129,0-3-129,-1-2 0,-4-20-386,9 23-128,-9-23-514,0 0-899,0 0-2185,0 0-771,0 0-129,0 0 258</inkml:trace>
  <inkml:trace contextRef="#ctx0" brushRef="#br0" timeOffset="-157234.46">14782 2743 2441,'-16'-2'4369,"16"2"385,0 0-256,0 0-2314,0 0-513,0 0-643,0 0-386,21 7-128,-5-4-257,4 3 0,1-1-128,1 3-1,-4 1 1,0 2-1,-18-11 1,26 29-1,-20-12-128,-3 2 129,-6 2-1,-3-4-128,-6-1 0,-2 0 0,14-16 129,-25 21-129,25-21 128,-24 8-128,24-8 0,-16 6 129,16-6-1,0 0 1,0 0-1,21-6 1,-21 6-1,30-4 1,-12-3-1,4 5-128,-2-3 0,-1 5 0,5 0-514,-24 0-642,33-8-2314,-33 8-1413,0 0-257,0 0 129</inkml:trace>
  <inkml:trace contextRef="#ctx0" brushRef="#br0" timeOffset="-156663.46">14582 3039 5653,'0'0'4498,"-15"12"128,15-12-1414,0 0-1798,0 0-258,0 0-385,0 0-128,28 16-258,-7-18 1,9 2-129,4-1 128,6-3-128,3 2 0,4 2-128,3-1-1,0 1 1,3 0-1,-8 0-128,2 0 0,-11 1 0,-1 1 0,-13-2-257,-5 7-128,-17-7-386,0 0-900,0 0-2184,-13 15-1028,-3-12-128,-7 4 128</inkml:trace>
  <inkml:trace contextRef="#ctx0" brushRef="#br0" timeOffset="-156303.46">14788 3165 3469,'0'0'4626,"-14"9"128,14-9 1,6 26-2828,-6-26-513,7 36-129,-6-14-643,7 6-128,-1 3-257,2 1 0,-2-4 0,-3-3-257,1-3 0,-2-7-257,-3-15-385,0 15-515,0-15-1413,0 0-2184,0 0-258,14-26 129,-14 4 129</inkml:trace>
  <inkml:trace contextRef="#ctx0" brushRef="#br0" timeOffset="-156042.46">14876 3243 2698,'9'-17'4240,"-9"17"129,14-22-1156,4 18-772,-18 4-642,34-12-514,-19 5-257,7 7-257,-4-2-257,0 5 0,0 1-257,-4 0 0,-14-4-128,17 21-1,-17-21-128,0 20 0,0-20 0,-18 27 0,18-27 0,-32 28-128,11-12 128,2-3 0,-1 0 0,2-5-129,4 1 129,14-9 0,-15 7 129,15-7-129,0 0 0,15-3 0,-1-1 128,6 2-128,0 1 129,3 2-1,3 1 1,-1 3-1,-3 2 129,1 3-128,-7-2 128,-16-8-129,23 24 129,-23-24-128,-5 19-1,5-19 1,-27 20-129,4-16 128,-2 4-128,-1-8 0,-3 9 0,9-9 0,-1 5-257,9-5-385,12 0-643,0 0-3213,0 0-642,12-7 0,6-2 0</inkml:trace>
  <inkml:trace contextRef="#ctx0" brushRef="#br0" timeOffset="10275">14422 3563 1798,'0'0'3984,"0"0"-515,6-20-513,-6 20-515,-4-19-385,4 19-514,-11-17-257,11 17-385,-24-14-1,24 14-256,-35-2-129,16 9-129,-1 1-128,-1 4 0,2 4-128,4 0-1,-1-2-128,5 3 0,3 1 129,4-4-129,4 1 128,0-15 1,15 28-129,-15-28 128,32 25 1,-8-11-1,2-3-128,1 4 129,0-2-1,-2-3 1,-1-2-1,-6 3 1,-1-3-1,-17-8 1,16 13-1,-16-13 129,0 0-128,0 0-1,-19 14 1,4-9-1,-3 2-128,-3 2 0,-2-1-257,3-4-128,0 6-515,-5-16-1284,7 9-2956,18-3 0,-24-5-129,24 5 129</inkml:trace>
  <inkml:trace contextRef="#ctx0" brushRef="#br0" timeOffset="169624">12722 3587 2698,'-24'-6'4626,"24"6"257,-16 3-257,16-3-2056,0 0-900,0 0-256,0 0-515,15-3-256,7 9-258,2-6 1,13 1-1,9-1-128,6 3 0,3-3 0,9-3-128,3 2-1,4-5 1,5 3-1,-5-2 1,-4 5-129,1-2 128,-8 2 1,-4 2-129,-12 5 128,-6 1-128,-8-4 0,-9 3 129,-6 1-129,-15-8 0,0 0 0,17 9-129,-17-9 129,0 0-257,0 0 0,0 0-128,0 0-258,0 0-513,-8 14-1928,8-14-1928,0 0-128,0 0-128,0 0 256</inkml:trace>
  <inkml:trace contextRef="#ctx0" brushRef="#br0" timeOffset="-192965.46">12986 3003 1156,'0'0'2827,"0"0"-386,0 0-642,0 0-514,0 0-257,0 0-128,0 0-386,0 0 0,20-17-129,-20 17-128,22-15 0,-22 15-128,29-11-1,-29 11 1,22-12-1,-22 12-128,17-11 0,-17 11 0,0 0 129,0 0-1,0 0-128,0 0 129,0 0-1,14 24-128,-14-24 129,1 30-1,2-10-128,1 4 0,0 1 0,-1 5 129,0 1-129,5-1 0,-1-2 0,2-1 0,-2-4 0,1-5-129,-1 0-128,3-4-385,-10-14-900,0 0-2442,0 0-770</inkml:trace>
  <inkml:trace contextRef="#ctx0" brushRef="#br0" timeOffset="-192505.46">13052 3285 513,'0'0'4498,"0"0"-1157,0 0-1542,0 0-129,19 1-642,2-1-257,-7-1-257,7 2-128,-3-1-129,4 2-129,-4 2 1,-1-1-1,-2-2-128,-15-1 0,19 7-257,-19-7-385,0 0-900,0 0-2570,0 0-771</inkml:trace>
  <inkml:trace contextRef="#ctx0" brushRef="#br0" timeOffset="170425">13502 3342 6424,'-17'3'5012,"17"-3"-129,-15 14 128,15-14-3597,10 18-258,-10-18-385,37 23-385,-10-13-258,6 4 129,3-2-128,-1 2-1,0 0 1,-5 4-129,-5 2 0,-4 5 128,-10 4-128,-8 3 129,-7 1-129,-9-1 128,-6 0-128,-7 4 129,-5-8-129,-1-1 0,0-5 0,1-5-129,8-5-128,2-9-642,21-3-2314,0 0-2055,0 0 128,7-29-257,7 6 128</inkml:trace>
  <inkml:trace contextRef="#ctx0" brushRef="#br0" timeOffset="-11597">14249 3403 770,'0'0'4241,"-20"-18"128,3 7 128,-3-2-1927,0 9-642,-9-4-643,1 12-386,-12-4-128,6 10 0,0 1-385,3 12-1,-1 7-128,6 3-128,2 10-1,7 6 1,12-1-129,5 5 0,3 1 0,16 2 0,12 1 0,10-8 0,11 1 0,10-7 128,6-8-128,12-10 0,7-14 0,-5-14 129,0-15-129,-5-18 0,-8-14 0,-10-17 0,-16-7 0,-14-8 0,-21 0 128,-22 0-128,-22 6 0,-17 13 129,-13 8-129,-11 14 0,-9 15 0,-1 11 0,3 6 0,9 9 0,8 6-129,8 6-128,24 8-257,11-6-257,20 16-899,1-9-1800,17 3-1413,10-2 0,12-5 0</inkml:trace>
  <inkml:trace contextRef="#ctx0" brushRef="#br0" timeOffset="-148231.46">19496 6567 2955,'0'0'4369,"0"0"257,0 0-1157,13-1-1284,-13 1-386,14-21-514,-8 4-386,5-1-128,-5 2-257,2-2-257,-4-5 0,-4 5 0,-3-4-128,-4 5-129,-4 5 128,-4-1-128,-6 5 129,-1 5-129,-5 3 0,1 7 128,-2 3-128,-1 1 0,7 4 0,2 1 0,5 0 0,9 0 129,4 0-129,9 2 0,6-1 0,7 0 0,5 2 0,4 1 0,-1 2 0,7 0 128,-6-1-128,-1 1 0,-6-4 129,-4-1-129,-4-2 128,-14-15 1,8 21-129,-8-21 128,-16 3-128,0-9 0,-2 5 129,0-3-129,-3-3 0,5 0 0,-1-2 0,17 9 0,-24-20 0,24 20 0,-1-23 0,6 5 0,-5 18-129,17-25 1,-17 25-1,25-23-256,-8 21-258,-17 2-642,29 2-1156,-29-2-2442,21 9-129,-21-9 129,15 14 0</inkml:trace>
  <inkml:trace contextRef="#ctx0" brushRef="#br0" timeOffset="-147520.46">19083 6831 5139,'-17'-5'4755,"17"5"128,-18-3 0,18 3-3598,0 0-129,0 0-513,33 3-1,-9-3-256,12 1-1,7-5-128,10-1 0,5-4 0,10 1-128,1-2 128,-3 2-129,-3 1 1,4 5-129,-6 2 128,-13 3-128,-4 4-128,-13 0-1,-8 1-128,-7-2-257,-2 5-514,-28-12-1285,-2 5-2570,-4 1-257,-5 2 0,-5 3 129</inkml:trace>
  <inkml:trace contextRef="#ctx0" brushRef="#br0" timeOffset="-147129.46">19368 6964 4625,'0'0'4755,"0"0"256,0 0-770,18 29-2185,-18-15-386,9 13-385,0-2-514,2 10-257,0-1 0,-3-1-257,5-1 0,-8-3-257,4-4 0,-6-8-385,2 1-515,-5-18-1284,0 0-3085,0 0 258,-8-27-258,8 11 129</inkml:trace>
  <inkml:trace contextRef="#ctx0" brushRef="#br0" timeOffset="-146729.46">19554 7023 4882,'0'0'4755,"0"0"-1,0 0 1,-1-21-3342,14 16-513,-13 5-1,31-13-385,-9 9-128,2 3-129,-5 2 0,2 5-129,-4 1 1,-17-7-1,19 18-128,-19-18 129,13 22-129,-13-22 0,-7 26-129,7-26 129,-22 27-128,22-27 128,-27 26 0,11-17 0,-1-1 0,2 2 0,15-10 0,-17 8 0,17-8 0,0 0 0,18 1 128,-3-1-128,3 0 0,12 0 129,-3 3-1,9 1 1,-5 1-1,-5 4 1,-3 5 128,-2 1 0,-5 1 0,-10 2-129,-10 0 129,-5 3-128,-5-5 128,-6-3-129,1-1-128,-1-5-128,0-2-129,-2-10-514,22 5-643,-32-8-3854,32 8 128,-21-19-257,7 10 128</inkml:trace>
  <inkml:trace contextRef="#ctx0" brushRef="#br0" timeOffset="62560">1860 1131 1284,'0'0'1671,"0"0"-129,-9-12-514,9 12-129,0 0-256,0 0-129,0 0-771,-18-9-1928,18 9-642</inkml:trace>
  <inkml:trace contextRef="#ctx0" brushRef="#br0" timeOffset="61789">1617 1177 4754,'0'0'2955,"0"0"-513,0 0-1,-3 20-642,3-20-385,3 39-258,-2-12-128,7 21-128,-5 0-1,10 13-256,-7-8-258,6 4 1,-3-8-129,2-5-257,-1-10-257,-10-34-1157,0 0-2955,15 1-385,-15-23 128,2-3 0</inkml:trace>
  <inkml:trace contextRef="#ctx0" brushRef="#br0" timeOffset="74687">1578 1398 4368,'0'0'4498,"8"-16"-129,-8 16-1414,0 0-513,0 0-515,0 0-385,-20-9-514,4 5-128,-4 4-258,-10-3 1,-6 3-258,-12-1 1,-7-5-129,-11 6 0,-5-1 0,-4 0-129,-1 2 1,-5 0-129,1 6 128,0 2-128,7 2 0,7-3 0,11-2 0,9 1-128,7-6-1,13 3-128,7-8-128,19 4-258,0 0-385,0 0-642,0 0-2185,23-14-1285,-7 11-129,2 6 258</inkml:trace>
  <inkml:trace contextRef="#ctx0" brushRef="#br0" timeOffset="70882">2638 1340 642,'0'0'4112,"-14"-11"257,14 11 257,-15-14-1799,15 14-771,0 0-514,0 0-386,0 0-256,0 0-258,20 14-128,-5-10-128,2 1-129,3 0 0,1 3-129,3 0 1,-3-1-129,-2 4 128,-2 2-128,-7 4 129,-5 2-129,-6 3 0,-7 1 0,-5 0 0,-5-3 0,-2-4 0,0 2 0,0-8 0,1 0 128,3-7-128,16-3 0,-16 8 0,16-8 129,0 0-129,0 0 128,28 0 1,-9-4-129,6 0 128,3-1 1,-2-1-129,1 3 0,-4-3-386,1 12-385,-24-6-3212,17 5-1029,-17-5-256,0 0 128</inkml:trace>
  <inkml:trace contextRef="#ctx0" brushRef="#br0" timeOffset="64062">3717 1119 3726,'0'0'3341,"0"0"-386,0 0-385,0 0-385,7-16-258,-7 16-642,0 0-128,0 0-258,0 0-256,0 0 128,0 0-129,0 0-128,-4 19-128,4-1-1,-1 5-128,-1 2-128,4 11-1,-1 9 1,3 6-129,-1 9 0,3 6 128,-2-3-128,3-1 0,0-5 0,0-9-128,-3-13-1,3-7-513,-7-28-772,0 0-3469,1-22 129,-7-3-258,-5-5 1</inkml:trace>
  <inkml:trace contextRef="#ctx0" brushRef="#br0" timeOffset="60477">4635 1454 1284,'0'0'2956,"0"0"-258,0 0-385,0 0-257,0 0-257,0 0-257,-20-6-128,20 6-129,-19 0-386,19 0 1,-29 0-129,29 0 0,-34 0-129,16 3 129,-7-7-257,0 5-128,-8-2-1,-6 1-128,-8 0 129,-6 1-258,-7-1 129,-1 4 0,-5-2 0,3 1 0,1-3-128,10 4 128,3-3 0,10 1-129,11-2-128,6 0 129,5 0-129,17 0-129,0 0 129,0 0 0,0 0 0,0 0 0,17 0 0,-17 0 0,25 1-128,-25-1-129,29 4-514,-29-4-1671,14-7-2569,-14 7-129,0 0-129,19 7 1</inkml:trace>
  <inkml:trace contextRef="#ctx0" brushRef="#br0" timeOffset="58154">5384 1217 513,'0'0'3984,"-21"-20"-129,21 20 257,-7-27-2056,-7 11-514,-1 2-643,-7-3-128,0 6-257,-5-3 0,-6 6-128,-7-4-129,-2 8 128,-8 0-256,4 4 128,-4 4 0,1 12-129,1 0 129,4 9-128,4 13 128,8 5-129,2 8 1,7 12-1,7 1-128,7 7 0,8-2 0,9 2 0,8 0 0,7-4 0,8-2 257,6-6-257,11-5 0,6-11 0,6-4 0,4-7 0,1-10 0,7-9 129,0-13-129,-3-12 0,-5-15 128,-7-12-128,-6-14 129,-9-18-129,-6-5 0,-13-12 128,-10-2-128,-7 1 129,-13 2-1,-7 11-128,-11 4 129,-11 13-1,-8 11 1,-4 9-1,-6 5-128,-1 11 129,4 5-258,1 5 258,4 13-386,10 3 0,8 14-514,-4-2-1671,13 8-2184,9 7-257,3 0 129,10 4-1</inkml:trace>
  <inkml:trace contextRef="#ctx0" brushRef="#br0" timeOffset="59425">5253 1586 2441,'0'0'4240,"0"0"386,0-24-385,0 24-2185,-2-32-514,4 20-514,-8-10-129,1 5-128,-3-5-385,8 22-1,-19-25-128,19 25 0,-27-10-128,27 10-1,-29 12 1,14 2-129,2 7 0,2 7 128,3 3-128,3 3 0,1 5 0,7-4 0,0 1 129,4-8-129,3-6 0,-10-22 128,25 15-128,-25-15 0,26-23 0,-11 1 0,-1-8 129,-3 3-129,2 0 0,-3 5 0,-2 7 128,-8 15 1,17-3-1,-17 3 1,18 33 128,-6-6-129,-1-1 129,-1 2-128,1-3-1,4-7-385,4 4-385,-19-22-1928,19 13-2442,-4-13-128,-15 0 0,31-21 0</inkml:trace>
  <inkml:trace contextRef="#ctx0" brushRef="#br0" timeOffset="57132">6088 1526 385,'0'0'1156,"0"0"-513,0 0-386,0 0-129,0 0 258,0 0 128,0 0 385,0 0 258,0 0 256,0 0 129,0 0 129,0 0 128,0 0-129,0 0-256,0 0-129,0 0-129,0 0-128,0 0 0,0 0 0,-21-4-128,21 4 128,-24 4-386,9-2 1,-6-2-129,0 1-129,-4-1 1,0 0-129,-4 0 0,-2 0 0,-1 1 0,0-1-129,5 0 129,0 0-128,2 4-129,4-4 128,6 2-128,15-2 0,-18 0 0,18 0-128,0 0 128,0 0-257,0 0-129,19-2-385,-1 11-1028,-4-8-3341,2 3 0,-1 5-128,-15-9 128</inkml:trace>
  <inkml:trace contextRef="#ctx0" brushRef="#br0" timeOffset="28050">6028 1329 1027,'0'0'3984,"0"0"385,-15-11-900,15 11-899,0 0-514,0 0-514,-2 33-385,2-11-386,7 13-129,-5 8 1,4 9-258,-1 3 1,3 6-129,-1-4 0,0 4-129,0-9 1,-3-6-129,3-10 128,-1-11-256,-2-1-258,-4-24-899,0 0-3469,0 0-129,4-35-129,-4 4 129</inkml:trace>
  <inkml:trace contextRef="#ctx0" brushRef="#br0" timeOffset="29492">6446 1266 128,'0'0'-128</inkml:trace>
  <inkml:trace contextRef="#ctx0" brushRef="#br0" timeOffset="33007">7300 1494 2955,'-19'-17'4497,"19"17"386,-16-20-257,8 7-2184,8 13-900,0 0-386,21-10-256,-21 10-386,32 9-129,-13-4 1,3 4-258,5-1 1,-5 4-1,2 2-128,-8 0 129,1 3-129,-6 4 128,-7-3-128,-4 4 0,-7 3 0,-4-1 129,-5-2-129,-1-2 128,-4-9-128,3 4 129,1-4-1,17-11 1,-23 8-1,23-8 1,0 0-1,0 0 1,30-14-129,-12 9 128,3 2-128,11-1 0,3 3-128,-3-2-386,8 13-1671,-8-10-3083,-3 0 128,3-6-129,-1 2 1</inkml:trace>
  <inkml:trace contextRef="#ctx0" brushRef="#br0" timeOffset="30494">8550 1252 2184,'0'0'3598,"0"0"-900,0 0-256,-9 16-515,9-16-256,0 0-258,0 0-385,0 0 0,0 0-128,0 0-1,0 0 1,0 0-258,0 0 1,9 25-258,-12-7-128,3 11 0,0 6-128,0 12 128,0 10-257,3 8 257,-2 1-257,1-1 128,-2-1 1,1-9-1,-1-6-128,0-13-257,0-11 0,0-25-385,10 27-900,-10-27-1928,0 0-1284,0 0-129,0-27 128</inkml:trace>
  <inkml:trace contextRef="#ctx0" brushRef="#br0" timeOffset="2293">4853 3580 1156,'0'0'4240,"-19"-14"129,19 14 0,0 0-1670,-23-17-515,23 17-642,0 0-257,0 0-385,0 0-386,0 0 0,28 6-129,-10-4-128,2 3-128,3-4-1,2 6 1,0 1-1,-1 1-128,-3 2 129,-6 3-129,-5 5 0,-7 2 128,-3 3-128,-7 1 129,-4 0-129,-5 0 0,-3-2 0,-3-6 128,-2 1-128,2-10 129,4 3-1,1-5 1,17-6-1,0 0 1,0 0-1,17-8 1,9 5-1,5-3 1,3 2-1,5 0-128,0 0 0,-3-2 0,-4 5-385,0 2-515,-15 5-3983,0-9-257,-17 3-128,16-3-1</inkml:trace>
  <inkml:trace contextRef="#ctx0" brushRef="#br0" timeOffset="2293">18793 3578 1156,'0'0'4240,"-19"-14"129,19 14 0,0 0-1670,-22-16-515,22 16-642,0 0-257,0 0-385,0 0-386,0 0 0,28 5-129,-10-2-128,1 1-128,5-2-1,1 4 1,0 3-1,-2-1-128,-2 3 129,-5 3-129,-7 6 0,-6 0 128,-3 4-128,-7 1 129,-4 0-129,-4 0 0,-5-1 0,-2-7 128,-2 1-128,2-10 129,4 3-1,1-5 1,17-6-1,0 0 1,0 0-1,17-9 1,9 6-1,5-2 1,4 1-1,4 0-128,0-1 0,-3 0 0,-4 3-385,0 4-515,-16 3-3983,1-7-257,-17 2-128,17-3-1</inkml:trace>
  <inkml:trace contextRef="#ctx0" brushRef="#br0" timeOffset="-124086.46">16089 470 3469,'0'0'4497,"0"0"129,0 0 0,21 6-2698,-7-12-772,21 7-128,0-9-257,9 8-257,3-9-128,3 5-129,7-3 0,9-1-129,-2-1 1,-2 2-1,-2 1 1,-3 3-129,-8 4 128,-3 1-256,-16 4-1,-12 1-385,-18-7-385,4 17-1414,-4-17-2442,-25 15-256,3-12 128,-4 4 0</inkml:trace>
  <inkml:trace contextRef="#ctx0" brushRef="#br0" timeOffset="-124807.46">16376 89 1927,'0'0'4369,"-17"-17"257,17 17-1028,0 0-1157,0 0-513,0 0-772,19-13-385,-19 13-257,28 2 0,-10 1-128,-1 1-129,4 0 0,1 3-257,0 1 128,-4 5 1,-1-2-129,-6 4-129,-11-15 129,2 29 0,-4-15-128,-9 2 128,11-16-129,-29 25 1,9-14 128,4-6 0,-2 4 0,18-9 0,-25 7 128,25-7 1,-18 1-1,18-1-128,0 0 257,0 0-128,0 0-1,23-4 1,-7 0 128,-4 4-129,12 0 1,-1 4-1,1-1 1,-2-2-1,-4 6 1,-2-2-1,-16-5 1,25 20-1,-25-20 1,-2 21-1,2-21 1,-18 22-1,1-12 1,-1-2-129,0-5 128,0-2-128,-3-1 0,3-1 129,0-3-129,18 4-129,-25-7 1,25 7-258,-18-10-256,18 10-515,0 0-1284,0 0-2571,0 0-256,0 0 256,0 0 1</inkml:trace>
  <inkml:trace contextRef="#ctx0" brushRef="#br0" timeOffset="-123646.46">16449 543 6039,'0'17'4626,"5"7"0,-1 5-1671,-4-10-1413,8 12-514,-4-8-257,5 2-385,-4-6-1,1-3-385,2 5 0,-8-21-385,8 25-515,-8-25-770,0 0-1928,0 0-1028,0 0-257,5-15 257</inkml:trace>
  <inkml:trace contextRef="#ctx0" brushRef="#br0" timeOffset="-123525.46">16576 560 1670,'18'-1'4240,"-3"-4"258,9 5-1,1 5-2184,-10-8-771,7 11-514,-8-5-257,3 7-257,1 2-128,-4-1-1,-14-11-128,17 25 0,-17-25-257,0 29 129,0-29-129,-17 24 0,17-24-129,-32 20 129,14-14-128,1 1 128,1-4 0,16-3 0,-24 3 0,24-3 128,0 0 1,0 0-129,7-18 257,-7 18-129,28-8 129,-6 6-128,0 2 128,0 6-129,5-2 129,-5 7-128,-1 0 128,-4-1-129,-17-10 129,19 32-128,-19-32 128,-10 24-129,-6-15 1,-2 5-258,-6-6 129,-2 1-257,2-1-514,-7-15-514,31 7-2955,-33-11-772,18-4-256,6-9 256</inkml:trace>
  <inkml:trace contextRef="#ctx0" brushRef="#br0" timeOffset="-144846.46">19140 109 1798,'8'-22'3855,"-8"22"-385,8-16-258,-8 16-642,0 0-514,-8-17-514,8 17-385,-15 17-129,6 1-386,-7 1 129,4 7-385,-3-1-1,7 9-128,0-2 0,5 0-128,3 0 128,8-2-129,0-2 1,10-4-1,2-3-128,-1-9 0,4-2 129,0-6-129,0-8 0,-5-4 0,-3-5 0,-7-4 128,-6-3-128,-4-1 0,-7 0 129,-7 3-129,-6 2 128,4 5-128,-4 3 129,4 4-129,1 2-129,0 4 1,17-2-258,-19 8-385,19-8-514,-9 18-1927,9-18-1671,6 24-257,-6-24 257</inkml:trace>
  <inkml:trace contextRef="#ctx0" brushRef="#br0" timeOffset="-144315.46">18862 486 3597,'0'0'4626,"-17"0"257,17 0 0,0 0-2698,0 0-900,22 3-129,-8-6-385,12 7-257,2-2-128,10-1-129,5 1 0,6-2-129,5-2 1,6 1-1,2-1-128,-1-3 0,-2 1-128,-8-1-129,-6 7-129,-15-5-642,1 11-1285,-31-8-2570,0 0-128,-6 16-129,-16-8 257</inkml:trace>
  <inkml:trace contextRef="#ctx0" brushRef="#br0" timeOffset="-143965.46">19081 600 2955,'0'0'4626,"2"16"385,-2-16-256,15 40-2057,-14-22-1156,9 14-385,-4-2-386,2 2-386,0-4 1,-1 0-386,-1-7-129,-6-21-642,14 32-1285,-14-32-2827,0 0 0,0 0-257,0 0 129</inkml:trace>
  <inkml:trace contextRef="#ctx0" brushRef="#br0" timeOffset="-143755.46">19206 649 4368,'23'-24'4755,"-7"20"128,0 0-257,-1-2-2827,7 9-643,-2-1-385,0 4-257,0-3-257,-3 4 0,-17-7-128,18 10-1,-18-10-128,0 21 129,0-21-129,-20 19 0,5-5 0,-2-1 0,-4-2-129,5-4 129,-1-3 0,17-4 0,-24 7 0,24-7 0,0 0 0,0 0 0,0 0 129,21-8-1,-1 5 1,5 3-1,4 1 1,-1 2 128,4 5 0,0 8 0,-7-3 0,-3 3-129,-7 0 129,-5 0 0,-10-16 0,-4 26-128,4-26-1,-35 20 1,10-9-129,-1-3 128,-2 0-128,-1-3-128,5-1-1,2-4-256,22 0-386,-31-9-643,31-6-3469,0 15-257,4-21-257,-4 21 129</inkml:trace>
  <inkml:trace contextRef="#ctx0" brushRef="#br0" timeOffset="-118158.46">21361 39 3083,'0'0'4755,"-12"-19"-1,12 19 129,0 0-2441,0 0-900,18-13-257,-18 13-386,28-5-256,-12 4-258,11 5 1,1-2-129,1 6-129,-1-1 1,-3 1-129,-5 3 0,-2 0 128,-18-11-128,12 27 0,-19-12 0,-3 2 0,-7 0 129,-1-1-129,-5-2-129,0 0 258,4-4-129,-2-6 0,21-4 0,-19 8 0,19-8 0,0 0 128,0 0-128,18-4 0,-2 4 129,7 0-129,0 1 128,4 2-128,-2 3 129,0 2-1,-3 2 1,-4-2-1,-3-1 1,-15-7-1,13 18 1,-13-18-1,-13 18 1,13-18-129,-32 14 128,9-5-128,-2-1 0,0-3 129,0-2-258,2-3 129,5-1-128,3-7-258,15 8-128,-15-16-257,15 16-514,2-18-1670,-2 18-2314,14-14 1,-14 14-1,27-1 129</inkml:trace>
  <inkml:trace contextRef="#ctx0" brushRef="#br0" timeOffset="-117537.46">21186 444 3469,'0'0'4754,"-17"5"129,17-5 0,0 0-2570,23-6-771,3-1-514,13 7-257,10-7-257,13 4-128,5-4-1,4 2-128,-3 2-128,4 2-1,-6-3 1,-7 2-129,-14 4-129,-10-4-128,-9 4-257,-26-2-385,22 8-515,-22-8-1413,-22 5-2184,0 2-129,-2-1 257</inkml:trace>
  <inkml:trace contextRef="#ctx0" brushRef="#br0" timeOffset="-117136.46">21460 549 3726,'8'16'4754,"-8"-16"258,17 25-258,-2 2-2441,-9-5-642,5 13-515,-4 0-256,3 1-515,-1-4 1,0-4-258,-4-1-128,-2-7-257,3-3-385,-6-17-386,0 0-1799,0 0-2185,0 0-128,-3-24 129,-3 6-1</inkml:trace>
  <inkml:trace contextRef="#ctx0" brushRef="#br0" timeOffset="-117016.46">21591 596 5011,'26'-12'4626,"-4"0"385,5-6-1670,7 14-1285,-6-6-514,7 10-514,-10 2-257,1 5-385,-9 1-1,-3 7-128,-11 2-128,-3 1-129,-8 0 128,-4-1-128,-6-3 0,2-2 0,2-6 0,-3 1 129,17-7-129,-26 1 0,26-1 0,0 0 128,0 0-128,0 0 129,0 0-129,26-11 128,-5 13 1,-3 3-129,6-1 257,5 5-129,-7 3 1,-1 2-1,-13 0 258,-6 3-258,-2-17 129,-10 30-128,-7-15-1,-9-3 1,-6-3-129,-3-3 0,4-6-257,-3-8-257,7 8-386,-3-24-1541,12 6-2956,8-4 128,3-6-128,11-6 129</inkml:trace>
  <inkml:trace contextRef="#ctx0" brushRef="#br0" timeOffset="74687">15519 1397 4368,'0'0'4498,"9"-17"-129,-9 17-1414,0 0-513,0 0-515,0 0-385,-20-8-514,3 4-128,-2 4-258,-12-3 1,-5 3-258,-11-2 1,-9-3-129,-9 5 0,-6-1 0,-4-1-129,-1 4 1,-5-1-129,0 6 128,2 1-128,5 3 0,9-2 0,9-4 0,11 2-128,6-5-1,12 2-128,9-8-128,18 4-258,0 0-385,0 0-642,0 0-2185,22-14-1285,-5 11-129,1 6 258</inkml:trace>
  <inkml:trace contextRef="#ctx0" brushRef="#br0" timeOffset="61789">15561 1176 4754,'0'0'2955,"0"0"-513,0 0-1,-3 19-642,3-19-385,3 39-258,-2-11-128,8 19-128,-6 2-1,9 12-256,-5-8-258,4 4 1,-1-8-129,1-5-257,-1-11-257,-10-33-1157,0 0-2955,15 2-385,-15-24 128,1-3 0</inkml:trace>
  <inkml:trace contextRef="#ctx0" brushRef="#br0" timeOffset="62560">15804 1130 1284,'0'0'1671,"0"0"-129,-8-13-514,8 13-129,0 0-256,0 0-129,0 0-771,-18-8-1928,18 8-642</inkml:trace>
  <inkml:trace contextRef="#ctx0" brushRef="#br0" timeOffset="70882">16601 1338 642,'0'0'4112,"-14"-11"257,14 11 257,-15-14-1799,15 14-771,0 0-514,0 0-386,0 0-256,0 0-258,19 14-128,-4-10-128,2 2-129,4-2 0,0 5-129,3-1 1,-4-1-129,0 4 128,-3 1-128,-8 5 129,-3 3-129,-8 2 0,-6 0 0,-4 2 0,-6-5 0,-2-2 0,-1 1 0,2-8 0,-1-1 128,5-6-128,15-3 0,-17 9 0,17-9 129,0 0-129,0 0 128,28 0 1,-8-5-129,5 1 128,2 0 1,0-3-129,-1 4 0,-2-2-386,-1 10-385,-23-5-3212,17 6-1029,-17-6-256,0 0 128</inkml:trace>
  <inkml:trace contextRef="#ctx0" brushRef="#br0" timeOffset="64062">17684 1117 3726,'0'0'3341,"0"0"-386,0 0-385,0 0-385,7-15-258,-7 15-642,0 0-128,0 0-258,0 0-256,0 0 128,0 0-129,0 0-128,-4 18-128,4 0-1,-2 6-128,1 1-128,2 11-1,1 9 1,2 6-129,-1 9 0,2 5 128,-1-1-128,3-3 0,0-4 0,0-8-128,-3-14-1,3-8-513,-7-27-772,0 0-3469,2-22 129,-8-3-258,-5-4 1</inkml:trace>
  <inkml:trace contextRef="#ctx0" brushRef="#br0" timeOffset="60477">18602 1452 1284,'0'0'2956,"0"0"-258,0 0-385,0 0-257,0 0-257,0 0-257,-20-5-128,20 5-129,-19 0-386,19 0 1,-30 0-129,30 0 0,-33 0-129,15 3 129,-7-7-257,0 5-128,-8-2-1,-6 1-128,-9 0 129,-4 1-258,-8-1 129,-1 4 0,-5-3 0,2 2 0,3-3-128,8 4 128,5-2 0,9-1-129,11-1-128,6 0 129,5 0-129,17 0-129,0 0 129,0 0 0,0 0 0,0 0 0,17 0 0,-17 0 0,25 2-128,-25-2-129,29 4-514,-29-4-1671,14-7-2569,-14 7-129,0 0-129,19 7 1</inkml:trace>
  <inkml:trace contextRef="#ctx0" brushRef="#br0" timeOffset="28050">19992 1327 1027,'0'0'3984,"0"0"385,-15-11-900,15 11-899,0 0-514,0 0-514,-2 34-385,2-12-386,7 13-129,-6 8 1,6 8-258,-2 5 1,3 5-129,-1-4 0,0 4-129,0-9 1,-3-7-129,3-8 128,-2-12-256,0-2-258,-5-23-899,0 0-3469,0 0-129,4-35-129,-4 5 129</inkml:trace>
  <inkml:trace contextRef="#ctx0" brushRef="#br0" timeOffset="29492">20410 1265 128,'0'0'-128</inkml:trace>
  <inkml:trace contextRef="#ctx0" brushRef="#br0" timeOffset="57132">20052 1525 385,'0'0'1156,"0"0"-513,0 0-386,0 0-129,0 0 258,0 0 128,0 0 385,0 0 258,0 0 256,0 0 129,0 0 129,0 0 128,0 0-129,0 0-256,0 0-129,0 0-129,0 0-128,0 0 0,0 0 0,-21-4-128,21 4 128,-24 4-386,9-3 1,-6-1-129,0 2-129,-4-2 1,0 0-129,-4 0 0,-2 0 0,-1 1 0,0-1-129,5 0 129,0 0-128,2 4-129,4-4 128,6 1-128,15-1 0,-18 0 0,18 0-128,0 0 128,0 0-257,0 0-129,19-1-385,-1 9-1028,-4-6-3341,2 2 0,-1 4-128,-15-8 128</inkml:trace>
  <inkml:trace contextRef="#ctx0" brushRef="#br0" timeOffset="58154">19351 1216 513,'0'0'3984,"-21"-21"-129,21 21 257,-7-26-2056,-7 9-514,-1 3-643,-7-2-128,-1 4-257,-3-1 0,-7 4-128,-8-2-129,0 7 128,-9 0-256,4 4 128,-4 4 0,1 11-129,0 2 129,6 8-128,3 12 128,8 7-129,1 7 1,9 12-1,5 0-128,9 8 0,7-1 0,9 1 0,7 0 0,9-5 0,7 0 257,6-8-257,10-4 0,8-10 0,4-6 0,5-6 0,2-9 0,6-11 129,0-12-129,-4-11 0,-4-17 128,-7-11-128,-5-14 129,-11-17-129,-4-7 0,-14-10 128,-10-4-128,-8 2 129,-12 3-1,-7 10-128,-11 3 129,-11 15-1,-7 9 1,-5 10-1,-7 6-128,1 9 129,3 6-258,1 6 258,4 12-386,10 2 0,8 15-514,-4-2-1671,12 9-2184,11 5-257,2 2 129,9 2-1</inkml:trace>
  <inkml:trace contextRef="#ctx0" brushRef="#br0" timeOffset="59425">19220 1585 2441,'0'0'4240,"0"0"386,0-24-385,0 24-2185,-3-32-514,6 19-514,-10-9-129,3 5-128,-4-5-385,8 22-1,-20-25-128,20 25 0,-26-10-128,26 10-1,-29 13 1,13 1-129,4 7 0,1 7 128,2 2-128,5 5 0,0 4 0,7-4 0,0 1 129,4-8-129,2-6 0,-9-22 128,25 15-128,-25-15 0,27-24 0,-12 2 0,-1-7 129,-3 1-129,2 2 0,-4 4 0,0 6 128,-9 16 1,16-3-1,-16 3 1,18 34 128,-5-8-129,-2 1 129,-1 0-128,1-2-1,4-6-385,3 3-385,-18-22-1928,20 12-2442,-5-12-128,-15 0 0,31-21 0</inkml:trace>
  <inkml:trace contextRef="#ctx0" brushRef="#br0" timeOffset="33007">21254 1493 2955,'-19'-17'4497,"19"17"386,-16-21-257,8 9-2184,8 12-900,0 0-386,21-10-256,-21 10-386,32 8-129,-13-2 1,4 2-258,3 1 1,-4 3-1,2 2-128,-7 0 129,-1 3-129,-5 3 128,-6-1-128,-5 3 0,-7 3 0,-4-2 129,-6 0-129,0-4 128,-4-8-128,3 5 129,2-5-1,16-11 1,-24 8-1,24-8 1,0 0-1,0 0 1,30-14-129,-11 9 128,1 2-128,12-1 0,3 2-128,-3-1-386,8 13-1671,-8-10-3083,-2 0 128,2-5-129,-2 0 1</inkml:trace>
  <inkml:trace contextRef="#ctx0" brushRef="#br0" timeOffset="30494">22501 1251 2184,'0'0'3598,"0"0"-900,0 0-256,-8 15-515,8-15-256,0 0-258,0 0-385,0 0 0,0 0-128,0 0-1,0 0 1,0 0-258,0 0 1,8 25-258,-10-7-128,2 11 0,0 6-128,0 12 128,0 10-257,2 9 257,0-1-257,-1 1 128,-1-3 1,1-7-1,-1-7-128,0-13-257,0-11 0,0-25-385,10 26-900,-10-26-1928,0 0-1284,0 0-129,0-26 128</inkml:trace>
  <inkml:trace contextRef="#ctx0" brushRef="#br0" timeOffset="41470">22690 1529 1798,'0'0'2956,"-15"-7"-386,15 7-129,0 0-256,0 0-258,0 0-385,0 0-257,0 0-128,0 0-258,0 0 1,0 0-258,0 0 1,0 0-129,17-3 0,-17 3 0,29 0-129,-8-1 1,11 1-129,5 0 0,8 1 0,10-2 0,11-3 128,5 4-256,2-2 128,2 1-129,3-1 129,-4-2-128,-10 3-1,-11-2 1,-5 3-129,-14-1 128,-4 1 1,-14 0-129,-1 1 128,-15-1-128,0 0 129,0 0-129,0 0-129,0 0 129,0 0 0,24 0-128,-24 0 128,18 2-129,-18-2 1,18 2-129,-18-2-257,15 9-514,-15-9-1671,-22 0-2312,22 0-1,0 0-128,0 0 129</inkml:trace>
  <inkml:trace contextRef="#ctx0" brushRef="#br0" timeOffset="-67835.46">22216 6330 5782,'0'0'4626,"21"-10"128,-21 10-899,17-7-2184,-17 7-129,0 0-386,0 0-385,0 0-128,0 0-129,0 0-257,-13 19 0,2-2-129,-4 4 1,0-2-129,-1 4 128,7-3-128,2-1 0,7-7 129,0-12-129,15 24 0,2-19 128,6-2-128,8-4 129,4-1-129,3-3 128,4 0-128,1-1 129,0-1-129,-2 0 0,-11 0 0,-7 11-257,-23-4-257,18 10-771,-32-16-1414,0 12-2441,-7-8-128,2-5-1,-4-7 129</inkml:trace>
  <inkml:trace contextRef="#ctx0" brushRef="#br0" timeOffset="-67475.46">22396 6299 3083,'0'0'4626,"8"24"257,-1-2-128,1 11-2314,-9-5-899,8 12-257,-7-4-642,5 1-129,-2-5-514,3-7-257,2 2-514,-8-27-1028,8 20-2827,-8-20-129,10 15-256,-10-15 128</inkml:trace>
  <inkml:trace contextRef="#ctx0" brushRef="#br0" timeOffset="-67104.46">22091 6720 6167,'0'0'5012,"0"0"-129,0 0-386,17 3-2698,0-3-642,12 6-386,7-6-129,11 1-128,6-8-257,10 7 0,0-4-128,4-2-1,-3 3-128,-5 3 0,-9 0 0,-11 5-257,-7 3-257,-17-1-514,-3 11-1028,-12-18-2955,-16 24-129,-4-12 0,-5-1 0</inkml:trace>
  <inkml:trace contextRef="#ctx0" brushRef="#br0" timeOffset="-66854.46">22336 6881 7709,'5'28'5012,"0"-4"-1,0-6-1541,6 21-1671,-9-6-514,10 5-514,-6-5-257,2 2-257,-2-11-129,-6-24-256,15 25-900,-15-25-2313,0 0-1671,-3-25-128,3 2-128,-4-2 128</inkml:trace>
  <inkml:trace contextRef="#ctx0" brushRef="#br0" timeOffset="-66644.46">22485 6902 3854,'22'-8'4626,"3"5"129,4 5-258,-7-9-2312,9 14-900,-9-6-129,-2 13-513,-20-14-258,23 29-128,-21-11 0,-4 2-128,-7-1-1,-3 1 1,-6 0-129,2-6 128,-2 0-128,1-3 0,17-11 0,-25 14 129,25-14-129,0 0 0,0 0 128,0 0 1,0 0-1,26-7 1,-3 5-1,4-3 129,5 5-128,3 6 128,-4-3 0,-5 9-129,-4-1 129,-5 3-128,-17-14 128,15 34-257,-15-34 128,-18 26 1,2-7-1,-7-6-128,0 0-128,0-9-129,3 8-257,-8-24-514,28 12-1157,-28-2-3212,28 2 257,-18-29-257,12 8 257</inkml:trace>
  <inkml:trace contextRef="#ctx0" brushRef="#br0" timeOffset="-75226.46">16659 6815 2312,'0'0'4369,"0"0"386,0 0-258,0 0-2055,0 0-772,30 11-513,2-4-258,1-6-256,13 6-129,7-8-129,8-1-128,4-5 0,5-1 0,-4-2-128,0 1-1,-2-1 1,-10 7-1,-5-2 1,-13 5-129,-7 4 0,-12 0-129,-17-4-256,0 0-258,11 26-385,-11-26-1542,-23 0-2056,5 3-514,-4-2 129,1 4 128</inkml:trace>
  <inkml:trace contextRef="#ctx0" brushRef="#br0" timeOffset="-76087.46">16992 6431 3469,'0'0'4369,"15"-22"128,-15 22-1413,0 0-514,0 0-642,-20 10-515,15 5-385,-12-1-257,3 5-257,-4 3-128,3 3-1,1-1-128,4-4-128,3-4-1,6 4 1,1-20-129,10 21 128,-10-21-128,37 12 129,-10-11-129,3 1 128,4-2-128,0-7 129,4 6-129,-5-6 0,-6 4-129,-5-3-128,-5 6-385,-17 0-515,0 0-1027,0 0-1414,0 0-1414,-23-4-128,23 4 257</inkml:trace>
  <inkml:trace contextRef="#ctx0" brushRef="#br0" timeOffset="-74865.46">17042 6952 2698,'5'20'4626,"4"5"128,-7-1 1,-2-4-2314,9 10-1284,-4-4-258,4 3-256,-5-1-258,1-6-128,2 0-257,-3-5-385,2 0-515,-6-17-1541,0 0-2057,0 0-385,-1-24 129,1 6 0</inkml:trace>
  <inkml:trace contextRef="#ctx0" brushRef="#br0" timeOffset="-75747.46">17085 6478 4368,'0'0'4241,"0"0"-515,14 3-770,-14-3-386,12 28-900,-10-10-385,6 11-257,-5-1-514,2 0-128,-1 1-129,-1-3-257,0-1-257,-3-9-514,8 3-1157,-8-19-2698,0 0-257,3 15 129,-3-15-1</inkml:trace>
  <inkml:trace contextRef="#ctx0" brushRef="#br0" timeOffset="-74495.46">17188 6965 4625,'0'0'4369,"32"0"129,-13 5-1543,-19-5-1284,38 6-515,-38-6-385,30 13-385,-30-13-129,20 16 0,-20-16 0,7 24-257,-7-24 128,-13 25-128,13-25 0,-28 25 129,12-14-258,0-3 129,2-3 0,14-5 0,-26 5-128,26-5 128,0 0 0,0 0 128,0 0-128,18-5 129,-1 3-1,2 4 258,2 0-129,4 2 128,-3-2 1,5 6-1,-5 1 1,-1 3 128,-7-2-129,-2 5-128,-10 0 129,-2 1-129,0-16 0,-17 25 0,3-16-129,-5 1 1,-2-3-129,-1-3 0,1-4-386,1-2-256,20 2-386,-32-10-1414,32 10-2826,-16-17 128,16 17-129,5-28 129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 19444,'-1'10'309,"0"1"0,2 16-1,-1-24-267,0 1-1,1-1 0,0 1 0,0-1 1,0 0-1,0 0 0,0 0 1,1 0-1,-1 0 0,1 0 0,3 5 1,-4-7-34,0 0 0,1 1 0,-1-1 0,0 0 0,1 0 0,-1 0 0,1 0 0,-1 0 0,1 0 0,-1-1 0,1 1 0,0 0 0,-1-1 0,1 1 1,0-1-1,-1 0 0,1 1 0,0-1 0,0 0 0,-1 0 0,1 0 0,0 0 0,0-1 0,-1 1 0,1 0 0,0-1 0,-1 1 0,1-1 0,0 0 0,2-1 0,3-1-21,-1-1 0,0 0 0,1 0 0,-2-1 0,12-10 0,-10 7-31,0 1-1,-1-1 1,0-1-1,0 1 0,-1-1 1,0 0-1,-1-1 1,0 1-1,6-20 0,-4 15 79,-4 10 42,-2 9 207,0 5-115,0 1-1,0-1 1,1 0 0,3 16 0,-1-14-34,-2 1 0,1 19 0,-2-31-157,0 0 0,0 0 0,0 0-1,0 0 1,0 0 0,0-1 0,0 1 0,0 0-1,0 0 1,0 0 0,1 0 0,-1 0-1,0 0 1,1 0 0,0 1 0,0-2-54,-1 0 1,1 1 0,-1-1 0,1 0 0,0 0-1,-1 0 1,1 0 0,0 0 0,-1 0 0,1 0-1,0 0 1,-1 0 0,1 0 0,0 0 0,-1 0-1,1 0 1,-1-1 0,1 1 0,0 0 0,-1 0-1,1-1 1,-1 1 0,1 0 0,0-2 0,16-8-661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11090,'-1'3'1003,"1"1"0,0 0-1,-1-1 1,0 1-1,0-1 1,-1 5 0,-4 12 510,4-8-1164,1 0 0,1 0 1,0 0-1,1 0 1,0 0-1,0 0 0,2-1 1,-1 1-1,9 21 1,-11-31-340,1-1 0,0 1 0,-1 0 1,1-1-1,0 1 0,0-1 1,0 1-1,0-1 0,0 1 0,0-1 1,0 0-1,1 0 0,-1 0 1,0 1-1,1-1 0,-1 0 0,1-1 1,-1 1-1,1 0 0,0 0 1,-1-1-1,1 1 0,0-1 0,-1 1 1,1-1-1,0 0 0,-1 1 1,1-1-1,0 0 0,0 0 0,3-1 1,-1 0-13,0 0 1,-1 0-1,1-1 0,0 1 1,0-1-1,-1 0 1,1 0-1,-1 0 0,0 0 1,0-1-1,0 1 1,0-1-1,3-3 0,5-7-60,-2 0 1,0 0-1,11-21 0,18-46-22,-38 78 87,0 2 2,0 0-1,0-1 0,0 1 0,1 0 1,-1-1-1,0 1 0,0 0 1,0-1-1,0 1 0,0 0 1,1-1-1,-1 1 0,0 0 0,0-1 1,0 1-1,1 0 0,-1 0 1,0-1-1,0 1 0,1 0 1,-1 0-1,0 0 0,1-1 0,-1 1 1,2 9 249,-1 3-120,2 1-116,1 0 0,1 0-1,0-1 1,1 0-1,0 0 1,1 0-1,0-1 1,1 0 0,0 0-1,14 14 1,-20-24-1264,-3-2-209,1 1 607,0-2-503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152 268 3681,'1'1'530,"0"-1"1,0 1 0,-1 0-1,1-1 1,0 1 0,-1 0-1,1 0 1,-1 0 0,1 0-1,-1-1 1,1 1 0,-1 2-1,5 14 3012,-5-15-3088,1 1 1,-1 0 0,1 0 0,0 0-1,1 2 1,4 3 980,0 0 0,10 10 0,-11-12-966,0 0-1,1 0 0,-2 1 0,7 11 1,-9-16-494,-1 1 0,1 0 1,-1-1-1,0 1 0,0 0 0,0 0 1,-1 0-1,1 0 0,-1 0 1,1 0-1,-1 0 0,0 0 0,0 0 1,-1 6-1,0-9-114,1 1-1,0-1 1,-1 0 0,1 1 0,0-1-1,-1 0 1,1 1 0,-1-1 0,1 0-1,-1 1 1,1-1 0,-1 0 0,1 0-1,-1 1 1,1-1 0,-1 0-1,1 0 1,-1 0 0,1 0 0,-1 0-1,1 0 1,-1 0 0,1 0 0,-1 0-1,0 0 1,1 0 0,-1 0 0,0-1-1,-3 1-1413,-4 0 215</inkml:trace>
  <inkml:trace contextRef="#ctx0" brushRef="#br0" timeOffset="1">3 3 10730,'-2'-3'4353,"10"6"-2352,4 4-713,1 2-288,0 0-200,-1 5-880,2-1-624,6 8 408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59 7530,'-2'-1'455,"1"0"1,0-1-1,0 1 1,1 0 0,-1 0-1,0-1 1,0 1 0,1 0-1,-1-1 1,0 1-1,1-1 1,-1 1 0,1-1-1,0 1 1,0-1 0,-1 1-1,1-1 1,0 1-1,0-1 1,1-1 0,-1-9 1037,0 11-1324,0 0 1,0 0-1,-1 1 0,1-1 1,0 0-1,0 0 1,0 0-1,-1 0 1,1 0-1,0 1 1,-1-1-1,1 0 1,-1 0-1,0-1 1,1 2-121,-1 0 0,1 0 0,0 0 0,0-1 0,-1 1 0,1 0 0,0 0 0,-1 0 0,1 0 0,-1 0 0,1 0 0,0-1 0,-1 1 0,1 0 0,0 0 0,-1 0 0,1 0 0,0 0 0,-1 0 0,1 1 0,-1-1 0,1 0 0,-1 0 0,0 1-19,-1 0 0,1 0 0,-1-1 0,1 1 0,-1 1 0,1-1 0,0 0 0,-1 0 0,1 0 0,0 1 0,0-1 0,-1 2 1,-1 3-24,0 1 0,0-1 0,1 0 0,-1 1 0,1 0 0,1-1 0,0 1 0,0 0 0,0 0 1,0 9-1,2-7-18,-1 1 1,1-1-1,1 0 1,-1 0-1,1 0 1,1 0 0,5 12-1,-6-17-41,0-1-1,-1 0 1,2 1-1,-1-1 1,0 0 0,1 0-1,-1-1 1,1 1-1,0 0 1,0-1-1,0 0 1,0 1 0,0-1-1,1-1 1,-1 1-1,1 0 1,-1-1-1,1 1 1,-1-1-1,1 0 1,5 0 0,1 0-339,0 0 1,0-1-1,0 0 1,0 0 0,0-1-1,0-1 1,0 1-1,-1-2 1,1 1 0,0-1-1,16-8 1,-12 3-457,0 0 1,0 0-1,-1-1 1,0-1-1,0 0 1,18-21-1,-27 27 852,-1 0-1,1 0 1,-1-1 0,0 1-1,2-7 1,-4 8 153,0 1 1,0 0 0,0 0-1,0 0 1,-1 0 0,1 0-1,-1-1 1,0 1 0,0 0-1,0-1 1,0 1 0,0 0-1,0 0 1,0-1 0,-2-1-1,2 3-49,0 0-1,-1 0 1,1 1-1,-1-1 1,1 0-1,-1 0 0,1 1 1,-1-1-1,0 0 1,1 1-1,-1-1 1,0 1-1,0-1 1,1 1-1,-1-1 1,0 1-1,0 0 1,0-1-1,1 1 1,-1 0-1,0 0 0,0-1 1,0 1-1,0 0 1,0 0-1,0 0 1,0 0-1,1 0 1,-1 0-1,0 0 1,0 1-1,-1-1 1,-4 2 391,0-1 0,0 1 1,-9 4-1,12-5-358,-11 5 517,1 0 1,-19 11-1,29-15-608,1 0-1,-1 0 0,0 0 0,1 0 0,-1 0 0,1 1 1,-1-1-1,1 1 0,0 0 0,0 0 0,1 0 0,-1-1 0,0 2 1,1-1-1,0 0 0,-2 4 0,3-6-47,0 0 0,0 0-1,-1-1 1,1 1 0,0 0 0,0 0 0,0-1 0,0 1-1,0 0 1,0 0 0,1-1 0,-1 1 0,0 0-1,0 0 1,0-1 0,1 1 0,-1 0 0,0 0 0,1-1-1,-1 1 1,1-1 0,-1 1 0,1 1 0,0-2-3,0 1 0,0-1 0,0 0 0,0 1 1,0-1-1,0 0 0,0 1 0,0-1 1,0 0-1,0 0 0,0 0 0,0 0 0,0 0 1,0 0-1,1 0 0,3-1-5,0 0 0,1 0 0,-1-1 0,0 0 0,5-2 0,3-3-3,-1-1 0,13-9 0,-13 8 40,16-8-1,-28 16-20,1 1 0,-1 0 1,1-1-1,-1 1 0,1 0 0,-1-1 0,1 1 0,-1 0 0,1 0 1,0-1-1,-1 1 0,1 0 0,-1 0 0,1 0 0,-1 0 0,1 0 1,0 0-1,-1 0 0,1 0 0,-1 0 0,1 0 0,0 0 1,-1 1-1,1-1 0,-1 0 0,1 0 0,-1 0 0,1 1 0,-1-1 1,1 0-1,-1 1 0,1-1 0,-1 0 0,1 1 0,-1-1 0,1 1 1,-1-1-1,0 1 0,1-1 0,-1 1 0,0-1 0,1 1 1,-1-1-1,0 1 0,0-1 0,0 1 0,1 1 0,0 2 107,-1 0-1,1 1 1,-1 0 0,0 8-1,0-8-84,0-1-19,0 1-1,0 0 0,0 0-1,0 0 1,3 8-1,-3-12-59,0 0-1,1 0 1,-1 0-1,0 0 1,1-1 0,-1 1-1,1 0 1,-1 0-1,1 0 1,0 0-1,-1-1 1,1 1-1,0 0 1,-1-1 0,1 1-1,0 0 1,0-1-1,0 1 1,0-1-1,-1 1 1,1-1-1,0 1 1,0-1 0,0 0-1,0 0 1,0 1-1,0-1 1,2 0-1,0 0-286,0-1-1,0 1 0,0-1 0,0 0 1,0 0-1,-1 0 0,1 0 0,0 0 1,-1-1-1,1 1 0,0-1 1,3-3-1,18-12-1090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11979,'-22'22'4857,"14"21"-2817,2 6-992,-4 7-296,10 0-95,4-7-193,-4-10-168,12-10-200,-2-10-120,-2-15-632,10-4-529,-4-12 721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91 157 8186,'3'-5'1073,"-1"-1"1,1-1-1,-2 1 1,1 0-1,-1 0 1,1-10 0,-2 10-740,0 1 0,0-1 0,-1 1 0,1-1 0,-1 1 0,-1 0 0,1-1 0,-1 1 0,0 0 0,0 0 0,-1 0 0,-4-7 0,6 9-203,-1 0 0,0 1 0,0-1 0,0 1 0,0 0 0,-1-1 0,1 1 1,-1 0-1,-2-2 0,4 4-104,0-1 1,0 1-1,0 0 1,0-1-1,1 1 0,-1 0 1,0 0-1,0 0 1,0 0-1,0-1 1,0 1-1,0 0 1,1 0-1,-1 1 0,0-1 1,0 0-1,0 0 1,0 0-1,0 1 1,0-1-1,1 0 1,-1 1-1,0-1 1,0 1-1,1-1 0,-1 1 1,0-1-1,0 1 1,1-1-1,-1 1 1,1 0-1,-1-1 1,0 1-1,1 0 0,-1 0 1,1-1-1,-1 3 1,-4 5 21,1 1 0,0 1 1,1-1-1,0 0 0,1 1 1,-1 0-1,0 18 0,0 4-26,3 35 0,2-37-60,2 0 0,1 0 0,1 0 0,1-1 0,2 0 0,1 0 0,1-1 0,18 33-1,-25-54-125,-2-4-124,-1 0 1,1 0-1,-1 0 1,0 1 0,0-1-1,2 6 1,-4-2-1185,-2-10 579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1 304 10154,'10'-6'4489,"10"3"-2392,12-1-833,1 3-136,3 1-568,6-3-192,4 2-352,11 2-408,3-8 1216,-9-6-760</inkml:trace>
  <inkml:trace contextRef="#ctx0" brushRef="#br0" timeOffset="1">567 1 7946,'-9'0'4289,"6"1"-457,3 10-1991,-1 6-81,-6 15-400,-1 5-319,2 13-553,-1 3-176,4-4-200,5-1-40,4-15-64,6-5-88,7-12-584,2-7-320,1-9-929,-1-5-1047,0-8 1959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85 9370,'-2'8'1686,"-1"2"10,1 1-1,0-1 1,1 1-1,0 15 1,1-24-1591,0 0-1,0 0 1,0 0 0,0 1 0,1-1-1,-1 0 1,1 0 0,0 0 0,-1 0-1,1 0 1,0 0 0,0 0 0,0 0-1,1 0 1,-1-1 0,0 1 0,1 0-1,-1-1 1,1 1 0,-1-1 0,1 1-1,0-1 1,0 0 0,0 0 0,0 0-1,0 0 1,-1 0 0,4 1 0,-3-2-91,0 0 0,1 0 0,-1 0 0,0 0 1,1 0-1,-1 0 0,1 0 0,-1-1 1,0 0-1,0 1 0,1-1 0,-1 0 0,0 0 1,0 0-1,0 0 0,0 0 0,0-1 1,0 1-1,0-1 0,3-2 0,-1 0-83,0 0 0,1-1 0,-1 1 0,-1-1 0,1 0 0,5-10 0,-8 11-35,1 1 0,-1-1 0,0 0 0,0 1 0,-1-1-1,1 0 1,-1 0 0,0 0 0,0 0 0,0 0-1,0 1 1,-1-1 0,1 0 0,-1 0 0,0 0 0,0 1-1,0-1 1,-1 1 0,0-1 0,1 1 0,-1-1 0,-5-5-1,3 4 96,0 0 0,0 0 0,-1 0 0,0 1 0,0 0 0,0 0 0,0 0 0,-1 0 1,1 1-1,-1 0 0,0 0 0,0 1 0,-6-3 0,10 5 41,1 0 1,-1 0 0,0-1 0,1 1-1,-1 1 1,1-1 0,-1 0-1,0 0 1,1 0 0,-1 1 0,1-1-1,-1 1 1,1-1 0,-2 2 0,2-2-20,1 0 1,-1 0-1,1 1 1,0-1-1,-1 0 1,1 0-1,0 1 1,-1-1-1,1 0 1,0 1-1,-1-1 1,1 0-1,0 1 1,0-1-1,-1 1 1,1-1-1,0 0 0,0 1 1,0-1-1,-1 1 1,1-1-1,0 1 1,0-1-1,0 1 1,0-1-1,0 1 1,0-1-1,0 0 1,0 1-1,0-1 1,0 1-1,0-1 1,0 1-1,1-1 1,-1 1-1,0-1 1,0 1-1,0-1 1,1 0-1,-1 1 1,0-1-1,0 0 1,1 1-1,-1-1 1,0 0-1,1 1 1,-1-1-1,0 0 1,1 1-1,1 0-3,0 0 0,-1 1 0,1-1 0,0 0 0,0-1 0,-1 1 0,1 0 0,0 0 1,0-1-1,0 1 0,0-1 0,0 0 0,3 1 0,29-1-7,-27-1 1,56-4-17,-42 2 11,0 1 0,0 1 0,41 3 0,-58-1 4,0 0-1,0 0 1,0 0 0,0 0-1,-1 1 1,1 0 0,0-1 0,-1 1-1,1 0 1,4 4 0,-6-4 0,0 0 1,0 0 0,-1 0-1,1 0 1,0 0 0,-1 0-1,1 1 1,-1-1 0,1 1-1,-1-1 1,0 1 0,0-1-1,-1 1 1,1 0 0,1 4-1,-2 22 20,0-22-22,0 0 1,0 0 0,2 12-1,-2-19-3,0 0 0,0 0 0,0 0 0,0 1 0,0-1 0,0 0 0,0 0 0,0 0 0,0 0 0,0 0 0,0 0-1,0 1 1,0-1 0,1 0 0,-1 0 0,0 0 0,0 0 0,0 0 0,0 0 0,0 0 0,0 0 0,0 1 0,0-1 0,0 0 0,1 0 0,-1 0 0,0 0-1,0 0 1,0 0 0,0 0 0,0 0 0,0 0 0,0 0 0,1 0 0,-1 0 0,0 0 0,0 0 0,0 0 0,0 0 0,0 0 0,1 0 0,-1 0 0,0 0-1,0 0 1,0 0 0,0 0 0,0 0 0,0 0 0,1 0 0,-1 0 0,0 0 0,0 0 0,0 0 0,0 0 0,0-1 0,0 1 0,0 0 0,0 0 0,0 0-1,1 0 1,-1 0 0,0 0 0,0 0 0,0-1 0,4-6-249,-1-4-52,-2 9 288,-1 0 0,0 0-1,0 0 1,1 1 0,-1-1-1,1 0 1,0 1-1,-1-1 1,1 1 0,0-1-1,0 0 1,0 1 0,0 0-1,0-1 1,1 1 0,-1 0-1,0-1 1,0 1-1,1 0 1,-1 0 0,3-1-1,10-8 263,-12 9-182,-1-1-1,1 1 1,0 0-1,0 0 0,0 0 1,-1 0-1,1 0 1,0 0-1,0 0 1,0 0-1,1 1 1,2-1-1,8 1 473,-1 0-1,15 3 1,-16-2-201,-5-1-224,0 0 0,0-1-1,0 0 1,-1 0 0,1 0 0,0-1-1,0 1 1,-1-1 0,1-1 0,-1 1 0,0-1-1,0 0 1,6-5 0,-9 7-103,-1 0 0,0 0 0,0 0 0,0 0 0,0 0 1,0 0-1,-1 0 0,1-1 0,0 1 0,0 0 0,-1-1 0,2-2 0,0-19-1039,-2 20 777,2-15-205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11298,'0'1'6766,"1"1"-4719,3 8-2043,-2-1 273,0 1-1,-1-1 1,0 1 0,-1 0 0,0 12-1,0-19-218,-4 22 374,3-23-406,1-1 1,0 1-1,-1 0 1,1-1-1,0 1 1,0-1-1,0 1 1,0-1-1,0 1 0,0 0 1,0-1-1,1 4 1,2-27-287,-3 15 255,1 0 1,1 1-1,-1-1 1,5-12-1,-2 8 4,-3 6 5,1-1 0,0 1-1,1 0 1,-1 0 0,1 0 0,4-5 0,-5 8 7,0 0 1,0-1-1,0 1 1,0 1-1,0-1 0,1 0 1,-1 0-1,1 1 1,-1-1-1,1 1 0,3-1 1,-6 1-4,1 1 1,0 0 0,-1 0-1,1 0 1,0 0 0,-1 0-1,1-1 1,-1 1 0,1 0-1,0 0 1,-1 1 0,1-1-1,0 0 1,-1 0 0,1 0-1,-1 0 1,1 0 0,0 1-1,-1-1 1,1 0 0,-1 1-1,1-1 1,-1 0-1,1 1 1,-1-1 0,1 1-1,-1-1 1,1 0 0,-1 1-1,1-1 1,-1 1 0,0 0-1,1-1 1,-1 1 0,0-1-1,0 1 1,1-1 0,-1 1-1,0 0 1,1 3 52,0 0 1,0 0-1,-1 0 1,1 0-1,-1 4 1,-3 93 1675,3-101-1740,0 0-1,0 1 1,0-1-1,0 0 1,0 0-1,0 0 0,0 0 1,0 0-1,0 0 1,0 0-1,0 0 1,0 0-1,0 0 1,0 0-1,0 0 1,0 0-1,0 0 0,0 0 1,0 0-1,0 0 1,0 0-1,-1 0 1,1 0-1,0 0 1,0 0-1,0 0 0,0 0 1,0 0-1,0 0 1,0 0-1,0 0 1,0 0-1,0 0 1,0 0-1,0 0 1,0 0-1,0 0 0,-1 0 1,1 0-1,0 0 1,0 0-1,0 0 1,0 0-1,0 0 1,0 0-1,0 0 0,0 0 1,0 0-1,0 0 1,0 0-1,0 0 1,0 0-1,0 0 1,0 0-1,0 0 0,0 0 1,0 0-1,0 0 1,0-1-1,0 1 1,0 0-1,0 0 1,0 0-1,-5-7-2136,2-7 1643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9682,'2'1'639,"-1"0"0,1 0 0,-1-1-1,1 1 1,-1 0 0,1 1 0,-1-1 0,0 0-1,1 0 1,-1 1 0,1 1 0,0-1-145,-1 0 0,1 1 0,-1-1 0,0 1 0,0-1 0,1 5 0,-1 3-182,1-1-1,-2 1 1,1 13 0,-1-5 551,0-4-642,1-1 0,1 1 1,0-1-1,1 0 1,8 25-1,-10-34-199,1 0 0,0 1-1,1-1 1,-1-1 0,1 1 0,-1 0-1,1 0 1,0-1 0,0 0 0,1 1-1,-1-1 1,1-1 0,0 1 0,-1 0-1,1-1 1,0 0 0,1 0 0,-1 0-1,0 0 1,1-1 0,4 2 0,-6-2-24,1-1 0,-1 1 0,1-1 0,-1 0 0,1 0 1,-1 0-1,1 0 0,-1 0 0,1-1 0,-1 1 1,1-1-1,-1 0 0,1 0 0,-1-1 0,5-2 0,-4 2-38,-1 0-1,1-1 0,-1 0 1,0 0-1,0 0 0,0 0 1,0-1-1,0 1 0,-1-1 0,0 1 1,3-6-1,-1 0-28,0-1-1,-1 0 1,0 0-1,0 0 1,-1 0-1,-1-1 1,0 1-1,0 0 1,-2-18-1,1 22 119,-1-5-68,1 11 40,0 0 1,0 0-1,0 0 1,0-1-1,0 1 1,0 0-1,0 0 0,0-1 1,0 1-1,0 0 1,0 0-1,0 0 1,0-1-1,-1 1 1,1 0-1,0 0 1,0 0-1,0-1 1,0 1-1,0 0 1,-1 0-1,1 0 0,0 0 1,0 0-1,0 0 1,-1-1-1,1 1 1,0 0-1,0 0 1,-1 0-1,1 0-10,0 0 0,0 0 0,-1 0 0,1 0 0,0 0 0,0 1 0,0-1 1,0 0-1,-1 0 0,1 0 0,0 0 0,0 0 0,0 0 0,0 1 0,0-1 0,0 0 0,-1 0 0,1 0 0,0 0 0,0 0 0,0 1 0,0-1 0,0 0 0,0 0 0,0 0 0,0 1 0,0-1 0,0 0 0,0 0 1,0 0-1,0 0 0,0 1 0,0-1 0,0 1 3,-3 7 30,1 1 1,0 0-1,0-1 1,1 1-1,0 18 1,1-24-32,0 0-20,0 1-1,0-1 1,1 1 0,-1-1 0,1 0 0,0 1 0,0-1 0,0 0-1,0 0 1,1 1 0,-1-1 0,1 0 0,0-1 0,0 1 0,0 0 0,0 0-1,0-1 1,1 1 0,-1-1 0,1 0 0,0 0 0,2 2 0,-3-3-174,-1-1 1,1 1-1,-1-1 0,1 1 1,0-1-1,-1 0 1,1 0-1,0 0 1,-1 0-1,1 0 1,0 0-1,-1 0 0,1-1 1,-1 1-1,1 0 1,0-1-1,-1 1 1,3-2-1,-1 1 22,19-8-726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9450,'1'29'8709,"-1"-8"-5488,-3 36 0,3-49-2919,0-7-432,0-5-727,0 2 808,0 1 0,0-1 0,0 1 1,1-1-1,-1 0 0,0 1 0,1 0 1,0-1-1,-1 1 0,2-2 0,2-7-42,15-31-87,-17 39 179,-1-1 0,1 0 0,0 0 0,0 1 0,0-1 0,0 1 0,0 0 0,1 0 0,-1-1 1,1 2-1,-1-1 0,1 0 0,4-2 0,-5 3 20,-1 1 0,0 0 1,1-1-1,-1 1 1,0 0-1,1 0 0,-1 0 1,0 0-1,1 0 1,-1 0-1,0 1 0,1-1 1,-1 0-1,0 0 1,1 1-1,-1-1 0,0 1 1,0 0-1,0-1 0,1 1 1,-1 0-1,0-1 1,0 1-1,0 0 0,0 0 1,0 0-1,0 0 1,0 0-1,0 2 0,2 1 51,0 1-1,-1-1 0,0 1 1,0-1-1,0 1 1,1 8-1,-1-7-52,0 1 1,5 10-1,-6-15-84,1 0 1,-1 0-1,1 0 0,-1 0 1,1 0-1,0 0 0,-1 0 0,1-1 1,0 1-1,0 0 0,3 0 1,0 1-450,1 0 0,0-1 0,0 0 1,0 0-1,1-1 0,-1 0 0,0 0 1,0 0-1,1-1 0,-1 0 0,13-1 0,16-4-937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186 233 5641,'1'-4'644,"-1"1"0,-1-1 1,1 1-1,0-1 0,-1 1 0,0 0 0,0-1 0,0 1 0,0 0 1,0 0-1,-1 0 0,1 0 0,-1 0 0,0 0 0,0 0 0,0 0 0,0 0 1,-5-4-1,5 5-421,-1 0 0,1 1 1,-1-1-1,1 0 0,-1 1 0,0-1 1,0 1-1,0 0 0,0 0 0,0 0 1,0 0-1,0 1 0,0-1 0,0 1 1,0 0-1,0 0 0,0 0 0,0 0 1,0 0-1,0 1 0,-4 0 1,1 1-115,0 1 0,1-1 0,-1 1 0,1 0 1,0 0-1,0 1 0,0-1 0,0 1 0,1 0 1,0 1-1,-1-1 0,1 1 0,-4 6 0,6-7-87,0-1 0,-1 1 0,1-1 0,0 1 0,1 0 0,-1 0 0,1 0 0,0 0-1,0 0 1,0 0 0,0 0 0,1 0 0,-1 0 0,1 0 0,0 0 0,1 1-1,-1-1 1,1 0 0,-1 0 0,3 5 0,-2-7-19,-1 0 0,1 0 0,0 0 1,0-1-1,0 1 0,0 0 0,1-1 0,-1 1 1,0-1-1,1 1 0,-1-1 0,1 1 0,-1-1 0,1 0 1,0 0-1,-1 0 0,1 0 0,0 0 0,0 0 0,0-1 1,0 1-1,0-1 0,-1 1 0,1-1 0,0 1 0,0-1 1,0 0-1,0 0 0,1 0 0,-1 0 0,0-1 1,-1 1-1,5-1 0,-2-1-31,0 1-1,0-1 1,0 1 0,0-1-1,0 0 1,0-1 0,0 1-1,-1-1 1,1 1 0,-1-1-1,0 0 1,0 0 0,0-1-1,0 1 1,2-4 0,4-9-270,-1 1 0,-1-1 0,-1-1 0,5-17 0,12-70-644,-23 103 941,5-39-144,-4 36 174,-1-1-1,0 1 1,0 0-1,-1-1 1,1 1-1,-3-8 1,3 12-23,0 0-1,0 0 1,0 0 0,0 0 0,0 0 0,0 0 0,0 0 0,0 0 0,0-1 0,0 1 0,0 0-1,0 0 1,0 0 0,-1 0 0,1 0 0,0 0 0,0 0 0,0 0 0,0 0 0,0 0-1,0 0 1,0 0 0,0 0 0,0 0 0,-1-1 0,1 1 0,0 0 0,0 0 0,0 0-1,0 0 1,0 0 0,0 0 0,0 0 0,0 0 0,-1 0 0,1 0 0,0 0 0,0 0-1,0 0 1,0 1 0,0-1 0,0 0 0,0 0 0,0 0 0,-1 0 0,1 0 0,0 0-1,0 0 1,0 0 0,0 0 0,0 0 0,0 0 0,0 0 0,0 0 0,0 0 0,0 1-1,0-1 1,0 0 0,-1 0 0,-1 3 78,1 0 0,-1 0 0,0 0 0,1 0 0,0 0 0,-1 1 1,1-1-1,0 0 0,0 5 0,-1 2 89,-3 10 160,1 0-1,-2 36 1,5 41 319,2-89-589,-2 2 32,2 0 0,-1-1 0,2 1 0,-1-1 0,4 12-1,-4-18-80,0-1 0,0 0-1,0 1 1,0-1 0,0 0-1,1 0 1,-1 0-1,1 0 1,-1 0 0,1 0-1,0 0 1,0-1-1,0 1 1,0 0 0,0-1-1,0 0 1,0 1 0,0-1-1,0 0 1,1 0-1,-1 0 1,1-1 0,-1 1-1,5 0 1,-3-1-82,-1 0 0,1 0 0,-1 0 1,1-1-1,-1 1 0,1-1 0,-1 0 0,1 0 0,-1-1 1,0 1-1,1 0 0,-1-1 0,6-4 0,3-3-1325,22-19 0,-32 26 1136,25-24-2283,-3 2 990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9986,'9'6'1780,"62"40"5881,-61-38-7137,-1 0 0,0 0 1,-1 1-1,15 18 1,-14-13-217,0 0 0,-1 1 0,-1 0 0,0 0 0,-2 1 0,1 0 0,-2 0 0,5 32 0,-6-27-152,-2-1 0,0 0-1,-1 1 1,-2-1 0,0 0-1,-9 39 1,7-44-94,-1 0 0,0-1 0,-12 22 1,12-28-138,1 0 0,-1-1 1,-1 0-1,1 1 1,-1-2-1,-1 1 0,-8 6 1,12-10-223,-1 0 0,0-1 0,0 0 1,0 0-1,0 0 0,0 0 0,0-1 0,-9 3 1,-4-3-623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71 127 9794,'-48'22'9255,"47"-21"-9065,-1-1 1,1 1-1,0-1 0,0 1 0,0-1 0,-1 1 0,1 0 0,0 0 0,0-1 0,0 1 0,0 0 0,0 0 1,1 0-1,-1 0 0,0 0 0,0 0 0,1 1 0,-1-1 0,0 0 0,1 0 0,-1 0 0,1 1 0,0-1 1,-1 0-1,1 2 0,0 0-24,0 0 1,0 0 0,0 0 0,1 0-1,0 0 1,-1 0 0,1 0-1,0-1 1,0 1 0,3 4 0,-3-6-156,0 1 0,1 0 1,-1 0-1,1-1 1,-1 1-1,1-1 1,0 1-1,0-1 1,-1 1-1,1-1 1,0 0-1,0 0 1,0 0-1,5 1 1,-13-16 93,4 10-125,-3-4-314,1 1-2036,1 0-3687,4 7 6055,0 0 0,0-1 0,1 1-1,-1 0 1,0 0 0,0-1 0,0 1-1,0 0 1,0 0 0,0 1 0,1-1-1,1 0 156,12-1 597,0 0-1,-1 0 1,29-8 0,-39 7-587,0 1 1,0-1-1,0 0 1,0 0-1,0-1 0,0 1 1,-1-1-1,1 0 0,-1 0 1,0 0-1,0 0 1,0 0-1,0-1 0,0 0 1,-1 1-1,0-1 1,1 0-1,-1 0 0,-1 0 1,3-6-1,-3 6-96,0 0-1,0 0 0,0-1 1,0 1-1,-1-1 1,0 1-1,0 0 0,0-1 1,0 1-1,-1-1 1,1 1-1,-1 0 1,0-1-1,-1 1 0,1 0 1,-1 0-1,1 0 1,-5-7-1,5 9-55,-1 1-1,1-1 0,0 0 1,-1 1-1,1-1 1,-1 1-1,1 0 1,-1 0-1,0-1 1,0 1-1,1 0 1,-1 0-1,0 0 1,0 1-1,0-1 1,0 0-1,-4 0 1,3 1-1,1 0 0,-1 0-1,0 0 1,0 0 0,0 1 0,1-1 0,-1 1 0,0 0-1,0 0 1,1 0 0,-5 2 0,1 1 2,0 0 0,0 0 1,1 0-1,0 0 0,0 1 0,0 0 1,0 0-1,1 0 0,-8 12 0,8-10-6,1 1-1,0-1 0,0 1 0,0 0 0,1 0 0,0 0 0,1 0 0,-1 0 0,2 0 0,-1 0 0,1 0 1,1 1-1,-1-1 0,1 0 0,1 0 0,1 8 0,-1-11-11,-1 0 1,1 0-1,0 0 1,0-1-1,1 1 1,-1-1-1,1 0 0,0 0 1,0 0-1,0 0 1,1 0-1,-1 0 0,1-1 1,0 0-1,0 0 1,0 0-1,1 0 1,-1-1-1,1 1 0,-1-1 1,1 0-1,0-1 1,0 1-1,0-1 1,0 0-1,9 1 0,-7-2-310,1 0 0,-1 0-1,1-1 1,0 0-1,-1-1 1,0 1-1,1-1 1,-1-1-1,9-3 1,-9 2-834,0 1 0,0-1 0,-1 0 0,1-1 0,6-6 0,5-7-1048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6361,'0'-1'11018,"1"4"-5510,4 32-4435,-5-18-787,0-10-161,1-1 1,-1 1-1,1 0 1,0 0-1,4 12 1,-4-16-89,0 0 1,0 0 0,1-1 0,-1 1 0,1 0-1,2 2 1,-4-4-33,1 0 0,0 0 0,0 0 0,0 0 0,-1-1 0,1 1 0,0 0 0,0-1 0,0 1 0,0 0 1,0-1-1,0 1 0,1-1 0,-1 0 0,0 1 0,0-1 0,0 0 0,2 1 0,-2-1-5,-1 0 1,0-1 0,1 1-1,-1 0 1,0 0 0,1 0 0,-1 0-1,0 0 1,0 0 0,1 0-1,-1-1 1,0 1 0,0 0-1,1 0 1,-1 0 0,0-1-1,0 1 1,1 0 0,-1 0-1,0-1 1,0 1 0,0 0-1,1 0 1,-1-1 0,0 1 0,0 0-1,0-1 1,0 1 0,0-1-1,2-11 6,-1 5-3,18-91-44,-16 86-107,1 0 0,0 0 0,1 0 0,1 0 1,12-19-1,-16 28-53,0 0 1,0 0 0,0 1-1,0-1 1,0 1-1,1-1 1,-1 1-1,1 0 1,0 0-1,0 0 1,-1 0-1,1 0 1,0 1 0,1 0-1,-1-1 1,0 1-1,0 0 1,1 0-1,-1 1 1,0-1-1,1 1 1,-1 0-1,1 0 1,-1 0 0,4 0-1,21 6-819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86 4793,'-1'0'9196,"1"2"-3820,3 6-2468,8 16-3140,27 58 2157,2 2 192,-40-85-2112,-1 0 0,0 0 0,0 0 0,1 0 0,-1 0 0,1-1 0,-1 1 0,1 0 0,-1 0 0,1 0 0,-1-3 0,-2-8 0,-1 0-2,0 2-2,0 0 0,1-1 0,1 0 0,0 0 0,-1-11 1,2 11-1,1 0 1,0 0 0,1-1-1,0 1 1,1 0 0,5-20 0,-6 27-2,1 0 1,-1 1-1,1-1 1,0 0-1,0 0 1,0 1-1,1 0 1,-1-1 0,1 1-1,0 0 1,0 0-1,0 0 1,0 0-1,0 1 1,1 0-1,-1-1 1,1 1-1,-1 0 1,1 0-1,0 1 1,6-3 0,2 2-49,-1 0 0,1 0 0,-1 1 0,22 1 1,-26 0-10,0 1 1,-1 0-1,1 0 0,-1 0 1,0 1-1,1 0 1,-1 0-1,0 1 1,11 6-1,-13-6-315,-1 0-1,0 0 1,1 1-1,-2-1 1,1 1-1,0-1 1,-1 1-1,1 0 1,-1 0-1,-1 0 1,1 1-1,0-1 1,-1 0-1,2 8 1,0 2-582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 7602,'-30'-4'4929,"-38"1"0,78 5-1371,22 4-3565,12-1 303,1-3 0,47-3 0,-55-2-250,60-2 186,-80 5-400,-1 0 0,1 2 0,27 5 0,-27-1-1175,-17-6 1300,1 0 1,-1 0-1,0 0 1,0 0-1,0 0 1,0 0-1,1 0 1,-1 0-1,0 0 1,0 0-1,0 0 1,0 0-1,0 1 1,1-1-1,-1 0 1,0 0-1,0 0 1,0 0 0,0 0-1,0 0 1,0 1-1,1-1 1,-1 0-1,0 0 1,0 0-1,0 0 1,0 0-1,0 1 1,0-1-1,0 0 1,0 0-1,0 0 1,0 0-1,0 1 1,0-1-1,0 0 1,0 0-1,0 0 1,0 0-1,0 1 1,-8 6-1038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4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5601,'-9'-5'2969,"9"5"-601,4 5-215,4 10-297,0 10-55,0 11-249,0 2-296,-3 9-464,1-3-216,0-2-271,4-3-121,0-14-144,2-6 32,0-13-833,-2-6-287,-6-23 624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8498,'7'16'3064,"10"28"2384,-13-33-4748,-1 1-1,0 0 1,3 22-1,-3 77 1325,4 24-1200,-1-75-631,-6-60-161,-1-3-28,1-12-21,2-5 12,2 0 0,5-23 0,-8 38 7,1 0-1,0-1 1,0 1 0,0 0 0,0 0 0,1 0-1,0 1 1,0-1 0,0 1 0,0-1-1,7-5 1,-8 8 5,0 1 0,0 0 0,-1-1 0,1 1-1,0 0 1,0 0 0,0 0 0,0 1 0,0-1 0,1 0 0,-1 1-1,0-1 1,0 1 0,0 0 0,0 0 0,1 0 0,-1 0 0,0 0-1,0 0 1,0 1 0,1-1 0,-1 1 0,0-1 0,0 1-1,0 0 1,0 0 0,0 0 0,3 2 0,-1 0 60,0 0 1,-1 0-1,1 0 0,-1 1 1,1-1-1,-1 1 0,0 0 0,-1 0 1,1 0-1,-1 0 0,1 0 1,-1 1-1,0-1 0,-1 1 1,3 7-1,0 8 282,0 1 0,1 26 0,-4-31-271,0-3-35,-1-9-207,0 0-1,1 0 1,-1 0-1,2 5 1,-2-9 145,0 0 1,0 0 0,0 0-1,0 0 1,0 0-1,0 0 1,0 0-1,0 0 1,0 0-1,0 0 1,0 0-1,0 0 1,0 0-1,0 0 1,0 0 0,0 0-1,0 0 1,0 1-1,0-1 1,0 0-1,0 0 1,1 0-1,-1 0 1,0 0-1,0 0 1,0 0 0,0 0-1,0 0 1,0 0-1,0 0 1,0 0-1,0 0 1,0 0-1,0 0 1,0 0-1,0 0 1,0 0-1,0 0 1,0 0 0,0 0-1,0 0 1,0 0-1,0 0 1,0 0-1,0 0 1,0 0-1,0 0 1,1 0-1,-1 0 1,0 0 0,0 0-1,0 0 1,0 0-1,0 0 1,0 0-1,0 0 1,0 0-1,0 0 1,0 0-1,0 0 1,0 0-1,0 0 1,4-6-670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51 11106,'3'11'1972,"-1"0"0,-1 0 0,1 11 0,-1-8-629,4 26-1,-4-37-1194,0 1 0,0-1 0,0 1 0,1-1-1,-1 0 1,1 1 0,0-1 0,0 0 0,0 0-1,0 0 1,5 4 0,-4-5-128,-1 0 0,1 0 0,-1 0 0,1-1-1,-1 1 1,1-1 0,0 0 0,0 0 0,0 0 0,0 0 0,0 0 0,0-1-1,0 1 1,0-1 0,0 0 0,0 0 0,0 0 0,0 0 0,0 0 0,0-1 0,0 1-1,0-1 1,0 0 0,0 0 0,0 0 0,0-1 0,3-1 0,-3 1-35,0 1 1,0-1-1,0 0 1,-1-1 0,1 1-1,-1 0 1,1-1-1,-1 0 1,0 1 0,0-1-1,0 0 1,0 0-1,0 0 1,-1 0-1,1-1 1,-1 1 0,0 0-1,0 0 1,0-1-1,0 1 1,-1-1 0,1 1-1,-1-6 1,-1 4-42,0 0 0,0 0 0,0 0 0,-1 0 0,1 0 0,-1 1 0,0-1 0,-1 1 0,1-1 1,-1 1-1,0 0 0,0-1 0,0 2 0,-1-1 0,-4-4 0,0 1 12,-1-1-1,0 1 1,-1 1-1,1 0 1,-19-9-1,22 13 55,-1 0-1,1-1 1,-1 2 0,0-1-1,1 1 1,-1 0 0,-10 0 0,14 1 3,0 1 1,0-1 0,0 0 0,0 1 0,0 0 0,0-1 0,0 1 0,-4 2 0,5-2-2,1 0 0,-1 0-1,1 0 1,0 0 0,0 0 0,-1 0 0,1 1 0,0-1 0,0 0 0,0 1 0,0-1 0,0 1 0,0-1 0,0 1 0,1-1 0,-2 3 0,2-3-6,0 0 1,0 0-1,0 0 1,0 0 0,0 0-1,0 0 1,0 1-1,0-1 1,0 0 0,0 0-1,0 0 1,1 0 0,-1 0-1,1 0 1,-1 0-1,1 0 1,-1 0 0,1 0-1,-1 0 1,1 0-1,0 0 1,-1 0 0,1-1-1,0 1 1,0 0 0,0 0-1,0-1 1,-1 1-1,1 0 1,0-1 0,2 1-1,2 2 7,0-1-1,0 0 1,0 0-1,1-1 1,7 2-1,2-1 3,0 0 0,0-2-1,28-2 1,45-10 6,-13 0 7,-70 11-23,-1 1-1,0 0 0,0 0 0,0 0 0,0 0 1,0 1-1,0 0 0,5 1 0,-8-2 1,1 1-1,0 0 1,-1-1-1,1 1 1,-1 0-1,0 0 1,1 0-1,-1 0 1,0 0-1,1 1 1,-1-1 0,0 0-1,0 0 1,0 1-1,0-1 1,0 1-1,0-1 1,-1 1-1,1-1 1,0 1-1,0 1 1,1 6 64,-1 0 1,0 0 0,0 1 0,-1 15 0,0 1 75,0-24-127,1 0-8,-1-1 0,0 1 0,0-1 0,0 1 0,0-1 0,0 1 1,0-1-1,-1 1 0,1 0 0,0-1 0,-1 0 0,1 1 0,-1-1 0,1 1 0,-3 2 0,3-4-11,-1 0 0,1-1 0,-1 1 0,0 0 0,1 0 1,-1-1-1,1 1 0,-1 0 0,1-1 0,-1 1 0,1 0 0,-1-1 0,1 1 0,-1-1 0,1 1 0,0-1 0,-1 1 0,1-1 0,-1 0 0,0-1-16,0 0 0,0 0-1,1-1 1,-1 1-1,1 0 1,-1 0-1,1-1 1,0 1-1,0-3 1,0 0-21,0 1 9,0 0-1,0-1 0,1 1 0,0 0 0,0-1 0,0 1 0,1 0 0,-1 0 0,1 0 0,0 0 0,2-3 0,-1 2 16,1 0 0,-1 0 0,1 0-1,0 0 1,0 1 0,0 0-1,6-5 1,-9 9 18,0-1 0,-1 1 1,1-1-1,0 1 0,0-1 0,0 1 0,0-1 1,0 1-1,0 0 0,0-1 0,0 1 0,-1 0 1,1 0-1,0 0 0,0 0 0,0 0 0,0 0 1,0 0-1,0 0 0,0 0 0,0 0 0,0 1 1,0-1-1,0 0 0,0 1 0,0-1 0,0 1 1,0-1-1,-1 1 0,1-1 0,0 1 1,0-1-1,0 1 0,0 1 0,3 2 50,-1 1 0,0-1 0,0 0 0,0 1 0,2 5 0,-2-3 32,3 6 125,6 20 0,-7-18-119,-5-14-94,0-1 0,0 0 0,0 0 0,0 1 0,0-1 0,0 0 0,1 0 0,-1 0 0,0 1 0,0-1 0,0 0 0,0 0 0,0 1 0,0-1 0,0 0 0,0 0 0,0 0-1,1 1 1,-1-1 0,0 0 0,0 0 0,0 0 0,0 0 0,1 1 0,-1-1 0,0 0 0,0 0 0,0 0 0,1 0 0,-1 0 0,0 0 0,0 0 0,1 0 0,-1 0 0,0 0 0,1 1 0,3-9-383,0 1 298,1-2 40,1 0 0,0 0 0,1 1 0,11-12 0,-6 7 21,-5 5 17,18-17 1,-24 25 14,0-1 0,0 0 0,0 0 0,0 1 0,0-1 0,0 0 0,0 1 0,0-1 0,0 1 0,1 0-1,-1-1 1,0 1 0,0 0 0,1 0 0,-1-1 0,0 1 0,0 0 0,3 1 0,-3-1 16,1 1 1,-1 0 0,0-1 0,1 1-1,-1 0 1,0 0 0,0 0 0,0 0-1,0 0 1,0 0 0,0 0 0,0 0-1,0 0 1,0 0 0,0 1 0,-1-1-1,2 2 1,8 26 369,-9-28-374,6 31 303,-5-22-489,0-1-1,0 0 1,7 17 0,-9-26 92,1 0 1,-1 1-1,0-1 1,0 0 0,0 1-1,0-1 1,0 0 0,1 0-1,-1 1 1,0-1-1,0 0 1,1 0 0,-1 1-1,0-1 1,0 0 0,1 0-1,-1 0 1,0 0 0,0 1-1,1-1 1,-1 0-1,0 0 1,1 0 0,-1 0-1,0 0 1,1 0 0,-1 0-1,0 0 1,1 0 0,-1 0-1,0 0 1,1 0-1,-1 0 1,0 0 0,1 0-1,-1 0 1,0 0 0,1 0-1,4-8-895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9690,'61'-31'4353,"-50"51"-1600,-3 5-745,-4 13-192,-2 3-303,4 9-657,2 4-256,6-4-344,4-1-80,-5-13-96,-2-8-16,-2-9-40,-1-9-176,-1-10-872,-3-2-584,-4-21-2241,-4-3 2352</inkml:trace>
  <inkml:trace contextRef="#ctx0" brushRef="#br0" timeOffset="1">21 34 6473,'3'-3'652,"0"0"0,1 0-1,0 0 1,-1 0 0,1 1-1,0-1 1,0 1 0,0 0-1,1 0 1,-1 0 0,1 1-1,-1 0 1,0 0 0,1 0-1,0 0 1,7 0 0,-5 1-226,-1 1 0,1-1 0,-1 1 0,0 0 0,1 1 0,10 3 0,-14-4-292,0 1 1,0-1-1,0 1 0,-1 0 0,1 0 1,0-1-1,-1 2 0,1-1 0,-1 0 1,1 1-1,-1-1 0,0 1 0,0-1 1,0 1-1,1 3 0,-1-2-49,0 0 0,-1 1 0,1-1 0,-1 1 0,0-1 0,0 1 0,0-1 0,-1 1 0,0-1 0,0 1 0,0 0 0,0-1 0,-1 1 0,1-1 0,-1 1 0,0-1 0,-1 1 0,1-1 0,-1 0 0,0 0 0,0 1 0,0-1 0,-1-1 0,1 1 0,-1 0 0,0 0 0,0-1 0,0 0 0,-7 6 0,8-8-145,0 1 1,-1-1-1,1 1 1,-1-1-1,1 0 1,-1 0-1,0 0 0,-4 1 1,5-2-164,1 1-1,-1-1 1,0 0 0,1 0 0,-1 0-1,0 0 1,1 0 0,-1 0 0,0 0-1,1-1 1,-1 1 0,0-1 0,1 1-1,-1-1 1,1 1 0,-3-2-1,4 1 94,-1 1 0,1 0 1,-1-1-1,1 1 0,0 0 0,-1-1 0,1 1 0,-1-1 0,1 1 0,0-1 0,-1 1 0,1-1 0,0 1 0,0-1 0,-1 1 0,1-2 0,0 0-17,0 0 0,0 1 0,0-1 0,1 0 0,-1 0 0,0 1 1,2-3-1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9114,'0'1'7612,"-4"5"-6347,3-2 2055,-9 69-1326,9-69-1921,1 0 1,-1 0-1,1 0 0,1 0 1,-1 1-1,0-1 0,1 0 0,0 0 1,0 0-1,0 0 0,1 0 1,-1 0-1,1-1 0,0 1 1,0 0-1,0-1 0,5 6 1,-4-6-57,1 0 1,-1 0 0,1 0 0,0 0 0,0-1 0,0 0-1,0 0 1,0 0 0,0 0 0,0-1 0,1 1-1,-1-1 1,1 0 0,7 0 0,1 0 7,-9-1-16,-1 0-1,0 0 1,1 0 0,-1 1 0,1-1 0,-1 1-1,0 0 1,1 0 0,-1 0 0,4 2-1,-4 1 36,-7-2 330,-2-1 326,-69 25-289,72-25-412,1 0 1,-1-1 0,0 1 0,0 0-1,0-1 1,1 1 0,-1-1-1,0 0 1,0 0 0,0 0 0,0-1-1,0 1 1,-4-2 0,7 2-86,0 0 0,0 0 0,-1 0 0,1 0 0,0-1 0,0 1 0,0 0 0,-1 0 0,1 0 0,0-1 0,0 1 0,0 0 0,0 0 0,0-1 0,-1 1 0,1 0 0,0-1 0,0 1 0,0 0 0,0 0 0,0-1 1,0 1-1,0 0 0,0-1 0,0 1 0,0 0 0,0 0 0,0-1 0,0 1 0,0 0 0,0-1 0,0 1 0,1 0 0,-1-1 0,3-7-86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11362,'6'-2'1030,"-5"1"-743,1 0 0,-1 1 1,0-1-1,0 1 0,0-1 0,0 1 0,1 0 1,-1 0-1,0-1 0,2 1 0,0 4 1162,-4 6-144,-1 1-661,1 0 0,0-1 1,0 1-1,1 0 0,1 0 0,2 19 0,-2-26-573,0 0 0,0-1 0,0 1 0,1-1 0,-1 0 0,1 1 0,0-1 0,0 0 0,0 0 0,3 3 0,-3-4-62,0 0-1,1 0 1,-1-1-1,0 1 0,0-1 1,1 1-1,-1-1 1,1 0-1,-1 0 1,1 0-1,-1 0 1,1-1-1,0 1 1,0-1-1,3 1 0,-1-1-1,-1 1-1,1-2 0,0 1 1,-1 0-1,1-1 0,-1 0 0,1 0 1,-1 0-1,6-2 0,-8 2-18,0 0 0,-1 0-1,1 0 1,0-1 0,0 1-1,-1 0 1,1-1 0,-1 1-1,1-1 1,-1 1 0,0-1 0,0 0-1,1 1 1,-1-1 0,0 0-1,-1 0 1,1 0 0,0 0 0,0 0-1,-1 0 1,1 0 0,-1-3-1,1 2-52,-1 0-1,0-1 1,0 1-1,0 0 1,0 0-1,-1-1 1,1 1-1,-1 0 1,0 0-1,0 0 1,0 0-1,0 0 1,0 0-1,-1 0 1,-2-4-1,0 2 21,0 1 0,0 0 0,0 0 0,-1 0-1,1 0 1,-1 0 0,-8-4 0,9 6 40,-13-8 22,0 0 0,-21-7 0,34 16 13,8 5-11,9 5 16,-7-5-17,0-2-1,0 1 0,0-1 0,1 0 0,-1 0 0,9 1 0,41 1 73,-20-1 22,-34-3-88,0 0 0,0 0 0,0 1 0,0-1 0,0 1 0,0-1 0,-1 1 1,1 0-1,0 0 0,0-1 0,-1 1 0,1 1 0,-1-1 0,1 0 0,-1 0 0,1 0 0,-1 1 0,0-1 1,2 4-1,0 0 90,0 0 0,-1 0 1,0 1-1,0 0 1,1 6-1,-3-10-86,16 66 596,-17-71-846,1 0-1,-1 0 1,1 0 0,0-1-1,0 1 1,0 0 0,0 0-1,0 0 1,1-1-1,0 1 1,-1 0 0,1 0-1,2-3 1,2-7-499,1 1 1,7-11-1,-7 13 426,0 0-1,7-19 1,-7 18 661,-6 11-323,0 0 0,0-1 0,1 1 1,-1 0-1,0 0 0,0 0 0,0 0 0,0 0 0,1 0 1,-1-1-1,0 1 0,0 0 0,0 0 0,1 0 0,-1 0 0,0 0 1,0 0-1,1 0 0,-1 0 0,0 0 0,0 0 0,0 0 1,1 0-1,-1 0 0,0 0 0,0 0 0,0 0 0,1 1 1,-1-1-1,2 1 166,0 1 0,-1-1 0,1 1 0,-1 0 0,0 0 0,1 0 0,-1 0 0,1 2 0,31 60 1961,-8-13-1741,-19-42-640,-6-9 186,0 0 1,0 0-1,0 0 1,1 1-1,-1-1 1,0 0-1,0 0 0,0 0 1,0 0-1,0 0 1,0 1-1,0-1 1,0 0-1,0 0 0,0 0 1,1 0-1,-1 0 1,0 0-1,0 0 1,0 0-1,0 1 0,0-1 1,0 0-1,1 0 1,-1 0-1,0 0 1,0 0-1,0 0 1,0 0-1,1 0 0,-1 0 1,0 0-1,0 0 1,0 0-1,0 0 1,0 0-1,1 0 0,-1 0 1,0 0-1,0 0 1,0 0-1,0 0 1,1 0-1,-1 0 1,0 0-1,0-1 0,0 1 1,0 0-1,1-4-396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5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57 125 3569,'-31'-39'2171,"29"36"-1800,0 0 0,1-1 0,-1 1 0,1 0 0,-1-1 0,1 1 0,0-1 0,0 1 0,1-1 1,-1-4-1,-2-8 1405,2 9-812,0 4-390,1 1 0,-1-1 1,0 1-1,1-1 1,-1 1-1,-2-3 0,2 18 1803,2 1-1992,13 171 2038,-10-163-2371,0-1 0,2 0 0,0-1-1,1 1 1,1-1 0,16 29 0,-19-41-34,0 0 1,1 0-1,-1-1 0,2 0 0,-1 0 0,1 0 1,13 9-1,-17-14-15,0 1 0,0-1 0,0-1 0,1 1 1,-1 0-1,1-1 0,0 0 0,-1 0 0,1 0 0,0 0 0,0 0 0,-1-1 1,1 0-1,0 0 0,0 0 0,0 0 0,0 0 0,-1-1 0,1 0 0,0 0 1,6-2-1,-4 0-6,1-1 0,-1 1 0,0-2 0,0 1 0,-1 0 0,1-1 0,-1 0 0,0 0 0,0-1 0,-1 0 0,5-6 0,4-9-8,20-42-1,-25 45 16,9-29 0,-15 39-58,0-1 0,0 0 1,-1 0-1,0 0 0,0-14 0,-1 21-24,0 0-1,-1 0 0,1 0 1,0 0-1,0 0 0,-1 0 1,0 0-1,1 0 0,-1 0 1,0 0-1,0 0 0,0 1 0,0-1 1,0 0-1,0 1 0,-3-4 1,2 4-68,1 0-1,-1 0 1,1 0 0,-1 0 0,0 1-1,1-1 1,-1 0 0,0 1 0,0 0 0,0-1-1,1 1 1,-1 0 0,0 0 0,0 0 0,0 0-1,0 0 1,1 0 0,-5 1 0,-23 9-986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11 9194,'0'7'4025,"-2"-12"-1433,-4-2-727,1 3 103,0 3-191,-1 3-577,1 2-296,-7 7-456,-1 3-168,-3 8-416,-1-2-472,2 4 1152,6 6-616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 9642,'0'0'136,"0"0"1,0 0-1,0 0 1,0 0-1,0 0 0,0 0 1,-1 0-1,1 0 0,0 0 1,0 0-1,0 0 1,0 0-1,0 0 0,0 0 1,0 0-1,0 0 0,0 0 1,0 0-1,0 0 0,0 0 1,0 0-1,0 0 1,0 0-1,0 0 0,0 0 1,0 0-1,0 0 0,0 0 1,0 0-1,0 0 1,0 0-1,0 0 0,0 0 1,0 0-1,0 0 0,0 0 1,0 0-1,0 0 0,0 0 1,0-1-1,0 1 1,0 0-1,0 0 0,0 0 1,0 0-1,0 0 0,0 0 1,0 0-1,0 0 1,0 0-1,0 0 0,0 0 1,0 0-1,0 0 0,0 0 1,0 0-1,0 0 1,0 0-1,-6 1 2221,-7 5-1133,9-5-956,1 1 1,0-1 0,-1 0 0,1 0 0,-1 0 0,-3 1 0,-17 4 449,22-5-676,0 0 0,0-1-1,0 1 1,0 0 0,1 0 0,-1 1 0,0-1-1,0 0 1,1 1 0,-1-1 0,1 1-1,-2 2 1,2-3-31,1 0-1,-1 0 0,1 1 0,0-1 1,0 0-1,0 0 0,0 1 1,0-1-1,0 0 0,0 1 1,0-1-1,1 0 0,-1 0 1,0 1-1,1-1 0,-1 0 0,1 0 1,-1 0-1,1 1 0,-1-1 1,1 0-1,1 2 0,8 9 38,0 1-1,0-1 0,21 18 1,-16-17 195,22 28 0,-36-40-196,0 1 0,0-1 0,0 1 0,0-1-1,0 1 1,0-1 0,-1 1 0,1-1-1,-1 1 1,1 0 0,-1-1 0,1 1-1,-1 0 1,0 0 0,0-1 0,0 1 0,0 0-1,0 0 1,0-1 0,-1 1 0,1 2-1,-1-3 1,0 1 0,0 0 0,0-1-1,0 1 1,0-1 0,0 1-1,-1-1 1,1 0 0,0 1-1,-1-1 1,1 0 0,-1 0 0,1 0-1,-1 0 1,0 0 0,1 0-1,-1-1 1,0 1 0,0 0-1,-1 0 1,-5 0-93,1 0 0,0 0 0,-1 0 0,1-1 0,0 0 0,-10-1 0,-1-1-1313,-24-6 0,26 3-48,5-2 540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 9498,'-24'-4'4249,"-4"3"-1817,10 0-1183,4-2 175,3 3-264,8 0-208,18 1-391,4 1-217,18 2-192,4 0-24,-5-2-32,0 1-32,-5-2-40,-1-1-16,-2 0-680,-3-1-513,-10 0-1511,-7 1 1560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19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8674,'10'-3'3641,"4"2"-1985,-1-2 16,3 5-183,-4-1-305,11 2-528,1 3-224,6-2-264,7 0-56,-3-4-256,-2-6-496,-10-4-1408,-4-2 1319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 7986,'-1'0'298,"0"-1"0,0 0 0,1 0 0,-1 1 0,1-1 1,-1 0-1,1 0 0,-1 0 0,1 0 0,-1 0 0,1 0 1,0 0-1,-1 0 0,1-1 0,0 1-166,-1 1-1,1-1 0,0 1 1,0-1-1,0 0 1,0 1-1,0-1 1,0 0-1,1 1 1,-1-1-1,0 1 1,0-1-1,0 0 1,0 1-1,1-1 1,-1 1-1,0-1 1,1 1-1,-1-1 1,0 1-1,1-1 1,-1 1-1,1-1 1,-1 1-1,1-1 1,0 0-40,0 1 0,-1 0 0,1 0 0,0 0 0,-1-1 0,1 1 0,-1 0 1,1 0-1,0 0 0,-1 0 0,1 0 0,0 0 0,-1 0 0,1 0 0,0 1 0,-1-1 1,1 0-1,0 0 0,-1 0 0,1 1 0,0 0 0,14 8 519,-11-6-369,28 20 1169,52 48 0,-78-65-1328,-1 0 1,0-1-1,0 2 0,0-1 1,0 1-1,-1-1 0,-1 1 1,1 0-1,-1 0 0,0 1 1,0-1-1,-1 1 1,0 0-1,-1-1 0,1 1 1,-2 0-1,1 0 0,-1 0 1,0 0-1,0-1 0,-3 13 1,1-9-23,-1-1 1,0 0-1,-7 15 1,8-21-63,1-1 0,-1 1 1,0-1-1,0 0 0,0 0 0,-1 1 1,1-2-1,-1 1 0,0 0 1,1 0-1,-1-1 0,0 0 0,-5 3 1,7-5-120,0 1 0,0-1 1,-1 0-1,1 0 1,-1 0-1,1 1 0,0-1 1,-1-1-1,1 1 0,0 0 1,-1 0-1,1 0 0,0-1 1,-1 1-1,1-1 1,0 1-1,0-1 0,0 1 1,-1-1-1,1 0 0,0 0 1,0 0-1,-2-1 0,-6-6-580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10898,'-1'-2'7650,"2"1"-4405,9 4-3784,6 3 806,-5-3-212,83 23 555,-76-22-485,0 0 1,1-2 0,30 1 0,-43-3-174,3-1-94,-1 1 1,0 0-1,0 0 1,0 1-1,1 0 1,7 3-1,-15-4 86,-1 0 1,0 0-1,1 0 1,-1 1-1,0-1 0,0 0 1,1 0-1,-1 0 1,0 0-1,0 0 1,1 1-1,-1-1 0,0 0 1,0 0-1,1 0 1,-1 1-1,0-1 0,0 0 1,0 0-1,0 1 1,1-1-1,-2 11-727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7402,'7'1'3776,"-9"3"-471,1 2-1489,1-6-311,0 0-9,11 2-288,9 4-183,34 7-305,-34-13-128,0-1-192,7-2-88,-2-1-128,2 1-72,-11 1-48,-4 2-216,-4 1-720,-4-1-456,9 4 719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 9266,'-3'-12'4302,"3"15"-1401,5 23-897,31 168 602,-2 3-2072,-31-182-559,0 0 1,2 0-1,0-1 1,0 1 0,2-1-1,7 14 1,-16-39-2343,-6-11 1480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8738,'1'0'259,"1"1"0,-1 0 0,0-1 1,0 0-1,0 1 0,1-1 0,-1 0 0,0 0 0,0 1 1,1-1-1,-1 0 0,0 0 0,0 0 0,1-1 0,-1 1 1,0 0-1,0 0 0,1-1 0,0 0 0,12-1 551,0 2-462,-1 1 0,1 0-1,0 1 1,-1 1 0,0 0 0,0 1 0,0 0-1,0 1 1,0 0 0,-1 1 0,0 0-1,14 11 1,-23-15-309,-1 0-1,0 0 1,1 0-1,-1 0 1,0 0-1,0 1 1,0-1-1,0 1 1,-1-1-1,1 1 1,-1 0-1,1-1 1,1 7-1,-3-7-20,1 1 0,-1-1 0,0 0-1,0 1 1,0-1 0,0 1 0,0-1-1,-1 1 1,1-1 0,-1 0 0,1 1-1,-1-1 1,0 0 0,0 1 0,0-1-1,0 0 1,-2 3 0,-2 2 11,0-1 0,0 0-1,0 0 1,-1-1 0,0 1 0,0-1-1,-9 6 1,-52 25 77,14-8-33,51-27-63,1 0 0,-1 0 0,1 0 0,-1 1 0,1-1 0,-1 0 0,1 0 0,0 1 0,-1-1 0,1 1 1,0-1-1,0 1 0,0 0 0,0-1 0,0 1 0,1 0 0,-1 0 0,0-1 0,1 1 0,-1 0 0,1 0 0,0 0 0,0 3 0,0-2 21,0 0 1,1 0-1,0-1 1,0 1-1,0 0 1,0 0-1,0-1 1,0 1 0,1-1-1,-1 1 1,1-1-1,0 0 1,0 1-1,2 1 1,1 1 53,1 0 0,0 0 0,-1-1 0,1 0 0,1 0 0,12 5 0,42 13 723,-43-17-554,33 15 0,-45-17-322,-1 0-1,1 0 1,-1 0-1,0 1 1,0 0 0,0 0-1,-1 1 1,0-1-1,7 9 1,-7-7-324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11218,'0'0'3749,"3"2"-2024,4 1-1416,-1-1 0,0 1 0,1-1 0,0 0 0,0-1 0,-1 0 0,11 1 0,-14-2-197,1 0-1,-1 0 0,1-1 1,-1 1-1,0-1 1,1 0-1,-1 0 0,1 0 1,-1 0-1,0 0 1,0-1-1,4-2 1,2-1 63,3-1 23,0 0 1,19-14-1,-26 16-173,0-1 1,0 1-1,0-1 1,-1 0 0,1 0-1,-1-1 1,4-6-1,-7 11-18,-1-1-1,1 0 0,0 0 1,0 0-1,-1 1 0,1-1 1,-1 0-1,1 0 0,-1 0 1,0 0-1,1-2 0,-2 2-3,1 1 1,0 0-1,0 0 0,-1 0 0,1 0 0,0 0 0,-1 0 0,1 0 0,-1 0 0,1 0 0,-1 1 0,0-1 1,1 0-1,-1 0 0,0 0 0,1 0 0,-1 1 0,0-1 0,0 0 0,0 1 0,-2-2 0,0 1 1,-1-1-1,0 1 1,0 0-1,0 0 1,0 0-1,0 0 1,0 1-1,0-1 1,0 1-1,0 0 1,0 0-1,0 1 1,0-1-1,0 1 1,0 0-1,0 0 1,0 0-1,0 1 1,1-1-1,-8 4 0,8-3 12,-1 0-1,1 0 0,0 1 0,0-1 1,0 0-1,0 1 0,0 0 1,0 0-1,1 0 0,-1 0 0,1 0 1,0 1-1,0-1 0,0 0 0,1 1 1,-1 0-1,1-1 0,0 1 0,-1 0 1,2 0-1,-2 6 0,2-6 9,0 0-1,1 0 1,-1 0-1,1 0 1,-1 0-1,1 0 1,1-1 0,-1 1-1,0 0 1,1-1-1,0 1 1,0-1-1,0 1 1,0-1 0,0 0-1,1 0 1,-1 0-1,1 0 1,0 0-1,0-1 1,0 1 0,7 3-1,-4-2-147,0-1 1,1 0-1,-1-1 0,1 1 0,-1-1 1,1 0-1,0-1 0,0 0 0,0 0 0,0 0 1,0-1-1,9-1 0,19-4-2617,1-6 1153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5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9242,'-9'-7'4113,"9"7"-1769,0 1-359,8 1-465,-8-2-312,0 0-616,10 1-231,16 0-281,38-1-40,-30-5-825,3-3-623,9 5 872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2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6353,'68'-16'3077,"-66"16"-2855,0 0 0,0-1 0,0 0 0,0 1 0,0-1 0,-1 0 0,1 0 0,0 0 0,0 0 0,-1 0 0,1 0 0,0 0 1,-1-1-1,0 1 0,3-3 0,-3 2 99,-1 0 0,1 1 0,-1-1 0,1 0 0,-1 0 1,1 0-1,-1 0 0,0 0 0,0 0 0,0-3 0,0 0 294,-1 0-293,1 0 0,-1 0-1,0 1 1,-1-1 0,1 0 0,-1 1-1,0-1 1,0 1 0,0 0-1,0-1 1,-1 1 0,0 0 0,0 0-1,0 1 1,0-1 0,-6-4-1,8 7-285,1 0 0,-1 0 0,-1 1 0,1-1 0,0 0 0,0 1-1,0-1 1,0 0 0,0 1 0,-1 0 0,1-1 0,0 1-1,0 0 1,-1-1 0,1 1 0,0 0 0,0 0 0,-1 0-1,1 0 1,0 0 0,-1 1 0,1-1 0,0 0 0,0 0-1,-1 1 1,1-1 0,0 1 0,0-1 0,0 1 0,0 0 0,0-1-1,0 1 1,0 0 0,-2 1 0,1 1-9,0 0 0,0 0 0,0 0 0,0 0 0,1 0 0,-1 0-1,1 0 1,0 1 0,-1-1 0,2 0 0,-2 6 0,-2 29 24,2 1 0,1 0-1,5 42 1,-2-54-33,2 0 0,9 36 0,22 48 40,-14-46-39,-21-64 18,2 4-224,-1 0 1,0 0-1,2 8 1,-3-13 148,0 1 0,0-1 1,0 0-1,0 0 0,0 0 0,0 0 0,0 1 0,0-1 0,0 0 1,0 0-1,0 0 0,0 0 0,0 0 0,0 1 0,0-1 1,0 0-1,0 0 0,-1 0 0,1 0 0,0 1 0,0-1 0,0 0 1,0 0-1,0 0 0,0 0 0,0 0 0,0 0 0,-1 0 0,1 1 1,0-1-1,0 0 0,0 0 0,0 0 0,0 0 0,-1 0 1,1 0-1,0 0 0,0 0 0,0 0 0,0 0 0,0 0 0,-1 0 1,1 0-1,-1 0-228,-1-1 0,1 0 0,0 1 0,0-1-1,0 0 1,0 0 0,-1 0 0,1 0 0,-1-1 0,-14-15-1142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10130,'22'-4'4209,"-4"-1"-2297,8-2-519,-3 5-49,-7-1-328,6 0-440,-2 1-176,7-2-1168,8 0-536,12 0 784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6 8418,'-10'-2'2428,"1"0"0,-17 0 0,20 2-1656,0 0-1,0 1 0,-1 0 0,-10 3 1,12-3-560,0 1 0,1 0 1,-1 0-1,1 1 0,-1-1 0,1 1 1,0 0-1,0 0 0,0 0 1,0 1-1,1-1 0,-1 1 1,1 0-1,0 0 0,-4 7 1,2-1-99,0 0 1,1 0-1,0 1 1,1-1 0,0 1-1,1-1 1,0 1-1,1 0 1,0 0-1,0 14 1,2 3-16,2 1 0,10 50 0,-2-40-7,22 57 0,-6-23-53,-25-68-301,0 0 0,-1 0 1,1 0-1,-1 0 0,0 1 0,-1-1 0,1 0 1,-1 1-1,-1 7 0,1-12 154,0-1-1,0 1 1,0-1 0,0 0-1,0 1 1,-1-1 0,1 1-1,0-1 1,0 0 0,0 1-1,-1-1 1,1 1-1,0-1 1,0 0 0,-1 1-1,1-1 1,0 0 0,-1 0-1,0 1 1,1-1 31,-1 0 0,1 0 0,-1 0 0,1 0 1,0 0-1,-1 0 0,1 0 0,-1-1 0,1 1 0,-1 0 0,1 0 0,0 0 1,-1-1-1,1 1 0,-1 0 0,1-1 0</inkml:trace>
  <inkml:trace contextRef="#ctx0" brushRef="#br0" timeOffset="1">11 263 8018,'-10'-4'4305,"20"-3"-40,1 0-2329,8 3-392,1-1-79,4 2-545,2-1-240,3 0-440,1 2-96,2-4-592,1 5-600,2 4 672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8794,'-1'0'4633,"-1"0"-272,1 0-2257,0 0-567,0 0-177,-5 1-584,-7 6-208,2 2-328,-37 33-112,34-35-248,7 1-336,0-8-1024,7-3-801,3-9 1353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78 6425,'-4'-6'1884,"3"4"-390,0-1 0,-1 1 1,1 0-1,0-1 1,0 1-1,-1-6 0,11 14 719,11 15-1440,-11-11-595,-2-2-19,0 1-1,-1 0 0,0 0 1,0 0-1,7 18 1,-1-5 216,-8-17-259,-1 1 0,0 0 0,0 0 0,-1 0 0,3 9-1,-5-15-107,0 1 0,0-1 0,0 0-1,0 0 1,0 1 0,0-1 0,0 0-1,1 1 1,-2-1 0,1 0 0,0 1-1,0-1 1,0 0 0,0 0 0,0 1-1,0-1 1,0 0 0,0 1 0,0-1-1,0 0 1,-1 0 0,1 1 0,0-1-1,0 0 1,0 0 0,-1 1 0,1-1-1,0 0 1,-1 0 0,1 1 1,-1-1-1,1 0 1,-1 0 0,1 0 0,-1 0 0,1 0-1,-1 0 1,0 0 0,1 0 0,-1 0-1,1 0 1,-1 0 0,1-1 0,-2 1 0,-16-10 89,11 6-91,1-1 0,1 0 0,-1 0 0,1 0 0,0-1 0,0 0 0,0 0 0,1 0-1,0-1 1,-5-10 0,7 14-10,1 0 1,0-1-1,0 1 0,0 0 0,0 0 1,1-1-1,-1 1 0,1-1 0,0 1 1,0-1-1,0 1 0,0-1 0,0 1 0,1 0 1,0-1-1,-1 1 0,1 0 0,1-1 1,-1 1-1,0 0 0,1 0 0,0 0 1,-1 0-1,1 0 0,3-2 0,0-1 5,1 1 0,0 0 0,0 1 0,0 0 0,1 0 0,-1 0 0,1 0 0,0 1 0,0 0 0,12-2 0,-3 0-163,1 2-1,0 0 1,27-1 0,-40 4-184,-1 0-75,-1-1 0,0 1 0,1 0 0,-1 1 0,0-1 0,1 0 0,-1 0 0,0 1 0,0 0 0,4 1 0,0 1-993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 13355,'-10'4'4841,"10"-3"-3817,4 0 0,10 6-31,8-2-57,4-5-288,3-1-184,6-3-240,1 3-72,0-2-72,-2 0-120,-8-1-696,0 0-480,-14 4-1793,-4-4 1841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8658,'10'3'5340,"9"-3"-2474,0-1-1362,-2 5-605,0 0 1,-1 1 0,29 13-1,-38-15-771,0 1-1,1 0 1,-1 0 0,-1 0-1,1 1 1,7 7 0,-12-10-113,0-1 0,0 1 1,-1 0-1,1 0 0,-1 0 1,1 0-1,-1 1 0,0-1 1,0 0-1,0 0 0,0 1 1,0-1-1,0 1 0,-1-1 1,1 1-1,-1-1 0,0 1 1,0-1-1,0 1 0,0-1 1,0 1-1,0 0 0,-2 2 1,1-1-8,0 0 0,0-1 0,-1 1 0,0-1 1,0 1-1,0-1 0,0 0 0,0 0 1,-6 5-1,-1 1 4,-18 12 0,19-15-313,0 1-1,0-1 1,-9 11 0,0 5-3221,14-15 2271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 10986,'2'-4'4392,"-7"3"-2292,-11 4-309,11-1-1529,0 0-1,-1 0 1,1 1 0,1 0-1,-1 0 1,0 1-1,1-1 1,-1 1-1,-4 5 1,3-1-29,0-1 0,0 1 0,1 0 0,-9 17 0,6-5-67,0 0 1,2 0-1,0 0 0,-4 28 0,8-32-111,0 0 0,1 0 1,1 0-1,0 1 0,1-1 0,1 0 0,0 0 0,1 0 0,10 29 0,-9-36-153,0 0-1,0 0 0,0-1 0,1 0 0,1 0 1,-1 0-1,1-1 0,0 1 0,1-1 1,0-1-1,0 1 0,0-1 0,1-1 0,0 1 1,0-1-1,0-1 0,18 8 0,4-2-262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16 12171,'-5'-1'1827,"-1"0"1,1 0 0,-9-4 0,11 3-1536,0 1 1,0 0-1,-1 0 1,1 0-1,0 1 1,0-1 0,0 1-1,-1-1 1,1 1-1,0 0 1,0 0-1,-4 1 1,-9 6 543,-3-1-150,18-5-661,1-1 1,-1 0-1,0 0 1,0 0-1,1 1 1,-1-1 0,0 0-1,1 1 1,-1-1-1,0 0 1,1 1-1,-1-1 1,0 1 0,1-1-1,-1 1 1,1 0-1,-1-1 1,1 1-1,-1 1 1,0-1-14,1 0 0,0 0 0,-1 0 0,1 0-1,0 0 1,0 0 0,0 1 0,0-1 0,0 0 0,0 0 0,0 0 0,0 0-1,0 1 1,1-1 0,0 2 0,1 3-4,1-1 1,-1 0-1,1 1 0,0-1 0,1 0 0,-1 0 1,7 5-1,33 32 42,-9-10 10,-31-30-48,-2 0-1,1 1 0,0-1 1,0 0-1,-1 1 1,1 0-1,1 4 1,-3-6 0,0 0 0,1 0 0,-1 0 0,0 0 0,0-1 0,0 1 0,0 0 0,0 0 0,0 0 0,0 0 0,0 0 0,0 0 0,0 0 0,0 0 0,-1-1 0,1 1 0,0 0 0,-1 0 0,1 0 0,0 0 0,-1-1 0,1 1 0,-1 0 0,1 0 0,-1-1 0,0 1 0,1 0 0,-1-1 0,-1 1 0,-3 2 38,-1 0 0,0-1-1,0 0 1,0 0 0,0-1-1,0 0 1,-12 1 0,9 0-68,-1-1-659,0 1-1,0 0 1,0 1-1,0 0 1,0 1-1,-17 9 1,10-6-557</inkml:trace>
  <inkml:trace contextRef="#ctx0" brushRef="#br0" timeOffset="1">334 188 11578,'5'8'4673,"1"-3"-2880,-5 2 39,-4-1-351,-1 2-361,-6 6-640,0-2-216,1-1-840,1 1-488,3-2 640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11755,'17'32'5113,"-13"3"-2441,-2 16-1400,-1 4-39,0 9-369,5 5-224,3-10-312,10-6-120,2-20-152,6-7-24,1-17-344,-3-8-368,0-11-928,-6-9-1097,-3-1 1713</inkml:trace>
  <inkml:trace contextRef="#ctx0" brushRef="#br0" timeOffset="1">0 227 8458,'7'9'4193,"-2"-8"-280,10 1-2177,3-2-208,6-2 9,7-3-601,2 0-280,3-3-424,0-4-80,-3 2-520,3 1-440,3 8 504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5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10226,'19'102'8293,"-16"-79"-7830,1 1 1,0-1-1,2 0 1,12 31-1,-13-44-265,0-1 0,0 0 0,10 13 0,-13-19-159,-1-1 1,1 0-1,0 1 1,0-1-1,1 0 0,-1 0 1,0-1-1,1 1 1,-1 0-1,1-1 1,-1 1-1,1-1 1,0 0-1,0 0 1,-1 0-1,1 0 1,3 0-1,-4-1-28,-1 0-1,1 0 0,-1-1 1,1 1-1,-1 0 1,1-1-1,-1 1 0,1-1 1,-1 1-1,0-1 1,1 1-1,-1-1 0,0 0 1,1 0-1,-1 0 1,0 0-1,0 0 1,0 0-1,0 0 0,0 0 1,1-2-1,2-3-3,-1 1-1,0-1 1,4-10-1,-4 9-4,31-85-230,-23 57-1612,2 1 0,21-38-1,-20 48 270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12523,'20'13'4977,"10"10"-3161,2 2-224,3 12-159,2 0-233,-4 7-400,-1-3-136,-13-1-200,-6-1-95,-18 2-105,-4 3-64,-13-4-104,-7-1-128,1-14-681,-1-4-423,4-8-704,5-3-3857,2-5 4072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7074,'3'-8'5635,"0"1"-3915,-3 4 2400,2 6-3942,-1 1-1,1 0 0,-1 0 0,0 0 0,0-1 1,0 8-1,2 4 59,3 25 384,1 43 0,0-5 189,0 25-2384,-7-103-252,-1-6 670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3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9618,'0'-1'241,"0"1"1,0 0-1,0-1 1,0 1-1,0 0 1,0-1-1,0 1 0,0 0 1,0-1-1,0 1 1,0 0-1,0 0 0,0-1 1,0 1-1,0 0 1,0-1-1,0 1 1,1 0-1,-1 0 0,0-1 1,0 1-1,0 0 1,0-1-1,1 1 0,-1 0 1,0 0-1,0 0 1,1-1-1,-1 1 0,0 0 1,1 0-1,12-5 2532,16-2-2283,0 1-1,46-3 1,-57 8-350,1 0 0,0 1 0,27 4 0,-38-3-111,0 1 0,0 0-1,0 0 1,0 1 0,0 0 0,-1 0 0,1 1 0,-1 0-1,0 1 1,8 5 0,-5-2 67,18 19 1,-25-24-74,0 1 1,-1-1-1,1 1 0,-1 0 1,0 0-1,0 0 1,0 0-1,0 0 0,1 7 1,1 14 202,-1 0 0,-2 0 0,-1 1 0,-3 36 1,0 41 56,3-99-355,1 1 0,-1-1 0,1 0 0,0 0 0,3 6 1,-1-4-6760,-4-7 5353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4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10826,'-3'0'4361,"4"4"-2600,7 0-105,10 2-128,-1 1-215,8-2-401,-2-1-184,-3-2-264,5 0-88,-1 0-176,4-1-56,0 0-72,-4-1-24,-4 0-288,-6 2-376,-6 0 2696,0 4-1775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4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58 160 6569,'0'-19'1023,"0"14"-665,0 1 0,0-1 0,-1 0 0,0 1 0,0-1 0,0 1 0,0-1 0,-4-7 0,1-2 1263,3 11-1083,1 1 1,-1-1-1,0 1 0,0-1 0,-2-3 1,1 0 391,2 6-876,0 0 0,0 0 0,0 0 0,0 0 0,0-1 0,0 1 0,0 0 0,0 0 0,0 0 0,0 0 0,0-1 0,0 1 0,0 0 0,0 0 0,0 0 0,-1 0 0,1 0 0,0-1 1,0 1-1,0 0 0,0 0 0,0 0 0,0 0 0,0 0 0,-1 0 0,1 0 0,0 0 0,0-1 0,0 1 0,0 0 0,-1 0 0,1 0 0,0 0 0,0 0 0,0 0 0,0 0 0,-1 0 0,1 0 0,0 0 0,0 0 0,-1 0 0,1 1-29,0 0-1,-1-1 1,1 1-1,-1 0 1,1 0-1,0 0 1,-1 0-1,1-1 1,0 1-1,0 0 1,0 0-1,0 0 1,0 1-1,-1 0 16,0 10-10,0-1 0,0 1 1,2 21-1,-1-31-29,0 0 0,0 0 0,0 0 0,1 0 0,-1 0-1,1 0 1,-1 0 0,1 0 0,0 0 0,0 0 0,0-1 0,0 1 0,0 0 0,0-1-1,0 1 1,1-1 0,-1 1 0,0-1 0,1 1 0,-1-1 0,1 0 0,0 0 0,-1 0-1,1 0 1,0 0 0,0 0 0,0 0 0,0 0 0,0-1 0,-1 1 0,1-1 0,0 0-1,0 1 1,4-1 0,1 0 4,0 0 1,0-1-1,0 0 0,0 0 0,-1 0 0,1-1 0,0 0 0,7-4 0,-6 3 6,-1-1 0,1-1 0,0 0 0,-1 0 0,0 0 0,8-9 0,-10 10 4,-1-1 0,0 0-1,0 0 1,0 0 0,-1 0 0,1-1-1,-1 1 1,-1-1 0,4-9 0,-5 13-7,-1 0 0,1 0 1,-1 0-1,1 0 1,-1 0-1,0 0 1,0 0-1,0 0 1,0 0-1,0 0 1,0 0-1,-1 0 0,1 0 1,-1 1-1,1-1 1,-1 0-1,-1-3 1,1 3 4,-1 1 1,1-1-1,0 1 1,-1-1 0,1 1-1,-1 0 1,0-1-1,1 1 1,-1 0 0,0 0-1,0 0 1,1 0-1,-1 1 1,-3-2 0,-4 0 53,0 1 0,1 0 0,-1 0 1,0 1-1,0 0 0,-12 1 0,9 1 24,0-1-1,0 2 0,0-1 0,0 2 0,-13 5 0,21-7-70,0 0 0,0 0 0,0 0 0,1 1-1,-1-1 1,0 1 0,-4 5 0,6-6-22,1 0 1,-1 1-1,1-1 1,-1 0-1,1 0 1,0 1-1,0-1 1,0 1 0,0-1-1,0 1 1,1-1-1,-1 1 1,1 5-1,-1-7-53,1 1 0,0 0-1,0 0 1,1-1 0,-1 1-1,0 0 1,1-1 0,-1 1-1,1-1 1,-1 1 0,1-1-1,-1 1 1,1-1 0,0 1-1,0-1 1,0 1 0,0-1-1,0 0 1,0 1 0,2 0-1,1 1-436,1 0 0,-1 0-1,1-1 1,0 0 0,6 3 0,18 7-693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4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153 119 6281,'0'-2'369,"0"0"1,0 0-1,0 0 0,0 0 0,-1 0 0,1 0 0,-1 1 0,0-1 0,1 0 0,-1 0 0,0 1 1,0-1-1,0 0 0,0 1 0,0-1 0,0 1 0,-1-1 0,-1-1 0,1 1-103,-1 1 0,1-1 0,-1 1 0,1-1 0,-1 1 0,0 0 0,0 0 0,0 0 0,1 0 0,-1 1 0,-4-1 0,3 0-139,0 1 0,1-1 0,-1 1 0,0 1 1,0-1-1,0 0 0,0 1 0,0 0 1,1 0-1,-1 0 0,0 0 0,1 1 0,-1-1 1,1 1-1,-1 0 0,1 0 0,0 0 0,-6 5 1,7-4-99,-1 0 0,0 0 0,1 0 1,0 0-1,0 1 0,0-1 0,0 1 0,0-1 1,1 1-1,0 0 0,-1 0 0,1 0 1,1-1-1,-1 1 0,1 0 0,-1 0 0,1 0 1,0 0-1,0 0 0,1 0 0,-1 0 0,1 0 1,0 0-1,0 0 0,0-1 0,1 1 1,-1 0-1,1-1 0,0 1 0,0-1 0,0 1 1,5 5-1,-3-5-20,-1-1 0,1 0-1,0 1 1,0-1 0,0 0 0,1-1 0,-1 1-1,1-1 1,-1 0 0,1 0 0,0 0 0,0-1-1,0 0 1,-1 0 0,1 0 0,1 0 0,-1-1-1,0 0 1,0 0 0,9-1 0,-5 0 4,0-1 1,-1 0-1,1 0 1,-1-1-1,0 0 1,0 0-1,0-1 1,0 0-1,0 0 1,-1-1-1,10-7 1,-11 6 15,0 1 0,0-1 0,-1 0 0,0-1 0,0 1 0,0-1 1,-1 0-1,5-12 0,-7 16 11,-1-1 0,1 0 0,-1 0 0,0 0 1,-1 0-1,1 0 0,-1 0 0,1 0 0,-1 0 0,0 0 1,-1 0-1,1 0 0,-1 0 0,0 0 0,0 0 1,0 0-1,0 0 0,-1 0 0,-2-4 0,1 3 8,0 1 0,0 0-1,0 0 1,0 1 0,0-1 0,-1 1-1,0 0 1,0 0 0,0 0 0,0 0-1,0 0 1,0 1 0,-1 0-1,1 0 1,-1 0 0,-7-1 0,6 1-43,-1 1 0,1 0 1,-1 0-1,1 1 1,-1 0-1,1 0 0,-1 1 1,1 0-1,-1 0 1,1 0-1,-1 1 0,-6 2 1,11-3-96,1-1 1,0 1-1,-1-1 1,1 1 0,0 0-1,0-1 1,-1 1-1,1 0 1,0 0-1,0 0 1,0 0-1,0 0 1,0 0 0,0 0-1,0 0 1,0 1-1,1-1 1,-1 0-1,0 1 1,1-1 0,-1 0-1,1 1 1,-1-1-1,1 0 1,0 1-1,0-1 1,-1 1-1,1-1 1,0 1 0,0-1-1,1 1 1,-1-1-1,0 1 1,0-1-1,1 0 1,-1 1 0,1-1-1,-1 1 1,1-1-1,-1 0 1,1 0-1,0 1 1,0-1-1,0 0 1,1 2 0,16 15-986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100 770 4009,'-10'-2'1259,"-1"0"0,1-1 0,0 0 0,0-1 0,1 0-1,-18-11 1,25 14-1198,1 0 0,0 0-1,0 0 1,0 0 0,1 0-1,-1 0 1,0-1 0,0 1-1,1 0 1,-1 0-1,0-1 1,1 1 0,-1-1-1,1 1 1,0 0 0,0-1-1,-1 1 1,1-1 0,0 1-1,0 0 1,0-3 0,1 1-24,-1-1 1,1 1 0,0-1 0,0 0-1,0 1 1,0 0 0,3-5 0,3-5-4,1 2 0,0-1 0,1 1 1,13-13-1,46-40-8,-58 55-23,359-284 109,-308 250-49,3 3 0,1 3 0,71-30 0,-107 56 9,0 1-1,1 2 1,0 1 0,0 2-1,1 1 1,32-1 0,8 5 104,105 12-1,-72 3 84,0 4-1,-1 5 1,-2 4-1,113 47 1,-202-71-226,16 8 160,51 13-1,-62-24 211,-12-1-3868,-6 0 2448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52 332 4473,'-3'0'251,"-2"1"261,1 0 0,-1-1 0,0 0 0,1 0 1,-8-1-1,11 1-424,0-1 1,1 1-1,-1 0 1,0 0 0,0 0-1,1-1 1,-1 1-1,1-1 1,-1 1 0,0 0-1,1-1 1,-1 1-1,1-1 1,-1 1-1,1-1 1,-1 1 0,0-2-1,1 1-9,-1 0-1,1 0 1,0 0-1,0 0 1,0 0-1,0 0 0,0 0 1,0 0-1,0 0 1,0 0-1,0 0 1,0 0-1,0 0 1,1 0-1,-1 0 1,0 0-1,1 0 1,1-4 41,1 0 0,0 0 0,0 0 0,0 1 0,0-1 0,0 1 0,8-6 0,30-26 48,-39 35-159,23-17 79,2 0-1,0 2 1,1 1-1,0 2 1,39-14-1,155-36 550,-197 56-581,37-8 219,2 2 0,-1 4 1,1 2-1,106 1 0,-62 14 618,175 34 0,-159-15-403,105 20 235,-174-41-542,79 0-1,-127-6-169,-3 0-6,53-1 93,-52 1-87,0-1 0,0 0 0,0 0 0,0 0 0,0-1-1,0 0 1,0 1 0,7-6 0,-11 7-58,0-1 0,0 1 0,-1-1 0,1 1 1,0-1-1,-1 0 0,1 1 0,-1-1 0,1 0 0,-1 0 0,2-1 0,-2 2-8,0 0 0,0-1 0,0 1 1,0 0-1,0 0 0,0-1 0,0 1 0,-1 0 1,1 0-1,0-1 0,0 1 0,0 0 0,0-1 0,0 1 1,0 0-1,0 0 0,-1-1 0,1 1 0,0 0 0,0 0 1,0 0-1,-1-1 0,1 1 0,0 0 0,0 0 1,0 0-1,-1 0 0,1-1 0,0 1 0,0 0 0,-1 0 1,1 0-1,0 0 0,0 0 0,-1 0 0,1 0 0,0 0 1,-1 0-1,1 0 0,0 0 0,-1 0 0,-16-1-899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4889,'-3'1'343,"0"-1"40,1 0 1,-1 0 0,1 0-1,0 1 1,-1-1-1,1 1 1,-5 1-1,6-1-273,1-1 0,-1 1-1,1 0 1,-1-1-1,0 1 1,1 0 0,-1-1-1,1 1 1,-1 0 0,1 0-1,0-1 1,-1 1 0,1 0-1,0 0 1,-1 0 0,1 0-1,0-1 1,0 1 0,0 0-1,0 0 1,0 0 0,0 0-1,0 0 1,0 0 0,0-1-1,1 2 1,0 4 205,0 0 1,0-1-1,1 1 0,0-1 1,0 1-1,3 5 0,20 31 544,-20-35-723,10 16 198,2 0-1,28 31 1,-34-43-290,0 0 1,1-1-1,0-1 0,1 0 0,0 0 1,18 8-1,8-2-7,0-1 1,0-2-1,51 9 0,-41-12 27,1-2-1,1-3 0,74-1 0,-56-7 84,-1-3-1,71-17 1,120-42 178,-182 38-83,0-3 0,117-67-1,-174 86-52,-1-2 0,0 0 0,-1-1 0,-1-1 0,17-19 0,-23 25 252,-8 8-5238,-3 2 3212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7 250 5393,'-1'2'318,"0"1"-1,0 0 0,0 0 1,0 0-1,0 0 1,1-1-1,-1 1 0,1 0 1,0 0-1,0 0 1,0 0-1,0 0 0,1 0 1,-1 0-1,1 0 0,1 4 1,2 7 266,1-1 1,7 14 0,-9-20-289,23 46 654,48 77 0,-55-102-899,1-1 0,1-1 0,1-1 0,32 27 0,-34-35-29,1-2 0,1 0-1,1-1 1,0-2 0,47 19 0,-21-14 17,0-2 0,56 8 0,-48-13-1,-1-3 0,1-2-1,71-3 1,-88-5 59,1-1 0,-1-1 0,-1-3 0,1-1 0,51-20 0,-41 8 184,0-2-1,-1-2 0,-1-3 0,73-55 0,-68 40-42,-3-2 1,-1-1-1,61-78 0,82-101 536,-169 202-638,1 0-1,1 2 1,1 1 0,56-33 0,-72 48-114,0 0 0,1 1 0,12-4 0,-3 3-3658,-37 9 2629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53 4329,'-1'-1'871,"-1"0"0,1 0 0,0 1 1,-1-1-1,1 0 0,-1 1 0,1-1 0,-1 1 1,1 0-1,-1-1 0,1 1 0,-4 0 0,4 0-546,0 0 0,0 0 1,0 0-1,0 0 0,0 0 0,0 0 0,0-1 0,0 1 0,-1 0 0,1-1 0,0 1 0,0-1 0,0 1 0,0-1 0,0 1 0,1-1 1,-1 0-1,0 1 0,0-1 0,-1-1 0,5 0-142,3 0-110,1 0 1,12-1 0,1 0-25,54-8 63,86-2 0,-140 13-137,0 0 0,1 1 0,31 7 0,-52-8-58,0 0 0,0 0 0,0 0 0,0 0 0,0 0 0,0 0 0,0 0 0,0 0 0,0 0 0,0 0-1,0 0 1,0 0 0,0 0 0,0 0 0,0 0 0,0 0 0,0 0 0,0 0 0,-1 0 0,1 0 0,0 0 0,0 0 0,0 0-1,0 0 1,0 0 0,0 0 0,0 0 0,0 0 0,0 0 0,0 0 0,0 0 0,0 0 0,0 0 0,0 0 0,0 0 0,0 0-1,0 0 1,0 0 0,0 0 0,0 0 0,0 0 0,0 0 0,-1 0 0,1 0 0,0 1 0,0-1 0,0 0 0,0 0 0,0 0-1,0 0 1,0 0 0,0 0 0,0 0 0,0 0 0,0 0 0,0 0 0,0 0 0,0 0 0,0 0 0,0 0 0,0 0 0,0 0-1,0 0 1,1 0 0,-1 1 0,0-1 0,0 0 0,-2 0-1163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8 3713,'36'-3'2174,"-19"0"859,-15 1-646,-5 2 3940,-11 4-6176,1 1 0,0 0 0,1 0 0,-13 8 0,7-4-87,14-7-53,-22 10 54,0 2 1,-43 29-1,68-42-59,1-1-1,-1 0 1,1 1 0,-1-1-1,0 1 1,1-1 0,-1 0 0,1 1-1,-1 0 1,1-1 0,-1 1-1,1-1 1,0 1 0,-1-1 0,1 1-1,0 0 1,-1-1 0,1 1-1,0 0 1,0-1 0,-1 1-1,1 0 1,0-1 0,0 1 0,0 0-1,0 0 1,0-1 0,0 1-1,0 0 1,0-1 0,1 1-1,-1 0 1,0 0 0,0-1 0,0 1-1,1 0 1,-1-1 0,0 1-1,1-1 1,-1 1 0,1 0-1,-1-1 1,1 1 0,-1-1 0,1 1-1,-1-1 1,1 1 0,-1-1-1,2 1 1,1 1 63,1 0 1,-1 0-1,1 0 1,0 0-1,-1-1 0,1 1 1,6 0-1,26 5 369,-22-5-265,0 0 0,0 1 0,24 9 0,-37-12-181,-1 0-61,0 0 0,1 1 0,-1-1 0,0 0 0,0 0 0,1 0 1,-1 0-1,0 0 0,0 0 0,1 0 0,-1 0 0,0 0 0,0 1 0,1-1 1,-1 0-1,0 0 0,0 0 0,0 0 0,1 1 0,-1-1 0,0 0 1,0 0-1,0 1 0,0-1 0,1 0 0,-1 0 0,0 1 0,0-1 1,0 0-1,0 0 0,0 1 0,0-1 0,0 0 0,0 1 0,0-1 0,0 0 1,0 0-1,0 1 0,-1 0-839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9754,'-15'38'4009,"15"-33"-2281,0 0-71,3-1-281,-3-4-176,0 0-416,0 0-191,7 0-265,7 2-80,3-1-136,33 4-56,-33-5-104,-5 0-280,-7 0-1001,1-2-775,-9 2 1232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5:5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11 362 8178,'-1'1'498,"0"0"0,0 0 0,0 1 0,0-1 0,0 0 0,0 1 0,1-1 0,-1 0 0,1 1-1,-1-1 1,1 1 0,-1-1 0,1 1 0,-1 1 0,1-2 641,0-1-135,0 0-159,5-1-696,-1 1 0,1-1 1,-1 0-1,1 0 0,-1 0 1,0 0-1,0-1 0,1 0 1,5-3-1,-3 1-129,-1 0 0,1-1 0,8-8 0,-8 6 2,-1 0-1,-1-1 0,1 1 1,-1-1-1,0-1 0,-1 1 1,6-16-1,-5 11 2,-1 1 1,0-1-1,0 0 1,-2 0-1,0 0 1,0 0-1,-1-1 1,-1 1-1,0 0 1,-1-1-1,0 1 1,-1 0-1,-1 0 1,-3-13-1,4 21-8,0 1 0,0 0 0,0 0 0,0 0 0,-1 1 0,1-1 0,-1 0 1,0 1-1,0 0 0,0 0 0,-4-3 0,5 5-1,1 0 1,0 0 0,-1 0-1,1 0 1,0 0 0,-1 1 0,1-1-1,-1 0 1,1 1 0,-1 0-1,1-1 1,-1 1 0,0 0-1,1 0 1,-1 0 0,1 0-1,-1 0 1,0 0 0,1 0 0,-1 0-1,1 1 1,-1-1 0,1 1-1,-1-1 1,1 1 0,-1 0-1,1-1 1,-1 1 0,1 0-1,0 0 1,-1 0 0,1 0 0,0 0-1,-2 2 1,-1 2 59,0 1 1,0-1-1,0 1 0,1 0 0,0 0 1,0 0-1,1 0 0,-1 1 1,1-1-1,1 1 0,-2 9 1,1-1 45,0 0 0,2-1 1,0 1-1,2 18 1,1-16-18,0 0 1,1-1-1,0 0 1,2 0-1,0 0 1,0-1 0,2 0-1,8 14 1,-8-17-66,-1-1 0,1-1-1,1 1 1,0-2 0,0 1 0,1-1 0,0 0 0,1-1 0,0 0 0,19 10 0,-25-16-240,0 0 0,0 0 0,0 0 0,0-1 0,0 1-1,0-1 1,1 0 0,-1-1 0,0 1 0,1-1 0,-1 0 0,0-1 0,1 1-1,-1-1 1,7-1 0,-1-4-861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2554 122 2753,'28'-33'1655,"-28"33"-1515,0-1 1,1 1-1,-1-1 1,1 1-1,-1-1 1,0 1 0,1-1-1,-1 0 1,0 1-1,1-1 1,-1 1-1,0-1 1,0 0-1,0 1 1,0-1 0,0 0-1,0 1 1,1-1-1,-2 0 1,1 1-1,0-1 1,0 0-1,0 1 1,0-1 0,0 1-1,-1-2 1,1 1 397,-1 0 1,0 0 0,0 0 0,0 0-1,0 0 1,0 1 0,0-1-1,0 0 1,0 0 0,-1 0-1,-10-6 8,-16-13-1,5 4-226,17 13-214,0 0 0,1 1 1,-1 0-1,0 0 0,0 0 0,0 0 1,0 1-1,-1 0 0,1 1 0,0-1 1,-12 2-1,9-1-12,-21 0 180,2-1 62,-37 5 0,37-1-170,-5 1 58,-38 9 0,-133 30 127,142-31-291,31-4-35,1 1 0,0 1 0,1 2 0,-32 17 0,30-14-4,-91 49 77,-11 6 13,103-57-81,-146 72 106,140-65-115,0 2-1,-54 44 1,-123 92-19,209-155-1,-157 120 0,151-115 0,-105 87-6,89-71 3,0 1-1,-24 32 0,37-39-3,1 1 0,1 0 0,0 0 0,-7 21 1,-26 85 14,35-98 2,-12 27 3,-31 58-1,6-13-4,-78 232 16,106-272-23,-12 69 0,0 62 4,13 7 17,16-154-18,3 1 0,9 67 0,64 238 3,-54-285-1,3 0 0,46 84 0,84 109 64,66 40 73,-201-274-122,2 0 0,0-2 0,1 0 0,1-1 0,1-2 0,32 19 0,14 2 41,-13-7 30,67 47 0,-32-12-10,120 67 0,-155-104-11,0-2 0,2-3 0,105 29 0,-86-32 41,79 18 43,-148-38-151,170 30 77,-146-27-66,-8 0 8,30 0 1,78-6 10,-1-6-1,145-27 1,-157 17-5,126-23 25,-174 25-33,97-33 1,-133 33-19,0 0 1,38-24 0,64-49 2,-29 9 49,179-168 1,35-61 381,-205 184-260,-92 91-134,-1 0 0,23-42 1,105-208 211,-117 206 17,47-144 0,-62 152-217,73-275 359,-81 284-302,-3 0 1,-3 0 0,-2-112 0,-28-42 129,-17 4 214,36 190-397,-5-23 129,-2-1 0,-1 1 0,-2 1-1,-21-43 1,11 41 66,-33-48 1,-37-37 33,28 40-159,40 51-69,-2 2 0,-63-64 0,-36 0 69,28 25-5,-59-56 29,125 105-122,-1 2 0,-1 1-1,-1 1 1,-2 3 0,-54-22-1,55 26-16,-288-117 85,300 121-99,0 1 0,0 1 0,-1 2 0,-1 0 0,1 2 0,-33-3 0,7 8-12,-92 9 1,-30 1-23,163-10 22,0 0 0,0-2-1,0 1 1,0-1-1,1-1 1,-1 0-1,0 0 1,1-1-1,0 0 1,0-1 0,-15-9-1,-30-28-1486,53 41 1340,1 0 0,-1 1 0,1-1-1,-1 1 1,1-1 0,-1 1 0,0-1 0,1 1 0,-1 0 0,0-1-1,1 1 1,-1 0 0,0 0 0,1 1 0,-1-1 0,0 0-1,1 0 1,-1 1 0,1-1 0,-1 1 0,1-1 0,-1 1-1,1 0 1,-1 0 0,-1 1 0,0 1 46,0 0 0,0 0 0,0 1 0,-3 5-1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75 5937,'-2'-12'839,"2"8"-316,-1 0 0,0 0 0,0 0 0,0 0 0,0 1 0,-1-1 0,1 0 0,-1 1 0,0-1 0,-3-3 0,3 5-326,1 0 0,-1 1 0,1 0-1,-1-1 1,0 1 0,1 0 0,-1 0-1,0 0 1,0 0 0,0 0 0,0 0 0,0 1-1,0-1 1,0 1 0,0-1 0,0 1-1,-3 0 1,2 0-69,0 0 0,0 0 0,1 1 0,-1 0 1,0-1-1,0 1 0,0 0 0,1 0 0,-1 1 0,0-1 0,-2 3 0,0-1-77,0 1-1,0 0 0,1 0 1,0 0-1,0 1 1,0-1-1,0 1 1,1 0-1,0 0 0,0 1 1,-4 8-1,4-5-41,0 0-1,1 0 0,0 0 1,-1 16-1,3-20-12,0 0 0,0 0 0,0 1 0,1-1 0,0 0 0,0 0 1,0-1-1,1 1 0,-1 0 0,3 5 0,-3-9 3,0 0-1,0 1 1,0-1 0,-1 0 0,1 0-1,0 0 1,0 0 0,1 0-1,-1 0 1,0 0 0,0 0 0,0 0-1,1-1 1,-1 1 0,0 0 0,1-1-1,-1 1 1,1-1 0,-1 1 0,0-1-1,1 0 1,-1 0 0,1 0-1,-1 1 1,1-1 0,-1-1 0,1 1-1,-1 0 1,3-1 0,2 0-3,0-1-1,0 0 1,0 0 0,0-1-1,7-3 1,-8 3 23,1-1 1,-1 1-1,0-1 1,1 0-1,-2-1 1,1 1-1,0-1 1,-1 0-1,5-7 1,-7 9-3,-1 1-1,1-1 1,0 0 0,-1-1 0,0 1 0,1 0 0,-1 0 0,-1-1 0,1 1 0,0 0 0,-1-1 0,0 1 0,1 0 0,-1-1 0,-1 1 0,1-1 0,0 1-1,-1 0 1,-1-5 0,1 5 54,-1 0-1,0 0 0,1 0 0,-1 1 0,0-1 1,0 1-1,-1-1 0,1 1 0,0 0 1,-1 0-1,0 0 0,1 0 0,-1 0 0,0 1 1,-4-3-1,-2 1 40,1-1 1,0 1 0,-1 1-1,-15-3 1,20 4-122,0 1-1,0 0 1,0 0 0,-1 0 0,1 1 0,0-1 0,0 1 0,-7 2 0,10-2-41,1-1 1,-1 0-1,1 0 1,-1 1 0,1-1-1,0 1 1,-1-1-1,1 0 1,-1 1 0,1-1-1,0 1 1,-1-1 0,1 1-1,0-1 1,-1 1-1,1-1 1,0 1 0,0-1-1,-1 1 1,1-1-1,0 1 1,0-1 0,0 1-1,0 0 1,0-1-1,0 1 1,0-1 0,0 1-1,0-1 1,0 1-1,0 0 1,0-1 0,1 1-1,0 2-465,-1 0-1,1 0 0,1 0 1,-1 0-1,2 3 1,11 13-669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10 6577,'0'-2'9332,"0"1"-9194,0 1 1,-1-1 0,1 1-1,-1 0 1,1-1 0,-1 1-1,1 0 1,-1 0-1,1-1 1,-1 1 0,1 0-1,-1 0 1,1 0-1,-1 0 1,1 0 0,-1 0-1,0 0 1,-9-2-29,0 1 0,0 0 0,0 1-1,-11 1 1,6 0-20,10-1-60,-1 0 0,1 1 0,-1-1 0,1 1 0,0 1 1,-1-1-1,1 1 0,0 0 0,0 0 0,-8 4 0,12-5-34,-1 0 0,1 1 0,-1-1 0,1 1 1,0-1-1,0 1 0,0-1 0,-1 1 0,1 0 0,1-1 0,-1 1 0,0 0 0,0 0 0,1 0 0,-1-1 0,1 1 0,-1 0 0,1 0 0,0 0 1,0 0-1,0 0 0,0 0 0,0 0 0,0 0 0,0 0 0,1 0 0,-1 0 0,2 3 0,0 1-5,0-1-1,0 0 1,0 0 0,1 0-1,0 0 1,0 0 0,0 0-1,1-1 1,-1 0 0,9 8-1,1-2 39,0 0 0,20 11 0,14 10 176,-45-28-168,1-1 0,-1 0-1,1 0 1,-1 1 0,0-1-1,0 1 1,0 0-1,0 0 1,-1 0 0,2 3-1,-2-5-1,-1 0 0,1 0 0,-1 0 0,0 0 1,0 0-1,0 0 0,0 1 0,0-1 0,0 0 0,0 0 0,0 0 0,0 0 0,0 0 0,0 0 0,-1 0 0,1 1 0,0-1 0,-1 0 0,1 0 0,-1 0 0,0 0 0,1-1 0,-1 1 0,1 0 0,-1 0 0,0 0 0,0 0 0,0-1 0,1 1 0,-1 0 0,0-1 0,-2 2 0,-2 1 79,0-1 0,0 1 0,0-1 0,-1 0-1,1 0 1,-1-1 0,0 1 0,1-1-1,-1 0 1,-8-1 0,-5 0 102,-35-5 0,35 2-192,-31 0 0,36 4-168,8 0-290,0-1 0,0 1-1,0-1 1,0-1 0,-9-1 0,15 2 405,0 0 1,0 0-1,0 0 0,-1 0 1,1-1-1,0 1 1,0 0-1,0 0 0,-1 0 1,1 0-1,0-1 0,0 1 1,0 0-1,0 0 1,0-1-1,-1 1 0,1 0 1,0 0-1,0-1 0,0 1 1,0 0-1,0 0 0,0-1 1,0 1-1,0 0 1,0 0-1,0-1 0,0 1 1,0 0-1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89 5113,'-1'-1'169,"-9"-13"4632,-21-20-1,30 33-4683,0 0 0,0 1 0,0-1-1,1 0 1,-1 1 0,0-1 0,0 1-1,0-1 1,0 1 0,0 0 0,0-1 0,0 1-1,0 0 1,0 0 0,-1 0 0,1 0-1,0 0 1,0 0 0,0 0 0,0 0 0,-1 0-1,0 1-15,0 0-1,0 0 0,0-1 0,0 1 0,0 0 1,0 1-1,1-1 0,-1 0 0,0 0 1,-2 4-1,2-3-75,0 0 1,1 0-1,-1 0 1,0 0-1,1 0 1,0 1-1,-1-1 1,1 1-1,0-1 0,0 1 1,0-1-1,1 1 1,-1 0-1,1-1 1,-1 1-1,1 0 1,0-1-1,0 6 1,1-7-26,-1 1-1,0-1 1,1 1 0,0-1 0,-1 1 0,1-1 0,0 0 0,0 1-1,-1-1 1,1 0 0,0 0 0,0 0 0,0 1 0,1-1 0,-1 0-1,0 0 1,0-1 0,1 1 0,1 1 0,-1-1 1,0 0 0,1-1 0,-1 1 0,1 0 0,-1-1 0,1 0 0,-1 1 0,1-1 1,-1 0-1,1 0 0,2-1 0,0 0 6,0 0-1,0 0 1,0 0 0,-1-1 0,1 0 0,-1 0 0,1 0-1,-1 0 1,0-1 0,1 0 0,-1 0 0,3-3-1,-2 1 21,-1 1-1,-1-1 1,1 0 0,-1 0-1,1 0 1,-2-1-1,4-5 1,-6 10-10,1-1 1,-1 1-1,1 0 0,-1-1 1,1 1-1,-1-1 1,0 1-1,0 0 0,0-1 1,0 1-1,0-1 1,0 1-1,0-1 0,0 1 1,-1 0-1,1-1 1,0 1-1,-1-1 0,1 1 1,-1 0-1,0-1 1,1 1-1,-1 0 0,0 0 1,0 0-1,0-1 1,0 1-1,0 0 1,0 0-1,0 0 0,0 1 1,0-1-1,-1 0 1,-1-1-1,0 1 7,1 0-1,-1 0 1,1 0 0,-1 0 0,1 0-1,-1 1 1,0-1 0,0 1-1,1 0 1,-1 0 0,0 0 0,1 0-1,-1 0 1,0 1 0,1-1-1,-1 1 1,-3 1 0,2-1-37,0 1 0,0 0 0,0 0 1,0 1-1,1-1 0,-1 1 0,1 0 0,-1 0 0,-4 6 1,7-9-41,1 1 1,-1-1-1,1 1 1,-1 0-1,0 0 1,1-1-1,0 1 1,-1 0-1,1 0 1,-1-1-1,1 1 1,0 0-1,0 0 1,-1 0-1,1 0 1,0 0-1,0-1 1,0 1-1,0 0 1,0 0-1,0 0 1,1 1-1,-1 0-230,1-1-1,0 1 1,0-1 0,0 0-1,0 0 1,0 1-1,0-1 1,0 0 0,0 0-1,1 0 1,-1 0-1,2 1 1,16 13-968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 7746,'49'-6'2824,"-60"28"-1864,-3 9-319,-7 17 319,-1 5 80,6 7-184,10 0-176,12-10-320,9-5-104,9-9-111,6-8-49,5-9-48,2-4-16,-3-10-184,-6-8-337,-3-5-1383,-3-9 1248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80 8562,'-27'9'3641,"12"-7"-1801,6-2-440,9 0-127,6-2-185,9 0-368,9-4-192,13-3-272,6-3-88,19-2-96,-1 0-32,2 2-432,-1 0-568,-6 4 616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239 146 3505,'-29'-39'2438,"29"38"-2255,-1 0 0,0 0 1,1 0-1,-1 0 0,1-1 1,-1 1-1,1 0 0,0 0 1,-1 0-1,1 0 0,0 0 1,0-1-1,0 1 0,0 0 1,0 0-1,0 0 0,0 0 1,0-1-1,0 1 1,1 0-1,-1 0 0,0 0 1,1 0-1,-1 0 0,1-1 1,2-6 1202,2-6 1208,-4 12-2410,-1 1 0,1-1-1,0 1 1,-1-1-1,1 1 1,-1-1-1,0 1 1,1-1 0,-1 0-1,0 1 1,0-1-1,0 1 1,0-1-1,0 0 1,0 1 0,0-1-1,-1 0 1,1 1-1,-1-1 1,1 1-1,-1-1 1,0 1 0,-1-3-1,2 3-119,-1 0 0,0 0 0,0 0 0,0 0-1,0 0 1,0 0 0,0 0 0,0 0 0,0 0 0,0 1 0,-1-1 0,1 0-1,0 1 1,0-1 0,-1 1 0,1 0 0,0-1 0,-1 1 0,1 0 0,0 0-1,-1-1 1,1 1 0,0 0 0,-1 0 0,1 1 0,-1-1 0,1 0 0,0 0 0,-1 1-1,1-1 1,0 1 0,0-1 0,-1 1 0,1-1 0,0 1 0,0 0 0,0 0-1,-2 1 1,-41 38 126,30-29-187,0 1 0,2 1 1,-1 0-1,2 0 0,-11 16 1,16-19 1,1 0 0,0 0 0,1 0 0,1 1 0,-1-1-1,1 1 1,1 0 0,0 0 0,1 0 0,0 12 0,1-16-1,1-1 1,0 1-1,0 0 0,1-1 0,0 1 0,0-1 0,0 1 0,1-1 1,0 0-1,0 0 0,1 0 0,0-1 0,0 1 0,7 7 0,0-1 3,2 0-1,0-1 1,0 0-1,23 14 1,-27-20-16,0 0 0,1 0 0,0-1 0,0 0-1,1-1 1,-1 0 0,0 0 0,1-1 0,0-1 0,18 1 0,-16-2-395,0-1-1,0 0 1,-1-1 0,1 0 0,0-1 0,-1-1-1,0 0 1,18-8 0,6-9-800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7162,'-3'1'1438,"-9"3"1695,5-3 3511,10-1-6393,0 1 0,0-1-1,0 1 1,0-1 0,5 3-1,12 2-23,-11-3-150,8 2 116,1-1-1,34 2 1,-3-4 25,87 12 0,-131-12-1924,-12-3-1381,3 1 1707,-10-4-787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 8970,'-1'-10'3825,"9"4"-2081,0 0-904,4 2 8,8 0-447,5 2-185,7-1-136,3-1-304,1 3-1729,-2 1 1409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1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 5449,'-1'0'856,"-2"-2"687,0 1 0,-1 0 0,1 0 0,0 0 0,-1 0 0,-3 0 0,3 4-306,1 1-1052,1 1 0,-1-1 1,1 1-1,0 0 0,0-1 1,0 1-1,0 0 1,0 6-1,-1 2-39,0 1 1,1 0 0,0 0-1,1 0 1,1 0-1,0 1 1,4 24-1,9 15 62,-8-39-267,-1 1 0,0 0 1,-2 0-1,2 20 1,-6-30-2880,2-7 1870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2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81 2737,'-5'0'4043,"-7"0"-1997,5 0 7507,7-13-8128,0 11-1356,0 0 0,-1 0 0,1 0 0,0 0 1,-1 0-1,1 0 0,-1 0 0,0 0 0,1 1 0,-1-1 0,0 0 0,0 0 0,0 1 0,0-1 0,-3-2 0,0 1 18,0 0-1,-1 0 0,1 0 1,-1 1-1,0-1 1,-5-1-1,5 2-57,-1-1-1,0 1-1,1 0 1,-8-2 0,10 4-16,1 0 0,-1-1 0,1 1 0,-1 0 0,1 0 0,-1 0 1,0 0-1,1 1 0,-1-1 0,1 1 0,-1 0 0,-2 1 0,-4 2 13,0 1-1,1 0 0,0 1 0,0 0 0,0 0 1,1 0-1,0 1 0,-10 11 0,-1 7 13,-22 34-1,33-48-17,1 0 0,0 1 0,1 0 0,0 0-1,0 0 1,1 1 0,1-1 0,0 1 0,1 0 0,0 0 0,1 0 0,1 16-1,2-2 5,0 1-1,3-1 1,9 36-1,-11-50-16,2-1 1,-1 0-1,2 0 1,-1 0-1,2 0 0,-1-1 1,2 0-1,0 0 0,9 10 1,-11-16-91,0 1 0,1-2 1,-1 1-1,1-1 1,0 0-1,0 0 0,0-1 1,0 0-1,1 0 0,-1 0 1,1-1-1,9 1 0,-5-1-229,1-1-1,-1 0 0,1-1 1,-1 0-1,1-1 0,23-5 0,-9-2-1902,-8-3 970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2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7362,'0'-1'3568,"-4"0"-1015,4-5-1169,0 5 8,0 0-279,12-3-209,20-3-504,38-2-160,-32 10-168,-1 3-24,-2 3-264,-1-2-408,-3 0-1024,-3 1-857,-7-2 1489</inkml:trace>
  <inkml:trace contextRef="#ctx0" brushRef="#br0" timeOffset="1">282 25 6065,'-1'-2'3121,"-1"1"-432,1 0-721,0 1-216,-1 0-199,0 16-513,0 14-192,-1 38-312,0-32-112,3-7-184,1-2-72,3-7-240,0-7-368,-1-4-232,-1-6 360</inkml:trace>
  <inkml:trace contextRef="#ctx0" brushRef="#br0" timeOffset="2">595 118 10666,'-3'16'4329,"6"-3"-2240,-1 6-729,0 5 56,-4 2-159,1 3-457,1 3-240,-3-6-376,3 2-80,-1-4-72,1-6-200,0-3-672,0-5-393,9-7-1151,-5 2-193,3-3 1609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25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0 201 3641,'37'-29'7864,"-5"-2"-6266,-29 29-1369,-1 0 1,0 0-1,0 1 0,1-1 1,-1 0-1,1 1 0,4-2 1,-7 3-151,1-1 0,-1 1 0,1 0 1,0 0-1,-1 0 0,1 0 0,-1 0 0,1 0 1,0 0-1,-1 0 0,1 0 0,-1 0 1,1 0-1,0 0 0,-1 0 0,1 0 0,-1 1 1,1-1-1,0 0 0,-1 0 0,1 1 1,-1-1-1,1 0 0,-1 1 0,1-1 0,-1 1 1,0-1-1,1 1 0,0 0 0,-1 0 30,0 0-1,0 0 0,0 0 1,0 0-1,0 0 0,0 0 0,-1 0 1,1 0-1,0 0 0,-1 0 1,1-1-1,0 1 0,-1 0 0,1 0 1,-2 1-1,0 4-78,1-6-11,1 1-1,-1 0 1,1-1-1,-1 1 0,1 0 1,-1-1-1,0 1 0,1-1 1,-1 1-1,0-1 0,1 0 1,-1 1-1,0-1 1,0 0-1,0 1 0,1-1 1,-1 0-1,-1 1 0,1-1-20,1 0-1,-1 0 0,1 0 0,-1 0 1,1 0-1,-1 0 0,1 0 0,-1 0 0,1 0 1,-1 0-1,1 0 0,-1 0 0,1 0 1,-1 0-1,1 0 0,0-1 0,-1 1 1,1 0-1,-1 0 0,1 0 0,-1-1 0,1 1 1,0 0-1,-1-1 0,1 1 0,0 0 1,-1-1-1,1 1 0,0 0 0,-1-1 0,1 1 1,0-1-1,0 0 0,-2-18 169,2 12 91,0 7-249,0-1 0,0 1-1,0 0 1,0 0 0,1 0 0,-1-1 0,0 1-1,0 0 1,0 0 0,0 0 0,0-1 0,0 1-1,0 0 1,1 0 0,-1 0 0,0 0 0,0 0-1,0-1 1,0 1 0,1 0 0,-1 0 0,0 0-1,0 0 1,0 0 0,1 0 0,-1 0 0,0 0-1,0 0 1,1 0 0,-1 0 1,0 0-1,0-1 1,1 1-1,-1 0 1,0 0 0,0 0-1,1 0 1,-1 0-1,0 0 1,0 0 0,0 0-1,0-1 1,1 1-1,-1 0 1,0 0 0,0 0-1,0 0 1,0-1-1,1 1 1,-1 0 0,0 0-1,0 0 1,0-1-1,0 1 1,0 0 0,0 0-1,0 0 1,0-1-1,1 1 1,-1 0 91,0 0-1,0 0 3,0 0 4,0 0 4,-3 2 165,-2 1-201,4-3-73,1 0 1,0 0-1,0 0 0,0 0 1,0 0-1,-1 0 1,1 0-1,0 0 1,0 0-1,0 0 0,0 0 1,0-1-1,0 1 1,-1 0-1,1 0 1,0 0-1,0 0 0,0 0 1,0 0-1,0-1 1,0 1-1,0 0 0,0 0 1,0 0-1,-1 0 1,1-1-1,0 1 1,0 0-1,0 0 0,0 0 1,0 0-1,0-1 1,0 1-1,0 0 1,0 0-1,0 0 0,0-1 1,1 1-1,-1 0 1,0 0-1,0 0 1,0-1 0,0 1 1,0 0-1,0 0 1,0-1 0,0 1-1,0 0 1,0 0 0,0-1-1,1 1 1,-1 0 0,0 0-1,0 0 1,0-1 0,0 1-1,0 0 1,1 0-1,-1 0 1,0 0 0,0 0-1,0-1 1,1 1 0,-1 0-1,0 0 1,0 0 0,0 0-1,1 0 1,-1 0-1,0 0 1,0 0 0,1 0-1,-1 0 1,0 0 0,0 0-1,1 0 1,-1 0 0,0 0-1,1 0 1,10 1 73,-7 0-10,-4-1-18,0 0 15,0 0 8,-6-3 91,6 3-166,0 0 0,0 0 1,-1 0-1,1 0 0,0 0 1,0 0-1,-1 0 1,1 0-1,0 0 0,0 0 1,-1-1-1,1 1 1,0 0-1,0 0 0,0 0 1,-1 0-1,1-1 0,0 1 1,0 0-1,0 0 1,-1 0-1,1-1 0,0 1 1,0 0-1,0 0 1,0 0-1,0-1 0,0 1 1,-1 0-1,1 0 0,0-1 1,0 1-1,0 0 1,0-1-1,0 1 0,0 0 1,0 0-1,0-1 1,0 1-1,0 0 0,0 0 1,0-1-1,1 1 0,-1 0 1,0 0-1,0-1 1,0 0 2,1 0 0,-1 0 0,1 1 1,-1-1-1,1 0 0,-1 0 0,1 0 0,-1 1 1,1-1-1,0 0 0,-1 1 0,1-1 1,0 0-1,0 1 0,0-1 0,-1 1 1,3-1-1,19-7 16,-15 6-9,0 0 1,1 1-1,9 0 0,-16 1-1,0 0 0,0 0 0,0 0 0,0 0-1,0 0 1,0 1 0,0-1 0,0 0 0,0 1 0,0-1-1,0 1 1,0-1 0,0 1 0,-1-1 0,1 1 0,0 0-1,0-1 1,0 1 0,-1 0 0,1 0 0,0-1 0,-1 1-1,1 0 1,-1 0 0,1 0 0,-1 0 0,1 0 0,-1 0-1,0 0 1,1 0 0,-1 0 0,0 0 0,0 0 0,0 0-1,0 0 1,0 0 0,0 0 0,0 0 0,0 2 0,-1-2 3,1-1-1,0 1 1,-1-1 0,1 1 0,0-1 0,-1 0 0,1 1-1,0-1 1,-1 1 0,1-1 0,-1 0 0,1 1 0,-1-1 0,1 0-1,-1 1 1,1-1 0,-1 0 0,1 0 0,-1 0 0,1 1 0,-1-1-1,1 0 1,-1 0 0,-1 0 0,-14 0 157,15 0-150,-7-1 86,-1 0 0,0-1 0,1 0 0,-13-5-1,-2 0 5,22 7-105,1 0 0,-1 0 0,1 0 0,-1 0 0,1 0 0,-1-1 0,1 1 0,-1 0 0,1 0 0,0 0 0,-1 0 0,1-1 0,-1 1 0,1 0 0,-1 0 0,1-1 0,0 1 0,-1 0 0,1-1 0,-1 1 0,1-1 0,0 1 0,0 0 0,-1-1 0,1 1 0,0-1 0,0 1 0,-1-1 0,1 1 0,0-1 0,0 1 0,0-1 0,0 1 0,0-1 0,0 1 0,0-1 0,-1 1 1,2-1-1,-1 1 0,0-1 0,0 1 0,0-1 0,0 0 0,0-2-21,0 2 22,1 1 0,-1 0 0,0-1-1,1 1 1,-1 0 0,0 0 0,1-1 0,-1 1 0,0 0-1,1 0 1,-1 0 0,0-1 0,1 1 0,-1 0-1,0 0 1,1 0 0,-1 0 0,1 0 0,-1 0 0,1 0-1,-1 0 1,0 0 0,1 0 0,11 0 22,-12 0-19,1 0 9,0-1 0,-1 1 0,1 0 0,-1 0 0,1 1 0,0-1 0,-1 0 0,1 0 0,0 0 0,-1 0 0,1 0 0,-1 1 0,1-1 0,-1 0 0,1 0 0,0 1 0,-1-1-9,0 1 1,0-1-1,0 0 1,0 0-1,0 0 1,0 1-1,0-1 1,0 0-1,0 0 1,0 0-1,0 1 0,0-1 1,0 0-1,0 0 1,0 0-1,0 1 1,0-1-1,0 0 1,0 0-1,0 0 1,0 0-1,0 1 1,-1-1-1,1 0 1,0 0-1,0 0 1,0 0-1,0 0 1,-1 1-1,1-1 1,-2 1 10,1 1 1,-1-1 0,0 0-1,0 0 1,0 0 0,-4 2-1,-3-2-42,8-1 23,1 0 0,0 0 0,-1 0 0,1 0 0,0 0 0,0 0 0,0 0 0,-1 0 0,1 0 0,0 0 0,0 0 0,-1-1 0,1 1 0,0 0 0,0 0 0,0 0 0,-1 0 0,1-1 0,0 1 0,0 0 0,0 0 0,0 0 0,-1-1 0,1 1 0,0 0 0,0 0 0,0 0 0,0-1 0,0 1-1,0 0 1,0 0 0,0-1 0,0 1 0,0 0 0,0 0 0,0-1 0,0 0 3,1 1 1,-1 0-1,1-1 0,-1 1 0,1-1 0,0 1 0,-1 0 0,1-1 1,0 1-1,-1 0 0,1 0 0,0 0 0,-1-1 0,2 1 0,0 0 1,6-2-2,0 1 1,1-1-1,-1 2 1,11-1-1,-18 1 2,-1 0-1,0 0 1,0 0 0,1 0 0,-1 0-1,0 0 1,0 0 0,1 0-1,-1 0 1,0 0 0,0 0 0,1 0-1,-1 0 1,0 0 0,0 0-1,1 0 1,-1 0 0,0 0 0,0 0-1,1 0 1,-1 1 0,0-1 0,0 0-1,1 0 1,-1 0 0,0 0-1,0 1 1,0-1 0,0 0 0,1 0-1,-1 0 1,0 1 0,0-1 0,0 0-1,0 0 1,0 1 0,0-1-1,1 0 1,-1 0 0,0 1 0,0-1-1,0 0 1,0 0 0,0 1-1,0-1 1,0 0 0,0 1 0,-14-1 62,10 2-59,1-1 0,0 1-1,0-1 1,-1 1-1,1 0 1,0 0 0,1 0-1,-1 1 1,0-1-1,1 1 1,-1-1 0,-1 4-1,3-5-1,0 0 0,0 1-1,0-1 1,0 0-1,1 0 1,-1 1 0,0-1-1,1 1 1,-1-1-1,1 0 1,0 1 0,-1-1-1,1 1 1,0-1-1,0 1 1,0-1 0,0 1-1,0-1 1,0 1-1,1-1 1,-1 1 0,0-1-1,1 1 1,-1-1-1,1 0 1,0 1 0,-1-1-1,1 0 1,0 1 0,0-1-1,0 0 1,0 0-1,1 2 1,-1-3-1,-1 1 0,1-1 0,0 1 0,0 0 0,-1-1 0,1 1 0,0-1 0,0 0 0,0 1 0,0-1 0,0 0 0,2 1 0,-1 0-2,1-1 1,0 1 0,0 1 0,0-1-1,4 3 1,26 17-6,-32-21 7,-1 1 0,1-1 0,0 0 0,0 1-1,-1-1 1,1 0 0,0 1 0,0-1 0,0 0-1,0 0 1,-1 0 0,1 0 0,0 0 0,0 0 0,1 0-1,-1 0 2,-1 0 0,1 0-1,-1-1 1,0 1 0,1 0-1,-1 0 1,1-1 0,-1 1-1,0 0 1,1-1 0,-1 1-1,0 0 1,0-1-1,1 1 1,-1 0 0,0-1-1,0 1 1,1-1 0,-1 1-1,0-1 1,1-1 6,-1 0 1,0 0-1,0 0 0,0 0 1,1 0-1,-2 0 0,1-4 1,0 6-6,0-1 1,-1 1-1,1-1 1,0 1-1,0 0 1,0-1-1,-1 1 1,1-1-1,0 1 1,0 0-1,-1-1 1,1 1-1,0 0 1,0-1-1,-1 1 1,1 0-1,-1-1 1,-1-1-63,8-1 27,-2 2 26,-1 0-7,0 0 0,0 0 0,0 0 0,0-1 0,0 1 0,-1-1 0,5-3 0,1-14-25,12-18 5,-20 35 31,0 1 1,1 0-1,-1-1 1,0 1-1,0 0 1,-1-1-1,1 1 1,0 0-1,0-1 1,-1 1-1,1 0 1,-1-1-1,1 1 1,-1 0-1,1 0 1,-1-1-1,0 1 1,0 0 0,1 0-1,-1 0 1,0 0-1,0 0 1,0 0-1,0 0 1,0 0-1,-2-1 1,-2-2-9,-1-1 5,0-1 0,0 1 0,0 0 0,-1 0 0,0 1 0,0 0 0,0 0 0,-12-4 0,17 7 1,0 0 1,0 1-1,0-1 1,-1 1-1,1 0 1,0-1 0,0 1-1,-1 0 1,1 0-1,0 0 1,0 1-1,-1-1 1,1 0-1,0 1 1,0 0-1,0-1 1,0 1-1,-1 0 1,1 0-1,0 0 1,0 1 0,1-1-1,-1 0 1,0 1-1,0-1 1,1 1-1,-1-1 1,1 1-1,-1 0 1,1 0-1,0 0 1,-1 0-1,1 0 1,-1 2 0,2-2-70,-1-1 1,0 1 0,1 0 0,-1 0-1,1 0 1,0-1 0,0 1 0,-1 0 0,1 0-1,0 0 1,1 0 0,-1-1 0,0 1 0,0 0-1,1 0 1,-1 0 0,1-1 0,0 1 0,-1 0-1,1-1 1,0 1 0,0 0 0,0-1 0,0 1-1,0-1 1,1 0 0,-1 1 0,0-1-1,1 0 1,-1 0 0,1 0 0,-1 0 0,1 0-1,-1 0 1,1 0 0,0 0 0,2 0 0,13 0-4810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2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86 123 8682,'-1'-2'725,"1"0"-1,-1 0 1,1 1-1,-1-1 1,0 0 0,0 0-1,1 1 1,-1-1 0,0 1-1,-1-1 1,-1-2 0,1 3-460,1 0-1,-1-1 1,1 1 0,-1 0 0,0 0 0,0 0 0,0 0 0,1 0 0,-4 0 0,3 0-236,-1 1 0,1-1 0,0 1 0,0 0 0,-1 0 0,1 0 0,0 0 0,-1 0 0,1 0 0,0 0 0,0 1 0,-1-1 0,1 1 0,0 0 0,-4 2 0,5-3-17,1 1 0,-1-1 0,1 1 0,-1-1 1,1 1-1,-1-1 0,1 1 0,0-1 0,-1 1 0,1 0 0,0-1 0,-1 1 0,1 0 0,0-1 0,0 1 1,0 0-1,0-1 0,0 2 0,0 15 160,1-11-103,-1-3-43,0 0 0,0 0 1,1-1-1,-1 1 0,1 0 1,-1 0-1,1 0 0,0-1 1,0 1-1,1-1 1,-1 1-1,1-1 0,-1 1 1,3 2-1,-2-3-17,0 0 1,0 0 0,0-1-1,0 0 1,0 1 0,1-1-1,-1 0 1,0 0 0,1 0-1,-1 0 1,1 0-1,-1-1 1,1 1 0,-1-1-1,1 1 1,4-1 0,-3 0-7,0-1-1,1 1 1,-1-1 0,0 0 0,0-1 0,0 1 0,0-1 0,0 1 0,0-1 0,0 0 0,0-1 0,-1 1 0,1-1 0,-1 1 0,0-1 0,0 0 0,5-5-1,-4 3 8,1-1-1,-1 1 0,-1-1 1,1 1-1,-1-1 0,0 0 0,0-1 1,-1 1-1,0 0 0,3-11 0,-5 14 5,1 1-1,-1-1 1,0 0-1,0 1 0,0-1 1,0 0-1,-1 1 1,1-1-1,-1 1 1,1-1-1,-1 1 0,0-1 1,0 1-1,0-1 1,0 1-1,-1 0 0,1-1 1,-1 1-1,1 0 1,-1 0-1,0 0 1,1 0-1,-5-2 0,3 2 0,0 0 0,-1 0 0,1 0 0,-1 0 0,1 1 0,-1 0 0,0 0-1,0 0 1,1 0 0,-1 0 0,0 1 0,0 0 0,0-1 0,0 1 0,-5 1-1,3 0-14,0 0 1,1 1-1,-1-1 0,1 1 0,0 0 0,0 0 0,-1 1 0,-6 4 0,9-5-164,0 0 0,1 0 0,-1 0 0,1 0-1,-1 1 1,1-1 0,0 1 0,0-1 0,0 1 0,1 0-1,-1 0 1,1 0 0,-1 0 0,1 0 0,0 0 0,-1 4-1,2-6 120,0 0-88,-1 0-1,1-1 0,0 1 0,0 0 0,0 0 1,0 0-1,0 0 0,0 0 0,0 0 0,0 0 1,0 0-1,1 2 0,1-1-46,-1 0 1,1 0-1,0 1 1,0-1-1,2 2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2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1427 3545,'-30'19'2366,"24"-11"2788,4-7-1180,1-4-2535,0 2-1328,1 0-1,0 0 1,0 0-1,-1 0 1,1 1 0,0-1-1,0 0 1,0 0-1,0 0 1,0 0-1,0 0 1,1-2 0,0-3 42,0-14 72,5-30 0,1 2-15,-6 35-137,8-60 490,19-81-1,-11 81-336,-11 41-9,2 0 0,23-61 0,-12 52-67,2 1 1,1 0-1,49-64 0,-49 77-130,-2 0 25,2 2 0,37-36 1,-8 24 230,-35 26-170,-1 0-1,18-17 1,7-13-17,-32 32-65,15-11-1,-1 0 20,-18 16-15,-1 1 1,1 0 0,0 0-1,0 0 1,0 0-1,0 1 1,0 0 0,9-4-1,-9 3 104,-4 2-126,0 1 0,0 0 0,0-1-1,1 1 1,-1 0 0,0 0 0,0-1-1,0 1 1,1 0 0,-1 0 0,0-1 0,0 1-1,1 0 1,-1 0 0,0 0 0,0 0-1,1-1 1,-1 1 0,0 0 0,1 0 0,65-23 92,-23 11 55,-32 10-77,0-1-1,18-8 1,10-7 14,34-15 14,-55 27-82,20-3 0,16-6 39,-20 5-8,-22 6-14,0 1-1,0-2 1,0 1-1,12-8 0,-11 5-13,0 0 0,1 1-1,0 1 1,0 0-1,1 1 1,16-3-1,20 2 4,-37 4-15,-1 0 0,0-1 0,19-4 0,60-17 50,-48 13-31,-29 7-13,0 1-1,1 1 0,29 1 1,-4 0 11,-22 1-6,1 0 0,-1 1 0,29 6 0,-10-3 4,-27-4-19,0 0 0,-1 1 0,13 3 0,-22-4-8,19 6 12,1-1 1,0-1 0,31 4 0,-35-8-5,-2-1-5,0 2 0,-1 0 0,1 0 0,-1 1 0,16 6 1,-13-4 2,2 0 1,-1-2 0,0 0 0,19 1-1,13-3-1,-38-1-3,0 0 0,1 0 0,-1 1-1,1 1 1,15 4 0,-1 2 7,1-1 0,0-1 0,41 3 0,1-10 7,-51 0-9,0 0-1,24 3 1,-23 0-5,0-2 1,-1 0-1,1-1 0,32-6 0,15-2-2,-22 9 8,-31 1-32,0-1 1,19-2 0,-22-2-866,-10 3 702,-1 1-1,0 0 0,1 0 1,-1 0-1,0-1 0,0 1 1,0 0-1,1 0 0,-1-1 1,0 1-1,0 0 0,0-1 0,0 1 1,1 0-1,-1-1 0,0 1 1,0 0-1,0-1 0,0 1 1,1-1-138,0 1 0,-1-1 0,1 1 0,0-1 0,0 1 0,0-1 0,0 1 1,-1 0-1,1-1 0,0 1 0,0 0 0,1 0 0,0 0-614,-1-1 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1101 2304,'-6'1'2879,"3"-1"-1866,0 0 1,0 0 0,0 0 0,0 0-1,-3-1 1,6 1-890,-1 0 0,1 0 0,-1 0 0,1 0 1,-1-1-1,1 1 0,-1 0 0,1 0 0,-1-1 0,1 1 0,-1 0 0,1-1 0,0 1 1,-1 0-1,1-1 0,-1 1 0,1-1 0,0 1 0,0 0 0,-1-1 0,1 1 0,0-1 0,0 1 1,-1-1-1,1 1 0,0-1 0,0 1 0,0-1 0,0 1 0,0-1 0,0 1 0,0-1 0,0 0 1,0 0-1,1-4-36,0-1 1,1 1 0,0 0-1,0 0 1,0 0 0,0 0-1,1 1 1,0-1-1,0 0 1,0 1 0,6-6-1,-2 1 29,4-5 80,1 0 0,1 1 0,18-15 0,-12 11-37,2-1 5,1 1-1,1 1 1,0 0 0,29-12-1,-8 7 124,72-22 0,59-28 462,-24 9-241,-97 41-308,66-36-1,-90 43-43,1 1 0,49-13-1,-49 17 17,-6 1-28,-2 0 211,30-5 1,-45 12-268,0 0 0,0 0 0,1 1 0,-1 0 0,0 0 0,1 1 0,11 2 0,-2 0-27,0-1 0,-1-1 0,1 0 0,32-4 0,-46 3-56,12-2 11,0-1-1,1 0 1,15-5 0,47-20 24,-30 10-29,70-28 6,-70 26-3,94-27 0,-97 37-15,-8 2 0,70-24 0,283-108 40,-348 127-33,43-15 11,-83 28-55,-1-1 1,0 0-1,0 0 0,0 0 0,0 0 0,0-1 0,0 1 0,0 0 0,0-1 0,-1 1 0,1-1 1,0 0-1,-1 1 0,0-1 0,1 0 0,-1 0 0,0 0 0,0 0 0,0 0 0,0 0 1,0-1-1,0 1 0,0-3 0,0 3-310,-1-1 0,1 0 0,0 1 0,0 0 0,0-1 1,0 1-1,1 0 0,1-3 0,-10 8-603,-12 5 425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1041 4233,'-21'-11'4025,"14"8"-864,14 6 2140,19 9-4927,0-1 0,39 10 0,19 2 284,-67-20-520,-1 0-1,1-2 0,22 1 0,4-4 70,1-2-1,51-12 0,38-5 132,-81 14-110,0-2 1,63-20-1,-29-1 95,55-17 102,-94 33-223,50-7 0,-85 19-171,47-7 155,58-18-1,-103 22-130,-1-1 1,23-12-1,-21 10-15,20-9 0,6 2 5,-8 3 2,63-31 0,-32 4-3,-36 21-22,2 1 1,52-23-1,-59 32-5,0-1 1,-2-2 0,1 0-1,-1-1 1,21-16-1,47-53 122,-28 24-70,20-19 23,-44 39-46,64-48-1,-53 52-37,-23 17 3,45-38 1,13-20 13,-82 73-24,1 0 0,-1 0 0,0 0 0,0 0 0,0 0 0,0 0 0,0 0 0,0 0 0,0-1 0,0 1 0,-1 0 0,1-1 0,0 1 0,-1-1 0,1 1 0,-1 0 0,0-1 0,1 1 0,-1-1 0,0-1 0,0 1 175,0 2-182,1 0 0,-1 0 0,0-1 1,0 1-1,0 0 0,0 0 0,0-1 1,0 1-1,0 0 0,0 0 0,0-1 0,0 1 1,0 0-1,0 0 0,0 0 0,-1-1 1,1 1-1,0 0 0,0 0 0,0-1 0,0 1 1,0 0-1,0 0 0,0 0 0,-1 0 1,1-1-1,0 1 0,0 0 0,0 0 1,0 0-1,-1 0 0,1-1 0,0 1 0,0 0 1,-1 0-1,1 0 0,0 0 0,0 0 1,0 0-1,-1 0 0,-8 0 814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1175 2769,'-12'-14'1732,"11"14"-1167,0-1 0,0 0 0,0 0 1,0 0-1,0 1 0,0-1 0,0 1 0,0-1 1,-2 0-1,2 2 3507,7 3-2539,4-1-1044,-7-2-409,0 0 0,0 0-1,0 1 1,-1-1 0,1 1-1,0-1 1,2 3 0,35 30 355,-31-26-282,1-1 1,0-1-1,0 0 0,0 0 1,0-1-1,1-1 1,0 1-1,13 2 0,7 4 158,271 88 1224,-260-86-1465,66 18 94,-87-26-109,1-2 0,-1 0-1,27 0 1,122-13 530,-65 2-302,-77 6-197,48-12 0,30-13 91,-22 4-132,-45 14-3,0-3 1,52-22 0,148-77 189,-201 90-180,-2-1 0,62-48 1,-78 55-42,88-78 96,-62 51-30,-15 15-27,131-111 139,-129 112-157,-3-1 0,0-2 1,44-54-1,-51 54-13,-5 8-2,-1-1 0,-1 0 1,19-36-1,-10 7 16,50-110 62,-39 53-55,-3 11-33,-31 88-64,0 1-65,2 6-3360,-4 2 2703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 8202,'0'5'5427,"-2"-2"-2342,-5 4-1352,-17 20-1416,-48 43 0,49-49-213,1-2-39,1 1-1,0 2 0,-21 28 1,41-48-57,0-1 0,1 0 0,-1 0 0,0 1 0,1-1 1,-1 1-1,1-1 0,-1 0 0,1 1 0,0-1 0,-1 1 0,1-1 1,0 1-1,0-1 0,0 1 0,0-1 0,1 4 0,0-3 10,-1 1 0,1-1 0,1 0 0,-1 1 0,0-1-1,0 0 1,1 0 0,-1 1 0,4 2 0,4 3 69,0 0-1,0-1 1,18 12 0,-14-11-15,26 18 197,1-2-1,1-2 1,53 21 0,-19-12 426,-67-24-1124,-8-5-754,-6-3-701,-7-4 667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5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60 6017,'0'0'2806,"0"-2"3337,0-6-4730,0 7-1302,0-1-1,0 1 0,0 0 1,0 0-1,-1 0 0,1-1 0,0 1 1,0 0-1,-1 0 0,1 0 0,-1 0 1,1 0-1,-1 0 0,1-1 0,-2 0 1,0 0-67,-1 0 1,1 0 0,-1 1-1,1-1 1,-1 1 0,0-1 0,-4-1-1,2 1-27,1 0-8,0 0-1,-1 0 1,1 1 0,0 0-1,0 0 1,0 0 0,-1 0 0,1 0-1,-1 1 1,1 0 0,0 0-1,-1 0 1,1 0 0,-1 1 0,-5 1-1,-2 2 6,0 0-1,1 0 1,-22 12 0,30-14-14,0 0-1,0 0 1,1 0 0,-1 0 0,1 0 0,0 0 0,-1 1 0,1-1 0,0 1 0,0-1-1,1 1 1,-1 0 0,0 0 0,1 0 0,0 0 0,0 0 0,0 0 0,0 0 0,0 0-1,0 5 1,1 1 9,0 0-1,0 0 1,1 0-1,0 0 0,4 13 1,16 43 70,-5-15-27,41 179 180,-46-164-100,6 102 0,-16-138-90,-2-1 0,0 1 0,-9 43 0,7-57-8,-1-1 0,0-1 0,-1 1 0,0-1 0,-1 0 0,-1 0 0,0 0 0,-16 22 1,19-31-15,1 0 0,-1-1 0,0 1 1,-8 5-1,11-8-18,0 0-1,0 0 1,0-1 0,0 1 0,0 0 0,0-1 0,-1 1-1,1-1 1,0 0 0,0 1 0,-1-1 0,1 0-1,0 0 1,0 0 0,-1 0 0,1 0 0,0 0 0,0 0-1,-1 0 1,1 0 0,0-1 0,0 1 0,-1-1-1,0 0 1,1 1-6,0-1 0,1 0 0,-1 0 0,1 0 0,-1 1 0,0-1 0,1 0 0,0 0-1,-1 0 1,1 0 0,0 0 0,-1 0 0,1 0 0,0 0 0,0 0 0,0 0 0,0 0 0,0 0 0,0 0-1,0 0 1,0 0 0,0 0 0,1-1 0,-1 1 0,0 0 0,0 1 0,0-1 0,0 1 0,0-1-1,1 0 1,-1 1 0,0-1 0,0 0 0,1 1 0,-1-1 0,0 1 0,1-1-1,-1 1 1,0-1 0,1 1 0,-1-1 0,1 1 0,-1 0 0,1-1 0,-1 1-1,1-1 1,-1 1 0,1 0 0,0 0 0,-1-1 0,1 1 0,-1 0 0,1 0-1,0 0 1,-1-1 0,1 1 0,-1 0 0,1 0 0,0 0 0,-1 0 0,2 0 0,0 1 8,0 0 1,0 0 0,0 0 0,0 1-1,0-1 1,0 0 0,0 1-1,0-1 1,0 1 0,-1 0 0,1-1-1,2 4 1,0 2 40,1 0 1,5 11-1,-1 2 26,-1 0-1,-1 0 1,-1 1-1,4 26 1,7 86 271,-14 94 118,-2-6-242,2-188-207,1 0-1,1-1 1,2 0-1,18 53 1,-24-84-17,3 11-85,1 0 0,12 20 0,-15-29-8,0 0 1,0 0-1,1 0 0,-1-1 0,1 1 0,4 3 1,-6-5-3,0 0 0,1-1 0,-1 1 0,1 0 1,-1 0-1,1-1 0,0 1 0,-1-1 0,1 1 1,0-1-1,-1 0 0,1 0 0,0 0 1,2 0-1,-3 0 36,1 0 1,-1 0 0,0-1-1,1 1 1,-1 0-1,0-1 1,1 1 0,-1-1-1,0 0 1,0 1 0,0-1-1,1 0 1,-1 0 0,1-1-1,1-2-48,0 0 0,0 0 0,-1 0 0,3-6 0,-5 10 113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7034,'5'1'575,"1"-1"0,-1 0 0,0 0 1,1-1-1,-1 1 0,1-1 0,-1-1 1,0 1-1,1-1 0,5-2 0,0-1-219,1 0-1,-1-2 1,12-7-1,-18 10-257,0 0 1,0 0-1,0 0 1,4-5-1,-8 7-113,0 1 1,0-1-1,1 1 1,-1-1-1,0 0 1,0 0-1,-1 1 1,1-1-1,0 0 1,0 0-1,-1 0 1,1 0 0,-1 0-1,0 0 1,0 0-1,0-2 1,0 3-36,0 1 0,0 0 0,-1-1 0,1 1 0,0-1 0,0 1 0,-1 0 0,1-1 0,-1 1 0,1 0 0,0 0 0,-1-1 0,1 1 0,-1 0 0,1 0 0,-1-1 0,1 1 0,0 0 0,-1 0 0,1 0 0,-1 0 0,1 0 0,-1 0 0,1 0 0,-1 0 0,1 0 0,-1 0 0,1 0 0,-1 0 0,1 0 0,-1 0 0,-17 3-911,11 0 666,0-1 0,0 2 0,1-1 0,-1 1 0,-9 7 0,5-4 38,-11 8 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7034,'19'-27'6361,"-13"37"-3482,0 8-2193,0 0 1,-2 1-1,0 0 1,2 33-1,-4 79-320,-2-34-204,1-86-422,0 0 1,1 0-1,0 0 1,0-1 0,8 19-1,-10-28-1743,-1-7 780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8874,'-13'6'4608,"-5"9"-3717,9-7-390,-19 17 276,-63 50 680,74-66-862,14-8-494,6-1 180,0 1 0,0-1 1,0 1-1,0 0 0,0 0 0,0 0 0,0 0 1,0 1-1,3 2 0,-4-4-163,19 11 513,36 24-1,-19-6 76,-25-19-737,-1 0-1,2-1 0,-1 0 0,24 10 0,-31-17-1069,1-1 440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5345,'48'32'6589,"-4"-3"-4549,164 124 2035,-194-144-3894,1 1 0,-1-2 1,1 0-1,24 9 0,-31-14-151,-1-1 1,1 0 0,-1-1-1,1 1 1,0-1 0,0-1-1,-1 0 1,1 0 0,0 0-1,0-1 1,-1 0 0,9-2-1,-10 1-18,0 0 0,-1-1 0,0 1 0,1-1 0,-1 0 0,0-1 0,0 1 0,5-6 0,4-4 11,14-18 0,-14 15-12,9-8 1,1 1 1,1 2 0,1 0-1,29-17 1,119-57 104,-162 90-62,0 0 1,1 0 0,-1 1 0,1 1 0,0 0 0,1 1 0,-1 1-1,0 0 1,19 1 0,-5 2 203,-1 1 0,0 1-1,43 13 1,-66-16-223,32 11 340,-33-11-349,0 0 1,1 0 0,-1 0 0,0 0 0,0 1 0,0-1 0,-1 0 0,1 1 0,0-1 0,0 1 0,-1 0 0,3 3 0,-4-5-25,0 0 0,0 0-1,0 0 1,0 0 0,0 0 0,0 0-1,0 0 1,0 0 0,0 0 0,0 0-1,0 0 1,0 0 0,0 0 0,0 0-1,0 0 1,0 0 0,0 0 0,0 0 0,1 0-1,-1 0 1,0 0 0,0 0 0,0 0-1,0 0 1,0 0 0,0 0 0,0 0-1,0 0 1,0 0 0,0-1 0,0 1-1,0 0 1,0 0 0,0 0 0,0 1-1,0-1 1,0 0 0,0 0 0,0 0 0,0 0-1,0 0 1,0 0 0,0 0 0,0 0-1,0 0 1,0 0 0,0 0 0,0 0-1,1 0 1,-1 0 0,0 0 0,0 0-1,0 0 1,0 0 0,0 0 0,0 0-1,1-7 9,3-17-48,-3 23 36,0-3-1,0-1 0,0 1 0,1 0 0,0 0 1,0 0-1,0 1 0,0-1 0,0 0 0,1 1 0,-1-1 0,1 1 0,0 0 0,0 0 0,1 0 0,-1 0 0,4-2 0,10-3-5,0 1 0,0 0 0,1 1 0,28-5 0,1-1 2,12-6 0,111-29 33,2 13 25,87 16 306,-233 18-297,144-4 302,-154 3-333,-1 0 0,0-1 1,0-1-1,0-1 0,-1 0 1,1 0-1,25-13 0,53-39 21,-79 46-111,-14 9 36,0 1 0,0 0 0,0 0 1,1 0-1,-1-1 0,0 1 0,0 0 0,0 0 1,0 0-1,0-1 0,0 1 0,0 0 1,0 0-1,0-1 0,0 1 0,0 0 0,0 0 1,0-1-1,0 1 0,0 0 0,0 0 1,0-1-1,0 1 0,0-1-48,-1 1 1,1 0-1,0-1 1,-1 1-1,1 0 1,0 0-1,-1-1 0,1 1 1,-1 0-1,1 0 1,0 0-1,-1-1 1,1 1-1,-1 0 0,1 0 1,-1 0-1,1 0 1,-1 0-1,-1 0-124,1 0-1,0 0 0,-1 0 0,1 0 1,0 1-1,0-1 0,-1 0 1,1 1-1,0-1 0,0 0 0,-1 1 1,1 0-1,0-1 0,0 1 1,0 0-1,0 0 0,0-1 0,0 1 1,-2 2-1,-15 17-922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50 7770,'8'-34'3587,"-5"25"-1936,-2 3 1927,-6 7-1539,-1 1-2371,-17 7 566,0 2 0,2 0 0,-1 1 0,1 2 0,-35 28 1,51-38-173,0 1 1,0 0 0,0-1 0,1 2 0,0-1 0,-6 9 0,8-12-30,1 0 0,0 1 1,0-1-1,0 0 0,0 1 1,1-1-1,-1 0 0,1 1 1,-1-1-1,1 1 0,0-1 1,0 0-1,0 1 0,0-1 1,0 1-1,1-1 0,-1 1 1,1-1-1,-1 0 0,1 1 1,0-1-1,1 3 0,0-2 19,0 0-1,1-1 0,-1 1 0,0-1 0,1 1 1,0-1-1,-1 0 0,1 0 0,0 0 0,0 0 0,0 0 1,4 1-1,6 2 248,21 6 0,-33-10-288,31 6 372,-22-4-198,1-1 0,20 8 0,-25-4-361,-6-6 126,0 0 0,0 0-1,0 0 1,0 1 0,0-1-1,0 0 1,0 0 0,0 0 0,0 1-1,0-1 1,0 0 0,0 0-1,0 0 1,0 0 0,-1 1-1,1-1 1,0 0 0,0 0-1,0 0 1,0 0 0,0 0-1,0 0 1,0 1 0,-1-1-1,1 0 1,0 0 0,0 0 0,-16 6-4026,11-5 2856,-4 5-310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9530,'3'5'4233,"-3"1"-2177,15-4-583,0 2-9,3-1-352,7-2-160,-6 2-391,-3 0-185,2 1-216,0 2-144,-2 0-696,1-1-513,-3-4-1327,4-1 1472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3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0 460 8882,'2'0'498,"1"1"-1,-1-1 1,0 0 0,1 1-1,-1-1 1,1 0 0,-1-1 0,0 1-1,1 0 1,-1-1 0,1 1-1,-1-1 1,0 1 0,4-3-1,-3 1-227,0 0 0,0 0-1,0 0 1,-1 0-1,1 0 1,-1-1-1,1 1 1,-1-1-1,3-3 1,1-6-190,1 0 0,-2 0 0,1 0 0,3-17 0,-5 19 276,3-13-212,0 0 0,-1-1 0,5-47 0,-10 59-97,-1-1 0,0 1 0,-1 0-1,-1-1 1,1 1 0,-2 0 0,0 0 0,0 0-1,-9-18 1,10 24-26,-15-25 96,16 29-97,-1 0 0,1 0 0,-1 0 1,1 0-1,-1 0 0,0 0 0,0 0 1,0 1-1,0-1 0,-4-1 0,5 2-8,0 1 0,1 0 1,-1-1-1,0 1 0,1 0 0,-1 0 0,0 0 0,1 0 0,-1 0 1,0 0-1,1 0 0,-1 0 0,0 0 0,1 0 0,-1 0 0,0 0 1,1 0-1,-1 1 0,0-1 0,1 0 0,-1 1 0,0-1 0,1 0 1,-1 1-1,1-1 0,-1 0 0,1 1 0,-1-1 0,1 1 0,-1-1 1,1 1-1,-1-1 0,0 2 0,0 1 27,-1 0 1,1 0-1,0 0 1,-1 0-1,0 6 1,0 3 17,1-1 0,0 1 0,0 0-1,2 15 1,0-18-32,3 49 340,3 0-1,22 84 1,2-35 149,-29-100-495,1-1 0,0 0-1,0 0 1,0 0 0,0-1 0,1 1-1,0-1 1,0 0 0,6 5-1,-7-6-79,1-1-1,0-1 0,0 1 0,0 0 1,0-1-1,0 0 0,1 0 0,-1 0 1,1 0-1,0-1 0,-1 0 0,1 0 1,6 1-1,-5-2-406,0 1 0,0-1 0,0 0 1,0-1-1,0 0 0,0 0 0,-1 0 0,1 0 0,7-4 1,16-10-1376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91 3097,'-5'-1'10358,"3"-4"-5513,3-10-3967,0 5-70,-1 8-726,0 0 1,0 1 0,-1-1-1,1 0 1,-1 1 0,1-1-1,-2-2 1,1 1-35,0 1-7,0 0 1,0 0-1,0-1 0,0 1 0,0 0 1,0 0-1,0 0 0,-1 0 0,1 0 1,-1 1-1,0-1 0,1 0 0,-1 1 0,0-1 1,0 1-1,0-1 0,0 1 0,0 0 1,0 0-1,-1 0 0,1 0 0,0 1 1,0-1-1,-3 0 0,-7 0 48,0 1 1,0 0-1,0 0 0,0 2 1,0-1-1,1 2 0,-1-1 1,1 2-1,-13 4 1,15-4-65,1 0 0,0 0 0,0 1 0,0 0 0,1 0 0,0 1 0,0 0 1,0 0-1,0 1 0,1-1 0,0 2 0,-6 10 0,-15 26 40,2 2-1,-20 54 1,40-86-56,1 1 0,0-1-1,1 1 1,1 0 0,0 1 0,1-1 0,1 0 0,0 0 0,3 16 0,-1-11-6,2-1 0,1-1 0,0 1 0,1 0 0,1-1 0,15 29 0,-16-38-3,0 1 0,1-1 0,0 0 1,0 0-1,1 0 0,0-1 0,0-1 0,1 1 0,0-1 0,19 10 0,-11-8-59,1-1-1,0-1 1,0 0 0,0-1 0,30 5 0,-42-10-235,-1 0 1,1 0-1,-1-1 1,1 1 0,0-1-1,-1 0 1,1-1-1,0 1 1,-1-1 0,1 0-1,-1-1 1,8-2-1,-11 3 143,0 0-1,-1-1 0,1 1 1,0-1-1,0 1 1,1-3-1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7858,'-4'-1'3600,"1"1"-1487,4 3-761,-1-3-24,0 0-287,8 4-233,22 6-360,37 10-112,-33-17-184,2 1-40,-3-3-256,-1 2-328,-7-2-856,-2 2-745,-9 2 1241</inkml:trace>
  <inkml:trace contextRef="#ctx0" brushRef="#br0" timeOffset="1">224 74 7050,'-2'-1'3224,"1"-1"-1287,0 1-81,-1 1-200,-4 11-183,-6 23-361,-4 41-120,13-30-296,3 3-144,3-11-224,1-1-111,4-11-153,0-2-88,-3-10-617,2 5-543,-2-5-1777,0-5 1817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2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7922,'3'9'5086,"-2"-8"-4755,-1 0-1,1 0 1,-1 1 0,0-1 0,1 0-1,-1 1 1,0-1 0,1 3 0,-1 0-125,1 0 1,-1 0 0,2 0-1,-1 0 1,0-1-1,1 1 1,-1 0-1,1 0 1,0-1 0,0 1-1,1-1 1,-1 0-1,1 0 1,-1 0 0,1 0-1,4 4 1,3 0 19,0 0 1,0 0 0,0-1-1,17 8 1,-11-7-107,-1 1 0,1 1 0,-2 0 0,20 15 0,-30-21-109,0 1 0,0 0 0,-1-1 0,1 1 1,-1 0-1,0 1 0,0-1 0,-1 1 1,1-1-1,-1 1 0,0 0 0,0 0 0,-1-1 1,1 1-1,-1 1 0,0-1 0,0 0 0,-1 0 1,0 7-1,0-3 4,-1-1 0,-1 1 1,0-1-1,0 0 0,-1 1 1,0-1-1,0 0 0,0-1 0,-1 1 1,-1-1-1,-5 9 0,-8 7 84,-1-1 1,-21 19-1,4-4 123,24-22-74,5-5-169,5-8-594,1-3-666,1-2-498,0 2 694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8946,'15'-2'5950,"-13"2"-5583,0 0 0,0-1 0,0 1 0,0 0 0,0 0 0,0 0 0,0 0 0,1 1 0,-1-1 0,0 0 0,4 2 0,-6-1-320,9 2 247,-2 0 1,1 1-1,0 0 1,9 8-1,-16-11-273,1 0-1,-1 0 1,1 0-1,-1 1 1,0-1-1,1 1 1,-1-1-1,0 1 1,0-1-1,0 1 1,0 0-1,0 0 1,-1-1-1,1 1 1,-1 0-1,1 0 1,-1 0-1,1 0 1,-1 0-1,0 0 1,0-1-1,0 1 1,0 0-1,0 0 1,0 0-1,-1 2 1,-1 2 16,0-1 1,-1 0-1,0 0 1,1 0-1,-2 0 1,-3 5-1,5-7-11,-1 1-1,0-1 0,1 1 1,0 0-1,0-1 1,0 1-1,0 0 1,1 0-1,-1 1 1,1-1-1,0 0 1,0 5-1,1-9 12,0 0 0,0 0 0,1 1 0,-1-1 0,0 0 0,1 0 0,-1 0 0,0 0 0,0 1 0,1-1 0,-1 0 0,0 0 0,1 0 0,-1 0 0,0 0 0,0 0 0,1 0 0,-1 0 0,0 0 0,1 0 0,-1 0 0,0 0 0,1 0 0,-1 0 0,0-1 1,0 1-1,1 0 0,-1 0 0,0 0 0,0 0 0,1-1 0,8 0 94,17-2 212,49-12 0,-68 13-283,53-8 49,-59 10-172,-1 0-1,1 0 1,0 0-1,-1 0 1,1 0 0,-1-1-1,1 1 1,0 0-1,-1 0 1,1-1-1,-1 1 1,1 0 0,-1-1-1,1 1 1,-1-1-1,1 1 1,-1-1-1,1 1 1,-1-1 0,0 1-1,1-1 1,-1 1-1,0-1 1,1 1-1,-1-1 1,0 0 0,0 1-1,1-1 1,-1 0-1,0 1 1,0-2-1,2-5-254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59 160 2449,'-1'-2'709,"0"1"1,1-1-1,-1 0 1,0 1-1,1-1 1,-1 0-1,1 0 1,0 0-1,0 1 1,-1-1-1,1 0 1,0 0-1,1-3 1,-2-15 3042,-7 8-2276,8 12-1453,0 0 0,0 0 0,-1-1 0,1 1 0,0 0 0,0-1 0,-1 1 0,1 0 0,0 0-1,0 0 1,-1-1 0,1 1 0,0 0 0,-1 0 0,1 0 0,0 0 0,-1-1 0,1 1 0,-1 0 0,1 0 0,0 0-1,-1 0 1,1 0 0,0 0 0,-1 0 0,1 0 0,-1 0 0,1 0 0,0 0 0,-1 1 0,1-1 0,0 0-1,-1 0 1,1 0 0,0 0 0,-1 0 0,1 1 0,-1-1 0,1 1-12,-1 1-1,1-1 1,-1 0 0,1 1 0,0-1 0,0 0-1,-1 1 1,1-1 0,0 0 0,0 1-1,0-1 1,1 0 0,-1 1 0,0-1-1,0 0 1,1 1 0,-1-1 0,0 0-1,2 2 1,-2-2-5,2 6 23,1 0 0,0 0 0,4 7 0,-6-12-18,0 0 0,1 0 0,-1-1 0,0 1 0,1-1 0,0 1 0,-1-1 0,1 0 0,0 0 0,0 1-1,-1-1 1,1 0 0,0-1 0,0 1 0,0 0 0,0 0 0,0-1 0,0 1 0,1-1 0,2 0 0,2 1 19,0-1 0,0-1 1,1 0-1,7-1 0,-13 2-24,1-1 9,1 0-1,-1 0 1,0 0 0,0-1-1,1 1 1,-1-1 0,0 0-1,0 1 1,0-1-1,-1-1 1,1 1 0,3-3-1,-5 3 4,0 1-1,1 0 0,-1-1 1,0 0-1,0 1 0,0-1 1,0 0-1,0 1 0,-1-1 0,1 0 1,0 0-1,-1 0 0,1 0 1,-1 0-1,0 0 0,0 1 1,0-1-1,0 0 0,0 0 0,0 0 1,0 0-1,0 0 0,-1 0 1,0-2-1,-2-2 18,0 0-1,0 1 1,0 0-1,-1-1 1,1 1 0,-1 0-1,0 1 1,-1-1-1,1 1 1,-1 0 0,0 0-1,-6-3 1,0 0-4,0 0 1,-1 1-1,0 1 0,-24-8 1,33 12-34,-18-4 7,20 5-8,0 0-1,-1 0 0,1 0 1,0 0-1,-1 0 0,1 0 1,0 0-1,0 1 1,-1-1-1,1 0 0,0 1 1,0-1-1,0 1 0,-1-1 1,0 2-1,2-2-6,0 0 0,-1 0 0,1 0 0,0 0 0,0 1 0,-1-1 0,1 0 0,0 0 0,0 0 0,0 1 0,-1-1 0,1 0 0,0 0 0,0 1 0,0-1-1,0 0 1,0 1 0,0-1 0,-1 0 0,1 0 0,0 1 0,0-1 0,0 0 0,0 1 0,0-1 0,0 0 0,0 0 0,0 1 0,0-1 0,0 0 0,0 1 0,0-1 0,1 0 0,-1 0 0,0 1 0,0-1 0,0 0 0,0 1 0,0-1 0,0 0 0,1 0 0,-1 0 0,0 1 0,0-1-1,0 0 1,1 0 0,-1 0 0,1 1 0,12 6-1422,1-3-433,8 1 718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74 745 6409,'-47'13'2870,"46"-12"-2338,-1-1-1,0 1 0,1-1 0,-1 1 0,1-1 1,-1 0-1,1 0 0,-1 0 0,0 0 0,1 0 1,-1 0-1,1 0 0,-4-1 0,5 1-425,0 0 0,0 0 0,0-1 1,0 1-1,0 0 0,-1 0 0,1 0 0,0-1 0,0 1 0,0 0 0,0 0 0,0 0 0,0-1 0,0 1 0,0 0 0,0 0 0,0 0 0,0-1 0,0 1 0,0 0 0,0 0 0,0-1 0,0 1 0,0 0 0,0 0 0,0 0 0,0-1 0,0 1 1,1 0-1,6-12-304,63-60 653,-34 38-343,18-21 36,98-97 27,152-148-49,-281 274-157,-9 9-54,1 0 0,1 2 0,0 0 0,31-22 0,-43 36-1226,-6 4-250,-6 7-1180,7-8 2441,-11 13-1268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87 120 8186,'-40'-33'3190,"39"32"-3063,0 0 1,1 0 0,-1 1 0,0-1-1,0 1 1,0-1 0,0 0-1,0 1 1,0 0 0,0-1 0,0 1-1,0 0 1,0-1 0,0 1 0,0 0-1,0 0 1,0 0 0,0 0-1,0 0 1,0 0 0,0 0 0,0 0-1,0 0 1,0 0 0,0 1-1,0-1 1,0 0 0,0 1 0,0-1-1,0 1 1,0-1 0,0 1-1,0-1 1,0 2 0,-1-1-19,1 1-1,0 0 1,0-1 0,0 1-1,0 0 1,0-1 0,0 1-1,0 0 1,1 0 0,-1 0 0,1 0-1,-1-1 1,1 3 0,-1-1-66,1 0 1,0-1 0,0 1-1,1-1 1,-1 1 0,0-1-1,1 1 1,-1-1-1,1 1 1,0-1 0,0 1-1,0-1 1,0 0 0,1 0-1,-1 0 1,3 4 0,-1-4-19,-1 1 1,1-1 0,-1 0 0,1 0 0,0 0 0,0 0 0,0 0 0,0-1 0,0 0-1,1 1 1,3 0 0,0-1-8,-1 1 0,1-1 0,0-1 0,0 1 0,-1-1 0,1 0 0,0-1 0,0 0 0,-1 0 0,1 0-1,-1-1 1,9-2 0,-9 1-1,0 0 0,0 0 0,0-1 0,-1 1 0,1-1 0,-1 0-1,0-1 1,0 1 0,0-1 0,4-6 0,-8 9-12,0 0 0,1 0 0,-1 0 0,0 0 0,0 0 0,0 0 0,0 0 1,-1 0-1,1-1 0,-1 1 0,1 0 0,-1 0 0,0-1 0,0 1 0,0 0 0,0-1 0,0 1 0,0 0 0,-1 0 1,1-1-1,-1 1 0,1 0 0,-1 0 0,0 0 0,0 0 0,0-1 0,0 1 0,-1 1 0,1-1 0,0 0 1,-1 0-1,-2-2 0,-2-2-24,0 1 0,0 0 0,0 1 1,-1-1-1,0 1 0,0 0 0,0 1 1,0 0-1,0 0 0,-1 0 0,0 1 1,1 0-1,-1 1 0,-13-1 0,20 2 11,-20 1-760,21-1 673,-1 0 1,1 0-1,-1 0 1,0 1 0,1-1-1,-1 0 1,1 0-1,-1 1 1,0-1-1,1 0 1,-1 1 0,1-1-1,-1 0 1,1 1-1,-1-1 1,1 1 0,0-1-1,-1 1 1,1-1-1,0 1 1,-1-1-1,1 1 1,0 0 0,-1-1-1,1 1 1,0-1-1,0 1 1,0 0-1,0-1 1,-1 1 0,1 0-1,5 19-1037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35 260 7466,'-15'-13'4357,"13"11"-3825,0 1-1,0 0 0,1-1 0,-1 1 1,0-1-1,1 0 0,-1 1 0,1-1 0,-3-4 1,4 6-477,0-1 1,0 1-1,0 0 1,0-1-1,0 1 1,0-1-1,0 1 1,0 0 0,0-1-1,0 1 1,0 0-1,0-1 1,0 1-1,1-1 1,-1 1-1,0 0 1,0-1-1,0 1 1,1 0-1,-1-1 1,0 1 0,0 0-1,1 0 1,-1-1-1,0 1 1,1 0-1,-1 0 1,0 0-1,1-1 1,-1 1-1,0 0 1,1 0-1,-1 0 1,1-1 0,17-4 288,-14 4-217,212-46 619,-12 4-611,291-65-43,-461 100-2906,-20 4 1828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96 9554,'-6'2'5576,"3"9"-4798,2-10-415,0 5-183,0-1 0,-1 0 0,0 0 0,0 0 0,0 0 0,0 0-1,-6 7 1,-2 8 150,9-19-299,0 1 0,1-1 0,-1 1 0,1 0 0,-1-1 1,1 1-1,0 0 0,0-1 0,0 1 0,0 0 0,0 0 0,0-1 0,0 1 0,1 0 1,-1-1-1,1 1 0,-1-1 0,1 1 0,-1 0 0,1-1 0,0 1 0,0-1 0,0 1 1,0-1-1,0 0 0,0 1 0,0-1 0,2 2 0,0-1-9,1 0 0,-1 1 0,0-1 0,1-1 0,0 1 1,-1 0-1,1-1 0,0 0 0,5 2 0,-2-2-7,0-1 0,0 1 0,0-1 1,0 0-1,0-1 0,0 1 0,-1-1 0,1-1 0,0 1 1,0-1-1,-1-1 0,1 1 0,-1-1 0,0 0 1,1 0-1,-1-1 0,8-7 0,-4 3 29,4-3 7,0-2-1,13-14 1,-22 21-29,-1 0-1,1 0 0,-1 0 1,0-1-1,-1 1 0,1-1 1,3-12-1,-6 17-10,-1-1 0,1 1 1,-1 0-1,0-1 0,1 1 1,-1-1-1,0 1 0,-1-1 1,1 1-1,0-1 0,-1 1 1,1 0-1,-1-1 0,0 1 1,0 0-1,0-1 0,0 1 0,0 0 1,0 0-1,-1 0 0,1 0 1,-1 0-1,1 0 0,-1 0 1,0 1-1,-2-3 0,-1 1 8,1 0 0,-1-1 0,0 2 0,0-1 0,-1 1 0,-8-4 0,11 6-77,1-1-1,-1 1 0,1-1 0,-1 1 0,1 0 1,-1 0-1,-4 0 0,6 0-34,0 1-1,0-1 1,-1 0-1,1 1 1,0-1-1,0 1 1,0-1 0,0 1-1,0-1 1,0 1-1,0 0 1,0-1-1,0 1 1,0 0 0,0 0-1,1 0 1,-2 1-1,-6 13-663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10522,'0'0'4017,"0"0"-1687,-1 0-172,6 1 396,32 7-2459,1-1 1,51 3-1,190-14 60,-166-1-124,230 13-62,-326-7-1161,26-1 1,-43 0 1157,0 0-1,0 0 1,0 0 0,0 0-1,0 0 1,0 0 0,0 0-1,0 0 1,0 0 0,0 0 0,0 0-1,0 0 1,0 0 0,0 0-1,0 0 1,0 0 0,0 0-1,0 0 1,0-1 0,0 1-1,0 0 1,0 0 0,0 0 0,0 0-1,0 0 1,0 0 0,0 0-1,0 0 1,0 0 0,0 0-1,0 0 1,0 0 0,0 0-1,0 0 1,0 0 0,0 0 0,0 0-1,0 0 1,0 0 0,0 0-1,0 0 1,0 0 0,1 0-1,-1 0 1,0 0 0,0 0-1,0 0 1,0 0 0,0 0 0,0 0-1,0 0 1,0 0 0,0 0-1,0 0 1,0 0 0,0 0-1,0 0 1,-4-2-1131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 5769,'9'-7'5211,"-9"4"-1886,-6 2-345,3 1-2802,1 0 0,0 1 0,-1-1 1,1 1-1,0 0 0,-1 0 0,1 0 0,0 0 0,0 0 0,0 1 0,0-1 0,0 1 1,0-1-1,0 1 0,-3 3 0,-4 5-61,1 0 1,-9 15-1,15-22-104,0 0 1,0 0-1,1 0 0,-1 0 0,1 0 0,0 0 1,0 0-1,0 1 0,0-1 0,1 0 1,0 1-1,-1-1 0,1 0 0,0 1 0,1 5 1,0-6-13,0 0 0,0 0 0,0 0 0,0-1 0,1 1 0,-1-1 0,1 1 0,-1-1 0,1 1 1,0-1-1,0 0 0,0 0 0,1 0 0,3 3 0,-1-1-1,1-1-1,-1 0 1,1 0 0,0 0-1,0-1 1,0 0 0,0 0-1,0-1 1,0 0-1,1 0 1,-1 0 0,0-1-1,1 0 1,10-1 0,-10 0 8,0-1 0,0 0 0,0-1 0,0 0 1,0 0-1,0 0 0,-1-1 0,1 0 0,-1 0 0,8-8 1,-10 9 5,-1 0 0,1-1 1,-1 0-1,0 1 1,0-1-1,-1 0 1,4-8-1,-4 9 0,-1 1 1,-1-1 0,1 0-1,0 1 1,-1-1-1,1 0 1,-1 0-1,0 1 1,0-1-1,0 0 1,0 0-1,-1 1 1,1-1-1,-1-3 1,-1 3 3,1-1 1,-1 1-1,0 0 1,1-1-1,-2 1 1,1 0-1,0 0 1,0 0 0,-1 1-1,0-1 1,0 0-1,1 1 1,-1 0-1,-1 0 1,1 0 0,0 0-1,0 0 1,-1 1-1,-4-2 1,3 1-70,0 0 1,0 1 0,-1 0-1,1 0 1,0 0-1,-1 1 1,1-1-1,0 1 1,-1 1 0,1-1-1,-1 1 1,-9 2-1,13-2-65,0 0 0,0 0 0,0 0 0,0 0 0,0 0 0,0 0 0,-2 2 0,-7 12-416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10466,'26'29'3954,"-25"-28"-3601,-1 0-1,1 0 0,0 0 0,0 0 0,-1 0 0,1 0 0,-1 0 0,1 1 0,-1-1 1,1 2-1,3 6 761,2-1-710,0 0 1,1-1 0,-1 1-1,2-1 1,-1-1-1,16 11 1,54 27 159,-51-30-317,175 92 508,53 29-441,-199-107-271,19 11-4,-56-26-208,-17-12 92,-1-1-1,1 1 1,-1-1 0,1 0 0,-1 1 0,1-1-1,-1 1 1,1 0 0,-1-1 0,0 1 0,1-1-1,-1 1 1,0 0 0,1-1 0,-1 1 0,0 0-1,0-1 1,0 1 0,0 0 0,0-1 0,1 1-1,-1 0 1,0-1 0,0 1 0,-1 0 0,1-1-1,0 1 1,0 0 0,-1 0-272,0 0 1,1-1-1,-1 1 1,0-1-1,0 0 0,0 1 1,1-1-1,-1 0 0,0 1 1,0-1-1,0 0 1,0 0-1,0 0 0,0 0 1,0 1-1,1-1 0,-1-1 1,-2 1-1,-10 0-1754</inkml:trace>
  <inkml:trace contextRef="#ctx0" brushRef="#br0" timeOffset="1">869 441 9314,'-19'3'5847,"17"-3"-5547,0 1 0,1 0 0,-1 0 0,0 0 0,1 0 0,-1 0 0,-2 1 0,3 0-221,0-1 1,0 0-1,0 0 1,0 1-1,0-1 1,0 1-1,0-1 1,0 1-1,1-1 1,-1 1-1,0 0 1,1-1-1,0 1 1,-1 0-1,1-1 1,0 1-1,0 0 1,0-1-1,0 4 1,0 0-22,1-1 1,0 1-1,0 0 0,1-1 1,-1 1-1,1-1 1,0 0-1,0 1 0,0-1 1,1 0-1,4 6 1,-5-7-36,1-1 0,-1 1 0,0-1 0,1 0 1,-1 0-1,1 0 0,0 0 0,0 0 1,0-1-1,0 1 0,0-1 0,0 0 1,0 0-1,0 0 0,0 0 0,0 0 0,6 0 1,-3-1-4,-1-1 1,0 1-1,1-1 1,-1 0 0,0 0-1,0-1 1,1 0 0,-1 0-1,-1 0 1,7-3-1,-9 3-1,1 1 1,-1 0-1,0-1 0,0 1 0,0-1 0,0 0 0,0 0 0,-1 1 1,1-1-1,0 0 0,-1-1 0,1 1 0,-1 0 0,0 0 0,0-1 1,0 1-1,0 0 0,0-1 0,0 1 0,-1-1 0,1 0 0,-1-4 0,0 4 7,-1 1 0,1-1 0,-1 1-1,0-1 1,1 1 0,-1 0-1,-1-1 1,1 1 0,0 0-1,0 0 1,-1-1 0,0 1 0,1 0-1,-1 1 1,0-1 0,0 0-1,0 0 1,0 1 0,-3-2 0,-3-3 40,-1 1 0,0 0 0,-15-5 0,19 8-86,0 1 0,0 0 0,1 0 0,-1 0 0,0 0 0,0 1 1,0 0-1,0 0 0,0 0 0,0 1 0,0-1 0,1 1 0,-6 2 0,-5 2-758,0 1-1,-23 12 1,33-15 514,-26 13-577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51 242 9242,'-9'2'1280,"2"0"-382,1 0 0,0 0 0,-10 5 0,9-1 44,7-6-913,0 0 0,0 0 0,0 0 1,1 0-1,-1 1 0,0-1 0,0 0 0,0 0 1,0 0-1,0 0 0,0 1 0,0-1 1,0 0-1,0 0 0,0 0 0,0 0 0,0 1 1,1-1-1,-1 0 0,0 0 0,0 0 0,0 0 1,0 0-1,0 0 0,1 0 0,-1 1 1,0-1-1,0 0 0,2 1 88,0-1-1,1 1 1,-1-1 0,0 1-1,0-1 1,4 1 0,45-2 399,85-10 1,-50 2-305,403-19 704,-211 15-450,-107 4-218,1136-67 1574,-1200 69-1643,237-17 546,-5-15 103,-319 36-779,36-5 162,69-20 1,-124 28-211,0-1-1,-1 1 1,1 0 0,0 0-1,0-1 1,-1 1-1,1 0 1,0-1 0,-1 1-1,1 0 1,0-1 0,-1 1-1,1-1 1,-1 1-1,2-2 1,-2 2-9,-1 0-1,1-1 1,0 1-1,-1 0 1,1-1-1,0 1 1,-1 0-1,1 0 1,0-1 0,-1 1-1,1 0 1,0 0-1,-1 0 1,1-1-1,0 1 1,-1 0-1,1 0 1,-1 0-1,1 0 1,-1 0 0,1 0-1,0 0 1,-1 0-1,1 0 1,-1 0-1,1 0 1,-1 0-1,-46-3-3499,-95 5 0,85 8 1989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45 2473,'-7'-9'8934,"3"-1"-4960,4 8-3454,-1 0 1,0 0-1,0 0 0,0 0 1,0 0-1,0 0 1,-1 0-1,-1-1 0,1-4 868,7 20-947,1 9-382,-1 1 1,0 0-1,-2 0 1,-1 1 0,0 28-1,1 2 35,3 0 1,16 75-1,-20-121-78,-2-1-1,1 1 1,-1-1 0,-1 15 0,0 5 38,-2 14 44,3-41-99,-1 1 1,1-1-1,0 0 1,0 1 0,-1-1-1,1 0 1,0 0-1,-1 1 1,1-1 0,0 0-1,-1 0 1,1 0-1,-1 1 1,1-1 0,0 0-1,-1 0 1,1 0-1,-1 0 1,1 0 0,0 0-1,-1 0 1,1 0-1,-1 0 1,1 0 0,0 0-1,-1 0 1,1 0-1,-1 0 1,1 0 0,0-1-1,-1 1 1,1 0-1,-1 0 1,1 0 0,0-1-1,-1 1 1,1 0-1,0 0 1,-1-1 0,1 1-1,0 0 1,0-1-1,-1 1 1,1 0 0,0-1-1,0 1 1,0 0-1,-1-1 1,1 1 0,0 0-1,0-1 1,0 1-1,0-1 1,0 1 0,0 0-1,0-1 1,-2-14-13,2 1 1,1-23-1,-1 31 11,1 1 2,-1 0-1,1 0 1,0 0-1,0 0 1,0 1 0,1-1-1,0 0 1,0 0 0,0 1-1,1-1 1,-1 1-1,1 0 1,0 0 0,0 0-1,0 0 1,1 1 0,0-1-1,-1 1 1,1 0 0,0 0-1,0 0 1,1 0-1,-1 1 1,1-1 0,8-2-1,-4 2 4,-1 1 1,1 0-1,0 0 0,0 1 0,0 0 0,0 0 0,0 1 0,0 1 0,0-1 0,0 1 0,0 1 0,0 0 0,10 3 0,-15-4 9,0 1 0,-1 0 0,1-1 0,0 1 0,0 1 0,-1-1 0,0 1 0,1-1 0,-1 1 0,0 0 0,0 0 0,0 0 0,2 4 0,-4-4 18,1-1 0,-1 0 0,0 1-1,0 0 1,0-1 0,0 1 0,0-1 0,-1 1 0,1 0-1,-1 0 1,0-1 0,0 1 0,0 0 0,0 0 0,0 0-1,-1-1 1,1 1 0,-1 0 0,1-1 0,-1 1 0,-1 3-1,-2 0 104,1 1 0,-1 0 0,-1-1 0,1 1 0,-1-1 0,0-1 0,-1 1 0,1-1 0,-1 0 0,0 0 0,-12 7 0,10-7-49,0 0 0,0-1 1,0-1-1,-1 1 0,0-1 0,1-1 1,-1 1-1,0-2 0,-16 2 0,24-2-105,0-1 0,0 0 1,-1 0-1,1 0 0,0 0 0,0 0 0,0 0 0,-1 0 0,1 0 0,0-1 0,0 1 0,0 0 1,-1-1-1,1 1 0,0-1 0,0 1 0,0-1 0,0 0 0,0 1 0,0-1 0,0 0 1,0 0-1,0 0 0,1 1 0,-1-1 0,0 0 0,0 0 0,1 0 0,-1-1 0,1 1 1,-1 0-1,1 0 0,-1 0 0,1 0 0,-1-2 0,-4-26-2133,4 23 1270,1 6 756,0 0 0,0-1 0,0 1 1,0-1-1,0 1 0,0 0 0,0-1 0,1 1 0,-1-1 0,0 1 0,0 0 1,0-1-1,1 1 0,-1-1 0,0 1 0,0 0 0,1 0 0,-1-1 0,0 1 1,0 0-1,1-1 0,-1 1 0,0 0 0,1 0 0,-1-1 0,1 1 1,-1 0-1,0 0 0,1 0 0,1-1-259,17-8-856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15 106 4649,'-3'0'836,"3"0"-587,-1 0 0,1 0-1,-1 0 1,1 0 0,-1 0 0,0 0 0,1 0 0,-1 0 0,1 0-1,-1 0 1,1 1 0,-1-1 0,1 0 0,-1 0 0,1 0 0,-1 1-1,1-1 1,-1 0 0,1 1 0,-1-1 0,0 1 0,1-1 1162,0 0-242,1 1-949,3 0-30,0 0 0,-1 0-1,1 0 1,-1 1 0,0-1-1,1 1 1,4 3 0,22 15 159,60 36 597,-11-13-284,93 44-59,-92-56-486,106 24-1,90 4 1,-43-20-32,331 13-1,-390-52-4,-12-16 122,-112 10-56,-49 6-144,101-16 238,397-110 235,-261 44-231,-98 22-8,-118 50-184,105-46 306,158-77 807,-268 124-1035,1-1 1,18-16 0,-35 26-121,-1 0 0,1-1 0,0 1 0,-1-1 1,1 1-1,-1-1 0,1 1 0,-1-1 0,1 1 0,-1-1 1,0 1-1,1-1 0,-1 0 0,0 1 0,1-1 1,-1 0-1,0 1 0,1-2 0,-1 1-8,-1 1 0,1 0 1,0 0-1,0-1 0,0 1 0,-1 0 0,1 0 0,0-1 1,0 1-1,-1 0 0,1 0 0,0-1 0,-1 1 1,1 0-1,0 0 0,0 0 0,-1 0 0,1 0 0,0-1 1,-1 1-1,1 0 0,0 0 0,-1 0 0,1 0 0,-1 0 1,-3 0-73,0 0 1,-1 0 0,1 0 0,-6 2 0,-3 1-651,1 2 1,0-1 0,0 2 0,0-1 0,1 2-1,-20 13 1,10 0-176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6:5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5993,'3'-9'1778,"1"-7"3734,-2 19-4840,57 88 697,-35-57-928,24 33 190,33 51-97,-46-65-295,1-1-1,3-2 0,78 79 1,-69-86-212,2-2 1,2-2-1,1-2 0,2-3 1,1-2-1,1-2 0,2-3 1,1-3-1,91 24 0,-30-18 26,216 25 0,-229-47-7,0-4-1,141-13 1,-165 0 117,-1-4 1,-1-4 0,97-33-1,-87 18 206,-1-5 0,126-70-1,60-68 335,-14-14-20,117-110 589,-372 293-1234,-1-2-1,1 1 1,-1-1 0,0 0-1,-1 0 1,0-1 0,0 1-1,6-14 1,1-8-10,-4 9-102,2 0 0,23-37 1,-29 53-57,-1 1-374,-8 3-3254,2 1 2862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385 189 6953,'-18'-86'4535,"17"81"-4325,0-1 0,-1 1 1,0 0-1,0 0 0,0 1 1,0-1-1,-1 0 0,0 1 1,0-1-1,0 1 0,-1 0 0,1 0 1,-1 0-1,0 1 0,0-1 1,0 1-1,-1 0 0,1 0 1,-1 1-1,0-1 0,0 1 1,-8-3-1,6 3-108,-1 0 0,1 0 0,-1 1 0,0 0 1,0 0-1,0 0 0,1 1 0,-13 2 0,8 0 8,1 0 0,0 1-1,0 0 1,0 0 0,-14 8-1,21-9-88,0 0-1,-1 1 0,1 0 0,0 0 1,0 0-1,1 0 0,-1 1 0,1-1 0,0 1 1,0 0-1,0 0 0,0 0 0,0 1 0,1-1 1,0 0-1,0 1 0,0 0 0,1-1 0,-2 7 1,0 4 13,0 0 0,1-1 0,1 1 0,0 0 0,2 20 0,12 76 160,-8-75-115,65 333 719,-61-332-725,-2 0 1,5 67-1,-12-89-45,-1 0-1,0 0 1,-1 0 0,-4 14-1,4-19-2,-1-1 0,0 0 1,-1 0-1,0 0 0,0-1 0,-1 1 0,-6 8 1,7-13-9,1-1 1,0 1-1,-1-1 1,1 0-1,-1 0 1,0 0-1,0 0 1,0-1-1,-1 0 1,-7 4-1,9-5-12,1 0-1,-1 0 1,0-1 0,1 1-1,-1-1 1,0 1 0,0-1 0,1 0-1,-1 0 1,0 0 0,0 0-1,1-1 1,-1 1 0,0-1-1,0 0 1,1 1 0,-1-1-1,1 0 1,-1-1 0,-3-1-1,5 3-7,1-1-1,-1 1 0,0-1 0,1 1 0,-1-1 0,1 0 0,-1 1 0,0-1 1,1 1-1,-1-1 0,1 0 0,0 0 0,-1 1 0,1-1 0,0 0 0,-1 0 1,1 0-1,0 1 0,0-1 0,-1-1 0,1 2 0,0 0 1,1-1-1,-1 1 0,0 0 0,0 0 0,0-1 0,0 1 1,0 0-1,0 0 0,0-1 0,1 1 0,-1 0 1,0 0-1,0 0 0,0-1 0,0 1 0,1 0 1,-1 0-1,0 0 0,0 0 0,0 0 0,1-1 1,-1 1-1,0 0 0,12 0-82,-11 0 82,1 1 1,-1-1 0,1 1-1,-1 0 1,0-1 0,1 1-1,-1 0 1,0 0 0,1 0-1,-1 0 1,0 0 0,0 0-1,0 0 1,0 0 0,0 0-1,0 1 1,1 2 0,1 1 3,0 1 1,-1-1 0,2 7-1,-3-10 0,4 16 23,-1 0 0,0 0 0,1 29 0,-3 58 179,-2-78-130,0-22-58,8 256 699,-4-219-614,2 0 1,2-1 0,1 0 0,19 50-1,19 22 0,2 5-34,-41-97-168,13 26 0,-20-46 43,0 0 1,0 1 0,-1-1 0,1 0 0,0 1-1,0-1 1,0 0 0,0 0 0,0 0 0,1 0-1,-1 0 1,0 0 0,0 0 0,1-1 0,1 2-1,-2-2 33,0 0 0,0 0-1,0 0 1,0 0-1,0 0 1,0 0 0,0 0-1,0-1 1,0 1-1,0 0 1,-1 0-1,1-1 1,0 1 0,0-1-1,0 1 1,0-1-1,-1 1 1,1-1 0,0 1-1,-1-1 1,1 0-1,0 1 1,-1-1-1,1 0 1,-1 0 0,1 1-1,-1-1 1,1 0-1,0-1 1,13-29-212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8458,'-2'3'3585,"4"5"-1993,2 11-408,2 3 96,-3 13-319,0 2-201,2 10-400,-2-2-136,3 1-104,0-2-40,-1-8-8,0-3-72,1-10-1048,0-7 784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0 9234,'-7'8'1002,"-1"-2"0,-1 1 0,-13 8 0,-10 6-568,-17 19 551,-34 24 1114,75-56-1769,8-8-312,-1 0 0,1 0 1,0 1-1,0-1 0,0 0 1,0 0-1,0 1 0,0-1 1,0 0-1,0 1 0,0-1 1,0 0-1,0 0 0,0 1 1,0-1-1,0 0 0,0 0 1,0 1-1,0-1 1,0 0-1,0 0 0,0 1 1,1-1-1,0 1 36,0 0-1,0 0 1,1 0 0,-1 0-1,0 0 1,1 0 0,-1 0-1,1 0 1,2 1 0,60 23 1338,91 23 1,-133-41-1191,-6-2-169,0 1-1,-1 0 1,0 2 0,15 9 0,-27-16-172,-2 0 125,0-1-1,0 0 0,-1 1 0,1-1 0,0 1 0,0 0 0,-1-1 1,1 1-1,0-1 0,-1 1 0,1 0 0,0 0 0,-1-1 0,1 1 0,-1 0 1,1 0-1,-1 0 0,0 0 0,1 0 0,-1-1 0,0 2 0,5 17-53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56 484 5945,'-7'-10'671,"0"1"-1,1-1 1,0 0 0,1-1-1,0 1 1,1-1-1,0 0 1,1-1 0,0 1-1,0 0 1,0-13-1,3 18-515,1-1 0,-1 1 0,1-1 0,0 1 0,1-1 0,-1 1 1,1 0-1,1 0 0,-1 0 0,1 0 0,0 0 0,5-6 0,2-3 100,1 0 1,1 0 0,14-13-1,-12 15-114,1 0-1,0 1 1,1 0-1,1 1 1,0 1-1,21-9 1,-5 5 19,2 1-1,50-12 1,-36 14-39,0 3 0,0 2-1,1 2 1,0 3 0,-1 1-1,1 3 1,78 14 0,-94-10 16,0 2 1,43 17 0,58 34 312,-117-52-384,-2 0-14,0-2-1,0 0 0,26 6 0,-37-11-41,0 0 0,1 0 0,-1 0-1,1-1 1,0 0 0,-1 0-1,1-1 1,-1 1 0,1-1 0,-1-1-1,0 1 1,1-1 0,-1 1-1,9-6 1,-5 1 5,0-1 0,0 0-1,-1-1 1,0 0 0,0 0 0,-1-1 0,0 0-1,-1 0 1,0-1 0,0 1 0,5-13-1,-9 18 3,0-1 0,0 0 0,0-1 0,-1 1 0,1 0 0,-1 0 0,1-11 0,-2 19-15,1-3 9,-1 1 21,20 9 116,-14-8-118,0 1 0,0 0 1,7 4-1,3 6 19,-9-8-17,0 0 1,0 0 0,1 0 0,0-1 0,0 0 0,12 4 0,-6-4 23,-1-1 0,1 0 0,18 2 0,45-2 73,-63-2-106,391-13 208,-81 0-132,-235 12-61,293-14 267,-78-7 221,-270 21-464,39 0 58,-70 1-113,0-1-1,0 0 0,0 1 0,0-1 0,0 1 1,0 0-1,3 1 0,-5-2 0,0 1-1,0-1 1,0 1-1,0 0 1,-1-1 0,1 1-1,0 0 1,0-1 0,-1 1-1,1 0 1,-1 0 0,1-1-1,0 1 1,-1 0-1,0 0 1,1 0 0,-1 0-1,0 0 1,1 0 0,-1 0-1,0 0 1,0 0-1,0 0 1,0 0 0,0 1-1,1 2 13,-1-1-1,1 0 0,0 0 0,-1 0 1,1 0-1,1 0 0,-1 0 0,0 0 0,1 0 1,2 4-1,0-2 2,-1-1 0,1 1 0,0-1 0,0 1 0,5 3 0,-3-4 12,1 0 0,-1 0 0,11 4 0,-11-5 2,1 0 1,0 1-1,9 6 1,31 34 189,2 1-53,-20-23-771,1-1 0,42 22 0,-72-43 523,0 0-1,1 1 1,-1-1-1,0 0 1,0 0 0,0 0-1,0 0 1,0 0-1,0 0 1,0 0-1,0 0 1,0 0 0,0 0-1,0 1 1,1-1-1,-1 0 1,0 0-1,0 0 1,0 0-1,0 0 1,0 0 0,0 0-1,0 0 1,0 0-1,1 0 1,-1 0-1,0 0 1,0 0 0,0 0-1,0 0 1,0 0-1,0 0 1,1 0-1,-1 0 1,0 0-1,0 0 1,0 0 0,0 0-1,0 0 1,0 0-1,0-1 1,0 1-1,1 0 1,-1 0 0,0 0-1,0 0 1,0 0-1,0 0 1,0 0-1,0 0 1,0 0-1,0 0 1,0-1 0,-2-8-2306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42 7074,'-28'-29'3267,"26"27"-2914,1 1 0,-1 0 0,1-1 0,-1 1 0,1 0 0,-1 0 0,0 0 0,-2-1-1,3 2-238,1 0 0,0 0-1,0 0 1,0 0-1,-1 0 1,1 0-1,0 0 1,0 0-1,0-1 1,-1 1-1,1 0 1,0 0-1,0 0 1,-1 0-1,1 0 1,0 0-1,0 0 1,0 0-1,-1 0 1,1 1 0,0-1-1,0 0 1,0 0-1,-1 0 1,1 0-1,0 0 1,0 0-1,0 0 1,-1 0-1,1 1 1,0-1-1,0 0 1,0 0-1,0 0 1,-1 0-1,1 1 1,0-1-1,0 0 1,0 0 0,0 0-1,0 0 1,0 1-1,0-1 1,0 0-1,-1 0 1,1 1-1,0-1 1,4 1 518,18 5-246,1-1 1,-1-1-1,39 2 1,-11-5-26,-24-1-210,0 1 1,34 6 0,-57-6-187,0-1-1,1 1 1,-1 0 0,0 0 0,0 1 0,0-1 0,6 4 0,-9-5-123,1 1-1,0-1 1,-1 1 0,1 0 0,0-1 0,-1 1 0,1 0 0,-1 0 0,1-1 0,-1 1-1,0 0 1,1 0 0,-1 0 0,0 0 0,1-1 0,-1 1 0,0 0 0,0 0-1,0 0 1,0 0 0,0 0 0,0 0 0,0 0 0,0-1 0,0 1 0,0 0 0,-1 0-1,1 0 1,0 0 0,-1 0 0,1-1 0,0 1 0,-1 0 0,1 0 0,-2 1-1,-12 16-1577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9698,'7'-2'3953,"9"-2"-2353,4 0 49,7 1-233,3-1-168,5 0-408,-3 0-216,0 1-319,-3 1-97,-3 2-112,-4 0-48,-14 1-432,1 3-321,-13 0-1031,1 1-929,6 5 1697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0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60 450 8162,'-43'37'3248,"29"-23"-1083,14-14-2096,0 0 1,0 1-1,0-1 0,-1 0 0,1 0 1,0 0-1,0 0 0,0 0 0,0 0 1,0 1-1,0-1 0,-1 0 0,1 0 0,0 0 1,0 0-1,0 1 0,0-1 0,0 0 1,0 0-1,0 0 0,0 1 0,0-1 1,0 0-1,0 0 0,0 0 0,0 1 1,0-1-1,0 0 0,0 0 0,0 0 0,0 0 1,0 1-1,0-1 0,0 0 0,0 0 1,1 0-1,-1 1 0,0-1 39,1 0 890,4-4 914,12-6-1432,-6 5-327,0-1 1,0-1-1,-1 0 0,0 0 0,0-1 0,-1-1 1,15-15-1,69-98 295,-76 97-406,-1-1 1,23-56 0,-36 75-29,0 0 0,-1 0 0,-1 0 0,1 0 0,-1 0 0,0 0 1,-1-1-1,1 1 0,-2-8 0,0 11-2,1 0 1,-1 0 0,0 0-1,0 0 1,0 0 0,-1 1-1,0-1 1,1 0-1,-1 1 1,0-1 0,-1 1-1,1 0 1,-1 0 0,1 0-1,-1 0 1,0 0-1,-5-3 1,4 3 3,0 0 0,1 1 0,-1 0 1,-1 0-1,1 0 0,0 1 0,0 0 0,-1-1 0,1 1 0,-9 0 0,10 0-6,1 1 0,-1 0 1,1 1-1,-1-1 0,1 0 0,0 1 0,-1-1 0,1 1 0,-1 0 0,1 0 0,0 0 0,-1 0 0,1 0 0,0 0 0,0 1 0,0-1 0,0 1 0,0 0 1,0-1-1,1 1 0,-3 3 0,0 1 27,0 1 0,0 0 0,1 0 0,0 0 0,1 1 0,-1-1 0,1 0 0,1 1 0,-2 13 0,1 0 101,2-1-1,2 33 1,0-33-30,1 1 0,1-1 1,1 0-1,0 0 0,16 35 1,-16-43-70,2 0 0,-1-1 1,1 0-1,1 0 1,0-1-1,1 0 1,0 0-1,0-1 1,1 0-1,15 10 1,-12-10-161,1 0 1,-1-2 0,2 1-1,-1-2 1,1 0 0,0 0-1,24 4 1,-13-9-336,5-2 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1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3657,'10'-64'2318,"-9"60"-1504,-1-1 1,1 0-1,-1 1 1,0-1-1,-1-9 0,-1 0 5175,2 14-5338,0 0-45,1 2-9,8 30 172,9 59 0,-16-77-657,10 125 589,-3-36-427,15 21-106,-19-97-90,-3-18-350,-4-12-884,0-9-2705,2-3 2638,0-4 423,-2-52-476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79 6049,'0'1'326,"-1"-1"-1,1 0 1,-1 0 0,1 0-1,-1 0 1,1 1-1,-1-1 1,1 0 0,-1 0-1,1 1 1,-1-1-1,1 0 1,-1 1 0,1-1-1,-1 1 1,1-1-1,0 0 1,-1 1 0,1-1-1,0 1 1,-1-1-1,1 2 1,0-1 195,0 0 1,0 0-1,0 1 0,0-1 1,1 0-1,-1 1 0,0-1 1,1 0-1,0 2 0,0-1-911,1 7 1267,0 0 0,1 10-1,-2-12-510,0 0-1,1 0 1,0 0 0,4 12-1,-5-17-325,0 0 1,0 0-1,0 0 0,1-1 0,-1 1 1,1 0-1,-1 0 0,1-1 0,0 1 0,-1-1 1,1 0-1,0 1 0,0-1 0,0 0 1,0 0-1,0 0 0,0 0 0,0-1 0,4 2 1,2 0-13,0-1 0,1 1 0,-1-2 0,1 1 0,-1-1 0,1 0 0,-1-1 0,11-2 0,-15 2-29,0 0 0,-1 0 0,1-1 0,0 1-1,-1-1 1,1 0 0,-1 0 0,1 0 0,-1-1 0,0 1 0,0-1 0,0 0 0,0 0 0,2-3 0,-2 2-232,-1 0 0,1-1 0,-1 1 0,0-1 0,0 1 0,0-1 0,-1 0 0,0 0 0,0 0 0,0 0 0,0-5 1,1-18-1782,-2-2 871</inkml:trace>
  <inkml:trace contextRef="#ctx0" brushRef="#br0" timeOffset="1">293 1 8882,'48'9'3897,"-45"-9"-1553,-3 2-543,-9 0-297,3 8-280,-4 0-600,0 6-144,5 8-143,-2 0-65,6 3-120,2 1-64,10-6-56,5 2-24,1-8-24,3-4 8,4-5-400,-2-9-585,4-7 657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51 6209,'-11'-4'3705,"0"1"0,-13-3 0,2 1 586,30 4-3899,67-3-224,-26 2-118,214-19 26,-237 18-138,35 1 0,-53 3-236,-7 1-503,-10 2-1150,-7-3-2,-5 0 878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1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6073,'1'-2'336,"-1"0"0,1 0 0,0 1-1,-1-1 1,1 0 0,0 0 0,0 1 0,0-1-1,0 0 1,1 1 0,-1-1 0,0 1-1,1-1 1,-1 1 0,1 0 0,1-2 0,0 1 35,0 1 1,1-1 0,-1 1 0,0-1 0,1 1 0,-1 0-1,1 0 1,4 0 0,5 0 288,-1 1 0,1 0 0,-1 0 0,16 4 0,-11-2-260,-9-2-170,0 1 0,0 1 0,0-1 0,8 4 0,-13-4-193,-1 0 0,0 0 1,0 0-1,0 0 0,0 0 1,0 1-1,0-1 0,0 1 1,0 0-1,-1-1 0,1 1 1,0 0-1,-1 0 0,0 0 1,1 0-1,-1 0 0,0 0 1,2 4-1,-1-1-17,-1 1 0,1-1 0,-1 0 1,0 0-1,0 1 0,0-1 0,-1 1 0,0-1 0,0 0 0,-1 1 1,1-1-1,-1 1 0,0-1 0,0 0 0,-1 1 0,0-1 0,0 0 1,0 0-1,-5 7 0,-1 0-1,-1-1 0,0-1 0,-1 0 1,0 0-1,0-1 0,-13 8 0,5-2-9,17-15-11,1 1 0,0-1 1,-1 0-1,1 0 0,0 1 1,0-1-1,-1 0 0,1 1 0,0-1 1,0 0-1,0 0 0,-1 1 1,1-1-1,0 1 0,0-1 0,0 0 1,0 1-1,0-1 0,0 0 1,0 1-1,0-1 0,0 0 1,0 1-1,0-1 0,0 1 0,0-1 1,0 0-1,0 1 0,0-1 1,0 0-1,0 1 0,0-1 0,0 1 1,1-1-1,-1 1 0,11 10-40,-5-6 31,-3-1 52,0-1 1,1 1 0,0-1 0,0 0 0,0 0 0,0 0 0,0 0 0,1-1 0,-1 0 0,9 4 0,-3-3 198,18 11-1,-24-12-181,-1 0 0,1 0 0,-1 1 0,1 0 0,-1 0 0,0 0 0,5 5 0,13 20 35,-11-14-577,-9-12 266,0-1 0,0 1 0,0-1 0,0 0 0,0 1 0,0-1 0,0 0 0,0 0 0,1 0 0,-1 0 0,2 2 1,6 2-866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1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8458,'0'0'3266,"0"0"-1167,2 0-607,-1 0-1347,2 0 115,1 0 0,-1 0 0,1-1-1,-1 1 1,1-1 0,-1 0 0,0 0 0,1 0 0,-1 0 0,0-1 0,5-2 0,2-1-161,-1 0 0,0-1 0,0 0 0,-1 0 0,0-1 0,9-9 0,-13 12-70,8-9 65,12-17 0,-21 26-70,-1 0-1,0 0 1,1 0-1,-1 0 1,-1 0-1,1 0 1,-1-1 0,1 1-1,-1 0 1,0-6-1,-1 9-9,0-1-1,0 1 1,0-1-1,0 1 1,0-1-1,0 1 1,-1-1 0,1 1-1,-1-1 1,1 1-1,-1 0 1,0-1-1,1 1 1,-1 0-1,0-1 1,0 1-1,0 0 1,0 0 0,0 0-1,0 0 1,0 0-1,0 0 1,-1 0-1,1 0 1,-3-1-1,2 1-1,0 0-1,0 1 0,0-1 1,0 0-1,0 1 1,0 0-1,0-1 0,-1 1 1,1 0-1,0 0 0,0 0 1,0 0-1,0 1 0,0-1 1,-1 0-1,1 1 1,0 0-1,-3 1 0,2 0 2,-1 0-1,1 1 0,-1-1 1,1 1-1,0 0 0,0 0 1,1 0-1,-1 0 0,1 0 1,-1 1-1,1-1 0,0 1 1,0 0-1,0-1 0,1 1 1,0 0-1,-1 0 0,0 5 1,0 2 16,0-1 1,1 1 0,0 0-1,1 0 1,1 19-1,0-24-30,0 0 1,0 0-1,0-1 0,1 1 0,0-1 0,0 1 0,0-1 0,0 0 0,1 0 0,0 0 0,0 0 0,1 0 0,-1-1 0,1 0 0,0 1 0,0-1 1,1 0-1,-1-1 0,1 1 0,6 3 0,-5-4-288,0-1 0,0 1 0,0-1 0,0 0 0,0 0 1,0-1-1,1 0 0,-1 0 0,0 0 0,1-1 0,10-1 0,26-4-958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1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77 8170,'-4'-9'1268,"1"-1"0,-2 1 0,-5-10 1,9 17-1052,0 0-1,0 0 1,-1 0 0,1 0 0,0 0 0,-1 0 0,0 1 0,1-1-1,-1 0 1,0 1 0,0 0 0,0-1 0,0 1 0,0 0-1,0 0 1,-1 0 0,1 1 0,0-1 0,-3 0 0,4 1-127,0 0-1,0 0 1,0 0 0,0 0 0,0 0 0,0 1-1,0-1 1,0 0 0,0 1 0,0-1 0,0 1 0,0-1-1,0 1 1,0-1 0,0 1 0,1 0 0,-1-1-1,0 1 1,0 0 0,1 0 0,-1-1 0,0 1-1,1 0 1,-1 0 0,0 1 0,-1 2 107,0 1 0,1-1-1,-1 0 1,0 8 0,-5 24 139,2 1-1,2 0 0,2-1 1,2 41-1,5-14-233,21 97 0,-26-159-119,5 27-1128,4 39-1,-9-60-785,-1-10 794</inkml:trace>
  <inkml:trace contextRef="#ctx0" brushRef="#br0" timeOffset="1">0 343 7242,'14'-4'3784,"7"3"-1023,-4 0-1033,-3 1-127,2-2-545,0 2-256,0 0-432,2 0-240,7-1-920,3-2-1208,8-5 1263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7 8706,'-1'-1'423,"0"0"1,0 1-1,0-1 1,0 0 0,0 1-1,0-1 1,-1 1-1,1 0 1,0-1-1,0 1 1,-1 0-1,1 0 1,0-1-1,0 1 1,-1 0-1,1 0 1,0 1-1,-2-1 1,1 0-246,1 1 1,0-1-1,0 1 1,0-1 0,0 1-1,0 0 1,0-1-1,0 1 1,0 0-1,0 0 1,0 0-1,0-1 1,-1 3-1,-1 1 29,1 0 0,0 0 0,0 0 0,0 0 0,0 1-1,1-1 1,0 1 0,-1 4 0,-4 39 417,5-9-423,1 0-1,2 0 1,2 0-1,12 52 1,0-27-104,42 110 1,-54-164-155,-2-5-119,0-1-1,0 1 0,-1 0 1,1 0-1,-1 1 1,1 7-1,-2-13 122,0 0-1,0 0 1,-1 0-1,1 0 0,0 0 1,0 0-1,0 0 1,0 1-1,0-1 1,0 0-1,0 0 0,0 0 1,0 0-1,-1 0 1,1 0-1,0 0 1,0 0-1,0 0 1,0 0-1,0 0 0,0 0 1,0 0-1,0 0 1,-1 0-1,1 0 1,0 0-1,0 0 0,0 0 1,0-1-1,0 1 1,0 0-1,0 0 1,0 0-1,0 0 0,-1 0 1,1 0-1,0 0 1,0 0-1,0 0 1,0 0-1,0 0 0,0 0 1,0-1-1,0 1 1,0 0-1,0 0 1,-5-5-1588,-4-12-1824,-1-13 1532</inkml:trace>
  <inkml:trace contextRef="#ctx0" brushRef="#br0" timeOffset="1">5 341 8714,'-4'-3'3937,"8"3"-1537,1 0-583,-5 0-313,0 0-232,14 0-464,9 0-199,39-1-305,-29-2-96,-1 2-424,1-1-513,-1 2 481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0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58 7706,'-1'-1'555,"0"1"0,1-1 0,-1 0 0,1 0 0,-1 0 0,1 1 0,-1-1 0,1 0 0,-1 0 0,1 0 0,0 0 0,-1-1 0,1 1-374,0-1 0,-1 1 1,1-1-1,-1 1 0,0 0 1,0-1-1,1 1 0,-1 0 0,0 0 1,0 0-1,0-1 0,0 1 0,0 0 1,0 0-1,-1 0 0,1 1 1,-3-3-1,-2-1 72,0 0 0,-1 1-1,1-1 1,-9-2 0,14 6-202,-1-1 0,1 1 0,-1 0 1,1 0-1,-1 0 0,1 0 0,-1 0 0,1 0 0,-1 0 0,1 0 0,-1 1 1,1-1-1,-1 1 0,1-1 0,-1 1 0,1-1 0,-1 1 0,0 1 0,-2 0 53,1 1-1,-1-1 0,1 1 0,-4 5 0,4-5-22,-6 7 34,1 0-1,0 0 0,0 1 0,1 0 0,1 0 1,0 1-1,0 0 0,-5 18 0,8-20-99,0 0 1,1 1-1,1-1 0,0 0 0,0 0 0,1 1 0,0-1 0,1 1 1,0-1-1,0 0 0,4 12 0,-1-7-13,1-1 0,0 0 0,0 1 1,14 21-1,-17-33-32,0 1 0,0-1 0,1 0 0,-1 0 1,1 0-1,0 0 0,0 0 0,0 0 0,0-1 1,1 0-1,-1 0 0,1 1 0,-1-2 0,1 1 1,0 0-1,-1-1 0,1 0 0,0 0 0,0 0 1,0 0-1,0-1 0,7 1 0,-6-1-252,0-1-1,0 1 0,-1-1 1,1 0-1,0 0 1,-1 0-1,1-1 0,-1 0 1,1 0-1,5-4 1,17-12-957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0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8794,'0'2'3769,"6"-2"-2073,4-2-264,7 2-439,2-9-329,5 9-416,1-4-88,4 3-64,-2 5-312,1-4-1241,-6-1-1047,-6 1 1432</inkml:trace>
  <inkml:trace contextRef="#ctx0" brushRef="#br0" timeOffset="1">215 6 6049,'-4'-1'3281,"1"-1"-496,1 1-657,0 0-384,1 1-207,-6 9-353,-2 20-152,2 36-296,10-35-151,0 3-217,-1-4-104,0-4-144,-1-1-56,2-8-88,1-2-264,-2-10-849,0-3-567,3-5 960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25 9410,'-21'-19'4233,"7"15"-1569,-4 3-783,-2 3-297,5 8-223,2 7-481,2 6-208,7 13-288,-8 0-96,4 5-152,8 0-40,3-8-64,5 1-24,10-8 0,2-5-280,6-3-920,2-4-657,10-14 1025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11 9226,'-3'-2'1039,"-1"0"0,1 1 1,0 0-1,-1 0 0,1 0 0,-6-1 0,4 2-371,1-1 0,0 1 0,0 1 1,-9 0-1,4 1-149,0 1 1,0 0-1,1 0 1,-13 7-1,19-9-471,0 0 0,0 0-1,0 0 1,0 0 0,0 1 0,0-1-1,1 1 1,-1-1 0,1 1 0,-1 0-1,1 0 1,0-1 0,0 1 0,-1 0-1,1 0 1,0 0 0,1 0 0,-1 1-1,-1 2 1,2-3-39,0 0 0,0 0 0,0 0 0,0 0 0,0 0 0,1 0 0,-1 0 0,0 0-1,1 0 1,0 0 0,-1 0 0,1-1 0,0 1 0,0 0 0,0 0 0,0-1 0,0 1 0,0 0 0,1-1 0,-1 1 0,1-1-1,1 2 1,3 1 4,1 0-1,-1 0 0,0-1 0,9 3 1,-7-3 46,0 1 0,0 0 0,14 10 1,-21-13-16,1 0-1,-1 0 1,1 1 0,-1-1 0,0 1 0,1-1 0,-1 1 0,0-1-1,0 1 1,0-1 0,0 1 0,0 0 0,-1 0 0,1 0 0,-1-1-1,1 1 1,-1 0 0,1 0 0,-1 0 0,0 0 0,0 0-1,0 3 1,-1-3 0,1 0-1,-1 0 0,0 1 1,0-1-1,0 0 0,0 0 1,0 0-1,0 0 0,-1 0 1,1-1-1,-1 1 0,1 0 1,-1-1-1,0 1 1,0-1-1,1 1 0,-1-1 1,-3 2-1,3-2-146,0 0 0,0 0-1,0 0 1,0 0 0,-1 0 0,1 0 0,0 0 0,-1-1-1,1 1 1,0-1 0,-1 0 0,1 0 0,0 0-1,-1 0 1,1 0 0,-1 0 0,-2-1 0,1-1-836,4 2 898,0 0-1,0 0 1,0 0-1,0 0 1,0 0-1,0 0 1,0 0-1,1 0 1,-1 0-1,0 0 1,0 0-1,0 0 1,0 0-1,0 0 1,0 0-1,0 0 1,0 0-1,0 0 1,0 0-1,0 0 1,0 0-1,0 0 1,0 0-1,0 0 1,0-1-1,0 1 1,0 0-1,0 0 1,0 0-1,0 0 1,0 0-1,0 0 1,0 0-1,0 0 1,0 0-1,0 0 1,0 0-1,0 0 1,0 0-1,0 0 1,0 0-1,0 0 1,0 0-1,0 0 1,0 0-1,0-1 1,0 1-1,0 0 1,0 0-1,0 0 1,0 0-1,0 0 1,0 0-1,0 0 1,0 0-1,0 0 1,0 0-1,0 0 1,0 0-1,0 0 1,0 0-1,0 0 1,0 0-1,0 0 1,0 0-1,0 0 1,-1 0-1,1 0 1,0 0-1,6-1-1246</inkml:trace>
  <inkml:trace contextRef="#ctx0" brushRef="#br0" timeOffset="1">341 214 10754,'3'8'4617,"-4"1"-2344,-7 2-289,2 2-399,1 5-417,1 0-696,4 2-224,-10-5-832,4-6-440,-4-3-1241,8-5 1289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11795,'3'13'4953,"-6"23"-2617,2 8-688,-7 21-503,3 4-281,5 6-496,1-4-120,15-17-160,0-6-40,6-17-48,2-9-112,-8-9-704,0-13-496,-1-15 767</inkml:trace>
  <inkml:trace contextRef="#ctx0" brushRef="#br0" timeOffset="1">0 259 12307,'9'0'4897,"9"0"-3281,3 0-40,3 0-311,3-1-401,5-2-496,1 2-152,-3 1-472,2 0-456,-8 1 456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12771,'23'16'4801,"2"9"-3449,11 11-8,-3 11 17,2 1-185,-2 9-424,-4-5-72,-13-2-104,-10-1-80,-12-5-80,-11 0-127,-14-5-201,-2-5-240,0-8-785,6-5-487,7-8 800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0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8858,'-1'1'5291,"5"3"-225,19 9-4563,-5 2-336,-11-9-98,-1 0 0,1 0 1,1-1-1,-1 0 0,14 6 0,24 6 179,-27-11-145,27 14 0,-40-17-76,0-1 0,-1 1 0,1 1 0,-1-1 0,0 1 0,0-1 0,0 1 0,0 0 0,6 9 0,-9-10 8,1 0-1,-1-1 0,0 1 0,0 0 0,0 0 0,0 0 0,-1 0 0,1 0 1,-1 0-1,1 0 0,-1 0 0,0 0 0,0 1 0,-1-1 0,1 0 0,-1 0 1,1 0-1,-1 0 0,0 0 0,0 0 0,0-1 0,-1 1 0,1 0 0,-1 0 0,-3 4 1,-2 2 90,0 0 1,0-1 0,-1 0 0,0 0-1,-17 11 1,11-8-5,-10 5-50,0 2 0,2 1-1,-32 34 1,50-44-971,4-7-3436,0-2 3684,0-1-327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25 4505,'2'-2'690,"1"0"0,-1 1 0,0-1 0,1 1 0,3-2 0,5-2 2402,-6 0-221,-6 3 251,-6 1 139,5 1-3214,-1 1-1,1-1 0,0 0 1,-1 1-1,1 0 1,0 0-1,-1 0 0,1 0 1,-3 2-1,-23 14 120,5-3-33,-27 14-1,35-22-93,1 0-12,1 0 0,0 1 1,0 0-1,0 1 0,-16 14 1,28-22-27,1 1 1,-1 0 0,0 0-1,0 0 1,0 0 0,1 0-1,-1 0 1,1 0 0,-1 0-1,1 0 1,-1 1 0,1-1 0,-1 0-1,1 0 1,0 0 0,0 0-1,-1 1 1,1-1 0,0 0-1,0 0 1,0 1 0,1-1-1,-1 0 1,0 0 0,0 0-1,1 1 1,-1-1 0,0 0-1,1 0 1,-1 0 0,1 0-1,0 0 1,-1 0 0,1 0-1,0 0 1,1 1 0,2 3 18,0-1 0,1 0 0,-1 0 0,1 0 0,0-1 0,5 4 0,3 0 56,0-1-1,0 0 1,1-1 0,0 0-1,14 2 1,73 8-3380,-90-14 2203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9394,'2'5'3977,"8"0"-2025,2 1-335,5-2-25,4 0-224,-1-2-416,1 4-191,-2 0-385,-4 0-112,-5 2-96,-4-4-336,-1-3-880,0-1-497,6-5 793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8106,'0'0'3456,"-1"0"-1495,1 5-457,0-5-63,0 7-81,2 28-376,4 52-184,-2-27-288,0 0-112,1 3-152,3-6-64,0-7-104,1-8-23,-2-16-1,-1-2-177,-2-20-767,-1-4-656,-3-16 880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9474,'7'-2'629,"-1"-1"0,1 1 0,0 1 0,0-1 0,0 1 0,0 0 0,0 1 0,0 0 0,0 0 0,0 0 0,10 2 0,-4 1-211,0 0 0,0 1 0,0 0 0,23 11 0,-32-13-305,1 0 1,-1 0-1,1 1 1,-1 0-1,0 0 0,0 0 1,0 1-1,5 5 0,-7-6-69,-1 0-1,1 0 1,0 0-1,-1 0 0,1 0 1,-1 1-1,0-1 1,0 1-1,0-1 1,-1 1-1,1-1 1,-1 1-1,0 3 0,0 3 3,0 1-1,-1-1 0,0 0 1,0 0-1,-6 19 0,5-24-51,0 1-1,0-1 0,-1 0 1,0 0-1,0-1 0,0 1 1,0 0-1,0-1 0,-1 0 1,0 0-1,0 0 0,-9 6 1,-6 2-80,0-1 1,-34 13-1,2-1 85,48-22 3,1 0 0,1-1 0,-1 1-1,1 0 1,-1 0-1,1 0 1,-1 0-1,-1 2 1,3-2 0,0-1 1,-1 1-1,1-1 1,0 1 0,-1-1-1,1 1 1,0-1 0,0 1-1,0-1 1,0 1 0,0-1-1,0 1 1,0 0 0,0-1-1,0 1 1,0-1-1,0 1 1,0-1 0,0 1-1,0 0 1,0-1 0,1 1-1,-1-1 1,0 1 0,0-1-1,1 1 1,-1-1-1,1 1 1,1 3 27,0-1-1,1 0 0,-1-1 1,1 1-1,0 0 1,0-1-1,0 0 0,5 4 1,30 13 245,-22-11-156,4 2-26,-2-2 107,20 13-1,-33-17-196,0-1 0,0 1 0,-1 0 0,1 0 0,-1 1 1,0-1-1,0 1 0,4 6 0,-7-10-126,0 1 1,0-1-1,-1 0 0,2 1 1,-1-1-1,0 0 0,0 0 0,0 0 1,0 0-1,1 0 0,-1 0 1,0 0-1,1-1 0,-1 1 1,1 0-1,1 0 0,13 0-637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6145,'14'0'8228,"0"-2"-4047,-5 0-3960,0 0 0,-1-1 0,1 0 0,11-5 0,-14 4-139,0 0 1,0 0-1,-1-1 0,0 1 1,0-1-1,0 0 1,-1-1-1,1 1 0,-1-1 1,0 0-1,-1 0 0,4-7 1,-5 9-39,0 1 0,-1-1 0,1 0 0,-1 1 1,0-1-1,2-6 0,-3 9-24,0-1 0,0 1 0,0 0 0,0 0 0,0 0 0,0 0 0,-1 0 0,1 0 0,0 0 1,-1 0-1,1 0 0,0 0 0,-1 0 0,1 0 0,-1 0 0,1 0 0,-1 0 0,0 0 0,1 0 0,-1 1 0,0-1 0,0 0 0,0 1 0,0-1 0,1 0 0,-1 1 1,-2-1-1,1-1 14,-1 1 1,0 0 0,0 0-1,1 1 1,-1-1 0,0 0 0,0 1-1,0 0 1,0 0 0,0 0-1,0 0 1,0 0 0,0 0 0,0 1-1,0 0 1,0-1 0,0 1-1,1 0 1,-1 0 0,0 1 0,1-1-1,-1 1 1,1-1 0,-1 1-1,1 0 1,-1 0 0,1 0 0,0 0-1,0 0 1,0 0 0,-2 4 0,1 1-12,0 0 0,0 0 0,1 0 0,0 0 1,0 0-1,0 1 0,1-1 0,1 0 0,-1 8 1,1-5-13,0 0 0,1 0 0,0 0 1,1 0-1,0 0 0,4 11 0,-5-17-52,1 1 0,-1-1 1,2 1-1,-1-1 0,0 0 0,1 0 0,0 0 0,-1 0 0,2 0 0,-1 0 1,0-1-1,1 0 0,0 1 0,-1-1 0,1-1 0,0 1 0,1-1 0,-1 1 0,0-1 1,1 0-1,-1-1 0,1 1 0,0-1 0,-1 0 0,1 0 0,0 0 0,0-1 0,0 0 1,0 0-1,-1 0 0,1 0 0,0-1 0,0 0 0,5-1 0,27-9-457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86 7938,'-4'-3'1250,"0"1"0,1-1 0,-7-6 1,-13-21 1844,21 28-2844,1 0-109,0 1 1,0-1 0,0 0-1,1 0 1,-1 1-1,0-1 1,0-3 0,1 4-59,-1 0 1,1-1 0,0 1 0,-1 0 0,0-1 0,1 1 0,-1 0-1,0 0 1,1 0 0,-1-1 0,-2-1 0,3 3-54,0 0 0,0 0 0,0 0 0,-1-1 1,1 1-1,0 0 0,0 0 0,0 0 0,0 0 0,-1 0 0,1-1 0,0 1 1,0 0-1,0 0 0,-1 0 0,1 0 0,0 0 0,0 0 0,0 0 0,-1 0 1,1 0-1,0 0 0,0 0 0,-1 0 0,1 0 0,0 0 0,0 0 0,0 0 0,-1 0 1,1 0-1,0 0 0,0 0 0,0 0 0,-1 0 0,1 0 0,0 0 0,0 1 1,0-1-1,-1 0 0,1 0 0,0 0 0,0 0 0,0 1 0,-6 12 556,2 7-200,-5 42-1,9-58-345,-1 15 168,0 0 0,2-1 0,3 28 1,16 48 236,-16-73-354,23 82 349,9 45 114,-35-145-579,0 1 0,-1 0 0,0 0 0,0-1 1,0 1-1,0 0 0,0 0 0,-1-1 0,-1 8 0,1-10-73,1 0 0,-1 0-1,1 0 1,-1 0 0,0 0 0,1 0 0,-1 0-1,0 0 1,0 0 0,0 0 0,0 0-1,1 0 1,-1-1 0,0 1 0,-1 0 0,1-1-1,0 1 1,0-1 0,0 1 0,0-1-1,0 1 1,0-1 0,-1 0 0,1 1 0,0-1-1,0 0 1,-1 0 0,1 0 0,0 0-1,0 0 1,-3-1 0,-1 0-700,1 0 1,-1 0-1,0 0 1,1-1-1,-1 0 1,-5-3-1,-13-9-819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0 249 7466,'19'-8'3736,"-1"6"-1023,1 2-689,10 1-383,-10 3-393,2 0-576,-1 1-224,-5-2-688,11 1-544,2-1 512</inkml:trace>
  <inkml:trace contextRef="#ctx0" brushRef="#br0" timeOffset="1">534 49 9930,'-2'-2'535,"-2"-5"837,-1 1 0,0 0 0,0 0 0,-9-6 0,13 11-1262,0 0 0,0 0 0,0 0 0,0 0 0,0 1 0,0-1 0,0 1 0,0-1 0,-1 1 0,1-1 0,0 1 0,0-1 0,-1 1 0,1 0 0,0 0 0,0 0 0,-1 0 0,1 0 0,0 0 0,-1 0-1,1 0 1,0 0 0,0 1 0,-1-1 0,1 0 0,0 1 0,0-1 0,-1 1 0,1-1 0,0 1 0,0 0 0,0 0 0,0-1 0,-1 2 0,-2 3 1,0 0 0,0 0 1,0 1-1,1-1 0,-1 1 1,2 0-1,-1 0 0,1 0 0,-1 0 1,2 0-1,-1 1 0,0 6 1,-1 6-44,1 0 0,1 35 0,23 166 92,-1-30-437,-20-182 86,-1-5-118,0-1 0,0 1 0,0-1 0,0 1 0,-1 4 0,1-7 281,0 0-1,0 0 1,0 0 0,0 0-1,0 0 1,0 1-1,0-1 1,0 0 0,0 0-1,0 0 1,0 0-1,0 0 1,0 0 0,0 0-1,0 0 1,0 0-1,0 0 1,0 0 0,0 0-1,0 0 1,0 0-1,0 0 1,0 0 0,0 1-1,0-1 1,0 0-1,0 0 1,-1 0 0,1 0-1,0 0 1,0 0-1,0 0 1,0 0 0,0 0-1,0 0 1,0 0-1,0 0 1,0 0 0,0 0-1,0 0 1,0 0-1,0 0 1,0 0 0,-1 0-1,1 0 1,0 0-1,0 0 1,0 0 0,0 0-1,0 0 1,0 0 0,0 0-1,0 0 1,0 0-1,0 0 1,0 0 0,0 0-1,0 0 1,0 0-1,0-1 1,0 1 0,0 0-1,-1 0 1,1 0-1,-5-9-1056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9770,'1'-6'4273,"9"2"-2073,0 1-463,6 3-377,0-1-328,4 1-512,2-2-167,4 2-674,2 0-111,4 0 224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65 9114,'-1'-2'834,"1"0"46,-1 0 0,1 0-1,-1 0 1,0-1 0,1 1 0,-1 0-1,0 0 1,0 0 0,-2-2 0,0 1-580,0 1 0,0 0 0,-1 0 0,1 0 0,0 0 0,-7-3 0,-1 0-57,5 2-118,0 0-1,0 0 0,-11-3 0,14 6-78,1-1 0,-1 1 0,0-1 0,0 1 1,0 0-1,1 0 0,-1 0 0,0 1 0,0-1 0,1 1 0,-1-1 0,0 1 0,-4 2 0,-1 1 8,0 0 0,1 1 0,-1 0 0,1 0 0,0 1 0,0 0 0,1 0 0,0 1 0,0-1 0,0 1 0,1 1 0,0-1 0,1 1 0,-1 0 0,1 0 0,1 0 0,-5 15 0,5-10-55,-1 0 1,2 1-1,0-1 0,1 1 0,0-1 0,1 1 1,0 0-1,1 0 0,1-1 0,6 26 0,-6-32-10,0 0-1,1 1 1,0-1-1,0-1 0,9 14 1,-10-18-5,0 1 0,0 0-1,0-1 1,0 1 0,1-1 0,-1 0 0,1 0 0,0 0-1,0 0 1,0 0 0,0-1 0,0 1 0,0-1 0,0 0-1,5 2 1,0-3-358,0 0-1,-1 0 1,1 0-1,-1-1 1,1 0-1,-1-1 1,0 1-1,1-1 0,-1-1 1,0 0-1,7-3 1,15-11-1162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 8050,'-1'-3'3817,"2"6"-1689,14-1-792,-9 2-135,17-1-593,0-3-240,5-7-200,9-1 8,-3 0-1088,1 2-2721,-3 10 2505</inkml:trace>
  <inkml:trace contextRef="#ctx0" brushRef="#br0" timeOffset="1">211 34 5433,'-48'-12'3489,"45"19"592,-1 2-1625,4 8-503,0 4-201,4 9-616,0 2-239,2-2-369,-1 3-128,0-3-152,-2-5-48,1-4-104,-1-3-48,-1-8-336,0-4-312,-2-6-969,2-6-727,-2 5 1416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4929,'-2'0'310,"-6"0"788,-1 0 0,1 1 0,-1 0 0,1 0 0,-12 3 0,11-1 2438,9-2-3462,0-1 0,0 0 0,0 0-1,0 0 1,0 0 0,0 0 0,0 0 0,0 0 0,0 1 0,0-1-1,0 0 1,0 0 0,0 0 0,0 0 0,0 0 0,0 0-1,0 0 1,0 0 0,0 1 0,0-1 0,1 0 0,-1 0-1,0 0 1,0 0 0,0 0 0,0 0 0,0 0 0,0 0 0,0 0-1,0 0 1,1 0 0,-1 0 0,0 0 0,0 0 0,0 0-1,0 0 1,0 0 0,0 0 0,1 0 0,23 5 1100,1-2-1070,-1-2 0,1-1 0,46-4 0,-54 1-209,-4 0-503,0 1-1,0 1 0,0 0 0,25 2 0,-24 2-490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10802,'19'-6'4713,"-19"6"-2048,5 0-769,-1 7-191,-1 1-217,2 8-504,-9 3-200,3 6-328,1-3-143,-2 4-177,10-4-48,-4-4-120,0-4-305,6-6-775,-5-8-392,-2-6 824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2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11 9090,'0'-1'257,"-1"0"0,0 0 0,0 1 0,0-1 0,1 0-1,-1 0 1,0 1 0,0-1 0,0 1 0,0-1 0,0 1 0,0-1 0,-1 1 0,1 0 0,0-1 0,0 1-1,0 0 1,0 0 0,0 0 0,0 0 0,-1 0 0,1 0 0,0 0 0,0 0 0,0 0 0,0 0 0,0 1 0,0-1-1,0 0 1,-1 1 0,1-1 0,-1 2 0,-3 1 206,0 1 0,-1 0 0,2 0 0,-9 8 0,12-11-367,-6 6 69,1 1 1,0 0 0,1 0-1,-1 0 1,2 1-1,-1 0 1,1 0-1,0 0 1,1 0-1,0 1 1,1-1 0,0 1-1,0 0 1,0 12-1,1 1-50,2-1 0,0 0-1,1 0 1,1 0 0,8 29-1,-7-34-81,1 0 0,0-1 0,1 0 0,16 27-1,-20-39-105,1 1 0,0-1 0,0 0 0,0 0 0,0 0 0,1 0 0,0-1 0,0 1 0,0-1 0,0 0 0,0 0 0,1 0 0,-1-1 0,1 0 0,0 0 0,-1 0 0,1 0 0,0-1 0,0 0 0,6 1 0,20-2-415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3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25 9498,'-7'-4'2644,"0"1"1,-11-5-1,11 6-1679,1 0 0,0 0 0,-10-1-1,12 3-862,0 0-1,0-1 0,0 1 1,0 1-1,0-1 0,0 1 1,0-1-1,0 1 0,0 0 1,0 1-1,0-1 0,0 1 1,1-1-1,-7 5 0,9-5-98,0 0 0,0 0 0,0 0 0,0 0 0,0 0-1,0 1 1,0-1 0,1 0 0,-1 0 0,0 1 0,1-1 0,-1 0 0,1 1-1,-1-1 1,1 1 0,0-1 0,0 1 0,-1-1 0,1 1 0,0-1 0,0 1-1,1 2 1,-1-1-4,1-1 0,-1 1 0,1 0 0,0 0 0,0-1 0,0 1 0,0-1 0,0 1 0,1-1 0,-1 1 0,3 2 0,5 4 5,1 0 1,0 0 0,0-1 0,19 11-1,-18-13 80,-1 1 0,0 0-1,0 1 1,0 0-1,13 17 1,-21-24-25,-1 1 0,0-1 0,0 1 0,0-1 0,0 1 0,-1 0 0,1 0 0,0-1 0,-1 1 0,1 0 0,-1 0 0,0 0 0,1 0 0,-1-1 0,0 1 0,0 0 0,0 0 0,0 0 0,-1 0 0,1 0 0,-1 0 0,1-1 0,-1 1 0,1 0 0,-1 0 0,0-1 0,0 1 0,-1 2 0,-1-1 3,0 0 0,0 0 0,0 0 0,0-1 1,0 1-1,0-1 0,-1 0 0,1 0 0,-1 0 0,0 0 0,1-1 0,-7 2 0,-6 1-852,-30 4 0,24-5-1155,8-2-131,13-1 2040,1 0 1,0 0 0,0 0 0,0 0 0,0 0 0,-1 0-1,1 0 1,0 0 0,0 0 0,0 0 0,0 0 0,0 0-1,0 0 1,-1 0 0,1 0 0,0-1 0,0 1 0,0 0-1,0 0 1,0 0 0,0 0 0,-1 0 0,1 0-1,0 0 1,0-1 0,0 1 0,0 0 0,0 0 0,0 0-1,0 0 1,0-1 0</inkml:trace>
  <inkml:trace contextRef="#ctx0" brushRef="#br0" timeOffset="1">276 223 10794,'0'4'4673,"-2"6"-2480,-4 4-209,1 6-696,0 3-415,1 0-721,-6-2-456,5-5-985,5-3 825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3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13379,'10'24'4969,"-8"17"-3801,0 15-192,-2 12-63,0 10-249,10-1-352,7-5-120,10-17-136,-2-13-32,1-16-24,-4-8-224,0-12-760,-3-10-465,5-12 793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3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1 327 7786,'1'-4'4169,"11"4"-105,4 4-2175,9-2-561,5 4-240,4-2-656,5-4-111,-3 0-658,-4 4-479,-16-2 512</inkml:trace>
  <inkml:trace contextRef="#ctx0" brushRef="#br0" timeOffset="1">504 1 9786,'5'17'5017,"10"-5"-600,6 4-3153,4 4 49,2 12-193,2 8-136,2 10-224,-2 13-176,-8-1-240,-7 3-79,-14-1-129,-7-2-24,-13-5-104,-3-8-200,-3-13-657,1-10-423,2-11-1040,0-10 1375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177 312 4065,'-8'36'2838,"5"-27"993,3-9-3749,0 1 0,0-1 0,0 0 0,0 0 0,0 0 0,0 0 0,0 0 0,0 0-1,0 0 1,0 0 0,0 0 0,0 0 0,0 0 0,0 0 0,0 0 0,0 0 0,0 0 0,0 0 0,0 0 0,0 0 0,0 0 0,0 0 0,0 0 0,0 0 0,0 0-1,0 0 1,0 0 0,0 0 0,0 0 0,0 0 0,0 0 0,0 0 0,0 0 0,-1 0 0,1 0 0,0 0 0,0 0 0,0 0 0,0 0 0,0 0 0,0 0 0,0 0 0,0 0-1,0 0 1,0 0 0,0 0 0,0 0 0,0 0 0,0 0 0,0 0 0,0 0 0,0 0 0,0 0 0,0 0 0,0 0 0,0 0 0,0 0 0,0 0 0,0 0 0,0 0-1,0 0 1,-1 0 0,1 0 0,0 0 0,0 0 0,0-6 4472,0 1-4975,2-5 555,-1 0 0,1 0 0,-2 0 1,0-14-1,0 21-113,-1 0 1,1 0-1,-1 0 1,0 1-1,0-1 1,0 0-1,0 1 1,0-1-1,0 0 1,-1 1-1,1 0 0,-1-1 1,0 1-1,0 0 1,0 0-1,0 0 1,0 0-1,-3-2 1,3 2-13,0 1 0,0 0 1,0 0-1,0 0 0,0 0 0,0 0 1,0 0-1,-1 1 0,1-1 1,0 1-1,0-1 0,-1 1 0,1 0 1,0 0-1,0 0 0,-1 0 1,1 0-1,0 1 0,-1-1 0,1 1 1,-3 1-1,-1 1-8,1 0 0,0 0 1,0 1-1,1-1 0,-1 1 0,1 0 1,-1 1-1,1-1 0,1 1 0,-1 0 1,1 0-1,-1 0 0,2 0 0,-5 9 1,3-3 1,-1 0-1,2 1 1,-1-1 0,2 1 0,0 0 0,-2 16 0,4-17 5,0 0 0,1 0 0,0 0 1,0 0-1,1 0 0,1 0 0,4 12 1,-5-19-4,-1 0 0,1 0 1,0-1-1,0 1 0,1 0 1,-1-1-1,1 0 0,-1 1 1,7 4-1,-7-7 0,0 1-1,0-1 1,0 0 0,1 1-1,-1-1 1,0 0 0,1 0-1,-1 0 1,1-1 0,-1 1-1,1-1 1,0 1 0,-1-1-1,1 0 1,-1 0 0,6-1-1,-3 0 1,0 0-1,0 0 0,0-1 1,-1 0-1,1 0 1,0 0-1,-1 0 0,0-1 1,1 0-1,-1 0 0,0 0 1,0 0-1,-1 0 0,1-1 1,4-6-1,1-2-24,-1 1 0,0-1 1,-1-1-1,7-17 0,-2-1-98,-1 1-1,-2-1 1,9-55 0,-12 39 42,1-90 1,-7 130 95,0 0 1,0 0-1,-1 1 0,0-1 1,0 0-1,-4-10 1,5 16-18,0 1 0,0 0 1,0 0-1,0-1 0,0 1 1,-1 0-1,1 0 1,0 0-1,0-1 0,0 1 1,0 0-1,0 0 1,-1 0-1,1-1 0,0 1 1,0 0-1,0 0 1,0 0-1,-1 0 0,1 0 1,0-1-1,0 1 0,-1 0 1,1 0-1,0 0 1,0 0-1,0 0 0,-1 0 1,1 0-1,0 0 1,0 0-1,-1 0 0,1 0 1,0 0-1,0 0 0,-1 0 1,1 0-1,0 0 1,-1 0-1,1 1 7,-1-1-1,1 1 1,-1-1 0,1 1-1,-1 0 1,1-1 0,-1 1-1,1-1 1,-1 1 0,1 0-1,0 0 1,0-1 0,-1 2-1,-3 16 61,2-1-1,0 1 0,1 0 0,0 0 1,3 19-1,-2-21-25,9 112 307,-5-104-243,1 1 0,0-1-1,11 27 1,-13-43-55,0-1 0,0 1 1,1-1-1,0 0 0,0-1 1,1 1-1,0-1 0,0 0 1,11 11-1,-12-14-187,1 0-1,-1 0 1,1 0 0,-1 0 0,1-1-1,9 3 1,-9-3-529,1-1 0,-1 0 1,1 0-1,-1 0 0,1-1 0,11 0 0,15-2-1284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1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6977,'2'3'860,"0"1"0,0-1 0,1 1 0,-1-1-1,1 0 1,0 0 0,0 0 0,0-1 0,5 5-1,-5-6-643,-1 0 0,1 0 0,-1 0 0,1 0-1,0 0 1,-1 0 0,1-1 0,0 0 0,0 1-1,-1-1 1,1 0 0,0 0 0,0 0-1,-1-1 1,4 0 0,0 0-89,0-1-1,1 0 1,-1-1-1,0 0 1,-1 0 0,1 0-1,0 0 1,-1-1-1,0 0 1,0 0-1,0-1 1,0 1 0,-1-1-1,1 0 1,4-8-1,-5 8-109,-1 0 0,0-1 0,0 1 0,-1 0 0,1-1 0,-1 1 0,0-1 0,0 0 0,-1 0 0,0 0 0,0 1 0,-1-1 0,1 0 0,-1 0 0,0 0 0,-2-12 0,0 14 0,1 0-1,-1 0 1,0 0 0,0 0 0,0 0-1,-1 0 1,1 0 0,-1 1 0,0 0-1,0-1 1,0 1 0,0 0 0,-5-3-1,5 4-6,0 0 0,0 0 0,0 0-1,0 0 1,0 1 0,0 0 0,-1-1-1,1 1 1,-1 0 0,1 1 0,0-1-1,-1 0 1,1 1 0,-1 0 0,1 0-1,-8 1 1,9-1-9,0 1 0,0 0 0,0 0 0,0 0 1,0 0-1,0 0 0,0 0 0,0 1 0,1-1 0,-1 1 0,0-1 0,1 1 1,-1-1-1,1 1 0,0 0 0,-1 0 0,1 0 0,0 0 0,0 0 0,0 0 1,0 0-1,0 2 0,-1 3 5,0 0 1,1 0-1,-1 0 0,2 1 1,-1 10-1,1-4 14,0-1 1,1 0-1,1 0 0,0 0 0,5 18 1,-5-27-39,-1 0 1,1 1-1,0-1 1,0 0-1,0 0 1,1 0-1,0 0 1,-1 0-1,1-1 1,1 1-1,-1-1 1,0 0-1,1 0 1,0 0-1,0 0 1,-1-1-1,1 1 1,7 2-1,-5-3-266,0 0 0,0 0 0,0-1 0,0 0 0,0 0 0,1 0 0,-1-1 0,0 0 0,0 0 0,0-1 0,1 0 0,9-2-1,19-10-725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9458,'-2'-6'4633,"-1"5"-1752,0 13-945,2 16-192,0 18-567,-2 10-249,3 8-432,3 0-160,5-9-200,2-9-56,5-13-168,2-3-256,3-9-808,-1-8-281,2-5 785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3 377 8818,'3'0'831,"0"0"1,0-1-1,0 1 1,-1 0-1,1-1 0,0 0 1,4-1-1,-3 0-482,-1 0 0,0 0 0,-1 0-1,1 0 1,0 0 0,-1-1 0,1 1 0,-1-1 0,4-5-1,0 1-210,-1-1 1,0 0-1,-1-1 0,1 0 0,-2 1 0,1-1 0,-1 0 0,3-16 0,-6 23-121,0 1 0,0-1 0,0 0 0,0 0 0,0 0 0,0 0 0,0 1 0,0-1 0,-1 0 0,1 0 0,-1 0 0,1 1 0,-1-1 0,0 0 0,0 1-1,0-1 1,-1-2 0,0 3 2,1 0-1,0 0 0,0 0 0,-1 0 0,1 0 0,-1 0 1,1 1-1,-1-1 0,1 0 0,-1 1 0,1-1 1,-1 1-1,0-1 0,1 1 0,-1 0 0,0 0 0,1 0 1,-1 0-1,0 0 0,-2 0 0,1 1 13,1-1 0,-1 1 0,0-1 1,1 1-1,-1 0 0,1 0 0,-1 0 0,1 0 0,0 0 0,-1 1 0,1-1 1,0 1-1,0-1 0,0 1 0,0 0 0,0 0 0,0 0 0,-1 2 0,1-1 16,0 1-1,0-1 0,1 1 1,-1-1-1,1 1 0,0-1 1,0 1-1,0 0 0,1-1 1,-1 1-1,1 0 0,0 7 1,2 8 62,0 0 0,9 31 1,-11-47-115,1 0 0,0 0 0,1 0 0,-1-1 0,0 1 0,1 0 1,0-1-1,-1 1 0,1-1 0,0 0 0,0 1 0,0-1 0,1 0 0,-1 0 0,0-1 1,1 1-1,0 0 0,-1-1 0,5 3 0,-2-3-191,1 1 0,-1 0 0,0-1-1,1 0 1,-1 0 0,0-1 0,1 0 0,-1 0 0,1 0 0,6-1 0,17-6-562</inkml:trace>
  <inkml:trace contextRef="#ctx0" brushRef="#br0" timeOffset="1">308 0 11418,'-7'23'4729,"-2"21"-2632,2 10-281,3 13-359,4 2-353,8-5-624,7-11-200,8-10-232,1-15-48,-1-18-336,0-6-352,-3-12-921,0-8-919,-5-14 1568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 10474,'-19'8'4385,"15"0"-2152,4 0-681,9-1-368,5-2-248,7 0-575,4-5-169,5 0-248,0-2-361,5-6-1127,1-1-784,5-5-2025,-2 0 2616</inkml:trace>
  <inkml:trace contextRef="#ctx0" brushRef="#br0" timeOffset="1">391 1 7770,'7'13'4017,"-4"8"-1121,-3 6-519,4 6-729,-7-1-240,7 0-351,-3-4-209,1-12-424,4-2-152,-7-12-544,2-2-384,-1-9-1033,-1-7 1017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5609,'14'16'3177,"-4"-14"-240,-2-2-1017,1-2-440,8 0-159,-1 0-289,2 0-224,7 2-304,-5 0-144,5 1-168,-5 2-48,0-1-80,-7 2-16,-7 0-392,0 2-344,-6-5-728,0 0-841,0-2 1441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10554,'3'1'793,"-1"0"1,1 1-1,-1-1 0,0 0 0,1 1 0,-1 0 0,4 3 0,-4-2-289,1-1 0,-1 1 0,0 0 0,0 1-1,2 2 1,1 4 176,-1 1 0,5 20-1,-7-24-287,2 13 221,3 38 1,-5-41-524,0 0-1,1 1 1,5 16-1,-7-31-148,0 1 0,0-1 0,1 0-1,0 0 1,-1 0 0,1 0-1,0 0 1,1-1 0,-1 1-1,0-1 1,1 1 0,3 2 0,-6-5 31,0 0 1,0 0-1,0 0 1,0 0-1,0 0 1,0 0 0,0 0-1,1 0 1,-1 0-1,0 1 1,0-1-1,0 0 1,0 0 0,1 0-1,-1 0 1,0 0-1,0 0 1,0 0-1,0 0 1,0 0-1,1 0 1,-1 0 0,0 0-1,0 0 1,0 0-1,0 0 1,1 0-1,-1-1 1,0 1 0,0 0-1,0 0 1,0 0-1,0 0 1,1 0-1,-1 0 1,0 0-1,0 0 1,0 0 0,0-1-1,0 1 1,0 0-1,0 0 1,0 0-1,0 0 1,1 0 0,-1-1-1,0 1 1,0 0-1,0 0 1,0 0-1,0 0 1,0 0-1,0-1 1,0 1 0,0-12-1146,0 9 925,0-10-366,1-1-1,0 1 1,5-22 0,-6 32 649,1 0-1,0 0 0,0 0 1,0 0-1,0 0 0,1 0 1,-1 0-1,1 0 1,-1 1-1,1-1 0,0 1 1,0-1-1,0 1 0,1 0 1,-1 0-1,0-1 0,1 2 1,0-1-1,-1 0 1,1 0-1,4-1 0,-5 3 57,0-1 0,0 1 0,0 0 0,0 0 0,0 0 0,0 0 0,0 0 0,0 0-1,-1 0 1,1 1 0,0-1 0,0 1 0,0-1 0,0 1 0,-1 0 0,1 0 0,0-1 0,-1 1-1,1 1 1,0-1 0,-1 0 0,0 0 0,1 0 0,-1 1 0,3 2 0,2 4 237,-1-1 0,0 2 0,8 14 1,-11-20-258,6 15 254,-2-7-191,-1 1-1,1-1 0,1-1 0,12 16 0,-17-24-132,0 0 0,0 1 0,1-1 0,-1 0 0,1 0 0,-1 0 0,1-1 0,0 1-1,0-1 1,0 1 0,0-1 0,0 0 0,0 0 0,0 0 0,0-1 0,1 1 0,-1-1 0,0 1-1,0-1 1,1 0 0,-1-1 0,5 0 0,-4 0-60,0 0 1,-1 0-1,1-1 0,0 1 1,-1-1-1,0 0 0,1 0 1,-1 0-1,0-1 1,0 1-1,0-1 0,3-3 1,4-5-387,15-23 0,-15 21 282,-9 11 144,9-11-151,13-26-1,-21 36 182,0 0 1,-1-1-1,1 1 1,-1-1 0,0 0-1,0 1 1,0-1-1,-1 0 1,1 0-1,-1 1 1,0-1-1,0 0 1,-1-6-1,1 8 40,-1 0 0,0 0-1,0 1 1,0-1 0,0 0-1,0 1 1,0-1 0,-1 1-1,1-1 1,0 1 0,-1 0 0,1-1-1,-1 1 1,0 0 0,1 0-1,-1 0 1,0 0 0,1 0-1,-1 0 1,0 1 0,0-1 0,0 1-1,0-1 1,0 1 0,-2 0-1,2-1-12,1 1 0,-1 0 0,0 0 0,1 0 0,-1 0 0,0 0 0,0 0 0,1 0 0,-1 1 0,0-1 0,1 0 0,-1 1 0,0 0 0,1-1 0,-1 1 0,1 0 0,-1 0 0,1 0 0,-1 0 0,1 0 0,0 0 0,-1 0 0,1 0 0,0 1 0,0-1-1,0 0 1,0 1 0,-1 2 0,0 3 2,0 0-1,1 0 0,0 0 0,1 0 1,0 1-1,0-1 0,0 0 1,3 13-1,-2-8 3,5 33 176,2 0-1,13 45 0,39 83 346,-30-82-267,-29-87-288,1 1 19,-1 0 0,0 0-1,0 0 1,0 0 0,0 7 0,-1-11-27,0 0 0,0 0 0,0 0 0,0 0 0,-1 0 0,1-1 0,0 1 1,0 0-1,-1 0 0,1 0 0,0 0 0,-1 0 0,1-1 0,-1 1 0,1 0 0,-1-1 0,0 1 0,1 0 0,-1-1 0,0 1 0,1 0 0,-1-1 0,0 1 0,0-1 0,1 1 0,-1-1 1,0 0-1,0 1 0,0-1 0,0 0 0,0 0 0,0 0 0,1 1 0,-1-1 0,0 0 0,0 0 0,-1 0 0,-10-1-298,1 0-1,0-1 1,0 0-1,0-1 1,0 0-1,0 0 1,0-1-1,1-1 0,0 0 1,0 0-1,0-1 1,-12-10-1,18 13-315,1 0-1,-1-1 1,1 0-1,0 1 1,0-1-1,0 0 0,1-1 1,-1 1-1,1 0 1,-3-8-1,5 9 301,-1 0 0,1-1-1,0 1 1,0 0-1,0 0 1,1-4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66 338 12571,'-42'36'4425,"29"-26"-2566,10-8-486,6-2-55,2-2-1188,-1 0 0,0 1 0,0-1 0,0 0 0,0-1 0,0 1 0,6-6 0,-1 1-22,8-5-17,25-23-1,-39 31-81,1 1 0,-1-1 0,1 0 0,-1 0 0,0 0 0,-1 0 0,1-1 0,-1 1 0,0-1 0,0 1 0,0-1 0,2-8 0,-4 12-4,0-1 0,0 1 0,0 0 0,0 0 0,0 0 0,0-1 0,0 1 1,-1 0-1,1 0 0,0-1 0,-1 1 0,1 0 0,0 0 0,-1 0 0,0 0 0,1 0 1,-1 0-1,-1-2 0,0 2 4,1-1 0,-1 1-1,1 0 1,-1 0 0,0-1 0,0 1 0,1 1 0,-1-1-1,0 0 1,-3-1 0,0 1 9,1 0-1,-1 1 1,1-1 0,-1 1-1,0 0 1,1 0-1,-1 0 1,1 1 0,-9 1-1,10 0 4,-1-1 0,0 1 1,1 0-1,-1 0 0,1 1 0,0-1 0,-1 1 0,1-1 0,1 1 0,-1 0 0,0 0 0,1 1 0,-1-1 0,1 0 1,0 1-1,-3 5 0,2-1 15,0-1 1,0 1-1,1-1 1,0 1-1,0 0 1,1 0 0,-1 13-1,1-15-56,2-1-1,-1 1 0,1 0 1,0 0-1,0-1 0,0 1 1,1 0-1,0-1 1,0 0-1,0 1 0,1-1 1,0 0-1,0 0 1,0 0-1,1-1 0,-1 1 1,1-1-1,0 0 1,0 0-1,1 0 0,-1 0 1,1-1-1,0 0 1,0 0-1,0 0 0,0-1 1,0 1-1,1-1 1,-1 0-1,7 1 0,4-1-439,0-1-1,0-1 0,0 0 0,-1-1 0,1 0 1,20-5-1,87-27-2356,-105 28 2339,-1-2 1,24-11 0,-36 16 440,-1-1 0,1 0 0,-1 0 1,0 0-1,0 0 0,0 0 0,0-1 1,0 0-1,-1 0 0,0 0 0,1 0 1,3-9-1,-6 11 99,0-1 0,0 1-1,-1 0 1,1-1 0,-1 1 0,1-1 0,-1 1 0,0-1-1,0 1 1,0-1 0,0 1 0,0 0 0,-1-1 0,1 1-1,-2-5 1,0 3 99,0 1-1,0-1 1,0 1-1,0-1 1,0 1-1,0 0 1,-1 0-1,0 0 1,-4-4-1,3 4 31,1 0 0,-1 0 0,-1 1 0,1-1 0,0 1 0,0-1 0,-1 2 0,1-1 0,-1 0-1,0 1 1,0 0 0,1 0 0,-1 0 0,0 1 0,0-1 0,-7 1 0,9 1-124,1-1 1,-1 1-1,1-1 1,0 1-1,0 0 1,-1 0-1,1 0 1,0 0-1,0 0 1,0 0-1,0 1 1,0-1-1,0 1 1,0 0-1,1-1 1,-1 1-1,1 0 1,-1 0-1,1 0 1,-1 0-1,1 0 1,0 0-1,-2 5 1,1 0 44,0 1-1,1-1 1,0 1 0,0 0 0,0 0 0,1 8 0,1-12-94,-1 1 1,0-1-1,1 0 1,0 1-1,0-1 0,0 0 1,0 0-1,1 0 1,0 0-1,0 0 0,0 0 1,0 0-1,0 0 0,4 3 1,-4-5-19,-1 0 1,1-1 0,0 1-1,0-1 1,0 1 0,0-1-1,0 0 1,0 0-1,0 0 1,0 0 0,0 0-1,0 0 1,1 0 0,-1-1-1,0 1 1,1-1 0,-1 0-1,0 0 1,1 0-1,-1 0 1,1 0 0,-1 0-1,0-1 1,1 1 0,-1-1-1,0 1 1,4-3-1,0 1-43,0-1 0,-1 0 0,0-1 0,1 0-1,-1 1 1,-1-1 0,1-1 0,0 1 0,-1-1 0,0 0-1,3-5 1,3-4-265,-1-1 0,12-29-1,-12 22 40,-2-1 0,0 0 0,6-39 0,-1-69 156,-11 125 149,-1 4 0,0 0 0,0 0-1,1 0 1,-1 0 0,0 0 0,-1 0 0,1 0-1,0 0 1,-1 0 0,1 0 0,-1 0 0,0-2-1,1 4-20,-1 0 0,1 0 0,0 0-1,0 0 1,0 0 0,-1 0 0,1 1-1,0-1 1,0 0 0,0 0 0,0 0-1,-1 0 1,1 0 0,0 0 0,0 0-1,0 1 1,0-1 0,0 0 0,-1 0-1,1 0 1,0 0 0,0 1 0,0-1-1,0 0 1,0 0 0,0 0 0,0 1-1,0-1 1,0 0 0,0 0 0,0 0-1,0 1 1,-4 7 194,1 1 0,1 0-1,0-1 1,0 1 0,1 0-1,-1 13 1,3 55 389,0-56-460,2 0 0,0 0-1,1 0 1,1-1 0,12 31-1,-12-40-99,-1-1 0,2 0 0,-1 0 0,1 0 0,1-1 0,-1 1 0,2-2 0,-1 1 0,1-1 0,1 0 0,16 12 0,-21-17-145,0-1-1,0 0 1,0 0 0,0 0 0,0 0 0,1 0 0,-1-1-1,1 0 1,-1 0 0,1 0 0,-1-1 0,1 1 0,-1-1 0,1 0-1,0 0 1,-1-1 0,1 1 0,-1-1 0,1 0 0,-1-1-1,0 1 1,1-1 0,-1 1 0,0-1 0,0-1 0,0 1-1,6-5 1,16-15-838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10786,'13'-3'8578,"10"-9"-5789,10-13-3485,-27 20 732,0-1 1,-1 0 0,1 0 0,-1 0-1,-1-1 1,8-11 0,-10 14-17,0 0 1,-1 1-1,1-1 0,-1-1 1,1 1-1,-1 0 1,0 0-1,-1 0 0,1-1 1,-1 1-1,0 0 1,0 0-1,-1-6 0,0 7 10,0 0 0,0 0 0,0 0 0,0 1 0,-1-1 0,1 0 0,-1 0 0,0 1 0,0-1 0,0 1 0,0-1-1,0 1 1,-1 0 0,1 0 0,-4-3 0,4 4 1,1 0-1,0 1 1,-1-1-1,1 0 0,-1 0 1,1 1-1,-1-1 1,1 1-1,-1-1 1,0 1-1,1 0 1,-1-1-1,1 1 1,-1 0-1,0 0 1,1 0-1,-1 1 1,0-1-1,1 0 0,-1 0 1,1 1-1,-1-1 1,1 1-1,-1 0 1,1-1-1,-1 1 1,1 0-1,-1 0 1,1 0-1,0 0 1,-2 1-1,0 1 47,0 1-1,1-1 1,-1 1-1,1 0 1,0 0 0,0 0-1,0 0 1,-2 5-1,1 4 101,-5 19 0,6-15-74,0-1-1,1 1 1,1 0-1,0 0 1,2 0 0,3 21-1,2-5 159,2 0 1,14 36-1,-14-47-65,2 0 0,17 25 0,8 17 28,-36-62-222,1-1 0,0 1 0,-1 0 0,1-1-1,-1 1 1,1-1 0,-1 1 0,0 1 0,0-2-15,0-1-1,0 0 1,0 0-1,0 0 1,0 1 0,0-1-1,0 0 1,0 0-1,0 0 1,0 1-1,0-1 1,0 0 0,0 0-1,0 0 1,-1 0-1,1 1 1,0-1-1,0 0 1,0 0 0,0 0-1,0 0 1,0 0-1,-1 1 1,1-1-1,0 0 1,0 0-1,0 0 1,0 0 0,-1 0-1,1 0 1,0 0-1,0 0 1,0 0-1,-1 0 1,1 0 0,0 0-1,-3 0-171,1-1 0,0 1 0,0-1-1,0 0 1,0 0 0,0 0 0,0 0 0,0 0 0,-4-3 0,-6-4-500,0-1-1,-16-17 1,4-4 187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57 5425,'0'-4'415,"1"0"185,-1 1 0,-1-1 1,1 0-1,-1-4 0,0 7-479,1 0 0,0 0 0,0 0 0,-1 0 0,1 0 0,0 1 0,-1-1 0,1 0 0,-1 0 0,1 1-1,-1-1 1,0 0 0,1 1 0,-1-1 0,0 0 0,1 1 0,-1-1 0,0 1 0,0-1 0,1 1 0,-1 0 0,0-1 0,0 1 0,-1-1 0,0 1 21,-1 0 0,0 0 0,0 0 0,0 0 0,0 1 0,1-1 0,-1 1 0,0-1-1,0 1 1,1 0 0,-1 0 0,0 0 0,1 1 0,-1-1 0,1 1 0,0-1 0,-1 1 0,1 0 0,0 0 0,0 0-1,-2 3 1,2-3-81,0-1 0,0 1 0,1 0 0,-1 0 0,1 0 0,0 1 0,-1-1 0,1 0 0,0 1 0,0-1 0,1 0 0,-1 1 0,0-1 0,1 1 0,-1-1 0,1 1 0,0-1 0,0 1 0,0-1 0,0 1 0,0-1 0,1 1 0,-1-1 0,2 4 0,-1-4 91,0 0 0,0 0 0,0 0 1,0-1-1,1 1 0,-1-1 1,1 1-1,-1-1 0,1 1 1,-1-1-1,1 0 0,0 0 1,-1 1-1,1-1 0,0 0 0,0-1 1,2 2-1,-3-2-58,1 1-1,-1-1 0,1 0 1,-1 0-1,1 0 1,-1 0-1,0 0 1,1 0-1,-1 0 1,1 0-1,-1 0 1,1-1-1,-1 1 1,1 0-1,-1-1 1,0 0-1,1 1 1,-1-1-1,0 0 1,0 1-1,1-1 0,-1 0 1,0 0-1,2-2 1,0-1-44,0 0 0,0 0 0,-1 0 0,1 0 0,-1 0 0,0-1 0,0 1 0,0-1 0,-1 1 0,0-1 0,1 0 0,-2 0 0,1 0-1,0-8 1,-1 11-39,-1 0-1,1 1 1,0-1-1,-1 0 0,1 1 1,-1-1-1,0 1 1,1-1-1,-1 1 0,0-1 1,0 1-1,0-1 1,0 1-1,0 0 0,-1-1 1,1 1-1,0 0 1,0 0-1,-1 0 0,1 0 1,-1 0-1,-2-1 1,2 1 9,0 0 1,0 0 0,0 0-1,0 1 1,-1-1 0,1 0-1,0 1 1,0 0 0,0-1-1,-1 1 1,1 0 0,0 0 0,0 0-1,-1 1 1,1-1 0,-4 2-1,5-2 4,0 1 1,0-1-1,0 1 0,0 0 1,0 0-1,0-1 0,0 1 0,0 0 1,1 0-1,-1 0 0,0 0 0,1 0 1,-1 0-1,1 0 0,-1 0 0,1 0 1,-1 0-1,1 0 0,0 0 0,-1 3 1,0 24 271,1-24-264,0 8 32,0 1-1,1-1 1,1 0 0,0 0 0,1-1 0,7 23 0,-8-29-66,0-1 0,0 1 0,1-1 0,-1 0 0,1 0 0,0 0 0,0 0 0,0 0 0,1 0 0,-1-1 0,1 1 0,0-1 0,0 0 0,0-1 0,1 1 0,-1-1 0,0 1 0,1-1 0,7 2 0,-5-3-154,0 0 1,0 0 0,1 0 0,-1-1-1,0 0 1,0-1 0,0 0 0,1 0-1,-1 0 1,11-4 0,4-3-314,40-20 0,-10 1 321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5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10466,'-6'1'2653,"-1"0"-1,1 0 1,-13 4-1,8-2-1382,10-3-1162,0 0-1,0 0 1,-1 1-1,1-1 1,0 1-1,-1-1 1,1 1-1,0 0 0,0 0 1,0-1-1,0 1 1,0 0-1,0 0 1,0 0-1,0 0 1,0 0-1,0 0 1,0 0-1,0 2 1,0-1-43,1 0 0,-1 0 0,1-1 0,-1 1 0,1 0 0,0 0 0,0 0 0,0 0 0,0 0 0,0-1 0,0 1 0,1 3 0,1 2-10,1 0 0,-1 0 0,1-1 1,1 1-1,6 10 0,-2-4 36,0-1 0,1-1-1,1 0 1,12 12 0,-12-14 23,-1-2 106,0 1 0,-1 0-1,13 15 1,-20-22-191,-1 0 0,1 0-1,0 0 1,-1 0 0,1 0 0,-1 0 0,1 1-1,-1-1 1,0 0 0,1 0 0,-1 0-1,0 0 1,0 0 0,0 1 0,0-1 0,0 0-1,0 0 1,0 0 0,0 0 0,-1 0-1,1 1 1,0-1 0,-1 0 0,1 0-1,-1 0 1,0 1 0,0 0-2,0-1 0,0 1 0,-1-1 0,1 0-1,0 1 1,-1-1 0,1 0 0,-1 0 0,0 0 0,1 0 0,-1 0 0,0 0-1,1-1 1,-1 1 0,-2 0 0,-56 11-426,19-8-2788,28-3 2316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138 162 10042,'0'0'4279,"1"0"-2079,4-7-716,-2-1-1213,1 0-1,-1-1 0,-1 1 1,1 0-1,-1-1 1,-1 0-1,1-9 0,-2 15-224,0 0 1,0 0-1,-1-1 0,1 1 0,-1 0 0,0 0 0,0 0 0,0 0 0,-1 0 0,1 1 1,0-1-1,-1 0 0,0 0 0,0 1 0,0-1 0,0 1 0,0 0 0,-5-4 0,5 4-17,-1-1-1,0 1 0,0 0 0,0 1 0,-1-1 1,1 0-1,0 1 0,-1 0 0,1 0 0,0 0 0,-1 0 1,0 0-1,1 1 0,-7-1 0,8 2-7,-1-1 0,1 1 0,0-1 0,-1 1 0,1 0 0,0 0-1,0 0 1,0 0 0,0 0 0,0 1 0,0-1 0,0 1 0,0-1 0,1 1 0,-1-1-1,0 1 1,1 0 0,-1 0 0,1 0 0,0 0 0,-1 3 0,-4 5 69,2 0 0,0 1 0,-4 12 1,8-23-89,-4 17 118,0 0 1,-2 19-1,5-27-53,0-1 0,1 1 0,0 0 0,0-1 0,1 1 0,3 11 0,-4-19-52,1 1 0,-1-1 0,1 1 0,-1-1 0,1 1 0,0-1 0,0 0 0,0 1 0,0-1 0,0 0 0,0 0 0,0 1 0,0-1 1,0 0-1,1 0 0,-1 0 0,0 0 0,1-1 0,-1 1 0,1 0 0,-1-1 0,1 1 0,-1 0 0,1-1 0,-1 0 0,1 1 0,-1-1 1,1 0-1,0 0 0,-1 0 0,1 0 0,2 0 0,0-1 6,0 1 1,0-1 0,-1 0-1,1 0 1,0-1-1,-1 1 1,1-1-1,-1 1 1,1-1-1,-1 0 1,0 0 0,5-4-1,29-35 152,-30 33-134,-7 7-23,1 0 1,-1 0-1,1 1 0,-1-1 1,1 0-1,0 1 0,-1-1 0,1 0 1,0 1-1,0-1 0,-1 1 0,1-1 1,0 1-1,0-1 0,0 1 0,0-1 1,0 1-1,0 0 0,0 0 1,0-1-1,0 1 0,0 0 0,0 0 1,0 0-1,0 0 0,0 0 0,-1 0 1,1 1-1,0-1 0,0 0 1,0 0-1,0 1 0,0-1 0,0 0 1,0 1-1,0-1 0,0 1 0,-1-1 1,1 1-1,0 0 0,0-1 1,-1 1-1,1 0 0,0 1 0,19 20 589,12 13 245,-29-32-953,1 0 1,0 1-1,0-1 1,0-1 0,1 1-1,8 4 1,-11-7-354,0 1 1,0-1 0,1 1-1,-1-1 1,0 0 0,0 0-1,0 0 1,0 0 0,1 0-1,-1 0 1,0-1 0,0 1-1,3-1 1,16-7-2161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6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13123,'-9'3'1790,"1"0"1,0 0 0,-1 1-1,-12 7 1,14-6-1225,1 0 0,-1 0 0,1 0-1,0 0 1,-7 9 0,10-9-493,-1 0-1,1-1 1,0 1-1,0 1 1,0-1 0,1 0-1,0 0 1,0 1-1,0 0 1,1-1-1,-1 1 1,1 0-1,1 0 1,-1-1 0,1 1-1,0 0 1,0 0-1,2 8 1,-1-10-64,0 1 0,1-1 0,-1 1-1,1-1 1,0 0 0,0 0 0,1 0 0,-1 0 0,1 0 0,0 0 0,0-1 0,0 0 0,0 1 0,7 4 0,4 2 33,-1-2 0,29 14 0,-15-8 107,-24-13-112,-1 1 0,0-1 0,1 1 0,-1-1 0,0 1 0,0 0 0,0 0 0,0 0-1,0 0 1,2 3 0,-4-4-24,1 0-1,-1 0 0,0 0 1,1 0-1,-1 0 0,0 0 1,0 0-1,1 0 0,-1 1 1,0-1-1,0 0 0,0 0 1,-1 0-1,1 0 0,0 0 0,0 0 1,0 0-1,-1 0 0,1 0 1,-1 0-1,1 0 0,-1 0 1,1 0-1,-1 0 0,1 0 1,-3 2-1,1 0-125,-1 0 0,0-1 0,-1 1 0,1 0-1,0-1 1,-1 0 0,1 0 0,-1 0 0,-6 3 0,-41 11-2348,38-13 1687,-25 7-261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8362,'1'16'3737,"3"-4"-1313,4 8-407,0 4-121,-1 5-104,1 3-519,-1 4-289,-2 0-440,-2-3-152,-2-7-184,-1-10-288,-3-12-768,-1-8-688,-1-15 863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10114,'66'36'8220,"31"24"-5811,-97-60-2382,14 9 124,0 1 0,-1 0 0,17 17 0,-24-21-133,0 0 1,-1 1-1,0 0 1,0 0-1,-1 0 1,0 0 0,0 1-1,4 13 1,-4-6 17,5 28 0,-8-35-12,0-1 0,0 1 0,-1 0 1,-1-1-1,-1 13 0,2-19-15,0 0-1,0 0 1,-1 0 0,1 0 0,-1 0-1,1 0 1,-1 0 0,1-1 0,-1 1-1,0 0 1,0 1 0,0-2-10,1 0 0,0 0 0,0 1 0,0-1 0,0 0 1,0 0-1,-1 0 0,1 0 0,0 0 0,0 0 0,0 0 0,0 0 0,0 0 0,-1 0 0,1 0 0,0 0 1,0 0-1,0 0 0,0 0 0,-1 0 0,1 0 0,0 0 0,0 0 0,0 0 0,-1 0 0,1 0 1,0 0-1,0 0 0,0 0 0,0 0 0,0 0 0,-1 0 0,1 0 0,0-1 0,0 1 0,0 0 0,0 0 1,0 0-1,0 0 0,-1 0 0,1 0 0,0-1 0,0 1 0,0 0 0,0 0 0,0 0 0,0 0 1,0-1-1,0 1 0,0 0 0,0 0 0,0 0 0,0 0 0,0-1 0,0 1 0,0 0 0,0 0 0,0 0 1,0 0-1,0-1 0,0 1 0,0 0 0,0-3-26,0-1 0,0 1 0,0 0-1,1-1 1,-1 1 0,1 0 0,0-1 0,0 1 0,2-5 0,2-1-33,9-17 0,-11 22 57,0 0 1,0 0-1,1 0 0,-1 0 0,1 1 1,0-1-1,0 1 0,0 0 0,0 0 1,1 1-1,5-3 0,-7 3 50,0 1-1,0 0 1,-1 1-1,1-1 0,0 0 1,0 1-1,0-1 1,0 1-1,0 0 1,0 0-1,0 0 1,0 1-1,-1-1 1,1 1-1,0-1 1,0 1-1,0 0 1,0 0-1,-1 0 1,5 3-1,-5-3 33,0 1 0,0-1 0,-1 1-1,1 0 1,0 0 0,-1 0 0,0 0 0,1 0 0,-1 0-1,0 0 1,0 0 0,0 0 0,0 0 0,1 4 0,0 5 128,0 0 1,1 11-1,2 11-566,-5-32 244,0 0 0,1 0 1,-1 0-1,0 0 0,0 0 1,1 0-1,-1 0 1,1 0-1,-1 0 0,1 0 1,-1 0-1,1 0 0,-1 0 1,1-1-1,0 1 0,-1 0 1,1 0-1,0-1 0,0 1 1,0-1-1,0 1 0,-1-1 1,1 1-1,0-1 0,0 1 1,0-1-1,0 0 0,0 1 1,0-1-1,0 0 0,0 0 1,0 0-1,0 0 0,0 0 1,0 0-1,0 0 0,0 0 1,2-1-1,20-2-941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 8962,'2'0'4369,"-13"-3"-1160,-1 3-809,-3 12-520,-2 3-279,2 11-649,2 4-248,6 2-344,7 3-104,11-7-120,4-2-40,7-9-56,2-4-16,4-3-24,3-4-352,-2-3-976,2-3 656,2-3 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40 3617,'-1'-6'1726,"0"0"-1,1 0 1,0-10 0,0 11 5524,2 20-7019,1 0-114,-1 1-1,-1-1 1,0 1-1,-1-1 1,-3 24-1,-9 43 139,-1 108-1,13-177-221,-5 105 592,5-116-600,-1 4 69,0 0 0,1 0 0,0 11 0,0-16-69,1 1 1,-1-1 0,0 0 0,0 1 0,1-1 0,-1 0 0,1 0 0,-1 0-1,1 1 1,-1-1 0,1 0 0,0 0 0,0 0 0,-1 0 0,1 0 0,0 0-1,0 0 1,0 0 0,0-1 0,0 1 0,0 0 0,0 0 0,2 0-1,8 3 46,-1-1 0,1-1-1,-1 1 1,1-2 0,13 2-1,57-3 203,-35-1-81,40-3 154,2 0-38,-39 4 5,-40 1 35,-18-4-2738,-6 0 1612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7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9378,'1'9'2488,"0"0"-1,1 0 0,4 13 1,2-2-3,13 28 1,-17-41-2239,-5-5 100,0-3-321,0 0 0,1 0 0,-1 0 0,0 0 0,1 0 0,-1 0 0,1 0 0,-1 0 0,0-2 0,-1-4-33,0 0-1,1 0 0,-1 0 1,1-1-1,1 1 0,-1 0 1,2-10-1,-1 13 0,0-1-45,1 0 0,0 0 0,0 0 1,0 0-1,0 0 0,1 0 0,0 1 0,3-7 0,1-2-247,-3 3-16,2-3-517,9-17 0,-12 27 402,0 0 0,0 0 0,0 0 0,0 0 0,1 1 0,-1-1-1,1 1 1,-1-1 0,1 1 0,5-3 0,7-1-1014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8530,'8'1'963,"0"-1"-1,0 1 1,-1-1 0,1 0-1,0-1 1,9-2 0,-9 1-744,0 0 0,-1 0 0,1-1 0,0-1 0,-1 1 0,0-1 0,0 0 1,0-1-1,9-8 0,-5 4-47,4-3 61,17-18-1,-29 26-198,1 0-1,-1 0 0,0 0 1,0-1-1,-1 1 0,1-1 1,-1 1-1,0-1 0,2-9 1,-3 12-9,-1 0 0,0 0 0,0-1 0,0 1 0,0 0 0,0-1 0,0 1 0,-1 0 1,1-1-1,-1 1 0,0 0 0,0 0 0,0 0 0,0 0 0,0 0 0,0 0 0,0 0 0,0 0 1,-1 0-1,1 0 0,-1 0 0,0 1 0,1-1 0,-1 1 0,0-1 0,-4-1 0,5 2 27,-1 0-1,0 0 1,0 0 0,0 0-1,0 0 1,0 1-1,0-1 1,0 1-1,0-1 1,0 1-1,0 0 1,-1 0 0,1 0-1,0 0 1,0 0-1,0 1 1,0-1-1,0 0 1,0 1 0,0 0-1,0-1 1,0 1-1,0 0 1,0 0-1,0 0 1,0 0-1,1 0 1,-1 1 0,-2 2-1,0 1 62,0 0-1,0 0 1,1 0-1,0 1 1,0-1 0,0 1-1,1 0 1,0 0-1,0 0 1,-1 9-1,1-7-33,1-1 0,1 1 0,-1 0 0,1-1 0,0 1 0,1-1 0,0 1 0,2 11-1,-2-17-54,0 1 0,0 0 0,0-1 0,0 0-1,0 1 1,1-1 0,-1 0 0,1 1-1,-1-1 1,1 0 0,0 0 0,0 0 0,0-1-1,0 1 1,4 2 0,-2-2-5,0 0 0,0 0 1,0-1-1,0 0 0,0 1 0,0-1 1,0-1-1,0 1 0,5 0 1,4-2-1,0 1-1,0-1 1,0-1 0,0-1 0,17-5 0,-17 4-69,-1 0-1,0-1 1,0-1-1,0 0 0,-1-1 1,0 0-1,0 0 1,0-1-1,-1-1 0,-1 0 1,1 0-1,-1-1 1,-1 0-1,10-15 0,-15 21-23,-1 0 0,0 0-1,0 0 1,-1 0-1,1 0 1,-1-1-1,0 1 1,1-9-1,-2 12 65,1-1 0,-1 1-1,0-1 1,0 1-1,0 0 1,-1-1-1,1 1 1,0-1-1,0 1 1,-1 0 0,1-1-1,-1 1 1,1 0-1,-1-1 1,0 1-1,1 0 1,-1 0 0,0-1-1,0 1 1,0 0-1,0 0 1,0 0-1,0 0 1,0 0 0,0 1-1,0-1 1,-1 0-1,1 0 1,0 1-1,-3-2 1,2 2 30,0-1 1,1 1-1,-1-1 0,0 1 1,0 0-1,0 0 0,0 0 1,0 0-1,0 0 0,0 1 1,0-1-1,0 0 0,0 1 0,0-1 1,1 1-1,-1 0 0,0 0 1,0 0-1,1 0 0,-1 0 1,0 0-1,1 0 0,-1 0 1,1 1-1,-1-1 0,1 0 1,-2 3-1,0 0 109,1 0 1,-1 0-1,1 1 1,0-1-1,0 0 0,0 1 1,1-1-1,-1 1 1,1-1-1,-1 9 0,1 1 338,0 1-1,2-1 0,-1 1 0,4 17 1,-4-31-453,1 0 1,-1-1 0,0 1 0,0 0-1,1 0 1,-1 0 0,0 0 0,1-1-1,-1 1 1,1 0 0,-1 0 0,1-1 0,-1 1-1,1 0 1,-1-1 0,1 1 0,0 0-1,0-1 1,-1 1 0,1-1 0,0 1 0,0-1-1,-1 0 1,1 1 0,2 0 0,-2-1-6,0 0 1,0 0-1,0 0 1,0 0 0,0 0-1,0-1 1,0 1-1,0 0 1,0 0 0,0-1-1,0 1 1,0-1-1,0 1 1,0-1 0,0 1-1,0-1 1,0 1-1,0-1 1,1-1 0,4-4-98,-1-1 1,1 0-1,4-8 1,-5 7-55,-1 1 0,1 1 0,9-10 0,-10 13 43,0-1 0,0 1-1,0-1 1,1 1 0,-1 1 0,1-1 0,6-2-1,-10 4 97,0 1-1,0 0 1,1-1-1,-1 1 0,0 0 1,0 0-1,1 0 1,-1 0-1,0 0 0,0 0 1,1 0-1,-1 0 1,0 1-1,0-1 1,0 0-1,1 1 0,-1-1 1,0 1-1,0-1 1,0 1-1,0 0 0,0-1 1,0 1-1,0 0 1,0 0-1,0 0 1,0 0-1,0-1 0,0 1 1,-1 1-1,1-1 1,0 0-1,-1 0 0,1 0 1,0 2-1,2 5 67,0 1-1,0-1 1,1 12 0,-2-13 15,-1 0 0,1 0 0,0-1 1,1 1-1,2 6 0,-3-10-161,-1-1 0,1 0 0,0 0 0,-1 0 0,1 0 0,0 0-1,0 0 1,0-1 0,0 1 0,1-1 0,-1 1 0,0-1 0,1 0 0,-1 0-1,1 0 1,-1 0 0,5 1 0,7 1 390,3 1-310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12739,'-17'7'4333,"6"-2"-2467,0 0-1,-1 1 1,-11 9 0,19-13-1761,2 0 0,-1 1 0,0-1-1,0 1 1,1 0 0,-1 0 0,1 0 0,0 0 0,0 0-1,0 1 1,1-1 0,-1 0 0,1 1 0,0 0-1,-1 3 1,1-4-71,0 1 0,1-1 0,-1 0 0,1 0 1,0 1-1,0-1 0,0 0 0,1 1 0,-1-1 0,1 0 0,0 4 0,1-5-22,-1 1-1,0-1 1,1 1 0,-1-1-1,1 0 1,-1 0 0,1 0-1,0 0 1,0 0 0,0 0-1,0 0 1,1 0 0,3 2-1,9 3 12,0 0 0,0 0 0,1-2 0,30 8 0,5 1 26,-49-13-43,0-1 0,0 1-1,0 0 1,-1 0 0,1 0-1,0 0 1,0 0-1,0 1 1,-1-1 0,1 0-1,0 1 1,-1-1-1,0 1 1,2 1 0,-3-2-2,1-1 0,-1 1 0,0-1 0,0 1 0,0-1 0,0 1 0,1 0-1,-1-1 1,0 1 0,0-1 0,0 1 0,0-1 0,0 1 0,0-1 0,0 1 0,-1-1 0,1 1 0,0-1 0,0 1 0,0-1 0,-1 2 0,0-1 1,1 0 0,-1 0-1,0 0 1,0 0 0,0 0 0,0 0-1,0-1 1,0 1 0,0 0 0,-1 0-1,1-1 1,-2 1 0,-4 2-382,0-2 0,0 1-1,0-1 1,0 0 0,0 0 0,-1-1 0,1 0 0,0 0 0,0-1 0,-1 0 0,1 0 0,-11-4-1,18 5 275,0 0 0,0 0 0,0 0 0,-1 0 0,1 0 0,0 0-1,0 0 1,-1 0 0,1 0 0,0 0 0,0 0 0,-1 0 0,1 0-1,0 0 1,0 0 0,0 0 0,-1-1 0,1 1 0,0 0 0,0 0 0,0 0-1,0 0 1,-1 0 0,1-1 0,0 1 0,0 0 0,0 0 0,0 0-1,0-1 1,0 1 0,-1 0 0,1 0 0,0 0 0,0-1 0,0 1-1,0 0 1,0 0 0,0 0 0,0-1 0,0 1 0,0 0 0,0 0-1,0-1 1,0 1 0,0 0 0,0 0 0,0 0 0,0-1 0,0 1-1,1 0 1,-1 0 0,0-1 0,0 1 0,0 0 0,0 0 0,0 0-1,0 0 1,1-1 0,-1 1 0,0 0 0,0 0 0,0 0 0,0 0 0,1 0-1,-1-1 1,0 1 0,1 0 0,8-9-2304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8418,'1'-1'296,"0"1"0,0 0 1,0 0-1,0 0 0,0 0 1,0-1-1,0 1 0,0 1 0,0-1 1,0 0-1,0 0 0,0 0 1,0 0-1,0 1 0,0-1 1,0 0-1,0 1 0,0-1 0,0 1 1,0-1-1,-1 1 0,1 0 1,0-1-1,0 1 0,-1 0 1,1-1-1,0 1 0,-1 0 0,1 0 1,0 0-1,-1 0 0,0-1 1,2 3-1,2 6 859,-1 0-1,0 1 1,3 14-1,-5-18-977,0-1 0,-1 0 0,1 0 0,-1 1 0,0-1 0,-1 0 0,0 0 0,-1 7 0,0-3-400,4-10-1524,2-17-1255,-4 11 2535,-1 0 0,0 1 0,0-1 0,0 1 0,-1-1 0,0 1 0,-1-1 0,-3-7 0,3 7 486,0 1 1,0-1-1,1 0 0,0 0 1,1 0-1,-2-7 0,3 13 46,0 0-1,0 0 0,0 1 0,0-1 0,0 0 1,0 0-1,0 0 0,0 1 0,0-1 1,0 0-1,1 0 0,-1 1 0,0-1 0,0 0 1,1 0-1,-1 1 0,1-1 0,-1 0 1,0 1-1,1-1 0,-1 1 0,2-2 0,-1 2 37,0 0-1,-1-1 0,1 1 0,0 0 0,0 0 0,0 0 0,-1 0 0,1-1 0,0 1 0,0 1 0,0-1 1,-1 0-1,1 0 0,0 0 0,0 0 0,0 0 0,1 1 0,3 2 477,0-1 1,0 1-1,0 0 0,9 7 1,-3 1 39,1 0 1,-1 1 0,-1 1-1,0-1 1,-1 2 0,15 28-1,-5-8-349,-19-34-277,0 1-1,0-1 1,0 0-1,0 0 0,0 0 1,1 0-1,-1 0 1,0 0-1,0 1 0,0-1 1,0 0-1,0 0 1,0 0-1,0 0 0,0 0 1,1 0-1,-1 0 1,0 0-1,0 0 0,0 0 1,0 0-1,0 1 1,0-1-1,1 0 0,-1 0 1,0 0-1,0 0 1,0 0-1,0 0 0,0 0 1,1 0-1,-1 0 1,0 0-1,0 0 0,0 0 1,0 0-1,0-1 1,1 1-1,-1 0 0,0 0 1,0 0-1,0 0 1,0 0-1,0 0 0,0 0 1,1 0-1,-1 0 1,0 0-1,0-1 0,0 1 1,0 0-1,0 0 1,0 0-1,0 0 0,0 0 1,0-1-1,6-6-531,-6 7 534,10-14-927,-7 10 681,0 1-1,-1-1 1,4-7-1,-5 10 234,-1 0 0,0 0 0,1 0 0,-1 0-1,1 0 1,-1 1 0,1-1 0,-1 0 0,1 0 0,0 0 0,-1 1 0,1-1 0,0 0-1,0 0 1,0 1 0,0-1 0,-1 1 0,1-1 0,0 1 0,0-1 0,2 1 0,-2 0 31,1 0 1,-1 0 0,1 0 0,0 0 0,-1 1 0,1-1 0,-1 0 0,1 1 0,-1 0 0,1-1 0,-1 1 0,1 0 0,0 1 0,5 1 106,0 1 0,0-1 0,0-1 0,1 1 0,-1-1 0,1 0-1,-1-1 1,1 0 0,-1 0 0,1-1 0,12 0 0,-13-1-87,-1 1-1,1-2 1,-1 1-1,1-1 1,-1 0 0,0 0-1,0 0 1,0-1-1,0 0 1,0 0 0,0-1-1,-1 0 1,9-7-1,-8 6-16,-1-1 0,1 0-1,-1-1 1,0 1 0,-1-1-1,0 0 1,0 0 0,0 0 0,-1 0-1,0-1 1,0 0 0,-1 1-1,0-1 1,2-16 0,-4 22-7,0 1 0,0-1 0,-1 0 0,1 1 0,0-1 0,-1 1 0,1-1 0,0 0 0,-1 1 0,0-1 0,1 1 0,-1-1 0,0 1 0,0 0 0,-2-3 0,3 4-4,0-1-1,-1 1 1,1 0-1,0 0 1,-1-1 0,1 1-1,0 0 1,-1 0-1,1 0 1,0 0 0,-1-1-1,1 1 1,0 0-1,-1 0 1,1 0 0,-1 0-1,1 0 1,0 0-1,-1 0 1,1 0 0,-1 0-1,1 0 1,0 0-1,-1 1 1,0-1 1,0 1 0,0-1 0,0 1 0,1-1 0,-1 1 0,0 0 0,1-1 0,-1 1 0,1 0 0,-1 0 0,0 0 0,1-1 0,0 1 0,-1 2 0,-2 3 16,1 1-1,0 0 1,0 0 0,1 1-1,0-1 1,0 0-1,1 0 1,0 0 0,0 1-1,1-1 1,1 8-1,2 6 95,1-1 0,12 33 1,31 55 412,2 9 51,-40-90-453,-1-2 9,0-1 0,8 47 0,-17-70-130,0 0 0,1 0 0,-1 0 0,0 0-1,0 0 1,-1 0 0,1 0 0,0 1 0,0-1 0,0 0 0,-1 0 0,1 0 0,0 0 0,-1 0 0,1-1 0,-1 1-1,1 0 1,-1 0 0,0 0 0,-1 1 0,1-1 0,-1 0 0,1 0 0,-1 0 1,1 0-1,-1 0 0,0 0 0,1 0 0,-1-1 0,0 1 0,0-1 1,-2 1-1,-1-1-58,-1 1-1,1-1 1,-1 0 0,1 0 0,-1-1 0,0 0 0,-5-1 0,3-1-282,0 0 1,0 0 0,0 0 0,1-1 0,-1 0 0,1-1 0,-9-7 0,12 9 3,0 0 1,0-1-1,0 0 1,1 0 0,0 0-1,-1-1 1,1 1-1,1-1 1,-1 1-1,1-1 1,0 0-1,-3-8 1,5 9 155,-1 0 0,1 0 0,0 0 1,0 0-1,0 0 0,1-6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4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15011,'-11'28'5601,"7"17"-4280,0 7-273,4 10-272,0-2-224,3-2-344,7-8-104,6-13-88,4-7-64,5-17-720,1-12-400,-8-18-673,1-12 945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11634,'8'6'5608,"10"1"-3996,-9-4-702,5 2-577,0-1 0,1-1 1,0 0-1,0-1 0,27 1 0,-31-3-796,0 0 0,-1-1 0,1-1 0,-1 1 0,1-2 0,-1 1 0,0-2 0,0 1 0,11-6 0,-18 7 62,1 0-1,-1 0 1,1-1-1,-1 1 1,0-1-1,0 0 1,-1 1-1,1-1 1,0-1-1,-1 1 1,0 0 0,0 0-1,0-1 1,0 0-1,2-3 1,-2-2 31,1 0 1,-1-1 0,-1 1-1,0-1 1,1-11 0,-2 13 595,0 4 175,0 0 1,0 0-1,0 0 0,0 0 0,1 0 0,0 0 0,0 0 0,0 0 0,3-5 0,-4 10 24,1 0 1,0 1 0,-1-1-1,1 1 1,-1-1 0,1 1 0,-1-1-1,0 1 1,0 2 0,1 43 2661,-6 53-1,2-54-1965,2 62 0,1-102-1079,0-1 0,1 1 0,0-1 0,0 0 0,0 1-1,0-1 1,1 0 0,0 0 0,0 0 0,4 6 0,-6-11-50,0 1-1,0-1 1,0 0 0,0 0-1,1 1 1,-1-1 0,0 0-1,0 1 1,1-1-1,-1 0 1,0 0 0,0 0-1,1 1 1,-1-1 0,0 0-1,1 0 1,-1 0-1,0 0 1,1 0 0,-1 1-1,0-1 1,1 0 0,-1 0-1,0 0 1,1 0 0,-1 0-1,1 0 1,-1 0-17,1-1 1,-1 1-1,1 0 0,-1-1 1,0 1-1,1 0 1,-1-1-1,1 1 1,-1 0-1,0-1 0,1 1 1,-1-1-1,0 1 1,0-1-1,1 0 0,7-24-826,-6 20 662,-2 3 134,1 0 1,-1 0 0,1 0-1,0 0 1,0 0 0,0 0-1,0 1 1,0-1-1,0 0 1,1 1 0,-1-1-1,0 0 1,4-2 0,-4 4 49,1-1 0,-1 1 0,1-1 0,0 1 0,-1-1 0,1 1 0,0 0 0,-1 0 0,1 0 0,0 0 0,-1 0 0,1 0 1,0 0-1,-1 1 0,1-1 0,0 0 0,-1 1 0,4 1 0,16 5 223,0-2 0,1 0 0,0-1 0,0-1 0,30 1 0,-46-4-181,1 0-1,-1-1 1,0 0 0,0 0-1,0 0 1,0-1-1,0 0 1,0 0-1,0 0 1,0-1-1,-1 0 1,1 0 0,-1 0-1,0-1 1,0 1-1,0-1 1,0 0-1,-1-1 1,1 1 0,-1-1-1,-1 0 1,1 0-1,5-10 1,-8 13-25,-1 0 0,1 0-1,0-1 1,-1 1 0,0 0 0,1 0 0,-1 0 0,0-1 0,0 1 0,0 0 0,-1 0-1,1-1 1,0 1 0,-1 0 0,0 0 0,1 0 0,-1 0 0,0 0 0,0 0 0,0 0-1,0 0 1,0 0 0,-1 0 0,1 0 0,-4-2 0,4 2 14,-1 0 0,0 1 0,0-1 0,1 1 0,-1 0 0,0-1 0,-1 1 0,1 0 0,0 0 0,0 0 0,0 0 0,-1 1 0,1-1 0,0 1 0,0-1 0,-1 1 0,1 0 0,-1 0 0,1 0 0,0 0 0,-1 0 0,1 1 0,-5 0 0,5 0-3,0 0 1,0 0-1,0 0 0,0 0 0,1 0 0,-1 1 0,0-1 0,0 1 0,1-1 1,-1 1-1,1 0 0,0-1 0,-1 1 0,1 0 0,0 0 0,0 0 0,0 0 0,0 0 1,0 0-1,1 0 0,-1 0 0,1 0 0,-1 1 0,1-1 0,0 4 0,0 1 17,0 1 0,0-1-1,1 1 1,0-1 0,4 15-1,-4-17-21,2 5 14,-1 0 1,2 0-1,0 0 0,0 0 1,9 14-1,-11-21-74,0-1 0,0 0 0,0 0 0,0 0 0,1-1 0,-1 1 0,1 0 0,-1-1 0,1 0 0,0 0 0,-1 1 0,1-1 0,0-1 0,0 1 0,0 0 0,0-1 0,-1 0 0,1 1 0,6-1 0,-1-1 93,1 0 0,-1 0 0,0 0 0,0-1 0,0 0 0,10-5 0,43-24 159,-61 30-210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30 11138,'-12'15'1524,"2"1"-1,-9 16 1,18-30-1382,1-1 1,-1 1 0,0-1-1,1 1 1,0-1-1,-1 1 1,1 0 0,0-1-1,0 1 1,0 0 0,0-1-1,0 1 1,0 0 0,1-1-1,-1 1 1,0-1-1,1 1 1,-1 0 0,2 1-1,8 23 1401,46 107 3024,-54-129-4463,-1-3-68,-1 1 0,1-1 0,0 0 0,-1 0 0,1 0 0,0 1 0,0-1 0,0 0 0,0 0 0,0 0 0,2 1 0,-5-14 200,-6-20-94,2 14-108,-4-33-1,8 37-43,1 0 0,1 0 0,0 0 0,1 0-1,0 0 1,2 0 0,-1 0 0,2 1 0,7-23 0,-10 34-54,0 0 0,-1 0 1,1 1-1,0-1 0,0 0 0,0 1 1,0-1-1,0 1 0,1-1 0,-1 1 1,0 0-1,1-1 0,-1 1 0,1 0 0,-1 0 1,1 0-1,-1 0 0,1 0 0,3-1 1,-1 2-387,0-1 1,0 1 0,0 0 0,0 0-1,0 0 1,0 0 0,0 1 0,6 1-1,13 2-698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29 204 7114,'2'6'1120,"5"11"3614,-7-17-4529,1 1-1,-1 0 0,1-1 1,-1 1-1,1-1 0,0 1 1,-1-1-1,1 1 1,0-1-1,-1 1 0,1-1 1,0 0-1,0 1 0,0-1 1,-1 0-1,1 0 1,0 0-1,0 1 0,1-1 1,1 0 7,0-1 1,0 1-1,0-1 1,0 1-1,0-1 1,0 0-1,0 0 0,0-1 1,-1 1-1,1 0 1,0-1-1,-1 1 1,1-1-1,-1 0 1,0 0-1,1 0 1,-1 0-1,0-1 1,0 1-1,0 0 1,1-4-1,3-2-56,-1-1 0,0-1 0,0 1 0,5-19 0,-7 19-105,0 0-1,-1-1 0,-1 1 1,1 0-1,-1-1 1,-1-9-1,0 15-14,0 1 0,-1 0 0,1-1-1,-1 1 1,0 0 0,0-1 0,0 1 0,-4-6 0,4 7 3,0 0 1,0 1-1,-1-1 0,1 1 1,0-1-1,-1 1 1,0-1-1,1 1 1,-1 0-1,0 0 1,1-1-1,-1 2 1,0-1-1,0 0 1,-4-1-1,4 1 17,-1 1 1,0-1-1,0 1 0,0 0 0,1 0 0,-1 0 1,0 0-1,0 0 0,0 1 0,0-1 0,1 1 1,-1 0-1,0 0 0,0 0 0,1 0 0,-1 0 1,1 1-1,-1-1 0,1 1 0,0-1 0,-1 1 1,1 0-1,0 0 0,0 0 0,0 0 1,-2 3-1,0 2 27,-1 0 1,0 0-1,1 0 1,1 1-1,-1 0 1,1-1-1,-4 15 1,5-10-43,-1-1-1,2 1 1,-1 0 0,2 0-1,0-1 1,0 1 0,3 21-1,-2-28-70,0 0-1,1 0 0,-1 0 0,1 0 1,0 0-1,0-1 0,1 1 0,-1-1 1,1 1-1,0-1 0,0 0 0,0 0 1,1 0-1,-1 0 0,1-1 1,0 1-1,0-1 0,0 0 0,1-1 1,5 4-1,-5-4-240,0 0 0,1-1 0,-1 0 0,0 0-1,1 0 1,-1 0 0,1-1 0,-1 0 0,1 0 0,-1 0 0,0-1 0,1 0 0,-1 0 0,1-1 0,-1 1 0,0-1 0,0 0-1,7-4 1,0-1-349,18-13-1,-29 19 598</inkml:trace>
  <inkml:trace contextRef="#ctx0" brushRef="#br0" timeOffset="1">393 3 6873,'-2'0'592,"0"-1"0,0 1 0,0 0 0,0 0 0,0-1 0,0 1 0,0 1 0,0-1 0,0 0-1,0 0 1,0 1 0,0-1 0,0 1 0,0 0 0,0-1 0,0 1 0,0 0 0,-2 1 0,2 0-150,-1 0 1,1 1 0,0-1 0,0 0 0,0 1 0,0-1 0,0 1 0,0 0 0,1 0-1,-3 4 1,1 2-19,0-1-1,1 1 1,0-1-1,0 1 1,1-1-1,0 1 0,1 16 1,0-22-342,1 0 0,-1 0 0,1 0 0,-1 1 0,1-1 0,0 0 0,1 0 0,-1 0 0,0 0 0,1 0 0,3 4 0,0 0 73,1-1 1,0 0-1,7 6 0,4 3 91,-14-13-205,0 1 0,-1 0 0,0 0 0,1 0 0,-1 0 0,0 0 0,-1 0 0,1 0 0,0 1 0,-1-1 0,2 8 0,-3-10-33,0-1 0,0 1 0,0 0 0,0 0 0,0-1 0,0 1-1,0 0 1,0-1 0,0 1 0,-1 0 0,1 0 0,0-1 0,-1 1 0,1 0 0,0-1 0,-1 1 0,1-1-1,-1 1 1,1 0 0,-1 0 0,-1 0-13,1 0 0,-1 1-1,0-1 1,0 0 0,1 0-1,-1 0 1,-2 1 0,-2 0-287,0-1 1,0 1 0,-11 1 0,16-3 154,0 0 1,1 0 0,-1 0 0,0 0 0,1 0 0,-1 0 0,0 0-1,1 0 1,-1 0 0,0 0 0,1 0 0,-1 0 0,1-1 0,-1 1 0,0 0-1,1 0 1,-1-1 0,1 1 0,-1 0 0,0-1 0,1 1 0,-1-1-1,1 0-69,0 1-1,-1-1 0,1 0 0,0 1 0,0-1 0,0 1 0,0-1 0,0 0 0,0 1 0,0-1 0,0 1 0,0-1 0,0 0 0,0 1 0,1-1 1,-1 1-1,0-1 0,0 1 0,1-1 0,-1 0 0,0 1 0,0-1 0,1 1 0,0-1 0,16-19-2277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52 137 9970,'8'27'5041,"1"1"-1384,1 8-1521,-2 2-159,-2-3-641,4-3-376,2-11-632,2-5-208,1-7-728,-3-10-464,-3-22 96,2-10 320</inkml:trace>
  <inkml:trace contextRef="#ctx0" brushRef="#br0" timeOffset="1">12 7 9986,'-9'-7'4537,"6"9"-1712,3-1-849,3 3-440,-3-4-199,0 0-537,0 0-264,3 1-1016,12 9 512,4 0-160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35 9218,'-16'-2'2818,"-1"0"0,-29-8 0,44 10-2506,-1-1 1,1 0 0,0 0-1,0 0 1,0-1-1,0 1 1,0-1 0,-2-1-1,3 2-3,0 0-1,0 0 0,0 0 1,-1 1-1,1-1 1,0 0-1,0 1 0,-1-1 1,-2 0-1,4 1-242,-1-1 0,1 1-1,-1 0 1,1 0 0,-1 1 0,1-1-1,-1 0 1,1 0 0,-1 0 0,1 0-1,-1 0 1,1 0 0,-1 1 0,1-1-1,-1 0 1,1 1 0,0-1 0,-1 0-1,1 0 1,-1 1 0,1-1 0,0 1-1,-1-1 1,1 0 0,0 1 0,-1-1-1,1 1 1,0-1 0,0 1 0,0-1-1,-1 1 1,1 0 0,-1 1-24,1 0 0,-1 0 0,1 0 0,-1 0 0,1 0 0,0 0 0,-1 3 0,1 10 89,0 8 5,1-16-120,1 0 1,0 0 0,0 0 0,0 0 0,1-1 0,0 1-1,0-1 1,1 0 0,-1 0 0,2 0 0,8 10 0,-2-5 80,1 0 0,0-1 0,1-1 1,18 11-1,-25-17-9,-1 1 1,0-1 0,-1 1-1,1 0 1,0 0 0,-1 0-1,6 8 1,-9-11-62,-1 0 0,1 1 1,0-1-1,0 0 0,-1 1 0,1-1 0,-1 1 0,1-1 0,-1 1 1,0 0-1,1-1 0,-1 1 0,0-1 0,0 1 0,0 0 0,0-1 1,-1 1-1,1-1 0,0 1 0,-1-1 0,1 1 0,-1-1 0,1 1 1,-1-1-1,0 1 0,1-1 0,-1 0 0,0 1 0,0-1 1,0 0-1,0 0 0,0 1 0,-3 1 0,-1 1-31,-1 1 1,0-1-1,0-1 0,0 1 1,-1-1-1,1 0 0,-1 0 1,1-1-1,-1 1 0,0-2 0,0 1 1,-13 1-1,18-3-95,1 0 0,-1 0-1,0 0 1,1 0 0,-1 0 0,1 0-1,-1-1 1,0 1 0,1-1 0,-1 1 0,1-1-1,-1 1 1,1-1 0,-1 0 0,1 0-1,-1 0 1,0-1 0,1 1-7,0 0 0,0 0 1,0 0-1,1 0 0,-1-1 0,0 1 1,1 0-1,-1 0 0,1-1 1,-1 1-1,1-1 0,0 1 0,0 0 1,0-1-1,-1 1 0,1-1 0,1 1 1,-1 0-1,0-3 0,6-24-834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181 105 2649,'34'-16'2244,"-34"16"-2133,1 0-1,-1 0 1,1-1 0,-1 1-1,1 0 1,-1 0-1,1-1 1,-1 1 0,0 0-1,1-1 1,-1 1 0,0 0-1,1-1 1,-1 1-1,0-1 1,1 1 0,-1-1-1,0 1 1,0-1 0,0 1-1,1-1 1,-1 1 0,0-1-1,0 1 1,0-1-1,0 1 1,0-1 0,0 1-1,0-1 1,0 1 0,0-1-1,0 1 1,0-1-1,-1 0 1,1-1 507,0-1-276,0 1 0,0-1 0,0 0 0,0 1-1,0-1 1,-1 0 0,1 1 0,-1-1 0,0 1-1,0-1 1,0 1 0,0-1 0,0 1 0,0-1-1,-1 1 1,1 0 0,-1 0 0,0 0 0,0 0-1,1 0 1,-1 0 0,0 0 0,-4-2 0,2 2-262,1 1 0,0-1 1,-1 1-1,1-1 1,-1 1-1,1 0 1,-1 1-1,1-1 1,-1 0-1,0 1 1,1 0-1,-1 0 1,0 0-1,0 0 1,1 1-1,-7 1 1,2 0-47,1 1 0,0 0 0,0 0 0,0 1 1,0 0-1,0 0 0,1 1 0,0-1 0,0 1 0,0 1 1,-8 9-1,10-10-20,-1 1 1,2-1 0,-1 1 0,1-1 0,0 1 0,0 0-1,0 1 1,1-1 0,0 0 0,0 1 0,1-1-1,0 1 1,0-1 0,0 9 0,1-6-4,1 0 1,0-1-1,1 1 1,-1-1-1,2 1 1,-1-1-1,1 0 1,1 0-1,0 0 1,0 0-1,0 0 1,1-1-1,7 10 1,-5-9 2,0-1 0,0 0 0,1 0 0,0 0 1,0-1-1,1 0 0,-1-1 0,1 0 0,1 0 0,-1-1 0,13 4 1,-9-4 11,-1-1 1,0 0-1,1-1 1,-1-1-1,25 1 1,-31-3-14,0 1 0,1-1 0,-1 0 0,-1 0 0,1-1 0,0 0 1,0 0-1,0 0 0,-1-1 0,0 1 0,1-1 0,-1-1 0,0 1 1,8-8-1,-5 4 0,-1-1 1,0 1-1,-1-1 0,0 0 1,0-1-1,-1 1 1,0-1-1,0 0 1,-1-1-1,-1 1 0,1-1 1,-1 0-1,2-17 1,-4 19-14,-1 0 0,-1 0 0,0-1 0,0 1 1,0 0-1,-1 0 0,-1 1 0,1-1 0,-1 0 0,0 1 1,-1-1-1,0 1 0,0 0 0,0 0 0,-8-8 0,9 12-47,1 0 0,-1 0 0,0 1 0,0-1-1,0 1 1,0 0 0,0 0 0,0 0 0,-1 0-1,1 1 1,-1-1 0,1 1 0,-1 0 0,1 0-1,-1 0 1,0 1 0,1-1 0,-1 1 0,0 0-1,0 0 1,-3 0 0,3 1-326,0-1 0,0 1 1,0 0-1,1 0 0,-1 1 0,1-1 0,-1 1 1,1-1-1,-1 1 0,1 0 0,0 0 1,0 1-1,-3 2 0,5-4 206,0 0-1,-1 1 0,1-1 1,0 1-1,1-1 1,-1 1-1,-1 2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11963,'9'21'5009,"-1"11"-2881,1 11-320,3 13-439,1 6-409,5-1-528,0-5-160,2-12-224,0-12-280,-4-17-736,0-7-520,-9-19 831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9682,'0'0'5565,"5"-1"-3584,9 1-776,0 0 0,-1 1 1,25 5-1,7 1-728,165 9-504,-203-15-99,-1-1-1,1 0 0,14-3 1,-20 3 102,0 0-1,0-1 1,0 1 0,0 0 0,1-1-1,-1 1 1,0-1 0,0 0 0,0 1 0,0-1-1,0 0 1,1-1 0,-1 1 15,-1 1 1,0-1-1,1 0 0,-1 1 1,0-1-1,1 0 1,-1 1-1,0-1 0,0 0 1,0 0-1,0 1 0,0-1 1,0 0-1,0 0 0,0 1 1,0-1-1,0 0 0,0 0 1,0 1-1,0-1 1,0 0-1,-1 0 0,0-1 23,1 0-1,-1 0 0,0 1 1,0-1-1,0 1 0,0-1 1,0 1-1,0-1 0,0 1 1,-1-1-1,1 1 0,-1 0 1,1 0-1,-1 0 0,1 0 1,-1 0-1,1 0 0,-1 0 1,0 0-1,1 1 0,-1-1 1,0 0-1,0 1 0,0 0 1,0-1-1,1 1 0,-1 0 0,0 0 1,0 0-1,0 0 0,-3 1 1,0 0 85,0 0 1,0 0-1,0 0 1,0 1-1,0 0 0,0 0 1,1 0-1,-1 1 1,1-1-1,-7 6 1,6-3 50,0 0-1,0 1 1,0-1 0,1 1 0,0 0 0,0 0 0,0 1 0,1-1 0,-4 13 0,2-5 171,1 0 1,0 1-1,-2 26 0,6-36-257,-1-1-1,1 1 0,0-1 1,1 0-1,-1 1 1,1-1-1,0 1 1,2 5-1,-3-10-57,0 1-1,0-1 1,1 1 0,-1 0-1,0-1 1,1 1 0,-1 0-1,0-1 1,1 1 0,-1-1-1,1 1 1,-1-1-1,1 1 1,-1-1 0,1 0-1,-1 1 1,1-1 0,0 0-1,-1 1 1,1-1 0,-1 0-1,1 1 1,0-1 0,-1 0-1,1 0 1,0 0 0,0 0-1,1 0-2,0 0-1,0 0 0,0-1 1,-1 1-1,1-1 0,0 1 0,0-1 1,-1 0-1,1 0 0,2-1 1,3-3-31,1 0 1,-1-1 0,7-7 0,-4 4-38,0-1-1,-1 0 1,0-1 0,0 0 0,13-23 0,-21 32 69,0 0-1,0 0 1,1-1 0,-1 1-1,0 0 1,1 0 0,3-3-1,-5 5-1,0 0 0,0 0 0,0 0 0,0 0 0,0 0 0,0-1 0,0 1 0,0 0 0,0 0 0,0 0 0,0 0 0,1 0 0,-1 0 0,0 0 0,0 0 0,0 0 0,0 0 0,0 0-1,0 0 1,0 0 0,0 0 0,0 0 0,0 0 0,0 0 0,1 0 0,-1 0 0,0 0 0,0 0 0,0 0 0,0 0 0,0 0 0,0 0 0,0 0 0,0 0 0,0 0 0,1 0 0,-1 0 0,0 0 0,0 0 0,0 0 0,0 0 0,0 0 0,0 0 0,0 0-1,0 0 1,0 0 0,0 0 0,0 0 0,0 0 0,1 0 0,-1 0 0,0 1 0,0-1 0,0 0 0,0 0 0,0 0 0,0 0 0,0 0 0,0 0 0,0 0 0,0 0 0,1 2 30,1 2 2,0-1 0,-1 1 0,0-1 0,0 1 0,0-1 0,0 1 0,0 0 1,-1-1-1,0 1 0,1 0 0,-2 5 0,-4 46 280,3-46-264,2-7-45,-1 5-110,0 0 0,1 11 1,0-18 70,0 0 1,0 0 0,0 1-1,-1-1 1,1 0-1,0 0 1,0 0 0,0 0-1,0 0 1,0 0 0,0 1-1,0-1 1,0 0-1,0 0 1,1 0 0,-1 0-1,0 0 1,0 1 0,0-1-1,0 0 1,0 0-1,0 0 1,0 0 0,0 0-1,0 0 1,0 0 0,0 1-1,0-1 1,1 0-1,-1 0 1,0 0 0,0 0-1,0 0 1,0 0-1,0 0 1,0 0 0,0 0-1,1 0 1,-1 0 0,0 0-1,0 0 1,0 0-1,0 0 1,0 0 0,0 0-1,1 0 1,-1 0 0,0 0-1,0 0 1,0 0-1,0 0 1,0 0 0,1 0-1,-1 0 1,0 0 0,0 0-1,0 0 1,0 0-1,0 0 1,0 0 0,0 0-1,1 0 1,-1 0 0,0-1-1,0 1 1,0 0-1,0 0 1,0 0 0,0 0-1,2-11-1760,1-10 772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3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7290,'4'19'7585,"2"-1"-4089,-3-8-1997,4 19 0,-4-7 102,-1 23 1,-1-23-667,3 25 1,-4-47-935,0 0 0,0 0-1,0 0 1,0 0 0,0 1 0,0-1-1,0 0 1,0 0 0,0 0 0,0 0-1,0 0 1,0 0 0,0 0 0,0 1-1,0-1 1,0 0 0,0 0 0,0 0 0,1 0-1,-1 0 1,0 0 0,0 0 0,0 0-1,0 0 1,0 1 0,0-1 0,0 0-1,0 0 1,0 0 0,1 0 0,-1 0-1,0 0 1,0 0 0,0 0 0,0 0 0,0 0-1,0 0 1,0 0 0,1 0 0,3-4-93,3-9-187,9-35-725,-10 30 788,1 0 0,0 0 0,1 0 0,14-22-1,-22 39 229,0 1 0,0-1-1,1 1 1,-1 0-1,0-1 1,1 1-1,-1-1 1,0 1-1,1-1 1,-1 1-1,1 0 1,-1-1-1,0 1 1,1 0-1,-1-1 1,1 1-1,-1 0 1,1 0-1,-1 0 1,1-1-1,-1 1 1,1 0-1,-1 0 1,1 0-1,1 0 1,-2 0 18,1 1 1,-1-1-1,1 0 1,-1 1-1,1-1 0,-1 1 1,1-1-1,-1 1 1,1-1-1,-1 1 1,0-1-1,1 1 0,-1-1 1,0 1-1,1-1 1,-1 1-1,0 1 0,2 4 213,0 1 0,-1 0 0,1 6-1,2 40 741,-4-33-581,5 26-1,-5-44-415,1 1-1,-1-1 1,1 0-1,0 1 1,0-1-1,2 4 1,-3-6-23,0 1-1,0-1 1,1 0 0,-1 1 0,0-1-1,1 0 1,-1 1 0,0-1-1,1 0 1,-1 0 0,0 1 0,1-1-1,-1 0 1,1 0 0,-1 1-1,0-1 1,1 0 0,-1 0 0,1 0-1,-1 0 1,1 0 0,-1 0-1,1 0 1,-1 0 0,0 0 0,1 0-1,-1 0 1,1 0 0,-1 0-1,1 0 1,-1 0 0,1 0-1,-1-1 1,0 1 0,1 0 0,-1 0-1,1-1 1,-1 1 0,0 0-1,1 0 1,0-1 0,12-15-970,8-15 312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3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30 12115,'0'0'423,"0"1"0,0-1 0,0 1 0,0-1 1,0 0-1,0 1 0,0-1 0,0 1 0,0-1 1,0 0-1,0 1 0,0-1 0,0 0 0,-1 1 1,1-1-1,0 0 0,0 1 0,0-1 0,-1 0 1,1 1-1,0-1 0,0 0 0,-1 1 0,1-1 1,-11 2 2891,9-6-3161,2 2-150,-1 1 1,1 0-1,-1 0 0,1 0 0,-1-1 1,1 1-1,-1 0 0,1 0 0,-1 0 1,0 0-1,0 0 0,0 0 0,1 0 1,-1 0-1,0 0 0,-1 0 0,-3-2-1,1 1 0,-1 0 0,1 0 1,-1 0-1,0 0 0,1 1 0,-1 0 0,0 0 0,-5-1 0,9 2-3,1 1 0,-1-1 1,0 0-1,1 0 0,-1 0 0,1 0 0,-1 0 1,0 1-1,1-1 0,-1 0 0,1 1 0,-1-1 1,1 0-1,-1 1 0,1-1 0,-1 0 0,1 1 1,-1-1-1,1 1 0,0-1 0,-1 1 0,1-1 1,0 1-1,-1 0 0,1-1 0,0 1 0,0-1 1,-1 2-1,-1 17 9,2-15-7,-1 10 9,1 0 1,1 0-1,0 0 0,1 0 0,5 20 0,-4-25 19,-1-1-1,2 1 1,-1-1 0,1 0-1,1 0 1,-1 0-1,1-1 1,1 0-1,10 12 1,-13-16-12,7 8 73,0-2 1,1 1 0,19 12 0,-26-20-82,0 1 1,0-1 0,0 0-1,1-1 1,-1 1-1,0-1 1,1 0 0,-1 0-1,1 0 1,0-1 0,-1 1-1,1-1 1,-1 0 0,1-1-1,8-1 1,-2 0-102,-1-1 0,0 0 0,0-1-1,0 0 1,0 0 0,-1-1 0,0-1 0,0 0 0,10-7 0,-15 9-323,1 0-1,-1-1 1,1 1-1,-1-1 1,-1 0-1,1 0 1,-1-1-1,0 1 1,0-1-1,0 1 1,-1-1-1,0 0 1,0 0 0,0 0-1,-1 0 1,0 0-1,1-7 1,-2 11 265,0-4-824,0 0-1,0 1 1,0-1 0,0 0-1,-3-7 1,3 12 845,0 0 1,-1 0-1,1 0 1,-1-1 0,1 1-1,-1 0 1,1 0 0,-1 0-1,0 0 1,0 1-1,1-1 1,-1 0 0,-2-1-1,2 1 239,0 1-1,0-1 0,0 1 0,0-1 0,0 1 1,0 0-1,0-1 0,-1 1 0,1 0 1,0 0-1,0 0 0,0 0 0,0 0 0,-1 0 1,1 0-1,-2 1 0,-11 3 2163,-10 2 1348,23-6-3463,0 0 1,0 0 0,0 0-1,0 0 1,0 0 0,0 0-1,0 0 1,0 0-1,0-1 1,1 1 0,-1 0-1,0 0 1,0-1 0,0 1-1,0-1 1,1 1-1,-1-1 1,0 1 0,0-1-1,1 0 1,-1 1 0,0-2-1,1 2-113,0 0 1,0 0-1,0 0 0,0 0 0,0 1 0,0-1 0,0 0 1,0 0-1,0 0 0,0 0 0,0 0 0,0 0 1,0 0-1,0 0 0,0 0 0,0 0 0,0 0 1,0 0-1,0 0 0,0 0 0,0 0 0,0 0 0,-1 1 1,1-1-1,0 0 0,0 0 0,0 0 0,0 0 1,0 0-1,0 0 0,0 0 0,0 0 0,0 0 1,0 0-1,0 0 0,0 0 0,0 0 0,0 0 1,0 0-1,0 0 0,0 0 0,0 0 0,0 0 0,-1 0 1,1 0-1,0 0 0,0 0 0,0 0 0,0 0 1,0 0-1,0 0 0,0 0 0,0 0 0,0 0 1,0 0-1,0 0 0,0 0 0,0 0 0,0 0 1,0 0-1,0 0 0,0 0 0,-1 0 0,1 0 0,0 0 1,0 0-1,0-1 0,0 9 125,0 3-20,1 0-1,0 0 1,1-1-1,0 1 0,5 14 1,-5-19-113,1 0 1,-1-1-1,1 1 1,0-1-1,0 1 1,0-1-1,1 0 1,0 0-1,0 0 1,0-1-1,1 0 1,-1 1-1,1-2 1,0 1-1,8 4 1,-8-5-45,-1-1 0,1 0 0,0 0 0,0 0 1,0-1-1,1 1 0,-1-1 0,0-1 0,0 1 1,1-1-1,-1 0 0,0 0 0,1 0 0,-1-1 1,0 0-1,1 0 0,5-2 0,4-2-641,18-9 0,-29 12 36,1 0-1,-1-1 0,0 0 1,0 1-1,0-1 1,-1-1-1,1 1 0,4-6 1,-5 4-9,1-1 0,-1 0 0,4-11 1,-7 17 617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70 144 7554,'-4'1'609,"1"-1"-1,-1 0 1,1 0 0,-1 0 0,1 0 0,-1-1 0,-4-1 0,6 2-290,0-1 0,0 1 0,1-1 1,-1 0-1,0 0 0,0 0 1,0 0-1,0 0 0,1 0 0,-1 0 1,1-1-1,-1 1 0,-1-3 0,4 8 2248,0-1-2394,0-1 0,0 0-1,0 1 1,0-1 0,0 0-1,0 0 1,1 0 0,-1 1-1,1-2 1,-1 1 0,1 0-1,3 2 1,32 28-73,-35-30-95,1-1-1,0 1 1,0-1-1,0 1 1,0-1-1,0 0 1,0 0-1,0 0 1,0-1-1,1 1 1,-1-1-1,0 0 1,0 1-1,0-1 1,1-1-1,-1 1 1,0 0-1,0-1 1,0 0 0,1 0-1,-1 0 1,0 0-1,0 0 1,0 0-1,-1-1 1,1 0-1,5-3 1,-6 3-1,0 0 1,-1-1 0,1 1 0,-1 0-1,0-1 1,1 1 0,-1 0-1,0-1 1,0 0 0,-1 1 0,1-1-1,0 1 1,-1-1 0,1-5 0,-1-2 19,0 1 1,-3-19 0,2 22-10,0-1-1,-1 1 1,1 0-1,-1 0 1,-1 0-1,1 0 1,-1 0 0,-5-7-1,6 10-2,0 0 0,0 0 0,0 0 0,-1 1 0,0-1 0,1 1-1,-1 0 1,0 0 0,0 0 0,0 0 0,0 0 0,0 1 0,-1-1 0,1 1 0,-1 0 0,-5-1-1,4 1 2,1 1 0,-1-1 0,0 1 0,0 0-1,1 1 1,-1-1 0,0 1 0,1 0-1,-1 0 1,0 0 0,1 1 0,-6 2-1,8-3-34,0 0-1,0 0 0,1 0 0,-1 0 0,0 1 0,0-1 0,1 1 0,-1-1 1,1 1-1,-1-1 0,1 1 0,0 0 0,0 0 0,0-1 0,0 1 0,0 0 1,0 0-1,0 0 0,1 0 0,-1 0 0,0 1 0,1-1 0,0 0 0,0 0 1,0 0-1,-1 0 0,2 0 0,-1 4 0,1-4-56,-1-1 0,0 0-1,1 1 1,0-1 0,-1 0 0,1 0 0,-1 0-1,1 1 1,0-1 0,0 0 0,0 0 0,0 0-1,0 0 1,0 0 0,0 0 0,0-1 0,0 1-1,0 0 1,1 0 0,-1-1 0,0 1 0,2 0-1,2 1-359,1-1 0,-1 1 0,1-1 0,8 0 0,-4 0-772,21-2-1,16-5-187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10 9546,'-6'-10'4265,"-4"16"-2089,5 8-287,2 28-473,2 8-272,1 14-319,1 11-169,6-2-264,1-9-96,3-7-160,1-12-56,-2-13-64,0-7-256,-6-13-1000,-4-2-609,-2-10 1017</inkml:trace>
  <inkml:trace contextRef="#ctx0" brushRef="#br0" timeOffset="1">6 348 6057,'-6'2'3713,"21"-2"112,4 2-1409,5-1-711,2 0-289,2 1-592,4-1-256,3 0-632,-1-1-408,6-5 288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 6401,'4'-13'3313,"0"14"-728,3 11-273,-1 25-568,-2 17-111,0 21-369,-1 9-128,4-5-287,5-9-193,6-14-368,-3-33-128,1-1-208,10 1-208,6-11-584,-8-15-609,-14-19 873</inkml:trace>
  <inkml:trace contextRef="#ctx0" brushRef="#br0" timeOffset="1">9 271 8994,'-9'-1'4137,"9"1"-1705,11 4-1223,6 1-209,14 2-312,1-2-160,5-2-256,4-2-152,3-5-896,-7-4-728,6-4-2185,-6-4 2217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6377,'0'0'206,"0"0"0,0 0 0,0 0 0,0 0 0,0 0 0,0 0 0,0 0-1,0 0 1,0 0 0,0 0 0,0 0 0,0 0 0,0 0 0,0 0 0,0 0-1,0 0 1,-1 0 0,1 0 0,0 0 0,0 0 0,0 0 0,0 0 0,0 0-1,0 0 1,0 0 0,0 0 0,0 0 0,0 0 0,0 0 0,0 0 0,0 0 0,0 0-1,0 0 1,0 0 0,0 0 0,0 0 0,-1 10 2843,3 21-2202,-2-22 217,1 59 1222,-1-20-1102,9 61 0,-8-102-1152,0 0 0,0 0 0,1-1 1,0 1-1,0-1 0,0 1 0,1-1 0,0 0 0,4 6 0,-7-11-43,0-1-1,1 0 0,-1 1 1,0-1-1,0 0 0,0 1 1,0-1-1,1 0 0,-1 0 1,0 1-1,0-1 0,1 0 1,-1 0-1,0 0 0,0 1 0,1-1 1,-1 0-1,0 0 0,1 0 1,-1 0-1,0 0 0,0 0 1,1 1-1,-1-1 0,0 0 1,1 0-1,-1 0 0,0 0 1,1 0-1,-1 0 0,0 0 0,1 0 1,-1 0-1,0-1 0,1 1 1,-1 0-1,0 0 0,1 0 1,-1 0-1,0 0 0,1 0 1,-1-1-1,0 1 0,0 0 1,1 0-1,-1 0 0,0-1 0,0 1 1,0 0-1,1 0 0,-1-1 1,0 1-1,0-1 0,2-1-158,-1-1-1,0 0 0,0 1 1,0-1-1,0-3 0,4-29-881,-4 26 951,0 1 0,0-1 0,1 1 0,0-1 0,4-9-1,-6 17 107,0 1-1,0 0 0,1 0 0,-1-1 0,0 1 1,0 0-1,0-1 0,0 1 0,0 0 0,1-1 1,-1 1-1,0 0 0,0 0 0,0 0 0,1-1 1,-1 1-1,0 0 0,0 0 0,1-1 0,-1 1 1,0 0-1,1 0 0,-1 0 0,0 0 0,1 0 1,-1 0-1,1-1 0,-1 2 9,0-1-1,1 0 1,-1 0-1,0 1 1,1-1-1,-1 0 1,0 1-1,0-1 1,1 0-1,-1 1 1,0-1-1,0 0 1,1 1-1,-1-1 1,0 0-1,0 1 1,0 0-1,6 23 469,-6-22-426,4 23 443,-2-8-98,5 17 0,-6-30-348,0 0-1,1-1 1,-1 1-1,1-1 1,-1 1-1,1-1 1,0 1-1,1-1 1,-1 0-1,3 3 1,-4-5-68,1 0 0,-1 0 0,0 0 1,0 0-1,1-1 0,-1 1 1,0 0-1,1-1 0,-1 1 0,0-1 1,1 0-1,-1 1 0,1-1 0,-1 0 1,1 0-1,-1 0 0,0 0 1,1 0-1,-1 0 0,1 0 0,-1-1 1,1 1-1,-1-1 0,0 1 0,1-1 1,-1 1-1,0-1 0,3-1 1,2-2-410,0 0 1,0 0 0,0-1 0,7-8 0,17-19-2190,-2-5 1049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84 114 8122,'4'25'4152,"-2"-12"-2360,0 0-1,5 17 0,-6-27-1452,0 1 0,1-1 0,-1 0 0,0 0-1,1 0 1,0-1 0,0 1 0,0 0-1,0-1 1,0 1 0,0-1 0,1 1 0,-1-1-1,5 2 1,-7-3-299,1-1 0,-1 0-1,1 1 1,-1-1 0,1 0-1,-1 0 1,1 1 0,0-1 0,-1 0-1,1 0 1,-1 0 0,1 0-1,0 0 1,-1 0 0,1 0 0,-1 0-1,1 0 1,0 0 0,-1 0-1,1 0 1,-1-1 0,1 1-1,-1 0 1,1 0 0,0-1 0,-1 1-1,1 0 1,-1-1 0,1 1-1,-1 0 1,0-1 0,1 1 0,-1-1-1,1 1 1,-1-1 0,0 1-1,1-1 1,-1 0 0,2-2 11,0-1-1,0 0 1,0 0 0,1-6 0,-2 7-13,4-18 12,-1 0 1,3-31 0,-7 46-54,0 0 1,0 0-1,-1 0 1,0 0-1,0 0 1,0 0-1,0 1 0,-1-1 1,0 0-1,0 1 1,-5-9-1,5 12-3,1 0 1,0-1-1,-1 1 0,1 0 0,-1 0 0,0 0 0,0 1 0,0-1 0,0 0 0,0 1 0,0-1 1,0 1-1,0-1 0,-1 1 0,1 0 0,-1 0 0,1 0 0,0 0 0,-1 1 0,0-1 0,1 1 1,-1 0-1,1-1 0,-1 1 0,1 0 0,-1 0 0,0 1 0,-3 0 0,2 0-51,-1 1 0,0 0 0,1 0 0,-1 0 0,1 1 0,-1 0 0,1 0 0,0 0 0,0 0 0,1 0 0,-1 1 0,-3 4 0,3-3-220,0 0 1,0 1 0,0-1 0,1 1 0,0 0 0,0-1-1,0 1 1,1 1 0,-2 5 0,4-10 68,0-1 1,-1 1 0,1-1 0,0 1-1,0-1 1,0 1 0,0-1-1,0 1 1,0 0 0,1-1-1,-1 1 1,1-1 0,-1 1-1,1-1 1,-1 1 0,1-1-1,0 0 1,0 1 0,-1-1-1,1 0 1,0 1 0,0-1-1,3 2 1,-1-1-90,0 0-1,1 0 1,-1-1 0,6 2-1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6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38 5209,'5'-7'1736,"-3"6"-1178,-1-1 0,0 1 0,0-1 0,0 1 0,0-1 0,0 1 0,0-1 0,0 0 0,-1 1 0,1-1 0,0 0 0,-1 0 0,1 1 0,-1-5 0,0 6-388,-1 0 0,1-1 0,0 1-1,-1 0 1,1-1 0,-1 1 0,1 0-1,-1 0 1,1 0 0,-1-1 0,1 1-1,-1 0 1,1 0 0,-1 0 0,1 0-1,-1 0 1,0 0 0,1 0 0,-1 0-1,1 0 1,-1 0 0,1 0 0,-1 1-1,0-1 1,0 0 178,0 1-182,-1-1 0,1 1 1,-1-1-1,1 1 0,0 0 1,-1 0-1,1 0 0,0 0 0,0 0 1,-1 0-1,1 0 0,0 0 0,0 0 1,0 0-1,0 1 0,-1 1 0,-1 3 229,0 0 0,-4 11 0,4-11-289,1 1-1,0-1 0,0 1 0,1 0 0,0 0 0,0 0 0,1 0 0,-1-1 0,2 1 0,-1 0 0,1 0 1,0 0-1,0 0 0,1 0 0,0-1 0,0 1 0,0-1 0,1 1 0,7 10 0,-1-4 15,0-1 0,1 0 0,1-1 0,0 0 0,12 9 0,-19-17-63,0 0 0,0 1 0,-1 0 0,4 4 0,-6-8-52,-1 1 0,0-1 0,1 0-1,-1 1 1,0-1 0,1 0 0,-1 1-1,0-1 1,1 1 0,-1-1-1,0 1 1,0-1 0,0 1 0,0-1-1,0 1 1,1-1 0,-1 1 0,0-1-1,0 1 1,0-1 0,0 1 0,0-1-1,0 1 1,-1-1 0,1 1 0,0-1-1,0 1 1,0-1 0,0 1-1,-1-1 1,1 1 0,0-1 0,0 0-1,-1 1 1,1-1 0,0 1 0,-1-1-1,1 0 1,0 1 0,-1-1 0,1 0-1,-1 1 1,1-1 0,-1 0 0,1 0-1,0 1 1,-1-1 0,1 0-1,-1 0 1,1 0 0,-1 0 0,1 0-1,-1 1 1,0-1 0,-4 1-287,0-1 1,0 1 0,0-1-1,0 0 1,0 0-1,-6-1 1,9 1-308,-1-1-1,0 0 1,0 1 0,1-1 0,-1 0-1,0 0 1,-3-2 0,6 3 444,0 0 1,0-1 0,-1 1-1,1 0 1,0 0 0,-1 0 0,1 0-1,0 0 1,0 0 0,-1-1-1,1 1 1,0 0 0,0 0-1,0 0 1,-1-1 0,1 1-1,0 0 1,0 0 0,0-1-1,0 1 1,-1 0 0,1 0-1,0-1 1,0 1 0,0 0 0,0-1-1,0 1 1,0 0 0,0 0-1,0-1 1,0 1 0,0 0-1,0-1 1,0 1 0,0 0-1,0 0 1,0-1 0,0 1-1,0 0 1,0-1 0,0 1-1,0 0 1,1 0 0,-1-1 0,0 1-1,0 0 1,0 0 0,0-1-1,1 1 1,-1 0 0,0 0-1,0 0 1,1-1 0,-1 1-1,0 0 1,0 0 0,1 0-1,-1-1 1,2 1-227,-1-1-1,1 0 1,0 1 0,-1-1-1,1 1 1,0-1-1,-1 1 1,5-1 0,21 3 2820,-22-1-1900,1 0 1,-1-1-1,1 0 1,-1 0-1,0 0 1,1-1-1,-1 0 1,9-2-1,0-2-76,-1-1-1,0-1 0,0 0 0,0 0 1,-1-1-1,0-1 0,-1 0 0,0-1 1,18-21-1,-26 27-419,0 0 1,0 0-1,0-1 1,-1 1-1,0-1 1,0 1-1,0-1 1,0 0-1,0-7 1,-1 10-37,-1 1 0,0-1 1,1 1-1,-1-1 0,0 1 0,0-1 1,0 1-1,0-1 0,-1 1 1,1-1-1,0 1 0,-1-1 1,1 1-1,-1-1 0,1 1 0,-1-1 1,0 1-1,1-1 0,-1 1 1,0 0-1,0 0 0,0-1 0,0 1 1,0 0-1,0 0 0,-1 0 1,1 0-1,0 0 0,0 1 1,-1-1-1,1 0 0,0 0 0,-3 0 1,2 1 11,1-1 0,-1 1 1,0 0-1,0 0 1,1 0-1,-1 0 0,0 0 1,1 0-1,-1 1 0,0-1 1,1 0-1,-1 1 0,1-1 1,-1 1-1,0 0 0,1 0 1,-1-1-1,1 1 1,0 0-1,-1 0 0,1 0 1,0 1-1,-1-1 0,1 0 1,0 0-1,-2 3 0,0 1 74,0-1-1,0 1 0,1-1 1,-1 1-1,1 0 0,0 0 0,-2 8 1,3-5-42,0 0 1,0 0-1,1 1 1,0-1 0,0 0-1,1 0 1,0 0-1,0 0 1,1 0 0,0 0-1,1 0 1,0 0-1,0-1 1,0 1-1,1-1 1,8 11 0,-10-15-131,0 0-1,1-1 1,-1 0 0,1 1 0,0-1 0,0 0 0,0-1 0,0 1 0,0 0 0,0-1 0,1 0 0,-1 0 0,0 0 0,1 0 0,-1 0-1,0-1 1,1 1 0,-1-1 0,1 0 0,-1 0 0,1 0 0,-1-1 0,4 0 0,8-2-183,19-9 1,-33 12 246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7914,'-1'1'400,"-1"0"1,1 0-1,0 0 1,-1 0-1,1 0 1,0 1-1,0-1 1,0 0-1,0 0 0,0 1 1,0-1-1,1 1 1,-1-1-1,-1 3 1,1 1 110,0 0 0,0 0 0,0 8-1,0 2 167,-14 87 1458,-3 38-1105,12-67-627,4 0 0,2 1 0,14 93 0,-10-125-107,0 67-1,-4-93-251,0-16-43,-1 6 10,1-1 1,1 1-1,-1 0 0,1-1 0,0 1 1,3 9-1,-4-31-3617,3-11 2835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63 243 10434,'-7'4'3304,"7"-4"-938,9-10 279,5-6-1356,-6 4-909,-1 1 0,-1-1 0,0-1 1,-1 1-1,6-19 0,-9 25-339,-1 0 0,0 0 0,0 0 0,0-1 0,-1 1 0,0 0 0,0 0 0,0-1 0,-1 1 0,0 0 0,0 0 0,-1 0 0,-4-11 0,6 15-26,-1 0 1,-1 0-1,1 0 0,0 0 1,0 0-1,-1 0 1,1 0-1,-1 1 0,1-1 1,-1 0-1,0 1 1,0-1-1,1 1 0,-1 0 1,0 0-1,-4-2 1,4 2-4,0 1 1,0 0 0,0-1 0,0 1 0,0 0 0,0 0 0,0 0-1,0 0 1,0 0 0,0 1 0,0-1 0,0 1 0,0-1 0,0 1-1,0 0 1,1-1 0,-1 1 0,0 0 0,-2 2 0,0 0 1,1 0 1,-1 1-1,1-1 1,0 1-1,0-1 1,0 1-1,1 0 0,-1 0 1,1 1-1,0-1 1,0 0-1,0 1 1,1-1-1,-1 1 1,0 6-1,0 2 7,0 0-1,1 0 0,0-1 1,2 24-1,0-27-17,0 0 0,0-1 1,1 1-1,0 0 0,5 11 0,-5-16-8,0-1-1,0 0 1,0 1 0,0-1-1,0 0 1,0 0 0,1 0-1,0 0 1,-1-1 0,1 1-1,0-1 1,1 1-1,-1-1 1,0 0 0,4 1-1,-2-1-104,1 0-1,-1 0 0,0-1 0,1 0 0,-1 0 0,1 0 1,-1-1-1,1 0 0,-1 0 0,1 0 0,0-1 0,-1 0 1,8-1-1,7-4-998,0-1 0,23-11 0,-42 18 1070,58-27-1230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7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205 157 6753,'-2'-2'519,"0"1"-1,0-1 0,1 0 0,-1 1 0,0-1 0,0 1 0,0 0 0,-1 0 0,1 0 0,0 0 0,0 0 0,-1 0 0,-3-1 0,1 2-6,1-1 0,0 1 0,-1 0-1,1 0 1,-1 0 0,1 1-1,-7 1 1,5-1-149,-1 1 0,0 1 0,1-1 0,0 1 0,-1 0 1,1 1-1,0-1 0,1 1 0,-1 0 0,-5 6 0,5-4-102,0 1 1,1 1-1,-1-1 1,1 1-1,1 0 0,0 0 1,-4 9-1,5-11-154,1 0 0,0 0 0,1 0 0,-1 1 0,1-1 0,0 1 1,1-1-1,0 0 0,0 1 0,1 11 0,0-17-101,-1 1 0,0-1 1,1 0-1,-1 1 0,1-1 1,-1 0-1,1 1 0,0-1 1,0 0-1,-1 0 0,1 0 0,0 1 1,0-1-1,0 0 0,0 0 1,0 0-1,0-1 0,1 1 1,-1 0-1,0 0 0,0-1 1,1 1-1,-1-1 0,0 1 1,1-1-1,-1 1 0,1-1 0,-1 0 1,0 1-1,1-1 0,-1 0 1,1 0-1,-1 0 0,3-1 1,2 0-24,0 0 0,0 0 1,0 0-1,0-1 0,0 0 0,9-5 1,-7 3-124,-1 0 0,1-1 1,-1 0-1,0-1 0,0 1 0,-1-1 1,1-1-1,-1 1 0,-1-1 0,6-8 1,-5 5-174,1-1 0,-2 0 0,1 0 1,-2-1-1,0 0 0,5-19 1,-5 16 181,-1-1 1,-1-1-1,0 1 1,-1 0-1,-1 0 1,-4-33-1,4 47 175,-1 0 0,1-1 0,-1 1 0,0 0 0,0-1 0,1 1 0,-1 0 0,-1 0 0,1 0 0,-3-4 0,4 6-31,0 0-1,0 0 1,0 0-1,0 0 1,-1 0-1,1 1 1,0-1-1,0 0 0,0 0 1,0 0-1,0 0 1,0 0-1,0 0 1,-1 0-1,1 0 1,0 0-1,0 0 1,0 0-1,0 0 1,0 0-1,0 0 1,0 0-1,0 0 1,0 1-1,-1-1 0,1 0 1,0 0-1,0 0 1,0 0-1,0 0 1,0 0-1,0 0 1,0 1-1,0-1 1,0 0-1,0 0 1,0 0-1,0 0 1,0 0-1,0 0 1,0 0-1,0 1 0,0-1 1,0 0-1,0 0 1,0 0-1,-1 10 276,1-7-150,-6 40 772,3-20-536,0 0 0,2 43 1,3-48-306,0 0 0,2 0 0,0-1 1,1 0-1,0 1 0,2-2 0,0 1 0,12 20 1,-16-33-117,-1 0 1,1-1-1,-1 1 1,1-1 0,0 0-1,0 0 1,1 0-1,-1 0 1,1 0 0,5 2-1,-6-3 18,0-1 0,1 0 0,-1 0 0,1 0 0,0 0 0,-1 0 1,1-1-1,0 0 0,-1 0 0,1 0 0,0 0 0,6-2 0,26-7 38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42 217 8914,'0'1'267,"1"0"1,0 0-1,-1-1 0,1 1 1,-1 0-1,1-1 1,0 1-1,-1-1 0,1 1 1,0-1-1,0 1 1,0-1-1,-1 1 0,1-1 1,0 0-1,0 1 1,0-1-1,0 0 0,0 0 1,-1 0-1,1 0 1,0 0-1,0 0 0,0 0 1,0 0-1,0 0 0,0 0 1,0 0-1,-1 0 1,1-1-1,2 0 0,0 0 25,0 0 0,0 0 0,-1 0 0,1-1-1,0 1 1,-1-1 0,1 0 0,-1 0 0,3-2-1,-1-1-176,0 0 0,-1 0-1,0 0 1,0-1-1,0 1 1,0-1-1,-1 1 1,0-1 0,0 0-1,-1 0 1,1 0-1,-1 0 1,-1 0-1,1-1 1,-1 1 0,-1-11-1,1 12-92,-1 0 0,1 1-1,-1-1 1,0 0 0,-1 1-1,1-1 1,-1 1 0,0-1 0,0 1-1,0 0 1,0-1 0,-1 1-1,0 0 1,0 1 0,0-1 0,0 1-1,-1-1 1,1 1 0,-1 0-1,0 0 1,0 0 0,-4-2 0,6 4-13,1 1 0,-1-1 0,0 0 0,1 1 0,-1-1 0,1 1 0,-1-1 0,0 1 0,1 0 0,-1 0 0,0 0 0,0 0 0,1 0 1,-1 0-1,0 0 0,1 1 0,-1-1 0,0 0 0,1 1 0,-1 0 0,1-1 0,-1 1 0,1 0 0,-1 0 0,1 0 0,-1 0 0,1 0 1,0 0-1,-1 0 0,1 0 0,0 0 0,-1 3 0,-1 0 5,0 0 1,1 0-1,0 1 1,0-1-1,0 1 1,1-1-1,0 1 1,-1-1-1,2 1 1,-2 5-1,1 18 168,2-1 1,0 1-1,2-1 0,0 0 0,2 1 0,2-2 1,0 1-1,1-1 0,14 27 0,-8-23 466,21 28 1,1 5 164,-34-61-796,-1 0 0,0-1-1,-1 1 1,1 1 0,0-1 0,-1 0 0,1 2 0,-1-4-30,0 1 0,0-1 0,0 0 0,0 0 0,0 1 0,0-1 0,0 0 0,0 1 0,0-1 0,0 0 0,0 0 0,0 1 0,0-1 0,-1 0 0,1 0 0,0 0 0,0 1 0,0-1 0,0 0 0,-1 0 0,1 0 0,0 1 0,-1-1 0,1 0-59,-1 1 0,0-1-1,0 0 1,0 0-1,1 0 1,-1 0 0,0 1-1,0-1 1,0 0-1,1 0 1,-1-1 0,-1 1-1,-1 0-215,1-1-1,-1 0 1,0 0 0,1 0-1,-1 0 1,1 0-1,-1-1 1,1 1 0,-1-1-1,1 0 1,0 1-1,0-1 1,0 0-1,0 0 1,0 0 0,1-1-1,-1 1 1,-2-4-1,-9-16-983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40 107 8514,'3'-8'1414,"5"-18"3412,-8 24-4550,0 0-1,0 0 1,0 0 0,0 0 0,0 0-1,0 0 1,0 0 0,-1 0-1,1 0 1,-1 0 0,-1-3 0,0 0 149,-1 0 1,0 0-1,0 1 1,0-1-1,-1 1 1,1 0 0,-1 0-1,-4-4 1,7 8-406,1 0 1,0 0 0,0 0-1,0 0 1,0 0 0,0-1-1,0 1 1,0 0 0,-1 0-1,1 0 1,0 0-1,0 0 1,0 0 0,0 0-1,0 0 1,-1 0 0,1-1-1,0 1 1,0 0 0,0 0-1,0 0 1,-1 0 0,1 0-1,0 0 1,0 0 0,0 0-1,-1 0 1,1 0-1,0 0 1,0 0 0,0 0-1,0 1 1,-1-1 0,1 0-1,0 0 1,0 0 0,0 0-1,0 0 1,0 0 0,-1 0-1,1 0 1,0 0 0,0 1-1,0-1 1,0 0-1,0 0 1,0 0 0,0 0-1,0 0 1,-1 1 0,1-1-1,-2 12 353,2-11-380,0 13 177,-3 53 356,3-61-460,1 1 1,-1-1-1,1 0 0,1 0 1,-1 0-1,1 0 1,0 0-1,1 0 1,5 9-1,-7-12-82,1 0 0,0-1 0,0 1 0,0-1 1,0 1-1,1-1 0,-1 0 0,0 0 0,1 0 0,0 0 0,-1 0 1,1-1-1,0 1 0,0-1 0,0 0 0,0 0 0,0 0 0,5 1 1,-5-2-307,1 0 0,-1 0 0,0-1 1,0 1-1,0-1 0,0 1 0,1-1 1,-1 0-1,0 0 0,0-1 0,-1 1 1,1-1-1,0 1 0,0-1 1,3-3-1,14-12-1245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85 192 10130,'-3'-1'611,"0"0"0,0 1 0,0-1 0,0 1 0,0 0 0,0 0 0,0 0 0,0 0-1,0 1 1,0-1 0,0 1 0,0 0 0,0-1 0,0 1 0,0 1 0,0-1 0,1 0 0,-4 3 0,4-3-454,0 0-1,0 1 1,0 0 0,1-1 0,-1 1 0,0 0 0,1 0 0,-1 0 0,1 0 0,0 0 0,0 0-1,0 0 1,0 0 0,0 0 0,0 1 0,0-1 0,1 0 0,-1 1 0,1-1 0,0 1 0,0-1-1,0 0 1,0 1 0,0 2 0,1 1-80,0 0 1,0-1-1,1 1 0,0-1 0,0 1 1,0-1-1,0 1 0,1-1 1,0 0-1,0 0 0,7 8 0,-2-5 45,0 0-1,1-1 1,-1 0-1,1 0 1,11 6 0,-11-8 18,19 13 284,-27-17-398,1 1 0,-1-1 1,0 0-1,0 0 0,0 1 1,1-1-1,-1 0 0,-1 1 1,1-1-1,0 1 0,0-1 1,0 1-1,-1 0 0,1-1 1,0 3-1,-1-3-17,0 0 1,-1-1-1,1 1 0,0 0 0,0 0 1,0 0-1,0 0 0,-1-1 0,1 1 1,0 0-1,-1 0 0,1-1 0,0 1 1,-1 0-1,1 0 0,-1-1 1,0 1-1,1-1 0,-1 1 0,1 0 1,-1-1-1,0 1 0,1-1 0,-1 0 1,0 1-1,0-1 0,-1 1 0,-2 1-7,0-1-1,0 0 1,0 0-1,-4 1 1,-6 0-755,0 0 1,0-1-1,0-1 1,-21-2 0,34 2 20,4-2 158,15-8-114</inkml:trace>
  <inkml:trace contextRef="#ctx0" brushRef="#br0" timeOffset="1">739 0 12003,'-7'19'4697,"8"-2"-2457,2 9-800,-3 11-63,-1 7-25,2 9-576,0 0-240,6 0-256,1-7-120,0-14-352,3-8-384,3-18-1040,-2-7-489,0-11 1225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10986,'17'-3'5335,"8"3"-3283,2 0-1176,17-6 132,-29 3-767,1 1-1,-1 1 1,1 0-1,23 2 0,-36 0-201,-1-1-1,0 1 1,1-1 0,-1 1-1,0 0 1,1 0-1,-1 0 1,0 0 0,0 0-1,0 1 1,0-1-1,0 0 1,0 1 0,0 0-1,0-1 1,-1 1-1,1 0 1,-1 0 0,1 0-1,-1 0 1,0 0-1,0 1 1,0-1 0,1 3-1,1 5 228,0-1 0,-1 1 1,-1 0-1,1 18 0,0-3 179,-1-16-319,0 0 0,1 0 0,0 0 0,0 0 1,1 0-1,4 9 0,-6-15-112,1-1-1,-1 0 1,1 0-1,-1 0 1,1 0-1,-1 0 1,1 0 0,0 0-1,0 0 1,0 0-1,0-1 1,1 1-1,-1-1 1,0 0 0,0 0-1,1 0 1,-1 0-1,1 0 1,-1 0-1,1 0 1,-1-1 0,1 1-1,0-1 1,-1 0-1,1 0 1,3 0-1,-2-1-10,0 1-1,1-1 0,-1 0 0,0 0 1,0 0-1,1-1 0,-1 0 0,0 1 0,0-1 1,-1-1-1,1 1 0,0-1 0,-1 1 0,1-1 1,-1 0-1,4-5 0,-4 4-3,1 0 0,-1 0 0,-1-1-1,1 1 1,0-1 0,-1 1 0,0-1 0,0 0 0,-1 0-1,1 0 1,-1 0 0,0-1 0,0-6 0,-1 9 3,0-1 0,0 1 0,-1 0 0,1-1 1,-1 1-1,0 0 0,0 0 0,0 0 0,0 0 0,-1 0 0,1 0 1,-1 0-1,0 0 0,0 0 0,0 1 0,0-1 0,0 1 1,-1-1-1,1 1 0,-1 0 0,1 0 0,-1 0 0,-4-2 1,-3-2 13,0 1 0,-1 1 0,0 0 1,1 0-1,-18-3 0,19 5-2,0 1-1,0-1 1,1 2 0,-1-1-1,0 2 1,-15 1-1,21-2-61,0 1 0,0-1-1,0 1 1,0 0 0,0 0 0,1 0-1,-1 0 1,0 0 0,1 1-1,-1 0 1,1-1 0,-1 1-1,1 0 1,0 0 0,0 0 0,0 0-1,0 0 1,0 1 0,0-1-1,1 1 1,-1-1 0,1 1 0,-1-1-1,0 4 1,2-4-199,-1 0-1,1-1 1,0 1 0,0 0-1,0 0 1,0 0 0,0-1 0,0 1-1,0 0 1,1 0 0,-1 0-1,1-1 1,-1 1 0,1 0 0,0-1-1,0 1 1,-1-1 0,1 1-1,0-1 1,2 3 0,14 16-1648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11907,'3'12'5241,"-3"2"-2137,1 4-1751,-1 1-217,2 5-328,4 0-280,1-6-392,4 1-144,-11-19-544,6-3-440,-8-14-1425,-8-10 1489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7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8954,'8'-2'1726,"0"0"1,1 0 0,-1 1-1,15 0 1,-14 1-1025,0 1 0,1 0 0,-1 0 1,11 4-1,-13-3-519,0 1 0,0-1 0,0 1 0,-1 1 0,1-1 0,-1 1 0,0 0 0,0 0 1,0 1-1,0 0 0,-1 0 0,0 0 0,5 8 0,-4-5-42,-1 0-1,-1 1 0,0 0 1,0 0-1,0 0 1,-1 0-1,-1 1 1,0-1-1,0 1 1,-1 0-1,1 11 1,5 29 111,-7-50-255,0 0 0,0 0 0,0 0 0,0 0 0,0 0 0,0 0 0,0 0 0,0 0 0,0-1 0,0 1 0,0 0 1,0 0-1,0 0 0,0 0 0,0 0 0,0 0 0,0 0 0,1 0 0,-1 0 0,0 0 0,0 0 0,0 0 0,0 0 0,0 0 0,0 0 0,0 0 0,0 0 1,0 0-1,0 0 0,0 0 0,0 0 0,0 0 0,0 0 0,0 0 0,1 0 0,-1 0 0,0 0 0,0 0 0,0 0 0,0 0 0,0 1 0,0-1 0,0 0 1,0 0-1,0 0 0,0 0 0,0 0 0,0 0 0,0 0 0,0 0 0,0 0 0,0 0 0,0 0 0,4-10-306,3-15-331,-3 13 429,1 0 0,1 0 0,0 0 1,0 1-1,10-13 0,-15 21 240,1 0 1,0 0-1,1 1 0,-1-1 0,0 1 0,6-5 0,-7 6 5,0 1 0,0-1-1,0 1 1,0-1 0,0 1-1,0 0 1,0 0 0,0-1-1,0 1 1,0 0 0,0 0 0,0 0-1,0 0 1,0 0 0,0 0-1,0 0 1,0 0 0,0 1-1,0-1 1,0 0 0,0 1-1,0-1 1,0 0 0,0 1-1,0-1 1,1 2 0,0-1 44,0 0 1,0 1-1,0-1 0,-1 1 1,1 0-1,0-1 1,-1 1-1,1 0 1,-1 0-1,0 0 0,0 0 1,0 0-1,2 4 1,-1 1 76,0-1 1,-1 1 0,1 9 0,3 13-676,-5-28 492,0 0-1,1 0 0,-1 1 1,1-1-1,-1 0 0,1 0 1,-1 0-1,1 0 0,-1 0 1,1 0-1,0 0 0,-1 0 1,1 0-1,0-1 0,0 1 1,0 0-1,0 0 0,0-1 1,0 1-1,0 0 0,0-1 1,0 1-1,1-1 0,17 7-187</inkml:trace>
  <inkml:trace contextRef="#ctx0" brushRef="#br0" timeOffset="1">633 3 12355,'-2'-1'489,"-1"1"0,1-1 0,-1 1 0,1 0 1,-1 0-1,0 0 0,1 0 0,-1 0 0,1 1 1,-1-1-1,0 1 0,1-1 0,-1 1 0,1 0 1,0 0-1,-1 0 0,-2 3 0,1-1-166,1-1 0,0 1 0,-1 0 0,2 1 0,-1-1 0,0 1 0,1-1 0,-1 1-1,-2 6 1,-1 3-68,2 0 0,-1 1-1,2-1 1,0 1 0,-3 21 0,4 1 18,1 0 0,1-1 1,7 42-1,23 102 59,-8-63-208,-22-113-148,1 1-107,0 0-1,0 1 0,-1-1 0,0 0 1,1 0-1,-2 0 0,0 6 1,1-10 85,0 0 0,0 1 0,0-1 0,0 0 0,0 0 0,0 0 0,-1 0 0,1 1 0,0-1 0,0 0 0,0 0 0,0 0 0,-1 0 0,1 0 0,0 0 0,0 0 0,0 0 1,0 1-1,-1-1 0,1 0 0,0 0 0,0 0 0,0 0 0,-1 0 0,1 0 0,0 0 0,0 0 0,0 0 0,-1 0 0,1 0 0,0 0 0,0 0 0,0-1 0,-1 1 0,1 0 0,0 0 0,0 0 0,0 0 1,0 0-1,-1 0 0,1 0 0,0 0 0,0-1 0,0 1 0,-1 0 0,-7-9-1422,-5-13 313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0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7162,'1'-1'593,"1"0"0,-1 0 1,1 0-1,0 1 1,-1-1-1,1 0 0,0 1 1,-1-1-1,1 1 1,0 0-1,0 0 0,0-1 1,-1 1-1,3 0 1,28 5 3145,-18-3-2088,69 4 2187,-65-7-3600,0 1 0,1-2 0,-1-1 0,32-8 1,-48 11-237,0-1-2,0 0 1,0 0-1,0 0 1,0 1-1,0-1 1,1 1-1,-1 0 1,0-1-1,0 1 1,1 0 0,-1 0-1,0 1 1,0-1-1,1 0 1,-1 1-1,0-1 1,0 1-1,0 0 1,0 0-1,3 1 1,-3 0-1,1 0 0,0 1 0,-1-1 0,0 0 0,1 1 0,-1 0 1,0 0-1,-1 0 0,3 3 0,0 4 14,6 16 0,3 10 58,-9-28-30,-4-8-1051,-9-7-2810,2 0-278,7 6 4286,0 1 0,-1-1 0,1 1 0,0 0 0,0-1 1,-1 1-1,1 0 0,0-1 0,-1 1 0,1 0 0,-1-1 1,1 1-1,0 0 0,-1 0 0,1-1 0,-1 1 0,1 0 1,-1 0-1,1 0 0,-1 0 0,1-1 0,-1 1 0,-3-2 1820,3 0-1212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0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10170,'4'-1'4689,"-4"-2"-2176,5-2-697,-5 3-56,0 1-727,0 0-321,0-1-1016,8-1-672,4-3 599</inkml:trace>
  <inkml:trace contextRef="#ctx0" brushRef="#br0" timeOffset="1">201 103 8402,'4'35'8293,"3"-1"-3784,3 16-748,-8-42-3353,-1-10-231,0-15-366,-1 3-133,-1-1-409,2-27 0,-1 38 661,1 0 1,0 0-1,-1 0 1,1 1-1,1-1 1,-1 0-1,1 0 0,-1 0 1,1 1-1,0-1 1,4-4-1,-5 7 82,0 0 0,0 0 0,0 0 0,0 0 0,0 0 0,0 0 0,0 0-1,0 1 1,1-1 0,-1 0 0,0 1 0,1-1 0,-1 1 0,0-1 0,1 1 0,-1 0 0,1-1-1,-1 1 1,0 0 0,1 0 0,-1 0 0,1 0 0,-1 0 0,1 1 0,-1-1 0,0 0 0,1 1 0,-1-1-1,1 1 1,-1-1 0,0 1 0,0-1 0,1 1 0,-1 0 0,0 0 0,1 1 0,2 1 147,0 0 0,-1 0 1,0 0-1,1 1 0,-1 0 1,0-1-1,-1 1 0,1 0 1,3 8-1,-2-1 318,-1 1-1,4 19 1,-5-18-200,7 20 0,-9-33-306,0 0-1,0 1 0,0-1 0,1 1 1,-1-1-1,0 0 0,0 1 0,0-1 0,0 0 1,0 0-1,0 1 0,1-1 0,-1 0 1,0 1-1,0-1 0,1 0 0,-1 0 1,0 1-1,0-1 0,1 0 0,-1 0 0,0 0 1,0 1-1,1-1 0,-1 0 0,0 0 1,1 0-1,-1 0 0,0 0 0,1 0 1,-1 0-1,1 1 0,0-2 62,-1 1 0,1-1 0,-1 1 0,1-1-1,0 1 1,-1-1 0,1 1 0,-1-1 0,1 1 0,-1-1 0,1 0 0,-1 1-1,1-2 1,6-10 134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55 5633,'-26'-35'3029,"25"34"-2748,0-1 1,0 1-1,0 0 0,0 0 1,-1 0-1,1-1 1,0 1-1,0 0 0,-1 1 1,1-1-1,-1 0 1,1 0-1,-1 1 0,1-1 1,-1 0-1,1 1 1,-1 0-1,1-1 0,-1 1 1,0 0-1,1 0 1,-1 0-1,0 0 0,1 0 1,-4 0-1,27 0 2806,21 3-2969,-14 0 3,-3-2-77,3 1-9,1-1 0,33-3 0,-34-2-15,24-2 9,45 7-7,-79-1-17,-14 0-619,-9-1-1779,2 1 1562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0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152 164 11362,'6'15'4801,"-1"-2"-2488,-2 6-153,-1 1-271,0-2-449,-2-2-752,0-4-248,-6-8-784,2-5-496,-2-8-1120,-1-9-4082,1-6 4162</inkml:trace>
  <inkml:trace contextRef="#ctx0" brushRef="#br0" timeOffset="1">1 1 9754,'2'5'4233,"5"6"-2137,1-2-407,0 2-537,3-3-376,5-7-1280,2-4-656,12-10 704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0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7490,'13'8'3576,"-8"17"-775,-3 7-489,2 12 17,-7 8-145,2 0-703,-1 2-361,-2-2-616,7-11-224,4-7-240,-2-10-312,6-16-712,-5-8-472,0-15-545,7-9 1129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0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9450,'2'2'665,"-1"0"1,1 0-1,-1 0 0,1-1 1,0 1-1,0 0 0,0-1 1,0 1-1,0-1 0,0 0 0,0 0 1,0 0-1,4 1 0,30 9 2092,-36-10-2693,15 1 219,-1 0 0,0-1 1,1-1-1,25-1 0,-28 0-234,7-1-27,-12 1-17,0 0 0,1 0 0,9 1 0,-15 0-4,-1 0-1,1 1 1,-1-1 0,1 0 0,0 1 0,-1-1 0,1 1 0,-1-1 0,1 1 0,-1 0 0,1-1 0,-1 1 0,0 0 0,1 0 0,-1 0 0,0 0 0,0 1 0,0-1 0,0 0 0,2 2 0,4 12 46,9 22 0,-12-26 20,1 1 0,0-1-1,13 19 1,-18-29-65,1 0 1,0 0-1,0 0 1,-1 0-1,1 0 1,0 0-1,0 0 1,0-1-1,0 1 1,0 0-1,0 0 1,0-1-1,0 1 1,0-1-1,0 1 1,0-1-1,1 1 1,-1-1-1,0 0 1,0 0-1,1 1 1,-1-1-1,0 0 1,0 0-1,0 0 1,1 0-1,-1-1 0,0 1 1,0 0-1,1 0 1,-1-1-1,0 1 1,0-1-1,1 0 1,3-2-102,0 0 0,0-1 0,-1 1 0,1-1 0,6-8 1,-6 6-101,5-5-313,-1 0 1,12-20-1,-1 1-47,-20 30 561,0-1 1,1 1 0,-1-1-1,1 0 1,-1 1 0,0 0-1,1-1 1,-1 1 0,1-1-1,-1 1 1,1-1 0,-1 1 0,1 0-1,0-1 1,0 1 0,-1 0 11,0 0 1,1 0-1,-1 0 1,0 0 0,0 0-1,0 0 1,1 0-1,-1 1 1,0-1 0,0 0-1,0 0 1,0 0 0,1 0-1,-1 0 1,0 0-1,0 1 1,0-1 0,0 0-1,0 0 1,0 0-1,1 0 1,-1 1 0,0-1-1,0 0 1,0 0 0,0 0-1,0 1 1,0-1-1,0 0 1,0 1 0,1 22 950,-1-22-950,2 251 3320,1-79-2412,-3-166-887,0 14 170,-4 39 0,3-58-192,1 0-1,0 1 1,-1-1-1,0 0 1,1 0-1,-1 0 1,0 0-1,0 0 1,0 0-1,0 0 0,-1 0 1,1-1-1,0 1 1,-1 0-1,-2 1 1,3-2-18,0 0 1,0-1-1,-1 1 1,1 0 0,0-1-1,-1 1 1,1-1-1,-1 0 1,1 0 0,0 1-1,-1-1 1,1 0-1,-1 0 1,1 0 0,-1-1-1,1 1 1,-1 0-1,1 0 1,0-1-1,-1 1 1,1-1 0,0 1-1,-3-2 1,0 0-37,0-1 0,0 0 0,0 0 0,0 0 0,0 0 0,1-1 0,-1 1 0,1-1 0,0 0 0,0 0 0,1 0 0,-1-1 0,-2-4 0,2 1-42,-1-1 0,1 1 0,0-1 0,1 0 0,0 0 0,-1-11 0,2 17 49,1 0-1,0 0 0,0 0 1,0-1-1,1 1 0,-1 0 1,1 0-1,-1 0 0,1 0 0,0 0 1,0 0-1,1 0 0,-1 0 1,0 1-1,1-1 0,0 0 1,0 1-1,0-1 0,2-2 1,1 1-335,0 1-1,0-1 1,0 1 0,0 0 0,0 0-1,0 1 1,1 0 0,-1 0 0,9-2 0,10-3-537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92 3745,'15'-18'1109,"-7"10"17,-1 0 1,1 0-1,10-8 0,-14 13-368,1 1 0,-1-1 0,1 1 0,-1-1 0,7-1 0,-6 2 362,0 0-1,1 0 0,5-5 0,-6 3 1067,-10 7-474,-9 3-1242,3-1-408,-1-1 1,1 2-1,0-1 1,0 2-1,-15 11 1,7-5 33,-21 11-1,18-12-10,11-7-40,1 0 0,1 0 0,-1 1 1,1 1-1,0-1 0,0 2 0,-8 7 0,16-13-33,0 0 0,-1-1 0,1 1 0,0 0 0,0 0 0,0-1 0,0 1 0,0 0 0,1 0 0,-1 0 0,1 0 1,-1 0-1,1 0 0,0 0 0,-1 0 0,1 0 0,0 0 0,1 4 0,-1-4-1,1 1 0,0 0 0,0-1 0,0 1 1,1-1-1,-1 1 0,0-1 0,1 0 0,0 1 0,-1-1 0,1 0 0,2 2 0,3 2 18,0-1-1,1 1 0,-1-1 1,1-1-1,0 1 0,0-2 1,9 4-1,80 20 272,-16-6-473,-67-16-339,-8 0-528,-6-5 992,0 0 0,0 0 0,0 0-1,0 0 1,0 0 0,0 0 0,0 0 0,0 0 0,0 1 0,0-1 0,0 0 0,0 0 0,0 0 0,0 0 0,0 0 0,0 0 0,0 0 0,0 1 0,0-1 0,0 0 0,0 0 0,0 0 0,0 0 0,0 0 0,0 0 0,0 0 0,0 0 0,0 1 0,0-1 0,0 0 0,0 0 0,0 0 0,0 0 0,0 0 0,-1 0 0,1 0 0,0 0 0,0 0 0,0 0 0,0 0 0,0 0 0,0 0 0,0 1 0,0-1 0,-1 0 0,1 0 0,0 0 0,-12 2-1022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8618,'-6'10'3937,"15"-4"-1409,0 0-487,6 2-57,2 0-264,3 3-527,3 0-201,1-1-376,-2 1-160,-2-2-208,0-1-80,-8-4-80,-5-3-168,-3 3-824,-3 0-624,-1-4 872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9298,'2'0'480,"0"0"0,0-1 1,-1 1-1,1 0 0,0 0 0,0 0 1,0 1-1,0-1 0,-1 0 0,1 1 1,0-1-1,0 1 0,-1-1 0,1 1 1,2 2-1,-1-2-172,-1 1 0,1 0 0,-1 0 0,0 0 0,0 0 0,0 1 0,0-1 0,2 5 0,1 2 5,-1 0 1,0 0 0,-1 0-1,4 18 1,6 45 819,-7-31-744,23 141 641,-24-142-921,1 3-30,5-4-373,-11-39 279,0 0 0,0 0 0,0 0 0,0 0 0,0 0 0,0 0 0,0 0 0,0 0 0,0 1 0,0-1 0,1 0 1,-1 0-1,0 0 0,0 0 0,0 0 0,0 0 0,0 0 0,0 0 0,0 0 0,0 0 0,0 0 0,0 0 0,0 1 0,0-1 0,0 0 0,0 0 0,1 0 1,-1 0-1,0 0 0,0 0 0,0 0 0,0 0 0,0 0 0,0 0 0,0 0 0,0 0 0,0 0 0,1 0 0,-1 0 0,0 0 0,0 0 0,0 0 1,0 0-1,0 0 0,0 0 0,0 0 0,0 0 0,0 0 0,1 0 0,-1 0 0,0 0 0,0 0 0,0-1 0,0 1 0,0 0 0,0 0 0,0 0 1,0 0-1,0 0 0,0 0 0,0 0 0,0 0 0,0 0 0,1 0 0,-1 0 0,0-1 0,0 1-78,0-1 1,0 1-1,0-1 0,1 0 0,-1 1 1,0-1-1,0 0 0,0 1 0,0-1 1,0 0-1,0 1 0,0-1 0,-1-1 1,-15-53-5171,0 16 3756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5609,'4'-1'1396,"0"-1"0,0 1-1,0-1 1,7 0 0,19 0 1984,-16 3-2447,0 0-1,14 4 0,-16-2-648,0 1 0,-1 0 0,1 0-1,-1 2 1,0-1 0,-1 1 0,1 1 0,-1 0-1,0 0 1,-1 1 0,0 0 0,0 1-1,12 16 1,-18-21-248,0 0 0,0 0 0,0 0 0,-1 0 0,3 7 0,-4-9-27,0 1 0,-1-1 0,1 0 0,-1 1 0,0-1 0,1 1 0,-1-1 0,0 1 0,0-1 0,-1 0-1,1 1 1,-2 4 0,0-1 3,0 1 0,0-1-1,-1 0 1,0 0 0,0 0-1,-1-1 1,1 1 0,-1-1 0,0 0-1,-1 0 1,1 0 0,-1 0-1,0-1 1,-1 0 0,1 0-1,0 0 1,-1-1 0,0 0 0,0 0-1,0 0 1,-7 2 0,3-2 10,6-2-12,0 0-1,1 0 1,-1 0-1,1 1 0,0-1 1,-6 4-1,9-4-6,-1-1 0,1 0 0,-1 1 0,1-1-1,0 1 1,-1-1 0,1 1 0,0-1 0,-1 1 0,1-1-1,0 1 1,0-1 0,-1 1 0,1-1 0,0 1 0,0 0 0,0-1-1,0 1 1,0 0 0,0 0 3,0 0 1,0 1-1,1-1 0,-1 0 0,0 0 1,1 0-1,-1 0 0,1 0 1,-1 0-1,1 0 0,0 0 0,-1 0 1,3 1-1,18 21 481,0-2 1,2 0-1,37 26 1,59 38-183,-118-84-485,-1-1 75,0 0 0,0 0 0,0 0 0,1 1 0,-1-1 0,0 0 0,0 0 0,0 0 0,1 0 0,-1 0 0,0 1 0,0-1 0,1 0 0,-1 0 0,0 0 0,0 0 0,1 0 0,-1 0 0,0 0 0,1 0 0,-1 0 0,0 0 0,1 0 0,-1-2-798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32 205 7826,'-29'10'3949,"26"-8"1148,6-1-3897,4 0-753,2-2-213,-1 0 1,0 0 0,0 0-1,0-1 1,0 0 0,-1-1-1,1 0 1,0 0 0,-1-1-1,0 0 1,0 0 0,9-7-1,2-3-151,0-2-1,31-33 1,-47 46-77,3-2 9,0-1 0,0-1 1,7-10-1,-11 15-9,0 1 0,-1 0-1,1 0 1,-1-1 0,1 1 0,-1-1 0,1 1-1,-1-1 1,0 1 0,1-1 0,-1 1 0,0-1-1,0 1 1,0 0 0,0-1 0,0 1 0,-1-1-1,1 1 1,0-1 0,-1 1 0,1-1 0,-1 1-1,0 0 1,1-1 0,-1 1 0,-1-2 0,0 1 15,0 0 0,0 0-1,-1 0 1,1 1 0,-1-1 0,1 0 0,-1 1 0,1 0 0,-1 0 0,0 0 0,0 0 0,0 0 0,0 0 0,0 1-1,0-1 1,1 1 0,-1 0 0,0 0 0,0 0 0,0 0 0,0 0 0,-4 2 0,3-2 33,0 1 0,0 0 1,0 0-1,0 1 0,0-1 1,1 1-1,-1 0 0,0 0 0,1 0 1,0 0-1,-1 0 0,1 1 0,0 0 1,0 0-1,-5 6 0,5-5-30,1 0 1,0 1-1,0-1 0,0 1 0,0 0 0,0 0 0,1 0 0,0 0 0,0 0 1,1 0-1,-1 0 0,1 0 0,0 0 0,0 0 0,1 0 0,-1 0 0,1 0 1,0 0-1,1 0 0,-1 0 0,1 0 0,3 5 0,-2-5-27,0 0-1,1-1 0,-1 1 1,1-1-1,0 1 1,0-1-1,1 0 1,-1-1-1,1 1 1,0-1-1,0 0 0,0 0 1,9 3-1,-5-3-279,0 0 0,1-1 0,-1 0 0,1 0 0,0-1 0,0 0 0,14-1 0,17-3-488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289 103 11322,'-24'-29'5106,"14"16"-3540,-21-21 0,28 31-1409,0 0 0,-1 1-1,1-1 1,0 1-1,-1 0 1,0 0 0,1 0-1,-1 1 1,0-1 0,0 1-1,0 0 1,-5-1 0,7 2-111,0 0 1,0 0-1,0 0 1,0 0-1,0 0 1,0 1-1,0-1 1,0 1-1,0-1 1,0 1-1,0 0 1,1 0-1,-1 0 1,0 0-1,0 0 1,1 0-1,-1 0 1,1 1-1,-1-1 1,1 1-1,-1-1 1,1 1-1,0-1 1,0 1-1,0 0 1,-1 2 0,-2 4 16,0-1 1,1 1 0,0 0 0,1 1 0,-2 8 0,1 2-7,0 0 0,2 1 1,0-1-1,4 34 1,18 75 140,-9-77-1,2-1 1,2-1-1,31 67 1,-35-93-123,-7-13-72,0 0 0,0 0 1,-1 1-1,0-1 0,2 13 0,-6-23-50,0 1 0,0-1 0,0 1 0,1-1-1,-1 1 1,0-1 0,0 1 0,0-1 0,0 1-1,0-1 1,0 0 0,0 1 0,0-1 0,0 1 0,0-1-1,0 1 1,-1-1 0,1 1 0,0-1 0,0 1-1,0-1 1,0 1 0,-1-1 0,1 0 0,0 1-1,-1-1 1,1 1 0,0-1 0,-1 0 0,1 1 0,0-1-1,-1 0 1,0 1 0,0-1-122,0 0 0,0 0 0,0 0 0,1 0 0,-1-1 0,0 1 0,0 0 1,0 0-1,0-1 0,0 1 0,0 0 0,0-1 0,0 1 0,0-2 0,-15-7-1158</inkml:trace>
  <inkml:trace contextRef="#ctx0" brushRef="#br0" timeOffset="1">0 444 11018,'12'0'4569,"14"0"-2896,0-1-97,3-2-720,2-3-304,9-4-808,5 1-576,14-3-1256,1 2 1239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39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10674,'0'0'32,"-34"2"5407,31-1-5149,1-1 1,-1 1 0,1 0-1,-1-1 1,1 1-1,-1 0 1,1 1 0,0-1-1,-1 0 1,1 1 0,-3 1-1,2 1-14,0 1 0,-1-1 0,1 0-1,1 1 1,-1-1 0,1 1 0,0 0 0,0 0-1,0 0 1,0 0 0,-1 11 0,0 3 234,-1 40 0,4-7-161,12 98-1,-8-122-291,0 0 12,0 0 1,2-1-1,13 38 0,-11-45-25,19 33 0,-22-45-75,-4-7-4,0 1 0,0-1 1,0 0-1,-1 1 0,1-1 1,0 0-1,0 1 1,-1-1-1,1 1 0,-1-1 1,0 1-1,1-1 1,-1 1-1,0-1 0,0 1 1,0 2-1,0-4 0,0 0 0,0 1-1,0-1 1,0 0-1,0 0 1,0 0 0,0 1-1,0-1 1,0 0 0,0 0-1,0 0 1,0 1 0,-1-1-1,1 0 1,0 0-1,0 0 1,0 0 0,0 1-1,0-1 1,-1 0 0,1 0-1,0 0 1,0 0 0,0 0-1,-1 0 1,1 1 0,0-1-1,0 0 1,0 0-1,-1 0 1,1 0 0,0 0-1,0 0 1,0 0 0,-1 0-1,1 0 1,0 0 0,0 0-1,-1 0 1,1 0 0,0 0-1,-11-6-1525,-8-10-1258,-3-8 1147</inkml:trace>
  <inkml:trace contextRef="#ctx0" brushRef="#br0" timeOffset="1">0 370 5865,'16'-8'3961,"-3"0"360,2 6-2056,-6-4-273,5 6-720,4 0-368,2 2-752,8 3-544,8-4 240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4:1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7346,'3'1'6092,"11"2"-3060,9 4-2818,-2 1 1,34 18-1,-20-9-16,-23-12-79,0 0 0,0 1 0,-1 1-1,1 0 1,17 15 0,-28-21-89,0 0 1,0 0-1,0 0 0,-1 0 0,1 0 1,0 0-1,-1 1 0,1-1 1,-1 0-1,1 0 0,-1 1 1,1-1-1,-1 0 0,0 1 1,0-1-1,0 0 0,0 1 1,0-1-1,0 0 0,0 1 1,0-1-1,0 0 0,-1 1 1,1-1-1,0 0 0,-1 1 1,1-1-1,-1 0 0,0 0 1,1 0-1,-1 1 0,-1 1 1,-3 3 101,-1 0 0,1 0 0,-1 0 1,-8 6-1,5-4-19,-22 18 253,18-15-264,1-1-1,0 1 1,1 1 0,-14 18 0,19-22-88,3-3-22,-1 0-1,1 1 1,0-1-1,-4 8 1,7-13-9,0 0 0,0 1 0,0-1 0,0 0 0,0 0 0,0 1 0,0-1 0,-1 0 0,1 1 0,0-1 1,0 0-1,0 1 0,0-1 0,0 0 0,0 0 0,0 1 0,1-1 0,-1 0 0,0 1 0,0-1 0,0 0 0,0 0 0,0 1 0,0-1 1,0 0-1,1 0 0,-1 1 0,0-1 0,0 0 0,0 0 0,1 1 0,0-1-44,-1 0 1,1 1-1,0-1 0,-1 0 1,1 0-1,0 0 0,0 0 1,-1 0-1,1 0 0,0 0 1,-1 0-1,2 0 0,1 0-281,0-1 1,0 0-1,0 1 0,0-1 0,-1-1 0,4 0 0,3-5-527,3 1 379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76 7778,'2'-1'204,"26"-25"3204,-27 24-2973,1 1 1,-1-1-1,1 0 0,-1 0 1,1 0-1,-1-1 1,0 1-1,0 0 1,0 0-1,0-1 0,-1 1 1,2-5-1,-2 6-320,0 1 0,0-1 0,-1 1 0,1-1 0,0 0 0,0 1 0,0-1 0,0 1 0,-1-1 0,1 1 0,0-1-1,-1 1 1,1-1 0,0 1 0,-1-1 0,1 1 0,-1-1 0,1 1 0,0 0 0,-1-1 0,1 1 0,-1-1 0,1 1 0,-1 0 0,0 0-1,1-1 1,-1 1 0,0 0 0,-1-1 136,0 0-1,-1 1 0,1 0 1,0-1-1,-1 1 0,1 0 1,-3 0-1,1 0-102,-1 1 0,1 0 0,0 0 0,0 0-1,0 0 1,0 1 0,0-1 0,0 1 0,-5 4 0,2-2-17,1 1 0,-1 0 1,2 1-1,-10 9 0,6-4-62,0 1 0,1 0 0,1 0 0,0 0 0,-7 18 0,10-18-50,0-1 1,1 0 0,0 1 0,1 0 0,0-1-1,1 1 1,0 16 0,2-21-14,-1-1-1,1 0 1,0 1-1,0-1 1,1 0-1,-1 0 1,1 0-1,1 0 1,-1 0-1,1 0 1,0-1-1,1 1 1,-1-1-1,1 0 1,5 6-1,-2-4-100,0-1 0,1 0 0,-1 0 0,1-1 0,0 0-1,1 0 1,-1-1 0,18 6 0,-20-8-69,1 0-1,0-1 1,0 0 0,-1 0 0,1 0 0,0-1-1,0 0 1,0 0 0,0-1 0,0 0 0,0 0-1,12-4 1,11-9-2767,-1 1 1180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0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7570,'2'8'3824,"2"-7"-599,2-1-1032,10-1-625,4-1-288,0-6-760,0-1-240,3 0-480,-2-6-496,6 6-1736,0 3 1567</inkml:trace>
  <inkml:trace contextRef="#ctx0" brushRef="#br0" timeOffset="1">208 0 7666,'-4'7'4169,"0"9"-1129,-33 39-719,39-28-65,-2 1-583,5 2-313,2-2-448,-7 1-200,5-3-344,-7-3-128,4-4-168,1-5-168,0-7-576,3 1-384,-7-11-784,5-1-3090,8-2 3458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9626,'-5'2'4872,"5"0"-2911,5-1 1774,6 0-3395,0 1 0,1 0 0,-1 1 0,0 0 1,17 8-1,-24-10-262,1 1-10,-1 0 0,1 0 1,0 0-1,-1 1 0,0 0 0,1 0 1,-1 0-1,0 0 0,-1 1 0,1-1 1,5 8-1,-7-9-49,-1 1 0,0-1 0,0 0-1,0 0 1,0 0 0,0 1 0,-1-1 0,1 0 0,-1 1 0,1-1 0,-1 1-1,0-1 1,0 1 0,0-1 0,0 1 0,0-1 0,-1 0 0,1 1-1,-1-1 1,1 1 0,-1-1 0,0 0 0,0 0 0,-1 3 0,-4 3 104,0 0 0,0 0 0,0 0 0,-1-1 0,-11 9 0,0 2 536,18-18-659,-2 2 323,8-1-51,67-8-181,-67 5-383,1 1-1,-1-1 1,1-1 0,-1 1-1,0-1 1,0 0 0,0 0 0,-1-1-1,1 0 1,-1 0 0,1 0 0,6-9-1,-1 0-1014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15 8010,'-3'-1'695,"2"1"-191,0-1 1,-1 1 0,1-1-1,0 0 1,-1 0 0,1 1-1,0-1 1,0 0-1,0 0 1,-1 0 0,0-2-1,2 3-401,-1-1 0,1 1-1,0 0 1,0 0 0,0 0-1,-1 0 1,1-1-1,0 1 1,0 0 0,0 0-1,-1 0 1,1 0 0,0 0-1,0 0 1,-1 0-1,1 0 1,0 0 0,0 0-1,-1 0 1,1 0 0,0 0-1,0 0 1,-1 0-1,1 0 1,0 0 0,0 0-1,-1 0 1,1 0 0,0 0-1,0 0 1,0 0-1,-1 0 1,1 0 0,0 1-1,0-1 1,0 0 0,-1 0-1,1 0 1,0 0-1,0 1 1,-1-1 0,-7 10 1229,1 2-912,1 0 1,1 0-1,0 0 0,0 0 1,-3 19-1,-7 66 149,13-69-459,1 0 0,1 0 0,4 29 0,-3-46-88,1-1 0,0 0-1,1 0 1,0-1-1,0 1 1,1 0 0,6 11-1,-7-17-150,0 1 0,0-1-1,0 0 1,0 0 0,1 0-1,-1 0 1,1 0 0,0-1-1,0 1 1,0-1 0,1 0-1,-1-1 1,1 1 0,0-1-1,9 4 1,12-2-512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12 11314,'-2'-1'701,"1"0"-1,0 0 1,0 0-1,0 0 1,-1 1-1,1-1 1,0 0-1,-3 0 1,-13-2 1713,10 2-1935,1 1-1,-1 0 0,-8 2 0,8-1-274,0 1 1,1-1-1,0 1 0,-1 0 0,1 1 1,0 0-1,-11 6 0,16-8-189,-1 0 0,1 0-1,-1 1 1,1-1 0,-1 0-1,1 0 1,0 1 0,0-1 0,0 1-1,0-1 1,0 1 0,0-1 0,0 1-1,0 0 1,0 0 0,1-1 0,-1 1-1,1 0 1,-1 0 0,1 0 0,0-1-1,0 1 1,0 0 0,0 0-1,0 0 1,0 0 0,0 0 0,1-1-1,-1 1 1,1 0 0,-1 0 0,1 0-1,1 2 1,0 0 2,1 0-1,-1 1 0,1-2 1,0 1-1,0 0 1,1 0-1,-1-1 1,8 6-1,2 0 115,19 10-1,-21-13 97,0 0 1,16 13-1,-26-18-188,0 0 1,0-1-1,0 1 1,0 0-1,-1 0 0,1 0 1,0 0-1,0 0 1,-1 0-1,1 0 0,0 0 1,-1 0-1,1 0 1,-1 1-1,1-1 0,-1 0 1,0 0-1,0 0 1,1 1-1,-1-1 0,0 0 1,0 3-1,-1-3 8,1 1-1,-1 0 1,0-1-1,0 1 1,1-1 0,-1 1-1,0-1 1,0 1-1,0-1 1,-1 0-1,1 0 1,0 1 0,0-1-1,-3 1 1,-3 3 52,0-1 1,0 0 0,0 0 0,-1-1-1,-12 4 1,17-6-143,-2 1-223,0 0 1,0-1 0,0 0 0,0 0-1,-1-1 1,-6 1 0,9-2-1421,7-3 638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62 359 12275,'0'7'5065,"-5"2"-3049,-2 2-199,-5 4-561,1 2-424,1 0-608,2-1-288,4-5-768,0-6-568,12-5 807</inkml:trace>
  <inkml:trace contextRef="#ctx0" brushRef="#br0" timeOffset="1">329 0 13251,'-1'31'5209,"-7"15"-3593,3 18-207,1 12-409,4 3-256,18-5-368,13-11-128,8-21-184,-1-6-48,-7-20-224,-5-9-336,-6-14-968,7-9-457,4-10 1129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8:4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9 295 11426,'-8'0'4689,"8"2"-2664,8-2-169,8 0-335,8 0-321,14-4-656,2-3-192,4 1-264,3-4-376,-9 5-968,6 4-793,4 1 1153</inkml:trace>
  <inkml:trace contextRef="#ctx0" brushRef="#br0" timeOffset="1">445 0 12627,'16'17'5233,"7"2"-3033,5 9-959,2 11-41,1 2-232,1 3-208,-7 5-224,-5-1-40,-10 6-200,-12 5-15,-12-3-121,-8-2-64,-6-3-176,0-7-241,3-12-631,2-7-440,2-18 632,4-10 208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1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 4393,'-6'-4'8396,"-7"-3"-3163,8 5-2191,11 5-2525,0-1-1,12 3 0,-2 0-427,0-1-1,-1-1 1,1-1 0,24 1 0,34-6 238,-47 1-155,1 1-1,43 4 0,-71-3-185,1 0 0,-1 0 0,0 0 0,1 0 0,-1 0 0,0 0 0,0 0 0,1 0 0,-1 0 0,0 0 0,0 0 0,1 0 0,-1 0 0,0 0 0,0 0 0,0 0 0,1 1 0,-1-1 0,0 0 0,0 0 0,0 0 0,1 0 0,-1 1 0,0-1 0,0 0 0,0 0 0,0 0 0,1 1 0,-1-1 0,0 0 0,0 0 0,0 1 0,0-1 0,0 0 0,0 0 0,0 1 0,0-1 0,0 0 0,0 0 0,0 1 0,0-1 0,0 0 0,0 0 0,0 1 0,0-1 0,0 0 0,0 0 0,0 1 0,0-1 0,0 0 0,0 0 0,-1 1 0,1-1 0,0 0 0,0 0 0,-1 1 0,-13 15-2072,7-8 834,-7 8 182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15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7626,'-1'1'415,"1"0"0,0 1 0,-1-1 1,1 0-1,-1 1 0,1-1 0,-1 0 1,0 1-1,1-1 0,-1 0 0,0 0 1,0 0-1,0 0 0,0 0 0,-1 1 1,2-2-364,-1 0 0,1 1 1,0-1-1,0 0 0,0 0 1,0 0-1,0 0 0,0 0 1,0 0-1,0 0 0,0 0 1,0 0-1,0 0 0,-1 0 1,1 1-1,0-1 0,0 0 1,0 0-1,0 0 0,0 0 1,0 0-1,0 0 0,0 0 1,0 0-1,0 1 0,0-1 1,0 0-1,0 0 0,0 0 1,0 0-1,0 0 0,0 0 1,0 0-1,0 0 0,0 1 1,0-1-1,1 0 0,-1 0 1,0 0-1,0 0 1,0 0-1,0 0 0,0 0 1,0 0-1,0 0 0,0 0 1,0 0-1,0 1 0,0-1 1,0 0-1,1 0 0,-1 0 1,0 0-1,0 0 0,0 0 1,0 0-1,0 0 0,0 0 1,8 2 1022,3 0-213,1-1-1,0-1 1,16 0-1,-2-1-177,30 1 364,88 1 530,-33 0-892,-109 0-1108,-4 1 601,-7-2-5156,7-1 4350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1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26 577 7378,'-4'13'630,"0"-1"446,0 1 1,1-1-1,-3 24 0,4-28-45,2-6-687,-1 0-1,0 1 1,1-1 0,-1 1-1,1 3 1,0-5-277,0-1-1,0 1 1,0 0 0,0-1 0,1 1 0,-1-1 0,0 1 0,0-1 0,0 1 0,1-1 0,-1 1 0,0-1 0,1 1 0,-1-1 0,0 1 0,1-1 0,-1 0 0,0 1 0,1-1-1,-1 0 1,1 1 0,-1-1 0,1 0 0,-1 1 0,1-1 0,-1 0 0,1 0 0,-1 0 0,1 1 0,0-1 0,0 0 0,1 0 1,-1 0 0,1 0 0,0 0 1,0 0-1,0 0 0,0 0 0,-1 0 0,1-1 1,0 1-1,0-1 0,0 1 0,-1-1 1,1 0-1,0 0 0,-1 0 0,1 0 0,-1 0 1,3-2-1,3-2 96,-1-1 1,10-13-1,-10 11-80,26-31 45,-1-1-1,-3-1 0,27-53 0,-40 66-106,-2-1-1,-1-1 1,-2 0 0,-1-1-1,-1 0 1,4-34 0,-4-15 54,-8 68-44,0 1 0,-1 0 0,0-1 0,-4-19 0,5 29-13,-1 0 0,0 0 0,1 0 0,-1 0 0,0 0 1,0 1-1,0-1 0,0 0 0,0 0 0,0 0 0,-1 1 0,1-1 1,-1 1-1,1-1 0,-1 1 0,1 0 0,-1-1 0,0 1 0,0 0 1,-3-2-1,3 3 16,-1-1 0,1 1 0,0 0 1,-1-1-1,1 1 0,-1 1 0,1-1 1,0 0-1,-1 0 0,1 1 0,0-1 1,0 1-1,-1 0 0,1 0 0,0 0 0,0 0 1,-4 2-1,1 0 49,0 1 0,1-1 1,-1 1-1,1 0 0,0 0 0,0 1 1,0-1-1,-6 10 0,6-6 43,-1 1-1,1-1 1,1 1-1,-6 17 1,5-5 38,0 0-1,2 0 1,0 0-1,1 25 1,2-21-85,1-1 1,1 1 0,1-1 0,1 0 0,1 0-1,1-1 1,2 0 0,0 0 0,1-1 0,1 0-1,26 39 1,-32-55-73,-1 0-1,1-1 1,0 1-1,1-1 1,-1 0-1,1-1 1,0 1-1,0-1 1,1 0 0,-1 0-1,1-1 1,0 0-1,0 0 1,0-1-1,0 0 1,11 2-1,32 7-149,-44-9-587,-11 0-325,-11 1-1303,0-2 229,-3 1 977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0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7554,'12'13'8755,"-7"-7"-8291,0 1 1,-1 0-1,5 10 1,-4-4-202,-2 0 0,0 1 0,0 0 0,-1 0 0,0 26 0,-8 71 491,5-100-698,-5 29 163,4-34-105,-1-8-41,-1-9-20,1-2-69,2 0 1,-1 0-1,2 1 0,-1-1 1,2 0-1,3-25 1,1 16-29,0 0 0,17-43 1,-20 60 37,1-1 0,-1 1 0,1 0 0,0 0 0,1 1 0,-1-1 0,1 1 0,0-1 0,5-4 0,-7 8 6,0-1 1,0 1 0,0-1-1,0 1 1,0 0 0,0 0-1,0 0 1,1 0 0,-1 1-1,0-1 1,1 0-1,-1 1 1,0 0 0,1-1-1,-1 1 1,0 0 0,1 0-1,-1 0 1,1 1 0,-1-1-1,0 1 1,1-1-1,-1 1 1,4 1 0,-2 0 22,-1 1-1,1-1 1,-1 1 0,0-1 0,0 1 0,0 0-1,0 0 1,0 0 0,-1 0 0,1 1-1,-1-1 1,0 1 0,0-1 0,0 1 0,-1 0-1,1 0 1,-1 0 0,2 7 0,0 6 111,-1 0 1,0 0-1,-1 21 1,0-13 1,-1 88 354,0-101-437,0-16-22,5-17-49,5-12-71,2 1 1,23-46-1,-35 78 89,7-12-17,-1 0 0,12-14 0,-16 24 17,0-1 0,0 1 0,0 0 1,0 0-1,0-1 0,1 2 0,-1-1 0,1 0 1,-1 0-1,1 1 0,0-1 0,-1 1 1,1 0-1,0 0 0,0 0 0,5-1 0,-6 2 4,-1 1 0,1-1-1,-1 0 1,1 0-1,-1 1 1,0-1-1,1 1 1,-1-1-1,1 1 1,-1-1 0,0 1-1,1 0 1,-1 0-1,0 0 1,0 0-1,0 0 1,0 0 0,1 0-1,-1 0 1,-1 0-1,1 0 1,0 1-1,0-1 1,0 0-1,-1 1 1,2 2 0,1 4 25,0 1 0,0 0 1,2 11-1,-3-11-7,9 44 50,-4-20-9,15 48 1,-21-80-111,-1 1 0,1-1 0,-1 0 0,1 0 0,-1 0 0,1 0 1,-1 0-1,1 0 0,0 0 0,0 0 0,1 2 0,-1-3 4,-1 0 1,0 0 0,0 0-1,0 0 1,1 0-1,-1 0 1,0 0 0,1 0-1,-1 0 1,0 1 0,0-1-1,1-1 1,-1 1-1,0 0 1,0 0 0,1 0-1,-1 0 1,0 0-1,0 0 1,1 0 0,-1 0-1,0 0 1,0 0 0,1 0-1,-1-1 1,0 1-1,0 0 1,0 0 0,1 0-1,-1-1 1,0 1-1,0 0 1,3-4-550,-1 1-1,-1 0 0,1-1 1,0 0-1,1-5 1,0 2-222,7-20-1190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1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51 9274,'-166'3'11378,"271"-11"-9779,-33 1-1429,311-14 78,-136 9-191,-189 8-33,0 3 0,70 7 0,-124-5-93,19 3-314,-23-4 347,1 0-1,-1 0 1,0 0-1,0 0 1,1 0-1,-1 1 1,0-1-1,0 0 1,1 0-1,-1 0 1,0 0 0,0 1-1,0-1 1,1 0-1,-1 0 1,0 0-1,0 1 1,0-1-1,0 0 1,1 0-1,-1 1 1,0-1 0,0 1-1,0-1-54,0 0-1,0 1 0,-1-1 1,1 1-1,0-1 0,0 1 1,0-1-1,-1 0 1,1 1-1,0-1 0,-1 0 1,1 1-1,0-1 1,-1 0-1,1 1 0,0-1 1,-1 0-1,1 0 0,-1 1 1,-17 10-2330,-9 1 1030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1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 8930,'-42'-32'3849,"40"38"-1785,2 10-271,0 11-169,1 6-152,0 18-424,3 1-151,0 2-249,3 5-120,2-11-192,1-4-80,0-2-136,0-11-56,-1-6-8,-1-6-240,-6-14-768,5-4-689,1-13 921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2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9858,'-63'27'4775,"12"-4"-3753,-9 3 60,-46 23 1076,105-48-2095,0-1 0,0 1 0,-1-1-1,1 1 1,0 0 0,0 0 0,0-1 0,0 1 0,0 0 0,0 0 0,0 0 0,0 0 0,0 0 0,0 1 0,1-1 0,-1 0 0,-1 2 0,2-3-31,0 1 1,0-1-1,0 1 0,1-1 1,-1 1-1,0-1 1,0 1-1,0-1 0,0 1 1,0-1-1,0 1 1,1-1-1,-1 0 1,0 1-1,0-1 0,1 1 1,-1-1-1,1 1 1,12 9 404,83 36 1076,-4-1-238,-72-35-709,-1 2-1,27 21 0,-40-29-463,-1 1 0,0-1 0,0 1 0,-1 0 0,0 0-1,0 1 1,0-1 0,0 1 0,-1 0 0,0 0 0,0 0-1,0 0 1,2 12 0,-4-14-85,1 1 0,-1 0 0,4 7 1,0-2-3584,-7-11 2517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3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6185,'1'-9'7369,"1"6"-4130,1 7-78,18 53-2160,-16-46-855,-1 1 0,0 0 0,0 0 0,-1 0 0,-1 0 0,2 21 0,-2-4 152,-2-11-109,1 0 0,1 0 0,1 0 0,6 20 0,-7-28-104,-1-8-93,-1 0 0,0 0-1,1 0 1,-1-1 0,1 1 0,0 0 0,0 0 0,1 2 0,-2-9-2805,-2-1-2679,-4-18 3560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3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7490,'6'1'12673,"11"0"-10270,9 0-2916,-17 0 551,8 0 39,0 0-1,33-2 1,20-9 9,45-3 0,-112 13-82,1 0 1,-1 0 0,0 0 0,0 0-1,0 1 1,1-1 0,-1 1-1,0 0 1,0 0 0,0 0-1,0 1 1,0-1 0,3 3-1,-3-2 12,-1 0 0,0 0-1,0 1 1,0-1 0,0 1 0,0-1-1,0 1 1,-1 0 0,1-1-1,-1 1 1,0 0 0,0 0-1,1 4 1,6 26 361,5 52 1,-6-37-106,4 40 199,6 37-271,-14-114-316,0 0-886,-1-1 1,0 0 0,0 17 0,-2-18-94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9:3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9274,'-14'-1'4161,"17"6"-1577,-3 1-527,12-1-209,1 0-247,11-2-521,11-3-240,6-7-320,4-2-136,-2-3-232,-2 0-40,-8 1-224,-2 5-360,-11-1-456,-4 7 528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244 107 3825,'-6'-7'7892,"0"-6"-5141,-4-7-1574,-11-16-76,19 34-1025,1 0 0,-1 0-1,0-1 1,0 1 0,0 0 0,0 0-1,0 1 1,0-1 0,-1 0 0,1 1-1,0-1 1,-1 1 0,1 0 0,-1 0-1,0 0 1,1 0 0,-1 0-1,0 1 1,0-1 0,0 1 0,1-1-1,-1 1 1,0 0 0,0 0 0,0 1-1,0-1 1,1 1 0,-1-1 0,0 1-1,0 0 1,1 0 0,-1 0 0,-2 2-1,-4 1-3,0 1-1,1 1 1,0 0-1,0 0 1,0 0-1,1 1 1,-11 13 0,14-15-54,-1 1 1,1 0 0,1 1 0,-1-1 0,1 1-1,0 0 1,0-1 0,1 1 0,0 0-1,0 1 1,1-1 0,0 0 0,0 0 0,1 1-1,0-1 1,0 0 0,2 15 0,0-13-4,0 0 0,1 0 0,0 1 0,0-1 0,1-1 0,0 1 0,0-1 0,1 1 1,0-1-1,1-1 0,-1 1 0,2-1 0,8 9 0,-6-8 12,1 1 0,20 12 0,-26-18-17,1-1 0,0 0-1,-1 0 1,1 0 0,0-1 0,0 0-1,0 0 1,0 0 0,0 0-1,7-1 1,-6 0 13,1-1 0,-1 1 1,0-1-1,0-1 0,0 1 0,0-1 0,0 0 0,0 0 1,0-1-1,0 0 0,-1 0 0,10-7 0,-13 8 3,1 0 1,-1 0-1,0 0 0,0 0 1,0-1-1,0 1 0,0-1 1,0 1-1,0-1 0,-1 0 1,1 0-1,-1 1 0,0-1 0,0 0 1,0 0-1,0-1 0,-1 1 1,1 0-1,-1 0 0,0 0 1,0 0-1,0 0 0,0-1 0,-1 1 1,1 0-1,-1 0 0,-1-4 1,0-1 45,-2 1 1,1-1-1,-1 1 0,0-1 1,-8-9-1,0 1 77,-16-14 0,20 21-64,-1 0 0,-20-14 0,27 22-71,-1-1 0,0 0 0,0 0 0,0 1 0,0-1 0,0 1 0,0 0 0,0 0 0,0 0 0,0 1 0,-1-1 0,1 1 0,0-1 0,0 1 0,-5 1 0,7-1-24,1 0 0,-1 0 1,1 0-1,-1 0 0,1 0 1,-1 0-1,1 0 0,0 0 1,-1 0-1,1 1 0,-1-1 1,1 0-1,-1 0 0,1 1 1,0-1-1,-1 0 0,1 1 1,0-1-1,-1 0 0,1 1 1,0-1-1,-1 0 0,1 1 1,0-1-1,0 1 0,0-1 1,-1 0-1,1 1 0,0-1 1,0 1-1,0-1 0,0 1 1,0-1-1,0 1 0,0-1 1,0 1-1,0-1 0,0 0 1,0 1-1,0-1 0,0 1 1,0-1-1,0 1 0,0-1 1,0 1-1,1-1 0,-1 0 1,0 1-1,0-1 0,1 1 1,-1-1-1,0 0 0,1 1 1,1 2-448,-1-1 1,1 0-1,0 0 1,0 0-1,0 0 0,0 0 1,4 3-1,-4-4 61,0 0-1,0-1 1,0 1-1,0 0 1,0-1 0,4 2-1,21-1-1162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4505,'-43'34'2877,"41"-33"-2579,0 1 0,0-1 1,0 0-1,-1 0 0,1 0 0,0 0 1,-1 0-1,1-1 0,0 1 1,-1-1-1,-3 1 0,-3 0 737,5 0-609,-56 11 5644,57-11-5394,8 1 272,178 2-226,55-1 57,-114-6-496,118 0 118,-169 5-166,92 14 1,-90-1-32,19 2 54,-75-15-189,-1-1 0,1 0 0,20-2 0,-89-3-5222,6-3 4144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7858,'-3'0'533,"0"0"-1,1 1 1,-1-1 0,1 1 0,-1 0 0,1 0-1,-1 0 1,1 0 0,0 0 0,-1 1 0,1-1 0,0 1-1,-3 1 1,-2 4 21,0 0 0,-7 8-1,9-8-436,1-1 0,0 1 0,0-1 0,1 1-1,-1 0 1,2 0 0,-1 1 0,1-1 0,0 1-1,0-1 1,1 1 0,0-1 0,1 1 0,0 0-1,0 0 1,0-1 0,1 1 0,0 0 0,1-1-1,2 8 1,-3-9-80,1 1 0,1-2 0,-1 1-1,1 0 1,0 0 0,1-1 0,-1 0 0,1 1-1,0-1 1,9 8 0,-9-10-13,0 0 1,0 0-1,0 0 0,0-1 0,1 1 1,0-1-1,-1 0 0,1-1 1,0 1-1,0-1 0,-1 0 0,1 0 1,0 0-1,10 0 0,-11-2 4,0 1 1,0 0-1,0-1 0,-1 0 0,1 0 0,0 0 0,0 0 0,-1 0 0,1-1 0,-1 0 0,1 1 0,-1-1 1,0-1-1,1 1 0,-1 0 0,0-1 0,-1 0 0,1 1 0,0-1 0,-1 0 0,0-1 0,1 1 1,-1 0-1,0-1 0,-1 1 0,1-1 0,-1 1 0,2-7 0,-1 0 77,0 0 1,-1 0-1,0 0 0,0-1 0,-1 1 0,-1 0 1,0 0-1,0 0 0,-3-10 0,3 18-64,0-1 0,0 0 0,0 1 0,-1-1 0,1 1 0,-1 0-1,1-1 1,-1 1 0,0 0 0,1 0 0,-1 0 0,0 0 0,-1 1-1,-3-4 1,2 3-6,1 0-1,-1 0 0,-1 1 1,1-1-1,0 1 0,0 0 1,0 0-1,-8 0 0,2 0-31,-1 1 0,0 1 0,1 0 0,-1 0 0,1 1 0,-20 6 0,27-6-139,-1-1 0,1 0 0,-1 1 0,1 0 0,-4 2 0,-6 8-3374,11-11 2286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1214 878 6289,'-24'-11'3221,"-29"-20"-1,32 16-2110,2 0 0,-1 0 0,-23-27 0,6 3-155,-73-60 0,-39-12-285,-50-40-250,155 115-364,-108-84 92,109 89-99,-74-40 0,31 30-25,-4-3-412,84 40-238,10 2-905,12 5-1807,-13-3 2928,16 3-1198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 9226,'-6'2'4561,"2"-2"-1832,7 1-905,-3-1-216,0 0-728,5-1-271,15-2-289,36-6-72,-39 5-728,-2-4-337,5-8 481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0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5209,'1'0'166,"-1"0"0,1 0 1,-1 0-1,1 0 0,-1 0 0,1 0 0,-1 0 0,1 0 0,-1 0 1,1 1-1,-1-1 0,1 0 0,-1 0 0,1 0 0,-1 1 1,1-1-1,-1 0 0,1 1 0,-1-1 0,0 0 0,1 1 0,-1-1 1,1 0-1,-1 1 0,0-1 0,0 1 0,1-1 0,-1 1 1,0-1-1,0 1 0,1-1 0,-1 1 0,0-1 0,0 1 0,1 3 428,-1 0 0,1 0 0,-1 0 0,0 4 0,0 2 179,2 14 865,1 0 0,7 33 0,-8-49-1475,1 1-1,-1-1 1,2 0 0,-1 0-1,1 0 1,0-1 0,1 1-1,0-1 1,0 0-1,7 8 1,-9-13-145,0 1 0,0-1 0,0 1 0,1-1 0,-1 0 0,0 0 0,1-1 1,-1 1-1,1-1 0,0 1 0,-1-1 0,1 0 0,0-1 0,0 1 0,0-1 0,-1 1 0,1-1 0,0 0 0,0-1 1,4 0-1,-4 0-17,-1 1 0,1-1 1,-1 0-1,0-1 1,0 1-1,0 0 1,0-1-1,0 0 0,0 0 1,0 0-1,0 0 1,-1 0-1,1-1 0,-1 1 1,1-1-1,-1 1 1,0-1-1,0 0 0,0 0 1,-1 0-1,1 0 1,1-4-1,-2 2-51,1 1 1,-1-1-1,0 1 1,-1-1-1,1 0 1,-1 0-1,0 1 1,0-1-1,-1 0 0,-1-8 1,0 3-126,-1 1 0,0 0 1,-1 0-1,-5-10 0,6 13 125,-1 1 0,1-1 0,-1 1 0,0 0 0,-1 0 0,1 1-1,-1-1 1,0 1 0,0 0 0,0 0 0,-7-4 0,7 6 51,0 0 0,1-1 1,-1 1-1,0 1 0,0-1 0,-1 1 0,1 0 1,0 0-1,0 1 0,-1-1 0,1 1 0,0 0 1,-10 2-1,12-1 11,0 0 1,0 0-1,-1 0 0,1 0 1,0 1-1,0-1 0,0 1 1,1 0-1,-1 0 0,0 0 1,-4 5-1,6-6 1,0 0 0,0 0 0,0 0 0,0 0 0,0 0 0,0 1 0,1-1 0,-1 0 0,0 0 0,1 1 0,-1-1 0,1 1 0,-1-1 0,1 0 0,0 1 0,0-1 0,-1 1 0,1-1 0,0 1 0,0-1 0,0 1 0,1-1 0,-1 1 0,0-1 0,1 0 0,-1 1 0,0-1 0,2 2 0,-1-2-4,0 1 0,0-1 0,0 0 0,0 0 0,0 0-1,1 0 1,-1 0 0,0 0 0,1 0 0,-1 0 0,1 0-1,-1-1 1,1 1 0,-1 0 0,1-1 0,-1 0 0,1 1-1,0-1 1,-1 0 0,3 0 0,4 1 2,0-1 0,0 0 0,8-2 0,52-10-1,18-2-6,-75 13 2,0 1 0,0 0 0,0 0-1,0 1 1,20 4 0,-26-3 40,0-1 0,0 1 1,0 0-1,-1 0 0,1 1 0,0-1 0,-1 1 0,0 0 1,0 0-1,0 0 0,0 1 0,0 0 0,0-1 0,-1 1 0,0 0 1,0 1-1,0-1 0,0 1 0,-1-1 0,0 1 0,0 0 1,0 0-1,0-1 0,-1 2 0,0-1 0,0 0 0,0 0 1,-1 0-1,1 0 0,-2 7 0,-1 4 467,0 1-1,-8 21 1,7-31-136,2-12-137,1-15-40,9-30-1165,2 0-1,30-78 1,-32 104-1361,-1 8 915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7138,'-5'0'751,"-1"0"1,1 1-1,0-1 1,-1 1-1,-5 1 1,8-1-575,0 1 0,0-1 0,1 0 1,-1 1-1,0 0 0,1-1 0,-1 1 1,1 0-1,0 1 0,-4 3 0,2-1 8,-1 1 0,1-1 1,1 1-1,-1 0 0,1 0 0,0 0 0,-3 9 0,5-12-151,0 0-1,1 0 1,-1-1-1,1 1 1,-1 0-1,1 0 1,0 0-1,0 0 1,0 0-1,0 0 1,1 0-1,-1 0 1,1 0-1,0-1 1,0 1-1,0 0 1,0 0-1,0-1 1,0 1-1,3 3 1,0-1-15,1-1 0,-1 1 0,1-1 1,0 0-1,1 0 0,-1 0 0,1-1 0,-1 0 1,1 0-1,0 0 0,0-1 0,8 3 0,-7-3-12,0 0 0,1-1-1,-1 0 1,0 0 0,0-1-1,1 0 1,-1 0 0,0 0-1,0-1 1,12-3-1,-16 4 22,-1-1-1,0 0 1,0 0-1,1 0 1,-1 0-1,0 0 0,0 0 1,0 0-1,0-1 1,-1 1-1,1-1 1,0 0-1,0 1 0,-1-1 1,1 0-1,-1 0 1,0 0-1,0 0 0,1 0 1,-1 0-1,-1 0 1,1 0-1,0-1 1,0 1-1,-1 0 0,1-1 1,-1 1-1,0 0 1,0-1-1,0 1 1,0 0-1,0-1 0,0 1 1,-1 0-1,1-1 1,-1 1-1,1 0 1,-1-1-1,0 1 0,0 0 1,0 0-1,0 0 1,0 0-1,-1 0 0,1 0 1,-1 0-1,-1-1 1,-1-2 23,-1 1 0,1 0 0,-1 0 0,0 0 0,0 1 0,-1 0 0,1 0 0,0 0 0,-1 1 0,-11-4 0,5 3-51,0 0 1,0 1 0,0 1 0,-19 0 0,29 0-78,-1 2-1,1-1 1,0 0 0,0 0-1,0 1 1,-1-1 0,1 1-1,-3 1 1,5-2-53,-1 1 1,0-1-1,0 1 1,0-1-1,1 1 1,-1-1 0,0 1-1,1 0 1,-1-1-1,1 1 1,-1 0-1,0 0 1,1-1-1,0 1 1,-1 0-1,1 0 1,-1 0-1,1 0 1,0 0-1,0 0 1,-1-1 0,1 3-1,0 12-1002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1109 1 8050,'-1'1'319,"0"0"1,-1 0 0,1 0 0,-1 0-1,1 0 1,-1 0 0,1-1-1,-1 1 1,0 0 0,1-1 0,-1 1-1,0-1 1,1 0 0,-1 1-1,0-1 1,0 0 0,-2 0 0,-9 1 385,-15 3 333,-51 16 0,-26 16-525,4-1-268,24-11-126,-120 38 51,-177 61-105,341-114-115,23-6-419,0-1-1,1 2 0,-1-1 0,-13 8 0,16-6-2538,6 2 1271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10018,'-13'4'616,"0"0"0,1 1-1,0 0 1,0 1 0,0 0-1,0 1 1,-19 16 0,22-16-485,1 0-1,0 1 1,1 0 0,-1 1 0,1-1-1,1 2 1,0-1 0,0 1 0,-7 17-1,11-22-88,0 0-1,1 0 0,-1 1 0,1-1 0,1 1 0,-1-1 0,1 7 0,0-10-34,0 1 1,0-1-1,0 0 0,1 1 1,-1-1-1,1 0 1,0 1-1,0-1 1,0 0-1,0 0 0,0 0 1,0 1-1,0-1 1,1-1-1,-1 1 1,1 0-1,-1 0 0,3 1 1,1 1-7,0-1 0,0 0 1,1 0-1,0 0 0,-1-1 0,1 0 1,0 0-1,0-1 0,0 1 0,0-1 1,0 0-1,0-1 0,0 0 0,0 0 1,1 0-1,-1 0 0,6-2 0,-1 0 2,0-1-1,0 0 1,0 0 0,0-1-1,-1 0 1,0-1-1,0-1 1,12-7-1,-19 11 4,0-1 0,0 1 0,0-1 0,0 0 0,0 0 0,-1 0 1,0 0-1,1 0 0,-1-1 0,2-5 0,-3 8 2,0-1 1,0 0-1,-1 0 1,1 0-1,-1 0 1,0 0-1,1 0 1,-1 0-1,0 0 1,0 0 0,0 0-1,0 0 1,-1-1-1,1 1 1,-1 1-1,1-1 1,-1 0-1,1 0 1,-1 0-1,0 0 1,0 0-1,-1-2 1,-3-1 19,0-1 0,0 1 0,-1 0-1,1 0 1,-1 1 0,0-1 0,0 1 0,0 0 0,-9-3 0,2 1-3,1 1 1,-1 1 0,0 0 0,-17-3 0,23 6-48,1 0-1,-1 1 1,1 0-1,-1 0 1,1 0-1,-1 1 1,-8 1-1,11-1-73,0 1 0,-1-1 1,1 1-1,0 0 0,0 0 0,0 0 0,0 1 1,0 0-1,1-1 0,-1 1 0,-4 5 0,-12 19-320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1248 0 8474,'-16'4'994,"1"1"0,-1 0 1,1 1-1,1 1 0,-22 13 1,-66 49 462,95-63-1381,-254 199 1309,7 11-988,118-99-364,53-45-62,-95 110 0,155-156-851,3 2-1,-31 50 1,31-41 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4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0 10002,'-23'27'2412,"-48"58"95,58-68-2287,1 0 0,1 1 1,-9 21-1,18-36-188,0 1 0,1-1 0,0 1 0,0-1 1,0 1-1,0 0 0,0-1 0,1 1 0,0 0 0,0 0 0,0-1 0,0 1 0,0 0 0,1-1 1,-1 1-1,1 0 0,0-1 0,0 1 0,1-1 0,-1 1 0,1-1 0,0 0 0,0 1 1,0-1-1,0 0 0,0 0 0,3 3 0,2-1-9,-1 0 1,1 0-1,0-1 1,0 0-1,0 0 0,1-1 1,0 1-1,15 3 1,-13-4-7,1-1 0,-1 0 0,1-1 0,0 0 0,0-1 1,17-1-1,-21-1 38,-1 1 0,0-1 0,1 0 0,-1 0 0,0-1 0,0 1 0,0-1 0,0-1 0,-1 1 1,1-1-1,-1 0 0,0 0 0,0-1 0,0 0 0,-1 0 0,0 0 0,0 0 0,0 0 0,0-1 0,-1 0 1,0 0-1,0 0 0,-1 0 0,1 0 0,-1 0 0,-1-1 0,1 1 0,0-11 0,-2 13 2,1 1 0,-1 0 0,0-1 0,-1 1-1,1-1 1,0 1 0,-1 0 0,0-1 0,0 1 0,0 0-1,0 0 1,-1 0 0,1 0 0,-1 0 0,0 0 0,1 0-1,-1 0 1,-1 1 0,-3-6 0,1 4-29,0 1 1,-1-1-1,1 1 0,-1 0 1,0 0-1,1 0 0,-1 1 1,0 0-1,-12-3 1,2 2-154,5 1-507,1 0-1,0-1 0,0 0 1,-9-5-1,-8-9-358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21 848 9306,'-1'0'197,"0"0"-1,0 1 1,0-1-1,0 0 1,0 0-1,0 0 1,0 0-1,0 0 1,0 0-1,1 0 1,-1 0-1,0 0 1,0 0-1,0 0 1,0-1-1,0 1 1,0 0-1,-1-1 1,2 0-155,0 1 0,-1 0 0,1-1 0,0 1 0,0-1 0,0 1 0,-1-1 0,1 1 0,0-1 0,0 1 0,0 0 0,0-1 0,0 1 0,0-1 0,0 1 0,0-1 0,0 1 0,0-1 0,0 1 0,0-1 0,1 1 0,-1-1 0,0 1 0,0 0 0,1-2 0,2-3 25,-1 0-1,2 0 1,-1 0 0,1 1 0,5-7-1,40-38 525,80-62-1,67-33-347,-4 3-172,193-188-392,-366 310-487,-16 14-730,-7 8 629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8858,'-10'7'779,"1"1"0,0 0-1,0 1 1,1 0 0,0 1 0,-12 18 0,17-24-665,0 1 0,0 0-1,1 0 1,0 0 0,0 1 0,0-1 0,1 0 0,-1 1 0,1-1 0,1 1-1,-1-1 1,1 1 0,0 0 0,0-1 0,1 1 0,-1-1 0,3 7 0,-3-9-91,1-1 1,0 1 0,0 0-1,1-1 1,-1 1 0,1-1-1,-1 1 1,1-1 0,0 0 0,0 0-1,0 0 1,0 0 0,0 0-1,0 0 1,4 2 0,-2-2-9,0 0-1,0 0 1,0-1 0,0 1 0,0-1 0,0 0 0,1 0 0,-1-1-1,6 1 1,0-1-2,-1-1-1,0 1 1,0-2 0,0 1-1,-1-1 1,1-1-1,0 1 1,-1-1-1,12-6 1,-13 5 14,0-1 0,0 0-1,0 0 1,-1 0 0,0-1 0,0 0 0,7-8 0,-11 11 40,1-1-1,0 0 1,-1 0 0,1 1 0,-1-2 0,0 1 0,-1 0 0,1 0 0,-1 0 0,0-1 0,0 1 0,0-1 0,0 1 0,-1-10 0,0 11-24,-1 0 1,0 0-1,0 0 0,0 0 1,0 0-1,0 0 0,-1 0 1,1 0-1,-1 1 1,0-1-1,0 1 0,0-1 1,0 1-1,0 0 0,-1-1 1,1 1-1,-1 0 0,1 1 1,-1-1-1,0 0 0,1 1 1,-1 0-1,0-1 1,0 1-1,0 0 0,0 0 1,0 1-1,-1-1 0,1 1 1,0 0-1,0-1 0,0 1 1,0 0-1,-6 2 1,-1 0-304,1 0 1,0 1 0,0 0 0,0 1 0,0 0 0,1 0-1,-1 1 1,-12 10 0,-8 11-482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38 8426,'-22'3'4674,"22"-3"-4631,0 0 0,0-1 1,0 1-1,0 0 0,0 0 0,0 0 0,0 0 0,1-1 1,-1 1-1,0 0 0,0 0 0,0 0 0,0 0 0,0-1 1,0 1-1,0 0 0,0 0 0,0 0 0,0 0 0,1 0 1,-1-1-1,0 1 0,0 0 0,0 0 0,0 0 0,0 0 1,0 0-1,1 0 0,-1 0 0,0 0 0,0 0 0,0 0 1,0 0-1,1-1 0,-1 1 0,0 0 0,0 0 0,0 0 1,0 0-1,1 0 0,5 0 211,1-1 0,11 1 0,8 0 1,531-24 656,-351 14-658,-139 11-149,75 10-1,15 1-2358,-141-12 1415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 8954,'0'0'237,"-1"0"1,1 0-1,0-1 0,0 1 1,0 0-1,0 0 0,-1 0 1,1-1-1,0 1 0,0 0 1,-1 0-1,1 0 1,0 0-1,0 0 0,0 0 1,-1 0-1,1-1 0,0 1 1,0 0-1,-1 0 0,1 0 1,0 0-1,-1 0 0,-6 9-157,3-1-2,0 1 0,0-1 0,1 1-1,0 0 1,1 1 0,-3 16 0,5-24-65,0 1 0,0-1 0,0 0 0,1 1 0,-1-1 0,1 0 0,-1 1 0,1-1 0,0 0 0,0 1 0,0-1 0,0 0 0,0 0 1,1 0-1,-1 0 0,1 0 0,2 2 0,1 1 26,0-1 0,0 0 0,0 0 0,9 5 0,-6-5 27,0-1-1,-1 1 1,1-1 0,0-1 0,1 0 0,-1 0-1,10 1 1,-14-2-12,0-1-1,0 1 1,0-1-1,-1 0 1,1-1-1,0 1 1,0-1-1,0 1 1,0-1-1,0-1 1,-1 1-1,1 0 1,0-1-1,-1 0 1,1 1-1,-1-2 1,4-2-1,-5 4-12,-1 0 1,1-1-1,-1 1 0,0-1 0,0 1 0,0-1 0,0 1 0,0-1 1,0 0-1,0 0 0,0 1 0,0-1 0,-1 0 0,1 0 0,-1 0 0,0 0 1,1 0-1,-1-4 0,0 4 15,-1-1-1,1 0 1,-1 0 0,0 1 0,0-1 0,0 0-1,0 1 1,0-1 0,-1 1 0,1-1-1,-4-3 1,-1 0 52,0 0 1,0 0-1,0 0 0,-1 1 0,1 0 0,-1 0 1,-14-6-1,11 7-118,1 0 1,-1 1-1,0 0 1,0 1 0,0 0-1,0 1 1,0 0-1,-1 0 1,-12 2-1,7 0-436,1 1 0,0 1 1,0 0-1,0 1 0,-21 8 0,-2 7-444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7426,'2'0'188,"-1"-1"0,0 1 0,1 0 0,-1-1 0,1 1 0,-1 0 1,1 0-1,-1 0 0,1 0 0,-1 0 0,0 1 0,1-1 0,-1 0 0,1 1 1,-1-1-1,3 2 0,24 12-137,-20-9 259,236 143 2249,-55-32-2176,499 242-155,-469-251-145,-168-78-4,0 3 1,48 39-1,-40-23-684,-41-36 337</inkml:trace>
  <inkml:trace contextRef="#ctx0" brushRef="#br0" timeOffset="1">1738 835 6401,'-26'26'2863,"22"-22"-2553,0-1 0,1 0 0,-1 1 1,1 0-1,0-1 0,0 1 0,0 1 0,0-1 1,1 0-1,-4 10 0,5-13-208,1 1 1,0 0-1,-1 0 1,1 0-1,0-1 1,0 1-1,0 0 1,0 0-1,1 0 0,-1-1 1,0 1-1,1 0 1,-1 0-1,1-1 1,0 1-1,0 0 1,0 1-1,1-1-16,0 1 0,0-1 1,0 0-1,0 0 0,0 0 0,0 0 0,0 0 0,1 0 1,4 2-1,-2-2-3,0 1 1,1-1 0,-1 0-1,1 0 1,0-1 0,-1 0-1,1 0 1,0 0-1,11 0 1,-11-2-39,0 0 0,0 0 0,0-1-1,0 0 1,0 0 0,-1 0 0,1 0 0,-1-1-1,1 0 1,-1 0 0,0-1 0,0 1 0,0-1 0,-1 0-1,1 0 1,-1-1 0,0 1 0,0-1 0,-1 0-1,1 0 1,-1 0 0,0-1 0,-1 1 0,1-1 0,-1 0-1,0 1 1,0-1 0,-1 0 0,0 0 0,0 0-1,0 0 1,-1-9 0,0 11-30,0 0 0,-1 0 1,0-1-1,0 1 0,0 0 0,0 0 0,-1 1 1,1-1-1,-1 0 0,0 0 0,0 1 0,0-1 1,-1 1-1,1 0 0,-1-1 0,0 1 0,0 0 1,-6-4-1,2 2-204,-1 0-1,1 1 1,0 0 0,-1 1 0,0-1 0,0 1 0,0 1 0,-12-3-1,-19-1-370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0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5705,'25'10'3426,"-14"-6"-2073,0 0 0,0 0 0,0-1 0,20 3 0,-29-6-1209,1 1 1,0-1-1,-1 0 0,1-1 1,0 1-1,-1 0 0,1-1 1,-1 1-1,1-1 1,-1 0-1,1 0 0,-1 0 1,1 0-1,-1 0 0,0-1 1,1 1-1,-1-1 1,0 1-1,0-1 0,0 0 1,0 0-1,-1 0 0,1 0 1,0 0-1,2-4 1,-1 0-82,-1 0 0,1 1 0,-1-1 1,0 0-1,-1-1 0,0 1 0,1 0 1,-2 0-1,1-1 0,-1 1 0,0 0 1,0-1-1,-2-7 0,2 12-55,-1 0 1,1-1-1,-1 1 1,0 0-1,0 0 1,1 0-1,-2 0 0,1 0 1,0 0-1,0 0 1,0 0-1,-1 0 0,1 0 1,-1 1-1,-3-4 1,4 4-7,-1 1 1,0-1 0,1 0-1,-1 0 1,0 1 0,0-1-1,0 1 1,0-1 0,0 1-1,0 0 1,1 0 0,-1-1-1,0 2 1,0-1 0,0 0-1,0 0 1,0 1 0,0-1-1,-2 1 1,2 0-2,0 0-1,0 0 1,0-1 0,0 1-1,0 0 1,1 1-1,-1-1 1,0 0 0,1 0-1,-1 1 1,1-1-1,-1 1 1,1 0 0,-2 1-1,1 1 7,1-1 1,-1 0-1,0 1 0,1-1 0,0 1 0,0-1 1,-1 6-1,1 0 72,0 1 0,1-1 1,0 0-1,1 0 1,2 17-1,-1-17 37,1 0 0,0 1 1,0-1-1,1 0 0,0 0 0,1-1 1,0 1-1,0-1 0,1 0 0,0-1 1,9 10-1,-10-11-99,1-1 0,0 0-1,0-1 1,0 1 0,0-1 0,1-1 0,0 1 0,-1-1-1,1 0 1,0 0 0,1-1 0,-1 0 0,0-1 0,1 1-1,9 0 1,-6-2 133,-1-1 1,16-2-1,26-9 58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606 758 8962,'-69'-57'3881,"38"27"-1961,-1 4-504,-14-21-367,-6 1-185,-12-16-312,3-3-136,1-12-232,1-4-72,13 6-80,6 7-16,15 19-32,10 11-40,10 15-112,5 10-120,12 19-608,-2 6-616,13 23 951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1187 11 7074,'-5'-2'758,"-1"0"1,1 0 0,-1 1 0,1 0 0,-1 0 0,0 0 0,0 1 0,1 0 0,-1 0 0,-7 1 0,-10 1 469,-27 8 0,50-10-1205,-98 23 1531,-47 10-390,-182 11-24,2-23-998,267-21-156,31 0-1375,-37 5 0,106-15-4823,1 2 4261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945 436 9298,'-16'-8'4711,"-3"-7"-2598,-4-2-910,-137-74 2299,-89-32-2507,127 61-854,-54-23-99,158 78-333,0 1 0,0 0 1,-1 2-1,0 0 0,0 1 0,-37-1 1,46 5-628,10-1 867,-1 0 0,1 0 1,0 0-1,0 0 0,0 0 0,0 0 1,0 0-1,0 0 0,0 0 1,0 0-1,0 0 0,-1 0 1,1 0-1,0 1 0,0-1 0,0 0 1,0 0-1,0 0 0,0 0 1,0 0-1,0 0 0,0 0 0,0 0 1,0 0-1,0 1 0,0-1 1,0 0-1,0 0 0,0 0 1,0 0-1,0 0 0,0 0 0,0 0 1,0 1-1,0-1 0,0 0 1,0 0-1,0 0 0,0 0 0,1 2-343,0-1 0,0 0 0,0 0 0,1 1 0,-1-1 0,1 0-1,-1 0 1,3 1 0,19 11-1111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905 1 9402,'-20'4'3528,"-29"10"0,-50 26-1202,-76 40-677,-149 64-865,131-78-1595,150-58-1420,41-7 1109,5 0 36,10 5-174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783 0 10362,'-23'3'4329,"-6"3"-2544,-4 6-489,-5 10-24,-11 2-264,-5 2-192,-5 3-351,0-3-137,-4-2-128,-4-4-32,-6-6-72,-3-7-48,16-4-88,10-3-128,22 0-480,9 0-393,16-2-1951,10 0 1927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 11891,'-30'29'4176,"-16"7"-3615,5 2-177,-4 9 160,-2 5-16,2-2-88,3-3-64,10-4-208,-2-9-56,16-6-40,-8-9-168,15-7-584,5-2-512,5-10 680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12 609 7106,'-12'28'2984,"27"-54"-1528,9-5-343,10-23-89,5-7-240,7-11-368,5-4-176,2 1-192,-2 5-24,-6 12-8,-6 9-88,-5 17-416,-7 8-400,-13 16 520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9378,'-12'0'3649,"7"-4"-2593,7 3-216,4 1 104,-6-1-151,0-1-97,33 2-360,43 3-168,-18 0-112,9 3-16,10-6-8,-1-5-16,-2 5 0,-5-4-8,-17 7-104,-5-1-208,-15 4-728,-3-2 671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37 210 8866,'-36'40'3449,"36"-42"-2281,6-4-304,18-4 24,4-4-88,13-3-207,-2-4-161,14-7-320,6-4-48,1-4-40,3 3 0,-9 8-336,-9 6-297,-10 12-1199,-8 7 1120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0:59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7017,'-4'13'3505,"2"-8"-608,0 2-1785,16 0-312,7 3-8,8 2-167,12 8-137,7 4-264,5 3-72,6-5-64,0 1-8,-4-7-24,3-3-24,-6 5-16,-1-6 32,-11 0-712,-6-3-785,-14-2 929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0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7298,'0'2'499,"1"0"1,0 0 0,-1 0 0,1 0 0,0-1 0,0 1-1,0 0 1,0 0 0,2 1 0,-2-2-272,0-1-1,0 1 1,0 0 0,0-1-1,1 1 1,-1-1 0,0 1-1,0-1 1,0 0 0,1 1-1,-1-1 1,0 0 0,0 0-1,1 0 1,-1 0 0,0 0-1,2 0 1,6-1 42,-1-1 0,1 1-1,-1-1 1,1-1 0,-1 0-1,0 0 1,0 0 0,0-1 0,-1-1-1,1 1 1,8-8 0,-6 4-201,-1 0 1,0-1-1,0 0 1,-1 0-1,0-1 1,0 0-1,6-12 1,-11 17-48,-1 0 1,0 0-1,0 0 1,0 0-1,0-1 0,-1 1 1,0 0-1,0-1 0,0 1 1,0-1-1,-1 1 1,0-1-1,-2-10 0,1 11 1,0 1-1,0-1 1,-1 1-1,0-1 0,0 1 1,0 0-1,0 0 1,0 0-1,-1 0 1,0 0-1,0 0 1,0 1-1,0-1 0,-1 1 1,1 0-1,-5-3 1,1 2 8,1 0 1,-1 1-1,0 0 1,0 0-1,0 1 1,0 0-1,0 0 1,0 0-1,-1 1 1,1 0-1,-1 1 1,1-1-1,-1 1 1,1 1-1,-9 1 1,13-2-10,1 1 0,-1-1 0,1 1 1,-1 0-1,1 0 0,0 0 0,-1 0 0,1 0 0,0 0 0,0 1 1,0-1-1,-1 1 0,2-1 0,-1 1 0,0 0 0,0 0 1,1 0-1,-1 0 0,1 0 0,-1 0 0,1 0 0,0 1 0,0-1 1,0 0-1,0 1 0,0-1 0,1 1 0,-1-1 0,1 1 1,-1 4-1,0 5 12,1-1 1,1 1 0,0-1 0,0 1-1,1-1 1,0 1 0,5 12 0,33 78 177,39 54 601,-39-80-232,-30-57-300,11 30-1,-19-42-217,0-1-1,-1 0 1,1 1 0,-1-1 0,-1 1-1,1 0 1,-1-1 0,-1 13 0,1-17-47,-1-1 0,1 1 0,0 0 0,-1-1 0,1 1 1,-1 0-1,0-1 0,1 1 0,-1-1 0,0 1 0,0-1 0,0 0 1,0 1-1,0-1 0,-1 0 0,1 0 0,0 0 0,-2 2 1,1-2 3,-1 0 1,1 0-1,-1 0 1,1 0-1,-1 0 1,1 0 0,-1-1-1,0 1 1,1-1-1,-5 0 1,-2 0-65,0-1 1,1 0-1,-1 0 1,1-1-1,-1 0 0,-8-4 1,11 4-179,0 0 0,0-1 1,0 0-1,1 0 1,-1 0-1,1-1 0,-1 0 1,1 0-1,1 0 1,-8-9-1,-11-18-734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7930,'2'4'3304,"1"4"-1919,1 20-761,7 11-64,-2 23-144,13 13-56,4 15-136,2 5-88,4-8-96,-4-3-24,2-17-344,2-10-768,0-16 736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 4737,'-1'-1'164,"0"0"1,0 1-1,0-1 0,0 1 1,0-1-1,0 1 0,0-1 0,0 1 1,0 0-1,0-1 0,0 1 1,-1 0-1,1 0 0,0 0 1,0 0-1,0 0 0,0 0 1,0 0-1,-2 1 0,1 0-63,1-1-1,-1 1 1,1 0-1,0 0 0,-1 0 1,1 0-1,0 0 1,0 1-1,0-1 1,-1 0-1,1 1 1,1-1-1,-1 0 1,-1 2-1,-2 5 61,1 0 0,0 0 0,0 1 0,-2 11-1,3-12-80,-3 15 117,1 0 1,2 0-1,0 0 0,3 47 1,19 94 426,-1-57-276,57 176 0,70 95-212,-105-289-107,71 113 0,-55-113-817,3-3 0,89 98 1,-130-164-35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734 1 2569,'0'9'2600,"0"-4"-2037,0 0 0,0 1 0,-1-1 0,1 0 0,-1-1 0,0 1 0,-1 0 0,-1 6 0,-11 18 229,-1 0 1,-23 34-1,-4 11-237,-34 84-1,32-63-366,-94 179-11,83-166-152,-16 44-18,-79 246 0,121-305-1324,-16 95 0,37-132 451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 3057,'-22'-20'6448,"22"24"-6086,-2 64 129,1-17-246,5 58 0,7-33-33,39 130 0,-43-181-190,48 161 48,89 200 0,-55-182-48,62 149 28,-40-94 38,-7-15 25,-58-138 2,-33-79-876,31 47 1,-32-58 213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1 3457,'-26'33'1416,"-37"64"-640,28-22 184,-9 19 273,-3 6-9,1 12-200,-2 2-160,4 1-320,3 2-127,12-8-257,6-7-80,6-14-144,14-5-240,-9-25-865,4-9-1151,7-19 1448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4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81 3761,'-4'7'1869,"4"-6"-1489,0 0 0,0-1-1,-1 1 1,1 0 0,0 0-1,-1-1 1,1 1 0,0-1 0,-1 1-1,1 0 1,-1-1 0,1 1-1,-1-1 1,1 1 0,-1-1-1,0 1 1,1-1 0,-1 1-1,1-1 1,-1 0 0,0 1-1,0-1 1,1 0 0,-1 0 0,0 1-1,1-1 1,-1 0 0,0 0-1,-1 0 1,2 0-196,2-2 129,35-22-81,-25 17-173,-1 0 0,1-1-1,-1-1 1,15-16 0,-20 19 16,-6 5-51,1 0 0,0 0-1,0 0 1,0 0 0,-1 0-1,1 0 1,0 0 0,0 1 0,0-1-1,0 0 1,0 1 0,0-1-1,1 0 1,-1 1 0,2-1 0,-3 1 66,0 0 44,0 0 39,0 0 24,1 42 407,-2 19-442,-2-17-8,-1 55 44,4-83-179,2-1 1,-1 1-1,2-1 1,5 21-1,2-14-42,-4-15-2833,-6-6 1903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4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45 5577,'-39'10'3017,"37"-11"-561,2 1-463,1 1-385,-1-1-216,0 0-271,0-1-105,15-2-200,11-3-104,37-12-200,-32 10-88,-1 2-192,-2-1-64,-12 4-87,-1 1-41,-7 2-305,-7 0-631,3 5 600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4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84 5121,'-43'1'2462,"42"-1"-2220,0 0 1,0 0-1,-1 0 1,1 0-1,0 0 1,0 0-1,0 1 1,0-1-1,0 0 1,0 1-1,0-1 1,0 1-1,0-1 1,0 1-1,0 0 1,-1 0-1,1 0 116,1-1 0,-1 0 0,1 1-1,0-1 1,-1 0 0,1 1-1,-1-1 1,1 0 0,-1 0-1,1 0 1,-1 1 0,1-1-1,-1 0 1,1 0 0,-1 0 0,1 0-1,-2 0 1,10-6 1081,10-1-1275,0-1 1,-1-1-1,31-21 0,-38 23-31,0 0 0,13-13 0,-24 21-68,0 0-1,0 1 1,1-1 0,-1 0-1,0 1 1,1-1-1,-1 1 1,1-1 0,-1 1-1,1-1 1,0 1 0,0 1-1,-3 11 11,1-7-54,-2 7 32,2 0 1,-1 1-1,0 17 1,3-10 19,1 0 0,0 0 1,2 0-1,10 41 0,-10-50-173,0 1 0,1 26 0,-3 2-4795,-1-35 3610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48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6489,'-71'16'3417,"71"-14"-464,9 0-1065,3 1-272,8 0-119,10-3-297,-1 1-136,7-4-352,-4 3-151,-6 2-249,0-2-120,-10 5-216,-3-4-448,-5 5-697,-3-1 737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9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90 126 2449,'-1'-5'9063,"-2"0"-3627,3 4-5179,-1 1-1,1-1 0,-1 1 0,0-1 0,1 1 0,-1-1 1,0 1-1,1 0 0,-1-1 0,0 1 0,0 0 0,0-1 0,-1 1-265,0 0 0,1 0 0,-1 0 0,0 0-1,0 0 1,1 0 0,-1 0 0,0 1-1,1-1 1,-1 1 0,1-1 0,-1 1 0,1 0-1,-1-1 1,1 1 0,-3 2 0,-1 0 62,2-1-31,0-1-1,0 1 0,1 0 0,-1 0 0,0 0 0,1 0 0,0 1 1,0-1-1,-1 1 0,2-1 0,-1 1 0,0 0 0,0 0 0,1 0 1,-3 5-1,4-5-12,-1-1 1,0 1-1,1-1 1,-1 1 0,1 0-1,0-1 1,0 1-1,0 0 1,0-1-1,0 1 1,1 0-1,-1-1 1,1 1 0,0-1-1,-1 1 1,1-1-1,0 1 1,1-1-1,-1 1 1,0-1-1,1 0 1,-1 0 0,1 0-1,0 0 1,0 0-1,-1 0 1,1 0-1,1 0 1,2 1-1,6 2 4,-1 0-1,1-1 1,0 0-1,0-1 1,23 4-1,-22-6-9,0 0-1,0 0 1,0-2-1,1 1 1,-1-1-1,13-3 1,-21 3 1,1-1 0,0 1 0,-1-1 0,1 0 1,-1 0-1,1 0 0,-1-1 0,0 1 0,0-1 0,0 0 0,-1 0 0,1-1 1,-1 1-1,1-1 0,-1 1 0,0-1 0,4-8 0,-6 10 6,1-1-1,-1 0 0,0 0 1,0 0-1,0 0 1,-1 1-1,1-1 1,-1 0-1,0-1 0,1 1 1,-1 0-1,-1 0 1,1-4-1,-2 2 15,1 0-1,0 0 1,-1 0-1,0 1 1,0-1 0,0 1-1,-5-7 1,-2-1 66,0 1 0,-1 0 0,-1 0 0,-18-14 0,21 19-33,0 0-1,0 0 1,-1 0-1,0 1 1,-17-6 0,24 10-53,-1-1 1,0 2-1,0-1 1,0 0-1,1 1 1,-1-1 0,0 1-1,0 0 1,0 0-1,0 0 1,0 0-1,0 0 1,0 1-1,0 0 1,0-1 0,1 1-1,-1 0 1,0 0-1,0 0 1,1 1-1,-1-1 1,1 1-1,-1 0 1,-2 2-1,2 0-41,0-1-1,0 1 0,0 0 1,1 0-1,0 0 0,0 0 1,0 0-1,0 0 1,0 1-1,-1 7 0,2-10-99,1 1 0,-1-1 0,1 0 0,0 1 1,0-1-1,0 1 0,0-1 0,0 0 0,0 1 0,1-1 0,-1 0 0,1 1 0,-1-1 0,1 0 0,0 0 0,0 0 0,0 0 0,0 1 0,0-1 0,1 0 0,-1-1 1,1 1-1,1 2 0,1-2-65,-1 1 1,1-1-1,0-1 1,4 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0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8 172 12579,'2'1'499,"0"-1"0,0 1 0,0-1 0,0 1 0,0-1 0,0 0 0,0 0 0,0 0 0,-1 0 0,1 0 0,0 0 0,0-1 0,2 0 0,0 0-225,-1 0 1,1-1 0,-1 1-1,1-1 1,-1 0 0,4-3-1,2-2-213,-1 0-1,1-1 0,9-13 1,-13 15-32,0 0 0,-1-1 0,0 0 0,5-10 0,-8 14-18,1 1 0,-1-1 1,-1 0-1,1 1 1,0-1-1,-1 0 1,1 0-1,-1 0 1,0 1-1,0-1 0,0 0 1,0 0-1,0 0 1,-1 1-1,-1-6 1,1 6 2,0 0 0,0 1 1,0-1-1,0 1 0,0-1 1,-1 1-1,1 0 0,0 0 0,-1-1 1,1 1-1,-1 0 0,0 0 1,1 0-1,-1 1 0,0-1 1,0 0-1,1 0 0,-1 1 0,0-1 1,0 1-1,0 0 0,0 0 1,1 0-1,-1 0 0,-4 0 1,2 0 21,0 0 0,0 1 1,0-1-1,0 1 0,0 0 1,0 0-1,1 0 0,-1 1 1,0-1-1,0 1 1,-4 3-1,5-2 18,-1 0 0,1 0 0,-1 1 0,1 0-1,0-1 1,1 1 0,-1 0 0,1 1 0,0-1 0,0 0 0,0 1 0,0-1 0,1 1 0,-2 7-1,1 0 30,0 0 0,1 0 0,1 0 0,1 21 0,0-25-62,0 0 0,1-1 0,0 1 0,0 0 0,1-1 0,0 0 0,0 0 0,5 8 1,-6-12-31,0 0 0,0 1 1,0-1-1,1 0 0,-1 0 1,1-1-1,0 1 0,0 0 1,0-1-1,0 0 0,0 1 1,0-1-1,1-1 0,-1 1 1,1 0-1,0-1 0,-1 0 1,5 1-1,-5-1-133,0-1 0,0 0 0,0-1 0,0 1 0,0 0 0,0-1 0,0 0 0,0 0 0,-1 0 0,1 0 0,0 0 0,-1 0 0,1-1 0,0 1 0,2-3 0,25-19-671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09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26 5129,'0'0'526,"0"-1"0,0 1 0,0 0 0,0-1 0,0 1 0,0 0 0,0 0 0,-1-1 0,1 1 0,0 0 0,0-1 0,0 1 0,0 0 0,0-1 0,-1 1 0,1 0 0,0 0 0,0-1 0,-1 1 0,1 0 0,-8-3 1879,-8 4-2444,14 0 101,-1-1-1,1 1 1,0 0-1,0 0 1,0 0-1,0 0 1,0 1-1,-3 1 1,2-1-25,-1 0 10,0 1 1,0 0-1,1 0 0,-1 0 1,1 0-1,-1 1 0,1 0 0,0-1 1,0 1-1,1 0 0,-1 0 1,1 1-1,0-1 0,-3 7 1,4-7-19,0 0 1,1 0 0,-1 0 0,1 0 0,0 0 0,-1 0 0,2 0 0,-1 1 0,0-1-1,1 0 1,0 0 0,1 4 0,-1-5-23,1-1-1,-1 1 0,0 0 1,1-1-1,0 1 1,0-1-1,-1 0 0,1 1 1,1-1-1,-1 0 1,0 0-1,0 0 1,1-1-1,-1 1 0,1 0 1,0-1-1,2 2 1,1-1-3,0 0 1,0 0-1,1-1 0,-1 1 1,0-1-1,1-1 1,-1 1-1,0-1 1,1 0-1,-1 0 1,1-1-1,10-2 0,-14 2 9,0 0-1,-1 0 0,1 0 0,0 0 1,0 0-1,0-1 0,-1 1 1,1-1-1,-1 1 0,1-1 0,-1 0 1,0 0-1,0 0 0,0-1 0,0 1 1,0 0-1,0-1 0,0 1 0,-1-1 1,1 0-1,-1 1 0,0-1 0,0 0 1,0 0-1,0 0 0,-1 0 1,1 0-1,0-5 0,-1 2 67,-1 0 1,1-1-1,-1 1 0,0 0 0,-1-1 0,0 1 1,0 0-1,0 0 0,0 0 0,-1 1 1,0-1-1,0 1 0,-1-1 0,-6-6 0,8 8-47,-1 1 1,0 1-1,0-1 0,0 0 0,-1 1 0,1 0 0,0 0 0,-1 0 0,0 0 0,-5-2 0,6 3-54,0 0 1,0 1-1,0-1 0,-1 1 0,1 0 1,0 0-1,0 0 0,0 0 1,0 0-1,0 1 0,0 0 1,0-1-1,0 1 0,0 0 0,-3 2 1,3-2-273,0 1 1,0 0-1,0-1 1,0 1-1,1 0 0,-1 0 1,1 1-1,-4 3 1,-4 6-742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33 6465,'-9'-1'2071,"0"0"-1,0 0 0,0-1 1,-14-5-1,39 1 1508,37 1-3217,77 3-1,-52 2-202,804-7 610,-876 7-790,11 0 102,-17 0-98,1 0 1,-1 0-1,1 0 1,-1 1-1,1-1 1,0 0-1,-1 0 1,1 0 0,-1 1-1,1-1 1,-1 0-1,1 0 1,-1 1-1,1-1 1,-1 0-1,1 1 1,-1-1-1,0 1 1,1-1-1,-1 1 1,1 0-1,-1-1-22,0 0 0,0 0 0,0 1 0,0-1 0,0 0 0,0 0 0,0 1 0,0-1 0,0 0 0,0 0 0,0 0 0,0 1 0,0-1 0,0 0 0,0 0 0,0 0 0,0 1 0,0-1 0,0 0 0,0 0 0,0 0 0,0 1 0,0-1-1,-1 0 1,1 0 0,0 0 0,0 0 0,0 1 0,0-1 0,0 0 0,-1 0 0,1 0 0,0 0 0,0 0 0,0 0 0,-1 1 0,1-1 0,0 0 0,-10 2-1294,9-2 1234,-15 1-1096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123 103 6865,'0'-5'687,"0"0"-1,-1 0 0,1 0 0,-1 0 0,0 0 0,-1 0 0,1 0 0,-3-6 0,3 10-527,0-1 0,0 0 1,0 1-1,0-1 0,0 1 0,0-1 1,0 1-1,-1-1 0,1 1 0,-1 0 0,1 0 1,-1 0-1,1 0 0,-1 0 0,0 0 1,1 0-1,-1 0 0,0 1 0,0-1 0,1 1 1,-1-1-1,0 1 0,0 0 0,0-1 0,-2 1 1,1 0-88,1 0 0,-1 1 0,0-1 0,1 0 0,-1 1 0,1 0 0,-1-1 0,1 1 0,-1 0 0,1 0 0,0 1 0,-1-1 0,1 0 0,0 1 0,0-1 0,0 1 0,-2 2 0,1-1-36,0 1 0,1-1 0,0 1 0,0-1 0,0 1 1,0 0-1,0-1 0,1 1 0,-1 0 0,0 5 0,1-2-33,0-1 0,0 1 0,1-1 0,-1 1 1,1 0-1,1-1 0,-1 1 0,1-1 0,1 1 0,-1-1 0,1 1 0,0-1 0,5 11 0,-4-13-3,0 0 0,0-1 0,0 1 0,0-1 0,1 0 0,-1 0 0,1 0 0,0 0 0,0-1 0,0 1 0,0-1 0,0 0 0,0 0 0,1-1 0,-1 1 0,1-1 0,0 0 0,-1 0 0,8 0 0,-1 0 0,0-1 1,0 0-1,-1 0 0,1-1 1,0-1-1,-1 0 0,14-4 1,-18 4 2,0 0 0,0 0 1,-1-1-1,1 0 0,-1 0 0,0 0 1,0-1-1,0 0 0,0 0 1,-1 0-1,1 0 0,-1-1 0,0 0 1,-1 0-1,1 0 0,4-9 0,-5 8 17,-1 0-1,1-1 0,-1 1 0,-1-1 0,1 1 0,-1-1 0,0 1 1,-1-1-1,0 0 0,0 0 0,0 1 0,-1-1 0,0 0 0,-3-11 0,4 16-6,-1-1 0,0 1 0,0-1 0,0 1-1,-1 0 1,1-1 0,-1 1 0,1 0-1,-1 0 1,0 0 0,1 0 0,-1 0 0,0 0-1,0 0 1,-1 1 0,1-1 0,0 1 0,0-1-1,-1 1 1,1 0 0,-1 0 0,1 0-1,-5-1 1,0 1-21,0 0 1,1 0-1,-1 1 0,0 0 0,0 0 0,0 1 0,-12 2 0,15-2-153,-1 0-1,0 0 1,0 1-1,0-1 1,1 1-1,-1 1 0,1-1 1,-1 1-1,1-1 1,0 1-1,0 0 1,0 1-1,1-1 0,-1 1 1,1 0-1,-1-1 1,1 1-1,-2 6 1,-9 16-792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1 978 6849,'5'-16'3907,"8"-6"-2395,-5 10-1013,56-86 1715,15-27-1224,-30 35-614,28-49-70,12 6-213,35-14-245,-90 111-799,72-57 0,-78 72 267,-16 13-108,-1 0 1,19-18-1,-29 26 783,-1 0 0,0 0 0,0 0 0,0-1 0,0 1 0,0 0 0,0 0 0,0 0 0,0 0 0,0 0-1,0 0 1,0 0 0,1 0 0,-1 0 0,0 0 0,0 0 0,0 0 0,0 0 0,0 0 0,0 0 0,0 0 0,0 0 0,0 0 0,0-1 0,0 1-1,0 0 1,0 0 0,0 0 0,0 0 0,0 0 0,0 0 0,0 0 0,0 0 0,0 0 0,0 0 0,0-1 0,0 1 0,0 0 0,0 0 0,0 0 0,0 0-1,0 0 1,0 0 0,0 0 0,0 0 0,0 0 0,0 0 0,0 0 0,0 0 0,0-1 0,0 1 0,0 0 0,0 0 0,0 0 0,-1 0 0,1 0-1,0 0 1,0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 8442,'-51'-20'2931,"42"14"-1365,13 9-781,5 13 116,8 20 0,-3-5-497,173 329 1661,-20-97-1699,-52-90-299,-102-152-45,18 22 1,-24-35-244,-1-1 1,1 0 0,1 0-1,-1-1 1,12 8-1,-2-5-229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9490,'3'1'492,"0"0"-1,1 0 1,-1 0 0,0 0-1,0 1 1,0-1-1,0 1 1,5 3 0,20 22-22,-17-17-26,115 136 1954,-19-21-1234,140 131 472,-82-99-1208,-52-54-249,-107-97-262,-2-3 96,0 1 1,0 0-1,4 6 0,-8-9-130,1 0 0,0 0 0,-1 0 0,1 0 0,-1 1 0,1-1 0,-1 0 0,1 0 0,-1 0 1,0 0-1,0 1 0,1-1 0,-1 0 0,0 0 0,0 1 0,0-1 0,-1 0 0,1 0 0,0 0 0,-1 2 0,-1 1-2034,6-7 893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96 6529,'-1'8'522,"-1"-1"-1,1 1 0,1 0 1,-1-1-1,2 1 0,-1 0 1,1 0-1,0-1 0,0 1 1,1-1-1,0 1 0,4 10 1,-4-14-395,0 0 0,0-1 1,0 1-1,0 0 0,0-1 0,1 0 1,-1 1-1,1-1 0,0 0 1,0 0-1,0-1 0,1 1 0,-1 0 1,0-1-1,1 0 0,0 0 1,-1 0-1,1-1 0,0 1 0,0-1 1,0 0-1,0 0 0,0 0 1,7 0-1,-6-1-43,-1 0 1,1-1-1,0 1 0,-1-1 1,1-1-1,-1 1 0,1 0 1,-1-1-1,1 0 1,-1 0-1,0 0 0,0-1 1,0 0-1,0 1 0,-1-1 1,1 0-1,-1-1 1,4-4-1,-3 4 4,-1 0 1,0 0-1,0-1 1,0 1-1,0-1 0,-1 0 1,0 0-1,0 0 1,0 0-1,-1 0 0,1 0 1,-1 0-1,-1 0 1,1-1-1,-1 1 0,0-8 1,-1 6-2,0 1 0,0 0 0,-1 0 0,0-1 0,0 1 0,-1 1 0,0-1 0,0 0 0,0 1 0,0-1 0,-1 1 0,0 0 0,0 0 0,-6-5-1,4 5-79,1 0-1,-1 1 0,-1-1 1,1 1-1,0 1 0,-1-1 1,0 1-1,0 0 0,0 0 1,0 1-1,0 0 0,-8-1 1,12 3-178,0 0-1,0-1 1,-1 1 0,1 1-1,0-1 1,0 0 0,0 1-1,-3 0 1,6-1 158,0 0 0,0 0 1,0 0-1,-1 0 0,1 1 0,0-1 0,0 0 0,0 0 0,0 0 1,0 0-1,0 0 0,0 0 0,0 0 0,0 0 0,0 0 0,-1 0 1,1 0-1,0 0 0,0 1 0,0-1 0,0 0 0,0 0 0,0 0 1,0 0-1,0 0 0,0 0 0,0 0 0,0 1 0,0-1 0,0 0 1,0 0-1,0 0 0,0 0 0,0 0 0,0 0 0,0 0 0,0 0 1,0 1-1,0-1 0,0 0 0,0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4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46 799 9674,'-26'17'4691,"10"-8"-4031,16-9-646,0 0 1,0 0 0,0 0-1,0 0 1,0 0 0,0 0 0,0 0-1,0 0 1,0 0 0,0 0 0,-1 0-1,1 0 1,0 0 0,0 0-1,0 0 1,0 0 0,0 0 0,0 0-1,0 0 1,0 0 0,-1 0 0,1 0-1,0 0 1,0 0 0,0 0-1,0 0 1,0 0 0,0 0 0,0 0-1,0 0 1,-1 0 0,1 0 0,0 0-1,0 0 1,0 0 0,0 0-1,0 0 1,0-1 0,0 1 0,0 0-1,0 0 1,0 0 0,0 0 0,0 0-1,1-6 498,7-10 255,-7 15-720,133-197 1672,-4 7-1623,-71 71-11,-31 58-42,-1 0 3,14-25 9,-31 66-50,-7 14-8,0 1-1,0-1 1,0 1-1,1 0 0,0 1 1,1-1-1,6-7 0,-5 9-106,-5 4-208,-4 8-500,-1-1 479,-5 13-225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7 341 8362,'-4'3'3537,"2"-3"-2097,2-4-416,0 3 96,0-1-264,0 1-87,2-14-297,27-3-160,50-42-168,-34 30-64,8 0-64,-3-10-208,-4 0-504,1 1-313,-10 2-1223,-6 11 1408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55 6409,'-1'-1'224,"1"0"1,0 0-1,-1 0 0,1 0 0,-1 1 0,1-1 0,-1 0 0,0 0 0,1 1 0,-1-1 1,0 1-1,1-1 0,-1 0 0,0 1 0,0-1 0,0 1 0,1 0 0,-1-1 0,0 1 1,0 0-1,0-1 0,0 1 0,0 0 0,0 0 0,0 0 0,1 0 0,-1 0 0,0 0 1,0 0-1,0 0 0,-2 0 0,1 1-43,0 0 0,1 0-1,-1 0 1,0 0 0,0 0 0,1 1 0,-1-1 0,0 0 0,1 1-1,0 0 1,-1-1 0,1 1 0,-2 1 0,2 0-75,-1 0 0,0 0 0,0 0 0,1 1 0,0-1 0,0 0 0,0 0 0,0 1 0,0-1 0,0 1 0,1 4 0,0-5-86,0-1 0,0 1 0,1-1-1,-1 0 1,1 1 0,-1-1-1,1 0 1,0 0 0,0 0-1,0 1 1,0-1 0,1 0 0,-1 0-1,0-1 1,1 1 0,-1 0-1,1 0 1,2 1 0,-1 0-16,1 0 1,-1-1-1,0 0 1,1 1 0,-1-2-1,1 1 1,0 0-1,0 0 1,-1-1-1,1 0 1,0 0-1,0 0 1,0 0-1,0-1 1,1 0 0,-1 0-1,0 0 1,0 0-1,0 0 1,0-1-1,0 0 1,0 0-1,0 0 1,0 0 0,0-1-1,-1 1 1,1-1-1,0 0 1,-1 0-1,1 0 1,-1-1-1,0 1 1,0-1-1,0 0 1,0 0 0,0 0-1,-1 0 1,5-7-1,-5 7 7,0-1 0,-1 1 0,0 0 1,0-1-1,0 1 0,0-1 0,0 0 0,0 1 0,-1-1 0,0 0 0,0 1 0,0-1 0,0 0 0,-1 1 1,1-1-1,-1 1 0,0-1 0,0 1 0,0-1 0,-1 1 0,1-1 0,-1 1 0,0 0 0,0 0 0,0 0 0,0 0 1,0 0-1,-1 0 0,1 1 0,-1-1 0,0 1 0,1-1 0,-1 1 0,-1 0 0,1 0 0,0 1 0,-6-3 1,6 3-99,-1-1 1,0 1-1,0 1 1,0-1 0,0 1-1,-4-1 1,6 1-79,1 0-1,-1 0 1,1 1 0,-1-1-1,1 0 1,-1 1 0,1-1-1,-1 1 1,1-1-1,0 1 1,-1 0 0,1 0-1,0 0 1,0-1 0,-1 1-1,1 0 1,0 0 0,0 1-1,-1 0 1,-8 16-1087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0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7442,'2'10'3136,"0"0"0,1 16 0,-2 20 553,-2-28-2437,5 35 1,-2-44-1008,-2-3-129,1-1-1,0 1 1,0-1-1,1 0 1,0 1-1,0-1 1,0 0 0,3 5-1,-5-10-109,0 1 0,0-1 0,1 0 0,-1 1 0,0-1 0,0 0 0,0 1 0,1-1 0,-1 0 0,0 0 0,1 0 0,-1 1 0,0-1 0,0 0 0,1 0 0,-1 0 0,0 0 0,1 1 0,-1-1 0,0 0 0,1 0 0,-1 0 0,1 0 0,-1 0-5,1 0-1,-1 0 1,0-1 0,0 1 0,1 0 0,-1 0-1,0 0 1,1-1 0,-1 1 0,0 0-1,0-1 1,0 1 0,1 0 0,-1 0 0,0-1-1,0 1 1,0 0 0,0-1 0,0 1-1,4-19-89,-4 18 87,2-15-113,1 0 1,0-1-1,8-19 0,22-47-156,-20 51 258,-10 25 16,-2 4 2,0 0-1,0 0 1,1 0-1,-1 0 1,1 1-1,-1-1 1,1 1-1,0-1 1,2-2-1,-3 5-1,-1 0 0,0-1 0,1 1 0,-1 0 0,0 0 0,1-1 0,-1 1 0,0 0 0,1 0-1,-1 0 1,1-1 0,-1 1 0,0 0 0,1 0 0,-1 0 0,1 0 0,-1 0 0,1 0 0,-1 0-1,1 0 1,-1 0 0,0 0 0,1 0 0,-1 0 0,1 0 0,-1 1 0,0-1 0,1 0 0,0 1-1,0 0 9,1 0-1,-1 0 0,0 0 0,0 0 1,0 0-1,0 0 0,0 1 1,2 1-1,0 4 37,1-1 0,-1 1 0,2 6 0,-2 0 10,-1 1-1,0-1 1,0 0-1,-2 1 1,0 15-1,0-16-68,0-11-21,1 9-398,-1-11 351,1 0 1,-1 0 0,0 0-1,0 1 1,1-1 0,-1 0-1,0 0 1,0 0 0,1 0-1,-1 0 1,0 1 0,0-1-1,1 0 1,-1 0 0,0 0-1,1 0 1,-1 0 0,0 0-1,1 0 1,-1 0 0,0 0-1,0 0 1,1 0 0,-1 0-1,0 0 1,1 0 0,-1 0-1,0-1 1,1 1 0,-1 0-1,0 0 1,0 0 0,1 0-1,-1 0 1,0-1 0,14-5-986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8850,'-40'33'3259,"39"-33"-3203,1 1 0,-1-1 1,1 0-1,0 1 0,-1-1 0,1 0 0,0 1 0,-1-1 0,1 1 0,0-1 0,0 0 0,-1 1 1,1-1-1,0 1 0,0-1 0,0 1 0,-1-1 0,1 1 0,0-1 0,0 1 0,0-1 0,0 1 1,0-1-1,0 1 0,0-1 0,0 1 0,0-1 0,0 1 0,0-1 0,1 1 0,-1-1 1,0 1-1,0-1 0,0 1 0,1-1 0,-1 1 0,0-1 0,1 0 0,-1 1 0,0-1 0,1 1 1,-1-1-1,0 0 0,1 1 0,2 2 287,80 107 2819,-66-92-3005,0 1-1,1-2 1,32 24-1,7-4 60,78 37 1,16 10-84,-143-79-267,0 0 0,0 0 1,0 1-1,0 0 0,-1 1 1,0 0-1,9 12 0,-12-10-1673,-9-4 748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6321,'-10'-6'3589,"10"6"-3553,0 0 1,0 0-1,1 0 0,-1 0 1,0 0-1,0 0 0,0 0 0,0 0 1,0 0-1,0 0 0,0 0 1,0 0-1,0 0 0,0 0 0,0 0 1,0 0-1,0 0 0,0 0 0,0 0 1,0 0-1,0 0 0,0 0 1,0 0-1,0 0 0,0 0 0,1 0 1,-1 0-1,0 0 0,0 0 1,0 0-1,0 0 0,0 0 0,0 0 1,0 0-1,0 0 0,0 0 1,0 0-1,0 0 0,0 0 0,0 0 1,0 0-1,0-1 0,0 1 0,0 0 1,0 0-1,0 0 0,0 0 1,0 0-1,0 0 0,0 0 0,0 0 1,0 0-1,0 0 0,0 0 1,0 0-1,0 0 0,0 0 0,0 0 1,0 0-1,0 0 0,0 0 0,0 0 1,0 0-1,0 0 0,-1-1 1,22 6 1624,-3 2-1348,0 0 0,0 1 1,-1 1-1,0 1 0,24 19 0,73 69 711,-61-49-537,24 15-71,33 30-1070,-93-77-450,-11-7 445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9922,'0'1'2838,"1"9"-2612,0-1 0,0 1-1,-1-1 1,-1 14 0,0-11-89,1 1 1,1 15 0,-1-25-115,1 1 1,0-1-1,-1 0 1,1 0-1,0 0 1,1 0-1,-1 0 1,1 0 0,-1 0-1,1 0 1,0-1-1,0 1 1,0 0-1,0-1 1,1 0-1,-1 1 1,1-1-1,-1 0 1,1 0-1,0-1 1,-1 1-1,1-1 1,0 1 0,0-1-1,0 0 1,1 0-1,-1 0 1,0 0-1,0-1 1,0 1-1,1-1 1,-1 0-1,0 0 1,1 0-1,-1 0 1,0-1-1,0 1 1,0-1-1,1 0 1,-1 0 0,0 0-1,0 0 1,0-1-1,0 1 1,0-1-1,-1 1 1,6-5-1,-5 3 5,1-1-1,-1 1 1,0-1-1,0 0 0,-1 0 1,1 0-1,-1 0 1,0 0-1,0-1 1,0 1-1,1-7 0,-2 8 24,0 0-1,-1 0 0,1 0 1,-1-1-1,0 1 0,0 0 1,0 0-1,0 0 0,-1-1 1,1 1-1,-1 0 0,0 0 1,0 0-1,0 0 0,0 0 1,-1 0-1,-1-3 0,0 1 41,0 1 0,0 0 1,0 0-1,-1 1 0,1-1 0,-1 1 0,0-1 0,0 1 0,-7-4 0,8 6-163,0-1 1,0 1-1,0 0 0,0 0 0,-1 0 0,1 1 0,0-1 0,0 1 0,0-1 0,-1 1 0,1 0 0,0 1 0,-1-1 0,1 0 0,-6 2 0,-16 6-463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10 579 9762,'-9'7'2989,"11"-8"-376,1-1-2172,0-1 1,0 1 0,0 0-1,3-5 1,0-1-139,0 0 0,0-1-1,-1 0 1,5-12 0,10-20 44,1 9-288,1 1-1,2 1 0,30-31 1,91-73-27,-92 93-65,1 1 0,62-33 0,-107 68-82,-4 2-170,1 0 0,-1 0 0,0-1 0,5-4 0,-9 5-863,-6 1 487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711 192 9442,'-6'-10'3745,"-17"-16"-2497,-42-31-344,19 35-240,-5 3-207,-17 6-201,-5 3-96,-9 2-120,0-2-16,9 4-152,5-3-313,24 8-1551,15 7 1352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 10066,'-28'0'3641,"-20"11"-3057,0 4-160,1 4-296,-3 3-16,4 5-96,2-2-56,15-2-816,10-3-1048,19-15 1215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5665,'23'5'2841,"-3"-6"-489,9-1-1167,19-9-441,-2-4-128,16-6-344,0 0-72,3-1-104,-2 2-32,-7 8-312,-8 3-592,-16 9 552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1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4593,'-6'10'2481,"24"-6"23,4 0-904,12 3-63,6-3-233,-2 4-600,2 3-200,-3 2-304,-1 2-200,0-2-992,0 3-2881,0 5 2617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4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4937,'-1'-4'6946,"0"14"-3088,1 5-3485,1 15 147,1 1 0,7 30 0,-7-50-328,1 0 0,0 1 0,8 16 0,-8-22-130,0 0 0,0 0 0,1-1 0,-1 1 1,1-1-1,1 0 0,7 8 0,-11-12-60,-1-1 0,1 0 0,-1 1 0,0-1 0,1 0 1,-1 1-1,1-1 0,-1 0 0,1 0 0,-1 0 0,1 0 0,-1 1 1,1-1-1,-1 0 0,1 0 0,-1 0 0,1 0 0,-1 0 0,1 0 0,0 0 1,-1 0-1,1-1 0,-1 1 0,1 0 0,-1 0 0,1 0 0,-1 0 1,0-1-1,1 1 0,-1 0 0,1-1 0,-1 1 0,1 0 0,-1-1 1,0 1-1,1 0 0,-1-1 0,1 0 0,2-3-10,-1 1 0,1-1-1,3-7 1,-2 3-21,-1 3 14,8-14-131,14-30 0,-22 42 153,-1 0-1,0 0 1,0 0-1,0 0 1,-1 0-1,0-1 1,-1 1-1,0-11 1,-1 10 180,-1 10 12,-3 15 184,4-12-277,-1 3 20,0 1 0,1 0 0,0-1 0,1 1 0,-1 0-1,2-1 1,-1 1 0,1 0 0,1-1 0,0 1 0,3 10 0,-3-14-137,0 0 0,0-1 0,0 1 0,0-1 0,1 1 0,0-1 0,0 0 0,0 0 0,0 0 0,1-1 0,0 1 0,-1-1 0,1 0 0,1 0 0,-1 0 0,0 0 0,1-1 0,-1 1 0,1-1 0,0-1 0,5 3 0,13-1-209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4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8426,'-1'2'605,"0"0"0,0 0 0,0 1 0,0-1 0,0 0 1,0 1-1,0-1 0,1 1 0,0-1 0,-1 1 0,1 4 0,3 31 201,-2-24 14,0-7-626,0 0 1,0 1-1,1-1 0,-1 0 0,2 0 1,-1 0-1,1-1 0,0 1 0,0 0 1,8 10-1,-8-13-132,0-1 0,0 0 1,0 0-1,0 0 0,1 0 1,-1 0-1,1-1 0,0 0 1,0 0-1,0 0 0,0 0 1,0 0-1,0-1 0,0 0 1,0 1-1,1-2 0,-1 1 1,0 0-1,9-1 0,-8 0-43,0-1 0,0 1-1,0-1 1,0 0 0,0 0-1,0-1 1,-1 1 0,1-1-1,0 0 1,-1-1 0,1 1-1,-1-1 1,0 0 0,0 0-1,0 0 1,0-1 0,4-4-1,4-6-214,0-1-1,-1-1 1,12-23-1,-11 20-1170,18-25 1,-10 21 361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0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8338,'6'-8'4046,"4"0"-2546,-2 4-490,3-5-24,0 0 1,0-1-1,-1 0 1,13-16-1,-19 21-791,0-1 0,0 1-1,-1-1 1,1 0 0,-1 0-1,-1-1 1,1 1 0,-1 0-1,0-1 1,-1 0-1,2-8 1,-3 13-151,0 1-1,0-1 1,0 1-1,0-1 1,0 1-1,0-1 1,0 1-1,-1-1 1,1 1-1,0-1 1,-1 1-1,1-1 1,-1 1-1,0-1 1,0 1 0,1 0-1,-1-1 1,0 1-1,-2-2 1,2 2-16,0 1 0,-1-1-1,1 0 1,0 0 0,-1 1 0,1-1 0,-1 1 0,1-1 0,-1 1 0,1 0 0,-1 0 0,1 0 0,-1-1 0,1 1 0,-1 0 0,1 1 0,-1-1 0,1 0 0,-3 1 0,1 0-7,-1 0 0,1 0-1,-1 1 1,1 0 0,0-1 0,0 1 0,0 0 0,0 0 0,0 1 0,0-1 0,0 1 0,1-1-1,-1 1 1,1 0 0,0 0 0,0 0 0,0 0 0,0 0 0,0 1 0,-1 4 0,-1 3 20,0 0 0,1 1 1,0-1-1,-1 24 0,3-24-21,0 0 0,1 1 0,0-1 0,1 0 0,1 0 0,3 16 0,-4-23-20,0-1 0,0 1 1,0 0-1,1-1 1,-1 0-1,1 1 1,0-1-1,0 0 1,0 0-1,1 0 0,-1 0 1,1 0-1,-1-1 1,1 1-1,0-1 1,0 1-1,0-1 0,0 0 1,1 0-1,-1-1 1,0 1-1,7 1 1,-8-2-61,0-1 1,1 0-1,-1 0 0,1 0 1,-1 0-1,0 0 1,1 0-1,-1 0 1,0-1-1,0 0 1,1 1-1,-1-1 1,0 0-1,0 0 1,0 0-1,0 0 1,0 0-1,0-1 1,0 1-1,2-2 1,4-4-842,-1-1 1,0 1-1,8-12 0,-13 15 474,24-32-3702,-1-6 1650</inkml:trace>
  <inkml:trace contextRef="#ctx0" brushRef="#br0" timeOffset="1">289 106 6033,'2'2'716,"-1"1"-1,0-1 1,0 0-1,0 1 1,0-1-1,0 1 1,-1-1-1,1 1 1,0 5 0,-1 25 2674,0-13-1897,0-2-332,1-1-111,-1 1 1,0 0-1,-1-1 1,-6 27-1,7-44-1028,0 0-1,0 1 0,0-1 0,0 0 1,0 0-1,0 1 0,0-1 0,0 0 1,-1 0-1,1 1 0,0-1 0,0 0 1,0 0-1,0 0 0,0 1 1,-1-1-1,1 0 0,0 0 0,0 0 1,0 0-1,-1 1 0,1-1 0,0 0 1,0 0-1,0 0 0,-1 0 0,1 0 1,0 0-1,0 0 0,-1 0 1,1 0-1,0 1 0,0-1 0,-1 0 1,1-1-4,-1 1 1,1 0 0,0 0-1,-1 0 1,1-1 0,0 1 0,-1 0-1,1-1 1,0 1 0,-1 0 0,1 0-1,0-1 1,0 1 0,0-1-1,-1 1 1,1 0 0,0-1 0,0 1-1,0 0 1,0-1 0,-1 1-1,1-1 1,-1-5-3,1 1 0,-1-1 0,1 1 0,0-1 0,1 1 0,-1-1 0,1 1-1,0-1 1,1 1 0,1-6 0,5-10-239,11-23 0,-15 36 121,-4 8 101,14-30-1268,1 0 0,26-36 0,-17 38-911,-21 24 1924,0 0 0,-1 0 0,0 0 1,2-5-1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5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8082,'0'0'248,"-1"0"0,1 0 0,0-1 0,0 1 0,-1 1 0,1-1 0,0 0 1,0 0-1,-1 0 0,1 0 0,0 0 0,0 0 0,0 0 0,-1 0 0,1 0 0,0 0 0,0 0 1,0 0-1,-1 1 0,1-1 0,0 0 0,0 0 0,0 0 0,0 0 0,-1 1 0,1-1 1,0 0-1,-2 15 1396,6 89-341,-3-92-1184,1 1 0,0-1 0,1 0 0,0 0 0,8 17 0,-9-24-90,0 0-1,1 0 1,0 0-1,0-1 0,0 1 1,0-1-1,1 0 1,0 0-1,0 0 1,0 0-1,0 0 1,10 5-1,-12-8-26,0 0-1,0 0 1,0 0 0,0 0 0,0-1-1,0 1 1,0-1 0,0 1-1,0-1 1,1 0 0,-1 0-1,0 0 1,0 0 0,0 0-1,0 0 1,1-1 0,-1 1-1,0-1 1,0 1 0,0-1 0,0 0-1,0 0 1,0 0 0,0 0-1,0 0 1,2-3 0,3-1-34,-1-1 1,0-1-1,-1 1 1,1-1 0,4-8-1,-7 11 7,5-8-44,0-1 1,0 0-1,-2 0 0,7-15 1,-11 24 91,-1-1 1,0 1 0,0 0 0,0 0-1,0 0 1,0-1 0,-1 1 0,0 0-1,0-1 1,0 1 0,-1-1 0,1 1-1,-1 0 1,0 0 0,0-1 0,0 1 0,-1 0-1,-2-5 1,3 9-12,1-1 0,0 1 0,0 0 0,0 0-1,0 0 1,0 0 0,0 0 0,0 0 0,0 0 0,0 0 0,0 0 0,-1 0 0,1 0-1,0 0 1,0 0 0,0 0 0,0 0 0,0 0 0,0 0 0,0 0 0,0 0 0,-1 0-1,1 0 1,0 0 0,0 0 0,0 0 0,0 0 0,0 0 0,0 0 0,0 0 0,0 0-1,-1 0 1,1 0 0,0 0 0,0 0 0,0 0 0,0 0 0,0 0 0,0 1 0,0-1-1,0 0 1,0 0 0,0 0 0,0 0 0,0 0 0,-1 0 0,1 0 0,0 0-1,0 1 33,0 0-1,-1-1 1,1 1-1,0-1 0,0 1 1,-1 0-1,1-1 0,0 1 1,0 0-1,0-1 1,0 1-1,0 0 0,0 1 1,12 80 531,-12-78-552,2 5 30,0 1 0,0 0-1,1-1 1,0 1 0,1-1 0,0 0-1,8 13 1,-10-20-101,-1 0 0,0 0 0,0-1 0,0 1 0,1 0 0,-1-1 0,1 1 0,-1-1 0,1 0 1,0 0-1,0 1 0,-1-1 0,1 0 0,0 0 0,0-1 0,2 2 0,13 0-295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5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32 7354,'-12'-30'3196,"11"29"-1334,2 2-617,3 3-53,4 11-110,6 16 544,11 39 0,4 10-282,-26-73-1226,0 0 0,1 0-1,0 0 1,0-1 0,1 1 0,0-1-1,5 6 1,-9-11-105,0 0-1,1 0 1,-1 0-1,0 0 0,0 0 1,1 0-1,-1 0 1,1 0-1,-1-1 1,1 1-1,-1 0 1,1-1-1,-1 0 1,1 1-1,-1-1 1,1 0-1,0 1 1,-1-1-1,1 0 1,-1 0-1,1 0 1,0-1-1,-1 1 1,1 0-1,-1-1 1,1 1-1,0-1 1,-1 1-1,1-1 1,-1 0-1,0 1 1,1-1-1,-1 0 1,0 0-1,1 0 1,-1 0-1,0 0 1,0-1-1,2-1 1,6-8 12,0-1 0,-1-1 0,0 0-1,8-20 1,-8 18-63,28-64-1083,-18 48 711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88 6665,'-15'-14'1067,"-29"-31"3206,41 41-3720,0 1 0,0 0-1,0 0 1,-1 0-1,0 1 1,-6-4 0,9 5-483,0 0 0,0 1 0,-1-1 0,1 1 1,0 0-1,0-1 0,0 1 0,0 0 0,-1 0 0,1 0 1,0 0-1,0 0 0,0 0 0,-1 0 0,1 0 0,0 0 0,0 1 1,0-1-1,0 0 0,-1 1 0,1-1 0,0 1 0,0-1 1,0 1-1,0 0 0,0-1 0,0 1 0,0 0 0,-1 1 1,0 1-21,-1 1 0,1-1 0,0 1 1,0 0-1,1-1 0,-1 1 0,1 0 1,0 0-1,0 0 0,0 0 0,1 0 0,-1 0 1,1 0-1,0 0 0,0 0 0,1 7 1,2 7 57,0-1 0,8 24-1,-11-41-106,1 5 14,0-1-1,1 1 0,0 0 1,0-1-1,1 1 0,-1-1 0,1 0 1,5 7-1,-6-9-8,1 1 0,-1-1-1,1 0 1,-1-1 0,1 1-1,0 0 1,0-1 0,0 1 0,0-1-1,0 0 1,0 0 0,0 0 0,0 0-1,6 0 1,-2-1 11,-1 0 0,1 0 0,0 0-1,0-1 1,-1 0 0,1 0 0,0-1 0,-1 0-1,1 0 1,-1 0 0,0-1 0,0 0-1,8-5 1,-10 6 33,-1-1 0,1 1-1,-1-1 1,0 0 0,0 0-1,0 0 1,0 0 0,0-1-1,-1 1 1,0-1 0,1 1-1,-1-1 1,0 0 0,-1 0-1,1 0 1,-1 0 0,0 0-1,0-1 1,0 1 0,0 0-1,-1 0 1,0-8 0,0 8 12,-1 0 1,0-1-1,0 1 1,-1 0-1,1 0 1,-1 0-1,0 0 1,0 0-1,0 0 0,0 0 1,-1 1-1,1-1 1,-1 1-1,0 0 1,0 0-1,-1 0 1,1 0-1,-1 0 1,-3-2-1,3 3-88,1 0 0,-1 0-1,1 0 1,-1 0 0,0 1 0,0-1-1,1 1 1,-1 0 0,0 0-1,0 1 1,0-1 0,0 1 0,-1 0-1,1 0 1,0 0 0,0 0-1,0 1 1,0 0 0,0-1 0,-6 4-1,8-3-253,0-1 0,1 1-1,-1 0 1,1 0 0,0 0 0,-1 0-1,1 0 1,0 1 0,0-1-1,0 0 1,0 1 0,0-1 0,0 0-1,0 1 1,0-1 0,0 1-1,0 2 1,1 3-1167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53 6905,'-7'-6'6188,"-5"-2"-4740,-2 1-676,7 2-499,-1 0 62,0 0 1,-12-4-1,16 7-189,1 1-1,0 0 1,-1 0-1,1 0 0,0 1 1,-1-1-1,1 1 1,-1 0-1,1 0 0,-1 0 1,-5 1-1,6 0-84,0 0 0,-1 0 0,1 0 0,0 1-1,0-1 1,0 1 0,0 0 0,1 0 0,-1 0 0,0 0 0,1 0-1,-1 0 1,1 1 0,0-1 0,0 1 0,0 0 0,0 0-1,0 0 1,1 0 0,-1 0 0,1 0 0,-1 4 0,0-2-43,1 0 1,-1 1 0,2-1-1,-1 0 1,1 0-1,-1 1 1,1-1 0,1 0-1,-1 1 1,1-1 0,0 0-1,0 0 1,3 9 0,0-6-14,1 1 1,-1-1 0,1 1 0,1-1-1,0-1 1,0 1 0,0-1 0,1 0 0,0-1-1,0 0 1,1 0 0,0 0 0,0-1-1,0 0 1,15 6 0,-17-8-2,0-1-1,1 1 1,0-1 0,-1-1-1,1 1 1,0-1 0,0 0 0,0-1-1,0 1 1,0-2 0,0 1-1,0-1 1,-1 0 0,1 0-1,0 0 1,0-1 0,-1-1-1,1 1 1,-1-1 0,0 0 0,1 0-1,5-5 1,-9 6 15,0-1 0,0 1 0,0-1 0,0 0 0,0 0 0,-1 0 0,1 0 0,-1 0 0,0-1 0,0 1 0,0 0 0,-1-1 0,1 0 0,-1 1 0,0-1 0,0 0 0,0 0 0,0 0 0,-1 0 0,0 0 0,0 0 0,0 0 0,0 1 0,0-1 0,-1 0 0,0 0 0,-2-7 0,1 4 40,-1 1 1,0-1-1,0 1 0,0 0 0,-1 0 1,0 0-1,0 1 0,-1 0 1,1-1-1,-1 2 0,-1-1 0,-8-6 1,5 4-23,0 1 0,-1 0 0,0 1 1,0 0-1,0 1 0,-1 0 0,-11-3 0,16 6-51,1 0 0,-1 0-1,0 0 1,0 1 0,0 0-1,-10 1 1,14-1-130,0 1-1,0-1 1,0 1 0,0-1 0,0 1-1,1-1 1,-1 1 0,0 0 0,0 0 0,1 0-1,-1 0 1,0 0 0,1 0 0,-1 1-1,1-1 1,-1 0 0,1 1 0,0-1-1,0 1 1,0 0 0,-1-1 0,2 1-1,-3 2 1,3-3-147,0 0 0,0 0 0,0 0 1,-1 0-1,1 0 0,0 0 0,0 0 0,0-1 0,0 1 0,1 0 0,-1 0 0,0 0 0,1 2 0,8 11-2046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8 781 6673,'-8'5'2338,"8"-5"-2280,0 0 1,0 0 0,1 0 0,-1 0-1,0 0 1,0 0 0,0 0 0,0 0-1,0 0 1,0 0 0,1 0 0,-1 0-1,0 0 1,0 0 0,0 0 0,0 1-1,0-1 1,0 0 0,0 0 0,1 0-1,-1 0 1,0 0 0,0 0 0,0 0 0,0 0-1,0 0 1,0 0 0,0 1 0,0-1-1,0 0 1,0 0 0,0 0 0,0 0-1,0 0 1,1 0 0,-1 1 0,0-1-1,0 0 1,0 0 0,0 0 0,0 0-1,0 0 1,0 0 0,0 0 0,0 1-1,-1-1 1,1 0 0,0 0 0,0 0-1,0 0 1,0 0 0,0 0 0,0 1-1,0-1 1,0 0 0,0 0 0,0 0-1,0 0 1,0 0 0,7 0 382,1-1 0,-1 0 0,1 0 0,-1-1 0,1 0-1,-1 0 1,0-1 0,8-3 0,-4 0-177,0 0 1,-1-1-1,0 0 0,13-11 0,25-29 401,58-73 1,-42 45-474,-21 27-111,195-230 244,-189 212-238,-42 56-102,-1-1 0,0-1 0,0 1 0,4-16 0,-9 25-72,-1 0 1,1 0-1,0 1 1,0-1-1,-1 0 1,1 1-1,0-1 1,0 1-1,2-2 1,-2 2-4,-1 1 1,1-1-1,-1 1 1,1-1-1,0 1 0,-1 0 1,1-1-1,0 1 1,-1 0-1,1 0 0,0-1 1,0 1-1,-1 0 1,1 0-1,0 0 1,0 0-1,-1 0 0,1 0 1,0 0-1,0 0 1,-1 0-1,1 0 1,0 1-1,0-1 0,-1 0 1,2 1-1,3 2-2286,-4-3 1625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84 9162,'-2'-1'257,"1"0"0,-1 0 0,1 0 0,-1 0 0,1 0 0,-1 0 0,1 1 0,-1-1 0,0 1 0,1-1-1,-1 1 1,0 0 0,1 0 0,-1-1 0,0 1 0,1 0 0,-1 1 0,0-1 0,0 0 0,1 0 0,-1 1 0,1-1 0,-1 1 0,0-1 0,-1 2 0,1-1-181,0 1 0,1-1 1,-1 0-1,0 1 0,1 0 1,-1-1-1,1 1 0,-1 0 1,1 0-1,0 0 0,0 0 1,0 0-1,0 0 0,0 0 1,0 0-1,0 0 0,1 1 1,-1 2-1,-1 5 17,1 0 0,1 1 0,-1-1 0,2 0 0,-1 1-1,2-1 1,-1 0 0,1 0 0,1 0 0,0 0 0,6 15 0,-7-21-84,0 0 0,0-1-1,1 1 1,-1-1 0,1 0 0,0 1 0,0-1 0,0 0 0,0-1-1,0 1 1,1-1 0,-1 1 0,1-1 0,-1 0 0,1 0 0,0-1-1,0 1 1,0-1 0,0 0 0,0 0 0,0 0 0,0 0 0,1-1-1,-1 0 1,0 0 0,0 0 0,0 0 0,1 0 0,-1-1-1,0 0 1,0 0 0,8-3 0,-6 1 3,0 0 1,-1 0-1,1-1 0,-1 1 1,1-1-1,-1-1 0,0 1 1,-1-1-1,1 1 0,-1-2 1,0 1-1,0 0 0,0-1 1,-1 1-1,0-1 0,0 0 1,3-11-1,-4 10 18,0 0 0,0 0 0,-1 0 0,0 0 0,0 0 0,-1 0 0,0 0 0,0 0 0,-1 0 0,0 0 0,0 0 0,-1 0 0,1 0 0,-1 0 0,-1 1 0,-4-9 0,3 7 37,0 1-1,-1 0 0,0 0 1,0 1-1,-7-7 1,8 9-21,0 1 1,0-1-1,0 1 1,0 0-1,-1 0 1,1 1 0,-1-1-1,0 1 1,-7-2-1,11 4-53,-1-1 0,1 1 0,-1-1 0,0 1 0,1 0 0,-1 0 0,1 0 0,-1 0 0,0 0 0,1 0 0,-1 1 0,0-1 0,1 0 0,-1 1 0,1-1 0,-1 1 0,1 0 0,-1-1 0,1 1 0,-1 0 1,1 0-1,0 0 0,0 0 0,-1 0 0,1 0 0,0 0 0,0 1 0,0-1 0,0 0 0,0 1 0,0-1 0,0 2 0,-1 4-370,0-1 0,1 0 0,-2 12 1,1-1-347,-3 15-69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8226,'-1'0'2940,"2"4"1880,7 13-3947,19 30 0,-16-31-582,1 2 5,1 0 1,0-1 0,19 17 0,46 36 133,-48-44-251,145 135 599,-7-5-310,-100-99-356,42 39 10,-109-95-146,3 2-109,-1 0 0,1 0 0,-1 0 0,0 1 0,0-1-1,-1 1 1,1 0 0,-1 0 0,3 5 0,-5-9 56,0 0 0,0 0 0,0 0 0,0 0 0,-1 0 0,1 1 0,0-1 0,0 0 0,0 0 0,0 0 0,0 0 0,0 0-1,-1 0 1,1 0 0,0 0 0,0 1 0,0-1 0,0 0 0,-1 0 0,1 0 0,0 0 0,0 0 0,0 0 0,0 0 0,-1 0 0,1 0 0,0 0 0,0 0-1,0 0 1,0 0 0,-1 0 0,1 0 0,0-1 0,0 1 67,-2-1-740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8322,'0'-3'640,"1"0"1,0-1 0,-1 1-1,2 0 1,-1 0 0,0-1-1,1 1 1,-1 0 0,1 0-1,0 1 1,2-4 0,0 2-117,0 0 1,0 0-1,0 1 1,0-1-1,0 1 1,8-4 0,0 2-178,-1-1 1,1 2-1,1 0 1,-1 0 0,16-2-1,134-12 572,0 13-735,-86 3-122,-43 1-55,5-1-17,0 2 0,66 8 0,-103-8-49,1 0 1,-1 0-1,0 0 1,0 1-1,1-1 1,-1 0-1,0 1 1,0-1-1,1 1 1,-1-1-1,0 1 1,0 0-1,0-1 1,0 1-1,0 0 1,2 2-1,-3-3-26,0 1-1,0 0 0,0-1 1,0 1-1,-1 0 0,1-1 1,0 1-1,0 0 1,0-1-1,-1 1 0,1 0 1,0-1-1,-1 1 1,1 0-1,0-1 0,-1 1 1,1-1-1,-1 1 1,1-1-1,-1 1 0,1-1 1,-1 1-1,1-1 0,-1 0 1,-1 1-1,-15 13-1006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7618,'-6'3'1260,"0"1"1,0 0 0,0 1 0,-9 8-1,9-6-583,0 0 0,0 0 0,-7 13-1,9-14-517,1 0 0,0 0 0,0 1-1,0-1 1,1 0 0,0 1 0,1 0-1,-1-1 1,1 1 0,0 0 0,1-1-1,0 12 1,1-14-135,-1-1-1,1 1 1,0-1 0,0 1 0,0-1-1,0 0 1,1 0 0,-1 1 0,1-1-1,0 0 1,0 0 0,0-1-1,0 1 1,1 0 0,3 3 0,-2-3-10,0 0 0,1 0-1,-1-1 1,0 0 0,1 1 0,0-2 0,-1 1 0,1 0 0,0-1 0,6 1 0,-4-1-7,0 0 1,-1 0-1,1-1 0,0 0 0,0-1 1,0 0-1,0 0 0,0 0 0,-1-1 0,1 1 1,-1-2-1,1 1 0,-1-1 0,0 0 1,0 0-1,7-5 0,-9 5 5,-1 0-1,0 0 1,0-1-1,0 1 1,0-1-1,0 1 1,-1-1-1,0 0 1,1 0-1,-1 0 1,-1 0-1,1 0 1,1-8-1,-2 9 17,0-1-1,-1 1 0,0 0 1,0 0-1,0-1 0,0 1 1,-1 0-1,1 0 0,-1-1 1,0 1-1,0 0 0,0 0 1,0 0-1,0 0 1,-1 0-1,1 0 0,-1 1 1,0-1-1,-3-4 0,-2 0 31,-1 0 0,1 0 1,-1 1-1,-1 0 0,1 0 0,-1 1 0,0 0 0,0 0 0,0 1 0,-15-4 0,20 7-141,-1 0-1,1 0 1,-1 0 0,0 0-1,1 1 1,-8 0 0,10 0 18,0 0 0,0 1 0,0-1 0,0 1 0,0-1 1,0 1-1,0-1 0,0 1 0,0 0 0,0 0 0,1 0 1,-1 0-1,0 0 0,1 0 0,-1 1 0,-2 1 0,3-1 3,0 0-1,0 0 1,0 0-1,0 0 1,1 0-1,-1 0 1,0 4-1,0-5 54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 9658,'-7'-10'7715,"7"9"-7579,-1 1-1,1 0 1,0-1 0,0 1-1,0 0 1,0 0-1,0-1 1,0 1-1,0 0 1,0-1 0,0 1-1,0 0 1,0-1-1,0 1 1,0 0-1,0 0 1,0-1-1,0 1 1,0 0 0,0-1-1,1 1 1,-1 0-1,0-1 1,2 0-67,-1 0 0,1-1 0,0 1-1,0 0 1,0 0 0,0 0 0,0 0 0,0 1 0,0-1 0,4 0 0,10-3 38,1 1 0,-1 0 1,1 1-1,-1 1 0,20 1 1,236-1 338,3-8-301,-259 10-132,21 2 1,-33-2-57,1 0-1,-1 0 1,1 0-1,-1 1 0,0-1 1,0 1-1,0 0 1,0 0-1,5 4 0,-9-6-17,1 0-1,0 1 1,-1-1-1,1 1 0,-1-1 1,1 1-1,-1-1 0,1 1 1,-1 0-1,1-1 1,-1 1-1,0-1 0,1 1 1,-1 0-1,0 0 0,0-1 1,1 1-1,-1 0 1,0-1-1,0 1 0,0 0 1,0 0-1,0-1 0,0 1 1,0 0-1,0 0 0,0-1 1,0 1-1,0 0 1,-1-1-1,1 1 0,0 0 1,-1 0-1,1-1 0,0 1 1,-1-1-1,0 2 1,0-1-60,-1 1 1,0-1 0,-1 0 0,1 0-1,0 0 1,-4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97 8586,'2'1'656,"1"-1"116,-1 0 0,0 1 1,0-1-1,0 0 0,1-1 1,2 1-1,-4 0-658,-1-1-1,1 1 1,-1 0-1,1 0 1,-1-1 0,1 1-1,-1 0 1,1-1-1,-1 1 1,1-1 0,-1 1-1,1 0 1,-1-1-1,0 1 1,1-1-1,-1 1 1,0-1 0,0 1-1,1-1 1,-1 0-1,0 1 1,0-1 0,0 1-1,0-1 1,1 1-1,-1-1 1,0 0 0,0 1-1,0-2 1,0-1-37,0 0 0,0 0 0,0 0 0,0-1 0,-1 1 0,1 0 0,-1 0 0,0 0 0,0 0 0,0 0 0,0 0 0,-1 0 0,1 0 0,-1 0 0,1 0 0,-1 1 0,0-1 0,0 1 0,-1-1 0,1 1 0,0 0 0,-1 0 0,1 0 0,-1 0 0,0 0 0,1 1 0,-1-1 0,0 1 0,0 0 0,0 0 0,0 0 0,0 0 0,-4 0 0,3 0-41,0 0 0,-1 1 0,1 0 0,-1 0 0,1 0 0,0 1 0,0-1 0,-1 1 0,1 0 0,0 0 0,0 1 0,0-1 0,0 1 0,0 0 0,0 0 0,0 0 0,1 1 0,-1-1 0,1 1 0,-1 0 0,1 0 0,0 0 0,0 0 0,1 0 0,-1 1 0,1-1 0,-1 1 0,1 0 0,0 0 0,-1 4 0,2-6-9,-4 8 135,1 0 0,1 1 1,0-1-1,-3 16 0,6-24-127,-1 1 1,1 0-1,0-1 0,0 1 0,1 0 0,-1-1 0,0 1 0,1-1 1,0 1-1,1 3 0,-2-5-21,1 1 0,0-1 0,0 1 0,0-1 1,1 1-1,-1-1 0,0 0 0,0 1 0,1-1 0,-1 0 1,1 0-1,-1 0 0,1 0 0,-1 0 0,1 0 0,2 0 1,-2 0-11,0 0 1,0-1-1,0 0 1,0 1 0,0-1-1,0 0 1,0 0-1,0 0 1,0-1 0,1 1-1,-1 0 1,0-1-1,0 1 1,-1-1 0,5-1-1,1-2-3,1 0-1,10-7 1,-8 4-2,-5 4-1,2-2 0,1 0 1,-1 1-1,0 1 0,14-6 1,-19 9 4,-1-1 0,1 1 0,-1 0 1,1-1-1,0 1 0,-1 0 0,1 0 0,0 0 0,-1 0 1,1 0-1,0 0 0,-1 0 0,1 1 0,-1-1 0,1 1 1,0-1-1,-1 1 0,1 0 0,-1-1 0,0 1 1,1 0-1,-1 0 0,1 0 0,-1 0 0,0 0 0,0 0 1,0 1-1,0-1 0,0 0 0,2 3 0,2 6 42,-1 0-1,0 0 1,0 0 0,3 18-1,-3-19-443,-4-9 354,1 0 0,-1 0-1,0 0 1,0 0 0,1 0-1,-1 0 1,0 0-1,0 0 1,1 0 0,-1 0-1,0 0 1,0 0-1,1 0 1,-1 0 0,0 0-1,0 0 1,1 0-1,-1 0 1,0-1 0,0 1-1,1 0 1,-1 0-1,0 0 1,0 0 0,0-1-1,0 1 1,1 0 0,-1 0-1,0 0 1,0-1-1,8-8-600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9650,'1'3'492,"1"0"-1,-1 0 1,1 0-1,0-1 1,0 1-1,-1 0 1,2-1 0,-1 0-1,4 4 1,26 17 252,-27-20-441,29 17 776,61 26 0,43 7 5,33 15-248,-129-48-823,-2 1 1,64 43-1,-101-61-467,0-1 0,0 1 0,0-1 0,1 0 0,-1-1 0,1 1 0,-1-1 1,1 1-1,0-1 0,7 1 0,9-1-785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57 10450,'-23'8'4906,"18"-5"-4762,0 0-1,0 0 1,0 0 0,1 1-1,-8 6 1,11-9-93,0 1 0,-1-1 0,1 1 0,0-1 0,0 1 0,0 0 0,1 0 0,-1-1 0,0 1 0,1 0 0,-1 0 0,1 0 0,-1 0-1,1 0 1,0 0 0,0 0 0,0 0 0,0 0 0,0 0 0,1 2 0,-1 2 70,1-1-86,-1 0 0,1 0 0,0 1 1,1-1-1,-1 0 0,1-1 0,0 1 0,1 0 0,-1 0 1,1-1-1,0 1 0,0-1 0,0 0 0,0 0 0,1 0 0,-1-1 1,1 1-1,0-1 0,1 0 0,-1 0 0,0 0 0,1 0 0,0-1 1,-1 0-1,1 0 0,0 0 0,0 0 0,0-1 0,0 0 0,0 0 1,1-1-1,-1 1 0,0-1 0,0 0 0,0 0 0,1-1 1,-1 0-1,0 1 0,0-2 0,0 1 0,0-1 0,0 1 0,0-2 1,0 1-1,-1 0 0,1-1 0,5-4 0,-5 3-18,-1 0 0,1 0 0,-1-1 1,1 1-1,-2-1 0,1 0 0,0-1 0,-1 1 0,0 0 0,3-9 0,-4 10 14,-1 0-1,0 1 1,0-1-1,-1 0 0,1 0 1,-1 0-1,0 0 1,0 0-1,0 0 1,0 0-1,-1 0 1,0 0-1,1 0 0,-1 0 1,-1 0-1,1 0 1,-3-4-1,0 1 47,0 0-1,-1 0 1,0 0-1,0 0 1,-1 1 0,0 0-1,-9-8 1,12 11-66,0 1 0,0-1 0,-1 1 0,0 0 1,1 0-1,-1 0 0,0 0 0,0 1 0,0-1 1,0 1-1,0 0 0,0 0 0,0 1 0,0-1 1,0 1-1,-7 0 0,8 0-54,1 1-1,0-1 1,0 1-1,0 0 1,0 0 0,0 0-1,0 0 1,0 0-1,0 0 1,0 0 0,1 0-1,-1 1 1,0-1-1,1 1 1,-1 0 0,1-1-1,-1 1 1,1 0-1,0 0 1,0 0-1,-2 3 1,3-4-225,-1 1 0,1 0 0,-1-1 0,1 1 0,0 0 0,-1 0 0,1 0 0,0-1 0,0 1 0,0 0 0,1 0-1,-1-1 1,0 1 0,1 0 0,-1 0 0,1-1 0,0 3 0,1-1-70,0 0 0,0-1 0,0 1 0,0-1 0,3 3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4 424 10850,'-2'5'2932,"1"-3"963,7-4-1806,138-87-1496,-64 38-518,188-96-10,-223 126-64,131-66-51,-168 83-158,0-1 1,0 0 0,-1 0 0,9-8-1,-16 13 97,1-1-376,-5 3 40,-29 12-181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8002,'1'0'3680,"2"2"-2669,-2 0-594,1 8 3002,37 89-1440,-30-78-1749,2 1 1,1-2-1,25 36 0,-15-27-119,2 0-1,50 45 0,64 41-29,-35-31-39,-36-22-13,-2 3 0,72 96 0,11 8-2105,-125-146 1378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8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92 8522,'-10'9'881,"5"-5"-436,1 0-1,0 0 1,-6 6 0,9-8-292,0 0-1,0 1 1,-1-1 0,1 0 0,1 0 0,-1 0 0,0 1 0,0-1 0,1 0 0,-1 1 0,1-1 0,0 4-1,0-3-31,0 1 0,0 0-1,0 0 1,1 0 0,-1-1-1,1 1 1,0 0 0,0 0-1,1-1 1,-1 1-1,1-1 1,0 1 0,0-1-1,0 0 1,0 0 0,0 0-1,1 0 1,-1 0-1,1 0 1,0-1 0,0 1-1,0-1 1,0 0 0,0 0-1,1 0 1,-1 0 0,0 0-1,1-1 1,0 1-1,-1-1 1,1 0 0,5 0-1,-2 1-27,0-2 0,-1 1 0,1-1-1,0 0 1,-1 0 0,1-1 0,0 0 0,-1 0-1,1 0 1,-1-1 0,1 0 0,-1 0-1,0-1 1,9-4 0,-8 2-40,1 0-1,-1 0 1,-1-1 0,1 0-1,-1 0 1,0 0 0,0-1-1,-1 0 1,0 0 0,7-13-1,-9 14-37,0 0 0,0 0 0,-1 0 0,1 0 0,-1-1 0,-1 1 0,0-1 0,1-8 0,-1 12-2,-1-1 0,-1 1-1,1 0 1,0-1 0,-1 1 0,0 0 0,1-1 0,-1 1 0,-1 0-1,1 0 1,0 0 0,-1 0 0,0 0 0,1 0 0,-1 1 0,0-1-1,-1 0 1,-3-3 0,3 3-3,0 1 0,0-1 0,0 1 0,-1 0 0,1 1 0,0-1 0,-1 0 0,1 1 0,-1 0 0,0 0 0,1 0 0,-1 0 0,0 0 0,0 1 0,0 0 0,1 0 0,-1 0 0,0 0 0,0 0 0,0 1 0,1 0 0,-1 0 0,0 0 0,1 0 0,-7 3 0,3 0-278,-1 0 0,1 0 0,0 1 0,0 0 0,1 0 0,-1 0 0,1 1 1,0 0-1,1 0 0,-10 13 0,13-15-53,0 0-1,-1 0 1,1 0-1,1 0 1,-3 4 0,3-3 101,1 0 0,-1-1 1,1 1-1,0 6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1149 5617,'44'-53'3541,"-37"43"-1383,11-20 1,-4 7-842,61-92 1703,133-190-856,-85 140-1680,-44 60-230,18-42 24,-79 114-240,-1-2 0,19-57 0,-35 90-78,4-18-124,-5 20 130,1-1 0,-1 1 1,0-1-1,0 1 0,0 0 0,0-1 1,0 1-1,0-1 0,0 1 0,0-1 0,0 1 1,0 0-1,0-1 0,0 1 0,0-1 1,0 1-1,0-1 0,0 1 0,0 0 0,0-1 1,-1 1-1,1 0 0,0-1 0,0 1 1,-1-1-1,1 1 0,0 0 0,0-1 0,-1 1 1,1 0-1,0 0 0,-1-1 0,0 1 1,1 0-10,0 0 0,-1 0 0,1 0 1,0 0-1,0 0 0,-1 1 0,1-1 1,0 0-1,-1 0 0,1 0 0,0 1 1,0-1-1,-1 0 0,1 0 0,0 1 1,0-1-1,-1 0 0,1 0 0,0 1 1,0-1-1,0 0 0,0 1 0,-1-1 1,1 0-1,0 1 0,0-1 0,0 0 1,0 1-1,0-1 0,0 0 0,0 1 1,0-1-1,0 0 0,0 1 0,0-1 1,0 0-1,0 1 0,0-1 0,1 1 1,1 15-1580,3-1-477,2-1 891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4665,'-1'0'114,"1"0"0,0 1 0,-1-1 0,1 0 0,-1 0 0,1 0 0,-1 1 0,1-1 1,-1 0-1,1 1 0,0-1 0,-1 0 0,1 1 0,0-1 0,-1 1 0,1-1 0,0 1 0,0-1 0,-1 0 0,1 1 0,0-1 0,0 1 0,0-1 0,0 1 0,-1-1 1,1 1-1,0-1 0,0 1 0,0-1 0,0 1 0,0-1 0,0 1 0,0-1 0,1 1 0,-1-1 0,0 1 0,0-1 0,0 1 0,0-1 0,1 1 0,-1 0 0,2 2 233,1 1-1,-1-1 1,0 0-1,5 5 1,-3-4-30,38 44 682,-1 2 0,-3 1 0,-2 3 1,-3 0-1,27 61 0,21 81-295,26 55-417,-44-130-206,88 126 1,105 91-7,-230-308-46,25 32-913,80 74 0,-95-104 306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75 9650,'-20'28'3900,"14"-21"-3592,1 0 1,-7 14-1,11-19-251,0 1 0,0 0 0,0-1 0,0 1 0,0 0 0,1 0 0,-1-1 0,1 1 0,0 0 0,0 0 0,0-1 0,0 1 0,0 0-1,1 0 1,0 3 0,1 0 34,0-1-1,0 0 1,1 0-1,0 0 0,4 6 1,-3-5-14,-1-1 0,2 0-1,-1 0 1,1 0 0,-1 0 0,1-1 0,1 0 0,-1 0 0,9 4 0,-10-6-39,0 0 0,0 0 0,1-1 1,-1 1-1,0-1 0,1 0 0,-1 0 0,1-1 0,-1 0 1,1 1-1,0-1 0,-1-1 0,1 1 0,8-3 0,0-1-10,-1-1-1,1 0 1,-1-1-1,0 0 1,-1-1-1,0-1 1,0 0-1,0 0 0,-1-1 1,0 0-1,13-17 1,-18 20-9,-1 0 0,0 0 0,-1-1 0,1 0-1,-1 0 1,0 0 0,2-11 0,-4 14 3,0 0-1,0 0 1,-1 1-1,1-1 1,-1 0-1,0 0 0,0 1 1,0-1-1,-1 0 1,1 0-1,-1 1 1,0-1-1,0 0 1,0 1-1,-1-1 0,-2-5 1,1 5 10,1 1-1,-1-1 1,0 1-1,0 0 1,-1 0 0,1 0-1,0 0 1,-1 1 0,0-1-1,0 1 1,0 0-1,0 0 1,-6-2 0,5 2 42,-1 1 0,0 0 0,1 0 0,-1 0 0,0 1 0,0 0 0,0 0 0,1 0 0,-10 3 0,8-2-210,0 1 1,0 0-1,0 0 1,0 1-1,1 0 1,-1 0-1,1 0 1,0 1-1,0 0 1,0 0-1,1 1 1,-1-1 0,1 1-1,0 1 1,0-1-1,-7 12 1,6-2-3475,5-1 1498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2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1886 9514,'54'25'3897,"-52"-24"-3772,-1-1 0,1 1 0,-1-1 0,0 0 0,1 0 0,-1 1 0,1-1 1,-1 0-1,0 0 0,1-1 0,-1 1 0,1 0 0,-1 0 0,0-1 0,1 1 0,-1-1 0,0 1 0,1-1 0,-1 1 1,0-1-1,0 0 0,1 0 0,-1 0 0,0 1 0,1-3 0,3-1 214,2-1-164,0-1-1,-1-1 0,0 1 1,0-1-1,-1 0 0,0 0 1,0 0-1,6-14 0,1 0-22,21-35 3,55-84 114,-66 110-195,149-219 468,-20-64-351,-119 241-173,32-73 18,142-297 155,-179 391-143,37-75 201,-54 101-133,0 0-1,-1 0 1,5-32 0,-14 57-116,1-3-42,0 0-1,0-1 1,-1 1 0,1 0-1,-1-1 1,0 1 0,0 0-1,-1 0 1,1-1 0,0 1-1,-2-5 1,2 8 10,0 0 1,0 0-1,0-1 0,0 1 1,0 0-1,0 0 0,-1 0 1,1-1-1,0 1 0,0 0 1,0 0-1,0 0 1,0 0-1,0-1 0,0 1 1,0 0-1,-1 0 0,1 0 1,0 0-1,0 0 0,0 0 1,0-1-1,-1 1 0,1 0 1,0 0-1,0 0 0,0 0 1,0 0-1,-1 0 0,1 0 1,0 0-1,0 0 0,0 0 1,-1 0-1,1 0 0,0 0 1,0 0-1,0 0 0,-1 0 1,1 0-1,0 0 1,0 0-1,0 0 0,0 0 1,-1 0-1,1 0 0,0 1 1,0-1-1,0 0 0,0 0 1,-1 0-1,1 0 0,0 0 1,0 0-1,0 1 0,0-1 1,0 0-1,0 0 0,0 0 1,-1 0-1,1 1 0,0-1 1,-6 15-1857,0 8 946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5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63 5857,'-17'-51'2918,"12"40"459,5 11-3348,0 0-1,0 0 1,0 0-1,0 0 1,0 0 0,0 0-1,0 0 1,0 0-1,0 0 1,0 0-1,0 0 1,-1 0 0,1 0-1,0-1 1,0 1-1,0 0 1,0 0 0,0 0-1,0 0 1,0 0-1,0 0 1,0 0 0,0 0-1,0 0 1,-1 0-1,1 0 1,0 0 0,0 0-1,0 0 1,0 0-1,0 0 1,0 0-1,0 0 1,0 1 0,0-1-1,0 0 1,0 0-1,0 0 1,-1 0 0,1 0-1,0 0 1,0 0-1,0 0 1,0 0 0,0 0-1,0 0 1,0 0-1,-3 11 575,3-9-172,-6 22 1153,-4 31 0,8-44-1357,2 0 1,-1 0-1,1 0 0,1-1 0,3 16 0,-4-23-207,0-1 0,1 1 0,0-1 0,0 1-1,0-1 1,0 0 0,0 1 0,0-1 0,1 0-1,-1 0 1,0 0 0,1 0 0,0 0 0,0 0-1,-1-1 1,1 1 0,0 0 0,0-1-1,1 0 1,-1 1 0,0-1 0,0 0 0,1 0-1,-1 0 1,0 0 0,5 0 0,-3-1-13,-1 1 1,1-1 0,0 0-1,0 0 1,0-1 0,0 1-1,-1-1 1,1 0-1,0 0 1,-1 0 0,1 0-1,-1-1 1,1 0 0,-1 1-1,1-1 1,5-5 0,10-9 18,18-22 0,-9 10 6,-18 18-12,-9 7-6,1 1 1,0 0-1,0 0 0,0 0 1,0 1-1,0-1 0,0 0 1,4-1-1,-5 5 119,-1 17 189,-1-9-42,1 0 0,3 19 0,-2-25-224,0 0 1,0 0-1,0 0 0,1 0 1,-1 0-1,1 0 1,0 0-1,1-1 0,-1 1 1,4 4-1,1-1 26,-1 0 1,1-1-1,0 1 1,15 9-1,-19-14-165,0 0-1,1 0 0,-1 0 1,1-1-1,-1 1 0,1-1 0,0 0 1,0 0-1,0-1 0,-1 1 1,1-1-1,0 0 0,0 0 1,0 0-1,5-1 0,25-8-391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10978,'3'37'4945,"-3"10"-2472,-1 15-889,-5 8-279,5 2-529,1-6-208,7-14-360,3-12-120,5-22-392,1-10-456,-2-21-1321,0-12 1297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53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5281,'0'0'2369,"1"4"1049,39 91 1199,-31-80-4048,0 1 1,1-2-1,0 0 0,1 0 1,15 15-1,-1-1 213,-22-24-625,0 0-1,0-1 1,1 1 0,-1-1-1,1 0 1,0 0 0,0-1 0,0 1-1,5 2 1,-8-5-131,-1 0 1,1 0-1,0 0 1,-1 0-1,1 0 1,0 0-1,-1 0 0,1 0 1,0 0-1,0 0 1,-1-1-1,1 1 1,-1 0-1,1 0 0,0-1 1,-1 1-1,1 0 1,0-1-1,-1 1 1,1-1-1,-1 1 1,1-1-1,-1 1 0,1-1 1,-1 1-1,0-1 1,1 0-1,-1 1 1,0-1-1,1 0 0,9-25 253,-8 21-235,39-131-1769,-40 132 1404,1 0 0,0 1 1,0-1-1,4-5 0,8-9-650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1:5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50 6393,'-36'-16'2925,"35"16"-2792,0 0-1,1-1 1,-1 1-1,1 0 1,-1 0 0,1-1-1,-1 1 1,1 0-1,0-1 1,-1 1 0,1-1-1,-1 1 1,1-1 0,0 1-1,-1-1 1,1 1-1,0-1 1,0 1 0,-1-2-1,1 2-42,0 0-1,0-1 1,0 1-1,0-1 1,0 1-1,0 0 1,1-1-1,-1 1 1,0 0-1,0-1 1,0 1-1,1 0 1,-1-1-1,0 1 1,0 0-1,0-1 1,1 1-1,-1 0 1,0 0-1,1-1 1,1 0 231,0-1-1,1 1 1,-1 0 0,0 0 0,4-1 0,7-1-79,-1 1-1,1 0 0,-1 1 0,1 0 0,0 1 0,0 0 0,-1 1 0,1 1 1,0 0-1,-1 0 0,0 2 0,1-1 0,-1 2 0,-1-1 0,20 11 1,-30-14-235,1 1 1,0-1-1,-1 0 1,1 0 0,-1 1-1,0-1 1,1 0-1,-1 1 1,0 0 0,0-1-1,0 1 1,0 0-1,0-1 1,0 1 0,0 0-1,0 2 1,-1-1 3,1 0 0,-1 0 0,0 0 0,0-1 0,0 1 0,0 0 0,0 0 1,-1 0-1,1-1 0,-2 4 0,-1 3 22,-1-1 0,0 1 1,0-1-1,-1 0 0,-11 14 0,4-8 35,-1-1 0,0 0 0,-24 16 1,19-14 233,-24 24 1,41-39-291,1 0-1,-1 0 1,1 1 0,0-1 0,-1 1-1,1-1 1,0 0 0,-1 1 0,1-1-1,0 1 1,-1-1 0,1 0 0,0 1 0,0-1-1,0 1 1,-1-1 0,1 1 0,0-1-1,0 1 1,0-1 0,0 1 0,0-1-1,0 1 1,0-1 0,0 1 0,0-1-1,0 1 1,0-1 0,1 1 0,-1-1-1,0 1 1,0-1 0,0 1 0,1-1 0,-1 1-1,0 0 1,2 0 5,-1 0-1,0-1 1,0 1-1,1 0 0,-1-1 1,1 1-1,-1 0 1,0-1-1,1 0 1,-1 1-1,1-1 1,2 0-1,7 1 81,0 0-1,0-2 1,-1 1-1,1-1 1,12-3-1,53-16 379,-26 6-222,5-3-457,-52 17-329,-3 0-520,-2 1 435,-8 2-168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6993,'1'-4'7449,"0"-1"-4153,1 3-2125,1 9-100,22 58-287,-17-46-643,-1 0 0,-1 0 0,6 34-1,-7-26-58,1 0 1,1-1-1,1 0 0,19 42 0,-17-55-1059,-5-12-541,-2-9-716,-2-8 580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7122,'6'-1'1172,"0"-1"1,0 1-1,0 0 1,0 0-1,8 1 1,-5 0-413,0 0 0,0 1 1,10 3-1,-9-2-528,-1 1 0,1 0 0,-1 1 0,0 0 0,0 0-1,-1 0 1,10 8 0,-15-10-201,-1-1-1,0 1 1,0 0-1,-1 0 1,1 0-1,0 0 1,-1 0-1,1 0 1,-1 0-1,1 1 1,-1-1-1,0 1 1,0-1-1,0 1 1,0 2-1,0 2 14,0 0-1,-1 0 1,0 0-1,0 9 1,-1-5 0,1-8-34,0 0 1,-1 0-1,0 0 1,1 0-1,-1 0 1,0 0-1,0 0 0,-1-1 1,1 1-1,0 0 1,-1-1-1,0 1 1,0-1-1,1 1 0,-2-1 1,1 0-1,0 0 1,0 0-1,-1 0 1,1 0-1,-1 0 1,-4 2-1,-10 5 16,13-8-20,0 1-1,0 0 0,0 0 1,0 1-1,0-1 0,0 1 1,1 0-1,0 0 1,-7 6-1,10-8-5,0 0 0,-1-1 0,1 1 0,0 0 0,0 0 0,0-1 0,0 1 0,0 0 0,0 0 0,0-1 0,0 1 0,0 0 0,0 0 0,0 0 1,0-1-1,0 1 0,1 0 0,-1-1 0,0 1 0,1 1 0,9 14-6,-10-16 6,6 6 10,-1 0-1,1 0 1,1 0 0,-1-1 0,1 0 0,0 0 0,7 3 0,14 10 207,7 2 278,-28-17-388,0 1-1,0 0 0,0 0 1,0 0-1,12 12 0,3 6-1887,-14-18 1067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6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8026,'15'1'6172,"-11"-1"-5829,-1 0-1,1 1 0,0-1 1,0-1-1,-1 1 0,1 0 1,5-2-1,-1 0-75,-4 1-150,1 1 0,-1-1-1,0 0 1,1-1-1,-1 1 1,0-1-1,0 0 1,0 0 0,0 0-1,0-1 1,0 1-1,5-6 1,-5 3-59,0 0 1,0 0-1,0-1 1,-1 1-1,0-1 1,0 0-1,0 0 1,-1 0-1,1 0 1,1-9-1,-4 12-48,1 0 0,-1 1 0,0-1-1,0 0 1,0 0 0,0 0 0,0 1-1,-1-1 1,1 0 0,-1 0 0,-1-4-1,1 5 0,0 1 1,-1-1-1,1 0 0,0 0 0,0 0 0,-1 1 0,1-1 0,-1 1 0,0-1 0,1 1 0,-1 0 0,0 0 1,0-1-1,0 1 0,1 1 0,-5-3 0,2 2 2,1 0 1,-1 0-1,0 0 1,1 1-1,-1-1 1,0 1-1,1 0 1,-1 0-1,0 0 0,-5 1 1,8 0-5,-1-1-1,1 1 1,-1-1-1,0 1 1,1-1-1,-1 1 1,1 0 0,-1 0-1,1 0 1,-1 0-1,1 0 1,0 0 0,0 0-1,-1 0 1,1 0-1,0 1 1,0-1 0,0 0-1,0 1 1,0-1-1,1 1 1,-1-1-1,0 1 1,1-1 0,-1 3-1,-1 2-38,1 1 0,0 0 0,1-1 0,0 1-1,0 0 1,0-1 0,1 1 0,-1 0 0,2-1-1,-1 1 1,1-1 0,0 0 0,0 1 0,1-1 0,0 0-1,0 0 1,0-1 0,1 1 0,0-1 0,0 1 0,0-1-1,1 0 1,-1-1 0,1 1 0,0-1 0,1 0-1,-1 0 1,1-1 0,0 1 0,0-1 0,0 0 0,0-1-1,0 0 1,1 0 0,-1 0 0,1-1 0,-1 1-1,10-1 1,17-2-2340,1-2 974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35 5633,'-1'0'569,"1"0"-1,-1-1 0,1 1 1,-1-1-1,1 1 1,-1-1-1,1 1 1,0-1-1,-1 1 0,1-1 1,0 0-1,-1 1 1,1-1-1,0 1 1,0-1-1,0 0 0,-1 1 1,1-1-1,0 0 1,0-1-1,0 1-351,0 0 1,0 0-1,0 0 1,-1 0-1,1 0 0,0 0 1,-1 0-1,1 0 1,-1 0-1,1 0 0,-1 0 1,1 1-1,-1-1 1,0 0-1,0-1 1,0 1-193,0 1 1,0-1 0,0 1 0,0-1 0,0 1 0,0-1 0,0 1 0,0 0 0,0-1 0,0 1 0,0 0 0,0 0 0,0 0 0,0 0 0,0 0 0,0 0 0,0 0 0,0 0 0,0 0 0,0 1 0,0-1 0,0 0 0,0 1 0,0-1 0,0 1 0,0-1 0,0 1 0,0-1 0,0 1 0,0 0 0,1-1-1,-1 1 1,0 0 0,0 0 0,0 1 0,-5 8 2,2-1 0,-1 1-1,1 1 1,1-1-1,0 1 1,-3 17 0,5-23-22,0 0 1,1 1-1,0-1 0,0 0 1,1 0-1,-1 0 1,1 1-1,0-1 1,1 0-1,-1 0 0,3 5 1,1 4 6,8 26 39,29 64 0,-42-103-60,5 8 38,-1 0 1,3 11-1,-6-16-95,0 0 0,-1 0-1,1-1 1,-1 1 0,0 0 0,0 0 0,0 0 0,-2 8-1,2-12-28,0 1 0,0-1 0,0 1 0,0-1 0,0 1 0,0 0 0,0-1 0,-1 1 0,1-1 0,0 1 0,0-1 0,-1 1 0,1-1 0,0 1 0,-1-1 0,1 0 0,0 1 0,-1-1 0,1 1 0,-1-1 0,1 0 0,-1 1 0,1-1 0,-1 0 0,1 0 0,-1 1 0,1-1 0,-1 0 0,1 0 0,-1 0 0,1 0 0,-1 1 0,0-1 0,0 0 0,-6-2-1231</inkml:trace>
  <inkml:trace contextRef="#ctx0" brushRef="#br0" timeOffset="1">0 208 7418,'14'-5'3488,"3"1"-1399,-1-3-265,7 3-560,-5-1-303,5 0-473,1 4-176,2-3-312,6 4-504,4-6-1193,3-4 1121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 9418,'-1'0'490,"-1"-1"0,1 1 1,0 0-1,-1-1 0,1 1 0,-1 0 1,1 0-1,-1 0 0,1 0 0,-1 1 0,1-1 1,0 0-1,-1 0 0,1 1 0,-1-1 1,1 1-1,-2 1 0,1-1-236,1 0 0,-1 0 0,1 1 0,-1-1 0,1 1 0,-1-1 0,1 1 0,0-1 0,0 1 0,0 0 0,-1 2 0,-1 2-87,1 0 1,0 1-1,0-1 1,1 1-1,0 0 1,-1 11-1,2-1 0,1 0 0,0 0 0,2 0 0,-1 0 0,11 31 0,37 78-91,-21-56-622,-28-68 147,3 7-68,-4-9 347,0 0-1,0 1 1,0-1 0,0 0 0,0 0-1,0 0 1,0 0 0,0 1 0,0-1-1,0 0 1,0 0 0,0 0 0,0 1 0,0-1-1,0 0 1,0 0 0,0 0 0,0 1-1,0-1 1,0 0 0,0 0 0,0 0-1,0 1 1,-1-1 0,1 0 0,0 0-1,0 0 1,0 0 0,0 0 0,0 1 0,0-1-1,-1 0 1,1 0 0,-5 0-1901</inkml:trace>
  <inkml:trace contextRef="#ctx0" brushRef="#br0" timeOffset="1">1 200 7066,'-1'-12'3672,"14"4"-743,7 8-1009,11 2-415,-7 0-393,0 2-528,2-5-208,2 5-520,-1-4-528,0 1 440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31 5249,'0'-1'810,"2"-15"3747,-2 15-4257,0 1 0,0-1-1,0 0 1,0 1 0,0-1 0,0 1-1,0-1 1,0 1 0,-1-1 0,1 1-1,0-1 1,0 1 0,0-1-1,-1 1 1,1-1 0,0 1 0,0-1-1,-1 1 1,1 0 0,-1-1 0,1 1-1,0-1 1,-1 1 0,1 0 0,-1-1-1,-4 5 475,-7 12-530,1 0 1,1 0-1,-14 31 0,21-39-213,0-1 0,1 1 0,-1 0 0,2 0 0,-1 0 0,1 0 0,0 0 0,0 1 0,1-1-1,1 10 1,1-6-28,0-1 0,1 0 0,0 0 0,1 0 0,0 0 0,1-1 0,0 0 0,0 1 0,11 13 0,-13-20-207,-1-1 1,1 0 0,0 1-1,0-1 1,0 0-1,0-1 1,0 1 0,1 0-1,0-1 1,-1 0 0,1 0-1,0 0 1,0 0-1,0-1 1,0 1 0,0-1-1,8 1 1,21-1-1175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 7762,'-3'-1'547,"-10"-2"3532,13 3-3915,0 1 1,-1-1-1,1 0 1,-1 0-1,1 0 1,0 0-1,-1 0 1,1 1-1,0-1 1,-1 0 0,1 0-1,0 1 1,-1-1-1,1 0 1,0 1-1,-1-1 1,1 0-1,0 1 1,0-1 0,0 0-1,-1 1 1,1-1-1,0 0 1,0 1-1,0-1 1,0 1-1,0-1 1,0 0-1,-1 1 1,1-1 0,0 1-1,0 8 491,-1 0 0,1-1 1,1 1-1,0 0 0,1 8 0,13 45-22,-7-34-379,-8-28-253,2 10 28,1 0-1,0 0 1,1 0 0,0 0 0,7 11 0,-10-19-28,0 0-1,0-1 1,1 1 0,-1 0 0,0 0 0,1-1 0,0 1 0,-1-1 0,1 0 0,0 1-1,0-1 1,0 0 0,0 0 0,0 0 0,0 0 0,0 0 0,0-1 0,0 1-1,0-1 1,1 1 0,-1-1 0,0 0 0,0 0 0,0 0 0,1 0 0,-1 0-1,0 0 1,0-1 0,0 1 0,1-1 0,3-1 0,-1 0-26,0 0 0,0-1 0,0 0 1,0 0-1,0 0 0,-1 0 0,1-1 0,-1 0 0,0 0 1,0 0-1,0 0 0,-1-1 0,0 0 0,1 1 1,3-9-1,-4 5 10,0 1-1,0-1 1,0 1 0,-1-1 0,0 0 0,-1 0-1,1 0 1,-2 0 0,1-1 0,-1-11 0,-2 14 196,0 12 43,0 14 87,2-9-252,0 0 0,0-1 0,1 1 0,0 0 0,1 0 1,0-1-1,1 1 0,8 19 0,-11-29-109,0-1 0,0 0 1,0 1-1,0-1 0,1 1 0,-1-1 0,0 0 0,0 1 1,1-1-1,-1 0 0,0 1 0,0-1 0,1 0 1,-1 0-1,0 1 0,1-1 0,-1 0 0,0 0 1,1 1-1,-1-1 0,0 0 0,1 0 0,-1 0 0,1 0 1,-1 0-1,0 1 0,1-1 0,-1 0 0,1 0 1,-1 0-1,0 0 0,1 0 0,0 0 0,7-2-585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73 177 9314,'3'15'4633,"2"1"-1600,-6 1-1105,-3 2-240,-8-1-751,-5 1-329,5-8-640,-2-6-416,4-5-1481,-1-9 1281</inkml:trace>
  <inkml:trace contextRef="#ctx0" brushRef="#br0" timeOffset="1">146 0 11771,'18'54'6542,"-12"-33"-5102,1 0 0,19 38 1,-23-53-1374,0-1 1,1 1 0,0-1-1,0 0 1,0 0-1,1 0 1,0 0 0,0-1-1,0 0 1,0 0-1,1 0 1,-1 0 0,1-1-1,7 3 1,-8-4-42,0 0 1,1 0 0,-1-1-1,1 0 1,-1 0 0,1 0-1,0 0 1,7-1 0,-10 0-22,-1 0 1,1-1-1,-1 1 1,1-1 0,-1 0-1,0 0 1,1 0-1,-1 0 1,0 0 0,0 0-1,1-1 1,-1 1-1,0-1 1,0 1 0,-1-1-1,1 0 1,0 0-1,-1 0 1,1 0 0,2-4-1,0-1-107,-1 0-1,0-1 1,0 1-1,-1-1 1,0 1-1,2-15 1,2-49-3705,-6 68 3539,2-25-1109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12579,'-2'33'5065,"-4"14"-3361,5 8-112,1 10-655,3-20-217,-2-22-296,2 1-176,-3 50-160,4-10-40,6-23-120,-8-41-320,14-8-816,-2-12-569,10-9 1001</inkml:trace>
  <inkml:trace contextRef="#ctx0" brushRef="#br0" timeOffset="1">153 186 9794,'-4'37'5210,"1"55"1,4-78-4727,0 0-1,1 1 1,1-1 0,0 0 0,0 0-1,11 23 1,-12-32-420,0-1 1,0 0-1,1 0 1,-1 0-1,1 0 0,0 0 1,6 6-1,-8-9-60,0 0 0,1-1 0,-1 1 0,0 0 0,0 0 0,1-1 1,-1 1-1,0 0 0,1-1 0,-1 0 0,1 1 0,-1-1 0,1 0 0,-1 1 0,1-1 0,-1 0 0,1 0 0,-1 0 1,1-1-1,-1 1 0,1 0 0,-1 0 0,0-1 0,1 1 0,-1-1 0,1 1 0,-1-1 0,0 0 0,2 0 1,3-4-75,-1 1 0,1-1 0,-1 0 1,0 0-1,0 0 0,0-1 0,-1 1 1,0-1-1,4-8 0,29-62-1176,-35 72 1162,39-118-1379,-47 152 1905,2 2 0,1-1 0,2 0 0,0 0 0,8 57 0,-1-51-123,1 0 1,2 0 0,2 0 0,23 52 0,-23-66-199,14 35 176,-22-49-245,0 0 0,-1 0 0,0 0-1,2 13 1,-4-18-34,0-1 0,0 1 0,0-1 0,-1 1 0,1-1 0,-1 1 0,0-1 0,0 1 0,0-1 0,0 0 0,0 0-1,-1 1 1,0-1 0,1 0 0,-5 4 0,3-3 22,-1 0 0,1-1 0,-1 0 0,0 0 0,0 0 0,0 0 1,-1 0-1,1-1 0,-1 0 0,-4 2 0,-2-1 44,0 0-1,0 0 1,0-1 0,0-1 0,0 0 0,0 0-1,0-1 1,0-1 0,-13-1 0,14 0-66,1 0 0,-1 0 0,1-1 0,0 0 0,-15-7 0,21 8-81,0 0-1,0 0 1,0 0-1,0 0 1,0 0 0,1-1-1,-1 1 1,1-1-1,-1 0 1,1 1 0,0-1-1,0 0 1,1 0 0,-1 0-1,1-1 1,-1 1-1,1 0 1,-1-7 0,1 4-194,0 0 1,1 0 0,0 0-1,1 0 1,-1 0 0,1 0 0,0 1-1,1-1 1,-1 0 0,4-7-1,-1 3-156,12-17 0,-16 27 406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10562,'0'-1'219,"1"1"-1,-1-1 1,0 1 0,1 0-1,-1-1 1,0 1-1,1-1 1,-1 1 0,0 0-1,1-1 1,-1 1 0,1 0-1,-1-1 1,1 1-1,-1 0 1,1 0 0,-1 0-1,1-1 1,-1 1-1,1 0 1,-1 0 0,2 0-1,-1 0 11,1 0-1,-1 0 0,0 0 1,0 1-1,1-1 1,-1 1-1,0-1 0,0 1 1,2 0-1,3 3 137,0-1 0,-1 1 0,5 5 0,-7-7-73,11 12 213,1-1 0,-2 2 1,0 0-1,-1 0 1,10 19-1,-14-22-348,-2 0 0,0 1 0,0-1 0,-1 1-1,-1 1 1,0-1 0,3 27 0,-5-29-67,-1 1-1,-1-1 1,0 1-1,-1-1 1,0 1 0,-5 21-1,4-28-100,1 0-1,-1 0 1,0-1-1,0 1 1,-1-1-1,1 1 1,-1-1 0,0 0-1,0 0 1,-1 0-1,1 0 1,-1-1-1,0 1 1,0-1-1,0 0 1,0 0-1,0 0 1,-6 1 0,6-2-269,0 0 1,1-1 0,-1 0 0,0 0 0,0 0-1,-1 0 1,1-1 0,-6 1 0,9-1 148,0 0 0,1 0-1,-1 0 1,0 0 0,0 0 0,0 0-1,0-1 1,0 1 0,0 0 0,1 0-1,-1-1 1,0 1 0,0 0 0,-1-2 0,1 1 7,0 0 1,0-1-1,0 1 1,1-1-1,-1 1 1,0-1 0,0 1-1,0-3 1,1 4 116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4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57 4953,'-1'1'656,"0"0"0,0 1 1,0-1-1,-1 0 0,1 0 0,0 0 1,-1 0-1,1 0 0,-1 0 0,1-1 0,-1 1 1,0 0-1,1-1 0,-1 1 0,1-1 1,-3 1-1,-7 2 1463,11-3-2087,0 0 0,-1 1 0,1-1 0,0 0 0,-1 0 0,1 0 0,0 0 0,-1 0 0,1 0 1,0 0-1,-1 0 0,1 0 0,0 0 0,-1 0 0,1 0 0,0 0 0,-1 0 0,1 0 0,0 0 0,-1-1 0,1 1 0,0 0 0,0 0 0,-1 0 0,1 0 1,0-1-1,-1 1 0,1 0 0,0 0 0,0-1 0,0 1 0,-1 0 0,1 0 0,0-1 0,0 1 0,0 0 0,0-1 0,-1 1 0,1 0 0,0 0 1,0-1-1,0 1 0,0 0 0,0-1 0,0 1 0,0 0 0,0-1 0,0 0 0,1-17 4,5 4 44,12-14 29,-18 27-96,1 1-1,-1-1 1,1 1-1,-1-1 1,1 1-1,-1-1 1,1 1 0,0 0-1,-1-1 1,1 1-1,0 0 1,-1-1-1,1 1 1,0 0-1,-1 0 1,1 0-1,0-1 1,0 1-1,-1 0 1,1 0 0,0 0-1,0 0 1,-1 0-1,1 1 1,0-1-1,-1 0 1,1 0-1,0 0 1,0 1-1,-1-1 1,1 0-1,0 1 1,2 1 88,0 0 1,-1 0-1,1 0 1,0 0-1,2 4 1,-1-3 65,4 5 101,0 0 0,1-1 0,0 0 0,1-1 0,18 10 0,-24-14-248,1 0 1,0 0-1,-1-1 0,1 0 1,0 0-1,0 0 0,0-1 1,-1 0-1,1 0 0,0 0 1,0 0-1,0-1 0,0 1 1,-1-1-1,1-1 0,6-1 1,-6 1-111,0-1 0,1 0 0,-1 0 0,0 0 0,4-4 0,-7 6-53,-1 0 0,0 0 0,0 1 0,0-1 0,0 0 0,0-1 0,0 1 0,0 0 0,0 0 0,0 0 1,0-1-1,-1 1 0,1 0 0,0 0 0,-1-1 0,1 1 0,-1-1 0,0 1 0,1-1 0,-1 1 0,0-1 1,0 1-1,0 0 0,0-3 0,-7-4-988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5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59 11322,'-40'20'9116,"40"-20"-9085,0 0 1,0 0-1,-1 0 0,1 0 1,0 0-1,0 0 1,0 0-1,-1 0 1,1 0-1,0 0 0,0 0 1,0 0-1,0 0 1,-1-1-1,1 1 1,0 0-1,0 0 0,0 0 1,0 0-1,0 0 1,0-1-1,-1 1 1,1 0-1,0 0 0,0 0 1,0 0-1,0 0 1,0-1-1,0 1 1,0 0-1,0 0 0,0 0 1,0-1-1,0 1 1,0 0-1,0 0 0,0 0 1,0 0-1,0-1 1,0 1-1,0 0 1,0 0-1,0 0 0,0-1 1,0 1-1,0 0 1,0 0-1,1 0 1,-1 0-1,0-1 0,0 1 1,0 0-1,0 0 1,0 0-1,0 0 1,1 0-1,-1 0 0,0-1 1,0 1-1,0 0 1,1 0-1,62-54 50,-61 52-86,0 0-1,0 0 0,1 1 0,-1-1 0,1 1 0,0-1 1,-1 1-1,5-1 0,-5 1 24,-1 1 1,0 0-1,1 0 0,-1 0 1,0 0-1,1 0 1,-1 0-1,1 0 0,-1 0 1,0 1-1,1-1 0,-1 0 1,2 2-1,1 0 83,0 0 1,-1 1-1,0 0 0,0 0 0,0 0 0,0 0 0,0 0 1,4 7-1,-5-6-46,0-1-1,1 0 1,0 0 0,0 1 0,-1-2-1,2 1 1,-1 0 0,0 0 0,5 1-1,-5-2-69,-1-1-1,1-1 0,1 1 1,-1 0-1,0-1 0,0 0 0,0 0 1,0 1-1,0-2 0,0 1 0,0 0 1,4-1-1,-1-1-233,-1 0 1,1 0 0,0 0-1,-1 0 1,8-5-1,14-11-357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2:5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39 6913,'-21'-38'3321,"21"38"-888,1 5-601,0 11-80,2 8-79,0 17-201,-1 7-144,2 9-327,-2 2-177,-2-10-336,2-4-152,0-14-200,3-7-56,0-11-80,-1-2-288,2-11-1080,0-8-41,6-19 673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4393,'0'-1'577,"-1"1"0,1-1 0,-1 1 0,1-1 0,-1 1 0,1-1 0,-1 1 0,0-1-1,1 1 1,-1 0 0,1 0 0,-1-1 0,0 1 0,1 0 0,-1 0 0,-1-1 0,2 1-459,0 1 0,-1-1 0,1 0-1,0 0 1,0 0 0,-1 0 0,1 0 0,0 1 0,0-1-1,-1 0 1,1 0 0,0 0 0,0 1 0,0-1 0,-1 0 0,1 0-1,0 1 1,0-1 0,0 0 0,0 1 0,0-1 0,0 0-1,0 0 1,0 1 0,-1-1 0,1 1 0,0 5-222,0-1 0,-1 1 0,2 9-1,0-8 792,1 41-236,7 83 458,-7-107-835,1-1-1,1 1 0,2-1 1,8 24-1,-13-43-70,0-3-19,-1 0 1,0 0-1,1 0 1,-1 1-1,1-1 1,-1 0-1,1 0 1,0 0-1,-1 0 0,1-1 1,0 1-1,0 0 1,1 1-1,0-3-724,-2-4 12,-3-8-874,3 10 1120,-3-5-1464,0 0 1,-6-13 0,-2-2 282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4529,'0'-3'500,"0"1"1,0 0-1,-1 0 1,2 0-1,-1 0 0,0 0 1,0-1-1,1 1 1,0-3-1,0 4-334,-1-1-1,1 1 1,0 0 0,0 1-1,0-1 1,-1 0 0,1 0 0,0 0-1,0 0 1,0 1 0,0-1-1,0 0 1,0 1 0,1-1-1,-1 1 1,0-1 0,0 1-1,0-1 1,2 1 0,6-2 301,0 1 0,0-1 0,0 2 0,0-1 0,14 2 1,48 9 654,-57-7-965,-1 0 1,-1 0-1,1 1 1,14 7 0,-23-9-121,1 0-1,-1 0 1,0 1 0,0-1 0,-1 1 0,1 0 0,0 0-1,-1 1 1,0-1 0,0 1 0,0 0 0,0-1 0,-1 1 0,1 0-1,3 8 1,-5-7-17,0-1 0,1 1 1,-1 0-1,-1 0 0,1-1 0,-1 1 0,0 0 0,0 0 0,0 0 0,-1 0 0,1-1 1,-1 1-1,0 0 0,-1 0 0,1-1 0,-1 1 0,0-1 0,0 1 0,0-1 0,-5 7 1,3-6-8,-1 0 1,1 0 0,-1 0-1,0 0 1,0-1 0,0 0 0,0 0-1,-1 0 1,0-1 0,0 1-1,0-1 1,0-1 0,0 1 0,-10 1-1,4-1 1,8-2-9,-1 0 1,0 0-1,1 0 0,-7 3 0,11-4-5,-1 0-1,1 0 0,0 1 1,0-1-1,0 0 1,0 0-1,0 0 0,-1 0 1,1 1-1,0-1 0,0 0 1,0 0-1,0 0 1,0 1-1,0-1 0,0 0 1,0 0-1,0 0 0,0 1 1,0-1-1,0 0 0,0 0 1,0 0-1,0 1 1,0-1-1,0 0 0,0 0 1,0 0-1,0 1 0,0-1 1,0 0-1,0 0 0,0 0 1,0 1-1,0-1 1,0 0-1,1 0 0,-1 0 1,0 1-1,0-1 0,0 0 1,0 0-1,0 0 1,1 0-1,-1 0 0,8 7-22,9 3 28,6 3 590,27 22 0,-43-30-454,-1 1 0,1 0 0,-1 0 0,-1 1 0,1 0 0,-1 0 0,8 15 1,-12-19-254,0-2-51,-1-1 0,0 1 0,1 0-1,-1 0 1,0 0 0,1-1 0,-1 1 0,1 0 0,0-1-1,-1 1 1,1 0 0,-1-1 0,1 1 0,0-1-1,-1 1 1,1-1 0,0 1 0,0-1 0,0 1 0,0-1-1,8 1-1031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2665,'2'-3'9590,"3"2"-6158,9 3-4619,-5-1 2202,-1 0-865,-2 0-43,1 0-1,-1-1 1,1 0-1,-1 0 1,1 0-1,-1-1 1,1 0-1,7-2 1,-5 0-32,0 0 0,-1-1 1,0 0-1,0 0 1,14-10-1,-17 10-57,-1 1-1,1-1 1,-1-1-1,1 1 1,-1 0-1,0-1 1,-1 0 0,1 0-1,5-11 1,-8 14-11,-1 0 1,1 0-1,0 0 1,-1 0-1,1 0 1,-1 0-1,1 0 1,-1 0-1,0 0 1,0 0 0,0-1-1,0 1 1,-1 0-1,1 0 1,0 0-1,-1 0 1,1 0-1,-1 0 1,0 0-1,-1-3 1,0 3 0,1 0 1,-1 1-1,1-1 0,-1 0 1,0 1-1,0-1 1,1 1-1,-1 0 0,0-1 1,0 1-1,-1 0 0,1 0 1,0 1-1,0-1 1,0 0-1,-1 1 0,1-1 1,-4 0-1,1 1 2,0 0 0,1 0 1,-1 0-1,0 1 0,0-1 0,0 1 0,-6 2 1,8-2-4,0 0 1,0 0 0,0 0 0,0 1 0,1-1 0,-1 1 0,1-1 0,-1 1 0,1 0 0,-1 0-1,1 0 1,0 0 0,-3 5 0,2-3 2,1 1-1,-1 0 1,1 0-1,0 0 1,0 0 0,1 0-1,-1 0 1,1 1-1,1-1 1,-1 0-1,1 1 1,0 7 0,0-6 52,1 1 0,0-1 0,1 0 0,0 0 0,0 0 0,1 0 0,-1-1 0,8 13 0,-6-12-180,0-1-1,1 1 0,-1-1 1,1 0-1,1-1 0,-1 1 1,1-1-1,0 0 1,0 0-1,0-1 0,1 0 1,0 0-1,0-1 0,0 1 1,0-1-1,0-1 0,1 0 1,14 3-1,12-3-700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66 5401,'-1'-3'710,"0"0"-1,0 0 1,0 0-1,-1 0 0,1 0 1,-1 0-1,0 1 1,0-1-1,0 0 1,0 1-1,0 0 1,-5-4-1,4 4-325,0 0 0,-1 0 1,1 0-1,0 0 0,-1 1 0,-6-2 0,-2-2 178,9 3-432,0 1 0,0 0 0,0 0 0,0 0 0,-5-1 0,7 2-114,1 0 1,-1 0 0,0 0 0,1 0 0,-1 0-1,0 1 1,1-1 0,-1 0 0,1 0 0,-1 0-1,0 1 1,1-1 0,-1 0 0,1 1 0,-1-1-1,0 0 1,1 1 0,-1-1 0,1 1 0,0-1-1,-1 1 1,1-1 0,-1 1 0,1-1 0,0 1-1,-1-1 1,1 1 0,0-1 0,-1 1 0,1 0-1,0 0 1,-2 6 21,0 0 0,1 0 0,0 0 1,1 0-1,-1 9 0,5 38 73,-4-48-93,4 28 84,14 54 1,17 32 18,-30-104-107,-3-10-25,6 20 22,-8-25-45,0 1 0,0-1 0,1 1 0,-1-1 0,0 1 1,0 0-1,0-1 0,0 1 0,-1-1 0,1 1 0,0-1 0,-2 3 0,2-3-56,-1-1-1,1 0 1,-1 1-1,0-1 0,1 0 1,-1 0-1,0 0 0,1 0 1,-1 1-1,0-1 1,1 0-1,-1 0 0,0 0 1,1 0-1,-1-1 0,0 1 1,0 0-1,1 0 1,-1 0-1,1 0 0,-1-1 1,0 1-1,0-1 0,-3-2-597,0 0 0,1 0-1,-1 0 1,1 0 0,0-1-1,-5-7 1,-9-13-742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6 213 5689,'-5'-8'3105,"5"3"-617,5 1-503,2 2-801,8 2-248,3 2-408,6 4-192,3 0-328,-2-1-528,6 3-2280,1-5 1928</inkml:trace>
  <inkml:trace contextRef="#ctx0" brushRef="#br0" timeOffset="1">491 27 7466,'-1'-2'448,"0"0"0,0 1 1,0-1-1,0 0 1,0 1-1,-1-1 1,1 1-1,0-1 0,-1 1 1,1 0-1,-1 0 1,1 0-1,-1-1 0,0 1 1,0 1-1,1-1 1,-1 0-1,0 0 0,0 1 1,0-1-1,-2 0 1,3 1-349,-1 0 0,0 0 0,1 0 1,-1 0-1,1 0 0,-1 1 0,1-1 1,-1 0-1,1 1 0,0-1 0,-1 1 1,1-1-1,-1 1 0,1 0 0,0 0 1,-1-1-1,1 1 0,0 0 0,0 0 1,0 0-1,0 0 0,0 1 0,0-1 0,0 0 1,0 0-1,0 1 0,0-1 0,0 2 1,-1 3 1,0 0 1,0 1 0,0-1 0,1 1-1,0-1 1,0 1 0,1 0 0,0 10 0,8 57 176,-8-69-259,1 0-9,3 26 46,2 0 0,13 42-1,12 15-20,-31-86-65,0-1-1,0 1 0,1-1 0,-1 1 1,0-1-1,-1 0 0,1 1 1,0-1-1,0 1 0,-1-1 0,0 3 1,1-3-64,0-1 0,-1 1 0,1-1 0,0 0 0,0 1 0,0-1 0,0 0 0,-1 1 0,1-1 1,0 0-1,0 0 0,-1 1 0,1-1 0,0 0 0,-1 0 0,1 1 0,0-1 0,-1 0 0,1 0 0,0 0 0,-1 1 0,1-1 0,-1 0 1,1 0-1,0 0 0,-1 0 0,1 0 0,-1 0 0,1 0 0,0 0 0,-1 0 0,1 0 0,0 0 0,-1 0 0,1 0 0,-1 0 1,1-1-1,0 1 0,-1 0 0,1 0 0,0 0 0,-1 0 0,1-1 0,0 1 0,-1 0 0,1 0 0,0-1 0,-1 1 0,1 0 1,0-1-1,-12-11-1312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1 325 8834,'0'-5'3833,"5"2"-1961,3 0-208,7 1-487,6-1-217,6 0-408,3 1-184,-1 0-160,-3 0-256,3 2-1464,-4 2 1128</inkml:trace>
  <inkml:trace contextRef="#ctx0" brushRef="#br0" timeOffset="1">508 0 8690,'-8'3'3945,"1"-2"-1681,-2 7-655,-2 7-337,-1 6-360,4 9-400,1 2-128,7 6-168,4-2-24,8-3-56,3-5-24,4-6-56,-1-7-32,4-7-200,0-5-304,3-8-944,2-3-825,5-13 1353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10 6225,'-8'-9'3473,"11"9"216,2 2-1713,-5 5-263,-1-7-73,-1 0-584,1 1-304,-8 21-480,-49 31-128,33-33-224,-5-7-352,4-5-1064,2-1-1137,2-7 1593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8586,'-2'20'3579,"1"-6"-1038,0 26 0,1-36-2343,0-1 0,1 0 0,-1 1 1,1-1-1,0 1 0,0-1 0,0 0 0,1 0 0,-1 0 0,1 0 1,-1 0-1,5 6 0,-3-6-81,-1 0 1,1 0-1,0 0 0,0-1 1,1 1-1,5 3 0,-7-5-102,-1 0-1,1-1 0,-1 1 0,1-1 1,-1 0-1,1 1 0,-1-1 0,1 0 1,0 0-1,-1 0 0,1 0 0,0 0 1,-1 0-1,1 0 0,-1-1 0,1 1 1,-1-1-1,1 1 0,-1-1 0,1 1 1,1-2-1,1 0-83,-1-1 0,0 1 0,1-1 0,-1 0 0,-1 0 0,1 0 0,0 0 0,3-5 0,0-3-957,10-19 0,-9 20 414,-6 9 569,0 0-1,-1 0 1,1 0-1,0 0 1,-1 0 0,1 0-1,-1 0 1,1 0-1,-1 0 1,0 0-1,1 0 1,-1 0-1,0-2 1,-14-12 4813,14 15-4729,0-1-1,0 1 1,0 0-1,0-1 0,0 1 1,-1 0-1,1 0 1,0-1-1,0 1 1,0 0-1,0 0 1,0 0-1,-1-1 0,1 1 1,0 0-1,0 0 1,0 0-1,-1-1 1,1 1-1,0 0 0,0 0 1,-1 0-1,1 0 1,0 0-1,0 0 1,-1 0-1,1-1 0,-2 8 257,2 11-293,1-11 17,1 1 0,4 15 0,-2-10-4,-4-12-14,1 0 1,-1 0-1,0 0 1,1 0-1,-1 0 1,1-1-1,-1 1 1,1 0 0,-1 0-1,1 0 1,-1-1-1,1 1 1,0 0-1,0 0 1,-1-1-1,1 1 1,0-1-1,0 1 1,0-1 0,0 1-1,0 0 1,2 0-2,0-1 0,0 1 1,0-1-1,0 1 0,4-1 1,3 1-119,36 6-3992,-27-7 3344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10666,'0'0'4401,"0"0"-2544,0 0-225,0 0-320,4 9-288,1 8-487,0 33-217,-15-34-216,-1 1-96,-1-3-664,3 0-609,1-5-3104,5-1 2833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7738,'5'5'1819,"-1"0"0,1 1 1,-1-1-1,6 13 0,10 28 1662,-13-29-3166,11 18 0,-15-30-174,0 0 1,0 0-1,0-1 1,1 1-1,0-1 1,0 0-1,8 7 1,-9-9-83,0-1 0,0 1 0,-1-1 1,1 1-1,0-1 0,0 0 0,0 0 1,1 0-1,5 1 0,-8-2-46,1 0 0,-1 0 1,0 0-1,0 0 0,0 0 0,1-1 0,-1 1 0,0 0 0,0 0 0,1-1 0,-1 1 0,0-1 1,0 1-1,0-1 0,0 0 0,0 1 0,0-1 0,0 0 0,0 0 0,0 1 0,0-1 0,0 0 1,-1 0-1,1 0 0,0 0 0,0 0 0,-1 0 0,1 0 0,0-2 0,24-64-63,-13 24-4055,-12 43 4088,0 0 0,0 0 0,0 0 0,0 0 0,0 0 0,0 0 0,0 0 0,0 0 0,0 0 0,0-1 0,0 1 0,0 0 0,1 0 0,-1 0 0,0 0 0,0 0-1,0 0 1,0 0 0,0 0 0,0 0 0,0 0 0,0 0 0,0 0 0,0 0 0,0 0 0,0 0 0,0 0 0,0 0 0,0 0 0,0 0 0,0 0 0,0 0 0,0 0 0,0 0 0,0 0 0,0 0 0,0 0 0,1 0 0,-1 0 0,0 0 0,0 0 0,0 0 0,0 0 0,0 0 0,0 0 0,0 0 0,0 0 0,0 0 0,0 0 0,0 0 0,0 0 0,0 0 0,0 0 0,0 0 0,0 0 0,0 0 0,0 0 0,0 0 0,0 0 0,0 0 0,0 0 0,0 0 0,0 0 0,1 0 0,-1 1 0,0-1 0,0 0 0,0 0 0,0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0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9898,'-1'12'4313,"10"-3"-2088,6 7-585,9 7-240,-4 5-272,1 1-319,2 2-121,-8 3-256,-6 1-56,-9 7-136,-5 2-48,-10-4-168,-2 0-248,-1-11-760,0-9-633,4-9-4184,12-7 3897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38 4929,'-42'-19'2374,"41"18"-2236,0 1-1,0-1 1,0 1-1,0-1 1,0 0 0,0 1-1,1-1 1,-1 0-1,0 1 1,0-2 0,0-5 2768,1 4-27,7 3-1252,7 4-1288,-1 0 1,1 0-1,14 8 0,-19-8-127,0 1-1,-1 0 0,1 1 0,-1 0 0,0 0 1,0 1-1,12 13 0,-17-16-176,0-1 0,0 0 0,0 1 0,-1 0 0,0-1 0,1 1 0,-1 0 0,-1 0 0,1 0 0,-1 1-1,1-1 1,-1 0 0,1 6 0,-2-7-18,0 1 0,0-1 0,0 1 0,-1-1-1,1 1 1,-1-1 0,0 0 0,1 1 0,-2-1-1,1 0 1,0 1 0,-1-1 0,1 0 0,-1 0-1,0 0 1,-4 5 0,0-2 5,1-1 0,-1 0 1,0 0-1,0-1 0,0 0 0,-7 4 0,-20 14 55,21-13-49,9-7-11,0 1 1,-1-1 0,1 1-1,0 0 1,-4 5-1,15-5 149,-1-1 0,0 0 0,15 1 1,10-1 325,44-3 1,-20 0-500,-52 3-954,-4-1-2133,-2-1 1990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7682,'-9'-3'3424,"9"6"-1487,0 4-393,14 1-200,6 2-167,11-3-297,8 0-144,6-5-256,7 1-64,-3-4-152,-1 1-56,-10 0-88,-3 1-40,-8 4-360,-10 2-680,-10-2-4065,-6 2 3449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6505,'-3'0'1051,"0"1"0,0 0 0,0 0 0,0 0 1,0 1-1,1-1 0,-1 0 0,-4 4 0,2-1-351,1 0 1,-1 0-1,-7 9 1,4-2-521,0 0-1,1 0 1,-6 14 0,12-23-163,0 0 0,0 0 0,0 1 0,0-1 1,0 0-1,1 1 0,-1-1 0,1 0 0,0 1 1,0-1-1,0 1 0,0-1 0,0 0 0,0 1 1,0-1-1,1 1 0,-1-1 0,1 0 0,0 1 1,0-1-1,0 0 0,0 0 0,0 0 1,0 0-1,1 0 0,-1 0 0,1 0 0,-1 0 1,1 0-1,2 2 0,6 3 41,-1 0 1,1 0-1,0-1 0,22 9 0,-14-6 103,-11-6-2,-1 0 0,1 1 0,-1 0-1,0 0 1,-1 1 0,1-1 0,-1 1 0,1 0-1,-2 1 1,8 9 0,-11-14-122,0 0-1,-1 0 0,1 0 1,-1 1-1,1-1 1,-1 0-1,1 0 0,-1 1 1,0-1-1,0 0 1,0 1-1,0-1 1,0 0-1,0 1 0,0-1 1,0 0-1,0 1 1,-1-1-1,1 0 0,0 0 1,-1 1-1,1-1 1,-1 0-1,0 0 1,1 0-1,-1 1 0,0-1 1,1 0-1,-1 0 1,0 0-1,-2 1 0,1 0-97,0-1 1,0 1-1,0-1 0,0 0 0,0 0 0,-1 0 0,1 0 0,0 0 0,-1 0 0,1 0 0,-1-1 0,1 1 1,-1-1-1,1 0 0,-5 0 0,4 0-245,0-1 1,-1 1-1,1-1 1,0 0-1,0 0 1,0 0-1,0-1 1,0 1-1,0-1 1,0 0-1,1 0 1,-4-2-1,2 0-20,1 0-1,-1-1 1,-2-4 0</inkml:trace>
  <inkml:trace contextRef="#ctx0" brushRef="#br0" timeOffset="1">15 79 7450,'16'3'3912,"3"-1"-1183,3 0-953,0-2-111,2 0-593,-2-2-232,3-2-416,-1 2-160,-1-5-168,-3 0-472,-5 0 288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46 8274,'-16'-32'3352,"15"31"-3134,1 0 0,-1 1 0,1-1-1,-1 0 1,1 0 0,-1 0 0,1 1-1,-1-1 1,0 0 0,1 1 0,-1-1-1,0 1 1,1-1 0,-1 1 0,0-1-1,0 1 1,0-1 0,0 1 0,1 0-1,-1-1 1,-2 1 0,2 0-39,-1 0 1,1 0-1,-1 0 1,1 1 0,-1-1-1,1 0 1,-1 1-1,1 0 1,-2 0-1,-7 3 364,1-2-405,0 0 0,0 1 0,0 0 0,1 0 0,-1 1 0,-14 9 0,18-9-81,0-1 0,0 1 0,0 0 0,1 0 0,0 1 0,0-1 0,0 1 0,0 0 0,1 0 0,-1 0-1,-2 8 1,5-12-32,1 0 0,-1 0 0,1 1 0,0-1-1,-1 0 1,1 0 0,0 1 0,0-1 0,0 0-1,0 1 1,0-1 0,0 0 0,1 0 0,-1 1 0,0-1-1,1 0 1,0 2 0,0 0 25,1-1-1,-1 0 1,1 1 0,0-1-1,-1 0 1,1 0 0,0 0-1,2 1 1,5 3 159,-1 0 0,1-1 0,13 6 0,-21-11-190,35 18 637,0 1 0,-1 2 0,40 30 0,-73-49-1679,-4-3-1041,0-1 1154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8754,'-3'0'3657,"6"11"-1937,-1 9-48,1 16-295,-1 11-193,-2 4-496,2 7-208,2-6-232,2-5-80,4-7-80,-1-6-24,0-12 8,-5-6-184,-2-11-728,-2-5-488,-3-9-1177,-1-7-607,-3-6 1991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5161,'0'-2'267,"1"0"0,-1 0 1,1 1-1,-1-1 0,1 0 0,-1 0 0,1 1 0,0-1 0,0 0 1,0 1-1,0-1 0,0 1 0,0-1 0,1 1 0,-1-1 1,0 1-1,1 0 0,-1 0 0,1 0 0,-1 0 0,1 0 1,0 0-1,-1 0 0,1 0 0,0 1 0,0-1 0,-1 0 0,1 1 1,0 0-1,0-1 0,0 1 0,0 0 0,3 0 0,4 1 266,-1 0-1,1 1 1,-1 0-1,1 0 1,14 7-1,-4 0 281,24 13-1,-40-20-784,1 0 0,-1 0-1,0 1 1,0-1 0,0 1 0,0 0-1,0-1 1,-1 1 0,1 0 0,-1 1-1,0-1 1,0 0 0,0 1 0,0-1-1,-1 1 1,1 0 0,-1-1 0,0 1-1,0 0 1,0 0 0,-1 0 0,1-1-1,-1 1 1,0 0 0,0 0 0,0 0-1,-1 0 1,1 0 0,-1 0 0,0 0-1,0-1 1,0 1 0,-1 0 0,1-1-1,-1 1 1,-2 3 0,1-2-26,0-1 0,0 0 0,0 1 0,-1-1 0,0-1 0,0 1 0,0 0 0,0-1 0,0 0 0,-1 0 0,1 0-1,-1-1 1,0 1 0,0-1 0,0 0 0,-8 2 0,10-4-5,0 1 1,0 0-1,0 0 0,0 0 0,0 0 0,0 0 1,0 1-1,-2 1 0,4-3 3,1 1 0,-1-1 0,1 0 0,0 1 1,-1-1-1,1 1 0,0-1 0,-1 1 0,1-1 0,0 1 0,0-1 1,-1 1-1,1-1 0,0 1 0,0-1 0,0 1 0,0-1 0,0 1 1,0-1-1,0 2 0,0-1 2,0 0-1,1 0 1,-1 1 0,1-1-1,-1 0 1,1 0 0,-1 0 0,1 0-1,0 0 1,-1 0 0,1 0 0,1 2-1,4 2 62,0 0 0,0 0 0,0-1 0,1 1 0,0-1 0,-1-1 0,1 1 0,8 2 0,-7-4 8,-1 1-1,0 0 1,-1 1 0,1 0 0,-1 0-1,1 0 1,-1 1 0,9 9-1,-13-11-220,0 0 0,0 1 0,0-1-1,0 0 1,-1 1 0,2 3 0,-2-6 106,5 16-384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42 11787,'-5'7'5097,"5"-5"-2649,-2 1-1184,2-3-111,0 0-489,3 0-256,24-1-184,38-2-72,-35-2-192,2-1-280,-4 2-896,-6-4-657,-9 0-2344,-6-2 2641</inkml:trace>
  <inkml:trace contextRef="#ctx0" brushRef="#br0" timeOffset="1">155 1 5777,'-77'18'3417,"63"-7"-568,9 6-657,-2 6-184,10 9-575,0 4-289,-2 0-488,2 4-144,2 1-224,2-5-88,2-6-400,-1-7-464,0-14-1608,2 2 1464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10106,'20'45'4158,"-14"-28"-3554,1 0-1,-2 1 0,0-1 1,1 20-1,-4-26-287,0 0 0,0 0 0,4 12 0,-5-20-278,1 1 1,-1-1-1,1 0 1,-1 0-1,1 0 1,0 0-1,0 0 0,1-1 1,-1 1-1,0 0 1,1-1-1,0 0 1,-1 1-1,5 1 0,-7-4-36,1 1 0,-1-1 0,1 1 0,0-1 0,-1 0 0,1 1 0,0-1 0,0 0 0,-1 1 0,1-1 0,0 0 0,0 0 0,-1 0 0,1 0 0,0 0 0,0 0 0,0 0 0,-1 0 0,1 0 0,0 0 0,0 0 0,0 0-1,-1 0 1,1-1 0,0 1 0,0 0 0,-1-1 0,1 1 0,0-1 0,-1 1 0,1 0 0,0-1 0,-1 0 0,1 1 0,-1-1 0,1 1 0,-1-1 0,1 0 0,-1 1 0,1-1 0,-1 0 0,0 1 0,1-1 0,-1 0 0,0 0 0,0 1-1,1-1 1,-1-1 0,18-75-540,-17 73 510,0 1-1,0-1 1,0 0 0,0 1 0,1-1 0,-1 1 0,1 0 0,0 0-1,2-4 1,-4 7 28,1 0 0,-1-1-1,0 1 1,0 0 0,0-1-1,1 1 1,-1 0 0,0-1-1,0 1 1,1 0-1,-1 0 1,0-1 0,0 1-1,1 0 1,-1 0 0,0 0-1,1-1 1,-1 1 0,0 0-1,1 0 1,-1 0 0,1 0-1,-1 0 1,0 0 0,1 0-1,-1 0 1,1 0 0,-1 0 8,1 1 0,0-1 0,-1 1 1,1-1-1,-1 1 0,1 0 0,-1-1 1,1 1-1,-1 0 0,0-1 0,1 1 1,-1 0-1,0 0 0,0-1 0,0 1 1,1 1-1,4 19 312,-3-12-43,0 1 0,7 14 0,-6-15-89,2-2 0,-1 1 0,1 0-1,0-1 1,10 10 0,-12-14-119,0 0 1,-1 0-1,2 0 0,-1-1 0,0 0 0,0 1 0,1-1 0,-1 0 1,1-1-1,0 1 0,0-1 0,-1 1 0,1-1 0,6 1 0,-8-2-50,0 0 1,0-1-1,1 1 0,-1-1 0,0 1 0,0-1 0,0 1 0,-1-1 1,1 0-1,0 0 0,0 0 0,0 0 0,0 0 0,-1-1 0,1 1 1,-1 0-1,1-1 0,1-2 0,2-2 23,1-1 0,-2 1 0,7-12 0,6-15-234,16-43 0,-6 2-3342,-19 51 2353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1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8802,'23'-9'5151,"-8"3"-4016,14-9-1,-22 11-932,-1-1-1,0 0 1,0-1 0,0 0-1,-1 0 1,1 0-1,-2-1 1,1 1 0,-1-1-1,6-11 1,-1 2-122,-9 16-78,4-7 33,0 0 0,0-1 0,4-11-1,-8 18-24,1-1 0,-1 0-1,0 0 1,1 0-1,-1 1 1,0-1 0,0 0-1,0 0 1,-1-2-1,1 3-2,0 0 0,0 0 0,-1 0-1,1 0 1,-1 1 0,1-1 0,0 0-1,-1 0 1,1 1 0,-1-1-1,0 0 1,1 1 0,-1-1 0,1 1-1,-1-1 1,0 0 0,0 1 0,1 0-1,-1-1 1,-1 0 0,0 1 1,1-1 0,0 1 1,-1 0-1,1 0 1,-1 0-1,1 0 0,-1 0 1,1 0-1,-1 0 1,1 0-1,-1 0 0,1 1 1,-1-1-1,1 1 1,0-1-1,-1 1 0,1 0 1,0-1-1,-1 1 1,0 1-1,-4 2 33,1 0 1,-9 8-1,11-9-16,0 1 1,0-1-1,1 1 1,-1-1 0,1 1-1,0 0 1,0 0-1,0 0 1,1 0-1,0 0 1,-1 0 0,1 1-1,1-1 1,-1 0-1,1 0 1,-1 1-1,2 7 1,-1-4 1,0 0 1,1 0 0,0 0-1,0 0 1,1 0 0,3 9-1,-4-13-41,1-1 0,0 1 0,-1-1 0,1 0 0,0 1 0,1-1 0,-1 0 0,1 0 0,-1 0 0,1-1 0,0 1 0,0 0 0,0-1 0,0 0 0,5 3 0,0-2-365,1 0 1,-1 0-1,1 0 0,-1-2 0,10 2 1,19 2-470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23 7850,'-2'-2'700,"-1"0"1,1 0-1,-1 0 1,0 0-1,1 0 1,-1 0 0,0 1-1,0-1 1,0 1-1,0 0 1,-6-2-1,7 3-549,0 0-1,0 0 0,0 0 0,0 0 0,0 0 0,0 0 1,0 0-1,0 1 0,0-1 0,0 1 0,1-1 0,-1 1 1,0 0-1,0 0 0,1 0 0,-1 0 0,0 0 0,1 0 1,-1 0-1,1 0 0,-2 2 0,-2 3 62,1-1 0,1 0 0,-1 1 0,1 0 0,0 0 0,0 0 0,1 0 0,-1 0 0,2 1 0,-3 9 0,1 0-17,1 1-1,0 33 0,3-20-139,1 0 0,1 0 0,2 0-1,1-1 1,16 49 0,-17-64-45,-1-5-20,-1 0 1,3 10-1,-6-18-44,0 0-1,0-1 1,0 1 0,0 0-1,0-1 1,1 1 0,-1 0 0,0-1-1,0 1 1,-1 0 0,1-1 0,0 1-1,0-1 1,0 1 0,0 0-1,0-1 1,-1 1 0,1 0 0,0-1-1,-1 1 1,1-1 0,0 1-1,-1-1 1,1 1 0,-1 0 0,0-1-88,0 1 0,1-1 0,-1 0 0,0 0 0,1 0 0,-1 0 0,0 0 0,1 0 0,-1 0 0,0 0 0,1 0 0,-1 0 0,0 0 0,1-1 0,-1 1 0,1 0 0,-1 0 0,0-1 0,1 1 0,-1 0 0,1-1 0,-1 1 0,0-1 1,-13-11-1543</inkml:trace>
  <inkml:trace contextRef="#ctx0" brushRef="#br0" timeOffset="1">1 243 6345,'0'-8'3609,"9"5"-232,4-1-1329,-1 3-647,6-3-289,3 4-504,0 0-176,4 0-544,3 1-592,-2 8 456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5 9714,'-14'-2'2113,"9"1"-1408,1 1 0,-1-1 0,0 1 0,0 0-1,0 0 1,0 0 0,0 1 0,0 0 0,-5 1 0,5 0-389,1 0 0,-1 0-1,1 0 1,-1 1 0,1 0 0,0 0-1,0 0 1,0 0 0,0 1 0,-4 5-1,5-5-252,1-1 0,0 1 0,0-1 0,0 1 0,0 0-1,1 0 1,-1 0 0,1 0 0,0 0 0,0 0-1,1 1 1,-1-1 0,1 6 0,1 12 68,6 32 0,-2-26-84,45 213 179,-44-218-196,5 34 0,-9-24-3171,-7-51-2934,2 12 4741,-4-16-914</inkml:trace>
  <inkml:trace contextRef="#ctx0" brushRef="#br0" timeOffset="1">3 312 9002,'-3'-8'4105,"7"3"-1825,7 0-391,9 2-689,1 0-272,6 2-440,1-2-176,2-3-200,1-1 40,9-2-920,4 1-592,5 5 848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 10450,'-1'-5'4489,"-7"8"-2376,-3 1-409,-3 14-432,-1 8-256,3 8-343,5 10-145,7 4-184,6 1-64,8-1-96,5-8-56,5-12-184,1-8-296,10-15-792,-2-5-569,1-16-1743,-6-9 2143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8370,'0'0'172,"-1"0"0,1 0 0,0 1 0,-1-1-1,1 0 1,-1 0 0,1 0 0,0 0 0,-1 0 0,1 0 0,0 1 0,-1-1 0,1 0 0,0 0 0,-1 1 0,1-1 0,0 0 0,-1 0 0,1 1-1,0-1 1,0 0 0,0 1 0,-1-1 0,1 0 0,0 1 0,-3 13 2414,5 18 271,-2-30-2627,0 35 2071,0-28-1826,0 1-1,1 10 0,0-17-409,-1 0 0,1 0 0,0 0 0,0 0-1,0 0 1,0 0 0,0 0 0,1 0 0,0 0-1,2 3 1,-2-4-32,0 1 0,0-1 0,1 0 0,-1 1 0,1-1 0,0 0 0,-1 0 0,7 2 0,-8-3-26,1 0-1,-1-1 0,1 1 0,0-1 1,-1 1-1,1-1 0,0 0 0,0 0 1,-1 0-1,1 0 0,0 0 1,0 0-1,-1 0 0,1 0 0,0-1 1,-1 1-1,1-1 0,2 0 0,0-2-16,1 1-1,-1-1 0,-1 0 0,1 0 1,0 0-1,-1-1 0,1 1 1,-1-1-1,0 0 0,0 0 0,2-5 1,4-7-159,10-27 0,-14 32 115,9-23-46,-16 115 1030,6-43-733,-4-35-222,1 0 1,0 1-1,0-1 1,0 0 0,1 1-1,-1-1 1,1 0-1,3 4 1,-5-6-64,0 0 1,1-1-1,-1 1 1,1-1-1,0 1 0,-1-1 1,1 1-1,-1-1 0,1 0 1,0 1-1,-1-1 1,1 0-1,0 1 0,-1-1 1,1 0-1,0 0 0,-1 0 1,1 1-1,0-1 1,0 0-1,-1 0 0,1 0 1,0 0-1,0 0 0,-1-1 1,2 1-1,9-4-803</inkml:trace>
  <inkml:trace contextRef="#ctx0" brushRef="#br0" timeOffset="1">329 167 10178,'57'8'4513,"-57"1"-2120,-3 0-105,-3 3-632,-3 0-407,-9-1-689,0 0-464,-2-6-1088,2-2-497,9-7 793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9426,'12'23'7237,"0"15"-4122,-5-15-1782,1 4-373,-4-15-663,0 1 1,0 0-1,1-1 1,1 0-1,7 12 1,-12-23-281,0 0 0,0 0 0,0 1 0,0-1 0,0 0 0,0 0 0,0 0 0,0 0 0,1 0 0,-1-1 0,0 1 0,1 0 0,-1-1 0,1 1 0,-1-1 0,1 1 0,-1-1 0,3 1 0,-2-1-11,-1 0 0,0 0 0,0-1 1,0 1-1,1 0 0,-1 0 0,0-1 1,0 1-1,0-1 0,0 1 0,0-1 1,0 1-1,0-1 0,0 0 0,0 0 0,0 1 1,0-1-1,0 0 0,0 0 0,0 0 1,-1 0-1,1 0 0,0 0 0,0-1 1,4-10-20,0 0 1,-1-1-1,0 1 1,-1-1 0,0 1-1,1-14 1,-5 8-511,1 17 360,0 1-1,0-1 0,0 0 0,0 1 0,-1-1 0,1 0 0,0 1 1,0-1-1,-1 0 0,1 1 0,0-1 0,-1 1 0,1-1 0,-1 0 0,1 1 1,0-1-1,-1 1 0,1-1 0,-1 1 0,0-1 0,-1 2-1132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7610,'-10'19'4361,"20"-2"-33,2 2-2327,9 7-649,1 2-128,-1 3-231,-1 8-137,-5-1-272,-5 6-144,-12 0-176,-6-1-56,-8-9-80,-3-6-192,-2-12-624,3-5-384,5-11 2656,13-7-1520</inkml:trace>
  <inkml:trace contextRef="#ctx0" brushRef="#br0" timeOffset="1">307 164 9026,'-6'-12'4121,"2"11"-1681,6-1-919,6 1-473,-8 1-280,11 0-336,17 5-168,40 5-176,-34-9 56,-9 2-840,-1-3-504,-8 12 744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6961,'-1'11'4073,"-6"-2"-128,15 0-2312,4-1-129,8-2-584,8-1-280,4-4-312,3-1-544,7-4 168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 8762,'2'-2'296,"-1"1"0,0 0-1,0 0 1,0 0 0,1 0 0,-1 0 0,0 0 0,1 0-1,-1 0 1,1 1 0,-1-1 0,1 1 0,0-1 0,-1 1-1,1-1 1,-1 1 0,1 0 0,0 0 0,-1 0 0,1 0 0,0 0-1,-1 0 1,1 0 0,0 0 0,2 2 0,5 0 153,-1 1 0,0 0 1,13 6-1,-18-7-215,5 2-35,-1 0 0,1 0 0,0 1 1,-1 0-1,0 0 0,7 8 0,-12-12-187,-1 1 0,0-1 1,0 1-1,1-1 0,-1 1 0,0-1 1,0 1-1,-1 0 0,1-1 0,0 1 1,0 0-1,-1 0 0,1 0 1,-1-1-1,0 1 0,0 0 0,1 0 1,-1 0-1,0 0 0,-1 0 1,1 0-1,0 0 0,0 0 0,-1-1 1,1 1-1,-1 0 0,0 0 0,1 0 1,-1-1-1,0 1 0,0 0 1,0-1-1,0 1 0,-3 2 0,0 0 5,0 0 1,0 0-1,0 0 0,0 0 0,-1-1 0,0 0 0,0 0 0,0 0 0,-7 2 0,-5 1 221,-29 7 0,18-6 364,26-7-516,0 1 1,1 0 0,-1-1 0,0 1 0,1 0 0,-1-1 0,1 1 0,-1 0-1,1 0 1,-1 0 0,1 0 0,0 1 0,-2 1 0,3-3-73,0 0 0,-1 0 0,1 0 0,0 0 0,0 1 0,0-1 0,0 0 0,0 0 0,0 0 0,0 0 0,0 1 0,0-1 0,0 0 0,0 0 0,0 0 0,0 1 0,0-1 1,0 0-1,0 0 0,0 0 0,0 0 0,0 1 0,0-1 0,0 0 0,0 0 0,0 0 0,0 0 0,1 1 0,-1-1 0,0 0 0,0 0 0,0 0 0,0 0 0,0 0 0,0 1 0,1-1 0,-1 0 0,0 0 0,7 3 186,13 3-44,1-1 0,-1-1 0,25 2 0,64-1-398,-67-4-526,-21-1-3477,-21 2 2800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9898,'4'3'4593,"2"4"-1976,18 1-1049,5 1-136,22 1-455,6-6-201,4-4-360,-3 0-128,-13 1-152,-3 3-128,-14 3-768,-1 1-601,-3-2 809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9706,'6'2'627,"0"1"0,0-1-1,0-1 1,1 1 0,-1-1-1,1 0 1,-1-1 0,13 0 0,-14-1-405,0 1 1,0-2-1,0 1 1,0 0-1,0-1 1,0 0-1,-1 0 1,1-1 0,0 1-1,-1-1 1,0 0-1,5-4 1,-2 1-61,0 0 0,0-1 0,0 0 0,-1-1 0,10-14 0,-13 18-132,-1-1 0,0 0 0,0 0 1,0 0-1,0 0 0,-1 0 0,1-1 0,-1 1 0,-1 0 0,1-1 0,-1-9 1,0 13-11,-1-1 1,1 0 0,-1 0 0,1 0-1,-1 1 1,0-1 0,0 0 0,0 1-1,0-1 1,-1 1 0,-1-4 0,2 5-5,-1 0 1,1-1-1,0 1 0,0 0 1,0 0-1,-1 0 1,1 0-1,0 0 0,-1 0 1,1 0-1,-1 0 1,1 1-1,-1-1 0,0 1 1,1-1-1,-1 1 1,0-1-1,1 1 1,-4 0-1,4 0 11,0 0 0,-1 1 0,1-1 0,0 0 1,0 1-1,-1-1 0,1 1 0,0 0 0,0-1 0,0 1 0,0 0 0,-1 0 1,1-1-1,0 1 0,1 0 0,-1 0 0,0 0 0,0 0 0,0 0 0,0 1 1,1-1-1,-1 0 0,1 0 0,-1 0 0,1 1 0,-1 1 0,-2 5 242,1 1 0,-3 16 0,5-21-193,-1 3 22,1 0 0,-1-1-1,2 1 1,-1 0 0,1 0 0,0-1 0,0 1-1,4 12 1,-3-14-82,0 0-1,0 0 1,1 0 0,-1-1-1,1 1 1,0-1 0,1 1 0,-1-1-1,1 0 1,-1 0 0,8 5-1,-8-7-136,1-1 0,0 1 0,-1-1-1,1 0 1,0 0 0,0 0 0,-1-1 0,1 1-1,0-1 1,0 0 0,0 0 0,0 0 0,0-1 0,0 1-1,6-3 1,15-9-1520,-22 11 1490,28-16-932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03:2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40 8826,'19'9'6585,"-15"-9"-5919,-1 1-1,0 1 0,0-1 0,-1 0 0,1 1 0,0 0 0,4 2 0,-7-3-573,1-1 0,-1 1-1,0-1 1,1 1 0,-1-1-1,0 1 1,1-1 0,-1 1-1,0 0 1,0-1 0,1 1-1,-1 0 1,0-1 0,0 1-1,0-1 1,0 2 0,0 0 18,0-1 1,0 0 0,-1 1-1,1-1 1,-1 0 0,1 1-1,-1-1 1,1 0-1,-1 0 1,0 0 0,0 2-1,-2-1-39,1 1-1,-1 0 0,0-1 0,0 1 0,0-1 1,0 0-1,0 0 0,-1 0 0,1-1 0,0 1 1,-1-1-1,-3 1 0,-20 10 108,25-11-163,0 0-1,0 0 0,-1 0 1,1 0-1,0-1 0,-1 1 0,1 0 1,-1-1-1,1 0 0,-1 0 1,1 0-1,-1 0 0,1 0 1,-4-1-1,6 1-12,0 1-1,0-1 1,0 0-1,0 0 1,0 0 0,0 0-1,0 0 1,0 0-1,0 0 1,0 0 0,0 1-1,0-1 1,0 0-1,0 0 1,0 0 0,0 0-1,0 0 1,0 0-1,0 0 1,0 1 0,0-1-1,0 0 1,0 0-1,0 0 1,0 0 0,0 0-1,0 0 1,0 0-1,0 0 1,-1 1 0,1-1-1,0 0 1,0 0-1,0 0 1,0 0 0,0 0-1,0 0 1,0 0-1,0 0 1,0 0 0,-1 0-1,1 0 1,0 0-1,0 0 1,0 0 0,0 0-1,0 0 1,0 0-1,0 0 1,0 0 0,-1 0-1,1 0 1,0 0-1,0 0 1,0 0 0,0 0-1,0 0 1,0 0-1,0 0 1,-1 0 0,1 0-1,0 0 1,0 0-1,0 0 1,0 0 0,7 7 41,5 1-6,-1 0 1,25 10-1,-21-11 59,0 0 0,13 11 0,-19-12 31,0 1-1,-1 1 0,1 0 0,6 9 1,-11-13-33,-1 0 1,0 1-1,0-1 1,-1 1-1,1-1 1,-1 1-1,0 0 1,0 0-1,0 0 1,1 10-1,-3-12-48,0-1 0,0 1 0,-1-1 0,1 1 0,-1-1 0,1 1 0,-2 3 0,0-1 28,2-4-70,-1 1 1,0-1-1,1 0 1,-1 0-1,0 0 1,0 0-1,0 0 1,1 0-1,-1 0 1,0-1-1,0 1 1,0 0-1,-1 0 1,1-1-1,0 1 1,0-1-1,0 1 1,0-1-1,-1 1 1,1-1-1,0 0 1,0 1-1,-1-1 1,1 0-1,0 0 1,-1 0-1,-1 0 1,-6-1-202,-1 1 0,-15-4 1,20 3 64,-23-4-1576,-1-1 1,-33-12-1,58 16 1292,0 1-1,0-1 0,0 0 0,0-1 1,-4-2-1,4 1 84,1 1 0,-1-1 1,-4-6-1</inkml:trace>
  <inkml:trace contextRef="#ctx0" brushRef="#br0" timeOffset="1">66 42 6953,'25'-6'3617,"2"-4"-728,9 2-561,-2 1-447,1 3-337,-3 3-608,-11 1-264,2 0-391,-3 0-145,1-1-873,2-1-487,-6 0 720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2:5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3841,'-6'1'6015,"-2"2"-2322,6-2-3223,1 0-1,-1-1 1,1 1-1,-1 0 1,1-1-1,-1 0 0,0 1 1,-1-1-1,2 0-426,0 1 0,1-1-1,-1 0 1,1 1-1,-1-1 1,1 0-1,-1 1 1,1-1 0,0 1-1,-1-1 1,1 0-1,-1 1 1,1-1-1,0 1 1,-1-1 0,1 1-1,0 0 1,0-1-1,-1 1 1,1-1-1,0 1 1,0-1 0,0 1-1,0 0 1,0-1-1,0 1 1,0 0-1,0-1 1,0 1 0,0-1-1,0 1 1,0 0-1,0-1 1,0 1-1,1-1 1,-1 1 0,0-1-1,0 1 1,1-1-1,-1 1 1,0 0-1,1-1 1,-1 0 0,1 1-1,-1-1 1,0 1-1,1-1 1,-1 1-1,2-1 1,14 7 121,16 10 1,-4-3-63,-22-12-70,0 1 0,1-1 0,-1-1 0,1 1 0,0-1 0,-1 0 0,1-1 0,13 0 0,-9 0 4,26 0 115,54-9 0,36-13 38,63-6-37,-35 24-72,-124 6-15,-1 1 0,1 1 0,30 10 0,-29-2 193,-18-6-26,-101-34-2321,45 14 1427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2:5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2409,'-12'1'12140,"7"1"-9899,5-1-2222,0-1 0,0 0 1,0 0-1,0 0 0,0 0 1,0 0-1,0 1 0,0-1 1,0 0-1,0 0 0,0 0 1,0 0-1,0 0 0,0 1 1,0-1-1,0 0 0,0 0 0,0 0 1,0 0-1,0 0 0,0 0 1,0 1-1,0-1 0,1 0 1,-1 0-1,0 0 0,0 0 1,0 0-1,0 0 0,0 0 1,0 0-1,0 0 0,1 1 0,-1-1 1,0 0-1,8 1 393,0 1-313,1 0 0,-1 0 0,0 0-1,0 1 1,9 4 0,-10-4-48,-1 0 0,1-1-1,-1 0 1,1 0 0,0 0-1,0-1 1,0 0 0,0 0 0,9-1-1,108 7 781,-7 0-173,51 1-77,-122-5-417,-29-2-87,-2 1 9,1-2 0,-1 0 0,23-2 1,-32 1-43,1 0 0,12 2 1,9-2 30,-21 1-366,-18 1-2536,-8 0 1736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2:5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 3577,'-9'-1'6796,"-4"-4"-1354,13 5-5059,-1 0-325,1 0 1,0-1-1,0 1 0,0 0 0,0 0 1,0 0-1,0 0 0,0 0 0,0 0 0,0 0 1,0 0-1,-1 0 0,1 0 0,0 0 1,0 0-1,0-1 0,0 1 0,0 0 1,0 0-1,0 0 0,-1 0 0,1 0 0,0 0 1,0 0-1,0 0 0,0 0 0,0 0 1,0 0-1,0 0 0,-1 0 0,1 0 1,0 1-1,0-1 0,0 0 0,0 0 0,0 0 1,0 0-1,0 0 0,0 0 0,-1 0 1,1 0-1,0 0 0,0 0 0,5 4 543,10 2-385,1-1-1,-1 0 0,17 1 0,0-3 12,-9-1-90,116 19 491,-84-18-305,-37-3-162,29 4 0,-22-2-72,-20-2-66,0 0 0,0 0 0,0 1 0,-1 0 0,8 2 0,-3 0 2,-1 0 1,0-1-1,1 0 0,-1 0 1,1-1-1,0 0 0,-1-1 1,1 0-1,0 0 0,12-2 1,-3-1 27,0 2 0,1 0 0,-1 1 0,0 1 0,21 4 1,-21-4 7,-1 0 1,1-1 0,0-1-1,-1-1 1,20-4 0,-3 1 25,145-9 354,-147 12-303,-25 0-115,0 2 1,0-1-1,0 1 1,7 1-1,8 2 61,22-1 0,-36-2-54,1 0-1,-1-1 0,1 0 1,-1-1-1,15-4 0,-17 3-10,1 1 0,-1 0 0,0 0 0,1 1 1,-1 0-1,1 0 0,0 1 0,-1-1 0,12 2 0,2 1 31,35-1 0,-17-1-14,100-3 85,-130 3-107,-1 0 0,1 0-1,0-1 1,-1 0 0,1-1 0,13-4-1,-17 5-4,0 0-1,0 0 1,0 0-1,-1 1 1,1 0-1,0-1 0,8 2 1,27 4 19,-24-2-18,5 0 7,0 0 0,0-2 1,41-2-1,-57 1-15,14-2 9,-1 0 1,1 2-1,32 2 1,137 13 44,-179-14-50,1-1 0,-1-1 0,0 1 0,0-1 0,0-1-1,12-3 1,-16 4 2,0 0 0,-1 0 0,1 1 0,7-1 0,6-1 40,-17 2-42,0 0 0,0 0-1,1 0 1,-1 0 0,0 0-1,0 0 1,0 0 0,0 0-1,0 0 1,1 0 0,-1 0-1,0 0 1,0 0 0,0 0-1,0 0 1,1 0 0,-1 0-1,0 0 1,0 0 0,0 0-1,0 0 1,0 0 0,0 0-1,1 0 1,-1-1 0,0 1-1,0 0 1,0 0 0,0 0-1,0 0 1,0 0 0,0 0-1,0-1 1,1 1 0,-1 0-1,0 0 1,0 0 0,0 0-1,0 0 1,0-1 0,0 1-1,0 0 1,0 0 0,0 0 0,0 0-1,0 0 1,0-1 0,0 1-1,0 0 1,0 0 0,0 0-1,0 0 1,0-1 0,0 1-1,-8-3-3173,7 3 2304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3:3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6865,'1'-5'7089,"2"2"-4090,-3 3-2962,1 0 0,-1 0-1,1 0 1,-1 0-1,0 0 1,1 0-1,-1 0 1,0 0 0,1 0-1,-1 0 1,0 1-1,1-1 1,-1 0 0,0 0-1,1 0 1,-1 0-1,0 1 1,1-1-1,-1 0 1,0 0 0,0 1-1,1-1 1,-1 0-1,0 1 1,0-1 0,0 0-1,1 0 1,-1 1-1,0-1 1,0 0-1,0 1 1,0-1 0,0 1-1,16 36 779,-6-16-583,-2-4-17,0-1 0,-1 1 0,-1 0 0,6 28 0,4 47 423,38 158 542,-43-214-962,9 57 1,-16-3-255,-3-83-491,-2-8-633,-2-11-1135,2 8 2062,-6-24-1078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3:3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7154,'5'-3'733,"0"1"1,-1-1 0,1 1 0,0 0 0,0 0 0,0 0 0,0 1 0,0 0 0,10-1 0,4 0 470,26 3 0,-37-1-873,6 0-20,0 2 0,0-1 0,0 1 0,0 1 0,21 7 0,-29-7-242,0-1 1,0 1-1,0 0 0,0 1 1,-1-1-1,0 1 1,1 0-1,-1 1 1,0-1-1,-1 1 0,1 0 1,-1 0-1,7 12 1,-7-10-34,0 1 1,0 0 0,-1 0-1,0 0 1,-1 0 0,0 1 0,0-1-1,-1 1 1,0-1 0,0 1-1,-1 0 1,0-1 0,0 1-1,-1 0 1,-3 11 0,2-13-16,1-1 1,-2 0 0,1 0-1,-1 0 1,0 0 0,0 0-1,0-1 1,-1 1 0,0-1-1,0 0 1,-1 0-1,1 0 1,-1-1 0,0 1-1,0-1 1,-1 0 0,1-1-1,-1 1 1,0-1 0,-11 4-1,8-3-390,-1-1 0,0-1 0,0 1 1,-1-2-1,1 1 0,0-2 0,-20 1 0,22-4-2726,6-3 1273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3:4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6985,'4'8'1157,"1"0"0,0-1-1,0 1 1,0-1-1,1 0 1,7 6-1,13 17 1132,38 60 1322,-60-81-3124,-4-9-472,0 0 1,0 0-1,0 1 1,0-1-1,0 0 0,0 0 1,0 0-1,0 0 0,0 0 1,0 0-1,-1 0 0,1 0 1,0 0-1,0 0 0,0 0 1,0 0-1,0 1 0,0-1 1,0 0-1,0 0 0,-1 0 1,1 0-1,0 0 0,0 0 1,0 0-1,0 0 0,0 0 1,0 0-1,0 0 0,0 0 1,-1 0-1,1 0 0,0 0 1,0 0-1,0 0 0,0-1 1,0 1-1,0 0 0,0 0 1,0 0-1,-1 0 0,1 0 1,-2-1 58,1 0 1,-1 0 0,0 0 0,0 0 0,1-1 0,-1 1 0,-2-3 0,0-2-54,0 1 1,1-1-1,0 0 0,0 1 0,0-1 1,1-1-1,0 1 0,0 0 1,0 0-1,1-1 0,-1-8 1,1 3-35,0 1 0,1-1 0,1 0 0,0 0 0,3-16 0,-1 17-57,-1 1 1,2-1-1,0 1 1,0 0-1,0 0 0,2 1 1,-1-1-1,8-9 1,-8 13-327,0 1 0,0 0 0,0 0 0,0 0 0,10-6 0,-10 8-366,0 0 0,1 1-1,-1-1 1,0 1 0,1 0-1,0 0 1,8-1 0,7 0-1032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3:4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7250,'1'0'465,"0"1"0,0-1 0,0 1 1,0 0-1,0 0 0,0 0 0,0-1 1,0 1-1,-1 0 0,1 0 0,0 0 1,0 2-1,0-2-78,0 1-1,0 0 1,-1 0-1,1 0 1,0 0 0,-1 4-1,1 1-103,-1 1 1,-1-1-1,0 10 0,-1-7 314,2-1-371,-1-1-1,1 0 0,1 1 0,0-1 0,0 0 0,0 0 0,4 9 0,-4-13-180,1 1 0,-1-1 0,1 0 0,0 1 0,1-1 0,-1 0 0,1 0 0,0-1 0,0 1 0,0-1 0,0 1 0,0-1 0,1 0 0,4 3 0,-5-4-39,0-1 1,0 1-1,-1-1 1,1 0-1,0 0 1,0 0-1,0 0 1,0-1 0,0 1-1,1-1 1,-1 0-1,0 0 1,0 0-1,0 0 1,0-1-1,0 1 1,0-1 0,0 1-1,0-1 1,0 0-1,0-1 1,0 1-1,0 0 1,-1-1-1,1 1 1,0-1-1,-1 0 1,1 0 0,-1 0-1,0 0 1,0-1-1,0 1 1,0 0-1,0-1 1,0 0-1,-1 1 1,1-1 0,-1 0-1,0 0 1,1 0-1,-1 1 1,-1-1-1,1-1 1,0-2-1,0-1 22,-1 0-1,0 0 0,0 0 0,0 0 1,-1 0-1,0 1 0,-1-1 0,1 0 1,-1 0-1,-1 1 0,-5-13 0,4 11 7,-1 0 0,0 0 0,0 1 0,-1-1 0,0 1 0,0 0 0,-1 1 0,-11-9 0,17 13-32,-1 1 0,1 0 0,-1 0 1,0 0-1,1 0 0,-1 1 0,0-1 1,0 0-1,0 1 0,0-1 1,0 1-1,0 0 0,0 0 0,0-1 1,0 1-1,1 0 0,-1 1 1,0-1-1,0 0 0,0 0 0,0 1 1,-2 0-1,2 0-19,0 0 1,0 1-1,0-1 1,0 0-1,0 1 0,0-1 1,0 1-1,1-1 1,-1 1-1,0 0 1,1 0-1,0 0 0,-1 0 1,1 0-1,0 0 1,0 0-1,0 0 0,-1 3 1,1-2-221,1 1 0,-1-1 0,0 1 0,1-1 0,-1 1 0,1-1 0,0 0 0,0 1 1,1-1-1,-1 1 0,1-1 0,0 1 0,0-1 0,0 0 0,0 1 0,2 2 0,9 10-1046</inkml:trace>
  <inkml:trace contextRef="#ctx0" brushRef="#br0" timeOffset="1">351 81 9786,'-1'1'330,"0"0"0,0-1 0,0 1 0,0 0 1,0 0-1,0 0 0,1 0 0,-1 0 0,0 0 0,1 0 0,-1 0 0,0 0 0,1 0 0,-1 0 0,1 0 0,0 0 1,-1 0-1,1 0 0,0 2 0,-5 25 1289,5-23-1409,0 0 0,-1 0 1,2 1-1,-1-1 0,0 0 1,1 0-1,0 0 1,0 0-1,3 6 0,-3-9-168,0 0-1,0 1 0,0-1 0,1 0 0,0 1 0,-1-1 1,1 0-1,0 0 0,0 0 0,0-1 0,0 1 0,0 0 1,0-1-1,0 1 0,1-1 0,-1 0 0,1 0 0,-1 0 1,4 1-1,0-1-22,0 0 0,0 0 1,1-1-1,-1 1 0,0-2 1,0 1-1,0-1 1,0 1-1,0-2 0,0 1 1,0-1-1,0 0 0,-1 0 1,1 0-1,-1-1 0,1 0 1,-1 0-1,0 0 0,0-1 1,0 0-1,-1 0 0,1 0 1,5-7-1,-8 9-9,0-1 0,-1 1 0,1-1 0,0 0 0,-1 1 0,0-1 0,0 0 0,0 0-1,0 0 1,0 0 0,0 0 0,-1 0 0,0 0 0,1-5 0,-1 4 8,-1 0 0,0-1 0,1 1 0,-1 0 0,-1-1 0,1 1 0,-1 0-1,1 0 1,-4-5 0,1 2 11,-1 0-1,0 1 1,0 0-1,0 0 1,-1 0-1,0 0 1,0 1-1,0 0 0,0 0 1,-14-6-1,16 9-23,0 0-1,0 1 0,0-1 0,0 1 0,0 0 1,-1 0-1,1 1 0,0 0 0,-1-1 1,1 1-1,-5 1 0,7-1-20,1 0-1,-1 1 1,1-1 0,-1 0-1,1 1 1,-1-1 0,1 1-1,-1 0 1,1-1 0,0 1-1,-1 0 1,1 0 0,0 0-1,0 0 1,-1 0-1,1 0 1,0 0 0,0 0-1,0 0 1,0 1 0,1-1-1,-1 0 1,0 1 0,0-1-1,1 1 1,-1-1 0,1 1-1,0-1 1,-1 1 0,1-1-1,0 1 1,0-1 0,0 1-1,0 1 1,0 0-200,0 0 1,1-1 0,-1 1-1,1-1 1,0 1-1,0-1 1,0 1-1,0-1 1,0 1-1,0-1 1,1 0-1,-1 0 1,1 1-1,0-1 1,0 0-1,-1-1 1,1 1 0,0 0-1,1 0 1,-1-1-1,0 1 1,3 0-1,16 9-1263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3:4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47 8098,'-5'-6'1616,"0"-1"0,-1 1-1,0 1 1,0-1 0,-12-7 0,17 12-1537,0 1 0,1 0-1,-1-1 1,1 1 0,-1 0 0,0-1 0,1 1-1,-1 0 1,0 0 0,0 0 0,1-1 0,-1 1-1,0 0 1,1 0 0,-1 0 0,0 0-1,0 0 1,1 1 0,-1-1 0,0 0 0,1 0-1,-1 0 1,0 1 0,1-1 0,-1 0-1,0 0 1,1 1 0,-1-1 0,0 1 0,1-1-1,-1 1 1,1-1 0,-1 1 0,1-1 0,-1 1-1,1-1 1,0 1 0,-1-1 0,1 1-1,-1 0 1,1-1 0,0 1 0,0 0 0,-1-1-1,1 2 1,-2 3 57,1 0-1,0 0 0,0 0 1,0 9-1,-2 91 466,2-47-424,1-6-64,2 1 1,3-1-1,2 0 1,2 0-1,17 57 1,31 62 81,-54-161-170,0 0 1,2 14-1,-4-20-51,-1 0-1,0 0 0,0 0 0,0 0 0,0 0 0,-1 0 0,1 0 0,-1 0 1,-1 4-1,1-8-9,1 1 0,0-1 0,0 1 0,0-1 0,0 1 0,-1-1 0,1 1 0,0-1 0,0 1 1,-1-1-1,1 1 0,0-1 0,-1 1 0,1-1 0,-1 0 0,1 1 0,0-1 0,-1 0 0,1 1 0,-1-1 0,1 0 1,-1 0-1,1 1 0,-1-1 0,1 0 0,-1 0 0,1 0 0,-1 0 0,1 0 0,-1 0 0,1 0 0,-1 0 0,0 0 1,1 0-1,-1 0 0,1 0 0,-1 0 0,1 0 0,-2-1 0,0 0-257,0 0 1,-1 0-1,1-1 1,0 1-1,0-1 0,0 0 1,0 0-1,-2-2 1,-19-25-3001,1-6 1359</inkml:trace>
  <inkml:trace contextRef="#ctx0" brushRef="#br0" timeOffset="1">22 442 7746,'25'-11'4033,"-2"6"-1337,13 1-591,-1 0-225,-2 3-560,4-3-304,-8 0-527,-1 2-201,-13-2-552,-3-1-601,-8 5 561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3:4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84 218 8114,'-6'0'941,"-3"-1"400,0 1 1,0 1-1,0 0 0,0 0 0,0 0 0,-12 5 0,21-6-1313,0 0 0,0 0 0,0 0 1,0 0-1,0 0 0,0 0 0,0 0 1,-1 0-1,1 0 0,0 0 0,0 0 1,0 0-1,0 0 0,0 0 0,0 0 1,0 0-1,0 0 0,0-1 0,0 1 1,-1 0-1,1 0 0,0 0 0,0 0 1,0 0-1,0 0 0,0 0 0,0 0 1,0 0-1,0 0 0,0 0 1,0 0-1,0 0 0,0-1 0,0 1 1,0 0-1,0 0 0,0 0 0,0 0 1,0 0-1,0 0 0,0 0 0,0 0 1,0 0-1,0-1 0,0 1 0,0 0 1,0 0-1,0 0 0,0 0 0,0 0 1,0 0-1,0 0 0,0 0 0,0-1-8,1 1-1,-1-1 0,0 1 0,1-1 0,-1 1 0,1-1 0,-1 1 0,1 0 1,-1-1-1,1 1 0,-1 0 0,1-1 0,-1 1 0,1 0 0,0 0 1,-1-1-1,1 1 0,-1 0 0,2 0 0,42-9 96,137-18 37,671-14 668,-458 37-323,-6-20 15,-35-16 59,-17 2 43,-242 28-470,222-13 250,-309 24-612,-10 0-402,-14 3-587,14-3 1141,-29 4-644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61 254 9170,'5'21'4129,"-2"8"-1889,-2-1-71,-1 0-569,1 0-328,3-12-647,4 1-289,-1-17-384,-2-6-393,-2-17-1207,-2-13-1344,0-8 1791</inkml:trace>
  <inkml:trace contextRef="#ctx0" brushRef="#br0" timeOffset="1">1 2 6753,'1'-1'4153,"4"2"248,2 9-2760,2 4-81,2 2-704,0 3-336,1-2-816,4 0-424,1-1 424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24 6345,'3'-13'2794,"-1"2"1947,-1 22-1412,-3 24-1400,-12 68 0,-1 6-963,12 14-462,-1-98-465,4-23-152,0-1 1,-1 1-1,1-1 0,-1 1 0,1-1 0,-1 0 0,0 1 0,1-1 0,-1 0 0,0 1 1,0-1-1,0 0 0,0 0 0,-1 2 0,3-8-2018,5-9 815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12099,'-4'20'4817,"-8"10"-3153,0 5-16,0 12-447,-2 2-233,6-1-464,1-6-208,6-6-240,-1-12-40,5-6-184,1-4-296,-1-14-768,1-5-561,-2-12 1049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4257,'-2'-5'8519,"3"4"-5257,3 5-1979,17 25 76,-18-24-1248,7 9 182,-1-1 0,-1 2-1,-1-1 1,0 1-1,9 26 1,-6 4 491,6 52 0,-7-60-496,-9-45-338,0 0-1,0 0 0,1 0 1,3-12-1,-3 14 31,1-6-26,0 1 0,1 0 1,1 0-1,9-21 0,-10 27 36,0-1 0,0 1 0,0 0 0,1 0 0,0 1-1,0-1 1,0 1 0,7-6 0,-8 8 16,-1 0-1,1 1 0,-1-1 1,1 1-1,-1 0 0,1 0 1,0 0-1,0 0 0,-1 0 1,1 0-1,0 1 0,0-1 1,0 1-1,0 0 0,0 0 0,0 0 1,0 0-1,0 1 0,-1-1 1,4 2-1,-3-1 36,0 0 0,0 1 1,0-1-1,-1 1 0,1 0 0,-1 0 0,1 0 0,-1 0 1,0 0-1,0 0 0,0 1 0,0-1 0,0 1 1,0 0-1,-1-1 0,1 1 0,-1 0 0,0 0 0,1 3 1,2 6 169,-1-1-1,0 1 1,2 17 0,-2 4 139,-1-12-139,5 23 0,-5-29 54,-2-8-977,0-8 659,0 1 1,0 0-1,0 0 0,0 0 0,0 0 1,0 0-1,0 0 0,0 0 1,0 0-1,0 0 0,0 0 0,0 0 1,0 0-1,0 0 0,0 0 1,0 0-1,0 0 0,0 0 0,0-1 1,0 1-1,0 0 0,0 0 1,0 0-1,0 0 0,0 0 1,0 0-1,0 0 0,0 0 0,0 0 1,0 0-1,0 0 0,0 0 1,0 0-1,0 0 0,0 0 0,0 0 1,0 0-1,0 0 0,0 0 1,0 0-1,0 0 0,0 0 0,-1 0 1,1 0-1,0 0 0,0 0 1,0 0-1,0 0 0,0 0 0,0 0 1,0 0-1,0 0 0,0 0 1,0 0-1,0 0 0,0 0 1,0 0-1,0 0 0,0 0 0,0 0 1,0 0-1,-1 0 0,1 0 1,0 0-1,0 0 0,0 0 0,0 0 1,0-1-1050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 10266,'0'-1'256,"1"1"0,-1-1 0,0 1-1,1-1 1,-1 1 0,0-1 0,1 0 0,-1 1 0,0-1-1,0 0 1,0 1 0,0-1 0,1 0 0,-1 1 0,0-1-1,0 0 1,0 1 0,0-1 0,0 0 0,-1 1-1,1-1 1,0 0 0,0 1 0,0-1 0,-1-1 0,0 1-70,1 1 1,-1-1 0,0 0 0,0 0 0,0 1-1,0-1 1,0 0 0,0 1 0,0-1-1,0 1 1,0-1 0,0 1 0,0-1 0,-1 1-1,-2-1 19,1 0 0,-1 0-1,0 1 1,0 0-1,1 0 1,-1 0-1,0 0 1,-6 1 0,5 1-85,-1 0 0,1 0 0,0 1 0,0-1 0,0 1 0,0 0 1,0 0-1,1 1 0,0 0 0,-8 7 0,11-10-114,0 1-1,1-1 1,-1 0-1,0 0 1,1 0-1,-1 0 0,1 1 1,-1-1-1,1 0 1,0 1-1,-1-1 1,1 0-1,0 1 1,0-1-1,0 0 1,0 1-1,0-1 1,0 0-1,1 0 1,-1 1-1,0-1 0,1 0 1,-1 1-1,1-1 1,-1 0-1,1 0 1,-1 0-1,1 1 1,0-1-1,0 0 1,-1 0-1,1 0 1,2 1-1,2 3 1,1 0 0,-1-1 0,1 0 0,0 0 0,7 3 0,23 11 110,-24-12 55,0-1-1,0 2 1,0 0 0,-1 0 0,0 1 0,11 10 0,-22-18-141,1 1 0,-1-1 1,1 1-1,-1-1 0,1 1 1,-1 0-1,1-1 0,-1 1 0,0 0 1,1-1-1,-1 1 0,0 0 1,1 0-1,-1-1 0,0 1 1,0 0-1,0 0 0,0-1 0,0 1 1,0 0-1,0 0 0,0-1 1,0 1-1,0 1 0,-1-1 7,1 0 0,-1 0 0,0 0 0,1 0 0,-1 0 0,0 0 0,0 0 0,1-1 0,-1 1 0,0 0 0,0 0 0,0-1 0,0 1 0,-1 0 0,-5 2 83,1 0 1,-1-1-1,0 0 0,-7 2 1,-2-1-150,1-1 1,0-1 0,-1 0 0,1-1-1,-18-2 1,32 2-104,0 0 0,0 0 1,0 0-1,0-1 0,0 1 0,-1 0 0,1-1 0,0 1 0,0 0 0,0-1 0,0 0 0,-2-1 0,3 2 29,0 0-1,0-1 0,0 1 0,-1 0 1,1-1-1,0 1 0,0-1 0,0 1 1,0 0-1,0-1 0,0 1 0,0-1 1,0 1-1,0-1 0,0 1 0,0 0 1,0-1-1,0 1 0,0-1 0,0 1 1,0 0-1,0-1 0,1 1 0,-1-1 1,0 1-1,0 0 0,0-1 0,1 1 1,-1 0-1,0-1 0,0 1 0,1 0 1,0-1-1,10-10-1370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7434,'-4'11'4329,"3"1"55,-2 10-2727,1 6 95,-2 21-440,2 1-199,1-2-569,2 2-216,9-13-208,6-2-48,6-11-48,2-7-24,-3-13-216,-2-7-352,-2-8-1233,-3-7 1169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9746,'4'0'4201,"4"0"-1857,0 4-687,1-4-161,2 1-288,9-2-519,5-4-257,5 3-280,2-2 8,-7-2-1016,-1 3-737,-2-2 985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 11787,'1'0'4649,"4"-1"-2985,-1 2-360,-4-1 152,-1 0-327,-1 0-209,0 3-704,-7 11-104,1-2-616,-20 31-464,22-43 592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 10802,'-1'-1'4153,"1"-1"-2825,0 1 105,0 0-161,10-2-128,13-10-400,38-7-255,-38 14-265,5 8-56,-2 0-88,-2-2-32,3 8-624,-10-5-497,-6-2-4136,0 6 3497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7146,'-4'12'4240,"4"4"-231,0 12-2080,6 6-105,-5 14-656,2-4-271,5 4-505,-6-7-168,12-10-168,-4-5-24,1-12-664,4-4-489,-3-10 689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7906,'21'25'8546,"-17"-20"-8093,-1-1 0,-1 1 0,1 0 1,-1 1-1,0-1 0,2 6 0,7 34 1400,6 46 1,7 30-948,-16-88-761,6 21 18,-14-57-252,-1 1 0,0-1 0,1 0 0,-1 1 0,1-1 0,0 1 0,0-1-1,0 1 1,1-5 0,-1 4 47,0-1 17,1-13-129,5-30 0,-5 42 142,-1 1-1,2 0 1,-1-1 0,0 1-1,1 0 1,0 0 0,0 0-1,0 0 1,0 0 0,1 0-1,-1 1 1,1-1 0,6-5-1,-7 8 22,0-1 0,1 1 0,-1 0 0,0 0 0,0 1 0,1-1 0,-1 0 0,0 1 0,1 0 0,-1-1 0,1 1 0,-1 0 0,1 0-1,-1 0 1,0 1 0,1-1 0,-1 1 0,0-1 0,1 1 0,2 1 0,1 0 70,-1 0 1,1 1-1,-1 0 1,0 0-1,0 0 0,0 1 1,5 4-1,-5-3 39,0 1-1,-1-1 1,0 1-1,0-1 1,0 1-1,-1 0 1,0 1 0,0-1-1,-1 0 1,3 8-1,0 5 4,-1 1 0,2 23 0,-6-42-171,0-1 0,0 0 0,0 1 0,0-1 0,0 1 0,0-1 0,0 1 0,0-1 0,0 0 0,0 1 0,0-1 0,0 1 0,0-1 0,0 0 0,0 1 0,0-1 0,-1 1 0,1-1 0,0 0 0,0 1 0,0-1 0,-1 0 0,1 1 0,0-1 0,0 0 0,-1 1 0,1-1 0,0 0 0,-1 0 0,1 1-1,0-1 1,-2 0 0,0-1 368,4-4-269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1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2 211 8530,'3'0'1088,"0"0"1,0 0-1,-1-1 1,1 1-1,5-2 1,-7 1-865,1 0 1,0 1-1,-1-1 0,1-1 1,0 1-1,-1 0 0,0 0 1,1 0-1,-1-1 1,0 1-1,1-1 0,-1 1 1,0-1-1,0 1 0,1-4 1,3-3 45,-1-2 0,0 1 0,0 0 0,-1-1 0,0 0 0,2-16 1,-4 19-225,-1 1 0,1-1 0,-1 1 0,0 0 0,-1-1 0,0 1 0,0 0 0,0-1 0,-1 1 0,0 0 0,-4-9 0,6 14-35,0 0 1,-1 0-1,1 0 1,-1 0 0,1 0-1,-1 0 1,0 0-1,1 0 1,-1 0-1,0 1 1,0-1-1,1 0 1,-1 1-1,0-1 1,0 0-1,0 1 1,0-1-1,0 1 1,0-1 0,0 1-1,0 0 1,0-1-1,0 1 1,0 0-1,0 0 1,0 0-1,0-1 1,-1 1-1,1 0 1,0 1-1,0-1 1,0 0-1,0 0 1,0 0 0,0 1-1,-1 0 1,0-1 0,0 1 1,0 1 0,0-1-1,1 0 1,-1 0-1,1 1 1,-1-1 0,1 1-1,-1-1 1,1 1 0,0-1-1,0 1 1,-1 0-1,1 0 1,1 0 0,-1-1-1,0 1 1,0 3 0,0 0 0,0 1 0,0-1 0,1 1 1,0 0-1,0-1 0,2 11 0,8 33 117,1-13 234,1 0-1,2-1 1,32 59-1,-24-55 210,24 62 0,-45-99-542,0 0 0,-1-1 1,1 1-1,-1 0 1,1 0-1,-1 0 0,0 0 1,0 0-1,0 3 1,0-4-21,-1 0 0,1 0 0,0-1 0,0 1 1,-1 0-1,1-1 0,-1 1 0,1 0 1,0-1-1,-1 1 0,1-1 0,-1 1 0,0-1 1,1 1-1,-1-1 0,1 1 0,-1-1 0,0 1 1,1-1-1,-1 0 0,0 1 0,0-1 1,1 0-1,-1 0 0,0 1 0,0-1 0,0 0 1,-5 1-76,0-1 0,0 0 1,1 0-1,-1 0 0,0-1 1,1 0-1,-1 0 1,-7-2-1,3-1-418,0 1-1,0-1 1,-16-10 0,-4-8-278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 9714,'-7'-3'4065,"10"3"-2065,1 3-487,-4-3 55,0 0-160,0 29-247,1 43-265,2-24-360,1-3-112,8-5-184,2-4-72,2-8-104,4-6-40,-1-11-40,2-6-256,-1-9-664,-1-9-560,-6-12 847</inkml:trace>
  <inkml:trace contextRef="#ctx0" brushRef="#br0" timeOffset="1">21 170 8210,'-21'-1'3849,"21"2"-1241,3 1-791,7 1-153,6 0-168,7-3-384,5-3-303,4-3-489,4 0-120,-6-2-336,0 2-488,-4 2 400</inkml:trace>
  <inkml:trace contextRef="#ctx0" brushRef="#br0" timeOffset="2">351 194 9202,'76'38'4385,"-76"-31"-1304,-1 2-985,-10 6-496,-6 1-351,-2 0-657,1-1-512,4-7-1032,5-6-657,6-8 905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19 7706,'-8'-15'4235,"5"11"2328,-2 4-3451,4 1-2978,1-1 0,-1 0 1,0 1-1,0-1 1,0 1-1,0-1 1,0 1-1,1-1 1,-1 1-1,0 0 1,0 0-1,-5 5-80,1 0 1,1 1-1,-1-1 0,1 1 0,0 0 1,-4 9-1,8-14-41,-1 0-2,0 0-1,1 0 0,-1 0 1,1 0-1,-1 0 0,1 0 1,0 0-1,0 0 0,0 0 1,0 0-1,1 1 0,-1-1 1,0 0-1,1 0 0,-1 0 1,1 0-1,0 0 0,0-1 1,0 1-1,0 0 0,0 0 1,0 0-1,0-1 0,1 1 1,1 2-1,-1-2 3,5 6 130,1 0 1,15 13 0,-16-15 65,0-1 0,-1 1 0,0 0 0,0 1 0,9 13 0,-15-19-165,1 0-1,0 0 0,0 0 1,-1 0-1,1 1 0,-1-1 1,1 0-1,-1 1 0,0-1 0,1 0 1,-1 1-1,0-1 0,0 0 1,0 1-1,0-1 0,0 0 0,0 1 1,0-1-1,-1 1 0,1-1 1,0 0-1,-1 1 0,1-1 0,-1 0 1,1 0-1,-1 0 0,0 1 1,1-1-1,-1 0 0,0 0 1,0 0-1,0 0 0,0 0 0,0 0 1,0 0-1,0 0 0,0-1 1,0 1-1,-2 0 0,-4 3 35,0-1 1,0 0-1,-1-1 1,1 1-1,-12 1 0,11-2-337,-1-1-1,0 1 0,1-1 0,-1-1 1,0 0-1,0 0 0,-8-2 0,-2-4-400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8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 7674,'-50'-9'10346,"85"15"-9208,56 2-1,40-7-879,-75-1-43,27-2-77,72 3-234,-145 0-884,-10-1 936,0 0-1,0 0 1,0 0-1,1 0 1,-1 0-1,0 0 1,0 0 0,0 0-1,0 0 1,1 0-1,-1 0 1,0 0-1,0 0 1,0 0-1,0 0 1,0 0-1,1 1 1,-1-1-1,0 0 1,0 0-1,0 0 1,0 0-1,0 0 1,1 0 0,-1 1-1,0-1 1,0 0-1,0 0 1,0 0-1,0 0 1,0 0-1,0 1 1,0-1-1,0 0 1,0 0-1,0 0 1,0 0-1,0 1 1,0-1-1,0 0 1,0 0 0,-10 8-1059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9466,'-4'27'3817,"7"5"-2113,-2 4-231,6 8 143,-2 1-168,2 4-432,1 6-223,0-9-353,-2 1-120,2-9-152,0-10-88,-1-9-288,1-5-424,-7-11-1161,-1-4-927,0-7 1615</inkml:trace>
  <inkml:trace contextRef="#ctx0" brushRef="#br0" timeOffset="1">0 269 10314,'8'-5'4089,"14"-1"-2625,6 1 1,5 1-121,3 0-216,5 3-440,3-2-256,-9 3-167,-7 0-474,0 1-4351,-1 3 3383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99 110 11290,'-12'8'4521,"12"8"-2608,0 1-537,-4 8-136,4 2-247,2 2-521,2 0-232,4-9-472,-2-4-480,-1-12-1265,2-4 1241</inkml:trace>
  <inkml:trace contextRef="#ctx0" brushRef="#br0" timeOffset="1">11 8 6841,'-11'0'3977,"13"-2"264,4-2-2296,-7 2-537,0 2-320,1 0-592,0 0-256,5 2-1176,16 7-424,43 7 768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2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8818,'13'20'4057,"13"-2"-1609,4 4-199,5 2-369,6 0-247,-8-3-537,-2 0-304,5 4-416,-15-9-120,-5 6-152,-7-8-32,-9 0-440,0-1-400,3-1-1169,1-3-319,7-1 1320</inkml:trace>
  <inkml:trace contextRef="#ctx0" brushRef="#br0" timeOffset="1">302 50 10866,'-23'9'4737,"6"1"-2368,-5 10-425,-13 6-511,-2 6-345,-3 4-488,13-5-248,7-5-312,8-7-56,11-8-552,5-5-392,9-6-1041,6-5 1153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11378,'-5'-2'4529,"5"12"-2568,0 11-281,-8 23-23,-3 10-225,7 14-584,1-1-272,10-6-272,13-5-56,4-11-104,4-2-56,4-18-72,0-5-8,4-19-552,-1-6-432,-3-15 616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12531,'-19'18'4889,"18"-17"-2993,7 0-640,8-1-79,3 2-57,16-2-376,7 1-240,7 2-328,-6-3-272,3 1 2209,-2 8-1617</inkml:trace>
  <inkml:trace contextRef="#ctx0" brushRef="#br0" timeOffset="1">742 255 13587,'-4'2'5377,"1"1"-3465,2-2-1287,-1-1 15,1-1-608,0 0-2809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93 7170,'-1'-8'1083,"-3"-33"2885,4 37-3599,0 1-1,0 0 1,1 0-1,-1-1 1,1 1-1,0 0 1,0 0-1,0-1 1,3-4-1,-4 7-319,0 1-1,0 0 1,1-1 0,-1 1-1,0 0 1,1-1 0,-1 1-1,0 0 1,1 0 0,-1-1 0,1 1-1,-1 0 1,0 0 0,1 0-1,-1-1 1,1 1 0,-1 0-1,0 0 1,1 0 0,-1 0-1,1 0 1,-1 0 0,1 0-1,-1 0 1,1 0 0,-1 0-1,0 0 1,1 0 0,-1 0-1,1 0 1,-1 1 0,1-1-1,-1 0 1,0 0 0,1 0-1,-1 1 1,0-1 0,1 0-1,-1 0 1,0 1 0,1-1-1,-1 0 1,0 1 0,1-1 0,-1 1-1,3 3 133,0 0 1,-1 1-1,1-1 0,-1 1 1,0 0-1,-1 0 0,2 5 0,7 37 534,-8-31-507,17 150 855,-6-46-866,-10-99-179,-1-4 3,2 28 0,-4-44-28,0 0 0,0-1 0,0 1 0,0-1 0,0 1 0,0 0 0,0-1 0,0 1 0,0-1 0,0 1 0,0 0 0,-1-1 0,1 1 0,0-1 0,0 1 0,-1-1 0,1 1 0,0-1 0,0 1 0,-1-1 0,1 1 0,-1-1 0,1 1 0,-1-1 0,1 1 0,0-1 0,-1 0 0,1 1 0,-1-1 0,0 0 0,1 0 0,-1 1 0,1-1 0,-1 0 0,1 0 0,-1 0 0,0 0 0,1 1 0,-1-1 0,1 0 0,-1 0 0,0 0 0,1 0 0,-2-1 0,1 1-7,0 0 0,-1-1 0,1 1 0,0-1 0,0 1 0,-1-1 0,1 0 0,0 1 0,0-1 0,0 0 0,0 0 0,0 0 0,0 0 0,0 0 0,0 0 0,1 0 0,-1 0 0,0 0 0,0-2 0,0 2 14,1 0-1,-1 0 1,1 0-1,-1 0 1,1 0-1,0 0 1,0 0-1,-1 0 0,1 0 1,0 0-1,0 0 1,0 0-1,0-1 1,0 1-1,1 0 1,-1 0-1,0 0 1,0 0-1,1 0 1,0-2-1,0 2 13,0 0 0,0 0 0,0 0 0,0 1 0,0-1 0,1 0 0,-1 0 0,0 1 0,0-1 0,1 1 0,-1-1 0,0 1 0,1-1 1,-1 1-1,1 0 0,2 0 0,138-8 1138,-86 6-796,7 2-90,5-1-854,-22-3-5327,-37 3 4126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3433,'0'0'2720,"0"0"112,1 0 2919,7-5-3443,3-3-1609,0 0 1,0 0 0,18-18 0,-27 24-620,2-2 16,1-1 0,-1 0 0,0 0 0,0-1 0,0 1 0,-1-1 0,0 1 0,0-1 0,0 0 0,-1 0 0,2-8 0,-3 10-65,0-1 1,-1 1-1,1-1 0,-1 1 1,0-1-1,0 0 0,-1 1 1,1-1-1,-1 1 0,0-1 0,-1 1 1,1-1-1,-1 1 0,-2-6 1,3 8-14,0 0 0,-1 0-1,1 1 1,0-1 0,0 1 0,-1-1 0,1 1 0,-1-1 0,1 1 0,-1 0 0,0 0 0,1 0 0,-1 0 0,0 0 0,0 0 0,0 0 0,0 1 0,0-1 0,0 1 0,0-1 0,0 1 0,0 0 0,0 0-1,0 0 1,0 0 0,0 0 0,0 0 0,0 0 0,-3 2 0,3-2 0,-1 1 0,1-1 0,0 1-1,0 0 1,0 0 0,-1 0 0,1 1 0,0-1 0,0 0-1,0 1 1,1 0 0,-1-1 0,0 1 0,1 0 0,-1 0-1,1 0 1,-1 0 0,1 0 0,0 0 0,0 0 0,0 0-1,0 0 1,0 1 0,-1 2 0,2 1 6,-1 0 0,1-1 0,0 1-1,0 0 1,0-1 0,1 1 0,2 8 0,1 0 11,10 22 0,-11-28-27,-1-2-3,1-1-1,0 0 0,0 0 1,0-1-1,0 1 1,1-1-1,0 1 0,-1-1 1,2 0-1,-1-1 1,0 1-1,1-1 0,0 0 1,0 0-1,0 0 1,0 0-1,0-1 0,6 2 1,-1-1-178,1-1 0,-1 1 0,1-2 0,-1 0 0,1 0 0,-1-1 0,1 0 0,20-3 0,8-6-340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8122,'1'3'4514,"3"8"-2793,0 0 0,-1 1 0,-1-1 0,3 18 0,-1 52-261,-2-25-659,1-24-611,11 49 0,-13-77-186,1 1 0,-1-1 0,1 1 0,0-1 0,3 6 0,-5-10-10,0 1 1,1 0 0,-1-1-1,0 1 1,1-1 0,-1 1-1,0 0 1,1-1 0,-1 1-1,1-1 1,-1 1-1,1-1 1,-1 0 0,1 1-1,0-1 1,-1 1 0,1-1-1,-1 0 1,1 0 0,0 1-1,-1-1 1,1 0 0,0 0-1,-1 0 1,1 0 0,0 0-1,0 1 1,-1-1 0,1-1-1,0 1 1,-1 0 0,1 0-1,0 0 1,-1 0 0,1 0-1,0-1 1,-1 1-1,1 0 1,0 0 0,-1-1-1,1 1 1,-1-1 0,1 1-1,-1 0 1,2-2 0,1-2-64,0 0 0,-1 0 0,1 0 0,-1-1 0,0 1 0,0 0 0,0-1 1,-1 0-1,2-5 0,1-3-57,-3 10 102,3-10-91,9-17 0,-11 27 113,-1 1 0,1-1 1,-1 0-1,1 1 0,0-1 1,0 1-1,0-1 0,0 1 1,0 0-1,1 0 0,-1 0 1,5-2-1,-7 4 11,1-1 1,0 1-1,0 0 1,0-1-1,-1 1 1,1 0-1,0 0 1,0 0-1,0 0 1,0 0-1,-1 0 1,1 0-1,0 0 1,0 0-1,0 0 1,0 0-1,-1 1 1,1-1-1,0 0 0,0 1 1,0-1-1,-1 0 1,1 1-1,0-1 1,-1 1-1,1-1 1,0 1-1,-1-1 1,1 1-1,0 0 1,-1-1-1,1 1 1,-1 0-1,1 0 1,-1 0-1,3 3 79,-1 1 1,0-1-1,-1 0 0,1 1 0,0 5 1,4 23 339,-4-18-225,7 23 0,-8-34-204,1 0 1,-1-1-1,1 1 0,0-1 0,0 1 1,0-1-1,0 0 0,0 0 0,1 0 1,-1 0-1,4 3 0,-5-5-61,-1-1 0,1 1 0,0-1-1,-1 1 1,1-1 0,0 1 0,-1-1-1,1 1 1,0-1 0,0 0 0,-1 1-1,1-1 1,0 0 0,0 0 0,0 1 0,0-1-1,-1 0 1,1 0 0,0 0 0,0 0-1,0 0 1,0 0 0,0 0 0,-1-1-1,1 1 1,0 0 0,0 0 0,0-1 0,-1 1-1,1 0 1,0-1 0,0 1 0,-1-1-1,2 0 1,0-1-374,0-1 0,1 1-1,-2-1 1,1 0 0,0 0 0,-1 0 0,2-4-1,13-31-1612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12259,'-4'17'4881,"0"19"-3241,-3 9-128,1 15-439,4 3-273,5-8-376,8-1-168,9-14-184,1-10-56,7-11-176,-2-6-240,0-16-840,-2 1-257,-10-6 833</inkml:trace>
  <inkml:trace contextRef="#ctx0" brushRef="#br0" timeOffset="1">11 162 10834,'-11'6'4505,"17"-6"-2328,6-1-513,8 1-40,6 0-343,7-7-569,2 1-288,4-6-288,-2 0-168,3 1 216,-2-1-160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43 5385,'-2'-3'846,"-1"0"0,1 0 1,0 0-1,0 0 0,0 0 0,1-1 0,-1 1 0,1 0 0,0-1 0,-2-6 0,5 14 3320,8 27-2197,19 203 1179,-29-229-3114,4 72 243,-3-29-111,-2-37-103,1-11-62,0 0 0,0 0 1,0 1-1,-1-1 1,1 0-1,0 0 0,0 0 1,0 0-1,0 0 1,0 0-1,0 0 1,0 0-1,0 0 0,0 0 1,-1 0-1,1 0 1,0 1-1,0-1 1,0 0-1,0 0 0,0 0 1,0 0-1,0 0 1,-1 0-1,1 0 1,0 0-1,0 0 0,0 0 1,0 0-1,0 0 1,0 0-1,0 0 1,-1 0-1,1 0 0,0-1 1,0 1-1,0 0 1,0 0-1,0 0 1,0 0-1,0 0 0,0 0 1,-1 0-1,0-1-3,1 0 0,-1 0 0,0-1-1,0 1 1,1 0 0,-1 0 0,1 0-1,-1-1 1,1 1 0,-1 0 0,1-1 0,0 1-1,0 0 1,0-3 0,-1-3-33,2-1 0,-1 1 0,1 0 0,0-1 0,0 1 0,1 0 0,0 0 0,0 0 0,1 0 1,6-13-1,-7 17 35,0 0 1,0 0-1,0 0 1,0 0 0,0 0-1,0 1 1,1-1-1,-1 1 1,1-1 0,0 1-1,0 0 1,0 0-1,0 0 1,0 1 0,0-1-1,0 1 1,1 0-1,-1-1 1,0 1 0,1 1-1,-1-1 1,1 1-1,-1-1 1,8 1 0,-7 1 21,1-1 1,-1 1-1,1 0 1,-1 1 0,0-1-1,1 1 1,-1 0 0,0 0-1,0 0 1,0 0 0,6 5-1,-5-2 72,0 0-1,0 0 0,0 1 1,0-1-1,-1 1 1,0 0-1,4 7 0,-4-5 25,0 0-1,-1 1 0,1 0 1,-2 0-1,1 0 1,-1 0-1,0 0 0,-1 0 1,0 0-1,-1 1 0,-1 16 1,-2-16-583,3-10 419,0 0 0,0 0 0,0 0 0,0 0 0,0 0 0,0 0 0,0 0 0,0 0 1,0 0-1,0 0 0,-1 0 0,1 0 0,0 0 0,0 0 0,0 0 0,0 0 0,0 0 0,0 0 0,0 0 1,0 0-1,0 0 0,0 0 0,0 0 0,-1 0 0,1 0 0,0 0 0,0 0 0,0 0 0,0 0 0,0 0 1,0 0-1,0 0 0,0 0 0,0 0 0,0-1 0,0 1 0,0 0 0,0 0 0,0 0 0,0 0 0,0 0 1,0 0-1,0 0 0,0 0 0,0 0 0,0 0 0,0 0 0,0 0 0,0-1 0,-4-14-4959,1 1 2581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46 8130,'-32'-34'3842,"26"26"-1400,6 8-2259,0 0 0,0 0 0,0-1 0,0 1 0,-1 0 0,1 0 0,0 0 0,0-1 0,0 1 0,0 0 0,-1 0 0,1 0 0,0-1 1,0 1-1,0 0 0,-1 0 0,1 0 0,0 0 0,0 0 0,0 0 0,-1-1 0,1 1 0,0 0 0,0 0 0,-1 0 0,1 0 0,0 0 0,0 0 0,-1 0 0,1 0 0,-3 0 1543,3 5-985,4 20-56,-2-11-431,0 1-1,1-1 1,1-1 0,7 19 0,-7-19-57,1-1-1,1 0 1,0 0-1,1 0 1,0-1-1,1 0 1,0-1-1,13 14 1,-20-23-169,1 1 1,0-1-1,0 1 1,-1-1-1,1 0 1,0 0-1,0 0 1,0 0-1,0 0 1,1 0-1,-1-1 1,0 1 0,3 0-1,-3-1-12,-1 0-1,1 0 0,-1-1 1,1 1-1,-1 0 1,1-1-1,-1 1 1,1-1-1,-1 1 1,1-1-1,-1 0 1,0 1-1,1-1 1,-1 0-1,0 0 0,1 0 1,-1 0-1,0 0 1,0 0-1,1-2 1,4-5 27,0 0 0,-1 0 1,0 0-1,-1-1 0,6-13 1,13-50-39,-7 22-654,-12 36-61,-2 5-654,-1 8-513,-1 5-1268,0 10 947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8754,'5'-1'4489,"-3"-2"-944,-1 8-2001,-2-5 72,-1 0-423,-3 14-145,-6 20-352,-1 53-136,16-33-128,4-7-64,8-6-176,6-5-56,4-12-104,-2-5-16,4-14-312,-1-5-344,-10-17 80,7-6 192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3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13771,'-9'0'5337,"13"0"-3649,5 0-127,11-3-369,8-2-184,18-2-456,4 3-208,2-3-224,-1 3-8,-8 4-912,-8-2 2585,13 16-1545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93 138 5505,'-10'5'803,"-30"11"2122,8-7 2596,31-9-5387,1 0 1,-1 0-1,1 0 1,-1 0-1,1 1 1,-1-1 0,0 0-1,1 0 1,-1 1-1,1-1 1,-1 0-1,1 1 1,-1-1-1,1 0 1,0 1-1,-1-1 1,1 1-1,-1 0 1,1-1-66,0 1 0,-1-1 0,1 0 0,0 1 0,0-1 0,0 1 0,0-1 1,0 0-1,0 1 0,1-1 0,-1 0 0,0 1 0,0-1 0,0 0 0,0 1 0,0-1 0,0 0 0,1 1 0,-1-1 0,0 0 1,0 1-1,1-1 0,0 2 40,1-1 1,-1 1 0,1-1 0,-1 0-1,1 1 1,0-1 0,0 0 0,-1 0 0,5 1-1,0 0-75,0-1 0,0 0 1,0 0-1,0-1 0,0 1 0,0-1 0,0 0 0,0-1 0,0 0 0,1 0 1,-1 0-1,9-4 0,-2 1-39,-1-1 1,0-1 0,0 0-1,20-14 1,-27 17-8,-1-1 1,0 1-1,-1 0 0,1-1 1,-1 0-1,1 0 1,-1 0-1,0 0 1,-1-1-1,1 1 1,-1-1-1,3-5 1,-5 7 1,1 1 1,0-1 0,-1 1 0,1-1 0,-1 1 0,0-1 0,0 1 0,0-1 0,0 1-1,-1-1 1,1 1 0,-1-1 0,1 1 0,-1-1 0,0 1 0,0 0 0,0-1 0,0 1-1,0 0 1,0 0 0,-1 0 0,1 0 0,-1 0 0,0 0 0,1 0 0,-5-3 0,2 2 16,0 0-1,0 0 1,-1 0 0,1 1 0,0-1 0,-1 1 0,0 0 0,0 1 0,0-1 0,0 1-1,0 0 1,-7-1 0,10 2 3,-1 0 0,1 0 0,-1 0 0,1 0 0,0 1 0,-1-1 0,1 1 0,-1 0 0,1-1 0,0 1 0,0 0 0,-1 0 0,1 1 0,0-1 0,0 0 0,0 1 0,0-1 0,0 1 0,1 0 0,-1 0 0,0-1 0,1 1 0,-1 0 0,1 0 0,0 1 0,-1-1 0,0 4 0,-1 1 22,1-1 0,1 0 0,-1 1 0,1-1 1,0 1-1,1-1 0,0 1 0,0-1 0,0 1 0,1 0 0,1 8 0,-1-9-13,1-1 0,-1 1 0,1-1 0,0 1 0,0-1 0,1 0 0,0 0 0,0 0 0,0 0 0,0 0 0,1-1 0,-1 1 0,7 4 0,-4-5-19,0 0 0,-1 0 1,1-1-1,1 0 0,-1 0 0,0 0 0,1-1 1,-1 0-1,9 1 0,-2-1-340,0 0 0,1-1 0,22-2 0,-1-2-148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10522,'4'5'4233,"6"14"-2657,2 4 145,7 9-385,-4-3-184,-1-1-471,4-3-201,-4-4-248,2-1-88,3-8-272,-2 3-376,-2-10-1089,2-2-1239,-1-10 1727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6457,'-23'17'3777,"7"-4"280,-3 3-2209,2 9-151,-4 3-249,5 4-480,5 0-232,-1-8-543,8 0-105,-1-13-665,5-5-575,8-7-2129,5-4 2025</inkml:trace>
  <inkml:trace contextRef="#ctx0" brushRef="#br0" timeOffset="1">218 31 8330,'4'20'3905,"6"5"-1457,0 9-463,-4 12-321,0 2-360,-1 0-520,2 0-248,3-8-327,1-4-81,-2-12-96,-1-7-40,-5-10-505,-2-6-391,-5-9-1368,-1-4-1433,-2-13 2369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6521,'1'-1'227,"32"-7"6896,0 4-3714,-28 4-3157,0 0 0,0 0 0,0 1 0,0-1 0,0 1 0,0 0 0,-1 0 0,1 1 0,0 0 0,-1-1 0,8 5 0,-9-4-163,0 0-1,0 0 0,0 0 1,0 1-1,0-1 0,-1 1 1,1-1-1,-1 1 0,1 0 1,-1 0-1,2 4 0,-3-5-73,0 0 0,-1-1 0,1 1 0,-1 0-1,1 0 1,-1 0 0,0 0 0,1 0 0,-1 0 0,0 0 0,-1 0-1,1 0 1,0-1 0,0 1 0,-1 0 0,1 0 0,-1 0 0,1 0-1,-1 0 1,0-1 0,0 1 0,0 0 0,-2 2 0,-7 9-518,-1-1 0,0 0 1,-23 18-1,16-15-1277,15-12 1262,2-2-214,-1 0-1,1 1 1,-1-1 0,0 0-1,1 0 1,-1 1 0,-3 0-1,5-3-4088,0 0 4850,0 1 0,0 0 0,1-1-1,-1 1 1,0 0 0,0-1 0,0 1 0,1-1-1,-1 1 1,0 0 0,1 0 0,-1-1 0,0 1 0,1 0-1,-1 0 1,0-1 0,1 1 0,12-5 717,1 2-1,-1 0 1,0 0 0,20-1 0,-24 3-496,14-1 645,0 0 684,44-11-1,-60 12-1403,-1-1 0,0 0 1,0-1-1,0 0 1,-1 0-1,1 0 0,-1 0 1,1-1-1,-1 0 1,0 0-1,5-7 0,-8 9-113,0 0 0,-1-1-1,1 1 1,-1-1-1,1 1 1,-1-1 0,0 0-1,0 0 1,0 1 0,0-1-1,-1 0 1,1 0-1,-1 0 1,0 0 0,0 0-1,0-3 1,0 5-23,0-1 0,0 0-1,-1 1 1,1-1 0,0 1 0,-1-1 0,1 1 0,-1 0-1,0-1 1,1 1 0,-1-1 0,0 1 0,0 0 0,0 0-1,0-1 1,0 1 0,0 0 0,0 0 0,0 0-1,0 0 1,-1 0 0,1 1 0,0-1 0,-1 0 0,1 0-1,0 1 1,-1-1 0,1 1 0,-1-1 0,-1 1 0,-2-1 52,0 0 1,0 1-1,-1 0 1,1 0-1,0 0 1,0 1-1,0 0 1,-6 1-1,9-1-70,0-1 0,1 1 0,-1 0 0,0-1 0,1 1 0,-1 0 0,0 0 0,1 0 0,-1 0 0,1 1 0,0-1 0,-1 0 0,1 1 0,0-1 0,0 0 0,0 1 0,0 0 0,0-1 0,0 1 0,0-1 0,0 1 0,1 0 0,-1 0 0,1 0 0,-1 2 0,0 1-13,1 0 0,0 0 0,0 0-1,1 0 1,-1 0 0,1 0 0,0-1 0,1 1 0,-1 0 0,1-1-1,0 1 1,0 0 0,0-1 0,0 0 0,1 0 0,0 0-1,0 0 1,0 0 0,0 0 0,8 5 0,-8-6-169,1 0-1,0 0 1,0-1 0,0 1 0,0-1 0,0 0 0,0 0-1,1-1 1,-1 1 0,0-1 0,1 0 0,-1 0 0,1-1-1,0 1 1,-1-1 0,1 0 0,0 0 0,-1-1 0,1 1 0,-1-1-1,1 0 1,6-2 0,-1-2-1427,-1 1 0,1-1 0,16-12 0,0-3-571</inkml:trace>
  <inkml:trace contextRef="#ctx0" brushRef="#br0" timeOffset="1">524 36 4393,'0'-4'2873,"-8"-1"-1,-1 7-599,2 10-577,-1-1-264,6 13-375,2 1-169,2 1-448,6-1-168,2-8-208,3-4-40,6-11-400,-5-4-464,9-10 552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4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6865,'-10'37'3841,"4"11"-368,3 5-1961,3-3 17,8-4-449,5-10-176,9-9-472,0-9-184,-1-11-176,2 4-144,-4-11-792,-1-2-600,-4-3 848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10746,'-9'12'4713,"10"27"-2088,-1 8-801,-4 12-247,4 4-393,5 5-624,6-4-176,8-16-304,-2-7-64,3-21-96,4-9-312,0-12-840,-2-14-601,-3-9-2728,-7-11 2921</inkml:trace>
  <inkml:trace contextRef="#ctx0" brushRef="#br0" timeOffset="1">23 162 10274,'-17'-3'4569,"11"3"-2200,6-1-305,11 2-584,2 0-319,11 1-537,1-5-152,6-5-320,6-4-64,5-3-640,7 3-552,0 4-2793,0 6 2512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5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10050,'-4'2'4041,"6"-2"-2417,7 5 41,7 0-409,5 2-200,9 0-576,3-3-248,0-3-568,2-1-504,-2-3 536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8 293 8210,'3'1'653,"0"0"0,0 1 1,-1-1-1,1 0 1,0-1-1,1 1 0,-1-1 1,0 1-1,0-1 0,0 0 1,0 0-1,0 0 1,6-1-1,-7 0-500,0 1-1,1-1 1,-1 0-1,0 0 1,0 0 0,0-1-1,0 1 1,0 0-1,0-1 1,0 1 0,0-1-1,-1 1 1,1-1-1,0 0 1,-1 0 0,0 0-1,1 0 1,1-4-1,-2 3-124,0 1-1,0-1 0,0 0 0,-1 0 0,1 0 0,-1 0 1,1 0-1,-1 0 0,0 0 0,0 0 0,-1 0 1,1 0-1,0 0 0,-1 0 0,-2-6 0,3 8-18,-1 0-1,1-1 0,-1 1 0,1-1 0,-1 1 0,0 0 0,0 0 1,0 0-1,0-1 0,0 1 0,0 0 0,0 0 0,0 0 0,0 0 1,-1 0-1,1 1 0,0-1 0,0 0 0,-1 1 0,1-1 1,-1 1-1,1-1 0,0 1 0,-1-1 0,1 1 0,-1 0 0,1 0 1,-1 0-1,1 0 0,-1 0 0,1 0 0,-1 0 0,-1 1 0,0-1-6,0 1-1,1 0 1,-1 0-1,1 0 1,-1 0-1,1 0 1,-1 1-1,1-1 0,0 0 1,0 1-1,0 0 1,0 0-1,0 0 1,0-1-1,0 2 1,-2 2-1,2-1-5,0-1 0,1 0 0,0 0 0,0 1 0,0-1 0,0 0 0,0 1 0,0-1 0,1 1 0,0-1 0,0 7 0,0-5 0,1 0 0,-1 0 0,1 0 0,0 0 0,1 0 0,-1-1 0,1 1 0,0 0 0,0-1 0,0 1 0,1-1 0,0 0 0,0 0 0,0 0 0,0 0 0,0 0 0,1-1 0,4 4-1,-2-4-1,0 1 0,1-2 0,-1 1 0,1-1 1,-1 0-1,1 0 0,0-1 0,0 0 0,0 0 0,-1-1 0,15 0 0,-2-1-63,0-1-1,0-1 1,19-5 0,-29 5-42,0 0 0,0 0 0,-1 0 0,1-1 0,-1-1 0,12-7 0,-17 10 76,0 0 0,-1 0 0,1 0 0,-1 0 0,0-1 0,0 1 0,0-1 0,0 1 0,0-1 0,0 0 0,-1 1 0,1-1 0,-1 0 0,0 0 0,0 0 0,0 0 0,0 0-1,0 0 1,-1-1 0,0 1 0,1 0 0,-1-5 0,-1 6 42,1 0-1,-1 0 1,1 0-1,-1 0 0,0 0 1,0 0-1,0 1 1,0-1-1,0 0 0,0 0 1,0 0-1,0 1 0,-1-1 1,1 1-1,-1-1 1,1 1-1,-1 0 0,0-1 1,1 1-1,-1 0 1,0 0-1,0 0 0,0 0 1,0 1-1,0-1 1,0 0-1,0 1 0,0 0 1,0-1-1,0 1 1,-4 0-1,3 0 50,0 0 0,0 0 0,0 0 1,0 0-1,0 0 0,0 1 0,0 0 0,0-1 0,0 1 1,0 0-1,0 1 0,0-1 0,0 0 0,1 1 0,-1 0 1,0-1-1,1 1 0,0 0 0,-1 0 0,1 1 1,-3 3-1,3-3-1,1 0 1,-1 0-1,1 0 1,0 0-1,0 1 1,0-1-1,1 0 1,-1 1-1,1-1 1,0 1-1,-1-1 1,2 1-1,-1-1 1,0 1-1,1-1 1,-1 0-1,1 1 1,2 4-1,-2-6-39,0 0 0,0 0 0,0 0 0,0 0 0,0 0 0,0-1 0,0 1 0,1 0 0,-1-1 0,0 1 0,1-1 0,0 0-1,-1 1 1,1-1 0,0 0 0,0 0 0,-1 0 0,1 0 0,0 0 0,0-1 0,0 1 0,0 0 0,0-1 0,0 0 0,0 1 0,1-1-1,-1 0 1,0 0 0,0 0 0,0 0 0,0-1 0,2 0 0,0 1-46,-1-1 0,0-1 0,0 1-1,0 0 1,0-1 0,0 0 0,-1 0 0,1 1-1,0-2 1,-1 1 0,1 0 0,-1 0 0,0-1 0,0 1-1,0-1 1,0 0 0,0 0 0,-1 1 0,3-7 0,1-3-278,0 0 0,-2-1 1,5-20-1,-2 3-47,-1-1 0,-2 0-1,-1 0 1,-4-60 0,-1 77 635,3 13-265,0 1 0,-1 0-1,1 0 1,0 0 0,0 0 0,0 0 0,0 0-1,0 0 1,0-1 0,0 1 0,0 0 0,0 0 0,0 0-1,-1 0 1,1 0 0,0 0 0,0 0 0,0 0 0,0 0-1,0 0 1,0 0 0,0 0 0,-1 0 0,1 0-1,0 0 1,0 0 0,0 0 0,0 0 0,0 0 0,0 0-1,-1 0 1,1 0 0,0 0 0,0 0 0,0 0-1,0 0 1,0 0 0,0 0 0,-1 0 0,1 0 0,0 0-1,0 0 1,0 0 0,0 0 0,0 1 0,0-1 0,0 0-1,-1 2 89,0-1-1,0 1 1,0 0-1,0 0 1,0 0 0,1 0-1,-1 0 1,1 0-1,0 0 1,-1 0-1,1 2 1,0 13 159,0 0 1,0 0 0,2-1 0,0 1 0,1-1-1,1 1 1,0-1 0,1 0 0,1-1-1,8 16 1,-10-21-228,1-1 1,1 0-1,0 0 0,0 0 0,1-1 1,0 0-1,0 0 0,1-1 0,0 0 1,0 0-1,0-1 0,1 0 0,0-1 0,1 0 1,-1 0-1,1-1 0,12 4 0,-16-6 294,1 0-1,-1-1 1,13 1-1,-12-2-175,0-1 1,1 0-1,7-2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8514,'0'-1'174,"0"1"0,1 0 0,-1-1 0,0 1 0,1 0 0,-1 0 0,0-1 0,1 1 0,-1 0 0,0 0-1,1 0 1,-1-1 0,1 1 0,-1 0 0,1 0 0,-1 0 0,0 0 0,1 0 0,-1 0 0,1 0 0,-1 0 0,0 0 0,1 0 0,-1 0 0,1 0 0,-1 0 0,1 0 0,-1 0 0,0 0 0,1 1 0,-1-1 0,1 0 0,-1 0 0,1 1 0,1 0 214,0 1 1,0 0 0,0-1-1,0 1 1,2 3-1,2 3 145,-1-1-1,-1 1 0,1 0 1,-1 1-1,-1-1 0,5 15 0,10 56 967,-17-77-1463,8 52 598,6 27 135,-14-70-593,-2-9-195,-3-5-331,4 3 319,0 0 0,0 0 0,0-1-1,0 1 1,-1 0 0,1 0 0,0-1 0,0 1 0,0 0-1,0 0 1,0-1 0,0 1 0,0 0 0,0-1 0,0 1-1,0 0 1,0 0 0,0-1 0,0 1 0,0 0 0,0-1-1,0 1 1,0-3-99,1-6 24,1 1 0,-1-1 0,2 1 0,-1-1 0,7-13 0,-5 12 38,-2 4 53,0 0 0,1 1 1,0-1-1,0 1 0,1 0 0,-1-1 0,1 2 1,0-1-1,1 0 0,-1 1 0,6-4 0,-8 6 43,0 1-1,0 0 0,0 0 0,0 0 1,0 0-1,1 0 0,-1 0 0,0 0 1,1 1-1,-1-1 0,0 1 0,1 0 1,-1-1-1,1 1 0,-1 1 0,1-1 1,-1 0-1,1 0 0,-1 1 0,0-1 1,1 1-1,-1 0 0,0 0 0,0 0 1,1 0-1,-1 0 0,3 3 0,-2-2 53,0 0-1,0 1 0,-1-1 0,1 1 0,-1 0 0,0 0 1,0 0-1,0 0 0,0 0 0,1 5 0,3 4 270,4 19-1,-5-14-112,-4-15-230,1 6 1,0-1 1,1 1-1,1-1 1,-1 1-1,1-1 1,8 12-1,-10-17-404,-2-2 369,0 0 1,0 0-1,0 0 0,0 0 1,0 0-1,0 0 1,0 0-1,0 0 1,0 0-1,0 0 1,0 0-1,0 0 1,0 0-1,0 0 1,0-1-1,0 1 1,0 0-1,0 0 1,0 0-1,0 0 1,0 0-1,0 0 1,0 0-1,0 0 1,0 0-1,1 0 1,-1 0-1,0 0 0,0 0 1,0 0-1,0 0 1,0 0-1,0 0 1,0 0-1,0 0 1,0 0-1,0 0 1,0 0-1,0 0 1,0 0-1,0 0 1,0 0-1,0 0 1,0 0-1,0 0 1,0 0-1,1 0 1,-1 0-1,0 0 1,0 0-1,0 0 0,0 0 1,0 0-1,0 0 1,0 0-1,0 0 1,0 0-1,0 0 1,0 0-1,0 0 1,2-2-631,5-7-425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89 258 9786,'5'14'4545,"3"-2"-2104,3 3-593,-5-1-152,0 0-623,-1-5-289,-1-6-656,1-3-424,-2-10-985,-2-7 2122,3-19-961</inkml:trace>
  <inkml:trace contextRef="#ctx0" brushRef="#br0" timeOffset="1">1 1 10794,'0'1'4233,"2"4"-2656,1 2-249,-3-7-272,0 0-208,4 7-1136,0 6 224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6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8986,'6'16'4353,"0"4"-1961,1 13-167,-2 7-153,3 5-655,-1 1-313,6-9-616,2-4-192,3-9-200,2-7-96,-2-9-792,2-4-552,-3-16 807</inkml:trace>
  <inkml:trace contextRef="#ctx0" brushRef="#br0" timeOffset="1">0 124 11875,'0'2'4705,"9"0"-3137,5 0 16,10 2-512,2 0-271,10 2-497,-1-5-144,5-4-864,0 1-593,-6-10 793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6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9658,'1'9'4417,"2"12"-1864,1 6-329,-1 10-536,-3 4-343,9-2-561,-1-3-256,5-11-336,3-5-88,-2-7-240,0-11-376,5-6-1008,-3-10 279,-3-19 553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7794,'11'3'5957,"9"-2"-3110,-7 0-1736,9 2-241,23-1-1,20-3-2945,-13 0-1424,-48 1 3237,-1 0-1,1 0 1,0 1-1,0-1 1,-1 1-1,1 0 1,0 0 0,5 2-1,-7-2 312,-1 0-1,1 0 1,0 1-1,0-1 1,0 1 0,-1-1-1,1 1 1,-1 0-1,1-1 1,-1 1 0,0 0-1,1 0 1,-1 0-1,0 0 1,1 3 0,2 10 1602,1-1 1,2 27 0,0-7 1141,-12-49-4831,-4-23-2115,9 38 4148,-2-14-1196,0 0-1,1 1 1,0-1 0,1 0 0,2-15 0,-2 28 1357,0-1 0,1 1 0,-1 0 0,0-1 0,1 1 0,-1 0 0,1-1 0,0 1 0,-1 0 0,1 0 0,0 0 0,0-1 1,-1 1-1,1 0 0,2-1 0,-2 2 58,-1-1 0,1 1 0,0 0 0,-1 0-1,1-1 1,0 1 0,0 0 0,-1 0 0,1 0 0,0 0 0,0 0 0,-1 0 0,1 0 0,0 0 0,0 1 0,-1-1 0,1 0 0,0 0 0,-1 0 0,1 1 0,0-1 0,-1 0 0,1 1 0,0-1-1,-1 1 1,1-1 0,-1 1 0,2 0 0,8 9 848,0 0-1,0 1 0,-1 0 0,-1 0 1,11 18-1,-8-10-369,16 17 1,-27-36-715,1 1 0,-1-1 0,0 0 0,0 1 0,1-1 0,-1 0 0,0 1 0,1-1 0,-1 0 0,0 0 0,1 1 0,-1-1 1,0 0-1,1 0 0,-1 0 0,0 1 0,1-1 0,-1 0 0,1 0 0,-1 0 0,0 0 0,1 0 0,-1 0 0,1 0 0,-1 0 0,0 0 1,1 0-1,-1 0 0,1 0 0,-1 0 0,1 0 0,0-1-68,0 0 0,-1 1 0,1-1 1,0 0-1,-1 1 0,1-1 0,-1 0 0,1 0 1,-1 0-1,1 1 0,-1-1 0,0 0 0,1-1 0,1-5-955,0 0 0,1-12-1,-3 19 988,0-2-149,1-3-383,-1 0-1,1 1 1,0-1-1,0 0 1,3-6-1,-3 11 570,-1-1-1,0 1 1,1-1 0,-1 0-1,0 1 1,1-1-1,-1 1 1,1-1 0,-1 1-1,1-1 1,-1 1 0,1-1-1,0 1 1,-1 0 0,1-1-1,-1 1 1,1 0-1,1-1 1,-1 1 120,0 0 1,0 0-1,0 0 1,0 0-1,0 0 0,0 1 1,-1-1-1,1 0 0,0 0 1,0 1-1,0-1 0,0 1 1,0-1-1,0 1 1,-1-1-1,1 1 0,1 1 1,24 22 2473,-20-18-2143,0 0-1,-1-1 1,2 0 0,9 7-1,-13-11-386,0 1-1,-1-1 1,1 0 0,0 0-1,0 0 1,0-1-1,0 1 1,0-1-1,-1 1 1,1-1 0,0 0-1,0 0 1,0-1-1,0 1 1,0 0 0,5-2-1,-4 0-31,0 1 1,-1-1-1,1 0 0,0 0 0,0 0 1,-1-1-1,0 1 0,1-1 0,-1 0 1,0 0-1,0 0 0,0 0 0,-1 0 1,4-5-1,-1-1-25,0 0-1,0 0 1,-1 0 0,6-19-1,-10 27 15,2-9-7,-2 10 9,0 0-1,1-1 1,-1 1-1,0 0 1,0 0-1,0-1 1,0 1-1,0 0 0,0-1 1,0 1-1,0 0 1,0 0-1,-1-1 1,1 1-1,0 0 1,0 0-1,0-1 1,0 1-1,0 0 1,0 0-1,0 0 1,-1-1-1,1 1 1,0 0-1,0 0 0,0 0 1,0-1-1,-1 1 1,1 0-1,0 0 1,-1 0 0,1 0 1,0 0 0,-1 0-1,1 0 1,0 0-1,-1 0 1,1 0 0,0 0-1,-1 0 1,1 0 0,0 1-1,-1-1 1,1 0-1,0 0 1,-1 0 0,1 1-1,0-1 1,0 0 0,-1 0-1,1 0 1,0 1-1,0-1 1,-1 0 0,1 1-1,0-1 1,0 0-1,0 1 1,0-1 0,0 0-1,-1 0 1,1 1 0,0 0-1,-3 13 56,-1 12 165,1 1 0,1 0 0,2-1 0,1 1 0,0 0 0,2 0 0,2-1 0,0 0 0,11 32 0,-7-30-4,54 171 1677,-60-190-1788,0 1-1,-1 0 0,-1 0 0,1 0 0,-1 11 1,-1-19-93,0 0 0,0 1 0,-1-1 0,1 0 0,0 0 0,-1 1 0,1-1 0,-1 0 0,0 0 0,0 0 1,0 0-1,0 0 0,0 0 0,0 0 0,0 0 0,-1 0 0,1-1 0,-1 1 0,1 0 0,-1-1 0,0 0 0,1 1 0,-1-1 1,0 0-1,0 0 0,0 0 0,0 0 0,-4 2 0,2-2-13,0-1 0,-1 1 1,1-1-1,0 0 0,0 0 0,0 0 1,0 0-1,0-1 0,0 0 0,0 0 1,0 0-1,0 0 0,0-1 0,1 1 0,-1-1 1,0 0-1,1 0 0,-1 0 0,1 0 1,0-1-1,-4-3 0,3 2-153,1 1 1,0 0-1,0-1 1,0 0-1,0 1 0,0-1 1,1 0-1,0-1 0,0 1 1,0 0-1,0-1 0,1 1 1,-1-1-1,1 1 1,0-1-1,1 1 0,-1-1 1,1-6-1,0 9-36,0 0 1,0 0-1,1 0 1,-1 1-1,1-1 0,-1 0 1,1 0-1,0 1 1,0-1-1,-1 0 1,1 1-1,0-1 0,1 1 1,1-3-1,0 1-419,0 1 1,1-1-1,-1 0 0,1 1 0,5-3 0,34-14-1736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11610,'-2'5'4818,"6"11"-2738,2 17-1056,-4 9 144,5 11-319,0 5-129,11-3-344,2-4-176,4-19-144,3-5-136,-2-17-800,0-9-593,-7-8 857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7634,'0'4'3728,"9"-2"-935,6 3-1025,9 1-391,5 1-329,6 0-552,8-3-104,-1-4-920,2 0-632,-10-3 736</inkml:trace>
  <inkml:trace contextRef="#ctx0" brushRef="#br0" timeOffset="1">317 5 4025,'0'-1'2576,"0"-1"489,0 1-456,0 1-73,2 4-231,11 22-593,34 37-312,-31-35-471,1-8-201,-1-5-344,3-6-144,-10-8-160,-3 2-40,-3-3-512,-4-4-464,-1 3-1657,1-1 1585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7666,'4'0'549,"1"0"0,-1 1 0,0-1 0,1 1 0,-1 0 0,0 0 0,1 0 0,-1 0 0,0 1 0,0 0 0,0 0 0,0 0 0,-1 0 0,1 0 0,0 1 0,-1 0 0,0 0 1,1 0-1,4 6 0,-1 0 10,0 0 0,0 1 0,-1 0 0,-1 1 1,6 11-1,-2 2 136,8 32 0,-13-44-593,-3-8-51,1 0 0,-1 1 1,0-1-1,0 0 0,0 9 0,-1-13-50,0 1-1,0 0 0,0-1 0,0 1 1,0-1-1,0 1 0,-1-1 1,1 1-1,0-1 0,0 1 0,0-1 1,-1 1-1,1-1 0,0 1 1,-1-1-1,1 0 0,0 1 0,-1-1 1,1 0-1,-1 1 0,0 0 1,0-1-16,0 0 1,0 1 0,0-1-1,0 0 1,0 0 0,0 0-1,0 0 1,0 0 0,0 0 0,0 0-1,0 0 1,0 0 0,-1 0-1,0-1 1,1 1-23,0 0 1,1-1-1,-1 1 0,1 0 1,-1-1-1,1 1 0,-1-1 0,1 1 1,-1 0-1,1-1 0,-1 1 1,1-1-1,0 0 0,-1 1 1,1-1-1,0 1 0,-1-1 0,1 1 1,0-1-1,0 0 0,0 1 1,0-1-1,-1 0 0,1 1 1,0-1-1,0 0 0,0 1 0,0-1 1,0 1-1,0-1 0,1-1 1,4-22-835,-5 21 768,2-2 13,-1 0 1,1 0-1,0 0 1,0 0-1,0 0 1,1 0-1,-1 1 1,1-1-1,7-7 1,-9 11 112,1-1 1,0 0-1,0 1 0,0-1 1,0 1-1,1 0 1,-1 0-1,0 0 0,0 0 1,1 0-1,-1 0 1,1 1-1,-1-1 0,0 1 1,1-1-1,-1 1 0,1 0 1,-1 0-1,1 0 1,-1 1-1,1-1 0,-1 0 1,5 2-1,-1 0 133,-1 0 1,1 1-1,-1 0 0,0-1 0,1 2 0,-1-1 0,-1 0 1,9 8-1,-2 0 267,-1 0 1,11 15 0,-21-26-429,0 1-1,0-1 1,0 0 0,0 0 0,0 0-1,1 0 1,-1 0 0,0 1 0,0-1-1,0 0 1,0 0 0,0 0 0,0 0 0,0 0-1,0 0 1,0 1 0,1-1 0,-1 0-1,0 0 1,0 0 0,0 0 0,0 0-1,0 0 1,1 0 0,-1 0 0,0 0-1,0 0 1,0 0 0,0 0 0,0 0 0,1 0-1,-1 0 1,0 0 0,0 0 0,0 0-1,0 0 1,1 0 0,-1 0 0,0 0-1,0 0 1,0 0 0,0 0 0,0 0 0,1 0-1,-1 0 1,0 0 0,0 0 0,0 0-1,0 0 1,0-1 0,0 1 0,1 0-1,-1 0 1,0 0 0,0 0 0,0 0 0,0-1-1,3-9-1875,5-51 572,-7 58 1262,-1 0 1,1 1-1,0-1 1,-1 1 0,1-1-1,0 1 1,3-4-1,-4 5 61,0 1 0,1 0 0,-1 0 0,0-1 0,0 1 0,0 0 0,1-1 0,-1 1 0,0 0 1,1 0-1,-1 0 0,0-1 0,1 1 0,-1 0 0,0 0 0,1 0 0,-1 0 0,0 0 0,1 0 0,-1 0 0,0-1 0,1 1 0,-1 0 0,1 0 0,-1 0 0,0 0 0,1 1 0,-1-1 0,0 0 0,1 0 0,-1 0 0,0 0 0,1 0 0,-1 0 0,0 1 0,1-1 0,-1 0 0,0 0 0,1 1 0,0-1 426,-1 0 67,3 1-30,8 3-268,1 0-1,-1 1 0,18 10 0,-4-2-94,-21-11-93,-1-1 0,1 0 0,-1 0 0,1-1 0,0 1 0,-1-1 0,1 1 0,0-1 0,-1 0 0,1-1 0,0 1 0,-1 0 0,6-2 0,0 0 13,4-1 32,26-7 1,-35 9-62,0-1 1,0 1 0,0-1 0,0 0 0,-1 0-1,1-1 1,-1 1 0,1-1 0,-1 1 0,5-6-1,-7 7 1,-1 0-1,1-1 0,0 1 1,-1 0-1,1 0 0,-1 0 1,1-1-1,-1 1 0,1 0 1,-1-1-1,0 1 0,0 0 1,0-1-1,0 1 0,0 0 1,0-1-1,0 1 0,0 0 1,-1-1-1,1 1 0,0 0 1,-1-1-1,1 1 0,-1 0 1,1 0-1,-1-1 0,0 1 1,1 0-1,-1 0 0,0 0 1,0 0-1,0 0 0,-2-2 1,0 0 26,-1 0 1,1 1 0,-1-1 0,1 0 0,-1 1 0,0 0-1,0 0 1,0 0 0,-5-1 0,8 3-14,0-1 1,0 1-1,1 0 1,-1 0-1,0 0 1,0-1-1,1 1 1,-1 0-1,0 0 1,0 0-1,1 0 1,-1 0-1,0 1 1,0-1-1,1 0 1,-1 0-1,0 0 1,0 1-1,1-1 1,-1 0-1,0 1 1,0 0-1,1-1 4,-1 1-1,1 0 0,-1-1 1,1 1-1,0 0 0,-1-1 1,1 1-1,0 0 0,0 0 1,-1-1-1,1 1 1,0 0-1,0 0 0,0-1 1,0 1-1,0 0 0,0 1 1,1 2 55,0 1-1,0-1 1,1 1 0,-1-1 0,4 8-1,-1-5-40,0 1 0,1-1 0,0 0-1,0 0 1,1-1 0,-1 1 0,10 6-1,-12-10 21,0-1-1,0 0 0,0 0 0,0 0 0,1 0 0,-1-1 1,1 1-1,-1-1 0,1 0 0,-1 0 0,1 0 1,0 0-1,0-1 0,0 1 0,-1-1 0,1 0 1,0 0-1,7-2 0,22-9 431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48 162 7714,'5'-17'7317,"-4"17"-7161,0-1-1,-1 0 1,1 0 0,0 1-1,0-1 1,-1 0-1,1 1 1,0-1-1,0 1 1,0 0 0,0-1-1,1 0 1,1 0 57,0 0 0,0 0 1,-1-1-1,1 0 0,0 1 0,2-4 1,5-2 132,-4 3-37,-1-1 0,0 1 0,0-1 0,8-9 0,-13 14-189,0-1-1,0 0 1,1 1 0,-1-1 0,0 1 0,0-1 0,0 0-1,0 1 1,0-1 0,0 0 0,0 1 0,0-1 0,0 0 0,0 1-1,0-1 1,0 0 0,0 1 0,0-1 0,-1 1 0,1-1-1,0 0 1,-1 0 0,-9-15 318,9 14-421,-1-1 16,0 1-1,-1-1 1,1 1 0,0 0-1,-4-3 1,-4-3 61,-20-13 0,29 21-87,0-1-1,0 0 1,0 1-1,-1-1 1,1 1-1,0-1 1,0 1-1,0 0 1,-1-1-1,1 1 1,0 0-1,-1 0 0,1 0 1,0 0-1,0 0 1,-1 0-1,1 0 1,0 1-1,0-1 1,-1 0-1,1 1 1,0-1-1,0 1 1,-1-1-1,1 1 1,0-1-1,0 1 1,0 0-1,0 0 1,0 0-1,0-1 1,0 1-1,-1 2 1,0 0-10,0 0-1,0 1 1,0-1 0,1 1 0,-1-1 0,1 1 0,0 0-1,-2 6 1,1 2-21,1 0-1,0 1 1,1 0 0,0-1-1,3 20 1,-1-22 5,-1 0-1,2-1 0,-1 1 1,1-1-1,1 0 1,0 1-1,8 12 0,-10-19-19,0 0-1,1 0 0,0 0 1,-1-1-1,1 1 0,0-1 0,1 1 1,-1-1-1,0 0 0,1 0 1,-1-1-1,1 1 0,-1-1 0,1 0 1,0 0-1,-1 0 0,1 0 1,4 0-1,2 0-319,0-1-1,1 0 1,-1 0 0,0-1 0,14-3-1,27-10-1640,7-7 840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9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157 193 7418,'5'-18'2092,"-1"0"1,3-34 0,-7 47-1724,-1 0 0,1-1 0,-1 1 0,1 0 0,-2 0-1,1 0 1,0 0 0,-1 0 0,0 0 0,0 0 0,-6-8-1,7 10-208,-1 1-1,0-1 0,0 1 0,0-1 0,0 1 0,-1 0 1,1 0-1,0 0 0,-1 0 0,0 0 0,1 0 1,-1 1-1,0-1 0,0 1 0,0 0 0,0 0 0,0 0 1,0 0-1,-5 0 0,5 1-110,1 0 1,-1 1-1,1-1 1,-1 1-1,1-1 0,-1 1 1,1 0-1,-1 0 1,1 0-1,-1 0 0,1 0 1,0 1-1,0-1 1,0 1-1,0-1 1,0 1-1,0 0 0,0 0 1,0 0-1,1 0 1,-1 0-1,1 0 1,-3 5-1,-1 2 31,0 1 0,1 0 0,0 0 1,-4 19-1,2 4 75,1 1 0,1 0-1,2-1 1,3 60 0,27 133 367,-9-139-349,-4-15-1317,-14-59-392,-2-8 610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4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10466,'13'-7'4761,"9"2"-2432,8 0-673,5 2-312,3-1-591,5 3-209,-3-1-344,-3 2-264,-4 3-897,-2 2-647,-6 5 896</inkml:trace>
  <inkml:trace contextRef="#ctx0" brushRef="#br0" timeOffset="1">440 76 3945,'20'8'1008,"-11"-5"155,1 1-1,0-1 0,11 2 0,-19-5-836,-1 1 0,1-1-1,0 1 1,0 0 0,0-1 0,0 1-1,-1 0 1,1 0 0,0 0 0,-1 0 0,1 1-1,-1-1 1,0 0 0,1 1 0,-1-1-1,0 1 1,1-1 0,-1 1 0,0-1-1,0 1 1,-1 0 0,1 0 0,0-1-1,0 1 1,-1 0 0,1 0 0,-1 0 0,0 0-1,1 0 1,-1 3 0,0 5 317,-1 0 0,0-1 1,0 1-1,-6 16 0,6-22-524,-7 18 522,8-22-631,0 1-1,0-1 1,0 1-1,0-1 1,-1 1-1,1-1 1,0 1-1,0-1 1,-1 1-1,1-1 1,-1 1-1,1-1 1,0 1 0,-1-1-1,1 0 1,-1 1-1,1-1 1,-1 0-1,1 1 1,-1-1-1,1 0 1,-1 0-1,1 0 1,-1 1-1,1-1 1,-1 0 0,1 0-1,-1 0 1,1 0-1,-1 0 1,0 0-1,0 0 1,0-1-25,1 1 0,-1-1 1,0 0-1,1 1 1,-1-1-1,1 0 0,-1 1 1,1-1-1,0 0 0,-1 0 1,1 0-1,0 0 0,-1 1 1,1-1-1,0 0 0,0 0 1,0 0-1,0 0 0,0 0 1,0-1-1,0-3-79,-1 3 60,-1-18-449,0-1 0,1 0 0,2-21 0,0 36 403,-1 1 0,1 0 0,0-1 1,1 1-1,-1 0 0,1-1 0,0 1 1,0 0-1,0 0 0,1 1 0,0-1 1,0 0-1,0 1 0,1 0 1,-1 0-1,1 0 0,5-5 0,-5 6-124,0 1 0,-1-1-1,1 1 1,0 0 0,0 0-1,0 0 1,0 1-1,1-1 1,-1 1 0,0 0-1,1 0 1,-1 1 0,0-1-1,1 1 1,-1 0 0,8 1-1,8 3-970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5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31 8930,'-4'3'976,"1"-1"-1,0 1 1,0 0 0,0 0 0,0 0 0,1 1-1,-5 5 1,2 0 495,-8 18 0,8-17-627,2 0 1,-5 18 0,7-23-682,0-1 1,1 0 0,-1 1-1,1-1 1,0 0-1,1 1 1,-1-1 0,1 0-1,1 7 1,-2-10-147,1 0-1,-1 0 1,0 0 0,1 0 0,-1 0-1,1-1 1,-1 1 0,1 0 0,-1 0-1,1 0 1,0-1 0,-1 1 0,1 0 0,0-1-1,-1 1 1,1 0 0,0-1 0,0 1-1,0-1 1,0 0 0,0 1 0,1 0-1,0-1-11,0 0 0,0 0 0,0 0 0,-1 0 0,1 0 0,0 0 0,0 0 0,0-1 0,0 1-1,0-1 1,1 0 0,4-2-60,-1 0-1,0 0 1,0-1 0,0 0-1,7-6 1,-8 6-71,-1 0-1,0 0 1,0-1 0,0 0 0,0 1-1,-1-1 1,0-1 0,0 1 0,0 0-1,-1-1 1,0 0 0,3-10 0,-4 13 73,0 0 0,-1-1 0,0 1 0,0 0 0,0-1 0,0 1 1,0 0-1,-1-1 0,1 1 0,-1 0 0,0-1 0,0 1 0,0 0 1,0 0-1,-1 0 0,1 0 0,-1 0 0,0 0 0,0 0 0,0 1 0,0-1 1,0 1-1,-6-5 0,4 4 79,-1-1 1,0 1-1,0 0 1,0 1-1,0-1 0,-1 1 1,1 0-1,-1 0 1,1 1-1,-1 0 1,0 0-1,0 0 1,1 0-1,-1 1 0,0 0 1,-8 1-1,13 0 14,0-1 1,-1 0-1,1 1 0,0-1 0,0 1 0,0-1 1,0 1-1,0-1 0,0 1 0,0 0 0,0 0 0,0-1 1,0 1-1,0 0 0,0 0 0,-1 2 0,-2 2 104,4-5-139,-1 0-1,1 1 1,0-1-1,0 0 1,0 0-1,0 0 1,-1 1-1,1-1 1,0 0-1,0 0 1,0 0-1,0 1 1,0-1-1,0 0 1,0 0-1,0 1 1,0-1-1,0 0 1,0 0-1,0 1 1,0-1-1,0 0 1,0 0-1,0 1 1,0-1-1,0 0 1,0 0-1,0 1 0,0-1 1,0 0-1,0 0 1,0 1-1,0-1 1,1 0-1,-1 0 1,0 1-1,11 5 63,16-1-31,-9-3-16,3-1-5,-1 2-1,1 0 1,34 11-1,-49-12 7,-1 0-1,1 1 0,0 0 0,-1 0 1,0 0-1,0 1 0,0-1 0,0 1 1,-1 0-1,1 1 0,-1-1 1,0 1-1,0 0 0,-1 0 0,1 0 1,-1 0-1,3 7 0,-4-6 32,0 0 0,0 0 0,2 8 0,-4-12-33,1 0 1,-1 0-1,0 1 0,0-1 0,0 0 0,0 0 1,0 1-1,0-1 0,-1 0 0,1 0 0,-1 1 1,0 1-1,1-6-4,0 2-39,0-1 1,-1 1-1,1-1 1,0 1 0,0 0-1,0-1 1,0 1-1,0-1 1,0 1 0,0-1-1,0 1 1,0-1-1,1 1 1,-1 0-1,0-1 1,0 1 0,0-1-1,0 1 1,1-1-1,10-20-233,19-30 0,-20 36 150,-7 10 93,1 0-1,-1 0 1,1 0 0,1 0 0,-1 1 0,7-6 0,-10 9 20,1 0 1,-1 0 0,1 0 0,0 0 0,0 0-1,-1 0 1,1 1 0,0-1 0,0 0 0,0 1-1,0 0 1,0-1 0,0 1 0,0 0 0,0 0-1,0 0 1,0 0 0,0 1 0,0-1-1,0 0 1,0 1 0,0-1 0,-1 1 0,4 1-1,-3-1 21,0 0 0,0 1 0,1-1 0,-1 1 0,0 0 0,0 0 0,-1-1 0,1 1 0,0 0 0,0 0-1,-1 1 1,0-1 0,1 0 0,-1 0 0,0 1 0,1 3 0,0 1 120,0 0 0,0 0 0,-1 0 0,0 14 0,-1-18-95,1 0 1,-1 0-1,1 0 1,0 0-1,-1 0 1,1 0-1,2 3 1,2 6 167,-2-9-131,-1-10-219,-2 5 122,0 0 0,1 1 1,-1-1-1,1 0 1,-1 0-1,1 1 1,0-1-1,0 0 1,-1 1-1,3-3 1,11-14-27,-10 13 21,0 0 0,0 0 0,0 0 0,-1-1 1,0 0-1,5-10 0,-8 15 12,0 0 1,0 1 0,1-1-1,-1 0 1,1 0 0,-1 0-1,1 0 1,-1 0 0,1 1-1,-1-1 1,1 0 0,0 0-1,-1 1 1,1-1 0,0 0-1,0 1 1,1-2 0,-2 2 2,1 0 0,-1 0 0,0 0 0,0 0 0,1 0 1,-1 0-1,0 1 0,0-1 0,1 0 0,-1 0 1,0 0-1,0 0 0,0 0 0,1 0 0,-1 0 1,0 1-1,0-1 0,1 0 0,-1 0 0,0 0 1,0 1-1,0-1 0,6 11 89,4 16 320,2 0 0,16 27 0,-28-52-437,1-1 0,-1 0 0,1 1 0,0-1 0,0 0-1,-1 0 1,1 0 0,0 0 0,0 0 0,0 0 0,0 0 0,0 0 0,1 0 0,-1 0-1,0 0 1,0-1 0,1 1 0,-1 0 0,0-1 0,1 1 0,-1-1 0,0 0 0,1 1-1,-1-1 1,3 0 0,2-1-42,1 0 0,0 0 0,6-3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50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27 11026,'-2'-4'2042,"-4"-7"2195,0 6 1734,5 8-4988,2 23-210,1-13-626,0-1 0,1 0 1,1 0-1,-1 0 0,7 11 0,-8-18-88,1 0 1,0-1-1,0 1 0,0-1 0,0 1 1,8 6-1,-8-9-44,-1 0 1,1 0-1,-1 0 1,1-1-1,-1 1 0,1-1 1,0 0-1,0 0 1,0 0-1,0 0 0,0 0 1,0 0-1,5-1 1,-6 0-18,1 0 0,-1 0 0,1 0 0,-1 0 0,1-1 0,-1 0 0,1 1 0,-1-1 0,1 0 0,-1 0 0,0 0 0,0 0 0,1-1 0,-1 1 0,0-1 0,0 1 0,0-1 0,-1 0 0,1 0 0,0 0 0,-1 0 0,4-4 0,0-4-247,1 0-1,-1 0 1,6-21 0,-6 16-279,15-41-2454,-12 40 2162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5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10538,'7'-4'4425,"-3"5"-2488,-5 5 7,5 18-464,-4 12-183,0 17-425,2 11-216,-4 5-272,3-4-96,3-14-160,1-11-80,11-19-696,0-16-448,6-17 656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5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12227,'39'-3'6607,"18"-6"-4651,17-2-2072,-49 9 117,33 3-1,-50-1-29,1 1-1,-1 1 0,1-1 0,-1 1 0,1 1 0,-1-1 0,12 7 0,-17-8 18,-1 1 0,1 0-1,-1 0 1,0 0 0,1 0-1,-1 0 1,0 0 0,0 1-1,0-1 1,0 1 0,-1-1-1,1 1 1,-1 0 0,0 0-1,1-1 1,-1 1 0,-1 0-1,2 5 1,0 4 54,-1 0-1,0 0 1,-2 18 0,1-9 136,0-6-24,-1-7 20,1 0 0,0 0 0,0 0 0,1 0 0,0-1 0,1 1 0,-1 0 0,1-1 0,4 10 0,-5-16-152,-1-1 1,0 1 0,1 0-1,-1 0 1,1-1 0,-1 1-1,1 0 1,-1-1 0,1 1-1,0 0 1,-1-1 0,1 1-1,0-1 1,0 1 0,-1-1-1,1 1 1,0-1 0,0 0-1,-1 1 1,1-1 0,0 0-1,0 0 1,0 0 0,1 1-1,-1-2-2,1 1-1,0 0 0,-1 0 1,1-1-1,-1 1 0,1-1 1,-1 0-1,1 1 0,-1-1 1,0 0-1,1 0 0,1-1 1,2-2 1,0-1 0,0 0 1,-1 0-1,0 0 0,6-8 0,-7 8-8,-1 0 0,0 1-1,0-1 1,-1 0 0,1 0-1,-1 0 1,0 0-1,0 0 1,-1 0 0,1 0-1,-1 0 1,0 0 0,0 0-1,-1-1 1,0 1-1,0 0 1,0 0 0,0 0-1,-1 1 1,-2-6 0,1 4 45,0 0 0,0 0 0,0 0 0,-1 0 0,0 1-1,0-1 1,-1 1 0,1 0 0,-1 0 0,0 1 0,-1-1 0,1 1 0,-1 1 0,-10-6 0,14 7-17,0 1 1,-1 1-1,1-1 0,-1 0 0,1 1 0,-1-1 1,1 1-1,-1 0 0,1 0 0,-1 0 0,0 0 1,1 0-1,-5 1 0,5 0-46,0-1 0,1 1 1,-1 0-1,1-1 0,-1 1 0,1 0 1,0 0-1,-1 0 0,1 0 0,0 0 0,0 0 1,-1 0-1,1 1 0,0-1 0,0 0 0,0 1 1,1-1-1,-1 1 0,0-1 0,0 1 1,1-1-1,-1 3 0,0-1-86,1-1 0,0 0-1,0 0 1,0 1 0,0-1 0,0 0-1,0 1 1,1-1 0,-1 0 0,1 0 0,-1 1-1,1-1 1,0 0 0,0 0 0,0 0-1,0 0 1,0 0 0,1 0 0,-1 0 0,0-1-1,1 1 1,0 0 0,-1-1 0,1 1 0,0-1-1,0 1 1,0-1 0,0 0 0,2 1-1,2 0-8,-1-1-1,0 0 1,0 0-1,8 0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5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11955,'4'0'4977,"-2"11"-2985,2 14-160,-5 23-543,-3 6-217,-1 17-320,2-3-136,7-11-256,5-5-96,11-18-152,4-7-56,8-12-464,4-14-464,5-12-688,2-5-4241,-21-17 4056</inkml:trace>
  <inkml:trace contextRef="#ctx0" brushRef="#br0" timeOffset="1">23 211 9130,'-20'-7'5289,"17"7"192,4-1-3360,15 1-737,4 0-192,10 0-368,6 0-223,9-4-353,3-1-440,5 5-641,0 1 561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4:5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14515,'-5'7'5689,"-3"-6"-3936,0 1-1953,-1-2-761,5-3 465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86 7722,'0'-4'1063,"0"0"1,-1 0 0,0 0-1,0 0 1,0 0-1,0 0 1,0 0 0,-4-6-1,4 8-901,0 1-1,-1 0 1,1-1-1,0 1 1,-1 0-1,1 0 1,-1 0-1,1 0 1,-1 0-1,1 0 1,-1 0-1,0 0 1,1 1-1,-1-1 1,0 1-1,0-1 1,1 1-1,-1 0 1,0-1-1,0 1 1,0 0-1,-2 1 1,2-1-130,-1 0 1,1 0-1,-1 1 1,1-1-1,-1 1 1,1 0-1,-1 0 1,1 0 0,0 0-1,0 0 1,-1 0-1,1 1 1,0-1-1,0 1 1,0-1-1,0 1 1,1 0 0,-1 0-1,0 0 1,1 0-1,-1 0 1,1 0-1,0 0 1,0 0-1,0 1 1,0-1 0,0 0-1,-1 5 1,1 1-10,1 1 0,-1 0 0,2-1 0,-1 1 0,1-1 1,0 1-1,1-1 0,0 0 0,0 0 0,5 10 0,-6-16-17,0 0-1,0 0 0,0 0 0,0-1 0,0 1 0,0 0 0,1-1 0,-1 1 0,1 0 1,-1-1-1,1 0 0,-1 1 0,1-1 0,3 2 0,-1-1 5,-1-1-1,1 0 1,-1 0-1,1 0 1,0 0-1,-1 0 1,8 0-1,-3-1 4,-1-1-1,1 1 1,-1-1-1,0 0 0,0-1 1,1 0-1,12-5 0,-11 3-1,-1 0 0,0-1-1,0 0 1,-1 0 0,0-1-1,0 0 1,9-9-1,-13 11 11,0 0-1,0 0 1,0 0-1,0 0 0,0 0 1,-1-1-1,0 1 1,0-1-1,0 0 0,-1 0 1,1 1-1,-1-1 0,0 0 1,0-9-1,-1 12 7,0-1 0,0 1 0,0-1 0,-1 1 0,1-1 0,-1 1-1,0 0 1,0-1 0,0 1 0,0 0 0,0 0 0,0 0 0,0-1 0,-1 1 0,1 0-1,-4-3 1,2 3 13,0-1-1,-1 1 0,1-1 0,-1 1 1,1 0-1,-1 0 0,0 1 1,1-1-1,-7-1 0,2 1-23,1 1-1,0 0 1,-1 0-1,1 0 1,-1 1-1,1 0 1,-1 1-1,1 0 0,-1 0 1,-13 4-1,17-4-129,0 1 0,0 0-1,1 0 1,-1 0-1,1 0 1,-1 0-1,1 1 1,0-1-1,-4 5 1,6-6-103,0 0-1,0 0 1,0 1-1,0-1 1,0 0-1,1 1 1,-1-1-1,0 1 1,1-1-1,-1 1 1,1-1-1,0 1 1,-1-1-1,1 1 1,0 0 0,0-1-1,0 1 1,0-1-1,0 1 1,0-1-1,1 1 1,-1-1-1,0 1 1,1 0-1,-1-1 1,1 0-1,0 1 1,0 1 0,11 16-1520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32 9138,'-3'0'814,"3"0"-556,0 0-1,0 0 1,-1 0 0,1 0 0,0 0 0,-1 0-1,1 0 1,0 0 0,0 0 0,-1 0-1,1 0 1,0 0 0,0 0 0,-1 0 0,1 0-1,0 1 1,0-1 0,-1 0 0,1 0 0,0 0-1,0 0 1,-1 0 0,1 1 0,0-1-1,-1 14 3389,1-13-3616,0 17 356,1 0 0,1 1 1,0-1-1,1 0 1,8 21-1,-8-26-42,2-1-1,7 16 1,-10-23-259,0-1-1,1 0 1,-1 0 0,1-1-1,0 1 1,0 0 0,0-1-1,1 0 1,6 5 0,-9-7-71,1 0-1,-1-1 1,0 1 0,1 0 0,-1-1 0,1 0 0,-1 1-1,0-1 1,1 0 0,-1 0 0,1 0 0,-1 0 0,1 0-1,-1 0 1,1 0 0,-1-1 0,1 1 0,-1 0 0,0-1-1,1 1 1,-1-1 0,1 1 0,-1-1 0,0 0 0,0 0-1,1 0 1,-1 1 0,1-3 0,4-2 15,0-1 1,0 0-1,9-13 0,-11 14-15,37-44 33,-26 32-146,0-1 0,-2 0 0,1-1 0,16-33 0,-29 48-78,1 1 0,-1 0 1,0-1-1,0 1 0,0-1 0,-1 1 1,1-1-1,-1 0 0,0 1 0,0-5 0,0 7 69,0 1-1,0-1 1,0 1-1,-1 0 1,1-1-1,0 1 0,0-1 1,0 1-1,0-1 1,-1 1-1,1-1 0,0 1 1,0 0-1,-1-1 1,1 1-1,0-1 1,-1 1-1,1 0 0,0-1 1,-1 1-1,1 0 1,-1 0-1,1-1 0,0 1 1,-1 0-1,1 0 1,-1-1-1,1 1 1,-1 0-1,1 0 0,-1 0 1,1 0-1,-1 0 1,1 0-1,-1 0 0,1 0 1,-2 0-1,-16 1-1088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148 283 8266,'-3'-1'485,"0"-1"0,0 1 0,1 0 1,-1 1-1,0-1 0,0 1 0,0-1 1,0 1-1,0 0 0,0 0 0,0 0 0,0 0 1,0 1-1,0-1 0,0 1 0,0-1 1,1 1-1,-1 0 0,0 1 0,-4 1 0,0 1-26,0 0 0,0 1 0,0 0 0,1 0 0,-1 1-1,-5 6 1,9-8-347,-1 0-1,1 1 1,1-1-1,-1 1 1,1-1 0,-1 1-1,1 0 1,1 0-1,-1 0 1,1 0-1,-1 1 1,2-1-1,-1 0 1,0 0-1,1 10 1,1-12-110,-1 0 1,0 1-1,0-1 1,1 0-1,0 0 1,0 1-1,0-1 1,0 0-1,0 0 1,1 0-1,-1 0 0,1 0 1,0-1-1,0 1 1,0 0-1,0-1 1,0 0-1,0 1 1,1-1-1,-1 0 1,1 0-1,0 0 1,0 0-1,0-1 0,-1 1 1,6 1-1,-5-3-13,-1 1 0,1-1 0,-1 1 0,1-1 0,-1 0 0,1 0 0,-1 0 0,1-1-1,-1 1 1,1-1 0,-1 1 0,0-1 0,1 0 0,-1 0 0,0 0 0,1 0 0,-1 0 0,0 0-1,4-3 1,-1-1-87,1 1 0,-1-1-1,0 0 1,0-1 0,8-11-1,-4 2-229,0 0 1,-1-1-1,-1 0 0,0-1 0,-2 1 0,0-1 0,0-1 0,3-34 1,-5 15 28,-1 0 1,-3 0 0,-5-45 0,0 41 382,2 27 301,3 14-370,1-1-1,0 1 1,0 0-1,0 0 1,0 0-1,0 0 1,0 0-1,0 0 1,0 0-1,0 0 1,-1 0-1,1 0 1,0-1 0,0 1-1,0 0 1,0 0-1,0 0 1,0 0-1,-1 0 1,1 0-1,0 0 1,0 0-1,0 0 1,0 0-1,0 0 1,0 0-1,-1 0 1,1 0-1,0 0 1,0 0-1,0 0 1,0 0-1,0 0 1,0 0-1,-1 0 1,1 1-1,0-1 1,0 0-1,0 0 1,0 0-1,0 0 1,0 0-1,0 0 1,-1 0-1,0 2 113,0 0 0,0 0 0,0 0-1,0 0 1,0 1 0,0-1-1,0 4 1,-3 13 444,1-1 1,1 1-1,0 39 0,4-24-4,9 47 0,-8-60-386,2-1 0,0 1 0,1-1 0,1 0 0,19 36-1,-21-48-291,0 0-1,0-1 1,1 0-1,0 1 1,0-2 0,14 12-1,-15-14-310,1 0 0,0 0-1,0-1 1,1 0 0,-1 0-1,1 0 1,0-1 0,0 0 0,12 2-1,27 2-1397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1301 534 10122,'-41'-39'9283,"28"28"-8188,0 0-1,-28-17 1,-151-70 1049,-9 14-1609,135 57-386,-221-87 6,-7 20-318,267 87-506,-1 0 0,0 2 0,-42-3 0,82 9-968,0 0 1,22 6 0,-10-1 256,30 4-121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1364 35 7954,'-3'-3'1500,"1"-1"0,-1 1 0,0 0-1,0 0 1,-6-5 0,6 7-1202,0-1 1,0 1-1,-1 0 0,1 0 0,0 0 0,0 0 0,-1 1 1,1-1-1,-5 1 0,-33-2 935,-74 8-1,-44 17-319,-130 46 6,4 20-691,108-23-184,122-42-103,-58 36 1,87-47-104,18-9-171,1 0-1,-14 9 1,20-13 277,1 0 0,-1 1 0,1-1 0,-1 0 0,1 1 0,-1-1 0,1 1 0,0-1 0,-1 1 0,1-1 0,0 0 0,-1 1 0,1-1 0,0 1 0,-1 0 0,1-1 0,0 1 0,0-1 1,0 1-1,0-1 0,-1 2 0,2-2-26,-1 0 0,1 1 1,-1-1-1,0 1 1,1-1-1,-1 0 0,1 1 1,-1-1-1,1 0 0,-1 0 1,1 0-1,-1 1 1,1-1-1,-1 0 0,1 0 1,0 0-1,-1 0 1,1 0-1,-1 0 0,1 0 1,-1 0-1,1 0 1,0 0-1,32-3-1958,28-3 953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23 8162,'2'-22'8635,"0"30"-7056,-2 4-1002,0 0 0,0-1-1,-4 21 1,-7 21 321,-29 83-1,-31 49-14,10-28-332,-52 186 22,106-320-771,7-23 153,0 0 1,0 0-1,0 0 1,0 0 0,0 0-1,0 0 1,0 0-1,0 0 1,0 0 0,0 0-1,0 0 1,0 0-1,0 0 1,1 0 0,-1 0-1,0 0 1,0 0 0,0 0-1,0 0 1,0 0-1,0 0 1,0 0 0,0 0-1,0 0 1,0 0-1,0 0 1,4-7 173,6-13 902,8-17-562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42 464 9378,'-6'-4'933,"1"0"-150,1 1 0,-1 0 0,1-1 0,-6-6 0,9 9-662,1 0 1,-1 0 0,0 1 0,1-1 0,-1 0-1,0 0 1,1 0 0,0 0 0,-1-1 0,1 1 0,0 0-1,-1 0 1,1 0 0,0 0 0,0 0 0,0 0 0,0 0-1,0-1 1,0 1 0,0 0 0,0 0 0,0 0 0,1 0-1,-1 0 1,0 0 0,1 0 0,-1 0 0,2-2-1,0 0 113,0-1-1,1 1 0,0 0 0,-1 1 0,1-1 0,0 0 0,5-3 0,27-14 710,-26 15-733,133-57 830,-67 31-838,-4 0-76,315-121 29,-130 83-1786,-219 62 226,-17 9 538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59 7850,'-10'-7'2176,"0"0"0,-20-8 1,-5-3 2256,29 13-3416,6 1 88,1 3-1018,0 1 0,0 0 0,0-1 0,0 1 0,0 0 0,0 0 0,0-1 0,0 1 0,0 0 0,0 0 0,0 0 0,0 0-1,2 1 1,193 26 771,-143-18-753,454 84 173,-4 34-308,-403-93-1646,-78-25 129,-21-8 1518,-1-1-1,0 0 1,0 0 0,0 0-1,1 0 1,-1 0 0,0 1 0,0-1-1,0 0 1,0 0 0,1 0-1,-1 1 1,0-1 0,0 0-1,0 0 1,0 0 0,0 1 0,0-1-1,0 0 1,1 0 0,-1 1-1,0-1 1,0 0 0,0 0-1,0 1 1,0-1 0,0 0 0,0 0-1,0 1 1,0-1 0,0 0-1,-1 1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0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40 969 4033,'-2'1'392,"0"-1"-1,-1 1 1,1-1 0,0 0-1,0 0 1,-1 0 0,1 0-1,0 0 1,-1 0 0,1-1-1,-4 0 1,6 1-226,-1-1 1,1 1-1,-1 0 1,1-1-1,-1 1 0,1 0 1,-1-1-1,1 1 1,-1-1-1,1 1 0,0-1 1,-1 1-1,1-1 1,0 1-1,-1-1 1,1 0-1,0 0 0,-1-1 45,1 0 1,0 0-1,-1 1 0,1-1 0,0 0 0,1 0 0,-1 0 0,1-3 0,3-12 538,1 0-1,0-1 0,1 2 0,10-19 1,40-63 381,-39 69-883,26-37 83,101-122 1,73-45-278,-207 222-46,200-186-2106,-190 182 1374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1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54 7378,'7'8'1104,"1"-1"1,8 7 0,-16-14-1030,0 1 1,1-1 0,-1 0 0,1 1 0,-1-1-1,0 0 1,1 0 0,-1 0 0,1 0 0,-1 1 0,1-1-1,-1 0 1,1 0 0,-1 0 0,0 0 0,1 0-1,-1 0 1,1 0 0,-1 0 0,1 0 0,-1 0-1,1 0 1,-1-1 0,1 1 0,-1 0 0,0 0-1,1 0 1,-1-1 0,1 1 0,-1 0 0,0 0 0,1-1-1,-1 1 1,1-1 0,0 0 107,-1 0 1,1 0 0,0 0-1,-1 0 1,1 0-1,-1-1 1,1 1-1,-1 0 1,1-2 0,-1 2-13,0-1 1,1 0 0,-1 0-1,0 0 1,0 0 0,-1 1-1,1-1 1,0 0-1,0 0 1,-1 0 0,1 0-1,-1 1 1,0-1 0,1 0-1,-1 1 1,0-1 0,0 0-1,0 1 1,0-1 0,-1 1-1,1 0 1,0-1 0,0 1-1,-1 0 1,1 0 0,-1 0-1,-2-2 1,2 2-41,-1-1 0,0 1 0,1 0 0,-1 0 0,0 0-1,0 0 1,0 1 0,0-1 0,0 1 0,0 0 0,0-1 0,0 2 0,0-1 0,0 0 0,0 0 0,1 1 0,-5 0-1,4 1-108,0-1 0,-1 0-1,1 1 1,0-1 0,0 1-1,0 0 1,0 0 0,1 0-1,-1 0 1,0 1 0,1-1-1,0 1 1,-1-1 0,1 1-1,0 0 1,0 0 0,1 0-1,-1 0 1,0 0 0,1 0-1,0 1 1,0-1 0,0 0-1,0 1 1,1-1-1,-1 1 1,1-1 0,0 1-1,0-1 1,0 1 0,0-1-1,1 1 1,-1-1 0,1 1-1,0-1 1,0 0 0,0 1-1,1-1 1,-1 0 0,1 0-1,2 4 1,-1-2-13,1-1-1,-1 1 1,1 0-1,9 6 1,-12-9-4,1-1 0,0 1 0,0-1 0,0 0 0,0 0 0,1 0 0,-1 0 0,0 0 0,0 0 0,1-1 0,-1 1 0,0-1 0,1 1 0,-1-1 0,4 0 0,-3 0 12,-1 0 1,1-1-1,0 1 1,-1-1-1,0 1 1,1-1-1,-1 0 1,1 0-1,-1 0 1,0 0-1,0-1 1,0 1-1,0 0 1,0-1-1,0 0 1,0 1-1,0-1 1,0 0-1,-1 0 1,1 0-1,2-4 1,-2 2 41,0-1 0,-1 0 0,1 1 0,-1-1 1,0 0-1,0 0 0,0 0 0,-1 0 0,1 0 1,-2-5-1,1 4-13,0 1 1,-1 0-1,0 0 0,0-1 1,-1 1-1,1 0 0,-1 0 1,0 0-1,-1 1 0,1-1 1,-7-8-1,8 11-103,-1 0 0,1 0-1,-1 0 1,0 0 0,0 1 0,0-1 0,0 0-1,0 1 1,0 0 0,0-1 0,0 1 0,-1 0-1,1 0 1,-1 0 0,1 1 0,0-1 0,-1 1-1,1-1 1,-1 1 0,0 0 0,1 0 0,-1 0-1,1 0 1,-1 0 0,1 0 0,-5 2 0,6-2-78,0 0 0,1 0 1,-1 0-1,1 0 1,-1 1-1,0-1 0,1 0 1,-1 0-1,1 1 1,-1-1-1,1 0 0,-1 1 1,1-1-1,-1 0 0,1 1 1,-1-1-1,1 1 1,-1-1-1,1 1 0,-1-1 1,1 1-1,0-1 0,0 1 1,-1-1-1,1 1 1,0 0-1,0-1 0,-1 1 1,1-1-1,0 1 1,0 0-1,0-1 0,0 1 1,0 0-1,0-1 0,0 1 1,0 0-1,0-1 1,0 1-1,0-1 0,1 1 1,-1 0-1,0-1 1,0 1-1,1-1 0,-1 1 1,0-1-1,1 1 0,-1-1 1,1 2-1,14 8-1388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1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41 8754,'2'-21'4049,"-1"4"-1793,1 14-519,-7 3-193,-7 22-344,0 11-208,-14 20-375,0 8-73,3 15-120,4-1-64,19-6-160,12-5-80,18-18-88,2-7-32,1-19-272,-3-10-440,10-18-1721,6-10 1593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1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13515,'-4'4'5121,"15"0"-3777,9 1-207,22-1-505,14-1-136,15-3-272,7-1-248,10-1 2600,1 2-1944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5201,'-4'-2'10497,"5"3"-6200,2 4-3305,5 8-634,-1 1 0,9 27-1,-12-29-212,0 1 56,0 1-1,-1-1 1,0 1 0,1 19 0,0 3 99,33 166 735,-35-179-839,-7-38-321,4 3 98,1 0 0,1-1 0,3-23 0,-4 34 24,2-7 0,-1 1-1,2 0 1,-1 0 0,1-1-1,0 2 1,1-1 0,0 0 0,0 1-1,0-1 1,1 1 0,0 1-1,1-1 1,0 1 0,10-10 0,-13 14 6,0-1 1,0 1 0,0 0 0,1 0-1,-1 0 1,1 0 0,-1 1 0,1 0 0,0-1-1,0 1 1,-1 1 0,1-1 0,0 0 0,0 1-1,5 0 1,-7 0 6,1 0 0,-1 1 0,1-1-1,-1 1 1,1 0 0,-1 0 0,1 0 0,-1 0-1,0 0 1,0 0 0,1 1 0,-1-1 0,0 1 0,0-1-1,0 1 1,0 0 0,-1 0 0,1 0 0,0 0-1,-1 0 1,0 0 0,1 0 0,1 4 0,4 13 115,0 0 1,-2 0 0,6 28-1,-7-27-10,-2-4-32,-1-13-67,-1 0 1,0 0-1,1 0 0,0 0 0,0-1 0,0 1 0,0 0 0,0 0 0,2 3 0,-2-5-12,-1-1-1,1 1 1,-1 0 0,0-1-1,1 1 1,-1 0 0,0-1-1,0 1 1,0 0-1,1 0 1,-1-1 0,0 1-1,0 1 1,-2 0-1434,-1-6-3067,3 2 3629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11883,'0'0'76,"0"0"0,0-1 0,0 1 0,0 0 0,0 0 0,0 0 0,0 0 1,1 0-1,-1 0 0,0 0 0,0 0 0,0 0 0,0 0 0,0 0 0,0 0 1,0 0-1,0 0 0,0 0 0,0 0 0,0 0 0,0 0 0,0 0 0,0 0 1,0 0-1,0 0 0,0 0 0,0 0 0,0 0 0,0 0 0,0 0 0,0 0 1,1 0-1,-1 0 0,0 0 0,0 0 0,0 0 0,0 0 0,0 0 0,0 0 1,0 0-1,0 0 0,0 0 0,0 0 0,0 0 0,0 0 0,0 0 0,0 0 1,0 0-1,0 0 0,0 0 0,0 0 0,1 0 0,-1 0 0,0 0 1,0 0-1,0 0 0,0 0 0,0 0 0,0 0 0,0 0 0,0 0 0,0 0 1,0 0-1,0 0 0,0 1 0,0-1 0,0 0 0,0 0 0,0 0 0,4 5 708,-2 2-502,0-1 0,0 1 0,0-1 0,-1 1 0,0 0 1,-1-1-1,1 1 0,-1 0 0,-2 11 0,2-6-47,-3 61 451,1 146-78,2-199-588,0-11-8,0-1-1,1 0 1,0 1-1,0-1 1,3 10-1,-4-17-11,1 0 0,-1-1 0,0 1 1,1 0-1,-1-1 0,1 1 0,-1 0 0,1-1 0,-1 1 0,1-1 0,-1 1 1,1 0-1,0-1 0,-1 0 0,1 1 0,0-1 0,-1 1 0,1-1 0,0 0 1,0 1-1,-1-1 0,1 0 0,2 0 0,20 0 24,-16-1-3,102-12 597,-42 5-124,-46 5-458,-2 2-122,1-2 0,-1 0 0,1-1-1,-1-1 1,19-7 0,-24 7-1221,3 4 465</inkml:trace>
  <inkml:trace contextRef="#ctx0" brushRef="#br0" timeOffset="1">708 316 9762,'-1'-6'976,"0"1"1,0 0-1,0 0 0,-1-1 0,0 1 0,0 0 1,-4-7-1,2 6-418,0 0-1,0 1 1,0-1 0,-1 1-1,-10-9 1,12 11-467,-1 0-1,1 0 1,-1 1-1,0-1 1,0 1-1,0 0 1,0 0-1,-1 0 0,1 1 1,0-1-1,-1 1 1,1 0-1,-1 1 1,1-1-1,-1 1 1,0 0-1,1 0 1,-1 0-1,1 0 1,-10 3-1,11-2-67,-1 1 0,0 0 0,1 0-1,-1 0 1,1 1 0,0-1 0,0 1 0,0-1 0,0 1-1,0 0 1,0 0 0,1 1 0,-1-1 0,1 0 0,0 1-1,0 0 1,-2 6 0,1-2-3,0-1 1,1 1-1,0 0 0,1-1 0,0 1 1,0 0-1,0 0 0,1 10 1,0-15-21,1 1 1,-1 0 0,1-1 0,0 1 0,0-1-1,0 1 1,0-1 0,1 1 0,-1-1 0,1 0 0,2 4-1,-3-6-2,1 0 0,-1 1 0,0-1 0,0 0 0,1 0 0,-1 0 0,1 0 0,-1 0-1,1 0 1,-1 0 0,1 0 0,0 0 0,-1-1 0,1 1 0,0-1 0,0 1 0,-1-1 0,1 0 0,0 0-1,0 0 1,0 0 0,-1 0 0,1 0 0,2-1 0,3 0 1,-1-1-1,1 0 1,-1-1 0,0 1-1,0-1 1,0-1 0,0 1-1,0-1 1,8-7-1,6-7 19,20-22 0,-17 16 24,-23 24-40,0-1 3,1 1 1,-1-1 0,1 1 0,-1-1-1,1 1 1,-1-1 0,1 1-1,-1 0 1,1-1 0,-1 1 0,1 0-1,0-1 1,-1 1 0,2 0-1,-2 0 3,1 0-1,-1 1 0,0-1 0,1 1 1,-1-1-1,0 1 0,1-1 0,-1 1 1,0-1-1,1 1 0,-1-1 0,0 1 1,0-1-1,0 1 0,0-1 0,1 1 1,-1 0-1,0-1 0,0 2 0,6 42 260,-5-33-318,0 0 0,1-1 0,0 1 1,6 15-1,-8-25-11,0 0-1,0-1 1,0 1-1,1-1 1,-1 1 0,0-1-1,1 1 1,-1-1-1,0 1 1,1-1 0,-1 0-1,0 1 1,1-1-1,-1 1 1,1-1 0,-1 0-1,1 1 1,-1-1-1,1 0 1,-1 0 0,1 1-1,-1-1 1,1 0-1,-1 0 1,1 0 0,-1 0-1,1 0 1,0 0-1,-1 0 1,1 0 0,-1 0-1,1 0 1,-1 0-1,2 0 1,8-2-795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37 10338,'-3'-5'7345,"1"6"-4282,2 13-2166,3 4-582,1 0-1,1 0 0,10 24 1,-9-30-123,-1 0-1,1 0 1,1-1 0,0 0-1,1-1 1,15 18 0,-19-24-104,1 1 0,0 0 0,0-1 1,9 6-1,-13-9-74,0 0-1,0-1 1,1 1 0,-1 0 0,0-1 0,1 1-1,-1-1 1,1 1 0,-1-1 0,1 0-1,-1 1 1,1-1 0,-1 0 0,1 0 0,-1 0-1,1 0 1,-1-1 0,1 1 0,-1 0 0,1-1-1,-1 1 1,0 0 0,1-1 0,-1 0-1,0 1 1,2-2 0,2-2 7,0-1 0,-1 0 0,0 0-1,0 0 1,0 0 0,0 0 0,-1-1 0,0 0 0,4-9 0,18-59 35,-25 72-56,1 1-4,4-17-187,0 0 0,-1 0 0,-1 0-1,1-19 1,-4 35 42,0 1 1,0-1-1,0 1 0,0-1 0,0 1 1,0-1-1,-1 1 0,1 0 0,-1-1 1,0-1-1,1 2 95,0 1 1,0 0-1,-1 0 1,1 0-1,0 0 0,0-1 1,0 1-1,0 0 1,-1 0-1,1 0 0,0 0 1,0 0-1,0 0 1,-1-1-1,1 1 0,0 0 1,0 0-1,0 0 1,-1 0-1,1 0 0,0 0 1,0 0-1,0 0 1,-1 0-1,1 0 0,0 0 1,0 0-1,-1 0 1,0 1-39,0-1 1,0 1-1,1-1 1,-1 1-1,0-1 1,0 1-1,0-1 1,1 1-1,-1 0 1,-1 1-1,-12 19-612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9546,'-2'-7'4225,"2"7"-1913,2 6-319,-2-6-401,0 12-256,2 22-455,6 50-201,-2-35-280,9 0-96,0-11-144,3-2-56,6-12-72,1-7-32,6-8-40,-3-10-320,-3-12-952,-1-10-3313,-4-14 3088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10602,'-4'4'4737,"4"0"-2328,1-4-937,-1-1-200,0 0-455,24-1-233,42-2-288,-30 4-96,0-1-280,-5 1-504,-3 0 848,1 0-384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10698,'-3'-8'4713,"7"6"-2240,5 0-1153,-2-1-48,10 0-455,7 2-241,4 2-344,10 1-72,-3 4-912,-7 0-489,-2 4 737</inkml:trace>
  <inkml:trace contextRef="#ctx0" brushRef="#br0" timeOffset="1">156 106 7866,'-81'36'4113,"82"-32"-641,4-3-1271,11 2-401,-1-3-320,8 0-551,4-1-249,-1-2-384,6 2-72,-4-1-744,-4-2-344,2 3 512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47 123 3825,'-23'-46'2747,"9"10"2191,7 15-2232,5 7-676,2 9-391,1 5 1601,15 88-2075,-5-18-781,12 28 12,-9-36-277,-12-55-135,0-1 1,0 1-1,1-1 0,4 9 1,3-1-5498,-10-15 4166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 7610,'-55'0'7980,"48"-1"-5408,14 0-1192,190 19 926,-95-10-1987,342 1 404,-247-11-461,62 9 324,-189-4-339,-35-2-111,32 2 159,-56 0-216,-11-3-83,1 0 1,-1 0-1,0 0 0,0 0 1,0 0-1,0 0 1,0 0-1,0 0 0,0 0 1,0 0-1,0 0 1,0 1-1,0-1 0,0 0 1,0 0-1,0 0 1,0 0-1,0 0 1,0 0-1,0 0 0,0 0 1,0 0-1,0 1 1,0-1-1,0 0 0,0 0 1,0 0-1,0 0 1,0 0-1,0 0 0,0 0 1,0 0-1,0 0 1,0 1-1,0-1 0,0 0 1,0 0-1,0 0 1,0 0-1,0 0 0,0 0 1,0 0-1,0 0 1,0 0-1,0 0 0,-1 0 1,1 0-1,-1 1-86,-1 0 0,0 0 0,1 0 0,-1-1 0,0 1 0,0 0-1,0-1 1,1 0 0,-3 1 0,0-1-66,-13 2-1318,-23 6-1,1 4 523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90 231 4993,'37'30'3025,"-37"-29"-2788,1-1 0,0 0 0,0 1-1,0-1 1,0 0 0,-1 1 0,1-1 0,0 0 0,0 0 0,0 0 0,0 1 0,0-1 0,0 0 0,-1 0 0,1-1 0,0 1 0,0 0 0,0 0-1,0 0 1,0-1 0,0 1 0,1-1 0,11-8 3132,-12 8-3197,0 0-79,-1 0 1,1 1-1,0-1 0,-1 0 1,1 1-1,-1-1 1,1 0-1,-1 1 1,0-1-1,1 0 1,-1 0-1,0 0 1,1 0-1,-1 1 0,0-1 1,0 0-1,0 0 1,0 0-1,0 0 1,0 0-1,0 1 1,0-1-1,0 0 1,0 0-1,0 0 0,0 0 1,-1 0-1,1 1 1,0-1-1,-1 0 1,1 0-1,-1-1 1,-1-1-2,0 1 1,0-1-1,0 1 1,0 0 0,-1-1-1,1 1 1,-4-2-1,2 1-39,-1 0-1,1 1 0,-1-1 0,0 1 0,0 0 1,0 1-1,0-1 0,0 1 0,0 0 0,0 0 1,-1 0-1,-7 1 0,10 0-51,0 0 1,0 0-1,0 1 0,0-1 0,0 1 1,0 0-1,0 0 0,0 0 1,1 0-1,-1 0 0,0 1 0,1-1 1,-1 1-1,1 0 0,-1 0 1,1 0-1,0 0 0,0 0 0,0 0 1,0 1-1,0-1 0,0 1 1,-1 3-1,1-1-2,0 0 0,0 1 0,1-1 0,0 1 0,0-1 0,0 1 0,0 0-1,1 0 1,0-1 0,0 1 0,1 0 0,0-1 0,0 1 0,0 0 0,1-1 0,1 6 0,-1-6 2,0 0 0,0-1 1,1 1-1,-1-1 0,1 0 0,0 0 0,0 0 0,5 5 1,-5-7-1,-1 0 1,1 1 0,-1-2-1,1 1 1,0 0 0,0 0-1,0-1 1,0 0 0,0 0-1,0 1 1,0-2 0,0 1-1,5 0 1,-5 0 0,0-1-1,0 0 1,0 0 0,0-1 0,-1 1-1,1-1 1,0 1 0,0-1 0,0 0-1,0 0 1,-1 0 0,1 0-1,-1-1 1,1 1 0,-1-1 0,1 0-1,-1 1 1,0-1 0,0 0 0,1 0-1,-2-1 1,1 1 0,0 0 0,0-1-1,2-4 1,1-3 4,0 0 0,-1 0 0,0-1-1,-1 1 1,3-15 0,3-14 8,-3 17-5,5-38 0,-7 20 3,3-35 23,-6 40 69,-1 38-93,-1 0 0,1-1-1,0 1 1,0 0 0,0 4 0,1 4 14,-1 15 97,1 1 0,1-1-1,2 0 1,1 0 0,0 0-1,2 0 1,1-1 0,14 29-1,-18-45-155,-1-2-77,0 0 0,1 0 0,0 0-1,0-1 1,0 1 0,1-1-1,5 6 1,0-6-1115,6-2 462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2 214 8418,'0'0'1303,"-2"-2"2389,6-2-665,16-9-1928,20-19 1,-28 23-810,1-3 127,24-23-1,-34 31-388,1 0 1,-1-1-1,0 1 0,-1 0 1,1-1-1,-1 0 0,0 1 1,0-1-1,1-7 1,-2 10-17,-1 0 0,1 1 0,-1-1 1,0 0-1,0 0 0,0 0 1,0 0-1,0 0 0,0 0 0,0 0 1,-1 0-1,1 0 0,-1 1 1,1-1-1,-1 0 0,0 0 0,0 0 1,-1-1-1,1 1 0,0 1 0,-1-1 1,1 1-1,-1 0 0,1 0 0,-1 0 1,0 0-1,1 0 0,-1 0 0,0 0 1,0 0-1,1 1 0,-1-1 0,0 1 0,-2-1 1,-2 0 2,0 1 0,1 0-1,-1 0 1,1 0 0,-1 1 0,0-1 0,1 1 0,0 1 0,-1-1 0,1 1 0,-7 3 0,9-4-7,1 1 0,-1-1 0,1 1 1,-1 0-1,1 0 0,0 0 0,0 0 1,0 0-1,0 0 0,0 0 0,0 1 1,1-1-1,-1 1 0,1-1 0,-1 1 1,1 0-1,0-1 0,0 1 0,1 0 1,-1 0-1,0 0 0,1 0 0,0 0 1,0 5-1,0-4 4,0 0 1,1 0-1,-1 0 0,1 0 1,0 0-1,1 0 1,-1 0-1,1 0 1,-1-1-1,1 1 0,0-1 1,1 1-1,-1-1 1,0 1-1,1-1 0,0 0 1,3 3-1,4 1-114,-1 0-1,1 0 1,0-1-1,0 0 0,1-1 1,-1 0-1,1 0 1,14 2-1,-2-2-293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11 206 9282,'14'0'1211,"-9"0"-562,1 0 0,-1 0 1,1 0-1,0-1 0,-1 0 1,1 0-1,8-4 0,-3 0 69,1-1 0,-1 0 1,0-1-1,-1 0 0,0-1 0,10-9 0,-17 14-656,1 0 0,-1 1 0,-1-2 0,1 1 0,0 0 1,-1 0-1,0-1 0,3-3 0,-5 5-40,1 0 0,0 0 0,-1 0 0,1 0 1,-1 0-1,0 0 0,0 0 0,0 0 0,0 0 0,0 0 0,0 0 0,0 0 1,0 0-1,-1 0 0,1 0 0,-1 0 0,0 1 0,1-1 0,-2-2 0,-2-1 14,1 0 1,-1 0-1,0 0 0,0 1 0,0-1 0,-1 1 0,1 0 0,-1 0 0,0 1 1,0-1-1,-1 1 0,1 0 0,0 1 0,-1-1 0,0 1 0,0 0 0,0 1 1,0-1-1,0 1 0,0 1 0,0-1 0,-7 1 0,12 0-27,0 0-1,0 0 0,0 0 1,0 0-1,0 1 1,0-1-1,0 0 1,0 1-1,0-1 1,0 1-1,0-1 0,0 1 1,0-1-1,0 1 1,0 0-1,0-1 1,1 1-1,-1 0 1,0 0-1,0 1 0,0 0 3,0 0-1,0 0 0,0 0 0,0 0 1,1 0-1,-1 1 0,1-1 0,0 0 0,-1 4 1,2 4 10,0 0 0,0-1 0,4 17 0,8 23 322,1 0-1,2-1 1,3-1-1,37 69 1,-13-36 591,-42-79-909,-1 0 0,1 0 0,-1 0 0,1 1-1,-1-1 1,0 0 0,0 0 0,1 1 0,-1-1-1,0 0 1,0 0 0,0 1 0,0-1-1,-1 0 1,1 2 0,-1-2-10,1 0 1,0 0-1,-1-1 0,1 1 1,-1 0-1,1 0 0,-1-1 1,0 1-1,1 0 0,-1-1 0,0 1 1,1-1-1,-1 1 0,0-1 1,0 1-1,-1 0 0,-2 0 17,-1 1 1,0-1-1,0 0 0,0 0 0,1-1 0,-7 1 0,6-1-21,-7 1-70,0-1 0,0-1 0,0 0 0,-13-3 0,19 3-254,0 0 0,1-1-1,-1 0 1,0 0 0,1 0 0,0-1-1,0 0 1,-1 0 0,2 0-1,-8-6 1,11 8 71,0-1 1,-1 1-1,1 0 1,0-1-1,0 1 1,0-1-1,0-2 0,-3-9-890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9698,'-14'13'4633,"-4"-4"-1928,8 14-969,4 1-192,4 9-607,5 4-241,1 2-296,8 5-96,1-4-80,13 0-48,4-6-104,1-4-32,7-10-232,-6-7-440,-2-10-1041,-4-3 1049</inkml:trace>
  <inkml:trace contextRef="#ctx0" brushRef="#br0" timeOffset="1">236 178 7026,'2'12'8035,"7"5"-4463,-1-2-1873,5 18 144,-8-18-1284,0 0 0,2-1 1,15 26-1,-20-36-507,1-1 1,-1 0-1,1 1 1,0-1-1,0 0 1,0-1-1,1 1 1,-1 0-1,1-1 1,-1 0-1,1 0 1,0 0-1,0 0 1,0-1-1,0 1 0,0-1 1,0 0-1,0 0 1,5 0-1,-6-1-38,0 0 0,0-1 0,0 1 0,0 0 0,0-1 0,0 0 0,0 0 0,0 0 0,0 0 0,0 0 0,0 0 0,-1-1 0,1 0 0,0 1 0,-1-1 0,0 0 0,1 0 0,-1 0 0,0 0 0,4-6 0,-3 4-63,1-1-1,-1 0 0,0-1 1,0 1-1,-1-1 0,0 1 1,0-1-1,0 0 0,1-9 1,1-4-449,-3 13 41,0 1 1,0 0-1,0-1 1,0 1-1,-1-1 1,0 1-1,-1 0 1,0-6-1,-5-3-671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7570,'6'12'1660,"-1"1"1,-1-1 0,1 1 0,-2 0-1,3 15 1,4 67 2114,-9-82-3553,8 185 2278,-3-45-1911,-6-149-595,1 6 48,2 19 0,-2-27-65,-1 0-1,0-1 1,1 1 0,0 0-1,-1 0 1,1-1 0,0 1-1,0 0 1,0-1 0,0 1-1,0-1 1,0 1 0,0-1-1,1 1 1,-1-1 0,2 2-1,-3-3 14,0 0 0,0 0 0,0 0 0,0 0 0,1 0 0,-1 0 0,0 0 0,0 0 0,0 0 0,0 0 0,0 0 0,0 0 0,0 0 0,0 0 0,0 0 0,1 0 0,-1 0 0,0 0 0,0 0 0,0 0-1,0 0 1,0 0 0,0 0 0,0 0 0,0 0 0,1 0 0,-1 0 0,0 0 0,0 0 0,0 0 0,0 0 0,0 0 0,0 0 0,0 0 0,0 0 0,0 0 0,0 0 0,1 0 0,-1 0 0,0 0 0,0 0 0,0-1 0,0 1 0,0 0 0,0 0 0,0 0 0,0 0 0,0 0 0,0 0 0,0 0 0,0 0-1,0-1 1,0 1 0,0 0 0,0 0 0,0 0 0,0 0 0,0 0 0,0 0 0,0 0 0,0 0 0,0-1 0,0-6-433,0 0 0,-1-1 0,0 1 0,-2-7 0,2 5 56,-44-163-6305,20 97 5192</inkml:trace>
  <inkml:trace contextRef="#ctx0" brushRef="#br0" timeOffset="1">0 73 4737,'1'-2'349,"0"0"1,0-1-1,0 1 0,0 0 0,1 0 1,-1-1-1,1 1 0,-1 0 0,1 0 1,0 1-1,0-1 0,-1 0 1,1 1-1,0-1 0,1 1 0,-1-1 1,0 1-1,0 0 0,1 0 0,-1 0 1,0 0-1,1 0 0,-1 1 0,1-1 1,-1 1-1,1 0 0,-1 0 1,5 0-1,0 0 111,1 0-1,-1 1 1,1 0 0,-1 1 0,0-1 0,0 2-1,0-1 1,0 1 0,0 0 0,0 0-1,-1 0 1,9 7 0,-10-6-265,0-1-1,-1 1 1,0 0 0,0 0-1,0 0 1,-1 1 0,6 6-1,-8-7-95,1-1-1,0 0 0,-1 0 1,0 1-1,0-1 0,0 1 0,0-1 1,0 1-1,-1-1 0,0 1 1,1-1-1,-2 6 0,1-4-50,-1-1 0,0 0 0,0 0 0,0 0 0,-1 1 0,1-1 0,-1-1 0,0 1 0,0 0 0,0 0 0,-1-1 0,1 1 0,-1-1 0,0 0 0,0 0 0,0 0 0,0 0 0,-1 0-1,1-1 1,-1 1 0,0-1 0,-6 3 0,6-4-149,0 1 0,0-1-1,0 0 1,0-1 0,0 1 0,0-1-1,0 0 1,-7 0 0,10 0-50,-1 0 1,0 0-1,1-1 1,-1 1-1,1 0 1,-1-1-1,1 1 1,-1-1-1,1 1 1,-1-1-1,1 0 1,0 0-1,-1 0 1,1 0-1,0 0 1,-1 0-1,1 0 1,0 0-1,0 0 1,0 0-1,0-1 0,0 1 1,1 0-1,-2-3 1,1 2-36,1-1 1,-1 1-1,1-1 0,0 1 0,0-5 1,0 7 180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10738,'27'8'4769,"1"2"-2312,-3 10-97,0 6-663,-9-2-265,7 9-456,-7-2-208,-10-2-248,2 9-103,-12-9-161,0 5-64,-6 0-128,-4-4-224,-3-4-729,-3-7-471,4-7 760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3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 6633,'2'-2'930,"0"1"0,-1 0 0,1 0-1,0 0 1,-1 0 0,1 0 0,3-1-1,-3 2-569,-1-1 0,1 1 1,-1-1-1,1 0 0,-1 0 0,1 0 0,-1 0 0,1 0 0,-1 0 0,3-2 0,-4 3-290,0-1 1,0 1-1,0 0 0,0 0 1,0 0-1,0 0 0,1-1 1,-1 1-1,0 0 0,0 0 1,0 0-1,0-1 0,0 1 1,0 0-1,0 0 0,0 0 1,0-1-1,0 1 0,0 0 1,0 0-1,0 0 0,0-1 1,0 1-1,0 0 0,0 0 1,0 0-1,0-1 0,0 1 1,0 0-1,-1 0 0,1 0 1,0 0-1,0-1 0,0 1 1,0 0-1,0 0 0,0 0 1,-1 0-1,1 0 0,0-1 1,0 1-1,0 0 0,0 0 1,-1 0-1,1 0 0,0 0 1,0 0-1,0 0 0,-1 0 1,1 0-1,0 0 0,0 0 1,0 0-1,-1 0 0,-10-1 23,9 1-78,0 0 1,1 0 0,-1 1-1,0-1 1,1 1 0,-1-1-1,0 1 1,1 0-1,-1 0 1,-1 1 0,0-1-3,-2 3 11,-1-1-1,1 1 0,-6 4 1,9-6-12,0 0 0,0 0 0,1 1 0,-1-1 0,0 0 0,1 1 0,-1-1-1,1 1 1,0-1 0,0 1 0,0-1 0,-1 5 0,1-1 17,0 0-1,1-1 0,0 1 0,0 0 1,0 0-1,0 0 0,1 0 0,0-1 1,0 1-1,1 0 0,0-1 0,0 1 1,0-1-1,0 1 0,1-1 0,0 0 1,0 0-1,1 0 0,-1-1 0,1 1 1,0-1-1,0 0 0,0 0 0,1 0 0,0 0 1,-1-1-1,1 0 0,0 0 0,1 0 1,-1-1-1,0 1 0,1-1 0,8 2 1,-4-2-1,0 0 0,0-1 1,0 0-1,0 0 1,1-1-1,14-1 0,-19 0-11,-1 0 0,0 0 0,0 0 0,1-1 0,-1 0 0,0 0 0,0 0 0,-1 0 0,1-1 0,0 0 0,-1 0 0,0 0 0,8-7 0,-10 8-3,0 0 0,0-1 0,-1 1 0,1 0 0,-1 0 0,0-1 1,1 1-1,-1-1 0,0 1 0,0-1 0,-1 1 0,1-1 0,-1 0 0,1 1 0,-1-1 1,0 0-1,0 0 0,0 1 0,0-1 0,0 0 0,-1-3 0,-1 2 7,1 0 0,-1-1 0,0 1 0,0 0 0,0 0 0,0 0 0,-1 0 0,1 0-1,-1 1 1,0-1 0,-5-4 0,2 3 10,0-1-1,-1 1 1,0 1 0,-13-9-1,16 11-98,-1 1 0,1-1 0,-1 0 0,1 1 0,-1 0 0,0 0-1,1 1 1,-1-1 0,-8 1 0,12 0-91,-1 0-1,1 1 0,0-1 1,0 0-1,-1 0 1,1 1-1,0-1 1,0 1-1,0-1 0,0 1 1,-1 0-1,1 0 1,0-1-1,0 1 0,0 0 1,0 0-1,1 0 1,-1 0-1,0 0 1,0 0-1,1 0 0,-1 0 1,0 0-1,1 0 1,-1 0-1,1 1 1,-1-1-1,1 2 0,-2 19-1001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35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7514,'-3'-15'3799,"3"15"-3611,0 0 0,0-1 0,0 1 0,0-1 0,0 1 0,0 0 0,0-1 0,0 1 0,0-1 0,0 1 0,0-1 0,0 1 0,0 0 0,0-1 0,0 1 0,0-1 0,0 1 0,1 0 0,-1-1 0,0 1 0,0-1 0,0 1 0,1 0 0,-1-1 0,0 1 0,0 0 0,1-1 0,0 1 0,-1 0 1254,0 2-305,10 102 946,-9-94-1994,0 0-1,1 1 1,0-1-1,0 0 1,1 0-1,1 0 1,8 17-1,-11-24-83,1 0 0,0 0 0,0-1 1,0 1-1,0-1 0,0 0 0,0 1 0,1-1 0,-1 0 0,1 0 0,-1 0 0,1-1 1,0 1-1,0-1 0,0 1 0,0-1 0,0 0 0,0 0 0,0 0 0,0-1 0,0 1 0,0-1 1,0 0-1,1 1 0,-1-1 0,0-1 0,4 0 0,-3 1-3,0-1 0,0-1 0,0 1 0,-1-1 0,1 1 0,-1-1 0,1 0-1,-1 0 1,1-1 0,-1 1 0,0-1 0,0 1 0,0-1 0,-1 0 0,1 0 0,-1 0 0,1-1 0,-1 1 0,0-1-1,2-3 1,-1-1 15,1-1 0,-1 1 0,0-1 0,-1 0-1,0 1 1,0-1 0,0-16 0,-1 22-3,-1 0 0,0 0 0,0-1-1,-1 1 1,1 0 0,-2-6 0,2 9-12,0 1 0,0-1-1,0 0 1,0 0 0,0 0 0,0 0-1,0 0 1,-1 1 0,1-1 0,0 0-1,0 0 1,0 0 0,0 0 0,0 0-1,0 0 1,0 0 0,0 0 0,0 1-1,0-1 1,-1 0 0,1 0 0,0 0-1,0 0 1,0 0 0,0 0 0,0 0-1,0 0 1,0 0 0,-1 0 0,1 0-1,0 0 1,0 0 0,0 0 0,0 0-1,0 0 1,-1 0 0,1 0 0,0 0-1,0 0 1,0 0 0,0 0 0,0 0-1,0 0 1,-1 0 0,1 0 0,0 0-1,0 0 1,0 0 0,0 0 0,0 0 0,0-1-1,0 1 1,-1 0 0,1 0 0,0 0-1,0 0 1,0 0 0,0 0 0,0 0-1,0-1 1,0 1 0,-3 12 48,2 2 120,1 0 0,0 0 1,3 22-1,-2-30-94,0 0 0,1 0 1,-1 0-1,1 0 0,0 0 1,1 0-1,-1-1 0,1 1 1,0-1-1,7 8 0,-9-11-78,1 0 0,0-1 0,-1 1 0,1-1 0,0 0 0,0 0 0,0 1 0,0-1 0,0 0 0,0-1 0,0 1 0,0 0 0,1-1 0,-1 1 0,0-1 0,0 0 0,1 1 0,-1-1 0,0 0 0,0 0 0,1-1 0,2 0 0,0 0-221,0 0-1,0-1 1,0 0-1,-1 0 1,1 0-1,0 0 1,-1-1-1,6-4 0,1-1-398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5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6889,'-3'-3'729,"-9"-13"3492,-12-17-1,23 52-284,5 23-3385,13 91 359,-13-111-744,1 0 0,2-1 1,0 0-1,16 34 0,-16-42-123,1 0-1,1-1 1,-1 1-1,2-2 0,0 0 1,11 11-1,-15-17-31,0-1-1,-1 1 0,2-1 0,-1 0 1,0 0-1,1-1 0,-1 0 0,1 0 1,0-1-1,0 1 0,0-1 0,1-1 1,-1 0-1,9 1 0,-12-2-8,0 0 1,1-1-1,-1 1 0,0-1 1,0 0-1,0 0 0,0 0 1,0-1-1,0 1 0,0-1 1,0 0-1,-1 0 0,1-1 0,-1 1 1,1-1-1,-1 1 0,0-1 1,0 0-1,0 0 0,4-7 1,0 0-47,0-1-1,-1 0 1,-1-1 0,0 0 0,6-20 0,-6 13-496,0-1 0,-1 1 0,-2-1 1,0 0-1,0-28 0,-7 5-371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5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9202,'-3'2'3777,"6"-2"-2009,1 0-216,-4 0-223,0 0-65,19 2-448,47 3-256,-26-9-336,1-3-96,-1-3-328,5 3-672,-1 7 592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5:5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10498,'-1'0'190,"1"0"0,0 0 0,0 0-1,0 0 1,-1 0 0,1 0 0,0 0 0,0 0-1,-1 0 1,1 0 0,0 0 0,0 0 0,-1 1-1,1-1 1,0 0 0,0 0 0,0 0 0,0 0-1,-1 0 1,1 1 0,0-1 0,0 0 0,0 0-1,0 0 1,-1 0 0,1 1 0,0-1 0,0 0-1,0 0 1,0 1 0,0-1 0,0 0 0,0 0-1,0 0 1,0 1 0,0-1 0,0 0 0,0 0-1,0 1 1,0-1 0,0 0 0,0 0 0,0 1-1,4 15 2040,-1-8-2397,6 19 667,1-2 0,15 30-1,-19-44-312,0-1 0,1 0 0,10 12 0,-13-18-123,1 1 1,-1-1 0,1 0 0,-1-1 0,1 1 0,0-1 0,11 6 0,-13-8-45,0 0 0,0 0 0,0 0 0,0 0 0,0-1 0,1 1 1,-1-1-1,0 0 0,0 1 0,0-2 0,1 1 0,-1 0 0,0-1 0,0 1 0,0-1 0,0 0 0,1 0 0,-1 0 0,5-3 0,-5 2-5,1-1-1,-1 1 0,0-1 0,0 0 1,0 0-1,0 0 0,-1 0 0,1 0 1,-1 0-1,0-1 0,0 1 0,0-1 1,0 0-1,2-7 0,4-18-970,5-43 0,-12 66-147,0 0 0,1 1 0,1-8-1,13-18-1354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38 7138,'-10'-4'1185,"-7"-4"3713,-23-14 0,40 22-4852,0 0 0,0 0 0,0 0 0,0 0 0,1 0 0,-1 0 1,0 0-1,0 0 0,0 0 0,0 0 0,0 0 0,0 0 0,0 0 1,0 0-1,0 0 0,0 0 0,0 0 0,0 0 0,0 0 0,0 0 1,0 0-1,1 0 0,-1 0 0,0 0 0,0 0 0,0 0 0,0-1 1,0 1-1,0 0 0,0 0 0,0 0 0,0 0 0,0 0 0,0 0 1,0 0-1,0 0 0,0 0 0,0 0 0,0 0 0,0 0 0,0 0 1,0-1-1,0 1 0,0 0 0,0 0 0,0 0 0,0 0 0,0 0 1,0 0-1,0 0 0,0 0 0,-1 0 0,1 0 0,0 0 0,0 0 1,0 0-1,0 0 0,0 0 0,0-1 0,0 1 0,0 0 0,0 0 1,0 0-1,0 0 0,0 0 0,0 0 0,-1 0 0,9-1 753,80 7-159,-38-2-465,44 4-34,176 14-92,-256-19-265,-9-2-252,-7 1-1088,-14 3 668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2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10202,'1'-1'542,"-1"0"-1,1 0 1,0 0 0,0 0-1,0 0 1,0 1-1,0-1 1,0 0 0,0 0-1,0 1 1,0-1-1,2 0 1,0 0-116,-1 1 0,1-1 0,-1 1 0,1 0 0,-1 0 1,4 0-1,-1 1-243,1 0 0,-1 1 0,0-1 0,0 1 0,0 0 0,0 0 0,0 1 0,0 0 0,0-1 0,-1 2 0,9 6 0,8 5 1,17 8 5,60 25-1,-57-29-146,49 31 1,-81-44-36,0 0 1,0 0 0,-1 1-1,0 0 1,9 11 0,-16-17-5,1 1 0,-1 0 0,1 0 0,-1 0 0,0 0 0,0 0 0,0 0 0,0 0 0,0 1 0,0-1 0,-1 0 0,1 1 0,-1-1 0,1 0 0,-1 1 0,0-1 0,0 0 0,0 1 0,0-1 0,-1 1 0,1-1 0,-1 0 0,1 0 0,-1 1 0,0-1 0,0 0 0,0 0 1,0 0-1,0 1 0,-2 1 0,-2 3 14,-1-1 0,0 0 0,0 0 1,-1 0-1,1-1 0,-1 0 0,0 0 0,-11 5 1,-67 27 136,55-26-110,11-3-14,7-4 70,0 1 0,0 0 1,-20 13-1,32-17-94,0-1 0,0 0 0,0 0 0,0 0 0,0 0 1,-1 0-1,1 0 0,0 0 0,0 0 0,0 0 0,0 0 0,0 1 1,0-1-1,0 0 0,0 0 0,0 0 0,0 0 0,0 0 0,0 0 0,0 1 1,0-1-1,0 0 0,0 0 0,0 0 0,0 0 0,0 0 0,0 0 1,0 1-1,0-1 0,0 0 0,0 0 0,0 0 0,0 0 0,0 0 0,0 0 1,0 0-1,0 1 0,6 3 102,8 2-28,55 7 42,113 7-1,-23-5-10,-148-13-249,0 0 1,1 0 0,14 7-1,-17-3-771,-8-6 896,-1 0-1,0 1 1,0-1-1,0 0 1,0 1-1,0-1 0,0 0 1,0 1-1,0-1 1,0 0-1,0 1 1,0-1-1,0 0 0,0 1 1,0-1-1,0 0 1,0 0-1,0 1 1,0-1-1,0 0 0,0 1 1,0-1-1,-1 0 1,1 1-1,0-1 1,0 0-1,0 0 0,0 1 1,-1-1-1,1 0 1,-1 1-1,-16 13-351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7434,'0'1'278,"0"-1"0,0 1 0,0-1 0,0 0 0,0 1 0,0-1 0,0 1 1,0-1-1,-1 0 0,1 1 0,0-1 0,0 0 0,0 1 0,-1-1 0,1 0 1,0 1-1,0-1 0,-1 0 0,1 1 0,0-1 0,0 0 0,-1 0 0,1 1 1,-1-1-1,1 0-63,-1 1 0,1-1 0,-1 0 0,1 1 0,-1-1 0,1 1 0,0-1 0,-1 1 0,1-1 0,-1 1 0,1-1 0,0 1 0,0-1 0,-1 1 0,1-1 0,0 1 0,0-1 0,0 1 0,0-1 0,-1 1 0,1 0 0,0 0 0,0 24 1753,6 44 0,-3-51-1583,-2-7-211,1 0 1,0 0-1,1-1 0,0 1 1,9 17-1,-10-23-140,1 1 1,0-1-1,0 0 0,1 0 1,0-1-1,-1 1 0,2-1 1,-1 0-1,0 0 0,1 0 1,0 0-1,7 4 0,-11-8-36,1 1 0,-1 0 0,0-1 0,1 1 0,-1-1 0,1 0 0,-1 1 0,1-1 0,-1 0 0,1 0-1,-1 0 1,1 0 0,-1 0 0,0 0 0,1 0 0,-1 0 0,1-1 0,-1 1 0,1-1 0,-1 1 0,0-1 0,1 1-1,-1-1 1,0 0 0,1 0 0,-1 1 0,0-1 0,0 0 0,0 0 0,0 0 0,1-2 0,3-3-63,-1 0 0,0 0 1,0-1-1,6-12 0,-7 12 5,1-3 0,-1 1 0,0-1 1,0 1-1,-1-1 1,2-13-1,-4 21 66,1 1 0,-1-1 1,0 1-1,0-1 0,0 1 0,0-1 0,0 1 0,0-1 1,0 1-1,0-1 0,-1 1 0,1-1 0,0 1 0,-1-1 0,0 1 1,1 0-1,-1-1 0,0 1 0,1 0 0,-1 0 0,0-1 0,-2 0 1,3 2-5,0-1 1,0 1 0,0 0 0,0 0 0,0 0-1,0 0 1,0 0 0,0 0 0,-1 0 0,1 0-1,0 0 1,0 0 0,0 0 0,0 0 0,0 0-1,0 0 1,0 0 0,0 0 0,-1 0 0,1 0-1,0 0 1,0 0 0,0 0 0,0 0 0,0 0-1,0 0 1,0 0 0,0 0 0,-1 0 0,1 0-1,0 0 1,0 0 0,0 0 0,0 0 0,0 0-1,0 0 1,0 1 0,0-1 0,0 0 0,0 0-1,-1 0 1,1 0 0,0 0 0,-1 11 440,2-2-354,12 85 580,-11-88-669,-1-1 1,0 0-1,1 0 1,0 0-1,0 0 1,1 0-1,-1-1 1,1 1-1,0-1 1,4 5-1,-7-9-97,0 1-1,0-1 1,1 0 0,-1 1-1,0-1 1,1 0 0,-1 0-1,0 1 1,1-1-1,-1 0 1,0 0 0,1 0-1,-1 1 1,1-1 0,-1 0-1,0 0 1,1 0-1,5 1-829,9 6-76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11883,'1'2'5129,"4"0"-2793,3-2-1048,2 1-87,-2-2-641,4 1-232,-3-2-576,-2 2-664,-2 0 608</inkml:trace>
  <inkml:trace contextRef="#ctx0" brushRef="#br0" timeOffset="1">45 45 9762,'-3'2'4465,"2"1"-2280,-2 2-337,2-5-192,1 3-680,0-3-295,0 1-481,0-1-552,2 3 272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8762,'2'1'4505,"-1"-1"-840,12 7-2097,5-5-136,-1-2-464,8 2-327,-1-2-369,-4-3-96,4 3-688,-7-1-553,-5 1-1871,-4 1 1799</inkml:trace>
  <inkml:trace contextRef="#ctx0" brushRef="#br0" timeOffset="1">125 91 6449,'-42'48'3761,"40"-40"-624,5-1-1009,4 2-255,2-6-617,0-3-328,7-3-440,3-4-160,4-3-168,1-1-336,-2 3 136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2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9570,'-16'10'5033,"3"10"-664,3 20-3017,-2 4-23,4 17-497,4 4-200,4-5-320,4-2-128,4-11-136,3-10-32,5-6-40,1-7-64,4-14-624,2 1-464,-3-15 712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12795,'-2'6'1225,"-1"1"1,1-1 0,-1 0 0,-6 9-1,6-10-938,0 0 0,0 1 0,0 0 0,1-1 0,0 1 0,-2 7 0,3-6-141,0-1 0,1 1 0,-1 0-1,1 0 1,1 0 0,-1 0 0,1 0-1,0-1 1,1 1 0,0 0-1,0-1 1,4 10 0,-4-12-132,0 0 0,0-1 0,0 1 0,1-1 0,-1 0 0,1 1 0,0-1 0,0 0 0,0-1 0,0 1 0,0 0 0,1-1 0,-1 0 0,1 0 0,0 0 0,-1 0 0,1-1 0,0 1 1,0-1-1,0 0 0,8 1 0,-10-2-12,1 1 0,0-1 0,0 0 0,0 0 0,0-1 0,-1 1 0,1-1 0,0 1 0,0-1 0,-1 0 0,1 0 0,0 0 0,-1 0 0,1-1 0,2-1 0,-1 0-32,-1 0 1,0 0-1,0 0 0,0 0 1,-1 0-1,1-1 1,-1 1-1,0-1 0,3-4 1,0-4-120,-1 0 0,0 0 0,-1 0 0,0-1 0,2-20 0,0-3 61,-4 32 142,1 3 19,-2 1-56,0 1 0,0-1 0,0 0 1,0 0-1,0 0 0,0 0 0,0 1 1,0-1-1,0 0 0,0 0 0,0 0 1,0 1-1,0-1 0,0 0 0,0 0 1,0 0-1,0 1 0,0-1 0,0 0 1,0 0-1,0 0 0,0 0 0,0 1 1,0-1-1,0 0 0,0 0 0,-1 0 1,1 0-1,0 1 0,-1 5 326,-1 20 79,2 28 0,0-46-320,1 1 0,0-1 0,0 0 0,1 0 0,0 0 0,1-1 0,-1 1 0,7 11 0,-8-16-127,1 0-1,0 0 1,0-1-1,0 1 0,0 0 1,1-1-1,-1 1 0,1-1 1,-1 0-1,1 0 0,0 0 1,0 0-1,0 0 1,0-1-1,0 1 0,0-1 1,0 0-1,1 0 0,-1 0 1,5 0-1,10 0-222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11210,'-1'6'1945,"1"1"-1,1-1 0,1 13 0,13 38 1400,-10-41-2437,-3-9-725,1-1 0,-1 0-1,1 1 1,0-1 0,1 0 0,0-1-1,-1 1 1,2-1 0,8 10-1,-11-13-157,0 0 0,1 0 0,-1 0 0,1-1 0,-1 1 0,1 0-1,-1-1 1,1 0 0,0 0 0,0 0 0,0 0 0,0 0 0,0 0 0,0-1-1,0 0 1,0 1 0,0-1 0,0 0 0,0 0 0,0-1 0,0 1 0,0-1-1,0 1 1,4-3 0,-5 2-20,0 0-1,0 0 1,0 0 0,0 0-1,-1-1 1,1 1 0,0-1-1,-1 1 1,1-1 0,-1 0-1,0 0 1,0 1 0,1-1-1,-1 0 1,0 0 0,-1 0-1,1 0 1,0 0 0,0-3-1,1-4-102,0 0 0,0 0-1,-1-13 1,0-9-2173,-6-54-1,1 46 1086</inkml:trace>
  <inkml:trace contextRef="#ctx0" brushRef="#br0" timeOffset="1">392 32 8866,'0'-2'509,"0"1"1,0 0 0,0-1-1,-1 1 1,1-1-1,0 1 1,-1-1-1,1 1 1,-1-1-1,1 1 1,-1 0-1,0 0 1,1-1-1,-1 1 1,0 0 0,-2-3-1,2 4-367,0-1 0,0 0 0,0 1 0,0-1 0,0 1 0,0-1 0,0 1 0,0 0-1,0-1 1,0 1 0,0 0 0,0-1 0,0 1 0,-1 0 0,1 0 0,0 0 0,0 0 0,0 0 0,0 1 0,0-1 0,0 0 0,-2 1-1,-1 1 36,0-1 0,1 1 0,-1 0 0,1 0 0,-1 0 0,1 1 0,0-1 0,0 1 0,-4 5 0,3-4-68,0 0 1,1 1-1,0 0 0,-1 0 1,2 0-1,-4 7 1,4-7-82,1 0 0,0 0 0,0 0 0,0 0 1,0 0-1,1 0 0,0 0 0,0 0 0,0 0 1,1 0-1,2 10 0,-1-8 21,0 0-1,1-1 1,0 1-1,0 0 1,0-1-1,1 0 1,0 0-1,5 6 1,-4-6-176,0-1 1,0 1-1,0-1 1,1 0-1,-1-1 1,1 1-1,1-1 1,-1 0-1,0-1 1,1 0-1,0 0 1,0 0-1,0-1 1,0 0-1,0 0 1,1 0-1,11 0 1,11-2-567</inkml:trace>
  <inkml:trace contextRef="#ctx0" brushRef="#br0" timeOffset="2">363 214 11779,'2'2'4560,"4"-2"-3111,7 0 31,7-2-392,-2-4-263,4 2-521,-4-3-40,0 6-985,3-3-255,18 4 584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13907,'0'4'5145,"8"-3"-4049,-2 2-7,17 0-297,0-2-152,11 2-312,6-3-144,-5-4-104,-2 2-16,-5 0-528,-4-2-688,-8 2 752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9866,'-9'19'4273,"13"-5"-1872,3 4-689,2 8 0,-2 8-343,-1 3-545,2 7-224,2-2-336,-1-4-72,2-5-56,-1-7-296,-3-11-1128,1-6-521,-4-5 953</inkml:trace>
  <inkml:trace contextRef="#ctx0" brushRef="#br0" timeOffset="1">12 186 11234,'-1'-1'4553,"3"-2"-2712,5 1-177,-7 0-224,0 2-287,20 0-529,36 3-280,-28-2-296,-2-1-488,-2-2-1609,-1 2 1409</inkml:trace>
  <inkml:trace contextRef="#ctx0" brushRef="#br0" timeOffset="2">64 291 9322,'-5'-8'4265,"10"7"-1585,6 1-639,2 3 7,3 1-391,5 4-537,2 1-312,5-2-464,2-2-128,5 2-216,-2-3-432,2 5 304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119 131 3137,'20'-47'4406,"-11"28"-991,8-27 1,-15 32-1242,-2 14-2111,0 0 0,0 0 1,0 0-1,0-1 1,0 1-1,-1 0 1,1 0-1,0-1 1,0 1-1,0 0 1,0 0-1,0 0 0,0-1 1,0 1-1,-1 0 1,1 0-1,0 0 1,0 0-1,0-1 1,-1 1-1,1 0 0,0 0 1,0 0-1,0 0 1,-1 0-1,1 0 1,0 0-1,0 0 1,-1-1-1,0 2 92,-1-1 1,0 0-1,1 1 1,-1-1-1,1 1 1,-1 0-1,1-1 0,-1 1 1,1 0-1,-1 0 1,1 0-1,0 0 1,-2 1-1,-7 7 142,0 0 0,0 1 0,1 0 0,0 1 0,-7 12 0,2-2 103,-20 44 0,28-50-277,1-1-1,1 2 1,0-1 0,1 0-1,1 1 1,0-1 0,1 1 0,1-1-1,3 31 1,0-32-82,0 0 0,1 0 0,0 0 0,1 0 0,1-1 0,0 1 1,11 15-1,-7-14-9,0-1 1,0 0 0,2-1 0,0-1 0,26 23-1,-36-33-153,1 0-1,0 1 0,0-1 0,-1-1 0,1 1 1,1 0-1,-1-1 0,0 1 0,0-1 1,1 0-1,-1 0 0,0 0 0,1-1 0,-1 1 1,7-1-1,7-2-558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12171,'-9'8'4689,"9"4"-3057,-1 4-264,-1 17 113,2 7-169,-1 8-384,1-3-232,4-5-312,4-1-64,-1-10-144,-3-4 16,2-5-736,6-6-544,14-5 696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9178,'13'5'4721,"10"-6"-1264,10-3-1681,5 4 16,10-7-663,4 2-217,-1-3-480,-2-4-160,-13 8-72,-9 4-328,-13 1-992,-15 1-256,-10-2 639</inkml:trace>
  <inkml:trace contextRef="#ctx0" brushRef="#br0" timeOffset="1">188 1 10242,'10'12'4521,"-9"4"-1952,2 10-593,-3 10-55,0 7-369,1 2-552,0-1-256,7-1-416,0-10-104,6-1-120,3-7-8,-3-9-480,1-3-504,-2-9 568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7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11098,'0'0'78,"0"0"-1,0 0 0,0 0 0,0 0 0,0 0 0,0 0 0,0 0 1,0 0-1,0 0 0,0 0 0,0 0 0,0 0 0,0-1 1,0 1-1,0 0 0,0 0 0,0 0 0,0 0 0,0 0 1,0 0-1,0 0 0,0 0 0,0 0 0,0 0 0,0 0 1,1 0-1,-1 0 0,0 0 0,0 0 0,0 0 0,0 0 1,0 0-1,0 0 0,0 0 0,0 0 0,0 0 0,0 0 0,0 0 1,0 0-1,0 0 0,0 0 0,0 0 0,0 0 0,0 0 1,0 0-1,0 0 0,0 0 0,1 0 0,-1 0 0,0 0 1,0 0-1,0 0 0,0 0 0,0 0 0,0 0 0,0 0 1,0 0-1,0 0 0,0 0 0,0 0 0,0 0 0,0 0 0,3 6 1733,1 10-487,14 113 2289,-9-48-2682,26 78 342,-10-51-725,-26-116-590,1 0-1,0 0 1,1 0-1,-1 0 1,2 0-1,-1 0 1,5-13 0,0 2-149,1 0 1,13-26 0,-18 40 192,1 1-1,-1 0 1,1-1 0,1 1-1,-1 0 1,0 0 0,1 1-1,0-1 1,0 1 0,0 0 0,0 0-1,1 0 1,-1 0 0,1 1-1,0 0 1,0 0 0,-1 0-1,1 1 1,0-1 0,0 1 0,1 0-1,7 0 1,-12 1 26,1 0 0,0 0 0,-1 1 1,1-1-1,-1 0 0,1 1 0,0-1 0,-1 1 1,1-1-1,-1 1 0,1 0 0,-1-1 0,1 1 0,-1 0 1,0 0-1,1 0 0,-1 0 0,0 1 0,0-1 1,0 0-1,0 0 0,0 1 0,0-1 0,0 1 0,0-1 1,0 1-1,-1-1 0,1 1 0,0 1 0,1 6 149,1 0-1,-1 0 1,-1 0-1,1 11 1,-1-6 19,0 0-18,0 1-1,-2 0 1,1-1 0,-6 30-1,5-41-242,-1 17 31,2-19-58,0-1 1,0 1-1,0-1 1,0 1-1,0-1 1,0 1 0,0-1-1,0 1 1,0-1-1,1 1 1,-1-1-1,0 0 1,0 1-1,0-1 1,1 1-1,-1-1 1,0 1-1,1-1 1,-1 0-1,0 1 1,1-1-1,-1 0 1,0 0-1,1 1 1,-1-1-1,1 0 1,-1 0-1,1 1 1,-1-1 0,0 0-1,1 0 1,-1 0-1,1 0 1,0 1-1,17 0-947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55 5921,'-9'-44'3088,"9"44"-2855,0-1 0,-1 0 0,1 1 0,0-1 0,0 1 0,0-1 0,-1 0 0,1 1 0,0-1 0,-1 1 0,1-1 0,0 0 0,-1 1 0,1-1 0,-1 1 0,1-1 0,-1 0 0,0 1-147,1 0 0,0 0 0,0 0 0,-1 0 0,1 0 0,0 0 0,-1 0 0,1 1 0,0-1 0,0 0 0,-1 0 0,1 0 0,0 0 0,0 0 0,-1 0 0,1 0 0,0 1 0,0-1 0,0 0 0,-1 0 0,1 0 0,0 1 0,0-1 0,0 0 0,0 0 0,-1 1 0,-7 17 2247,3-1-1706,1 0-1,0 0 1,2 1-1,0-1 1,1 1-1,1 0 1,2 28-1,-1-42-558,0 1 0,0-1 0,0 0 0,0 1 0,1-1-1,0 0 1,0 0 0,0 0 0,0 0 0,1 0 0,2 3 0,-3-5-53,-1-1 0,1 1 1,0-1-1,-1 1 0,1-1 1,0 0-1,0 1 0,0-1 1,0 0-1,0 0 1,0-1-1,1 1 0,-1 0 1,0-1-1,0 1 0,1-1 1,-1 0-1,0 1 0,0-1 1,1 0-1,-1-1 0,0 1 1,4-1-1,-1 0-35,0-1 0,-1 0 0,1 0 0,0 0 0,-1-1 1,0 0-1,1 1 0,-1-1 0,0-1 0,-1 1 0,1-1 0,0 1 0,-1-1 0,0 0 0,0 0 0,4-7 0,-1-1-130,0 1 0,-1-1 0,0 0-1,-1-1 1,4-15 0,5-40 58,-17 86 835,-2 18-334,5-20-224,1 0-1,3 23 1,-3-33-140,1 1 0,1-1 1,-1 0-1,1 0 0,0 1 1,1-1-1,-1-1 0,1 1 1,4 6-1,-5-10-80,-1-1 0,0 1 0,1-1-1,-1 1 1,1-1 0,0 0 0,-1 0 0,1 0 0,0 0 0,0 0 0,-1 0-1,1 0 1,0-1 0,0 1 0,0-1 0,0 1 0,0-1 0,3 0 0,0 0-301,0 0 1,-1 0-1,1-1 1,0 1-1,0-1 1,6-2 0,9-6-2022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3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12099,'-18'19'5057,"2"15"-2753,0 4-808,5 20-167,0-1-313,14-1-368,1-1-168,9-14-320,6-5-56,2-16-72,7-12-248,0-13-960,-3-11 376,1-12 256</inkml:trace>
  <inkml:trace contextRef="#ctx0" brushRef="#br0" timeOffset="1">10 115 13851,'-3'-4'5433,"-2"1"-3801,4 0 1,1 2-393,0 1-256,6 0-392,18-1-183,48-2-249,-31-2-48,11 5-336,1 0-473,-9 0-679,-1 9 792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242 113 9538,'1'0'391,"-1"0"-1,1 1 1,-1-1-1,1 0 1,-1 1 0,1-1-1,0 0 1,-1 0-1,1 1 1,-1-1 0,1 0-1,0 0 1,-1 0-1,1 0 1,0 0 0,0 0-271,-1 0 1,0 0-1,0-1 1,0 1 0,0 0-1,0 0 1,0-1 0,0 1-1,0 0 1,0 0-1,0 0 1,0-1 0,0 1-1,0 0 1,0 0 0,0-1-1,0 1 1,0 0-1,0 0 1,0 0 0,0-1-1,0 1 1,0 0-1,0 0 1,-1 0 0,1-1-1,0 1 1,0 0 0,-14-21 2069,11 17-1992,-3-6 9,-1 1-1,-1 0 1,1 0 0,-13-10 0,16 16-203,0-1 1,-1 2-1,1-1 1,-1 0-1,1 1 1,-1 0-1,0 0 1,0 0-1,0 0 1,0 1-1,0 0 1,-7 0-1,8 0-10,-1 1 1,1 0-1,0 1 0,0-1 1,-1 1-1,1 0 0,0 0 0,0 0 1,0 1-1,0 0 0,0-1 1,0 1-1,0 0 0,1 1 0,-1-1 1,1 1-1,0 0 0,-1 0 1,1 0-1,1 0 0,-1 0 0,0 0 1,-2 5-1,1-1 16,0-1 1,1 0-1,0 1 0,0 0 1,1 0-1,0 0 0,0 0 1,0 0-1,1 0 0,0 1 1,1-1-1,0 15 1,0-21-5,0 1 0,0 0 0,0 0 0,1 0 0,-1-1 0,1 1 0,-1 0 0,1 0 0,0-1 1,-1 1-1,1-1 0,0 1 0,0-1 0,0 1 0,0-1 0,1 1 0,-1-1 0,0 0 1,3 3-1,-2-3-5,1 0 1,-1 0 0,0-1-1,0 1 1,1 0 0,-1-1 0,0 1-1,1-1 1,-1 0 0,1 0-1,-1 0 1,0 0 0,4-1 0,5-1-4,1-1 1,-1 0 0,0-1-1,18-8 1,-28 12 2,25-13 9,-18 8-1,1 1 0,0 0 1,0 0-1,0 1 1,0 0-1,13-2 1,-20 5 5,-1 0 0,0 0 0,0 0 0,1 0 1,-1 0-1,0 0 0,0 0 0,0 0 1,1 1-1,-1-1 0,0 1 0,0-1 1,0 1-1,0-1 0,0 1 0,1 0 0,-1-1 1,0 1-1,-1 0 0,1 0 0,0 0 1,0-1-1,0 1 0,0 0 0,-1 0 0,1 1 1,0-1-1,-1 0 0,1 0 0,-1 0 1,1 0-1,-1 0 0,1 2 0,0 5 87,0-1-1,0 1 1,0 0-1,-1 11 1,1 4-163,-1-21-98,0 0 1,1 0 0,-1 0 0,1 0-1,-1 0 1,1 0 0,0 0 0,0 0-1,0-1 1,0 1 0,1 2-1,-1-3-158,0 0 1,0 0-1,1 0 0,-1-1 0,0 1 0,0 0 0,0 0 0,1-1 0,-1 1 0,0-1 1,0 1-1,1-1 0,-1 0 0,1 0 0,-1 1 0,0-1 0,1 0 0,1 0 0,24 0-1479</inkml:trace>
  <inkml:trace contextRef="#ctx0" brushRef="#br0" timeOffset="1">446 32 7258,'-16'-7'3760,"3"6"-815,-2 1-721,0 13-287,-2 7-289,1 6-456,5 6-239,9 0-433,6 0-168,9-2-208,-2-12-80,11-5-88,2-3-48,6-14-592,4 1-464,5-13-1777,-1-12 1769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40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12755,'39'0'4937,"-15"19"-3233,9 11-576,10 17 193,-1 3-129,5 18-312,-6 3-120,-4 2-344,-3-3-80,-14-2-48,-10 0-71,-11-4-113,-6 0 16,-6-8-528,-3-9-377,-4-16-1039,-1-7 24,6-23 1055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4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4 6249,'-84'-4'7648,"77"4"-6855,-47 4 4201,49-3-3832,8 1-427,10 1-130,-12-3-581,41 7 186,0-1 1,0-3-1,60-2 1,-58-2-208,78 9 0,-117-8-161,-1 1 0,1-1-1,0 1 1,-1 1 0,1-1-1,-1 1 1,1-1 0,-1 1-1,0 0 1,5 3 0,-9-4-77,1 0 1,-1 0 0,1 0 0,-1 0 0,0 0 0,1 0-1,-1 0 1,0 0 0,0 0 0,1 0 0,-1 0-1,0 0 1,0 0 0,0 0 0,0 0 0,0 0 0,-1 0-1,1 0 1,0 1 0,0-1 0,-1 0 0,1 0 0,-1-1-1,1 1 1,-1 0 0,0 2 0,-4 3-451,0 0 0,-8 8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47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7354,'-18'4'3376,"11"0"-1375,10-3-377,9-1-88,8-1-159,12-1-209,3 2-184,8 0-328,0 0-120,-1 4-208,-2 0-79,-4 3-137,-3 0-16,-15-2-577,-4 0-519,-11-2-1344,-4-2 1360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4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0 10874,'-6'2'771,"0"0"0,0 0 0,1 1 0,-1 0-1,0 0 1,1 0 0,-6 5 0,-33 32-187,36-33-217,-18 18 126,-42 53 0,59-66-424,1 0 0,0 1 0,0 0 0,2 0 0,-1 0 1,2 1-1,-6 20 0,9-26-14,1-1-1,1 1 1,-1-1 0,1 1-1,0-1 1,1 1 0,0-1 0,0 1-1,0-1 1,1 0 0,3 8-1,1-1 75,0 0 0,1 0 0,0-1-1,15 18 1,-16-22-65,1-1 1,1 0-1,0 0 0,0-1 1,0 0-1,1-1 0,0 0 1,13 7-1,9 2 104,43 15-1,10 3-286,-73-27-87,20 7-4781,-18-10 2837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4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9114,'13'4'1639,"0"0"0,0 0 0,21 12 1,-20-8-553,0 0 0,23 19 0,-3 0-150,1-2-1,1-2 1,43 21-1,-74-42-898,9 5 137,0 0 0,-1 1 0,22 16 1,-32-21-144,1 0 0,-1 0 0,0 1-1,0-1 1,-1 1 0,1-1 0,-1 1 0,0 0 0,0 0 0,0 0 0,0 0 0,-1 0 0,1 0 0,-1 0 0,0 1 0,0-1 0,-1 0 0,1 5 0,-2 0 4,1-1-1,-1 0 1,-1 0 0,1 0 0,-2 0 0,1 0 0,-1 0-1,0 0 1,0-1 0,-1 1 0,-5 6 0,-5 7 53,-1-1 1,-24 25 0,1-6-28,-78 63 1,112-100-115,-7 7-256,-22 13 1,31-21 86,-1 1 0,1-1 1,-1 0-1,1 0 1,-1 0-1,0 0 0,0 0 1,1 0-1,-1-1 0,0 0 1,0 1-1,1-1 0,-1 0 1,0 0-1,0-1 0,-3 0 1,-6-6-926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164 379 6569,'15'0'1235,"15"-2"2725,-30 2-3718,1 0 0,0 0 0,0 0-1,0-1 1,0 1 0,0 0 0,0-1 0,0 1 0,0 0 0,-1-1 0,1 1 0,0-1 0,0 1 0,-1-1-1,1 0 1,0 1 0,-1-1 0,1 0 0,0 1 0,-1-1 0,1 0 0,0-1 0,-1 0-63,1 1 0,-1-1 0,1 1 0,-1-1 0,0 1 1,0-1-1,0 0 0,0 1 0,0-1 0,0 1 0,-1-1 0,0-2 0,0 0-26,-1-1 0,0 1 0,1 0-1,-2-1 1,1 1 0,0 0 0,-1 1-1,-5-7 1,-5-2 27,0 1 1,-1 1-1,0 0 0,-23-11 1,33 19-147,1 1-1,-1-1 1,1 1 0,-1 0 0,1 0 0,-1 0 0,0 0-1,0 1 1,1-1 0,-1 1 0,-4 0 0,5 1-7,1-1 0,0 0 0,0 1 0,0-1 0,-1 1 0,1 0-1,0 0 1,0 0 0,0 0 0,0 0 0,0 0 0,1 0 0,-1 1 0,0-1 0,0 1 0,1-1 0,-1 1 0,1 0 0,-3 3 0,1 2 25,-1 0-1,1-1 1,1 1 0,0 0-1,0 1 1,0-1-1,0 0 1,0 13-1,2-8 8,0 1 0,0-1 0,1 0 0,4 18 0,-4-25-40,0-1 1,0 0-1,1 0 1,-1 0-1,1 1 0,0-2 1,0 1-1,0 0 1,1 0-1,0-1 0,-1 1 1,1-1-1,0 0 1,1 0-1,4 4 0,-5-5-13,0 0 0,0-1-1,0 0 1,0 1-1,0-1 1,0 0 0,0-1-1,0 1 1,1 0-1,-1-1 1,0 0 0,0 0-1,1 0 1,-1 0-1,0 0 1,1-1 0,-1 1-1,0-1 1,0 0-1,0 0 1,5-2-1,-2 0-1,-1 0 0,1 0-1,-1-1 1,0 1-1,0-1 1,0 0-1,7-9 1,1-2-23,11-18 0,-24 32 19,10-13-75,-1-1 1,0-1-1,-2 1 0,0-2 1,0 1-1,-1-1 0,-1 0 1,-1 0-1,4-33 0,-3-34-70,1-8 106,-6 91 43,0-1 0,1 1-1,-1 0 1,0-1 0,0 1 0,0-1-1,-1 1 1,1 0 0,0-3-1,-1 4 0,1 0-1,0 0 0,0 0 0,0 0 0,0 0 0,0 0 0,-1 0 0,1 0 0,0 0 0,0 0 1,0 0-1,0 0 0,0 0 0,-1 0 0,1 0 0,0 0 0,0 0 0,0 0 0,0 0 0,0 0 0,-1 0 1,1 0-1,0 0 0,0 0 0,0 0 0,0 0 0,0 0 0,0 1 0,-1-1 0,1 0 0,0 0 1,0 0-1,0 0 0,0 0 0,0 0 0,0 0 0,0 1 0,0-1 0,0 0 0,0 0 0,-1 0 0,1 0 1,0 0-1,0 1 0,0-1 0,-2 3 29,0 1 1,1 0-1,-1 0 1,1 0-1,-2 7 1,0 9 76,1 1 0,1-1 0,0 1 0,5 32 0,19 85 398,24 47 38,-45-180-705,-1-1 0,0 1 1,1-1-1,0 1 0,0-1 1,0 0-1,1 1 0,-1-1 1,1 0-1,0-1 1,0 1-1,4 3 0,-6-6-84,0-1-1,0 1 1,-1 0 0,1-1-1,0 0 1,0 1 0,0-1-1,0 1 1,0-1-1,0 0 1,0 0 0,1 1-1,16-3-1666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3 295 8770,'-3'-1'7326,"4"-1"-5157,8-3-1762,-8 4-361,4-1 78,-1 0 0,0-1 0,0 0 1,7-6-1,2-4-18,0-1 0,0 0 0,-1-1 0,15-23 1,-19 24-59,-1 0 0,9-21 0,-14 29-33,0 0 0,-1 1 0,1-1 0,-1 0 0,0 0 0,-1-1 0,0 1 0,1 0 0,-2-6 0,0 10 17,1-1 0,-1 1 0,0 0-1,1 0 1,-1 0 0,0 0 0,0 0-1,0 0 1,-1 0 0,1 0 0,0 1-1,-1-1 1,1 0 0,-1 1 0,1-1-1,-1 1 1,0 0 0,0-1 0,0 1-1,0 0 1,0 0 0,0 0 0,0 0-1,0 1 1,0-1 0,0 0 0,0 1 0,-5-1-1,4 1 49,-1-1 0,1 1 0,-1 0 0,0 0 0,1 1 0,-1-1 0,1 1-1,-1-1 1,1 1 0,-1 0 0,1 1 0,-1-1 0,1 0 0,0 1 0,0 0 0,0 0 0,-4 3-1,3-1-8,1 0-1,0 0 0,0 0 0,0 1 0,0-1 1,1 1-1,-1 0 0,1 0 0,0 0 0,1 0 0,-1 0 1,1 0-1,0 1 0,1-1 0,-1 0 0,1 10 1,0-6-4,1 0 1,0 0 0,0 0 0,1 0 0,0 0 0,1 0 0,0 0 0,0-1 0,5 9 0,-4-10-123,0 0 0,0-1 0,1 1 1,-1-1-1,2 0 0,-1-1 0,1 1 0,-1-1 1,2 0-1,-1 0 0,0-1 0,1 0 0,0 0 1,0-1-1,0 0 0,0 0 0,1 0 0,-1-1 1,1 0-1,11 1 0,6-2-505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6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44 254 12179,'81'13'4261,"-77"-12"-3912,0 0 0,0-1 1,0 1-1,0-1 0,1 0 1,-1 0-1,0-1 0,0 1 1,0-1-1,0 0 0,0 0 1,0-1-1,7-2 1,-7 1-153,0 0 1,0-1 0,0 0 0,0 1 0,0-1-1,-1-1 1,5-7 0,-2 4-126,-1 0 1,-1 0-1,1-1 1,-1 0-1,-1 0 1,0 0-1,4-17 1,-6 19-64,0 1 0,0 0 0,-1-1 0,0 1 0,0 0 0,0-1 0,-1 1 0,0 0 0,0-1 0,-1 1 0,1 0 1,-2 0-1,-2-6 0,3 9-14,0 0 1,0 0 0,0 0-1,-1 0 1,0 0 0,1 1 0,-1-1-1,0 1 1,0 0 0,-1 0-1,1 0 1,0 0 0,-1 1-1,-6-3 1,8 3-1,1 0 0,-1 1 0,0-1 1,0 1-1,0 0 0,0 0 0,0-1 0,1 1 0,-1 0 0,0 0 1,0 1-1,0-1 0,0 0 0,0 1 0,1-1 0,-1 1 0,0-1 1,0 1-1,1 0 0,-1 0 0,0 0 0,1 0 0,-1 0 1,1 0-1,-1 0 0,1 1 0,0-1 0,-1 1 0,1-1 0,0 0 1,-2 4-1,0 1 6,1 1-1,-1 0 1,1 0 0,0-1 0,1 1 0,0 0 0,0 1 0,0-1-1,1 8 1,1 10 98,5 30 0,-5-48-77,9 55 547,3 0 1,33 95-1,-44-152-513,4 10 139,-1-1-1,-1 1 1,-1 0-1,3 17 0,-6-31-175,0 1 0,0 0 0,0 0 0,0 0 0,-1-1 0,1 1-1,0 0 1,-1 0 0,1-1 0,-1 1 0,0 0 0,1-1 0,-1 1 0,0 0 0,0-1-1,0 1 1,0-1 0,0 0 0,0 1 0,-1-1 0,1 0 0,0 0 0,-1 0-1,1 1 1,-1-2 0,1 1 0,-1 0 0,0 0 0,1 0 0,-1-1 0,0 1 0,-2 0-1,-4 1 63,0-1 0,1 0 0,-1 0 0,0-1 0,-13-1 0,7 0-371,0 0 0,-1-1 0,1-1 0,0 0 0,-26-10 0,39 12 127,-1 0 0,0 1 0,0-1-1,1 0 1,-1 0 0,1-1 0,-1 1-1,1 0 1,0 0 0,-1-1-1,1 1 1,0-1 0,0 1 0,0-1-1,0 1 1,0-1 0,0 0-1,0 1 1,0-1 0,1 0 0,-1 0-1,0-2 1,1-3-106,1 1-1,-1-1 1,2-6-1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21085,'-4'15'576,"1"6"-80,2 17 448,10-4-360,7 1-152,8-6-168,2-2-56,4-7-120,0-6-160,5-7-688,-2-3-560,-1-8 768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8434,'14'52'10732,"-11"-38"-9887,0-1 0,1 0 1,0 0-1,11 21 0,-10-25-553,0-1 0,1 0 0,0 0 0,13 13 0,-16-18-235,0-1 0,0 1 0,0 0 0,0-1 0,0 0 0,1 0 0,-1 0 0,1-1 0,0 1 0,-1-1 0,1 1 0,0-1 0,0 0 0,0-1 0,4 1 0,-6-1-43,0 0 0,0 0 0,0 0 0,0-1 0,0 1 0,0-1 0,0 1 0,0-1 0,0 0 0,-1 0 0,1 0 0,0 0 0,-1 0 0,1 0 0,0 0 0,-1-1 0,1 1 0,-1 0 0,0-1 0,1 0 0,-1 1 0,2-4 0,1-3 8,-1 1 0,0-1 0,0 0 0,2-9 0,-3 9-7,4-11-282,-2-1 0,0 1 0,-1-1 0,0-26 0,-4 36-1174,1 10 1373,-1-1 0,1 1 0,0 0 0,0 0 1,-1 0-1,1 0 0,0 0 0,0 0 0,0 0 1,-1 0-1,1 0 0,0 0 0,0 0 0,-1 0 1,1 0-1,0 0 0,0 0 0,-1 0 0,1 0 1,0 0-1,0 0 0,-1 0 0,1 0 0,0 0 1,0 0-1,-1 0 0,1 0 0,0 1 0,0-1 0,-1 0 1,1 0-1,0 0 0,0 0 0,0 1 0,0-1 1,-1 0-1,-11 12-1366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67 214 9586,'4'18'4385,"-5"6"-1616,-3 2-721,5 0-280,-1 2-255,2-8-561,3-2-296,-5-9-472,0-3-136,0-7-640,0-9-464,1-13-1833,1-9 1785</inkml:trace>
  <inkml:trace contextRef="#ctx0" brushRef="#br0" timeOffset="1">1 1 10826,'8'13'4145,"4"7"-3225,2 4-143,4 0-425,-2-3-520,9-5-2113,7 0 1673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7618,'-1'0'9317,"9"16"-7851,0 0-875,1-1 0,0 0 0,2-1 0,11 14 0,-5-8 257,20 32 1,-27-35-453,0-1-1,-1 1 1,-2 1 0,12 34-1,-16-42-297,-1 1-1,0-1 1,-1 1-1,0 0 0,-1-1 1,0 1-1,-1 0 1,0 0-1,-1-1 1,-3 13-1,1-10-145,0-1-1,-1 1 1,-1-1-1,0 0 1,0-1 0,-1 1-1,-1-1 1,0-1 0,-1 1-1,0-1 1,0-1 0,-1 0-1,0 0 1,-18 11-1,25-18-233,1-1-1,-1 1 0,0-1 1,0 0-1,0 1 0,0-1 0,0-1 1,0 1-1,0 0 0,-1-1 0,-4 1 1,-7-4-739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9314,'-35'35'3745,"35"-35"-2193,2 0-48,3 2-175,-5-2-129,0 0-392,17 0-200,13 2-248,33-2-104,-28-3-152,-2-1-24,-2 4-328,-3-3-424,-12 1-1152,-7 2-1073,-14 8 1761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6:5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5825,'0'-4'3361,"8"4"-80,4-2-1001,4 1-271,4-4-249,4 3-400,1 0-208,3 0-367,0 0-137,-5 0-264,-3 2-112,-8 3-152,-7 0-32,-4-3-520,-3 1-328,0-1-857,1 0-551,0 0 1392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219 381 6289,'1'0'264,"0"0"0,-1 0 1,1 0-1,0 0 0,-1 0 0,1 0 0,0 0 0,0-1 0,-1 1 0,1 0 0,0-1 0,-1 1 0,1 0 0,-1-1 0,1 1 1,0-1-1,-1 1 0,1-1 0,-1 1 0,1-1 0,-1 0 0,1-1 72,0 1 1,0-1-1,0 1 1,-1-1-1,1 0 0,-1 0 1,1 1-1,0-4 1,-1 0-54,0 1 1,0-1-1,0 1 1,0-1 0,-1 0-1,-1-6 1,0 5-193,0 0-1,-1 0 1,1 0 0,-1 0 0,0 1 0,-1 0 0,1-1-1,-1 1 1,0 0 0,-1 1 0,1-1 0,-1 1 0,0 0-1,0 0 1,0 0 0,0 1 0,-1 0 0,1 0 0,-1 0-1,0 1 1,0-1 0,0 1 0,0 1 0,0-1 0,-9 0-1,8 1-39,0 1 0,1 0-1,-1 0 1,0 1 0,1 0-1,-12 3 1,15-4-32,0 1 1,1 1-1,-1-1 1,1 0-1,-1 0 1,1 1-1,-1 0 1,1-1-1,0 1 0,0 0 1,-1 0-1,2 0 1,-1 0-1,0 1 1,0-1-1,1 1 1,-1-1-1,-1 4 1,1 0 19,0 0 0,1 0 0,-1 0 1,1 1-1,0-1 0,0 7 0,3 39 280,-2-43-225,1 1 0,1-1-1,0 0 1,0 1 0,1-1-1,0 0 1,7 13 0,-9-19-79,0 0 0,1-1 0,0 0 0,-1 1 0,1-1 0,0 0 0,0 0 0,1 0 0,-1 0 0,0 0 0,1 0 0,-1-1 0,0 1 0,1-1 0,0 0 0,-1 0 0,1 0 0,0 0 0,0 0-1,0 0 1,0-1 0,-1 1 0,1-1 0,0 0 0,0 0 0,0 0 0,0 0 0,4-2 0,-4 2-11,0-1-1,1 0 0,-1-1 1,0 1-1,0-1 0,0 1 1,0-1-1,0 0 0,0 0 1,-1 0-1,1 0 0,0-1 1,-1 1-1,0-1 0,0 1 1,0-1-1,3-5 0,1-2-14,-1-1 0,0 0-1,7-20 1,-1-8-19,-2-1 1,-2 0-1,-1 0 1,-2 0-1,-3-73 1,-1 103 44,0 5 10,0-1 0,0 0 0,-1 0 0,1 0 0,-2 1 1,1-1-1,-3-8 0,1 31 424,2 21 52,2-1 0,2 0 0,13 67 0,-10-78-383,1-1-1,2 0 1,0 0 0,2-1 0,1 0 0,18 27 0,-25-43-319,0-1 0,8 8 0,-11-13-25,0 0-1,0 0 0,1 0 0,-1 0 1,1 0-1,-1-1 0,1 1 0,0-1 1,0 1-1,3 0 0,10-1-746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2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9506,'24'1'1837,"-11"-1"457,22-1-1,-32 1-2056,-1-1-1,1 1 1,-1-1 0,1 0-1,-1 0 1,1 0-1,-1 0 1,1 0 0,-1 0-1,0-1 1,0 1 0,0-1-1,0 0 1,0 1-1,0-1 1,3-4 0,0-1-11,1-1 1,-1 0-1,5-12 1,-2 5-19,-4 8-186,-1-1 0,1 0-1,-1 1 1,-1-1 0,1 0-1,-1 0 1,-1-1 0,1 1-1,-2 0 1,1-1 0,-1 1-1,0 0 1,-1-1 0,0 1 0,0 0-1,0 0 1,-1 0 0,-5-12-1,7 19-17,-1-1-1,1 1 1,-1-1-1,0 1 0,1 0 1,-1 0-1,0-1 1,0 1-1,0 0 1,0 0-1,0 0 0,0 0 1,0 0-1,0 0 1,0 0-1,0 0 1,-1 0-1,1 1 1,0-1-1,-1 0 0,1 1 1,-1-1-1,1 1 1,0-1-1,-1 1 1,1 0-1,-1 0 0,1 0 1,-1 0-1,1 0 1,-1 0-1,1 0 1,-3 1-1,0 0 15,1 0 0,0 0 0,0 0-1,1 0 1,-1 1 0,0-1 0,0 1 0,1 0-1,-1 0 1,1 0 0,-1 0 0,1 1 0,0-1 0,-3 4-1,0 3 43,1-1-1,-1 1 1,1-1-1,1 1 0,0 0 1,0 1-1,1-1 0,0 0 1,1 1-1,0-1 1,0 1-1,1-1 0,1 13 1,-1-15-27,1 1 0,1-1 0,-1 0 0,1 0-1,0 1 1,0-1 0,1-1 0,0 1 0,1 0 0,-1-1 0,1 1 0,0-1 0,1 0 0,-1-1 0,1 1 0,0-1 0,10 8 0,-12-11-81,-1-1 0,1 1 0,0 0 0,0-1 1,0 0-1,1 0 0,-1 0 0,0 0 0,0 0 1,1 0-1,-1-1 0,0 0 0,5 0 0,2-1-508,0 0 0,0 0 0,10-4 0,-11 3 168,31-7-526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72 258 6393,'0'0'3501,"0"0"445,4 0-2564,2-2-988,1-1 1,0 1-1,-1-1 1,0-1-1,1 1 1,-1-1-1,-1 0 1,1-1-1,9-8 1,-11 8-291,1 1-1,-1-1 1,-1 0 0,1-1 0,-1 1 0,1 0-1,-2-1 1,1 0 0,0 0 0,-1 0 0,0 0 0,-1 0-1,0 0 1,1 0 0,-2-1 0,1 1 0,-1-12-1,0 14-50,-1-1 0,1 0 0,-1 1 0,0-1 0,0 0 0,0 1 0,-1-1 0,1 1-1,-1 0 1,0-1 0,-1 1 0,1 0 0,-1 0 0,1 1 0,-1-1 0,0 0 0,-1 1-1,1 0 1,-1 0 0,1 0 0,-1 0 0,0 0 0,-5-2 0,8 4-25,0 1 0,0-1 0,-1 1 1,1-1-1,0 1 0,0-1 0,-1 1 0,1 0 0,0 0 1,-1-1-1,1 1 0,0 0 0,-1 0 0,1 1 1,0-1-1,-1 0 0,1 0 0,0 0 0,-1 1 1,1-1-1,0 1 0,0-1 0,-1 1 0,1 0 0,0-1 1,0 1-1,0 0 0,0 0 0,0 0 0,0 0 1,0 0-1,0 0 0,0 0 0,0 0 0,1 0 1,-2 2-1,-1 3 38,1-1 0,0 0 0,1 1 0,-1-1 1,1 1-1,0 0 0,0 8 0,0 13 132,1 0-1,2 0 1,8 46 0,27 78 718,-9-66-270,10 38 323,-37-119-935,7 35 252,-8-36-255,0 0 1,0 0 0,0 0-1,0 0 1,0 0-1,-1 0 1,1 0-1,-1 0 1,0 0-1,-2 5 1,3-7-19,-1 0 0,0 1-1,-1-1 1,1 0 0,0 0 0,0 0-1,0 0 1,-1 0 0,1 0 0,-1 0-1,1 0 1,-1 0 0,1-1 0,-1 1 0,1 0-1,-1-1 1,1 0 0,-1 1 0,0-1-1,1 0 1,-1 0 0,0 0 0,-2 0 0,-4 0-71,0-1 1,0 1 0,-11-4-1,11 2-225,1-1-1,-1 1 1,1-1 0,-1-1-1,1 1 1,0-1-1,0 0 1,1-1 0,-7-5-1,10 7 86,0 1-1,0-1 1,1 0 0,-1 0-1,1 0 1,-1 0-1,1 0 1,0 0 0,0-1-1,1 1 1,-1-1-1,1 1 1,0-1 0,0 0-1,0 1 1,0-1-1,0 0 1,1 0 0,0 0-1,0 0 1,0-4-1,2 0 48,0 0 0,1 0 0,3-7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9530,'-9'18'4809,"-10"6"-1176,1 8-2025,0 4-39,9 8-465,8 0-200,9 1-448,9-5-168,3-2-168,1-3-40,0-8-40,-2-5-184,-7-10-696,4-2-528,11-10 784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11 221 10914,'-2'3'535,"1"1"-1,-1-1 0,1 0 0,0 0 1,0 1-1,0-1 0,1 0 0,-1 1 1,1-1-1,0 1 0,0-1 0,0 5 1,1-2-67,0 0 1,1-1-1,-1 1 1,1-1 0,0 1-1,1-1 1,3 6 0,-4-7-230,1 0 0,0 0 0,0 0 0,0 0 0,1-1 0,-1 0 0,1 1 0,0-1 0,0 0 0,0-1-1,0 1 1,9 3 0,-11-5-189,1 0 0,-1 0 0,1 0 0,-1-1 0,1 1 0,0-1 0,-1 1 0,1-1 0,0 0 0,0 0 0,-1 0 0,1-1 0,0 1 0,-1-1 0,1 1 0,0-1 0,-1 0 0,1 0 0,-1 0-1,1 0 1,-1 0 0,0-1 0,1 1 0,3-4 0,-2 1-27,0 0 0,-1-1 0,0 0-1,1 1 1,-1-1 0,-1 0 0,1 0-1,-1 0 1,0-1 0,0 1 0,2-10 0,-3 5-329,1 1 1,-1-1 0,-1 0 0,1 0 0,-2 1-1,-1-12 1,2 20 27,0 0 0,0-1 0,0 1-1,-1 0 1,1-1 0,0 1 0,-1 0-1,1 0 1,-1-1 0,0 1 0,1 0 0,-1 0-1,0 0 1,0 0 0,0 0 0,1 0 0,-3-1-1,-3 0-1482</inkml:trace>
  <inkml:trace contextRef="#ctx0" brushRef="#br0" timeOffset="1">240 1 9834,'9'5'3818,"15"14"0,22 25-761,-37-34-2417,13 12 201,-2 1-1,0 0 1,-1 2 0,21 37-1,-34-51-662,-1 0 0,0 1 0,0 0 0,-2-1 0,5 24 0,-7-26-109,0-1 0,-1 1 0,0 0 0,0-1 0,-1 1 0,0 0 0,0-1 0,-1 1 0,-4 10 0,3-11-133,1-1 0,-2 0-1,1-1 1,-1 1 0,0-1-1,-5 7 1,7-10-224,0-1 0,0 0 1,-1 0-1,1 0 0,-1 0 1,-5 3-1,6-4-268,-1 1-1,1-2 1,-1 1 0,1 0 0,-1 0-1,0-1 1,1 1 0,-1-1 0,-3 0-1,-7 0-1572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14459,'-8'1'5769,"10"2"-3424,-1-3-1065,-1 0-176,0-1-183,0-1-345,0 1-176,0 0-872,0-1-361,0 1 505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9282,'0'0'262,"1"0"-1,-1 0 1,1 0-1,0 0 1,-1 0-1,1 0 1,-1 0-1,1 1 1,-1-1-1,1 0 1,-1 0-1,1 1 1,-1-1-1,1 0 1,-1 1 0,1-1-1,-1 0 1,1 1-1,-1-1 1,0 1-1,1 0 1,6 13 1418,-6-10-1131,9 21 397,-2 1 0,-1 0 1,-1 0-1,-1 1 0,2 30 0,-1 59 108,1 17-287,-5-112-680,0-3 36,0 31 0,-5-39-101,3-10-26,0 0 1,0 0 0,0 0 0,0 0 0,0 0 0,0 0 0,-1 0 0,1 0 0,0 0 0,0 0 0,0 0 0,0 0 0,0 0 0,0 0 0,0 0 0,-1 0 0,1 0 0,0 0 0,0 0 0,0 0-1,0 0 1,0 0 0,0 0 0,0 0 0,0 0 0,-1-1 0,1 1 0,0 0 0,0 0 0,0 0 0,0 0 0,0 0 0,0 0 0,0 0 0,0 0 0,0 0 0,0-1 0,0 1 0,0 0-1,0 0 1,-1-2-28,0 1 1,1-1-1,-1 1 0,1-1 0,-1 1 0,1-1 0,0 0 0,-1 1 0,1-1 0,0-2 0,4-20-202,2 0 1,0 0-1,1 1 1,15-33-1,-21 54 235,0-1 0,0 1 0,0-1-1,1 1 1,-1 0 0,1 0 0,-1 0 0,1-1 0,0 2 0,0-1-1,0 0 1,4-3 0,-5 4 14,1 1-1,0-1 1,-1 0-1,1 1 1,0-1 0,-1 1-1,1 0 1,0-1-1,0 1 1,0 0 0,-1 0-1,1 0 1,0 0-1,0 0 1,0 1 0,-1-1-1,1 1 1,0-1-1,2 2 1,1 0 68,-1 0-1,0 1 1,0 0 0,0 0-1,0 0 1,-1 0 0,1 1-1,-1-1 1,0 1 0,0 0-1,0 0 1,3 6-1,2 4 304,0 2-1,6 18 0,-10-23-361,-1 0 0,-1 1-1,0-1 1,0 1 0,-1 0 0,-1 22 0,0-27-378,0-3-21,0-4 286,-1 0 1,1 1-1,0-1 0,0 1 0,0-1 0,0 0 0,0 1 0,0-1 1,0 1-1,1-1 0,-1 0 0,0 1 0,0-1 0,0 1 0,0-1 1,0 0-1,1 1 0,-1-1 0,0 0 0,0 1 0,1-1 0,-1 0 0,0 1 1,0-1-1,1 0 0,-1 1 0,0-1 0,1 0 0,12 7-797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3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86 4377,'-2'-2'4653,"-2"-10"-1989,0 3-1371,1 4-728,1 0 0,-1 0 1,0 1-1,-1-1 0,1 0 0,-1 1 1,-7-6-1,9 8-380,0 0 0,-1 0 0,1 0 1,-1 1-1,0-1 0,1 1 0,-1 0 0,0-1 0,0 1 0,0 0 0,0 1 1,0-1-1,0 1 0,0-1 0,-6 1 0,8 0-120,-1 0 0,1 0 0,-1 1 0,1-1-1,0 1 1,-1-1 0,1 1 0,-1-1 0,1 1 0,0 0 0,0 0-1,-1-1 1,1 1 0,0 0 0,0 0 0,0 0 0,-1 2 0,0 0 34,0-1 1,0 1-1,1 0 1,-1 0 0,1 0-1,0 0 1,-2 5-1,1 4 122,0 1 0,0-1 0,1 14 0,0-22-167,1 4-6,0-1 0,0 1 1,0-1-1,1 0 0,0 1 0,3 7 0,-4-13-47,1 0 0,-1 0 0,1-1-1,0 1 1,0-1 0,0 1 0,0 0 0,0-1-1,0 1 1,0-1 0,1 0 0,-1 0 0,0 1 0,1-1-1,-1 0 1,1 0 0,-1 0 0,1 0 0,0 0-1,-1-1 1,1 1 0,0 0 0,0-1 0,-1 1-1,1-1 1,0 0 0,0 0 0,0 0 0,2 0-1,-1 0 1,0 0-1,0 0 0,0-1 0,1 1 0,-1-1 0,-1 0 0,1 0 1,0 0-1,0-1 0,4-1 0,1-3 3,0 1 0,7-8 0,-9 8 3,0 0-1,0 0 1,0 1 0,9-5-1,-15 9-4,0 0 0,1 0 1,-1 0-1,0 0 0,1-1 0,-1 1 0,0 0 1,1 0-1,-1 0 0,0 0 0,1 0 0,-1 0 0,0 0 1,1 0-1,-1 0 0,1 0 0,-1 0 0,0 0 1,1 0-1,-1 1 0,0-1 0,1 0 0,-1 0 0,0 0 1,0 0-1,1 0 0,-1 1 0,0-1 0,1 0 1,-1 0-1,0 1 0,0-1 0,1 0 0,-1 0 1,0 1-1,0-1 0,0 0 0,0 1 0,1-1 0,-1 0 1,0 1-1,0-1 0,0 0 0,0 1 0,0 0 1,2 18 75,-2-17-65,-7 47-145,7-45-1060,3-6-12,7-7 327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10370,'10'-16'5053,"1"2"-3245,-5 7-670,-6 7-1072,0 0 0,0 0-1,0 0 1,0 0 0,0-1-1,0 1 1,0 0 0,0 0-1,0 0 1,0 0 0,0 0 0,0 0-1,1 0 1,-1-1 0,0 1-1,0 0 1,0 0 0,0 0-1,0 0 1,0 0 0,0 0-1,1 0 1,-1 0 0,0 0-1,0 0 1,0 0 0,0 0 0,0 0-1,1 0 1,-1 0 0,0 0-1,0 0 1,0 0 0,0 0-1,0 0 1,0 0 0,1 0-1,-1 0 1,0 0 0,0 0-1,0 0 1,0 0 0,0 0 0,0 0-1,1 0 1,-1 1 0,0-1-1,0 0 1,0 0 0,0 0-1,0 0 1,0 0 0,0 0-1,0 0 1,0 1 0,1-1-1,-1 0 1,2 10 3112,2 10-2689,2 0 0,13 36-1,-16-50-402,0 1-1,0-1 1,1 0-1,0 0 1,0 0-1,7 7 1,-8-10-63,-1 0 0,1-1 0,0 0 0,0 1 0,0-1 0,0 0 0,0-1 0,1 1 1,-1 0-1,1-1 0,-1 0 0,6 1 0,-8-1-20,1-1 1,-1 0-1,1 0 0,-1 0 1,1 0-1,-1 0 0,1 0 0,-1 0 1,1-1-1,-1 1 0,1 0 1,-1-1-1,1 1 0,-1-1 1,0 0-1,1 1 0,-1-1 1,0 0-1,0 0 0,1 0 1,-1 0-1,0 0 0,0 0 1,0 0-1,0 0 0,1-2 1,1-3 3,0 0 1,0 0-1,0-1 0,3-11 1,-5 15-7,15-68-166,-5 21-342,2-7-1428,-12 47 1056,-2 8 80,0 4-1203,-4 13 787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6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 10290,'-7'-8'4393,"1"8"-2288,2 3-9,0 20-416,2 9-231,-3 12-529,1 10-192,0 5-216,0-4-80,11-5-104,6-10-64,10-14-144,3-6-48,3-17-360,5-7-272,2-19-880,0-7-576,-5-8 1239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6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65 12931,'-2'0'5129,"3"-2"-3329,11 0-39,5 0-489,6-1-192,13-2-504,5-3-176,7-8-232,-3 4-40,0 3-440,-1 3-504,-10 12 528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 6401,'-37'33'3104,"37"-33"-2967,0 1-1,-1-1 1,1 1 0,-1-1 0,1 0 0,-1 1 0,1-1-1,-1 1 1,1-1 0,-1 0 0,1 0 0,-1 1 0,0-1 0,1 0-1,-1 0 1,1 0 0,-1 0 0,0 0 0,1 0 0,-1 0-1,0 0 1,1 0 0,-1 0 0,1 0 0,-1 0 0,0 0 0,0 0-1,1-1-42,0 1 0,0 0 0,0 0 0,0 0 0,0 0-1,0 0 1,-1-1 0,1 1 0,0 0 0,0 0 0,0 0-1,0-1 1,0 1 0,0 0 0,0 0 0,0 0 0,0 0-1,0-1 1,0 1 0,0 0 0,1 0 0,-1 0 0,0 0-1,0-1 1,0 1 0,0 0 0,0 0 0,0 0 0,0 0-1,0 0 1,0-1 0,1 1 0,-1 0 0,0 0 0,0 0-1,0 0 1,0 0 0,0 0 0,1 0 0,-1 0 0,0-1-1,0 1 1,0 0 0,0 0 0,0 0 0,1 0 0,-1 0-1,0 0 1,0 0 0,0 0 0,1 0 0,-1 0 0,0 0-1,0 0 1,0 0 0,0 0 0,1 0 0,68-3 1009,-12 2-633,-38-1-247,29-7 0,-34 6-168,1 1 0,0 0 1,21-1-1,-17 2 2,-19 1-56,1 0-1,-1 0 1,0 0-1,0 0 1,0 0 0,0 0-1,0 0 1,0 0-1,0 0 1,0 0-1,0 0 1,0 0 0,0 0-1,0 0 1,0 0-1,0 0 1,0 0-1,1 0 1,-1 0 0,0 0-1,0 0 1,0 0-1,0 0 1,0 0-1,0 0 1,0 0 0,0 0-1,0 0 1,0 0-1,0 0 1,0 0-1,0 0 1,0 0 0,0 0-1,0 0 1,0 0-1,1 0 1,-1 0 0,0 0-1,0 0 1,0 0-1,0-1 1,0 1-1,0 0 1,0 0 0,0 0-1,0 0 1,0 0-1,0 0 1,0 0-1,0 0 1,0 0 0,0 0-1,0 0 1,0 0-1,0 0 1,0 0-1,0-1 1,0 1 0,0 0-1,-11-2 4,-21 0 2,-43 2 0,12 0 93,55 0-76,-8-1 211,0 1 1,0 1-1,-30 5 0,45-6-215,1 0 0,-1 0 0,1 0 0,0 0 0,-1 1 0,1-1 0,-1 0 0,1 0 0,0 0 0,-1 0 0,1 1 0,0-1 0,-1 0-1,1 0 1,0 1 0,0-1 0,-1 0 0,1 0 0,0 1 0,0-1 0,-1 0 0,1 1 0,0-1 0,0 0 0,0 1 0,0 0-8,0-1 1,0 0-1,0 1 1,0-1-1,0 0 0,0 0 1,1 1-1,-1-1 1,0 0-1,0 0 0,1 1 1,-1-1-1,0 0 1,0 0-1,1 0 0,-1 1 1,0-1-1,0 0 1,1 0-1,-1 0 0,0 0 1,1 0-1,-1 0 1,0 1-1,0-1 0,1 0 1,-1 0-1,0 0 1,1 0-1,21 1 98,-1 0 1,0-1-1,1-1 1,31-6-1,32-2 173,-65 8-191,-16 0-58,0 1 1,1 0 0,-1 0-1,8 1 1,-12-1-40,0 0 0,0 0-1,1 0 1,-1 0 0,0 0 0,0 0-1,0 0 1,0 0 0,0 0 0,0 0 0,0 0-1,0 0 1,0 0 0,0 0 0,1 0-1,-1 0 1,0 0 0,0 0 0,0 0-1,0 0 1,0 0 0,0 0 0,0 0-1,0 0 1,0 0 0,0 0 0,0 0-1,0 0 1,1 0 0,-1 0 0,0 0-1,0 0 1,0 1 0,0-1 0,0 0 0,0 0-1,0 0 1,0 0 0,0 0 0,0 0-1,0 0 1,0 0 0,0 0 0,0 0-1,0 0 1,0 1 0,0-1 0,0 0-1,0 0 1,0 0 0,0 0 0,0 0-1,0 0 1,0 0 0,0 0 0,-5 2-2704,-3-2 1928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14 5729,'-55'7'2940,"52"-7"-2339,1 1 1,-1-1-1,0 0 1,0 0-1,1 0 1,-1 0-1,0 0 1,1 0 0,-1-1-1,0 0 1,1 1-1,-6-3 1,8 3-544,0 0-1,0-1 1,0 1 0,0 0-1,0 0 1,0 0-1,0 0 1,0-1 0,0 1-1,0 0 1,0 0 0,0 0-1,0 0 1,0-1 0,0 1-1,0 0 1,0 0 0,0 0-1,0 0 1,0-1 0,0 1-1,1 0 1,-1 0 0,0 0-1,0 0 1,0 0 0,0-1-1,0 1 1,0 0 0,0 0-1,1 0 1,-1 0 0,0 0-1,0 0 1,0 0 0,0 0-1,1 0 1,0-1 48,1 1-1,-1-1 1,1 1-1,-1 0 1,1 0-1,0 0 1,-1 0-1,1 0 1,1 0-1,6 0 214,84-3 770,117-3-366,-3 16-628,-168-2-523,-35-7-1532,-6 0 1034,-4 0-3930,4-1 3292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0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 6201,'0'-1'520,"-1"1"0,1-1 1,0 1-1,-1 0 0,1-1 0,0 1 0,-1-1 0,1 1 0,0 0 0,-1-1 0,1 1 0,-1 0 0,1-1 0,0 1 0,-1 0 0,1-1 1,-1 1-1,1 0 0,-2 0 0,2-1-374,-1 1 1,1 0 0,0 0-1,-1 0 1,1 0 0,-1 0 0,1-1-1,0 1 1,-1 0 0,1 0-1,0 0 1,-1 0 0,1 0-1,-1 0 1,1 0 0,0 0-1,-1 0 1,1 1 0,-1-1-1,1 0 1,0 0 0,-1 0-1,1 0 1,0 0 0,-1 1-1,1-1 1,0 0 0,-1 0-1,1 1 1,-2 3-100,2-3-39,0-1-1,0 1 0,0-1 0,0 1 0,0-1 0,-1 1 0,1-1 0,0 1 0,0-1 0,-1 1 0,1-1 0,0 1 0,-1-1 0,1 0 0,0 1 0,-1-1 0,1 1 0,0-1 0,-1 0 0,1 1 0,-1-1 0,1 0 0,-1 0 0,1 1 0,-1-1 0,0 0 1,0 2 36,0 0 1,1 0 0,-1 0 0,0 0 0,1 0 0,0 0 0,-1 1 0,1 1 0,0 0 7,-1 15 22,1-18-67,0-1 1,0 1-1,0-1 1,0 1 0,0-1-1,0 1 1,0-1-1,0 1 1,0-1-1,0 1 1,0-1 0,-1 1-1,1-1 1,0 0-1,0 1 1,0-1 0,-1 1-1,1-1 1,0 0-1,-1 1 1,1-1-1,0 0 1,-1 1 0,1-1-1,-1 0 1,0 1-1,0 1 148,-1 0 0,1 0 0,-1 0 0,1 1 0,0-1 0,-1 4 0,1-4-130,1 0 0,0 0 0,0-1 1,-1 1-1,1 0 0,1-1 0,-1 1 0,0 0 1,0 0-1,1 2 0,1 0 3,0 0-1,0 0 1,0 0-1,0 0 1,4 4-1,1 1 6,0 0 0,1 0-1,0-1 1,0 0-1,1 0 1,17 11-1,76 35 159,-15-9-95,-69-34-70,1 1 0,23 20-1,-37-28-12,-1 0 0,1 1 0,-1 0 0,0 0-1,5 7 1,-7-9-2,-1-1-1,0 0 1,0 1-1,0-1 1,0 1-1,0-1 1,-1 1-1,1-1 0,-1 1 1,0-1-1,0 1 1,1-1-1,-1 1 1,-1 0-1,1-1 1,-1 4-1,-1-1 16,0 0 0,0 1 1,-1-1-1,1 0 0,-1-1 0,0 1 0,-1 0 0,1-1 0,-1 0 0,0 1 1,0-2-1,-6 6 0,-8 4 74,-32 20 0,50-33-100,-21 11 64,-1-1-1,-41 14 1,-15 6 92,77-30-152,-1 1 1,1-1-1,-1 1 0,1 0 0,0 0 1,-1 0-1,1 0 0,0 0 0,0 0 1,0 0-1,0 0 0,0 0 1,0 0-1,-1 3 0,2-4-4,0 0 0,0 0 1,0 0-1,0 0 0,-1 0 0,1 0 0,0 0 0,0 0 0,0 0 1,0 0-1,0 1 0,0-1 0,0 0 0,0 0 0,0 0 0,0 0 1,0 0-1,0 0 0,0 0 0,1 0 0,-1 0 0,0 1 0,0-1 1,0 0-1,0 0 0,0 0 0,0 0 0,0 0 0,0 0 0,0 0 1,0 0-1,0 0 0,0 0 0,0 0 0,0 0 0,0 0 0,1 1 1,-1-1-1,0 0 0,0 0 0,0 0 0,0 0 0,0 0 1,0 0-1,0 0 0,0 0 0,0 0 0,0 0 0,1 0 0,-1 0 1,0 0-1,0 0 0,0 0 0,0 0 0,10 1 3,0 0-1,0-1 1,18-1 0,-2 0 11,249-16 66,-274 17-85,85-6-31,-72 6-497,-1 0 0,1 1 0,0 1 0,15 3 1,-11-1-259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 5817,'-7'2'8852,"2"3"-6474,-1 15-2157,6-19 89,0 0-286,-2 3 122,1 1 0,0-1 0,0 1-1,0-1 1,1 1 0,0 0 0,0 0 0,0-1 0,0 1 0,1 0 0,0-1 0,0 1 0,0-1-1,0 1 1,4 7 0,0-3 91,0 0 0,1-1-1,0 1 1,0-2 0,0 1 0,14 11-1,-17-16-199,0-1 0,0 1-1,0-1 1,1 0-1,-1 0 1,1 0 0,-1-1-1,1 1 1,-1-1 0,1 0-1,0 0 1,0 0 0,-1-1-1,1 1 1,0-1 0,0 0-1,0 0 1,0 0 0,0-1-1,-1 1 1,5-2-1,-2 0-26,0 1 0,-1-2-1,1 1 1,-1-1 0,0 1-1,1-1 1,-1-1 0,0 1-1,-1-1 1,1 0 0,-1 0-1,5-6 1,-4 4-3,0 0 1,-1 0-1,0-1 1,0 0-1,-1 1 1,0-1-1,0-1 1,0 1-1,-1 0 1,0-1-1,-1 1 1,1-11-1,-1 1 10,0 8 4,-1 1 0,-1-13 0,-1 16 28,1 7 28,-1 10 59,1 2 34,1 1 0,3 17 1,-1-12-40,0-6-51,1 1-1,4 14 0,-6-25-114,0-1 0,1 1 1,-1-1-1,1 1 1,-1-1-1,1 0 0,4 5 1,-5-7-44,0 0 0,0 0 1,0 0-1,0 0 1,0 0-1,0 0 1,0 0-1,0-1 0,0 1 1,0 0-1,1-1 1,-1 1-1,0-1 1,0 0-1,1 1 0,-1-1 1,0 0-1,1 0 1,-1 0-1,0 0 1,1 0-1,-1 0 0,0 0 1,2 0-1,20-10-569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12115,'-2'4'4897,"1"-4"-3081,1 2-296,0 2-615,0-1-321,3 2-1048,1 1-657,-2-2 681</inkml:trace>
  <inkml:trace contextRef="#ctx0" brushRef="#br0" timeOffset="1">50 116 9210,'-3'34'4057,"5"-34"-1857,3 5-327,-1-1-617,4-4-336,3 0-968,-3-7-504,6 2-4409,0-4 3481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10042,'11'13'6336,"-9"-11"-5860,0 0 0,-1 0 0,1 0 0,-1 0 0,0 0 0,1 0 0,1 3 0,2 10 262,1-1 0,1-1 0,0 1 0,1-1 0,12 16 0,-16-24-655,0 0 1,1 0 0,0 0-1,0-1 1,0 0-1,0 0 1,1 0 0,0 0-1,-1-1 1,1 0 0,1 0-1,-1-1 1,0 1 0,9 1-1,-14-4-74,1 0 0,-1 0 0,1 1 0,-1-1 0,1 0 0,-1 0 0,1-1 0,-1 1 0,1 0 0,-1 0 0,0-1 0,1 1 0,-1-1-1,1 1 1,-1-1 0,0 1 0,0-1 0,1 0 0,-1 0 0,2-1 0,0-2-2,0 1-1,0-1 1,-1 1 0,1-1-1,2-5 1,0-1-71,-2 4-80,0 1 1,-1 0-1,0-1 0,0 0 0,0 1 0,1-7 1,3-38-2275,-4 30 1237,3-9 190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22 6401,'-3'5'1073,"-1"-2"5692,-1-1-676,3-1-5862,0 1 0,0-1 0,1 1 0,-1 0 0,1 0 0,-1-1 0,1 1-1,-2 4 1,0-2 103,1-8-42,-5-11 1016,7 15-1047,0 2-9,3 78 267,-2-77-507,-1 1 0,1 0 0,0 0 0,0-1 0,0 1 0,0 0 0,1-1 0,0 1 0,-1-1 0,1 1 0,0-1 0,1 0 0,-1 0 0,1 0 0,-1 0 0,1-1 0,0 1 0,0-1 0,0 1 0,0-1 0,0 0 0,1 0 0,-1 0 0,1-1 0,-1 1 0,1-1 0,0 0 0,-1 0 0,1 0 0,0 0 0,0-1 0,0 0 0,0 0 0,-1 0 0,1 0 0,6-1 0,-2-1-95,-1 0 0,1-1 0,-1 1 0,0-1-1,0-1 1,0 0 0,0 0 0,0 0 0,-1 0 0,0-1-1,0 0 1,5-7 0,-6 8-33,0-1-1,-1-1 1,0 1-1,-1 0 1,1-1-1,-1 0 1,0 0-1,0 0 1,-1 0-1,0-1 1,0 1-1,0-1 1,-1 1-1,1-12 1,-2 15 108,0 1 0,0-1 1,0 0-1,-1 0 0,1 0 1,-1 0-1,0 0 1,-1-3-1,2 5 18,-1 0 0,1 0 1,-1 0-1,1 0 0,-1 0 0,0 0 0,1 0 0,-1 1 1,0-1-1,1 0 0,-1 1 0,0-1 0,0 0 0,0 1 1,0-1-1,1 1 0,-1-1 0,0 1 0,0 0 0,0-1 1,0 1-1,0 0 0,0 0 0,0-1 0,-2 1 1,2 0 9,0 0 0,1 0 1,-1 1-1,0-1 0,0 0 1,0 0-1,1 1 0,-1-1 1,0 0-1,1 1 1,-1-1-1,0 1 0,0-1 1,1 1-1,-1-1 0,1 1 1,-1-1-1,0 1 1,1 0-1,0-1 0,-1 1 1,1 0-1,-1-1 0,1 1 1,0 0-1,-1 0 1,1-1-1,0 1 0,-1 1 1,0 2 72,1 0 0,-1 0 0,0 0 0,1 5 0,0-9-83,0 9 127,0-1-1,1 0 0,0 1 0,0-1 0,1 1 0,0-1 1,4 9-1,-5-13-160,1-1 0,-1 1 1,1-1-1,0 1 0,0-1 1,0 0-1,0 0 0,1 0 0,-1 0 1,1 0-1,0-1 0,0 1 1,-1-1-1,2 0 0,-1 0 1,0 0-1,7 3 0,-8-4-196,0-1-1,1 1 1,-1-1-1,0 0 1,1 1-1,-1-1 1,0 0-1,1-1 1,-1 1-1,0 0 0,0-1 1,1 1-1,-1-1 1,0 0-1,0 1 1,4-3-1,4-6-467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9986,'7'12'4821,"7"21"-1,-12-29-4316,-1 1 1,1 0-1,-1 0 0,-1 0 0,1-1 1,-1 1-1,0 8 0,-1-5-578,0-1 0,-1 0 0,-4 13 0,8-22-270,-1 0-1,1 0 1,0 0 0,0 0 0,-1 1-1,1-1 1,0 1 0,3-2 0,15-12-40,55-68-616,-70 77 990,-3 2 44,1 1 1,0-1 0,0 1 0,6-5 0,-9 8 5,1 0 0,-1-1 1,1 1-1,0-1 0,-1 1 0,1 0 1,-1 0-1,1-1 0,0 1 0,-1 0 1,1 0-1,0 0 0,-1 0 0,1 0 1,0-1-1,-1 1 0,1 1 0,0-1 1,-1 0-1,1 0 0,0 0 0,-1 0 1,1 0-1,-1 0 0,1 1 1,0-1-1,-1 0 0,1 1 0,-1-1 1,1 0-1,0 1 0,-1-1 0,1 1 1,-1-1-1,0 1 0,2 0 0,0 2 163,-1-1-1,1 1 0,0 0 0,-1 0 0,0 0 0,1 0 0,-1 0 0,0 1 0,-1-1 1,1 0-1,-1 0 0,1 5 0,-1 6 398,-1 23 1,0-23-389,0-4-165,0 11 52,2-12-1578,11-24 1024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26 4401,'0'0'290,"1"-1"0,-1 0 0,0 1 0,0-1 0,0 1 0,0-1 0,0 1-1,0-1 1,0 1 0,0-1 0,0 1 0,0-1 0,0 1 0,0-1 0,-1 1 0,1-1 0,0 1 0,0-1 0,0 1 0,-1-1 0,1 1 0,0-1 0,-1 1 0,0-1-1,-2-8 2569,3 9-2763,0 0 1,0 0-1,0-1 0,-1 1 1,1 0-1,0 0 0,0 0 1,0 0-1,0-1 0,0 1 1,0 0-1,0 0 0,0 0 1,0 0-1,0-1 0,-1 1 1,1 0-1,0 0 0,0 0 1,0 0-1,0 0 0,0 0 1,-1 0-1,1 0 0,0-1 1,0 1-1,0 0 0,0 0 1,-1 0-1,1 0 0,0 0 1,0 0-1,0 0 0,0 0 1,-1 0-1,1 0 0,0 0 1,0 0-1,0 0 0,-1 0 1,1 0-1,0 0 0,0 1 1,-11 3 1953,-10 14-1626,-18 25-72,37-40-312,-1 0 1,1 1 0,-1 0-1,1-1 1,0 1 0,1 0-1,-1 0 1,1 0 0,-1 0-1,1 0 1,-1 8 0,2-9-16,0 1 1,0 0 0,1-1-1,-1 1 1,1-1 0,0 1 0,-1 0-1,2-1 1,-1 0 0,0 1-1,3 3 1,3 3-18,-1-1 0,2 0 0,-1 0 0,1-1 0,0 0 0,17 12 0,-23-19-232,1 1-1,0 0 1,-1-1 0,1 0-1,0 1 1,0-1-1,0 0 1,0 0 0,0-1-1,0 1 1,0-1 0,0 1-1,0-1 1,0 0-1,1 0 1,-1-1 0,5 0-1,17-3-1107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35 279 5145,'-25'-4'3473,"15"2"552,10 4-1489,3 0-663,0-2-185,-3 0-480,0 0-312,4 0-447,20 0-201,34-2-544,-26-6-537,12-4 537</inkml:trace>
  <inkml:trace contextRef="#ctx0" brushRef="#br0" timeOffset="1">227 5 10442,'-4'0'4385,"12"0"-2312,1-2-545,8 0-496,5 2-272,5 0-496,7 1-120,-6-1-136,-2 0-440,-7 1 312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8738,'-3'22'3897,"6"3"-1689,4 6-519,-2 11-401,0-1-184,2 7-392,1-4-192,3-10-256,-2-3-64,1-12-624,1-2-576,-4-14 624</inkml:trace>
  <inkml:trace contextRef="#ctx0" brushRef="#br0" timeOffset="1">38 179 7282,'0'6'3800,"12"1"-663,3-4-904,5-2-641,4-1-296,3-4-584,2 1-304,3 2-344,-1 1-384,-6-1-1032,-4-1-1080,-18 1 1439</inkml:trace>
  <inkml:trace contextRef="#ctx0" brushRef="#br0" timeOffset="2">76 317 5217,'-11'9'3457,"6"1"320,9-2-1737,5-4-103,10-4-313,4 1-264,5-6-584,2 2-248,1-1-336,-1-3-184,2 6-808,-2-2-456,-12 3 696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5953,'0'-1'371,"1"0"-1,-1 0 1,1 0 0,-1 0-1,1 0 1,0 0-1,-1 1 1,1-1-1,0 0 1,0 0 0,0 1-1,-1-1 1,2 0-1,4 3 1531,-1 8-460,-2 2-768,0 0-1,-1 1 1,0 0-1,-1-1 1,-1 19 0,1-15-227,0 128 1837,2 69-671,3-150-1354,-5-59-346,0-5-12,2-13-109,2-19-77,-4 20 263,3-14-55,7-35 1,-9 55 69,0 0 0,1 0 1,-1 0-1,1 0 1,0 0-1,1 1 1,0-1-1,0 1 0,10-11 1,-12 15 27,0 0 0,0 0 1,0 0-1,0 1 0,1-1 0,-1 0 1,1 1-1,-1 0 0,1-1 0,0 1 1,-1 0-1,1 0 0,0 1 0,0-1 1,0 0-1,0 1 0,0 0 0,0 0 1,-1 0-1,1 0 0,0 0 0,0 0 1,0 1-1,0 0 0,0-1 0,0 1 1,-1 0-1,1 0 0,4 3 1,-1 0 51,1 0 0,-1 0 0,0 1 0,-1 0 0,1 0 1,-1 1-1,0 0 0,0 0 0,-1 0 0,5 8 0,3 6 198,-3-5 7,0 0 0,6 17 0,-13-27-236,0 0 1,-1 0-1,1 0 1,-1 1-1,0-1 1,-1 0-1,1 1 0,-1-1 1,0 1-1,-2 8 1,2-11-45,-2 9-615,2-11 559,0-1-1,0 0 1,0 0 0,0 1-1,0-1 1,0 0-1,0 1 1,0-1 0,0 0-1,0 0 1,0 1 0,0-1-1,0 0 1,0 0-1,1 1 1,-1-1 0,0 0-1,0 0 1,0 1 0,0-1-1,1 0 1,-1 0 0,0 0-1,0 1 1,0-1-1,1 0 1,-1 0 0,0 0-1,0 0 1,0 1 0,1-1-1,-1 0 1,1 0-1,7-3-778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10218,'0'0'409,"-1"0"1,1 0-1,-1 0 0,1 1 1,-1-1-1,1 0 0,0 0 1,-1 0-1,1 0 0,-1 0 1,1 0-1,0 1 0,-1-1 1,1 0-1,-1 0 0,1 1 0,0-1 1,-1 0-1,1 0 0,0 1 1,0-1-1,-1 0 0,1 1 1,-5 12 718,-1 6-389,-2-3-335,5-12-286,0 1 0,1-1 1,-1 1-1,1 0 0,0-1 0,1 1 1,-1 0-1,1 1 0,0-1 0,0 0 1,0 9-1,1-11-43,0 1-1,1 0 1,-1 0 0,1 0 0,0-1-1,0 1 1,0 0 0,1-1 0,-1 1-1,1-1 1,0 0 0,0 1 0,0-1 0,4 5-1,-4-6-62,0-1 0,0 1 0,-1-1-1,2 1 1,-1-1 0,0 0 0,0 1 0,0-1-1,1 0 1,-1-1 0,0 1 0,1 0-1,-1-1 1,1 1 0,-1-1 0,0 0 0,1 0-1,-1 0 1,1 0 0,-1 0 0,1 0-1,-1-1 1,4 0 0,-2 0-17,0-1-1,0 0 1,0 0-1,0 0 1,-1 0-1,1 0 1,-1-1-1,1 1 1,-1-1 0,0 0-1,5-6 1,2-4-72,15-25 0,-8 13 19,-11 16 63,0 0 1,-1 0 0,8-18-1,-12 22 44,-3 3 17,2 3-59,-1-1 1,1 0-1,-1 1 0,1-1 1,0 0-1,-1 1 0,1-1 1,-1 0-1,1 1 0,0-1 1,-1 1-1,1-1 0,0 1 1,-1-1-1,1 2 0,-4 6 86,1 1 0,1 0 0,-1 0 0,1 1-1,1-1 1,-1 10 0,1-13-39,1 1-1,0-1 1,1 0 0,0 1 0,0-1-1,0 0 1,0 1 0,1-1 0,4 10-1,-4-14-90,-1 1 0,1 0 0,-1-1 0,1 1-1,0-1 1,0 1 0,1-1 0,-1 0 0,0 0-1,1 0 1,-1 0 0,1-1 0,0 1 0,0-1-1,-1 1 1,1-1 0,0 0 0,3 1 0,1-1-333,-1 0 1,1 0-1,0 0 1,-1-1-1,1 0 1,-1 0 0,10-2-1,16-4-575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9426,'-10'29'4441,"3"1"-1544,-4 6-697,5 10-504,-9-1-295,8 5-569,6 1-232,8-7-272,1-4-96,9-15-104,3-8-112,2-15-568,8-5-392,-2-13-1097,-3-4 1209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1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11763,'0'6'4841,"1"-2"-2625,8-2-472,3 1-375,8 1-193,13-4-544,-1-1-256,12-2-312,1-1-256,-1-1-984,3-1 2208,-7 9-1080</inkml:trace>
  <inkml:trace contextRef="#ctx0" brushRef="#br0" timeOffset="1">617 306 14123,'-4'4'5145,"4"-4"-4201,-2-1-1760,1 0-904,0-1 992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2513,'0'0'2000,"0"0"-30,0 0-22,0 0-99,0 0-130,0 0-55,1 11 6415,-1-14-8065,0 0 0,1-1 1,-1 1-1,1 0 0,0 0 0,0 0 0,0 0 0,0 0 1,0 0-1,4-5 0,8-16 5,-7 13-8,1-1 0,-1 0 0,-1-1 1,6-18-1,-2-2 16,-4 18-8,-1-1 1,0 1-1,2-24 1,-6 38-18,0 0 0,0 1 0,0-1 0,0 0 0,0 1 1,0-1-1,0 0 0,0 0 0,0 1 0,0-1 0,-1 0 0,1 1 0,0-1 0,0 0 0,-1 1 0,0-2 1,1 2-4,-1 0 1,1 0 0,0 0 0,-1 0 0,1 0 0,-1 0 0,1 0 0,-1 0 0,1 0 0,-1 0 0,1 0-1,0 0 1,-1 1 0,1-1 0,-1 0 0,1 0 0,-1 0 0,1 1 0,0-1 0,-1 0 0,1 1-1,-1-1 1,-3 3-614,-2 3-1410,3-2-388,1 0 962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73 125 9050,'-55'28'3345,"42"-24"-1379,13-4-1930,-1 0-1,1 0 1,0 0 0,0 0 0,0 0 0,-1 0 0,1 0 0,0 0-1,0 0 1,0 0 0,0 0 0,-1 0 0,1 0 0,0 0 0,0-1 0,0 1-1,0 0 1,-1 0 0,1 0 0,0 0 0,0 0 0,0-1 0,0 1 0,0 0-1,0 0 1,0 0 0,-1 0 0,1-1 0,0 1 0,0-1 67,0 0 1,0 0-1,0 0 1,0 0-1,1 0 1,-1 0-1,0 0 1,0 0-1,1 0 0,-1-1 1,1 1 93,2-6 40,1-1 1,0 0-1,0 1 1,1 0-1,0-1 1,11-10-1,39-35-86,-51 50-112,0-1 1,0 1-1,0 0 0,1 0 0,4-2 0,-7 4-6,-1 1-1,1-1 0,0 1 1,-1-1-1,1 1 0,-1 0 1,1 0-1,0-1 0,-1 1 0,1 0 1,0 1-1,-1-1 0,1 0 1,0 0-1,-1 1 0,1-1 1,-1 1-1,1-1 0,0 1 1,1 1-1,5 4 186,0 0 0,0 1 0,0 0 0,-1 0 0,0 0 0,0 1-1,6 11 1,11 12 342,79 87 1078,-72-88-3297,-33-31 46,0 0 617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5705,'1'-1'5961,"-1"1"-5879,0 0 1,0 1-1,0-1 1,0 0-1,0 0 1,0 0-1,0 0 1,0 0-1,0 0 1,0 0-1,0 0 1,0 0-1,0 1 1,0-1-1,0 0 1,0 0 0,0 0-1,0 0 1,0 0-1,0 0 1,0 0-1,0 0 1,0 0-1,0 0 1,0 0-1,0 1 1,0-1-1,1 0 1,-1 0-1,0 0 1,0 0-1,0 0 1,0 0 0,0 0-1,0 0 1,0 0-1,0 0 1,0 0-1,0 0 1,1 0-1,-1 0 1,0 0-1,0 0 1,0 0-1,0 0 1,0 0-1,0 0 1,0 0 0,0 0-1,0 0 1,1 0-1,-1 0 1,0 0-1,0 0 1,0 0-1,0 0 1,0 0-1,0 0 1,0 0-1,0 0 1,0-1-1,0 1 1,1 1 16,-1 3 106,1 0-1,0-1 1,1 1-1,2 5 1,7 14 273,-1-5 226,12 33 1,-16-35-404,1-1-1,1 0 1,0-1 0,1 0 0,0 0 0,1-1 0,1 0 0,18 17 0,-27-28-225,1 1 0,-1-1 0,1 0 0,0 0 0,0 0 0,0-1 0,0 1 0,4 1 0,-6-2-60,0-1 1,0 0-1,-1 0 1,1 0-1,0 0 0,0 1 1,0-1-1,-1 0 1,1 0-1,0-1 0,0 1 1,-1 0-1,1 0 1,0 0-1,0 0 0,-1-1 1,1 1-1,0 0 1,0-1-1,-1 1 0,1 0 1,0-1-1,-1 1 1,1-1-1,-1 1 0,1-1 1,-1 0-1,1 1 1,-1-1-1,1 1 0,-1-1 1,1 0-1,-1 1 1,0-1-1,1 0 0,-1 0 1,0 1-1,0-1 1,1 0-1,-1-1 0,19-60 366,-10 35-401,-1 0 0,7-41 0,-15 49-342,-3 10-426,3 8 716,0 1 1,0 0-1,0 0 1,0 0 0,0 0-1,0-1 1,0 1 0,0 0-1,0 0 1,0 0-1,0 0 1,0 0 0,0-1-1,-1 1 1,1 0 0,0 0-1,0 0 1,0 0-1,0 0 1,0 0 0,0 0-1,-1 0 1,1-1 0,0 1-1,0 0 1,0 0-1,0 0 1,-1 0 0,1 0-1,0 0 1,0 0-1,0 0 1,-1 0 0,1 0 9,0 0 0,0 0 0,0 0 0,0 0 0,0 0 0,0 0 0,-1 0 0,1 1 0,0-1 0,0 0 0,0 0 0,0 0 0,0 0 0,0 0 0,0 0 0,-1 0 0,1 0 0,0 0 0,0 1 0,0-1 0,0 0 0,0 0 0,0 0 0,0 0 0,0 0 0,0 0 0,0 1 0,0-1 0,0 0 0,0 0 0,0 0 0,0 0 0,0 0 0,0 0 1,0 1-1,0-1 0,0 0 0,0 0 0,0 0 0,7 13-1290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5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221 159 8042,'-13'-18'1407,"8"11"-722,1 1 1,-1 0-1,0 1 1,-1-1-1,-6-5 1,9 9-484,1 0 0,-1 1 0,0-1 0,1 1 0,-1 0 0,0 0 0,0 0 0,0 0 0,0 0 0,0 1 0,0-1 0,0 1 0,0 0 0,0 0 0,0 0 0,0 0 0,0 0 0,0 1 0,0-1 0,0 1 0,-4 2 0,1-1-9,-1 0-1,1 1 1,0 0 0,1 0-1,-1 1 1,0 0 0,1 0 0,-9 8-1,10-7-53,-1 0 0,1 1 1,-1-1-1,2 1 0,-1 0 0,1 1 0,-4 8 0,5-12-98,1 0-1,0 1 0,1-1 1,-1 0-1,0 0 1,1 0-1,0 1 0,0-1 1,0 0-1,0 0 1,0 0-1,1 1 0,-1-1 1,1 0-1,0 0 0,0 0 1,0 0-1,2 5 1,1-4-27,-1 0 0,1 0 0,-1 0 0,1 0 0,0-1 0,1 1 0,-1-1 0,0 0 0,1-1 0,0 1 0,0-1 0,0 0 0,0 0 0,0 0 0,0-1 0,0 0 0,0 0 0,1 0 0,-1 0 0,0-1 0,1 0 0,-1 0 0,7-1 0,-6-1-3,0 0 0,0 0 1,0-1-1,0 1 0,-1-1 1,1-1-1,-1 1 0,0-1 0,0 0 1,0 0-1,0 0 0,6-9 1,-5 6 10,-1 1 0,0-1 0,-1-1 0,1 1 0,-2-1 0,1 0 0,-1 1 0,4-16 0,-6 17-1,0 0 0,0 1 0,-1-1 0,0 0 1,0 0-1,-1 0 0,1 0 0,-1 0 0,-1 0 0,1 0 0,-1 0 0,-3-6 0,0 1 13,0 1 0,-1 0 0,0 0 0,0 0 0,-9-9 0,14 18-60,0 0 0,0 0 1,0 0-1,0 0 1,0 0-1,0 0 1,0 0-1,0 1 1,0-1-1,0 0 0,0 1 1,-1-1-1,1 0 1,0 1-1,0 0 1,-1-1-1,1 1 1,0 0-1,-1-1 1,1 1-1,0 0 0,-1 0 1,1 0-1,0 0 1,-1 1-1,1-1 1,0 0-1,-1 0 1,1 1-1,0-1 0,-1 1 1,-1 1-1,0-1-245,1 1 0,0 0-1,0 0 1,-1 0 0,1 0-1,1 0 1,-1 0-1,0 1 1,0-1 0,1 0-1,-1 1 1,1 0 0,-2 4-1,2-3 49,0 0-1,1 0 0,-1-1 1,1 1-1,0 4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19 8330,'-9'0'3737,"-33"-1"-1673,34 0-72,4 3-367,0-4-241,4 0-456,0 2-200,0-1-327,0 0-89,22-1-120,38-6-80,-33 8-176,4 2-368,-7-2-1289,-7-2-1103,-6 0 1663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9042,'-12'0'3857,"12"0"-1777,-6 2-607,-7 9 95,9 9-248,-4 18-408,5 6-200,3 7-303,0 3-97,6-6-96,0-4-64,13-10-80,1-6-24,9-8-32,-1-9-176,4-10-873,1-5-567,-7-11 896</inkml:trace>
  <inkml:trace contextRef="#ctx0" brushRef="#br0" timeOffset="1">16 173 10114,'-12'7'4241,"8"-6"-2345,4 3-447,7-5-201,-7 1-256,0 0-352,13-3-168,22 2-295,37-2-65,-32 0-905,-2 7-815,-1-9 1008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9106,'6'10'2679,"0"1"0,6 14 0,-6-10-1313,5 19-1,-4-4-704,4 43 1,-4-15 31,-3 73 0,-6-106-463,4-34-232,1-1 0,1 1 1,0 0-1,0-1 0,0 2 0,1-1 1,1 0-1,-1 1 0,13-13 1,-15 17 9,1 1 0,0-1 0,0 0 0,0 1 0,0 0 0,0 0 0,1 0 0,-1 1 0,1-1 0,0 1 0,0 0 0,0 0 0,0 1 0,0 0 0,0 0 0,0 0 0,1 0 0,-1 1 0,0 0 0,0 0 0,6 1 0,-8-1 26,0 1 0,1-1 0,-1 1 0,0 0 1,0 0-1,0 1 0,3 1 0,-4-2-2,-1 0-1,1 0 0,-1 1 1,0-1-1,0 0 0,1 1 1,-1-1-1,0 1 0,0-1 0,0 1 1,-1-1-1,1 1 0,1 3 1,0 3 75,0 0 0,-1 0 0,0 1 0,0-1 0,-1 1 0,-1 16 1,0 3-21,0-9-92,1-13-270,-1 0 0,1 1 0,1-1 0,0 7 0,3-5-1179,4-3 523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10458,'2'0'713,"-1"0"-1,1 0 1,-1 0-1,1 1 0,-1-1 1,1 1-1,-1-1 1,0 1-1,1-1 1,1 2-1,13 12 1881,-11-7-2162,1 0 1,6 13-1,15 32 664,-18-33-790,14 22-1,-11-18-129,-12-23-173,0-1 0,0 1 0,-1 0 0,1 0 0,0 0 0,0 0 0,0 0 0,0 0 0,0 0 0,0 0 0,0 0 0,0 0 0,0 0 0,0 0-1,0 0 1,0 0 0,0 0 0,-1 0 0,1 0 0,0 0 0,0 0 0,0 0 0,0 0 0,0 0 0,0 0 0,0 0 0,0 0 0,0 0 0,0 0 0,0 0 0,0 0 0,0 0 0,0 1 0,0-1 0,-1 0 0,1 0-1,0 0 1,0 0 0,0 0 0,0 0 0,0 0 0,0 0 0,0 0 0,0 0 0,0 0 0,0 0 0,0 0 0,0 0 0,0 0 0,0 1 0,0-1 0,0 0 0,0 0 0,0 0 0,0 0 0,0 0 0,0 0 0,0 0-1,0 0 1,0 0 0,0 0 0,0 0 0,0 0 0,0 0 0,0 1 0,0-1 0,0 0 0,0-1 7,-1 1 0,1-1 0,-1 0-1,1 1 1,-1-1 0,1 0 0,0 1 0,-1-1 0,1 0 0,0 0 0,-1 1-1,1-1 1,0 0 0,0 0 0,0-1 0,-3-13-11,1-1 0,-1-16-1,4 22-9,0 1 0,0-1 0,0 1 0,1-1 0,4-9 0,2-12-245,-5 18-43,0-1 0,1 1-1,9-19 1,-12 29-23,0 1 0,1-1 0,-1 1 0,1-1 1,0 1-1,-1-1 0,1 1 0,0 0 0,1 0 0,-1 0 0,0 0 0,1 0 0,-1 1 1,1-1-1,-1 1 0,1-1 0,0 1 0,-1 0 0,1 0 0,0 0 0,4 0 0,15 1-1625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70 7210,'-4'5'1976,"2"0"1,-1 0 0,0 0-1,-2 9 1,4-10-1389,0 1-1,0-1 1,0 0-1,1 1 1,-1 8-1,1-9-525,1-1-1,-1 0 0,1 1 0,0-1 1,0 1-1,0-1 0,0 0 0,0 0 1,1 0-1,0 0 0,-1 0 0,1 0 1,0 0-1,0 0 0,1-1 0,-1 1 1,0-1-1,6 5 0,-6-6-50,0 0 0,0 0 0,0 0 1,-1 1-1,2-2 0,-1 1 0,0 0 0,0 0 0,0-1 0,0 1 1,0-1-1,1 0 0,-1 1 0,0-1 0,0 0 0,4-1 0,-3 1-10,0-1-1,0 0 1,0 0-1,0 0 1,0 0-1,0-1 1,-1 1-1,1-1 1,0 0-1,3-3 1,-1 1-51,-1 0 1,-1 0 0,1 0-1,-1 0 1,0-1-1,0 1 1,0-1-1,0 0 1,-1 0-1,0 0 1,0 0-1,3-11 1,-5 13 13,1-1-1,-1 0 1,0 0-1,0 0 1,0 0 0,0 0-1,-1 0 1,0 0 0,1 1-1,-2-1 1,1 0 0,0 1-1,-1-1 1,1 0-1,-1 1 1,0 0 0,0-1-1,0 1 1,-1 0 0,1 0-1,-1 0 1,0 0-1,0 1 1,0-1 0,-3-1-1,-1-1 35,0 1-1,0 0 0,-1 0 0,1 0 0,-15-3 0,20 6 10,0 0 0,-1 1 0,0-1-1,1 1 1,-1-1 0,1 1-1,-1 0 1,1 0 0,-1 0 0,0 0-1,1 1 1,-1-1 0,1 1-1,-1-1 1,1 1 0,-1 0-1,1 0 1,-1 0 0,1 0 0,0 1-1,0-1 1,-3 3 0,-1 1 7,1 1 1,-6 9-1,10-14-68,0 0 0,0 0 0,0 0 0,1 0 0,-1 0-1,0 1 1,1-1 0,-1 0 0,1 1 0,0-1-1,-1 0 1,1 1 0,0-1 0,0 0 0,0 1 0,0-1-1,0 1 1,0-1 0,0 0 0,0 1 0,1 1-1,0-2-96,0-1 0,0 1 0,-1 0-1,1-1 1,0 1 0,0-1-1,0 1 1,0-1 0,0 0-1,0 1 1,0-1 0,0 0 0,0 0-1,0 0 1,0 0 0,0 0-1,0 0 1,2 0 0,0 0-187,18 1-672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7:59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8074,'4'7'987,"-1"-1"1,-1 1 0,1 0-1,-1 0 1,0 0 0,-1 0 0,1 1-1,-2-1 1,1 9 0,-1-9-577,1 0 0,-1 0 0,2 0 1,-1-1-1,0 1 0,1 0 1,1-1-1,-1 1 0,5 8 0,-5-13-391,-1 0 0,0-1 0,1 1 0,-1-1 0,1 1 0,0-1 0,-1 0 0,1 0-1,0 0 1,0 0 0,-1 0 0,1 0 0,0 0 0,0-1 0,0 1 0,0 0 0,0-1-1,0 0 1,1 0 0,-1 1 0,0-1 0,0 0 0,0-1 0,0 1 0,3-1 0,-1 0-147,1 0 0,-1 0 0,0 0 0,0-1 1,0 0-1,0 0 0,0 0 0,0 0 0,0-1 1,5-4-1,-3 1-328,-1 0 1,-1 0-1,1-1 0,6-13 1,3-3-658,-14 23 1109,0 0-1,0 0 0,0 0 1,0 0-1,0 0 1,0 0-1,1 0 0,-1 0 1,0-1-1,0 1 1,0 0-1,0 0 0,0 0 1,0 0-1,0 0 1,0 0-1,1 0 1,-1 0-1,0 0 0,0 0 1,0 0-1,0 0 1,0 0-1,0 0 0,1 0 1,-1 0-1,0 0 1,0 0-1,0 0 0,0 0 1,0 0-1,0 0 1,0 0-1,1 0 0,-1 0 1,0 0-1,0 0 1,0 0-1,0 0 1,0 1-1,0-1 0,1 0 1,4 7 72,3 11 527,-4-1 227,-3-9-148,1-1 0,0 1 1,6 13-1,-7-20-581,-1 0-1,1 0 1,-1 0-1,1 1 1,0-1 0,0 0-1,-1 0 1,1 0-1,0 0 1,0 0 0,0-1-1,0 1 1,0 0-1,0 0 1,0 0 0,1-1-1,-1 1 1,0-1-1,0 1 1,0-1 0,1 1-1,-1-1 1,0 0-1,1 0 1,-1 0 0,0 1-1,1-1 1,-1 0-1,2-1 1,-3 1-60,1 0 0,0 0 0,-1 0 1,1-1-1,-1 1 0,1 0 0,0-1 0,-1 1 0,1 0 0,-1-1 1,1 1-1,-1-1 0,1 1 0,-1-1 0,1 1 0,-1-1 0,1 1 1,-1-1-1,0 1 0,1-1 0,-1 0 0,0 1 0,1-2 0,3-18 181,-3 9-131,9-30 178,5-26-1245,-14 58 902,0 0 0,-1 0 0,0 0 1,0 0-1,-3-15 0,1 12 522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95 117 5433,'-11'-9'7127,"0"1"-3318,7 5-3590,0 1 0,0-1 1,-1 1-1,1 0 0,-1 1 1,1-1-1,-1 1 0,-9-2 1,13 3-183,1 1 0,-1-1 0,0 0 1,0 0-1,0 0 0,1 0 1,-1 1-1,0-1 0,1 0 1,-1 1-1,0-1 0,1 0 0,-1 1 1,0-1-1,1 1 0,-1-1 1,1 1-1,-1-1 0,1 1 0,-1 0 1,1-1-1,-1 1 0,1 0 1,-1-1-1,1 2 0,-6 18 686,5-15-649,1-1 0,-1 0 0,1 1 0,0-1 0,1 1 0,-1-1 0,1 1 0,0-1 0,0 0 0,0 1 0,1-1 0,-1 0 0,1 0 0,0 0 0,0 0 0,0 0 0,1 0 0,5 6 0,-5-7-64,0 0 0,0-1 0,0 1-1,0-1 1,1 0 0,-1 0 0,1 0 0,-1 0 0,1-1 0,0 1-1,-1-1 1,1 0 0,0 0 0,0 0 0,0-1 0,0 1 0,0-1 0,0 0-1,0 0 1,0 0 0,6-2 0,-4 1-8,0-1 1,-1 0-1,1 0 0,-1 0 1,0 0-1,1-1 0,-1 0 1,0 0-1,-1-1 0,1 1 1,-1-1-1,1 0 0,4-6 1,-6 6 0,0 1 1,-1 0 0,0-1-1,1 0 1,-1 1 0,-1-1-1,1 0 1,0 0 0,-1 0 0,0 0-1,0 0 1,0 0 0,-1-1-1,1 1 1,-1 0 0,0 0 0,0 0-1,-1-1 1,0-4 0,0 4 7,-1 0 0,0-1 0,0 1 0,-1 0 1,1 0-1,-1 0 0,0 0 0,0 1 0,-1-1 1,0 1-1,1 0 0,-1 0 0,-1 0 0,1 1 1,0-1-1,-1 1 0,0 0 0,-8-4 1,8 5-12,1 0 0,0 1 1,-1-1-1,1 1 0,-1 0 1,0 0-1,1 0 0,-1 1 1,1 0-1,-1 0 1,0 0-1,0 0 0,1 1 1,-1-1-1,1 1 0,-1 1 1,1-1-1,-1 0 1,1 1-1,0 0 0,-1 0 1,-6 5-1,10-6-52,-1 1 0,0-1 1,0 1-1,1-1 0,-1 1 0,1 0 0,-1-1 1,1 1-1,0 0 0,-1 0 0,1 0 0,0 0 1,0 0-1,1 1 0,-1-1 0,0 0 0,1 0 1,-1 4-1,1-4-176,0 1-1,0 0 1,1 0 0,-1-1 0,1 1 0,-1 0-1,1-1 1,0 1 0,0-1 0,0 1-1,1-1 1,-1 1 0,0-1 0,1 0 0,1 3-1,17 18-1206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0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31 9866,'-20'-22'4257,"2"15"-2193,-1 6-543,-5 18-257,2 12-224,4 19-240,4 9-159,7 4-249,4 5-120,7-1-120,-1-7-40,8 0-48,-5-8-16,-4-5-8,4 2-144,-8-15-688,0-6-585,-2-16 801</inkml:trace>
  <inkml:trace contextRef="#ctx0" brushRef="#br0" timeOffset="1">1 320 9226,'12'-11'4409,"-4"-2"-1280,9 5-1033,7 5-400,1 3-231,0 2-521,-7-2-256,-1 0-432,18-7-368,6 0-936,1 1 752,6-6-104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2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5441,'-13'-20'4759,"11"20"-2224,1 5-515,1 9 118,0-9-2105,-1 66 1508,1 40-664,2-82-693,1-1 1,1 1-1,1-1 0,1 0 0,16 40 1,-21-62-78,0-6-15,2-4 273,9 0-262,0 0 0,0 0 0,0 1 0,16-2 0,-16 3-54,23-3-841,-1 2 0,44 0-1,-52 3-631,14-1 427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83 6777,'-7'-11'1440,"-1"1"0,0 0 0,0 0 0,-13-11 0,18 19-1277,1 0 0,-1 0 1,0 0-1,1 0 0,-1 1 1,0-1-1,0 1 0,0-1 1,0 1-1,0 0 0,0 0 1,0 1-1,-1-1 0,1 1 1,0-1-1,0 1 0,-1 0 1,1 0-1,0 1 0,0-1 0,-1 1 1,-3 0-1,4 1-39,-1-1-1,1 1 1,0 0 0,1 0-1,-1 0 1,0 0-1,1 0 1,-1 1-1,1-1 1,-1 1 0,1 0-1,0 0 1,0-1-1,-2 6 1,1-2 36,0 0 0,1 0 1,-1 0-1,1 1 0,0-1 0,-1 10 0,2-5 14,0-1-1,1 1 0,1 12 0,-1-20-148,0 0 0,1 0 0,-1 0 0,1 0 0,0 0 0,0 0 0,0 0 0,0 0 0,0-1 0,1 1 0,-1 0 0,1-1 0,0 1 0,0-1 0,2 3 0,-3-4-19,1 0 1,-1 0-1,0-1 1,1 1-1,-1 0 1,1-1-1,-1 1 1,1-1-1,-1 1 1,1-1-1,-1 0 1,1 0-1,-1 1 1,1-1-1,-1 0 1,1 0-1,0-1 1,-1 1-1,1 0 1,2-1-1,3-2 2,-1 1-1,1-1 1,8-5-1,-6 4 5,-2 0-5,0 0-1,0-1 0,0 0 0,0 0 0,-1 0 0,8-9 1,-4 2 19,0 0 0,11-19 0,-19 28-13,-1 1 4,0 0-1,0 0 0,0 0 0,0 0 0,0 1 0,1-1 0,-1 1 0,1-1 0,-1 1 0,1-1 0,2 0 0,-4 2 144,-3 5 297,1 7-401,1 0 1,-1 16-1,2-14-71,-1-10-114,1 0 1,0 0-1,0 0 0,1 0 0,-1 0 0,1 0 0,0 0 1,2 6-1,-3-9-41,1 0 0,0 1 0,-1-1 1,1 0-1,0 0 0,0 0 0,0 0 1,0 0-1,0 0 0,0 0 0,0 0 1,0 0-1,0-1 0,0 1 0,1 0 1,-1-1-1,0 1 0,1-1 1,-1 1-1,0-1 0,1 1 0,1-1 1,14 1-1218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160 445 9690,'-88'41'3901,"20"-13"1893,64-26-4334,9-2-828,12-3-247,74-16 154,209-72-178,-160 46-319,621-194 79,-383 135-16,-325 91-802,-48 11 181,-100 23-5786,51-8 4790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10914,'4'9'1036,"1"0"-1,-1 0 0,0 1 0,-1-1 0,0 1 1,-1 0-1,3 17 0,-1 73 941,-3-40-1069,0-46-795,1 30 152,2-1 1,13 63 0,-15-99-278,1 0 1,-1 0 0,5 7-1,-2-4-149,-1-4-212,-2-6-452,-1-14-1078,-1 11 1678,-1-16-1824,0 0 0,0 0 1,-9-32-1,-4-1 176</inkml:trace>
  <inkml:trace contextRef="#ctx0" brushRef="#br0" timeOffset="1">1 66 5665,'0'-2'344,"1"0"0,-1 0-1,1 0 1,0 0-1,0 0 1,-1 1 0,1-1-1,0 0 1,1 1 0,-1-1-1,0 0 1,2-1 0,-1 2-44,-1 0 0,1 0 1,-1 1-1,1-1 0,0 0 1,-1 1-1,1-1 0,0 1 1,-1 0-1,1-1 0,0 1 1,0 0-1,0 0 0,2 0 1,5 2 304,1-1 1,-1 1 0,0 1 0,0 0-1,-1 0 1,1 1 0,0 0-1,-1 0 1,0 1 0,9 6 0,-15-9-503,-1-1 0,1 1 1,-1-1-1,1 1 1,-1 0-1,0 0 0,0 0 1,0 0-1,2 3 1,-1 0 52,0-2-113,-1 1 0,0-1-1,0 1 1,0-1 0,-1 0-1,1 1 1,-1 0-1,0-1 1,1 1 0,-2-1-1,1 1 1,0-1 0,-1 1-1,0-1 1,1 1 0,-2-1-1,-1 5 1,1-3-108,0-1 0,0 1 0,0-1 1,-1 0-1,0 0 0,0 0 0,0 0 1,0-1-1,-1 1 0,1-1 0,-1 0 1,-5 4-1,6-6-143,1 1 0,-1-1 0,0 0 0,1 0 0,-1-1 0,0 1-1,0 0 1,1-1 0,-1 0 0,0 1 0,0-1 0,0 0 0,0-1 0,1 1 0,-1 0 0,0-1 0,0 0 0,0 1 0,1-1 0,-1 0 0,-4-3 0,-10-8-860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10378,'-8'12'4289,"4"18"-2344,1 7-729,-4 12-224,1 4-184,3 3-328,3 0-184,4-7-368,5-5-280,7-8-864,3-9-608,7-17 1079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202 104 4873,'1'-1'353,"0"-1"1,0 1-1,0-1 0,-1 1 1,1-1-1,-1 0 0,1 1 1,-1-1-1,1 1 1,-1-1-1,0 0 0,0 0 1,0 1-1,0-1 0,0 0 1,0 1-1,-1-1 0,1 0 1,0 1-1,-1-1 0,1 1 1,-1-1-1,0 0 0,1 1 1,-1-1-1,0 1 0,0 0 1,-2-3-1,1 2-85,0-1 0,-1 1-1,1 0 1,-1 0 0,1 0-1,-1 0 1,0 0 0,0 0 0,1 1-1,-1 0 1,0-1 0,-1 1 0,1 0-1,-4 0 1,0 0-103,0 1 0,0 0 0,0 0 0,0 1 0,-1 0 0,2 1 0,-1-1 0,0 1 0,0 0 0,0 1-1,1 0 1,0 0 0,-1 0 0,1 1 0,0 0 0,1 0 0,-1 0 0,1 1 0,-1 0 0,1 0 0,-4 6 0,8-9-142,0 0 1,0 0-1,0 0 0,0 0 1,0 0-1,0 0 0,0 1 1,1-1-1,-1 0 1,1 0-1,-1 1 0,1-1 1,0 0-1,0 1 0,0-1 1,1 0-1,0 4 1,-1-4-22,1-1 0,-1 0 0,1 1-1,0-1 1,-1 0 0,1 0 0,0 0 0,0 0 0,0 1 0,0-1 0,0 0 0,0 0 0,0-1 0,0 1 0,1 0 0,-1 0 0,0-1 0,0 1 0,1 0 0,-1-1 0,0 1 0,1-1 0,-1 0 0,1 1 0,-1-1 0,0 0 0,1 0 0,-1 0 0,3 0 0,3-1-2,1 0 0,-1 0 0,0-1 0,1 0 1,-1 0-1,13-6 0,-10 4 10,-1 0 0,21-4 0,-26 7 12,1 0 1,-1 1 0,0 0-1,0-1 1,1 2 0,-1-1-1,0 0 1,6 2-1,-8-1 12,0 0 0,-1-1 0,1 1-1,0 0 1,0 0 0,0 0-1,-1 0 1,1 1 0,0-1-1,-1 0 1,1 1 0,-1-1-1,0 1 1,1-1 0,-1 1-1,0 0 1,0 0 0,0-1-1,1 4 1,1 4 46,-2-6-38,0 0-1,0-1 1,0 1 0,0 0-1,0-1 1,3 4 0,-4-6-115,1 1 1,0-1-1,-1 1 1,1-1-1,-1 1 1,1-1-1,-1 0 1,1 1-1,0-1 1,-1 0-1,1 1 1,0-1-1,-1 0 1,1 0-1,0 0 1,0 1-1,-1-1 1,1 0-1,0 0 1,0 0-1,-1 0 1,1 0 0,0-1-1,-1 1 1,1 0-1,0 0 1,0 0-1,-1-1 1,2 1-1,4-3-1262,0 0-1,-1 1 0,8-6 1,3-5-270</inkml:trace>
  <inkml:trace contextRef="#ctx0" brushRef="#br0" timeOffset="1">446 0 11146,'-4'3'4545,"-11"1"-2704,3 4-121,-2 9-344,-4 1-231,1 3-489,6 3-168,9-3-256,3 0-72,12-2-96,1-6-64,6-6-496,-1-7-360,11-3-1025,6-3-783,5-9 1696</inkml:trace>
  <inkml:trace contextRef="#ctx0" brushRef="#br0" timeOffset="2">661 70 10906,'-4'22'4441,"0"-1"-2584,0-5-145,2 3-464,0-4-239,2-6-585,0 0-296,2-9-536,0-4-329,4-5-991,-1-6-712,-1-10 1527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9410,'-4'8'3985,"7"9"-2025,2 3-887,3 0-433,1-1-272,7-3-1064,7-2-849,9-7 913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4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27 7370,'-7'-1'3967,"-2"-5"-2156,1 1-644,3 3-714,0 0 0,0 0 0,0 0 0,-1 0 0,1 1 0,-1 0 0,1 0 0,-1 0-1,1 1 1,-1 0 0,-11 1 0,13-1-312,0 1 0,0 0-1,0 1 1,0-1 0,0 1-1,0 0 1,0 0 0,0 0 0,1 0-1,-1 0 1,1 1 0,-1 0-1,1 0 1,0 0 0,0 0-1,-3 5 1,1-1-37,0 1 1,1 0-1,0 0 1,0 0-1,-3 10 0,5-12-82,1 0-1,-1 0 0,1 1 0,0-1 1,1 0-1,-1 1 0,1-1 0,1 8 1,-1-12-23,1 0 0,-1-1 0,0 1 0,1 0 0,-1-1 0,1 1 0,0 0 0,0-1 1,-1 1-1,1-1 0,0 1 0,0-1 0,0 0 0,1 1 0,-1-1 0,0 0 0,0 0 0,1 0 1,-1 0-1,1 0 0,-1 0 0,1 0 0,-1 0 0,1-1 0,-1 1 0,1 0 0,0-1 0,-1 1 1,1-1-1,0 0 0,0 0 0,-1 0 0,1 0 0,0 0 0,0 0 0,1 0 0,3-1-70,-1 0-1,1 0 0,-1 0 0,1-1 0,-1 0 0,0 0 0,0 0 0,0-1 0,0 1 0,5-5 0,1-1-174,0-1-1,-1 0 0,0-1 1,0 0-1,-1 0 0,15-23 0,-17 24 416,-7 9-155,1 0-1,-1 0 1,0 0-1,0 1 0,0-1 1,0 0-1,0 0 1,1 0-1,-1 0 1,0 1-1,0-1 1,0 0-1,0 0 1,0 0-1,0 1 1,0-1-1,0 0 1,0 0-1,0 0 1,0 1-1,0-1 1,0 0-1,0 0 1,0 1-1,0-1 1,0 0-1,0 0 0,0 0 1,0 1-1,-5 27 874,3-23-757,-15 110 1738,16-113-1966,1-1-1,0 0 0,-1 1 0,1-1 1,0 0-1,0 1 0,0-1 0,0 1 1,0-1-1,0 0 0,0 1 0,1 1 1,-1-3 19,0 0 0,0 0 0,1 1 1,-1-1-1,0 0 0,0 0 1,0 0-1,1 0 0,-1 0 0,0 1 1,0-1-1,0 0 0,1 0 0,-1 0 1,0 0-1,0 0 0,0 0 0,1 0 1,-1 0-1,0 0 0,0 0 1,1 0-1,-1 0 0,0 0 0,1 0 1,10-4-2038,7-5 564</inkml:trace>
  <inkml:trace contextRef="#ctx0" brushRef="#br0" timeOffset="1">357 153 12139,'-2'40'7458,"1"-23"-5719,-6 23 1,6-35-1656,1-5-80,0 0 1,0 0-1,0 0 0,0 0 0,0 0 1,0 0-1,0 0 0,0 0 1,0 0-1,0 0 0,1 0 0,-1 0 1,0 0-1,0 0 0,0 0 1,0 0-1,0 0 0,0 0 0,0 0 1,0 0-1,0 0 0,0 0 1,0 0-1,0 0 0,0 0 0,0 0 1,0 1-1,0-1 0,0 0 1,0 0-1,0 0 0,0 0 0,0 0 1,0 0-1,0 0 0,0 0 1,0 0-1,6-4-841,-5 4 802,3-2-51,-1 0 1,1 0 0,-1 0 0,5-4 0,13-13-112,45-35-172,-63 52 409,0-1 0,1 1-1,-1 0 1,1 0-1,0 0 1,-1 1 0,1-1-1,0 1 1,0 0 0,7-1-1,-11 2-13,1-1-1,0 1 0,0 0 1,-1 0-1,1 0 0,0 1 0,-1-1 1,1 0-1,0 0 0,-1 0 1,1 0-1,0 1 0,-1-1 1,1 0-1,0 1 0,-1-1 1,1 0-1,-1 1 0,1-1 1,-1 1-1,1-1 0,-1 1 0,1-1 1,-1 1-1,1 0 0,-1-1 1,0 1-1,1-1 0,-1 1 1,0 0-1,1-1 0,-1 1 1,0 0-1,0-1 0,0 1 0,0 0 1,0-1-1,1 1 0,-2 1 1,2 3 140,-2 1 0,1 0 0,-1 0 1,-1 6-1,0-2-16,0-2-75,-2 27 262,4-34-414,0 1 0,0 0 0,0 0 1,0 0-1,1 0 0,-1 0 0,0-1 1,1 1-1,-1 0 0,1 0 1,0-1-1,0 1 0,0 0 0,0-1 1,1 2-1,-2-2-51,1 0 1,0 0-1,0-1 1,0 1-1,0-1 1,0 1-1,0-1 1,0 1-1,0-1 1,0 1 0,0-1-1,0 0 1,0 0-1,0 1 1,0-1-1,0 0 1,0 0-1,0 0 1,2 0-1,10 0-679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26 10866,'5'-10'4241,"-5"9"-2592,0 0-545,0-1 48,0 1-176,0 0-368,-1-1-248,-7 2-608,-18 0-448,-28 0-1712,36-8 1528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8314,'-1'13'3577,"4"-2"-1769,-3-1-216,1 14-351,-4-3-169,-1-1-432,3-1-256,4-3-416,2-3-296,3-3-1120,3-10-1369,2-14 1753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9690,'-6'1'4001,"3"3"-2233,3 1-1248,0-5-55,0 0-289,0 0-553,13 6 265</inkml:trace>
  <inkml:trace contextRef="#ctx0" brushRef="#br0" timeOffset="1">254 309 9130,'0'4'3321,"-2"3"-3481,2-2 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6153,'50'23'2788,"-49"-23"-2629,1 1 1,0-1-1,0 1 1,0-1-1,-1 0 1,1 0-1,0 0 1,0 0 0,0 0-1,0 0 1,-1 0-1,1-1 1,0 1-1,0-1 1,-1 1 0,1-1-1,3-1 1,3-1 462,8-1 445,-5 1 306,19-7 1,-26 8-1145,0 0 0,0 0 0,0 0 1,-1-1-1,1 1 0,-1-1 0,7-6 1,-5 3-82,0 1 1,-1-1 0,0 0-1,0 0 1,4-7 0,-8 11-136,1 1-1,0-1 1,0 0 0,-1 1-1,1-1 1,-1 0 0,1 0 0,-1 1-1,0-1 1,0 0 0,0 0-1,0 1 1,0-1 0,0 0 0,0 0-1,-1 1 1,1-1 0,0 0-1,-1 0 1,0 1 0,1-1 0,-1 1-1,0-1 1,0 0 0,0 1-1,0-1 1,-2-1 0,0 0 6,0 0-1,-1 0 1,1 0 0,-1 1 0,0-1-1,1 1 1,-1 0 0,-7-3 0,9 5 9,0-1 1,0 1-1,0-1 0,0 1 1,0 0-1,1 0 1,-1 0-1,0 0 1,0 0-1,0 0 1,0 0-1,0 1 1,0-1-1,0 1 1,1-1-1,-1 1 1,0 0-1,0 0 1,1 0-1,-1 0 1,0 0-1,1 0 0,-3 2 1,0 1 60,1 0 0,0 0-1,0 0 1,0 0 0,1 0 0,-1 1 0,1-1 0,0 1-1,0-1 1,1 1 0,-3 10 0,3-9-9,0 1 0,0-1-1,1 1 1,0 0 0,0-1 0,1 1 0,-1 0 0,4 12-1,-2-15-67,-1-1 0,1 1 0,0-1-1,-1 1 1,1-1 0,1 0 0,-1 0 0,1 0-1,-1 0 1,1 0 0,0 0 0,0-1 0,0 1-1,0-1 1,0 0 0,1 0 0,-1 0-1,4 1 1,3 1-486,-1-1-1,0 0 0,1-1 0,-1 0 1,1 0-1,11 0 0,13-1-589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0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6177,'-10'4'3745,"7"3"48,-1 0-1425,5-5-615,-1 2-185,0-4-504,0 0-303,0 0-721,0 0-377,0 0-4103,0 0 3175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17 9682,'-3'-2'932,"-1"0"1,0 0-1,0 1 0,1-1 1,-8-1-1,10 3-825,0 0 1,0 0-1,-1-1 0,1 1 1,0 0-1,0 0 1,0 0-1,0 1 0,0-1 1,0 0-1,-1 0 1,1 1-1,0-1 1,0 0-1,0 1 0,0-1 1,0 1-1,0-1 1,0 1-1,0 0 0,0-1 1,1 1-1,-1 0 1,0 0-1,0 0 0,-1 1 1,-3 7 153,1-1 1,0 1-1,0 0 0,0 0 1,1 1-1,1-1 1,0 0-1,0 1 0,0 0 1,1 15-1,1-21-232,1 0-1,-1 0 0,1 0 1,0 0-1,0 0 1,0 0-1,1 0 1,-1-1-1,1 1 1,0 0-1,0-1 0,0 0 1,1 1-1,-1-1 1,1 0-1,0 0 1,0 0-1,0 0 1,0-1-1,0 1 0,0-1 1,1 0-1,-1 0 1,1 0-1,0 0 1,0-1-1,-1 0 1,1 1-1,0-1 0,0-1 1,0 1-1,0 0 1,0-1-1,0 0 1,0 0-1,1 0 0,-1-1 1,0 1-1,0-1 1,0 0-1,0 0 1,4-2-1,-2 0 6,0 0 0,0-1 1,0 1-1,0-1 0,-1-1 0,1 1 0,-1-1 1,0 0-1,-1 0 0,1-1 0,4-6 0,-7 9-16,-1 1 0,1-1 0,0 0 0,-1 1 0,0-1 0,0 0 0,0 0 0,0 0 0,0 0 0,-1-1 0,1 1 0,-1 0-1,0 0 1,0 0 0,0 0 0,0 0 0,0-1 0,-1 1 0,0 0 0,1 0 0,-1 0 0,0 0 0,-1 0 0,1 0 0,0 1-1,-1-1 1,-2-3 0,-2-1-16,0 1-1,-1 0 0,0 0 0,0 0 1,0 1-1,-1 0 0,1 1 0,-1 0 1,0 0-1,0 0 0,-1 1 0,1 0 1,-1 1-1,0 0 0,-10-1 0,14 3-86,0-1-1,1 2 0,-1-1 1,0 0-1,0 1 0,1 0 1,-1 0-1,0 1 0,1-1 0,-1 1 1,1 0-1,-5 3 0,1 0-383,0 0 0,1 1-1,-1-1 1,1 1 0,-8 10-1,-7 13-434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1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25 3761,'-2'-9'1550,"2"8"-1144,0 0 1,-1 0-1,1-1 1,0 1 0,-1 0-1,1 0 1,-1 0-1,1 0 1,-1 0-1,1-1 1,-1 1-1,-1-1 1,2 2 7000,-1 2-3823,1 6-3522,5 14 998,-5-22-965,0 0-10,0 0-18,0 0-13,0 0-11,0 0-4,0 0-5,0 0 4,-1 0-29,1 0 1,0 0-1,-1 0 1,1 0-1,0 0 1,-1 0-1,1 0 1,-1 0-1,1 0 1,0 0-1,-1 0 1,1 0-1,0 0 1,-1 0-1,1 1 1,0-1-1,-1 0 1,1 0-1,0 0 1,0 1-1,-1-1 1,1 0-1,0 1 1,0-1-1,-1 1 1,0 9 30,1-4-14,-2 61 107,-3-1 0,-23 109 0,21-147-124,-7 46 21,13-67-25,1 1 1,0 0-1,0-1 0,0 1 0,1-1 1,0 1-1,4 12 0,-4-19-4,-1-1 0,0 1 0,1 0 0,-1-1 0,1 1-1,-1-1 1,0 1 0,1-1 0,-1 1 0,1-1 0,0 1 0,-1-1 0,1 1-1,-1-1 1,1 0 0,0 1 0,-1-1 0,1 0 0,0 0 0,-1 1 0,2-1 0,19 2 5,-10-1 0,9 2 10,127 11 380,-107-12-216,32 0 284,-71-2-453,0 0-1,0 0 0,0 0 0,0 0 0,0 0 0,0 0 1,0 0-1,0-1 0,0 1 0,0 0 0,-1-1 0,1 1 1,0 0-1,0-1 0,0 1 0,0-1 0,-1 0 1,2 0-1,-2 1-23,0 0-1,0-1 1,0 1 0,-1 0 0,1 0 0,0 0-1,0 0 1,0-1 0,0 1 0,0 0 0,0 0-1,-1 0 1,1 0 0,0 0 0,0-1 0,0 1 0,0 0-1,-1 0 1,1 0 0,0 0 0,0 0 0,0 0-1,-1 0 1,1 0 0,0 0 0,0 0 0,0 0-1,-1 0 1,1 0 0,0 0 0,0 0 0,-1 0 0,1 0-1,0 0 1,0 0 0,0 0 0,-1 0 0,1 0-1,-11 0-857,9 1 598,0-1 1,0 0-1,0 0 1,0 0-1,0 0 0,0 0 1,0-1-1,0 1 1,0-1-1,0 1 0,-2-2 1,-7-3-834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1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5473,'36'-61'2885,"-34"57"-2411,0 1 0,-1 0 0,0 0 0,0 0 0,0-1 0,0 1 0,0 0 0,0-6 1,-1 1 1861,-1 7-890,2 2 271,4 25-916,-2 0 1,0 1-1,-1 28 1,-4-31-510,-4 31 0,-1-6 3,-2 111 284,9-154-543,-1 0 1,1 0 0,-1 0 0,0 0 0,0 0 0,-1-1-1,-4 12 1,5-15-16,1 0 0,-1 0-1,1 1 1,0-1 0,-1 0-1,1 0 1,0 3 0,2 2 57,-1-7-78,-1 0 1,0 0-1,0 0 1,1-1-1,-1 1 1,0 0 0,0 0-1,1 0 1,-1 0-1,0 0 1,0 0-1,0 0 1,1-1 0,-1 1-1,0 0 1,0 0-1,0 0 1,1 0 0,-1-1-1,0 1 1,0 0-1,0 0 1,0 0-1,0-1 1,1 1 0,-1 0-1,0 0 1,0-1-1,1-6-105,6-24 31,-4 13 51,1 0 0,11-26 0,-13 38 23,0 1 0,1-1 0,0 1 0,0-1 0,0 1 0,0 0 0,1 1-1,0-1 1,0 1 0,1-1 0,8-6 0,-10 9 8,-1 1 0,1-1 0,-1 1 0,1 0-1,-1 0 1,1 0 0,0 0 0,-1 0 0,1 0 0,0 1-1,0-1 1,0 1 0,0 0 0,-1 0 0,1 0 0,0 0 0,0 1-1,0-1 1,-1 1 0,1 0 0,0-1 0,0 1 0,-1 0 0,1 1-1,-1-1 1,1 0 0,3 3 0,-2 0 29,1 0-1,-1 0 1,0 0 0,0 1 0,-1-1-1,1 1 1,-1 0 0,0-1 0,0 2-1,-1-1 1,0 0 0,3 9 0,0 3 164,-1-1 1,4 35 0,2 22-2020,-9-106-3099,3 3 3459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1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 9114,'-19'-4'5069,"8"2"-2957,18 4 2040,10 5-4136,-4-3 101,1-1 0,-1 0 0,1-1 0,0 0 0,18-1 0,60-5 128,49 0-105,-123 6-292,-16-2-1188,-4 0 324,-5 0-430,3 0 751,-9 0-763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1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8770,'2'-4'499,"1"1"-1,0-1 1,0 1 0,1-1-1,-1 1 1,1 0 0,0 1-1,-1-1 1,1 0 0,0 1-1,1 0 1,7-3 0,-9 4-382,1 0 1,-1 0 0,1 1-1,-1-1 1,1 1 0,-1 0 0,1 0-1,-1 0 1,1 1 0,-1-1-1,1 1 1,-1-1 0,1 1 0,-1 1-1,0-1 1,1 0 0,-1 1-1,3 1 1,4 3 50,-2 1 0,1-1 0,-1 1-1,0 1 1,0 0 0,-1 0 0,0 0 0,0 1 0,10 18-1,-14-20-103,1 0-1,-1 1 0,0-1 0,0 1 0,-1 0 0,-1 0 0,1 0 0,-1 0 0,0 0 1,-1 0-1,0 0 0,0 0 0,-3 16 0,1-15-33,0 0 0,-1 0-1,0 0 1,-1 0 0,0 0 0,0-1 0,-1 0 0,0 0-1,-1 0 1,-12 13 0,15-17-50,-1-1 0,0-1 1,0 1-1,0 0 0,-1-1 0,-4 2 0,4-2-762,0 1 0,1-1 0,-9 7 0,13-9 662,0 0 0,-1 0 0,1 0 1,0 1-1,0-1 0,0 0 0,0 0 1,0 1-1,0-1 0,0 0 0,0 0 0,-1 0 1,1 1-1,0-1 0,0 0 0,0 0 1,0 1-1,0-1 0,0 0 0,0 0 1,0 1-1,1-1 0,-1 0 0,0 0 1,0 1-1,0-1 0,0 0 0,0 0 0,0 0 1,0 1-1,0-1 0,1 0 0,-1 0 1,0 0-1,0 0 0,0 1 0,0-1 1,1 0-1,-1 0 0,0 0 0,7 3-1463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1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16 4161,'0'-1'385,"0"0"1,0 0-1,0 0 1,0 1-1,-1-1 1,1 0-1,0 0 1,-1 0-1,1 0 0,0 0 1,-1 0-1,0 1 1,0-2-1,-4-1 4858,5 4-5144,-1-1 0,1 0 0,0 0 0,0 1 0,-1-1 0,1 0 0,0 1 0,0-1 0,0 0 0,-1 1 0,1-1-1,0 0 1,0 1 0,0-1 0,0 0 0,0 1 0,0-1 0,0 1 0,0-1 0,0 1 0,-1 3 305,-34 146 2160,29-131-2452,1 0 0,1 0 1,1 1-1,1-1 0,1 1 1,0 0-1,3 22 0,-1-35-103,0-1-1,1 1 0,0-1 0,0 0 0,0 0 1,1 0-1,0 0 0,0 0 0,0 0 0,1-1 0,0 1 1,6 5-1,-7-7-115,0-1 1,0 0 0,1-1-1,-1 1 1,1-1-1,-1 1 1,1-1 0,0 0-1,0-1 1,0 1-1,0-1 1,0 1 0,0-1-1,1 0 1,-1-1-1,0 1 1,0-1-1,1 0 1,6 0 0,17-6-629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1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12003,'6'-1'4328,"14"-4"-3503,2 1-73,8 1-160,6-2-80,0 2-272,-3 4-56,3 3-624,-12 0-512,3 4-1625,1-4 1545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2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25 2825,'-39'13'1896,"35"-10"312,-5-1-183,-3-2-201,8-4-151,4 3-393,7-2-152,-7 2-272,0 0-87,17-2-249,7-2-152,43-7-248,-38 6-64,1 4-680,-2-2-497,-8 4 673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2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4857,'7'13'2785,"3"-10"47,1-1-1119,13-2-257,-14 0-144,13-6-368,13-2-295,-11 0-457,8-2-384,-9 5-1137,-12 0 913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2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186 250 2457,'-6'-3'12444,"-5"-9"-10192,0 1-2281,2 4 136,-44-31 223,51 37-314,1 0 0,-1 0 0,1 0 0,-1 0 0,1 0 0,-1 0 0,0 1 0,1-1 0,-1 1 0,0 0 0,1-1 0,-1 1 0,0 0 0,0 0 0,0 0 0,1 0 0,-1 0 0,0 0 0,0 1 0,1-1 0,-1 0 0,0 1 0,-1 0 0,1 0 7,-1 0 8,1 0 0,-1 0 1,1 1-1,0-1 0,-1 1 1,1 0-1,0-1 0,0 1 1,0 0-1,0 0 0,1 0 1,-1 0-1,1 1 0,-1-1 0,1 0 1,-1 1-1,-1 4 0,0 1 60,1 1 0,0-1 0,0 1 0,-1 11-1,2-8 7,0 0-1,0 0 1,1 1-1,1-1 1,2 17-1,-2-24-75,0 0 0,1-1 0,0 1 0,-1-1-1,1 0 1,1 1 0,-1-1 0,1 0 0,-1 0 0,1 0 0,0-1 0,1 1 0,-1-1 0,0 0 0,1 0-1,0 0 1,4 3 0,-5-4-12,0 0-1,0 0 1,1-1-1,-1 1 1,1-1-1,-1 0 1,1 0-1,-1 0 1,1 0-1,-1-1 1,1 1-1,0-1 0,-1 0 1,1 0-1,0 0 1,-1-1-1,1 1 1,-1-1-1,1 0 1,0 0-1,-1 0 1,0 0-1,1-1 1,-1 1-1,0-1 1,0 0-1,4-2 1,3-6-23,-1 1 0,0-2 0,0 1 1,-1-1-1,13-22 0,-9 11-63,-1-1 0,9-30 0,-10 21 83,-2-1-1,-2 1 0,0-1 1,0-57-1,-5 70 67,-1 20-68,0 0 0,0 0 0,0 0-1,0-1 1,0 1 0,0 0 0,0 0 0,0 0 0,0 0 0,0 0 0,0-1-1,0 1 1,0 0 0,0 0 0,0 0 0,0 0 0,0 0 0,0 0 0,0-1-1,0 1 1,0 0 0,0 0 0,0 0 0,-1 0 0,1 0 0,0 0 0,0 0-1,0 0 1,0-1 0,0 1 0,0 0 0,0 0 0,0 0 0,-1 0 0,1 0 0,0 0-1,0 0 1,0 0 0,0 0 0,0 0 0,0 0 0,-1 0 0,1 0 0,0 0-1,-5 5 117,-5 10 54,10-15-173,-10 19 152,1 0-1,0 1 1,1 0-1,1 0 1,-6 34-1,11-43-134,1 0 0,0 1 0,0-1 0,2 0 0,-1 0-1,1 0 1,1 0 0,0 0 0,0 0 0,1 0 0,1-1-1,7 18 1,-9-24-38,21 37 5,-21-37-118,1-1 0,0 0 0,-1 1 0,1-1 0,0 0 0,1 0 0,-1 0 0,6 3 0,-8-5-16,0-1 1,0 1-1,0-1 1,0 0-1,0 1 1,0-1-1,0 0 0,0 0 1,-1 1-1,1-1 1,0 0-1,0 0 0,0 0 1,0 0-1,0 0 1,0 0-1,0-1 0,0 1 1,0 0-1,0 0 1,0-1-1,0 1 1,0 0-1,0-1 0,0 1 1,-1-1-1,1 0 1,0 1-1,0-1 0,-1 1 1,1-1-1,0 0 1,-1 0-1,1 1 0,0-2 1,7-12-1087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2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44 6881,'-6'-3'1222,"0"0"0,0 0 0,-11-9 0,-6-2 1996,14 10-1016,10 5-951,1 1-1103,0-1-1,1 0 0,-1 0 0,1 0 0,-1 0 1,4 1-1,26 2 28,0-1-1,0-1 1,39-3 0,-40 0-141,-1 1-835,-1-1-1,52-10 1,-65 6-962,-7 0 777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5681,'0'-32'3017,"2"28"396,0 7-2077,3 10-135,6 32 979,-5-20-1103,0 0-1,17 40 0,-20-58-968,1-1 1,-1 1-1,1-1 1,0 0-1,0-1 1,0 1-1,1-1 1,0 0 0,0 0-1,0 0 1,1-1-1,0 1 1,0-1-1,9 4 1,-12-6-97,-1-1 1,1 0 0,-1 0 0,1 0-1,-1 0 1,1-1 0,0 1 0,0-1-1,-1 1 1,1-1 0,0 0 0,0 0-1,-1 0 1,1-1 0,0 1-1,0-1 1,-1 1 0,1-1 0,0 0-1,-1 0 1,1 0 0,-1 0 0,1-1-1,-1 1 1,0-1 0,1 1 0,-1-1-1,0 0 1,0 0 0,0 0 0,0 0-1,-1 0 1,1 0 0,0-1 0,-1 1-1,0 0 1,2-5 0,2-3 10,-1 0 0,-1-1 0,0 1 0,3-16 0,2-45 82,-3 24-9,-3 31-71,0 2 258,0 31-6,-2-11-263,0 9 85,1 0 0,0 0 1,1 0-1,5 14 0,-7-25-62,2-1 0,-1 1 0,0-1 0,1 1 0,-1-1 0,1 0 0,0 1 0,0-1 0,1 0 0,-1 0-1,1-1 1,-1 1 0,1 0 0,0-1 0,0 1 0,0-1 0,0 0 0,0 0 0,1 0 0,-1-1 0,7 3 0,-2-2 17,0 0-1,0-1 0,1 0 0,-1 0 1,0-1-1,12 0 0,-17 0-35,1-1 1,0 1-1,0-1 0,-1 0 0,1 0 1,-1 0-1,1 0 0,-1-1 0,1 0 0,-1 1 1,0-1-1,1 0 0,-1-1 0,0 1 1,0 0-1,3-5 0,-2 2 4,-1 0 1,0-1-1,0 0 0,0 1 0,-1-1 0,0 0 1,0 0-1,0 0 0,-1 0 0,0-1 1,0 1-1,0 0 0,-1-9 0,0 6-232,-1-1-1,0 1 0,0 0 0,-1-1 0,0 1 1,-1 0-1,0 0 0,-6-11 0,9 20 136,-6-11-1184,5 11 1146,1-1 0,0 1 0,0 0-1,-1-1 1,1 1 0,0 0 0,-1-1 0,1 1-1,0 0 1,-1 0 0,1 0 0,0-1-1,-1 1 1,1 0 0,0 0 0,-1 0-1,1 0 1,-1 0 0,1-1 0,0 1 0,-1 0-1,1 0 1,-1 0 0,-5 4-1274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2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7154,'1'0'289,"0"0"1,0 0-1,0 0 1,0 1-1,-1-1 1,1 0-1,0 0 1,0 1-1,0-1 1,0 1-1,0-1 1,-1 1 0,1-1-1,0 1 1,0-1-1,-1 1 1,1-1-1,0 2 1,15 14 938,-14-13-768,12 11 900,25 19 0,-3-3-587,-33-27-733,0 1 0,0-1 0,0 1 1,0 0-1,0-1 0,-1 1 0,0 1 0,0-1 1,0 0-1,0 0 0,-1 1 0,0-1 0,1 0 1,-1 6-1,0-7-46,-1 0 0,0 0 1,0 0-1,0 0 0,-1 0 1,1 0-1,-1 0 0,0 0 0,1 0 1,-1 0-1,-1 0 0,1 0 1,0 0-1,-1 0 0,1-1 1,-1 1-1,0-1 0,0 1 0,0-1 1,0 0-1,-4 4 0,-4 2-237,-3 2-1576,-15 16 0,20-17 886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36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6761,'-1'0'3569,"-1"0"-872,1 0-801,1-1-31,0-1-369,5 1-248,18-2-504,34-2-200,-34 9-279,-2-3-89,-4 2-96,-3-3-160,-9-4-625,-5 4-607,-8 0-2609,-8 3 2537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3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16 235 7202,'-13'5'3408,"10"10"-1063,6-3-577,9-2-272,4 1-71,6-7-273,1-1-216,6-3-384,1 0-176,1 0-248,0 0-88,-6 0-640,-5 0-584,-6-3 720</inkml:trace>
  <inkml:trace contextRef="#ctx0" brushRef="#br0" timeOffset="1">73 1 6913,'0'13'4025,"6"-8"224,0 3-2792,2 6-1,0 11-256,3 5-168,1 10-408,1 4-151,1 0-185,-4 0-64,1-5-104,-3-7-40,-4-11-128,-2-5-208,-2-7-689,0-5-535,0-3 872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3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 7306,'0'-3'3408,"6"3"-1095,3 10-321,-7 19-71,4 10-249,-9 11-552,2 11-288,-1 1-384,-1 1-119,9-1-145,2-6-48,12-10-72,3-10-24,5-12-16,-3-8-64,2-13-632,-4-7-569,-4-15 745</inkml:trace>
  <inkml:trace contextRef="#ctx0" brushRef="#br0" timeOffset="1">12 179 7490,'-12'8'4072,"12"-4"-223,2-7-1808,7 3-569,2-1-208,7 1-480,6 1-279,9-2-305,1-5-72,3 1-400,-1 0-441,-4 5-3447,1 5 2855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8:3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4 12003,'15'-4'4649,"-12"4"-2929,5 2-240,-10 3 49,-2 6-153,-4 2-520,-6 2-264,-13 5-384,-11-2-104,-9 3-728,-6 1-544,4-4 696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2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5305,'2'-47'11582,"-2"34"-6936,2 17-4045,11 28-62,-3-4-270,-1 2 0,9 47 0,2 29 157,-8-54-250,4 60 1,-13-98-148,-3-14-30,0 0 0,0 0-1,0 0 1,0 0-1,1 0 1,-1 1 0,0-1-1,0 0 1,0 0 0,0 0-1,0 0 1,0 0 0,0 0-1,0 0 1,1 0 0,-1 0-1,0 0 1,0 0-1,0 0 1,0 0 0,0 0-1,0 0 1,0 0 0,0 0-1,1 0 1,-1 0 0,0 0-1,0-1 1,0 1 0,0 0-1,0 0 1,0 0-1,0 0 1,0 0 0,0 0-1,1 0 1,-1 0 0,0 0-1,0 0 1,0 0 0,0 0-1,0-1 1,0 1-1,0 0 1,0 0 0,0 0-1,0 0 1,0 0 0,0 0-1,0 0 1,0 0 0,0-1-1,1-2-49,1 0 0,-1 0 0,0 0 0,-1 0 0,2-7 0,0-29-343,7-46-187,-7 74 571,0 0 0,1 1 1,0-1-1,1 1 0,10-19 0,-14 29 23,1-1 0,-1 0 1,1 0-1,-1 0 1,1 0-1,0 0 0,0 0 1,-1 1-1,1-1 1,0 0-1,0 1 0,0-1 1,-1 0-1,1 1 1,0-1-1,0 1 0,0 0 1,0-1-1,0 1 1,0 0-1,0-1 0,0 1 1,0 0-1,0 0 1,1 0-1,-1 0 0,0 0 1,0 0-1,0 0 1,0 0-1,0 1 0,1-1 1,0 1 30,0 0-1,1 0 1,-1 0 0,-1 0-1,1 1 1,0-1 0,0 1-1,0-1 1,-1 1-1,1-1 1,-1 1 0,1 0-1,1 2 1,7 12 166,-1 0 0,-1 1-1,0 0 1,-1 0 0,0 0 0,3 21-1,0 10-2526,-8-48 420,7-7 766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20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11370,'5'4'4777,"1"8"-2752,0 6-161,0 11-671,0 6-281,2 9-416,4 1-144,6 2-120,-1-7-32,7-11-96,3-1-40,0-13-128,1-3-248,4-10-792,-4-7-665,-4-12 1041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2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20 123 9010,'-12'4'4241,"8"-1"-1593,0-1-511,7 0-513,-3-2-368,0 0-559,4 0-193,19 0-304,33-3-56,-31 2-752,-1-1-705,-2 1 833</inkml:trace>
  <inkml:trace contextRef="#ctx0" brushRef="#br0" timeOffset="1">330 1 9730,'4'0'4953,"3"1"-1456,-2 10-1537,5 3-159,-5 12-697,-4 7-288,5 9-416,0 1-128,12 6-136,-2-8-40,8-6-64,1 1-32,-8-13-776,3-5-496,-3-13-1377,-5-6 1505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2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2 123 9946,'-2'0'4937,"9"3"-1952,1 2-921,8 1-415,2 0-745,12 0-288,2-2-376,-2 0-200,10-3-992,-5-1-673,5-3 937</inkml:trace>
  <inkml:trace contextRef="#ctx0" brushRef="#br0" timeOffset="1">562 5 12779,'-2'-1'5369,"0"-1"-2937,-1 1-759,2 1-417,-1 0-344,2 0-424,4 0-192,27 1-192,30 9-104,-34-2-784,-1-3-592,-3 7 808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2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11394,'12'6'5018,"-4"-4"-2474,2 1-480,4 1-647,3-1-369,3-2-520,0 3-176,-4-3-704,12 5-560,0-2 568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6849,'1'-1'10337,"1"4"-8291,4 9-2057,12 51 1473,-10-33-1083,-6-25-292,0 1-1,0 0 1,1-1 0,-1 0 0,1 1 0,1-1 0,-1 0-1,5 5 1,-6-8-60,0 0-1,0 0 1,0 0-1,0-1 1,1 1-1,-1 0 1,1-1-1,-1 0 1,1 1-1,0-1 1,-1 0-1,1 0 1,0-1-1,0 1 1,5 0-1,-7-1-17,1 0-1,-1 0 0,1 0 0,0-1 0,-1 1 0,1 0 0,-1-1 0,1 1 1,-1-1-1,0 0 0,1 1 0,-1-1 0,0 0 0,1 0 0,-1 0 0,0 0 1,0 0-1,0 0 0,0 0 0,0 0 0,0-1 0,0 1 0,0 0 1,0-1-1,1-2 0,1-3 23,0-1-1,0 1 1,3-14 0,-4 7 5,0 0-1,-1 0 0,-2-26 1,1 2 28,0 37-59,0 0 1,0 0 0,0 0-1,0 0 1,0 0-1,1 0 1,-1 0 0,0 0-1,0 0 1,1 0 0,-1 0-1,1 0 1,-1 1 0,1-1-1,-1 0 1,1 0 0,0 0-1,-1 0-2,1 1-1,-1 0 0,0 0 0,0 0 0,0 0 0,0 0 1,0 0-1,0 0 0,1 0 0,-1 0 0,0 0 1,0 0-1,0 0 0,0 0 0,0 0 0,1 0 1,-1 0-1,0 0 0,0 0 0,0 0 0,0 0 0,0 0 1,0 0-1,1 0 0,-1 0 0,0 1 0,0-1 1,0 0-1,0 0 0,0 0 0,0 0 0,0 0 0,0 0 1,1 0-1,-1 0 0,0 1 0,3 9 69,-2 25 63,-1-21-42,4 27-1,-3-37-75,0 1 0,0 0 0,1-1 0,0 1-1,-1-1 1,1 0 0,1 0 0,-1 0 0,5 7 0,-4-8-110,9 10 277,-11-12-281,-1-1-1,1 1 1,0-1 0,-1 0-1,1 1 1,0-1-1,-1 0 1,1 1 0,0-1-1,-1 0 1,1 0 0,0 0-1,0 0 1,-1 0 0,1 1-1,0-1 1,0-1-1,-1 1 1,1 0 0,0 0-1,1 0 1,8-5-600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2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12235,'-4'21'5333,"-1"8"-1572,3-13-2996,0 0 0,0 21 0,2-26-539,1 1 1,0-1 0,1 1-1,0-1 1,7 19 0,-6-23-187,0 0 1,0 0-1,1 0 0,0-1 1,0 0-1,0 1 1,1-1-1,0-1 1,11 11-1,-10-11-28,0-1 0,1 1 0,0-1 0,0 0 0,0 0 0,0-1-1,1 0 1,-1-1 0,1 1 0,-1-1 0,1-1 0,15 2 0,-18-3-7,0 0 1,0 0-1,0 0 1,0-1-1,0 0 1,0 0 0,0 0-1,0-1 1,0 1-1,-1-1 1,1 0-1,-1-1 1,1 1-1,-1-1 1,0 0-1,0 0 1,0 0-1,0-1 1,0 1-1,-1-1 1,4-5-1,-4 5 3,0 0-1,-1 0 1,0 0-1,0-1 0,0 1 1,0-1-1,-1 1 1,0-1-1,0 0 1,0 1-1,0-1 1,-1-6-1,0 4 6,0 1-1,-1-1 1,0 0 0,-1 1-1,1-1 1,-1 1-1,0-1 1,-4-6 0,2 5-1,0 0 1,0 1-1,-1 0 1,0 0 0,0 0-1,-1 1 1,0 0-1,0 0 1,0 0 0,-1 0-1,0 1 1,0 0-1,-15-7 1,11 8-4,0 0-1,-1 0 1,0 1-1,0 1 1,1 0 0,-19-1-1,23 3-118,-1 0 0,0 0 0,0 1 0,0 0 0,1 1 0,-1-1-1,1 1 1,-1 1 0,1 0 0,-13 6 0,17-7-204,0 0 0,0 0 0,0 0 0,1 1 0,-1-1 0,1 1 0,-1-1-1,1 1 1,-4 5 0,1 7-681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4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89 8298,'-9'-20'1617,"-4"-8"1351,6 8 1823,18 67 13,7 63-4018,-11-64-570,4 27-7,-12-88-318,-7-104-423,8 105 514,1 1-1,0-1 1,1 1 0,0 0 0,1 0 0,1 0-1,6-15 1,-9 25 20,1 0 0,-1 0 0,1 0 0,0 0-1,0 0 1,0 0 0,0 1 0,1-1 0,-1 1 0,1 0 0,4-4-1,-5 6 10,-1-1 0,1 0-1,-1 0 1,1 1-1,0-1 1,0 1-1,-1-1 1,1 1 0,0 0-1,0 0 1,-1 0-1,1 0 1,0 0 0,0 0-1,-1 0 1,1 0-1,0 1 1,0-1-1,-1 1 1,1-1 0,0 1-1,-1 0 1,1 0-1,1 1 1,0 0 40,1 1 0,-1 0 1,1 0-1,-1 0 0,0 0 1,0 0-1,-1 1 0,1-1 0,-1 1 1,1 0-1,-1 0 0,0 0 1,-1 0-1,1 0 0,-1 0 0,2 9 1,0 4 172,-1 1 1,0 33-1,-2-35-126,1 33 187,-1-49-285,0 0 0,0 0 0,0 0 0,0 0 0,0 0 0,0 0 0,0 0 0,0 0 0,0 0 0,1 0 0,-1-1 0,0 1 0,0 0 0,0 0 0,0 0 0,0 0 0,0 0 0,0 0 0,0 0 0,0 0-1,1 0 1,-1 0 0,0 0 0,0 0 0,0 0 0,0 0 0,0 0 0,0 0 0,0 0 0,0 0 0,1 0 0,-1 0 0,0 1 0,0-1 0,0 0 0,0 0 0,0 0 0,0 0 0,0 0 0,0 0 0,0 0 0,0 0 0,0 0-1,1 0 1,-1 0 0,0 0 0,0 1 0,0-1 0,0 0 0,0 0 0,0 0 0,0 0 0,0 0 0,0 0 0,0 0 0,0 0 0,0 1 0,0-1 0,0 0 0,0 0 0,0 0 0,0 0 0,0 0 0,5-7-44,15-37-268,4-6 21,-21 44 281,1 0 0,0 0 0,0 1 0,0-1 0,1 1 0,5-5 1,-6 7 12,0 0 1,0 0-1,0 0 0,0 1 1,0-1-1,8-2 1,-11 4 3,0 1 1,0 0 0,0-1-1,0 1 1,1 0-1,-1 0 1,0 0-1,0 0 1,0 0 0,1 0-1,-1 0 1,0 0-1,0 1 1,0-1-1,0 0 1,1 1-1,-1-1 1,0 1 0,0-1-1,0 1 1,0-1-1,0 1 1,0 0-1,0-1 1,0 1-1,0 0 1,0 0 0,-1 0-1,1 0 1,1 2-1,1 2 67,-1 0-1,1 1 1,-1 0-1,0-1 1,2 13-1,0-1 69,-2-9-56,-1-1 0,2 13 0,-3-14-246,0 0 0,1 0 0,0 0-1,4 11 1,-5-17 103,0 0-1,0 0 0,0 0 0,0 0 1,0 0-1,0 0 0,0 0 1,1 0-1,-1 0 0,0 0 1,0 0-1,0 0 0,0 0 1,0 0-1,0 0 0,0 1 0,0-1 1,0 0-1,0 0 0,0 0 1,1 0-1,-1 0 0,0 0 1,0 0-1,0 0 0,0-1 0,0 1 1,0 0-1,0 0 0,0 0 1,0 0-1,0 0 0,1 0 1,-1 0-1,0 0 0,0 0 0,0 0 1,0 0-1,0 0 0,0 0 1,0 0-1,0 0 0,0 0 1,0 0-1,0 0 0,0-1 1,0 1-1,0 0 0,0 0 0,0 0 1,0 0-1,0 0 0,0 0 1,0 0-1,0 0 0,0 0 1,0 0-1,0-1 0,0 1 0,0 0-91,1-2-1261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4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4 204 8698,'0'1'4249,"5"18"-1049,-2 1-695,1 8-353,0 1-359,0-4-785,4-1-312,2-6-416,-2-6-48,-1-8-856,-2-4-560,-2-10-1577,-1-4 1545</inkml:trace>
  <inkml:trace contextRef="#ctx0" brushRef="#br0" timeOffset="1">1 0 9146,'3'7'4137,"2"4"-2025,4 2-1280,-1-1-263,7 4-1658,4-3 809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8490,'-7'0'2136,"0"0"0,0 1 0,-8 2 0,10-2-1349,0 1 1,-1 0-1,1 0 1,-9 4-1,12-5-700,0 0 1,1 1-1,-1-1 1,0 0-1,0 0 1,1 1-1,-1-1 0,1 1 1,-1-1-1,1 1 1,-1 0-1,1 0 1,0 0-1,0-1 0,0 1 1,0 0-1,0 0 1,1 0-1,-1 1 0,1-1 1,-1 0-1,1 0 1,0 0-1,-1 0 1,1 0-1,0 1 0,1-1 1,-1 0-1,0 0 1,1 3-1,1 0-48,0 1 0,1-1 0,-1 0 0,1 0-1,0 0 1,0 0 0,1-1 0,-1 1 0,1-1 0,0 0 0,0 0-1,6 4 1,8 6 31,35 19-1,-43-27-21,1 0-9,91 60 712,-100-65-708,1 0-1,-1 1 1,0 0 0,0 0 0,0-1 0,0 1-1,0 0 1,-1 1 0,1-1 0,-1 0 0,1 0 0,-1 1-1,0-1 1,0 1 0,0-1 0,0 1 0,1 3 0,-1-1 39,0-2 10,0 0 1,-1 1 0,1-1 0,-1 0-1,0 7 1,0-9-63,0 1 0,-1-1 0,1 0 0,-1 1 1,1-1-1,-1 1 0,1-1 0,-1 0 0,0 0 0,0 1 0,0-1 0,0 0 0,0 0 1,0 0-1,-2 2 0,-1-1 15,1 1 0,-1-1 0,0 0 0,0 0 0,0 0 0,-1 0 0,1-1 0,0 1 0,0-1 0,-1 0 0,1-1 0,-9 1 0,7 0-281,1-1-1,-1-1 1,0 1-1,1-1 0,-1 0 1,1 0-1,-1-1 1,1 1-1,-10-5 0,15 6 129,-1-1 0,1 1-1,-1 0 1,1 0 0,-1-1-1,1 1 1,-1 0 0,1-1-1,-1 1 1,1-1 0,0 1-1,-1 0 1,1-1 0,-1 1-1,1-1 1,0 1 0,0-1-1,-1 0 1,1 1 0,0-1-1,0 1 1,0-1 0,-1 1-1,1-1 1,0 0 0,0 1-1,0-1 1,0 1 0,0-1-1,0 0 1,0 1-1,0-1 1,0 1 0,1-1-1,-1 0 1,0 1 0,0-1-1,0 1 1,1-1 0,-1 1-1,1-1 1,9-15-1163</inkml:trace>
  <inkml:trace contextRef="#ctx0" brushRef="#br0" timeOffset="1">445 43 9778,'-12'2'6944,"-7"6"-4388,12-5-1515,-7 3 302,0 1-1,-23 15 1,31-18-1198,1 1-1,0-1 1,-1 1 0,2-1 0,-1 2-1,1-1 1,-1 0 0,-5 10-1,9-13-136,0 1 0,0-1 0,1 0 0,-1 0 1,0 1-1,1-1 0,-1 0 0,1 1 0,0-1 0,-1 1 0,1-1 0,0 0 0,1 1 0,-1-1 0,0 0 0,1 1 0,-1-1 0,1 0 0,0 1 0,0-1 0,0 0 0,0 0 0,0 0 0,0 0 0,1 0 0,-1 0 0,1 0 0,-1 0 0,1 0 0,3 2 0,2 2-22,0-1 0,1 1 1,0-2-1,0 1 1,0-1-1,15 6 1,33 7 9,-35-11 66,35 15 0,-53-20-45,-1 0 1,0 0-1,0 0 1,0 1-1,0-1 0,0 0 1,-1 1-1,1 0 1,0-1-1,-1 1 0,1 0 1,-1 0-1,1 0 1,0 2-1,-1-3 3,-1 1 0,0-1 0,1 0-1,-1 1 1,0-1 0,0 1 0,0-1 0,1 1 0,-2-1 0,1 0-1,0 1 1,0-1 0,0 1 0,-1-1 0,1 0 0,-1 1-1,1-1 1,-1 0 0,1 1 0,-1-1 0,0 0 0,0 0 0,-1 2-1,-2 2-27,1-1-1,-1 0 1,0-1 0,-1 1-1,1-1 1,0 1-1,-1-1 1,0-1-1,0 1 1,0-1-1,0 1 1,0-2 0,0 1-1,-11 2 1,15-4-91,0 0 1,0 0 0,0 0-1,0 0 1,0 0 0,1 0-1,-1 0 1,0 0-1,0-1 1,0 1 0,0 0-1,0-1 1,0 1 0,0-1-1,0 1 1,0-1 0,1 1-1,-1-1 1,0 1 0,0-1-1,1 0 1,-1 1 0,0-1-1,1 0 1,-1 0-1,0 1 1,0-2 0,1 0-23,0 0 0,0 0 0,0 0 0,0 1 0,1-1 1,-1 0-1,1-2 0</inkml:trace>
  <inkml:trace contextRef="#ctx0" brushRef="#br0" timeOffset="2">659 136 13195,'8'15'5609,"-7"14"-2896,3 5-657,-4-3-632,0 0-391,3-12-649,1-6-176,1-9-792,2-4-521,-5-16-1479,0-7-1049,-8-3 2273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7442,'8'14'3488,"2"4"-1351,2-8-2089,4 1 32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7258,'2'3'708,"0"0"0,0-1 1,-1 1-1,1 0 0,-1 0 0,0 0 1,0 0-1,0 0 0,0 0 1,-1 0-1,1 0 0,-1 0 1,1 4-1,-2 6 1068,1 0 1,-3 13-1,0 5-246,-1 54 801,4-85-2331,0 0 0,0 0 0,0 0 0,0 0-1,0 0 1,0 0 0,0 0 0,0-1 0,0 1 0,1 0-1,-1 0 1,0 0 0,0 0 0,0 0 0,0 0 0,0 0-1,0 0 1,0 0 0,0 0 0,1 0 0,-1 0 0,0 0-1,0 0 1,0 0 0,0 0 0,0 0 0,0 0-1,0 0 1,1 0 0,-1 0 0,0 0 0,0 0 0,0 0-1,0 0 1,0 0 0,0 1 0,0-1 0,0 0 0,0 0-1,1 0 1,-1 0 0,0 0 0,0 0 0,0 0 0,0 0-1,0 0 1,0 0 0,0 1 0,0-1 0,0 0 0,0 0-1,0 0 1,0 0 0,0 0 0,0 0 0,0 0 0,0 0-1,0 1 1,0-1 0,0 0 0,0 0 0,0 0-1,0 0 1,0 0 0,6-7-127,-6 6 112,5-7-178,-1 0 0,0 0 1,-1-1-1,0 1 0,2-11 0,4-6-174,-7 18 322,0 1 1,1 0-1,0 0 1,0 1 0,1-1-1,0 1 1,0 0 0,0 0-1,0 0 1,6-5 0,-9 9 53,0 0 0,0 0 0,0 1 1,0-1-1,0 0 0,0 0 0,0 0 1,0 1-1,0-1 0,0 1 0,1-1 1,-1 1-1,0-1 0,0 1 0,1 0 1,-1-1-1,0 1 0,0 0 0,1 0 1,-1 0-1,0 0 0,1 0 0,-1 0 1,0 1-1,0-1 0,1 0 0,-1 1 1,0-1-1,0 0 0,1 1 0,-1 0 1,0-1-1,0 1 0,0 0 0,0-1 1,0 1-1,0 0 0,0 0 0,0 0 1,0 0-1,1 2 0,3 4 150,-1 0-1,0 0 1,0 1-1,-1-1 1,4 10-1,-7-15-116,9 25 316,4 12-8,-12-36-478,1 1-1,0-1 1,-1 0-1,1 0 1,0 0 0,1-1-1,-1 1 1,0 0-1,4 2 1,4 1 954,6-3-562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53 202 6881,'31'-9'7831,"-22"6"-7053,0 0-1,0-1 1,0 1 0,-1-2 0,1 1 0,7-6-1,3-3 829,26-20 1,-40 28-1518,0 1 1,0-1 0,0 0 0,-1-1 0,1 1 0,-1-1-1,-1 0 1,6-12 0,-8 16-75,0 0-1,0 0 1,-1-1 0,1 1-1,-1 0 1,0 0-1,1-1 1,-1 1 0,0 0-1,0 0 1,-1-1 0,1 1-1,-1-2 1,1 3-8,-1-1 0,1 1 0,-1 0 0,1 0 0,-1 0-1,1 0 1,-1 0 0,0 0 0,0 0 0,0 0 0,1 1 0,-1-1 0,0 0 0,0 0 0,0 1 0,0-1 0,0 0 0,0 1 0,-1-1 0,1 1 0,0-1 0,0 1 0,0 0 0,0-1 0,-2 1 0,-2-1 1,1 1 1,0 0-1,0 0 1,0 0 0,0 0-1,0 1 1,0 0 0,0-1-1,0 2 1,0-1-1,0 0 1,0 1 0,0-1-1,1 1 1,-1 0 0,1 1-1,-1-1 1,1 0-1,0 1 1,0 0 0,0 0-1,0 0 1,1 0 0,-1 0-1,1 0 1,-1 1 0,1-1-1,0 1 1,1 0-1,-1 0 1,-1 4 0,-1 12 124,0 0 0,1 0 0,1 0 0,1 1 0,1-1 0,1 0 0,1 1 0,0-1 0,2 0 0,0 0 0,1 0 0,10 22 0,-4-18 72,1 0 0,21 29 0,-17-27-57,-15-25-139,0 0 1,0 0-1,-1 0 0,1 0 0,-1 0 0,1 0 0,-1 0 1,1 0-1,-1 1 0,1-1 0,-1 0 0,0 0 0,0 0 1,0 1-1,0-1 0,0 0 0,0 0 0,0 1 1,0-1-1,0 0 0,-1 0 0,1 1 0,0-1 0,-1 0 1,1 0-1,-1 0 0,1 0 0,-1 0 0,0 0 0,1 0 1,-1 0-1,0 0 0,0 0 0,1 0 0,-1 0 0,0 0 1,0-1-1,0 1 0,0 0 0,-2 0 0,-3 2 30,-1 0 0,1-1 0,0 1 0,-1-1 0,-12 1 0,8 0-266,0-2 1,0 0 0,0 0 0,0-1-1,0 0 1,0-1 0,0 0 0,1-1 0,-1 0-1,-11-4 1,20 6 61,0-1 1,0 0-1,0 0 0,0 0 0,0 0 0,1 0 1,-1 0-1,0 0 0,1-1 0,-1 1 1,1 0-1,-1-1 0,1 0 0,0 1 0,-1-1 1,1 0-1,0 0 0,0 1 0,0-1 0,0 0 1,1 0-1,-1 0 0,1 0 0,-1-3 1,1 2 23,0 0 0,1-1 1,0 1-1,0 0 0,0 0 1,2-5-1,-2 5 77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 12619,'0'-1'5073,"0"9"-3241,1 2 1,-1 24-409,0-5-304,2 0-520,2 28-176,0 7-248,4-15-72,9-21-72,-4-9-32,11-12-584,1-5-424,-6-10-1416,6-4 1439</inkml:trace>
  <inkml:trace contextRef="#ctx0" brushRef="#br0" timeOffset="1">3 110 9298,'-2'-8'4593,"1"2"-1536,8 5-1057,1-2-256,12 6-623,5-3-353,0 0-448,10 3-400,1-3-1224,0-3 383,2-2 257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9530,'13'83'8769,"-5"-1"-5060,3 26-1408,0-50-1632,-9-53-624,-1 0-1,1 0 1,0 0 0,0 0-1,1-1 1,-1 1 0,1-1-1,4 6 1,-7-10-44,1 1 1,-1-1-1,0 0 0,0 0 1,1 0-1,-1 1 0,0-1 1,0 0-1,1 0 0,-1 0 1,0 0-1,1 0 0,-1 0 0,0 1 1,1-1-1,-1 0 0,0 0 1,1 0-1,-1 0 0,0 0 1,1 0-1,-1 0 0,0 0 1,1-1-1,-1 1 0,0 0 1,0 0-1,1 0 0,-1 0 0,0 0 1,1 0-1,-1-1 0,0 1 1,0 0-1,1 0 0,-1 0 1,0-1-1,0 1 0,1 0 1,-1 0-1,0-1 0,0 1 1,0 0-1,0 0 0,1-1 0,-1 1 1,0 0-1,0-1 0,8-18-28,-7 16 25,14-47-114,-11 34 91,1 0 0,0 1 1,9-17-1,-13 29 32,0 1-1,1 0 1,-1-1 0,1 1-1,0 0 1,0 0-1,-1 0 1,2 0 0,-1 1-1,4-4 1,-5 4 6,0 1 0,0-1 1,0 1-1,0 0 0,1-1 0,-1 1 1,0 0-1,0-1 0,1 1 0,-1 0 1,0 0-1,0 0 0,0 0 0,1 0 1,-1 1-1,0-1 0,0 0 0,1 0 1,-1 1-1,0-1 0,0 1 0,0-1 1,0 1-1,2 1 0,3 2 114,0 1 0,0 0-1,-1 0 1,1 1 0,-1-1-1,4 8 1,25 41 515,-18-26-456,-11-20-190,-4-6-350,0 1 1,0-1-1,1 0 0,-1 1 0,1-1 1,0 0-1,2 3 0,-2-5-598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2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12395,'37'-22'4785,"-36"22"-4657,0-1 1,-1 1-1,1 0 1,-1-1 0,1 1-1,0 0 1,-1 0 0,1 0-1,0-1 1,-1 1-1,1 0 1,0 0 0,-1 0-1,1 0 1,0 0-1,-1 0 1,1 0 0,0 1-1,-1-1 1,2 0-1,-2 0-69,4 1 193,0 0 0,0-1 0,0 1 0,0-1 0,0 0 1,1 0-1,-1-1 0,0 1 0,0-1 0,0 0 0,0 0 0,-1 0 0,1 0 0,0-1 0,0 0 0,5-3 1,-2 1-205,0-1 1,0 0-1,-1 0 1,1 0 0,-1-1-1,-1 0 1,8-9-1,-12 13-38,1 0 1,-1 0-1,1-1 0,-1 1 0,0 0 0,0-1 0,0 1 0,-1 0 1,2-4-1,-2 5-5,0 0 1,0-1 0,0 1 0,0 0-1,0 0 1,0-1 0,-1 1-1,1 0 1,0 0 0,-1 0-1,1 0 1,-1 0 0,1-1-1,-1 1 1,1 0 0,-1 0 0,0 0-1,1 0 1,-1 0 0,0 1-1,-1-2 1,-1-1 8,0 1 1,0 0-1,-1 0 0,1 1 1,0-1-1,-1 1 0,1-1 1,-1 1-1,1 0 0,-1 0 0,0 1 1,-7-1-1,8 1-5,0-1 0,0 1 0,0 1 0,0-1 0,0 0 0,0 1 0,0-1 1,0 1-1,1 0 0,-1 0 0,0 0 0,0 1 0,1-1 0,-1 1 0,0-1 0,-3 4 0,4-2 27,-1 0 0,1 0-1,0 1 1,0-1 0,0 0 0,0 1 0,1-1-1,0 1 1,-1 0 0,1-1 0,1 1 0,-1 0 0,0 0-1,1 0 1,0 4 0,0 1 66,0 0 0,1 0 0,0-1 0,1 1-1,4 13 1,-5-17-86,1 0 0,0 0-1,1 0 1,-1 0 0,1-1-1,0 1 1,0-1-1,0 1 1,1-1 0,-1 0-1,1-1 1,0 1 0,0 0-1,0-1 1,1 0 0,-1 0-1,1-1 1,0 1 0,0-1-1,0 0 1,0 0-1,0-1 1,0 1 0,0-1-1,7 1 1,5-1-365,-1 0 0,0-1 0,1-1 1,16-3-1,24-6-249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6585,'1'-2'4369,"2"6"-1432,3 13 246,50 135-393,-15-60-1603,-40-91-1177,-1 0-1,1-1 1,-1 1-1,0 0 1,1 0-1,0 0 1,-1 0-1,1-1 1,-1 1-1,1 0 1,0-1-1,0 1 1,-1 0-1,1-1 1,0 1-1,0-1 1,0 1-1,0-1 1,1 1-1,-1-1-9,0 0 1,0-1-1,0 1 1,0 0-1,0-1 1,0 1-1,-1 0 0,1-1 1,0 1-1,0-1 1,0 1-1,-1-1 1,1 0-1,0 1 0,0-1 1,-1 0-1,1 1 1,-1-1-1,1 0 0,0-1 1,6-9-159,0 1 0,-1-2 1,6-14-1,12-37-526,-24 63 683,26-86-435,-26 86 436,0 0 1,0 0 0,0 0 0,0 0-1,0 0 1,0 0 0,0 0 0,0 0 0,0 0-1,0 0 1,0 0 0,0 0 0,0 0 0,0 0-1,0 0 1,0 0 0,0 0 0,0 0 0,0 0-1,0 0 1,0 0 0,0 0 0,0 0 0,1 0-1,-1 0 1,0 0 0,0 0 0,0 0 0,0 0-1,0 0 1,0 0 0,0 0 0,0 0 0,0 0-1,0 0 1,0 0 0,0 0 0,0 0 0,0 0-1,0 0 1,0 0 0,0 0 0,0 0-1,0 0 1,0 0 0,0 0 0,0 0 0,0 0-1,0 0 1,0 0 0,1 0 0,-1 0 0,0 0-1,0 0 1,0 0 0,0 0 0,0 0 0,0 0-1,0 0 1,2 7 72,4 14 123,-6-20-180,5 20 212,15 56 810,-17-69-850,0-1 1,0 1 0,1-1-1,0 1 1,0-1 0,1 0-1,7 8 1,-9-12-105,-1 0-1,1-1 1,0 0 0,0 0-1,0 0 1,0 0 0,0 0 0,0 0-1,0-1 1,1 0 0,-1 1 0,1-1-1,6 1 1,-8-2-61,0 0 0,0 0-1,0 0 1,0 0 0,0 0 0,0-1-1,0 1 1,-1 0 0,1-1 0,0 1 0,0-1-1,0 0 1,0 0 0,0 0 0,-1 0-1,1 0 1,0 0 0,-1 0 0,1-1 0,-1 1-1,1 0 1,-1-1 0,0 1 0,0-1-1,2-2 1,2-6 4,0 1 0,0-2-1,-1 1 1,-1 0 0,3-11-1,8-57-867,-9 47-26,1-8-417,-2 5 527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2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79 9578,'-1'2'380,"0"-1"-1,0 1 0,0-1 1,0 1-1,1 0 1,-1-1-1,0 1 1,1 0-1,-1 0 1,1 0-1,0-1 1,0 1-1,0 0 1,-1 0-1,2 0 1,-1 0-1,0 0 1,1 2-1,1 5 472,0 0 0,6 13 0,-3-6 279,-1-4-399,0 0 1,1-1-1,11 21 0,-13-28-627,-1 0 0,1-1 0,-1 1-1,1-1 1,0 0 0,0 0 0,1 0 0,-1 0 0,1 0-1,-1-1 1,1 1 0,0-1 0,0 0 0,5 2-1,-7-4-81,-1 1 0,1-1-1,0 0 1,0 0 0,0 1-1,-1-1 1,1 0 0,0 0-1,0-1 1,0 1 0,-1 0-1,1 0 1,0-1 0,0 0-1,0 1 1,-1-1 0,1 0-1,-1 1 1,1-1 0,0 0-1,-1 0 1,1-1 0,1 0-1,2-4 3,0 1 0,0-1 0,0 0 1,4-10-1,-4 10-9,9-17-469,-1-1 0,0 0-1,-2 0 1,-1-1 0,-1-1-1,10-42 1,-18 54 358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5 166 10826,'0'1'543,"-1"0"-1,1 0 0,-1 0 1,1 0-1,-1 0 0,1 0 1,0 0-1,-1 0 0,1 1 0,0-1 1,0 2-1,2 15 2651,1-9-1867,8 17 1,-10-23-931,0-1-264,8 16 721,-8-17-819,-1-1-1,1 1 1,-1 0 0,1 0 0,-1-1-1,1 1 1,-1 0 0,1-1 0,0 1 0,-1-1-1,1 1 1,0-1 0,0 1 0,-1-1 0,1 1-1,0-1 1,0 0 0,1 1 0,-6-10 367,-1 0-357,1 0-1,0 0 1,0 0 0,1 0-1,0-1 1,0 1-1,1-1 1,1 0 0,0 1-1,0-12 1,1 14-60,0 0-1,0 0 1,1 0 0,0 0-1,1 0 1,0 0 0,0 0-1,0 1 1,1-1 0,0 1-1,0 0 1,0-1 0,1 2-1,7-10 1,-8 11-114,1 0 1,-1 1-1,1-1 0,0 1 1,0 0-1,7-4 0,-8 6 18,0-1 0,0 1 0,0 0 0,0 0-1,0 1 1,1-1 0,-1 0 0,0 1-1,0 0 1,5 0 0,-6 0 215,1 0-1,-1 1 1,0-1 0,1 0 0,-1 1-1,1 0 1,-1-1 0,3 3-1,1 0 37,0 1-1,8 8 1,-14-12-139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81 8794,'0'0'120,"0"-1"0,0 1 0,0 0 0,0 0 0,0 0 0,0 0 0,0 0 0,0 0 1,0 0-1,0-1 0,0 1 0,0 0 0,0 0 0,0 0 0,0 0 0,0 0 0,0 0 0,0 0 0,0-1 0,0 1 0,0 0 1,0 0-1,0 0 0,0 0 0,0 0 0,0 0 0,0 0 0,0-1 0,0 1 0,0 0 0,0 0 0,-1 0 0,1 0 0,0 0 0,0 0 1,0 0-1,0 0 0,0 0 0,0 0 0,0 0 0,0 0 0,-1 0 0,1-1 0,0 1 0,0 0 0,0 0 0,0 0 0,0 0 1,0 0-1,0 0 0,-1 0 0,1 0 0,0 0 0,0 0 0,0 0 0,0 1 0,-1-1 294,1 0 1,0 1-1,-1-1 0,1 1 0,0-1 0,0 1 1,-1-1-1,1 1 0,0-1 0,0 1 0,0-1 1,0 1-1,-1-1 0,1 1 0,0-1 0,0 1 1,0 12 212,0-1 0,2 21 0,-1-23-404,-1-7-157,1 0 0,-1 0 0,1 0 0,0 0 0,0 1 0,0-2 0,0 1 0,3 4 0,-3-5-43,0-1 1,0 1-1,0-1 0,0 0 1,0 1-1,1-1 0,-1 0 1,0 0-1,1 0 1,-1 0-1,4 1 0,-1-1-14,-1 0 0,1 0 0,-1 0-1,1-1 1,0 1 0,-1-1 0,1 0-1,-1 0 1,1-1 0,0 1 0,-1-1-1,6-1 1,-3 0-41,-1 0-1,0 0 1,0-1-1,0 1 1,0-1 0,0 0-1,0 0 1,-1-1-1,1 0 1,-1 0-1,0 0 1,4-6-1,-5 8-31,-2-1-1,1 0 0,0 0 0,0 0 0,-1 0 0,0 0 0,1-1 0,-1 1 0,1-7 1,-2 8 8,0 0 1,0-1 0,0 1 0,0-1 0,0 1-1,0 0 1,-1-1 0,1 1 0,-1 0 0,0 0-1,0-1 1,0 1 0,0 0 0,0 0 0,-2-3-1,-1 1-12,1 0 0,-1 0 0,0 0 0,0 1-1,0 0 1,0 0 0,0 0 0,-7-3 0,-41-17-275,46 21 321,0 0-1,0 0 1,0 0-1,0 1 1,0 0 0,-8-1-1,12 2 15,1 0 0,0 0 0,-1 0 1,1 1-1,-1-1 0,1 0 0,0 0 0,-1 1 0,1-1 0,0 1 0,-1-1 0,1 1 1,0 0-1,-1-1 0,1 1 0,0 0 0,0 0 0,0 0 0,0 0 0,0 0 0,0 0 1,0 0-1,0 0 0,1 0 0,-1 1 0,0-1 0,1 0 0,-1 0 0,0 1 0,1-1 1,0 0-1,-1 3 0,0-1-42,1-1 1,-1 0-1,1 1 1,0-1 0,0 0-1,0 1 1,0-1-1,1 0 1,-1 1-1,0-1 1,1 0-1,0 1 1,0-1 0,-1 0-1,1 0 1,0 0-1,1 0 1,-1 0-1,0 0 1,1 0-1,2 3 1,-2-4-165,0 1 0,1 0 1,-1 0-1,1-1 0,-1 1 0,1-1 0,0 0 1,-1 0-1,1 0 0,0 0 0,0 0 0,0-1 1,0 1-1,0-1 0,0 0 0,5 0 0,6-1-956,0-1-1,-1 0 0,23-8 0,38-16-3978,-38 12 2380,-32 12 2900,0 1-1,0 0 1,0 0 0,0 0 0,0 1-1,1-1 1,7 1 0,-11 0 102,0 1 0,0-1 0,0 0 0,0 1 0,0-1 1,-1 1-1,1-1 0,0 1 0,0 0 0,0-1 0,0 1 0,-1 0 1,1 0-1,0-1 0,-1 1 0,1 0 0,-1 0 0,1 0 1,-1 0-1,1 0 0,-1 0 0,1 0 0,-1 0 0,0 0 0,0 0 1,0 0-1,1 0 0,-1 2 0,0 2 478,1-1 1,-1 1-1,1 0 0,0-1 1,1 1-1,-1-1 0,1 0 0,0 1 1,0-1-1,4 7 0,-4-10-640,-1 1 0,0 0 0,1-1 0,-1 1 0,1-1 0,0 1 0,-1-1 0,1 0 0,0 0 0,0 0 0,0 0 0,0 0 0,0 0 0,0 0-1,0-1 1,0 1 0,0-1 0,0 1 0,0-1 0,1 0 0,-1 0 0,0 0 0,0 0 0,0 0 0,3-1 0,-1 0-164,-1 0 1,0 0-1,0-1 1,1 1-1,-1-1 1,0 0-1,0 0 1,-1 0-1,1 0 1,3-3-1,25-29-1612,-23 25 1182,6-7-646,25-21 0,-39 36 1189,0 1-1,1 0 1,-1-1-1,0 1 1,1 0 0,-1 0-1,1-1 1,-1 1-1,0 0 1,1 0 0,-1 0-1,1 0 1,-1 0-1,0-1 1,1 1 0,-1 0-1,1 0 1,-1 0-1,1 0 1,-1 0 0,1 0-1,-1 0 1,0 0-1,1 1 1,-1-1 0,2 0-1,-2 1 62,1-1 0,0 1-1,0 0 1,0-1 0,0 1-1,-1 0 1,1 0 0,0 0 0,-1 0-1,1-1 1,0 3 0,2 4 659,0 1 0,4 13 0,-3-8-26,-1-5-252,0 0 1,1 0 0,0-1 0,1 0 0,-1 0-1,8 9 1,-10-14-360,0-1 0,0 1 0,0 0-1,0-1 1,0 1 0,0-1 0,0 1-1,1-1 1,-1 0 0,5 2 0,-5-3-70,0 0 0,-1 0 0,1 1 0,0-1 0,0 0 0,0-1 1,-1 1-1,1 0 0,0 0 0,0-1 0,-1 1 0,1-1 0,0 1 0,-1-1 1,1 0-1,0 0 0,1-1 0,3-2-6,-1 0 0,0-1 0,-1 0 0,1 0 0,-1 0 1,0 0-1,0 0 0,-1-1 0,0 0 0,4-6 0,-1-2-62,0-1-1,-1 1 1,4-20-1,-9 33-123,0 0-1,1 0 1,-1-1-1,0 1 1,0 0-1,0-1 1,0 1-1,0 0 1,0-1-1,0 1 1,-1-2-1,-4 7-536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26 11218,'-2'-1'470,"0"0"34,0 0 0,0 0 0,0 0 1,0 1-1,0-1 0,-1 1 1,1-1-1,-3 1 0,4 0-321,1 0 0,-1 0 0,0 1 0,0-1 0,0 0 0,0 1 0,0-1 0,0 1 0,0-1 0,1 1 0,-1-1 0,0 1 0,0-1 0,1 1 0,-1 0 0,0-1 0,1 1-1,-1 0 1,1 0 0,-1 0 0,1-1 0,-1 1 0,1 0 0,0 0 0,-1 1 0,-1 4 55,0 0-1,1 0 1,0 0-1,0 1 1,0-1 0,1 0-1,0 1 1,0-1-1,1 0 1,-1 1-1,1-1 1,1 0 0,-1 0-1,1 0 1,0 0-1,1 0 1,-1 0-1,1 0 1,0-1 0,7 9-1,-7-11-224,-1-1 0,1 1 0,1-1 0,-1 0 0,0 0-1,1 0 1,-1 0 0,1-1 0,-1 1 0,1-1 0,0 0 0,-1 0 0,1-1 0,0 1-1,0-1 1,0 1 0,0-1 0,-1 0 0,1-1 0,6 0 0,-4 0-75,0 0 1,0 0 0,0-1 0,0 0 0,0 0-1,0 0 1,-1-1 0,1 0 0,-1 0-1,0 0 1,0-1 0,6-4 0,-9 6-47,0 0 0,0-1 0,0 1 0,-1 0 0,1-1 0,0 1 0,-1-1 0,0 1 1,1-1-1,-1 0 0,0 1 0,0-1 0,-1 0 0,1 0 0,-1 0 0,1 0 0,-1 0 0,0 1 0,0-1 1,0 0-1,0 0 0,-1 0 0,1 0 0,-1 0 0,0 0 0,0 1 0,0-1 0,0 0 0,-2-3 0,0 2 17,1 0 0,-1 0 0,0 0 0,0 1 0,0 0 0,0 0-1,-1 0 1,0 0 0,1 0 0,-1 0 0,0 1 0,0 0 0,0 0-1,0 0 1,-1 0 0,1 1 0,-1 0 0,-4-2 0,0 3 118,1-1 0,-1 1 0,1 1 0,-13 1 0,5 0 283,16-2-300,0 0 0,0 0 0,0 0-1,0 0 1,0 0 0,-1 0 0,1 0 0,0 0-1,0 0 1,0 0 0,0 0 0,0 0 0,0 0 0,0 0-1,0 0 1,0 0 0,0 0 0,-1 0 0,1 0-1,0 0 1,0 0 0,0 0 0,0 0 0,0 0-1,0 0 1,0 0 0,0 0 0,0 0 0,0 0 0,-1 0-1,1 0 1,0 0 0,0 0 0,0 0 0,0 0-1,0 0 1,0 1 0,0-1 0,0 0 0,0 0-1,0 0 1,0 0 0,0 0 0,0 0 0,0 0-1,0 0 1,0 0 0,0 0 0,0 0 0,0 1 0,0-1-1,0 0 1,0 0 0,0 0 0,0 0 0,0 0-1,0 0 1,0 0 0,0 0 0,0 0 0,0 1-1,0-1 1,0 0 0,0 0 0,0 0 0,1 0 32,0 1 0,0-1 1,0 0-1,0 0 0,0 1 0,0-1 1,0 0-1,0 0 0,0 0 1,0 0-1,1-1 0,107-11 57,-81 8-78,-3 0 8,6-1 236,0 2-1,55-1 1,-82 5-192,0-1 0,-1 1 1,1-1-1,0 1 0,0 0 0,0 1 0,-1-1 1,5 3-1,-7-4-26,1 1 0,0 0 0,-1 1 0,0-1 0,1 0 0,-1 0 0,0 1 1,0-1-1,1 0 0,-1 1 0,0-1 0,-1 1 0,1 0 0,0-1 0,0 1 0,-1 0 0,1-1 0,0 4 1,0 3 141,-1 1 1,0-1 0,0 1 0,-1-1 0,0 0 0,0 1 0,-5 13 0,1 1 94,5-23-284,0 0 1,0 0 0,1 0-1,-1 0 1,0 0 0,0 0-1,0 0 1,0 0 0,0 0 0,0 0-1,0 0 1,0 0 0,0 0-1,0 0 1,0 0 0,0 0-1,0 0 1,0 0 0,0 0-1,0 0 1,0 0 0,0 0 0,0 0-1,0 0 1,0 0 0,0 0-1,1 0 1,-1 0 0,0 0-1,0 0 1,0 0 0,0 0 0,0 0-1,0 1 1,0-1 0,0 0-1,0 0 1,0 0 0,0 0-1,0 0 1,0 0 0,0 0-1,0 0 1,0 0 0,0 0 0,0 0-1,0 0 1,0 0 0,0 0-1,0 0 1,0 0 0,0 0-1,0 0 1,0 0 0,-1 1-1,1-1 1,0 0 0,0 0 0,0 0-1,0 0 1,3-4-19,4-23-127,2-5-9,-6 26 133,0 0 0,0 0-1,0 1 1,1-1 0,0 1 0,0 0 0,7-7-1,-10 10 26,1 1-1,-1 0 0,1 0 0,-1 0 0,1 0 1,-1 0-1,1 0 0,-1 0 0,1 0 1,0 0-1,0 1 0,-1-1 0,1 1 0,0-1 1,0 1-1,0 0 0,-1 0 0,1 0 0,0 0 1,0 0-1,0 0 0,0 0 0,-1 0 1,1 1-1,0-1 0,0 1 0,-1 0 0,1-1 1,0 1-1,-1 0 0,3 1 0,-1 0 34,-1 1-1,1-1 0,-1 1 1,1 0-1,-1 0 1,0-1-1,0 2 0,2 3 1,11 26 233,-10-16-273,-3-13-165,-1 0-1,0 0 0,1 1 1,2 4-1,-3-8-97,0 1 0,0-1 0,0 1 0,1-1 1,-1 0-1,0 0 0,0 0 0,1 1 0,-1-1 0,1-1 0,-1 1 0,1 0 1,-1 0-1,1 0 0,2 0 0,26 6-1640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14923,'6'24'5657,"4"9"-4168,-2 5-209,0 16-120,-3 3-344,3 1-416,3-1-159,6-12-185,6-5-24,2-15-120,0-5-297,2-19-743,-1-5-424,-7-14 864</inkml:trace>
  <inkml:trace contextRef="#ctx0" brushRef="#br0" timeOffset="1">2 161 13811,'-1'8'5673,"3"-5"-3384,4 3-225,0-2-504,16 4-295,7-5-585,5-3-224,13 0-248,-3-1-336,4-1-952,1 0-601,-5 0 905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7762,'-16'12'4489,"12"3"512,-3 3-2945,-7 10-664,-6 0-215,-7 3-601,-3 3-424,-13-10-664,-2 3 368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 8570,'-1'-7'3202,"1"5"-758,3 8-731,1 7-1064,0-1 0,-1 1 1,0 0-1,-1 0 0,0 16 1,1-4-147,2 23 212,14 102 682,-13-114-1159,2 0-1,15 39 1,-17-59-177,-2-6-17,-1-1 0,3 13 0,-6-22-46,0 0 0,0 0 0,0-1 0,0 1 0,-1 0 0,1 0 0,0 0 0,0 0 0,0 0 0,0 0 0,0 0 0,0 0 0,0 0 0,0 0 0,0 0 0,0 0-1,0 0 1,0 0 0,0 0 0,0 0 0,-1 0 0,1 1 0,0-1 0,0 0 0,0 0 0,0 0 0,0 0 0,0 0 0,0 0 0,0 0 0,0 0 0,0 0 0,0 0 0,0 0 0,0 0-1,0 0 1,0 0 0,0 0 0,0 0 0,0 0 0,0 0 0,0 0 0,0 1 0,0-1 0,0 0 0,0 0 0,0 0 0,0 0 0,0 0 0,0 0 0,0 0 0,0 0 0,0 0 0,0 0 0,0 0-1,0 0 1,0 0 0,0 0 0,0 0 0,0 1 0,0-1 0,0 0 0,0 0 0,0 0 0,0 0 0,0 0 0,0 0 0,0 0 0,0 0 0,-4-4-136,-4-7-52,0 0-1,0 0 1,1-1-1,1 0 1,0-1 0,1 0-1,-7-21 1,10 28 169,1 0 0,-1 0 1,1 0-1,1 0 0,-1 0 0,1 0 1,0 0-1,0 0 0,0 0 0,3-8 1,-3 11 28,1 0-1,1 1 1,-1-1 0,0 0 0,1 0-1,-1 1 1,1-1 0,0 0 0,0 1-1,0 0 1,0-1 0,0 1 0,1 0-1,-1 0 1,1 1 0,-1-1 0,1 0 0,0 1-1,-1-1 1,1 1 0,6-2 0,-1 1 58,-1 0 1,1 1 0,1 0 0,-1 0 0,0 0 0,0 1 0,0 1 0,11 1 0,-13-2 32,0 1 1,0 1 0,1-1 0,-2 1 0,1 0 0,0 1 0,0-1 0,-1 1-1,1 0 1,-1 1 0,8 5 0,-11-6-23,1 0 1,0 1-1,-1-1 0,1 1 1,-1 0-1,0-1 0,0 1 1,-1 0-1,1 0 0,-1 1 1,0-1-1,0 0 0,0 0 0,0 0 1,-1 1-1,0-1 0,0 0 1,0 1-1,0-1 0,-1 0 1,1 1-1,-1-1 0,-1 0 1,-1 5-1,2-4-38,-1-1 0,1 0 0,-1 1 0,-1-1 0,1 0 0,0 0 0,-1 0 0,0-1 0,0 1 1,0-1-1,0 1 0,-1-1 0,1 0 0,-1 0 0,0 0 0,0-1 0,0 0 0,0 1 0,0-1 0,-1-1 0,1 1 0,-6 1 0,4-2-93,0-1 0,1 1 0,-1-1 0,-10-1 0,14 1-105,0-1 0,0 1 1,0 0-1,0-1 0,0 1 1,0-1-1,0 0 0,0 0 0,0 0 1,0 0-1,1 0 0,-1 0 0,0 0 1,1 0-1,-1-1 0,-1-1 1,3 2 40,-1 1 0,1-1 0,0 1 0,0 0 1,0-1-1,-1 1 0,1-1 0,0 1 1,0-1-1,0 1 0,0 0 0,0-1 0,0 1 1,0-1-1,0 1 0,0-1 0,0 1 0,0-1 1,0 1-1,0 0 0,0-1 0,1 1 1,-1-1-1,0 1 0,0-1 0,0 1 0,1 0 1,-1-1-1,0 1 0,1 0 0,-1-1 0,0 1 1,1 0-1,-1-1 0,0 1 0,1 0 0,-1 0 1,0-1-1,2 1 0,-1-1-227,13-12-1278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11354,'2'3'927,"0"0"-1,0 0 0,0 0 0,-1 0 0,0 0 1,1 0-1,1 7 0,1 25 2572,-3-29-3224,-1 0-1,1 0 1,0-1 0,0 1-1,0 0 1,1-1 0,0 1-1,0-1 1,3 6 0,-3-8-213,-1-1 1,1 0-1,0 1 1,0-1 0,0 0-1,0 0 1,0 0-1,1 0 1,-1-1-1,1 1 1,-1-1 0,1 1-1,-1-1 1,4 1-1,-4-1-55,1-1 0,-1 1 1,0-1-1,0 0 0,0 0 0,0 0 0,0 0 0,1 0 0,-1-1 0,0 1 0,0-1 0,0 1 0,0-1 1,0 0-1,0 0 0,0 1 0,0-2 0,0 1 0,-1 0 0,1 0 0,1-2 0,1 0-46,0 0 1,0 0-1,-1-1 0,1 1 1,-1-1-1,0 0 0,0 0 0,-1 0 1,4-6-1,11-43-524,2-5 325,-17 53 274,-3 6 72,-4 10 147,4 0-137,0 1 1,1-1-1,0 0 0,1 1 1,0-1-1,0 0 1,2 1-1,-1-1 0,1 0 1,8 18-1,-10-27-155,0-1 0,-1 1 0,1-1 1,0 1-1,0-1 0,0 1 0,0-1 0,0 0 0,1 0 0,-1 1 1,0-1-1,1 0 0,-1 0 0,0 0 0,1-1 0,-1 1 0,1 0 1,2 0-1,-2 0-143,0-1 0,0 0 0,0 1 0,1-1 0,-1 0 0,0-1 0,0 1 0,0 0 0,0-1 0,0 1 0,1-1 0,-1 0 0,0 1 0,3-3 0,20-12-875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12043,'4'31'5217,"-2"12"-2665,2 5-407,1 6-441,0 4-424,8-5-616,3-2-255,8-14-289,0-9-248,-1-12-721,-3-8-519,-4-11 2120,-11-3-968</inkml:trace>
  <inkml:trace contextRef="#ctx0" brushRef="#br0" timeOffset="1">10 154 13883,'-9'0'5721,"15"9"-3520,6-3-153,13 3-696,6-1-287,4-9-497,5 2-208,6 0-152,2-3-280,5 0-1072,2 4 2480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8154,'5'-3'1858,"4"-1"4576,-9 5-6289,1-1 1,-1 0 0,1 0 0,-1 1 0,1-1-1,-1 0 1,1 1 0,-1-1 0,1 0 0,-1 1-1,1-1 1,-1 1 0,0-1 0,1 0 0,-1 1-1,0-1 1,1 1 0,-1-1 0,1 2-1,1 2 218,-1 0 0,1 0 0,-1 0 0,1 0 0,-1 1 0,1 8 0,0 29 669,-2-27-682,-8 115 931,1-30-906,11 7-155,-1-46-7,-3-60-194,0 1 0,0 0 0,0 0 0,1 0 0,-1 0 0,0 0 0,1-1 0,-1 1 0,1 0 0,0 0 0,0-1 0,0 1 0,0 0 0,0-1 0,0 1 0,0-1 0,0 1 0,0-1 0,1 0 0,-1 1 0,0-1 0,1 0 0,0 0 0,-1 0 0,1 0 0,-1 0 0,1 0 0,0-1 0,0 1 0,2 0 0,10 3 171,-1-1 0,1 0 1,0-1-1,22 0 1,59-4 647,-49-1-477,-19 2-136,53 1 493,-82 1-1024,0-1 42,0 1 0,0-1 0,0 0-1,0 0 1,0 0 0,0 0 0,0 0 0,-3-1-1,-3-5-606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8 194 8554,'-1'0'8476,"-1"-2"-4395,2 2-3952,0 0-1,-1 0 1,1 0-1,0 0 1,0 0-1,-1-1 1,1 1 0,0 0-1,0 0 1,-1-1-1,1 1 1,0 0-1,0 0 1,0-1 0,0 1-1,-1 0 1,1 0-1,0-1 1,0 1-1,0 0 1,0-1 0,0 1-1,0 0 1,0-1-1,1-3-78,1 0 0,-1 0 0,1 0-1,0 0 1,1 1 0,-1-1 0,0 1 0,4-4-1,17-19 7,-7 10-13,15-24 0,-23 29-29,-3 4-3,0 0 0,1 0 0,0 0 0,0 1 0,11-10 0,-17 16-10,1-1 0,0 1 0,-1-1 0,1 1 0,0-1 0,-1 1 0,1-1 0,0 1 0,-1 0 0,1-1 0,0 1 0,0 0 0,-1 0 0,1 0 0,0 0 0,1-1 0,-1 2 5,-1-1 0,1 1 0,-1-1 0,1 1 0,-1-1 0,0 1 0,1-1 0,-1 1 1,0 0-1,1-1 0,-1 1 0,0-1 0,0 1 0,0 0 0,1-1 0,-1 1 0,0 0 0,0-1 0,0 1 0,0 0 0,0-1 0,0 1 0,0 1 0,-4 56 518,2-17-109,6 51 0,2 3-116,20 63-185,-23-130-640,1 6-2307,-1-27 1785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 5017,'1'-8'5195,"-1"7"-4980,0 1 1,0 0-1,0 0 1,1 0 0,-1-1-1,0 1 1,0 0 0,0 0-1,0 0 1,0-1-1,0 1 1,-1 0 0,1 0-1,0 0 1,0-1 0,0 1-1,0 0 1,0 0-1,0 0 1,0-1 0,0 1-1,0 0 1,0 0 0,-1 0-1,1 0 1,0-1-1,0 1 1,0 0 0,0 0-1,-1 0 1,1 0 0,0 0-1,0 0 1,-1-1-1,0 4 996,-7 49 483,7-45-1597,-8 207 1174,10-142-1164,4 1-1,15 80 0,-19-151-101,8 36 18,-8-35-3,0 1 0,0-1 0,0 0 0,1 0 0,-1 0 0,1 0 0,0 0 0,3 3 0,-4-5 38,0-1 0,0 0-1,0 0 1,0 0 0,0 1 0,0-1-1,0 0 1,0 0 0,0-1 0,0 1-1,2 0 1,16-2 129,140 4 952,-51 0-471,43-1 533,-150-1-1219,16-1-40,-17 2 21,1-1 1,-1 0 0,1 0-1,-1 0 1,0 0 0,1 0-1,-1 0 1,1-1 0,-1 1-1,0 0 1,1 0 0,-1 0-1,1 0 1,-1 0 0,0-1-1,1 1 1,-1 0 0,0 0-1,1 0 1,-1-1 0,0 1-1,1 0 1,-1-1 0,0 1-1,0 0 1,1-1 0,-1 1-1,0 0 1,0-1 0,0 1-1,1 0 1,-1-1 0,0 1-1,0-1 1,0 1 0,0-1-1,-3-7 875,-2 0-599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19:5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195 783 11514,'1'2'4938,"10"-1"-2618,0 2-272,9-5-319,4-2-313,2-4-448,6-1-208,-4 2-351,0 2-121,-4 4-112,-1 1-328,-5 0-833,-2 0-487,-3-3 216,1-1 504</inkml:trace>
  <inkml:trace contextRef="#ctx0" brushRef="#br0" timeOffset="1">1 12 9130,'1'-11'4713,"-1"14"-520,3 1-2113,13 0-551,6 2-137,20-3-488,3-3-192,0-3-352,-2-3-112,-6 0-120,-4 5-40,-2 1-120,-7 3-344,-12-1-760,1 1-624,-10-2-1097,-3 2 1705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0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8506,'10'7'4192,"17"14"0,5 10-971,16 13-1199,-5-12-1149,30 25-5,-69-54-835,-1 1-1,0-1 0,1 1 0,-1 0 0,-1 0 1,1 0-1,-1 0 0,4 7 0,-5-9-19,-1 1 0,1-1-1,0 1 1,-1-1 0,1 1-1,-1 0 1,0-1 0,0 1-1,0 0 1,0-1 0,0 1-1,-1-1 1,1 1 0,-1 0 0,0-1-1,-1 5 1,-1-2 7,1-1 0,-1 1 0,0 0 0,-1-1 0,1 0 0,-1 1 0,0-1 0,0-1 1,0 1-1,0-1 0,-6 4 0,-6 3-334,-33 13 0,39-18 19,-3 2-909,10-4-262,9-3-839,12-4 1034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0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9434,'-12'8'4793,"2"-1"-1016,4-2-1353,6-5-679,4 3-393,-4-5-704,4 1-184,24 0-288,38-2-80,-34-2-112,-1-1-376,1 6-912,-2-1-640,-10 9 1071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0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7170,'-16'-8'3880,"13"8"-583,8 0-728,-3 0-393,-2 0-344,0-2-583,5 1-201,22 0-424,34-6-168,-28 4-224,-1-1-16,1 6-648,-1 0-456,-6 6 2880,0 7-1880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0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13771,'-15'25'5138,"1"14"-2642,6-15-1492,1-6-328,1 1 0,-4 30 0,8-42-567,2 0-1,-1 0 1,1 1 0,0-1-1,0 1 1,1-1 0,0 0-1,1 0 1,-1 1 0,4 7-1,-2-9-58,-1 0-1,1-1 1,1 1-1,-1-1 1,1 0-1,0 0 1,0 0 0,0-1-1,1 1 1,-1-1-1,1 0 1,8 5-1,-9-7-33,1 1-1,0-1 0,-1 0 1,1 0-1,0-1 1,0 1-1,0-1 0,0 0 1,0-1-1,0 1 0,0-1 1,0 0-1,0 0 1,0 0-1,0-1 0,6-1 1,-3 0-7,0-1 0,1 0 0,-1 0 0,-1-1 0,1 0 0,0 0 0,-1-1 1,0 0-1,12-10 0,-15 11-4,0 0 0,-1 0 1,1 0-1,-1-1 0,0 1 1,0-1-1,0 0 0,-1 1 1,0-1-1,0 0 0,0-1 1,0 1-1,-1 0 0,0 0 0,0-1 1,0 1-1,-1-7 0,0 6 0,-1-1-1,0 1 1,0 0-1,-1-1 1,1 1-1,-2 0 0,1 0 1,0 0-1,-1 0 1,0 1-1,-1-1 1,1 1-1,-1 0 0,0 0 1,0 0-1,-1 0 1,-7-5-1,5 4-5,0 0 0,-1 1 0,1 0-1,-2 1 1,1-1 0,0 2 0,-1-1 0,1 1-1,-1 0 1,0 1 0,-16-2 0,20 3-58,0 1 0,0 0 1,0 0-1,0 1 0,0 0 1,0-1-1,0 2 0,0-1 1,0 0-1,0 1 0,0 0 1,1 0-1,-1 1 0,1-1 1,-6 5-1,4-2-332,0 0 0,1 0 1,0 0-1,0 1 0,1-1 0,0 1 1,0 0-1,0 1 0,1-1 0,-4 8 1,-3 15-575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 9042,'-18'5'3849,"6"-5"-1985,6 0-248,14 3-103,-2-6-201,26 2-328,9 1-152,11-4-295,16 4-169,1 0-224,-2-2-40,-3 6-64,-6 4 0,-19 2-432,-10 3-409,-13 5-1303,-11 5-1337,-13 12 2177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0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11 405 7210,'-11'-1'3480,"13"-2"-1215,4 2-81,13-1-407,6 2-153,11 2-360,4-1-224,5 3-415,3-1-169,-5-1-232,-9 1-64,-4-2-608,-13 1-457,-8-5-1463,0-1-3041,-6-4 3608</inkml:trace>
  <inkml:trace contextRef="#ctx0" brushRef="#br0" timeOffset="1">124 1 8786,'20'14'3819,"33"18"-1,23 7-700,13 6-2168,-71-34-450,0 1 0,29 24 0,-42-31-409,0 0 0,0 0-1,-1 0 1,1 1 0,6 10-1,-9-12-52,0 0-1,-1 0 0,1 0 0,-1 1 0,0-1 0,0 0 0,0 0 0,-1 1 0,1-1 0,-1 9 1,-1-6-7,0 0 0,-1 0 0,1 0 1,-1 0-1,-1 0 0,1-1 1,-1 1-1,-1-1 0,1 0 0,-1 0 1,0 0-1,0 0 0,-1 0 0,-4 4 1,1-2-50,0-1 1,-1 1 0,1-2-1,-1 1 1,-1-1 0,1-1 0,-1 0-1,-15 6 1,21-10-231,1 0 0,0 0 0,-1 0 0,1 0 0,0-1 0,-1 0 0,-5 0 0,9 1 218,0-1 0,0 0 0,0 0 1,0 0-1,0 0 0,0 0 0,0 0 1,0 0-1,-1 0 0,1 0 0,0 0 1,0 0-1,0 0 0,0 0 0,0 0 1,0-1-1,0 1 0,0 0 1,0 0-1,0 0 0,-1 0 0,1 0 1,0 0-1,0 0 0,0 0 0,0 0 1,0 0-1,0 0 0,0 0 0,0 0 1,0 0-1,0 0 0,0-1 0,0 1 1,0 0-1,0 0 0,0 0 1,0 0-1,0 0 0,0 0 0,0 0 1,0 0-1,0 0 0,0 0 0,0-1 1,0 1-1,0 0 0,0 0 0,0 0 1,0 0-1,0 0 0,0 0 0,0 0 1,0 0-1,0 0 0,0-1 1,5-6-945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10786,'0'-10'4585,"0"10"-2400,4 10-425,0 18-272,-2 7-295,-1 18-401,2 3-224,1 6-248,4 2-96,4-10-128,2-4 24,8-11-760,3-9-496,4-16 712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164 114 10306,'-13'-24'6570,"7"11"-5156,-1 0-1,-9-13 1,14 23-1384,-1-1 0,1 1 0,-1 0 1,0 0-1,0 1 0,0-1 0,0 1 1,0-1-1,-1 1 0,1 0 0,-1 0 1,-5-1-1,8 2-31,0 1 1,-1-1 0,1 1-1,-1 0 1,1 0-1,-1-1 1,1 1-1,-1 0 1,1 1-1,-1-1 1,1 0-1,-1 0 1,1 0-1,-1 1 1,1-1-1,0 1 1,-1-1 0,1 1-1,-3 1 1,2 0-5,-1 0 0,1 0 1,0 1-1,0-1 1,0 0-1,0 1 0,0-1 1,1 1-1,-3 3 1,0 4 19,0-1 1,1 1 0,0-1-1,1 1 1,-2 13 0,2-11 107,1 0 1,1 0 0,0 0 0,2 18-1,-2-29-104,0 1-1,1-1 0,-1 0 1,0 0-1,1 0 0,-1 1 0,1-1 1,0 0-1,-1 0 0,1 0 1,0 0-1,-1 0 0,1 0 0,0 0 1,0 0-1,1 1 0,-1-2-5,0 0-1,0 1 1,0-1-1,-1 1 1,1-1-1,0 0 1,0 0-1,0 0 1,0 0-1,0 1 1,0-1 0,0 0-1,0 0 1,0-1-1,0 1 1,1 0-1,2-2 5,0 1 1,0-1-1,0 0 0,0 0 0,-1 0 0,1 0 1,6-6-1,22-24 39,-22 21-25,19-16 1,-29 27-30,1-1 1,0 0 0,0 1-1,0-1 1,0 1 0,0-1 0,0 1-1,0-1 1,0 1 0,0 0-1,0-1 1,0 1 0,0 0-1,0 0 1,0 0 0,0 0 0,1 0-1,-1 0 1,2 0 0,-2 0 8,0 1 1,0 0-1,0-1 0,1 1 1,-1 0-1,0-1 1,0 1-1,-1 0 1,1 0-1,0 0 1,0 0-1,0 0 0,-1 0 1,1 0-1,0 0 1,-1 0-1,2 3 1,7 22 196,-7-20-202,0 0 1,0 0-1,1 0 0,-1 0 1,5 5-1,-5-9-186,-1 0 0,0 0-1,1-1 1,0 1 0,-1-1-1,1 1 1,0-1 0,0 0-1,0 0 1,0 0 0,0 0 0,0 0-1,0 0 1,0 0 0,0-1-1,0 1 1,0-1 0,1 0 0,1 1-1,16-1-919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 8290,'-3'-1'831,"1"0"-1,0 1 1,-1-1 0,1 1 0,-1 0-1,1-1 1,-1 1 0,1 0 0,-1 1 0,-2-1-1,2 1-351,1 0 1,-1-1-1,0 1 0,0 0 0,1 0 0,-1 1 0,1-1 0,-5 3 1,6-3-391,0 0 0,-1 0 0,1 0 0,0 1 0,0-1 0,-1 0 0,1 1-1,0-1 1,0 1 0,0-1 0,1 1 0,-1-1 0,0 1 0,1 0 0,-1-1 0,1 1 0,-1 0 0,1-1 0,0 1 0,-1 0 0,1 0 0,0-1 0,0 1 0,1 0 0,-1 0 0,0-1 0,0 1 0,1 0 0,-1-1 0,1 1 0,0 0 0,0 1 0,2 2-22,0-1-1,-1 0 0,2 1 1,-1-1-1,0-1 1,1 1-1,4 4 0,33 21 221,-34-25-236,1 1 1,-1 0 0,0 1-1,0 0 1,0 0 0,-1 0 0,10 13-1,-15-18-43,0 0 0,0 1 1,-1-1-1,1 1 0,0-1 0,0 1 0,-1-1 0,1 1 0,-1 0 0,1-1 0,-1 1 0,0 0 1,0-1-1,0 1 0,0 0 0,0-1 0,0 1 0,0 0 0,0 0 0,-1-1 0,1 1 1,-1 0-1,1-1 0,-1 1 0,1-1 0,-1 1 0,0-1 0,0 1 0,0-1 0,0 0 0,0 1 1,0-1-1,0 0 0,-1 0 0,1 0 0,0 1 0,-1-1 0,1-1 0,-1 1 0,-1 1 1,-2 1-158,0-1 1,0 0 0,-1 0 0,1 0 0,-1-1 0,1 1 0,-1-1 0,0-1 0,1 1 0,-1-1 0,-6 0 0,9 0-105,0 0 1,0-1-1,0 1 0,0-1 1,0 0-1,0 0 0,0 0 1,0 0-1,0 0 0,0-1 1,0 1-1,-2-3 0,-8-12-666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45 4601,'1'-13'1180,"-1"10"-594,0-1 0,1 1-1,-1-1 1,-1 1-1,1 0 1,0-1 0,-2-3-1,2 7-464,0 0 0,0 0 1,0 0-1,0 1 0,0-1 0,0 0 0,0 0 0,0 0 0,-1 0 0,1 0 1,0 1-1,0-1 0,0 0 0,0 0 0,0 0 0,0 0 0,0 0 0,0 0 0,-1 0 1,1 0-1,0 1 0,0-1 0,0 0 0,0 0 0,0 0 0,-1 0 0,1 0 1,0 0-1,0 0 0,0 0 0,0 0 0,-1 0 0,1 0 0,0 0 0,0 0 1,0 0-1,0 0 0,-1 0 0,1 0 0,0 0 0,0 0 0,0 0 0,0 0 0,0 0 1,-1-1-1,1 1 0,0 0 0,0 0 0,0 0 0,0 0 0,0 0 0,0 0 1,0 0-1,-1-1 0,1 1 0,0 0 0,0 0 0,0 0 0,0 0 0,0-1 0,-4 24 502,2-1-1,-1 36 1,3-47-501,1 0 0,0-1 0,0 1 0,1-1 1,0 1-1,7 16 0,-7-22-89,0 1-1,1-1 1,0 0-1,0 0 0,0 0 1,0-1-1,1 1 1,0-1-1,0 0 1,0 0-1,1 0 1,8 6-1,-11-9-28,0 0-1,0 0 1,0 0 0,0 0-1,0-1 1,1 1 0,-1 0-1,0-1 1,0 0-1,0 1 1,1-1 0,-1 0-1,0 0 1,1 0 0,-1-1-1,0 1 1,0 0-1,1-1 1,-1 0 0,0 1-1,0-1 1,0 0 0,0 0-1,0 0 1,0 0-1,0-1 1,0 1 0,3-3-1,0-1-10,0 0-1,0-1 1,-1 1-1,0-1 1,0 0-1,0 0 1,-1 0-1,4-7 1,19-51-75,-24 58 99,1 0 0,-1 0 0,0-1 0,-1 1 0,0 0 0,1-9 0,-2 15-12,0 0 1,0 0-1,0 0 0,0 0 1,0-1-1,0 1 0,0 0 1,0 0-1,0 0 0,0 0 1,0 0-1,0 0 0,0-1 1,0 1-1,0 0 0,0 0 1,0 0-1,0 0 0,0 0 1,0 0-1,0-1 0,0 1 1,0 0-1,0 0 0,0 0 1,0 0-1,0 0 0,-1 0 1,1 0-1,0-1 0,0 1 1,0 0-1,0 0 0,0 0 1,0 0-1,0 0 0,-1 0 1,1 0-1,0 0 0,0 0 1,0 0-1,0 0 0,0 0 1,0 0-1,-1 0 0,1 0 1,0 0-1,0 0 0,0 0 1,0 0-1,0 0 0,0 0 1,-1 0-1,1 0 0,0 0 1,0 0-1,0 0 0,0 0 1,0 0-1,0 0 0,-1 1 1,2 1 87,0 0-47,-1-1 0,1 1 1,-1-1-1,1 1 0,-1-1 0,0 1 0,0-1 0,0 1 1,0-1-1,0 3 0,-1 5 96,0 0-1,1 0 1,0 0 0,1 0-1,0-1 1,0 1-1,3 10 1,-2-14-116,0 0 0,-1 0 0,2 0 0,-1 0 0,1 0-1,-1-1 1,1 1 0,0-1 0,1 1 0,-1-1 0,1 0 0,8 6 0,-11-9-48,1 0 0,-1 0 0,1 0 0,-1 0 0,1 0 0,0 0 0,-1-1 0,1 1 0,2 0 0,11-2-3175,-4-1 2054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10410,'18'26'4849,"-14"12"-1952,-1 10-513,-4 8-687,1 7-449,4-4-656,4-1-208,10-13-272,4-11-80,4-15-344,-1-10-400,-3-10-1168,-2-7-833,-8-4 1633</inkml:trace>
  <inkml:trace contextRef="#ctx0" brushRef="#br0" timeOffset="0.99">1 197 10842,'0'-4'4601,"1"2"-2432,10 0-153,1 2-559,4 2-289,9 2-616,1-2-232,14-2-600,7-1-192,9 0 256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12843,'17'25'7105,"-4"-6"-5624,14 25 0,-26-41-1425,0-1-1,0 0 1,-1 0-1,1 0 1,0 0 0,-1 1-1,0-1 1,1 0-1,-1 1 1,0-1-1,-1 4 1,1-6-44,0 1-1,0-1 1,0 0 0,0 0-1,-1 1 1,1-1 0,0 0-1,0 1 1,0-1 0,0 0-1,-1 0 1,1 0-1,0 1 1,0-1 0,-1 0-1,1 0 1,0 0 0,0 0-1,-1 0 1,1 1 0,0-1-1,-1 0 1,1 0 0,0 0-1,0 0 1,-1 0-1,1 0 1,0 0 0,-1 0-1,1 0 1,0 0 0,-1 0-1,1 0 1,0 0 0,0 0-1,-1 0 1,0-1 7,0 1 0,0 0 0,0 0 0,0-1 0,0 1 0,0-1 0,0 1 0,0 0 0,-2-2 0,0-2-2,-1 0 0,1 0 0,0 0 0,0 0 0,1 0 0,-1-1 0,1 1 0,0-1 0,0 0 0,1 0-1,-2-7 1,1 5-22,1 1-1,1 0 0,-1 0 0,1-1 0,0 1 1,0 0-1,1 0 0,2-13 0,-1 15-23,-1-1-1,1 1 1,1-1-1,-1 1 1,0 0-1,1 0 1,0 0 0,0 0-1,0 1 1,1-1-1,-1 1 1,1 0-1,-1 0 1,1 0-1,0 0 1,1 1-1,7-4 1,2 0-644,0 1 0,0 0 0,1 1 0,20-3 0,-3 2-201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7378,'5'10'8226,"-2"-2"-4282,-1-3-3378,-1 1 0,0-1 1,-1 0-1,0 11 0,2 65 983,-1-74-1449,0 0 1,0 0-1,0-1 1,1 1-1,0-1 1,0 1-1,5 9 1,-6-14-100,0-1 0,0 1 0,-1-1 1,1 1-1,0-1 0,0 0 0,1 0 0,-1 1 1,0-1-1,0 0 0,1 0 0,-1 0 0,0 0 1,1-1-1,-1 1 0,1 0 0,-1 0 0,1-1 1,-1 1-1,1-1 0,0 0 0,-1 1 0,1-1 1,-1 0-1,1 0 0,0 0 0,-1 0 0,1 0 1,0 0-1,-1-1 0,1 1 0,-1 0 0,1-1 1,0 1-1,-1-1 0,1 0 0,1 0 0,2-2-167,-1-1 0,1 1 0,-1-1 0,1 0 0,-1 0 0,0 0 0,-1-1 0,1 1 0,-1-1 0,0 0 0,0 0 0,0 0 0,0 0 0,-1-1 0,0 1 0,0-1 0,-1 1 0,0-1 0,0 0 0,1-11 0,-3 14 127,1-1 0,-1 0-1,0 1 1,-1-1 0,1 1-1,0 0 1,-1-1 0,0 1-1,0 0 1,0 0 0,0 0-1,0 0 1,-1 0 0,1 1 0,-1-1-1,0 1 1,0-1 0,-4-1-1,-3-3 49,0 1-1,0 1 1,-1-1 0,-16-4-1,25 9 32,-1 0-1,0 0 1,0 1-1,0-1 1,1 1-1,-1 0 1,0 0-1,0 0 1,0 0-1,-3 1 1,5-1-13,0 0-1,0 0 1,1 1 0,-1-1 0,0 0 0,0 1 0,1-1 0,-1 0 0,0 1-1,1-1 1,-1 1 0,1-1 0,-1 1 0,1 0 0,-1-1 0,1 1-1,-1-1 1,1 1 0,-1 0 0,1-1 0,0 1 0,-1 0 0,1 0 0,0-1-1,0 1 1,0 0 0,-1 0 0,1-1 0,0 1 0,0 0 0,0 0 0,0-1-1,0 1 1,0 0 0,1 0 0,-1-1 0,0 1 0,0 0 0,0 0-1,1 0 1,0 2 4,0-1-1,0 0 0,0 0 1,0 0-1,1 0 1,-1-1-1,0 1 0,1 0 1,-1 0-1,1-1 0,0 1 1,0-1-1,0 0 1,-1 1-1,1-1 0,0 0 1,0 0-1,1 0 0,-1 0 1,0 0-1,0-1 0,4 1 1,7 2-10,-1-1 1,26 0-1,-23-2 1,10 1-26,1-1 0,-1-1 1,44-9-1,-64 9 8,-1 1 1,0-1-1,1 1 1,-1-1 0,0 1-1,6 1 1,-9-1-3,1 1 0,-1-1 1,1 1-1,-1-1 0,1 1 1,-1-1-1,1 1 0,-1 0 1,0 0-1,1 0 1,-1 0-1,0 0 0,0 0 1,0 0-1,1 0 0,-1 0 1,0 1-1,-1-1 1,1 0-1,1 3 0,0 0 12,-1 0-1,0-1 1,0 1 0,0 0-1,-1 1 1,1-1-1,-1 0 1,0 6 0,1 13 91,0-7-25,-1-7-18,1-1-1,0 1 1,1 0-1,-1-1 1,1 1 0,6 12-1,-8-21-64,0 1 0,0-1 0,1 1 0,-1-1 0,0 1 0,1-1 0,-1 1 0,1-1 0,-1 1 0,0-1 0,1 0 1,-1 1-1,1-1 0,-1 0 0,1 0 0,-1 1 0,1-1 0,-1 0 0,1 0 0,-1 0 0,1 1 0,0-1 0,-1 0 0,1 0 0,-1 0 0,1 0 0,-1 0 0,1 0 0,0 0 0,-1 0 0,1-1 0,-1 1 0,1 0 0,-1 0 0,1 0 0,-1-1 0,1 1 0,-1 0 1,1-1-1,2 0-82,0-1 0,0 0 0,-1 0 0,1 0 0,3-5 0,2-3-277,0 0 0,7-13 0,5-8-28,-20 31 397,1-1 0,-1 0 0,1 0 0,-1 1 0,1-1 0,0 0 0,-1 1 0,1-1 0,0 0 0,0 1 0,-1-1 0,1 1 0,0-1 0,0 1 0,0 0 0,0-1 0,-1 1 0,1 0 0,0 0 0,0-1 0,0 1 0,0 0 0,0 0 0,0 0 0,0 0 0,0 0 0,0 0 0,0 1 0,0-1 0,-1 0 0,1 0 0,0 1 0,0-1 0,0 0 0,0 1 0,0-1 0,1 2 1,0 0 120,1 0 1,-1 0 0,1 1 0,-1-1-1,0 1 1,0-1 0,0 1 0,2 4-1,-1-2 117,-1 0 0,1 0 0,0 0 0,1-1 0,-1 1 0,1-1 0,6 6 0,-8-9-201,0 0 0,0 1 0,0-1 0,-1 0 0,1 0 0,0 0 0,0-1 0,0 1 0,1 0 0,-1-1 0,0 1 0,0-1 0,0 0 0,0 0 0,1 1 1,-1-2-1,0 1 0,0 0 0,0 0 0,0-1 0,4 0 0,-1-1-30,0-1 1,-1 1-1,0 0 1,1-1-1,-1 0 1,0 0-1,0-1 1,-1 1-1,1-1 1,-1 1-1,5-7 1,3-6-10,14-26-1,-24 39-2,23-46 8,-22 44-27,0 0-1,0 0 1,-1 0-1,0-1 1,0 1 0,0 0-1,0-10 1,-1 15-14,0 0 0,0-1 0,0 1 0,0-1 0,0 1 0,0 0 0,0-1 0,0 1 0,0-1 0,0 1 0,0 0 0,-1-1 0,1 1 0,0 0 0,0-1 1,0 1-1,0 0 0,-1-1 0,1 1 0,0 0 0,0-1 0,-1 1 0,1 0 0,0 0 0,-1-1 0,1 1 0,0 0 0,-1 0 0,1-1 0,0 1 0,-1 0 0,1 0 0,0 0 0,-1 0 0,1 0 0,-1 0 0,1 0 0,0 0 0,-1-1 0,1 1 1,-1 0-1,1 1 0,0-1 0,-1 0 0,1 0 0,0 0 0,-1 0 0,1 0 0,-1 0 0,1 0 0,0 1 0,-1-1 0,1 0 0,0 0 0,-1 0 0,1 1 0,-1-1 0,-1 2-192,0-1 0,-1 1 0,1 0 0,0-1 0,0 1 0,0 0 0,-2 3 0,-8 20-491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65 7818,'-17'-4'1400,"-3"-1"189,1 4 3077,33-2-1474,27 0-1472,58-12 0,56-14 959,-143 26-3174,-11 2-1142,-2 1 1216,-1 0 0,1 1 1,-1-1-1,1 1 0,-1-1 1,1 1-1,-1 0 0,-1 1 0,-22 15-1040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9378,'1'-4'4337,"5"5"-1416,4 2-665,10-3-79,7-1-345,11-6-728,0 0-328,-6 1-480,-3-2-48,-12 6-880,-5 2-568,-12 14 744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74 5457,'-80'-35'3884,"76"33"-2592,0 0 1,0 1 0,0 0 0,0 0 0,-1 0 0,1 0-1,-5 0 1,13 3 3876,18-1-4374,39-3 209,85-14 0,-120 8-555,-17 5-652,-9 3 169,0-1 1,0 1-1,0 0 0,0 0 1,0 0-1,0 0 0,0 0 1,0 0-1,-1 0 0,1 0 1,0 0-1,0 0 0,0 0 1,0 0-1,0 0 0,0 0 1,0 0-1,0 0 1,0 0-1,0 0 0,0 0 1,0 0-1,0 0 0,0-1 1,0 1-1,0 0 0,0 0 1,0 0-1,0 0 0,0 0 1,1 0-1,-1 0 0,0 0 1,0 0-1,0 0 0,0 0 1,0 0-1,0 0 0,0 0 1,0 0-1,0 0 0,0 0 1,0 0-1,0 0 0,0 0 1,0 0-1,0 0 0,0 0 1,0 0-1,0 0 0,0 0 1,0 0-1,0 0 1,0 0-1,0 0 0,1 0 1,-1 0-1,0 0 0,0 0 1,-21 1-3464,12 1 2581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50 5129,'-43'-32'3549,"41"30"-3080,0 1 0,0 0 0,-1 0 0,1 0 0,0 0 0,-1 0 0,1 1 0,0-1 0,-1 1 0,1-1 0,-3 1 1,4 0-139,-1 0 0,1 0 0,0 0 1,0 0-1,0 0 0,0-1 1,0 1-1,0 0 0,0-1 1,0 1-1,0 0 0,0-1 1,0 1-1,0-1 0,0 0 1,-1-1-1,5 2 2229,102 4-1268,-83-3-1165,323 23 416,-341-23-590,0-1-116,0 0-1,0 0 1,0 1-1,0 0 1,0 0-1,0 0 1,3 1-1,-6-2 116,-1 0 0,0 0 0,0 0 0,0 0 0,0 0 0,0 1 0,1-1 0,-1 0 0,0 0 0,0 0 0,0 0 0,0 0 0,0 0 0,0 0 0,0 0 0,1 0 0,-1 0 0,0 1 0,0-1 0,0 0 0,0 0 0,0 0 0,0 0 0,0 0 0,0 0 0,0 1 0,0-1 0,0 0 0,0 0 0,0 0 0,0 0 0,0 0 0,0 0 0,0 1 0,0-1 0,0 0 0,0 0 0,0 0 0,0 0 0,0 0 0,0 1 0,0-1 0,0 0 0,0 0 0,0 0 0,0 0 0,-8 4-2165,-12 0-1530,-4-4 1588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2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 7370,'-9'-2'1350,"7"2"-919,0 0-1,0-1 0,0 0 0,0 1 0,0-1 0,0 0 0,0 0 0,0 0 0,-2-1 0,2-1 2021,7 2-1038,10 4 86,6 4-291,0 1 1,27 14-1,38 27 105,-70-40-1160,1 2-1,-2 0 0,1 1 0,-2 0 1,16 17-1,-27-26-143,-1 0 1,1 1 0,-1 0-1,1-1 1,-1 1 0,0 0-1,-1 0 1,1 1 0,-1-1-1,1 0 1,-1 0 0,-1 1-1,1-1 1,0 0 0,-1 1-1,0-1 1,0 1 0,-1-1-1,1 0 1,-1 1-1,0-1 1,0 0 0,0 1-1,-1-1 1,-3 8 0,0-3-5,0 0 0,-1-1 1,0 0-1,-1 0 0,1 0 1,-2 0-1,1-1 0,-1 0 1,-16 11-1,10-10-1,0 0 0,0-1 0,0-1 0,-19 6 0,-59 12 42,61-17-16,23-3-20,8-3-9,0-1-1,0 0 0,0 0 1,0 0-1,0 0 1,0 1-1,0-1 0,0 0 1,0 0-1,0 0 1,0 0-1,0 1 0,0-1 1,0 0-1,0 0 0,0 0 1,0 0-1,0 1 1,1-1-1,-1 0 0,0 0 1,0 0-1,0 0 0,0 1 1,0-1-1,0 0 1,0 0-1,1 0 0,-1 0 1,14 8 36,-2-3 36,1-1 0,0 0 1,0-1-1,25 3 0,56-1 251,-41-4-208,115 5 141,-167-6-274,3 0-324,1 0 1,-1 1-1,9 1 1,-10 0-1034,-7 0 446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0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7938,'-1'0'3576,"-2"9"-1591,2 14 23,6 41-343,2-35-241,-1 3-456,0-11-176,-1-3-304,2-1-143,-3-12-169,0 4-328,-2-11-961,0-6-815,0-13 1080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7690,'-7'-7'4305,"5"8"-241,-1 2-1767,3-3-833,0 0-296,0 0-599,0 0-225,0 0-640,0 0-585,4 3 561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9514,'0'0'109,"-1"0"-1,1 0 1,0 0 0,0 0-1,0 0 1,0 0-1,0 0 1,0 0 0,0 0-1,-1 0 1,1 0 0,0 0-1,0 0 1,0 0 0,0 0-1,0 0 1,0 1 0,0-1-1,0 0 1,0 0-1,-1 0 1,1 0 0,0 0-1,0 0 1,0 0 0,0 0-1,0 0 1,0 0 0,0 1-1,0-1 1,0 0-1,0 0 1,0 0 0,0 0-1,0 0 1,0 0 0,0 0-1,0 0 1,0 1 0,0-1-1,0 0 1,0 0-1,0 0 1,0 0 0,0 0-1,0 0 1,0 0 0,0 1-1,0-1 1,0 0 0,0 0-1,0 0 1,1 0-1,3 9 1524,-1-4-712,31 73 3444,-1-2-3158,-30-71-1133,0 0 0,0 0 0,1 0-1,0 0 1,0 0 0,0-1-1,0 0 1,1 0 0,5 4 0,-8-7-50,0 0 1,0 1 0,0-1-1,1 0 1,-1 0 0,0-1-1,1 1 1,-1 0 0,0-1 0,5 1-1,-5-1-11,0 0 0,-1-1 0,1 1 0,0 0 0,-1-1-1,1 1 1,0-1 0,-1 1 0,1-1 0,-1 0 0,1 1 0,-1-1 0,0 0-1,1 0 1,-1 0 0,0 0 0,2-2 0,2-3 26,0-1 1,0 1-1,-1-1 0,0 0 0,0 0 1,4-13-1,14-49 7,-17 50-93,7-30-638,-11 42-56,0 0 0,0 1 0,-1-1 1,0-13-1,-1 22-188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9906,'2'12'4385,"0"-7"-1912,7-1-817,7-4-576,4-1-240,6-9-440,0 1-144,0-3-776,2 0-584,-5 7-2073,-3 2 1945</inkml:trace>
  <inkml:trace contextRef="#ctx0" brushRef="#br0" timeOffset="1">62 145 7434,'8'10'3512,"-2"-10"-847,8 0-609,6 0-95,2-1-217,0-6-664,-1-5-303,0 4-449,0 2-136,-2 3-1105,1 0-223,9-1 608</inkml:trace>
  <inkml:trace contextRef="#ctx0" brushRef="#br0" timeOffset="2">400 10 10130,'-3'16'4553,"-1"6"-2144,1 3-289,-3 5-840,0 0-407,4-4-601,0-2-272,4-8-921,2-3-735,2-9 968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7410,'0'4'1060,"-1"0"0,1 0 1,0 0-1,1 0 1,-1 0-1,1 0 0,-1 0 1,1-1-1,2 7 0,3 18 1139,-6-26-2064,0 0 0,0 0 0,0 0 0,0-1 0,0 1 0,0 0 1,-1 0-1,1 0 0,-1-1 0,1 1 0,-1 0 0,0-1 0,-1 3 0,-26 32 276,31-46-733,0 1-43,8-18-1,13-15 367,-22 38 6,0 1 0,0 0 0,0 0 0,1 0-1,-1 1 1,1-1 0,0 0 0,-1 1 0,1 0 0,1 0 0,-1 0 0,0 0 0,0 0-1,5-1 1,-6 2 38,1 0 0,0 1 0,0-1-1,0 1 1,0 0 0,0 0 0,0 0-1,0 0 1,0 0 0,0 1 0,0-1 0,0 1-1,-1 0 1,5 1 0,-2 0 42,-1 1 0,0-1 0,0 0 0,-1 1 0,1 0 0,0 0 0,-1 0 0,0 0 0,0 1 0,0-1 0,0 1 0,0 0 0,-1 0 0,0 0 0,0 0 0,0 0 0,0 0 0,0 1 0,-1-1 0,2 8 0,-2-5-366,0 0 0,0 0 0,-1 0 0,0 1 0,0-1 0,-2 9 0,1-15-1649,1-4 757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7778,'8'8'4169,"6"0"-1193,-6-2-871,-3 0-225,5-2-832,-4 1-320,0-5-872,-1-4-528,14-7 408</inkml:trace>
  <inkml:trace contextRef="#ctx0" brushRef="#br0" timeOffset="1">209 1 9522,'0'10'4777,"-1"5"-1792,1 9-961,-4 8-239,-3 5-769,-1 0-304,3-3-440,1-4-184,4-7-880,7-3-536,6-7 775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6233,'3'-4'7469,"-3"4"-7336,0 0 1,0-1 0,0 1 0,1 0 0,-1 0-1,0-1 1,0 1 0,0 0 0,1 0-1,-1 0 1,0-1 0,0 1 0,1 0 0,-1 0-1,0 0 1,0 0 0,1 0 0,-1-1 0,0 1-1,0 0 1,1 0 0,-1 0 0,0 0 0,1 0-1,0 0 62,1-1 1,-1 1-1,0 0 0,1 0 0,-1 0 0,1 0 0,-1 0 0,0 0 0,1 0 0,-1 1 1,3 0-1,-1 0-39,0 0 1,0 1 0,-1 0 0,1 0 0,0-1 0,3 5 0,-5-5-116,7 6 163,0 0 0,-1 0 1,0 1-1,0 0 0,-1 0 0,11 19 1,-12-14-6,0 0 0,0 0 0,-1 1 1,-1 0-1,0 0 0,-1 0 0,0 19 0,-1-18 191,-3-20-361,1 1 0,-1-1 1,1 0-1,0 0 0,0 0 1,0-9-1,0 6-13,-1-27 25,3-52-1,0 51-39,-1 31-11,0-1 1,1 1 0,0-1 0,2-7 0,-2 11 1,-1 1 0,1-1 1,-1 1-1,1-1 0,-1 1 0,1 0 0,0-1 0,0 1 0,0 0 0,0 0 1,0-1-1,0 1 0,0 0 0,0 0 0,0 0 0,1 0 0,-1 0 0,0 1 1,1-1-1,2-1 0,4 1-259,0 0 1,1 0 0,-1 1-1,1 0 1,-1 1 0,16 3-1,1-1-993,12 1-510,0 0 781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40 6025,'0'6'4348,"0"7"1477,1 23-3356,0-19-2029,-1-7-110,1 0 1,0 0-1,3 11 0,-4-19-290,1 1-1,-1-1 0,1 0 0,0 0 0,0 0 0,0 0 0,0 0 1,0 0-1,0 0 0,0 0 0,0 0 0,1-1 0,-1 1 0,1-1 0,0 1 1,-1-1-1,1 1 0,0-1 0,0 0 0,0 0 0,-1 0 0,1 0 1,1 0-1,-1 0 0,0 0 0,0-1 0,0 1 0,0-1 0,0 1 1,1-1-1,-1 0 0,0 0 0,4 0 0,-2-1-34,0 0 0,1 1 0,-1-1 0,0-1 0,0 1 0,0 0 0,-1-1 0,1 0 0,0 0 0,-1 0 0,1-1 1,-1 1-1,0-1 0,1 1 0,-1-1 0,5-7 0,-7 8-11,1 0 1,-1 0 0,0-1 0,0 1-1,0 0 1,0-1 0,0 1 0,-1-1-1,1 1 1,-1-1 0,1 0 0,-1 1-1,0-1 1,0 1 0,0-1 0,-1 0-1,1 1 1,0-1 0,-1 1 0,0-1-1,0 1 1,1-1 0,-1 1 0,-1 0-1,1-1 1,0 1 0,-1 0 0,-2-4-1,-3-2 10,0 0 0,-1 0 0,1 1 0,-1 0-1,-16-10 1,15 11 1,2 1 2,0 0 0,-1 1-1,-10-6 1,16 9-6,0 1 0,0-1 0,0 0 0,0 1 0,0-1 0,0 1 0,-1 0 0,1 0 0,0 0 0,0 0 0,0 0 0,0 0 0,0 0 0,0 1 0,-1-1 0,1 1 0,0-1 0,0 1 0,-2 1 0,0 1-8,1-1 0,0 1-1,-1 0 1,1 0 0,0 0 0,1 0-1,-1 1 1,0-1 0,-2 7 0,3-7-12,0 0 1,1 0 0,-1 0-1,1 1 1,0-1 0,0 0 0,0 1-1,1-1 1,-1 1 0,1-1 0,0 7-1,0-9-32,0 1-1,0-1 1,1 0 0,-1 0-1,0 1 1,1-1-1,-1 0 1,1 0-1,0 1 1,-1-1 0,1 0-1,0 0 1,0 0-1,0 0 1,0 0 0,0 0-1,0 0 1,0 0-1,0-1 1,0 1-1,0 0 1,0-1 0,0 1-1,1 0 1,-1-1-1,0 0 1,0 1-1,1-1 1,-1 0 0,2 1-1,2-1-287,0 0 0,-1 0 0,1 0 0,0 0 0,0-1 0,-1 0 0,7-2 0,18-7-3143,43-21-1,3-2 265,-62 28 3456,0 1 0,0 1 1,26-4-1,-35 6 418,1 1 0,0 0-1,0 0 1,9 1 0,-13-1-450,0 1 0,0-1 0,0 0 0,0 0 0,0 1 0,0-1 0,0 1-1,0-1 1,0 1 0,0-1 0,0 1 0,0 0 0,0 0 0,0-1 0,0 1 0,0 0 0,-1 0 0,1 0 0,0 0 0,-1 0 0,1 0 0,-1 0 0,1 0 0,-1 0 0,1 2 0,1 5 646,-2 0 1,1 0-1,-1 0 1,-1 13-1,1-11-337,-1-1-1,2 12 0,0-17-426,-1 0 1,1-1-1,0 1 1,0-1-1,1 1 1,-1-1-1,1 1 0,-1-1 1,4 4-1,-4-5-72,-1-1 0,1 0 0,0 0-1,0 0 1,0 0 0,1 0 0,-1 0 0,0 0-1,0 0 1,1 0 0,-1-1 0,0 1-1,3 1 1,-4-2-30,1 0 0,0 0 0,0 0 0,0 0 0,-1 0 0,1 0 0,0 0 0,0 0 0,0 0 0,-1 0 0,1 0 0,0 0-1,0-1 1,0 1 0,-1 0 0,1-1 0,0 1 0,-1 0 0,1-1 0,0 1 0,-1-1 0,1 1 0,0-1 0,-1 1 0,1-1 0,0-1 0,14-17-854,-10 11 501,0 1 0,1 0 1,0 1-1,8-7 0,-6 5 131,-4 5 185,-1 0 0,1 0 1,-1 1-1,1-1 0,7-2 1,-11 5 56,1 0 0,-1 0 1,0 0-1,1 0 1,-1 0-1,0 0 1,1 0-1,-1 0 1,0 0-1,1 0 0,-1 0 1,0 0-1,1 0 1,-1 0-1,0 1 1,1-1-1,-1 0 1,0 0-1,0 0 0,1 1 1,-1-1-1,0 0 1,0 0-1,1 1 1,-1-1-1,0 0 1,0 0-1,1 1 0,-1-1 1,0 0-1,0 1 1,0-1-1,0 0 1,0 1-1,0 0 1,5 15 314,-4-12-161,0 2 124,1-1 1,0 1-1,1-1 1,-1 0-1,1 1 1,0-1-1,0 0 0,6 6 1,-8-9-167,1 0-1,0-1 1,0 1 0,1 0 0,-1-1-1,0 0 1,0 1 0,1-1 0,-1 0-1,1 0 1,-1 0 0,1-1 0,-1 1-1,1 0 1,0-1 0,-1 0 0,1 0-1,-1 0 1,1 0 0,0 0 0,3-1-1,-3 1-86,-1 0-1,0-1 0,1 0 0,-1 1 1,0-1-1,0 0 0,0 0 0,1 0 1,-1 0-1,0 0 0,0-1 0,-1 1 0,1-1 1,0 1-1,0-1 0,-1 0 0,1 0 1,-1 0-1,1 1 0,-1-1 0,0-1 1,0 1-1,0 0 0,0 0 0,1-3 0,0-4-73,0 0-1,0 0 1,-1-1-1,-1 1 0,1-10 1,-1-4-523,4-22-1940,1 22 1725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3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93 279 11755,'-1'18'5257,"1"2"-2313,0 3-831,-1 1-537,-2 0-360,0-6-576,3 0-223,0-9-698,0-8-551,-1-7-1304,1-12 1272</inkml:trace>
  <inkml:trace contextRef="#ctx0" brushRef="#br0" timeOffset="1">4 2 8402,'-4'-1'5089,"8"2"112,6 3-3137,-1-1-127,4-1-857,0-2-288,5 0-1216,0-2 248,4 4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4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37 4801,'8'-19'6477,"-7"19"-6294,-1-1 0,0 1 0,0-1 0,1 0 0,-1 1 0,0-1 0,0 1 0,0-1 0,0 1 0,0-1 0,0 0 0,0 1 0,0-1 0,0 1 0,0-1 0,0 0 0,0 1 0,0-1 0,-1 1 0,1-1 0,0 1 0,0-1 0,-1 1 0,1-1 0,0 1 0,-1-1 1,1 1-1,0-1 0,-1 1 0,0-1 0,1 1-144,0 0-33,0 0-1,0 0 0,0 0 0,0 0 0,0 0 1,-1 0-1,1 0 0,0 0 0,0 0 0,0 0 1,0 0-1,0 0 0,0 0 0,0 0 0,-1 0 1,1 0-1,0 0 0,0 0 0,0 0 0,0 0 1,0 0-1,0 0 0,0 0 0,0 0 0,0 0 1,0 0-1,-1 0 0,1 0 0,0 0 0,0 1 1,0-1-1,0 0 0,0 0 0,0 0 0,0 0 1,0 0-1,0 0 0,0 0 0,0 0 0,0 0 1,0 1-1,0-1 0,0 0 0,0 0 0,0 0 1,0 0-1,0 0 0,-5 10 76,2-2-41,-2 1 0,-6 9 0,-2 1-8,3-4 6,0 1 1,-12 24-1,-8 28 63,3 1 1,-27 111-1,34-89-86,-13 150-1,29-199-8,-7 137 45,8-92-33,1 72 5,0-44-12,2 16-6,24 161 102,-12-194-14,23 172 235,88 290 267,-6-127 109,0-2 507,4 31-595,-89-331-533,-15-70-16,12 94 0,-29-154-73,0 0 0,0 1 0,1-1 0,-1 0 0,0 1 0,0-1 0,1 0 0,-1 0 0,1 1 0,-1-1 0,1 0 0,-1 0 0,1 0 0,0 0 0,1 2 0,-2-3-20,0 0 0,1 0 0,-1 0 0,0 0 0,0 0 0,1 0 0,-1 0 0,0 0-1,1 0 1,-1 0 0,0 0 0,0 0 0,1 0 0,-1 0 0,0 0 0,0 0 0,1 0 0,-1-1-1,0 1 1,0 0 0,1 0 0,-1 0 0,0 0 0,0-1 0,1 1 0,-1 0 0,0 0 0,0 0-1,0-1 1,0 1 0,1 0 0,-1 0 0,0-1 0,6-9-644,2-11 212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5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35 3217,'-55'-10'2268,"54"10"-2096,0 0 1,0-1-1,-1 1 0,1 0 0,0-1 0,0 1 0,0-1 1,0 1-1,0-1 0,-1 0 0,1 1 0,0-1 0,0 0 1,1 0-1,-3-1 0,3 2-60,0 0 1,0-1-1,0 1 1,0 0-1,0-1 1,0 1-1,0 0 1,0-1-1,0 1 1,0 0-1,0-1 0,0 1 1,0 0-1,0 0 1,0-1-1,0 1 1,0 0-1,1-1 1,-1 1-1,0 0 1,0-1-1,0 1 0,0 0 1,1 0-1,-1-1 1,0 1-1,0 0 1,1 0-1,-1 0 1,0-1-1,0 1 1,1 0-1,-1 0 0,0 0 1,2-4 3015,-2 3-225,5 2-1939,1 2-866,-1 1 0,0-1 0,1 1 1,-1-1-1,0 1 0,-1 1 0,1-1 0,-1 1 1,0 0-1,7 9 0,-5-5-14,20 27 51,-2 1-1,-1 2 1,-2 0-1,16 45 1,46 165 14,32 209 30,-59-228-134,-23-78-9,19 193 0,-46-288-24,14 259 24,-13 60-7,-1 18-2,-28-47-27,-3-104 1,25-240-1,-12 164 13,6-121-5,-17 71 0,12-77-2,2 0 0,-7 76 0,13-44 10,3-31 4,-12 78 0,4-84-19,-1 0 1,-1 0 0,-23 49-1,21-56-6,2 1-1,1 1 0,-7 36 1,15-59-72,-1 1 0,0-1 0,0 0 0,-7 12 1,9-18 48,0 0 0,0-1 0,-1 1 0,1 0 0,0-1 0,-1 1 0,1-1 0,-1 1-1,1-1 1,-1 1 0,1-1 0,-1 1 0,1-1 0,-1 1 0,1-1 0,-1 1 0,-1-1 0,1 0 10,1 0-1,-1-1 1,0 1-1,1 0 1,-1-1-1,1 1 1,-1-1-1,1 1 1,-1-1-1,0 1 1,1-1-1,0 0 1,-1 1-1,1-1 1,-1-1-1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5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156 238 4569,'-2'-6'10752,"5"-8"-8748,-2 7-1196,-1 6-747,0-1 0,0 1 0,0 0 0,0 0 0,0 0 0,0 0-1,0 0 1,-1-1 0,1 1 0,0 0 0,-1 0 0,1 0 0,-1 0 0,0 0 0,1 0-1,-1 0 1,0 0 0,1 0 0,-1 1 0,0-1 0,0 0 0,0 0 0,-1-1 0,-3-1-41,0 1 1,0 0-1,0-1 1,-9-1 0,-23-5 1,35 9-21,0 0 0,1 0 1,-1 0-1,0 1 0,0-1 0,0 1 0,0-1 0,0 1 0,1-1 0,-1 1 1,0 0-1,1 0 0,-1 0 0,0 0 0,1 0 0,-1 0 0,1 1 0,0-1 1,-1 0-1,1 1 0,0-1 0,0 1 0,-2 2 0,2-2 6,-4 5 39,1-1 1,0 1-1,1 1 1,0-1-1,0 1 1,0-1-1,1 1 1,0 0-1,1 0 1,-1-1-1,2 1 1,-1 0-1,1 1 1,0-1-1,1 0 1,2 14-1,-2-16-19,1 0 1,0-1-1,0 1 0,0 0 1,0-1-1,1 1 0,0-1 0,0 0 1,1 0-1,4 5 0,-5-7-15,0 1-1,1-1 0,-1 0 1,1-1-1,0 1 1,0-1-1,0 1 0,0-1 1,0-1-1,1 1 1,-1 0-1,0-1 0,1 0 1,5 1-1,-7-2-9,1 0 0,-1 1-1,0-1 1,1-1 0,-1 1 0,0 0-1,1-1 1,-1 0 0,0 0 0,0 0-1,0 0 1,0 0 0,0-1 0,0 1-1,0-1 1,0 0 0,0 0 0,-1 0-1,1 0 1,-1 0 0,0-1 0,1 1-1,-1-1 1,0 1 0,0-1 0,2-4-1,1-4-9,0 1-1,-1 0 0,0-1 1,0 0-1,-1 0 0,2-17 1,-1 2-3,-2 1 0,-1-1 0,-1 0 0,-1 0 0,-1 0 0,-1 0 0,-2 0 0,-7-26 0,10 47 26,1 0-1,-1 1 0,0-1 1,0 0-1,-4-4 1,6 9-12,0-1-1,0 1 1,0 0 0,0 0 0,0 0-1,-1-1 1,1 1 0,0 0 0,0 0-1,0-1 1,0 1 0,-1 0 0,1 0-1,0 0 1,0 0 0,-1-1 0,1 1-1,0 0 1,0 0 0,-1 0 0,1 0 0,0 0-1,-1 0 1,1 0 0,0 0 0,0 0-1,-1 0 1,1 0 0,0 0 0,0 0-1,-1 0 1,1 0 0,0 0 0,-1 0-1,1 0 1,0 0 0,0 0 0,-1 0-1,1 1 1,0-1 0,0 0 0,-1 0-1,1 0 1,0 0 0,0 1 0,-1 0 6,0-1-1,1 1 1,-1 0 0,1 0 0,-1 0 0,1 0 0,-1 0 0,1 0-1,0 0 1,0 0 0,-1 0 0,1 0 0,0 2 0,0 14 43,1 0 0,4 27 0,-2-26-16,22 120 402,-20-121-385,0 1 0,2-1 0,0 0 1,1-1-1,12 21 0,-13-27-94,0-1 1,14 17-1,-18-24-115,-1 1 0,1-1 0,-1 0 1,1 0-1,0 0 0,0 0 0,0 0 0,0 0 1,0-1-1,1 0 0,-1 0 0,0 0 0,1 0 1,3 1-1,13-4-691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5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11346,'-2'-3'4769,"-10"3"-2704,6 3-409,-2 11-431,1 2-337,3 8-400,4 6-104,7 0-152,8 1-32,6-3-96,-1-6-32,0-3-56,-1-6-8,-2-5-496,-1-2-448,8-8-1489,3-6 1465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2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10042,'-10'7'4313,"9"-1"-2297,5-2-415,11 3-409,4-2-248,12-2-368,2-3-167,7 0-281,-3-7-32,-6-1-553,-2 3-631,-10-2 712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5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16 133 6513,'-13'0'3833,"12"15"176,-1 2-1544,2 9-617,0 0-296,2 1-711,2-2-273,-3-2-376,3-3-96,-1-2-240,2-3-400,4-7-1089,2-4-775,9-11 1399</inkml:trace>
  <inkml:trace contextRef="#ctx0" brushRef="#br0" timeOffset="1">128 0 10034,'17'4'4745,"5"3"-2248,4 5-697,0 4-288,0 6-535,-1 5-129,-2 1-208,-3 3-128,-11 3-168,-9 1-96,-12 5-240,-8-2-320,-8 2-904,-3-1-3881,1-6 3488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0:5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131 309 7890,'0'0'5520,"1"-6"-3043,0-1-2137,0-1-1,-1 1 1,0-1-1,0 0 1,0 1-1,-3-11 1,2 15-255,0 0 1,0-1-1,-1 1 1,1 1-1,-1-1 1,1 0-1,-1 0 1,0 0-1,0 1 0,0-1 1,-1 1-1,1 0 1,-1 0-1,1-1 1,-1 2-1,0-1 1,1 0-1,-1 0 0,0 1 1,-5-2-1,6 2-60,0 0-1,0 1 1,0-1-1,0 0 0,0 1 1,0 0-1,0-1 1,0 1-1,0 0 0,0 0 1,0 0-1,0 1 1,0-1-1,-1 0 0,1 1 1,0-1-1,0 1 1,1 0-1,-1 0 0,0 0 1,0 0-1,0 0 1,0 0-1,1 0 0,-1 0 1,0 1-1,1-1 1,0 1-1,-1-1 0,1 1 1,-2 2-1,-1 3-5,1 0 0,0 0 0,1 0 0,0 0 0,0 0 0,0 0 0,1 0 0,0 1 0,0-1 0,1 12 0,0-15-11,1 1 0,-1 0 1,1-1-1,0 1 0,0 0 0,0-1 1,1 1-1,0-1 0,0 1 0,0-1 1,0 0-1,0 0 0,1 0 1,0 0-1,0 0 0,0-1 0,6 6 1,-8-8-8,0 0 1,1 0 0,-1 0 0,0 0 0,1 0 0,-1-1 0,1 1-1,-1-1 1,1 1 0,-1-1 0,1 1 0,-1-1 0,1 0 0,0 0-1,-1 0 1,1 0 0,-1 0 0,1 0 0,2 0 0,-2-1-1,0 0 1,1 0-1,-1 0 1,0 0-1,1 0 1,-1-1-1,0 1 1,0-1 0,0 1-1,0-1 1,2-2-1,1-3-4,1 1-1,-1-2 1,-1 1 0,1 0-1,-1-1 1,4-11 0,-1 0-75,-2 0 1,1 0 0,-2-1-1,3-38 1,-6 41 64,-1 1-1,0-1 1,-2 1 0,0-1-1,0 1 1,-7-21-1,8 34 34,0-1-1,0 1 1,-1 0-1,1 0 1,-1 0-1,1 0 1,-1 0-1,0 0 1,-3-4-1,4 7-15,1 0-1,0 0 0,0 0 1,0 0-1,-1 0 0,1-1 1,0 1-1,0 0 1,-1 0-1,1 0 0,0 0 1,0 0-1,0 0 1,-1 0-1,1 0 0,0 0 1,0 1-1,0-1 0,-1 0 1,1 0-1,0 0 1,0 0-1,0 0 0,-1 0 1,1 0-1,0 0 1,0 1-1,0-1 0,-1 0 1,1 0-1,0 0 0,0 0 1,0 0-1,0 1 1,0-1-1,0 0 0,-1 0 1,1 0-1,0 1 1,0-1-1,0 0 0,0 0 1,0 1-1,0-1 0,-3 12 101,2 3-8,0-1-1,1 1 1,0-1 0,1 1-1,4 14 1,2 4 228,11 34 1,-13-51-220,1 0 0,1-1 0,0 1 0,1-1 0,1-1 0,10 15 0,-13-21-272,0-1-1,1 0 1,0 0-1,0-1 0,0 0 1,1 0-1,0 0 1,0-1-1,0-1 1,1 1-1,0-1 1,12 4-1,12-1-503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0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11466,'-24'3'4922,"14"1"-2546,6 5-616,-1 8-439,3 6-337,2 6-464,-4 2-128,4 2-216,7-1-64,-2-3-72,6-2-32,5-5-152,5-6-272,10-10-1032,3-4-249,6-22 913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10418,'7'-4'6580,"5"2"-5332,-8 2-430,2-1-263,4-1 121,0 0 0,1 1 0,18 1 0,-26 0-622,-1 0 0,1 1 0,-1-1 0,1 1 0,-1 0 1,1-1-1,-1 1 0,0 1 0,3 0 0,-3-1-34,-1 0-1,0 0 1,0 0-1,0 0 1,0 0-1,0 0 0,0 0 1,0 1-1,-1-1 1,1 0-1,0 0 1,-1 1-1,1-1 1,0 1-1,-1-1 0,0 0 1,1 3-1,0 3 8,-1 1 1,0 0-1,-1 0 0,1 0 0,-1-1 0,-1 1 0,0 0 0,-3 8 0,-4 25 104,9-40-130,0-1 0,0 0 0,0 1 0,1-1-1,-1 0 1,0 0 0,0 1 0,0-1 0,0 0 0,0 1 0,1-1-1,-1 0 1,0 0 0,0 1 0,1-1 0,-1 0 0,0 0 0,0 0-1,1 1 1,-1-1 0,0 0 0,1 0 0,-1 0 0,0 0 0,0 0 0,1 0-1,-1 0 1,0 0 0,1 1 0,-1-1 0,0 0 0,1 0 0,-1 0-1,0-1 1,1 1 0,0 0 0,16 0-4,1-1 1,18-3-1,-31 3 2,10-1-119,1-1 0,24-10 1,-17 6-416,-16 5 179,-6 2 172,1-1 1,0 1-1,0-1 0,-1 1 0,1-1 1,0 0-1,-1 1 0,1-1 1,-1 0-1,1 0 0,-1 0 0,2-2 1,-2 2 96,-1-1 1,1 1 0,-1 0 0,1 0-1,-1-1 1,0 1 0,0 0 0,1 0 0,-1-2-1,0 3 84</inkml:trace>
  <inkml:trace contextRef="#ctx0" brushRef="#br0" timeOffset="1">264 0 11234,'22'3'4809,"-7"6"-2608,9 9-97,-11 4-599,0 6-257,3 11-424,-8 2-160,2 7-232,-6 0-104,-8 2-176,-3 0-64,-6-8-560,-2 1-448,2-11-880,1-4-3929,-15 5 3992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13219,'3'0'1344,"3"0"-280,-3 0 1465,-3 0-1713,0 0-48,0 0-336,0 0-344,7 0-1056,-3 0 544,6 2 8</inkml:trace>
  <inkml:trace contextRef="#ctx0" brushRef="#br0" timeOffset="1">13 231 8394,'5'-6'3729,"-3"0"-1689,0 2-648,5-2-407,4 6-321,-4 0-1376,0 2-1137,1 2 1217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7618,'0'-1'3832,"0"1"-623,0 0-960,0 0-745,0 0-296,0 5-1072,-2 4-104</inkml:trace>
  <inkml:trace contextRef="#ctx0" brushRef="#br0" timeOffset="1">80 147 11538,'-12'11'4825,"8"-5"-2792,4-1-825,3-2-520,0 0-656,-3-5-984,0 1 640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256 302 5873,'5'0'6296,"-7"-2"-1755,-9-8-1183,8 5-3251,1 1-75,-1 1-1,1 0 1,-1-1 0,0 1-1,1 1 1,-1-1-1,-1 0 1,1 1-1,-5-4 1,-38-24 41,44 29-66,-1-1 0,1 1 0,-1 0 0,1 0 0,-1 0 0,1 0 0,-1 1 0,1-1 0,-1 1 0,0-1 0,1 1 0,-1 0 0,0 0 0,1 0 0,-1 0 0,0 1 0,1-1 0,-1 1 0,0 0 0,1-1 0,-1 1 0,1 0 0,-4 2 0,1 0 3,0 0-1,0 0 1,0 0-1,0 1 1,1 0-1,0-1 0,0 2 1,-5 5-1,0 1 31,2 0 0,-10 17-1,13-22-5,1 2 0,0-1 0,1 0 0,-1 1 0,1-1 0,1 1 0,0 0 0,0-1 0,0 1 0,1 0 0,1 12 0,-1-13-11,1 0 0,1-1 0,-1 1 0,1-1 0,0 1 0,1-1 0,-1 0 1,1 0-1,1 0 0,-1 0 0,1 0 0,0-1 0,8 9 0,-9-11-20,0 0 0,1-1 0,-1 1-1,1-1 1,-1 0 0,1 0 0,0 0 0,0 0 0,0 0-1,0-1 1,0 0 0,0 0 0,0 0 0,0-1-1,0 1 1,1-1 0,-1 0 0,0 0 0,0 0-1,0-1 1,1 1 0,-1-1 0,0 0 0,0 0-1,0-1 1,0 1 0,0-1 0,-1 0 0,7-4-1,-3 2-16,0-1-1,0-1 1,0 1-1,-1-1 1,0 0-1,0 0 1,-1-1-1,0 0 1,6-10-1,-4 5-68,-2 0 0,0 0-1,0 0 1,-1 0 0,4-20 0,-3-3-133,-2-1 0,-1 1 1,-4-58-1,-8-32 255,10 120-18,0 3 2,0 0 0,-1 0-1,1 1 1,0-1 0,0 0 0,-1 0 0,1 0 0,-1 1 0,0-1 0,0 0 0,1 1 0,-3-3 0,3 4-19,0 0 0,0 0 0,0 0 1,0 0-1,0 0 0,0-1 0,0 1 0,0 0 1,0 0-1,0 0 0,0 0 0,0 0 1,0 0-1,0 0 0,-1 0 0,1 0 0,0 0 1,0 0-1,0 0 0,0 0 0,0 0 1,0 0-1,0 0 0,0 0 0,0 0 0,0 0 1,0 0-1,0 0 0,0 0 0,-1 0 1,1 0-1,0 0 0,0 0 0,0 0 0,0 0 1,0 0-1,0 0 0,0 0 0,0 0 0,0 0 1,0 0-1,0 1 0,0-1 0,0 0 1,0 0-1,0 0 0,0 0 0,0 0 0,0 0 1,-1 0-1,1 0 0,0 0 0,0 0 1,0 0-1,0 0 0,0 0 0,0 0 0,0 1 1,0-1-1,0 0 0,0 0 0,0 0 1,0 0-1,0 0 0,0 7 101,0-5-68,3 194 474,-3-194-509,2 28 70,1 1-1,13 48 1,-12-64-38,0 0 0,1-1 0,11 20 0,-12-26-188,1 0 1,0 0 0,0 0-1,1-1 1,0 0 0,13 12-1,-15-16 157,0 0 0,0 0 0,8 4 0,25 8-163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30 5585,'0'-2'1062,"-1"0"0,0 0 0,0 0-1,0 0 1,0 0 0,0 0 0,0 0 0,-1 0 0,1 0-1,0 1 1,-3-3 0,2 3-975,1 0 1,0 1-1,0-1 0,0 1 0,0 0 1,-1-1-1,1 1 0,0 0 0,-1 0 0,1-1 1,0 1-1,0 0 0,-1 0 0,1 0 1,0 1-1,0-1 0,-1 0 0,1 0 1,0 1-1,0-1 0,-1 1 0,1-1 1,0 1-1,0-1 0,0 1 0,0 0 1,-1 0-1,-2 1-53,1 0 0,-1 0 0,1 1 0,0-1 0,0 1 0,0-1 0,0 1 0,1 0 0,-1 0 0,1 0 0,0 1 0,0-1 0,0 0 0,0 1 0,0 0 0,1-1 0,-1 1 1,0 5-1,1 6-7,0-1 1,1 0 0,1 0 0,0 0 0,1 0 0,0-1 0,1 1 0,1 0 0,0-1 0,1 0 0,0 0-1,8 13 1,-10-20-72,0-1 1,1 0-1,0 0 0,0-1 0,0 1 0,0-1 0,1 1 0,5 3 0,-7-6-284,0 0 1,0 0-1,1 0 0,-1-1 0,1 1 0,-1-1 0,1 0 0,-1 0 0,1 0 1,-1 0-1,1-1 0,0 1 0,0-1 0,5 0 0,8-5-1103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5361,'13'23'7881,"-3"1"-3406,-8-14-3767,1 0 0,-1 0 0,-1 0 1,0 1-1,0 14 0,-2-14-453,0 12 66,1-23-313,0 1-1,1 0 1,-1 0 0,0 0-1,0 0 1,0 0 0,0 0-1,1 0 1,-1-1 0,0 1-1,1 0 1,-1 0 0,1 0-1,-1-1 1,1 1 0,-1 0-1,1-1 1,1 2 0,-2-2-11,0 0 0,0 0 1,0 0-1,0 0 0,0 0 1,0 0-1,0 0 0,0 0 1,0 0-1,0 0 0,0 0 1,1 0-1,-1 0 0,0 0 1,0 0-1,0 0 0,0 0 1,0 0-1,0 0 0,0 0 1,0 0-1,0 0 0,0 0 1,0 0-1,0 0 0,0 0 1,0 0-1,1 0 0,-1 0 1,0 0-1,0 0 0,0 0 1,0 0-1,0 0 0,0 0 1,0 0-1,0 0 0,0 0 1,0 0-1,0 0 0,0 0 1,0 0-1,0 0 0,0-1 1,0 1-1,0 0 0,0 0 1,0 0-1,0 0 0,0 0 1,0 0-1,0 0 0,0 0 1,0 0-1,0 0 0,0 0 1,0 0-1,0 0 0,0 0 1,0-1-1,0 1 0,0 0 1,0 0-1,0 0 0,0 0 1,1-5-492,3-5 375,-1 0-1,2 0 1,9-17 0,-8 18 63,-3 3 28,1 0 1,1 0 0,7-9-1,-10 13 41,0 0 0,0 1 0,0-1 0,0 0 1,0 1-1,1-1 0,-1 1 0,0 0 0,5-2 0,-5 3 14,-1 0-1,0-1 1,0 1 0,1 0 0,-1 0 0,0 0-1,1 1 1,-1-1 0,0 0 0,0 0-1,0 1 1,1-1 0,-1 1 0,0-1-1,0 1 1,0-1 0,0 1 0,0 0 0,0 0-1,0-1 1,2 3 0,1 1 134,0 0 0,-1 0 0,5 8 1,-5-8-70,0 1 1,-1 0 0,0 0 0,0 0 0,-1 0 0,1 0 0,-1 0-1,0 1 1,-1-1 0,1 0 0,-1 7 0,1 9-610,0-19-905,2-5-566,4-8 753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10330,'1'5'4505,"6"-1"-2344,2 2-249,0-6-608,9 1-391,-9-2-481,2-2-408,-3-1-1097,-3 0 777</inkml:trace>
  <inkml:trace contextRef="#ctx0" brushRef="#br0" timeOffset="1">244 0 12091,'2'7'5057,"0"5"-2865,0 4-383,-2 10-513,-2 2-368,-2 8-544,0-1-152,3-7-192,0 2-232,1-16-672,2-5-384,0-6-1665,0-6 1833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8034,'11'8'4361,"-1"-7"-881,14 2-1527,-1-3 63,1 0-583,-11 0-281,2 0-488,10 0-208,-2 3-288,-7-1-40,-2-3-712,-4 0-576,14-6 728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0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10642,'23'10'4937,"1"3"-2272,2 7-977,1 9-215,-5 8-473,1 7-176,-4 6-224,-9-1-104,-2-4-160,-1 4-72,-7 2-152,-1 1-144,-5 1-656,-14-5-400,-9-2-568,5 1 871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1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9994,'2'-3'4225,"-2"6"-2073,11 4-591,5-3-321,6-2-192,8 2-432,-10-6-175,1 0-225,23-4-72,5 3-80,-6-4 8,-14 7-873,-8 6-543,-11 6 816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1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7202,'8'8'4048,"0"-1"-271,6-3-2160,10-3 119,0-1-424,9-1-208,4 0-335,-4 1-145,-5 2-256,-5 2-104,-9-2-400,-3 0-552,-4-2 448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1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5817,'-5'-7'8095,"4"4"-3362,7 26-3156,4 35-1089,3 71 1,-6 68-266,-9-96-130,0-20 218,2-79-290,-1 13 256,1-14-238,1-1 0,-1 1 0,0-1 0,0 0 0,0 1 0,-1-1 0,1 1 0,0-1 0,0 1 0,0-1 0,0 0 0,0 1-1,0-1 1,-1 1 0,1-1 0,0 0 0,0 1 0,-1-1 0,1 0 0,0 1 0,0-1 0,-1 0 0,1 1 0,0-1 0,-1 1 0,0-1 204,1 0-81,5-2 22,162-6 285,-76 5 3,-26-1-101,107-2 622,-168 6-958,0 0-1,0 0 1,0 0 0,0 1-1,0-1 1,4 2 0,-12-1-619,-11-3-2238,-13-4 2087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2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4969,'0'-3'7690,"0"-4"-1149,3 31-5556,0-2-758,12 189 966,-13 128-132,-2-332-1034,-1 12 48,1-18-70,0 0 0,0 0 0,0 0 0,0 0 0,-1-1 0,1 1 0,0 0 0,-1 0 0,1 0 0,0 0 0,-1-1 0,1 1 0,-1 0 0,1 0 0,-2 0 0,2 0-6,-1-1 1,1 0 0,0 0 0,-1 0 0,1 0 0,0 0 0,-1 0 0,1 0-1,0 0 1,-1 0 0,1 0 0,-1 0 0,1 0 0,0 0 0,-1 0 0,1-1-1,0 1 1,-1 0 0,1 0 0,0 0 0,-1 0 0,1-1 0,0 1-1,0 0 1,-1 0 0,1-1 0,0 1 0,0 0 0,-1 0 0,1-1 0,0 1-1,0 0 1,0-1 0,-1 1 0,1 0 0,0-1 0,0 1 0,0 0 0,0-1-1,0 1 1,-6-16-22,5 9 25,-1-1 0,1 0 0,1 0 1,-1 0-1,1 0 0,1 0 0,-1 0 1,2 0-1,-1 1 0,1-1 1,0 0-1,0 1 0,1-1 0,0 1 1,0 0-1,1 0 0,0 0 1,1 0-1,-1 1 0,1-1 0,0 1 1,1 0-1,-1 1 0,1-1 0,0 1 1,1 1-1,-1-1 0,1 1 1,0 0-1,0 0 0,0 1 0,0 0 1,1 0-1,13-2 0,-18 4 20,0 0 1,-1 1-1,1 0 0,0 0 0,0 0 0,0 0 1,0 0-1,0 1 0,5 0 0,-7 0 7,1 0 0,0 0 0,0-1 0,-1 1-1,1 0 1,0 1 0,-1-1 0,1 0 0,-1 0-1,0 1 1,1-1 0,-1 1 0,0-1 0,0 1-1,0-1 1,1 3 0,1 4 107,0-1 0,0 1 0,-1 0 1,-1-1-1,2 16 0,2 6 158,-1-11-125,0 0 1,1 0 0,1-1-1,11 25 1,-16-41-197,5 15 226,-5-15-238,-1 0 0,0-1 1,0 1-1,0 0 1,0 0-1,0-1 1,0 1-1,-1 0 1,1 0-1,0-1 1,0 1-1,0 0 1,-1-1-1,1 1 1,0 0-1,-1-1 1,1 1-1,-1 0 1,1-1-1,-1 1 1,0 0-1,1-1-8,0 0 1,0 0-1,0 0 0,0 0 0,0 0 1,0 0-1,0 0 0,0 0 0,0 0 1,0 0-1,0 0 0,0 0 0,0 0 1,0 0-1,0 0 0,0 0 0,0 0 1,0 0-1,0 0 0,0 0 0,-1 0 1,1 0-1,0 0 0,0 0 0,0 0 1,0 0-1,0 0 0,0 0 0,0 0 1,0 0-1,0 0 0,0 0 0,0 0 1,0 0-1,0 0 0,0 0 0,0 0 1,0 0-1,0 0 0,0 0 0,0 0 1,0 0-1,0 0 0,0 0 0,0 0 1,0 0-1,0 0 0,0 0 0,0 0 1,0 0-1,0 0 0,0 0 0,0 0 1,0 0-1,0 0 0,0 0 0,0 0 1,0 0-1,0-1 0,0 1 0,0 0 1,0 0-1,0 0 0,0 0 0,0 0 1,0 0-1,0 0 0,0 0 0,0-1-1009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2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8714,'0'0'222,"0"0"-1,0 0 1,0 0 0,0 0 0,0 0-1,0 0 1,0-1 0,-1 1 0,1 0-1,0 0 1,0 0 0,0 0 0,0 0-1,0 0 1,0 0 0,0 0 0,0 0-1,0 0 1,-1-1 0,1 1 0,0 0-1,0 0 1,0 0 0,0 0 0,0 0-1,0 0 1,-1 0 0,1 0 0,0 0-1,0 0 1,0 0 0,0 0 0,0 0-1,0 0 1,-1 0 0,1 0 0,0 0-1,0 0 1,0 0 0,0 0 0,0 1-1,-1 9 1587,1 163 459,5-60-1570,-2-93-587,0 0-1,1 0 1,11 31-1,-13-45-92,0 0 1,1-1-1,0 1 1,0-1-1,1 1 1,0-1-1,-1 0 0,2 0 1,-1-1-1,7 6 1,-9-8-62,0 0 0,0-1 1,1 1-1,-1-1 0,0 0 0,1 0 1,-1 0-1,1 0 0,0 0 1,-1 0-1,1-1 0,0 1 1,-1-1-1,1 0 0,0 0 0,-1 0 1,1 0-1,0 0 0,-1-1 1,1 1-1,0-1 0,-1 0 1,1 1-1,0-1 0,-1-1 0,4-1 1,-2 1-250,1-1-1,-1 0 1,0-1 0,5-5 0,16-19-590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2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35 10010,'-7'2'4665,"3"0"-2168,6-1-889,-2-1-80,0-1-479,5-1-169,18 0-280,35-2-168,-34 1-232,3 2-72,-3-3-272,-3-2-408,-2 1-1313,-3 5-2727,-11-12 2983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2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41 7874,'-23'-22'8562,"27"20"-4164,3 1-4176,-1 0 0,1 1 0,8 0 1,4 0-32,-8 0-126,207-6 1034,-176 2-1010,-30 2-119,0 1 0,0 0-1,1 1 1,-1 0-1,0 1 1,22 3-1,-33-3-149,0-1-1,0 0 1,0 0-1,0 1 0,0-1 1,0 1-1,0-1 1,0 1-1,0-1 1,0 1-1,0 0 1,0-1-1,0 1 0,0 0 1,-1 0-1,1-1 1,0 1-1,0 0 1,-1 0-1,1 0 0,-1 0 1,2 2-1,-2 2-896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22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8498,'-1'-1'952,"1"0"0,0 0 0,-1 0 0,1 1 0,0-1 0,0 0 0,-1 0 0,1 0 0,0 0 0,0 0 0,0-1 0,7 5-802,-1-1 0,1 1-1,-1 0 1,0 0 0,0 1 0,0 0 0,-1 0 0,1 0 0,-1 1 0,6 6 0,-1-1 85,23 18 0,24 8 292,3 3-50,-57-37-444,-1 0 0,0 0 0,0 0 0,1 0 0,-1 0 0,0 1 1,-1-1-1,1 0 0,0 1 0,-1 0 0,1-1 0,-1 1 0,0 0 0,2 5 0,-3-5-7,0-1 1,1 1-1,-1-1 0,-1 1 0,1-1 0,0 1 0,0-1 1,-1 1-1,0-1 0,1 1 0,-1-1 0,0 0 0,0 1 1,0-1-1,0 0 0,-1 0 0,1 0 0,-3 3 0,-11 11 122,0 0 0,-30 23-1,-16 15-1935,58-52 1583,3-1 17,-1-1 0,1 0 0,-1 1-1,1-1 1,-1 1 0,1-1-1,0 1 1,-1-1 0,1 1 0,-1-1-1,1 1 1,0-1 0,0 1 0,-1-1-1,1 1 1,0 0 0,0-1-1,0 1 1,-1-1 0,1 1 0,0 0-1,0-1 1,0 1 0,0 0-1,0-1 1,0 1 0,0-1 0,1 1-1,-1 0 1,0-1 0,0 2 0,8 7-2161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3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9154,'-8'-10'3889,"4"10"-2129,1 8-63,0 18-201,1 12-224,0 19-336,0 5-128,2 2-271,0-4-129,1-8-200,4-9-80,3-13-424,4-2-472,3-17-3417,2-7 2864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281 123 5009,'26'-40'2647,"-26"39"-2501,1 0-1,-1 1 1,1-1 0,-1 0-1,0 0 1,0 0-1,0 0 1,0 0-1,1 0 1,-1 0-1,0 0 1,-1 0 0,1 0-1,0 0 1,0 0-1,0 0 1,-1 0-1,1 0 1,0 0 0,-1 0-1,1 0 1,-1 0-1,1 0 1,-1 0-1,1 1 1,-1-1 0,0 0-1,1 0 1,-1 1-1,0-1 1,0 0-1,1 1 1,-1-1-1,-1 0 1,-4-4 634,1 1-448,0-1-1,-1 1 1,1 0 0,-1 0 0,0 1-1,-1 0 1,1 0 0,0 0 0,-1 1-1,-12-3 1,9 3-227,1 0-1,-1 1 1,0 0-1,1 1 0,-1 0 1,0 0-1,-14 3 1,15-1-60,0 0-1,0 0 1,0 1 0,0 1 0,-8 3-1,13-5-31,1 0-1,0 0 0,0 1 1,0-1-1,0 1 0,1-1 1,-1 1-1,1 0 0,-1 0 0,1 0 1,0 0-1,0 0 0,1 1 1,-1-1-1,-2 7 0,1 4 60,0 0 0,0-1 0,1 2 0,1-1 0,1 0-1,0 0 1,0 0 0,4 17 0,28 112 601,-32-142-667,4 15 55,73 249 658,-67-237-665,-2 0 1,-2 1-1,0 0 0,-2 1 0,1 54 0,-6-69-23,0 1-1,-1-1 1,-1 0-1,0 1 1,-8 20-1,7-26 2,0 1-1,-1-1 1,-1 0-1,1-1 0,-2 1 1,1-1-1,-1-1 1,-11 11-1,17-17-25,-1 0 5,0 0 0,0 0 0,0 0 0,0 0 1,-1 0-1,1 0 0,0-1 0,-1 1 1,1-1-1,-1 0 0,1 0 0,-1 0 0,0 0 1,0 0-1,1 0 0,-1-1 0,0 1 1,0-1-1,0 0 0,-4 0 0,-2-1-21,0 0-47,7 2 0,6 0-24,34 13-50,-31-12 135,0 1 0,0-1 0,0 2 0,0-1 0,-1 1 0,1 0 0,-1 0-1,0 0 1,0 1 0,-1 0 0,1 0 0,8 12 0,-6-4 46,-1 0 0,0 0-1,-1 0 1,-1 1 0,0 0 0,4 18 0,13 92 252,-18-98-260,21 179 307,-9-69-67,-11-101-156,14 58 1,-15-81-111,0 1 1,1-1-1,0 0 1,1 0-1,1 0 0,0-1 1,13 18-1,-16-25-94,0 0-1,0 0 1,0 0 0,1-1-1,-1 0 1,1 0-1,-1 0 1,1 0 0,0-1-1,0 0 1,1 0-1,-1 0 1,0 0-1,1-1 1,-1 0 0,1 0-1,-1-1 1,1 1-1,-1-1 1,1 0 0,-1-1-1,1 1 1,-1-1-1,11-3 1,-3-1-590,19-9 0,24-13-218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179 171 10362,'-2'-41'7974,"1"26"-7390,-2 0 0,-3-15 0,4 24-497,0 0-1,0 0 1,0 0-1,-1 1 1,0-1-1,0 1 1,-4-6-1,5 10-58,1-1-1,0 1 1,0-1-1,-1 1 1,1 0 0,-1 0-1,1 0 1,-1 0-1,1 0 1,-1 0 0,0 0-1,1 0 1,-1 0-1,0 1 1,0-1 0,0 1-1,1-1 1,-1 1-1,0 0 1,0 0-1,0 0 1,0 0 0,0 0-1,0 0 1,0 0-1,1 1 1,-4 0 0,1 1 2,-1 0 1,1 0-1,0 0 1,0 1-1,1-1 1,-1 1-1,0 0 1,1 0-1,0 0 1,0 1-1,0-1 1,0 1 0,-3 4-1,0 1 34,1 1 0,0 0 0,0 0 1,-4 14-1,7-16 4,0 1 1,0-1-1,0 1 1,1-1-1,1 1 0,0 12 1,0-18-43,0 0-1,0 0 1,1 0-1,-1 0 1,1 0-1,0 0 1,-1 0-1,2 0 1,-1 0 0,0 0-1,0-1 1,1 1-1,0-1 1,-1 1-1,1-1 1,0 1 0,0-1-1,0 0 1,1 0-1,-1 0 1,4 2-1,-4-3-15,0 0 0,1 0 0,-1 0 0,0-1 0,1 1 0,-1-1 0,0 0 0,1 1 0,-1-1 0,0 0-1,1-1 1,-1 1 0,1 0 0,-1-1 0,0 1 0,1-1 0,-1 0 0,0 1 0,0-1 0,0-1 0,0 1 0,3-2 0,3-2 8,1-1 0,-2 0 0,14-13 1,-1-1 11,28-30 65,-48 50-92,0-1 0,0 1 0,0 0 0,0 0 0,0 0-1,0-1 1,1 1 0,-1 0 0,0 0 0,0 0 0,0 0 0,1 0 0,-1-1 0,0 1-1,0 0 1,0 0 0,1 0 0,-1 0 0,0 0 0,0 0 0,0 0 0,1 0 0,-1 0-1,0 0 1,0 0 0,0 0 0,1 0 0,-1 0 0,0 0 0,0 0 0,1 0 0,-1 0 0,5 7 139,0 11 160,-3-3 7,-1 30 0,-2-44-385,1 1 0,0 0 0,0-1 0,1 1 0,-1 0 0,0-1 0,0 1 0,1 0 0,-1-1 1,1 1-1,-1-1 0,1 1 0,0-1 0,0 1 0,1 1 0,-2-2-103,1 0 1,0-1-1,0 1 0,0 0 1,0 0-1,0-1 0,0 1 1,0 0-1,0-1 0,1 0 1,-1 1-1,0-1 0,0 1 1,0-1-1,0 0 1,1 0-1,-1 0 0,0 0 1,0 0-1,1 0 0,0 0 1,21-3-1112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 9858,'-4'-2'1777,"0"1"-1,0 0 0,-1 0 1,-5 0-1,7 1-1288,0 0 0,0 0 0,0 1 0,1-1 0,-1 1 0,-4 1 0,4-1-374,0 0 0,0 0 1,1 1-1,-1-1 0,0 1 1,1 0-1,-1 0 0,1 0 1,0 0-1,0 0 0,0 1 0,0-1 1,0 1-1,-2 4 0,3-6-93,0 1 0,0 0 0,0-1 0,0 1 0,1 0-1,-1 0 1,1 0 0,-1 0 0,1 0 0,0 0-1,0 0 1,0 0 0,0 0 0,0 0 0,0 0 0,0-1-1,1 1 1,-1 0 0,1 0 0,-1 0 0,1 0 0,0 0-1,0-1 1,0 1 0,0 0 0,0-1 0,0 1-1,0 0 1,0-1 0,3 2 0,6 4 30,18 9 0,-20-12 17,-1 0-1,0 0 1,0 0-1,0 1 0,-1 0 1,0 0-1,9 9 0,-15-13-39,1 0-1,0 0 1,-1 0-1,1 0 0,-1-1 1,1 1-1,-1 0 0,1 0 1,-1 0-1,1 0 1,-1 0-1,0 1 0,0-1 1,0 0-1,1 0 1,-1 0-1,0 0 0,0 0 1,-1 0-1,1 0 1,0 0-1,-1 2 0,1-2 1,-1 0 1,0 0-1,1 1 0,-1-1 0,0 0 0,0 0 0,0 0 0,0 0 0,0 0 1,0-1-1,-1 1 0,1 0 0,0 0 0,0-1 0,0 1 0,-1-1 0,-1 1 1,-11 4-240,1-2 0,-26 4 0,37-7-27,-1 0-1,1 1 0,-1-1 0,0 0 0,1-1 0,-1 1 0,-3-1 0,5 1 158,0 0 0,1-1 1,-1 1-1,1 0 0,-1 0 1,1-1-1,-1 1 0,1 0 1,-1-1-1,1 1 0,-1-1 0,1 1 1,0 0-1,-1-1 0,1 1 1,0-1-1,-1 1 0,1-1 1,0 1-1,0-1 0,-1 1 1,1-1-1,0 0 0,0 1 1,0-1-1,0 1 0,0-1 1,0 0-1,0 1 0,0-1 1,0 1-1,0-1 0,0 1 0,0-1 1,0 0-1,1 0 0,5-19-1055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8114,'10'5'4601,"-3"6"-937,-3 10-1231,-4 14-193,-5 7-799,2 9-353,3-2-584,6-5-208,14-9-224,4-11-176,4-15-600,1-9-480,-6-7 192,-3-3 375</inkml:trace>
  <inkml:trace contextRef="#ctx0" brushRef="#br0" timeOffset="1">0 153 12195,'0'1'4825,"11"-1"-3313,2 1-312,12-2-344,6-3-303,7 0-217,4 0-392,0 3-521,11-3 409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5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11066,'2'22'6997,"9"9"-3045,0 0-2527,-2 8-430,9 33 187,-19-78-1102,-1 0-1,1 0 0,0-12 0,0 3-54,0 9-21,0-13 5,0 0 0,3-30 0,0 28-229,1 1 1,11-35 0,-14 53 115,0 0-1,1 1 1,-1-1 0,1 1-1,0-1 1,0 1 0,-1-1-1,1 1 1,0-1 0,0 1-1,0 0 1,0-1 0,1 1-1,-1 0 1,0 0 0,0 0-1,1 0 1,1-1 0,-2 2-100,1-1 1,0 1 0,-1 0-1,1 0 1,0 0-1,0 0 1,-1 0-1,1 0 1,0 0 0,-1 1-1,1-1 1,0 1-1,-1-1 1,1 1-1,-1 0 1,1-1 0,2 3-1,10 5-1364,1-1 0,-1 0 0,1-1 0,1-1 0,26 6 0,-10-9-110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 9850,'-2'18'6820,"-4"11"-3376,4-21-2960,0 1-73,0-3-206,1-1 1,0 0-1,0 0 0,0 1 0,0-1 0,1 0 0,0 1 1,0-1-1,2 6 0,-2-7-8,1 0 0,0 0 0,0-1 1,0 1-1,0-1 0,4 7 0,-4-8-167,0-1 0,0 0 0,0 0 1,0 0-1,0 0 0,1 0 0,-1 0 0,0 0 0,1 0 0,-1 0 0,0 0 0,1-1 0,-1 1 0,1-1 0,-1 1 0,1-1 0,0 0 1,-1 1-1,3-1 0,-1 0-30,0 0-1,0 0 1,0 0 0,0 0 0,1-1 0,-1 1 0,0-1 0,0 0 0,0 0 0,-1 0 0,1 0-1,0-1 1,0 1 0,0-1 0,-1 1 0,5-4 0,-4 2-91,0-1 1,1 1-1,-1-1 1,0 1-1,-1-1 1,1 0-1,-1 0 1,0 0-1,0 0 1,3-8-1,-4 9-12,0 0-1,-1 0 0,0 0 1,1 0-1,-1 0 0,0 0 1,0 0-1,-1 0 1,1 0-1,-1 0 0,1 0 1,-1 0-1,0 0 0,0 0 1,0 1-1,-1-1 1,1 0-1,0 0 0,-1 1 1,0-1-1,0 1 1,-2-3-1,-1 0-31,0 0 1,0 0-1,-1 1 1,1 0-1,-1 0 1,0 0-1,0 0 1,-9-3-1,13 6 134,0 0 0,-1 0 0,1 0 0,-1 1-1,0-1 1,1 0 0,-1 1 0,1 0 0,-1 0 0,0 0 0,1 0 0,-1 0-1,0 0 1,1 1 0,-1-1 0,-4 2 0,6-1 21,-1 0 0,1 0 0,-1 0-1,1 0 1,-1 1 0,1-1 0,-1 0 0,1 1 0,0-1-1,0 1 1,0 0 0,0-1 0,0 1 0,0 0 0,0-1 0,1 1-1,-1 0 1,1 0 0,-1 0 0,1-1 0,0 1 0,-1 3-1,1-4-16,0 0 0,0 0 0,0 0 0,0 0-1,0 0 1,0 0 0,0 0 0,0 0 0,1 0 0,-1 0-1,0 0 1,1 0 0,-1 0 0,1 0 0,-1 0-1,1 0 1,-1 0 0,1 0 0,-1-1 0,1 1-1,0 0 1,-1 0 0,1-1 0,0 1 0,0 0-1,0-1 1,0 1 0,-1-1 0,1 1 0,0-1-1,0 0 1,0 1 0,2 0 0,1-1-13,-1 1 0,0-1 0,1 1 0,-1-1 1,1 0-1,-1 0 0,1-1 0,4 0 0,6-3-91,21-8 0,-21 6 31,19-4 0,-29 9 70,1 1-1,0-1 0,-1 1 0,1-1 0,-1 1 0,1 0 0,0 1 1,6 0-1,-10 0 22,0-1-1,1 1 1,-1-1 0,0 1 0,0 0-1,1-1 1,-1 1 0,0 0 0,0 0 0,0 0-1,0 0 1,0 0 0,0 0 0,0 0 0,0 0-1,0 0 1,0 0 0,-1 1 0,2 1-1,0 3 209,0 0 0,0 0 0,1 8 0,3 8 428,-4-18-549,-1 1 1,1 0-1,1-1 0,-1 1 0,1-1 0,0 0 1,0 0-1,0 0 0,7 6 0,-9-8-119,1-1 0,0 0 0,0 0 0,-1 0 0,1 0 0,0 0 0,0-1 0,0 1 0,0 0 0,0-1 0,0 0-1,0 1 1,0-1 0,0 0 0,0 0 0,0 0 0,0 0 0,0 0 0,0-1 0,0 1 0,0-1 0,0 1 0,0-1 0,0 0 0,0 0-1,0 0 1,2-1 0,6-4-541,0-1 0,14-13 0,-15 12-5,1 0 0,11-7 0,-21 15 548,1-1 1,0 1-1,0-1 1,0 1-1,0-1 1,-1 1-1,1 0 0,0-1 1,0 1-1,0 0 1,0 0-1,0-1 1,0 1-1,0 0 1,0 0-1,0 0 0,0 0 1,0 1-1,0-1 1,0 0-1,0 0 1,0 1-1,0-1 1,0 0-1,0 1 0,0-1 1,-1 1-1,3 0 1,-1 2 161,0-1 1,0 1 0,0-1-1,0 1 1,0 0-1,2 6 1,0-2 177,-2-4-146,3 7 671,1 0 1,13 17 0,-17-25-658,1 1 0,0 0 1,-1-1-1,1 1 0,0-1 0,0 0 1,1 0-1,-1 0 0,0 0 1,0-1-1,1 0 0,-1 1 0,6 0 1,-8-2-150,0 0 0,0 1 0,0-1 0,1 0 1,-1 0-1,0 0 0,0 0 0,0 0 0,0-1 1,1 1-1,-1 0 0,0 0 0,0-1 0,2 0 0,-1 0 12,0-1 0,0 1 0,0-1 0,0 0 0,-1 1 0,1-1 0,1-3 0,0 1-23,-1-1 0,1 0 1,-1 1-1,-1-1 0,1 0 0,-1-1 0,0 1 0,1-6 1,2-7 8,-1 1-185,0 1-1,-1-1 0,-1 0 1,0-25-1,-2 18 173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8498,'0'-1'193,"0"1"0,0 0 1,0-1-1,0 1 0,0 0 1,1-1-1,-1 1 0,0 0 0,0-1 1,0 1-1,1 0 0,-1 0 0,0-1 1,0 1-1,1 0 0,-1 0 1,0 0-1,0 0 0,1-1 0,-1 1 1,0 0-1,1 0 0,-1 0 1,0 0-1,1 0 0,-1 0 0,0 0 1,1 0-1,-1 0 0,0 0 1,1 0-1,-1 0 0,0 0 0,1 0 1,-1 0-1,0 0 0,1 0 1,-1 0-1,1 0 0,0 1-24,-1 0-1,1-1 1,0 1-1,-1 0 1,1-1 0,0 1-1,-1 0 1,1-1-1,-1 1 1,1 0-1,-1 0 1,1 0-1,-1 0 1,0 0 0,1 0-1,-1 0 1,1 6 210,0-1 0,0 0 0,-1 0 0,0 1 1,0-1-1,-1 7 0,-9 40 657,4-25-609,4-14-264,-1 3 39,0 0 0,0 22 0,3-35-180,0 1 1,0 0 0,1 0-1,0 0 1,0 0-1,0 0 1,0-1 0,1 1-1,0-1 1,0 1-1,0-1 1,4 7 0,-4-9-19,-1-1 1,0 0 0,1 1 0,-1-1 0,1 0 0,-1 1 0,1-1 0,0 0 0,-1 0 0,1 0 0,0-1 0,0 1 0,0 0 0,0-1 0,2 1 0,3 0 11,1 0 0,12 0 0,-2-1 3,37 7-49,-32-3 253,30 0-1,-45-4-465,-1 0 0,0-1 0,1 0 1,-1 0-1,0 0 0,0-1 0,1 0 0,7-4 0,-7 4-1641,-8 2 1863,0 0 0,0 0 1,0 0-1,0 0 0,0 0 0,0 0 1,0 0-1,0 0 0,0 0 0,0 0 1,0 0-1,0 0 0,0 0 0,0 0 1,0-1-1,0 1 0,0 0 0,0 0 1,0 0-1,0 0 0,0 0 0,0 0 1,0 0-1,0 0 0,0 0 0,0 0 1,0 0-1,0 0 0,0 0 1,0 0-1,0 0 0,0 0 0,0 0 1,0 0-1,0-1 0,0 1 0,0 0 1,0 0-1,0 0 0,0 0 0,0 0 1,0 0-1,0 0 0,0 0 0,0 0 1,0 0-1,0 0 0,0 0 0,0 0 1,0 0-1,0 0 0,0 0 0,-1 0 1,1 0-1,0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8634,'2'9'4625,"5"7"-1152,-7 16-1337,-3 6-240,-2 12-695,-10 0-329,10-5-472,4 1-128,1-14-272,4-6-328,1-11-1120,3-11-745,-1-7 1249</inkml:trace>
  <inkml:trace contextRef="#ctx0" brushRef="#br0" timeOffset="0.76">11 213 10234,'6'6'4513,"3"3"-2200,4-5-169,6 0-512,4-4-335,5-3-529,-1-1-224,4 0-288,-18 2-24,-6 0-768,1 2-584,11-5-433,-6-4 681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7186,'0'12'4537,"0"3"-41,1 14-1983,-1 3-233,-5 9-655,1 2-329,-1-2-560,1 1-168,2-8-296,2-2-96,2-10-208,3-9-352,0-5-800,3-8-576,6-8 1000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8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16 10274,'1'0'387,"-1"0"0,1-1-1,0 1 1,-1-1 0,1 1 0,0-1-1,-1 1 1,1-1 0,0 0 0,-1 1-1,1-1 1,-1 0 0,1 0 0,-3-3 2396,-8 1-979,1 2-1302,-1 1 0,1 0-1,-1 1 1,1 0-1,-1 1 1,1 0-1,0 0 1,-10 4 0,9-2-379,-1 0 0,1 0 0,0 1 1,1 1-1,0 0 0,-15 11 0,22-15-109,0 0-1,0-1 1,1 1-1,-1 0 0,0 0 1,1 0-1,-1 0 0,1 1 1,0-1-1,0 0 0,0 0 1,0 1-1,0-1 0,0 1 1,1-1-1,-1 1 0,1-1 1,0 1-1,0-1 0,0 1 1,0-1-1,0 1 1,0-1-1,1 1 0,-1-1 1,1 1-1,-1-1 0,1 1 1,2 3-1,3 5 4,0-1 1,0-1-1,1 1 0,1-1 1,9 9-1,-13-13-7,17 16 104,0-1-1,30 20 0,-40-31-11,-7-6-24,-1 0 1,0 0 0,1 1-1,-2-1 1,1 1 0,0-1-1,-1 1 1,1 0 0,2 8-1,-4-11-48,0 1 0,-1-1 0,0 0-1,1 1 1,-1-1 0,0 1 0,0-1-1,1 0 1,-1 1 0,0-1 0,-1 1-1,1-1 1,0 1 0,0-1 0,-1 0-1,1 1 1,0-1 0,-1 0-1,0 1 1,1-1 0,-1 0 0,0 1-1,1-1 1,-1 0 0,0 0 0,0 0-1,0 0 1,0 0 0,0 0 0,0 0-1,0 0 1,-1 0 0,1-1 0,0 1-1,0 0 1,-3 0 0,-2 1 11,0 0-1,0 0 1,0 0 0,-1-1 0,1 0 0,-1 0 0,1-1 0,-11 0 0,6-1-307,1 0 1,-1-1 0,0 0 0,-14-5 0,21 6 17,3 1 109,0-1 1,0 1-1,-1 0 1,1-1-1,0 1 1,0 0-1,0-1 0,0 1 1,1-1-1,-1 0 1,0 1-1,0-1 1,0 0-1,0 1 1,1-1-1,-1 0 1,0 0-1,0 0 0,0-1 1,1 2 130,0 0 1,0-1-1,0 1 1,0 0-1,0 0 0,0 0 1,-1 0-1,1 0 1,0 0-1,0-1 0,0 1 1,0 0-1,0 0 1,0 0-1,0 0 1,0 0-1,0 0 0,0-1 1,1 1-1,-1 0 1,0 0-1,0 0 1,0 0-1,0 0 0,0 0 1,0-1-1,0 1 1,0 0-1,0 0 0,0 0 1,0 0-1,0 0 1,1 0-1,-1 0 1,8-2-115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10658,'-7'3'4937,"4"-2"-2280,7 2-993,-4-3-175,0 0-665,10 0-232,16 4-376,36 7-40,-32-7-720,-6 0-624,7-4 752</inkml:trace>
  <inkml:trace contextRef="#ctx0" brushRef="#br0" timeOffset="1">59 167 10906,'3'-2'4545,"5"1"-2464,0 2-225,9 1-336,-2-2-359,2 0-625,7-2-232,-7 0-504,11 0-424,15 9 400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56 10642,'-20'-2'4449,"14"0"-2528,3 2-393,7 0-304,-4 0-288,1-1-399,27 0-113,44-10-232,-31 3-80,5-1-104,-4-1-328,-1 5-1313,-7-1 1129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9634,'-44'20'4281,"41"-18"-2145,5-2-135,6 4-457,4 0-240,6-1-335,2 2-169,6-2-320,0-3-120,3 0-200,2-5-16,0-1-592,-2 1-592,-5-3-2129,-6-4 1953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 6585,'-4'-4'5951,"-1"2"-3410,4 1-2165,0 1-1,0-1 1,0 1-1,0-1 0,0 0 1,0 1-1,0-1 1,1 0-1,-1 0 0,-1-1 1,7 0 117,27-2-192,-1 1-1,32 2 0,-5 0-7,31-2-24,85-1-111,-158 5-417,7 0-13,-11-3-4583,-23 5 3379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6209,'-24'2'5570,"24"-2"-5466,0 0 1,-1 0-1,1 0 1,0 0-1,0 0 1,-1 0 0,1 0-1,0 0 1,0 1-1,-1-1 1,1 0 0,0 0-1,0 0 1,-1 1-1,1-1 1,0 0 0,0 0-1,0 0 1,0 1-1,-1-1 1,1 0 0,0 0-1,0 1 1,0-1-1,0 0 1,0 1 0,0-1-1,0 0 1,0 0-1,0 1 1,0-1 0,0 0-1,0 1 1,0-1-1,0 0 1,0 0-1,0 1 1,0-1 0,0 0-1,0 0 1,0 1-1,0-1 1,0 0 0,1 0-1,-1 1 1,0-1-1,0 0 1,1 1 0,-1-1 1192,6 2 696,-4-2-1893,1 1 1,-1-1 0,1 1-1,-1 0 1,1 0 0,-1 0-1,0 0 1,1 0-1,-1 1 1,0-1 0,0 1-1,0-1 1,0 1 0,2 2-1,17 15 194,25 22 410,-9-14-267,-21-16-319,-1 0 0,19 19 0,-32-27-113,0-1-1,0 0 1,0 1 0,-1-1 0,1 1 0,0 0 0,-1-1 0,0 1-1,0 0 1,0 0 0,0 0 0,0 0 0,0 0 0,-1 0 0,1 0-1,-1 0 1,0 0 0,0 0 0,0 0 0,-1 0 0,1 0 0,-1 0-1,1 0 1,-1 0 0,0 0 0,0 0 0,-2 3 0,-3 6 4,-1-1-1,0 0 1,-1-1 0,0 1-1,-10 8 1,14-14-4,-15 14 17,-1-1 1,0-1-1,-33 22 0,34-26 1,18-13-21,0 1 1,0-1-1,0 1 0,0-1 0,1 1 0,-1 0 1,0-1-1,1 1 0,-1 0 0,0 0 1,1-1-1,-1 1 0,1 0 0,-1 0 0,1 0 1,-1 0-1,1-1 0,-1 3 0,1-3 0,1 1-1,-1 0 0,0-1 0,1 1 0,-1-1 0,1 1 1,-1-1-1,1 1 0,-1-1 0,1 1 0,-1-1 1,1 0-1,-1 1 0,1-1 0,0 0 0,-1 1 0,1-1 1,0 0-1,-1 0 0,1 0 0,0 1 0,-1-1 1,2 0-1,19 4 35,1 0 0,0-2 0,1 0 0,33-2 0,-14 0 16,77-4-259,-105 4-1592,-14-2 1110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213 276 5897,'0'0'2657,"0"0"-650,0 0-236,0 0-197,-2-4 1697,-1-2-3113,-1 1 0,1 0-1,-1 1 1,-1-1 0,1 1 0,0-1-1,-1 2 1,0-1 0,0 0 0,0 1-1,-10-5 1,10 5-33,2 1-79,0 1 1,1 0 0,-1 0-1,0-1 1,0 1-1,0 1 1,0-1 0,0 0-1,0 1 1,-1 0 0,1 0-1,0 0 1,0 0-1,0 0 1,0 0 0,0 1-1,0 0 1,0 0 0,0-1-1,0 2 1,0-1-1,0 0 1,-4 3 0,2-1-7,1 1 0,0-1 0,0 1 0,0 0 0,0 0 0,0 0 0,1 0 1,0 1-1,0-1 0,0 1 0,-3 7 0,2-3 18,1 0 0,-1 0 0,2 1-1,-1 0 1,2 0 0,-1-1 0,1 1 0,1 17-1,0-23-38,0 1-1,1-1 0,-1 0 1,1 1-1,0-1 0,1 0 1,-1 0-1,1 0 0,-1 0 1,1 0-1,0 0 0,1-1 0,-1 1 1,1-1-1,0 1 0,0-1 1,0 0-1,0 0 0,0 0 1,0 0-1,1-1 0,4 3 1,-4-3-10,0 0 0,0 0 0,0 0 0,0-1 1,0 1-1,0-1 0,0 0 0,0 0 0,0-1 0,1 1 1,-1-1-1,0 0 0,1 0 0,-1-1 0,0 1 1,0-1-1,1 0 0,-1 0 0,0 0 0,0-1 0,0 1 1,0-1-1,0 0 0,-1 0 0,7-5 0,-2 0-7,-1 0-1,0-1 0,0 0 0,-1 0 0,0-1 1,0 1-1,-1-1 0,0 0 0,5-15 0,1-8-59,12-51 0,-11 31 61,-2-1 0,4-73-1,-15 116 107,1 10-105,-1 0 0,1 0-1,0 0 1,0 0 0,0 0 0,0 0 0,0 0 0,0 0-1,0 0 1,0 0 0,0 0 0,-1 0 0,1 0 0,0 0-1,0 0 1,0 0 0,0 0 0,0 0 0,0 0 0,0 1 0,0-1-1,0 0 1,0 0 0,-1 0 0,1 0 0,0 0 0,0 0-1,0 0 1,0 0 0,0 0 0,0 0 0,0 0 0,0 0-1,0 0 1,0 1 0,0-1 0,0 0 0,0 0 0,0 0-1,0 0 1,0 0 0,0 0 0,0 0 0,-7 15 254,0 7 42,1-1 0,2 1 0,-4 32-1,1 66 595,7-91-640,1 0 0,5 29 0,-5-48-239,1 0-1,1 0 0,0 0 1,0-1-1,1 1 0,0-1 0,0 0 1,1 0-1,9 11 0,-13-18-174,1 0 0,-1 0-1,1 0 1,0 0 0,0 0-1,0-1 1,0 1-1,0-1 1,0 1 0,1-1-1,4 2 1,7 0-564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89 4113,'-4'-32'5924,"2"23"-4844,0 0 0,-5-9 1,7 16-929,-1 1 0,1 0 0,-1 0 0,0-1 0,0 1 0,0 0 0,1 0 0,-1 0 1,0 0-1,0 0 0,0 0 0,-1 0 0,1 1 0,0-1 0,0 0 0,0 0 1,-1 1-1,1-1 0,0 1 0,-1-1 0,1 1 0,0 0 0,-1-1 0,1 1 1,-1 0-1,1 0 0,0 0 0,-1 0 0,-1 1 0,0-1 49,-1 1 1,1-1-1,-1 1 0,1 1 0,-1-1 1,1 0-1,0 1 0,0-1 0,-5 4 1,2 0-80,-1 1 1,1 0-1,0 0 1,0 0-1,1 1 1,0 0-1,0 0 1,1 0-1,0 0 1,0 1 0,0 0-1,1 0 1,0 0-1,1 0 1,0 0-1,0 0 1,1 1-1,0-1 1,0 1-1,1-1 1,0 1-1,0-1 1,1 1 0,0-1-1,5 15 1,-4-16-96,0 0-1,0 0 1,1 1 0,1-2 0,-1 1 0,1 0 0,0-1 0,0 0 0,1 0 0,7 8 0,-8-11-90,-1 0 0,1 0 1,0 0-1,0-1 0,0 1 0,0-1 1,0 0-1,0 0 0,1-1 0,-1 1 0,1-1 1,-1 0-1,1 0 0,-1 0 0,1-1 1,0 0-1,9 0 0,-10-1-125,1 0-1,-1 0 1,0 0-1,1 0 1,4-3-1,24-12-546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26 170 10802,'6'22'4777,"-7"4"-2128,0 2-585,-1 1-479,1-3-417,4-6-656,1-4-208,-7-8-392,3-6-464,-1-5-1312,1 2-1289,0-1 1889</inkml:trace>
  <inkml:trace contextRef="#ctx0" brushRef="#br0" timeOffset="1">0 1 18876,'4'1'40,"3"3"8,5 1 1688,-3 5-1295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10666,'26'20'4833,"-2"8"-2184,-3 3-217,-5 3-751,-4 2-377,-12 3-648,-1 2-224,-16 3-264,-7-1-80,-11-5-712,-10-2-472,-7-1 640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9194,'53'25'4217,"-54"-1"-1337,-3 5-1007,0 0-689,-2-2-104,4-6-568,2-5-223,4-8-241,2 1-305,-1-10-1143,3-6-1024,-7-11 1415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9042,'5'2'4201,"2"5"-2049,1 1-847,5-3-241,0 1-624,-4-4-256,7 0 3041,2 0-2417</inkml:trace>
  <inkml:trace contextRef="#ctx0" brushRef="#br0" timeOffset="1">304 113 7370,'-9'8'3824,"17"-7"-575,4-1-1096,4-3-721,1-2-360,-1-2-608,0 2-600,-3-2-1552,-2 5-2665,-1 2 2697</inkml:trace>
  <inkml:trace contextRef="#ctx0" brushRef="#br0" timeOffset="2">277 207 8682,'6'8'3809,"6"-3"-2025,6 1-88,5-4-591,1-3-337,0 0-488,-2-2 40,0-2-1024,0 5-240,-2-10 544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8834,'5'16'4705,"-3"5"-1448,-8 8-969,2 2-311,-1-2-889,4 0-368,-3-6-464,1-11-64,3-3-664,-9-5-464,3-13-393,-2 2 601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8282,'2'9'4598,"3"4"-2648,0 0-923,16 76 1999,-2-10-1807,-15-64-975,1-1-1,0 0 1,11 18 0,-13-26-186,0-1 1,0-1-1,0 1 1,1 0-1,0-1 1,0 0 0,0 0-1,9 7 1,-11-10-56,0 0 0,-1 0 0,1 0 1,0-1-1,0 1 0,-1 0 0,1-1 1,0 1-1,0-1 0,0 0 0,0 1 1,0-1-1,0 0 0,0 0 0,0 0 1,0-1-1,0 1 0,-1 0 0,1-1 0,0 1 1,0-1-1,0 0 0,0 1 0,-1-1 1,1 0-1,0 0 0,-1 0 0,1 0 1,-1-1-1,1 1 0,1-2 0,8-8-268,0-1 0,-1 0 0,16-26 1,21-46-844,-31 53 943,-15 29 162,0 0 1,0 0 0,0 0-1,1 0 1,-1 0-1,1 0 1,1-1 0,-3 3 3,0 0 1,0-1-1,1 1 1,-1 0-1,0 0 1,0 0-1,0 0 1,0 0 0,1 0-1,-1 0 1,0 0-1,0 0 1,0 0-1,1 0 1,-1 0-1,0 0 1,0 0-1,0 0 1,1 0 0,-1 0-1,0 0 1,0 0-1,0 0 1,1 0-1,-1 0 1,0 0-1,0 1 1,6 7 101,-4 0 41,0-1 1,0 1 0,0 0 0,0 15 0,1 6 321,0 1 91,-2-20-264,0 1 0,1 0-1,3 11 1,-4-18-212,0-1 0,0 0-1,1 0 1,-1 0 0,1 0 0,0 0-1,0 0 1,0-1 0,0 1 0,0-1 0,1 1-1,-1-1 1,1 0 0,4 3 0,10 4 237,-6-7-113,-11-2-195,0 0 1,1 0-1,-1 0 1,0 0 0,0 0-1,1 0 1,-1-1-1,0 1 1,0 0-1,0 0 1,1 0-1,-1 0 1,0 0-1,0 0 1,0-1-1,1 1 1,-1 0-1,0 0 1,0 0 0,0-1-1,0 1 1,1 0-1,-1 0 1,0-1-1,0 1 1,0 0-1,0 0 1,0-1-1,0 1 1,0 0-1,0-1 1,0 0 3,2-12 64,0 0 0,1 0 0,4-16 1,3 4-277,-2-1 1,-1 0 0,4-29-1,-6 19-2856,-4 31 1915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7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28 8746,'0'0'234,"0"1"1,1-1-1,-1 0 0,0 0 1,0 1-1,1-1 0,-1 0 1,0 0-1,0 1 0,1-1 1,-1 0-1,0 1 0,0-1 1,0 0-1,1 1 0,-1-1 1,0 0-1,0 1 0,0-1 1,0 1-1,0-1 0,0 0 1,0 1-1,0-1 0,0 0 1,0 1-1,0-1 0,0 1 1,-3 15 709,2-10-330,-2 12 766,-13 33-1,11-36-972,0 1-1,-4 28 0,8-43-396,1-1 1,0 1-1,0 0 0,0 0 1,0 0-1,0 0 1,0 0-1,0 0 0,0 0 1,0 0-1,0-1 1,1 1-1,-1 0 1,0 0-1,1 0 0,-1 0 1,0-1-1,1 1 1,-1 0-1,2 1 0,-2-2-7,0 0 0,0 0-1,1 0 1,-1 0-1,0 0 1,0 0-1,1 0 1,-1 0-1,0 0 1,0 0 0,1 0-1,-1 0 1,0 0-1,0 0 1,1 0-1,-1 0 1,0 0 0,1 0-1,-1 0 1,0 0-1,0 0 1,1 0-1,-1-1 1,9-7 22,-1-5-26,0 0-1,-1-1 0,0 1 0,5-19 1,-5 12-19,16-29 1,-20 44 20,0 0 1,1 0 0,0-1 0,0 2 0,0-1 0,0 0-1,1 1 1,0 0 0,7-5 0,-10 8 4,-1 0 0,1 0 0,-1 0 0,0 1 0,1-1 0,0 0 0,-1 1 0,1-1 0,-1 1 0,1 0 0,0 0 0,-1-1 0,1 1 0,0 0 0,1 1 0,-2-1 11,0 0 1,0 1 0,0-1-1,0 0 1,0 1 0,0-1 0,0 1-1,0 0 1,0-1 0,0 1-1,0 0 1,0 0 0,-1-1-1,1 1 1,0 0 0,1 2 0,0 1 74,0 0 0,0 1 0,-1-1 1,0 1-1,1-1 0,-1 1 0,-1 0 1,1 6-1,0 12 483,-3 36-1,2-55-513,0 1 0,1 0 0,0 7 0,0-8-362,0-1 0,-1 1 0,0-1 0,0 0 0,0 5-1,2-6-300,5-1 57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8058,'3'5'4337,"5"0"-1017,1-2-1335,3 0-257,0-3-712,0-2-327,0 0-481,-3-2-529,-1 0 217</inkml:trace>
  <inkml:trace contextRef="#ctx0" brushRef="#br0" timeOffset="1">254 0 9074,'4'3'4633,"-1"8"-1464,1 2-1049,-4 3-256,-4 8-647,-4 3-321,-4 6-464,0 1-136,0 0-176,1-5-112,6-5-672,5-4-544,5-8 1200,7-5-416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6009,'-4'0'480,"1"2"-1,0-1 1,-1 0-1,1 1 0,-5 2 1,-32 23 1898,38-25-2039,-1 0 0,0-1 0,1 1 0,-1-1 0,0 0 0,0 1 0,0-1 0,-4 0 0,6-1 108,-1 1 0,0-1-1,1 1 1,-1-1-1,0 1 1,1 0-1,-2 1 1,2 0 1653,8 1-1160,8 2-787,0-1-1,0-1 0,0 0 0,0-1 0,1 0 0,29-1 0,70 0 154,-112-1-402,-3 0 51,1 0-1,-1 0 1,0 0-1,1 1 1,-1-1-1,1 0 1,-1 0-1,1 0 1,-1 0 0,1-1-1,-1 1 1,1 0-1,-1 0 1,1 0-1,-1 0 1,0 0 0,1-1-1,-1 1 1,1 0-1,-1 0 1,0-1-1,1 1 1,-4-2-4163,1 1 2821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 9498,'0'-1'347,"-1"1"0,1-1 1,-1 1-1,1-1 0,0 0 0,-1 1 0,1-1 1,0 0-1,0 1 0,-1-1 0,1 0 0,0 1 1,0-1-1,0 0 0,0 0 0,0 1 1,0-2-1,0 2-251,1-1 1,-1 1 0,1 0-1,-1 0 1,1-1-1,-1 1 1,1 0 0,-1 0-1,1 0 1,0 0 0,-1-1-1,1 1 1,-1 0-1,1 0 1,-1 0 0,1 1-1,0-1 1,-1 0 0,1 0-1,-1 0 1,1 0-1,-1 0 1,1 1 0,-1-1-1,2 1 1,25 8 1148,42 22 1,-54-23-1023,0-1-44,8 4 119,27 16 0,-44-23-261,-1 0 0,1 0 0,-1 1 1,0 0-1,0-1 0,0 2 0,-1-1 0,1 0 1,4 10-1,-8-13-29,0 0 1,0 1 0,0-1 0,0 0 0,-1 1-1,1-1 1,-1 1 0,1-1 0,-1 0-1,0 1 1,0-1 0,0 1 0,0-1-1,-1 4 1,0-2 2,0-1-1,0 1 1,-1-1-1,1 1 0,-1-1 1,0 1-1,0-1 1,-4 4-1,-1 2 26,0-2 1,-1 1-1,-1-1 0,1 0 0,-15 9 0,7-7 61,7-4 145,0 1 0,0 0 0,-10 9 0,19-15-221,-1 0 0,1 1 0,0-1 0,0 0 0,0 0 1,-1 0-1,1 0 0,0 0 0,0 1 0,0-1 0,0 0 1,-1 0-1,1 0 0,0 1 0,0-1 0,0 0 0,0 0 0,0 1 1,0-1-1,0 0 0,0 0 0,0 1 0,-1-1 0,1 0 1,0 0-1,0 1 0,0-1 0,1 0 0,-1 0 0,0 1 0,0-1 1,0 0-1,0 1 0,1-1 55,0 1-1,0-1 1,-1 0-1,1 1 1,0-1 0,0 0-1,0 0 1,0 1 0,0-1-1,0 0 1,2 0 0,38 4 155,-23-1-157,0-2-1,29 0 1,21-8 100,-32 3-1286,-35 4 881,0 0-1,0 0 0,0 0 1,-1-1-1,1 1 0,0 0 1,0 0-1,-1 0 0,1-1 1,0 1-1,-1 0 0,1 0 0,0-1 1,-1 1-1,1-1 0,0 1 1,0-1-1,-1-3-1363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6097,'5'11'2973,"0"0"0,3 13-1,2 23 1713,-1 50-1150,-8-75-2726,0-20-758,-1 1-1,0-1 1,0 1 0,0-1 0,0 1-1,0-1 1,0 1 0,-1-1 0,1 1-1,-1-1 1,0 1 0,0-1 0,0 0-1,0 0 1,-1 3 0,2-5-47,0 1-1,-1-1 1,1 0 0,0 0-1,0 1 1,0-1 0,0 0 0,0 0-1,-1 1 1,1-1 0,0 0-1,0 0 1,0 0 0,-1 1-1,1-1 1,0 0 0,0 0-1,-1 0 1,1 0 0,0 1-1,0-1 1,-1 0 0,1 0 0,0 0-1,0 0 1,-1 0 0,1 0-1,0 0 1,-1 0 0,1 0-1,0 0 1,0 0 0,-1 0-1,1 0 1,0 0 0,-1 0 0,1 0-1,0 0 1,0 0 0,-1-1-1,1 1 1,0 0 0,0 0-1,-1 0 1,1 0 0,0-1-1,0 1 1,-1 0 0,1 0 0,0 0-1,0-1 1,0 1 0,-1 0-1,1 0 1,0-1 0,0 1-1,0 0 1,0 0 0,0-1-1,0 1 1,0 0 0,0-1 0,0 1-1,0 0 1,0 0 0,0-1-1,0 0 1,-1-1-4,1-1 1,-1 1-1,1-1 0,0 1 1,0-1-1,0-4 0,4-8-92,-1 0-1,2 0 1,0 0-1,11-21 1,-13 30 76,1 0 0,0 1 0,-1-1 0,2 1 0,-1 0 0,1 0 0,-1 0 0,1 1 0,1-1 0,-1 1 0,1 0 0,-1 1 0,8-4 0,-11 6 18,1 0 1,-1 0 0,1 0 0,-1 0-1,1 1 1,0-1 0,-1 1 0,1 0-1,0 0 1,-1 0 0,1 0 0,0 0-1,-1 0 1,1 1 0,-1-1 0,5 2 0,-4-1 12,-1 1 1,1-1 0,0 1 0,-1-1 0,0 1-1,1 0 1,-1 0 0,0 0 0,0 0 0,0 1 0,-1-1-1,1 0 1,0 1 0,-1-1 0,2 4 0,1 4 76,0 0 1,-1 0 0,0 0-1,-1 0 1,0 0 0,1 12-1,0 66 550,-4-67-499,11-52-43,-8 24-105,3-8-15,0 0-1,14-25 1,-16 33 14,0 1 0,1 0-1,0 0 1,1 0 0,-1 1 0,1-1 0,10-7 0,-13 11 7,0 1 1,0-1-1,0 1 0,0 0 0,1 0 1,-1 0-1,0 0 0,1 0 0,-1 0 1,1 1-1,-1-1 0,1 1 0,-1-1 1,1 1-1,-1 0 0,1 0 0,-1 1 1,1-1-1,0 0 0,-1 1 0,1-1 1,-1 1-1,0 0 0,5 2 0,0 0 32,-1 1 0,-1 0 0,1 0 0,0 1 0,-1-1 0,0 1 0,0 0 0,0 1 0,-1-1 0,1 1 0,5 11 0,-6-10 59,0 1 0,-1 0 0,0 0 1,0 0-1,-1 0 0,0 1 0,0-1 0,-1 0 1,1 14-1,-2-11-41,0-5-107,0-1 0,0 0 0,0 0 0,0 1 0,-3 8-1,3-14-5,0 1-1,0-1 1,0 0-1,0 0 0,-1 1 1,1-1-1,0 0 0,0 1 1,0-1-1,0 0 0,0 0 1,-1 0-1,1 1 0,0-1 1,0 0-1,0 0 0,-1 0 1,1 1-1,0-1 0,0 0 1,-1 0-1,1 0 0,0 0 1,0 0-1,-1 1 1,1-1-1,0 0 0,-1 0 1,1 0-1,0 0 0,0 0 1,-1 0-1,1 0 0,0 0 1,-1 0-1,1 0 0,0 0 1,-1-1-1,-8-4-2173,4-2 1004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7642,'-12'0'3864,"3"-6"-1103,7 5-1217,12 2-31,11 1-385,12-2-248,19 0-192,7 0-88,7-3-232,-1 3-87,-13-3-129,-9 3-8,-23 0-616,-8-1-505,-6 2-1199,-10-3 1216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8090,'8'10'3985,"0"6"-1017,1 6-623,-6 4-353,0 6-320,-3-1-559,-2-3-257,2 0-344,0-2-144,6-2-216,-1-1-48,3-7-328,4-8-360,0-3-1016,1-4-297,2 5 1065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315 321 9506,'-11'-15'4001,"-22"-23"-1,22 26-2870,-1 2 1,-18-14-1,21 18-970,1 1 0,-1 0-1,0 0 1,0 1 0,-1 0 0,1 0 0,-1 1-1,0 0 1,1 1 0,-1 0 0,-15 0 0,22 2-135,-1 0 1,0 0-1,1 1 1,-1 0 0,1-1-1,-1 1 1,1 0-1,-1 1 1,1-1-1,0 1 1,0-1 0,0 1-1,0 0 1,0 0-1,0 1 1,0-1 0,0 0-1,1 1 1,-1 0-1,1 0 1,0-1 0,-2 5-1,1-3-5,1 1 1,-1 0-1,1 0 0,0 0 0,1 0 0,-1 0 0,1 0 0,0 1 1,0-1-1,0 0 0,1 0 0,0 1 0,0-1 0,1 8 0,0-10-12,0 0 0,0 0-1,0 0 1,0 0-1,0 0 1,1 0-1,-1 0 1,1 0 0,0-1-1,0 1 1,0-1-1,0 1 1,0-1-1,0 1 1,1-1 0,-1 0-1,1 0 1,0-1-1,-1 1 1,1 0-1,0-1 1,0 0 0,0 1-1,0-1 1,0 0-1,5 0 1,-3 0-5,0 0 0,0-1 0,0 1 1,0-1-1,0 0 0,0-1 0,-1 1 0,1-1 1,0 0-1,0 0 0,0 0 0,-1-1 0,1 0 1,0 0-1,-1 0 0,8-5 0,-2-1-44,0-1-1,-1-1 1,0 0 0,0 0-1,-1 0 1,-1-1 0,1-1-1,-2 1 1,0-1 0,5-13-1,2-8-50,-2-1 0,11-52 0,-20 77 100,0-1 0,-1 0 0,0-14 0,-2 15 42,1 9-48,0 0 0,0-1 0,0 1 0,0 0 0,-1 0 0,1 0 0,0 0 0,0 0 0,0 0 0,0 0 0,0 0 0,0 0 0,0 0 0,0 0 0,0 0 0,0 0 0,0 0 0,0 0 0,-1 0 0,1 0 0,0 0 0,0 0 0,0 0 0,0 0 0,0 0 0,0 0 0,0 0 0,0 0 0,0 0 0,0 0 0,-1 0 0,1 0 0,0 0 0,0 0 0,0 0 0,0 0 0,0 0 0,0 0 0,0 0 0,0 0 0,0 0 0,0 0 0,0 0 0,-1 0-1,-6 13 171,-1 8-54,1-1 0,2 1 0,0 0 1,1 1-1,1-1 0,0 1 0,2-1 0,1 1 0,1 0 0,0-1 0,2 1 0,1-1 1,6 24-1,-7-37-86,-1 1 0,1-1 1,1 0-1,0-1 0,0 1 1,6 8-1,-8-14-146,-1 1 0,1-1 0,0 0 0,0 0 1,0 0-1,0-1 0,0 1 0,1 0 0,-1-1 0,0 1 0,1-1 1,-1 0-1,1 0 0,-1 0 0,1 0 0,0-1 0,0 1 0,-1 0 1,1-1-1,0 0 0,0 0 0,4 0 0,21-5-1692,8-5 746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9506,'-3'14'6866,"1"4"-3362,-1 13-1757,-21 54 779,0 3-1457,21-74-935,1 1 0,0 0 0,1 29 0,1-39-195,0 0 1,1 0-1,0 0 1,-1-1 0,2 1-1,-1 0 1,0-1-1,1 1 1,0-1 0,0 1-1,1-1 1,-1 0-1,1 0 1,0 0 0,0 0-1,0 0 1,0-1-1,1 1 1,-1-1 0,1 0-1,0 0 1,0 0-1,0-1 1,0 1 0,1-1-1,-1 0 1,1 0-1,-1-1 1,1 1 0,0-1-1,-1 0 1,1 0-1,0-1 1,6 1 0,2-1-1505,0-1 0,18-3 0,-18 2 182,27-2-712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7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12507,'-10'17'5201,"6"19"-3137,2 7-215,-14 7-577,5 6-336,6-4-464,-2-2-136,14-6-168,2-4-80,3-12-128,5-5-208,1-11-776,6-7-536,-2-8 904</inkml:trace>
  <inkml:trace contextRef="#ctx0" brushRef="#br0" timeOffset="1">1 156 9610,'0'8'4273,"6"-4"-1504,9 7-801,2-2-264,4-2-271,3-2-689,6-5-280,6 0-280,5-1-56,-1-6-872,0 3-672,-7-1 863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8570,'0'0'4965,"2"6"-3085,2 7-1207,-1 0-1,-1 0 1,0 0-1,-1 1 1,0-1-1,-2 22 1,1-27-477,0 0 0,1 1 0,0-1 0,1 0-1,0 0 1,0 0 0,0-1 0,5 10 0,-6-15-174,0 0 1,0 0 0,0 0-1,0 0 1,1-1-1,-1 1 1,1 0-1,-1 0 1,1-1 0,0 1-1,0-1 1,0 0-1,0 1 1,2 0-1,-2-1-15,0-1 0,0 0 0,-1 1 0,1-1 0,0 0-1,0 0 1,0 0 0,0 0 0,0 0 0,0 0-1,0 0 1,0-1 0,0 1 0,0-1 0,-1 0 0,1 1-1,0-1 1,0 0 0,2-2 0,3-1-4,-1-1 0,1 1 0,-1-1 0,0-1 0,0 1 0,9-13 0,24-42-31,-15 22 80,-23 43 51,-1 4-25,-3 2 177,2 0-1,0 0 0,0 22 0,2-28-178,-1 0 0,1 0 0,0-1 0,0 1 0,1-1 0,-1 1 0,1-1 1,0 1-1,0-1 0,0 0 0,1 0 0,2 4 0,-2-6-44,-1 1 0,0-1-1,1 0 1,-1 0-1,1 0 1,-1-1 0,1 1-1,3 1 1,-5-2-91,1-1-1,-1 1 1,1-1-1,-1 1 1,1-1-1,-1 1 1,1-1-1,-1 0 1,1 0-1,-1 0 1,1 0 0,-1 0-1,1 0 1,-1 0-1,1 0 1,-1-1-1,3 0 1,-3 1 4,-1 0 0,1 0 0,-1-1 0,0 1-1,1 0 1,-1-1 0,0 1 0,1 0 0,-1-1 0,0 1 0,1-1 0,-1 1 0,0 0 0,1-1 0,-1 1 0,0-1 0,0 1 0,0-1 0,0 1 0,1-1 0,0-19-664</inkml:trace>
  <inkml:trace contextRef="#ctx0" brushRef="#br0" timeOffset="1">405 52 12835,'1'22'5367,"0"-8"-3091,4 23 0,-4-34-2159,0 1 0,0-1 0,0 1-1,0-1 1,1 1 0,0-1 0,-1 0 0,1 0-1,0 0 1,1 0 0,2 4 0,5 2 140,1 0 0,12 9 0,-20-16-194,1 1 0,0-1 0,0 0 0,0 0 1,0 0-1,0-1 0,1 1 0,-1-1 0,0 0 0,9 1 0,-10-2-51,0-1-1,0 1 0,0-1 0,0 0 0,-1 0 0,1 0 0,0 0 0,0-1 0,-1 1 0,1-1 0,-1 1 0,1-1 0,-1 0 0,0 0 0,0 0 0,0 0 0,0 0 0,0-1 0,0 1 0,2-5 0,3-6-219,0 1-1,9-26 0,-15 36 151,21-66-3492,-15 44 206,0 7 1376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0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9106,'17'22'4673,"3"4"-1408,6 8-1201,-4 5-216,3 11-447,1 3-209,-8 1-288,-2 0-104,-16-2-311,-9 4-113,-22 1-304,-5-1-304,-6-7-729,-2-6-471,7-13 816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11210,'10'-6'4289,"13"1"-3080,9 2-129,13 2-168,-1-4-256,14 2-360,4-5-64,3-1-64,-1-3-32,-8-2-24,-16-2-32,-17 4-176,-4 2-472,-15-1 392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8034,'5'-2'827,"0"0"1,0 1 0,0 0 0,0-1-1,0 2 1,0-1 0,1 0 0,7 1-1,-5 1-379,0 0 0,-1 0-1,1 1 1,-1-1-1,10 5 1,-5-1-163,-1 0-1,0 1 1,0 0 0,0 1-1,-1 0 1,18 16 0,-23-18-144,-1-1 0,1 1 0,-1 0 0,0 0 0,-1 0 0,1 1 0,-1 0 0,0-1 0,3 10 0,-5-11-120,0 0-1,0 0 1,0 1-1,-1-1 1,1 0-1,-1 1 1,0-1-1,0 0 0,-1 1 1,1-1-1,-1 0 1,0 1-1,0-1 1,-3 6-1,0 0-566,0-1-1,-1 0 1,0-1-1,0 1 0,-1-1 1,0 0-1,-1-1 1,1 1-1,-2-1 1,1-1-1,-1 1 0,-10 6 1,-16 3-1169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 8138,'15'-3'3825,"-15"29"-1057,1 12-799,-3 15-505,-2 10-200,4 3-648,5 0-240,12-14-224,5-5-56,4-15-24,-10-22-184,1-1-800,18 0-496,10-11 768</inkml:trace>
  <inkml:trace contextRef="#ctx0" brushRef="#br0" timeOffset="1">0 235 10226,'0'5'4273,"7"-1"-2272,13 2-1193,8 2-96,12-2-288,8-4-192,9-3-56,-1-3-128,25-7-8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 8882,'-4'11'3673,"5"-8"-1737,7 5-504,9-8-359,4 4-49,7-6-528,4-4-168,4 2-192,-1-3 56,1 2-912,-10-2-800,-15-4 976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9706,'8'1'1124,"0"0"-1,0 1 1,-1-1 0,1 2-1,0-1 1,-1 1 0,12 5-1,-13-4-1000,1 0-1,0 0 1,-1 0 0,0 1-1,0 0 1,0 0 0,-1 1-1,0 0 1,0 0 0,0 0-1,0 0 1,6 14 0,-9-16-113,-1 1 1,1-1 0,-1 1-1,0-1 1,-1 1 0,1-1 0,-1 1-1,0 0 1,0-1 0,0 1-1,0-1 1,-1 1 0,0-1-1,-2 7 1,-2 5 32,-2 0 1,-11 24-1,-2 1 59,14-27 275,5-13-154,1-1 4,3 0-6,27-1 7,30-5 1,19-2-457,-51 9-2658,-20-3 1817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8522,'14'24'7401,"-11"-19"-6523,-1-1 0,1 1 0,3 8 0,-3-1-220,0 0 0,-1 0 0,-1 0 0,1 15-1,0 4-104,0-20-361,0-23-220,0-8-31,7-22-1,-8 38 57,0 0 0,0 1-1,1-1 1,-1 1 0,1-1-1,0 1 1,0 0 0,0 0 0,4-4-1,-4 5 5,-1 0 0,1 1-1,0 0 1,0-1 0,0 1-1,0 0 1,0 0 0,0 0-1,0 0 1,0 0 0,1 0-1,2 0 1,-1 0 9,-1 1 0,1 0 0,-1 0 0,0 1 0,1-1 0,-1 1 0,0 0 0,0-1-1,1 1 1,-1 1 0,0-1 0,0 0 0,0 1 0,0-1 0,-1 1 0,1 0 0,0 0 0,-1 0 0,4 4 0,4 6 199,0 0-1,-1 0 1,0 1 0,-1 0 0,11 27-1,-11-27 31,-5-12-159,-2-7-51,-2-15-49,1 17 2,-1-1-1,1 1 0,0-1 0,1 1 0,-1-1 0,2-7 0,1 2-14,1 0 1,0 0-1,1 0 0,-1 0 0,2 1 0,0-1 0,0 1 0,14-15 0,-19 22 34,1 0 0,0 1 0,-1-1 0,1 0 1,0 1-1,0 0 0,0-1 0,0 1 0,1 0 0,-1 0 0,0 0 0,4-1 0,-4 2 3,-1-1 1,1 1-1,0 0 0,-1 0 1,1 0-1,0 0 0,-1 0 0,1 1 1,-1-1-1,1 0 0,0 1 1,-1-1-1,1 1 0,-1-1 1,1 1-1,-1 0 0,1 0 1,-1 0-1,2 1 0,2 3 41,0 0-1,0 0 1,0 0-1,-1 1 1,0-1-1,6 11 1,-2 0 62,9 24 0,-16-34-434,-1-6 253,0 0 0,0 1 0,0-1 0,0 0 0,0 1 0,0-1 1,0 0-1,0 1 0,1-1 0,-1 0 0,0 0 0,0 1 0,0-1 0,0 0 0,0 0 0,1 1 0,-1-1 0,0 0 0,0 0 0,0 0 0,1 1 0,-1-1 0,0 0 0,0 0 0,1 0 1,-1 1-1,1-1-593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 11378,'-7'13'5010,"15"-12"-2106,3-1-951,7-5-521,6 2-320,-1-5-632,2 2-184,-3 1-176,-5-1-40,-1 4-440,-4 0-456,-2-2-1192,-3-1-873,-7-8 1745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6849,'-8'-41'3961,"8"40"-48,-1-1-1048,1 5-737,0-3-319,0 0-729,0 20-280,1 50-344,1-26-88,0 1-176,1-3-56,4-8-72,2-7-72,0-10-664,5-3-592,0-7 768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175 394 10442,'0'-1'598,"0"0"0,0 0 0,0 0 0,0 0 0,-1 0 0,1 0 0,0 0-1,-1 0 1,1 0 0,-1 0 0,1 1 0,-1-1 0,1 0 0,-2-1 0,1 0-125,-1 1 1,0-1 0,1 1 0,-1 0-1,0-1 1,-2 0 0,-4-2-248,0 1 1,-12-4-1,15 6 377,-8-3-400,0 0 0,1 1 0,-23-2 0,33 5-201,1 0-1,0 1 1,-1-1 0,1 0-1,0 0 1,-1 1-1,1-1 1,0 1-1,0-1 1,0 1 0,-1-1-1,1 1 1,0 0-1,0 0 1,0 0-1,0-1 1,0 1-1,0 0 1,0 0 0,0 0-1,1 1 1,-1-1-1,0 0 1,0 0-1,1 0 1,-1 0 0,1 1-1,-1-1 1,0 3-1,-1 4-20,1 0 0,-1 1 0,0 14 0,1-11 11,0-4 3,1 1 1,0-1-1,0 1 1,0-1-1,1 0 0,0 1 1,1-1-1,3 11 1,-4-17 4,0 0 0,0 0 0,0 0 1,0 0-1,0 0 0,1 0 1,-1-1-1,1 1 0,-1 0 1,1-1-1,0 0 0,-1 1 0,1-1 1,0 0-1,0 0 0,0 1 1,0-2-1,0 1 0,0 0 0,0 0 1,4 0-1,-3 0 2,0-1 0,0 0 0,1 1 0,-1-1 0,0 0 0,0-1 0,1 1 0,-1-1 0,0 1 0,0-1 0,0 0 0,0 0 0,6-3 0,-4 0-9,1 1 0,-1-1 0,0 0 0,0-1 0,0 0 0,0 1 0,-1-2 0,7-9 0,2-5-93,10-25 0,-19 38 73,4-12-36,0 0 1,0 0 0,-2 0 0,5-28-1,-9 36 73,0-1 1,-1 0-1,0 0 0,-1 0 0,-1 0 0,0 0 0,0 0 0,-6-20 1,6 28 19,0 1 0,-1 0 0,1-1 1,-1 1-1,0 0 0,-2-3 1,4 6-22,0-1 1,-1 1 0,1-1-1,0 1 1,-1 0-1,1-1 1,-1 1-1,1 0 1,0 0 0,-1-1-1,1 1 1,-1 0-1,1 0 1,-1-1 0,1 1-1,-1 0 1,1 0-1,-1 0 1,1 0 0,-1 0-1,0 0 2,1 0 0,-1 0-1,1 1 1,-1-1 0,1 0 0,-1 1 0,1-1-1,-1 0 1,1 1 0,-1-1 0,1 1 0,-1-1-1,1 1 1,0-1 0,-1 1 0,1-1-1,0 1 1,-1-1 0,1 1 0,0-1 0,0 2-1,-2 2 24,0 0 0,1 1 0,0-1 0,0 1 0,0-1 0,0 10 0,3 29 85,-1-33-92,1 16 28,1 0 0,1-1-1,1 1 1,2-1 0,15 41-1,-18-57-75,0 0 0,1-1 0,0 0 0,8 12 0,-10-18-153,-1 1 0,0 0 0,1-1 0,-1 0 0,1 1 0,0-1 0,-1 0 0,1 0 1,0-1-1,0 1 0,0 0 0,1-1 0,-1 0 0,0 0 0,1 0 0,2 0 0,-4 0-63,-1-1 0,1 0 0,-1 0 0,0 0 0,1-1 0,-1 1 0,0 0 0,1 0-1,-1-1 1,0 1 0,1-1 0,-1 1 0,0-1 0,2 0 0,-1-1-47,1-1 1,-1 1 0,0-1 0,0 1-1,0-1 1,2-3 0</inkml:trace>
  <inkml:trace contextRef="#ctx0" brushRef="#br0" timeOffset="1">513 0 10082,'0'31'5201,"-12"-3"-920,-4 23-2696,9 12-185,-3 10-472,-1 3-240,15-1-336,-1-12-104,15-12-136,2-8-40,0-22-72,7-3-168,-7-18-752,4-10-640,4-18 920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10322,'8'1'8132,"-5"2"-5521,0 4-2881,16 12 411,18 14-20,-35-31-107,1 0 1,-1 0 0,1 0 0,0 0-1,0-1 1,0 0 0,0 1 0,4 0-1,-6-1-10,0-1-1,-1 0 1,1 0-1,0 0 0,0 0 1,-1 0-1,1 0 1,0 0-1,-1 0 1,1 0-1,0 0 0,-1-1 1,1 1-1,0 0 1,-1 0-1,1-1 1,0 1-1,-1 0 1,1-1-1,-1 1 0,1 0 1,-1-1-1,1 1 1,-1-1-1,1 1 1,-1-1-1,1 1 0,-1-1 1,1 0-1,-1 1 1,1-2-1,0-1 10,3-5 16,-1 0 0,0 0-1,3-10 1,-4 12-14,0 0-1,0 1 0,7-11 1,-6 11-3,-1 0 1,1 0-1,-1 0 0,0 0 1,2-9-1,-1 19 252,-1 0-1,0 0 0,3 10 1,-1 3-135,-2-8-22,0-1 1,1 1-1,8 17 1,-7-17-86,-2-5-191,0-1-1,0 0 0,0 0 1,1 0-1,5 7 1,-7-11-1458,-1-1 617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 9018,'-3'-8'4001,"2"6"-1817,1 1-487,0 0-89,0 1-384,0 0-440,4 10-191,3 14-313,10 35-80,-12-35-120,1-4-24,3-8-432,-1-7-425,-3-13-1207,-1-9 1200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11747,'-8'27'5329,"3"13"-2633,0 9-1111,-2 4-201,-5 6-656,7-6-224,5-8-256,8-6-80,10-18-232,-4-7-248,-2-13-1024,0-5-377,4-13 961</inkml:trace>
  <inkml:trace contextRef="#ctx0" brushRef="#br0" timeOffset="1">0 232 12675,'7'11'5145,"-3"-3"-2889,8 0-623,4-2-257,0 0-360,1-8-608,5-3-160,0-3-88,5-3-320,7 1-1000,-7-1-328,0 0 720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1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8306,'18'4'4713,"0"8"-912,4 9-1329,-2 3-319,1 12-729,-4 7-304,-5 6-448,-4 7-160,-7 1-232,-1-4-104,-6 0-336,-5-9-312,-7-4-864,-4-4 2576,0-12-1224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182 647 4697,'2'24'965,"0"-8"912,-1 19-1,-2 13 7290,1-48-9110,0 0 0,0 0 0,0 0 1,0-1-1,0 1 0,0 0 0,-1 0 0,1 0 0,0 0 0,0 0 0,0 0 0,0 0 0,0 0 0,0 0 0,0 0 0,0 0 0,0 0 0,0 0 0,-1 0 0,1 0 1,0 0-1,0 0 0,0 0 0,0 0 0,0 0 0,0 0 0,0 0 0,0 0 0,0 0 0,0 1 0,0-1 0,0 0 0,-1 0 0,1 0 0,0 0 0,0 0 0,0 0 1,0 0-1,0 0 0,0 0 0,0 0 0,-5-13 367,-26-159-269,27 149-144,-28-232 18,16 112 8,15 126-20,-2 0-1,0-1 0,-1 1 0,-1 0 0,-1 1 1,-10-24-1,15 39-10,1-1 0,-1 1 0,0-1 0,0 1 1,0 0-1,0-1 0,0 1 0,0 0 0,0 0 0,0 0 0,-1 0 1,1 0-1,0 0 0,-1 0 0,1 0 0,-1 0 0,1 1 0,-1-1 0,-1 0 1,2 1-8,0 0 0,-1 0 1,1 0-1,0 0 1,0 1-1,0-1 1,0 0-1,0 1 0,0-1 1,0 1-1,0-1 1,0 1-1,0-1 1,0 1-1,0 0 0,0-1 1,1 1-1,-1 0 1,0 0-1,0-1 1,1 1-1,-1 0 0,0 0 1,1 0-1,-1 0 1,1 0-1,-1 2 1,0-2-38,1 0-144,-1 0 0,0 1 0,0-1 0,1 0 0,-1 1-1,1-1 1,-1 0 0,1 1 0,0-1 0,0 1 0,-1-1 0,1 1 0,0-1 0,1 4 0,3-1-781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4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31 370 9746,'-10'3'1756,"-6"3"2274,11-8-2369,5-6-777,6-12-658,2 1 0,-1 1 0,2 0-1,16-26 1,0 0-188,12-38-10,0 2 33,-35 77-40,14-23 65,-15 24-50,-1 1 0,1 0 0,0 0 0,0 0 0,0 0-1,0 1 1,0-1 0,0 0 0,1 0 0,-1 0 0,0 1 0,0-1-1,1 1 1,-1-1 0,0 1 0,0-1 0,1 1 0,1 0 0,-2 0 13,1 0 0,-1 0 1,0 1-1,0-1 0,0 1 1,0-1-1,0 1 0,0-1 1,0 1-1,0 0 0,0-1 1,-1 1-1,1 0 0,0 0 1,0-1-1,0 1 0,-1 0 1,1 0-1,-1 0 0,1 0 1,-1 0-1,1 0 0,-1 0 1,1 2-1,1 2 121,31 68 1587,0 0-567,-26-60-1003,0 0 0,1-1 0,14 18 0,-13-20-164,1 0 0,0-1-1,15 12 1,2-5-3284,-24-14 2255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8170,'0'0'227,"-1"0"1,1 0 0,0 0 0,0 0-1,-1 0 1,1 0 0,0 0-1,0 0 1,0 0 0,-1 0 0,1 0-1,0 0 1,0 0 0,0 0 0,-1 0-1,1 0 1,0 0 0,0 1-1,0-1 1,0 0 0,-1 0 0,1 0-1,0 0 1,0 0 0,0 1-1,0-1 1,-1 0 0,1 8 2252,0 1-1359,0 180 1102,-2-75-1700,1 48-173,1-153-331,1-7-11,-1 1 0,0-1 0,0 1 0,1-1 0,-2 0 0,1 1 0,0-1 0,0 1 0,-1-1 0,1 0 0,-1 1 0,0-1 0,-1 4 0,2-6 0,0-1-1,0 1 1,0 0 0,0 0-1,0 0 1,0-1 0,0 1-1,0 0 1,0 0 0,0 0-1,0-1 1,0 1 0,0 0-1,0 0 1,0 0 0,0-1-1,0 1 1,0 0 0,0 0-1,0 0 1,0-1 0,0 1-1,0 0 1,0 0-1,0 0 1,0 0 0,0-1-1,0 1 1,-1 0 0,1 0-1,0 0 1,0 0 0,0-1-1,0 1 1,-1 0 0,1 0-1,0 0 1,0 0 0,0 0-1,0 0 1,-1 0 0,1 0-1,0 0 1,0 0 0,0-1-1,-1 1 1,1 0 0,0 0-1,0 0 1,0 0 0,-1 0-1,1 0 1,0 0 0,0 1-1,0-1 1,-1 0 0,1 0-1,0 0 1,0 0 0,0 0-1,-1 0 1,1 0 0,11-6 98,0 0 0,0 1 1,0 0-1,1 1 0,14-4 1,-19 6-55,3-1 38,0 1 0,0 0 1,0 1-1,0 0 0,0 1 0,19 1 0,-19-1-39,6 2-167,0 0 0,0 1-1,22 8 1,-28-8-326,-7-2 183,-1-1 0,1 1 1,-1 0-1,1-1 0,0 0 0,-1 1 0,1-1 0,0 0 1,0-1-1,3 1 0,4-7-580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174 156 7130,'-4'-16'2450,"0"-3"621,-12-34-1,14 47-2834,-1 1 0,0-1 0,0 1 0,0 0 0,0 0-1,-1 0 1,0 1 0,0-1 0,0 1 0,-6-5 0,8 8-196,1 0 0,-1 0 0,1 0 0,0 1-1,-1-1 1,1 0 0,-1 1 0,0-1 0,1 1 0,-1-1 0,1 1 0,-1 0 0,0 0 0,1 0-1,-1 0 1,0 0 0,1 0 0,-1 0 0,0 1 0,1-1 0,-1 0 0,1 1 0,-1-1-1,0 1 1,1 0 0,0 0 0,-1-1 0,1 1 0,-1 0 0,1 0 0,0 0 0,0 1 0,-3 1-1,-1 3 47,0-1-1,1 1 1,0 0-1,0 1 1,0-1-1,-3 8 1,3-4-16,1 0-1,0 0 1,0 0 0,1 0 0,0 1-1,1-1 1,0 0 0,1 1-1,0-1 1,1 1 0,0-1-1,0 1 1,1-1 0,4 12 0,-6-21-59,1 0 0,-1 0 0,0 0 0,1 0 0,-1 0 1,1 0-1,-1 0 0,1-1 0,-1 1 0,1 0 1,0 0-1,-1-1 0,1 1 0,0 0 0,0-1 0,-1 1 1,1 0-1,2 0 0,-2-1-6,0 0-1,-1 0 1,1 0 0,0 0 0,0 0-1,0 0 1,0 0 0,0 0-1,-1 0 1,1 0 0,0 0-1,0-1 1,0 1 0,0 0 0,-1-1-1,1 1 1,1-1 0,2-2 0,-1 0 0,1 0 1,0 0-1,-1-1 1,0 1-1,3-5 0,20-33 21,-19 30 3,0 0-1,0 1 1,13-15-1,-19 24-16,-1 1 1,1-1-1,0 0 0,0 1 0,-1-1 0,1 1 0,0-1 0,0 1 0,0-1 1,-1 1-1,1-1 0,0 1 0,0 0 0,0 0 0,0-1 0,0 1 1,2 0-1,-3 0 7,1 0 1,0 0 0,-1 1-1,1-1 1,0 0 0,-1 0-1,1 1 1,0-1 0,-1 1-1,1-1 1,0 0 0,-1 1-1,1-1 1,-1 1-1,1-1 1,-1 1 0,1 0-1,-1 0 1,2 1 35,-1 1 0,1 0 0,-1-1-1,0 1 1,0 0 0,0 0 0,-1 0 0,1 0 0,0 5 0,-2 28 201,0-23-207,0 0 1,2 13-1,-1-23-136,1 0 0,-1 0 0,1-1 0,-1 1 0,1 0 0,0-1 0,0 1 0,0 0 0,0-1 0,1 0 0,-1 1 0,1-1 1,-1 0-1,1 0 0,2 3 0,-4-5-31,1 1 1,0-1 0,-1 0-1,1 1 1,0-1 0,-1 1-1,1-1 1,0 0-1,-1 0 1,1 1 0,0-1-1,0 0 1,0 0 0,12 1-925</inkml:trace>
  <inkml:trace contextRef="#ctx0" brushRef="#br0" timeOffset="1">309 30 10314,'2'16'4657,"8"21"-1832,-1 8-785,0 15-495,1 4-313,0 1-600,2 0-184,3-10-240,-1-5-72,1-13-136,0-5-208,-5-14-552,-4-6-392,-5-10-841,-4-8-359,-6-16-1825,-2-10 2649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6161,'1'-3'627,"0"0"-1,0 1 0,0-1 0,0 1 1,1 0-1,-1-1 0,1 1 0,-1 0 1,3-3-1,-3 5-404,0-1-1,0 0 1,0 1 0,0-1 0,0 0 0,1 1 0,-1 0-1,0-1 1,0 1 0,0-1 0,1 1 0,-1 0 0,0 0-1,0 0 1,1 0 0,-1 0 0,0 0 0,0 0 0,1 0-1,-1 1 1,0-1 0,0 0 0,2 1 0,3 1 207,1 1 0,-1 0 1,1 0-1,-1 0 0,0 1 0,0 0 0,-1 0 1,1 0-1,-1 1 0,0 0 0,0 0 1,6 8-1,-8-10-359,-1 1 0,0-1 1,0 1-1,0-1 0,0 1 0,-1 0 0,1 0 1,-1 0-1,0 0 0,0 0 0,0 0 0,-1 0 1,0 0-1,0 0 0,0 0 0,0 0 0,0 0 1,-1 0-1,1 0 0,-1 0 0,0 0 0,-3 6 1,1-2-55,-2-1 1,1 1 0,-1-1-1,0 0 1,0 0 0,-1 0-1,0-1 1,-10 9 0,11-10-552,0-2 1,0 1 0,-1-1-1,1 0 1,-1 0 0,0 0-1,-8 2 1,14-5 422,0 0 0,-1 0 0,1 0 0,0 0 0,0 0 0,-1 1 0,1-1 0,0 0 0,0 0 0,-1 0 0,1 0 0,0-1-1,-1 1 1,1 0 0,0 0 0,0 0 0,-1 0 0,1 0 0,0 0 0,0 0 0,-1 0 0,1-1 0,-3-3-1381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6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9514,'21'2'4465,"-11"14"-1576,-9 10-665,2 17-464,-3 8-359,-7 9-625,7 1-232,3-6-328,3-3-88,9-15-344,-6-5-440,3-16-1064,4-6-969,13-16 1609</inkml:trace>
  <inkml:trace contextRef="#ctx0" brushRef="#br0" timeOffset="1">326 227 9410,'-1'-1'448,"1"0"-1,-1 0 1,1 0-1,-1 0 1,1 0 0,-1 0-1,0 0 1,1 1-1,-1-1 1,0 0-1,0 0 1,1 1 0,-1-1-1,0 0 1,0 1-1,-2-1 1,1 0 18,0 0 0,-1 0 1,1 0-1,-1 1 0,0-1 0,-4 0 1,1 1-223,0 0 1,-1 1-1,1 0 1,0 0-1,-8 2 1,9-2-226,0 1 1,0 0-1,0 0 1,0 0-1,0 1 1,1 0-1,-1 0 1,1 0-1,-7 6 1,9-7-20,0 1 1,0-1 0,0 1 0,0-1 0,0 1 0,1 0 0,-1-1 0,1 1 0,0 0 0,0 0-1,0 0 1,0 0 0,1 1 0,-1-1 0,1 0 0,-1 0 0,1 6 0,1-1 23,0 1 0,3 12 0,-3-18-10,0 1 0,0-1 0,0 0 0,1 0-1,-1 0 1,1-1 0,-1 1 0,1 0 0,4 4-1,-5-7-8,0 1-1,0 0 0,-1-1 0,1 1 0,1-1 0,-1 1 1,0-1-1,0 1 0,0-1 0,0 0 0,0 1 0,0-1 0,0 0 1,1 0-1,-1 0 0,0 0 0,0 0 0,0 0 0,0 0 1,0-1-1,1 1 0,-1 0 0,0-1 0,0 1 0,0 0 1,1-2-1,3 0 4,0-1 0,0 0 1,8-6-1,15-18 12,-22 21-6,0 0 0,0 0 0,1 1 0,-1 0 0,12-7 0,-17 12 1,-1-1 1,1 1 0,0 0-1,-1 0 1,1-1 0,0 1 0,0 0-1,-1 0 1,1 0 0,0 0-1,-1 0 1,1 0 0,0 0-1,-1 0 1,1 0 0,0 0-1,0 0 1,-1 1 0,1-1-1,0 0 1,-1 0 0,1 1-1,0-1 1,-1 0 0,1 1-1,-1-1 1,1 1 0,-1-1-1,1 1 1,-1-1 0,1 1-1,-1-1 1,1 1 0,-1-1-1,1 1 1,-1 0 0,0-1-1,0 1 1,1-1 0,-1 1-1,0 1 1,2 2 108,0 1 0,-1 0 0,0 0 0,1 7-1,-1 10 72,2 15 114,-2-34-438,-1-1 0,1 1 0,0-1 0,0 1 0,0-1 0,0 1 0,0-1 0,0 1 0,1-1 0,2 4 1,-4-6 8,1 1 1,0 0-1,-1-1 1,1 1-1,0-1 1,-1 1-1,1-1 1,0 0-1,0 1 1,-1-1-1,2 1 1,10-1-779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9442,'-4'2'4777,"-4"3"-1512,1 7-1353,-10 3-175,4 7-609,1 2-248,1 7-408,8 1-144,10-4-176,4 0-56,5-11-80,5-4-16,-5-6-152,1-7-184,0-7-664,9-5-616,3-8-1673,2-4 2033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85 172 5433,'0'0'3497,"-2"14"216,1 8-873,0 10-623,1 5-289,1-5-608,3-3-279,1-6-537,2-7-208,-2-11-304,1-4-296,-4-11-840,0-6-577,-4-10-1399,-3-4-1001,-3-6 2648</inkml:trace>
  <inkml:trace contextRef="#ctx0" brushRef="#br0" timeOffset="1">1 0 8346,'0'11'3937,"5"6"-1401,5 7-783,0-3-737,3 3-280,9-2-1288,-1-6-704,8 1 751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7842,'0'-2'3744,"3"0"-1343,4 4-1329,-7-2-40,0 0-615,12 6-666,14 4 145</inkml:trace>
  <inkml:trace contextRef="#ctx0" brushRef="#br0" timeOffset="1">584 12 8210,'-6'-3'1881,"-1"1"0,1 0 0,-12-2 0,15 4-1563,0 0 0,0 0 0,0 0 0,-1 0 0,1 0 0,0 1 0,0-1 0,0 1 0,0 0 0,-5 2 0,4-1-127,0 0-1,0 0 1,0 0 0,1 1-1,-1 0 1,1 0 0,-1 0-1,1 0 1,0 0 0,-5 8-1,5-6-59,0 1 0,0 0-1,0 0 1,1 0-1,-1 0 1,-1 12 0,1 2 30,1 0 0,1 0 1,3 41-1,31 219 360,8-104-681,-26-122-1460,-13-45-88,-2-9 646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30 8514,'-31'-15'8014,"-5"4"-4743,30 10-3001,0 0 0,0 0-1,0 1 1,-1-1 0,1 1 0,0 1-1,0-1 1,0 1 0,-10 2 0,14-2-174,-1 0 1,0 0 0,0 1 0,1-1-1,-1 1 1,1-1 0,-1 1-1,1 0 1,0 0 0,0 0-1,0 0 1,-4 5 0,3-3-7,1 0-1,0 1 1,-1-1 0,2 0 0,-1 1 0,0 0 0,-1 6 0,2-1 8,-1 1 0,2 0 0,-1 0 0,1-1 0,1 1 0,2 16 0,-2-22-71,0 0 1,1 0 0,-1 0-1,1 0 1,0-1-1,0 1 1,0-1 0,1 1-1,-1-1 1,5 5-1,-5-7-23,-1 0 0,1-1 1,0 1-1,0-1 0,0 1 0,0-1 0,0 0 0,0 0 0,0 0 0,0 0 0,0 0 0,0 0 0,1 0 0,-1-1 0,0 1 0,1-1 1,-1 0-1,0 0 0,1 0 0,-1 0 0,0 0 0,1 0 0,-1-1 0,4 0 0,-2 0-23,1-1 0,0 0 1,0 0-1,-1 0 0,1 0 0,-1-1 0,0 1 0,7-6 0,0-2-156,15-18 0,-18 18 102,1 0 0,17-14 0,-25 24 76,-1 0-1,0 0 1,0-1-1,0 1 1,1 0-1,-1 0 0,0 0 1,0 0-1,0 0 1,1-1-1,-1 1 1,0 0-1,0 0 1,1 0-1,-1 0 1,0 0-1,0 0 1,1 0-1,-1 0 0,0 0 1,0 0-1,1 0 1,-1 0-1,0 0 1,0 0-1,1 0 1,-1 0-1,0 0 1,0 0-1,1 0 0,-1 0 1,0 0-1,0 0 1,1 1-1,-1-1 1,0 0-1,0 0 1,1 0-1,-1 0 1,0 1-1,0-1 0,0 0 1,0 0-1,1 0 1,-1 1-1,0-1 1,0 0-1,0 0 1,0 1-1,0-1 1,0 0-1,0 0 1,0 1-1,1-1 0,0 19 143,0-13-99,0 12 14,-1 0 0,-1 0 0,-4 25 0,6-36-782,-1-7 702,0 0 0,0 0 0,0 0 1,0 0-1,0 0 0,0 0 0,0 0 0,0 1 1,0-1-1,0 0 0,0 0 0,0 0 0,0 0 1,0 0-1,0 0 0,0 0 0,0 0 1,0 0-1,0 0 0,0 0 0,1 0 0,-1 0 1,0 0-1,0 0 0,0 0 0,0 0 0,0 0 1,0 0-1,0 0 0,0 0 0,0 1 1,0-1-1,0 0 0,0 0 0,0 0 0,1 0 1,-1 0-1,0 0 0,0-1 0,0 1 0,0 0 1,0 0-1,0 0 0,0 0 0,0 0 0,0 0 1,0 0-1,0 0 0,0 0 0,1 0 1,-1 0-1,0 0 0,0 0 0,0 0 0,0 0 1,0 0-1,0 0 0,4-9-656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2:57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10746,'1'6'1892,"-1"1"-1,1-1 1,3 12 0,2 11 591,-6-8-1081,0 0-1,-3 27 0,0-15-774,4-27-681,2-7-237,5-11-310,25-43-1261,15-22 453,-41 67 1383,0 1-1,1 1 0,0-1 0,0 2 1,17-14-1,-22 19 95,0 0 0,-1 1 0,1-1 0,0 1 0,0 0 0,0 0-1,5-1 1,-6 1-4,-1 1-1,1 0 0,-1 0 0,1 0 1,-1 0-1,1 0 0,-1 0 1,1 1-1,-1-1 0,1 0 0,-1 1 1,1-1-1,-1 1 0,0 0 0,1-1 1,-1 1-1,0 0 0,2 1 1,1 2 131,-1-1 1,0 0-1,0 1 1,0 0-1,-1 0 1,1 0-1,3 8 1,11 34 799,-15-38-847,15 52 738,5 17-888,-22-77-69,0 0 0,0 1 0,0-1 0,0 0 1,0 1-1,0-1 0,0 0 0,1 1 0,-1-1 0,0 0 0,0 0 0,0 1 0,0-1 0,1 0 1,-1 1-1,0-1 0,0 0 0,1 0 0,-1 0 0,0 1 0,0-1 0,1 0 0,-1 0 0,0 0 1,1 0-1,-1 1 0,0-1 0,1 0 0,-1 0 0,1 0 0,-1 0-147,1-1 0,-1 1 0,1-1 1,-1 1-1,1 0 0,-1-1 0,1 1 0,-1-1 0,0 1 0,1-1 0,-1 0 0,0 1 0,1-1 1,-1 1-1,0-1 0,0 0 0,1 0 0,3-24-2341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1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74 5001,'-76'32'2882,"69"-29"-2002,0-1 0,0 1-1,0-2 1,0 1 0,0-1 0,0 0 0,-1 0 0,-12-1-1,6 0 1129,8-6-117,6 6-1864,0 0-1,0 0 1,-1 0-1,1-1 1,0 1-1,0 0 0,0 0 1,0 0-1,0-1 1,0 1-1,0 0 1,0 0-1,0-1 1,0 1-1,-1 0 1,1 0-1,0-1 1,0 1-1,0 0 1,1 0-1,-1-1 0,0 1 1,0 0-1,0 0 1,0-1-1,0 1 1,0 0-1,0 0 1,0-1-1,0 1 1,1 0-1,-1 0 1,0 0-1,0-1 1,0 1-1,0 0 0,1 0 1,-1-1-1,7-3 48,0-2 0,0 1 1,0-1-1,10-12 0,-10 10-42,1 0 1,0 0-1,10-6 1,-15 11-26,1 0 0,0 0 0,1 0 0,-1 1 0,0 0 0,1 0 0,-1 0 0,1 0 0,0 1 0,0 0 0,-1 0 0,1 0 0,0 0 0,0 1 1,0 0-1,0 0 0,0 0 0,0 1 0,8 1 0,22 7 34,0 1 1,-1 2-1,59 29 0,-75-32 5,-1 2 0,1 0 0,-2 1 0,0 1 0,0 1 0,16 18 0,-5-1 125,-1 1 1,23 40-1,-31-43-50,-5-9 0,0 0 0,23 26 1,-19-29-67,0-1 1,1 0-1,1-2 1,1 0 0,0-1-1,1-1 1,0-1-1,1-1 1,35 11 0,-18-9-9,1-2 1,0-2-1,0-2 1,73 2-1,-92-8-7,0 0 0,-1-2 0,1-1 0,21-5 0,-29 5 46,0-1-1,0-1 1,0 0 0,-1 0-1,0-1 1,0-1 0,11-8 0,-23 15-81,0 0 0,0 0 0,0 0 0,0 0 0,0 0 0,0 0 0,0 0 1,-1 0-1,1 0 0,0 0 0,0 0 0,0 0 0,0 0 0,0-1 1,0 1-1,0 0 0,-1 0 0,1 0 0,0 0 0,0 0 0,0 0 0,0 0 1,0 0-1,0 0 0,0 0 0,0 0 0,0 0 0,-1 0 0,1-1 0,0 1 1,0 0-1,0 0 0,0 0 0,0 0 0,0 0 0,0 0 0,0 0 1,0-1-1,0 1 0,0 0 0,0 0 0,0 0 0,0 0 0,0 0 0,0 0 1,0 0-1,0-1 0,0 1 0,0 0 0,0 0 0,0 0 0,0 0 1,0 0-1,0 0 0,0 0 0,0-1 0,1 1 0,-1 0 0,0 0 0,0 0 1,0 0-1,0 0 0,0 0 0,0 0 0,0 0 0,0 0 0,1 0 0,-11-1 108,2 1-163,1 1 0,0 0 1,0 0-1,0 1 0,0-1 0,0 2 0,-9 3 0,-45 26-2668,38-19 546,7-4 921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1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6729,'-7'-9'2724,"8"11"163,11 16 1693,-2-4-3824,1 1-75,1 0 0,1-1 0,0-1-1,18 15 1,64 43 522,-66-51-907,-16-10-195,0 0-1,0 1 1,-1 0-1,-1 1 0,14 17 1,-21-24-71,0 1 0,-1-1 0,0 1 0,0 0 1,-1 0-1,0 0 0,2 8 0,-3-10-9,0 0-1,-1 0 1,1 0 0,-1 0-1,0 0 1,-1 1 0,1-1-1,-1 0 1,1 0 0,-1 0-1,0 0 1,-2 4 0,0-2-50,0 0 0,0-1 0,0 0 0,0 0 0,-1 0 0,0 0 0,0 0 0,0-1 1,-1 1-1,0-1 0,1 0 0,-2-1 0,1 1 0,0-1 0,0 0 0,-1-1 0,0 1 0,1-1 0,-1 0 1,0 0-1,-8 1 0,2-1-801,0-1 0,-1 0 0,1-1 0,-1 0 0,1 0 0,0-2 0,-1 1 0,1-2 0,-19-5 0,9 0-499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1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47 6753,'-2'-8'599,"1"4"-322,0 1 0,1-1 0,-2 1 1,1 0-1,-2-5 0,2 7-188,1 0 0,-1 0-1,0 0 1,1 1 0,-1-1 0,0 0-1,0 0 1,0 1 0,0-1 0,0 0-1,0 1 1,1-1 0,-2 1 0,1-1-1,0 1 1,0-1 0,0 1 0,0 0-1,0 0 1,0-1 0,-2 1 0,-11 0 207,-1-1 0,0 2 1,1 0-1,-1 1 0,1 1 1,-1 0-1,1 1 0,0 0 0,0 1 1,1 1-1,0 0 0,0 1 1,0 0-1,0 1 0,-11 10 1,-60 51 543,68-55-616,1 1-1,1 0 1,-14 21 0,24-30-146,0 0 1,0 1-1,0 0 1,1 0-1,0 0 0,1 0 1,0 0-1,0 0 1,0 1-1,1-1 1,0 1-1,0-1 1,1 1-1,0-1 1,1 1-1,-1-1 1,3 10-1,1 0 99,1-1-1,0 1 1,2-1-1,-1 0 1,2 0 0,11 16-1,65 86 963,-41-62-553,-13-12-115,-14-21-85,0 0 0,28 29 0,-36-41-380,-8-7-584,-6-5-722,4-1 570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1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1556 80 3441,'7'-1'374,"-6"1"-167,1 0 1,-1 0-1,1 0 0,-1 0 1,1-1-1,-1 1 1,1 0-1,-1-1 1,3-1-1,-4 2-148,0 0-1,1 0 1,-1 0 0,0 0 0,0-1-1,0 1 1,0 0 0,0 0-1,0 0 1,0-1 0,0 1-1,0 0 1,0 0 0,0 0-1,0 0 1,0-1 0,0 1-1,0 0 1,0 0 0,0 0-1,0-1 1,0 1 0,0 0 0,0 0-1,0 0 1,0 0 0,0-1-1,0 1 1,-1 0 0,-8-10 2405,2 4-1698,-1 0-1,-1 0 0,1 1 1,-1 0-1,0 0 1,0 1-1,-18-6 1,12 7-361,0 0 0,0 0 1,0 1-1,-24 0 1,-1 5-161,0 1 1,-79 18-1,-104 39 214,183-47-426,1 3 1,0 1 0,-51 32 0,59-31-24,1 2 1,1 1-1,-42 42 0,59-53-8,-164 158 27,149-146-31,1 1 0,1 1 0,1 1 1,1 2-1,1 0 0,2 1 0,-23 43 0,16-19-8,2 1-1,3 1 0,2 1 1,-22 101-1,35-119 9,-26 136-4,15 2 3,18-167 3,-2 173 13,4-140-7,2 0 1,11 54-1,1-34 36,3-1-1,2-1 0,3 0 1,39 69-1,-48-103-14,1-1-1,0 0 1,2-1 0,1-1-1,1-1 1,1-1 0,36 30-1,61 32 193,-53-40-47,133 81 43,-109-81-78,-51-25-44,19 6 18,39 6-15,2-3 0,116 14 0,-102-29 42,115-2-1,-221-10-130,399-13 413,-303 2-187,194-47 0,-196 30-100,-2-4-1,0-5 1,181-97-1,-276 132-130,186-110 146,-10-12-3,-143 94-117,-1-1 0,-2-3 0,-2 0 1,-1-2-1,-1-1 0,-2-2 1,-2 0-1,-1-2 0,28-68 0,-42 82-8,-1-1-1,-1 0 1,-2 0-1,0 0 0,-2-1 1,0-37-1,-4 14 21,-2 1-1,-15-84 1,7 82 4,-3 2 1,-21-52-1,-46-97 242,58 148-178,8 21-66,0 0 0,-3 1 0,0 1 0,-2 1 0,-1 0 0,-34-36 1,-105-79 65,-13 13-39,1 18-3,127 87-30,-2 2 1,-50-17-1,-42-8 27,-84-31-13,217 77-50,-160-63 0,113 47-8,-66-13 0,65 22-20,-1 2 0,0 2 1,0 3-1,-1 2 0,-60 8 0,-52 7-1000,153-14 203,-1-1 0,1 0 0,0-1 0,0-1 0,-25-5 0,33 4-6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6593,'0'-1'2376,"-5"-4"3901,5 5-6202,0 1 1,0-1-1,0 0 0,0 0 1,0 0-1,0 0 1,0 0-1,0 0 0,0 0 1,0 0-1,0 0 1,0 0-1,0 0 1,0 0-1,-1 0 0,1 1 1,0-1-1,0 0 1,0 0-1,0 0 0,0 0 1,0 0-1,0 0 1,0 0-1,0 0 0,0 0 1,0 0-1,0 0 1,0 0-1,0 0 0,0 0 1,0 0-1,0 0 1,0 0-1,-1 0 0,1 0 1,0 0-1,0 0 1,0 0-1,0 0 0,0 0 1,0 0-1,0 0 1,0 0-1,0 0 1,0 0-1,0 0 0,0 0 1,0 0-1,-1 0 1,1 0-1,0 0 0,0 0 1,0 0-1,0 0 1,0 0-1,0 0 0,0 0 1,0 0-1,0 0 1,46 194 2311,-19-91-1712,-21-79-560,39 149 597,-28-119-459,26 61 0,-5-35-147,-36-76-178,-1-1 0,0 0 0,0 0 0,0 7 0,-1-8-484,1 1 0,-1-1 0,1 0 0,-1 1 0,3 3 0,-3-5-947,-1-1 711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9274,'-1'10'5659,"6"6"-4416,-3-12-538,1 5-255,2 0 0,-1 0 0,1 0 0,1-1 0,0 1 0,0-1 0,0-1 0,1 1 0,0-1 0,0 0 0,15 10 0,-15-13-359,0 1 0,0-1-1,0 0 1,1-1 0,-1 0-1,1 0 1,0 0-1,0-1 1,0 0 0,0-1-1,0 0 1,0 0 0,0-1-1,17-1 1,-19 0-57,0-1 0,0 0 1,0 0-1,0 0 0,0-1 0,-1 0 0,1 0 1,-1 0-1,0-1 0,0 1 0,0-1 0,0-1 1,6-7-1,-4 5-132,-1 0 0,-1-1 0,1 0 0,-1 0 0,-1 0 0,1-1 0,-2 0 0,5-13 0,0-2 572,7 0-373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212 303 4961,'0'0'3117,"0"-1"3108,-2-6-4758,2 3-1109,-1 2-283,1 0-1,0 0 1,-1 0 0,0 0 0,1 0 0,-1 0 0,0 0 0,0 0-1,0 0 1,0 1 0,0-1 0,-1 0 0,0-1 0,-4-4 61,-1 0 1,-13-12-1,18 17-106,-1 1 1,1-1-1,-1 1 1,0 0-1,1 0 0,-1 0 1,0 0-1,0 0 0,0 1 1,1-1-1,-1 1 0,0 0 1,0 0-1,0 0 1,0 0-1,0 0 0,-3 2 1,1-2 13,0 1 3,0-1-1,1 1 1,-1 1 0,0-1-1,1 0 1,-1 1 0,1 0 0,-1 0-1,1 1 1,0-1 0,0 1-1,0 0 1,0 0 0,1 0-1,-1 0 1,1 1 0,0-1 0,-5 8-1,5-6 17,0 1 0,0-1 0,0 1 0,1 0 0,0 0 0,0 0 0,1 1 0,0-1 0,0 0 0,0 0-1,1 1 1,-1-1 0,2 10 0,0-11-21,-1 0-1,1 0 0,0 0 1,1-1-1,-1 1 0,1-1 1,0 1-1,0-1 1,5 9-1,-5-10-20,0-1-1,1 1 1,-1 0 0,1-1-1,0 1 1,0-1 0,0 0-1,0 0 1,0 0-1,0-1 1,0 1 0,1-1-1,6 3 1,-5-3-16,-1 0-1,1 0 1,0-1-1,0 0 1,0 1-1,-1-1 1,1-1-1,0 1 1,0-1-1,0 0 1,-1 0-1,1 0 1,0-1-1,-1 1 1,1-1-1,-1 0 1,0-1-1,0 1 1,0-1-1,0 0 1,0 0-1,0 0 1,-1 0-1,1-1 1,-1 1-1,0-1 1,0 0-1,0 0 1,-1 0-1,0 0 1,3-6-1,0-3-73,0 0-1,-1-1 1,-1 0-1,3-22 1,0-59-253,-3 33 224,-2 49 92,0-6 19,0 0-1,0 0 1,-5-34-1,4 51-2,0 1 0,-1 0 0,1 0-1,0 0 1,0 0 0,-1 0 0,1-1-1,0 1 1,-1 0 0,0 0 0,0-1-1,1 2-1,-1-1-1,1 1 1,0 0 0,0 0-1,0 0 1,-1 0-1,1 0 1,0 0-1,0 0 1,0 0-1,-1 0 1,1 0 0,0 1-1,0-1 1,0 0-1,0 0 1,-1 0-1,1 0 1,0 0-1,0 0 1,0 0 0,0 0-1,-1 0 1,1 1-1,0-1 1,0 0-1,0 0 1,0 0-1,0 0 1,0 1 0,-1-1-1,1 0 1,0 0-1,0 0 1,0 0-1,0 1 1,0-1 0,0 0-1,-2 5 133,0 0 0,0 1 0,-2 9 0,0 5 56,1 0-1,1 1 1,0 0-1,2-1 1,0 1-1,2 0 1,0-1-1,1 1 0,1-1 1,12 36-1,-8-35-147,-5-9-93,2 0 0,0 0 0,0-1 0,1 0 0,0 0-1,8 11 1,-12-20-131,0 0 0,-1-1 0,1 1-1,0-1 1,0 1 0,0-1 0,0 1 0,0-1-1,1 0 1,-1 0 0,0 0 0,1 0-1,-1 0 1,4 0 0,17 3-867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25 6681,'-1'-3'666,"0"0"0,-1 1 0,1-1 0,-1 1 0,0 0 0,-2-4 0,3 6-556,1 0 0,0-1 0,-1 1 0,1 0 0,-1-1 0,1 1 0,0 0 0,-1 0 0,1-1 0,-1 1 0,1 0 0,-1 0 0,1 0 0,-1 0 0,1-1 0,-1 1 0,1 0 0,-1 0 0,1 0 0,-1 0 0,0 0 0,1 1 0,-1-1 0,1 0 0,-1 0 0,1 0 0,-1 0 0,1 0 0,-1 1 0,1-1 0,0 0 0,-1 0 0,1 1 0,-1-1 0,1 0 0,0 1 0,-1-1 0,1 1 0,0-1 0,-1 0 0,1 1 0,0-1 0,-1 1 0,1-1 0,0 1 0,-1 0 0,-3 6 228,1 0 0,-1 1-1,1-1 1,1 1 0,-1 0 0,1 0 0,1 0-1,-1 0 1,1 0 0,1 0 0,0 1 0,0-1 0,0 0-1,3 12 1,0-4-212,1 1 0,0-1 0,1 0-1,1 0 1,0 0 0,10 15 0,-12-25-155,0 0 0,0-1-1,0 1 1,0-1 0,1 0 0,0 0 0,0-1 0,0 0 0,1 0 0,8 5 0,-11-7-177,1 0 0,0 0 1,0 0-1,0-1 1,0 1-1,0-1 0,0 0 1,0-1-1,0 1 1,0-1-1,1 1 0,-1-1 1,0 0-1,0-1 1,0 1-1,1-1 1,5-2-1,-7 2 29,0-1 1,1 1-1,-1-1 1,0 0-1,-1-1 0,6-3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8450,'11'-20'4129,"-2"10"-1193,4 2-935,4 3-521,-6 1-392,13 4-616,8 7-144,12-2-848,10 0-24,10 5 272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11 154 10474,'2'7'4513,"-4"10"-2088,-6 5-641,6 12-328,3 4-295,-1 1-585,5 1-208,5-12-224,-5-6-128,-2-11-648,-1-8-552,8-3 711</inkml:trace>
  <inkml:trace contextRef="#ctx0" brushRef="#br0" timeOffset="1">75 1 10754,'28'16'4713,"-9"-2"-2336,7 10-857,1 0 80,-3 6-295,-1 0-201,-2 1-352,-5 3-160,-11 2-256,-5 2-96,-12-1-112,-8-3-136,-2 0-616,-2-4-408,-4-4-1048,5-5 1215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66 6729,'-2'-15'3329,"4"11"-696,2 0-609,7 1-472,9 1-87,0-2-473,4 0-200,-6-3-336,5 0-136,-3-1-136,0 0-368,2 8-1416,-6 3 1152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5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49 9762,'-3'3'4089,"7"-3"-2081,3 0-311,-7-1-65,5-1-264,27-3-543,36-9-193,-34 3-344,-1 4-120,-4-1-464,0 4-480,-1 7 488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9354,'3'2'4039,"-5"-2"-1138,-5 2 3039,6 3-5712,0 0 0,0-1 0,1 1 0,-1 7-1,-1 16 4,-26 252 769,17-35-672,10-208-304,-3 46 1,3-70-315,-1 0 0,0 0 0,-1 0 1,-5 13-1,8-25 127,0 0 1,0 0-1,-1 0 1,1 0-1,0 0 0,-1 0 1,1 0-1,-1-1 1,1 1-1,-1 0 1,0 0-1,1 0 1,-1-1-1,0 1 1,1 0-1,-1 0 1,0-1-1,0 1 1,0-1-1,0 1 0,0-1 1,0 1-1,-1 0 1,-13-4-1025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8570,'52'143'10725,"-41"-119"-9798,1 0 0,2 0-1,24 34 1,-31-50-748,0 1 0,1-1 0,0 0 0,0-1 0,0 0 0,18 10-1,-23-15-152,0 0-1,0 0 1,1-1-1,-1 1 1,0-1-1,1 0 1,0 0-1,-1 0 1,1 0-1,-1-1 1,1 0-1,0 1 1,-1-1-1,1-1 1,0 1-1,-1 0 1,1-1-1,0 0 1,-1 0-1,1 0 1,-1 0-1,1 0 1,-1-1-1,4-2 1,-2 1-20,-1-1 0,0 1-1,0-1 1,0 0 0,0-1 0,-1 1 0,1-1 0,-1 1-1,4-9 1,1-5-249,9-25 0,-11 26-75,5-15-598,-3 4 323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149 414 9218,'0'0'4684,"2"-5"-2660,3-8-1475,-1-1 0,0 1-1,0-1 1,-2 0 0,2-18 0,-3 28-462,-2-1 1,1 1 0,0-1-1,-1 1 1,0 0 0,0-1-1,0 1 1,-1 0-1,1 0 1,-1-1 0,0 1-1,0 1 1,-1-1 0,1 0-1,-1 0 1,0 1 0,0 0-1,0-1 1,0 1-1,-6-4 1,7 5-55,-1 1 1,1-1-1,-1 1 1,1 0-1,-1-1 0,1 1 1,-1 1-1,0-1 1,0 0-1,0 1 0,1-1 1,-1 1-1,0 0 0,0 0 1,0 0-1,0 0 1,1 0-1,-1 1 0,0-1 1,0 1-1,0 0 1,1 0-1,-1 0 0,0 0 1,1 0-1,-1 1 0,1-1 1,0 1-1,-1-1 1,1 1-1,-3 3 0,1-1-19,0 1 0,0 0 0,0 1-1,0-1 1,1 1 0,0 0 0,0 0 0,0 0-1,1 0 1,0 0 0,0 0 0,0 1-1,0 9 1,0-1 7,1 1-1,1-1 1,1 1 0,3 24-1,-3-33-1,1 0 0,0 0 0,0 0 0,0 0 0,1 0 0,0-1 0,7 12 0,-9-16-11,0 0 0,0 0 0,1 0 0,-1-1 0,1 1 1,0 0-1,0-1 0,-1 1 0,1-1 0,0 1 1,0-1-1,0 0 0,1 0 0,-1 0 0,0 0 0,0 0 1,0 0-1,1 0 0,-1-1 0,0 0 0,1 1 0,-1-1 1,1 0-1,-1 0 0,0 0 0,1 0 0,3-1 1,0-1-32,0-1 0,1 1 0,-1-1 1,0-1-1,-1 1 0,1-1 1,-1 0-1,1 0 0,-1 0 0,0-1 1,-1 0-1,1 0 0,-1 0 1,6-9-1,2-6-315,0-1 0,15-37 0,-10 18 0,-3 0 0,10-45 1,-18 59 386,-2 1 0,-1-1 0,0 1 1,-3-44-1,-2 58 265,2 11-305,-1 0 0,1 0 0,0 0 0,0 0 0,0 0 0,0 0 1,0 0-1,0 0 0,0 0 0,0 0 0,-1 0 0,1 0 0,0 0 0,0 0 0,0 0 1,0 0-1,0 0 0,0 0 0,0 0 0,-1 0 0,1 0 0,0 0 0,0 0 0,0 0 0,0 0 1,0 0-1,0 0 0,0 0 0,0 0 0,0 0 0,-1 1 0,1-1 0,0 0 0,0 0 1,0 0-1,0 0 0,0 0 0,0 0 0,0 0 0,0 0 0,0 0 0,0 0 0,0 1 0,0-1 1,-7 18 563,-3 27-61,2 1 1,2 1-1,2-1 0,4 69 0,1-88-358,11 49 0,-9-64-329,0 0 0,0 0 0,2-1 0,-1 0-1,1 0 1,11 16 0,-15-24 187,1 0-1,0-1 1,1 1-1,-1-1 0,0 1 1,1-1-1,-1 0 0,1 0 1,0 0-1,0 0 1,-1 0-1,7 2 0,-7-4 41,0 0 0,0 0 0,-1 0 0,1 0 0,0 0 0,0 0-1,0-1 1,2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8450,'-30'0'4529,"10"8"-176,5 1-2129,3 9-687,5 8-89,-3 8-560,2 0-216,8 1-344,0-3-88,10-4-112,2-3-24,0-8-56,0-2-152,8-7-576,-1-5-456,2-5 3080,14-4-1824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5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7 150 6793,'-5'-2'2050,"4"1"-177,2 1-233,34 16 4372,-12-9-4321,-7-2-442,25 10 0,-37-13-1152,0 0 1,-1 0 0,1 0 0,-1 1-1,1-1 1,-1 1 0,0 0-1,0 0 1,0 0 0,0 0-1,4 6 1,-6-7-79,0 0 1,-1 0-1,1 0 0,0-1 0,0 1 1,-1 0-1,1 1 0,-1-1 0,0 0 1,0 0-1,0 0 0,0 0 0,0 0 1,0 0-1,-1 3 0,0-2-2,0 1 0,0-1 0,0 0-1,-1 0 1,1 0 0,-1 0 0,0 0 0,-3 4-1,-1 0 12,0-2 1,1 1-1,-2-1 0,1 0 0,-1 0 0,0-1 0,-8 5 0,29-12-26,-1 2-4,-3 0 0,63-10-282,-65 9 245,0 0 0,0-1 0,0 1 1,0-1-1,0-1 0,-1 0 1,13-8-1,-7-4 499</inkml:trace>
  <inkml:trace contextRef="#ctx0" brushRef="#br0" timeOffset="1">289 1 10106,'19'17'4769,"-3"3"-1864,5 3-1265,6 2-104,-10 3-351,3 4-161,1 5-288,-4 3-136,-6 4-280,-7 0-96,-17-3-200,-15-1-272,0-7-720,0-3-488,-3-8 824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746 18 8426,'1'-2'871,"0"-8"2587,-1 10-3323,0 0 0,0-1 0,0 1 0,0 0 0,-1-1 0,1 1 0,0 0 0,0-1 0,-1 1 0,1 0 0,0 0 0,0 0 0,-1-1 0,1 1 1,0 0-1,0 0 0,-1 0 0,1 0 0,0-1 0,-1 1 0,1 0 0,0 0 0,-1 0 0,1 0 0,0 0 0,-1 0 0,1 0 0,0 0 0,-1 0 0,1 0 1,0 0-1,-1 0 0,-5 0 245,0 1 1,0 0 0,0 0 0,0 0 0,0 1 0,0 0-1,-8 3 1,-39 23 609,44-22-793,-38 22 256,0 1 1,-73 64 0,-70 92-114,105-97-243,5-6-359,35-31-1188,45-51 1397,0 0-1,0 1 1,-1-1 0,1 0-1,0 0 1,0 1-1,-1-1 1,1 0 0,0 0-1,0 0 1,-1 1-1,1-1 1,0 0 0,0 0-1,-1 0 1,1 0-1,0 0 1,-1 1 0,1-1-1,0 0 1,-1 0-1,1-8-618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9962,'-18'51'6387,"-18"21"-3194,11-23-1512,-31 86 669,53-128-2248,1-1 0,0 1 0,1 0 0,0 0 0,-1 8 0,2-13-79,0 1 0,0-1 1,0 0-1,1 0 0,-1 1 0,1-1 0,-1 0 0,1 0 0,0 0 0,0 0 0,0 1 0,0-1 0,0-1 0,0 1 0,1 0 0,-1 0 0,1 0 0,-1-1 1,3 3-1,2 1 7,1-1 1,0 1 0,0-2 0,0 1 0,1-1 0,-1 0 0,1 0 0,0 0 0,0-1-1,8 1 1,7 0-64,1-1 0,29-2 0,-34 0-597,-1-1 0,25-5 0,-15-3-74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3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11082,'-2'-5'3603,"3"8"-1401,3 12 154,0 8-861,0 33 0,-4-37-1208,1 0 0,2 0 0,4 24 0,-5-38-250,-1-1-1,0 0 1,1 0 0,0 0-1,0 0 1,0 0 0,4 5-1,-4-7-27,0 0-1,-1-1 1,1 1-1,0 0 1,0-1 0,0 0-1,0 1 1,0-1-1,0 0 1,0 0-1,0 0 1,0-1 0,1 1-1,-1 0 1,0-1-1,4 1 1,-3-1-22,1 0-1,0 0 1,-1 0 0,1 0 0,0 0 0,-1-1 0,1 0 0,0 0-1,-1 0 1,1 0 0,5-4 0,-4 3-38,0-2 0,0 1 0,-1 0-1,0-1 1,1 0 0,-1 0 0,3-5 0,2-3-76,-1 0 1,0 0 0,-1-1 0,-1-1 0,5-13-1,-2-1 66,-9 24 80,1-1-1,0 1 0,1 0 1,-1 0-1,1 0 0,0 0 0,4-7 1,-6 11-12,0 0 0,0 0 0,0 0 0,1 0 0,-1 0 0,0-1 0,0 1 0,0 0-1,0 0 1,0 0 0,0 0 0,0 0 0,1 0 0,-1 0 0,0 0 0,0 0 0,0 0 0,0 0 0,0-1 0,1 1 0,-1 0 0,0 0 0,0 0 0,0 0 0,0 0 0,0 0 0,1 0 0,-1 0 0,0 0 0,0 1 0,0-1 0,0 0 0,0 0 0,1 0 0,-1 0 0,0 0 0,0 0-1,0 0 1,0 0 0,0 0 0,0 0 0,1 0 0,-1 1 0,0-1 0,0 0 0,0 0 0,0 0 0,0 0 0,0 0 0,0 0 0,0 1 0,0-1 0,0 0 0,0 0 0,0 0 0,1 0 0,-1 0 0,0 1 0,0-1 0,0 0 0,0 0 0,0 0 0,0 0 0,0 0 0,-1 1-1,4 14 301,-3-14-293,1 53 683,0-40-563,5 39 331,-5-46-421,1 0 0,-1 0 0,2 0 0,-1 0 0,4 7 0,-5-13-90,-1 1 0,1-1 0,0 1 0,0-1-1,0 0 1,0 1 0,1-1 0,-1 0 0,0 0-1,0 0 1,1 0 0,-1 0 0,1 0 0,-1 0-1,1 0 1,-1-1 0,1 1 0,-1-1 0,1 1-1,0-1 1,2 1 0,-1-1-221,0 0 0,0 0 0,1 0 0,-1-1 0,0 1 0,0-1 0,1 0 0,-1 0 0,0 0 0,4-2 0,21-13-841</inkml:trace>
  <inkml:trace contextRef="#ctx0" brushRef="#br0" timeOffset="1">465 48 8570,'-2'4'1217,"1"0"0,0 0 1,0 0-1,0 0 0,1 0 1,-1 5-1,1-2 46,1 1 0,2 13 1,-1-10-482,1 0 1,1 0-1,9 21 0,-12-30-714,0 0 0,0 1 0,1-1 0,-1 0 0,1 0 0,-1 0 0,1 0 0,0 0 0,0 0 0,0-1 0,0 1 0,0-1 0,0 1 0,0-1 0,0 0 0,1 0-1,-1 0 1,1 0 0,-1 0 0,1 0 0,-1 0 0,1-1 0,2 1 0,-1-1-39,0-1 0,-1 1 0,1-1 0,0 1 0,0-1 0,-1 0 0,1 0 0,-1-1 0,1 1 0,-1-1 0,1 1 0,-1-1 0,0 0 1,0-1-1,3-2 0,4-5-55,0 0 0,-1-1 0,-1 0 0,0 0 0,0-1 0,-1 0 0,8-19 0,-13 26-168,0-1 0,0 1 0,-1-1 1,2-6-1,-3 9-9,0 1-1,0 0 1,0 0-1,0-1 1,0 1 0,0 0-1,0 0 1,-1-1 0,1 1-1,-1 0 1,0 0 0,0 0-1,-1-3 1,-8-7-955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209 370 6377,'2'-8'6914,"0"2"-6635,-1 0 0,0 0 0,0 0 0,-1 0 0,0 0 0,0 0 0,0 0 1,-1 0-1,0 0 0,-2-7 0,2 8-103,-1 1 1,0-1-1,0 1 0,-1-1 1,1 1-1,-1 0 0,0 0 1,0 0-1,0 1 0,-1-1 1,1 1-1,-1-1 0,0 1 1,0 0-1,0 1 0,0-1 1,-8-3-1,8 5-117,1 0 1,0 0-1,0 0 1,0 0-1,-1 1 1,1-1-1,0 1 1,0 0-1,-1 0 1,1 0-1,0 1 1,-1-1-1,1 1 1,0-1-1,0 1 1,-1 0-1,1 1 1,0-1-1,0 0 1,0 1-1,1 0 1,-1-1-1,0 1 1,1 0-1,-4 4 1,0-1-10,0 1 1,0 1-1,1-1 1,0 1-1,1 0 1,-1 0 0,1 0-1,0 0 1,-2 10-1,3-8-18,0 1 0,1-1 0,0 1 0,1 0-1,0 0 1,0-1 0,1 1 0,0 0 0,1 0-1,2 9 1,-2-13-20,0 0 0,1-1-1,-1 1 1,1-1 0,0 0 0,1 0 0,-1 0-1,1 0 1,0 0 0,0 0 0,1-1-1,0 1 1,-1-1 0,1 0 0,1 0-1,-1-1 1,0 1 0,9 4 0,-10-6-10,-1-1 1,1 0 0,0 0 0,-1 0-1,1 0 1,0-1 0,0 1 0,-1-1-1,1 1 1,0-1 0,0 0 0,0 0-1,0 0 1,0-1 0,3 0 0,-3 0-21,1 0 0,-1 0 0,0-1 0,1 1 0,-1-1 0,0 0 0,0 0 0,-1 0 0,1-1 0,4-4 0,1-2-104,-1 0 1,0-1-1,-1 0 1,0-1-1,0 1 1,4-14 0,7-20-97,-1-1 0,-3-1 1,-2 0-1,-1 0 1,-3-1-1,3-83 1,-12 116 544,2 13-315,0 1-1,0 0 1,0 0 0,0 0-1,0 0 1,0 0 0,0-1 0,0 1-1,0 0 1,0 0 0,0 0-1,-1 0 1,1 0 0,0 0 0,0-1-1,0 1 1,0 0 0,0 0-1,0 0 1,-1 0 0,1 0 0,0 0-1,0 0 1,0 0 0,0 0-1,0 0 1,-1 0 0,1 0 0,0 0-1,0 0 1,0 0 0,0 0-1,-1 0 1,1 0 0,0 0 0,0 0-1,-1 1 45,-1-1 0,1 1 0,0 0 1,0 0-1,0 0 0,0 1 0,1-1 0,-1 0 0,0 0 0,0 0 0,0 3 0,-8 14 234,2 0 1,0 1-1,1 0 0,1 1 1,0-1-1,-2 36 0,5-24-76,1 0 0,2-1 0,8 52-1,-6-62-163,1-1-1,1 0 0,0-1 0,1 1 1,2-1-1,9 18 0,-14-29-169,1-1 0,0 0 0,0 0 0,1 0 0,0 0 0,0 0 0,0-1 0,1 0 0,0 0 0,0-1 0,0 0-1,0 0 1,1 0 0,-1-1 0,1 1 0,0-2 0,0 1 0,11 2 0,-15-5 221,0 1 0,1-1 1,-1 0-1,0 0 0,0 0 0,0 0 0,1 0 1,4-2-1,3-2 96,17-7 1,-27 10-197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7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9 10242,'-25'-8'4681,"9"12"-1584,-1 2-969,2 10-543,-8 8-169,7 7-608,-5 2-216,7 4-336,20 2-88,-1-7-112,13 2-24,-6-10-192,-12-10-264,18-4-864,-6-11-432,28-15 991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96 10370,'0'0'214,"0"-1"0,1 1 0,-1 0 0,0 0 0,0-1 0,0 1 0,1 0 0,-1 0 0,0-1 0,1 1 0,-1 0 0,0 0 0,1 0 0,-1-1 0,0 1 0,1 0 0,-1 0 0,0 0 0,1 0 0,-1 0 0,0 0 0,1 0 0,-1 0 0,1 0 0,0 0 0,14 3 2082,14 8-476,-24-9-1552,0 1 0,0 0 0,0 0 0,-1 0 0,1 1 0,-1-1 0,1 1 0,4 6 0,-8-8-241,0-1 0,0 1-1,0-1 1,0 1-1,0-1 1,0 1 0,0-1-1,-1 1 1,1 0 0,-1-1-1,1 1 1,-1 0-1,0-1 1,0 1 0,1 0-1,-1 0 1,0-1 0,-1 1-1,1 0 1,0 0-1,0-1 1,-1 1 0,1 0-1,-1-1 1,0 1 0,1 0-1,-1-1 1,0 1-1,0-1 1,-2 3 0,-2 2 3,0-1 1,0 0 0,0 0-1,-1-1 1,0 1 0,0-1-1,-9 4 1,-47 21 112,62-29-142,-1 0 0,1 0 1,0 0-1,-1 0 0,1 0 0,0 0 1,-1 0-1,1 1 0,0-1 0,-1 0 1,1 0-1,0 0 0,-1 1 1,1-1-1,0 0 0,0 0 0,-1 1 1,1-1-1,0 0 0,0 1 0,0-1 1,0 0-1,-1 1 0,1-1 1,0 0-1,0 1 0,0-1 0,0 0 1,0 1-1,0 0 1,0-1 0,0 1-1,1 0 1,-1-1 0,0 1 0,1-1 0,-1 1 0,1-1 0,-1 1-1,0-1 1,1 1 0,-1-1 0,1 0 0,-1 1 0,2 0 0,2 1 8,0 0 0,0 0 0,0 0 0,5 2 0,47 9 115,-41-10-26,-1 0-1,0 1 1,0 0-1,20 10 1,-32-13-62,0 0 0,1 0 0,-1 1 0,0-1-1,0 1 1,0 0 0,-1-1 0,1 1 0,2 3 0,-3-4-16,-1 0-1,1 0 1,-1 0 0,0 0-1,1 0 1,-1 0 0,0 0-1,1 0 1,-1 0 0,0 0-1,0 0 1,0 0 0,0 0 0,0 0-1,0 0 1,0 0 0,0 0-1,-1 0 1,1 0 0,0 0-1,-1 0 1,1 0 0,0 0-1,-1 0 1,1 0 0,-1 0-1,-1 1 1,0 1 13,-1 0 0,1-1 0,-1 1 0,0-1 0,0 0 0,0 1 0,0-1 0,0-1 0,-1 1 0,1 0 0,-5 1 0,-6 1 36,-22 5-1,32-8-62,-8 1-5,-10 4-514,0-2 0,-45 3 0,63-7 153,-1-1 0,1 1-1,-8-3 1,11 3 295,0 0 0,0 0 1,0-1-1,0 1 0,0-1 0,0 1 0,0-1 0,0 1 0,0-1 1,0 1-1,0-1 0,1 0 0,-1 0 0,0 1 0,1-1 0,-1 0 1,0 0-1,1 0 0,-1-1 0,0-1-20,1 0 1,-1 1-1,1-1 0,0 0 1,0 0-1,1 0 0,0-4 0</inkml:trace>
  <inkml:trace contextRef="#ctx0" brushRef="#br0" timeOffset="1">489 0 12803,'18'20'5297,"0"11"-3209,-5 3-151,-1 4-545,-5 0-400,-9 2-544,-11-4-176,-4 1-232,-15-2-304,2 2-664,4 4-440,-15 1-2513,-1 7 2569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829 41 5689,'42'-11'2789,"-42"11"-2434,1-1 1,0 1-1,0 0 0,0 0 1,0-1-1,-1 1 0,1-1 1,0 1-1,0-1 1,-1 1-1,1-1 0,0 1 1,-1-1-1,1 0 0,-1 1 1,1-1-1,0 0 1,-1 0-1,0 1 0,1-1 1,-1 0-1,1 0 0,-1 0 1,0 0-1,0 1 1,1-1-1,-1 0 0,0 0 1,0 0-1,0 0 0,0 0 1,0 0-1,0 1 1,0-1-1,-1 0 0,1 0 1,0 0-1,0 0 0,-1-1 1,-5 1 11,2 1-318,-1 1 0,1-1 0,-1 1 0,1 0 0,-6 2 0,-10 5 60,1 0 0,-31 18-1,-43 36 190,-59 62 19,6 10-168,56-49-102,90-85-47,-242 239-64,212-203-754,25-29-1213,21-22-1063,-1-4 327,-1-3 1173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29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11 7786,'-1'-1'554,"0"0"1,0 0 0,0 0 0,0 0-1,-1 0 1,1 1 0,0-1-1,-1 0 1,1 0 0,-3 0 0,3 1-426,-1 0 0,1 0 0,0 0 1,0 0-1,-1 0 0,1 0 0,0 0 1,0 1-1,-1-1 0,1 0 1,0 1-1,0-1 0,0 1 0,0-1 1,0 1-1,0 0 0,-1-1 0,1 1 1,1 0-1,-3 1 0,-4 6 239,-1-1 0,1 1-1,1 1 1,0-1 0,0 1-1,-8 17 1,1 1 159,-9 32 0,19-49-414,-3 4 107,2 0 0,0 1 1,-4 24-1,8-35-179,0-1 0,-1 1 0,1-1 0,0 1 0,1-1 0,-1 0 0,1 1 0,-1-1 0,1 1-1,0-1 1,1 0 0,-1 1 0,0-1 0,1 0 0,0 0 0,-1 0 0,1 0 0,0-1 0,1 1 0,-1 0 0,4 3 0,1-2 29,0 1 1,0-1 0,0-1 0,0 1 0,0-1-1,1 0 1,-1-1 0,1 0 0,0 0-1,8 0 1,13 1 219,41-1 0,-57-2-229,22 0 71,84-3 100,-115 2-445,0 1 0,0-1 0,1 0 0,-1 0 0,6-3 0,-7 2-260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8370,'2'-14'2899,"-1"8"-2086,0 1 0,0-1 0,0 1 0,1 0 0,-1-1 0,1 1 0,6-9 0,-7 10-342,0 3-190,0-1 0,0 0 0,0 1 0,0-1 0,0 1 0,0 0 0,3-3 0,-4 4-219,0 0 0,0 0 0,0 0 0,0 0 0,1 1 0,-1-1 0,0 0 0,0 0 0,0 0 0,0 0 0,0 1 0,0-1 0,1 0 0,-1 0 0,0 0 0,0 0 0,0 1 0,0-1 0,0 0 0,0 0 0,0 0-1,0 1 1,0-1 0,0 0 0,0 0 0,0 0 0,0 1 0,0-1 0,0 0 0,0 0 0,0 0 0,0 1 0,0-1 0,0 0 0,0 0 0,0 0 0,0 1 0,-1-1 0,1 0 0,0 0 0,0 0 0,0 1 0,-2 5 753,-2 19-481,1-7-161,1 1-1,0 36 1,11 141 279,-9-186-435,2 1-1,-1-1 1,1 1-1,7 18 1,-8-26-31,1 0 0,-1 0 1,1 0-1,0 0 0,0 0 1,0 0-1,0-1 0,0 1 1,1-1-1,-1 1 0,1-1 1,-1 0-1,1 0 0,0 0 1,0 0-1,0-1 0,0 1 1,0-1-1,5 2 0,-3-2-144,0 1-1,0-1 0,0-1 1,1 1-1,-1-1 0,0 1 0,0-1 1,0-1-1,0 1 0,0-1 1,1 0-1,-1 0 0,-1-1 1,1 1-1,0-1 0,0 0 0,0 0 1,-1-1-1,7-4 0,-2-1-231,14-15 0,-21 20 344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13019,'0'-4'5105,"7"3"-3377,2-3-127,6 0-161,2 1-312,10-6-488,2 1-168,6-1-224,2-2-72,-3 6-584,0-2-528,-5 7 584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26 8970,'-42'-17'11001,"54"24"-10674,1-1 0,0 0 0,0 0 0,0-2-1,1 1 1,0-2 0,0 0 0,0 0 0,0-1 0,20 0 0,-13-3-279,0 0 0,0-1 0,1 0 0,-2-2 1,1-1-1,26-9 0,22-12-1286,-64 25-7,-7 4 484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31 4441,'-27'-6'1201,"-20"-4"3325,42 7-2575,5 1 803,1-1 388,2 2-2198,79-4 1054,-73 5-1874,-4 0-47,-1 0 0,0 0 0,1 0 0,-1 1 0,0 0 1,1 0-1,-1 0 0,0 0 0,0 0 0,6 4 1,-9-4-57,1 0 1,-1 0-1,1 0 1,-1 1 0,1-1-1,-1 0 1,0 1-1,0-1 1,0 1-1,0-1 1,0 1 0,0 0-1,0-1 1,0 1-1,-1 0 1,1 0-1,0-1 1,-1 1 0,0 0-1,1 0 1,-1 0-1,0 0 1,0 3-1,-1 2 7,0 0-1,-1 0 0,1 0 0,-1 0 0,-1 0 0,1-1 0,-1 1 0,0-1 0,0 0 0,-8 10 0,5-7-1,-1 0-1,-1 0 1,1-1-1,-1 0 1,-18 13-1,-4-4 31,24-15-41,1 1-1,0-1 1,0 1 0,0 1 0,-6 4-1,11-8-13,0 0 0,0 0-1,0 0 1,0 0 0,0 0 0,0 0-1,0 1 1,0-1 0,-1 0 0,1 0-1,0 0 1,0 0 0,0 0-1,0 0 1,0 0 0,0 0 0,0 1-1,0-1 1,0 0 0,0 0 0,0 0-1,0 0 1,0 0 0,0 0-1,0 0 1,0 1 0,0-1 0,0 0-1,0 0 1,0 0 0,0 0 0,0 0-1,0 0 1,0 0 0,0 1-1,1-1 1,-1 0 0,0 0 0,0 0-1,0 0 1,0 0 0,0 0 0,0 0-1,0 0 1,0 0 0,0 0-1,0 1 1,1-1 0,-1 0 0,0 0-1,0 0 1,0 0 0,0 0 0,0 0-1,0 0 1,0 0 0,1 0 0,-1 0-1,0 0 1,0 0 0,0 0-1,0 0 1,0 0 0,0 0 0,0 0-1,1 0 1,-1 0 0,12 0 43,-9 0-28,264-4 633,-266 4-1558,-2 0 334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9314,'5'5'1247,"-1"1"0,-1-1 1,1 1-1,-1 0 0,0 0 0,4 10 1,8 40 1670,-14-53-2703,1 5 1,0 0 0,-1 0 0,0 0 1,-1 0-1,0 0 0,0 0 0,-2 15 1,2-23-212,0 0 0,0 1 0,0-1 0,0 0 0,0 1 0,0-1 0,0 0 0,0 1 0,0-1 1,-1 0-1,1 1 0,0-1 0,0 0 0,0 1 0,0-1 0,0 0 0,0 1 0,-1-1 1,1 0-1,0 0 0,0 1 0,-1-1 0,1 0 0,0 0 0,0 1 0,-1-1 0,1 0 0,0 0 1,0 0-1,-1 1 0,1-1 0,0 0 0,-1 0 0,1 0 0,0 0 0,-1 0 0,1 0 0,0 0 1,-1 0-1,1 0 0,0 0 0,-1 0 0,1 0 0,0 0 0,-1 0 0,0-1-24,1 0-1,0 0 0,-1 1 0,1-1 1,0 0-1,-1 0 0,1 0 0,0 0 0,0 0 1,0 0-1,0 0 0,0 0 0,0 0 1,0 0-1,1-1 0,-1-11-76,2 1-1,4-21 1,-2 14 36,-2 5 9,0 1 16,1 0 0,4-13 0,-6 23 43,0 0-1,0 1 0,1-1 1,-1 1-1,1-1 0,-1 1 1,1-1-1,0 1 0,0 0 1,0 0-1,0 0 0,0 0 1,0 0-1,3-2 0,-3 3 16,0 1 0,0-1 0,0 0 0,0 1 0,0-1 0,0 1 0,0-1 0,0 1 0,0 0 0,1 0 0,-1 0 0,0 0 0,0 0 0,0 1 0,0-1 0,0 0 0,0 1-1,0 0 1,0-1 0,0 1 0,0 0 0,1 1 0,1 0 47,0 1-1,-1-1 0,1 1 1,-1 0-1,0-1 0,0 1 1,0 1-1,-1-1 1,6 7-1,-2 3 172,0 1-1,-1 0 0,0 0 1,5 28-1,-7-27-83,1 0-1,0-1 1,1 1-1,9 16 0,-14-31-155,0 0-1,0 0 1,0 0-1,0 0 0,0 0 1,0 1-1,0-1 1,0 0-1,0 0 0,0 0 1,0 0-1,0 0 1,0 0-1,0 0 0,0 0 1,0 0-1,0 0 0,0 1 1,0-1-1,0 0 1,0 0-1,0 0 0,0 0 1,0 0-1,0 0 1,0 0-1,1 0 0,-1 0 1,0 0-1,0 0 0,0 0 1,0 0-1,0 0 1,0 0-1,0 0 0,0 0 1,0 0-1,0 0 1,0 0-1,1 1 0,-1-1 1,0 0-1,0-1 0,0 1 1,0 0-1,0 0 1,0 0-1,0 0 0,0 0 1,0 0-1,1 0 1,-1 0-1,0 0 0,0 0 1,0 0-1,0 0 1,0 0-1,0 0 0,0 0 1,0 0-1,0 0 0,0 0 1,0 0-1,0 0 1,0-1-1,0 1 0,1 0 1,-1 0-1,2-10-308,-1 5-80,3-15 121,1-4 31,1 1-1,9-24 1,-14 44 224,0-1 1,1 1-1,0-1 1,-1 1-1,1 0 1,1-1-1,-1 1 1,0 0-1,1 1 0,-1-1 1,5-3-1,-6 5 31,0 0 0,0 1 0,1-1 0,-1 0 0,0 1 0,1-1 0,-1 1 0,1-1 0,-1 1 0,1 0 0,-1-1 0,0 1 0,1 0 0,-1 0 0,1 0 0,-1 0 0,1 1 0,-1-1 0,1 0 0,-1 1 0,1-1 0,-1 0 0,0 1 0,1 0 0,-1-1 0,0 1 0,1 0 0,-1 0 0,0 0 0,0 0 0,2 1 0,1 2 77,-1 0 0,1 0 0,-1 0 0,0 0 0,0 0 0,4 8 0,11 32 389,-9-24-300,18 42-150,-27-62-109,0 1 1,0-1 0,1 1 0,-1 0 0,0-1-1,0 1 1,1-1 0,-1 0 0,1 1 0,-1-1 0,0 1-1,1-1 1,-1 1 0,1-1 0,-1 0 0,1 1 0,-1-1-1,1 0 1,-1 0 0,1 1 0,0-1-84,-1-1 0,1 1 0,-1 0 0,1 0 0,-1 0 0,1-1 0,-1 1 0,1 0 0,-1-1 0,1 1 0,-1 0 0,0-1 0,1 1 0,-1 0 0,0-1 0,1 1 0,-1-1 0,0 1 0,0-1 0,1 1 0,-1-1 0,0 1 0,0-1 0,0 1 0,0-1 0,0 1 0,1-1 0,-1 0 0,3-23-1811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0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45 5857,'-29'-35'3416,"29"34"-3227,-1 1 1,0-1-1,1 0 0,-1 0 1,0 1-1,0-1 1,0 0-1,0 1 1,0-1-1,0 1 1,0-1-1,0 1 0,0 0 1,0-1-1,0 1 1,0 0-1,0 0 1,0 0-1,0 0 0,0 0 1,0 0-1,0 0 1,0 0-1,0 0 1,0 0-1,0 1 1,0-1-1,0 0 0,0 1 1,0-1-1,0 1 1,0-1-1,0 1 1,0-1-1,0 1 1,-1 0-1,-5 3 487,-6 2 4,1 1-1,0 0 1,0 0 0,0 1-1,-17 16 1,23-18-562,0-1 1,1 1-1,0 0 1,0 1-1,0-1 1,1 1 0,0 0-1,1 0 1,-1 0-1,1 0 1,-3 13-1,4-10-57,0 1 0,1-1-1,0 1 1,1-1 0,0 1 0,1-1-1,0 1 1,1-1 0,2 11-1,-2-15-61,0 0 0,0 0 0,1 0 0,-1 0 0,1 0 0,1-1 0,-1 1 0,1-1 0,0 0 0,0 0 0,0 0 0,1-1 0,0 1 0,0-1 0,10 6 0,-7-5-213,0-2 1,0 1-1,1-1 0,-1-1 1,1 1-1,0-1 0,0-1 0,0 0 1,0 0-1,0-1 0,0 0 1,15-2-1,19-8-645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12539,'6'9'5497,"2"-4"-2769,4-1-1103,4-4-1,0-2-616,0-1-336,0-2-383,5-2-121,0-2-881,3-2-551,7-2 736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7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200 283 8898,'-3'-5'6585,"-1"-3"-1740,-15-15-2943,-20-14-1300,36 34-524,-1-1 1,0 2 0,0-1-1,0 0 1,0 1 0,-1-1-1,1 1 1,-1 1 0,1-1-1,-1 0 1,-6 0 0,8 2-56,1-1 1,0 1 0,-1 0-1,1 0 1,0 1 0,0-1-1,-1 0 1,1 1 0,0 0-1,0-1 1,0 1 0,0 0-1,0 0 1,0 0 0,0 0-1,0 0 1,0 1 0,0-1-1,1 1 1,-1-1 0,0 1 0,1-1-1,-2 4 1,-1 0-3,1 1 0,0 0 0,0 0 0,0 1 0,1-1 0,0 0 0,0 1 0,1-1 0,-2 13 0,2-6 11,1 0-1,0-1 0,0 1 0,4 17 1,-2-21-11,0 0 1,1 0 0,0 0 0,0-1-1,1 1 1,0-1 0,5 8 0,-6-12-14,0 1 0,0-1-1,0 0 1,1-1 0,0 1 0,-1-1 0,1 1 0,0-1 0,1 0 0,-1-1 0,0 1 0,1-1 0,-1 0 0,7 2 0,-5-2-8,0-1 0,0 0 0,0 0 0,1-1 0,-1 0 0,0 0 0,0 0-1,0-1 1,0 0 0,0 0 0,0 0 0,0-1 0,0 0 0,-1 0 0,1 0 0,-1-1 0,1 0 0,-1 0 0,0 0 0,6-5 0,-3 1-58,0 0 0,-1-1 1,0 1-1,0-1 1,-1-1-1,0 1 1,0-1-1,-1 0 1,0-1-1,-1 1 0,4-11 1,0-5-67,-1 1 1,-1-1-1,-2-1 1,0 1-1,-1-1 0,-2 0 1,-1 1-1,-6-52 1,5 70 156,0-1 1,-1 1-1,0-1 1,0 1-1,-1-1 1,0 1-1,-4-7 1,7 14-30,0 0 1,0-1-1,0 1 1,0 0 0,0 0-1,0 0 1,0 0 0,0 0-1,0 0 1,0 0-1,0 0 1,0 0 0,0 0-1,-1 0 1,1 0-1,0 0 1,0 0 0,0 0-1,0 0 1,0 0-1,0-1 1,0 1 0,0 0-1,0 0 1,0 0-1,0 0 1,-1 0 0,1 0-1,0 0 1,0 0-1,0 0 1,0 0 0,0 0-1,0 0 1,0 0-1,0 1 1,0-1 0,0 0-1,0 0 1,-1 0 0,1 0-1,0 0 1,0 0-1,0 0 1,0 0 0,0 0-1,0 0 1,0 0-1,0 0 1,0 0 0,0 0-1,0 0 1,0 0-1,0 0 1,0 1 0,0-1-1,0 0 1,0 0-1,0 0 1,-3 7 233,3-6-214,-4 22 190,0-1 0,2 1 0,1 0 0,0 0 0,4 28 0,24 114 99,-27-164-314,14 53 2,-12-47-86,0-1 0,1 0-1,0-1 1,0 1 0,0 0 0,6 6 0,-8-11-63,0 1 0,0-1 0,1 0 0,-1 1 0,0-1 0,1 0 0,-1 0 0,1 0 0,0 0 0,-1-1 0,1 1 0,-1 0 0,1-1 0,0 1 0,0-1 0,-1 1 0,1-1 1,0 0-1,0 0 0,0 0 0,-1 0 0,1 0 0,0 0 0,0 0 0,0-1 0,-1 1 0,1 0 0,0-1 0,-1 0 0,1 1 0,0-1 0,-1 0 0,2-1 0,25-17-1232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11971,'-5'14'5265,"-3"7"-2665,-5 14-1071,-1 6 39,2 17-592,6 0-272,7 2-352,4-4-112,9-11-128,0-6-40,9-11-72,2-8-272,7-15-576,7-4-328,2-15-552,3-10 999</inkml:trace>
  <inkml:trace contextRef="#ctx0" brushRef="#br0" timeOffset="1">396 48 10538,'0'26'5153,"-10"4"-1664,2 21-1592,2 5-137,-5 8-672,7 0-368,11-14-448,-1-5-96,6-15-120,4-8-56,-2-10-360,-2-12-288,0 0-976,8-9 568,8-16 487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3:3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0 270 13003,'6'4'5345,"7"4"-3193,8 0-351,6-1-449,5 0-376,-8-7-536,6-2-144,-6 1-264,-1-4-376,1 1-1000,-5-3-592,-2 0 1087</inkml:trace>
  <inkml:trace contextRef="#ctx0" brushRef="#br0" timeOffset="1">296 0 10522,'12'15'4745,"9"4"-1968,0 2-457,-1 8-367,2 7-345,-5 11-544,-1 7-199,-8 7-305,-7 2-120,-7-2-200,-10-5-104,-8-7-480,0-4-408,-3-14-873,6-7 193,15-9 768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2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24 5913,'-11'-2'1988,"0"2"-1,-23 1 0,28-1-1237,-5 0 1157,11-1-1880,1 1-1,-1 0 1,0 0-1,0 0 1,0 0-1,0 0 1,0 0-1,0 0 1,0 0-1,0 0 1,0 0-1,0 0 1,0 0-1,0 0 0,0 0 1,0 0-1,0 0 1,0 0-1,0 0 1,0 0-1,0 0 1,0 0-1,0 0 1,0 0-1,0 0 1,0 0-1,0 0 1,0 0-1,0-1 1,0 1-1,0 0 0,0 0 1,0 0-1,0 0 1,0 0-1,0 0 1,0 0-1,0 0 1,0 0-1,0 0 1,0 0-1,0 0 1,0 0-1,0 0 1,0 0-1,0 0 0,0 0 1,0 0-1,0 0 1,0 0-1,0 0 1,0 0-1,0 0 1,0 0-1,-1 0 1,1 0-1,0 0 1,0 0-1,0 0 1,0 0-1,0 0 1,0 0-1,0 0 0,0 0 1,0 0-1,0 0 1,0 0-1,2-1 157,-1 0-1,1 1 0,0-1 0,0 1 0,0 0 0,0-1 1,0 1-1,1 0 0,58 2 881,46-2-302,95-16-391,-193 15-826,1 0 1,-1 1-1,11 1 1,-19-1 219,0 0-1,-1 0 1,1 0-1,0 0 1,-1 1 0,1-1-1,0 0 1,-1 1-1,1-1 1,0 0 0,-1 1-1,1-1 1,-1 1 0,1-1-1,0 1 1,13 16-1907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8410,'-3'4'3953,"3"0"-1721,12 3-592,6-1-87,11-2-465,8-2-224,10-4-328,-5-6-88,1-1-176,-7-2-63,-8 5-113,-3 0-8,-9 6-905,-5 0-711,-1 0 952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1:4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8914,'33'18'7383,"0"0"-5587,7 9 101,61 53 0,-95-74-1766,1 1 0,-1 0 0,0 0 0,-1 0 0,10 16 0,-12-18-87,-1 0 1,0 0-1,0 0 1,0 0 0,-1 0-1,0 1 1,0-1-1,0 0 1,-1 0-1,1 1 1,-2 10 0,-1-5 15,0 1 0,-1-1 0,0 0 1,-1 0-1,-7 15 0,0-6-73,-23 35-1,32-52-280,-1 0-1,1 1 1,-1-1-1,0 0 0,1 0 1,-1-1-1,-1 1 0,1-1 1,0 1-1,-6 2 1,3-3-1840,5-8 954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115 302 6465,'-9'2'5031,"-8"8"-1940,5-2-1812,9-6-1145,-5 2 414,1 1 1,0 0-1,0 1 1,0-1 0,1 1-1,-1 0 1,-6 9-1,13-14-434,-1 0-1,1 0 0,-1-1 0,1 1 1,-1 0-1,0-1 0,1 1 1,-1 0-1,0-1 0,1 1 0,-1-1 1,-1 1-1,1-1-95,1 0 1,0 0 0,0 0-1,0 0 1,0 0-1,0 0 1,0 0 0,0 0-1,0 0 1,-1 0-1,1 0 1,0 0-1,0 0 1,0 0 0,0 0-1,0 0 1,0 0-1,0 0 1,0 0-1,0 0 1,0 0 0,0-1-1,-1 1 1,1 0-1,0 0 1,0 0 0,0 0-1,0 0 1,0 0-1,0 0 1,0 0-1,0 0 1,0-1 0,0 1-1,0 0 1,0 0-1,0 0 1,0 0-1,0 0 1,0 0 0,2-11 84,3-7-84,2 0-1,16-31 1,-20 42-16,7-11-3,1 0 0,1 1 1,0 0-1,1 1 0,18-18 0,77-60-2,-95 85 12,0 0 1,1 1 0,0 0-1,0 2 1,0-1 0,23-5-1,-29 8-429,-19 2-5538,-4 1 4614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95 7730,'-1'-2'239,"1"1"1,0-1 0,-1 1 0,1-1-1,0 1 1,0-1 0,0 1-1,0-1 1,0 1 0,0-1 0,0 0-1,1 1 1,-1-1 0,0 1-1,1 0 1,-1-1 0,1 1 0,0-1-1,-1 1 1,1 0 0,0-1-1,0 1 1,0 0 0,0 0 0,0 0-1,0 0 1,0 0 0,0 0-1,1 0 1,-1 0 0,2-1 0,12-6 116,0 0 0,1 1 0,-1 1 0,1 1 0,29-6 0,-36 9-210,0 1 0,1 0 0,-1 0 0,1 1-1,-1 0 1,1 1 0,18 3 0,-24-3-71,0 1 0,0-1-1,0 1 1,0-1 0,0 1 0,0 0-1,0 1 1,6 4 0,-8-5-24,0 0 1,0 0-1,0 0 1,-1 0-1,1 1 1,-1-1-1,1 1 1,-1-1-1,0 1 1,0-1 0,0 1-1,0 0 1,0 0-1,0 4 1,0-1 20,-1-1 0,0 1 0,0-1 0,0 1 0,-1-1 0,-2 11 0,-14 32 186,2-2-168,0 28-1546,14-71-11,1-3 568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9970,'-5'7'950,"0"0"0,0 1 1,1 0-1,0 0 0,0 0 0,-3 9 0,-12 55 559,10-34-1000,9-38-508,-2 8 43,0 0 0,1 0-1,-2 9 1,3-15-35,0 0-1,0 0 1,0 0 0,0 0-1,1-1 1,-1 1-1,0 0 1,1 0-1,-1 0 1,1-1 0,0 1-1,-1 0 1,1-1-1,0 1 1,0 0-1,0-1 1,0 1 0,1-1-1,1 3 1,2-1 37,-1 0 0,1 0 1,0 0-1,1-1 1,-1 1-1,0-1 0,1 0 1,-1-1-1,1 0 0,0 1 1,-1-2-1,1 1 1,0-1-1,0 0 0,-1 0 1,11-1-1,-1-2-199,0 0 0,0-1 0,-1 0 0,1-1 0,14-8 0,5-3-244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39 264 10034,'-23'-3'4473,"10"-1"-2192,10 6-65,3 0-696,4-3-383,-4 1-625,6-1-216,25-1-200,40 2-144,-31-2-824,1-2-561,0 1 825</inkml:trace>
  <inkml:trace contextRef="#ctx0" brushRef="#br0" timeOffset="1">336 1 8226,'4'5'4817,"-3"-1"144,13-3-3225,8 1-223,12-1-537,2-4-312,2 6-368,-3-3-80,-5 0-128,7 5-16,-6-5-792,-3 0-632,-9 0-1873,-7-4 1881</inkml:trace>
  <inkml:trace contextRef="#ctx0" brushRef="#br0" timeOffset="2">485 74 8842,'-7'14'3993,"7"2"-1769,5 6-95,-5 7-497,8 7-336,-2 5-592,-9-1-247,12 7-265,-9-4-56,11-5-72,1-1-88,-6-13-536,2-8-401,-8-11-1591,0-7 1584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64 6017,'31'7'3402,"-31"-7"-3326,0 0 0,0 0 1,1 0-1,-1-1 0,0 1 0,1 0 0,-1 0 0,0 0 0,0 0 0,1 0 0,-1 0 0,0 0 0,0 0 0,1-1 0,-1 1 0,0 0 0,0 0 0,0 0 1,1-1-1,-1 1 0,0 0 0,0 0 0,0 0 0,0-1 0,0 1 0,1 0 0,-1 0 0,0-1 0,0 1 0,0 0 0,0-1 0,0 1 0,0 0 0,0 0 0,0-1 1,0 1-1,0 0 0,0-1 0,-2-11 1442,2 11-1232,-1-3 5,0 1 1,0 0 0,0 0 0,-1 0-1,1 0 1,-1 0 0,1 0 0,-1 0-1,0 0 1,-3-3 0,4 5-229,-1 0 0,1 0 0,0 0 1,0 0-1,-1 0 0,1 0 0,-1 0 0,1 0 0,-1 1 1,1-1-1,-1 1 0,1-1 0,-1 1 0,0-1 0,1 1 0,-1 0 1,0 0-1,1 0 0,-1 0 0,0 0 0,1 0 0,-1 0 1,-1 1-1,-1 0-19,0 1 0,0 0 0,0 0 0,1 0 0,-1 0 0,0 0 0,1 1 0,0-1 0,0 1 0,0 0 0,0 0 0,0 0 0,1 1 0,-1-1 0,1 0 0,-3 7 0,0-1-28,0 1 1,1 0-1,1 0 1,0 0-1,-3 15 1,5-16-6,0 0 0,0 0-1,1 1 1,0-1 0,0 0 0,1 0 0,1 0 0,-1 0 0,1 0 0,1 0 0,5 13 0,-6-17-102,0-1 0,0 0-1,1 0 1,-1 0 0,1 0 0,0-1-1,0 1 1,0-1 0,1 0 0,-1 0-1,1 0 1,-1 0 0,1 0 0,0-1-1,0 0 1,0 0 0,1 0 0,-1 0-1,0-1 1,1 1 0,-1-1 0,1 0-1,0-1 1,8 1 0,-7-1-513,0 0 1,0-1-1,10-2 1,21-8-896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71 6953,'0'12'3565,"-5"22"-1,3-23-2569,1 1 0,-1 14-1,3-16-505,0 0 0,0 0 0,1 0-1,0-1 1,6 17 0,-6-20-335,0-1-1,0 0 1,1 1-1,0-1 1,0 0 0,1 0-1,0-1 1,-1 1-1,1-1 1,8 7 0,-11-10-143,1 0 0,-1 0 0,0 0 1,0-1-1,1 1 0,-1 0 1,1-1-1,-1 1 0,0-1 0,1 1 1,-1-1-1,1 0 0,-1 1 1,1-1-1,-1 0 0,1 0 0,0 0 1,-1 0-1,1-1 0,-1 1 1,1 0-1,-1-1 0,0 1 0,1-1 1,-1 1-1,1-1 0,-1 0 1,2 0-1,-1-1-73,0 1 1,0-1 0,-1 0-1,1 1 1,0-1 0,-1 0-1,1 0 1,-1 0-1,0 0 1,0-1 0,0 1-1,0 0 1,0 0 0,0-1-1,0 1 1,0-4-1,1-7-644,-1 1-1,0-1 0,-2-21 0,1 28 506,-1 0-1,0 1 0,-1-1 1,0 0-1,1 0 1,-2 1-1,1-1 0,-1 1 1,0 0-1,-5-7 0,3 5 71,0 0 0,-1 1 0,0 0-1,-12-9 1,13 12 177,1 0-1,0 0 1,0 1 0,-1-1-1,0 1 1,1 0-1,-1 1 1,0-1 0,-8-1-1,13 3-9,-1 0 0,0 0 0,0 0-1,1 0 1,-1 0 0,0 0 0,0 0-1,1 0 1,-1 0 0,0 0 0,1 0-1,-1 1 1,0-1 0,0 0 0,1 0-1,-1 1 1,0-1 0,1 0 0,-2 2-1,2-2 2,0 1 0,-1-1 0,1 0 0,0 1 0,0-1-1,-1 1 1,1-1 0,0 1 0,0-1 0,0 1 0,0-1-1,0 1 1,0-1 0,0 1 0,0 0 0,0-1 0,0 1-1,0-1 1,0 1 0,0-1 0,1 1 0,-1 1 26,1 0-1,0 0 1,0-1 0,0 1 0,0 0-1,0-1 1,0 1 0,0-1 0,1 1 0,-1-1-1,1 0 1,-1 1 0,1-1 0,1 1 0,2 0-10,0 0 0,0 0 1,1 0-1,-1-1 0,0 0 1,1 0-1,-1 0 0,11 0 1,4-2-30,24-4 0,-30 3-19,1 1 0,27 0 1,-35 1 2,0 1 0,0 0 0,-1 1 0,1-1 0,-1 1 1,10 5-1,-12-5 28,0 0 1,0 1-1,-1-1 1,1 1-1,-1 0 1,1 0-1,-1 0 1,0 0-1,-1 0 1,6 7-1,2 9 500,-1 0-1,-1 0 1,0 0-1,8 35 1,-15-49-384,1 9 461,-4-11-119,-4-6-20,5 2-467,0-1 1,0 1 0,0 0 0,1 0-1,-1-1 1,0 1 0,1 0 0,-1-1-1,1 1 1,-1-1 0,1 1 0,0-2-1,-3-9-1,2 9-7,-2-8-37,0 0-1,1-1 1,0 1 0,0 0 0,1-22 0,2 13-630,2 0 1,0 0 0,1 1 0,1-1-1,10-27 1,-4 24-1432,-2 11 945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7082,'29'17'5684,"-10"-7"-3761,25 9 0,-39-17-1720,-1 0 0,0 0 0,0 0 0,0 0 1,-1 1-1,1-1 0,0 1 0,-1 0 0,0 0 1,0 1-1,0-1 0,0 1 0,0-1 0,-1 1 1,1 0-1,-1 0 0,0 0 0,2 5 0,0 1 9,-2-6-89,0 1 0,-1-1 1,1 0-1,-1 1 0,1 5 0,-2-9-105,0-1-1,0 0 1,0 1 0,0-1-1,0 1 1,0-1 0,0 0-1,-1 1 1,1-1-1,0 0 1,0 1 0,0-1-1,0 0 1,-1 1 0,1-1-1,0 0 1,0 1-1,-1-1 1,1 0 0,0 0-1,-1 1 1,1-1 0,0 0-1,-1 0 1,1 0-1,0 1 1,-1-1 0,1 0-1,0 0 1,-1 0 0,1 0-1,0 0 1,-1 0-1,1 0 1,-1 0 0,1 0-1,0 0 1,-1 0 0,1 0-1,-1 0 1,1 0-1,0 0 1,-1 0 0,1 0-1,-1-1 1,0 1 12,-1 0 0,1 0 0,0-1 0,-1 1 0,1-1 0,-1 1 0,1-1 0,0 1 0,0-1 0,-1 0 0,-1-2 0,2 2-20,0-1 0,0 0 0,0 0-1,0 0 1,0 0 0,0 0 0,0 0 0,1 0 0,-1 0-1,1 0 1,0-3 0,-1-26 53,1 29-62,2-25-659,1 0 1,2 0-1,0 1 1,17-49-1,-21 72 285,0 0 0,0 0 0,0 0 1,1 0-1,-1 0 0,1 0 0,0 1 0,-1-1 0,1 1 0,0-1 0,1 1 0,2-3 0,-5 5 275,1 0 0,0-1 0,-1 1-1,1 0 1,0 0 0,-1 0-1,1 0 1,0 0 0,-1 0-1,1 0 1,0 0 0,-1 0 0,2 0-1,-1 0 46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5177,'3'-1'756,"0"-1"1,1 0-1,-1 1 0,0-2 0,0 1 1,0 0-1,0-1 0,3-3 0,20-25 217,-25 29-834,6-7 55,-1 0 1,-1 0 0,1-1-1,-2 0 1,1 0-1,-1 0 1,-1 0 0,0-1-1,0 0 1,-1 1-1,2-21 1,-4 30-136,0-1 0,0 0 0,0 1 0,0-1 0,0 0 0,-1 1 0,1-1 0,0 0-1,-1 1 1,1-1 0,-1 0 0,0 1 0,1-1 0,-1 1 0,0-1 0,0 1 0,0 0 0,0-1 0,0 1 0,0 0 0,0 0 0,-1-1 0,1 1 0,0 0 0,-1 0 0,1 1 0,-1-1-1,1 0 1,-1 0 0,1 1 0,-1-1 0,0 1 0,1-1 0,-1 1 0,0 0 0,1-1 0,-1 1 0,0 0 0,-1 0 0,0 0 25,1 1-1,0-1 1,-1 1 0,1-1 0,-1 1 0,1 0 0,0-1 0,0 1-1,-1 0 1,1 1 0,0-1 0,0 0 0,0 1 0,0-1-1,0 1 1,-2 2 0,1 0 16,1-1 0,0 0 0,0 1 1,0-1-1,0 1 0,1 0 0,-1-1 0,1 1 0,-1 6 0,0 1 36,1 0-1,0 0 0,1 1 1,0-1-1,1 0 0,3 17 1,-3-23-125,0 1 1,0-1 0,1-1-1,-1 1 1,1 0-1,4 7 1,-5-11-94,0 1 0,0-1 0,1 1 1,-1-1-1,0 1 0,1-1 0,-1 0 0,1 1 0,-1-1 1,1 0-1,0 0 0,-1 0 0,1 0 0,0-1 0,0 1 0,0 0 1,0-1-1,0 0 0,0 1 0,3-1 0,22-2-1862,6-5 727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8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 9410,'0'0'247,"0"-1"0,-1 1-1,1 0 1,-1-1 0,1 1 0,0 0 0,-1 0-1,1-1 1,-1 1 0,1 0 0,-1 0-1,1 0 1,-1 0 0,1 0 0,-1 0 0,1 0-1,-1-1 1,1 1 0,-1 1 0,1-1 0,-1 0-1,1 0 1,-1 0 0,-1 1 77,1-1 1,-1 1-1,1-1 0,-1 1 1,1 0-1,0 0 0,-3 2 1,0 0 276,0 1-1,1 0 1,-7 8 0,6-7-292,1 1-1,-1-1 1,1 1-1,1 0 1,-1 0-1,1 0 1,0 0-1,-2 12 1,4-15-271,-1 0 0,1 0-1,0 0 1,1 0 0,-1 0 0,0-1 0,1 1-1,-1 0 1,1 0 0,0 0 0,0 0-1,0-1 1,0 1 0,1 0 0,-1-1 0,1 1-1,0-1 1,-1 0 0,1 0 0,0 1 0,0-1-1,3 2 1,12 8 56,1 0 1,32 17-1,-30-19-9,-19-9-74,0-1 0,0 1 0,0-1 0,0 1 0,0 0 0,0-1 0,0 1 0,0 0-1,0 0 1,-1 0 0,1-1 0,0 1 0,-1 0 0,2 2 0,-2-3-3,0 1 0,0-1 0,0 0-1,0 1 1,0-1 0,0 1 0,0-1 0,0 1 0,0-1-1,0 1 1,0-1 0,0 0 0,0 1 0,-1-1 0,1 1 0,0-1-1,0 0 1,0 1 0,-1-1 0,1 1 0,0-1 0,-1 0 0,1 1-1,-1-1 1,-1 2 15,-1 0 0,1 0 0,-1-1 0,0 1 0,1-1 0,-1 0 0,0 0 0,-5 1 0,-7 2-100,-23 1 0,2-3-3175,36-2 3213,0 0 0,0 0 0,0 0 0,0 0 0,0 0 0,0 0 0,0 0-1,0-1 1,0 1 0,0 0 0,0 0 0,0 0 0,0 0 0,0 0 0,0 0 0,0 0 0,0 0 0,0 0 0,0 0 0,0 0 0,0 0 0,0 0 0,0 0 0,0 0-1,0 0 1,0 0 0,0 0 0,0 0 0,0 0 0,0 0 0,0 0 0,0 0 0,0 0 0,0 0 0,0 0 0,0 0 0,0 0 0,0 0 0,0-1 0,0 1-1,0 0 1,0 0 0,0 0 0,0 0 0,0 0 0,0 0 0,0 0 0,0 0 0,0 0 0,0 0 0,0 0 0,0 0 0,0 0 0,0 0 0,0 0 0,-1 0 0,1 0-1,0 0 1,6-5-1310</inkml:trace>
  <inkml:trace contextRef="#ctx0" brushRef="#br0" timeOffset="1">278 57 8858,'16'20'4169,"-15"5"-1401,3 1-671,-2 12-257,-1 8-327,4 5-593,-3 5-240,-1 0-416,3-5-112,1-9-96,7-4-32,-1-17-400,0-6-368,-10-17-1097,-2-10-951,1-14 1744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9426,'21'-3'4641,"-2"2"-2040,6 1-729,2 4-296,-5-2-607,0 5-137,2 4-240,-7 1-128,-8 3-176,-2 3-72,-17 2-80,-11 0-24,4 0-80,0-3-136,2-2-480,12 2-416,-1-5-1281,2-3 1417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0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57 195 6481,'0'13'2278,"1"51"5646,4-3-3860,-5-57-3906,1 1 0,0-1 0,0 0 0,0 0 0,1 0 0,0 0 0,-1-1 0,1 1 1,1 0-1,-1-1 0,0 1 0,1-1 0,5 6 0,-7-8-145,1 0 0,0 0 1,-1 1-1,1-1 0,0 0 0,0 0 1,0-1-1,-1 1 0,1 0 1,0-1-1,0 1 0,0-1 0,0 0 1,0 1-1,0-1 0,0 0 1,0 0-1,0 0 0,0-1 0,0 1 1,0 0-1,0-1 0,0 1 1,0-1-1,0 0 0,0 0 0,0 1 1,0-1-1,-1 0 0,3-2 1,-1 1-50,-1 1 0,1-1 0,-1 0 1,1 0-1,-1-1 0,0 1 1,0 0-1,0-1 0,0 1 0,0-1 1,3-5-1,-4 5-121,-1 0 0,1 0 1,0 0-1,-1 0 0,0 0 0,1 0 0,-1 0 1,-1 0-1,1 0 0,0 0 0,-1 0 0,1 0 1,-1 0-1,-2-5 0,1 2 84,0 1-1,-1 0 0,0-1 1,0 1-1,0 0 1,0 0-1,-1 0 1,0 1-1,0-1 1,-1 1-1,1 0 0,-1 0 1,0 1-1,-7-6 1,7 7 76,0-1 1,0 1-1,-1 0 0,1 0 1,0 0-1,-1 1 1,1-1-1,-1 1 0,0 1 1,1-1-1,-1 1 1,1 0-1,-1 0 0,0 1 1,1 0-1,-9 1 1,13-1 11,0-1 1,1 0-1,-1 0 1,0 1-1,0-1 1,0 0 0,0 1-1,0-1 1,1 1-1,-1-1 1,0 1-1,0-1 1,1 1 0,-1 0-1,0-1 1,1 1-1,-1 0 1,1 0-1,-1-1 1,1 1 0,-1 0-1,1 1 1,-1-2 1,2 1 1,-1 0 0,0-1-1,0 1 1,0 0-1,0-1 1,0 1 0,0 0-1,1-1 1,-1 1 0,0-1-1,1 1 1,-1-1-1,0 1 1,1 0 0,-1-1-1,1 1 1,-1-1-1,1 1 1,-1-1 0,1 0-1,-1 1 1,1-1 0,-1 0-1,1 1 1,-1-1-1,1 0 1,0 1 0,0-1-1,4 2 57,0-1-1,-1 1 1,1-1-1,0 0 0,-1 0 1,10 0-1,31-3 65,-12 0-95,-15 2 16,0 1 0,23 3 0,-36-3-27,-1 0 1,1 0 0,-1 0-1,1 1 1,-1-1-1,0 1 1,0 0-1,1 1 1,-1-1 0,-1 1-1,1-1 1,0 1-1,-1 0 1,5 5 0,-6-5-9,0-1 0,-1 1 0,0-1-1,0 1 1,1 0 0,-2-1 0,1 1 0,0 0 0,0 0 0,-1-1 0,0 1 0,1 0 0,-1 0 0,0 0 0,0 0 0,-1 0 0,1-1 0,-1 1 0,1 0 0,-1 0 0,0-1 0,0 1 0,0 0 0,0-1 0,-3 5-1,-1 0-8,0 0-1,-11 11 0,16-17-19,0-1 0,0 0 0,0 0 0,-1 0 0,1 0 0,0 1 0,0-1 0,0 0 0,-1 0 0,1 0 0,0 0 0,0 0 0,0 1 0,-1-1-1,1 0 1,0 0 0,0 0 0,0 0 0,-1 0 0,1 0 0,0 0 0,0 0 0,-1 0 0,1 0 0,0 0 0,0 0 0,0 0 0,-1 0 0,1 0 0,0 0 0,0 0 0,-1 0 0,1 0 0,0 0 0,0-1 0,0 1 0,-1 0 0,1 0-1,0 0 1,0 0 0,0 0 0,-1-1 0,1 1 0,0 0 0,0 0 0,0 0 0,0 0 0,0-1 0,0 1 0,-1 0 0,1 0 0,0-1 0,0 1 0,0 0 0,0 0 0,0 0 0,0-1 0,0 1 0,0 0 0,0 0 0,0-1-1,0 1 1,0 0 0,0-1 0,1-17-504,-1 13 393,1 1 1,1-1-1,-1 1 1,0-1-1,1 1 1,4-8-1,-5 10 110,0 1 0,0-1 0,1 1 0,-1-1 0,0 1-1,1-1 1,-1 1 0,1 0 0,-1-1 0,1 1-1,0 0 1,0 0 0,-1 0 0,1 0 0,0 1 0,0-1-1,0 0 1,3 0 0,12-1 48,20 1 0,15 4-3506,51 17-7236,-91-18 9090,18 3 0,-26-5 1575,0 0 1,-1 0 0,1 0-1,-1 0 1,1 0 0,-1-1-1,1 0 1,-1 0 0,7-2-1,-10 3 132,0 0 0,1-1-1,-1 1 1,1-1 0,-1 1-1,1 0 1,-1-1-1,0 1 1,1-1 0,-1 1-1,0-1 1,1 1 0,-1-1-1,0 1 1,0-1 0,0 1-1,1-1 1,-1 1-1,0-1 1,0 1 0,0-1-1,0 1 1,0-2 0,-2-15 1435,0 10-949,0-5 198,0-1 0,-2 1 0,-4-12 0,6 19-477,0 0 0,0 0 1,-1 1-1,1-1 1,-1 1-1,0-1 0,-1 1 1,1 0-1,-7-6 1,9 9-217,0 1 1,0-1-1,1 1 1,-1-1-1,0 1 1,0 0 0,0-1-1,0 1 1,0 0-1,0-1 1,0 1-1,0 0 1,0 0-1,0 0 1,0 0 0,0 0-1,0 0 1,0 0-1,0 0 1,0 1-1,0-1 1,0 0 0,1 0-1,-1 1 1,0-1-1,0 1 1,0-1-1,0 1 1,0-1-1,1 1 1,-1 0 0,0-1-1,0 1 1,0 1-1,-3 2 267,1 0-1,0 0 1,0 0-1,-5 9 0,5-7-174,0-1-1,1 0 1,0 1-1,0 0 1,0-1-1,1 1 1,-1 0-1,2 0 1,-1 0-1,0 0 1,1 0-1,0 0 1,1 0-1,-1 0 1,1 0-1,0-1 1,1 1-1,-1 0 1,1 0-1,1-1 1,4 11-1,-5-14-161,-1 0-1,1 0 1,0 0 0,-1 0-1,1-1 1,0 1 0,0-1-1,0 1 1,0-1 0,1 1-1,-1-1 1,0 0 0,0 0-1,1 0 1,-1-1 0,1 1-1,-1 0 1,1-1-1,-1 0 1,1 1 0,-1-1-1,1 0 1,-1 0 0,1-1-1,-1 1 1,1 0 0,-1-1-1,1 0 1,3-1 0,1-2-117,-1 0 0,1-1 0,-1 0 0,-1 0 1,1 0-1,-1-1 0,1 0 0,-2 0 0,1 0 0,5-11 1,-2 3-190,-1 0 0,0-1 0,-2 1 1,6-23-1,-5 13 191,-2-2 1,-1 1-1,-1 0 1,-2-1-1,-1-27 1,1 50 174,-1-1-1,1 0 1,0 1 0,-1-1-1,0 0 1,0 1-1,0-1 1,-3-5 0,4 9-63,0 0-1,0-1 1,0 1 0,0 0 0,0 0 0,0 0-1,0 0 1,0 0 0,0-1 0,0 1 0,0 0 0,-1 0-1,1 0 1,0 0 0,0 0 0,0 0 0,0 0-1,0-1 1,0 1 0,0 0 0,-1 0 0,1 0 0,0 0-1,0 0 1,0 0 0,0 0 0,0 0 0,-1 0 0,1 0-1,0 0 1,0 0 0,0 0 0,0 0 0,0 0-1,-1 0 1,1 0 0,0 0 0,0 0 0,0 0 0,0 0-1,0 0 1,-1 0 0,1 0 0,0 0 0,0 0-1,0 0 1,0 0 0,0 0 0,-1 1 0,1-1 0,0 0-1,0 0 1,0 0 0,-4 9 510,1 1-230,1 1-1,1-1 0,0 1 0,0 0 0,2 21 0,-1-12 8,1 2 11,0-1-1,2 1 0,5 25 0,-4-35-269,-1 1 1,2-1 0,-1 0-1,2 0 1,0 0 0,13 18-1,-17-26-229,1 0-1,0 0 0,0-1 1,0 0-1,1 1 1,-1-1-1,1 0 1,6 3-1,6 3-481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49 5017,'-1'-16'3289,"-1"1"-121,1 3-999,0 7-121,1 5-447,0 6-201,-2-6-400,1 19-184,1 55-376,-1-26-159,1 0-201,0-5-144,5-3-673,4-7-575,-1-12 776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8898,'13'0'6132,"-1"1"-3316,22 0-1715,-7-5-705,35-9 0,11-2-195,-68 15-197,36-4 27,-37 4-29,0 0 0,-1 0-1,1 1 1,0-1-1,0 1 1,0 0 0,7 3-1,-10-4 1,0 1-1,0 0 1,0-1-1,0 1 1,-1 0-1,1 0 0,0-1 1,0 1-1,0 0 1,-1 0-1,1 0 1,0 0-1,-1 0 1,1 0-1,-1 0 1,1 0-1,-1 1 0,0-1 1,0 0-1,1 0 1,-1 0-1,0 0 1,0 0-1,0 3 1,0 3 19,-1 0 1,0 0 0,-2 9 0,0 2 38,3-16-27,0 1 0,0-1-1,0 1 1,0-1 0,0 1-1,0-1 1,1 1 0,0-1-1,-1 1 1,1-1 0,0 0-1,0 1 1,0-1 0,0 0-1,1 0 1,-1 0 0,0 0-1,1 0 1,0 0 0,3 3-1,-2-3 2,0 0 0,0 0 0,0 0 0,0 0 0,1-1 0,-1 1 0,1-1 0,-1 0 0,1 0 0,0 0 0,-1 0 0,1-1 0,5 1 0,-5-2-20,1 1 0,0-1 0,-1 0 0,1 0 0,-1 0 0,1-1 0,-1 1 0,0-1 0,1 0 0,-1 0 0,0-1 1,0 1-1,-1-1 0,1 0 0,-1 0 0,1 0 0,-1-1 0,4-4 0,-3 3-3,0 1 1,-1-1-1,0 0 1,0 0 0,0 0-1,-1-1 1,0 1-1,0 0 1,0-1-1,0 0 1,-1 1-1,0-1 1,0 0-1,-1-7 1,0 10-6,0 0-1,0-1 1,-1 1 0,0 0 0,0 0-1,0 0 1,0 0 0,0 0-1,0 1 1,-1-1 0,0 0-1,1 1 1,-1-1 0,0 1 0,0-1-1,-4-3 1,2 3 18,1 1 0,-1-1 0,0 1-1,0 0 1,0-1 0,0 2 0,-1-1 0,1 1 0,0-1 0,-9 0 0,7 1-56,1 0 1,-1 1 0,1 0-1,-1 0 1,1 1-1,-1-1 1,1 1 0,-11 3-1,13-3-77,-1 1-1,1-1 0,0 1 0,0-1 1,0 1-1,0 0 0,0 0 0,0 1 1,0-1-1,0 1 0,1-1 0,0 1 1,-4 5-1,5-7-30,0 1 0,0-1 0,0 1 0,0-1 0,1 1 1,-1-1-1,1 1 0,-1-1 0,1 1 0,-1 2 0,2-2 9,-1 1 0,0 0-1,1 0 1,0-1 0,-1 1 0,2 2-1,-2-5 127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51 8402,'-1'0'351,"1"1"0,-1-1 1,0 0-1,1 1 0,-1-1 1,1 0-1,-1 1 1,0-1-1,1 1 0,-1-1 1,1 1-1,-1-1 0,1 1 1,0-1-1,-1 1 0,1 0 1,-1-1-1,1 1 0,0 0 1,-1 0-59,1 0 1,0 1-1,0-1 1,0 0 0,0 0-1,0 1 1,0-1-1,0 0 1,0 0 0,0 2-1,2 3 132,0-1-1,0 0 1,5 10 0,-5-11-92,2 3-84,0 0 0,1 0 0,-1 0 0,1-1 0,0 0 0,1 0 0,9 8 0,-13-12-210,0 0 0,0-1 1,0 1-1,0-1 0,1 0 0,-1 0 1,0 0-1,1 0 0,-1 0 0,1 0 1,-1 0-1,1-1 0,-1 1 0,1-1 1,-1 0-1,1 0 0,0 0 1,-1 0-1,1 0 0,-1-1 0,1 1 1,-1-1-1,1 1 0,-1-1 0,1 0 1,-1 0-1,4-2 0,-4 2-23,0-1 0,-1 1 0,1-1 0,-1 0 0,1 1 0,-1-1 0,1 0 0,-1 0 0,0 0 0,0 0 0,0 0 0,2-4 0,7-30 21,-3 10-261,-2 15-300,-1 0 0,2 1-1,0-1 1,0 1 0,8-9-1,2 2-311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10570,'13'-3'4521,"-1"-1"-2544,6 4-233,12 3-712,-1 2-312,15 3-416,-7-2-208,-6-2-904,-7 2-800,-15 12 976</inkml:trace>
  <inkml:trace contextRef="#ctx0" brushRef="#br0" timeOffset="0.99">48 191 7730,'-10'10'3856,"12"1"-911,-2 1-792,18-5-353,-1-2-384,16-2-616,9-2-207,-3-1-265,1-1-56,-8-3-752,-4-3-2409,-9-4 2041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1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37 145 8010,'0'0'205,"0"0"0,1 0 0,-1 0 0,0 0 0,0 0 0,1 0 1,-1 0-1,0 0 0,0 0 0,1 0 0,-1 0 0,0 0 0,0 0 0,1 0 0,-1 0 1,0 0-1,0 0 0,1-1 0,-1 1 0,0 0 0,0 0 0,0 0 0,0 0 0,1-1 1,-1 1-1,0 0 0,0-1 5,0 1 1,0 0-1,0 0 1,0 0-1,0 0 0,-1-1 1,1 1-1,0 0 1,0 0-1,0 0 1,0 0-1,0 0 1,-1-1-1,1 1 0,0 0 1,0 0-1,0 0 1,-1 0-1,1 0 1,0 0-1,0 0 1,0 0-1,-1 0 0,1 0 1,0 0-1,0 0 1,-1 0-1,1 0 1,0 0-1,0 0 0,0 0 1,-1 0-1,1 2 616,0 3-545,0-2-198,0-1 0,0 1 1,0 0-1,0-1 0,1 1 1,-1 0-1,1-1 0,0 1 1,0-1-1,0 1 0,0-1 1,2 5-1,-3-7-78,3 5 31,0-1 1,0 1-1,0-1 1,1 1-1,3 3 1,-6-7-30,1 0 1,-1 0 0,0 0-1,0 0 1,1 0-1,-1 0 1,0-1-1,1 1 1,-1 0-1,1-1 1,-1 1-1,1-1 1,-1 1-1,1-1 1,-1 0 0,1 0-1,0 0 1,-1 1-1,1-2 1,-1 1-1,1 0 1,-1 0-1,1 0 1,0-1-1,-1 1 1,1-1-1,1 0 1,1-1-3,-1-1 0,1 1-1,-1-1 1,0 0 0,0 1 0,0-1 0,0-1 0,-1 1-1,1 0 1,-1-1 0,0 1 0,0-1 0,0 0-1,3-7 1,-3 3 3,1 1 0,-1-1 0,-1 1 0,0-1 0,0 0 0,0 0 0,-1-8 0,0 11-2,-1 1 0,0-1 0,1 1 0,-1-1 0,-1 1 1,1 0-1,-1 0 0,1 0 0,-1 0 0,0 0 0,-1 0 0,1 0 0,-1 0 0,0 1 0,0-1 1,0 1-1,0 0 0,0 0 0,-1 0 0,1 1 0,-1-1 0,0 1 0,0 0 0,0 0 1,0 0-1,0 0 0,0 1 0,-1-1 0,1 1 0,0 0 0,-1 1 0,-4-1 0,6 1-26,1 0 0,-1 0-1,0 1 1,1-1-1,-1 1 1,0 0 0,1 0-1,-1 0 1,1 0-1,0 0 1,-1 1 0,1-1-1,0 1 1,0-1-1,-1 1 1,1 0 0,1 0-1,-1 0 1,0 0 0,0 0-1,1 0 1,-1 0-1,1 1 1,0-1 0,-1 1-1,1 2 1,-2 1-294,1 0 0,0 0-1,1 0 1,0 0 0,0 1 0,0-1 0,1 1 0,-1-1 0,3 13 0,-1-12-1069,1 0 0,3 10 0,-5-17 1382,11 31-2337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2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9018,'-4'15'4793,"-2"2"-944,-2 15-2289,0 9-152,-4 8-655,6 2-265,6-6-272,1-5-96,10-12-312,-1-7-264,5-10-793,0-6-1839,1-10 2047</inkml:trace>
  <inkml:trace contextRef="#ctx0" brushRef="#br0" timeOffset="1">208 31 10610,'4'30'4553,"-8"11"-2088,0 8-809,0 8-200,2 6-295,4-10-545,4-8-176,7-14-280,0-11-80,4-11-456,1-9-376,0-14-1129,-6-8-1167,-12-3 1927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8754,'0'17'4017,"8"-2"-1537,5-2-727,9-2-273,2 2-368,6-1-552,5-3-200,7 2-736,4-5-488,-5-3-1120,0-2-721,-10 2-1480,-3-2 2529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56 3977,'0'0'2396,"0"-1"3702,-1-4-2831,-1 3-3042,1 1 0,0-1 0,-1 1 0,1 0 0,-1-1 0,1 1 0,-1 0 0,0 0 0,1 0 0,-1 0 0,0 0 0,0 1 0,0-1 0,0 0 0,0 1 0,0-1 0,1 1 0,-4 0 0,2-1-142,1 1 0,-1 0-1,1 0 1,-1 1 0,0-1 0,1 0 0,0 1 0,-1-1 0,1 1-1,-1 0 1,-3 2 0,4-2-36,1 0 1,0 0-1,0 1 0,0-1 0,0 0 1,0 0-1,0 1 0,0-1 0,0 1 0,0-1 1,1 1-1,-2 1 0,-4 22 400,3-15-266,2-5-90,-2 6 95,1-1 1,0 0 0,-1 17-1,2-25-165,1 0 0,0 0-1,0 0 1,0 0 0,0-1 0,1 1 0,-1 0-1,0 0 1,1 0 0,0 0 0,-1-1-1,1 1 1,0 0 0,0-1 0,-1 1-1,1 0 1,1-1 0,-1 1 0,0-1 0,0 0-1,1 1 1,-1-1 0,0 0 0,1 0-1,-1 0 1,1 0 0,3 2 0,-4-3-24,0 0 0,0 0-1,0 1 1,0-1 0,0 0 0,0 0 0,0 0 0,0 0 0,0 0 0,0 0 0,0 0 0,0-1-1,0 1 1,0 0 0,0-1 0,0 1 0,0 0 0,0-1 0,0 1 0,0-1 0,0 0 0,1 0-1,2-3-76,0 1-1,-1-1 1,6-7-1,-3 3-35,38-51-428,-43 58 547,-1 1-1,1-1 1,0 0-1,-1 0 1,1 0 0,0 1-1,0-1 1,0 0-1,-1 1 1,1-1-1,0 1 1,0-1-1,0 1 1,0-1 0,0 1-1,0 0 1,0 0-1,0-1 1,2 1-1,-2 0 8,0 0 0,0 1-1,-1-1 1,1 0-1,0 1 1,0-1 0,0 1-1,-1-1 1,1 1-1,0-1 1,-1 1 0,1 0-1,0-1 1,-1 1 0,1 0-1,-1 0 1,1-1-1,-1 1 1,1 0 0,-1 0-1,1 1 1,6 14 222,5 19 1,2 5-749,-7-26-1089,-6-14 1390,0 1-1,-1-1 1,1 0-1,0 1 0,-1-1 1,1 0-1,0 1 1,-1-1-1,1 0 1,0 0-1,0 0 0,-1 0 1,1 0-1,0 0 1,0 0-1,-1 0 1,2 0-1,10-1-1170</inkml:trace>
  <inkml:trace contextRef="#ctx0" brushRef="#br0" timeOffset="1">293 217 4969,'39'-12'2959,"-37"11"-2662,1 0-1,-1 0 0,0 0 0,-1 0 0,1 0 0,0 0 1,0-1-1,0 1 0,-1-1 0,1 1 0,-1-1 0,1 0 1,-1 0-1,0 1 0,0-1 0,2-3 0,-1 0 191,0 0 0,-1-1 0,1 1 0,0-9 0,0 7-109,-1 0 0,-1-1 0,0 1 0,0 0 1,0-1-1,-1 1 0,-3-15 0,3 18-274,-1 0-1,1-1 1,-1 1 0,0 0 0,-1 0-1,1 0 1,-1 0 0,1 1-1,-1-1 1,0 0 0,-1 1 0,1 0-1,-7-5 1,8 6-78,0 1 0,1 0 1,-1 0-1,0 0 0,0 0 0,0 0 0,0 1 1,0-1-1,0 0 0,1 1 0,-2 0 1,1-1-1,0 1 0,0 0 0,0 0 0,0 0 1,0 0-1,-2 1 0,2-1 4,0 1 0,0 0 0,0 0 0,1 0-1,-1 0 1,0 0 0,1 0 0,-1 0 0,1 1 0,-1-1 0,1 1-1,0-1 1,-1 1 0,1-1 0,0 1 0,0 0 0,0-1 0,-1 4-1,-1 4 83,0 0-1,0 0 0,1 0 0,0 0 0,1 0 0,0 0 0,0 14 0,7 65 505,-6-87-614,5 38 405,15 56-1,19 36 689,-31-106-817,-6-19-195,-1 0 0,1 0 0,-1 0 0,-1 0-1,1 11 1,-1-16-81,0 0-1,0 0 1,0 0-1,0 0 0,0 0 1,0 0-1,0 0 1,-1 0-1,1 0 0,-1 0 1,1 0-1,0 0 1,-1 0-1,1 0 0,-1-1 1,0 1-1,1 0 1,-1 0-1,0 0 0,1-1 1,-1 1-1,0 0 1,0-1-1,0 1 0,0-1 1,0 1-1,0-1 1,1 1-1,-1-1 0,0 0 1,0 1-1,0-1 1,0 0-1,0 0 0,0 0 1,0 0-1,-1 0 1,1 0-1,0 0 0,0 0 1,0 0-1,-1-1 1,-3 0-162,1 0 0,-1-1 1,1 1-1,0-1 0,-1 0 1,1-1-1,0 1 1,0-1-1,1 1 0,-1-1 1,-5-6-1,4 5 196,0-1 1,1 0-1,0-1 1,0 1-1,0-1 1,1 1-1,-5-11 0,7 11 55,-1-1 0,1 0 0,0 1 0,0-10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9114,'10'-7'1765,"0"0"0,1 0 0,0 1 0,17-6 0,-12 5-130,19-12-1,-29 16-1454,-1-1 0,-1 0 0,1 0 0,0 0 0,-1 0 0,0 0 0,6-9 0,-5 6-155,-1-1 0,0 0 1,0 0-1,0 0 0,-1 0 1,-1 0-1,1-1 0,-1 1 1,1-16-1,-3 23-25,0 0-1,0 1 1,0-1-1,0 0 1,0 0 0,0 1-1,0-1 1,0 0 0,-1 1-1,1-1 1,0 0 0,-1 1-1,1-1 1,0 0-1,-1 1 1,1-1 0,-1 0-1,1 1 1,-1-1 0,1 1-1,-1-1 1,1 1 0,-1-1-1,0 1 1,1 0-1,-1-1 1,1 1 0,-1 0-1,0-1 1,0 1 0,1 0-1,-2 0 1,0-1-2,-1 1 1,0 0-1,0 0 1,1 0-1,-1 0 1,0 0-1,-3 1 1,1 1 7,-1 0-1,0 0 1,1 0 0,0 1 0,0 0 0,0 0-1,0 0 1,0 1 0,0-1 0,1 1 0,-1 0-1,1 1 1,0-1 0,1 1 0,-1-1 0,1 1-1,-3 6 1,0 0 26,0 0 1,1 0-1,1 0 0,-1 1 0,2-1 0,0 1 0,-2 18 0,4-21-16,0 0 0,1 0-1,0 0 1,1 0 0,1 9-1,-1-16-43,-1 1 0,1-1 0,-1 1 0,1-1 0,0 1 0,0-1 0,0 1 0,0-1 0,1 0 0,-1 0 0,0 1 0,1-1 0,0 0 0,-1 0 0,1-1 0,0 1 0,0 0 0,0-1 0,0 1 0,1-1 0,3 3 0,-2-3-167,0 0 1,0 0 0,0-1-1,1 1 1,-1-1 0,0 0 0,1 0-1,-1 0 1,0 0 0,1-1 0,5-1-1,25-9-697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1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11018,'-3'3'956,"0"-1"0,0 1-1,1-1 1,-1 1 0,1 0-1,-1 0 1,1 0 0,-3 6 0,2-4-341,1 0 1,0 0-1,0 0 1,1 0-1,-3 11 1,4-12-479,-1 0 1,1 1-1,0-1 1,0 0-1,0 1 1,0-1-1,1 0 1,0 0-1,0 1 1,0-1-1,0 0 1,0 0 0,1 0-1,0 0 1,0 0-1,0-1 1,4 6-1,24 21 746,7 8-96,-36-37-763,0 0 0,0 0 0,-1 0 1,1 0-1,0 0 0,-1 0 0,1 1 0,-1-1 1,1 0-1,-1 0 0,1 0 0,-1 1 0,0 1 1,0-3-12,0 1 0,0 0 0,0 0 0,0-1 0,-1 1 0,1 0 0,0 0 0,-1-1 0,1 1 0,-1 0 0,1-1 0,-1 1 0,1-1 0,-1 1 0,1 0 0,-1-1 0,1 1 0,-1-1 0,0 0 0,1 1 0,-1-1 0,0 1 0,1-1 0,-2 0 0,-9 5 13,0-2-1,0 0 1,0 0 0,0-1-1,-16 2 1,-23 4-763,-13 12-1488,47-15 1611,-20 7-297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2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5737,'1'-5'9649,"2"12"-7603,28 87 10,-29-85-1924,-1 0 0,1-1 0,-2 1 0,0 0 1,0 0-1,0 0 0,-4 16 0,1-3 77,-1 51 573,7 125 0,-3-184-716,-1-11-30,1 0-1,0 0 1,0 0-1,0 0 1,1-1 0,-1 1-1,1 3 1,2-3 127,6-2 527,117 6 300,-27-4 64,29 2 275,-123-5-1258,0 0-1,0 1 1,0 0-1,0 0 1,0 0-1,7 3 1,-11-2 544,-5-1-1905,-3 1-3597,7-2 3995,-2 0-463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7282,'7'-16'1236,"-4"10"-398,-1 0-1,1 0 1,-1 0-1,1-9 0,-3 15-750,0-1-1,0 1 0,0-1 0,1 1 1,-1-1-1,0 1 0,0-1 0,0 1 1,0 0-1,0-1 0,1 1 0,-1-1 1,0 1-1,0 0 0,1-1 0,-1 1 1,0 0-1,1-1 0,-1 1 0,0 0 1,1 0-1,-1-1 0,1 1 0,-1 0 1,0 0-1,1-1 0,-1 1 0,1 0 1,-1 0-1,1 0 0,-1 0 0,0 0 1,1 0-1,-1 0 0,1 0 0,-1 0 1,1 0-1,-1 0 0,1 0 0,-1 0 1,0 0-1,1 0 0,-1 0 0,1 1 1,-1-1-1,1 0 0,-1 0 0,0 0 1,1 1-1,-1-1 0,0 0 0,1 1 1,-1-1-1,0 0 0,1 1 0,-1-1 1,1 1-1,2 5 346,0 1-1,0 0 1,-1 0 0,1 0 0,1 11 0,-4-17-404,8 39 1187,5 59-1,-5 44 106,-1-11-549,-5-107-666,-2-12-35,1 0-1,5 20 1,-6-32-66,2 10 38,-2-7-31,-3-4-21,1-2 0,1 0-1,-1 0 1,1 0-1,0 0 1,0 0 0,0 0-1,0 0 1,0 0 0,0 0-1,1-1 1,-1 1-1,1 0 1,0 0 0,-1-1-1,1 1 1,0 0-1,1-5 1,0-5-47,0 0-1,4-12 1,-5 23 55,3-14-33,2 0 0,-1 0 0,2 1 0,0-1 0,1 1 0,0 1 0,12-17 0,-18 28 35,0 0 1,1 0 0,0 0-1,-1 1 1,1-1 0,0 0-1,0 1 1,0 0 0,0-1-1,0 1 1,0 0 0,0 0-1,0 0 1,4-1 0,-4 2 8,0-1 0,0 1 0,-1 0 0,1 0 0,0 0 0,0 0 0,0 1 0,0-1 0,-1 0 0,1 1 0,0 0 0,0-1 0,-1 1 0,1 0 0,0 0 0,-1-1 0,1 1 0,0 1 0,0 0 0,3 2 49,0 0 0,-1 1 0,0 0 0,0 0 0,0 0 0,-1 0 0,0 0 1,0 1-1,0-1 0,3 10 0,-2-3 73,-1 0 0,0 1 1,0-1-1,0 15 0,-2-9-60,-1 0 1,-1 0-1,0 0 0,-4 17 0,5-35-104,0 0 0,0 1-1,0-1 1,0 0-1,0 0 1,0 0 0,0 0-1,0 0 1,0 1-1,0-1 1,0 0 0,0 0-1,0 0 1,0 0-1,0 0 1,0 1 0,0-1-1,0 0 1,0 0-1,-1 0 1,1 0 0,0 0-1,0 0 1,0 0-1,0 1 1,0-1 0,0 0-1,0 0 1,0 0-1,-1 0 1,1 0 0,0 0-1,0 0 1,0 0-1,0 0 1,0 0 0,0 0-1,-1 1 1,1-1-1,0 0 1,0 0 0,0 0-1,0 0 1,0 0-1,-1 0 1,1 0 0,0 0-1,0-1-88,0 1-1,0-1 0,0 1 1,0-1-1,0 1 1,0 0-1,0-1 1,0 1-1,0-1 0,0 1 1,0-1-1,0 1 1,0 0-1,0-1 1,1 1-1,-1-1 0,0 1 1,0 0-1,0-1 1,1 1-1,-1 0 1,1-1-1,9-14-1115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11058,'0'0'225,"0"0"-1,1 0 0,-1 1 0,0-1 0,1 0 0,-1 0 1,0 0-1,1 1 0,-1-1 0,0 0 0,0 0 1,1 1-1,-1-1 0,0 0 0,0 0 0,1 1 1,-1-1-1,0 0 0,0 1 0,0-1 0,0 0 0,1 1 1,-1-1-1,0 0 0,0 1 0,0-1 0,0 1 1,0-1-1,0 1 0,1 15 1236,-1-16-1423,-5 94 3534,-1-10-2391,6-59-929,1 1-1,1 0 1,9 42 0,-10-59-222,2-1 1,-1 1-1,1-1 0,1 1 1,0-1-1,0 0 0,0-1 1,1 1-1,0-1 0,0 0 1,1 0-1,0 0 0,0-1 0,8 6 1,-9-8-48,-1-1 1,1-1 0,0 1-1,9 3 1,-13-5-41,1-1 0,0 1 1,-1-1-1,1 1 0,0-1 1,0 0-1,-1 0 0,1 0 1,0 0-1,0 0 0,-1 0 1,1 0-1,0 0 1,0-1-1,2 0 0,0-2-321,-1 0-1,0 1 0,0-2 0,0 1 1,-1 0-1,1-1 0,-1 1 1,3-6-1,-3 6 135,13-28-1130</inkml:trace>
  <inkml:trace contextRef="#ctx0" brushRef="#br0" timeOffset="1">3 218 10242,'-3'0'4465,"6"2"-2384,16-2-201,3 1-72,13-2-399,1-5-297,5-2-528,6-2-168,-13 2-216,4 1-8,-13 4-784,-15 1-640,6 0 784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 13363,'-5'1'5209,"3"2"-3505,5 1-319,-3-4-265,0 0-176,13 3-304,19 2-168,40-5-192,-32-4-40,9 0-80,-6-5-48,-7 7-24,-7-2-184,-16 0-744,-6 0-512,-11 2-968,-5 4 1295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33 9482,'-11'-5'2207,"6"3"-1182,-1 0 0,1 0-1,-1 0 1,-7-1-1,11 3-876,0 0 0,0 0-1,0 0 1,0 0 0,0 1 0,0-1-1,0 0 1,0 1 0,1-1 0,-1 1 0,0 0-1,0 0 1,0 0 0,0 0 0,1 0-1,-3 1 1,1 0-15,1 1 1,-1-1-1,1 0 0,0 1 0,-1 0 1,1-1-1,0 1 0,1 0 0,-1 0 1,0 0-1,-1 6 0,1-3-28,1-1 0,0 1 0,0-1 0,0 1 0,1-1 0,0 10 0,1-1-17,1-1 1,0 0 0,1 0 0,1-1-1,7 19 1,-7-22-59,0 0 0,1 0 0,0 0-1,0-1 1,1 0 0,9 10 0,-11-13-18,0-1 0,1 0 1,0 0-1,0 0 0,0-1 0,0 1 1,1-1-1,0-1 0,-1 1 1,1-1-1,8 3 0,-4-3 0,0 0 0,0-1 0,0 0 0,0 0 0,0-1 0,0-1 0,0 1 0,0-2 0,14-3 0,-17 4-10,-1-2 0,1 1 0,-1-1-1,0 1 1,0-2 0,0 1 0,-1-1-1,1 0 1,-1 0 0,0 0 0,0-1 0,0 0-1,0 0 1,7-11 0,-8 9 3,0 0-1,-1 0 1,1 0 0,-1-1-1,-1 1 1,1-1 0,-1 0-1,1-13 1,-2 15 8,-1 1 0,0 0 0,0-1 1,0 1-1,-1 0 0,0-1 0,0 1 0,0 0 0,-1 0 0,1 0 0,-1 0 0,0 0 0,-1 0 0,-3-5 1,0 2 1,0 1 1,0 0-1,-1 0 1,0 1 0,0 0-1,-1 0 1,1 0-1,-1 1 1,-1 1 0,-13-7-1,14 7-52,-1 1 0,0 0 0,0 1 0,1 0 0,-2 0 1,1 0-1,0 2 0,0-1 0,0 1 0,-17 2 0,23-2-33,0 0-1,1 1 1,-1 0 0,0-1 0,1 1 0,-1 0 0,0 1-1,1-1 1,-1 0 0,1 1 0,0-1 0,0 1 0,-1 0-1,1 0 1,0 0 0,0 0 0,0 0 0,1 0 0,-1 0-1,1 1 1,-1-1 0,1 1 0,0-1 0,-1 1-1,1-1 1,1 1 0,-1 0 0,0 3 0,1-2-9,0-1 0,0 1 1,0 0-1,2 4 0,-1-5 31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10354,'0'0'218,"0"1"1,0-1-1,0 0 0,0 1 0,0-1 1,1 0-1,-1 1 0,0-1 1,0 0-1,0 1 0,1-1 0,-1 0 1,0 0-1,0 1 0,1-1 0,-1 0 1,0 0-1,0 1 0,1-1 0,-1 0 1,0 0-1,1 0 0,-1 0 0,0 0 1,1 1-1,-1-1 0,0 0 0,1 0 1,-1 0-1,0 0 0,1 0 0,17 3 780,-11-2-285,22 7 493,-1 1 0,0 2-1,42 21 1,-10 2-687,-53-29-470,-1-1 1,0 1-1,0 0 1,-1 1-1,1-1 1,7 12-1,-11-15-37,-1 0-1,0 1 0,0-1 1,0 0-1,0 1 1,0-1-1,-1 1 0,1-1 1,-1 1-1,1 0 0,-1-1 1,0 1-1,0-1 1,0 1-1,-1 0 0,1-1 1,0 1-1,-1-1 0,0 1 1,0-1-1,-1 4 1,-2 2 25,-1 1 1,0 0 0,0-1-1,-8 9 1,6-8-13,-4 7 6,-28 33-134,26-40-370,12-9 279,0 0-1,0 1 0,0-1 0,0 1 1,1-1-1,-1 1 0,0-1 1,0 1-1,1 0 0,-1-1 0,0 1 1,1 0-1,-1-1 0,1 1 0,-2 1 1,3 0-2256,6 4 1099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11114,'4'10'4609,"7"-8"-2464,3 4-625,13 3-192,2-2-295,7-7-473,5 0-256,-2-4-536,-6 0-504,-14 0-1721,9 5 1585</inkml:trace>
  <inkml:trace contextRef="#ctx0" brushRef="#br0" timeOffset="1">67 226 11707,'12'0'4705,"10"-2"-2953,6-5 88,6 7-527,-6-9-273,-1 1-584,-3 5-192,-6-2-712,10 5-432,8 16 536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3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86 8498,'-6'-1'4557,"9"4"-841,1 2-3601,8 9 1036,0 1 0,-1 0 0,12 22 0,24 52 223,-35-64-1036,8 15 42,29 67 522,-56-132-897,1 0 1,1 0-1,1 0 0,1-1 1,2 0-1,0 1 0,2-1 1,0 0-1,7-33 0,-5 49-4,-1 0 0,1 0 0,1 1 0,0-1 0,0 1 0,1 0 0,0 0 0,0 1 0,1-1 0,10-10 0,-13 16-13,0 0 1,0 0-1,1 0 1,-1 0-1,1 1 1,0-1-1,0 1 1,0 0-1,0 0 0,0 0 1,0 1-1,0-1 1,1 1-1,-1 0 1,1 0-1,-1 1 1,1-1-1,-1 1 1,1 0-1,-1 0 1,1 1-1,-1-1 0,1 1 1,-1 0-1,7 2 1,-5 0-143,1 0 1,-1 0-1,0 1 1,0-1-1,0 2 1,7 5-1,11 10-222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7706,'0'1'368,"1"1"1,-1-1 0,1 0 0,0 1-1,-1-1 1,1 0 0,0 0 0,0 0-1,0 1 1,0-1 0,0 0-1,0 0 1,0-1 0,0 1 0,0 0-1,1 0 1,-1 0 0,0-1 0,2 2-1,0-2 28,-1 1 1,1-1-1,0 0 0,0 1 0,0-1 0,-1 0 0,1-1 0,0 1 0,5-2 0,-3 1-181,1-1 0,-1 0 0,0 0-1,0 0 1,0-1 0,0 0 0,0 0-1,0 0 1,-1-1 0,0 1 0,1-1-1,-1 0 1,4-6 0,-1 1-127,-1 1-1,0-1 1,-1 0 0,0 0 0,0-1-1,4-13 1,-6 14-51,0 0 0,-1 0-1,-1 1 1,0-1 0,0-1-1,0-11 1,-1 18-20,-1-1 0,1 1-1,-1-1 1,0 1 0,0 0 0,0-1 0,0 1-1,-3-5 1,3 6-6,0 0 0,-1 0-1,1 1 1,0-1 0,-1 0 0,0 1-1,1 0 1,-1-1 0,0 1 0,1 0 0,-1 0-1,0 0 1,0 0 0,-4-2 0,4 3-4,0-1 1,0 1-1,1-1 1,-1 1 0,0 0-1,0 0 1,0 0-1,0 0 1,0 0 0,0 0-1,0 1 1,1-1 0,-1 0-1,0 1 1,0 0-1,0-1 1,-1 2 0,0 0 6,0-1 1,0 1-1,1 1 1,-1-1 0,1 0-1,-1 0 1,1 1-1,0 0 1,-2 2 0,0 2 16,0-1 0,1 0 0,0 1 1,0 0-1,1 0 0,0 0 0,0 0 1,-1 8-1,2-4-8,1 0-1,0 0 1,0 0 0,1 0 0,1-1-1,0 1 1,0 0 0,1-1 0,1 1-1,0-1 1,0 0 0,1 0 0,7 11-1,-10-17-68,1-1-1,0 1 0,0-1 0,0 0 0,0 0 1,0 0-1,0-1 0,1 1 0,-1-1 1,1 0-1,0 0 0,0 0 0,0 0 0,0-1 1,0 1-1,0-1 0,0 0 0,0 0 0,1-1 1,-1 1-1,5-1 0,1 0-830,1-1 0,0 0 0,-1-1 0,1 0 0,-1-1 0,1 1 0,12-7 0,20-13-1637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67 254 8146,'0'-5'903,"-1"1"0,0 0 0,0 0 1,0 0-1,-1 0 0,1 0 0,-1 1 1,0-1-1,0 0 0,-3-3 0,3 6-641,1-1 1,-1 0-1,0 1 0,1-1 0,-1 1 0,0-1 0,0 1 0,0 0 1,0 0-1,0 0 0,0 0 0,-1 0 0,1 0 0,0 0 0,0 1 1,-1-1-1,1 1 0,0 0 0,-1 0 0,-4 0 0,7 0-246,0 0 20,0 0 14,0 0 10,0 0-3,0 0-1,0 0-7,0 0-27,0-6 7,10-23-81,-7 21 39,0 1-8,0-1 0,0 0 0,-1 0 0,-1 0 0,1 0 0,0-15 0,1-26-120,-3 48 144,0-1 1,0 1-1,1 0 1,-1 0 0,0-1-1,1 1 1,-1 0-1,0 0 1,1 0-1,0 0 1,-1-1 0,1 1-1,0 0 1,-1 0-1,1 0 1,0 0 0,0 0-1,0 1 1,0-1-1,0 0 1,2-1-1,-3 13 228,-7 38 221,2-1-1,3 96 1,3-130-422,1 0-1,0 0 1,1 0 0,7 21-1,-8-28-139,1 0 0,0-1 0,1 1 0,0-1 0,-1 0 0,2 0 0,-1 0-1,1 0 1,0-1 0,9 8 0,-13-12-77,1 0 0,-1 0-1,1 1 1,-1-2 0,1 1-1,0 0 1,-1 0 0,1 0-1,0-1 1,-1 1 0,1-1-1,0 1 1,0-1 0,-1 0-1,1 0 1,2 0-1,13-4-824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173 287 9826,'2'-4'834,"-1"0"0,1 0 1,-1 1-1,0-1 0,0 0 0,-1 0 0,1 0 1,-1 0-1,0 0 0,0 0 0,-1-7 0,0 9-672,1 0 0,-1 0 0,0 0 0,0 0 0,0 0 0,0 0 0,0 0 0,0 0 0,-1 1 0,1-1 0,0 0 0,-1 1 0,0-1 0,1 1 0,-1-1-1,0 1 1,0 0 0,1 0 0,-1 0 0,0 0 0,0 0 0,-5-1 0,3 1-64,-1 0-1,1 0 1,-1 0-1,1 1 1,-1-1-1,0 1 1,1 1-1,-1-1 1,0 0-1,1 1 1,-1 0-1,1 0 1,-1 1 0,1-1-1,0 1 1,-1 0-1,1 0 1,0 0-1,0 1 1,0 0-1,1-1 1,-1 1-1,-4 5 1,4-4-68,1-1 1,0 1-1,0 0 1,0 0-1,0 0 0,1 0 1,-1 1-1,1-1 1,0 1-1,1-1 1,-1 1-1,1 0 0,0 0 1,0-1-1,0 1 1,1 0-1,0 0 1,-1 0-1,2 0 0,-1 0 1,1 0-1,1 6 1,-2-9-30,1-1 1,-1 1-1,1-1 0,-1 1 1,1-1-1,0 1 1,0-1-1,-1 0 0,1 1 1,0-1-1,0 0 1,0 0-1,0 0 0,1 0 1,-1 0-1,0 0 1,0 0-1,1 0 0,2 1 1,-2-1-4,0-1-1,0 1 1,0-1 0,0 0-1,0 1 1,1-1 0,-1 0-1,0 0 1,0-1 0,0 1-1,0 0 1,4-2 0,1 0-11,-1-1 1,0 0 0,1 0 0,-2 0-1,1-1 1,0 0 0,-1 0 0,6-5 0,13-18-19,-17 19 45,0 0 1,14-12-1,-21 20-13,0 0 1,0 0 0,1 0 0,-1 0-1,0 0 1,0 0 0,0-1 0,0 1-1,0 0 1,1 0 0,-1 0-1,0 0 1,0 0 0,0 0 0,0 0-1,1 0 1,-1 0 0,0 0 0,0 0-1,0 0 1,0 0 0,1 0 0,-1 0-1,0 0 1,0 0 0,0 0-1,0 0 1,1 0 0,-1 1 0,0-1-1,0 0 1,0 0 0,0 0 0,0 0-1,1 0 1,-1 0 0,0 0-1,0 1 1,0-1 0,0 0 0,0 0-1,0 0 1,0 0 0,0 0 0,1 1-1,-1-1 1,0 0 0,0 0 0,0 0-1,0 1 1,3 11 67,-3-8-46,3 10-13,-1 2 88,2 1 0,7 21 0,-10-35-161,0 1 0,0-1 0,1 0 0,0 1-1,0-1 1,-1 0 0,2 0 0,-1 0 0,0 0 0,1-1-1,-1 1 1,1-1 0,0 1 0,0-1 0,0 0-1,6 4 1,-6-5-149,0-1 1,-1 1-1,1-1 0,0 1 1,0-1-1,0 0 0,0 0 1,0 0-1,0 0 0,0-1 0,-1 1 1,1-1-1,0 0 0,0 1 1,3-3-1,-2 0-66,1 0 0,0 0 0,7-7 0</inkml:trace>
  <inkml:trace contextRef="#ctx0" brushRef="#br0" timeOffset="1">506 0 9994,'4'11'4969,"-4"9"-1720,1 20-1281,-1 11-223,3 11-633,-6 2-208,7-6-512,6-8-144,-4-16-176,12-6-336,-2-22-896,0-8-576,7-16 943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12659,'12'-4'5065,"2"5"-3121,5 0-447,2 2-305,-1 0-280,1-3-472,2 1-408,0-1-920,9 1-552,3 11 791</inkml:trace>
  <inkml:trace contextRef="#ctx0" brushRef="#br0" timeOffset="1">388 201 8490,'2'3'487,"1"-1"1,-1 0 0,1 0-1,-1 0 1,1 0 0,0 0-1,0 0 1,0-1-1,0 0 1,0 0 0,0 1-1,1-2 1,-1 1 0,0 0-1,1-1 1,-1 1 0,0-1-1,1 0 1,-1 0-1,0 0 1,6-2 0,-3 1-133,1 0 0,-1-1 0,0 0 0,1 0 0,-1 0-1,0-1 1,0 0 0,-1 0 0,1-1 0,6-4 0,-3 0-188,0-1 0,0 0 0,-1 0 0,0-1 0,9-15 0,-13 18-142,0 0 0,0-1 0,-1 0-1,1 0 1,-2 0 0,1 0 0,-1 0 0,2-13 0,-4 19-12,0 1 0,0 0 1,0-1-1,0 1 0,0-1 0,0 1 1,0 0-1,0-1 0,-1 1 1,1 0-1,-1-1 0,1 1 0,-1 0 1,1-1-1,-1 1 0,0 0 0,1 0 1,-1 0-1,0-1 0,-2 0 0,2 1 14,0 0 0,-1 0 0,1 0-1,-1 1 1,1-1 0,-1 1-1,1-1 1,-1 1 0,1-1 0,-1 1-1,1 0 1,-1 0 0,0 0-1,1 0 1,-3 0 0,-1 1 63,0 0 0,0 0 1,0 0-1,1 0 0,-1 1 1,0 0-1,1 0 0,-1 0 0,1 1 1,-5 3-1,6-4-31,0 1 0,0 0 0,0 0 0,1 0 0,-1 0 0,1 0 0,0 0 0,0 1 0,0-1 0,0 1 0,1-1 0,-1 1 0,1 0 0,0 0 0,0 0 1,1 0-1,-1 0 0,1 0 0,-1 0 0,1 0 0,1-1 0,-1 1 0,2 7 0,-1-5-13,1 0 0,-1-1-1,1 1 1,1-1 0,-1 0 0,1 1 0,0-1 0,0-1 0,0 1 0,1 0 0,0-1-1,0 1 1,0-1 0,0 0 0,9 5 0,-8-5-131,1-1 1,0 1-1,1-1 1,-1 0-1,1-1 1,-1 0-1,1 0 0,0 0 1,0-1-1,0 0 1,-1 0-1,1-1 0,0 1 1,0-2-1,0 1 1,0-1-1,0 0 1,9-3-1,30-11-500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69 134 8058,'-51'-83'3714,"47"77"-2852,1-1 0,-5-12 0,5 3 4037,3 14-3834,5 38 1247,-1 108-584,0 3-1309,0-103-352,2 19 34,-6-61-95,0 0-1,-1 0 1,1-1-1,0 1 1,0 0-1,-1 0 1,1-1-1,-2 3 1,2-4-3,0 0 0,0 0 1,0 0-1,0 1 0,0-1 0,0 0 1,0 0-1,1 0 0,-1 1 1,0-1-1,0 0 0,0 0 1,0 0-1,0 1 0,0-1 0,0 0 1,0 0-1,1 0 0,-1 0 1,0 0-1,0 1 0,0-1 0,0 0 1,0 0-1,1 0 0,-1 0 1,0 0-1,0 0 0,0 0 1,1 0-1,-1 0 0,0 0 0,0 1 1,0-1-1,1 0 0,-1 0 1,0 0-1,0 0 0,0 0 0,1 0 1,-1-1-1,0 1 0,0 0 1,11 0 191,49-5 862,74-17 1,-118 19-813,30-1-1,2-1-1839,-42 6 306,-2 2 387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6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89 4857,'-1'-57'6687,"1"56"-6478,0 0 1,0 0 0,0 0-1,0-1 1,-1 1 0,1 0-1,0 0 1,-1 0 0,1 0-1,-1 0 1,1 0-1,-1 0 1,0 0 0,1 0-1,-1 0 1,0 0 0,0 0-1,0 0 1,1 0 0,-1 1-1,0-1 1,0 0-1,0 1 1,0-1 0,-1 0-1,1 1 1,0 0 0,0-1-1,0 1 1,0 0 0,0-1-1,-1 1 1,1 0-1,0 0 1,-2 0 0,0 0 77,-1 0 1,1 1 0,0-1 0,0 1-1,-1 0 1,1 0 0,0 0-1,0 0 1,0 0 0,-4 3-1,2-1-162,1 1 0,0 0 0,0 0 0,0 0 0,0 1 0,0-1 0,1 1 0,0 0 0,0 0 0,0 0 0,1 0 0,-1 0-1,1 1 1,0-1 0,1 1 0,0-1 0,-1 1 0,2 0 0,-1-1 0,1 9 0,0-6-84,0 0 0,0 0 1,1 0-1,1 0 0,-1-1 0,1 1 1,0 0-1,1-1 0,0 1 0,0-1 1,1 0-1,0 0 0,0 0 0,5 6 0,-3-7-27,-1 0 0,1-1 0,0 0-1,0-1 1,1 1 0,0-1-1,-1 0 1,1-1 0,0 0 0,1 0-1,-1 0 1,0-1 0,1 0-1,0-1 1,-1 1 0,1-1 0,0-1-1,15 0 1,-17 0-12,1-1 1,-1 0-1,0 0 1,0 0-1,1-1 0,-1 0 1,0 0-1,0 0 0,-1-1 1,1 0-1,-1 0 0,1 0 1,-1-1-1,0 0 1,0 0-1,0 0 0,-1-1 1,1 1-1,-1-1 0,0 0 1,-1-1-1,1 1 1,3-9-1,-4 7-7,0 0 1,-1 0-1,0-1 1,-1 1-1,0-1 1,0 1 0,0-1-1,-1 1 1,0-1-1,-1 1 1,1-1-1,-2 1 1,1-1-1,-1 1 1,0 0-1,-6-14 1,6 16-3,-1-1 1,0 1-1,0 0 1,0 0-1,0 1 1,-1-1-1,0 1 1,0 0-1,0 0 1,-1 0-1,1 0 1,-1 1-1,0-1 1,0 1-1,0 1 1,0-1-1,-1 1 1,1 0-1,-1 0 1,1 0-1,-1 1 1,-8-1-1,10 1-35,0 1 0,0 0-1,0 1 1,0-1-1,-1 1 1,1 0 0,0 0-1,0 0 1,0 1 0,1-1-1,-1 1 1,0 0-1,1 0 1,-1 0 0,1 0-1,-6 5 1,4-2-343,-1 1 1,1-1 0,0 1-1,0 0 1,1 1 0,-1-1-1,-5 14 1,8-17 136,1 0 0,0-1 0,0 1 1,0 0-1,1 0 0,-1 4 0,1-5 93,0 1 1,0 0 0,1 0-1,-1-1 1,2 5-1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6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11106,'1'19'5105,"0"2"-2264,1 14-1217,-1 11-127,-1 21-417,0 9-120,1 17-312,3 3-152,2-8-160,-1-10-87,0-18-129,1-16-48,-2-18-72,1-4-264,-1-21-705,0-4-391,1-15-1008,1-9 1391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10674,'-3'0'602,"-1"0"0,0 0 1,0 1-1,1 0 0,-1 0 0,0 0 0,1 0 0,-1 1 0,-5 2 0,3 0-246,1-1-1,0 1 1,1 0-1,-1 0 1,-6 7-1,5-4-203,1 0 0,0 0-1,0 0 1,1 1 0,0 0 0,0 0-1,1 0 1,-4 12 0,5-13-44,1 1 1,0-1-1,0 1 0,0-1 1,1 1-1,0 0 1,2 10-1,-2-14-83,1-1-1,0 0 0,0 1 1,0-1-1,0 0 0,1 0 1,-1 1-1,1-1 1,0 0-1,0-1 0,0 1 1,0 0-1,1-1 1,-1 1-1,1-1 0,-1 1 1,1-1-1,4 2 1,-2-1-17,0 0 1,0-1 0,0 0 0,1 0-1,-1 0 1,1-1 0,-1 1 0,1-2-1,-1 1 1,1 0 0,0-1 0,6 0 0,-8-1-12,1 1 1,-1-1-1,1 0 1,-1 0-1,0-1 1,1 1-1,-1-1 1,0 0-1,0 0 1,0 0 0,0-1-1,-1 1 1,1-1-1,0 0 1,3-5-1,-3 4 4,0-1-1,0 0 1,-1 0-1,0 0 1,0 0-1,0-1 1,0 1-1,-1-1 1,0 0-1,2-8 1,-4 10 9,1 0 1,-1 0-1,1 0 1,-1-1-1,0 1 1,-1 0-1,1 0 1,-1-1-1,0 1 1,0 0-1,0 0 1,-1 0-1,1 0 1,-1 0-1,-3-5 1,0 2 9,0 0 0,-1 0 1,0 1-1,0 0 1,0 0-1,-1 0 1,0 1-1,0 0 0,0 1 1,0-1-1,-10-3 1,11 6-36,0-1 0,0 1 1,0 0-1,0 0 0,0 1 1,0 0-1,-1 0 0,1 0 1,0 1-1,-1 0 1,1 0-1,-1 1 0,1 0 1,0 0-1,-10 3 0,14-4-80,0 1 0,0 0 0,0 0 0,0 0 0,0 0 0,0 0-1,1 1 1,-1-1 0,0 1 0,1-1 0,-1 1 0,1-1 0,0 1-1,-1 0 1,1 0 0,0 0 0,-1 2 0,0 13-516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 10146,'-83'-5'4409,"70"11"-2288,6-3-521,11 1-208,7 0-192,14-1-279,10-2-129,9 0-472,0-2-96,-3-3-744,-4 4-504,-5 3 632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9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10562,'-6'14'4353,"10"-16"-2384,4 1-521,11 1 56,1-5-79,6 6-217,2-1-264,2-1-512,0 2-144,-8-2-688,-1-1-456,-11 0 520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48 5129,'-6'-20'3185,"5"18"-2712,1-1 0,-1 0 0,0 1 0,0-1 1,0 1-1,0-1 0,0 1 0,-2-4 0,2 6-371,1 0-1,0 0 0,-1-1 1,1 1-1,-1 0 1,1 0-1,-1 0 1,1-1-1,-1 1 1,1 0-1,-1 0 1,1 0-1,-1 0 1,1 0-1,-1 0 1,1 0-1,0 0 1,-1 0-1,1 0 1,-1 1-1,1-1 1,-1 0-1,1 0 1,-1 0-1,1 0 1,-1 1-1,-15 8 843,13-6-642,-8 5-13,0 0 0,1 1-1,0 1 1,1-1-1,0 2 1,0-1 0,1 1-1,1 1 1,0-1 0,-7 16-1,-2 9 44,1 1-1,-12 48 0,7-14-115,4 1 0,2 1 0,4 0 0,-2 118 0,36 186 187,23 1-121,-43-351-260,102 531 720,45-25-233,-139-487-582,-9-30-2804,-7-38-550,0-5 1442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127 143 5481,'1'0'268,"0"-1"0,0 1 0,-1 0 0,1-1-1,0 0 1,0 1 0,0-1 0,-1 1 0,1-1 0,0 0-1,-1 0 1,1 1 0,0-1 0,-1 0 0,1 0 0,-1 0-1,0 0 1,1 0 0,-1 0 0,0 1 0,1-2 0,2-23 2070,-2 13-1316,-1 7-723,0 0-1,-1 0 1,1-1 0,-1 1 0,0 0 0,0 0 0,-1 0-1,1 0 1,-1 0 0,0 0 0,-1 1 0,-5-10 0,8 13-253,-1 0 1,0 0-1,0 0 1,1 0-1,-1 0 1,0 0 0,0 0-1,0 1 1,0-1-1,0 0 1,0 0-1,0 1 1,0-1-1,-1 1 1,1-1 0,0 1-1,0-1 1,-2 0-1,1 1-5,-1 0 1,1 0-1,-1 0 0,1 0 0,0 0 0,-1 0 0,1 1 0,-1-1 0,-2 2 1,0 0-2,0 0 0,0 0 1,0 0-1,0 1 1,0 0-1,0 0 0,-7 7 1,10-7-27,-1 0 0,1 0 0,-1 1 1,1-1-1,0 0 0,0 1 0,1 0 1,-1 0-1,1-1 0,-2 8 0,1-1 55,1 0 0,-1 0 0,2 12 0,0-20-54,0-1-1,0 0 1,0 0 0,0 0 0,0 1 0,1-1-1,-1 0 1,0 0 0,1 0 0,-1 0 0,1 0-1,-1 0 1,1 0 0,0 0 0,-1 0 0,1 0-1,0 0 1,0 0 0,0 0 0,1 1 0,1 0 16,0-1 0,0 1 1,0-1-1,0 1 0,4 0 1,-6-23 1218,-1 21-1226,0 0-8,0 0-6,0 0-1,0 0 6,0 0 2,0 0 7,0 0 5,-2 2-20,1-2-3206,1 0 2522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151 108 3497,'-15'15'1038,"0"0"304,1 0 2396,14-15-3353,0 0 0,-1 1 0,1-1 0,0 0 0,0 0 0,-1 1-1,1-1 1,0 0 0,-1 0 0,1 1 0,0-1 0,-1 0 0,1 0-1,0 0 1,-1 0 0,1 1 0,0-1 0,-1 0 0,1 0 0,0 0-1,-1 0 1,1 0 0,-1 0 0,1 0 0,0 0 0,-1 0 0,1 0 0,-1 0-1,1 0 1,-1-1 0,-3 1-376,-8-1 576,0 0 1,1 2-1,-1-1 0,-13 3 0,7 1 490,17-3-155,7-4-542,5-2-372,0-1 0,-1-1 0,0 1 0,17-16 0,-23 19-4,8-8-4,-1 0 1,14-18-1,-20 22 7,0 1 0,1 0 0,0 0-1,0 0 1,0 1 0,0 0 0,1 0 0,13-7-1,-13 10 6,-7 2-10,0 0 0,0 0 0,0 0 0,1 0 1,-1 0-1,0 1 0,0-1 0,0 0 0,0 0 1,0 0-1,0 0 0,0 0 0,0 0 0,0 0 0,0 0 1,0 1-1,0-1 0,0 0 0,0 0 0,0 0 1,0 0-1,0 0 0,0 0 0,0 0 0,0 1 1,0-1-1,0 0 0,0 0 0,0 0 0,0 0 0,0 0 1,0 0-1,0 0 0,0 1 0,0-1 0,0 0 1,0 0-1,0 0 0,0 0 0,0 0 0,0 0 1,-1 0-1,0 3 4,0-1 0,1 0 0,-1 0 1,0 1-1,0-1 0,1 0 0,-1 4 1,0 3 2,-3 12 1,-6 35 106,-2 60 0,10-91-110,1-12-492,1 19-1,0-29-95,1 1 0,-1-1-1,1 1 1,0-1 0,2 6 0,1 0-704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11226,'13'-12'4809,"-1"7"-2272,-1-2-665,5-1-103,-4 4-201,-2-1-456,4 2-263,3 4-433,0-1-160,6 4-160,-6-5-408,3-3-953,4-3-647,-3 6 1016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7474,'0'-1'133,"1"1"1,-1 0 0,0-1 0,1 1-1,-1 0 1,1-1 0,-1 1 0,0 0-1,1 0 1,-1-1 0,1 1-1,-1 0 1,1 0 0,-1 0 0,1 0-1,-1 0 1,0-1 0,1 1 0,-1 0-1,1 0 1,-1 0 0,1 0 0,-1 1-1,1-1 1,-1 0 0,1 0 0,-1 0-1,1 0 1,-1 0 0,1 0 0,-1 1-1,0-1 1,1 0 0,-1 0-1,1 1 1,0 0 0,1 1 81,1 0 0,-1 0 1,0 0-1,0 1 0,3 3 1,1 3 185,0 1 1,-1 0 0,0 0 0,5 13 0,12 47 934,-12-37-809,31 101 1020,40 133 92,-19 5-1009,-42-133-509,-5 0-1,-7 2 1,-14 215 0,-6-244-5,-40 167 0,-52 101 161,87-321-220,-15 33 73,1-1-625,31-91 465,-1 0 0,1 1 0,0-1 1,0 0-1,0 0 0,0 1 0,0-1 0,0 0 0,0 0 0,-1 1 1,1-1-1,0 0 0,0 0 0,0 1 0,0-1 0,0 0 0,0 1 0,0-1 1,0 0-1,0 0 0,1 1 0,-1-1 0,0 0 0,0 0 0,0 1 0,0-1 1,0 0-1,0 0 0,0 0 0,1 1 0,-1-1-24,1-1 0,-1 1 0,0 0 0,0-1 0,1 1 0,-1 0 0,0-1 0,0 1 0,1-1 0,-1 1 0,0 0 0,0-1 0,0 1 0,0-1 0,1 1 0,-1-1 0,0 1 0,0-1 0,2-18 292,7-11-166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10250,'-4'8'4465,"-6"-7"-2120,4 0-561,6 1-360,1-1-263,-1-1-441,0-1-264,33-1-312,42-2-72,-33 3-432,1 0-496,0-3 544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12003,'-2'16'4913,"1"16"-2929,-3 7-344,-3 9-431,-1 4-249,4-5-440,2-3-216,2-10-304,4-8-288,1-7-736,2-3-537,3-7-3344,5 0 3265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11 11538,'1'-5'5130,"-6"16"-2442,-5-3-783,-9 2-497,-8 0-288,-9-8-352,-3 6-176,-5-12-304,2-1-96,5-6-120,1-3-56,12 3-208,1 3-256,6 7-600,2 1-328,6 5-921,8 0-455,-1 1 1776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11915,'8'36'4921,"-1"20"-2953,-3 4-152,1 11-599,2 3-345,5-16-528,2-7-160,4-26-344,-2-10-352,-2-13-1073,-6-11 385,-8-14 520</inkml:trace>
  <inkml:trace contextRef="#ctx0" brushRef="#br0" timeOffset="1">24 214 8274,'-20'2'4449,"16"2"-496,4-1-1609,7 0-696,-7-3-303,5 0-593,25 0-248,36 0-296,-36-4-336,-1 0-864,-1-2-697,2-4 945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10138,'1'2'474,"-1"-1"0,1 0 0,-1 0 0,1 0 0,-1 0 0,1 0 0,-1 1 1,0-1-1,0 0 0,0 0 0,0 0 0,1 1 0,-2-1 0,1 0 0,0 0 0,0 1 0,-1 0 0,-6 23 765,5-18-513,-2 2-160,0 1-1,-9 13 1,5-8-215,0-2-188,-1 0 0,0 0 1,0-1-1,-2 0 1,-16 16-1,19-21-119,8-6-41,-1-1 1,1 1-1,-1 0 0,1-1 1,-1 1-1,1 0 1,0 0-1,-1-1 1,1 1-1,0 0 0,-1 0 1,1 0-1,0-1 1,0 1-1,0 0 0,0 0 1,0 0-1,0 0 1,0-1-1,0 1 1,0 0-1,0 0 0,1 0 1,-1 0-1,0-1 1,0 1-1,1 0 1,-1 0-1,0-1 0,1 1 1,0 1-1,1 1 11,1 0 0,-1 0 0,1 0 0,0 0 0,4 3 0,8 6 40,22 12 0,-4-3-95,-18-10-1156,32 15 0,-17-13 411</inkml:trace>
  <inkml:trace contextRef="#ctx0" brushRef="#br0" timeOffset="1">726 66 9586,'-1'8'5081,"1"1"-688,0 14-2753,-3 6-159,-1 23-441,-4 6-192,0 11-480,7 3-144,3-11-152,10-6-56,6-18-120,-2-14-304,4-23-848,0-12 2976,12-23-1616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12203,'22'-11'5113,"3"13"-2673,7 0-775,5 1-265,2-3-304,-6 0-488,0 1-200,2-1-792,-10 1-472,-1 1 528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373 101 9770,'3'-3'1595,"9"-12"3072,-12 15-4598,0 0 0,0 0 0,0 0 0,1 0 0,-1-1 0,0 1 0,0 0-1,0 0 1,0 0 0,0 0 0,0-1 0,0 1 0,1 0 0,-1 0 0,0 0 0,0-1 0,0 1-1,0 0 1,0 0 0,0-1 0,0 1 0,0 0 0,0 0 0,0 0 0,0-1 0,0 1-1,0 0 1,0 0 0,0 0 0,-1-1 0,1 1 0,0 0 0,0 0 0,0 0 0,0-1 0,0 1-1,0 0 1,-1 0 0,1 0 0,0 0 0,0-1 0,0 1 0,0 0 0,0 0 0,-1 0 0,1 0-1,0 0 1,0 0 0,0 0 0,-1 0 0,1 0 0,0-1 0,0 1 0,-1 0 0,1 0 0,0 0-1,0 0 1,0 0 0,-1 0 0,1 0 0,0 0 0,0 0 0,-1 1 0,-16 0 491,1 2 1,-1 0-1,0 0 1,-17 8-1,14-5-378,-8 2-96,-1-1-1,-53 5 0,81-12-96,1 0 0,0 0 0,-1 0 0,1 0 0,0 0 0,-1 0-1,1 0 1,0 0 0,0 0 0,-1 0 0,1 0 0,0 1 0,0-1-1,-1 0 1,1 0 0,0 0 0,0 0 0,-1 0 0,1 1 0,0-1-1,0 0 1,-1 0 0,1 1 0,0-1 0,0 0 0,0 0 0,0 1-1,-1-1 1,2 10-1290,0 3-385,-3-3 902</inkml:trace>
  <inkml:trace contextRef="#ctx0" brushRef="#br0" timeOffset="1">160 1 10306,'-1'0'326,"0"0"0,0-1-1,0 1 1,0 0 0,0 0 0,-1 0 0,1 0-1,0 0 1,0 1 0,0-1 0,0 0-1,0 0 1,0 1 0,0-1 0,0 1-1,0-1 1,0 1 0,0-1 0,0 1-1,0 0 1,0-1 0,0 2 0,-3 2 54,0 0 0,0 1 1,-4 6-1,-3 4 762,-29 24 473,28-27-1265,0 0-1,-13 15 0,23-25-318,1 1 0,-1-1 0,1 1 0,-1-1 0,1 1 0,0 0 1,-1-1-1,2 1 0,-1 0 0,0 0 0,0 0 0,1 0 0,0 0 0,-1 0 0,1 0 0,0 0 0,1 0 1,-1 0-1,0 0 0,1-1 0,0 1 0,-1 0 0,1 0 0,1 0 0,-1 0 0,0-1 0,0 1 0,3 2 0,3 3-7,0-1-1,1 0 0,0 0 0,0-1 0,0 0 0,1-1 0,11 6 0,-5-3-531,1-2-1,1 0 1,25 6 0,-10-8-939,10-3 552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5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21 12155,'-1'-1'516,"0"0"0,0 0 1,0 0-1,1 0 1,-1 0-1,0 1 0,0-1 1,-1 0-1,1 0 1,0 1-1,-2-2 0,-16-4 1702,8 5-1918,-17-1 0,24 2 42,4 0-341,-5 0 214,-1 0 0,0 0 0,-8 2 0,13-2-172,0 0 0,0 0 0,0 0 0,0 1 0,-1-1 0,1 1 0,0-1 0,0 1 0,0-1 0,0 1 0,1 0 0,-1-1 0,0 1 0,0 0 1,0 0-1,0-1 0,1 1 0,-1 0 0,0 0 0,1 0 0,-1 0 0,1 0 0,-2 2 0,2 2 12,-1-1 1,0 0-1,1 1 0,0-1 0,0 1 1,0-1-1,1 1 0,-1-1 0,1 1 1,0-1-1,0 0 0,1 1 0,3 7 1,3 4 69,1-1 1,13 18 0,-13-20 33,42 54 874,-49-65-946,1 1 1,-1 0-1,0-1 0,-1 1 0,1 0 0,0 0 1,1 5-1,-3-8-64,0 1 1,1-1 0,-1 1 0,0-1-1,0 1 1,0 0 0,0-1-1,0 1 1,0-1 0,0 1-1,-1-1 1,1 1 0,0 0-1,0-1 1,0 1 0,-1-1-1,1 1 1,0-1 0,-1 1 0,0 0 7,0 0 1,0 0 0,0 0 0,0-1-1,0 1 1,0 0 0,0-1 0,0 1-1,0-1 1,0 1 0,0-1 0,-2 1 0,-15 2-190,0 0 0,1-2 0,-1 0 1,-23-2-1,7 1-1811,15 0 1111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1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32 3705,'-3'-15'11226,"2"6"-5963,-2 1-3672,2 8-1406,1 5 26,0 16-103,-2 0 1,-1 0-1,-8 32 1,4-17 0,-35 239 236,41-254-293,3 26-1,-1-25-1,-1-20-41,0 0 0,0 0 0,1 0-1,-1 0 1,1 0 0,-1 0-1,1 0 1,1 2 0,2 8 47,-4-12-31,1 0 1,-1 1-1,0-1 0,0 1 1,1-1-1,-1 0 0,0 1 0,0-1 1,1 0-1,-1 1 0,1-1 1,-1 0-1,0 0 0,1 1 1,-1-1-1,0 0 0,1 0 1,-1 1-1,1-1 0,-1 0 1,1 0-1,-1 0 0,1 0 0,0 0 1,12 1 801,-10-2-925,65 4 741,-27 0-270,-40-3-370,281 20 1788,-271-19-1779,12 1 218,-21-1-237,-14 0-228,-5 1-1280,-17 3 0,20-3 472,-9 2-32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1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55 122 4513,'-46'-61'4720,"45"59"-4426,-1 0 0,1-1-1,0 1 1,0 0 0,1-1 0,-1 1 0,0-1 0,1 1 0,-1-1 0,1 1 0,0-1 0,0 0 0,0 1 0,0-1 0,1 1 0,0-5 0,0-6 2706,-1 12-1935,0 1-167,1 1-177,6 31 159,6 59 0,-13-87-829,9 151 1115,-5-52-631,-3-97-509,2 40 283,-1 0 0,-7 72 0,4-113-286,-1 12 152,-1-14-103,-1-8-66,2 0-25,1 1 0,0 0 1,1 0-1,-1-1 0,1 1 1,0-5-1,0 0-19,1 0 0,3-10 0,0-8-13,-4 26 49,3-30-41,9-44 0,-10 70 45,0-1 0,0 1 1,0 0-1,0 0 1,1 0-1,0 0 1,0 0-1,0 1 1,1-1-1,-1 1 1,1 0-1,0 0 1,7-5-1,-8 7 10,-1 0 0,1 0 0,0 1 0,0-1 1,0 1-1,0 0 0,0 0 0,0 0 0,0 0 0,0 0 0,0 1 0,1-1 1,-1 1-1,0 0 0,0 0 0,1 0 0,-1 0 0,0 1 0,0-1 0,1 1 0,-1 0 1,0 0-1,0 0 0,4 2 0,-2 0 41,0 1 1,0-1 0,0 1-1,-1 0 1,0 0-1,1 1 1,-2-1-1,1 1 1,0 0-1,-1 0 1,0 0-1,0 1 1,2 7-1,4 9 265,-1 1 0,4 24 0,-8-32-167,-2-3-57,3 4 66,-1 1 1,-1 0-1,1 28 1,-2-41-402,-3-11-4213,0 4 3460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1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166 130 3681,'0'0'2780,"0"0"2635,1-6-1064,2-5-3604,-2 0-1,1 1 0,-1-1 0,-1 0 0,-1-13 0,1 22-611,0 0-1,0-1 0,-1 1 0,1 0 0,-1-1 0,1 1 0,-1 0 0,0 0 0,0 0 0,0 0 0,0 0 0,-3-4 0,3 5-55,0 0-1,-1 0 1,1 0-1,0 0 1,-1 0-1,1 0 1,-1 0-1,1 0 0,-1 0 1,1 1-1,-1-1 1,1 1-1,-1-1 1,-2 0-1,1 1-22,0 0 0,0 0 0,0 0-1,-1 0 1,1 1 0,0-1 0,0 1 0,0 0-1,-1 0 1,1 0 0,0 0 0,0 0 0,1 1 0,-1-1-1,-4 4 1,0 1-28,0 0 1,1 0-1,-1 0 0,2 1 0,-1 0 0,-7 12 1,12-17-26,0 0 1,0 1-1,0-1 0,0 1 1,0-1-1,1 1 1,-1 0-1,1-1 1,-1 1-1,1-1 1,0 1-1,1 5 1,0-4 1,0 1 0,0-1 0,0 1 0,1-1-1,0 1 1,3 6 0,2 0 11,0-1-1,1 0 0,-1 0 0,15 12 1,11 9 49,20 20 255,-45-42-58,0 1-1,0 0 1,11 18 0,-19-27-229,1 0 1,-1 0-1,1-1 1,-1 1-1,1 0 1,-1 0 0,0 0-1,1 0 1,-1 0-1,0-1 1,0 1-1,0 0 1,0 0-1,0 0 1,0 0-1,0 0 1,0 0-1,0 0 1,0 0-1,0 0 1,0-1-1,-1 1 1,1 0-1,0 0 1,-1 0-1,1 0 1,-1 0-1,1-1 1,-1 1-1,1 0 1,-1 0-1,1-1 1,-1 1-1,0-1 1,0 1-1,1 0 1,-1-1-1,0 1 1,0-1-1,1 1 1,-1-1-1,0 0 1,0 1-1,-2-1 1,-3 2 84,-1 0 0,1-1 1,-1 0-1,1 0 0,-8 0 1,3-1-81,0-1 1,0 0-1,-13-3 0,12 1-256,0 1-1,-16 0 0,18 2-175,7 0-42,-1-1-1,0 1 1,0 1-1,0-1 1,1 0-1,-1 1 1,0 0-1,-3 1 1,2 1-527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1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31 10410,'-44'-9'9949,"73"14"-6810,-14-2-2934,-1-1 0,1 0 0,0-2 0,24 0 0,196-28 1278,-217 26-1401,0 0 0,18 1 0,-30 2-98,-7 0-263,-8 3-557,0-2-231,1-1 0,-1 0 0,0-1 0,-12 0 0,2-4 221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1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8522,'7'0'6040,"22"7"-3668,10 7-132,43 24 0,-25-11-1432,-39-19-591,39 19 328,-51-23-454,0 0 1,0 0-1,0 0 0,-1 1 1,1 0-1,7 8 1,-12-11-53,1 0-1,-1 1 1,0-1 0,0 0 0,0 0 0,0 1 0,0-1 0,0 1 0,0-1-1,-1 1 1,1-1 0,-1 1 0,0-1 0,0 1 0,0-1 0,0 1 0,0 0-1,-1-1 1,1 1 0,-1-1 0,1 1 0,-1-1 0,0 0 0,0 1 0,0-1-1,0 0 1,-3 4 0,1-1 11,-1 0-1,0 0 1,0 0-1,-1 0 0,1 0 1,-1-1-1,0 0 1,-1 0-1,-9 6 1,4-4-27,1-1-21,0 1-1,0-1 1,-1-1 0,0 0-1,-13 4 1,6-10-748,17 2 578,0 0 0,1 0 1,-1 0-1,1 0 1,-1 0-1,0 0 0,1-1 1,-1 1-1,1 0 0,-1 0 1,1-1-1,-1 1 0,1 0 1,-1 0-1,0-1 0,1 1 1,0-1-1,-2 0 1,5 2-562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 9282,'-20'6'4001,"7"-9"-2033,6 2-391,4-2-257,9 2-240,-6 1-264,12 2-152,21 4-151,29 8-25,-32-14-104,3 0-72,0 0-120,-1 2-64,-9 0-48,-5 0-376,-8 4-1040,-6 4-761,-10 6 1137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12123,'2'17'4849,"-1"5"-2985,1 0-448,4 5-271,3 1-265,6-7-416,-1-5-136,4-7-152,-1-5-24,-1-12-56,3-5-8,-2-19-32,-1-4-8,-3-10-200,-2-2-248,-5 8-688,-3 7-505,-6 19 953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7058,'0'0'158,"1"0"0,-1 0 0,0 0 0,0 0 0,1 0 0,-1 0 0,0 0 0,1 0 0,-1 0 0,0 0 0,1 0 0,-1 0 1,0 1-1,0-1 0,1 0 0,-1 0 0,0 0 0,0 1 0,1-1 0,-1 0 0,0 0 0,0 0 0,0 1 0,1-1 0,-1 0 1,0 1-1,0-1 0,0 0 0,0 0 0,0 1 0,0-1 0,1 1 0,-1 12 1670,-1-8-947,-5 76 4793,-7 42-2557,10-101-2742,0 4-205,2 1 0,0 0 0,2-1 0,1 1 0,1-1 0,8 32 0,-11-56-176,0 0 0,1 0 0,-1-1 1,1 1-1,0 0 0,-1-1 0,1 1 0,0-1 0,0 1 1,0-1-1,0 1 0,0-1 0,2 2 0,-3-3-9,0 0-1,0 0 1,0 0-1,1 0 1,-1 0-1,0 1 1,0-1-1,1 0 1,-1 0-1,0 0 1,0 0-1,1 0 1,-1 0-1,0 0 1,0 0-1,1 0 1,-1 0 0,0 0-1,0 0 1,1 0-1,-1 0 1,0 0-1,0-1 1,1 1-1,-1 0 1,0 0-1,0 0 1,0 0-1,1 0 1,-1 0-1,0-1 1,0 1-1,1 0 1,-1-1-38,1 1 0,-1-1 0,0 0 1,1 1-1,-1-1 0,1 1 1,-1-1-1,0 0 0,0 1 0,1-1 1,-1 0-1,0-1 0,0-32-569,-1-5-136,1 36 725,0 0-1,1 0 1,-1 1 0,1-1-1,0 0 1,-1 0 0,1 1-1,1-1 1,-1 1-1,2-5 1,-2 7 43,-1-1 0,0 1 0,1-1 0,-1 0 0,0 1-1,1-1 1,-1 1 0,1-1 0,-1 1 0,1-1 0,-1 1 0,1 0 0,0-1-1,-1 1 1,1 0 0,-1-1 0,1 1 0,0 0 0,-1 0 0,1-1 0,0 1-1,-1 0 1,1 0 0,0 0 0,-1 0 0,1 0 0,0 0 0,0 0 0,-1 0 0,1 0-1,0 0 1,-1 0 0,1 1 0,0-1 0,-1 0 0,2 1 0,0 1 91,1 0 0,0 0 0,-1 1 0,1-1 0,-1 1 0,3 3 0,10 10 310,-11-13-326,1 0 1,0 0-1,1-1 0,-1 1 0,0-1 0,1 0 0,-1-1 0,1 1 0,0-1 0,-1 0 0,10 0 0,-2-1-15,0-1-1,1 0 1,-1 0-1,13-4 1,-17 2-65,0 1 1,-1-2-1,1 1 0,-1-1 1,1 0-1,-1-1 1,-1 1-1,1-2 1,12-10-1,-15 11-12,0 0 1,0 0-1,-1 0 0,1-1 0,-1 1 1,0-1-1,-1 0 0,0-1 0,0 1 1,0 0-1,0-1 0,-1 0 0,2-10 1,-4 14 8,0-1 0,-1 0 0,1 1 0,-1-1 0,1 1 0,-1-1 0,0 1-1,-1 0 1,1-1 0,0 1 0,-1 0 0,0 0 0,0 0 0,0 0 0,0 0 0,0 0 0,-1 0 0,1 1 0,-1-1 0,0 1 0,1 0 0,-1 0 0,0 0 0,-6-3 0,8 5 2,0 0 0,1 0 1,-1 0-1,0 0 0,1 0 0,-1 0 0,0 0 1,0 0-1,1 0 0,-1 0 0,0 0 1,1 1-1,-1-1 0,0 0 0,1 0 0,-1 1 1,1-1-1,-1 1 0,0-1 0,1 0 0,-1 1 1,1-1-1,-1 1 0,1-1 0,-1 1 0,1 0 1,-1-1-1,1 1 0,0-1 0,-1 1 0,1 0 1,0-1-1,0 1 0,-1 0 0,1 1 1,-2 3 16,1 0 1,-1 1 0,0 6 0,2-10-14,-2 15 94,0 1 0,3 32 1,-1-41-58,2 1 0,-1 0 0,1 0 0,0-1 0,1 1 0,6 12 1,-9-20-85,1-1 1,-1 0 0,1 0 0,-1 0 0,1 0 0,-1 0 0,1 0 0,0 0 0,-1 0 0,1 0 0,0 0 0,0 0 0,0-1 0,0 1-1,0 0 1,0-1 0,0 1 0,0 0 0,0-1 0,0 1 0,0-1 0,0 0 0,0 1 0,1-1 0,-1 0 0,0 0 0,0 1-1,0-1 1,0 0 0,1 0 0,-1 0 0,0-1 0,0 1 0,0 0 0,1 0 0,-1-1 0,0 1 0,0 0 0,2-2 0,5-2-871,0 1 0,0-2 0,0 1 1,0-1-1,-1-1 0,9-7 0,-5 4-182,22-18-568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7410,'-10'-5'3528,"10"1"-1103,4 4-721,4 2-175,-8-2-25,0 0-152,4 0-112,14-1-423,4-2-169,29-6-280,-29 9-112,-7 0-144,-3 1-32,-3-1-64,-6 2-328,-3-2-992,-4 0 3736,4 0-2224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46 4305,'0'-5'785,"-1"1"111,1 0-1,0 1 1,-1-1 0,0 1 0,0-1 0,-1-3-1,1 6-751,1 0 0,-1 0 0,1 1-1,0-1 1,-1 0 0,0 1 0,1-1 0,-1 1-1,1-1 1,-1 1 0,0-1 0,1 1-1,-1-1 1,0 1 0,0-1 0,1 1-1,-1 0 1,0 0 0,0-1 0,0 1 0,0 0-1,1 0 1,-1 0 0,0 0 0,0 0-1,0 0 1,0 0 0,1 0 0,-1 0-1,0 0 1,0 1 0,-1-1 0,-2 1 10,0 1 1,0-1-1,-1 1 1,1 0-1,0 0 0,0 0 1,1 1-1,-5 3 1,-1 1 75,0 1-1,-7 10 1,0-1 14,-53 64 590,58-66-734,1-1-1,1 1 0,0 1 1,-7 18-1,-11 40 59,3 1 1,4 1-1,3 1 1,3 0-1,4 1 1,-1 131-1,3 77 1,1-43 147,8-165-191,4-1 1,19 103 0,56 148 259,-49-217-163,47 138 309,-52-183-179,36 64 0,-47-101-191,0 1 1,18 56-1,-25-64-19,1 0 0,1 0 0,17 27-1,-9-9 195,-18-40-349,1 1 0,-1-1 0,1 0 1,-1 1-1,1-1 0,-1 0 0,1 1 1,-1-1-1,1 0 0,-1 0 1,1 0-1,-1 0 0,1 1 0,0-1 1,-1 0-1,1 0 0,-1 0 0,1 0 1,-1 0-1,1 0 0,0-1 0,-1 1 1,1 0-1,-1 0 0,1 0 0,-1 0 1,1-1-1,-1 1 0,1 0 1,-1 0-1,1-1 0,-1 1 0,1 0 1,-1-1-1,1 1 0,-1-1 0,1 1 1,-1-1-1,1 0 0,3-3-831,-1-1 0,1 0 0,-1 0 0,0 0 0,5-11 0,8-25-1031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78 5577,'-4'-3'5178,"-5"-1"-1920,7 3-2874,1 1 0,0-1 0,0 1 0,0-1 0,0 1 0,0-1 0,-1 1 0,1-1 0,0 0 0,1 0 0,-1 0 0,0 1 0,0-1 1,-1-2-1,2 3-309,0-1 0,1 1 0,-1-1 0,0 1 0,1-1 0,-1 1 0,0-1 0,1 1 1,-1-1-1,1 1 0,-1 0 0,1-1 0,-1 1 0,1 0 0,-1-1 0,1 1 0,-1 0 0,1 0 1,-1-1-1,1 1 0,0 0 0,17-8 257,0 1-1,0 0 1,22-4 0,-16 6 4,0 0 0,1 2 0,46-2 0,-49 9-194,-13 1-300,-9-5 137,0 0 0,0 0 0,0 0 0,0 0 0,0 1 0,0-1 0,0 0 0,0 0 0,0 0 0,0 0 0,0 1 1,0-1-1,0 0 0,0 0 0,0 0 0,0 0 0,0 1 0,-1-1 0,1 0 0,0 0 0,0 0 0,0 0 0,0 0 0,0 1 0,0-1 0,0 0 0,-1 0 0,1 0 0,0 0 0,0 0 0,0 0 0,0 0 0,0 0 0,-1 0 0,1 1 0,0-1 0,0 0 0,0 0 0,0 0 0,-1 0 0,1 0 0,0 0 0,0 0 0,-4 0-2855,3 0 1982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48 2601,'-3'-1'1342,"1"-1"1,0 0-1,0 0 1,0 0 0,-1 0-1,2 0 1,-1 0 0,0 0-1,0-1 1,1 1-1,-2-4 1,4 4-5,4-1-840,3 0-357,0 0-1,0 1 1,0 0-1,0 0 1,0 1-1,0 0 1,1 0-1,10 2 1,-13-1-88,0 1 0,0 0 0,0 0 0,0 1 0,0 0 0,-1 0 0,1 0 0,0 0 0,-1 1 0,0 0 0,0 1 0,0-1 0,0 1 0,0 0 0,-1 0 0,1 0 0,-1 0 0,0 1 0,6 9 0,-8-10-40,1 1 0,-1-1 0,0 1 0,-1 0 0,1-1 0,-1 1 0,0 0 0,0 0 0,0 0 0,-1 0 0,1 0 0,-1-1 0,-1 1 0,1 0 0,-2 8 0,1-9-5,0 0 0,0-1 1,-1 1-1,1 0 0,-1-1 0,0 1 1,0-1-1,0 0 0,-1 0 1,1 0-1,-1 0 0,0 0 0,1 0 1,-1-1-1,-1 1 0,1-1 0,0 0 1,0 0-1,-8 3 0,3-2 21,0 0-1,0 0 0,-15 1 1,19-3-14,0-1 1,-1 1-1,1-1 1,-1 0-1,1 0 0,0-1 1,-1 1-1,1-1 1,-5-1-1,3-2 99,9 2 110,20 0-43,71 6 119,-44-7-73,-14 1-62,-33 2-307,-1 0-1,0 0 0,0 0 0,0 0 1,0 1-1,0-1 0,0 1 1,0-1-1,0 1 0,0-1 1,0 1-1,0 0 0,0 0 1,-1 0-1,1 0 0,2 2 0,-5 1-687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6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10538,'3'1'1064,"-1"1"0,0 0 0,0-1 0,0 1 0,2 4 0,7 12 1512,-6-6-2102,5 17 1,-7-19 260,12 53 322,-12-46-902,0-1 0,1 0-1,10 24 1,-10-33 2,-2-6-65,-1-13-65,-1 6-55,5-85-48,-4 85 74,1-1 0,-1 1 0,1 0 0,0 0 0,0-1 0,1 1 0,0 1 0,4-8 0,-6 11 9,1 0 1,-1 0-1,1 0 1,0-1-1,0 2 0,0-1 1,0 0-1,0 0 0,0 0 1,1 1-1,-1 0 1,0-1-1,1 1 0,-1 0 1,1 0-1,-1 0 0,1 0 1,0 1-1,4-2 1,-5 3 16,0-1 0,0 0 0,0 0 0,0 1 1,-1-1-1,1 1 0,0-1 0,0 1 0,-1 0 1,1-1-1,0 1 0,-1 0 0,1 0 0,-1 0 1,1 1-1,-1-1 0,1 0 0,-1 1 1,0-1-1,0 0 0,0 1 0,0 0 0,0-1 1,2 4-1,1 3 172,-1 0 1,0 1 0,4 14-1,-7-23-195,10 57 673,-3-15-204,-8-50-540,1 0 1,0-1-1,0 1 0,1 0 0,0 0 1,1 0-1,0-1 0,3-7 0,-4 10 35,1 1 12,0 0-1,-1 0 0,2 0 1,-1 0-1,0 0 0,1 0 1,0 1-1,0-1 0,1 1 1,-1 0-1,1 0 1,0 0-1,0 1 0,5-5 1,-6 7 32,-1-1 0,1 1 1,-1 0-1,1-1 1,0 1-1,-1 1 0,1-1 1,0 0-1,0 1 0,-1-1 1,1 1-1,0 0 1,0 0-1,0 0 0,0 0 1,-1 0-1,1 1 1,0-1-1,0 1 0,0 0 1,-1 0-1,1 0 0,-1 0 1,1 0-1,0 1 1,2 1-1,-1 1 40,1-1 0,-1 1 0,0 0 0,-1 0 0,1 0 0,-1 0 0,0 1 0,0-1 0,0 1 0,3 7 0,1 5 220,8 31 0,-9-29-135,-5-16-113,5 21 135,-6-15-93,0-9-63,0 0 1,-1 0-1,1 0 1,0 0-1,0 0 0,0 0 1,0 1-1,0-1 0,-1 0 1,1 0-1,0 0 0,0 0 1,0 0-1,0 0 1,-1 0-1,1 0 0,0 0 1,0 0-1,0 0 0,0 0 1,-1 0-1,1 0 0,0 0 1,0 0-1,0 0 1,0 0-1,-1 0 0,1 0 1,0-1-1,0 1 0,0 0 1,0 0-1,0 0 0,-1 0 1,1 0-1,0 0 1,0 0-1,0-1 0,0 1 1,-1-1-270,0 0 0,0 1 1,0-1-1,0 0 1,0 0-1,1 0 0,-1-1 1,0 1-1,1 0 0,-1 0 1,0 0-1,1 0 1,0 0-1,-1-1 0,1-1 1,-2-20-3504,2 20 3149,0 2 514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32 8394,'-69'-32'4169,"57"36"-1385,8-5-1127,1 2-185,8 2-368,-5-3-152,0 0-295,27 1-89,41 2-176,-31-3-64,-2 0-160,-6-3-64,-9 3-192,-7 1-320,-8 1-784,-3 7-521,-6 4 977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2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11138,'3'10'4697,"-2"6"-2576,0 6-153,1 7-431,-1 6-257,3 1-504,-1-3-160,2-1-272,2-5-88,-2-9-104,0-4-56,-2-5-120,-2-6-352,2-2-784,-3-1-528,0-1 927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3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131 261 3153,'13'33'1992,"-12"-32"-1790,-1 0 1,1-1-1,-1 1 1,1 0-1,-1 0 0,1 0 1,-1 0-1,1-1 0,0 1 1,0 0-1,-1 0 0,1-1 1,0 1-1,0-1 0,1 2 1,-1-2-11,-1 0 1,1 0 0,-1 0-1,1 0 1,-1 1-1,1-1 1,0 0-1,-1 0 1,1 0-1,-1 0 1,1-1 0,-1 1-1,1 0 1,-1 0-1,1 0 1,-1 0-1,1 0 1,-1-1 0,1 1-1,0-1 1,-1-2 7540,-4-6-8116,2 5 881,-2-6-454,-1 0-1,0 1 1,-1-1 0,-7-8-1,5 8 2,6 6-10,-1 1 0,0-1-1,1 1 1,-1 0 0,0 0 0,-6-4 0,7 6 10,0 0 0,0 0 0,-1 0 0,1 0 0,0 0 0,-1 0 0,1 1 0,-1-1 0,1 1 0,-3 0 0,3 0-9,0 0 0,0 0 0,-1 1 0,1-1 0,0 1 0,1 0 0,-1 0 0,0 0 0,0 0 0,0 0 0,0 0 0,1 0 0,-1 0 0,0 1 0,1-1 0,-1 1 0,1-1 0,0 1 0,-1-1 0,-1 4 0,-1 2 35,0-1 0,0 1 0,1 0 0,-4 11-1,5-13-54,1 0-1,0 0 1,0-1-1,0 1 1,1 0-1,-1 0 1,1 1-1,1-1 0,-1 0 1,1 0-1,0 0 1,0-1-1,0 1 1,0 0-1,1 0 0,0-1 1,0 1-1,1 0 1,-1-1-1,1 0 1,0 0-1,0 0 1,0 0-1,0 0 0,6 4 1,-8-7-12,0 0 0,1 0 0,-1 0 0,0 0 0,1 0 0,0 0 0,-1 0 1,1-1-1,-1 1 0,1 0 0,0-1 0,-1 1 0,1-1 0,0 0 0,0 0 0,-1 1 0,1-1 0,0 0 1,2-1-1,-2 1 0,1-1 0,-1 0 0,0 0 0,1 0 1,-1 0-1,0 0 0,1-1 0,-1 1 0,0-1 1,0 1-1,3-4 0,1-2-15,-1 1 1,1-1-1,-1 0 1,-1-1-1,0 1 1,0-1-1,3-8 1,-1-3-103,-1 1-1,5-37 1,0-38 2,-6-14 188,-5 93 6,1 14-80,0 0 0,0 0 1,0 0-1,0 0 0,0 0 0,0 0 1,0-1-1,0 1 0,0 0 1,0 0-1,0 0 0,0 0 0,0 0 1,0 0-1,0 0 0,0 0 0,0-1 1,-1 1-1,1 0 0,0 0 0,0 0 1,0 0-1,0 0 0,0 0 1,0 0-1,0 0 0,0 0 0,-1 0 1,1 0-1,0 0 0,0 0 0,0 0 1,0 0-1,0 0 0,0 0 0,0 0 1,-1 0-1,1 0 0,-1 0 15,1 1 0,-1 0 1,0-1-1,1 1 0,-1 0 0,1 0 0,-1-1 0,1 1 0,-1 0 0,1 0 0,-1 2 0,-2 6 98,0 1-1,0 1 0,1-1 1,-1 18-1,1 43 389,2-60-411,0 13 149,2 0 0,0 0 1,7 24-1,-6-32-320,2-1 1,0 0-1,0 0 0,2-1 0,12 22 1,-17-31-249,1-1 0,1 0 0,-1 0 0,0-1 0,1 1 0,0 0 0,5 2 0,6 1-548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39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33 11442,'-1'0'511,"-1"-1"0,1 1 0,0-1 0,-1 1 0,1-1 0,-1 0 1,1 0-1,0 1 0,0-1 0,-1 0 0,1 0 0,0 0 0,0 0 0,0 0 0,0-1 0,-1 0 0,0 0-234,1 0 1,-1 0-1,0 0 1,0 0-1,0 1 1,0-1 0,-2 0-1,3 1-214,0 1 0,0 0-1,0-1 1,0 1 0,0 0 0,0 0-1,1 0 1,-1 0 0,0 0-1,0 0 1,0 0 0,0 0 0,0 0-1,0 1 1,0-1 0,0 0 0,0 0-1,0 1 1,1-1 0,-1 1 0,0-1-1,0 1 1,0-1 0,0 2-1,-3 1 2,0 0 0,0 0 0,0 1-1,1 0 1,0-1 0,-1 1 0,1 1-1,1-1 1,-1 0 0,1 1 0,-3 4-1,3-1-21,-1-1 0,2 0 0,-1 1 0,1-1 0,0 1-1,0 13 1,2-3-1,0-1 0,2 1 0,0-1 0,1 1 0,11 29-1,-13-42-116,0-1-1,1 1 0,-1 0 0,1-1 1,0 1-1,0-1 0,0 0 0,1 0 1,4 3-1,-6-4-228,1-1 0,0 0 1,0 0-1,0 0 0,1 0 0,-1 0 0,0-1 1,1 1-1,-1-1 0,1 0 0,-1 0 1,1 0-1,5 0 0,14 0-1062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39 10746,'-3'-1'736,"-1"0"0,1 1 0,-1 0-1,1-1 1,-1 1 0,1 1-1,-1-1 1,1 0 0,-1 1 0,1 0-1,-5 1 1,3 0-354,1 0-1,-1 0 1,1 0 0,0 1-1,0 0 1,0-1-1,-6 7 1,5-4-222,0 1 0,0-1 1,0 1-1,1 1 0,0-1 0,0 1 1,0 0-1,1-1 0,0 2 0,-2 7 1,4-13-132,1 0 1,-1 0 0,1 1 0,0-1 0,0 0 0,0 1 0,0-1 0,0 0 0,0 1-1,1-1 1,-1 0 0,1 0 0,-1 1 0,1-1 0,0 0 0,0 0 0,0 0 0,0 0 0,0 0-1,1 0 1,-1 0 0,1 0 0,-1-1 0,1 1 0,3 2 0,3 2 55,1 0 0,0 0 1,0-1-1,15 6 0,4 2 341,-26-11-334,1-1 0,-1 1-1,1-1 1,-1 1 0,0 0-1,0 0 1,2 3 0,-3-5-67,-1 1-1,0-1 1,1 1 0,-1-1-1,0 1 1,1 0 0,-1-1-1,0 1 1,0-1 0,0 1-1,0 0 1,1-1 0,-1 1-1,0-1 1,0 1 0,0 0-1,0-1 1,0 1 0,-1-1-1,1 1 1,0 0 0,0-1-1,0 1 1,0-1 0,-1 1-1,1-1 1,0 1 0,-1 0-1,1-1 1,0 1 0,-1-1-1,1 0 1,0 1 0,-1-1-1,1 1 1,-1-1 0,1 0-1,-1 1 1,0 0 0,-4 2-28,1-1 1,-1 1-1,0-1 1,0 0 0,0 0-1,-1 0 1,1 0 0,0-1-1,-1 0 1,-10 0-1,12 0-304,-1-1-1,1-1 0,0 1 0,0-1 0,-1 1 0,1-1 0,0 0 1,0-1-1,-4-1 0,7 3 130,0-1 1,-1 0-1,1 1 0,0-1 0,0 0 1,0 0-1,0 1 0,0-1 1,0 0-1,1 0 0,-2-1 0,2 1 73,-1-1-1,1 1 0,-1 0 1,1 0-1,0 0 0,0 0 0,0 0 1,-1-1-1,1 1 0,1-1 1</inkml:trace>
  <inkml:trace contextRef="#ctx0" brushRef="#br0" timeOffset="1">231 0 8578,'18'12'4497,"6"-2"-712,2 3-1241,2 8-415,-3 2-281,-1 9-512,0 4-271,-14-4-369,-3 2-152,-14-2-208,-10-1-72,-4 2-120,-3-5-200,-4-6-784,4-4-425,-7-5-1087,1-1 3712,4 1-1296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9018,'3'3'912,"0"0"0,-1 1 1,1-1-1,-1 1 0,0-1 0,0 1 1,0 0-1,0 0 0,0 0 0,1 8 1,-1-5 49,-1 0 1,0 0-1,0 1 1,-1-1-1,0 11 1,-1-11 387,-1-15-191,-2-23-1261,1-39 1,3 62-45,1 0 0,0 0 1,0 1-1,1-1 0,0 0 1,1 1-1,4-11 0,-5 13-202,0 0-1,1 1 1,0-1-1,0 1 1,0 0-1,1 0 1,-1 0-1,1 0 1,0 1-1,0-1 1,5-2-1,-5 4-325,-1 0-1,1 1 1,0-1-1,0 1 1,0 0-1,8-1 1,1 1-588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195 281 4481,'-2'-27'8860,"-1"11"-7957,-5-20 0,6 32-764,1 0-1,-1-1 0,0 1 1,-1 0-1,1 0 0,-1 0 1,0 0-1,0 1 0,0-1 1,0 1-1,0 0 0,-1 0 1,0 0-1,0 0 0,1 1 0,-2-1 1,1 1-1,0 0 0,0 0 1,-1 0-1,1 1 0,-1 0 1,1 0-1,-1 0 0,1 0 1,-1 1-1,0-1 0,-8 2 1,10-1-89,-1 1-1,1-1 1,0 1 0,0 0 0,0 0 0,0 0 0,0 0-1,1 0 1,-1 1 0,0 0 0,1-1 0,-1 1 0,1 0-1,-1 0 1,1 0 0,0 1 0,0-1 0,0 0-1,0 1 1,0 0 0,0-1 0,1 1 0,-1 0 0,1 0-1,0 0 1,0 0 0,0 0 0,-1 5 0,1 2 39,0 0 0,0 0 0,1 1 0,0-1 0,1 0 0,0 0 0,4 17 1,-4-20-40,1-1 0,0 0 0,0 1 0,0-1 0,1 0 0,-1 0 0,2 0 0,-1 0 0,0-1 0,1 1 0,0-1 0,8 8 0,-11-12-48,0 0 0,0-1-1,-1 1 1,1-1 0,0 1-1,0-1 1,0 0 0,0 1-1,0-1 1,-1 0 0,1 0-1,0 1 1,0-1 0,0 0-1,0 0 1,0 0 0,0 0-1,0 0 1,0 0-1,0 0 1,0-1 0,0 1-1,0 0 1,-1 0 0,1-1-1,0 1 1,0-1 0,0 1-1,0-1 1,-1 1 0,1-1-1,0 1 1,0-1 0,-1 0-1,2 0 1,2-4-30,0 0 0,0 0 0,0 0 0,3-8 0,-4 8-17,6-10-110,-2-1 1,1 0-1,-2 0 1,0-1-1,-1 0 0,4-25 1,-3-7 27,1-51 0,-4 59 412,-3 41-277,0 0 0,1 0 0,-1 0-1,0 0 1,0 0 0,0-1 0,0 1 0,0 0 0,0 0-1,0 0 1,0 0 0,0 0 0,0 0 0,0 0 0,0-1 0,0 1-1,-1 0 1,1 0 0,0 0 0,0 0 0,0 0 0,0 0-1,0 0 1,0 0 0,0 0 0,0-1 0,0 1 0,0 0-1,0 0 1,0 0 0,0 0 0,-1 0 0,1 0 0,0 0-1,0 0 1,0 0 0,0 0 0,0 0 0,0 0 0,0 0-1,0 0 1,-1 0 0,1 0 0,0 0 0,-4 4 315,-2 6-186,1 1-1,0 0 1,1 0-1,0 1 1,0-1 0,2 1-1,-1 0 1,1 0-1,1 0 1,0 12-1,1-2-18,1 1 0,1-1 0,1 1 0,9 32-1,-9-46-123,0-1-1,0 1 1,1-1-1,0 0 0,0 0 1,6 9-1,-8-15-128,0 1 1,0 0-1,0 0 0,1-1 0,-1 0 0,1 1 0,-1-1 0,1 0 1,0 0-1,0 0 0,0-1 0,0 1 0,0-1 0,0 1 0,0-1 1,0 0-1,1 0 0,-1-1 0,5 2 0,-4-3-1,-1 1 0,1-1 1,-1 1-1,0-1 0,4-2 0,-7 3 132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10378,'-5'10'4633,"-2"4"-2368,-1 6-497,0 6-160,0 8-439,0 3-233,8-1-504,0-2-160,7-4-160,3-6-48,4-8-232,2-4-280,4-10-696,0-2-329,-2-12 849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11122,'5'0'861,"0"1"0,0-1 0,0 1 0,-1 1 0,1-1-1,0 1 1,-1-1 0,1 1 0,5 4 0,-2-1-244,0 0 0,0 1 0,13 11 0,-18-14-534,-1-1 1,1 1-1,-1 0 0,1 0 0,-1 0 0,0 0 0,0 0 0,0 0 0,0 1 0,-1-1 0,0 1 0,1-1 0,-1 1 0,0 0 1,-1-1-1,1 1 0,-1 0 0,1 0 0,-1-1 0,0 1 0,-1 0 0,1 0 0,-1 4 0,-1-4-57,1-1 0,0 1 0,-1-1 0,0 1-1,1-1 1,-1 0 0,0 0 0,-1 0 0,1 0 0,-1 0 0,1-1-1,-1 1 1,0-1 0,0 1 0,0-1 0,0 0 0,0 0 0,-1 0 0,1-1-1,0 1 1,-1-1 0,-5 2 0,7-1 57,9-1 122,4-2-212,8 1-35,-1-2-1,0-1 1,17-4 0,-28 5-330,-1 0 1,0 0 0,0 0-1,6-5 1,-7 5 170,9-4-260</inkml:trace>
  <inkml:trace contextRef="#ctx0" brushRef="#br0" timeOffset="1">213 0 8650,'17'15'4537,"3"-3"-1256,6 4-1193,-1 5-168,-4 5-495,-1 4-201,-7 9-440,-3 1-176,-10 5-272,-4-4-104,-14-1-376,-4-3-352,-7-6-864,-2-3-128,19-14 815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168 313 9074,'-5'-7'6647,"0"-4"-4485,0-5-1121,-13-22 369,16 35-1258,0 0 1,0-1 0,0 1 0,0 0 0,-1 0-1,0 0 1,1 0 0,-1 1 0,0-1 0,0 1-1,-1 0 1,1 0 0,0 0 0,-1 0 0,-6-2-1,8 3-119,0 0-1,0 1 0,0 0 0,0-1 0,0 1 1,0 0-1,0 0 0,0 0 0,0 0 0,0 0 1,0 1-1,0-1 0,0 1 0,0-1 0,0 1 0,0 0 1,0 0-1,0 0 0,0 0 0,1 0 0,-1 0 1,0 0-1,1 0 0,-1 1 0,1-1 0,-1 1 1,-1 2-1,-1 2 3,0 0-1,1 0 1,0 0 0,0 0 0,0 1-1,1-1 1,-3 14 0,4-17-25,1 1 0,-1-1 0,1 1 0,0-1 1,0 1-1,0-1 0,0 0 0,0 1 0,1-1 0,0 1 0,0-1 0,0 0 0,0 1 0,0-1 1,1 0-1,-1 0 0,4 5 0,-1-4-1,0 1-1,0-1 1,1 0 0,0 0 0,0 0 0,0-1-1,0 0 1,10 5 0,-13-8-8,0 1-1,0 0 1,1 0 0,-1-1-1,0 0 1,0 1 0,1-1-1,-1 0 1,0 0 0,0 0-1,4-1 1,-4 1-1,-1-1-1,1 1 1,-1-1 0,1 0-1,-1 1 1,0-1-1,1 0 1,-1 0 0,0 0-1,0 0 1,0 0-1,0 0 1,0 0 0,0 0-1,0-1 1,0 1 0,0 0-1,1-3 1,3-9-42,-1 0 0,0 0 1,-1 0-1,0 0 0,1-23 0,-1 13-45,4-31-103,1 2 19,1-65 0,-9 115 175,0 0 0,0 1 0,0-1 0,0 1 1,0-1-1,0 1 0,-1-1 0,0-2 0,1 4-2,0 0 0,0 0 0,0 0 0,-1 0 1,1 0-1,0 0 0,0 0 0,0 0 0,0 0 0,0 0 1,-1 0-1,1 0 0,0 0 0,0 0 0,0 0 1,0 0-1,0 0 0,-1 1 0,1-1 0,0 0 0,0 0 1,0 0-1,0 0 0,0 0 0,0 0 0,-1 0 1,1 0-1,0 1 0,0-1 0,0 0 0,0 0 0,0 0 1,0 0-1,0 0 0,0 0 0,0 1 0,0-1 1,0 0-1,0 0 0,0 0 0,0 0 0,0 0 0,0 1 1,0-1-1,-3 6 46,1-1 1,1 1-1,-2 8 0,0 11 55,1 1-1,1 0 0,1 0 0,2-1 0,0 1 0,2-1 0,0 1 1,2-1-1,17 44 0,-19-58-128,2 1 1,-1-1-1,1 0 1,1-1-1,8 10 0,-12-16-77,0 0 0,1-1 0,-1 0 0,1 0 0,0 0 0,7 5 0,-9-7 16,1 0 0,-1 0-1,1 0 1,-1-1 0,1 1-1,-1 0 1,1-1-1,-1 0 1,1 1 0,-1-1-1,1 0 1,0 0 0,3-1-1,18-7-501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11114,'1'12'5009,"-2"4"-2392,-1 10-1049,1 6-191,-4 6-505,6 3-240,-1-5-360,3-4-112,3-7-128,0-4-168,8-5-720,-2-8-544,7-8 799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4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9794,'1'0'270,"-1"-1"1,1 1-1,-1-1 1,1 1-1,-1 0 0,1-1 1,-1 1-1,1-1 0,-1 1 1,1 0-1,0-1 1,-1 1-1,1 0 0,0 0 1,-1 0-1,1-1 0,0 1 1,-1 0-1,1 0 1,0 0-1,-1 0 0,1 0 1,0 0-1,0 0 0,19 3 1532,-17-3-1633,1 1 0,0 0 1,-1 0-1,1 1 0,-1-1 1,0 1-1,1 0 0,-1 0 0,0 0 1,0 0-1,0 0 0,0 1 1,0 0-1,-1-1 0,1 1 1,-1 0-1,0 0 0,0 0 1,0 1-1,0-1 0,0 0 1,-1 1-1,1-1 0,-1 1 1,0-1-1,0 1 0,0 5 1,0-7-163,-1 0 0,0 0 0,0 0 1,-1 0-1,1 0 0,0 0 1,-1 0-1,1 0 0,-1-1 0,0 1 1,1 0-1,-1 0 0,0 0 1,0-1-1,0 1 0,-1 0 0,1-1 1,0 1-1,0-1 0,-1 1 1,1-1-1,-1 0 0,-1 2 0,-5 1 17,1 1-1,-1-1 0,0-1 0,-9 4 1,-2 1 86,19-8-104,0 0-1,-1 0 1,1 0-1,0 0 1,0 0 0,-1 0-1,1 0 1,0 1 0,-1-1-1,1 0 1,0 0-1,0 0 1,-1 0 0,1 1-1,0-1 1,0 0 0,0 0-1,-1 1 1,1-1-1,0 0 1,0 0 0,0 1-1,0-1 1,0 0-1,-1 1 1,1-1 0,0 0-1,0 0 1,0 1 0,0-1-1,0 0 1,0 1-1,0-1 1,0 0 0,0 1-1,0-1 1,1 1 7,-1 0-1,1 0 1,0-1 0,-1 1-1,1 0 1,0-1 0,-1 1 0,1-1-1,0 1 1,0-1 0,1 2 0,29 10 166,26 2 84,-37-10-40,0 1 1,-1 1-1,23 9 0,-40-14-183,0 0 0,0 1 0,0-1 0,1 0 0,-2 1 0,1-1 0,0 1 0,0 0 0,0 0-1,-1 0 1,1-1 0,1 4 0,-3-4-27,1 0-1,-1 0 0,1 1 1,-1-1-1,0 0 1,1 0-1,-1 0 0,0 1 1,0-1-1,0 0 1,0 0-1,0 0 0,0 1 1,0-1-1,-1 0 1,1 0-1,0 0 0,-1 1 1,1-1-1,-1 0 1,1 0-1,-1 0 0,1 0 1,-1 0-1,0 0 1,0 1-1,-2 1-55,0 0 1,0 0-1,-1-1 1,1 1-1,0-1 0,-1 0 1,0 0-1,1 0 1,-1 0-1,0-1 0,0 1 1,0-1-1,-6 1 1,3-1-372,1 0 0,-1 0 1,0-1-1,1 1 1,-1-2-1,0 1 1,-11-3-1,17 3 264,-1 0 0,1-1 0,-1 1 0,1-1 0,0 0 1,-1 1-1,1-1 0,-1 0 0,1 0 0,0 0 0,-2-1 0,2 0 16,-1 0 0,1 0 0,0 0 0,0 0-1,0 0 1,-1-4 0</inkml:trace>
  <inkml:trace contextRef="#ctx0" brushRef="#br0" timeOffset="1">260 0 10226,'24'0'4529,"4"7"-2000,1-2-593,-1 10-184,-8 3-207,-9 9-473,-2 5-288,-13 5-448,-7 3-272,-9-1-856,-9-4-536,-8-7 744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125 286 5089,'27'26'2959,"-27"-26"-2918,0 0-1,0 0 1,1 0-1,-1 0 0,0 0 1,0 1-1,0-1 1,0 0-1,0 0 0,0 0 1,0 0-1,0 0 1,0 0-1,0 0 0,0 0 1,0 0-1,1 0 0,-1 0 1,0 0-1,0 0 1,0 0-1,0 0 0,0 0 1,0 0-1,0 0 1,0 0-1,0 0 0,0 0 1,0 0-1,1 0 1,-1 0-1,0 0 0,0 0 1,0 0-1,0 0 1,0 0-1,0 0 0,0-1 1,0 1-1,0 0 1,0 0-1,0 0 0,0 0 1,0 0-1,0 0 1,0 0-1,1 0 0,-1 0 1,0 0-1,0 0 0,0 0 1,0 0-1,0-1 1,0 1-1,0 0 0,0 0 1,0-8 1888,-5-11 1104,4 16-2717,-1-1 1,1 0 0,-1 1 0,0-1 0,-1 1 0,1 0 0,-1-1 0,1 1-1,-1 0 1,0 1 0,0-1 0,-4-2 0,3 2-189,0 0 0,0 1 0,0 0 0,-1 0 0,1 0 0,-1 1 0,1-1 0,-1 1 0,0 0 0,0 0-1,0 1 1,1-1 0,-1 1 0,0 0 0,-8 2 0,11-2-103,1 0 0,-1 0 0,0 1 0,1-1-1,-1 1 1,1-1 0,-1 1 0,1 0 0,-1 0 0,1 0-1,-1 0 1,1 0 0,0 0 0,-1 0 0,1 0 0,0 0-1,0 0 1,0 1 0,0-1 0,0 1 0,0-1 0,0 1-1,0-1 1,1 1 0,-1-1 0,0 1 0,1-1 0,0 1-1,-1 0 1,1-1 0,0 1 0,0 0 0,0 0 0,0-1-1,0 1 1,0 0 0,1 3 0,0-1-5,0 1-1,0-1 1,0 0 0,1 1-1,0-1 1,0 0 0,0 0-1,0 0 1,0 0 0,1 0-1,0-1 1,0 1 0,4 3-1,-5-5-15,1 0-1,-1 0 1,1 0-1,0 0 1,0-1-1,0 0 1,0 1-1,0-1 1,0 0-1,0 0 1,1-1 0,-1 1-1,0 0 1,0-1-1,1 0 1,-1 0-1,0 0 1,0 0-1,1-1 1,-1 1-1,0-1 1,0 0-1,0 0 1,0 0-1,1 0 1,-1-1 0,-1 1-1,1-1 1,0 1-1,0-1 1,-1 0-1,1 0 1,2-3-1,2-4-14,0 1-1,-1-1 0,0 0 1,-1-1-1,0 1 0,0-1 1,-1 0-1,0 0 0,2-12 1,0-2-36,-1-1 1,3-48-1,-7 59 45,0 5 11,0 0 0,-1 0 0,-1 0 0,1 0-1,-1 1 1,-2-10 0,2 17-5,1 1 0,0-1 0,0 0 0,-1 0 0,1 1 0,0-1 0,-1 0 0,1 1 0,0-1 0,-1 1 0,1-1 0,-1 0 0,1 1 0,-1-1 0,1 1 0,-1-1 0,0 1 0,1 0 0,-2-1 0,2 1-1,-1 0 0,1 0 0,-1 0 0,1 0 1,-1 0-1,0 0 0,1 0 0,-1 0 1,1 0-1,-1 1 0,1-1 0,-1 0 0,1 0 1,-1 1-1,1-1 0,-1 0 0,1 0 1,-1 1-1,1-1 0,0 1 0,-1-1 0,1 0 1,0 1-1,-1-1 0,1 1 0,0-1 1,-1 1-1,1-1 0,0 2 0,-2 2 9,0 0 0,0 0-1,0 0 1,1 1 0,0-1 0,0 0-1,0 1 1,1-1 0,-1 6-1,1 7 40,2 18 0,-2-32-46,2 20 41,1-1 0,1 1 1,1-1-1,1 0 0,1 0 0,18 40 0,-22-56-80,1 0-1,0 0 1,0 0 0,0 0-1,8 7 1,-11-12-27,0 1 1,1-1-1,0 0 0,-1 1 0,1-1 0,0 0 1,-1 0-1,1 0 0,0 0 0,0-1 1,0 1-1,0 0 0,0-1 0,0 1 1,0-1-1,0 0 0,0 0 0,0 0 0,0 0 1,0 0-1,0 0 0,0 0 0,3-1 1,20-10-416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10634,'-18'17'4561,"8"11"-2376,-2 3-201,4 1-488,3 1-255,1-5-529,5-1-216,7-3-272,3-6-88,1-6-368,2-2-400,5-5-1241,-1-5-431,9-9 1320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 8274,'-1'38'8155,"0"-21"-6336,1 1-1,1-1 1,3 23 0,-4-40-1809,0 0 0,-1 0-1,1 1 1,0-1 0,0 0 0,0 0 0,0 0 0,0 1 0,0-1 0,0 0 0,0 0 0,0 1 0,1-1 0,-1 0-1,0 0 1,0 1 0,0-1 0,0 0 0,0 0 0,0 0 0,0 1 0,0-1 0,1 0 0,-1 0 0,0 0-1,0 0 1,0 1 0,0-1 0,1 0 0,-1 0 0,0 0 0,0 0 0,0 0 0,1 1 0,-1-1 0,0 0 0,0 0-1,1 0 1,-1 0 0,0 0 0,0 0 0,1 0 0,-1 0 0,0 0 0,0 0 0,0 0 0,1 0 0,-1 0-1,0 0 1,0 0 0,1 0 0,-1 0 0,0-1 0,0 1 0,0 0 0,1 0 0,-1 0 0,0 0 0,1-1 0,0-4-163,41-88-304,-37 83 428,12-17 0,-16 26 34,0 0 0,0-1 0,1 1 0,-1 0 0,0 0 0,0 0 0,0 0 0,1 0 0,-1 0 0,1 0 0,-1 0 0,1 0 0,-1 1 0,1-1 0,-1 1 0,1-1 0,-1 1 0,3-1 0,-2 1 11,-1 1-1,0-1 1,0 0-1,1 1 1,-1-1 0,0 1-1,0 0 1,0-1-1,0 1 1,0 0-1,0 0 1,0-1-1,0 1 1,0 0-1,0 0 1,0 0-1,0 0 1,-1 0-1,1 0 1,0 1-1,-1-1 1,1 0-1,0 1 1,2 7 125,0-1 0,3 11 0,-4-14-50,10 50 611,4 10-1334,-15-63-1272,-1-6 332,0 4 1300,0-2-1123</inkml:trace>
  <inkml:trace contextRef="#ctx0" brushRef="#br0" timeOffset="1">254 28 7898,'13'14'4033,"-5"-7"-753,4-1-1191,3 1-385,-5-2-240,0 2-527,0 0-297,-2-5-640,3 1-528,-5-4-1585,-4-6 1385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12099,'34'-8'4729,"-27"12"-3385,-6 3-144,-3 6-464,2 4-184,-3 10-280,7 2-87,-3 6-330,-1-3-399,2-7-1072,2-4-1217,6-14 1737</inkml:trace>
  <inkml:trace contextRef="#ctx0" brushRef="#br0" timeOffset="1">190 1 9194,'9'12'4241,"14"9"-1577,0 4-455,3 11-281,-1 5-271,-6 3-537,-6 8-272,-13-4-440,-7 1-136,-17 0-472,-6-3-408,-11-1-528,-2-5 616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7130,'13'14'1398,"11"14"1554,-9-5 2390,-5 2-1092,-7-18-3620,-1 0 0,1-1-1,1 1 1,3 5 0,7 3-133,-13-14-493,-1-1 0,0 0 0,1 1 0,-1-1 0,0 0 0,1 1 0,-1-1 0,1 0 0,-1 0 0,0 0 0,1 1 0,-1-1 0,1 0 0,-1 0 0,1 0 0,-1 0 0,1 0 0,-1 0 0,1 0 0,-1 0 0,1 0 0,-1 0 0,1 0 0,-1 0 0,0 0 0,1 0 0,-1-1 0,1 1 0,-1 0 0,1 0 0,-1 0 1,0-1-1,1 1 0,-1 0 0,1-1 0,-1 1 0,0 0 0,1-1 0,-1 1 0,0 0 0,1-1 0,0-12-651,2-2 294,2 0-1,-1 1 1,2-1 0,-1 1 0,12-19 0,7-5-1189,-22 35 1148,1 0 0,-1 0 0,1 0 1,0 0-1,0 0 0,0 0 0,1 1 0,4-3 0,0 3-461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1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173 382 7098,'1'-2'507,"0"0"0,0 0 0,0 0 0,0 0 0,0 0 0,0 0 0,-1-1 0,1 1 0,-1 0 0,0 0 0,1-1 0,-1 1 0,0 0 0,-1-1 0,1-1 0,-1-2 250,0 0 1,0 0-1,0 0 0,-5-11 0,4 13-563,0 0 1,0 1-1,-1-1 1,1 1-1,-1 0 0,0-1 1,0 1-1,0 1 0,-1-1 1,1 0-1,-1 1 0,1 0 1,-1-1-1,0 1 1,-6-2-1,5 2-113,1 1 0,-1-1 1,0 1-1,0 0 0,1 0 0,-1 0 1,0 1-1,0 0 0,0 0 1,0 0-1,0 1 0,0-1 0,-6 3 1,8-2-59,1 0 0,0 0 0,-1 0 0,1 1 0,0-1 1,0 1-1,0 0 0,0 0 0,0 0 0,0 0 0,0 0 1,0 0-1,1 0 0,-1 1 0,1-1 0,0 0 0,0 1 1,0-1-1,0 1 0,0-1 0,0 1 0,1 0 0,-1 4 1,0 0-7,0 1 0,1-1 1,0 0-1,0 1 0,1-1 1,0 0-1,3 13 0,-3-17-15,0-1-1,-1 1 1,1 0-1,1 0 0,-1-1 1,0 1-1,1-1 1,-1 1-1,1-1 0,0 1 1,0-1-1,0 0 1,0 0-1,0 0 0,0 0 1,0 0-1,1-1 1,-1 1-1,1-1 0,-1 1 1,1-1-1,0 0 1,0 0-1,-1 0 0,1 0 1,0-1-1,0 1 1,0-1-1,0 0 0,0 0 1,0 0-1,-1 0 1,1 0-1,0 0 0,0-1 1,0 0-1,0 1 1,0-1-1,3-2 0,-2 1-25,0 0 0,1 0 0,-1-1 0,-1 1-1,1-1 1,0 0 0,-1-1 0,1 1-1,-1 0 1,0-1 0,0 0 0,0 0 0,-1 0-1,1 0 1,-1 0 0,3-8 0,1-4-253,-2 0 1,0-1-1,3-21 1,15-173-1503,-15 155 1740,-7 53 94,-1 3 4,-1 9 67,-3 17 129,3-2 20,0 1 0,2 0 0,4 40 0,22 75 497,-23-125-755,1-1 1,1 1-1,0-1 0,1 0 0,1 0 0,10 16 0,-16-29-75,0 1 0,0-1 0,0 0 0,0 1 0,0-1 0,0 0 0,0 0 0,1 0 0,-1 0 0,0 0 0,1 0 0,-1 0 0,1 0 0,-1-1 0,1 1 0,0-1 0,-1 1 0,1-1-1,-1 1 1,1-1 0,0 0 0,2 0 0,2-1-99,0 0 0,11-3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8730,'-2'19'5017,"0"18"-208,1 20-3225,0 7-159,-1 8-489,4-2-160,8-13-304,2-6-152,7-15-208,2-7-64,3-17-272,0-12-304,1-12-1008,-2-14-769,-6-12 1401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 12907,'48'-5'5041,"-44"2"-3417,0 3-71,-3 8-193,-1-8-152,1 16-360,5 19-136,14 55-272,-14-45-119,11-7-145,-1-8-72,-4-14-112,11 3-240,0-10-569,-6-6-455,0-6-1208,3-3 1519</inkml:trace>
  <inkml:trace contextRef="#ctx0" brushRef="#br0" timeOffset="1">5 145 10834,'-2'11'5297,"-1"-11"-1592,10-5-2128,3 3-137,16-4-472,7 6-160,12 0-408,-4-3-128,-3 6-432,-9-3-440,-5-2-872,1 4-1313,4-13 1753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10274,'10'12'5217,"4"7"-1256,12 10-1960,-3 4-33,-6 13-376,2 3-247,-14 1-577,-3 1-256,-13 0-312,-8-13-296,-3-5-864,-2-6-465,0-15-2191,9 8 2255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5:5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6593,'1'0'277,"0"0"-1,1 1 0,-1-1 1,0 1-1,0 0 0,1-1 1,-1 1-1,0 0 0,0 0 1,0 0-1,0 0 0,2 1 1,3 4 298,21 19 736,-1 1 1,-1 2-1,33 47 0,-35-40-597,-1 1 0,28 64-1,21 83 528,-24-38-613,-6 2 0,27 187 1,-45-162-129,2 177 1,-24-255-178,-5 1 0,-4-1-1,-30 145 1,-34 16 351,-16-7-213,84-239-478,0 3-72,0-1 0,-1 1 0,-1-1 0,-11 18 1,13-22-562,7-10-648,9-13-582,-3 2 1209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3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 6801,'-5'2'1003,"1"0"-1,-1 0 0,1 0 0,-8 1 1,7-2-671,0 0 1,1 0-1,-1 1 0,-6 3 1,4-1-62,1 1-1,0-1 1,1 1 0,-1 0 0,1 1 0,0-1-1,-5 8 1,-27 47 760,15-18-557,1 2 0,3 0 1,-17 62-1,17-35-146,4 1 0,-7 94-1,14-76 58,5 0 0,17 165 0,57 176 738,-40-289-898,6-3 1,87 212-1,-80-259-235,3-2 1,63 87-1,-97-158-478,21 25 1,-34-43 324,0 0 1,1 0-1,-1 0 1,0 0-1,0 0 1,0 0-1,1 0 0,0 0 1,9 1-2297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145 265 2280,'1'-22'3954,"0"19"-3398,0 0-1,-1-1 0,1 1 1,-1-1-1,0 1 1,0-1-1,-1 1 1,1 0-1,-1-1 1,1 1-1,-1 0 0,0-1 1,-1 1-1,1 0 1,0 0-1,-1 0 1,0 0-1,-2-4 1,-2-1-182,-1 1 1,-8-9 0,14 15-308,-1 0 1,1 0-1,0 0 1,-1 0-1,1 0 0,-1 0 1,0 0-1,1 1 1,-1-1-1,1 1 0,-1-1 1,0 1-1,1 0 1,-1-1-1,0 1 1,0 0-1,1 0 0,-1 0 1,0 0-1,0 1 1,1-1-1,-1 0 0,0 1 1,-2 0-1,1 1 24,-1 0 0,1 0 0,0 0 0,-1 0 0,1 1 0,0-1 0,0 1 0,-3 3 0,3-1-42,-1 0 0,1 1 0,0-1 0,0 0-1,1 1 1,-1 0 0,1 0 0,0-1-1,1 1 1,0 0 0,0 0 0,0 1 0,0-1-1,1 0 1,1 11 0,0-11-28,-1-1 0,1 0 0,1 0-1,-1 0 1,1 1 0,0-1 0,0 0 0,4 5-1,-5-6-7,1-1-1,1-1 0,-1 1 0,0 0 0,1-1 1,-1 1-1,1-1 0,0 0 0,0 1 0,0-1 1,0-1-1,0 1 0,4 1 0,-4-1-6,1-1 0,0 0-1,0 0 1,0 0-1,0 0 1,0-1 0,0 1-1,1-1 1,-1 0 0,0 0-1,0-1 1,0 1 0,6-2-1,-7 1-21,1-1 0,-1 1-1,0-1 1,0 1 0,0-1 0,0 0-1,0 0 1,0-1 0,-1 1 0,1 0-1,-1-1 1,1 0 0,-1 1 0,0-1-1,0 0 1,2-4 0,2-4-123,-1-2-1,0 1 1,-1 0-1,-1-1 1,1 0 0,-2 0-1,0 0 1,1-24 0,-4 9 96,0 0 1,-1 1 0,-8-32 0,9 54 73,1 3-4,0 0 1,0 0 0,-1 0 0,1 0-1,-1 0 1,1 0 0,-1 0 0,0 0-1,0 1 1,0-1 0,0 0 0,0 0-1,0 1 1,0-1 0,-2-1 0,3 3-15,0 0 1,0 0-1,-1 0 1,1 0-1,0 0 0,0-1 1,0 1-1,0 0 1,-1 0-1,1 0 1,0 0-1,0 0 1,-1 0-1,1 0 1,0 0-1,0 0 1,0 0-1,-1 0 1,1 0-1,0 0 0,0 0 1,0 0-1,-1 0 1,1 1-1,0-1 1,0 0-1,0 0 1,0 0-1,-1 0 1,1 0-1,0 0 1,0 0-1,0 1 1,-1-1-1,-4 9 284,-1 14 90,4-6-199,1 0 0,1 0 0,0 0 1,2 0-1,4 27 0,1-15 19,0 0 1,16 39-1,-17-55-211,0 1 1,14 22-1,-17-32-292,0 1 0,1-1 0,-1 0 0,1 0 0,-1-1 0,1 1 0,0-1 0,1 1 1,-1-1-1,0-1 0,7 4 0,9 0-894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4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9954,'-1'12'4673,"-10"1"-1880,0 13-1017,2 6-16,2 5-543,3 4-225,4-6-544,6-2-144,6-1-120,5-7-56,2-5-72,2-5-208,3-9-680,-3-6-544,2-8 776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12347,'8'-2'4545,"-6"-8"-3513,4 5 96,-2 9-328,-5-4-136,1 5-944,0-5 216</inkml:trace>
  <inkml:trace contextRef="#ctx0" brushRef="#br0" timeOffset="1">38 127 9402,'-8'34'4193,"5"-33"-1657,3 3-599,5 0-81,-5-4-383,0 0-657,0 0-376,0 0-1176,0 0 3256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11787,'17'56'4793,"-17"-50"-2913,0 1 120,3 0-695,1-2-305,-1 0-1016,-2 1-632,6-6 384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33 5945,'-38'-11'2521,"34"22"-1289,1 2-696,-2-1-256,2-1-128,3-3-376,2-3-256,3-5-664,0 1-592,3-3 1095</inkml:trace>
  <inkml:trace contextRef="#ctx0" brushRef="#br0" timeOffset="1">23 73 2985,'1'-9'8184,"3"1"-3908,-3 5-4102,1 1 1,0-1-1,0 1 1,0 0-1,0-1 1,0 1-1,0 0 1,0 0-1,1 1 1,-1-1-1,1 0 1,3 0-1,-6 1-136,0 1 0,0 0 0,1 0 0,-1 0 0,0 0 0,1 0-1,-1 0 1,0 0 0,1 0 0,-1 0 0,0 0 0,0 0 0,1 0 0,-1 0 0,0 0 0,1 0-1,-1 0 1,0 0 0,1 0 0,-1 0 0,0 0 0,0 1 0,1-1 0,-1 0 0,0 0 0,0 0-1,1 0 1,-1 1 0,0-1 0,0 0 0,1 0 0,-1 1 0,6 12 636,-3-2-394,2 0 0,0 0 0,0 0 0,13 19 0,13 22 695,-25-41-662,-1-1 0,2 0 1,0-1-1,8 10 0,-13-17-225,0 1 0,0-1-1,1 0 1,-1 1 0,1-1-1,-1 0 1,1-1 0,0 1-1,0 0 1,0-1 0,0 0 0,0 1-1,0-1 1,1 0 0,-1-1-1,0 1 1,0-1 0,7 1-1,-8-1-63,-1 0 0,1-1 0,-1 1 1,1 0-1,-1-1 0,1 1 0,-1-1 0,1 0 0,-1 1 0,0-1 0,1 0 0,-1 0 0,0 0 0,0 0 0,0 0 0,1 0 0,-1 0 0,0-1 0,0 1 0,1-3 0,1-1 7,-1 0 1,0-1-1,0 1 1,2-8-1,-3 6-8,2-6-132,-1-1 0,-1 0 0,0 0 0,-2-25 0,0 7-895,1 28 845,0-7-163,0 0 1,3-17-1,2 12 142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199 205 7474,'6'11'5705,"-5"-7"-2764,-4-6 271,2 1-3142,0 0-1,1 0 1,-1 0-1,0 1 1,1-1 0,-1 0-1,1 0 1,-1 0-1,1 0 1,0 0 0,-1-1-1,-1-5 75,-13-18 156,9 16-256,2 3-25,0 1-1,0-1 0,0 1 0,-1 0 1,0 0-1,0 0 0,0 1 0,-1 0 1,-8-6-1,12 9-18,-1-1 1,0 1 0,0 0-1,0 0 1,0 0 0,1 1-1,-1-1 1,-1 1 0,1-1-1,0 1 1,0 0 0,0 0-1,0 1 1,0-1-1,0 0 1,0 1 0,0 0-1,0 0 1,0 0 0,1 0-1,-1 0 1,0 0 0,0 1-1,1 0 1,-1-1 0,1 1-1,-1 0 1,1 0-1,0 0 1,-4 5 0,2 0 10,1-1 1,-1 1-1,2 0 0,-1 0 1,1 0-1,0 0 1,0 0-1,-1 15 0,2-9 28,0 0 0,1 1 0,1-1 0,2 16 0,-1-23-20,-1 0 1,1-1-1,-1 1 0,2-1 0,-1 1 1,1-1-1,-1 0 0,1 1 0,6 6 1,-8-11-14,1 1 1,-1 0 0,1-1-1,-1 1 1,1-1 0,-1 0-1,1 1 1,0-1 0,0 0 0,0 0-1,0 0 1,-1 0 0,1-1-1,0 1 1,1 0 0,-1-1-1,0 1 1,0-1 0,0 0 0,0 0-1,0 0 1,0 0 0,0 0-1,1 0 1,-1 0 0,0-1-1,0 1 1,0-1 0,3-1 0,-1 0-18,1-1 0,-1 1 0,-1-1 0,1 0 0,0 0 0,-1-1 1,1 1-1,-1-1 0,0 1 0,0-1 0,-1 0 0,5-7 0,-2 0-198,1-1-1,-2 1 0,6-21 0,-6 15-18,0-1 0,-2 1-1,0-1 1,-1 0 0,0 0 0,-2 0-1,0 1 1,-1-1 0,-9-34-1,11 50 239,-9-21 33,9 22-24,0 0 0,-1 0 1,1 0-1,-1 0 0,1 1 0,-1-1 0,1 0 0,-1 0 0,1 0 1,-1 1-1,0-1 0,0 0 0,1 1 0,-1-1 0,0 1 0,0-1 0,0 1 1,1-1-1,-1 1 0,-1-1 0,1 1-5,1 0 0,0 0 0,0 0 0,-1 0 0,1 0 0,0 0 0,-1 0 0,1 1 0,0-1 0,0 0 0,-1 0 0,1 0 0,0 0 0,0 0 0,-1 0 0,1 1 0,0-1 0,0 0 0,0 0 0,-1 0 0,1 1 0,0-1 0,0 0 0,0 0 0,0 0 0,-1 1 0,1-1 0,0 0 0,0 0 0,0 1 0,-2 9 220,2-8-160,-2 13 211,1 0 0,1 0 1,1 0-1,2 18 1,14 58 524,-13-78-721,-1 0 0,2 0 1,0 0-1,0 0 0,14 20 0,-14-24-315,2 0 0,0-1 0,0 0 0,0 0 0,1 0 0,0-1 0,16 11 0,-1-5-376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10730,'-16'18'4593,"6"2"-2224,3 5-673,2 5-128,-6 0-335,15 8-489,-4-6-264,7-3-344,1-5-56,-2-6-72,9 4-64,4-10-616,3-4-520,3-8 728</inkml:trace>
  <inkml:trace contextRef="#ctx0" brushRef="#br0" timeOffset="1">175 158 12419,'2'49'8257,"5"23"-4478,-6-68-3680,1 10 234,0-13-254,0-8-105,0-3-176,-1-1 0,-1-11 1,3-18-341,-3 36 511,1 0 1,0 0-1,0 1 0,1-1 0,-1 0 1,1 1-1,0-1 0,0 1 0,0-1 1,0 1-1,4-5 0,-5 7 47,0 0 1,1 0-1,-1 0 0,0 0 0,0 1 1,1-1-1,-1 0 0,0 1 0,1-1 1,-1 1-1,0-1 0,1 1 1,-1-1-1,1 1 0,-1 0 0,1 0 1,-1 0-1,1 0 0,-1 0 1,1 0-1,-1 0 0,1 1 0,-1-1 1,0 0-1,1 1 0,-1-1 0,1 1 1,-1 0-1,0-1 0,1 1 1,-1 0-1,1 1 0,0-1 48,0 1-1,0 0 0,0 0 1,0 0-1,0 0 1,-1 0-1,1 1 1,-1-1-1,1 0 1,-1 1-1,0-1 1,0 1-1,1 3 0,1 6 229,3 20 0,-3-14-132,6 29-660,-6-41-354,1-6 348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11602,'17'-3'5314,"3"0"-2810,-4 1-695,0 7-505,-7 4-792,-1 1-544,-4-4-504,-1 2 304</inkml:trace>
  <inkml:trace contextRef="#ctx0" brushRef="#br0" timeOffset="1">236 1 12019,'0'12'4809,"4"1"-3105,-5 15-336,1 0-31,0 4-305,3 4-224,3-10-552,1 5-136,4-10-384,-3-5-352,4-10-664,5-6 727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13627,'28'21'5281,"11"15"-3513,3 2-367,2 6 31,-8 1-256,-12 1-384,-9 2-255,-15 4-337,-11-3-24,-18 2-712,-6-2-481,-16-6 633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 12011,'-13'-1'4801,"5"3"-3065,4 1-120,4 4-415,5 1-273,11-3-472,2-1-200,8-4-176,1 0-16,-2 0-456,0 0-472,-3 0 3272,-1 3-2136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9298,'17'-4'3788,"18"-1"1,-25 5-2854,-1-1 0,1 1 0,17 3 0,-22-2-784,-1 0 0,0 0 0,0 0-1,1 0 1,-1 1 0,0 0 0,0 0 0,0 0 0,6 5 0,-8-5-88,1 0 0,-1 1 0,0 0 0,1-1 0,-1 1 1,0 0-1,-1 0 0,1 0 0,0 0 0,-1 0 0,0 0 0,0 1 0,2 6 1,-2-4-40,0 0 1,-1 1 0,0-1 0,0 0 0,0 1 0,-1-1 0,0 0 0,0 1-1,-1-1 1,0 0 0,0 0 0,0 0 0,-1 0 0,-4 8 0,-2 0 34,0 0 1,-1 0-1,-1-1 1,-16 15-1,23-22-9,5-3-5,14-3 156,107-6 88,-114 5-324,-2 1-188,0 0 1,0-1-1,1 0 0,9-3 0,-10 3-1046,-7 5 436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8290,'1'0'511,"1"1"-1,-1 0 1,1 0 0,-1 0 0,1 0 0,-1 0 0,0 1 0,0-1-1,1 0 1,-1 1 0,0-1 0,0 0 0,0 1 0,-1-1 0,1 1-1,0 0 1,0-1 0,-1 1 0,1 0 0,0 1 0,0 5 451,0 0 1,0 0-1,0 10 1,-1-14-763,-5 59 782,5-73-1205,1 1 0,0 0 0,1 0 1,0 0-1,3-10 0,-3 10 93,-1 5 124,0 1 0,1-1 0,-1 1 0,1-1 0,-1 1-1,1 0 1,0 0 0,0 0 0,0 0 0,1 0-1,-1 0 1,1 1 0,-1-1 0,1 1 0,0-1-1,4-1 1,-1 0 31,-5 2 11,0 1 0,1 0 0,-1 0-1,1 0 1,-1 1 0,1-1 0,-1 0-1,1 0 1,-1 1 0,1-1 0,0 1-1,0 0 1,-1-1 0,1 1 0,0 0-1,3 0 1,-3 1 36,0-1 0,0 1 0,0 0-1,0 0 1,0 0 0,-1 0 0,1 0 0,0 0 0,-1 0 0,1 1 0,0-1-1,-1 1 1,2 1 0,2 4 132,0 0-1,0 0 1,-1 1-1,-1-1 0,1 1 1,-1 0-1,0 0 1,3 16-1,-3-11-26,1 0-1,8 18 1,-12-33-258,0 0 0,0 0 0,0 0-1,0 0 1,0 0 0,1 0 0,0-3 0,0-3-144,1-7-155,4-31-518,-5 41 845,0 1 0,0 0 1,0 0-1,1 0 0,0 0 1,0 0-1,0 0 0,3-4 1,-4 7 66,0 0 1,-1 0-1,1 0 1,0 0-1,0 0 1,0 0-1,0 1 1,0-1-1,0 0 1,0 0-1,0 1 1,1-1-1,-1 1 1,0-1-1,0 1 1,0 0-1,1-1 1,-1 1 0,0 0-1,0 0 1,1 0-1,-1 0 1,0 0-1,0 0 1,1 0-1,-1 0 1,0 0-1,0 1 1,1-1-1,-1 0 1,0 1-1,0-1 1,0 1-1,1 0 1,-1-1-1,1 2 1,2 1 136,-1 0 0,1 0 1,0 0-1,-1 1 0,0-1 0,0 1 1,5 8-1,17 36 787,-17-30-1480,15 23 0,-23-41 278</inkml:trace>
  <inkml:trace contextRef="#ctx0" brushRef="#br0" timeOffset="1">413 110 10450,'48'-43'5321,"-37"42"-896,6 1-2296,4-4-593,7 2-248,-1 0-471,2 0-233,-1 2-400,-8-4-64,-1 4-512,-9 2-473,-1-2-1143,-1 4 3464,2 1-1480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11498,'18'18'5242,"-12"4"-2442,3 7-1263,2 8-121,-3 8-616,0 1-184,-2-5-368,-3-1-272,1-15-688,4-5-464,13-11 648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3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111 250 7786,'8'-8'2978,"7"-8"4945,-14 15-7690,-1 1 0,1-1 0,-1 0 0,0 0-1,1 0 1,-1 0 0,0 0 0,1 0 0,-1 0-1,0 0 1,0 0 0,0 0 0,0 0 0,0 0 0,0 0-1,0 0 1,-1 0 0,1 0 0,-1-2 0,0 0-148,0 0 0,0 1 1,-1-1-1,1 0 1,-1 1-1,1-1 1,-1 1-1,0 0 0,0 0 1,-1-1-1,1 1 1,0 0-1,-1 1 1,1-1-1,-1 0 0,1 1 1,-1 0-1,0-1 1,0 1-1,1 0 1,-1 0-1,0 1 0,-3-2 1,3 2-90,0 0 1,1 0-1,-1 0 1,0 0-1,1 0 1,-1 1-1,0-1 1,1 1-1,-1-1 1,1 1-1,-1 0 1,1 0-1,-1 0 1,1 1-1,-1-1 0,1 0 1,0 1-1,0 0 1,0-1-1,0 1 1,0 0-1,0 0 1,0 0-1,1 0 1,-1 0-1,-1 5 1,0 0 13,0 0 0,0 0 0,1 1-1,0-1 1,1 1 0,0-1 0,0 1 0,0 0 0,1 0 0,0-1 0,1 1 0,0 0 0,0-1 0,1 1 0,-1-1 0,2 1 0,4 10-1,-6-15 2,0 0-1,1-1 1,-1 1-1,1-1 1,-1 0-1,1 1 0,0-1 1,0 0-1,0 0 1,0 0-1,1-1 1,-1 1-1,0 0 1,1-1-1,2 2 0,-3-2-7,0-1-1,0 1 0,0-1 0,-1 0 1,1 1-1,0-1 0,0 0 0,0 0 0,0 0 1,0 0-1,-1-1 0,1 1 0,0 0 1,0-1-1,0 1 0,-1-1 0,1 0 1,0 0-1,-1 1 0,1-1 0,0 0 0,-1 0 1,1-1-1,1-1 0,3-3-38,0 0 0,-1 0-1,0 0 1,-1-1 0,1 0-1,-1 0 1,0 0 0,-1 0-1,3-9 1,2-8-360,8-42 0,-13 45 225,0 1 0,0-34 0,-4 42 158,1 0 1,-1 0-1,-1 0 0,0 1 0,-7-22 1,3 23 85,6 10-70,0-1 0,-1 1 1,1 0-1,0 0 0,0 0 0,0 0 0,0 0 0,0 0 0,0 0 0,0 0 1,0 0-1,-1 0 0,1 0 0,0 0 0,0 0 0,0 0 0,0 0 0,0 0 1,0 0-1,-1 0 0,1 0 0,0 0 0,0 0 0,0 0 0,0 0 0,0 0 0,0 0 1,0 0-1,-1 0 0,1 0 0,0 0 0,0 0 0,0 0 0,0 1 0,0-1 1,0 0-1,0 0 0,0 0 0,0 0 0,0 0 0,0 0 0,-1 0 0,1 2 31,-1 0-1,0 0 1,0 0-1,1 0 0,-1 0 1,1 4-1,-2 14 65,0 0 0,2 0-1,1-1 1,0 1 0,1 0 0,1-1-1,1 1 1,1-1 0,1 0 0,0-1-1,1 1 1,1-1 0,17 27 0,-23-41-175,1 0 1,0-1 0,0 1 0,0-1 0,0 1 0,0-1 0,1 0 0,0-1 0,6 5 0,-7-5 90,-1-1 1,0-1-1,1 1 1,-1 0-1,1-1 1,-1 1-1,1-1 1,-1 0-1,1 1 1,-1-1-1,1 0 1,-1-1-1,1 1 1,-1 0-1,1-1 1,-1 0-1,1 1 1,3-3-1,16-8 383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 11458,'-18'28'5194,"17"9"-2010,-3 10-1127,-3 10-289,3 4-416,4-2-615,4-6-193,11-10-344,4-7-72,-1-19-120,5-10-272,0-18-729,2-9-439,-4-19-1184,0 1 1583</inkml:trace>
  <inkml:trace contextRef="#ctx0" brushRef="#br0" timeOffset="1">207 1 9098,'-3'31'4969,"-1"4"-896,-1 11-1969,1 12-119,4 1-777,1-3-296,7-8-568,4-11-160,5-13-120,-1-8 0,3-11-480,-3-5-408,-5-13-952,-1-2 1008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34 142 9570,'3'11'4937,"1"3"-1784,-3 10-753,-2 4-311,6 5-769,1-3-320,2-8-528,5-7-192,-7-12-392,1-3-376,-2-15-864,1-2-712,-4-9 1231</inkml:trace>
  <inkml:trace contextRef="#ctx0" brushRef="#br0" timeOffset="1">1 1 8026,'4'0'3809,"5"4"-1649,-1 0-608,10 3-968,-1-2-848,5 2 112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3 237 11010,'-2'-9'4593,"11"1"-2264,8 1-561,2 5 65,2-2-337,6 4-632,-2 2-344,-1 2-552,-3 2-432,-2-2 496,-2 0-168</inkml:trace>
  <inkml:trace contextRef="#ctx0" brushRef="#br0" timeOffset="1">284 0 11250,'31'23'5682,"-3"4"-1818,7 12-1551,-1 4-177,-10 5-735,4 8-337,-19-6-504,-4 5-184,-5 2-192,-8-10-16,-1-5-288,-2-8-328,-1-20-952,-8-7-281,2-15 921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4:4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7338,'-1'-1'227,"1"1"0,0-1-1,-1 0 1,1 1 0,-1-1 0,1 0 0,0 1 0,0-1 0,-1 0 0,1 1 0,0-1 0,0 0 0,0 0 0,0 1 0,0-1 0,0 0 0,0 0 0,0 1 0,0-1 0,0 0 0,0 1 0,1-2 0,-1 1-145,1 1 0,-1-1 0,0 1-1,0 0 1,1-1 0,-1 1 0,0 0 0,1-1 0,-1 1-1,0 0 1,1-1 0,-1 1 0,0 0 0,1 0 0,-1 0-1,1-1 1,-1 1 0,1 0 0,-1 0 0,0 0 0,1 0-1,-1 0 1,1 0 0,-1 0 0,1 0 0,-1 0 0,1 0-1,-1 0 1,1 0 0,-1 0 0,0 0 0,1 0 0,-1 0-1,1 1 1,-1-1 0,1 0 0,-1 0 0,0 0 0,1 1-1,2 1 161,0 0-1,-1 0 0,1 0 0,-1 1 0,0-1 1,1 1-1,-1-1 0,3 6 0,0-1 108,48 68 1554,73 141 0,14 94-1299,-110-227-525,-3 2 1,17 92-1,6 181 252,-12 373 632,-47-470-760,1-186-135,-25 107-1,24-151-215,-2 0 0,-16 32 1,19-45-562,-1-1 0,-1-1 0,0 0 0,-17 20 0,12-19-218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0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26 6721,'0'0'211,"0"0"0,0 0-1,0 0 1,0 0-1,-1 0 1,1 0 0,0 0-1,0 0 1,0 0-1,0 0 1,0 0 0,-1 0-1,1 0 1,0 0-1,0 0 1,0 0-1,0-1 1,0 1 0,0 0-1,-1 0 1,1 0-1,0 0 1,0 0 0,0 0-1,0 0 1,0 0-1,0 0 1,0-1 0,0 1-1,0 0 1,-1 0-1,1 0 1,0 0-1,0 0 1,0 0 0,0-1-1,0 1 1,0 0-1,0 0 1,0 0 0,0 0-1,0 0 1,0-1-1,0 1 1,0 0 0,0 0-1,0 0 1,0 0-1,0 0 1,0-1-1,0 1-104,1 0 0,-1-1-1,0 1 1,0 0 0,0 0-1,0-1 1,0 1 0,-1 0-1,1-1 1,0 1 0,0 0-1,0-1 1,0 1 0,0 0-1,0 0 1,0-1 0,0 1-1,-1 0 1,1 0 0,0-1-1,0 1 1,0 0 0,-1 0-1,1-1 1,0 1 0,0 0-1,-1 0 1,1 0 0,0 0-1,0-1 1,-1 1-1,1 0 1,-1 0 0,-10-3-35,0 0 1,0 1 0,-1 0-1,1 1 1,-20 0-1,28 1-54,-1 0 0,0 0 0,1 1 0,-1 0 0,0-1 0,1 1 0,-1 1 0,1-1 0,-1 0 0,1 1 0,-1 0 0,1 0 0,-5 4 0,7-5-12,0-1 1,0 1-1,0 0 0,0 0 0,0 0 1,0 1-1,0-1 0,1 0 1,-1 0-1,0 0 0,1 1 0,-1-1 1,1 0-1,0 0 0,-1 1 1,1-1-1,0 0 0,0 1 0,0-1 1,0 0-1,0 1 0,0-1 1,0 1-1,0-1 0,0 0 0,1 1 1,-1-1-1,1 0 0,-1 0 1,1 1-1,-1-1 0,1 0 1,0 0-1,-1 0 0,1 0 0,1 2 1,6 5 25,0 0 1,1 0 0,0-1-1,0 0 1,0 0-1,1-1 1,12 5 0,-6-2 487,27 20 1,-42-28-445,1 1 1,0-1-1,0 1 1,0 0 0,-1-1-1,1 1 1,-1 0-1,0 0 1,1 0-1,-1 0 1,0 0-1,0 1 1,0-1-1,-1 0 1,1 1-1,0-1 1,-1 0-1,0 1 1,1-1-1,-1 0 1,0 4-1,-1-4-5,1 1 0,-1-1 0,0 1-1,1-1 1,-1 0 0,0 0 0,-1 1 0,1-1 0,0 0-1,0 0 1,-1 0 0,0 0 0,1 0 0,-1-1-1,0 1 1,0 0 0,0-1 0,0 0 0,0 1-1,-3 1 1,2-2 2,-1 1-1,0-1 1,1 0 0,-1 0-1,0 0 1,0 0-1,0-1 1,-7 1-1,8-1-188,1 0 0,0 0 0,-1 0-1,1 0 1,-1-1 0,1 1-1,0-1 1,-1 0 0,1 0 0,0 1-1,0-2 1,0 1 0,-1 0 0,1 0-1,-2-3 1,4 4 7,-1 0 1,1 0-1,0-1 0,0 1 0,0 0 1,0 0-1,0-1 0,-1 1 1,1 0-1,0 0 0,0-1 1,0 1-1,0 0 0,0-1 0,0 1 1,0 0-1,0 0 0,0-1 1,0 1-1,0 0 0,0-1 0,0 1 1,0 0-1,0 0 0,1-1 1,-1 1-1,0 0 0,0-1 1,0 1-1,0 0 0,0 0 0,1-1 1,-1 1-1,0 0 0,0 0 1,1 0-1,-1-1 0,11-3-1101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0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9466,'8'0'1623,"0"0"0,0 0 0,13 2 0,-15 0-1158,1 0 0,-1 0 0,-1 0-1,1 0 1,0 1 0,-1 0 0,1 0 0,8 7 0,-4-1-95,-1-1-1,0 1 1,-1 0 0,0 1 0,-1 0 0,1 1 0,-2-1 0,0 1 0,0 0 0,-1 1-1,0-1 1,-1 1 0,5 24 0,-5-16-59,0-8-131,-2 0 0,0 0-1,0 1 1,-1 21 0,-2-25-124,0 0 1,0 0-1,-1 1 1,0-1-1,-4 9 1,4-12-109,0-1 0,-1 0 0,0-1 0,1 1 0,-2 0 0,1-1 0,0 1-1,-1-1 1,0 0 0,-6 4 0,0 0-647,-1 0 0,0-2 0,-22 11 0,-8-3-292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1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9394,'0'2'9565,"3"4"-7810,0 3-1931,4 11 534,-1 0 0,-1 0 0,-1 1 1,2 37-1,-2-6 76,-5 62 0,-1-76-241,2-1 1,6 55-1,-5-90-177,-1 0 0,0-1-1,1 1 1,-1 0 0,0 0-1,0 0 1,0 0 0,-1-1 0,1 1-1,0 0 1,-1 0 0,1 0 0,-1-1-1,1 1 1,-1 0 0,0-1 0,0 1-1,0 0 1,-1 1 0,1-1 7,-2 4 62,3-6-80,0 0 0,0 0 0,0 0 1,0-1-1,0 1 0,0 0 0,0 0 0,0 0 1,-1 0-1,1 0 0,0 0 0,0 0 1,0 0-1,0 0 0,0 0 0,0 0 1,0 0-1,0 0 0,0 0 0,0 0 1,0 0-1,0 0 0,0 0 0,0 0 0,0 0 1,0 0-1,0 0 0,0 0 0,0 0 1,0 0-1,0 0 0,0 0 0,0 0 1,0 0-1,0 0 0,-1 0 0,1 0 1,0 0-1,0 0 0,0 0 0,0 0 0,0 0 1,0 0-1,0 0 0,0 0 0,0 0 1,0 0-1,0 0 0,0 0 0,0 0 1,1 0 2,0-1 0,0 1 1,0 0-1,1 0 1,-1-1-1,0 1 0,0 0 1,0 0-1,1 0 1,0 1-1,1-1 12,51 1 155,40-2 252,137-14 1360,-223 14-1701,-6 1-50,1 0 1,0 0-1,0 0 1,-1 0-1,1-1 1,0 1-1,-1-1 0,5-1 1,-21-3-1601,-16-5 25,-30-10 553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1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30 7001,'-2'-1'722,"1"0"-1,-1 0 0,1 0 0,0-1 0,-1 1 0,1 0 1,0-1-1,0 1 0,0-1 0,0 1 0,-1-3 0,-5-5 1757,7 9-2430,-1 0 1,1 0-1,0 0 0,0 0 0,0-1 0,0 1 0,0 0 0,0 0 0,0 0 0,0 0 0,0 0 0,-1 0 1,1 0-1,0-1 0,0 1 0,0 0 0,0 0 0,0 0 0,-1 0 0,1 0 0,0 0 0,0 0 0,0 0 0,0 0 1,-1 0-1,1 0 0,0 0 0,0 0 0,0 0 0,0 0 0,-1 0 0,1 0 0,0 0 0,0 0 0,0 0 1,0 0-1,-1 0 0,1 0 0,0 0 0,0 0 0,0 0 0,0 0 0,0 1 0,-1-1 0,1 0 0,0 0 1,0 0-1,0 0 0,0 0 0,0 0 0,0 1 0,0-1 0,0 0 0,0 0 0,-1 0 0,1 0 0,0 0 0,0 1 1,0-1-1,0 0 0,0 0 0,0 0 0,0 0 0,0 1 0,0-1 0,0 0 0,-1 28 384,1 36-1,1-32-236,8 134 735,-4-120-619,17 65-1,-19-100-261,-1-10-96,-1-15-152,2-10 158,14-64-55,-14 74 91,1 0 0,1 1 1,0-1-1,14-23 0,-18 35 14,1-1-1,0 1 1,0-1 0,0 1-1,0 0 1,0 0-1,0 0 1,1 0-1,-1 0 1,1 0 0,0 1-1,-1-1 1,1 1-1,0 0 1,0 0-1,0 0 1,0 0 0,0 0-1,0 1 1,0-1-1,0 1 1,0 0-1,0 0 1,0 0-1,0 0 1,0 0 0,0 1-1,0 0 1,0-1-1,0 1 1,0 0-1,0 0 1,0 1 0,-1-1-1,1 1 1,0-1-1,4 4 1,1 2 60,0 1 0,-1-1 0,0 1 1,0 0-1,-1 1 0,11 16 0,26 61 716,-38-74-625,0 0-1,3 15 0,-7-22-120,0-1 0,0 1 0,0 0 0,-1 1 0,0-1 0,0 0 0,0 0 0,-2 7 0,2-11-38,0-1 0,0 0 0,0 1 0,-1-1 0,1 1 0,0-1 0,0 0 0,0 1 0,-1-1 0,1 0 0,0 1 1,-1-1-1,1 0 0,0 0 0,-1 1 0,1-1 0,0 0 0,-1 0 0,1 0 0,-1 1 0,1-1 0,0 0 0,-2 0 1,-2-1-1253,2-4-3590,2-4 3073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17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7506,'-1'-4'1144,"1"3"-860,-1 1 0,1-1 0,0 0 0,0 0 0,-1 0 1,1 1-1,0-1 0,0 0 0,0 0 0,0 0 0,0 0 0,0 0 0,0 1 0,1-1 0,-1 0 0,0 0 0,1-1 0,-1 3-26,0-1 0,1 0 0,-1 1 1,0-1-1,0 0 0,1 1 0,-1-1 0,0 1 0,0-1 0,1 0 1,-1 1-1,0-1 0,0 1 0,0-1 0,0 1 0,0-1 0,0 0 1,0 1-1,0-1 0,0 1 0,0 0 0,2 15 1374,6 56 47,1 24-650,-8-76-851,1 0-1,1 0 1,8 28-1,-8-38-152,1 0-1,-1-1 1,2 1 0,-1-1 0,1 0-1,1 0 1,0-1 0,9 12 0,-13-18-53,0 0 1,0 0 0,1 0-1,-1 0 1,0-1 0,1 1-1,-1-1 1,1 1 0,0-1-1,-1 0 1,1 0 0,0 0-1,0 0 1,0-1 0,0 1-1,0-1 1,-1 0 0,1 0-1,0 0 1,0 0 0,4 0-1,-4-1-178,1 0-1,0 0 0,-1-1 0,1 1 0,-1-1 1,1 1-1,-1-1 0,0 0 0,1 0 0,-1-1 0,0 1 1,-1-1-1,1 1 0,0-1 0,3-5 0,-1 1-162,-1-1 0,4-8-1,-8 16 366</inkml:trace>
  <inkml:trace contextRef="#ctx0" brushRef="#br0" timeOffset="1">6 122 10090,'-5'-2'4241,"15"5"-1984,3 0-617,7 0-56,2 1-175,7-4-497,-1 0-264,-1-3-352,-2 2-112,-9-2-336,-4 0-576,-3 2 488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1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 10410,'-19'-3'4329,"9"2"-2336,3 0-289,8 2-480,6 0-224,-7-1-391,13 2-121,22 0-48,50 4-48,-32-6-160,2-2-56,-3 0-80,-11 3-16,-16-1 0,-13 0-192,-9 0-936,-4-1-649,-9 1 953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1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9362,'3'-1'516,"0"0"0,-1 1 0,1 0 0,0-1 0,-1 1 0,1 0 0,0 0 0,0 1 0,-1-1 0,1 0 0,0 1 0,-1 0 0,5 1 0,5 3 372,18 11-1,-20-12-293,178 103 4137,-186-106-4690,1 1 0,-1-1 0,0 1 0,1 0-1,-1-1 1,0 1 0,0 0 0,0 1-1,0-1 1,0 0 0,1 4 0,-2-4-27,0 0 1,-1 0-1,1 0 0,-1 0 1,1 0-1,-1 0 0,0 0 1,0 0-1,0 0 1,0 0-1,0 0 0,-1-1 1,1 1-1,0 0 0,-1 0 1,0 0-1,-1 3 1,-1 3 17,-1-1 0,0 0 0,-7 9 0,-9 16-106,17-27-175,0 0-1,0 0 0,0 0 1,0 0-1,-1-1 0,0 1 1,0-1-1,-5 4 0,-1 0-2100,0-1 0,-18 9 1,3-2 103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1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 4913,'0'0'275,"0"-1"1,0 1-1,0 0 0,0 0 1,0 0-1,-1 0 0,1 0 1,0 0-1,0 0 0,0 0 1,0 0-1,0 0 0,0 0 1,-1 0-1,1 0 0,0 0 1,0 0-1,0 0 0,0 0 1,0 0-1,-1 0 0,1 0 1,0 0-1,0 0 0,0 0 1,0 0-1,0 0 0,-1 0 1,1 0-1,0 0 0,0 0 1,0 0-1,-5 6 2909,-6 14-4140,6-11 1859,-16 30-470,0-3 97,1 2 0,-15 43-1,30-63-445,0 1 1,2 0-1,0 0 0,1 1 1,1-1-1,1 0 0,3 30 0,4 0 103,22 85 0,84 225 351,-98-318-390,2-1 0,1 0 1,39 60-1,-42-77-66,30 51 354,-41-62-105,-4-12-375,0 0-1,0 0 0,0 0 1,0 0-1,0 0 1,0 0-1,0-1 0,0 1 1,0 0-1,0 0 1,-1 0-1,1 0 0,0 0 1,0 0-1,0 0 1,0 0-1,0 0 0,0 0 1,0 0-1,0 0 1,-1 0-1,1 0 0,0 0 1,0 0-1,0 0 1,0 0-1,0 0 0,0 0 1,0 1-1,0-1 1,0 0-1,-1 0 0,1 0 1,0 0-1,0 0 0,0 0 1,0 0-1,0 0 1,0 0-1,0 0 0,0 0 1,0 0-1,0 1 1,0-1-1,0 0 0,0 0 1,0 0-1,0 0 1,0 0-1,0 0 0,0 0 1,0 1-1,-2-3-663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4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 7106,'0'0'122,"0"0"1,0 0-1,0-1 1,0 1-1,0 0 1,0 0-1,0 0 1,0 0-1,0 0 1,0 0-1,0-1 1,0 1-1,0 0 1,0 0-1,0 0 1,0 0-1,0 0 1,0 0 0,0 0-1,0-1 1,0 1-1,-1 0 1,1 0-1,0 0 1,0 0-1,0 0 1,0 0-1,0 0 1,0 0-1,0 0 1,0-1-1,0 1 1,0 0-1,-1 0 1,1 0-1,0 0 1,0 0-1,0 0 1,0 0 0,0 0-1,0 0 1,0 0-1,-1 0 1,1 0-1,0 0 1,0 0-1,0 0 1,0 0-1,0 0 1,0 0-1,-1 0 1,-11 1 3018,-13 5-338,20-4-2471,0 0-1,0 0 0,0 0 0,1 1 0,-1 0 1,1 0-1,0 0 0,0 0 0,0 1 0,0-1 1,1 1-1,-5 6 0,6-7-283,1-1 0,0 1 0,-1-1 0,1 1 0,0 0 0,0 0 0,1 0 0,-1-1 0,1 1 0,-1 0 0,1 0 0,0 0 0,0 0 0,0 0 0,0 0 0,1 0 0,-1 0 0,1-1 0,0 1 0,0 0 0,0 0 0,0-1 0,2 5 0,0-3-22,-1 1 0,1-1 0,0 0-1,1 0 1,-1 0 0,1 0 0,0 0 0,0-1 0,0 1 0,5 2 0,5 2 97,0-1 1,15 6-1,-18-9 71,0 1 0,0 1 0,0-1 0,17 14 0,-26-17-127,0-1-1,-1 1 0,1 0 1,-1 0-1,1-1 0,-1 1 1,0 0-1,1 0 0,-1 0 1,1 5-1,-1-6-38,-1-1-1,0 1 0,0 0 1,0 0-1,0 0 1,0 0-1,0 0 0,0-1 1,0 1-1,0 0 1,0 0-1,0 0 1,-1 0-1,1-1 0,0 1 1,0 0-1,-1 0 1,1 0-1,-1-1 0,1 1 1,-1 0-1,1 0 1,-1-1-1,1 1 0,-1-1 1,0 1-1,1 0 1,-1-1-1,0 1 1,1-1-1,-2 1 0,-6 3 20,0-1-1,0-1 1,0 1 0,0-1-1,0-1 1,0 1-1,-1-1 1,1-1-1,-1 0 1,-10-1-1,18 1-124,0 1-1,0-1 0,1-1 1,-1 1-1,0 0 0,0 0 1,0 0-1,0 0 0,0-1 1,0 1-1,0 0 0,1-1 1,-1 1-1,0-1 0,0 1 1,1-1-1,-1 1 0,0-1 1,0 1-1,1-1 0,-1 0 1,1 1-1,-1-1 0,0 0 1,1 0-1,-1-1 0,1 1-78,0 0 0,0 0-1,0 0 1,0 0 0,0 0-1,1 0 1,-1 0 0,0 0-1,1 0 1,-1 0 0,1 0-1,-1 0 1,1 0 0,-1 0-1,1 0 1,-1 1 0,1-1-1,0 0 1,0 0 0,-1 1-1,1-1 1,0 0 0,1 0 0,7-5-683,1 0 0,-1 1 0,1 0 1,1 0-1,13-4 0,-7 4 313,1 1 0,25-4-1,30 5 1785,-9 0 1254,-54 2-2006,-1-1 0,1 0 1,-1 0-1,17-8 0,-18 7-344,-1-1 0,0 0 0,-1 0 0,1-1-1,-1 0 1,0 0 0,0 0 0,0-1 0,5-7 0,-8 9-145,-1 1 0,1-1 0,-1 1 0,0-1 0,0 0-1,0 0 1,0 0 0,-1 0 0,0 0 0,0 0 0,0 0 0,0-1 0,-1 1-1,1 0 1,-1 0 0,0-1 0,0 1 0,-2-7 0,2 9-13,-1 1 1,1-1-1,-1 0 1,1 1-1,-1-1 1,0 1-1,0-1 1,0 1-1,0-1 1,0 1-1,0 0 1,0-1-1,-1 1 1,1 0-1,0 0 1,-1 0-1,1 0 1,-1 0-1,1 0 1,-1 0-1,1 0 1,-1 1-1,0-1 1,1 1-1,-1-1 1,0 1-1,0 0 1,1-1-1,-1 1 1,-2 0-1,1 0 7,0 1-1,0-1 1,0 0-1,0 1 1,0 0-1,0-1 0,0 1 1,0 0-1,1 1 1,-1-1-1,0 0 1,1 1-1,-1 0 1,1-1-1,-1 1 1,1 0-1,-2 3 1,0 0 27,0 1 1,0 0 0,1 0 0,0 0 0,0 0 0,1 1 0,-1-1-1,1 1 1,1 0 0,0-1 0,-1 1 0,2 0 0,-1 0-1,1 0 1,0-1 0,1 1 0,-1 0 0,4 13 0,-2-14-45,0-1 0,0 1 0,0 0 1,0-1-1,1 1 0,0-1 0,0 0 0,1 0 1,6 8-1,-7-10-82,0 0 0,1 1 0,0-2 1,-1 1-1,1 0 0,0-1 0,0 0 0,1 1 1,-1-2-1,0 1 0,1 0 0,-1-1 0,7 1 0,-8-1-290,0-1 0,-1 0 0,1 0 0,0 0 0,-1 0 0,1-1 0,0 1 0,-1-1 0,1 1 0,0-1 0,-1 0 0,1 0 0,-1 0 0,0 0 0,1-1-1,2-1 1,19-19-1992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87 10434,'-67'-35'4857,"52"35"-2272,13-4-729,2 4-279,8-7-561,9 0-208,8-2-296,6-3-56,6 7-104,-2-2-64,-3 7-112,0 5-40,-4-5-56,-2 6-16,-6-6-440,-5 0-464,-10 1 2729,-5 6-1737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0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10482,'0'1'3756,"1"1"-3355,0 1 1,-1 0-1,1-1 1,-1 1-1,0 0 1,1-1 0,-1 1-1,-1 5 1,1 9 345,23 198 3328,17 67-2006,-40-276-2046,0-3-7,1 1 0,-1-1 0,0 0 0,1 1-1,0-1 1,0 0 0,0 0 0,0 0 0,0 0 0,1 0-1,-1 0 1,3 3 0,-3-4-10,-2-3-30,-2-5-133,2-19 68,2 5 48,1-1 0,0 1 0,6-21 0,-6 34 40,-1 0 0,2 0 1,-1 0-1,1 1 1,0-1-1,0 1 1,1-1-1,0 1 1,0 0-1,1 0 1,-1 1-1,1 0 0,10-9 1,-11 11 21,0 0-1,1 0 1,-1 1 0,1 0 0,8-3-1,-12 4-5,1 1-1,0-1 0,-1 1 1,1 0-1,0-1 0,0 1 1,0 0-1,-1 0 0,1 0 1,0 1-1,0-1 0,-1 0 1,1 1-1,0-1 0,-1 1 1,1-1-1,0 1 0,-1 0 1,1 0-1,2 1 0,-1 1 31,0 0-1,0 0 0,0 1 0,-1-1 0,0 1 1,1-1-1,-1 1 0,0 0 0,-1 0 0,3 5 1,1 8 223,4 20 1,-7-27-156,3 14 82,-3-13-187,0 1 0,1 0 0,0-1-1,1 0 1,0 0 0,8 13 0,-12-24-73,0 1-1,0-1 0,0 0 0,0 0 1,0 1-1,1-1 0,-1 0 1,0 0-1,0 0 0,0 1 1,0-1-1,1 0 0,-1 0 0,0 0 1,0 0-1,0 1 0,1-1 1,-1 0-1,0 0 0,0 0 0,1 0 1,-1 0-1,0 0 0,0 0 1,1 0-1,-1 0 0,0 0 1,0 0-1,1 0 0,-1 0 0,0 0 1,0 0-1,1 0 0,-1 0 1,0 0-1,0 0 0,1 0 1,-1 0-1,0 0 0,1-1 0,2-6-935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24 9658,'-3'-2'1203,"0"-1"-1,0 1 1,0 0 0,-1-1-1,0 1 1,1 1 0,-1-1-1,-7-2 1,-8 2-398,14 1-690,1 1-1,-1 1 1,1-1-1,-1 0 1,1 1-1,-1 0 1,1 0-1,0 1 1,-8 2-1,10-3-100,0 0 0,1 1 0,-1-1 0,0 1 0,0-1 0,1 1-1,-1-1 1,1 1 0,-1 0 0,1 0 0,0-1 0,0 1 0,-1 0 0,1 0-1,1 1 1,-1-1 0,0 0 0,1 0 0,-1 0 0,1 0 0,-1 1 0,1 2 0,0-2-7,0 1 1,0-1-1,0 0 1,1 1 0,-1-1-1,1 1 1,0-1-1,0 0 1,0 0 0,3 5-1,2 3 70,12 16 0,5 8 328,-9 0 350,-10-23-126,11 20 0,-12-28-484,-1 0 0,1 0 0,-1 0-1,0 1 1,-1-1 0,3 9 0,-4-12-102,0 1-1,0 0 0,0-1 0,0 1 1,0-1-1,0 1 0,-1 0 1,1-1-1,0 1 0,-1-1 1,1 1-1,-1-1 0,0 1 0,0-1 1,1 1-1,-1-1 0,0 0 1,0 1-1,0-1 0,0 0 1,0 0-1,-1 0 0,-1 2 1,-1 0-91,0 0 0,-1-1 0,1 1 0,0-1 0,-1 0 0,1 0 0,-1-1 0,0 1 0,1-1 0,-1 0 0,0 0 0,0-1 0,0 0 0,0 1 1,0-2-1,-7 0 0,11 1-87,0 0 1,0-1-1,0 1 0,1-1 1,-1 1-1,0-1 1,0 1-1,1-1 0,-1 1 1,0-1-1,1 0 1,-1 1-1,0-1 0,1 0 1,-1 1-1,1-1 1,-1 0-1,1 0 0,0 0 1,-1 1-1,1-1 1,0 0-1,0 0 0,-1 0 1,1-1-1,-3-14-1102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 11787,'-30'0'4753,"27"-2"-2897,3 3-536,8 6-128,9-5-143,2 2-217,23 4-168,17-5-256,-1-3-80,-6-3-88,-2-2-48,-9 4-96,-5-1-16,-12 2-416,-8 0-512,-15 2-992,-4 6-3009,-19-4 3240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10186,'4'1'2299,"0"1"1,0 0-1,8 5 0,41 27-1153,-40-25-252,82 48 422,-32-21-866,-56-31-377,1 0 0,10 10 0,-16-14-63,-1 0 1,0 1-1,1-1 1,-1 1-1,0-1 1,1 1-1,-1-1 1,0 1-1,0 0 1,-1 0-1,1-1 1,0 1 0,0 0-1,-1 0 1,1 0-1,-1 0 1,1 2-1,-2 0 5,0-1 0,1 0-1,-1 1 1,0-1 0,-1 0-1,1 0 1,0 0 0,-1 0 0,0 0-1,0 0 1,0 0 0,0-1 0,0 1-1,0-1 1,-4 3 0,-4 4 30,0-1 1,-17 11-1,0-4-943,1-2-1,-33 12 1,57-24 672,1-1-111,0 1 0,0-1 0,0 1-1,0-1 1,0 0 0,0 1 0,-1-1 0,1 0 0,0 0-1,0 0 1,-1 0 0,0 0 0,0-2-1189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5057,'-5'-6'8104,"14"13"-5195,63 68-1378,-56-57-1268,-1-1 30,-1 2 0,-1-1 0,0 2 0,-2 0 0,0 0 0,-1 1 0,13 42 0,-10-14 47,-2 0 1,6 68-1,0 86 426,-16-159-521,-2 0 0,-11 68 0,6-84-156,-2 1 0,-1-1 0,-1 0-1,-2-1 1,0-1 0,-20 32 0,31-58-112,1 1 1,0 0 0,-1-1 0,1 1-1,-1 0 1,1-1 0,-1 1 0,1-1-1,-1 1 1,0-1 0,1 1 0,-2 0 0,2-1-26,0 0 1,-1 0-1,1 0 1,0 0-1,0 0 1,0 0-1,0 0 1,-1 0 0,1 0-1,0 0 1,0 0-1,0 0 1,-1 0-1,1 0 1,0-1-1,0 1 1,0 0 0,0 0-1,0 0 1,-1 0-1,1 0 1,0 0-1,0 0 1,0 0 0,0-1-1,0 1 1,-1 0-1,1 0 1,0 0-1,0 0 1,0 0-1,0-1 1,0 1 0,0 0-1,0 0 1,0 0-1,0 0 1,0-1-1,0 1 1,0 0-1,0 0 1,0 0 0,0-1-1,-1-1-667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 11258,'-25'0'4425,"10"-4"-2728,2 2-321,11 2-184,1-1-224,16 4-487,13 3-217,3-3-160,7 0-24,2-6-40,-3-5-16,5 4-384,0-1-625,-10 7-1807,-10 2 1760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2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8978,'0'-1'4049,"6"-1"-1985,2-4-527,7 6-9,5-4-360,2-3-208,9 6-360,0-7-127,0 4-241,-4 1-64,-6-1-128,-2 5-488,-6 2 1056,-2 2-576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293 108 1256,'1'-25'2806,"0"20"-2232,-1 1 1,1 0-1,-1 0 1,0 0-1,0 0 1,0 0 0,-1 0-1,0 0 1,0 0-1,0 0 1,0 0-1,0 0 1,-1 0-1,-2-5 1,3 8-333,0 0 1,0-1-1,0 1 1,0 0-1,0 0 1,0 0-1,0 0 0,0 0 1,-1 0-1,1 0 1,0 0-1,-1 0 0,-1-1 1,2 2-165,0 0 0,0 0 1,0 0-1,-1 0 0,1 0 0,0 0 1,0 0-1,0 0 0,0 1 1,0-1-1,0 0 0,0 1 0,0-1 1,1 0-1,-1 1 0,0-1 0,0 1 1,0 0-1,0-1 0,0 1 0,1-1 1,-1 1-1,0 0 0,0 1 1,-20 25 262,9-10-219,-36 51 412,28-36-343,3 2 0,0 0 0,2 1 0,2 0 1,1 1-1,-13 72 0,-10 229 129,32-282-283,-1 49 12,5-1-1,4 1 1,19 105 0,11-18 87,101 311 0,-23-226 69,-71-180-39,20 57 310,1 4-103,-56-141-327,1-1 0,1 0 0,18 25 0,-26-39-57,-1 0 0,1 0-1,0 0 1,-1-1 0,1 1 0,0 0 0,-1-1-1,1 1 1,0 0 0,0-1 0,0 1-1,0-1 1,0 0 0,0 1 0,-1-1-1,1 0 1,0 1 0,1-1 0,-1 0-63,0 0 1,0-1 0,0 1-1,0 0 1,0 0 0,0-1-1,-1 1 1,1-1 0,0 1-1,0-1 1,0 1 0,-1-1-1,1 1 1,0-1 0,-1 0-1,1 1 1,0-1-1,-1 0 1,1 0 0,0-1-1,10-16-514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41 7130,'-14'-6'2449,"9"4"-1550,-1-1-1,0 0 1,1 0-1,-1-1 1,1 1-1,-9-8 1,12 6 358,5 5-360,9 3-82,-10-3-796,34 14 725,-1 1 0,0 2 0,36 24 0,-70-41-730,28 20 232,-27-19-231,0 1 0,-1-1 0,1 1 0,-1-1 0,1 1 0,-1 0 0,0 0 0,1 0 0,-1-1 0,0 1-1,0 0 1,1 4 0,-2-3 2,1-1 0,-1 0 0,0 0 0,0 0 0,0 0 0,0 0 0,0 0 0,-1 0 0,1 0-1,-1 0 1,1 0 0,-1 0 0,0 0 0,1 0 0,-3 2 0,2-1 9,-2 0 0,1 0 0,0 0 0,0-1 0,-1 1 0,0-1 0,1 1 0,-5 1 0,-2 2 30,-1-1 0,0-1 0,1 1 0,-20 4 0,-20 2 60,13-4-36,87-19-62,42-10 0,-38 9-745,-29 7-1307,-4 2 1143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7602,'-4'-4'7446,"4"4"-7368,0 0-1,0 0 0,1 0 0,-1 0 0,0 0 1,0 0-1,0 0 0,0 1 0,0-1 0,0 0 1,0 0-1,0 0 0,0 0 0,0 0 0,0 0 1,0 0-1,0 1 0,0-1 0,0 0 0,0 0 1,0 0-1,0 0 0,0 0 0,0 0 0,0 0 1,0 0-1,0 1 0,0-1 0,-1 0 0,1 0 0,0 0 1,0 0-1,0 0 0,0 0 0,0 0 0,0 0 1,0 0-1,0 0 0,0 1 0,0-1 0,-1 0 1,1 0-1,0 0 0,0 0 0,0 0 0,0 0 1,0 0-1,0 0 0,0 0 0,-1 0 0,1 0 1,0 0-1,0 0 0,0 0 0,0 0 0,0 0 1,0 0-1,0 0 0,-1 0 0,1 0 0,0 0 1,0 0-1,0 0 0,0-1 0,0 1 0,0 0 1,0 0-1,7 81 931,0-6-504,2 97 190,3 46-350,-13-193 498,1-26-670,5 2 92,193 21 550,-180-19-703,144 30 752,-143-25-2074,-18-9-1438,-1-1 1776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3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9442,'9'16'5858,"-1"13"-2751,-3-10-1739,3 6-180,25 72 394,-31-92-1471,-7-15-138,1-6-37,0 0 1,1 0-1,1-1 1,0-20-1,2 34 61,0-1-1,0 1 0,0-1 1,0 1-1,1-1 0,0 1 1,0 0-1,0-1 0,0 1 1,0 0-1,1 0 0,-1 0 1,1 0-1,0 0 0,0 0 1,0 0-1,0 1 0,0-1 1,1 0-1,-1 1 0,1 0 1,4-3-1,-5 4 16,1-1 1,0 1-1,0 0 1,0 0-1,0 0 1,0 0-1,0 0 0,0 1 1,0 0-1,0-1 1,0 1-1,0 0 0,0 0 1,0 1-1,0-1 1,0 1-1,0-1 0,0 1 1,0 0-1,0 0 1,0 1-1,-1-1 0,4 2 1,-1 0 56,-1 1 0,0-1 0,0 1 0,0 0 1,0 0-1,0 1 0,-1-1 0,0 1 0,0 0 1,0 0-1,0 0 0,-1 0 0,0 0 0,3 10 0,-3-8-16,-1-1-1,1 1 0,-1 0 1,-1 0-1,1-1 0,-1 1 1,0 0-1,-1 0 0,0 0 1,0-1-1,0 1 0,-3 7 1,4-14-49,0 1 0,0 0 1,-1-1-1,1 1 1,0-1-1,0 1 1,-1 0-1,1-1 1,0 1-1,-1-1 1,1 1-1,0-1 1,-1 1-1,1-1 0,-1 1 1,1-1-1,-1 1 1,0-1-5,1-1 0,0 1 1,0 0-1,0-1 0,-1 1 1,1 0-1,0-1 0,0 1 0,0 0 1,0-1-1,0 1 0,-1-1 1,1 1-1,0 0 0,0-1 0,0 1 1,0-1-1,0 1 0,0-1 1,2-28-114,4 9 18,0 0 0,1 1 1,1-1-1,1 2 0,0-1 1,18-24-1,-25 39 99,0 1 1,1 0-1,0 0 0,-1 0 0,1 0 0,0 1 1,0-1-1,1 1 0,3-3 0,-6 4 11,0 1-1,1-1 0,-1 0 0,1 1 0,-1 0 0,1-1 0,-1 1 0,1 0 0,0-1 0,-1 1 0,1 0 1,-1 0-1,1 1 0,-1-1 0,1 0 0,0 0 0,-1 1 0,1-1 0,-1 1 0,1-1 0,-1 1 1,0 0-1,1-1 0,1 3 0,0-1 56,0 0 0,0 1 1,-1 0-1,1-1 0,-1 1 1,0 0-1,0 0 0,0 0 1,0 0-1,2 6 0,1 3 381,4 22-1,-3-12-56,24 65 610,-30-86-1078,1 1-1,-1 0 0,0-1 0,1 1 0,-1 0 0,0-1 0,0 1 0,0 0 0,0-1 0,-1 4 1,1-5 61,0 0 1,-1 1-1,1-1 1,0 0-1,0 1 1,-1-1-1,1 0 1,0 1-1,-1-1 1,1 0-1,0 0 1,-1 1-1,1-1 1,0 0 0,-1 0-1,1 0 1,-1 0-1,1 1 1,0-1-1,-1 0 1,1 0-1,-1 0 1,1 0-1,0 0 1,-1 0-1,1 0 1,-1 0 0,1 0-1,0 0 1,-1 0-1,1 0 1,-1 0-1,1-1 1,0 1-1,-1 0 1,1 0-1,0 0 1,-1-1-1,1 1 1,-1-1-1,-14-7 134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43 6529,'-59'-18'6067,"55"17"-5786,1 0 0,-1 0-1,1 0 1,-1 1 0,1 0 0,-1-1 0,1 1-1,-1 1 1,0-1 0,1 0 0,-1 1 0,1 0-1,-1 0 1,1 0 0,0 0 0,-1 0 0,1 1-1,0-1 1,0 1 0,0 0 0,0 0 0,0 0 0,0 0-1,1 1 1,-1-1 0,1 1 0,-3 3 0,2-1-183,0 0 1,0 1-1,0-1 1,1 0 0,0 1-1,0-1 1,1 1 0,0 0-1,-1-1 1,2 1 0,-1 0-1,1 0 1,0 0-1,0-1 1,1 7 0,0-4-18,1-1 1,-1 1-1,1-1 1,1 1 0,4 10-1,-6-16-67,1 1 1,-1-1-1,1 1 0,0-1 0,0 1 1,0-1-1,0 0 0,0 0 0,0 0 0,1 0 1,-1 0-1,0-1 0,1 1 0,0-1 1,-1 1-1,1-1 0,3 1 0,0-1-4,1 1 0,-1-2 0,0 1 0,1-1 0,-1 0 0,0 0 0,1 0 0,-1-1 0,0 0 0,1 0 0,-1-1 0,0 0 0,0 0 0,0 0 0,0-1 0,-1 0 0,1 0 0,7-6 0,-9 6-1,0 0 0,-1 0 0,1-1 0,-1 1 0,0-1 0,0 0 0,0 0 0,0 0 0,-1 0 0,5-9 0,-6 9 2,0 1 0,0-1 1,0 0-1,0 0 1,-1 0-1,0 0 0,0 0 1,0 0-1,0 0 0,0 1 1,-1-1-1,1 0 0,-1 0 1,-3-6-1,2 4 10,-1 0 0,0 0 0,-1 1 0,1-1 0,-1 1 0,0 0 0,-1 0 1,1 0-1,-1 1 0,-5-5 0,3 4-7,-1-1 1,0 1 0,0 1 0,0-1-1,0 1 1,-13-4 0,19 7-90,0 1 1,0-1-1,-1 1 1,1-1 0,0 1-1,0 0 1,0 0-1,-1 0 1,1 0-1,0 0 1,0 0 0,0 1-1,-1-1 1,1 1-1,-2 0 1,3 0-110,0-1-1,0 1 1,0 0 0,0 0-1,0-1 1,0 1 0,0 0-1,1 0 1,-1 0-1,0 0 1,1 0 0,-1 0-1,0 0 1,1 0 0,-1 1-1,1-1 1,0 0 0,-1 0-1,1 0 1,0 0 0,0 1-1,0-1 1,0 0 0,0 0-1,0 0 1,0 3 0,3 15-1357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55 8978,'-19'-10'6170,"-2"-1"-3401,-20-7-2038,40 17-679,0 1 0,-1-1 0,1 1 0,0-1 0,-1 1 1,1-1-1,-1 1 0,1 0 0,-1 0 0,1 0 0,-1 0 0,1 0 0,-1 0 0,1 0 0,-1 1 1,1-1-1,0 0 0,-1 1 0,1-1 0,-1 1 0,1 0 0,0-1 0,0 1 0,-1 0 0,1 0 1,0 0-1,0 0 0,0 0 0,0 0 0,0 0 0,0 0 0,0 0 0,0 0 0,0 1 0,1-1 1,-1 0-1,0 0 0,1 1 0,-1-1 0,1 2 0,-2 2 7,1 1-1,0-1 1,0 1-1,0-1 1,1 1-1,0 0 1,0-1 0,1 8-1,0-5-17,1 0 1,0-1-1,0 1 0,1-1 0,0 1 1,7 13-1,-8-19-31,-1 1 1,1 0 0,0-1 0,0 1-1,0-1 1,1 0 0,-1 0-1,1 0 1,-1 0 0,1 0 0,-1 0-1,1-1 1,0 1 0,0-1-1,0 0 1,0 0 0,0 0 0,0 0-1,6 1 1,-2-2 7,0 0-1,0 0 1,1-1 0,-1 0-1,0 0 1,0-1-1,0 1 1,0-2 0,0 1-1,0-1 1,6-4 0,-8 5 8,-1-1 0,1 1 1,-1-1-1,0 0 1,0-1-1,0 1 1,0-1-1,-1 0 1,0 0-1,1 0 1,-1 0-1,-1 0 1,1-1-1,-1 1 1,1-1-1,1-6 0,-3 9 5,-1-1 0,1 1 0,-1-1 0,0 0-1,0 1 1,0-1 0,0 0 0,0 1 0,0-1-1,-1 1 1,1-1 0,-1 1 0,0-1-1,0 1 1,0-1 0,-1-2 0,0 2 8,0-1 0,-1 1 0,0 0 0,1-1 0,-1 1 0,0 1 0,0-1 0,-1 0 0,-4-3 0,1 2-24,-1 0 1,1 0-1,-1 1 0,0 0 1,0 0-1,0 1 0,-1 0 1,1 1-1,-12-2 0,15 3-138,1 0 0,0 0-1,0 1 1,0-1-1,0 1 1,0 0 0,-5 2-1,7-3-32,1 0 1,0 1-1,0 0 0,0-1 1,0 1-1,0 0 0,0-1 1,0 1-1,0 0 0,0 0 1,0 0-1,0 0 0,0 0 1,1 0-1,-1 0 0,0 0 0,1 0 1,-1 0-1,1 0 0,-1 1 1,1-1-1,0 0 0,-1 0 1,1 1-1,0-1 0,0 0 1,0 2-1,0 0-463,0 1 0,1-1 0,-1 0 1,1 0-1,0 0 0,0 0 0,0 0 0,3 5 1,9 10-935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55 5569,'0'-4'999,"-2"1"-1,1-1 0,0 1 1,-1-1-1,1 1 0,-1 0 1,0 0-1,0 0 0,-1 0 1,1 0-1,-6-5 0,6 7-851,0 0-1,0-1 0,0 1 1,0 0-1,0 0 1,-1 0-1,1 1 0,0-1 1,-1 0-1,1 1 1,0 0-1,-1-1 1,1 1-1,-1 0 0,1 0 1,-1 1-1,1-1 1,-5 1-1,4 0-84,0 0-1,0 0 1,0 0 0,0 1-1,0-1 1,0 0 0,0 1 0,0 0-1,1 0 1,-1 0 0,1 0-1,-4 3 1,3-1 1,0 1-1,-1-1 1,1 0-1,1 1 1,-1 0 0,1 0-1,-2 5 1,1-3-6,1 1 1,0 0-1,0 0 0,1 0 1,0 0-1,0 0 0,1 0 1,0 0-1,3 15 0,-3-19-44,1-1 0,0 0 0,0 1 0,1-1 0,-1 0 0,1 1 0,-1-1 0,1 0 0,0 0 0,0-1 0,0 1 0,1 0 0,-1-1-1,1 1 1,-1-1 0,1 0 0,0 1 0,0-1 0,0-1 0,0 1 0,0 0 0,0-1 0,0 0 0,1 1 0,-1-1 0,1 0 0,-1-1-1,7 1 1,-6 0-4,0-1-1,-1 0 1,1-1-1,0 1 1,0-1-1,0 1 1,0-1-1,-1 0 0,1-1 1,0 1-1,-1-1 1,1 1-1,-1-1 1,0 0-1,1 0 1,-1-1-1,0 1 1,0-1-1,-1 1 0,1-1 1,0 0-1,-1 0 1,0 0-1,1 0 1,2-7-1,-3 4 43,0-1 0,0 1 0,0-1 0,-1 1 0,0-1 0,0 0 0,0 1 0,-1-1 0,0 0 0,-1 1 0,1-1 0,-1 0 0,-3-10 0,3 13-22,0 0-1,-1 0 1,1 0 0,-1 0-1,0 0 1,0 1 0,0-1-1,0 1 1,0-1 0,-1 1 0,0 0-1,1 0 1,-1 0 0,-1 0-1,1 0 1,0 1 0,-1 0-1,1-1 1,-1 1 0,1 0-1,-1 1 1,-8-3 0,10 3-64,0 1 0,0-1-1,1 1 1,-1 0 0,0 0 0,0 0 0,0 0 0,0 0-1,0 0 1,0 0 0,0 1 0,0-1 0,0 1 0,0 0-1,1-1 1,-1 1 0,0 0 0,1 0 0,-1 0 0,0 0-1,1 0 1,-3 2 0,2 0-193,0-1-1,1 0 1,-1 1-1,1 0 1,-1-1-1,1 1 1,0-1-1,0 1 1,0 0 0,1 0-1,-1 0 1,0 0-1,1-1 1,0 7-1,1 20-763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38 7874,'-2'-4'1291,"-1"1"0,0 0 0,0 0 1,0 0-1,-6-5 0,6 7-804,0-1 0,0 0 1,1 1-1,-1-1 0,0 1 0,0 0 0,-6-1 0,7 1-405,0 1-1,0 0 1,0 0-1,1 0 1,-1 0-1,0 0 1,0 0-1,0 1 1,0-1-1,0 1 1,1-1-1,-1 1 1,0-1-1,0 1 1,1 0-1,-1 0 1,0 0-1,1 0 1,-1 0-1,1 0 1,0 1-1,-1-1 1,1 0-1,0 1 1,0-1-1,-1 1 1,1-1-1,0 1 1,1 0-1,-1-1 1,-1 4-1,0-1-41,1 1 0,0-1-1,0 0 1,0 1 0,1-1-1,-1 0 1,1 1 0,0-1 0,0 1-1,0-1 1,1 1 0,0-1-1,0 0 1,1 5 0,-1-5-31,1-1 1,-1 1-1,0-1 0,1 0 1,0 0-1,0 1 0,0-1 1,0 0-1,1-1 0,-1 1 1,1 0-1,-1-1 0,1 1 1,0-1-1,0 0 1,0 0-1,5 2 0,-4-2-3,0 0-1,1-1 1,-1 0-1,1 0 1,-1 0-1,1-1 1,-1 1-1,1-1 1,0 0-1,-1 0 1,1-1-1,-1 1 1,8-3-1,-9 2 0,-1 0-1,1 0 0,-1 0 0,1 0 1,-1 0-1,0 0 0,0-1 1,1 1-1,-1-1 0,0 0 1,-1 0-1,1 1 0,0-1 1,0 0-1,-1-1 0,1 1 1,-1 0-1,0 0 0,0-1 1,1 1-1,-2 0 0,1-1 1,0 1-1,0-1 0,0-2 1,-1 1 12,0 1 1,0-1 0,0 1-1,0-1 1,-1 1-1,1-1 1,-1 1 0,0-1-1,0 1 1,0 0 0,0-1-1,-1 1 1,1 0 0,-1 0-1,0 0 1,0 0 0,-3-3-1,4 4-4,-1 0 1,0 1-1,1-1 0,-1 1 1,0-1-1,0 1 0,0 0 0,1-1 1,-1 1-1,-1 0 0,1 0 1,0 1-1,0-1 0,0 0 0,0 1 1,0-1-1,-1 1 0,1 0 1,0 0-1,-1 0 0,1 0 0,0 0 1,0 0-1,-1 1 0,1-1 1,0 1-1,-2 0 0,3 0-48,0-1 0,0 0 0,0 1 0,0-1-1,0 1 1,0 0 0,0-1 0,0 1 0,1 0 0,-1-1 0,0 1 0,1 0-1,-1 0 1,0 0 0,1-1 0,-1 1 0,1 0 0,-1 0 0,1 0 0,-1 0-1,1 0 1,0 0 0,0 0 0,-1 0 0,1 0 0,0 0 0,0 1 0,0 0-1,0 1 5,1 0 0,-1-1 0,1 1-1,0 0 1,0-1 0,0 1-1,0-1 1,0 1 0,0-1-1,4 5 1,10 12 302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14 10050,'-1'0'5555,"-5"1"-3020,4 0-2286,1-1-167,-1 0 0,1 0-1,0 1 1,0-1 0,-1 1 0,1-1 0,0 1 0,0 0-1,-1 0 1,1-1 0,0 1 0,0 0 0,0 0-1,-1 1 1,-9 22 396,-11 24-120,21-46-339,1 0 0,-1 1 0,1-1 0,0 0 0,0 0 0,-1 0 0,1 0 0,0 1 0,1-1 0,-1 0-1,0 0 1,1 0 0,-1 0 0,1 0 0,0 0 0,-1 0 0,1 0 0,0 0 0,0 0 0,1 0 0,-1 0 0,0-1-1,0 1 1,1 0 0,2 2 0,-4-4-16,4 3 15,-1 0-1,1 0 1,0 0-1,0 0 1,0-1-1,0 1 1,0-1-1,0 0 1,1 0-1,-1-1 1,1 1-1,-1-1 1,7 1-1,-2-1 0,1 0 0,0 0-1,0-1 1,0 0 0,12-3 0,-17 3-5,-1-1 1,1 0 0,0 0-1,-1-1 1,1 0 0,-1 1-1,1-1 1,6-5 0,-9 5 16,1 1 1,-1-1-1,0 0 0,0 0 1,0-1-1,-1 1 1,1 0-1,0-1 1,-1 1-1,1-1 1,-1 1-1,0-1 1,0 0-1,0 0 1,1-3-1,-2 3 25,1 0 0,0-1 0,-1 1 0,1 0 0,-1-1 0,0 1 0,0 0 0,0-1 0,-1 1 0,1 0 0,-1-1 0,0 1 0,1 0 0,-2 0 0,1-1 0,0 1 0,-1 0 0,1 0 0,-1 0 0,0 1 0,0-1 0,0 0 0,0 1 0,-1-1 0,-3-2 0,2 1-12,-1 0 1,0 0-1,0 1 0,-1 0 0,1 0 0,-1 0 0,1 0 1,-10-2-1,4 2-86,1 1 1,-1 0-1,-21-2 1,28 4-75,1 0 1,-1 0-1,1 0 1,-1 1 0,1-1-1,0 1 1,-5 1-1,6-2-7,1 1-1,0 0 0,-1-1 0,1 1 0,0 0 0,0 0 1,0 0-1,0 0 0,0 0 0,0 0 0,0 0 0,0 0 0,0 0 1,0 1-1,0-1 0,1 0 0,-1 0 0,1 1 0,-1-1 0,0 2 1,-2 18-857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53 9594,'-9'-3'4369,"4"-2"-2105,10 2-743,0 0-41,9 2-432,4-2-231,6-3-249,7-1-144,-2-1-200,10 4-80,-5 2-32,-3-2-216,-1 2-1240,-8 1 1672,-5 1-640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10826,'39'-42'4071,"-38"41"-3824,1-1 1,-1 0 0,1 1 0,-1 0-1,1-1 1,-1 1 0,1 0 0,0 0-1,0 0 1,0 0 0,0 0 0,3-1-1,2 0 229,0 0-141,0 0-1,0 0 1,0 1-1,0 0 1,1 0-1,-1 0 0,0 1 1,11 1-1,-8 1-157,0-1-1,0 1 1,0 1-1,0 0 1,14 6-1,-22-8-153,1 0-1,-1 0 1,1 1-1,-1-1 0,0 0 1,0 1-1,1 0 1,-1-1-1,0 1 1,-1 0-1,1 0 0,0 0 1,-1 1-1,1-1 1,-1 0-1,1 0 1,-1 1-1,0-1 1,0 1-1,0-1 0,-1 1 1,2 3-1,0 4 22,1 1 0,-2-1 0,2 21 0,-3-27-36,0 0 1,-1 0-1,1 0 0,-1 0 1,0 0-1,0 0 1,-1 0-1,1-1 1,-1 1-1,0 0 0,0-1 1,0 1-1,-5 5 1,-16 19 107,21-27-100,1 0 0,-1 0 0,1 0 0,-1 0 1,0 0-1,0 0 0,1-1 0,-1 1 0,0-1 1,0 1-1,0-1 0,0 1 0,1-1 0,-5 0 0,6 0 32,0 0 7,2 1-41,-1-1-1,1 1 1,-1-1-1,1 1 0,-1-1 1,1 0-1,0 0 1,2 1-1,2-1 9,30 7 25,-24-4-69,1-1 0,-1 0 1,22 0-1,-28-2-307,-1 0 0,1 0 0,-1-1 0,1 0 0,7-2 0,9-7-392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6737,'-1'-1'5960,"4"4"-2093,-1-2-3546,-2 0 1571,2 2-225,8 24-115,11 46 0,-19-64-1387,-1 0 0,0-1 0,0 1 0,-2 15 0,0-5 81,1-19-245,0 0-1,0 0 1,0 0 0,0 1 0,0-1 0,0 0 0,0 0 0,0 0 0,0 0 0,0 0 0,0 0-1,0 0 1,0 0 0,0 0 0,0 0 0,0 0 0,0 0 0,0 0 0,0 0 0,0 0 0,0 0-1,0 0 1,0 0 0,0 0 0,0 0 0,0 0 0,0 0 0,0 0 0,0 1 0,0-1 0,-1 0-1,1 0 1,0 0 0,0 0 0,0 0 0,0 0 0,0 0 0,0 0 0,0 0 0,0 0 0,0 0-1,0 0 1,0 0 0,0 0 0,0 0 0,0 0 0,0-1 0,0 1 0,0 0 0,-1 0 0,1 0-1,0 0 1,0 0 0,0 0 0,0 0 0,0 0 0,0 0 0,0 0 0,0 0 0,0 0 0,0 0-1,0 0 1,0 0 0,0 0 0,0 0 0,0 0 0,-3-8-192,3-4 118,0 1 0,1-1-1,0 1 1,4-13 0,-5 21 56,1-2-1,0 0 0,0 0 0,1 0 0,-1 0 0,1 0 0,0 0 0,0 0 0,1 0 0,0 1 0,0 0 0,0-1 0,0 1 0,0 0 0,1 0 0,0 0 0,0 1-1,0 0 1,7-5 0,-9 7 27,1 0 0,-1 0-1,0 0 1,1 0 0,-1 1 0,1-1-1,-1 1 1,1-1 0,-1 1-1,1 0 1,-1 0 0,1 0-1,-1 1 1,1-1 0,-1 1-1,1-1 1,-1 1 0,0 0 0,1 0-1,-1 0 1,0 0 0,0 0-1,1 0 1,-1 1 0,0-1-1,0 1 1,3 2 0,-1 1 50,0-1 1,0 1-1,-1 0 1,1 0 0,-1 0-1,0 0 1,0 0-1,-1 1 1,1-1 0,2 10-1,-3-3 103,0 1-1,-1-1 1,0 19-1,0-5 44,0-19-50,2-7-273,3-15-466,-2 6 352,7-12 86,21-34-1,-29 51 152,0 0 1,0 0 0,0 0-1,0 0 1,1 0 0,0 1-1,0 0 1,0 0-1,0 0 1,8-5 0,-11 8 15,1-1-1,-1 1 1,1-1 0,-1 1 0,1 0 0,-1 0 0,1 0 0,-1-1 0,1 1 0,0 1 0,-1-1 0,1 0 0,-1 0 0,1 0 0,-1 1 0,1-1 0,-1 1 0,0-1 0,1 1 0,-1 0-1,1 0 1,-1-1 0,0 1 0,0 0 0,1 0 0,-1 0 0,0 0 0,0 0 0,0 1 0,0-1 0,0 0 0,0 0 0,-1 1 0,2 2 0,2 5 115,0 0 1,-1 0-1,0 0 0,0 1 1,-1 0-1,1 11 1,-1-9-73,-2-11-108,0 0-1,0 0 1,0 0 0,0 0 0,0 0 0,1 0 0,-1 0 0,0 0 0,1 0 0,-1 0 0,1 0-1,-1-1 1,1 1 0,1 1 0,-2-1-14,1-1 0,0 0-1,-1 0 1,1 0 0,0 0 0,-1 0-1,1 0 1,0 0 0,-1 0 0,1 0-1,-1 0 1,1-1 0,0 1 0,-1 0-1,1 0 1,0 0 0,-1-1 0,1 1-1,-1 0 1,1-1 0,-1 1 0,1-1-1,-1 1 1,2-1 0,22-17-633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3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84 7226,'-2'-11'1801,"0"6"-929,1 0 0,1 0 1,-2-10-1,3 14-712,-1-1 0,0 1 1,0-1-1,0 1 1,1-1-1,-1 1 0,1-1 1,-1 1-1,1-1 0,0 1 1,-1 0-1,1-1 0,0 1 1,0 0-1,0 0 0,0 0 1,2-2-1,-1 1 0,0 0 0,0 1 0,0-1-1,1 1 1,-1 0 0,1-1 0,-1 1 0,1 0 0,0 0 0,-1 0 0,1 1-1,0-1 1,-1 1 0,1 0 0,0-1 0,0 1 0,3 1 0,-3-1-76,0 1 0,1-1 0,-1 1 0,0 0 0,0 1 0,0-1 1,0 0-1,0 1 0,0 0 0,0 0 0,0 0 0,-1 0 0,1 0 0,2 3 1,3 4 72,0 0 1,-1 1 0,0 0-1,5 10 1,20 46 316,-13-25-224,91 157 521,-11-24-459,79 208-106,-142-286-161,-3 1 1,22 112-1,11 170 216,-43-241-170,11 89 11,-15 345 170,-25-422-161,-29 154 1,4-173-146,6-32-2135,20-89-309,5-11 1943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 8698,'-34'-19'3637,"24"11"-1045,9 7-1065,1 3 2084,1-1-2972,39 109 1275,-37-104-1830,6 19 381,22 38-1,-26-55-353,-1-1-1,1-1 0,0 1 0,0-1 1,1 0-1,0 0 0,0-1 1,14 10-1,-20-14-99,1-1 1,0 1-1,0-1 0,-1 1 1,1-1-1,0 0 0,0 1 1,0-1-1,0 0 0,-1 0 1,1 0-1,0 0 0,0 1 1,0-1-1,0 0 1,0-1-1,0 1 0,0 0 1,-1 0-1,1 0 0,0 0 1,0-1-1,1 0 0,0 0-3,-1 0 0,0 0 0,1 0 0,-1 0 0,0 0 0,0-1 0,1 1 0,-1-1 0,0 1 0,0-1 0,0-1 0,3-6-6,-1 0 1,0 0-1,3-15 1,-5 20 7,2-16-402,0 0-1,-2 0 1,-1-24 0,0 29-846,0 14 996,0 1 62,0-1-1,0 1 1,0 0 0,0-1 0,0 1 0,0 0-1,0-1 1,0 1 0,0-1 0,0 1 0,0 0-1,0-1 1,0 1 0,1 0 0,-1-1-1,0 1 1,0 0 0,0-1 0,0 1 0,1 0-1,-1-1 1,0 1 0,0 0 0,1 0 0,-1-1-1,0 1 1,1 0 0,6 0-1350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4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7594,'-77'57'3648,"72"-54"-1263,-6-1-553,14 1-311,6 1-217,14-4-296,10 1-120,9 1-296,2-2-127,-1 0-177,-3-2-88,-2 4-112,-4-1-24,-9 4-248,-5 2-593,-13-3-1911,-5 6 1768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4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 7794,'-8'1'3720,"11"2"-1071,6 0-569,7-1-223,4 5-209,7-6-464,3-1-167,5-5-361,0 1-104,1-3-208,-6 1-88,-3 3-64,-6 2-320,-13 1-960,-5 1-3769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4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71 5137,'-16'-16'1097,"11"11"-217,-1-1 0,1 0 0,0 0 0,-6-11 0,10 16-625,1 0 1,0 0-1,-1 0 0,0 0 0,1 1 0,-1-1 1,1 0-1,-1 0 0,0 1 0,0-1 0,1 0 0,-1 1 1,0-1-1,0 1 0,0-1 0,1 1 0,-1-1 1,0 1-1,0 0 0,0 0 0,0-1 0,-1 1 1,2 0-133,-1 0 1,1 1 0,0-1-1,0 0 1,-1 1 0,1-1-1,0 0 1,0 1 0,0-1-1,-1 0 1,1 1 0,0-1-1,0 0 1,0 1 0,0-1-1,0 1 1,0-1 0,0 0-1,0 1 1,0-1 0,0 1-1,0-1 1,0 0 0,0 1-1,0-1 1,0 0 0,1 1-1,-1 6 413,1 25-114,-2 0 0,-8 61 1,-6 29-164,13-99-225,2-1 0,0 1 1,5 32-1,-4-53-31,0 6 19,1 1 0,5 15 0,-7-22-7,1 0 0,0 0 0,0 0-1,0-1 1,0 1 0,0 0 0,0-1-1,0 1 1,1-1 0,-1 0-1,0 1 1,1-1 0,-1 0 0,1 0-1,0 0 1,-1 0 0,1 0-1,2 1 1,13 3 307,1-1 0,-1 0 0,1-2 0,22 1 0,73-4 968,-83 0-1009,99-2 1131,-123 5-1305,-12 0-622,-14 2-1411,3-2 271,-5 1 702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4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18 6705,'0'-1'265,"0"0"-1,1 1 0,-1-1 1,0 1-1,0-1 0,0 0 1,0 1-1,0-1 0,0 0 1,0 1-1,0-1 0,0 0 0,0 1 1,-1-1-1,1 0 0,0 1 1,0-1-1,-1 1 0,1-1 1,0 0-1,0 1 0,-2-2 1,2 2-113,-1 0 1,0-1 0,1 1 0,-1 0 0,0 0 0,1-1-1,-1 1 1,0 0 0,1 0 0,-1 0 0,0 0-1,1 0 1,-1 0 0,0 0 0,0 0 0,1 0 0,-2 1-1,-3 0 230,-1 1 0,1 0 0,0 1 0,-9 5 0,2 0-167,1 0-1,1 1 1,-1 1 0,1 0-1,1 0 1,0 1-1,0 0 1,1 1 0,0 0-1,1 0 1,1 1-1,-8 21 1,8-14-72,1 1 0,1 0 1,0 0-1,2 0 0,1 0 0,0 1 1,2-1-1,3 26 0,5 9 333,29 100-1,122 287 1234,-112-340-1345,-38-84-281,2 0-1,0-1 1,15 17 0,-13-17-21,-10-13-27,0 1-1,1-1 1,0 0-1,9 8 0,-10-11-236,-4-6-30,-3-8-3358,2-19 2625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4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6329,'0'0'146,"0"0"0,0 0 0,0 0 0,0-1-1,-1 1 1,1 0 0,0 0 0,0 0 0,0-1 0,0 1-1,0 0 1,0 0 0,0 0 0,-1-1 0,1 1 0,0 0-1,0 0 1,0-1 0,0 1 0,0 0 0,0 0-1,0-1 1,0 1 0,0 0 0,0 0 0,0 0 0,1-1-1,-1 1 1,0 0 0,0-1 0,0 1-17,0 0 0,0 0 1,0 0-1,0 0 0,0 0 1,0 0-1,0 0 0,0 0 1,1 0-1,-1 0 0,0 0 1,0 0-1,0 0 0,0 0 1,0 0-1,0 0 0,0 0 1,0 0-1,0 0 0,0 0 1,0 0-1,0 0 0,1 0 1,-1 0-1,0 0 0,0 0 0,0 0 1,0 0-1,0 0 0,0 0 1,0 0-1,0 0 0,0 0 1,0 0-1,0 0 0,0 0 1,0 0-1,0 0 0,1 0 1,-1 0-1,0 1 0,0-1 1,0 0-1,0 0 0,0 0 1,0 0-1,0 0 0,0 0 1,0 0-1,0 0 0,0 0 0,0 0 1,0 0-1,10 78 2755,-5-44-2374,1 40 0,-1-16 50,15 78 1,-18-126-526,2 15 31,-3-23-57,-1 0 0,0-1 1,0 1-1,0 0 0,-1 0 0,1-1 0,0 1 0,0 0 0,-1-1 1,1 1-1,-2 2 0,2-4-8,0 0 1,0 0-1,0 0 0,-1 1 0,1-1 1,0 0-1,0 0 0,0 0 1,0 0-1,0 0 0,-1 0 1,1 0-1,0 0 0,0 0 0,0 1 1,0-1-1,0 0 0,-1 0 1,1 0-1,0 0 0,0 0 1,0 0-1,0 0 0,-1 0 1,1 0-1,0 0 0,0 0 0,0 0 1,0 0-1,-1 0 0,1-1 1,0 1-1,0 0 0,0 0 1,0 0-1,-1 0 0,1 0 0,0 0 1,0 0-1,0 0 0,0 0 1,0-1-1,0 1 0,0 0 1,-1 0-1,1 0 0,0 0 1,0 0-1,0-1 0,0 1 0,0 0 1,0 0-1,0 0 0,0 0 1,0-1-1,0 1 0,-4-12 6,4-3-34,1 0-1,1 1 0,1 0 1,0-1-1,5-14 0,1-5 10,-9 34 18,2-5 0,-1 0 1,0 0-1,1 0 0,0 0 0,4-6 0,-6 10 3,1 0 0,0 0 1,0 0-1,0-1 0,0 1 1,0 0-1,0 0 0,0 1 1,0-1-1,0 0 0,0 0 1,1 0-1,-1 1 0,0-1 1,0 1-1,1-1 0,-1 1 0,1-1 1,-1 1-1,0 0 0,1 0 1,-1 0-1,1-1 0,-1 1 1,0 1-1,1-1 0,1 0 1,3 2 78,0 0 0,1 0 0,-1 0 0,0 1 0,-1-1 0,1 2-1,0-1 1,-1 1 0,0-1 0,0 2 0,0-1 0,0 0 0,0 1 0,-1 0 0,0 0 0,0 0 0,5 11 0,-3-6-143,-1 0 0,0 0 0,-1 0 0,0 0 0,-1 1-1,0 0 1,-1 0 0,0 0 0,0 22 0,0-29-969,-2-6 1093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9330,'0'-4'4177,"0"9"-2089,0 9-279,-5 18-601,2 11-232,-8 16-272,7 3-168,6 2-223,0-7-73,16-13-112,-2-12-32,5-13-56,3-3-8,-3-16-296,2-2-537,-3-15-983,-3-10 1064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9346,'-7'4'4257,"7"-4"-1849,5-1-583,9-4-313,2-1-320,12-2-351,5 0-193,-4 2-368,3 2-80,-12-2-312,1 1-488,-3 1-1129,4-2 1097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12147,'24'3'4689,"10"-2"-3377,4 2-232,9-4-272,-1-3-184,2-3-232,-1-1-127,-9 1-137,1 3-208,-8 3-1097,-7 1-871,-10 4 1168</inkml:trace>
  <inkml:trace contextRef="#ctx0" brushRef="#br0" timeOffset="1">241 0 9578,'0'1'328,"0"1"0,1-1 0,-1 0 0,0 1 0,0-1 1,1 0-1,-1 0 0,1 0 0,-1 1 0,1-1 0,0 0 0,-1 0 0,1 0 0,0 0 0,0 0 0,-1 0 0,1 0 0,0 0 0,2 1 1,25 18 1301,-18-13-732,32 21 605,24 16-561,-57-37-887,0 1-1,0 0 0,0 1 0,10 13 1,-17-18-48,1-1 1,-1 1-1,0-1 1,0 1-1,0 0 1,0 0-1,-1-1 1,1 1-1,-1 1 1,0-1 0,0 0-1,-1 0 1,1 0-1,-1 0 1,0 1-1,0-1 1,0 0-1,-1 0 1,0 0-1,1 1 1,-1-1-1,-1 0 1,1 0 0,-1 0-1,-2 5 1,-2-1 8,0 0 0,-1 0 0,0-1 0,0 1 0,0-2 0,-1 1 0,-15 9 0,-9 8-278,31-23 195,0 0-1,0-1 0,1 1 1,-1 0-1,0 0 1,0 0-1,1-1 0,-1 1 1,1 0-1,-1 0 1,0 0-1,1 1 0,0-1 4,0-1 0,0 0 0,0 0 0,0 1-1,0-1 1,0 0 0,0 0 0,0 1-1,0-1 1,0 0 0,0 0 0,0 1-1,0-1 1,0 0 0,0 0 0,0 1-1,1-1 1,-1 0 0,0 0 0,0 0-1,0 1 1,0-1 0,1 0 0,-1 0-1,0 0 1,0 0 0,1 0 0,-1 1-1,0-1 1,0 0 0,1 0 0,2 1-482,1 0 0,-1-1 0,0 1 1,1-1-1,-1 0 0,6 0 0,25-2-975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10330,'-4'-3'4457,"4"6"-2200,3 2-529,-3-5-416,0 0-135,16 4-377,17 1-216,39 3-336,-35-8-120,-2 0-272,-9 3-584,-16 2 496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2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13811,'8'16'6382,"-6"-12"-6043,0 1 0,-1 1-1,1-1 1,-1 0 0,1 7 0,-1 13 135,0-1 1,-2 1-1,-6 36 0,3-29-329,0 35 0,10 5 24,-2-33-83,-4-12 47,-2-37-113,0 2-29,2-1-20,0-1 0,0 1 0,1 0 0,0-1-1,1 1 1,4-18 0,-3 20 23,-1 0-1,1 1 1,1-1-1,-1 1 0,1-1 1,0 1-1,0 0 1,1 1-1,7-9 1,-10 13 10,-1-1 1,1 1 0,0 0-1,-1 0 1,1-1 0,0 1 0,0 1-1,0-1 1,0 0 0,0 0-1,0 1 1,0-1 0,0 1 0,0-1-1,0 1 1,0 0 0,0 0 0,0 0-1,1 0 1,-1 0 0,0 1-1,0-1 1,0 0 0,0 1 0,0 0-1,0-1 1,0 1 0,0 0-1,0 0 1,-1 0 0,1 0 0,0 1-1,0-1 1,-1 0 0,1 1-1,-1-1 1,1 1 0,1 3 0,11 15 272,-1 1 0,-1 0 1,14 39-1,-2-9 163,-1 1-1228,-23-52 628,0 1-1,0-1 1,1 0 0,-1 0-1,0 1 1,0-1 0,0 0-1,0 0 1,0 1-1,0-1 1,0 0 0,0 0-1,0 0 1,1 1 0,-1-1-1,0 0 1,0 0-1,0 0 1,0 0 0,1 1-1,-1-1 1,0 0 0,0 0-1,0 0 1,1 0 0,-1 0-1,0 1 1,0-1-1,1 0 1,-1 0 0,0 0-1,0 0 1,1 0 0,-1 0-1,0 0 1,0 0-1,1 0 1,-1 0 0,0 0-1,0 0 1,1 0 0,-1 0-1,0-1 1,5-3-2701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7202,'37'-4'3702,"-28"6"1445,-9-2-5045,1 0 0,-1 1 0,0-1 0,0 1 0,1-1 0,-1 0 0,0 1 0,0-1 0,1 0 0,-1 1 0,0-1 0,0 1 0,0-1 0,0 1-1,0-1 1,0 1 0,0 0 0,1 1 531,12 44 2520,12 45-1463,-25-89-1665,2 10 140,1-1-1,5 15 1,-6-23-116,-1 1 1,1 0-1,0-1 1,0 1 0,1-1-1,-1 0 1,1 0 0,0 0-1,-1 0 1,6 3 0,-8-5-42,1 0 1,0-1-1,0 1 1,-1-1-1,1 1 0,0-1 1,0 0-1,0 1 1,0-1-1,0 0 1,0 1-1,0-1 1,0 0-1,0 0 1,-1 0-1,1 0 1,0 0-1,0 0 1,0 0-1,0 0 1,0 0-1,0-1 1,0 1-1,0 0 1,0-1-1,0 1 1,0 0-1,-1-1 1,1 1-1,0-1 1,0 1-1,0-1 1,1-1-1,-1 1 3,1-1 0,-1 0 0,0 0-1,0 1 1,1-1 0,-1 0 0,0 0 0,-1 0-1,1 0 1,0 0 0,-1 0 0,1-1 0,-1 1 0,1-3-1,-1 2-4,0-4-5,1 0 0,0 0 0,0 0 0,0 0 0,3-7 0,1 2-41,-2 2-180,0 1 0,1 0 0,0 0 0,1 1 0,8-14 0,-7 15-54,-5 5-27,0 1 1,0-1-1,0 1 1,0 0-1,0 0 0,0-1 1,0 1-1,0 0 0,0 0 1,1 0-1,-1 0 0,0 0 1,1 0-1,-1 1 0,1-1 1,-1 0-1,1 1 0,0-1 1,-1 1-1,1 0 1,2-1-1,19 3-1433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19 12899,'-1'-1'624,"-1"-1"1,0 0-1,0 1 1,1-1-1,-1 1 1,0 0-1,0 0 1,-1 0-1,1 0 1,0 0-1,0 0 1,0 0-1,-4 0 0,2 0-317,0 1-1,0 0 0,-1 0 0,1 0 1,0 0-1,0 1 0,-6 1 0,4-1-283,1 1-1,-1 0 1,1 0 0,-1 1-1,1 0 1,0-1-1,0 2 1,0-1 0,0 1-1,1-1 1,-5 6 0,7-7-16,1 0 1,0 0 0,0-1 0,-1 1 0,1 0-1,0 0 1,1 0 0,-1 1 0,0-1 0,1 0-1,-1 0 1,1 0 0,0 1 0,-1-1 0,1 0-1,0 0 1,1 0 0,-1 1 0,0-1 0,1 0-1,-1 0 1,1 0 0,-1 1 0,1-1 0,0 0-1,0 0 1,0 0 0,1 1 0,4 6 6,0-1 0,0 0 0,0 0 0,15 12 0,26 30 62,-41-43 70,0 1-1,0 0 1,0 1-1,7 16 1,-12-23-78,-1 0 1,1-1 0,0 1-1,-1 1 1,1-1 0,-1 0-1,1 0 1,-1 0 0,0 0-1,0 0 1,0 0 0,0 0-1,-1 0 1,1 0 0,-1 3-1,0-3-24,0-1 0,0 1 0,0 0 0,0-1-1,0 1 1,0-1 0,0 1 0,0-1-1,-1 0 1,1 0 0,0 1 0,-1-1-1,1 0 1,-3 1 0,-2 1-17,0-1 1,-1 0 0,1 0-1,0 0 1,-1-1-1,0 0 1,1 0-1,-9 0 1,12-1-57,-66 0-1206,63-1 806,0 0-1,0 1 0,0-2 1,0 1-1,0-1 1,0 0-1,1 0 0,-1 0 1,-6-5-1,10 6 25,0-1 1,0 0-1,0 1 0,1-1 0,-1 0 1,0 0-1,1 0 0,0 0 0,-2-3 0,-10-25-1866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12555,'0'-6'4961,"0"4"-3257,1-1-472,-1 3-311,5 0-153,30 0-208,54 0-144,-34-1-192,0 1-64,-1 0-72,-8 1 32,-6 3-856,-7-3-648,-13 2 864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11570,'0'-1'265,"0"1"-1,1 0 1,-1-1-1,0 1 1,1-1-1,-1 1 1,1 0-1,-1-1 1,1 1-1,-1 0 0,1-1 1,-1 1-1,1 0 1,-1 0-1,1 0 1,-1-1-1,1 1 1,0 0-1,-1 0 0,1 0 1,-1 0-1,2 0 1,15 2 643,-12-2-318,163 34 2873,-158-32-3401,-1 0 0,0 1-1,0 1 1,0-1 0,17 11 0,-24-13-48,0 1 1,0-1 0,0 1-1,0 0 1,-1-1 0,1 1 0,0 0-1,-1 0 1,1 0 0,-1 0-1,0 1 1,1-1 0,-1 0-1,0 1 1,-1-1 0,1 0-1,0 1 1,-1-1 0,1 1-1,-1-1 1,0 1 0,0-1-1,0 1 1,0 0 0,0-1-1,0 1 1,-1 2 0,-1-1 14,1 0 1,0 0 0,-1 0-1,0 0 1,0-1 0,0 1-1,0-1 1,0 0 0,-1 1-1,-3 3 1,-5 3 100,-18 14 1,25-21-109,-41 29 157,27-21-144,-21 19 1,37-29-102,1 0 1,0 0-1,0 1 1,0-1-1,0 0 1,0 0-1,0 1 1,0-1 0,1 0-1,-1 1 1,0-1-1,0 3 1,1-3-67,0-1 1,0 1 0,0 0-1,0-1 1,0 1-1,0-1 1,0 1-1,0-1 1,1 1 0,-1 0-1,0-1 1,0 1-1,0-1 1,1 1 0,-1-1-1,0 1 1,1-1-1,-1 1 1,0-1-1,1 1 1,-1-1 0,1 0-1,-1 1 1,1-1-1,-1 1 1,1-1-1,-1 0 1,1 0 0,-1 1-1,1-1 1,-1 0-1,1 0 1,-1 0-1,2 1 1,7 1-997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72 6385,'-7'0'1894,"0"1"0,-11-2 0,17 1-1617,-1 0-1,1 0 1,-1-1 0,1 1 0,-1 0 0,1-1 0,0 1 0,-1-1 0,1 0 0,0 1 0,-1-1-1,1 0 1,0 0 0,0 0 0,-1 0 0,1 0 0,0 0 0,-1-1 0,2 1-153,-1 1 0,1 0 0,0-1 0,0 1-1,0 0 1,-1-1 0,1 1 0,0 0 0,0-1 0,0 1 0,0 0 0,0-1 0,0 1 0,0-1 0,0 1 0,0 0 0,0-1 0,0 1 0,0 0 0,0-1 0,0 0-30,1 0 0,-1 1 0,1 0 1,-1-1-1,1 1 0,0-1 0,-1 1 1,1 0-1,0-1 0,-1 1 0,1 0 0,0-1 1,-1 1-1,1 0 0,0 0 0,1 0 1,28-7 271,34-1 0,-35 4-225,213-13 713,-4 16-468,-117 1-248,204-4 61,102 0 16,-2 15 575,-407-10-734,522 42 850,-473-33-832,-59-8-283,-8-2 201,0 0 0,0 0 0,0 0 0,0 0 1,0 0-1,0 0 0,0 0 0,0 0 0,0 0 0,0 0 0,0 0 0,0 0 0,0 0 0,0 0 0,0 0 0,0 0 0,0 0 0,-1 0 0,1 0 0,0 0 1,0 0-1,0 0 0,0 0 0,0 0 0,0 0 0,0 0 0,0 0 0,0 0 0,0 0 0,0 0 0,0 0 0,0 0 0,0 0 0,0 0 0,0 1 0,0-1 0,0 0 1,0 0-1,0 0 0,0 0 0,0 0 0,0 0 0,0 0 0,0 0 0,0 0 0,0 0 0,0 0 0,0 0 0,0 0 0,0 0 0,0 0 0,0 0 0,0 0 1,0 0-1,0 0 0,0 0 0,0 0 0,0 0 0,0 0 0,0 0 0,0 0 0,0 1 0,0-1 0,0 0 0,0 0 0,0 0 0,0 0 0,0 0 0,-16 1-1420,8 0 947,-30 3-1727,-8 1 870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8994,'0'0'170,"-1"0"0,1 0 0,0 0 0,-1 0 0,1 0 0,-1 0 0,1 0 0,0 0 0,-1 0 0,1 0 0,0 0 0,-1 0 0,1-1 0,0 1 0,-1 0 0,1 0 0,0 0 1,-1-1-1,1 1 0,0 0 0,0 0 0,-1-1 0,1 1 0,0 0 0,0-1 0,0 1 0,-1 0 0,1-1 0,0 1 0,0 0 0,0-1 0,0 1 0,0-1 0,0 1 0,0 0 0,-1-1 0,1 1 0,0 0 0,0-1 0,0 1 0,1-1 0,-1 1 0,0-4 2354,4 4-1563,35-3-6,50 1 262,-78 2-1080,-1 1 0,1 0 0,-1 1 0,1 0 0,-1 1 0,0 0 1,12 5-1,-18-6-120,0 0 1,-1 0 0,1 0 0,-1 0 0,0 1 0,0-1 0,0 1 0,0 0-1,0 0 1,0 0 0,-1 0 0,1 0 0,-1 1 0,0-1 0,0 1-1,0 0 1,-1-1 0,1 1 0,-1 0 0,0 0 0,1 6 0,-1-4-5,-1 1 0,0-1 0,0 0 1,-1 0-1,1 0 0,-1 0 0,-1 0 0,1 0 1,-1-1-1,0 1 0,0 0 0,-1-1 1,-5 11-1,1-7 13,1 0 0,-1 0 0,0-1 0,-1 0 0,0 0-1,-15 11 1,18-16 6,0 0 0,1 0 0,-1-1 0,-6 3 0,9-4 11,0 0 0,-1-1 0,1 1 0,0-1 1,-1 1-1,1-1 0,0 0 0,-1 0 0,1 0 0,-5 0 0,4-1 305,5-1-153,12 0-46,-7 1-88,49-9 57,15-2-66,-63 11-271,1 1 1,16 2 0,6-1-4756,-17-3 3200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9650,'2'1'654,"-1"0"-1,1-1 1,0 1 0,-1 0-1,1 0 1,-1 0 0,1 0-1,-1 0 1,0 1-1,0-1 1,1 0 0,1 3-1,-2-2-365,-1-1-1,1 1 0,0 0 0,-1-1 0,1 1 1,-1 0-1,1-1 0,-1 4 0,6 64 2674,-5-50-2689,0-15-226,-1 0 0,0 0 0,0 0 0,-1 7 0,1-11-45,0 0 0,0 0 0,0 0 0,0 0 0,0 1 0,0-1 0,0 0 0,0 0 0,0 0 1,0 0-1,0 0 0,0 0 0,0 0 0,0 0 0,0 1 0,0-1 0,0 0 0,0 0 0,0 0 1,0 0-1,0 0 0,0 0 0,0 0 0,0 0 0,0 0 0,0 1 0,0-1 0,0 0 1,0 0-1,1 0 0,-1 0 0,0 0 0,0 0 0,0 0 0,0 0 0,0 0 0,0 0 0,0 0 1,0 0-1,0 0 0,1 0 0,-1 0 0,0 0 0,0 0 0,0 0 0,0 0 0,0 0 0,0 0 1,0 0-1,0 0 0,1 0 0,-1 0 0,0 0 0,0 0 0,0 0 0,0 0 0,0 0 1,0 0-1,0 0 0,0 0 0,0 0 0,1 0 0,-1 0 0,0-3-17,1 1-1,-1 0 1,1 0-1,-1 0 1,0-1-1,0 1 1,-1-4-1,1-12-30,1 7 27,-1 4 6,0-1 0,1 1 0,0 0 1,0 0-1,1 0 0,-1 1 1,5-11-1,-4 12 11,1 0 1,-1 1-1,1-1 1,0 1-1,0 0 1,5-6-1,-7 9 8,1 0 0,-1 0 0,0 0 0,1 0 0,-1 0-1,0 0 1,1 1 0,-1-1 0,1 0 0,-1 1 0,1-1 0,-1 1-1,1 0 1,0-1 0,-1 1 0,1 0 0,0 0 0,-1 0 0,1 0-1,-1 0 1,1 0 0,0 1 0,-1-1 0,4 2 0,-2-1 31,0 1 0,0-1 1,0 1-1,0 0 0,0 0 1,0 1-1,0-1 0,-1 0 1,1 1-1,-1 0 0,0 0 1,0-1-1,0 1 0,0 1 1,0-1-1,1 4 0,3 7 291,0 1-1,4 21 0,-5-17-78,3 8 105,-5-14-95,10 25 1,-13-38-254,0 1 0,0-1 1,1 1-1,-1 0 0,0-1 1,0 1-1,1-1 0,-1 1 1,1-1-1,-1 1 0,0-1 1,1 1-1,-1-1 0,1 0 1,-1 1-1,1-1 0,-1 1 1,1-1-1,-1 0 0,1 0 1,0 1-1,0-1-4,-1 0 0,1 0 0,-1 0-1,1 0 1,-1-1 0,1 1 0,-1 0 0,1 0 0,-1 0-1,1-1 1,-1 1 0,1 0 0,-1 0 0,0-1 0,1 1-1,-1 0 1,1-1 0,-1 1 0,1-1 0,1-3-16,1 0 1,-1 0-1,0 1 1,3-7-1,11-31-165,-7 18 25,22-41-1,-27 58 152,0 0-1,0 0 1,1 0 0,0 0-1,0 1 1,0-1 0,1 1-1,0 1 1,0-1 0,10-5-1,-13 8 15,0 1 0,0 0 0,0 0 0,-1 0 0,1 0 0,0 0 0,0 1 0,0-1 0,0 1 0,1 0 0,-1 0 0,0 0 0,0 0 0,0 0 0,0 1 0,3 0 0,-2 1 25,0-1-1,0 1 1,-1 0 0,1 0 0,-1 0-1,1 0 1,-1 1 0,0-1 0,0 1 0,0 0-1,4 5 1,1 2 136,-1 0 1,0 1-1,0 0 0,8 21 1,-7-11 180,10 40-1,-17-58-352,-1 0-251,1 1 0,0-1 0,1 1 0,2 5 0,-4-9 57,0 1 0,0-1 1,1 1-1,-1-1 0,0 1 0,1-1 1,-1 1-1,0-1 0,1 0 0,-1 1 0,0-1 1,1 0-1,-1 1 0,1-1 0,-1 0 1,1 0-1,-1 1 0,1-1 0,-1 0 0,1 0 1,-1 0-1,1 0 0,-1 0 0,1 1 1,-1-1-1,1 0 0,-1 0 0,1 0 0,0-1 1,-1 1-1,1 0 0,-1 0 0,1 0 0,-1 0 1,1 0-1,-1-1 0,1 1 0,-1 0 1,1-1-1,15-11-2608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10074,'-1'3'440,"1"-1"-1,0 0 0,0 0 1,0 1-1,0-1 1,0 0-1,0 0 1,0 0-1,1 1 1,-1-1-1,2 4 0,2 1 204,-1-1-1,8 11 0,-10-15-588,110 175 3253,-12 9-1589,-69-119-1297,-4 1 0,-2 1 0,-4 1 1,-2 1-1,-4 0 0,9 119 0,-21-125-196,-3 1 1,-3 0-1,-23 123 0,-18-2 8,30-140-116,-38 86-1,20-71 47,29-55-290,-1-1-1,1 0 1,-1 0-1,0 0 1,-1-1-1,-11 10 1,9-11-818,8-4 912,0-1 0,0 1-1,0 0 1,0 0 0,0 0 0,0 0 0,0 0-1,0 0 1,-1 0 0,1 0 0,0 0 0,0 0-1,0 0 1,0-1 0,0 1 0,0 0 0,0 0-1,0 0 1,0 0 0,0 0 0,0 0 0,0 0-1,0 0 1,0-1 0,0 1 0,0 0 0,0 0-1,0 0 1,0 0 0,0 0 0,0 0 0,0 0-1,0 0 1,0-1 0,0 1 0,0 0-1,0 0 1,0 0 0,0 0 0,1-3-243,0 1 0,1 0 0,-1-1 0,0 1 0,1 0 0,1-2 0,20-24-462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13427,'-26'7'5041,"18"-10"-3721,2 2-552,10 1 9,12 1-233,15 6-232,6-3-88,6 0-80,-2-2-336,-8-2-1209,-2 2-1455,-19 2 1672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11698,'0'0'4649,"10"-3"-2872,6 1-145,12 2-159,0-2-217,4 0-488,-1 2-200,-5 0-312,0-2-80,-3 4-584,-4-6-520,-7 14 576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7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 5929,'-1'0'240,"1"0"0,-1 0 0,1 0 0,-1 1 0,1-1-1,-1 0 1,1 1 0,0-1 0,-1 0 0,1 1 0,-1-1 0,1 1 0,0-1-1,-1 0 1,1 1 0,0-1 0,0 1 0,-1-1 0,1 1 0,0 0 0,-4 14 1513,2-7-1294,0-2-191,0-1-1,-1 1 1,0-1 0,0 1 0,-1-1 0,1 0 0,-9 9-1,-5 8 357,-3 7 267,-26 48-1,4 4-96,-26 57-158,48-86-550,3 0 0,2 1 0,-10 61-1,-7 169 36,26-202-99,-10 167 23,14-166-27,10 87 0,9-32 12,36 148 0,-29-193 206,3-1 0,60 130 0,-32-106 219,22 48 156,-44-83-367,39 84 218,-56-133-335,1-1 0,1-1-1,26 32 1,-27-41-54,0 2-1,-2-1 1,-1 2-1,22 44 1,-34-61-72,-1-3-16,0 1 0,1-1 0,0 1 1,-1-1-1,1 0 0,4 5 0,-6-8 2,0 1-1,0-1 0,0 0 0,0 0 1,0 0-1,0 0 0,0 0 0,0 0 1,0 0-1,0 0 0,0 0 1,0 0-1,0 1 0,0-1 0,0 0 1,1 0-1,-1 0 0,0 0 1,0 0-1,0 0 0,0 0 0,0 0 1,0 0-1,0 0 0,0 0 0,0 0 1,1 0-1,-1 0 0,0 0 1,0 0-1,0 0 0,0 0 0,0 0 1,0 0-1,0 0 0,0 0 0,1 0 1,-1 0-1,0 0 0,0 0 1,0 0-1,0 0 0,0 0 0,0 0 1,0 0-1,0 0 0,0 0 1,0 0-1,1 0 0,-1-1 0,0 1 1,0 0-1,0 0 0,0 0 0,0 0 1,0 0-1,0 0 0,0 0 1,0 0-1,0-1 0,1-7-454,-1 6 356,0-21-368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10066,'-4'-7'4289,"4"6"-2337,0-2-127,0 2-425,0 1-304,21 0-471,43 1-217,-32-2-256,0-2-40,-2 0-736,-3-5-721,-3 12 849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10170,'1'-10'4409,"0"2"-2232,3 4-57,4 4-504,-10 5-223,0 12-361,2 7-104,-1 13-160,0 7-112,1 2-272,0-4-135,2-6-169,0-4-24,-1-9-352,0-4-289,-2-1-871,-3-8-424,1 2 1144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56 7978,'0'-2'516,"0"0"1,0 0-1,-1-1 1,1 1-1,0 0 1,-1 0-1,0 0 1,1 0-1,-1-1 0,0 1 1,0 0-1,0 1 1,0-1-1,-1 0 1,1 0-1,0 0 1,-1 1-1,1-1 1,-3-1-1,3 2-369,-1 0-1,1 0 0,-1 0 0,1 1 1,-1-1-1,1 1 0,-1-1 0,1 1 1,-1-1-1,0 1 0,1 0 1,-1 0-1,0 0 0,1 0 0,-1 0 1,0 0-1,1 0 0,-1 1 1,0-1-1,1 0 0,-1 1 0,1 0 1,-1-1-1,1 1 0,-1 0 0,-1 1 1,1 0-53,-1 0-1,1 0 1,-1 0 0,1 0 0,0 1 0,0-1-1,0 1 1,0-1 0,1 1 0,-1 0 0,1 0-1,0 0 1,-1 0 0,0 5 0,0-1-22,1-1 0,0 1 0,0-1 1,0 1-1,1-1 0,0 8 0,1-6-23,0 1 0,1 0-1,0-1 1,0 1 0,1-1-1,0 0 1,8 16 0,-9-22-42,-1 1-1,1 0 1,0-1 0,0 1-1,0-1 1,0 1 0,0-1-1,0 0 1,1 0-1,-1 0 1,1 0 0,-1-1-1,1 1 1,0-1 0,-1 1-1,1-1 1,0 0 0,0 0-1,0 0 1,0 0 0,0-1-1,0 1 1,0-1 0,1 0-1,3 0 1,-2-1-3,0 0 0,0 0-1,-1-1 1,1 1 0,0-1 0,-1 0 0,0 0-1,1-1 1,-1 0 0,0 1 0,0-1 0,-1 0-1,1-1 1,-1 1 0,1-1 0,-1 0 0,0 1-1,0-1 1,3-7 0,-3 6 0,-1 0-1,0 0 1,1 0-1,-1 0 1,-1-1 0,1 1-1,-1 0 1,0-1-1,0 0 1,-1 1 0,0-1-1,0 1 1,0-1-1,0 0 1,-1 1 0,-3-11-1,2 11-17,0 1 0,0 0 0,-1-1-1,1 1 1,-1 0 0,0 1 0,-1-1 0,1 0-1,-1 1 1,1 0 0,-1 0 0,0 0 0,0 0-1,0 1 1,0-1 0,-1 1 0,1 0 0,-10-2-1,10 2-223,0 1-1,-1-1 0,1 1 0,-1 1 0,0-1 0,1 1 1,-1 0-1,1 0 0,-1 0 0,0 0 0,1 1 1,-1 0-1,1 0 0,-1 0 0,1 0 0,0 1 0,-1 0 1,1 0-1,0 0 0,-4 3 0,-13 15-941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11650,'-15'-7'4095,"11"5"-3505,1 0 1,-1 1-1,0-1 0,1 1 1,-6-1-1,8 2-521,0-1 1,1 1-1,-1 0 0,0 0 1,0 0-1,0 0 1,1 1-1,-1-1 0,0 0 1,0 0-1,1 0 1,-1 1-1,0-1 0,0 0 1,1 1-1,-1-1 0,0 0 1,1 1-1,-1-1 1,0 1-1,1-1 0,-1 1 1,1 0-1,-1-1 1,1 1-1,-1-1 0,1 1 1,0 0-1,-1 0 1,1-1-1,-1 2 0,-1 5 155,0 1 0,1-1-1,-1 1 1,1-1 0,1 12-1,-1-6-55,0-6-66,1 1 0,0-1 0,0 0 0,1 0 0,0 1 0,2 9 0,-2-14-73,0 0 0,0 0 0,1-1 0,-1 1 0,1 0 0,0-1 0,-1 1 0,1-1 1,0 1-1,0-1 0,1 0 0,-1 0 0,0 0 0,1 0 0,-1 0 0,1-1 0,5 4 1,-3-4-19,-1 1 1,1 0 0,0-1 0,-1 0 0,1 0 0,0-1 0,0 1 0,0-1 0,0 0 0,-1 0 0,1-1-1,0 1 1,0-1 0,0 0 0,-1 0 0,8-4 0,-8 4-5,-1 0-1,0-1 1,0 0 0,0 0 0,0 0-1,0 0 1,0 0 0,0 0 0,-1-1-1,1 1 1,-1-1 0,1 0 0,-1 0-1,0 0 1,0 0 0,-1 0 0,1 0-1,-1-1 1,1 1 0,-1 0-1,0-1 1,1-6 0,-2 7 0,0 0 0,0 0 1,0 0-1,0 0 0,-1 0 0,1 0 0,-1 0 1,0 0-1,1 0 0,-2 0 0,1 1 0,0-1 1,0 0-1,-1 1 0,-2-4 0,-1-1 17,-1 0-1,0 1 0,0 0 1,-7-5-1,10 9-15,1 0-1,-1 0 1,1 0 0,-1 1 0,0-1-1,1 1 1,-1 0 0,0 0-1,0 0 1,-3-1 0,4 2-29,0 0-1,0 0 1,0 0 0,0 0-1,1 0 1,-1 0 0,0 0-1,0 1 1,0-1 0,1 1-1,-1 0 1,0-1 0,1 1-1,-1 0 1,0 0 0,1 0 0,-1 0-1,-1 1 1,-1 2-336,0 0 0,0 1 0,0-1 0,1 1 0,-1 0-1,1 0 1,0 0 0,1 0 0,-1 0 0,1 0 0,-3 11 0,-3 22-734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6:5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39 12675,'-1'0'461,"0"0"1,-1-1 0,1 1 0,0 0-1,0 0 1,-1-1 0,1 1-1,0-1 1,0 1 0,0-1 0,-1 0-1,1 1 1,0-1 0,0 0 0,0 0-1,0 0 1,-2-1 0,-9-8 1358,12 9-1777,-1 1 0,1 0 0,-1-1-1,1 1 1,-1 0 0,0-1 0,1 1-1,-1 0 1,0 0 0,1 0 0,-1 0 0,0 0-1,1-1 1,-1 1 0,0 0 0,1 0 0,-1 0-1,0 1 1,1-1 0,-1 0 0,0 0-1,1 0 1,-1 0 0,1 1 0,-1-1 0,0 0-1,1 1 1,-1-1 0,1 0 0,-1 1 0,1-1-1,-1 1 1,-1 1-2,1 0 0,0 0 0,-1 0 0,1 0 1,0 0-1,0 0 0,1 0 0,-2 4 0,1-1-22,-1 0 0,1 0 0,1 0-1,-1 0 1,1 0 0,0 0 0,0 0 0,1 0 0,-1 0 0,1 1 0,0-1 0,4 9-1,-4-12-15,0 0-1,0 0 1,0 1-1,0-1 0,1 0 1,-1 0-1,1-1 1,-1 1-1,1 0 0,0 0 1,0-1-1,0 1 0,0-1 1,0 1-1,0-1 1,0 0-1,0 0 0,0 0 1,1 0-1,-1-1 1,0 1-1,1 0 0,-1-1 1,1 0-1,-1 1 0,1-1 1,-1 0-1,5-1 1,0 0 3,-1 1 0,0-2 0,1 1 0,-1-1 0,0 0 0,10-5 0,-13 6-3,-1 0 0,0 0 0,0 0 0,0-1 0,0 1-1,-1-1 1,1 1 0,0-1 0,0 0 0,-1 1 0,1-1 0,-1 0-1,0 0 1,1 0 0,-1 0 0,0 0 0,0-1 0,-1 1-1,1 0 1,0 0 0,0-4 0,-1 1 8,1 1 0,-2-1 1,1 0-1,0 0 0,-1 0 0,0 1 1,0-1-1,0 1 0,-1-1 0,-3-7 0,4 10-6,0-1-1,0 1 0,-1 0 1,1 0-1,-1 0 0,0 0 1,1 0-1,-1 0 0,0 1 1,0-1-1,0 1 0,-1-1 1,1 1-1,0 0 0,0-1 1,-1 1-1,1 0 0,-1 1 1,1-1-1,-1 0 0,-3 0 1,4 1-25,0 0 1,0 0-1,0 0 1,0 0-1,0 1 1,0-1-1,1 0 1,-1 1-1,0-1 1,0 1-1,0 0 1,1 0-1,-1 0 1,0 0-1,1 0 1,-1 0-1,1 0 1,-1 0-1,1 0 1,-1 1-1,1-1 1,0 1-1,0-1 1,0 1-1,-1-1 1,0 4-1,0 0-229,0 0 1,0-1-1,0 1 0,1 0 0,0 0 0,0 0 0,0 0 1,0 10-1,4 11-503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12219,'-20'4'5209,"3"3"-2689,7 0-1327,2 1 79,4 0-344,4 0-168,0-3-424,4-2-144,-2-1-776,-2-2-592,0-1-2185,5 0 2057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0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4801,'-1'0'3393,"-2"0"-97,2 0-951,0 0-537,-1 0-1208,1 0-864,0 0 24</inkml:trace>
  <inkml:trace contextRef="#ctx0" brushRef="#br0" timeOffset="1">34 109 9530,'-34'66'4553,"36"-60"-1984,0-2-545,1-2-352,-3-2-695,0 0-289,0 0-1104,0 0-473,12 2 529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0 7082,'-21'58'4016,"17"-54"-15,4-3-1744,0 4-553,0-5-384,0 0-720,0 0-584,0 0-64</inkml:trace>
  <inkml:trace contextRef="#ctx0" brushRef="#br0" timeOffset="1">0 647 12723,'3'7'5121,"-2"-7"-3129,11 0-1008,5 1 1,3-1-329,4 0-200,2-1-192,-4-3-368,3 1 2512,6-1-1831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12659,'6'18'5289,"-6"4"-2737,-2 5-1055,0 12-289,-2 3-256,2 2-432,1-3-152,1-9-368,3-3-328,1-17-1048,-2-6-344,-2-9 927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8994,'8'-1'1583,"-7"0"-1375,0 1 1,0 0-1,1 0 0,-1-1 0,0 1 0,0 0 0,0 0 1,1 0-1,-1 0 0,0 1 0,0-1 0,1 0 1,-1 0-1,0 1 0,0-1 0,0 1 0,0-1 1,1 1-1,-1-1 0,0 1 0,0 0 0,0-1 0,0 1 1,0 0-1,-1 0 0,1 0 0,0 0 0,0 0 1,0 0-1,-1 0 0,1 0 0,-1 0 0,1 0 0,-1 0 1,1 2-1,15 27 867,23 52 70,27 81-389,14 32-336,-14 3-90,-30-55 20,-7 2 0,13 187 0,-33 299 282,-117 469 589,99-1045-1199,-2 19-96,-28 100 0,37-165-401,-1 0-457,1-7-2620,0-3-3752,0 0 4315,1-1 1516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 9746,'-6'-2'4321,"2"4"-2049,-5 2-567,-7 10-497,-6 5-368,-10 5-480,4 3-128,-16-3-136,3-5-24,9-3-24,-4-4-24,20-4-24,6-2-40,5-3-288,4-2-440,5-3 504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8866,'1'0'163,"-1"0"0,0 0 0,1 0 0,-1 0-1,1 0 1,-1 0 0,0 0 0,1 0 0,-1 0 0,1 0 0,-1 0 0,0 0 0,1 0 0,-1 0 0,0 0 0,1 1-1,-1-1 1,0 0 0,1 0 0,-1 0 0,0 1 0,1-1 0,-1 0 0,0 0 0,0 1 0,1-1 0,-1 0-1,0 1 1,1-1 0,-4 14 3166,2-9-2907,-1 1-160,1 1-1,0 0 1,1-1 0,-1 1 0,2 0 0,-1-1-1,0 1 1,1 0 0,0-1 0,1 1 0,0-1-1,0 1 1,3 7 0,0-4-136,0 0 0,0 0 1,1 0-1,0 0 0,1-1 0,15 16 1,-20-23-104,1 0 0,0 1 1,0-1-1,0 0 0,0 0 1,1-1-1,-1 1 0,0-1 1,1 0-1,-1 0 0,1 0 1,-1 0-1,1 0 0,0-1 1,-1 0-1,1 1 0,0-1 0,-1-1 1,1 1-1,0-1 0,3 0 1,3-1-3,-1-1 1,0 0-1,0-1 0,0 0 1,-1 0-1,14-9 1,-15 8-11,0 0 1,0-1 0,-1 1 0,0-2 0,0 1-1,0-1 1,-1 0 0,0 0 0,0 0 0,-1-1-1,0 1 1,0-1 0,-1 0 0,0-1 0,0 1-1,-1 0 1,0-1 0,0 1 0,0-10 0,-2 14-4,0 0 1,0 0-1,-1-1 1,1 1 0,-1 0-1,0 0 1,0 0-1,0 1 1,0-1 0,-1 0-1,0 0 1,-3-5-1,2 5 7,0 0-1,-1-1 1,1 1-1,-1 1 0,0-1 1,-1 0-1,1 1 1,-9-5-1,5 3 5,-1 1 0,1 1 0,-1-1 1,-14-3-1,17 6-14,0 0 0,0 0 0,-1 0 1,1 1-1,0 0 0,0 0 0,-12 2 0,15-1-12,1 0-1,-1 0 0,1 0 0,-1 0 1,1 1-1,-1-1 0,1 1 0,0 0 0,0 0 1,-1 0-1,1 0 0,1 0 0,-1 0 1,0 0-1,0 1 0,1-1 0,0 0 1,-1 1-1,1 0 0,0-1 0,0 1 1,-1 4-1,0 1-168,0 0 0,1 0 1,-1 0-1,2 1 0,-1-1 1,1 11-1,1-11-319,0 0 0,3 11-1,5 5-392</inkml:trace>
  <inkml:trace contextRef="#ctx0" brushRef="#br0" timeOffset="1">148 0 10690,'-8'4'4825,"1"-1"-2392,5 7-761,-1 8-111,2 12-497,-2 8-240,-2 9-264,5 12-88,4 6-216,-4 2-80,6-6-120,-2-12-136,0-17-592,10-8-384,-6-15-921,5-5-447,3-14 1544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 8538,'-12'-2'4025,"10"4"-1345,2 0-671,8 1-281,-8-4-208,0-1-447,14 0-257,8-2-440,33-3-152,-33 7-280,3 3-440,0-3 2592,6 4-1728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9098,'0'0'272,"0"0"-1,1 1 1,-1-1 0,0 0-1,0 1 1,0-1 0,0 0 0,0 1-1,0-1 1,0 0 0,0 1-1,0-1 1,0 1 0,0-1-1,0 0 1,0 1 0,0-1-1,0 0 1,0 1 0,0-1 0,0 0-1,-1 1 1,-3 12 1152,2-8-449,-1 4-22,-2 0 0,1-1-1,-9 13 1,7-13-634,1 0 0,1 1 0,0-1 0,-4 11 0,7-16-275,0 0 0,0 1-1,1-1 1,-1 0 0,1 0 0,0 0-1,0 1 1,0-1 0,1 0 0,-1 0-1,1 1 1,-1-1 0,1 0 0,0 0-1,0 0 1,3 4 0,-1-1-23,1-1 0,-1 0 0,1 0 1,0 0-1,1 0 0,-1-1 0,1 0 0,0 0 0,0 0 1,0 0-1,0-1 0,1 0 0,7 3 0,3 1-138,1-1-1,0-1 0,26 5 0,-33-8-229,0-1-1,0 0 0,0 0 1,19-2-1,17-5-198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17 10970,'0'0'275,"0"-1"-1,1 0 1,-1 0-1,0 0 1,0 0 0,0 0-1,0 1 1,-1-1-1,1 0 1,0 0-1,0 0 1,-1-1-1,1 2-167,0-1 0,0 1 0,-1 0 0,1-1 0,0 1 0,-1 0 0,1 0 0,0-1 0,0 1 0,-1 0 0,1 0 0,0 0 0,-1-1 0,1 1 0,-1 0 0,1 0 0,0 0 0,-1 0 0,1 0 0,-1-1 0,-3 2 198,1-1-1,-1 0 1,1 1-1,-1-1 1,-6 3-1,-6 2 171,0 1 1,-1 0-1,2 1 0,-1 1 0,1 0 0,-27 20 0,39-26-426,1 0 1,0 0-1,-1 1 0,1-1 0,0 0 0,0 1 0,1 0 0,-1-1 0,0 1 1,1 0-1,-1 0 0,1 0 0,0-1 0,0 1 0,0 1 0,1-1 0,-1 0 1,1 0-1,-1 5 0,2-4-24,-1 0 0,1 0-1,0 0 1,0 0 0,0 0 0,0 0 0,1-1 0,-1 1 0,1-1-1,0 1 1,0-1 0,0 0 0,1 1 0,-1-1 0,4 3 0,2 1 46,0 0 0,1-1 1,0 0-1,1 0 1,-1-1-1,12 5 0,-11-6 134,0 1-1,0 0 0,-1 1 1,1 0-1,13 12 0,-23-17-169,1-1-1,-1 1 1,1-1-1,-1 1 1,1 0-1,-1-1 1,1 1-1,-1 0 1,0-1-1,1 1 1,-1 0-1,0 0 1,1-1-1,-1 2 0,0-2-13,0 1-1,0-1 0,0 1 1,0-1-1,0 0 0,0 1 1,0-1-1,-1 0 0,1 1 1,0-1-1,0 0 0,0 1 1,0-1-1,-1 0 0,1 1 1,0-1-1,0 0 0,-1 0 1,1 1-1,0-1 0,-1 0 1,-2 2 52,0-1 0,0 0 0,1 1-1,-1-1 1,-7 1 0,9-2-74,-36 7-82,19-3-951,-1 0 0,-27 11 0,16-1 90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72 10298,'2'-1'608,"0"-1"0,-1 1 0,1 0 0,-1 0 0,1-1 0,-1 1 0,1-1 0,1-2 0,-3 3-455,0 1 0,1-1 0,-1 0 0,0 1 0,0-1 0,0 0 0,0 1 0,0-1 0,0 0 0,0 1 0,0-1-1,0 0 1,0 1 0,0-1 0,0 0 0,0 1 0,0-1 0,0 0 0,-1 1 0,1-1 0,0 0 0,-1 1 0,1-1 0,0 1 0,-1-1-1,1 1 1,-1-1 0,1 0 0,-1 1 0,0-1 0,-2-1 112,-1-1 0,1 1 0,-1 0 0,0 0 0,1 1 0,-1-1 0,0 1 0,0 0 0,-8-1 0,-4-2 166,-1-1-158,-1 1 0,0 2-1,0 0 1,-34 0 0,-74 11 30,94-5-249,24-3-82,-10 1-92,16-3-586,9-3-835,6-2 908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11114,'-12'15'6511,"-1"-1"-5121,6-3-796,1 0 0,0 0 0,1 0 0,-8 22 0,6-10 10,-6 38 0,12-55-536,1 1 1,-1-1-1,1 0 1,0 1-1,0-1 1,1 0-1,0 1 1,0-1-1,1 0 1,-1 0-1,1 0 1,5 10-1,-5-11-61,1-1 0,0 0 0,0-1 0,0 1 0,0 0 0,0-1 1,1 1-1,-1-1 0,1 0 0,0-1 0,0 1 0,0 0 0,0-1 0,1 0 0,-1 0 0,1 0 0,7 1 1,14 3-880,1-1 0,36 1 0,-16-2 97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4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11835,'-12'32'4729,"-5"5"-2585,1 6-720,1 13-103,2 6-97,6 5-496,7-3-232,15-10-320,3-6-88,10-21-96,4-10-224,2-20-912,-4-10-464,-6-10 903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13115,'-5'-2'5225,"15"3"-3041,-2 0-983,26 3-169,0-1-248,12-2-448,3 1-152,-1-2-8,-2 5-128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0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32 6305,'13'11'1433,"4"4"-482,-17-15-836,1 0 0,-1 1 1,0-1-1,0 0 0,0 0 0,0 0 0,1 0 1,-1 0-1,0 0 0,0 1 0,0-1 0,0 0 0,1 0 1,-1 0-1,0 0 0,0 0 0,0 0 0,1 0 1,-1 0-1,0 0 0,0 0 0,0 0 0,1 0 1,-1 0-1,0 0 0,0 0 0,0 0 0,1 0 1,-1-1-1,0 1 0,0 0 0,0 0 0,1 0 1,-1 0-1,0 0 0,0 0 0,0 0 0,0-1 1,0 1-1,1 0 0,-1 0 0,0 0 0,0 0 1,0-1-1,0 1 0,0 0 0,0 0 0,0 0 1,0 0-1,0-1 0,1 1 0,-1 0 0,0 0 1,0 0-1,0-1 0,0 1 0,0 0 0,0 0 1,0-1-1,0 1 0,-1 0 0,1 0 0,0 0 1,0-1-1,0-1 38,0 1 1,-1-1-1,1 0 1,-1 0-1,1 1 0,-1-1 1,0 0-1,1 1 1,-1-1-1,0 1 1,0-1-1,0 1 0,0-1 1,-1 1-1,1 0 1,0 0-1,0-1 1,-1 1-1,1 0 0,-1 0 1,1 0-1,-1 0 1,-2 0-1,-2-2 44,-1 0-1,1 0 1,-1 1-1,-12-2 1,10 2-78,0 1 0,0 1 0,1-1 1,-1 1-1,0 1 0,0 0 0,0 0 0,0 1 0,-11 3 1,14-3-75,0 0 0,0 1 0,0 0 0,1 0 0,-1 0 0,1 0 0,0 1 0,-1 0 0,2 0 1,-1 0-1,0 1 0,1 0 0,-7 9 0,9-11-35,1-1 0,0 1 0,0-1 0,0 1 1,0 0-1,0 0 0,0-1 0,1 1 0,-1 0 0,1 0 1,0 0-1,-1 0 0,2-1 0,-1 1 0,0 0 0,0 0 1,1 0-1,0 0 0,-1-1 0,1 1 0,0 0 0,1-1 1,-1 1-1,0 0 0,1-1 0,-1 0 0,3 3 0,3 3 3,-1 0 0,2 0-1,-1-1 1,1 0 0,0-1 0,13 9-1,57 28 80,-50-29 76,45 31 0,-69-42-128,-1 0 0,1 0 0,-1 0 0,0 1 0,0-1 0,0 1 0,4 6 0,-6-9-13,0 1-1,-1-1 0,1 0 1,-1 0-1,1 1 1,-1-1-1,1 0 0,-1 1 1,0-1-1,0 0 1,0 1-1,0-1 1,0 0-1,0 1 0,0-1 1,0 1-1,0-1 1,-1 0-1,1 1 0,0-1 1,-1 0-1,1 0 1,-1 1-1,0-1 0,1 0 1,-1 0-1,0 0 1,-1 2-1,-2 1 26,1-1 0,-1 0 0,0 0 0,1 0 0,-1-1 0,-1 1 0,1-1 0,0 0 0,0 0 0,-1-1 0,1 1 0,-1-1 0,0 0 0,-6 1 0,3 0-294,-1-1-1,1 0 0,0-1 1,-1 1-1,1-2 1,-13-1-1,20 3 155,1-1-1,-1 0 0,1 0 0,0 0 0,-1-1 1,1 1-1,-1 0 0,1 0 0,0 0 1,-1 0-1,1 0 0,-1 0 0,1 0 0,0-1 1,-1 1-1,1 0 0,0 0 0,-1-1 0,1 1 1,0 0-1,-1 0 0,1-1 0,0 1 0,-1 0 1,1-1-1,0 1 0,0 0 0,0-1 1,-1 1-1,1-1 0,0 1 0,0 0 0,0-1 1,0 1-1,0-1 0,0 1 0,0 0 0,0-1 1,0 1-1,0-1 0,0 1 0,0-1 0,0 1 1,0 0-1,0-1 0,0 1 0,0-1 1,1 1-1,-1 0 0,0-1 0,0 1 0,13-15-1316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0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 10786,'-7'29'5555,"5"-15"-4272,1 0 0,2 26 0,-1-35-1181,0-1 1,1 0-1,-1 0 1,1 0-1,0 0 1,0 0-1,1 0 1,-1 0-1,1 0 1,0 0-1,0-1 1,0 1-1,1-1 1,-1 1-1,1-1 1,0 0-1,0 0 1,0 0-1,0 0 1,1-1-1,-1 1 1,1-1-1,-1 0 1,1 0 0,0 0-1,0 0 1,0-1-1,0 0 1,0 1-1,0-1 1,0-1-1,0 1 1,0-1-1,1 0 1,-1 0-1,0 0 1,0 0-1,0-1 1,0 1-1,1-1 1,-1 0-1,0 0 1,0-1-1,0 1 1,5-4-1,-3 1-76,0 0-1,0 0 0,0 0 0,-1-1 1,1 0-1,-1 0 0,0 0 1,-1-1-1,1 1 0,-1-1 1,0-1-1,0 1 0,4-11 0,-7 13-15,1 0 0,-1 0 0,0 0 0,0 0 0,0 0 0,0-1 0,-1 1 0,0 0 0,0 0 0,0 0 0,0-1 0,-1 1 0,1 0 0,-1 0 0,0 0 0,-1 0 0,1 0 0,-1 0 0,1 0 0,-1 0 0,0 0 0,-1 1 0,1-1 0,-4-3 0,2 3-2,-1 0-1,1 0 1,-1 0 0,0 1-1,0 0 1,0 0-1,0 1 1,0-1-1,-1 1 1,1 0-1,-1 0 1,0 1-1,1 0 1,-1 0-1,0 0 1,0 1-1,0 0 1,0 0-1,1 0 1,-1 1-1,-8 1 1,13-2-67,-1 1 0,1-1 0,0 1 0,0-1 0,0 1 0,0-1 0,0 1 0,-1 0 0,1 0 0,0-1 0,1 1 0,-1 0 1,0 0-1,0 0 0,0 0 0,0 0 0,1 0 0,-1 0 0,1 0 0,-1 0 0,0 1 0,1-1 0,0 0 0,-1 0 0,1 0 0,0 1 0,-1 1 0,1 0-149,0 0-1,0 0 0,1 0 0,-1-1 1,0 1-1,1 0 0,0 0 0,0 0 1,0-1-1,0 1 0,2 4 0,18 21-634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10698,'-35'4'3765,"34"-4"-3581,1 0 0,-1 0 1,1 0-1,-1 0 0,0 1 0,1-1 0,-1 0 0,1 0 0,-1 0 0,1 0 1,-1 1-1,1-1 0,-1 0 0,1 0 0,-1 1 0,1-1 0,-1 0 1,1 1-1,-1-1 0,1 1 0,0-1 0,-1 0 0,0 2 0,1-1-5,0 0 0,0 0-1,0 0 1,0 0 0,0-1-1,0 1 1,0 0 0,1 0-1,-1 0 1,0 0 0,1 1-1,1 4 426,22 84 664,-21-78-1138,1-1-5,-1 0 0,1-1 1,1 0-1,0 1 0,0-1 1,1-1-1,13 18 0,-17-24-119,1-1 0,-1 1 0,1-1 0,0 1 0,0-1 0,0 0 0,0 0 0,0-1 0,0 1 0,1-1-1,-1 1 1,0-1 0,1 0 0,-1 0 0,1-1 0,-1 1 0,1-1 0,-1 1 0,1-1 0,0 0 0,-1-1 0,1 1 0,-1 0 0,1-1 0,-1 0 0,6-2 0,-2 1-43,-1-1 1,0 0 0,0-1-1,0 1 1,0-1 0,0 0-1,-1 0 1,0-1 0,0 0-1,6-6 1,-4 2-40,-1 0-1,0 0 1,0-1 0,-1 1-1,7-16 1,-9 11 35,0 5 36,-3 16 74,0 14 89,1-1 0,5 31 0,-5-44-70,1-1 0,-1 0 0,1 1 0,0-1 1,1 0-1,0 0 0,0-1 0,0 1 0,1-1 0,-1 1 1,1-1-1,7 6 0,-11-10-71,1 0-1,0-1 1,0 1-1,0-1 1,0 1 0,-1 0-1,1-1 1,0 0 0,0 1-1,0-1 1,0 0-1,0 1 1,0-1 0,0 0-1,0 0 1,0 0 0,0 0-1,1 0 1,-1 0-1,0 0 1,0 0 0,0 0-1,0 0 1,0-1-1,0 1 1,0 0 0,0-1-1,0 1 1,0-1 0,-1 1-1,2-2 1,3-1 19,-1-1 1,1 1-1,-1-1 1,5-7-1,-5 7-21,8-11 1,0-1 0,0 0 0,16-31-1,-27 43-170,1 0 1,-1 0-1,1 0 0,-1 0 1,0 0-1,1-6 0,-3 10 189,1-1 0,0 1-1,0 0 1,0-1 0,0 1-1,0 0 1,1 0 0,-1-1-1,0 1 1,0 0 0,0-1-1,0 1 1,0 0 0,0 0-1,0-1 1,1 1 0,-1 0-1,0 0 1,0-1 0,0 1-1,0 0 1,1 0 0,-1 0-1,0-1 1,0 1 0,1 0-1,-1 0 1,11 5 312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1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36 256 9930,'3'0'598,"-1"0"-1,1-1 1,-1 1-1,1-1 1,-1 1-1,1-1 1,-1 0-1,0 0 1,5-2-1,-3 1-152,-1-1 0,1 0 0,0 0-1,5-6 1,0-2 25,0 0-1,10-18 1,-18 28-378,9-17 341,15-30 1,-22 43-363,-1 0 1,0 0-1,-1 0 1,1 0-1,-1-1 0,0 1 1,-1 0-1,1-1 1,-1 1-1,0 0 0,-1-11 1,0 14-31,1 0-1,-1 0 1,1 1 0,-1-1-1,0 0 1,0 0 0,0 1-1,0-1 1,0 1 0,0-1-1,0 1 1,0-1 0,-1 1-1,1 0 1,-1-1 0,-2-1-1,2 2 20,-1 0-1,1 0 1,-1 0-1,1 0 1,-1 0-1,0 1 0,1-1 1,-1 1-1,0 0 1,-4 0-1,0 0 55,1 1 0,0 0 0,0 0 0,-1 1 0,1 0 0,0 0 0,0 0 0,1 1 0,-8 3-1,9-3-41,0-1 0,1 1-1,-1 0 1,1 0-1,-1 0 1,1 1-1,0-1 1,0 1-1,1 0 1,-1 0-1,1 0 1,0 0 0,-4 8-1,5-7-10,-1 1 0,1-1 0,0 1 0,0-1 0,1 1 0,0 0 0,0-1 0,0 1 0,1-1 0,1 9 0,0-6-22,0 0 1,1 0 0,0-1-1,0 1 1,0-1 0,1 0 0,1 0-1,-1 0 1,1 0 0,0-1-1,0 0 1,1 0 0,0 0-1,0-1 1,12 9 0,-10-10-83,0 0 0,0 0 0,0 0 0,1-1 0,-1-1 0,1 1 0,0-1 0,0-1 0,12 1 0,-2-1-85,0-2 1,-1 0 0,30-6 0,12-5-51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180 276 8786,'4'5'782,"9"9"1389,-13-14-2110,0 0 0,1 0-1,-1 1 1,0-1-1,1 0 1,-1 0-1,0 0 1,1 0-1,-1 0 1,0 0-1,1 0 1,-1 0-1,0 0 1,1 0 0,-1 0-1,0 0 1,1 0-1,-1 0 1,0 0-1,1 0 1,-1 0-1,0 0 1,1 0-1,-1 0 1,0 0 0,0-1-1,1 1 1,-1 0-1,0 0 1,1 0-1,-1-1 1,0 1-1,0 0 1,1 0-1,-1-1 1,0 1 0,0 0-1,0 0 1,0-1-1,1 1 1,-1 0-1,0-1 1,0 1-1,0 0 1,0-1-1,2-4 320,0 0 0,-1 0-1,0-1 1,0 1 0,0 0-1,0-1 1,-1 1-1,0 0 1,-1-11 0,0 6-79,-1 0 0,0 0 0,-1 0 0,-4-12 0,5 17-203,0 1 0,-1 0 1,1-1-1,-1 1 0,0 0 1,0 0-1,0 0 1,0 1-1,-1-1 0,0 1 1,0 0-1,0 0 1,0 0-1,0 0 0,0 1 1,-1-1-1,-8-2 1,9 4-65,0 0 0,0 0 1,0 0-1,0 1 0,0-1 1,0 1-1,0 0 1,0 0-1,0 1 0,0-1 1,-1 1-1,1 0 0,0 0 1,1 0-1,-1 0 1,0 1-1,0 0 0,1 0 1,-1 0-1,1 0 0,-7 5 1,7-3-29,-1-1 0,1 1 1,0-1-1,1 1 0,-1 0 1,1 0-1,-1 1 0,1-1 0,0 0 1,1 1-1,-1-1 0,1 1 1,-1 7-1,-1 6 13,1 0 0,1 20-1,1-34-13,0 14 24,0 1 0,5 23-1,-4-36-20,0 0 1,1 0-1,-1 0 0,1 0 0,0-1 0,1 1 0,0-1 1,0 1-1,0-1 0,7 10 0,-8-14-4,0 1-1,0 0 1,0 0-1,0 0 1,0-1 0,0 1-1,1-1 1,-1 0-1,0 0 1,1 0-1,-1 0 1,1 0 0,-1 0-1,1-1 1,-1 1-1,1-1 1,0 1-1,-1-1 1,1 0 0,-1 0-1,1-1 1,0 1-1,-1 0 1,1-1-1,4-1 1,-2 0-6,-1 0 1,1 0-1,-1-1 0,0 1 0,0-1 0,0 0 1,0-1-1,0 1 0,-1 0 0,1-1 1,-1 0-1,0 0 0,3-5 0,2-5-38,-1 1 1,-1-2-1,0 1 0,-1-1 0,5-26 0,-4 12-5,-2 0-1,0-33 0,-3 47 71,-1 0 0,-1 0 0,-1 0-1,0 1 1,-1-1 0,0 1 0,-6-16 0,9 29-12,-1-1 0,1 1 0,-1 0 0,0 0 0,1-1 0,-1 1 0,0 0 0,0 0 0,-1-1 0,2 1-10,0 1 0,-1 0 0,1 0 0,0 0 0,0 0 1,0 0-1,0 0 0,-1 0 0,1 0 0,0 0 0,0 0 1,0 0-1,-1 0 0,1 0 0,0 0 0,0 0 0,0 0 0,0 0 1,-1 0-1,1 0 0,0 0 0,0 0 0,0 0 0,-1 0 1,1 0-1,0 0 0,0 0 0,0 0 0,-6 9 75,3 0-40,1 1 0,0 0 0,0 0 0,1 0 1,0 0-1,1 19 0,2-1 104,8 36-1,14 38 141,-21-90-251,1-1 1,0 0 0,1 0 0,1 0 0,0 0 0,11 15-1,-14-23-57,0 1 0,1-1 0,-1 1-1,1-1 1,7 5 0,-10-7-61,0 0 0,1-1 0,-1 1 0,0 0 0,1-1 0,-1 1 0,1-1 1,-1 0-1,1 1 0,-1-1 0,1 0 0,-1 0 0,1 0 0,-1 0 0,1 0 0,-1 0 0,1 0 0,-1-1 0,1 1 0,-1-1 1,3 0-1,8-7-553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 8314,'-17'-18'4177,"17"13"-825,0 6-1103,7 13-481,-1 7-119,1 14-417,-4 7-336,2 13-424,-2 1-160,2-2-192,4-6-72,5-11-376,0-7-424,2-17-1248,1-6-633,3-17 1553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8 11851,'-9'-2'1758,"0"0"0,1 1 1,-17-1-1,15 2-1006,1 0 0,0 1-1,-16 3 1,18-3-560,1 1 0,-1 0 0,1 0-1,0 1 1,-1 0 0,1 0 0,1 0-1,-1 1 1,0 0 0,1 0 0,0 0-1,0 1 1,-6 6 0,9-8-115,0 0 0,0 0 1,0 1-1,0-1 0,1 1 0,-1-1 0,1 1 1,0 0-1,0 0 0,0-1 0,1 1 1,-1 0-1,1 0 0,0 0 0,0 0 0,0-1 1,1 1-1,-1 0 0,1 0 0,0 0 0,3 7 1,-2-6-49,0 0 0,1 0 1,-1 0-1,1 0 0,0 0 0,1 0 1,-1-1-1,1 1 0,0-1 0,0 0 1,0 0-1,1-1 0,-1 1 0,6 2 1,0-1-396,0 0 1,1-1-1,-1-1 1,1 0-1,-1 0 1,1-1-1,0 0 0,0-1 1,0 0-1,15-1 1,3-4-731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11226,'0'18'4906,"-1"10"-968,2-8-2139,2 22 0,-2-41-1757,-1 2 73,1 1 0,-1-1-1,1 0 1,-1 0 0,0 1 0,0-1-1,-1 0 1,1 0 0,-1 1-1,0 2 1,-2 7 159,3-13-271,0 0-1,0 0 1,0 0-1,0 0 1,0 0-1,0 1 1,0-1-1,0 0 1,0 0-1,0 0 1,0 0-1,0 0 1,0 0-1,0 1 1,0-1-1,0 0 1,0 0-1,0 0 1,1 0-1,-1 0 1,0 0-1,0 0 0,0 0 1,0 0-1,0 1 1,0-1-1,0 0 1,0 0-1,0 0 1,1 0-1,-1 0 1,0 0-1,0 0 1,0 0-1,0 0 1,0 0-1,0 0 1,0 0-1,1 0 1,-1 0-1,0 0 1,1 0-17,0-1 1,-1 1-1,1-1 1,0 0 0,-1 1-1,1-1 1,0 0-1,-1 1 1,1-1 0,0 0-1,-1 0 1,1 1-1,-1-1 1,0 0 0,1 0-1,-1 0 1,1-1-1,5-19-385,-5 15 298,1 0 0,0 0 0,0 0 0,1 0 0,5-9 0,35-47 31,-43 61 80,0 1-1,0 0 0,1-1 0,-1 1 0,0 0 0,0-1 0,1 1 0,-1 0 1,0 0-1,1-1 0,-1 1 0,0 0 0,1 0 0,-1 0 0,0 0 0,1-1 1,-1 1-1,0 0 0,1 0 0,-1 0 0,1 0 0,-1 0 0,0 0 0,1 0 1,-1 0-1,1 0 0,-1 0 0,0 0 0,1 0 0,0 0 0,0 1 18,0 0 0,0-1 0,0 1 0,0 0-1,-1-1 1,1 1 0,0 0 0,0 0 0,-1 0-1,2 2 1,2 3 157,-1 0-1,4 11 0,-7-16-168,4 10 213,-1 0 0,-1 0 0,0 0-1,1 15 1,-2-11 83,5 21 0,-6-35-354,0-1 0,1 1 0,-1 0 0,0-1 0,0 1 0,0 0 0,1-1 1,-1 1-1,0-1 0,1 1 0,-1 0 0,1-1 0,-1 1 0,1-1 0,-1 1 0,1-1 0,-1 1 1,1-1-1,-1 1 0,1-1 0,-1 0 0,1 1 0,0-1 0,-1 0 0,1 0 0,0 1 0,-1-1 1,1 0-1,0 0 0,-1 0 0,1 0 0,0 0 0,-1 0 0,1 0 0,1 0 0,2-1 3,-1 0-1,1 0 0,-1 0 1,0 0-1,6-4 0,17-9 273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3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8090,'1'17'5591,"6"29"1,-5-40-5084,-1 0-1,1 0 1,0 0 0,1 0 0,-1 0-1,1-1 1,0 1 0,4 4-1,-5-8-425,-1-1 0,0 1-1,1-1 1,-1 1-1,1-1 1,0 0 0,-1 1-1,1-1 1,0 0-1,0 0 1,0 0 0,-1-1-1,1 1 1,0 0-1,0-1 1,0 1-1,0-1 1,4 1 0,-2-1-44,-1-1 0,0 1 0,0-1 1,0 1-1,1-1 0,-1 0 1,0 0-1,0-1 0,0 1 0,5-4 1,1-2-67,0 0 0,0 0 0,-1-1 0,0 0 0,12-16-1,-14 17-29,-1 0-1,0-1 0,0 0 0,0 0 0,6-16 1,-11 21 49,1 1 0,0 0 1,-1 0-1,1-1 0,-1 1 1,0 0-1,0-1 0,0 1 1,0 0-1,0 0 0,0-1 1,-1 1-1,1 0 0,-1 0 1,0-1-1,1 1 0,-1 0 1,0 0-1,0 0 0,-1 0 1,1 0-1,0 0 0,0 0 1,-1 0-1,0 1 0,1-1 1,-1 1-1,-3-3 0,0 0 15,0 1 0,-1 0-1,1 0 1,-1 1-1,0 0 1,1 0-1,-1 0 1,0 1 0,0-1-1,0 2 1,0-1-1,-8 0 1,11 1 11,0 0 0,0 0 0,-1 1 0,1-1 0,0 1 0,0-1 0,0 1-1,1 0 1,-1 0 0,0 0 0,0 1 0,0-1 0,1 0 0,-1 1 0,1 0 0,-1 0 0,1 0 0,-1 0 0,1 0 0,0 0 0,0 1 0,0-1 0,1 1 0,-1-1 0,-2 5 0,4-6-17,0-1-1,-1 0 1,1 1 0,0-1 0,0 1-1,0-1 1,-1 1 0,1-1 0,0 0 0,0 1-1,0-1 1,0 1 0,0-1 0,0 1-1,0-1 1,0 1 0,0-1 0,0 1 0,0-1-1,0 1 1,0-1 0,0 1 0,1-1-1,-1 1 1,0-1 0,0 0 0,0 1 0,1-1-1,-1 1 1,0-1 0,0 0 0,1 1-1,-1-1 1,1 0 0,-1 1 0,0-1 0,1 0-1,-1 1 1,0-1 0,1 0 0,-1 0-1,1 0 1,-1 1 0,1-1 0,-1 0 0,1 0-1,-1 0 1,1 0 0,-1 0 0,1 0-1,-1 0 1,1 0 0,-1 0 0,0 0 0,1 0-1,-1 0 1,1 0 0,4-1-47,0 0 0,0 0 0,0 0 0,5-2 0,49-16-844,83-15 0,-136 33 861,-1 0 0,1 0-1,9 1 1,-13 0 30,-1 0 0,1 0 0,-1 1 0,0-1 0,1 0 0,-1 1 0,1-1 0,-1 1 0,0 0 0,1-1 0,-1 1 0,0 0 0,0 0 0,1 0 0,-1 0 0,0 0 0,0 0 0,1 2 0,1 0 25,-1 1-1,0 0 1,0 0 0,-1 0 0,1 1 0,-1-1 0,0 0-1,0 0 1,0 9 0,0 5 250,-1 20 0,0 2 246,0-40-513,0 8 144,1 1-1,0-1 1,3 11-1,-3-17-127,0 0-1,-1 0 0,1 0 0,0-1 0,0 1 0,0 0 0,0-1 0,0 1 0,2 1 1,-2-2-20,-1-1 0,1 1 0,0-1 0,-1 1-1,1-1 1,0 1 0,-1-1 0,1 0 0,0 1 0,0-1 0,0 0 0,0 0 0,-1 1 0,1-1 0,0 0 0,0 0 0,0 0 0,0 0 0,-1 0 0,1 0 0,1-1 0,4 0-50,-1-1 0,0 0 1,0-1-1,0 1 0,0-1 0,0 0 0,0 0 1,4-4-1,35-34-667,-36 34 589,13-16-228,-16 17 305,1-1-1,-1 1 1,2 1 0,-1-1-1,1 1 1,8-6 0,-15 11 53,1 0 0,-1 0 0,0 0 0,1 0 1,-1 0-1,0 0 0,1 0 0,-1 0 0,1 0 1,-1 0-1,0 0 0,1 0 0,-1 0 0,0 0 1,1 0-1,-1 0 0,0 0 0,1 0 0,-1 0 1,0 1-1,1-1 0,-1 0 0,0 0 0,1 0 1,-1 1-1,0-1 0,1 0 0,-1 1 0,0-1 1,0 0-1,1 0 0,-1 1 0,0-1 0,0 1 0,7 15 346,-6-14-300,7 21 461,-5-12-198,0 0 0,1 0 0,1 0 0,8 14 0,-12-23-261,1 1 0,-1-1 0,1 0 0,0 0 0,0 0 0,0 0 0,0 0 0,0 0 0,0-1 0,1 1 0,-1-1 0,0 1 0,1-1 0,0 0 0,-1 0 0,1 0 0,-1 0 0,1-1 0,0 1 0,0-1 0,-1 1 1,1-1-1,5 0 0,-5-1-37,0 1 0,0-1 0,1 0 0,-1 0 0,0 0 0,0-1 0,0 1 0,0-1 0,-1 1 0,1-1 0,0 0 0,-1 0 0,1 0 0,-1 0 1,0-1-1,1 1 0,-1-1 0,0 1 0,2-5 0,2-3-24,-1 0 0,0-1 0,0 1 0,3-13 0,-5 14-213,0-1-1,-1 1 0,0 0 1,0-16-1,-2 21 43,0 1-1,0-1 1,0 1 0,0-1-1,-1 1 1,0-1 0,1 1-1,-1-1 1,-1 1 0,1 0-1,0-1 1,-1 1 0,0 0 0,-3-5-1,4 6 87,-1 1 0,0-1 0,0 1 0,1 0 0,-1 0 0,0-1 0,0 1 0,-3-1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38 8122,'0'0'3711,"0"-2"3732,-8-3-4857,-1-1-2316,0 2 0,0-1 0,-1 2-1,0-1 1,-13-2 0,17 5-207,1 0 0,0 1 0,0-1 0,0 1 0,0 0 0,-1 1-1,1 0 1,0-1 0,0 2 0,0-1 0,0 0 0,0 1 0,0 0 0,1 0 0,-1 1 0,-5 3 0,7-4-51,0 0 0,0 0 0,0 1 1,0-1-1,0 1 0,1-1 0,-1 1 1,1 0-1,0 0 0,-1 1 0,2-1 1,-1 0-1,0 1 0,1-1 1,-1 1-1,1-1 0,0 1 0,0-1 1,-1 9-1,2-2 2,0 0 0,0 0 1,1 1-1,0-1 0,0 0 1,4 11-1,-2-10 10,0 1-1,1-1 1,0-1-1,1 1 1,11 19-1,-11-23-6,0 0-1,0-1 1,1 0-1,-1 0 1,1 0 0,1-1-1,-1 0 1,1 0-1,9 5 1,-6-6-3,0 1 0,0-1 0,0 0 1,1-1-1,-1-1 0,1 1 0,0-2 0,0 1 1,-1-2-1,1 1 0,0-1 0,17-3 1,-13 1-4,1-2 1,0 1 0,-1-2 0,0 0-1,0-1 1,0 0 0,26-17-1,-35 19-2,1 0 0,-1-1 0,0 0-1,0-1 1,0 1 0,-1-1-1,0 0 1,6-8 0,-9 11-1,-1-1 1,1 1-1,0 0 0,-1-1 1,0 1-1,1-1 1,-1 1-1,-1-1 0,1 1 1,0-1-1,-1 0 1,0 1-1,0-1 0,0 0 1,0 0-1,-1 1 1,0-1-1,1 1 0,-1-1 1,-2-3-1,1 1 9,-1 1-1,0 0 0,0 0 1,0 0-1,-1 1 0,0-1 1,0 1-1,0 0 0,0 0 1,-1 0-1,0 0 0,1 1 1,-1 0-1,-1 0 0,-9-4 1,1 1-32,0 1-1,-1 0 1,0 2 0,-28-5 0,34 7-84,0 1 1,0-1 0,0 2 0,0-1-1,-9 3 1,15-3-44,-1 1 1,1 0-1,0 0 0,-1 0 1,1 0-1,0 0 0,0 1 1,0 0-1,0 0 0,0-1 0,0 2 1,0-1-1,1 0 0,-1 1 1,-2 2-1,3-2-264,0 0 0,0 0 0,0 1 0,0-1-1,1 0 1,0 1 0,-1-1 0,1 1 0,-1 5 0,5 13-762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9666,'-6'-10'4778,"3"7"-372,3 15-2370,0-12-2036,0 10 324,6 332 4530,0-257-4725,4-1 0,20 84 0,-23-143-84,0 4-329,1-55-5562,-5-4 4868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1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9666,'-22'-1'4057,"23"2"-1969,-1 4-479,8 2-97,3 1-152,3-5-511,13-1-265,1 0-376,2-4-296,4 0-1161,-2 2-919,-2 6 1248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31 9322,'-7'0'4001,"5"-1"-1953,5-2-175,-3 2-57,0 0-272,14-2-495,10-2-281,36-7-408,-34 8-128,0 4-432,-3 0-520,4 4-5034,0 4 4058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 9378,'0'-8'1526,"-1"4"-597,1-1 1,0 0-1,0 0 0,1-5 0,-1 9-875,0 1-1,0 0 1,0 0 0,0-1 0,0 1-1,0 0 1,1 0 0,-1-1-1,0 1 1,0 0 0,0 0-1,0 0 1,1-1 0,-1 1 0,0 0-1,0 0 1,0 0 0,1-1-1,-1 1 1,0 0 0,0 0 0,1 0-1,-1 0 1,0 0 0,0 0-1,1 0 1,-1-1 0,0 1-1,0 0 1,1 0 0,-1 0 0,0 0-1,0 0 1,1 0 0,-1 0-1,0 1 1,1-1 0,-1 0-1,0 0 1,0 0 0,1 0 0,-1 0-1,0 0 1,0 0 0,1 0-1,-1 1 1,0-1 0,0 0 0,0 0-1,1 0 1,-1 1 0,0-1-1,0 0 1,0 0 0,0 0-1,1 1 1,-1-1 0,0 0 0,0 0-1,0 1 1,0-1 0,0 0-1,3 5 314,-1 0 0,0 0 0,0 0 0,0 0 0,2 11-1,2 29 660,-4-34-833,17 192 1543,-7-68-1285,-11-126-386,-2-12-54,0-20-132,2 6 36,1 0 0,0 0 1,2 0-1,9-28 0,-10 38 80,-1 1-1,2 0 0,-1 0 0,1 0 0,-1 0 0,8-7 1,-8 10 6,1-1 1,-1 1 0,0 1 0,1-1 0,0 0 0,0 1 0,0 0 0,0 0 0,0 0 0,9-2 0,-6 2 78,0 1 1,1 0 0,-1 0-1,1 1 1,-1 0-1,1 1 1,-1-1-1,0 1 1,1 1 0,-1-1-1,0 1 1,0 1-1,0-1 1,0 1-1,0 1 1,0-1 0,-1 1-1,0 0 1,0 0-1,0 1 1,0 0 0,-1 0-1,1 0 1,-1 1-1,-1 0 1,1-1-1,-1 2 1,0-1 0,0 0-1,-1 1 1,0 0-1,0 0 1,0 0-1,-1 0 1,0 0 0,-1 1-1,1 7 1,-2-10-63,0 1 1,-1-1 0,0 1-1,0-1 1,-1 0-1,-3 10 1,-1 1-972,6-16 904,0 0 0,0 0-1,0 0 1,0 1 0,0-1 0,0 0-1,0 0 1,0 0 0,0 0 0,0 0 0,0 0-1,0 1 1,0-1 0,0 0 0,0 0-1,0 0 1,0 0 0,0 0 0,0 1 0,0-1-1,0 0 1,0 0 0,0 0 0,0 0-1,0 0 1,0 0 0,0 1 0,0-1 0,0 0-1,0 0 1,0 0 0,0 0 0,1 0-1,-1 0 1,0 0 0,0 0 0,0 0 0,0 1-1,6-2-1463,8-5 404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12091,'-8'-7'4769,"3"18"-2905,0 9-480,-3 19 9,0 8-217,5 10-464,4 4-168,11-5-272,6-4-88,7-15-56,2-7-40,2-18-48,1 0-232,2-10-680,2-4-552,-6-10 800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10994,'74'18'4128,"-71"-17"-3838,0-1-1,0 1 1,0-1 0,0 1 0,1-1-1,-1 0 1,0 0 0,0-1 0,1 1-1,-1-1 1,0 1 0,0-1 0,0 0 0,0 0-1,0 0 1,0-1 0,5-2 0,-3 0-91,-1 0 0,0 0 0,0 0 0,-1-1 0,1 0 0,-1 1 0,3-6 0,-1 2-104,1-3-31,-1 1 0,0-1 0,0 0 1,-1-1-1,-1 1 0,5-24 0,-7 29-55,0 0 0,-1-1 0,1 1 0,-1 0 0,-1-9-1,1 12-4,-1 1-1,1 0 0,-1 0 0,1 0 0,-1 0 0,0-1 0,0 1 0,0 0 0,0 0 0,0 0 0,0 0 1,0 1-1,-1-1 0,1 0 0,-1 1 0,1-1 0,-1 0 0,-3-1 0,2 1 0,1 1 0,0 0 0,-1 1-1,1-1 1,-1 0 0,1 1 0,-1-1 0,1 1-1,-1 0 1,0 0 0,1 0 0,-1 0-1,1 0 1,-1 0 0,1 1 0,-1 0 0,1-1-1,-1 1 1,1 0 0,-1 0 0,1 0 0,0 0-1,0 1 1,-1-1 0,1 1 0,0-1 0,0 1-1,0 0 1,1 0 0,-1-1 0,-2 5 0,1-1 16,0 1 1,0 0 0,0-1 0,1 1 0,0 1 0,0-1 0,-2 13 0,3-9 21,0 1 0,0-1 0,1 1 0,2 12 0,-1-17-19,0 1 1,0 0 0,1-1-1,-1 1 1,2-1-1,-1 0 1,6 10 0,-7-14-33,0 0 1,1 1 0,0-1 0,0 0-1,-1 0 1,1 0 0,0 0 0,1 0-1,-1 0 1,0-1 0,0 1 0,1-1-1,-1 0 1,1 1 0,-1-1 0,1 0-1,0-1 1,-1 1 0,1 0-1,0-1 1,3 1 0,10-1-1112,1-1-1,24-3 1,-35 3 848,32-3-759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369 742 13035,'-8'2'5241,"10"0"-3393,6 0-151,8 0-481,9 1-240,6-3-408,2 0-192,2-3-328,-2-1-312,-2-1-1096,-2 1-576,-6-5 1087</inkml:trace>
  <inkml:trace contextRef="#ctx0" brushRef="#br0" timeOffset="1">93 43 5089,'-9'-8'1035,"0"1"-1,-11-7 1,18 12-702,-1 0 1,0 1-1,0-1 1,0 1-1,0 0 1,0 0-1,0 0 1,0 0-1,0 1 1,0-1-1,0 1 1,-6 0-1,9-1-191,-1 1 0,1 0 0,-1 0 0,1 1 0,-1-1 0,0 0 0,1 0 0,-1 0 0,1 0 0,-1 0 0,1 1 0,-1-1 0,1 0 0,-1 0 0,1 1 0,0-1 0,-1 0 0,1 1 0,-1-1 0,1 1-52,0-1-1,0 0 1,0 0-1,0 1 1,0-1 0,0 0-1,0 1 1,1-1 0,-1 0-1,0 0 1,0 1-1,0-1 1,0 0 0,0 0-1,1 0 1,-1 1-1,0-1 1,0 0 0,0 0-1,1 0 1,-1 0 0,0 1-1,0-1 1,1 0-1,-1 0 1,22 10 2019,-12-7-1703,1-1 1,1 0-1,-1 0 0,0-1 1,0 0-1,13-2 1,69-10 748,-3 1-573,-73 8-977,1 2-1,0 0 1,0 1-1,0 1 1,-1 0-1,21 7 1,-19 0-4121,-4 1 1902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2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12331,'5'6'951,"0"0"0,1-1 0,0 0 0,0-1 1,0 1-1,0-1 0,1 0 0,12 5 0,2-1-314,36 9 0,4 1 250,-52-15-794,0 1-1,0 0 1,0 0 0,0 1 0,8 6 0,-15-9-78,1 0 0,-1 0 1,0 0-1,0 0 0,0 0 0,-1 0 0,1 1 0,0-1 0,-1 1 0,0-1 1,1 1-1,-1-1 0,0 1 0,0 0 0,-1 0 0,1-1 0,0 1 0,-1 0 1,0 0-1,0 0 0,1 0 0,-2 4 0,0-2 8,0 0 0,0 1 0,0-1 0,-1 0 0,0 1 0,0-1 1,0 0-1,-5 6 0,-2 3-3,-17 18 1,-1 3-966,26-35 791,1 1 1,-1 0-1,1-1 0,-1 1 1,1 0-1,0 0 1,-1 0-1,1-1 0,0 1 1,-1 0-1,1 0 0,0 0 1,0 0-1,0-1 0,0 1 1,0 0-1,0 0 1,0 0-1,0 1 0,6 1-814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31 10722,'-23'-3'5057,"11"2"-1320,8-1-2425,4 0 65,12 1-265,5-3-272,14 0-352,2-2-128,2 2-200,2 0-56,-2 4-256,-5 3-416,0 0-1072,-6 1-2833,-8-3 2953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13387,'0'2'4447,"6"22"-2485,-1 1 0,3 39-1,-4 51-666,4 38-582,7-56-236,-16-107-586,1-1 0,0 1-1,1-1 1,0 1 0,1-1-1,0 1 1,1-1 0,5-13-1,-6 17 99,1 1 0,-1 0 0,1 0-1,1 1 1,-1-1 0,1 1 0,0-1 0,0 1-1,1 0 1,-1 1 0,1-1 0,0 1-1,0 0 1,12-7 0,-14 10 38,0-1 1,1 1-1,-1 0 1,0 0-1,1 0 1,-1 1-1,1-1 1,-1 1-1,1-1 0,-1 1 1,1 0-1,-1 1 1,1-1-1,-1 0 1,0 1-1,1 0 1,-1 0-1,1 0 0,-1 0 1,0 1-1,0-1 1,0 1-1,0 0 1,0 0-1,4 3 0,4 5 183,0 0 0,-1 1 0,-1 1 0,15 20 0,-12-15-43,6 9-318,0 1 0,18 40 1,-35-65-207,0 0 129,-1-1 0,1 0 0,-1 0 1,1 0-1,-1 0 0,1 0 0,0 0 0,0 0 0,-1 0 0,1-1 0,1 2 0,2 0-877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6 12107,'-3'-1'706,"0"0"1,-1 0-1,1 0 1,0 1 0,-1-1-1,1 1 1,-1 0 0,1 0-1,-1 0 1,1 0-1,-1 0 1,1 1 0,-4 1-1,-4 1-79,1 1 0,-18 8 0,9-2 82,16-9-652,0 0 4,0 0 0,1 1 0,-1-1 0,1 1 0,-1-1 0,-2 3-1,4-3-49,1 0 0,-1-1 0,1 1 0,-1 0 0,1-1 0,0 1 0,-1 0 0,1 0 0,-1 0 0,1-1 0,0 1 0,0 0 0,0 0 0,-1 0 0,1 0 0,0 0 0,0 0 0,0-1 0,0 1 0,1 0 0,-1 0 0,0 0 0,0 0 0,1 1 0,1 4 15,0-1 1,1 0-1,-1 1 1,1-1-1,0 0 1,1 0 0,-1-1-1,5 5 1,37 33 257,-29-28-112,-12-10-131,8 6 272,1 2 1,-2 0-1,1 0 0,12 19 1,-23-30-292,-1 0 0,1 0 0,-1 0 1,1 0-1,-1 0 0,1-1 0,-1 1 0,1 0 1,-1 0-1,0 0 0,0 0 0,0 0 0,1 0 1,-1 0-1,0 0 0,0 0 0,0 0 0,0 0 1,-1 0-1,1 0 0,0 0 0,0 0 0,-1 0 0,1 0 1,0 0-1,-1 0 0,1 0 0,-1 0 0,1 0 1,-1-1-1,0 1 0,1 0 0,-1 0 0,0-1 1,1 1-1,-1 0 0,0-1 0,0 1 0,0-1 1,1 1-1,-1-1 0,0 1 0,-2 0 0,-3 1 5,-1 1-1,0-1 1,-1 0-1,-12 1 1,15-2-28,-11 1-72,-46 6-1207,55-8 841,1 1 0,-1-2-1,1 1 1,-1-1-1,0 0 1,1 0 0,-8-3-1,-5-6-741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27 217 13171,'-19'6'5129,"11"-5"-3545,10 4-247,11 3-153,7-5-240,17 0-360,6-2-136,10-2-256,3-1-56,0-2-40,-2 2-80,-7-1-520,-9 3-360,-16 1-992,-6 1-497,-12-2 1481</inkml:trace>
  <inkml:trace contextRef="#ctx0" brushRef="#br0" timeOffset="1">257 0 10066,'8'2'1215,"0"0"0,-1 0-1,1 0 1,0 1 0,10 6 0,33 21 1368,-34-17-1350,23 21 0,11 9 88,-39-35-1102,-5-4-37,-1 1 1,1 0-1,-1 0 0,10 11 0,-14-15-153,-1 1-1,0 0 1,0 0 0,0 0-1,0-1 1,0 1-1,0 0 1,0 0 0,-1 0-1,1 0 1,-1 0-1,1 1 1,-1-1 0,0 0-1,0 0 1,0 0-1,0 0 1,0 0 0,0 0-1,-1 0 1,1 0-1,-1 0 1,-1 4-1,-1 1 18,-1 0 0,-1 0-1,1-1 1,-1 1-1,0-1 1,-1 0-1,-10 9 1,5-5-9,-58 47-408,46-40-2083,-25 25 0,41-33 1322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 9994,'-62'-3'8678,"253"13"-5036,-66-1-2988,875-3 1757,-796-13-2178,420-11 708,-5 34 104,-462-2-773,-117-8-176,67 18 0,-102-23-96,0 0-14,1 1 0,-1-1 1,1 1-1,-1 0 0,0 1 0,0-1 0,8 6 0,-13-8 2,0 1-1,0-1 1,0 0-1,0 0 1,0 0-1,0 1 0,0-1 1,1 0-1,-1 0 1,0 0-1,0 1 1,0-1-1,0 0 1,0 0-1,0 1 1,0-1-1,0 0 0,0 0 1,0 0-1,0 1 1,0-1-1,0 0 1,0 0-1,-1 1 1,1-1-1,0 0 0,0 0 1,0 0-1,0 1 1,0-1-1,0 0 1,0 0-1,-1 0 1,1 0-1,0 1 1,0-1-1,0 0 0,0 0 1,-1 0-1,1 0 1,0 0-1,0 0 1,0 1-1,-1-1 1,1 0-1,0 0 1,0 0-1,-1 0 0,1 0 1,0 0-1,0 0 1,-1 0-1,-15 4-642,15-4 610,-141 10-4850,82-7 3832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11234,'69'-4'9134,"11"0"-7390,-70 5-1624,-1 0-1,1 0 0,-1 0 0,1 1 0,-1 1 0,12 4 0,-19-7-98,0 1 0,0 0-1,0 0 1,0 0 0,0 0-1,-1 0 1,1 0 0,0 0-1,-1 1 1,1-1 0,0 0 0,-1 1-1,0 0 1,1-1 0,-1 1-1,0 0 1,0 0 0,0-1-1,0 1 1,0 0 0,0 0-1,-1 0 1,1 0 0,-1 0 0,1 1-1,-1-1 1,0 0 0,0 0-1,0 0 1,0 4 0,-1 1 8,-1 0 0,0 0 0,-1 0 0,1 0 0,-1 0 1,0 0-1,-1-1 0,0 0 0,0 1 0,0-1 0,-1-1 0,-8 9 1,-4 3 33,-1-1 1,-30 21-1,-13 6 88,59-42-143,0 0 0,1 0 1,-1 0-1,0 1 0,1-1 0,-2 3 1,2-4-2,1 1 1,0-1-1,0 0 0,-1 1 1,1-1-1,0 1 1,0-1-1,-1 1 1,1-1-1,0 1 1,0-1-1,0 1 1,0-1-1,0 1 0,0-1 1,0 1-1,0-1 1,0 1-1,0-1 1,0 1-1,0-1 1,0 1-1,1-1 1,-1 1-1,0-1 0,0 1 1,1-1-1,-1 1 1,0-1-1,0 1 1,1-1-1,-1 0 1,0 1-1,2 0 1,-1 0 20,0 0 0,1 1 0,0-1 0,-1 0 1,1 0-1,0 0 0,0 0 0,-1 0 1,1-1-1,3 2 0,23 2 310,-2-1-28,-1 0-683,1-1 1,40-1-1,-64-1 479,1-1 0,-1 1 0,1 0 1,-1-1-1,1 0 0,-1 0 0,0 1 1,4-3-1,18-16 221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2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13011,'3'1'480,"1"1"0,-1 0 1,0-1-1,1 1 0,-1 1 0,0-1 0,0 0 1,-1 1-1,1-1 0,0 1 0,-1 0 1,1 0-1,-1 0 0,0 0 0,0 1 1,0-1-1,-1 0 0,3 7 0,0 3-147,0-1 0,-1 1 0,-1 0 0,0 0 0,-1 0-1,0 0 1,-1 0 0,0 0 0,-1 0 0,-1 1 0,-5 20 0,6-31-248,-1-4-70,0-8-68,1 7 46,1-7-87,-1 0 0,2-1 0,-1 1 1,1 0-1,0-1 0,1 1 0,3-10 0,1-7-110,-4 6 64,-1 11 85,1 1 1,3-15-1,-4 21 52,-1 0 1,1 0-1,0 0 1,0 0-1,0 0 0,0 0 1,0 0-1,1 1 1,-1-1-1,1 0 0,-1 1 1,1-1-1,-1 1 1,1-1-1,3 0 0,-4 1 12,-1 1 1,1-1-1,0 1 0,0-1 0,0 1 0,0 0 1,0 0-1,0 0 0,0-1 0,0 1 0,0 0 0,0 0 1,0 0-1,0 0 0,0 1 0,0-1 0,0 0 0,0 0 1,-1 1-1,1-1 0,0 0 0,0 1 0,0-1 0,0 1 1,0-1-1,-1 1 0,1-1 0,0 1 0,0 0 0,-1-1 1,1 1-1,0 0 0,-1 0 0,1-1 0,0 2 0,2 3 74,-1 0-1,1-1 0,-1 1 1,0 0-1,2 6 1,2 14 263,-1 0 0,2 27 1,4 19 334,-11-71-676,0 1-1,0-1 1,1 1 0,-1-1 0,0 1-1,0-1 1,0 1 0,0-1 0,0 1-1,1-1 1,-1 1 0,0-1 0,0 0-1,1 1 1,-1-1 0,0 1 0,1-1-1,-1 0 1,1 1 0,-1-1-9,1 0 0,0 0 0,-1-1 0,1 1 0,-1 0 0,1-1 0,-1 1 0,0-1 0,1 1 0,-1 0 0,1-1 0,-1 1 0,0-1 0,1 1 0,-1-1 0,0 1 0,0-1 0,1 0 0,-1 0 0,16-30-444,-9 15-14,18-27-1,-15 30 401,-1 1 0,1 0 0,1 0 0,0 1-1,1 0 1,0 1 0,16-10 0,-22 17 102,-1 0-1,0 1 1,0-1 0,1 1-1,0 0 1,-1 1 0,1-1-1,0 1 1,10 0 0,-12 1 24,1 0 0,0 0 1,-1 1-1,1 0 1,-1 0-1,1 0 1,-1 1-1,1 0 1,-1-1-1,0 1 0,0 1 1,0-1-1,7 6 1,-6-4 39,0 1 0,0 1-1,0-1 1,0 1 0,-1-1 0,0 2 0,0-1 0,-1 0 0,1 1 0,-2-1-1,1 1 1,-1 0 0,3 9 0,0 11 155,0 0 0,0 31 0,-3-35-234,3 20-1907,-2-35 326,3-6 477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6433,'54'-33'3176,"-42"25"-1717,-7 5 1427,-4 10 2044,3 175-2193,3 1-1269,-4-159-1293,8 28-1,1 4-111,-13-43-692,0-13-90,0-8-121,1 0-485,0 0 0,3-13 0,-1-17-2222,-3 5 280,-10-49 0,-12-33 991,-7-34 5213,29 142-2400,1-1 0,-1 1 1,1 0-1,1 0 1,-1-1-1,3-7 0,-3 12-271,1 0-1,0 0 0,0 1 0,0-1 1,0 0-1,0 1 0,1-1 1,-1 1-1,1-1 0,-1 1 0,1-1 1,0 1-1,0 0 0,0 0 0,1 0 1,-1 0-1,0 1 0,3-3 1,-1 3-15,-1-1 0,1 1 0,0 0 0,-1 0 1,1 0-1,0 1 0,0-1 0,-1 1 0,1 0 1,0 0-1,0 0 0,0 1 0,-1-1 0,1 1 1,6 2-1,3 1 120,-1 0-1,0 2 1,14 8 0,-17-10-230,-1 1 1,0 0-1,-1 1 1,1 0-1,-1 0 0,0 1 1,-1 0-1,10 12 0,-13-14-112,0-1 0,-1 1-1,1 0 1,-1 0-1,0 0 1,0 0-1,-1 0 1,1 1-1,-1-1 1,0 0-1,-1 1 1,1-1 0,-1 1-1,0-1 1,-1 1-1,-1 7 1,1-6-43,-1 1 1,-1-1 0,1 0-1,-1 1 1,-1-1-1,1-1 1,-1 1 0,-1 0-1,1-1 1,-1 0-1,0 0 1,0-1 0,-1 1-1,1-1 1,-1 0-1,0 0 1,-1-1-1,-13 7 1,6-4-8,0-1-1,-19 6 1,71 0 394,-25-8-309,8 3 171,31 15-1,-32-12 208,29 19 0,-41-23-427,-1 0-1,1 0 1,-1 1 0,0 0-1,0 0 1,5 9-1,-10-13-401,0-1 1,0 1-1,1 0 0,-1-1 0,5 4 0,0-1-496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66 231 8122,'3'1'1003,"1"-2"0,-1 1 1,0 0-1,0-1 0,1 1 1,-1-1-1,5-2 0,-6 2-804,1-1-1,-1 1 1,1-1 0,-1 0-1,0 1 1,0-1-1,0 0 1,0 0-1,-1 0 1,1-1 0,0 1-1,-1 0 1,1-1-1,0-2 1,3-4-84,-1 0 1,-1-1-1,0 1 1,0-1-1,-1 1 1,0-1-1,0 0 1,-1 0-1,-1-19 1,0 26-57,-1-1 1,0 0 0,1 1-1,-1-1 1,-1 1 0,1-1-1,0 1 1,-1 0 0,0 0-1,0-1 1,0 1 0,0 0-1,0 0 1,0 1 0,-1-1-1,0 0 1,1 1 0,-1 0-1,-6-4 1,6 4 12,0 0 1,0 0-1,-1 1 1,1 0-1,0-1 1,-1 1-1,1 0 1,-1 1-1,1-1 1,-1 1-1,1-1 1,-1 1-1,1 0 1,-1 0-1,1 1 1,-1-1-1,1 1 0,-1-1 1,1 1-1,-6 3 1,7-3-50,0 0 0,1 0 0,-1 0-1,0 0 1,1 0 0,-1 1 0,1-1 0,0 0 0,-1 1 0,1-1-1,0 1 1,0 0 0,0-1 0,0 1 0,0 0 0,0 0 0,1 0 0,-1 0-1,1-1 1,-1 1 0,1 0 0,0 0 0,-1 0 0,1 2 0,0 6 35,1 0 1,0-1-1,3 18 0,5 9 129,1 0 0,1-1-1,19 39 1,57 99 907,-80-160-1013,10 20 88,-15-31-151,-2 1 1,1 0-1,0-1 1,0 1-1,-1 0 1,1 0-1,-1-1 1,0 1-1,0 0 1,0 3-1,-1-4-9,1-1 0,0 0 0,-1 0 0,1 0 0,0 0-1,-1 0 1,1 0 0,-1 0 0,0 0 0,1 0 0,-1 0 0,0 0-1,0-1 1,1 1 0,-1 0 0,0 0 0,0-1 0,0 1 0,0 0-1,0-1 1,0 1 0,0-1 0,0 1 0,0-1 0,-2 1 0,-2 0 11,0-1 1,1 1-1,-1-1 1,-7 0 0,-19-1-441,-35-6-1,63 6 230,0 1 0,0-1-1,1 0 1,-1 1 0,0-1-1,0-1 1,0 1 0,1 0-1,-1-1 1,-4-2 0,7 3 55,-1 0-1,0 0 1,1 0 0,-1 0 0,0 0 0,1 0-1,-1 0 1,1 0 0,0 0 0,-1 0 0,1 0-1,0 0 1,-1 0 0,1-1 0,0 1 0,0 0 0,0 0-1,0 0 1,0 0 0,0 0 0,1 0 0,-1-1-1,0 1 1,0 0 0,1 0 0,-1 0 0,1 0-1,-1 0 1,1 0 0,-1 0 0,2-1 0,15-23-931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14 176 9122,'0'0'553,"-1"-1"0,0 1 0,1-1 0,-1 1 0,0 0 1,1-1-1,-1 1 0,0 0 0,0 0 0,1-1 0,-1 1 0,0 0 0,0 0 0,1 0 1,-2 0-1,0 0 1348,12 1-436,0 0-997,1-1 1,-1-1-1,17-2 1,-21 2-415,0-1 1,-1 1-1,1-1 1,-1 0-1,0-1 1,0 1-1,0-1 1,7-5-1,-5 2-36,0 1-1,-1-1 0,0 0 0,0 0 0,0-1 0,-1 1 0,0-2 0,0 1 0,-1 0 1,0-1-1,6-14 0,-10 20-19,1 1 0,-1-1 0,1 0 1,-1 1-1,0-1 0,0 0 0,0 1 0,0-1 1,0 1-1,0-1 0,0 0 0,0 1 1,-1-1-1,1 0 0,-1 1 0,1-1 0,-1 1 1,1-1-1,-1 1 0,0-1 0,0 1 1,0 0-1,0-1 0,0 1 0,0 0 0,0 0 1,0 0-1,-1 0 0,1 0 0,0 0 0,-1 0 1,1 0-1,-1 0 0,1 0 0,-1 1 1,1-1-1,-1 1 0,1-1 0,-1 1 0,1 0 1,-1-1-1,0 1 0,1 0 0,-1 0 0,0 0 1,1 0-1,-1 1 0,0-1 0,1 0 1,-1 1-1,1-1 0,-1 1 0,1-1 0,-1 1 1,1 0-1,-1 0 0,1 0 0,0-1 0,-1 1 1,1 1-1,-2 1 0,-16 17-8,10-12 9,1 1 0,-9 12 1,15-18 3,1 0 0,-1 0 0,0 0 0,1 0 1,0 0-1,-1 0 0,1 0 0,0 0 1,1 1-1,-1-1 0,1 0 0,-1 6 0,2-2 5,-1-1-1,1 1 0,1 0 0,-1-1 0,1 1 0,0-1 1,1 1-1,-1-1 0,1 0 0,1 0 0,-1 0 1,1 0-1,0-1 0,0 0 0,1 1 0,-1-1 0,7 4 1,-5-3-262,1-2 1,0 1-1,-1-1 0,1 0 1,1 0-1,-1-1 1,0 0-1,1 0 1,0 0-1,0-1 1,-1-1-1,1 1 0,0-1 1,13 0-1,28-5-846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20 10098,'-22'-9'6535,"18"7"-5706,0 0 0,0 1-1,0-1 1,-8-1 0,11 3-724,0 0 0,0 0-1,0 0 1,-1 0 0,1 0 0,0 0 0,0 0 0,-1 0 0,1 1-1,0-1 1,0 0 0,0 1 0,0-1 0,-1 1 0,1 0-1,0-1 1,0 1 0,0 0 0,0-1 0,0 1 0,-1 1 0,-1 3-13,0-1 1,0 1-1,0-1 1,0 1 0,1 0-1,0 0 1,0 0 0,0 0-1,1 0 1,-1 1-1,1-1 1,0 9 0,-1 5-15,2 0-1,2 23 1,3-2 4,2 1 0,2-2 0,15 43-1,-1-2 12,-22-76-119,2 4 28,-2 0-1,2 10 1,-2-16-71,-1 0 1,0-1-1,0 1 0,0 0 1,0 0-1,-1 0 0,1-1 1,0 1-1,-1 0 1,1 0-1,-1-1 0,0 1 1,0 0-1,1-1 0,-1 1 1,-1 1-1,1-2-65,0-1 0,1 1 0,-1-1 0,0 1 0,0-1 0,1 1 0,-1-1 0,0 0 0,0 1 0,0-1 0,0 0 0,1 1 0,-1-1 0,0 0 0,0 0 0,0 0 0,0 0 0,0 0 0,0 0-1,0 0 1,1 0 0,-1 0 0,0-1 0,0 1 0,0 0 0,0 0 0,0-1 0,1 1 0,-3-1 0,-14-9-1306</inkml:trace>
  <inkml:trace contextRef="#ctx0" brushRef="#br0" timeOffset="1">8 286 6809,'-7'-14'3633,"12"8"-384,9 4-1073,7-1-599,1-2-233,6 2-632,3-2-208,4 1-856,3 0-680,6-7 640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9226,'-2'0'784,"0"1"0,0 0 0,0 1 0,0-1-1,0 0 1,0 0 0,1 1 0,-1-1 0,-2 4 0,1-2-131,1 0 0,0 0 0,0 0 0,-4 8 0,4-5-327,0 1 0,0-1 0,0 0 0,1 1 0,0-1 0,0 9-1,0 13 25,2-1-1,1 1 0,1 0 0,1-1 1,2 1-1,16 47 0,-4-27-241,-6-17-26,9 39 0,-16-51-67,-2-10-286,-1 0-1,0 0 1,0 0 0,0 11-1,-2-20 189,0 0-1,0 0 1,0 1-1,0-1 0,0 0 1,0 1-1,0-1 1,0 0-1,0 0 0,0 1 1,0-1-1,0 0 1,0 1-1,-1-1 0,1 0 1,0 0-1,0 1 1,0-1-1,0 0 0,0 0 1,-1 1-1,1-1 1,0 0-1,0 0 0,0 0 1,-1 1-1,1-1 1,0 0-1,0 0 0,-1 0 1,1 0-1,0 1 1,0-1-1,-1 0 0,1 0 1,0 0-1,-1 0 1,1 0-1,0 0 1,-1 0-1,1 0 0,0 0 1,0 0-1,-1 0 1,1 0-1,0 0 0,-1 0 1,1 0-1,0 0 1,0 0-1,-1-1 0,1 1 1,-1 0-1,-9-5-1360</inkml:trace>
  <inkml:trace contextRef="#ctx0" brushRef="#br0" timeOffset="1">1 336 7610,'18'-13'4369,"4"-1"-585,8 8-1503,-1 0-209,-3 5-663,0 1-353,5 0-600,-2 1-456,6-1 2408,6-4-1847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19 8706,'13'-16'4273,"-14"16"-937,-9-2-887,0 6-505,-10 5-191,-3 8-673,5 10-232,-5 5-344,7 6-160,8 6-160,7-1-56,10 3-88,10-3-24,10-8-72,-4-2-352,10-12-840,-3-9-768,9-12 1143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7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36 11578,'-5'-5'1437,"0"0"0,-1 1 0,1 0 0,-1 0 0,-8-3-1,11 5-1185,0 1 0,0 0-1,0 0 1,-1 1 0,1-1 0,0 1-1,-1-1 1,1 1 0,0 0-1,-1 0 1,1 1 0,0-1-1,-5 2 1,3-1-102,0 1 1,0 0-1,0 0 0,1 0 1,-1 1-1,0-1 0,1 1 1,0 0-1,0 1 0,0-1 1,-5 6-1,7-7-124,0 0-1,0 0 1,0 0 0,1 1-1,-1-1 1,1 0 0,0 1 0,0 0-1,0-1 1,0 1 0,0-1-1,0 1 1,1 0 0,-1-1-1,1 1 1,0 0 0,0 0-1,0 0 1,0-1 0,0 1 0,1 0-1,-1 0 1,2 4 0,1-1-9,0 1 1,1-1-1,0-1 1,-1 1 0,2 0-1,-1-1 1,6 5-1,5 5 37,18 12 0,-21-18 10,0-2 0,14 7 0,-13-7 191,19 13-1,-31-20-222,0 1-1,0 0 1,0 0-1,-1-1 0,1 1 1,0 0-1,0 0 0,-1 0 1,1 0-1,0 0 1,-1 0-1,1 0 0,0 2 1,-1-3-9,0 1 0,0-1 0,0 1-1,0-1 1,0 1 0,0 0 0,0-1 0,0 1 0,0-1 0,0 1 0,0-1 0,0 1 0,-1-1 0,1 1 0,0-1 0,0 1 0,-1-1 0,1 1 0,0-1 0,-1 1 0,-1 0 17,1 1 1,-1-1 0,1 0 0,-1 0 0,1 0 0,-1 0 0,0 0 0,0-1-1,1 1 1,-1 0 0,0-1 0,0 0 0,-3 1 0,-51 6-1194,19-4-2764,27-1 1296,7 4 1143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95 344 8906,'13'9'5193,"-14"-6"-56,-7 3-3160,0 9-153,-11 5-664,-2 5-360,2-5-504,5-4-264,3-8-736,4-6-496,7-2 2008,3-3-1008</inkml:trace>
  <inkml:trace contextRef="#ctx0" brushRef="#br0" timeOffset="0.99">341 1 13195,'0'14'5801,"-1"5"-2944,-9 30-1265,0 14-176,0 11-616,4 10-271,11-8-329,4-7-64,13-20-104,4-12-16,4-17-264,1-8-296,-3-12-721,0-8-623,-6-20 1160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12 252 13059,'-8'-4'5329,"5"4"-3257,3 0-119,0 0-433,0 0-344,3 0-568,26 2-183,44 2-241,-32-3-344,-1 0-953,4 2 41,0-3 424</inkml:trace>
  <inkml:trace contextRef="#ctx0" brushRef="#br0" timeOffset="1">436 2 10594,'27'-1'4985,"-2"12"-1576,2 5-952,-2 13-625,1 5-216,-10 12-559,-4 4-257,-6 9-336,-5-1-104,-1-3-144,-11-1-64,1-8-256,-2-8-328,-4-10-720,-4-8-417,1-17 737,2-3 264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11162,'-5'7'4545,"-1"-3"-2576,5 0-513,17 1-112,0-3-255,9-1-465,3-1-144,-7-5-256,5 1-96,4-3-736,-6 3-520,0 1 679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3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8946,'8'3'4385,"1"-3"-1513,6 0-927,0 0-1,5 0-487,1 0-345,6 1-528,-6-1-176,0 0-832,-2-2-632,2-6 664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76 11570,'-9'-23'4702,"7"18"-4348,-1 1 0,1 0 0,-1 0 0,0 0 1,-7-7-1,9 10-88,-1-1-98,0 0-1,0 0 1,0 1 0,0-1 0,0 1 0,0 0 0,0-1 0,-1 1 0,1 0-1,0 0 1,-1 1 0,1-1 0,-1 0 0,1 1 0,-1-1 0,1 1 0,-1 0 0,1 0-1,-1 0 1,-4 1 0,2 0 21,1 0 0,-1 0 0,1 0 0,0 1 0,0 0 0,-1 0 0,1 0 0,1 0 0,-8 6 0,6-4-101,0 2-1,0-1 0,0 0 1,1 1-1,0 0 0,0 0 1,0 0-1,1 1 0,0-1 0,0 1 1,0 0-1,1 0 0,0 0 1,1 0-1,0 0 0,-1 8 0,1-3-55,1 0-1,0 0 1,0 0-1,1 0 0,1-1 1,0 1-1,1 0 0,0-1 1,5 12-1,-5-16-18,1 1-1,0-1 1,0 0 0,1-1-1,0 1 1,0-1 0,0 0-1,1 0 1,0 0 0,0-1-1,0 0 1,1 0 0,0 0-1,0-1 1,0 0-1,0-1 1,1 1 0,-1-1-1,15 3 1,-8-3-3,0-1-1,0 0 1,0-1 0,1 0 0,-1-1 0,0-1-1,0 0 1,1-1 0,-1-1 0,19-5-1,-26 6-9,1-1 0,-1 0 0,1 0 1,-1-1-1,0 0 0,0 0 0,-1-1 0,1 1 0,5-7 0,-8 7-6,-1 0 0,1 0 1,-1-1-1,0 1 0,0-1 0,0 0 1,0 0-1,-1 0 0,0 0 0,0 0 1,-1 0-1,1 0 0,0-11 0,-1 8-3,0-1 1,-1 0-1,0 0 0,-1 0 0,1 0 0,-2 0 0,-2-12 0,2 16 6,0-1-1,-1 0 1,1 1 0,-1-1-1,0 1 1,0 0-1,-1 0 1,1 0-1,-1 1 1,0-1 0,-9-6-1,3 3-15,0 1 0,0 1 0,-1 0 1,1 1-1,-1 0 0,-1 0 0,-12-3 0,5 3-201,1 1 0,-1 1 0,-35-1 0,44 3-72,-1 2 1,1-1-1,0 2 0,-14 2 0,21-3 57,0 0-1,0-1 1,0 2-1,0-1 1,0 0-1,0 1 1,0-1-1,0 1 1,0 0-1,1 0 1,-1 0-1,1 0 1,-1 0-1,1 0 1,0 1-1,-3 4 1,4-6 133,1 1 0,-1-1 0,1 0 0,0 0 0,-1 1 1,1-1-1,0 0 0,0 1 0,0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11458,'-1'18'6468,"1"-11"-5978,0-1 1,0 0-1,1 7 0,21 88 2575,-16-73-2735,-5-26-303,0 1 0,-1 0 0,1 0 0,0 0 0,0-1 0,1 1 0,-1-1 0,0 1 0,1-1 0,3 5 0,-4-6-22,0 0 0,1 0 0,-1-1 0,0 1 0,1 0 0,-1-1 0,1 1 0,-1-1 0,0 1 0,1-1 0,-1 0-1,1 1 1,-1-1 0,1 0 0,-1 0 0,1 0 0,0 0 0,-1-1 0,1 1 0,-1 0 0,3-1 0,-2 0-7,0 0 1,0 1-1,1-1 1,-1 0 0,0-1-1,0 1 1,0 0-1,0 0 1,0-1 0,0 0-1,-1 1 1,1-1-1,0 0 1,-1 0 0,3-3-1,1-3-58,-1-1 0,7-14 0,-2 2-65,-3 7-8,6-19 0,-8 41 192,1 8 153,0-1 0,2 0-1,11 20 1,-16-31-126,0 0 1,1 0-1,0 0 0,0-1 0,0 1 1,1-1-1,-1 0 0,1 0 0,-1 0 0,1 0 1,0-1-1,0 1 0,0-1 0,1 0 0,-1 0 1,0-1-1,6 2 0,-9-3-63,0 0-1,0 1 0,1-1 1,-1 0-1,0 0 0,0 0 1,1 0-1,-1-1 1,0 1-1,0 0 0,1-1 1,-1 1-1,0 0 0,0-1 1,0 1-1,0-1 1,1 0-1,0 0 0,0-1-2,-1 1 0,1-1 0,-1 0 0,1 1 0,-1-1 0,0 0 0,1 0 0,-1 0 0,1-3 0,1-4-9,0 0-1,0 0 1,2-17-1,-5 22-13,4-20-160,-1-1 0,0-47 0,-4 53 498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11939,'-4'5'6988,"0"6"-4952,1-1-1178,-3 4-377,1 1 1,1 0 0,0 0-1,1 0 1,-1 18 0,1-15-222,-3 51 353,3 96 0,3-165-612,14 191 456,-3-76-290,-11-89-116,-1-21-116,1-1 0,0 0 0,0 0 0,0 1 0,0-1-1,1 0 1,1 5 0,-2-8 33,0-1-1,0 0 0,0 0 0,0 0 1,0 1-1,0-1 0,1 0 1,-1 0-1,0 0 0,0 0 0,0 0 1,0 1-1,0-1 0,0 0 0,1 0 1,-1 0-1,0 0 0,0 0 1,0 0-1,0 0 0,0 0 0,1 1 1,-1-1-1,0 0 0,0 0 1,0 0-1,0 0 0,1 0 0,-1 0 1,0 0-1,0 0 0,0 0 0,1 0 1,-1 0-1,0 0 0,0 0 1,0 0-1,0 0 0,1 0 0,-1-1 1,0 1-1,6-4-957,5-10-797,1-4 823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12755,'-19'1'5433,"2"9"-2929,-3 11-1103,-3 8-49,2 17-456,0 3-224,14 7-352,4-3-112,13-5-104,6-4-40,6-8-31,8-6 15,2-7-505,3-2-399,4-9-1136,4-3-33,-2-11 1161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163 182 12083,'-8'-5'1976,"-1"1"1,-1 0-1,1 1 1,-18-4-1,25 6-1783,-1 1 0,0 0-1,0 0 1,0 0 0,0 0 0,0 1 0,0-1-1,0 1 1,0-1 0,1 1 0,-1 0-1,0 0 1,0 0 0,1 1 0,-1-1 0,1 1-1,-1-1 1,1 1 0,0 0 0,-4 3 0,4-3-154,0 0 0,0 0 1,1 1-1,-1-1 1,0 0-1,1 1 1,0-1-1,-1 1 0,1-1 1,0 1-1,0 0 1,0 0-1,1-1 1,-1 1-1,1 0 1,0 0-1,-1 0 0,1-1 1,0 1-1,1 5 1,0-1-26,0 0-1,1 0 1,-1 0 0,1-1 0,1 1-1,-1 0 1,1-1 0,0 0 0,1 1 0,0-1-1,6 7 1,4 4 100,1 0-1,23 17 1,-18-16 137,-18-16-190,1 1 0,-1-1 0,0 1-1,1-1 1,-1 1 0,2 5 0,-3-8-42,-1 1 1,0 0-1,1 0 0,-1 0 1,0 0-1,0-1 1,0 1-1,0 0 1,0 0-1,1 0 1,-2 0-1,1 0 0,0 0 1,0 0-1,0 0 1,0-1-1,-1 1 1,1 0-1,0 0 1,-1 0-1,1 0 0,0-1 1,-1 1-1,1 0 1,-1 0-1,1-1 1,-1 1-1,0 0 1,1-1-1,-2 2 0,-6 3-61,-1 0-1,1-1 1,-1 0-1,0 0 1,-15 4-1,18-6-168,-2 1-251,-1 0 0,-11 1 0,18-4 211,0 1 0,0-1 1,0 0-1,-1 0 0,1 0 0,0 0 0,0-1 1,0 1-1,0 0 0,-1-1 0,1 0 0,0 1 1,0-1-1,0 0 0,-2-1 0,4 1 8,-1 1 0,0-1 1,1 1-1,-1-1 0,1 0 0,-1 1 0,1-1 0,0 0 0,-1 1 1,1-1-1,0 0 0,-1 1 0,1-1 0,0 0 0,0 0 0,-1 1 1,1-1-1,0-1 0,-1-27-2150</inkml:trace>
  <inkml:trace contextRef="#ctx0" brushRef="#br0" timeOffset="1">296 5 11106,'14'-4'4873,"12"8"-2056,1 9-713,2 7-303,-1 10-273,4 18-592,-3-1-223,-5 6-241,-4 3-96,-14-7-112,-2 3-64,-3-4-80,-9-7-296,-4-9-864,-3-5-449,-6-11-695,9 0 1184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45 12595,'-2'3'5673,"-2"-5"-2328,-1-2-1665,5 3-112,0-1-375,0 1-265,13-2-448,5-1-144,37-5-184,-27 8-80,2-1-864,0-2-496,3-1 935,-1-4-247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8 9402,'-5'-2'957,"3"1"-555,1 0 0,0 1 0,-1-1 0,1 1 0,-1-1 0,1 1 0,-1-1 0,1 1 0,-1 0 0,1 0 0,-1 0 0,1 0 0,-1 0 0,1 0 0,-1 0 0,1 0 1,-1 1-1,1-1 0,-1 1 0,1-1 0,-1 1 0,1-1 0,0 1 0,-3 1 0,-1 2-145,-1 1 1,1 0 0,0 0-1,0 0 1,1 1-1,-1-1 1,1 1 0,0 0-1,1 0 1,0 1-1,0-1 1,0 1 0,1-1-1,-1 1 1,2 0 0,-2 7-1,1-5-196,1 1-1,0-1 1,1 0 0,0 0-1,0 1 1,1-1 0,0 0-1,1 0 1,0 0 0,0 0-1,1 0 1,4 9-1,-5-13-39,1 0 0,0-1-1,0 0 1,0 1-1,0-1 1,1 0-1,0-1 1,-1 1-1,1-1 1,1 0-1,-1 0 1,0 0 0,1 0-1,0-1 1,-1 1-1,1-1 1,0-1-1,0 1 1,7 1-1,-4-2-4,0 0 0,0 0 0,0 0 0,0-1 0,0-1 0,0 1 0,0-1 0,0-1 0,0 1 0,0-1 0,14-6 0,-15 6-9,-1-1 0,0-1 0,1 1 0,-1-1-1,0 0 1,-1 0 0,8-8 0,-10 9-3,0 0 0,-1 0 0,1-1-1,-1 1 1,0-1 0,0 1 0,-1-1 0,1 0 0,-1 0 0,1 0 0,-1 0 0,0 0 0,-1 0 0,1-6 0,-1 3 4,0 1 1,-1-1 0,1 1 0,-1 0 0,-1-1-1,1 1 1,-1 0 0,0 0 0,-1 0 0,0 0-1,1 0 1,-2 1 0,1-1 0,-1 1 0,0 0-1,-7-8 1,6 8-3,0 0 0,-1 0 0,1 0 0,-1 1 0,-1 0-1,1 0 1,0 1 0,-1-1 0,0 1 0,0 1 0,0-1-1,0 1 1,0 1 0,-11-2 0,10 2-125,1 1 0,-1 0-1,1 1 1,-1 0 0,-13 4 0,-37 14-3949,41-12 1677,5-4 1150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11939,'-3'6'5457,"-5"8"-2513,4 17-1031,-5 12-185,-3 21-608,4 8-311,6 12-457,-1-3-128,3-9-144,0-7-16,1-19-24,2-3 0,0-13-336,2-3-352,-4-11-897,5-5-559,13-9 1272</inkml:trace>
  <inkml:trace contextRef="#ctx0" brushRef="#br0" timeOffset="1">401 30 15203,'-10'13'5721,"-9"12"-4136,0 9-289,3 14-128,2 9-271,9 7-449,5 0-168,14-6-176,6-5-32,13-13-8,3-5-64,3-11-648,1-7-441,-6-16 2546,6-10-1505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13203,'-12'32'5761,"-3"9"-2968,3 14-1209,0 7-168,7 4-576,5-5-279,9-12-361,7-8-80,7-16-64,1-5-128,0-6-608,2-5-393,-2-9-999,0-4 1280,-6-16 304</inkml:trace>
  <inkml:trace contextRef="#ctx0" brushRef="#br0" timeOffset="1">19 198 11939,'-18'6'5001,"23"-5"-2393,8-1-711,10-1-193,7-2-176,4-4-600,4-1-287,2-1-377,0 1-136,-4 3-864,-3 1-521,-9 0 721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10058,'26'17'5089,"-2"-2"-1360,8 10-1665,1 7-7,-5 11-505,-3 6-311,-8 8-449,-6 4-216,-6 5-264,-5-3-80,-8-3-192,-4-4-248,-10-4-848,-6-3-345,-17 7 753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9594,'-63'10'4481,"45"-10"-1960,6 1-673,10 1-136,6 4-463,11 0-257,12 0-400,1-2-128,6-4-192,-3-2-80,7-3-88,1 0-16,2 1-472,2 4-392,-19 1-1080,-6 3-3738,-10 0 3866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4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9722,'4'8'4433,"4"-3"-2024,4 0-593,-4 3 64,8-5-423,3-2-289,13 2-448,1-3-184,-4-1-288,2-1-56,-7-4-760,-7 0-464,0 1 632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13083,'-13'5'5265,"-6"12"-3417,-3 2-279,2 13-345,6 9-328,4 1-408,10 4-152,13-1-208,0-5-48,10-3-40,0-6-24,-1-10-80,-3-5-328,6-9-920,3-6-512,8-10 999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30 178 5129,'-8'-88'3305,"7"79"-2104,-1 0 1,0 0-1,-6-18 0,6 23-482,1 1-1,0-1 0,0 1 0,0-1 1,0 0-1,1 0 0,-1-5 0,1 53 1843,1 90 17,1-96-2347,10 55-1,-10-84-498,-1 0-1,2 0 1,-1 0-1,2 0 0,-1 0 1,1-1-1,7 14 1,-9-20-484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9914,'-10'17'4225,"14"-10"-1864,14-2-465,11 2-240,15-2-167,18-8-569,9-2-192,18-6-232,0-3-80,-4 4-112,-8 4-64,-23 1-96,-1 5-32,-12 1-152,-9-1-304,-9 3-1000,-11-3-600,-12 0 1095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7762,'0'1'193,"0"-1"0,0 0 0,-1 0 0,1 0 0,0 1 0,0-1 0,0 0 0,-1 0 0,1 1 0,0-1 0,0 0 0,0 1 0,0-1 0,0 0 0,0 0 0,-1 1 0,1-1 0,0 0 0,0 1 0,0-1 0,0 0 0,0 1 0,0-1 0,0 0 0,0 0 0,0 1 0,0-1 0,1 0 0,-1 1 0,0-1 0,0 0 0,0 1 0,0-1 0,1 1 115,0 0 1,-1-1 0,1 1 0,0 0 0,0-1-1,0 1 1,0-1 0,0 1 0,-1-1 0,3 1-1,30 7 2119,-28-7-1932,25 4 1044,-19-4-1053,0 1 0,13 4-1,-20-5-400,0 0 0,0 1-1,-1 0 1,1 0 0,0 0 0,-1 0-1,0 1 1,0-1 0,6 6-1,-5-4-39,-1 1-1,1-1 0,-1 1 1,0-1-1,0 1 1,-1 0-1,0 0 1,0 0-1,0 0 0,0 1 1,-1-1-1,2 9 1,-3-11-42,0 0 1,0 0 0,0 0 0,0 0-1,0-1 1,-1 1 0,1 0 0,-1 0-1,0 0 1,0 0 0,0-1 0,0 1-1,0 0 1,0-1 0,-1 1 0,0-1-1,1 0 1,-1 1 0,0-1 0,0 0-1,0 0 1,0 0 0,-1 0 0,1 0-1,-3 1 1,0-1-10,-1 1 0,1-1 0,0 0 0,-1 0 0,0-1 0,1 0 0,-1 0 0,0 0 0,-7 0 0,7-2-10,14-2 16,23 1 83,-9 1-45,3-1-9,51-1 116,-62 3-79,0 1 0,0 0 0,21 5 0,-32-5-207,0 0 0,1 0 0,-1 0 0,0 0 0,0 1 0,0-1 0,0 1 0,0 0 0,-1 0 0,1 0-1,4 4 1,-1 0-476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12411,'5'13'2631,"-1"-1"1,5 22-1,-5-8-483,1 37 0,-2-25-1242,-3-38-902,0 0 0,0 1 0,0-1 1,0 0-1,0 1 0,0-1 0,0 1 0,0-1 1,0 0-1,0 1 0,0-1 0,0 0 1,0 1-1,-1-1 0,1 0 0,0 1 0,0-1 1,0 0-1,-1 1 0,1-1 0,0 0 0,0 0 1,-1 1-1,1-1 0,0 0 0,0 0 0,-1 0 1,1 1-1,0-1 0,-1 0 0,1 0 0,-1 0 1,-3-2-123,5-5-85,2-2-24,1 1 14,-1-1 0,-1 1 0,1-1 0,0-9 0,-2 9 105,1 0 0,0 0-1,0 0 1,1 0 0,4-8 0,-5 13 109,0 0 0,0 0 0,0 0 0,1 0 0,0 1 0,-1-1 0,1 1 0,0 0 0,1 0 0,-1 0 0,0 0 0,6-3 0,-7 5 30,-1 1 0,0-1 0,0 1 0,1 0 0,-1-1 0,0 1 0,1 0 0,-1-1 0,0 1 0,1 0 0,-1 0 0,0 0 0,1 0 0,-1 1 0,0-1 1,0 0-1,1 0 0,-1 1 0,0-1 0,1 1 0,-1-1 0,0 1 0,0 0 0,0-1 0,0 1 0,0 0 0,0 0 0,0 0 0,0 0 0,1 1 0,2 2 119,0 1-1,0 0 1,-1 0 0,0 1 0,3 5-1,0 4 250,-1-1 0,0 1 0,5 30 1,-1-6 256,-7-34-560,0-7-83,2-11-124,-3 11 89,7-38-526,6-22-381,-11 53 811,0 0 1,0 0 0,1 1 0,7-14 0,-10 20 121,0 1 0,0-1 0,0 1 0,1 0 0,-1-1 0,0 1-1,0 0 1,1 0 0,-1 0 0,1-1 0,-1 2 0,1-1 0,-1 0 0,1 0 0,0 0 0,-1 1 0,1-1 0,0 1 0,-1-1 0,4 1 0,-4 0 29,1 0-1,0 0 1,0 0 0,-1 1 0,1-1 0,-1 1-1,1-1 1,0 1 0,-1 0 0,1-1-1,-1 1 1,1 0 0,-1 0 0,1 0 0,-1 0-1,0 0 1,0 1 0,1-1 0,-1 0-1,0 1 1,1 1 0,4 8 173,0 0 0,-1 1 0,0 0 0,-1 0 0,0 0 0,2 14 0,5 12-24,1 5-2223,-12-40 2157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12419,'-5'3'733,"0"1"0,0-1 1,0 1-1,0 0 0,0 1 1,1-1-1,-1 1 0,1 0 1,-6 9-1,2 1-158,0 0 0,-8 22 0,7-12-226,1 1 1,1 0 0,2 1 0,0-1 0,2 1-1,0 27 1,3-21-199,1 0-1,2 0 0,1 0 1,2-1-1,16 55 1,70 156 620,-65-179-552,-24-55-203,50 113 278,-39-92-204,36 53-1,-46-77-167,0 0 1,1 0-1,0-1 0,0 0 1,0 0-1,1 0 0,9 6 0,-14-10-9,0-1 0,0 1 0,-1-1 0,1 1 0,0-1 0,0 1 0,0-1 0,0 0 0,-1 1 0,1-1 0,0 0 0,0 0 0,0 0 0,0 1 0,0-1 0,0 0 0,0 0 0,0 0 0,0 0 0,0-1 0,0 1 0,0 0 0,-1 0 0,1-1-1,0 1 1,0 0 0,0-1 0,0 1 0,0-1 0,9-13-814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8018,'0'-1'4264,"0"-5"-2729,-1 3-193,1 4 4437,13 139-3201,-11-34-1909,-3-75-488,1 0 1,2 1-1,10 49 1,-10-73-153,0 5 43,-2-13-77,0 0 0,0 0 0,0 0 0,0 0 0,0 0 0,0 0-1,0 0 1,0 0 0,0 0 0,0 0 0,0 0 0,0 0 0,0 0 0,1 0 0,-1 0 0,0 0 0,0 0 0,0 0 0,0 0-1,0 0 1,0 0 0,0 0 0,0 0 0,0 0 0,0 0 0,0 0 0,0 0 0,0 0 0,0 0 0,0 0 0,0 0 0,0 0 0,0 0-1,0 1 1,0-1 0,0 0 0,0 0 0,0 0 0,0 0 0,0 0 0,0 0 0,0 0 0,0 0 0,0 0 0,0 0 0,0 0-1,0 0 1,2-9-387,-2-16 253,4-30 0,-2 48 136,-1 0 0,1-1-1,0 1 1,0 0 0,1 1-1,0-1 1,0 0-1,1 1 1,0-1 0,0 1-1,0 0 1,1 1 0,-1-1-1,11-8 1,-12 12 22,-1 0 1,1 0-1,-1 0 1,1 0-1,0 1 0,0-1 1,0 1-1,0 0 1,0 0-1,0 0 1,0 0-1,0 0 0,0 1 1,0 0-1,0-1 1,1 1-1,-1 0 1,0 1-1,0-1 0,0 0 1,1 1-1,-1 0 1,0 0-1,0 0 1,3 1-1,-1 1 68,0-1 0,0 1 0,-1 0 0,0 0 0,1 1 0,-1-1 0,0 1 0,-1 0 0,1 0 1,-1 1-1,1-1 0,-1 1 0,0-1 0,2 7 0,0 2 60,0 0 0,-1 1-1,-1-1 1,0 1 0,-1 0 0,0 0 0,-1 0 0,-2 23-1,-1-24-1649,1-11 35,-1-7 1227,2 3 374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8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10474,'13'-4'5233,"-13"8"-960,4 9-2544,2 9-97,-9 13-360,-1 7-328,0 7-447,3 1-145,9 0-168,2-24-48,2 1-64,7 7-16,1-8-112,4-13-304,-3-16-921,-2-6-599,5-14 1072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 8154,'-5'1'4425,"-4"-1"-320,6 0-1465,12 1-607,3 2-209,13 0-688,6-1-192,0 1-447,-3-3-145,-2-1-168,-4-2-8,-1-2-672,1 1-505,-6-2-855,0 2 960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 10778,'-82'-4'4473,"75"6"-2592,6 0-137,5-2-320,-4 0-287,1 0-425,28 2-104,46 6-200,-27-8-72,6 0-136,-2-1-56,-8 0-56,-4-1-192,-19 2-728,-2 3-600,-7 0 807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7:5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10322,'3'1'734,"1"-1"-1,-1 1 0,0 0 1,1-1-1,-1 2 1,0-1-1,1 0 1,-1 1-1,5 2 0,28 21 1089,-23-15-953,23 15 469,28 20 418,-53-37-1486,0 2-1,-1-1 0,12 15 1,-20-21-250,0-1 1,-1 0-1,0 1 1,0 0-1,1-1 1,-1 1-1,-1-1 0,1 1 1,0 0-1,-1 0 1,1-1-1,-1 1 1,0 0-1,0 0 1,0 0-1,0-1 1,-1 5-1,-2 4 17,1 0-1,-2-1 0,-3 12 0,2-10-31,3-6-116,0-1-1,0 0 0,-1 0 1,1 0-1,-1 0 1,-4 4-1,5-7-301,0 0 0,0 0 1,0 0-1,-1 0 0,1 0 0,0 0 1,-5 1-1,4-1-2461,3-2 1174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7 220 8906,'-2'9'1627,"0"0"0,1 0 0,0 1 0,1-1 0,0 11 0,9 45 2411,-8-58-3794,1-1 0,-1 0 0,1 1 0,1-1 0,-1 0 0,1 0 0,0 0 0,5 7 0,-6-11-220,-1-1 1,0 1 0,1-1-1,-1 1 1,0-1-1,1 1 1,0-1-1,-1 0 1,1 0 0,0 0-1,0 0 1,-1 0-1,1 0 1,0 0-1,0-1 1,0 1 0,0-1-1,0 1 1,0-1-1,0 0 1,0 0-1,0 0 1,0 0 0,0 0-1,0 0 1,0-1-1,0 1 1,0 0-1,0-1 1,0 0 0,2 0-1,2-2-11,-1-1 0,0 1 0,0-1 0,0 1 0,0-1 0,-1-1 0,1 1 0,-1-1 0,0 1 0,0-1 0,2-6 0,7-10-4,14-31 1,-9 5-301,-9 15-5098,-6 28 1243,2-1 1760</inkml:trace>
  <inkml:trace contextRef="#ctx0" brushRef="#br0" timeOffset="1">341 0 9490,'24'14'4881,"-12"-1"-1016,6 11-2041,-2 1-47,3 10-457,2 3-272,-1 0-336,-8 2-104,-9 1-167,-6 7-89,-10 1-104,2 1-72,-10-7-264,4-7-360,6-15-913,-4-9 1809,18-16-672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0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11747,'-13'12'5049,"-4"2"-2521,-3 5-663,1 12-337,-1 7-328,7 5-504,4 2-192,9 2-288,5-2-80,10-3-80,5 0-16,4-6-136,2-3-264,6-10-792,7-8 8,-1-22 560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0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52 9882,'-6'-1'974,"-1"1"796,0-1-1,-10 2 1,14-1-1318,1 0 1,0 1 0,-1-1 0,1 1-1,0 0 1,0 0 0,0 0 0,-1 0 0,1 0-1,0 0 1,-3 3 0,-12 10 1156,-20 18-44,33-29-1451,1 1-1,-1 0 1,1 0 0,0 1 0,0-1-1,-4 9 1,6-11-89,1-1 1,-1 1-1,1 0 0,0 0 1,-1-1-1,1 1 0,0 0 1,0-1-1,0 1 0,0 0 1,0 0-1,1-1 0,-1 1 1,0 0-1,1-1 0,-1 1 1,1 0-1,0-1 0,-1 1 1,1-1-1,0 1 0,0-1 1,2 3-1,1 1 9,1 0 0,0 0 1,0-1-1,8 6 0,-9-7-17,22 15 67,-9-6 80,24 21 0,-37-29-66,0 0-1,0 0 1,-1 1 0,1-1-1,-1 1 1,0 0-1,0 0 1,-1 0 0,1 0-1,2 8 1,-5-12-69,0 1 0,1-1-1,-1 1 1,0-1 0,0 1 0,0-1 0,0 1 0,0-1-1,-1 1 1,1-1 0,0 1 0,-1-1 0,1 1-1,-1-1 1,1 1 0,-2 1 0,0 0 11,1-1-1,-1 0 1,0 1 0,0-1 0,0 0 0,-1 0-1,-4 3 1,1-1-134,0 0 0,-1-1-1,0 1 1,0-2 0,-12 5 0,14-6-290,0 0 1,-1 0 0,1 0-1,0-1 1,0 0 0,-10-1-1,14 1 249,0 1 0,1-1 0,-1 0-1,0 0 1,0-1 0,0 1-1,1 0 1,-1 0 0,0 0 0,0 0-1,1-1 1,-1 1 0,0 0 0,1-1-1,-1 1 1,0 0 0,1-1-1,-1 1 1,1-1 0,-1 1 0,0-1-1,1 1 1,-1-1 0,1 0 0,0 1-1,-1-1 1,1 0 0,-1 1-1,1-1 1,0 0 0,0 1 0,-1-1-1,1 0 1,0 0 0,0 1-1,0-1 1,0 0 0,0-1 0,-2-18-1547</inkml:trace>
  <inkml:trace contextRef="#ctx0" brushRef="#br0" timeOffset="1">208 1 10754,'9'-1'4889,"15"5"-2032,-1 0-537,6 16-351,1 8-353,-6 9-512,0 8-183,-9 3-297,-6-1-128,-9-2-192,-2-2-96,-9-3-120,-2-6-248,-1-7-864,0-6-433,2-9-743,4-5 1200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01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96 14099,'-2'-1'5553,"1"-1"-3744,0-4-217,3-2-448,8-3-248,17 1-424,36-34-151,-34 34-193,1 6 24,0 4-649,-2 0-503,0 4-1000,-3 4 1064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0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10002,'2'4'6756,"-2"12"-4902,0-8-858,2 175 4198,5 124-3413,-6-283-1718,0-11-21,0 24 0,2-58-237,2 0 1,0 0 0,2 1-1,0 0 1,1 0 0,15-26-1,-17 36 174,0 0-1,1 0 0,9-11 0,-13 18 33,0 0-1,0 0 1,0 0-1,0 1 0,0-1 1,0 1-1,1 0 0,-1 0 1,1 0-1,-1 0 1,1 1-1,7-3 0,-10 4 16,1 0-1,-1 0 0,1 0 0,-1 0 0,0 0 0,1 0 0,-1 0 0,0 1 0,1-1 1,-1 1-1,0-1 0,1 1 0,-1-1 0,0 1 0,1 0 0,-1-1 0,0 1 1,0 0-1,0 0 0,0 0 0,0 0 0,0 0 0,0 0 0,0 0 0,0 0 0,-1 0 1,2 3-1,2 3 159,-1-1 0,0 2 0,3 13 0,-5-18-133,2 8 118,-1 1 0,0-1 0,-1 1 0,0-1-1,-2 13 1,-6 57 497,6-80-708,1 0-1,0 0 0,0 0 0,-1 0 1,1 0-1,0 0 0,0 0 1,0 0-1,0 0 0,1 0 0,-1 0 1,0 0-1,0 0 0,1 0 0,-1 0 1,0 0-1,1 0 0,-1 0 0,1 0 1,0 1-1,0-2-66,-1 0 0,0 0 0,1 0-1,-1 0 1,0 0 0,0 0 0,1 0 0,-1 0 0,0 0 0,0 0 0,1 0-1,-1 0 1,0 0 0,0-1 0,1 1 0,-1 0 0,0 0 0,0 0 0,1-1-1,-1 1 1,0 0 0,0 0 0,0 0 0,1-1 0,-1 1 0,0 0 0,0 0-1,0-1 1,0 1 0,0-1 0,1 1-237,7-11-3001,10-4 1569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0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49 10810,'-46'-37'4561,"42"28"-2488,2 6-193,8 6-432,6 0-231,13 6-441,8 0-128,1-2-216,4-3-104,-3 4-184,-5-8-48,8 0-40,-3 0-168,-3-6-600,-5 5-384,-22 2-1041,-2 1-663,0-1 1800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0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7642,'5'0'1757,"0"0"1,0 1-1,0 0 1,9 2-1,2 3-213,18 9 1,-1 0-611,-18-10-658,0 0 208,26 14 0,-38-18-424,0 1-1,0 0 1,-1 0 0,1-1-1,0 2 1,-1-1-1,0 0 1,1 0 0,-1 1-1,0-1 1,0 1 0,0 0-1,-1-1 1,1 1 0,1 4-1,-3-5-36,1 1-1,-1-1 1,0 0 0,0 1-1,0-1 1,0 1 0,0-1-1,-1 0 1,1 1-1,-1-1 1,1 1 0,-1-1-1,0 0 1,0 0 0,0 1-1,0-1 1,-2 2-1,-1 3-115,-2 0 0,1 0 0,-8 8 0,4-6-1122,0-1 0,0 1 0,-17 10 0,12-8-1497,13-10 2565,1 0 0,-1 0 0,1 0 1,-1 0-1,1 0 0,-1 0 1,1 0-1,0 0 0,-1 2 1,1-3 143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98 6473,'37'0'3014,"-35"0"-2704,0 0 0,-1 0 0,1-1 0,0 1 0,0-1 0,-1 1 0,1-1 0,0 0 0,-1 0 0,1 1 0,-1-1 0,1 0 0,-1 0 0,0-1 0,1 1 0,-1 0 0,0 0 0,0-1 0,1 1 0,-1-1 0,0 1 0,-1-1 0,1 1 0,0-1 0,1-3 0,-1 3-139,-1 0 0,1 0-1,-1 0 1,0 0 0,1 0 0,-1-1-1,0 1 1,0 0 0,0 0-1,-1 0 1,1 0 0,0 0 0,-1 0-1,1-1 1,-1 1 0,0 0 0,0 0-1,-1-2 1,0 1-53,1 1 0,-1 0 0,0 1 0,0-1 0,0 0 0,0 0 0,0 1 0,0-1 0,0 1 0,0 0 0,-1 0 0,1 0 0,0 0 0,-1 0 0,-2-1 0,1 2-23,0-1 0,0 1 1,0 0-1,0 0 0,0 0 0,0 0 0,0 1 0,0-1 0,-4 2 1,-1 1-22,1 1 1,-1-1 0,1 1 0,0 1 0,0-1 0,0 1-1,-13 12 1,17-14-71,0 0 0,1 1 0,-1 0 0,1 0 0,0 0 0,0 0 0,1 0 0,-1 1 0,1-1 0,0 1 0,0 0 0,0-1 0,1 1 0,-2 8 0,2-8 0,1-1 1,0 1-1,0 0 0,1 0 0,0-1 0,-1 1 0,1 0 1,1-1-1,-1 1 0,1 0 0,0-1 0,0 0 0,0 1 1,0-1-1,5 6 0,0-1 10,1 0 0,0-1 0,0 0 0,0-1 0,1 1 0,0-2 0,18 12-1,6-2 264,37 15 0,-65-29-219,2 0 63,-5-1-58,-1-1-1,1 1 1,0 0 0,0-1 0,-1 1 0,1 0 0,-1 0-1,1 0 1,2 3 0,-4-4-51,0 0 0,0 0 0,0 0 0,0 0 0,0 0 0,0 0 0,0 0 0,0 0 0,0 1 0,1-1 0,-1 0 0,0 0 0,0 0 0,0 0 0,0 0 0,0 0 0,0 1 0,0-1 0,0 0 0,0 0 0,0 0 0,0 0 0,0 0 0,0 0 0,0 1 0,0-1-1,0 0 1,-1 0 0,1 0 0,0 0 0,0 0 0,0 0 0,0 0 0,0 1 0,0-1 0,0 0 0,0 0 0,0 0 0,0 0 0,0 0 0,-1 0 0,1 0 0,0 0 0,0 0 0,0 0 0,0 0 0,0 0 0,0 1 0,0-1 0,-1 0 0,1 0 0,-8 2 229,7-1-178,-27 3 259,0 0 0,-1-1 1,-53-3-1,39-1-285,34 1-61,6 1-53,-1-1-1,1 0 0,0 0 0,-1-1 0,1 1 0,-1-1 1,1 1-1,0-1 0,-4-1 0,7 1 15,-1 1 1,1 0-1,-1-1 0,1 1 1,-1 0-1,1-1 0,0 1 1,-1 0-1,1-1 0,0 1 1,-1-1-1,1 1 0,0-1 1,-1 1-1,1-1 0,0 1 1,0-1-1,0 1 0,-1-1 1,1 1-1,0-1 0,0 1 0,0-1 1,0 1-1,0-1 0,0 1 1,0-1-1,0 0 0,0 1 1,0-1-1,1 1 0,-1-1 1,0 1-1,0-1 0,0 1 1,1-1-1,-1 1 0,0-1 1,0 1-1,1-1 0,2-4-497,0 1 0,0 0 1,6-6-1,-6 7 295,25-27-863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14 6369,'-13'-5'3300,"-10"-3"2917,22 8-5933,-1 0 1,1-1-1,0 1 0,-1 0 1,1 0-1,0 0 0,-1 0 1,1 0-1,0 1 0,-1-1 1,1 0-1,0 1 0,0-1 1,-3 2-1,0 0-8,1 1 0,0 0 0,0 1 0,0-1 0,0 0 0,0 1-1,1 0 1,-1 0 0,1-1 0,-3 9 0,-2 4 278,-5 22-1,8-22-393,1-1 1,1 1-1,0 0 0,1 0 0,1-1 0,0 1 0,1 0 1,6 28-1,-5-32-112,1 0 1,1 0 0,0 0-1,0-1 1,1 1-1,8 11 1,-11-19-117,1 1-1,0-1 1,0 0-1,0 0 1,1 0 0,-1-1-1,1 1 1,0-1-1,0 0 1,0 0 0,1 0-1,-1-1 1,1 1 0,0-1-1,-1 0 1,1 0-1,7 1 1,-5-2 29,1 0 0,-1-1 1,0 0-1,1 0 0,-1-1 0,0 0 0,0 0 0,11-3 1,22-13 332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0 12395,'-40'4'7175,"0"4"-4030,-36 19-857,72-24-2184,-1-1 1,0 0 0,1 1 0,-1 0-1,1 0 1,0 0 0,0 1 0,-6 5 0,9-7-82,0-1 1,-1 1 0,1-1 0,0 1-1,0-1 1,0 1 0,0 0 0,0 0-1,0 0 1,1 0 0,-1-1 0,0 1 0,1 0-1,0 0 1,-1 0 0,1 0 0,0 0-1,0 0 1,0 0 0,0 0 0,1 0-1,-1 0 1,0 0 0,1 0 0,0 0 0,-1 0-1,1 0 1,0 0 0,0-1 0,0 1-1,0 0 1,1 2 0,2 0-5,0 0-1,0 1 1,0-1 0,0-1-1,1 1 1,0-1-1,-1 1 1,1-1 0,0-1-1,7 4 1,68 19 131,-59-20 18,-1 2 0,39 16 1,-56-21-111,1 0 0,0 0 0,-1 0 0,0 1 0,0-1 0,0 1 0,5 5 0,-7-7-40,-1 0 1,1 0-1,0 0 0,-1 0 0,1 0 1,-1 0-1,1 0 0,-1 0 0,0 0 1,1 0-1,-1 0 0,0 0 0,0 0 1,0 0-1,0 0 0,0 0 0,0 0 1,0 1-1,0-1 0,0 0 0,0 0 1,-1 0-1,1 0 0,0 0 0,-1 0 1,1 0-1,-1 0 0,1 0 0,-1 0 1,1 0-1,-2 1 0,-1 1 10,1-1-1,-1 0 0,0 1 1,0-1-1,0 0 0,0-1 1,0 1-1,0 0 1,0-1-1,-1 0 0,1 0 1,-1 0-1,1 0 0,-7 1 1,-6-1-403,1 0 0,-17-1 0,29 0 242,-1 0-193,-1 0-1,0 0 0,0-1 1,0 0-1,1 0 1,-1 0-1,0 0 0,1-1 1,-7-3-1,-8-7-833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9930,'24'7'4977,"4"3"-1824,-2 10-865,1 1-119,1 13-633,-4 0-280,-8 13-439,-2 3-185,-11 0-288,-3-4-104,-13-6-256,-5-1-376,-4-9-833,-2-2-447,4-10 920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5:5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17796,'5'-1'6073,"-5"0"-5713,-3-3-336,2 2-600,0 1 2576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 10562,'-13'-3'4171,"1"0"-753,11 2-2097,6 2-334,35 5 169,0-3 0,49-1 1,46 3-273,-124-2-719,-11-3-190,1 0-1,-1 0 1,0 0-1,0 0 1,0 0-1,0 0 1,1 0 0,-1 0-1,0 0 1,0 0-1,0 1 1,0-1-1,0 0 1,0 0 0,1 0-1,-1 0 1,0 0-1,0 1 1,0-1-1,0 0 1,0 0 0,0 0-1,0 0 1,0 1-1,0-1 1,0 0-1,0 1 1,0 0-122,-1 0 0,1 0 0,-1 0 0,0-1 0,1 1 1,-1 0-1,0 0 0,0 0 0,0 0 0,1-1 0,-2 2 0,-5 4 156,-3 4-315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7930,'-1'0'162,"1"0"0,0 0 0,0 0 0,-1-1 1,1 1-1,0 0 0,0 0 0,-1 0 0,1 0 1,0 0-1,0 0 0,0 1 0,-1-1 0,1 0 0,0 0 1,0 0-1,-1 0 0,1 0 0,0 0 0,0 0 0,-1 0 1,1 1-1,0-1 0,0 0 0,0 0 0,0 0 1,-1 0-1,1 1 0,0-1 0,0 0 0,0 0 0,0 0 1,0 1-1,-1-1 0,1 0 0,0 0 0,0 0 1,0 1-1,0-1 0,0 0 0,0 0 0,0 1 0,0-1 1,0 0-1,0 1 0,2 16 1001,0-5 49,7 126 2629,-16 48-1637,7-148-1854,1 0 0,10 68 0,-10-71-226,-2-47-228,1 0 1,0 1-1,1-1 0,0 0 1,1 1-1,0-1 1,0 1-1,2-1 0,-1 1 1,1 0-1,1 1 0,0-1 1,1 1-1,0 0 1,0 0-1,11-13 0,-15 21 118,0 0-1,0 0 0,0 0 1,0 1-1,0-1 1,1 0-1,-1 1 0,0-1 1,1 1-1,0 0 0,-1 0 1,1 0-1,-1 0 1,1 0-1,0 1 0,0-1 1,0 1-1,-1 0 0,1-1 1,0 1-1,0 1 1,0-1-1,-1 0 0,1 1 1,0-1-1,0 1 1,-1 0-1,1 0 0,-1 0 1,1 0-1,3 3 0,-1-1 81,0 0 0,-1 0 0,0 1 0,0-1 0,0 1 0,0 0 0,0 0 0,-1 1 0,0-1 0,0 1 0,0-1 0,0 1 0,-1 0 0,0 0 0,0 1 0,2 7 0,0 5 240,-1 1 0,-1 0 0,-1 28 0,1-2-384,-2-45-10,0 1 1,0-1 0,0 0-1,0 1 1,0-1 0,0 0-1,0 1 1,0-1 0,0 0-1,0 1 1,0-1 0,1 0 0,-1 1-1,0-1 1,0 0 0,0 1-1,0-1 1,1 0 0,-1 0-1,0 1 1,0-1 0,1 0-1,-1 1 1,1-1-64,-1-1 0,1 1-1,-1 0 1,1 0 0,-1 0 0,0 0-1,1-1 1,-1 1 0,1 0 0,-1 0-1,0-1 1,1 1 0,-1 0 0,0-1 0,1 1-1,-1 0 1,0-1 0,1 1 0,-1 0-1,0-2 1,10-12-914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11602,'6'-3'4906,"-4"10"-2650,0 5-280,-6 13-311,0 6-329,4 17-520,-4 4-160,5 5-288,2 1-79,5-12-129,-2-22-32,1 1-64,7 4-16,6 0-240,0-15-321,4-17-1047,6-9-480,2-16 1176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9738,'-12'6'4481,"1"-2"-1560,7-1-713,8 0-471,4-2-393,-8-2-688,0 1-224,16-2-192,1 1-56,42-4-112,-40 3-16,3 1-208,5 0-456,-2-2-840,8-1 888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8010,'-10'4'5241,"8"-3"-4740,-1 0 0,0 0-1,0 0 1,1 0 0,-1 1-1,0-1 1,1 1 0,-1 0-1,1 0 1,-4 4 0,0 1-200,1 1 0,-1-1-1,2 1 1,-1 1 0,1-1 0,1 0 0,0 1 0,0 0 0,-2 11 0,1-3-77,2 0 1,0 0-1,1 0 1,1 19-1,1-15 22,2 0 0,8 37 0,-7-45-175,0 0-1,1 0 1,0-1 0,1 0 0,11 18 0,-14-25-84,0-1 0,1 1 0,0-1-1,0 0 1,0 0 0,0-1 0,1 1 0,-1-1-1,1 0 1,0 0 0,0 0 0,0-1 0,7 3 0,-7-4-161,-1 0 0,1 0 0,0 0 1,-1 0-1,1-1 0,0 0 0,-1 0 1,1 0-1,0-1 0,0 1 1,-1-1-1,1 0 0,-1-1 0,1 1 1,-1-1-1,6-2 0,-3 0-135,-1-1 0,9-6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9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12019,'-1'21'5049,"-3"15"-2929,1 4-280,-1 5-519,-1 6-329,5 0-464,0-2-136,10-7-232,4-4-64,10-14-240,0-8-288,-2-14-968,4-3 64,-4-15 679</inkml:trace>
  <inkml:trace contextRef="#ctx0" brushRef="#br0" timeOffset="1">25 157 11162,'-16'-13'4793,"12"6"-2472,0 0-337,10 7-335,8 2-385,2-1-576,6-1-168,7-1-256,1-1-80,7-6-48,-1 3-376,-6 1-1064,-3-4 3248,-11 10-1888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39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6473,'0'0'3777,"0"0"696,0 0-2232,23 20-257,39 38 80,-26-20-479,-4 0-273,-1 7-440,-4 3-136,-15 2-239,-7 1-105,-13 0-184,-8-3-184,-5-8-632,-3-4-417,-3-16-1015,-4-11-289,4-21 1457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 8802,'-28'-3'3985,"12"5"-1521,4-6-351,10 5-481,2 0-224,13 2-535,11 4-217,17-3-232,4-6-64,6 4-160,-2-4-56,-2 2-48,-1 3-144,-11-3-928,-5 0-521,-15 7 833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10058,'1'3'779,"1"0"0,-1 0 0,1 0 0,0-1 0,0 1 0,0 0 0,3 2 0,0-1-46,0 1-1,0-1 1,6 3 0,5 2 371,25 11 1,-28-15-741,1 2 1,-1 0-1,-1 0 0,20 16 1,-30-22-325,-1 0 0,1 1 0,-1-1 1,1 1-1,-1 0 0,0-1 0,0 1 0,1 0 1,-1 0-1,0 0 0,-1 0 0,1 0 1,0 0-1,-1 0 0,1 0 0,-1 0 0,1 3 1,-1-2-6,0 0 1,-1 0 0,1 0 0,-1-1 0,0 1 0,1 0-1,-1 0 1,0-1 0,-1 1 0,1-1 0,-3 5-1,-1 0-6,-1 1-1,-1-1 0,1 0 1,-1-1-1,0 0 1,-15 10-1,12-10-338,-21 9 1,19-9-1391,-14 8 1,19-8-356,6 0 952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 7498,'-46'-14'4000,"37"17"-1167,5 0-736,3-1-129,6 4-640,-5-6-328,4 0-431,25 5-137,42-1-200,-32-7-56,-2 1-80,-1 0-32,-8 2-320,-7 4-400,-13 2-1145,-8-2-2656,-16 6 2953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74 8394,'-28'-37'3347,"26"35"-2854,0-1-1,1 1 1,-1-1-1,1 0 1,0 0-1,-1-3 1,-3-4 1472,4 5-453,5 11 292,4 22-867,-1-2-654,1 8 29,-1-1 1,4 62 0,-5 7 193,28 139 1,-31-228-474,0 3 11,0-1 0,-1 0 0,-1 1 0,0 0 0,-1 19 0,-2-30-24,0-6-21,0-7-26,0-6 0,1-1 1,1 1-1,1 0 0,0-1 0,0 1 0,2 0 0,0 0 0,6-18 0,-6 24 23,0 0 0,1 1 0,0-1 0,1 1 0,0 0-1,0 0 1,0 0 0,1 1 0,7-7 0,-9 10 5,0 0-1,0 0 1,0 1-1,0-1 1,0 1 0,0 0-1,1 0 1,-1 1-1,1-1 1,0 1-1,-1 0 1,1 0-1,0 0 1,-1 1-1,1 0 1,0 0 0,7 0-1,-5 1 12,1 1 0,-1-1 1,1 1-1,-1 1 0,0-1 0,0 1 0,0 0 1,0 1-1,0 0 0,-1 0 0,7 5 0,-9-5 6,0-1 0,0 2 0,0-1 0,-1 0-1,1 1 1,-1-1 0,0 1 0,0 0-1,-1 0 1,1 0 0,-1 1 0,-1-1 0,1 0-1,-1 1 1,2 8 0,-2-5 47,0 1 0,-1-1 0,0 0-1,-1 0 1,0 1 0,0-1 0,-5 17 0,4-21-31,0 0-1,1-1 1,-2 1-1,1-1 1,0 1-1,-1-1 1,0 0-1,0 0 1,0 0 0,-1 0-1,1-1 1,-1 1-1,0-1 1,0 0-1,0 0 1,-6 3-1,0-1 9,0-1 0,-1-1-1,1 0 1,-1 0 0,0-1-1,-21 1 1,-66-2 2,91-2-60,-8-1-272,15 2 268,-1 0 1,1 0-1,0 0 0,0 0 1,0-1-1,0 1 1,0 0-1,0 0 1,0 0-1,-1 0 0,1 0 1,0 0-1,0 0 1,0 0-1,0-1 0,0 1 1,0 0-1,0 0 1,0 0-1,0 0 0,0 0 1,0-1-1,0 1 1,0 0-1,0 0 0,0 0 1,0 0-1,0 0 1,0-1-1,0 1 0,0 0 1,0 0-1,0 0 1,0 0-1,0 0 1,0-1-1,0 1 0,0 0 1,0 0-1,0 0 1,0 0-1,0-1 0,3-1-330,-1 0 0,1 0-1,-1 0 1,1 0 0,5-3-1,0 0-144,22-17-406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10394,'1'10'4505,"2"3"-2008,1 8-593,-4 10-264,0 5-295,0 4-609,-3 1-200,2-1-248,1-3-112,1-9-152,3-5-248,3-7-856,2-3-617,4-8 969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10298,'1'6'4916,"3"2"-2462,2 3-1098,-3 2-648,0 0 0,-1 0-1,0 1 1,-1-1 0,-1 18 0,-8 69 598,1-36-755,5 54-112,1-36-276,1-81-161,0 2 3,0-1 0,0 1 1,-1 0-1,1 0 1,-1-1-1,1 1 0,-3 4 1,25-82-977,-12 37 739,-6 20 180,1 1-1,0-1 1,15-30 0,-19 46 67,0 0 0,0 1 1,0-1-1,1 0 0,-1 0 1,0 1-1,1-1 1,0 1-1,-1-1 0,1 1 1,0 0-1,0-1 1,0 1-1,-1 0 0,1 0 1,3 0-1,-4 0 12,0 1-1,1 0 0,-1 0 1,1 0-1,-1 0 1,0 0-1,1 0 0,-1 0 1,1 1-1,-1-1 1,0 0-1,1 1 0,-1-1 1,0 1-1,1 0 1,-1-1-1,0 1 0,0 0 1,0 0-1,0-1 1,0 1-1,1 0 1,-2 0-1,1 0 0,2 2 1,2 5 139,0 0 1,0 0-1,0 1 1,-1-1-1,0 1 1,3 12-1,13 57 774,-20-78-938,4 21 156,5 20 141,-8-37-419,0-1 0,1 1 0,-1-1 0,1 1 0,-1-1 0,1 0 0,0 1 0,3 2 0,-4-5 0,0 0 0,0 0 0,0-1-1,0 1 1,0-1 0,0 1 0,0 0 0,0-1 0,0 0-1,0 1 1,0-1 0,0 0 0,1 0 0,-1 1 0,0-1-1,0 0 1,0 0 0,0 0 0,3-1 0,7-3-571</inkml:trace>
  <inkml:trace contextRef="#ctx0" brushRef="#br0" timeOffset="1">561 393 12395,'-6'-3'2179,"0"0"1,0 1 0,-12-4 0,11 5-1525,0-1 1,0 2-1,0-1 1,-8 1-1,12 0-599,0 0 0,-1 0 0,1 0-1,0 1 1,-1-1 0,1 1 0,0 0 0,0 0-1,0 0 1,0 0 0,0 1 0,0-1 0,0 1-1,0 0 1,1 0 0,-1 0 0,1 0 0,-1 0 0,1 0-1,0 1 1,0-1 0,-3 5 0,4-5-43,0 1-1,0-1 1,0 1 0,1 0 0,-1-1-1,1 1 1,-1 0 0,1-1-1,0 1 1,0 0 0,0-1 0,0 1-1,1 0 1,-1 0 0,1-1 0,0 1-1,1 3 1,1 1 8,0 0-1,0-1 1,1 1-1,0-1 0,5 8 1,20 16 180,0 1 234,-26-28-344,0 0 0,-1 1 0,0 0 0,0-1-1,0 1 1,0 0 0,1 4 0,-2-6-42,-1-1 1,1 1-1,-1-1 1,0 1-1,0-1 1,0 1-1,0-1 1,0 1-1,0 0 1,0-1-1,0 1 1,-1-1-1,1 1 1,-1-1-1,1 1 1,-1-1-1,1 0 1,-1 1-1,-1 1 1,0-1-5,1 0 0,-1 0 0,0 0 0,0-1 0,0 1 0,0 0 0,0-1 0,-1 0 0,1 1 0,-4 0 0,-2 1-33,0 0 0,0-1 0,0-1 0,0 1-1,0-1 1,-10 0 0,7-1-174,-1 0-264,-1 0 0,-15-3 0,25 2 134,0 1-1,0-1 1,0 0-1,0 0 1,0 0-1,0 0 1,0-1-1,0 1 1,0-1 0,1 0-1,-1 0 1,1 0-1,-5-4 1,6 5 135,1 0 0,-1 0 1,0 0-1,0 0 0,1 0 0,-1 0 1,1 0-1,-1 0 0,1 0 1,-1 0-1,1-1 0,0 1 1,-1-1-1,1-2-72,0 0 0,1-1 0,-1 1-1,2-4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13451,'-4'10'5345,"-9"12"-3409,-6 10-311,-9 10-201,0 6-296,10 4-464,4-1-159,16 3-249,7 2-64,12-8-104,13-4-16,-1-15-72,-3-6-288,0-10-865,-6-5-551,9-13 944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8922,'-17'26'4945,"11"-1"-264,1 5-2136,0 14-1041,1 2-168,-3 1-536,4 5-208,11-2-288,0-5-95,11-9-129,4-8-104,-2-14-513,4-8-415,-1-13-1048,0-8 680,-7-6 647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12 250 11955,'-8'-1'5473,"4"1"-2649,8 4-1071,6-1-241,2-3-664,9 0-232,11-7-336,5-1-96,12 3-272,-3-3-440,-8 2 2337,-2 2-1537</inkml:trace>
  <inkml:trace contextRef="#ctx0" brushRef="#br0" timeOffset="0.99">368 0 11482,'14'12'5226,"5"3"-2258,10 11-1255,2 8-57,2 7-384,-5 4-176,-10 7-335,0 1-97,-13 7-232,0-1-112,-10-6-128,-12-1-96,-7-14-768,-9-6-456,-2-14-1089,0-10 2585,-1-14-568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64 255 9754,'-58'-40'4273,"53"40"-1977,6 0-535,11 4-361,7 0-112,10 0-335,3-1-177,4-3-360,4-3-128,5 0-152,1 0-32,-2 1-40,-9 0-48,-6 0-640,-2 1-488,-9-2-889,-3 1 1073</inkml:trace>
  <inkml:trace contextRef="#ctx0" brushRef="#br0" timeOffset="1">257 1 11586,'9'13'1719,"0"-1"0,0 0-1,1-1 1,14 13-1,48 36 239,-21-20-839,-46-35-1008,1 0 0,0 1 0,-1 0 0,0 0 0,-1 0 0,1 0 0,5 11 0,-9-15-108,0 0-1,-1-1 0,1 1 0,0 0 0,-1 0 1,1 0-1,-1 0 0,0 0 0,0 0 1,1 0-1,-1 0 0,0 0 0,-1 0 0,1 0 1,0 0-1,-1 0 0,1 0 0,-1 0 1,1 0-1,-1-1 0,0 1 0,0 0 0,0 0 1,0-1-1,0 1 0,0 0 0,0-1 1,-1 1-1,1-1 0,-1 0 0,1 1 0,-1-1 1,-2 2-1,-23 12-1012,21-12 226,0 0-1,0 0 1,1 0-1,-1 1 1,-8 8-1,0 5-398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6545,'1'-1'296,"0"1"-1,-1 0 1,1 0-1,0 0 0,0 0 1,0 0-1,0 0 0,-1 1 1,1-1-1,0 0 0,0 0 1,0 1-1,-1-1 1,1 0-1,0 1 0,0-1 1,0 1-1,15 9 659,-13-7-431,10 6 394,0 2 0,-1 0 0,19 21 0,28 43 919,-54-68-1704,19 26 343,-1 0 1,-2 2-1,-2 1 1,-1 1-1,-1 0 1,19 67-1,-24-57-227,-2 0 0,-2 0 0,-2 1 0,0 60-1,-13 36 118,4-116-289,-2 0-1,-1 0 1,-10 29-1,8-32-27,-1 0 0,-2 0-1,-23 41 1,18-42-507,0-1 0,-1-1 1,-29 30-1,26-36 1199,5-7-512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4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47 9554,'-51'-7'4121,"47"7"-1921,1 0-559,9 1-345,-6-1-144,1 0-432,30 2-135,40-6-281,-29-6-88,-2 0-112,-2-1-32,-1 7-264,-6 0-512,-12 4 503,-13 3-87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8170,'-9'13'3785,"12"-13"-1185,3 3-551,13-3-321,4-2-136,7 2-544,6 0-215,-1-1-353,1 1-136,-7 3-192,0 1-8,-6-2-968,-11 0-329,5-4 665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12 10218,'-8'-12'4329,"12"12"-1976,4 7-601,-4 6-88,4 10-199,0 13-473,-2-2-184,0 11-296,2-1-120,-1-6-192,-2 3-64,-2-9-488,-2-3-528,-1-9-1232,0-5-569,2-7 1569</inkml:trace>
  <inkml:trace contextRef="#ctx0" brushRef="#br0" timeOffset="1">10 419 10986,'-10'8'4345,"16"-2"-2680,8 0-337,17 2-80,10 0-168,12-1-343,6-6-137,14-1-248,7-4-80,10-1-128,4-1-48,-11 4-48,-12-2-8,-26 5-176,-8 0-408,-22 2-769,-4 2 809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8490,'0'0'308,"-1"0"0,1 0 0,-1 0 1,1 1-1,-1-1 0,1 0 0,-1 0 0,1 0 1,-1 0-1,0 0 0,1 0 0,-1 0 1,1-1-1,-1 1 0,1 0 0,-1 0 0,1 0 1,-1 0-1,1-1 0,-1 1 0,1 0 0,-1 0 1,1-1-1,-1 1 0,1 0 0,-1-1 0,1 0 1,-2 1 4816,36 7-4420,60 5 1,-46-10-538,81-8 1,-16 0-32,-95 6-238,-12-1-214,0 1 1,0 0 0,0 1-1,0-1 1,0 1 0,11 3 0,-17-4-454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11186,'30'0'4727,"-8"-1"-2827,1 1 1,32 5-1,-48-3-1810,0-1 1,0 1-1,0 0 0,0 1 0,0 0 1,-1 0-1,1 0 0,-1 1 0,0 0 0,0 0 1,9 9-1,-13-11-73,0-1 0,0 1 0,-1 0 0,1 0 0,-1 0 0,0 0 0,0 1 0,1-1 0,-1 0 0,-1 0 0,1 1 0,0-1 0,0 1 0,-1-1 0,0 0 0,1 1 0,-1-1 1,0 1-1,0-1 0,0 1 0,-1-1 0,1 1 0,0-1 0,-1 0 0,0 1 0,1-1 0,-1 1 0,-2 1 0,1 1-3,0-1 0,-1 0 0,1 0 0,-1 0 0,0-1 0,-1 1 0,1 0 0,-1-1 0,1 0 0,-1 0 1,0 0-1,0-1 0,-6 4 0,1-3 18,0 0 1,0-1-1,-19 3 0,27-5-8,54-1 7,98 4 58,-149-3-285,1 0-1,0 1 1,-1-1-1,1-1 1,0 1-1,-1 0 1,1-1-1,3-1 1,5-3-444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10122,'4'4'1215,"0"0"0,0 1 0,0 0 0,0 0-1,-1 0 1,0 1 0,0-1 0,4 12 0,-4-10-944,-1 0 1,0-1 0,0 1-1,-1 0 1,0 0-1,0 0 1,-1 0 0,1 0-1,-2 0 1,1 0-1,-1 0 1,-3 13 0,-5-2-80,9-18-190,0 0 1,0 1-1,-1-1 1,1 0-1,0 1 1,0-1 0,-1 0-1,1 0 1,0 1-1,-1-1 1,1 0 0,0 0-1,-1 0 1,1 1-1,0-1 1,-1 0 0,1 0-1,-1 0 1,1 0-5,0 0 1,-1 0 0,1 0-1,0 0 1,-1-1 0,1 1-1,0 0 1,0 0-1,-1 0 1,1-1 0,0 1-1,0 0 1,0 0 0,-1-1-1,1 1 1,0 0-1,0-1 1,0 1 0,0 0-1,0 0 1,-1-1 0,1 1-1,0 0 1,0-1-1,0 1 1,0-1 0,-1-3-33,0-1 1,0 0 0,1 1 0,-1-1-1,1 0 1,0 1 0,1-1-1,-1 0 1,1 1 0,0-1 0,0 1-1,0-1 1,1 1 0,-1-1-1,1 1 1,0 0 0,0 0 0,1 0-1,-1 0 1,1 0 0,3-4-1,-1 3 26,-1 1 0,1-1 0,0 1 0,0 0 0,0 0 0,0 0 0,1 1-1,0 0 1,11-5 0,-15 7 21,1 0 0,0 1 0,0-1 0,-1 1 0,1-1 0,0 1 0,0 0 0,0 0 0,0 0 0,-1 0 0,1 0 0,0 1 0,0 0 0,0-1 0,-1 1 0,1 0 0,0 0 0,-1 0 0,1 1 0,-1-1 0,1 1 0,-1-1 0,0 1 0,4 4 1,-3-4 33,-1 1 1,0 0 0,0 0 0,0 0 0,-1 0 0,1 0 0,-1 0 0,2 4 0,6 28 499,-8-31-477,0 3 49,0-1 1,-1 1 0,1-1 0,-1 0-1,0 1 1,-1-1 0,-1 8-1,2-13-110,0 0 0,-1 0 0,1-1 0,0 1 0,0 0 0,-1-1 0,1 1 0,0 0 0,-1-1 0,1 1 0,-1 0 0,1-1 0,-1 1 0,1-1 0,-2 1 0,-1-1 9,2-6-30,4-8-200,0 0 0,2 0 0,-1 0-1,2 0 1,13-24 0,-16 33 197,0 0-1,0 1 1,0 0-1,0-1 1,1 1-1,0 0 1,6-5-1,-8 7 33,1 1 0,-1-1 0,0 1 0,1 0 0,-1 0-1,1 0 1,-1 0 0,1 1 0,0-1 0,-1 1-1,1-1 1,0 1 0,-1 0 0,1 0 0,0 0-1,-1 0 1,4 1 0,-4 0 20,0-1-1,0 1 1,0-1-1,0 1 1,0 0-1,0 0 1,-1 0-1,1 0 1,0 0-1,0 0 1,-1 0-1,1 0 1,-1 1-1,3 2 1,-2-1 37,0 0 1,0 0-1,0 0 0,0 1 1,-1-1-1,0 0 1,2 7-1,0 3 103,-2 0 0,1 0 0,-2 21-1,0-30-175,1 10-102,-1-14 129,0 0-1,0 0 1,0 1 0,0-1 0,0 0-1,0 0 1,0 0 0,0 0 0,0 1 0,0-1-1,0 0 1,0 0 0,0 0 0,0 1 0,0-1-1,0 0 1,0 0 0,0 0 0,1 0-1,-1 1 1,0-1 0,0 0 0,0 0 0,0 0-1,0 0 1,0 0 0,1 0 0,-1 1 0,0-1-1,9 0 336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10 10018,'0'-1'306,"-1"0"0,0 0 0,0 1 0,0-1 0,1 0 0,-1 1-1,0-1 1,0 0 0,0 1 0,0 0 0,0-1 0,0 1 0,0-1 0,-1 1 0,1 0 0,0 0-1,0 0 1,0 0 0,0 0 0,-1 0 0,0 0-127,1 1 0,-1-1 0,1 1 0,-1-1 0,1 1 0,0 0 0,-1-1 0,1 1 0,0 0 0,0 0 0,-1 0 0,1 0 0,-1 1 0,-2 3 88,0 0 1,1 0 0,0 1 0,-1-1-1,2 1 1,-4 8 0,0 2 98,2 1 1,0 0 0,2-1 0,-2 22-1,1 75 503,8-20-227,4 0 1,37 165 0,-44-249-613,38 135 317,-35-129-332,2 1 0,0-1 1,0 0-1,1-1 0,1 1 1,17 20-1,-24-32-82,1-1 1,-1 1-1,0-1 0,1 0 0,-1 0 0,1 0 0,0 0 1,0 0-1,0-1 0,0 1 0,0-1 0,0 0 0,4 1 1,-4-1-61,-1-1 0,1 0 0,0 0 0,0 0 0,-1 0 0,1-1 0,0 1 0,-1-1 1,1 0-1,0 0 0,-1 0 0,1 0 0,-1 0 0,1 0 0,2-3 0,18-11-366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36 6449,'-1'-7'1785,"0"2"-453,1 1 0,0 0 1,0 0-1,0-7 0,0 11-1259,1 0-1,-1 0 0,0 0 1,0 0-1,0 0 1,0 0-1,0 0 1,0 0-1,0 0 0,0 0 1,0 0-1,0-1 1,0 1-1,0 0 1,0 0-1,0 0 0,0 0 1,1 0-1,-1 0 1,0 0-1,0 0 1,0 0-1,0 0 0,0 0 1,0 0-1,0 0 1,0 0-1,0 0 1,0 0-1,0 0 0,1 0 1,-1 0-1,0 0 1,0 0-1,0 0 1,0 0-1,0 1 0,0-1 1,0 0-1,0 0 1,0 0-1,0 0 1,0 0-1,0 0 0,0 0 1,0 0-1,0 0 1,1 0-1,-1 0 0,0 0 1,0 0-1,0 0 1,0 0-1,0 1 1,0-1-1,0 0 0,0 0 1,0 0-1,0 0 1,0 0-1,0 0 1,0 0-1,0 0 0,5 10 1241,5 17-287,14 56 1,-19-56-488,-2 0 1,1 55 0,-3-25-55,9 80 307,-10-132-753,1 1 0,-1-1 0,-1 0 0,0 9 0,-3-57-461,4 31 375,0-1-1,0 0 0,1 0 1,1 0-1,0 0 0,1 1 0,0-1 1,7-15-1,-6 20 47,0 0 0,1 0 0,0 1-1,0 0 1,1 0 0,0 0 0,12-10 0,-16 15 13,0 0 0,0 1 0,1-1 0,-1 0 0,1 1-1,-1 0 1,1-1 0,0 1 0,-1 0 0,1 0 0,0 1 0,0-1 0,0 0 0,0 1 0,0 0 0,0 0 0,-1 0 0,1 0 0,0 0 0,0 0 0,0 1 0,0-1 0,0 1 0,0 0 0,-1 0-1,6 3 1,-3-1 68,0 1 0,0 0 0,0 0-1,0 1 1,-1-1 0,0 1 0,0 0 0,0 0-1,0 1 1,-1-1 0,0 1 0,0 0-1,-1 0 1,0-1 0,3 11 0,1 7 340,-2-1 1,4 45-1,-4-29-540,0-82-4126,-1 19 3278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 11779,'-1'-1'668,"-1"1"1,0-1-1,1 1 1,-1-1-1,0 1 1,0 0 0,-2 0-1,4 0-589,-1 0 0,1 0 1,-1 0-1,1 0 0,-1 1 0,1-1 0,-1 0 0,1 0 1,-1 0-1,1 1 0,-1-1 0,1 0 0,-1 1 0,1-1 1,0 0-1,-1 1 0,1-1 0,0 0 0,-1 1 0,1-1 1,0 1-1,-1-1 0,1 1 0,0-1 0,0 1 0,0-1 0,-1 1 1,1 0-1,-10 23 1644,2-7-1068,1-1-196,-9 22 254,15-35-663,0 0 0,0 0 0,1 0 0,-1 1 1,1-1-1,-1 0 0,1 1 0,0-1 0,1 4 0,0-2 4,1-1 0,-1 0-1,1-1 1,0 1 0,0 0-1,0 0 1,0-1 0,1 1-1,0-1 1,-1 0 0,1 0-1,1 0 1,-1 0 0,7 4-1,-4-2-43,1-1 0,0 0 0,0-1 0,0 1 0,0-1 0,13 3 0,-16-5-7,-1-1 0,0 0-1,1 1 1,-1-1 0,0 0-1,1 0 1,-1-1 0,0 1 0,0-1-1,1 0 1,-1 1 0,0-1-1,0-1 1,0 1 0,0 0-1,0-1 1,0 0 0,0 1 0,-1-1-1,1 0 1,0-1 0,-1 1-1,0 0 1,0-1 0,1 1 0,-1-1-1,-1 0 1,1 1 0,0-1-1,-1 0 1,1 0 0,-1 0-1,0 0 1,0-1 0,1-3 0,-2 3 4,1 0 1,-1 0 0,0 0 0,0 0 0,-1 0 0,1 0 0,-1 0-1,0 0 1,0 0 0,0 0 0,0 0 0,-1 0 0,1 1 0,-1-1 0,0 1-1,0-1 1,-5-4 0,0-1 13,-1 1-1,0 0 1,0 0 0,-1 1-1,-9-7 1,14 11-20,0 1 1,0 0-1,0-1 0,0 1 1,0 1-1,0-1 1,0 0-1,-8-1 0,9 3-44,0 0-1,0 0 1,0 0-1,0 0 1,0 0-1,0 1 1,1-1-1,-1 1 1,0 0-1,0 0 1,0 0-1,1 0 1,-1 0-1,-3 3 1,2-2-257,0 1 1,0 0 0,0 0-1,0 0 1,1 0-1,-1 1 1,-3 4 0,3 6-494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70 8346,'-9'-37'7713,"7"25"-5909,2 11-1710,0 0 1,0 1 0,0-1-1,0 0 1,0 0-1,0 1 1,0-1-1,-1 0 1,1 0-1,0 1 1,0-1-1,0 0 1,-1 1-1,1-1 1,0 0-1,-1 1 1,1-1-1,-1 0 1,1 1-1,-1-1 1,1 1-1,-1-1 1,1 1-1,-1-1 1,1 1-1,-1-1 1,0 1-1,1 0 1,-1-1-1,0 1 1,1 0-1,-1 0 1,0-1-1,0 1 1,1 0-1,-1 0 1,0 0-1,0 0 1,-1 0-1,-4 0 70,0 0-1,1 1 0,-1 0 0,-8 1 0,13-1-145,-1-1-1,0 0 0,1 1 1,-1-1-1,1 1 0,-1-1 1,1 1-1,-1 0 1,1 0-1,0 0 0,-1 0 1,1 0-1,0 0 0,-1 0 1,1 0-1,0 0 0,0 0 1,0 1-1,0-1 0,-1 3 1,0 2 9,1 1 0,0-1 0,0 1 0,1 0 0,0 10 0,1-13-15,-1-1 0,1 1 0,-1-1 0,1 1 0,1-1 0,-1 1 0,0-1 0,1 0 0,-1 0 0,1 0 0,4 6 0,3 2 267,1 0 1,21 18-1,-29-27-234,8 6 260,0 1 0,13 15 0,-22-23-266,0 0-1,0 0 1,-1 1 0,1-1-1,0 0 1,-1 0 0,0 1-1,1-1 1,-1 0 0,0 1-1,1-1 1,-1 1 0,0-1-1,0 0 1,0 1 0,0-1-1,-1 1 1,1-1 0,0 0-1,0 1 1,-1-1 0,1 0-1,-1 1 1,1-1 0,-1 0-1,0 0 1,1 1 0,-1-1-1,0 0 1,0 0-1,-1 1 1,0 0 1,0 0 0,0 0-1,0 0 1,0-1 0,0 1 0,0-1 0,-1 1-1,1-1 1,0 0 0,-1 1 0,1-1-1,-1-1 1,0 1 0,-4 1 0,-3-2-188,-1 1 0,-15-2 0,23 0-167,0 1 0,-1-1 0,1 0 0,0 1 0,-5-3 0,7 2 84,0 1 0,1-1 0,-1 1 0,0-1 0,0 0 0,0 1 0,0-1 0,0 0 0,1 0 0,-1 1 0,0-1 0,1 0 0,-1 0 0,1 0 0,-1 0 0,1 0 0,-1-1 0,-1-6-1363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10178,'12'13'4433,"-2"-2"-2032,-2 1-329,-6 1-216,-2 3-375,-6 6-697,0 0-240,-2 2-312,-2-8-112,4-4-680,2-8-424,1-8-1369,3-4 1369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10122,'16'0'4617,"-8"16"-1728,-2 8-737,-6 19-415,7 7-345,0 7-632,2-1-192,11-8-232,-6-5-104,6-15-120,0-8-40,-4-12-632,5-6-472,-5-12-4793,13-5 3968</inkml:trace>
  <inkml:trace contextRef="#ctx0" brushRef="#br0" timeOffset="1">1 149 11394,'6'7'5058,"0"-6"-2178,10-2-1272,8-2-87,4-1-361,3-2-320,0 3-448,-8 2-144,-1 1-48,-2 0-424,-1 0-336,11 0 376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 10578,'-1'-1'376,"0"0"-1,0 0 0,0 0 1,0 0-1,0 1 0,0-1 1,0 0-1,-1 0 0,1 1 1,0-1-1,0 1 0,-1-1 1,1 1-1,0 0 0,-1-1 0,1 1 1,0 0-1,-1 0 0,1 0 1,0 0-1,-1 0 0,-1 1 1,6 1 1124,24 11 416,49 14 0,-62-23-1630,0-1 0,0-1 0,0 0 0,0 0 0,0-2 1,14 0-1,-26 0-259,0 0 0,1-1-1,-1 1 1,0 0 0,0-1 0,0 1 0,1-1 0,-1 0 0,0 0 0,0 1 0,0-2 0,0 1 0,0 0 0,1-2 0,-6 3-662,2 0 742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8:5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7914,'4'-2'2015,"-3"1"-1535,0 0-1,0 1 1,0-1-1,0 1 1,0 0 0,0-1-1,0 1 1,0 0-1,0 0 1,0-1-1,2 1 1,-3 1-343,1-1 1,0 0 0,0 1-1,0-1 1,-1 1 0,1-1-1,0 1 1,0-1-1,-1 1 1,1-1 0,0 1-1,-1 0 1,1 0 0,-1-1-1,1 1 1,-1 0 0,1 1-1,4 6 397,0 1 1,-1 0-1,-1 0 0,0 0 0,4 17 0,5 52 914,-9-57-1076,17 180 1360,-12-117-1379,-7-73-313,0-6-18,-1-1-1,1 0 1,-1 0 0,0 0 0,0 1-1,-1-1 1,1 0 0,-2 6 0,2-10-24,0 0 1,0 0-1,0-1 0,0 1 1,0 0-1,0 0 1,0 0-1,0 0 1,0 0-1,0 0 0,0 0 1,0 0-1,0 0 1,0 0-1,0 0 0,0 0 1,0 0-1,0 0 1,0 0-1,0 0 1,0 0-1,0 0 0,0 0 1,0 0-1,0 0 1,0 0-1,-1 0 1,1 0-1,0 0 0,0 0 1,0 0-1,0 0 1,0 0-1,0 0 0,0 0 1,0 0-1,0 0 1,0 0-1,0 0 1,0 0-1,0 0 0,0 0 1,0 0-1,0 0 1,0 0-1,0 0 1,0 0-1,0 0 0,0 0 1,0 0-1,0 0 1,0 0-1,0 0 0,0 0 1,0 0-1,0 0 1,0 0-1,0 0 1,0 0-1,0 0 0,0 0 1,0 0-1,0 1 1,-2-7-66,-1-7-19,2-4 39,0 0 0,0 0 0,4-21 0,-2 26 41,2 1 0,-1 0-1,2 0 1,-1 0 0,2 0-1,-1 1 1,7-11 0,-10 20 6,0-1 3,0 0 0,1-1 0,-1 1 0,1 0 0,0 0 0,0 0 1,0 0-1,0 0 0,0 0 0,0 1 0,0-1 0,5-2 0,-6 4 4,0-1 0,0 1 1,0 0-1,0-1 0,0 1 0,0 0 0,0 0 0,0 0 0,1 0 0,-1 0 0,0 0 0,0 0 0,0 0 0,0 0 1,0 0-1,0 1 0,0-1 0,0 0 0,0 1 0,0-1 0,0 1 0,0-1 0,0 1 0,0 0 0,0-1 0,0 1 0,0 0 1,0 0-1,-1-1 0,1 1 0,0 0 0,-1 0 0,2 2 0,3 5 112,-1 1 1,-1 0-1,1 0 1,-1 0-1,2 13 0,-2-8 141,8 19-1,-9-28-209,2 4 56,0 1-1,0 0 1,-1 1 0,-1-1-1,2 12 1,-4-19-132,1 0 0,-1 0 0,1 0 0,0 1 0,-1-1 0,1 0 1,1-1-1,0 5 0,-1-7-75,0 1 1,-1 0 0,1 0 0,-1-1-1,1 1 1,0-1 0,0 1 0,-1 0-1,1-1 1,0 1 0,0-1 0,0 0-1,-1 1 1,1-1 0,0 0 0,0 1-1,0-1 1,0 0 0,0 0 0,0 0-1,0 0 1,0 0 0,0 0 0,-1 0-1,1 0 1,0 0 0,0 0 0,0-1-1,0 1 1,0 0 0,0-1 0,0 1-1,1-1 1,15-9-884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11971,'-10'21'5017,"-4"7"-2961,2 11-928,2 6-39,3 6-489,7 1-192,8-6-224,5-2-88,9-13-96,3-7-104,6-15-608,0-6-489,0-7-1871,-3-6 1919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9714,'1'-1'200,"-1"1"0,0-1 0,1 1 1,-1-1-1,1 1 0,-1-1 0,1 1 0,0 0 0,-1-1 0,1 1 0,-1-1 1,1 1-1,0 0 0,-1 0 0,1-1 0,0 1 0,-1 0 0,1 0 0,0 0 0,-1 0 1,1 0-1,0 0 0,0 0 0,-1 0 0,1 0 0,0 0 0,-1 0 0,1 0 1,0 1-1,24 8 1299,-22-8-1218,68 34 2419,16 7-1473,-22-18-707,29 12 138,-89-34-604,0 1 0,0 0-1,0 0 1,0 0-1,8 7 1,-11-8-31,-1 0 0,1 0 0,0 0 0,-1 1 0,0-1 0,0 0 0,1 1 0,-1-1 0,0 1 0,-1-1 0,1 1 0,0-1 0,-1 1 0,0-1 0,1 5 0,-1-1 16,0 0 0,-1 0 0,1 0 0,-1 0 1,0 0-1,-1-1 0,1 1 0,-1 0 0,-1 0 0,1-1 0,-1 0 0,0 1 0,0-1 0,0 0 1,-1 0-1,1-1 0,-1 1 0,-1-1 0,-4 4 0,-8 7 42,-2-2 0,1 0 0,-36 17 0,19-11-89,-28 18-1534,56-35 558,6-2-10,3-2-1078,7-1 653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16 12163,'-1'-1'428,"0"0"0,1 1 0,-1-1 0,0 0 0,1 0 0,-1 1 0,0-1 1,0 1-1,0-1 0,1 1 0,-1-1 0,0 1 0,0-1 0,0 1 0,-2-1 1,-17-3 1383,19 4-1551,-10-1 105,0 0 0,1 1-1,-1 0 1,0 1 0,1 0 0,-1 1 0,1 0 0,0 1 0,-1 0-1,1 1 1,-16 7 0,24-10-350,0 0 0,0 0 1,0 1-1,1-1 0,-1 0 0,0 1 0,1-1 0,-1 1 1,1 0-1,0-1 0,-1 1 0,1 0 0,0 0 0,0 0 0,0 0 1,0 0-1,1 0 0,-1 0 0,0 0 0,1 0 0,-1 0 1,1 0-1,0 1 0,0-1 0,0 0 0,0 0 0,0 0 0,0 1 1,1-1-1,-1 0 0,1 0 0,-1 0 0,1 0 0,2 3 1,1 3 6,0-1 1,1 0 0,0 0-1,1 0 1,0-1 0,0 0-1,10 8 1,54 36 275,-61-44-239,14 9 122,-12-9 1,-1 0-1,0 1 0,0 0 0,-1 1 1,12 12-1,-20-19-137,0 0-1,0 1 1,0-1 0,0 1 0,0-1-1,-1 1 1,1-1 0,0 1-1,-1 0 1,1-1 0,-1 1-1,0 0 1,1 2 0,-1-4-32,0 1 0,0 0 0,-1-1 0,1 1 0,0 0 0,0-1 0,-1 1 0,1 0 0,0-1 0,-1 1 0,1 0 0,-1-1 0,1 1 0,-1-1 0,1 1 0,-1-1 0,1 1 0,-1-1 0,1 1 0,-1-1 0,0 0 0,1 1 1,-1-1-1,0 0 0,1 1 0,-1-1 0,0 0 0,1 0 0,-1 0 0,0 0 0,1 0 0,-1 1 0,0-1 0,0-1 0,0 1 0,-21 1-93,-27-4-1,-16 1-2628,64 2 2537,0 0 0,0 0 0,0 0 0,0 1 1,0-1-1,0 0 0,1 0 0,-1 1 0,0-1 0,0 1 0,0-1 0,0 1 1,1 2-1504,6-2 1043,8-3 287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 11674,'-3'0'4858,"2"0"-2730,-3-3-216,4 3-311,0 0-257,-2 0-376,1 0-88,0 0-159,-1 0-105,-2 11-240,-5 6-120,-25 36-136,20-36-208,1-6-776,6-2-497,6-5-1063,1-1-1713,13-14 2793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30 8922,'1'-1'466,"0"0"0,0 0 1,-1 0-1,1 0 0,0 0 0,-1 0 0,1 0 1,-1 0-1,1 0 0,-1 0 0,0-1 1,1 1-1,-1-2 0,0 2-319,0 1 1,0-1-1,0 1 0,0-1 0,0 1 1,0-1-1,0 1 0,0-1 1,-1 1-1,1 0 0,0-1 1,0 1-1,0-1 0,-1 1 1,1-1-1,0 1 0,-1 0 0,1-1 1,0 1-1,-1 0 0,1-1 1,-1 1-1,1 0 0,0-1 1,-1 1-1,1 0 0,-1 0 0,1 0 1,-1-1-1,1 1 0,-1 0 1,1 0-1,-1 0 0,1 0 1,-1 0-1,1 0 0,-1 0 1,0 0-1,-7 0 221,1 1 0,-1-1 0,0 1 0,0 1 0,1 0 0,-1 0 0,1 0 0,-1 1 1,1 0-1,0 0 0,0 1 0,-12 9 0,17-12-345,1 0 0,0-1 0,0 2 0,0-1 0,0 0 0,0 0 0,0 0 0,0 0 0,0 1 0,0-1 0,0 0 0,0 1 0,1-1 0,-1 1 0,1-1 0,-1 1 1,1-1-1,0 1 0,-1-1 0,1 1 0,0-1 0,0 1 0,0 0 0,0-1 0,0 1 0,1-1 0,0 3 0,1 2-5,0-1 0,1 0 0,0 0 0,0 0 0,0-1 0,6 6 0,-7-6-10,10 9 46,0 0 0,1 0-1,18 14 1,46 28 556,-56-41-346,-18-13-205,-1 1 0,0 0 0,0-1 0,1 1 0,-1 0 0,0 0 0,-1 1 0,1-1 0,0 0 0,-1 1 0,2 2-1,-3-4-33,1-1-1,-1 1 0,0 0 0,0 0 0,0 0 0,0-1 0,1 1 0,-1 0 0,0 0 0,-1 0 0,1-1 0,0 1 0,0 0 0,0 0 0,0 0 0,-1-1 0,1 2 0,-1-1-1,0 0 1,0 1-1,0-1 0,0 0 0,0 0 0,0 0 0,0 0 1,0-1-1,0 1 0,0 0 0,0 0 0,0-1 0,-3 2 1,-2 0 24,0 0 1,-1 0 0,0 0 0,-13 1 0,-30 0-15,27-2-104,-40-1-1742,51 0 755,0-2-722,6-3 744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9290,'-60'5'3875,"58"-4"-3698,1-1 0,-1 0-1,0 0 1,1 1 0,-1-1-1,1 1 1,0-1 0,-1 1-1,1 0 1,-1-1 0,1 1-1,0 0 1,0 0 0,-3 2-1,4-3-98,0 1-1,-1-1 1,1 1 0,0-1-1,0 1 1,-1 0 0,1-1-1,0 1 1,0 0 0,0-1-1,0 1 1,0 0 0,0-1-1,0 1 1,0-1 0,0 1-1,0 0 1,0-1 0,0 1-1,0 0 1,0-1-1,1 2 1,0 1 69,1-1 0,-1 0 0,1 1-1,0-1 1,-1 0 0,1 0 0,0 0 0,0 0-1,0 0 1,1-1 0,2 3 0,2 0 37,1-1 1,0 0-1,0 0 1,1-1-1,-1 1 1,0-2-1,16 2 0,63-2 476,-66-2-508,83-6 473,-86 4-655,0 0-1,0-1 1,27-11 0,-39 13-2208,-7 2 1430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7930,'1'-3'1004,"-1"-2"-128,1 1 1,0-1-1,0 1 1,2-7 0,-2 11-798,-1-1 1,0 1 0,0-1-1,0 1 1,1-1 0,-1 1-1,0-1 1,0 1 0,1-1-1,-1 1 1,0 0 0,1-1-1,-1 1 1,1-1 0,-1 1-1,0 0 1,1-1 0,-1 1-1,1 0 1,-1 0-1,1-1 1,-1 1 0,1 0-1,-1 0 1,1 0 0,0 0-1,-1 0 1,1-1 0,-1 1-1,1 0 1,-1 0 0,1 0-1,-1 0 1,1 1 0,-1-1-1,1 0 1,0 0 0,-1 0-1,1 0 1,-1 1 0,1-1-1,-1 0 1,1 0 0,-1 1-1,1 0 1,3 2 237,-1 0 0,0 1-1,1 0 1,-1-1 0,-1 1 0,1 1 0,-1-1-1,3 6 1,1 3 86,-1 1 1,0 0-1,-1 0 0,0 0 0,2 24 1,2 76 837,-3-34-689,-1 93 174,-1-155-650,-3-15-51,-1-8-10,1-11-147,0-4 73,2 0 0,6-31 1,-5 38 39,1-1 1,8-20 0,-10 29 20,1 0 0,-1 0 0,1 0-1,0 1 1,0-1 0,1 1 0,-1 0 0,8-6 0,-10 9 1,0 0-1,0 0 0,1 0 1,-1 1-1,0-1 1,1 0-1,-1 1 1,1-1-1,-1 1 0,1-1 1,-1 1-1,1 0 1,-1 0-1,1-1 0,-1 1 1,1 0-1,-1 0 1,3 1-1,-1 0 9,0-1 0,-1 1 0,1 0 0,0 0 0,0 1 0,-1-1 0,1 0 0,-1 1 0,3 2 0,1 0 54,-1 1 0,0 0 0,0 0 0,0 1-1,-1 0 1,0-1 0,5 10 0,-5-6-63,-1 1 0,1-1 1,-2 1-1,1 0 0,-1-1 0,-1 1 0,0 0 1,0 0-1,-1 0 0,-2 13 0,2-22-87,0-1 23,0 0-1,0 1 0,0-1 1,0 0-1,0 0 1,0 0-1,0 1 1,0-1-1,0 0 1,0 0-1,0 0 1,0 1-1,0-1 1,0 0-1,0 0 1,0 0-1,0 1 1,0-1-1,0 0 0,0 0 1,0 0-1,0 0 1,0 1-1,0-1 1,0 0-1,0 0 1,1 0-1,-1 0 1,0 1-1,0-1 1,0 0-1,0 0 1,0 0-1,0 0 1,1 0-1,-1 0 0,0 1 1,0-1-1,0 0 1,1 0-1,-1 0 1,0 0-1,0 0 1,0 0-1,0 0 1,1 0-1,-1 0 1,0 0-1,0 0 1,1 0-1,5 0-1227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3 10370,'4'-2'4633,"-3"8"-1832,1 8-721,-2 8-327,-2 8-289,2 6-632,2 4-200,7 1-272,6 0-120,9-6-120,8-3-40,1-13-40,0-4-232,-1-14-712,-12-5-576,7-9-3201,-5-4 3081</inkml:trace>
  <inkml:trace contextRef="#ctx0" brushRef="#br0" timeOffset="1">19 102 10666,'-12'5'5001,"5"3"-2120,8-2-1257,6 3-215,9-1-601,8-1-248,9-5-272,3-2-96,7-5-216,-2 0-448,0-2 2776,3-1-1880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107 262 10546,'-11'14'4833,"3"-4"-1808,-1-4-769,1 5-647,-4 0-433,-4-2-736,3 2-400,-6-10-936,8 0-736,11-5 927</inkml:trace>
  <inkml:trace contextRef="#ctx0" brushRef="#br0" timeOffset="1">249 1 8258,'10'1'4697,"0"9"-512,1 14-1897,-5 3-167,-3 17-617,-2 7-384,2 5-528,4 2-184,7-10-240,4-8-72,3-16-192,2-8-288,-1-9-792,0-7-632,-7-19 1056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0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10498,'-9'1'4633,"9"1"-1824,4-1-825,7 0-367,3-1-145,12 0-528,3-2-240,5-1-352,2 3-128,-6 0-232,-4 0-432,0-1-3297,-13-1 2657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45 262 9810,'-37'-13'4353,"33"6"-1672,0-1-777,12 2-456,2-1-159,5-1-481,19 3-160,-2 1-160,10 1-56,13 2-120,-1-2-56,8-1-128,-5 3-24,-15 1 0,-7 3-288,-18-3-936,-6 2-672,-15 0 967</inkml:trace>
  <inkml:trace contextRef="#ctx0" brushRef="#br0" timeOffset="1">245 0 7474,'0'12'4377,"4"-1"-185,0 10-1999,-1 6-113,-7 9-463,4 6-337,0 6-560,1-4-184,4-5-296,-2-7-80,1-11-560,1-5-384,2-13-952,1-3 2888,12-15-1152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 9466,'-4'-1'724,"-2"1"3073,6 0-3617,0 0 0,0 1-1,0-1 1,-1 1-1,1-1 1,0 1 0,0-1-1,0 0 1,0 1 0,0-1-1,0 1 1,1-1-1,-1 1 1,0-1 0,0 1-1,0-1 1,0 0 0,0 1-1,1 0 1,6 20 1258,-2 0 1,0 0 0,3 44-1,-5 67 290,-2-14-843,1-73-653,-2-38-185,-1-7-17,1-12-62,5-19-354,17-53-1,-20 76 370,1 1 0,0-1 1,0 1-1,1 0 0,0 0 1,0 0-1,1 1 0,0-1 1,8-7-1,-10 11 19,0 0 0,0 0 0,0 1 1,1-1-1,-1 1 0,1 0 0,0 0 1,0 1-1,0-1 0,-1 1 0,1-1 0,1 1 1,-1 1-1,0-1 0,0 0 0,0 1 0,0 0 1,0 0-1,9 1 0,-9 0 22,-1 0 0,1 0 0,0 1 0,-1-1 1,1 1-1,-1-1 0,0 1 0,1 0 0,-1 1 0,0-1 0,0 0 0,-1 1 0,1 0 0,0 0 1,-1 0-1,4 5 0,2 5 192,-1 0 1,12 26 0,-16-30-126,2 2 4,0 0 0,-1 0 0,-1 1 0,0 0 0,0-1 0,1 24 0,-4-31-197,0-2-52,0-1 1,0 0-1,0 1 0,0-1 1,0 0-1,0 1 0,1-1 1,-1 0-1,1 3 0,1-5-1423,5-6 550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11947,'-21'3'4825,"7"1"-3025,6 4-112,8 0-415,3 0-329,14-1-520,11-2-160,15-4-112,1-1-56,1 3-64,-1-4-16,-12-3-424,3-2-384,-12-6-969,-1 6-1119,-1-4 1840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62 8074,'-40'-43'3839,"29"28"-748,9 12-1090,1 7 326,-10 95 1714,7-50-3423,4 56-1,0-97-583,1 0 1,0 0 0,1 0-1,0 0 1,0 0-1,1 0 1,0-1-1,0 1 1,6 9 0,-7-13-45,0-1 0,1 1 1,0-1-1,0 0 1,0 0-1,0 0 1,0 0-1,0 0 1,1-1-1,0 1 1,-1-1-1,1 0 0,0 0 1,0 0-1,0-1 1,0 1-1,0-1 1,0 0-1,7 1 1,-8-2-244,1 0 1,-1 0-1,1 0 1,-1-1-1,1 1 1,-1-1-1,0 1 1,1-1-1,-1 0 1,0-1-1,1 1 1,-1-1-1,0 1 1,0-1-1,0 0 1,0 0-1,0 0 1,-1 0-1,1-1 1,3-4-1,15-19-1443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9842,'-5'11'4441,"6"-4"-1616,0 2-865,7 0-392,6-2-279,4-1-601,6-4-232,7-4-256,-1-2-168,5-4-848,0-1 600</inkml:trace>
  <inkml:trace contextRef="#ctx0" brushRef="#br0" timeOffset="1">485 95 12219,'4'13'5249,"-9"-4"-2633,-6 10-823,-8 1-593,-3 1-424,-2-4-704,3-5-344,5-8-968,5 3-529,10-15 1017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26 8762,'-16'-11'8224,"-1"2"-3936,14 8-4075,0 0-1,0 0 1,0 0 0,0 0-1,-1 1 1,1 0-1,0-1 1,-1 1 0,1 0-1,0 1 1,0-1-1,-1 0 1,1 1 0,0 0-1,-3 1 1,5-1-199,-1-1 0,1 1 0,0 0 0,0-1 0,0 1 0,1 0 0,-1 0 0,0 0 1,0 0-1,0 0 0,1 0 0,-1 0 0,0 0 0,1 0 0,-1 0 0,1 0 0,-1 1 0,1-1 0,0 0 0,0 0 0,-1 0 0,1 1 0,0-1 1,0 0-1,0 0 0,0 2 0,0 1-8,1 1 1,-1-1 0,1 0 0,0 0-1,0 0 1,2 7 0,1-4 6,1 0 0,-1-1 0,1 1 0,0-1 1,1 0-1,-1-1 0,13 10 0,3 3 74,-3 1 709,29 37 0,-46-56-760,-1 1 0,1-1 0,-1 1-1,1 0 1,-1-1 0,0 1 0,1-1 0,-1 1 0,0 0 0,0-1-1,0 1 1,1 0 0,-1 0 0,0-1 0,0 2 0,0-1-13,-1-1 1,1 1 0,0-1-1,-1 1 1,1-1 0,0 0-1,-1 1 1,1-1 0,-1 1-1,1-1 1,0 0 0,-1 1-1,1-1 1,-1 0 0,1 0-1,-1 1 1,1-1 0,-1 0-1,0 0 1,1 0 0,-1 0-1,1 0 1,-2 0 0,-23 5 275,-52 1 0,14-1-1451,52-2-588,11-2-291,5-4-1450,6-3 2494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11290,'1'-1'268,"-1"0"0,1 1 1,0-1-1,0 1 0,0 0 0,0-1 0,0 1 0,0 0 0,0-1 0,1 1 0,-1 0 0,0 0 0,0 0 0,0 0 0,0 0 0,0 0 0,0 0 0,0 0 0,0 0 0,0 1 0,0-1 0,0 0 0,0 1 0,0-1 0,2 2 0,2 0 73,-1 2 0,1-1 0,7 7 0,-9-7 64,8 7 57,-1 1-1,0 1 0,-1-1 0,0 2 1,12 21-1,-10-17-139,30 52 812,54 124-1,-82-158-1030,-2 0-1,-1 1 1,-2 0-1,-2 1 0,3 55 1,-7-37-35,-3-1-1,-2 1 1,-12 56 0,11-86-97,-13 40 0,14-55-278,-1-1-1,1 0 1,-2-1 0,0 1-1,0-1 1,0 0 0,-9 10-1,-3 1-1395,11-9 704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1335 4201,'-19'9'1950,"20"-9"506,40-24 925,67-50-1246,351-255-696,226-173-1283,-519 382-124,190-127-761,-275 199 431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1116 9002,'-13'0'1490,"-18"-1"1577,30 1-3034,1 0 1,0 0-1,0 0 0,-1 0 1,1 0-1,0 0 1,-1 0-1,1 0 0,0 0 1,-1 0-1,1 0 0,0 0 1,0-1-1,-1 1 0,1 0 1,0 0-1,0 0 1,-1 0-1,1-1 0,0 1 1,0 0-1,0 0 0,-1 0 1,1-1-1,0 1 1,0 0-1,0 0 0,0-1 1,-1 1-1,1 0 0,0-1 1,0 1-1,0-1 1,0 1 31,0-1 1,1 0 0,-1 0 0,1 0-1,-1 0 1,0 0 0,1 1 0,0-1 0,-1 0-1,1 0 1,-1 1 0,2-2 0,10-10 354,0 1 1,20-14 0,-9 7-202,58-46 237,27-24-367,319-250 249,24 24-175,-324 236-167,-91 56-31,7-6-207,3 2-1,79-34 0,-116 57 36,-1 0 1,0 1-1,14-3 0,-16 4 126,-1 1 0,1 0 0,-1 1 0,0-1 0,6 2-1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9946,'36'30'4289,"-41"-12"-2217,5 7-575,2 5 71,0-1-384,3-1-287,-1-5-489,3-2-152,-7-7-168,4-7-288,-2-3-953,1 0-567,-3-4-1969,0 0 2249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1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11386,'-4'14'4713,"4"5"-2640,-3 5-265,7 7-303,-4-1-377,-4 3-616,0-2-160,4-4-168,0-1-128,2-8-608,2-3-480,1 0-1433,3-4 1481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0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8898,'4'-19'4281,"0"6"-1753,4 11-583,-4 8 7,-1 22-552,-2 2-255,-1 11-409,0-5-120,3-6-224,3 3-88,2-12-344,3 3-416,-2-16-1240,1-5-761,-9-3 1417</inkml:trace>
  <inkml:trace contextRef="#ctx0" brushRef="#br0" timeOffset="1">167 52 9514,'1'16'4329,"2"-5"-1280,-2-1-737,-4 9-407,3 0-233,-4 2-808,0 2-272,2-1-304,-4-2-96,9-4-224,0-4-280,2-3-880,4 3-696,3 2 1119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0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87 11202,'-23'-16'7431,"19"14"-6854,0 0 0,0 0 0,-1 1 0,-4-2-1,6 2-495,1 1 0,-1-1 0,1 1-1,0 0 1,-1 0 0,1 0 0,-1 0 0,1 0-1,-1 1 1,1-1 0,0 1 0,-1-1-1,1 1 1,0 0 0,-1 0 0,1 0-1,0 0 1,0 0 0,0 1 0,0-1 0,-3 3-1,2-1-40,1 0 0,-1-1 0,1 1 0,-1 0-1,1 1 1,0-1 0,0 0 0,1 0 0,-1 1 0,1-1-1,-1 1 1,1 0 0,0-1 0,0 1 0,1 0-1,-1-1 1,1 1 0,0 0 0,0 0 0,0 0 0,0-1-1,1 1 1,0 0 0,0 0 0,0-1 0,0 1 0,0-1-1,0 1 1,1-1 0,0 1 0,0-1 0,0 0-1,0 0 1,0 0 0,4 4 0,0-2-19,0 1 1,0-1-1,1 0 1,-1 0-1,1-1 1,0 0-1,0 0 1,13 4-1,-17-7-17,0 0-1,0 0 0,1 0 0,-1 0 1,0-1-1,1 1 0,-1-1 1,0 0-1,1 0 0,-1 0 1,1 0-1,-1-1 0,0 1 1,1-1-1,-1 0 0,0 0 1,1 0-1,-1-1 0,0 1 0,0-1 1,0 1-1,5-5 0,-4 3 1,0-1 0,-1 0 0,1 0-1,-1 0 1,0-1 0,0 1-1,0-1 1,0 0 0,-1 0 0,0 0-1,0 0 1,0 0 0,-1 0 0,0 0-1,0-1 1,0 1 0,0 0 0,-1-1-1,0 1 1,0-1 0,-1 1-1,1 0 1,-1-1 0,0 1 0,0 0-1,-1-1 1,0 1 0,0 0 0,-5-9-1,0 1 7,0 0 0,-1 1-1,-11-14 1,17 25-19,0-1 0,0 1 0,0-1 1,0 1-1,0 0 0,0 0 0,0 0 0,0 0 0,-1 0 0,1 1 1,0-1-1,0 0 0,-1 1 0,1 0 0,0 0 0,-1 0 0,1 0 0,0 0 1,-1 0-1,1 0 0,0 1 0,-5 0 0,0 1-149,1 0 0,-1 1 0,1 0 0,-1 0 0,1 0 0,-8 5 0,8-3-527,0 0 0,1 0-1,-1 0 1,1 1 0,0 0-1,0 0 1,1 0-1,0 0 1,0 1 0,0 0-1,-3 11 1,-6 17-1678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8234,'5'8'4265,"8"-4"-1233,9 1-1055,-6-1-129,1-6-456,3-2-271,-3-3-393,5 2-184,-1 5-288,-3-2-88,1 0-72,-3 2-240,-7 1-816,-2 0-496,-3 3 783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63 8698,'-22'-5'4401,"14"3"-944,8 0-1753,-1-2-64,1 2-351,0 1-281,28-6-424,42-10-112,-31 10-232,0-3-72,-10 4-504,-3 6-480,-10 0-1225,-5 12-975,-8 7 1847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60 9002,'-8'3'3993,"8"-3"-1833,5 0-63,10-4-313,6-3-216,8-2-391,2-3-217,1 3-376,-4 2-176,-3 0-504,0 3-528,2 2-1080,2 0 1047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2 9882,'0'-1'4281,"6"4"-1864,0 3-433,1 14-200,-4 7-247,-1 11-569,0 4-200,2-1-264,1-1-144,3-8-208,3-6-56,-2-6-328,-1-5-312,-4 0-824,-3-2-665,-1-4 1257</inkml:trace>
  <inkml:trace contextRef="#ctx0" brushRef="#br0" timeOffset="1">12 376 9546,'-9'1'4233,"6"5"-2089,3-4-183,17 2-361,9-2-296,18-4-367,14 0-145,14-2-224,4-3-112,13 4-176,-2-1-72,-12-2-96,-1 3-32,-17-2-360,-4-2-376,-6 6-984,-12-2-617,-16 6 1361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 9010,'-21'3'3698,"21"-3"-3586,-1 1 0,1-1 0,0 0 1,-1 0-1,1 0 0,0 0 0,-1 0 0,1 0 0,0 0 0,-1 0 0,1 0 1,0 0-1,0 0 0,-1 0 0,1 0 0,0 0 0,-1 0 0,1 0 0,0-1 1,-1 1-1,1 0 0,0 0 0,0 0 0,-1 0 0,1-1 0,0 1 1,0 0-1,-1 0 0,1 0 0,0-1 0,0 1 0,0 0 0,-1-1 0,2 1-3,-1 0-1,0-1 0,0 1 0,1-1 0,-1 1 0,0 0 1,0 0-1,1-1 0,-1 1 0,0 0 0,1 0 0,-1-1 1,1 1-1,-1 0 0,0 0 0,1 0 0,-1 0 0,1-1 1,-1 1-1,0 0 0,2 0 0,12-2 266,0 0-1,0 2 1,0-1 0,1 2-1,-1 0 1,0 0-1,0 1 1,0 1 0,0 1-1,0 0 1,19 8 0,-29-10-330,1 0 0,-1 1 0,1-1 0,-1 1 0,0 0 0,0 1 0,0-1 0,4 4 0,-7-5-28,1 0-1,-1 0 0,1 1 0,-1-1 0,0 0 0,1 0 0,-1 1 0,0-1 1,-1 1-1,1-1 0,0 1 0,-1-1 0,0 1 0,1-1 0,-1 1 0,0 0 1,0-1-1,-1 3 0,1 0 1,-1 0 0,0 0 0,-1-1 0,1 1 0,-1 0 0,0-1 0,0 0 0,0 1 0,-1-1 0,0 0 0,1 0 0,-1 0 0,-1-1 0,1 1 0,0-1 0,-1 0 0,-6 5-1,4-5 1,1 0-1,0 0 0,-1 0 0,0-1 0,1 0 0,-1 0 0,0-1 0,0 1 0,0-1 0,0-1 0,0 1 0,-1-1 1,-7-1-1,9 1 52,15-1 107,-7 1-91,31-1 151,67 6 0,-3 10-58,-58-8-1855,-29-6 221,-4 0 521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7114,'0'7'1730,"-1"0"1,1 0 0,0 0 0,0 0-1,3 10 1,0 20 1699,-3-35-3341,0 18 818,-2-1-1,1 1 1,-7 23 0,0-25-570,3-13-317,5-6-45,0 1 0,0 0 1,-1-1-1,1 1 0,0 0 0,0-1 1,0 1-1,-1 0 0,1-1 0,0 1 1,0 0-1,0-1 0,0 1 0,0 0 1,0-1-1,0 1 0,0 0 1,0-1-1,0 1 0,0-1 0,0 1 1,0-1-1,0-7-75,1 0 0,-1 0 0,2 0 0,2-13 0,0 5 1,-2 5 16,0 2 1,5-12-1,-6 18 72,1 0 0,-1 0 1,1 0-1,0 1 0,0-1 0,0 0 0,4-3 0,-4 4 17,0 0 0,-1 1 0,1-1-1,0 1 1,0 0 0,0-1 0,1 1-1,-1 0 1,0 0 0,0 0 0,1 1-1,-1-1 1,0 0 0,1 1 0,-1 0-1,1-1 1,4 1 0,-5 1 26,0-1 0,0 0 0,0 1 1,0-1-1,0 1 0,0 0 0,-1 0 0,1 0 0,0 0 0,0 0 1,-1 0-1,1 0 0,0 0 0,-1 1 0,1-1 0,-1 1 0,0-1 1,1 1-1,-1 0 0,0-1 0,1 4 0,2 4 149,0 0 0,-1 0 0,-1 0-1,1 0 1,0 11 0,-1-8 17,-1-7-121,4 34 477,-4-36-510,-1 0-1,0 0 0,0 0 0,0 1 0,-1-1 0,1 0 1,-1 0-1,0 0 0,-1 5 0,-1-5-73,2-5-257,2-10-125,2 2 317,0 0 0,1 1 0,0-1 0,11-16 0,-7 13 33,-4 5 44,0 1 1,1 0-1,1-1 0,-1 2 0,1-1 0,0 1 0,1-1 0,11-8 0,-16 14 36,0 0 0,-1 0 1,1-1-1,0 1 0,0 0 0,0 1 0,0-1 1,0 0-1,0 0 0,0 1 0,0-1 0,0 1 1,0 0-1,0 0 0,0 0 0,1 0 0,-1 0 0,0 0 1,0 0-1,0 1 0,0-1 0,0 1 0,0-1 1,0 1-1,0 0 0,0 0 0,0 0 0,0 0 1,3 2-1,-2 1 84,1-1 0,0 1 0,-1 0 0,0 0 1,1 0-1,-2 1 0,1-1 0,0 1 0,-1 0 1,3 9-1,-2-5 17,0 1-1,-1 0 1,-1 0 0,1-1 0,-2 1 0,1 0 0,-1 0-1,-3 18 1,3-29-161,0 1 0,0 0 0,0 0-1,0 0 1,0 0 0,0 0 0,0 0-1,0 0 1,0 0 0,0 0 0,0 0-1,-1 0 1,1 0 0,0 0 0,0 0-1,0 0 1,0 0 0,0-1 0,0 1-1,0 0 1,0 0 0,0 0 0,0 0-1,0 0 1,0 0 0,0 0 0,-1 0-1,1 0 1,0 0 0,0 0 0,0 0-1,0 0 1,0 0 0,0 0 0,0 0-1,0 0 1,0 0 0,0 0 0,0 0-1,0 1 1,-1-1 0,1 0 0,0 0-1,0 0 1,0 0 0,0 0 0,0 0-1,0 0 1,0 0 0,0 0 0,0 0-1,0 0 1,0 0 0,0 0 0,0 0-1,0 0 1,-3-6-1842,3 6 1759,0-2-1044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237 119 2561,'-9'-2'10779,"4"-5"-5768,5 5-4895,-1-1 1,1 0-1,-1 0 0,1 0 1,0-3-1,-2-13 1007,2 16-1020,-1 0-1,0 0 0,0 0 0,0 0 1,0 0-1,0 0 0,-1 1 0,1-1 1,-1 0-1,0 1 0,0-1 0,0 1 0,0 0 1,0 0-1,-1-1 0,1 1 0,-1 1 1,1-1-1,-1 0 0,0 1 0,1-1 1,-1 1-1,-3-1 0,-2-2-11,0 1 0,1 0 0,-10-1 0,15 4-66,1 0 0,-1 0 0,0 0 0,0 0 0,0 1-1,0-1 1,1 0 0,-1 1 0,0 0 0,0-1 0,1 1 0,-1 0-1,1 0 1,-1 0 0,0 0 0,1 0 0,0 0 0,-1 0 0,1 1-1,0-1 1,-2 2 0,-2 2 55,-5 4 8,1 1-1,0 0 0,1 0 1,0 0-1,0 1 1,-5 12-1,9-15-54,0-1-1,1 1 0,0 0 1,1 0-1,0 0 0,0 0 1,0 0-1,1 0 1,0 0-1,1 16 0,3-8 74,-1 0 0,2 0 0,0 0 0,1 0 0,1-1 0,0 1 0,13 20 0,-17-31-75,1-1-1,0 1 0,0-1 0,1 0 1,-1 0-1,1-1 0,0 1 0,0-1 1,0 1-1,0-1 0,1-1 0,-1 1 1,1-1-1,0 1 0,0-1 0,5 1 1,2 0 17,-1 0 0,0-2 0,1 1 1,-1-1-1,1-1 0,12-1 1,-24 1-65,1 0 1,-1 0 0,1 0 0,-1 0 0,0 0 0,1 0 0,-1 0 0,1 0 0,-1 0-1,0 0 1,1-1 0,-1 1 0,1 0 0,-1 0 0,0 0 0,1 0 0,-1-1-1,1 1 1,-5-6-5140,3 4 4172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2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32 5585,'30'-16'2915,"-23"9"-353,-7 7-2502,1 0 0,-1 0 0,0 0 0,0 0 0,0 0 0,0-1 0,0 1 0,0 0 1,0 0-1,0 0 0,0 0 0,0 0 0,0 0 0,0-1 0,0 1 0,0 0 0,0 0 0,0 0 0,0 0 0,0 0 0,0 0 1,-1 0-1,1-1 0,0 1 0,0 0 0,0 0 0,0 0 0,0 0 0,0 0 0,0 0 0,0 0 0,0 0 0,0 0 1,-1-1-1,1 1 0,0 0 0,-15-3 2999,14 2-2934,-9 1 215,0-1 1,-1 2-1,1-1 0,0 1 1,0 1-1,0 0 0,0 0 1,1 1-1,-1 0 0,0 0 1,1 1-1,0 1 0,0 0 1,-10 7-1,17-10-259,-1-1-1,1 1 1,0 0 0,0 1 0,0-1-1,0 0 1,0 0 0,-2 5 0,4-6-55,-1 0 0,1 1 1,-1-1-1,1 0 1,0 0-1,-1 0 0,1 0 1,0 0-1,0 1 0,0-1 1,0 0-1,0 0 0,0 0 1,0 0-1,1 1 0,-1-1 1,0 0-1,0 0 0,1 0 1,-1 0-1,1 0 0,-1 0 1,1 0-1,1 2 1,3 2 32,1 1 0,0-1 1,0 0-1,0 0 0,1-1 1,-1 0-1,1 0 1,8 3-1,8 5 73,-5-2-29,-2-1 115,24 17 0,-36-22-137,1-1 0,-1 1 0,0 0 0,0 0 0,0 1 0,-1-1 0,0 1 0,1 0 0,2 7 0,-5-10-14,0 1 0,0-1 0,0 1 0,-1-1-1,1 1 1,-1-1 0,0 1 0,1 2 0,-1-3-29,0-1 0,-1 0 0,1 0 0,0 0-1,0 0 1,-1 0 0,1 0 0,0 0 0,-1 0-1,1 0 1,-1 0 0,1 0 0,-1 0 0,1-1-1,-1 1 1,0 0 0,0 0 0,1 0 0,-1-1 0,0 1-1,0 0 1,-1 0 0,-3 2 33,0-1 1,0-1-1,-1 1 1,1-1-1,0 1 1,-8-1-1,-34 2-24,39-2-77,-2-1-174,-1 0 0,1-1 0,-11-1 0,18 1-53,0 1 0,0-1 0,0 0 0,1 1 0,-1-1 0,0 0 0,1-1 0,-1 1 0,1 0 0,-1-1-1,1 1 1,0-1 0,0 0 0,0 0 0,-4-3 0,6 4 97,-1 0 0,1 1 1,0-1-1,-1 0 0,1 0 0,0 1 0,-1-1 0,1 0 0,0 0 0,0 0 0,0 1 0,-1-1 0,1 0 0,0-1 0,6-12-1128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3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9610,'0'12'4241,"-1"-6"-1937,1 3-271,-7 0-449,1 1-456,-2-4-703,1 2-377,-2-4-873,2-2-575,0-2-1745,5 0 1905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3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12315,'3'6'5065,"-3"8"-3097,-3 5-71,-2 12-417,-6 5-400,5 6-584,4 2-168,5-1-200,12-10-40,6-9-56,-2-3-16,2-14-280,0-2-368,-6-10-1088,-3-7-153,0-5 1033</inkml:trace>
  <inkml:trace contextRef="#ctx0" brushRef="#br0" timeOffset="1">3 115 9882,'-2'8'4345,"2"-4"-1608,5 1-705,6 1-80,5 0-223,5-3-649,8 1-280,3-4-360,8-4-144,-5-1-464,-6-5-440,0 2 552,-5 2-192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3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12163,'5'-8'5185,"-1"8"-2337,0-1-855,1-7-537,1 6-96,-4 2-607,4 0-281,-6-1-728,0 1-529,-2 0-2431,1 0 2111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7082,'-3'-4'1207,"3"3"-905,-1 1 0,1-1 1,-1 0-1,1 0 0,-1 1 0,1-1 0,0 0 0,-1 0 0,1 0 0,0 1 0,0-1 0,-1 0 0,1 0 0,0-1 0,2 6 5001,1 10-3736,1 28-430,-3-39-1108,11 156 1437,2 115-516,-9-194-851,-5-67-74,0 0 1,-1-1 0,-1 1 0,-3 13 0,4-24-10,1 0 1,-1 0-1,1-1 1,-1 1-1,0 0 1,0-1-1,0 1 1,0-1-1,-3 3 1,0 2 206,6-7-123,0 0 0,1 0 0,-1 0 0,1 0 1,-1 0-1,1 1 0,-1-1 0,6 1 0,143-14 583,-113 14-372,1 2-1,-1 1 0,71 16 1,-103-17-484,-1-1 0,0 1 0,0 0 1,0 1-1,-1-1 0,9 7 0,-13-9 72,0 0-1,0 0 1,0 0 0,0 0-1,0 0 1,0 0-1,0 0 1,0 0 0,0 0-1,0 0 1,0 0-1,0 0 1,0 0 0,0 0-1,0 0 1,0 0-1,0 0 1,1 0 0,-1 0-1,0 0 1,0 0-1,0 0 1,0 0 0,0 0-1,0 0 1,0 0-1,0 0 1,0 0 0,0 0-1,0 0 1,0 0 0,0 0-1,0 0 1,0 0-1,0 0 1,0 0 0,0 0-1,0 0 1,0 0-1,0 0 1,0 0 0,0 0-1,0 0 1,0 0-1,0 0 1,0 0 0,0 0-1,0 0 1,0 0-1,1 0 1,-1 0 0,0-1-1,0 1 1,0 0-1,0 0 1,0 0 0,0 0-1,0 0 1,0 0 0,0 0-1,0 0 1,0 0-1,0 0 1,0 0 0,0 0-1,0 0 1,-1 0-1,1 0 1,0-2-2436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3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8954,'-3'-22'4297,"0"4"-1753,3 14-519,2 1 31,2 14-495,-2 7-289,5 17-288,0 2-64,-1 11-232,2-1-119,2-7-241,-2-6-120,-2-13-272,0-6-496,-4-12-1049,-2-7-503,3-11 1152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6:29:3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9298,'21'11'7322,"-1"-4"-3743,-11-6-3143,-1 1 1,1-1 0,0 0-1,-1-1 1,14-1-1,52-6 559,-53 4-940,131-9 119,-150 11-165,0 1-1,0 0 1,0 0-1,0 0 1,0 0-1,0 1 1,0-1-1,0 1 1,0-1-1,0 1 1,0-1-1,-1 1 1,1 0-1,0 0 1,0 0-1,-1 0 1,1 0-1,2 3 1,-3-2 32,1 0 0,-1 1 0,0-1 0,0 0-1,0 1 1,-1-1 0,1 1 0,-1-1 0,1 1 0,-1 3 0,2 6 90,8 78 523,-4-54-500,-6-10-61,0-12-38,2 17 0,0-6-15,-1-18-77,-1 0 0,1 0-1,1 0 1,-1 0 0,1 0-1,3 8 1,-3-9-331,3 3-493,-5-9 800,0 1 0,0-1 0,0 0 0,0 0 0,0 0 1,0 0-1,0 0 0,0 0 0,0 1 0,0-1 0,0 0 0,0 0 1,0 0-1,0 0 0,0 0 0,0 0 0,0 0 0,1 0 0,-1 1 0,0-1 1,0 0-1,0 0 0,0 0 0,0 0 0,0 0 0,0 0 0,1 0 1,-1 0-1,0 0 0,0 0 0,0 0 0,0 0 0,0 0 0,0 0 1,1 0-1,-1 0 0,0 0 0,0 0 0,0 0 0,0 0 0,0 0 0,1 0 1,1-4-937</inkml:trace>
  <inkml:trace contextRef="#ctx0" brushRef="#br0" timeOffset="1">155 283 7370,'-10'8'4465,"4"0"39,10 3-2271,2-2-49,9-1-487,6 1-313,7-6-488,1-3-144,7-4-271,-2-5-129,1-5-152,-4 1-8,-4 1-712,-9 1-553,0 6-2967,10 5 2575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41 9762,'-34'-15'4368,"27"11"-3772,-1 0 0,0 1 0,0 0 0,0 0 0,0 0 0,0 1 0,-1 1 0,-14-2-1,20 3-472,0 1-1,0-1 0,-1 1 0,1-1 1,0 1-1,0 0 0,0 0 0,0 0 1,0 1-1,1-1 0,-1 1 0,0 0 1,1-1-1,-1 1 0,1 0 0,-1 1 1,1-1-1,0 0 0,0 1 0,-2 2 0,-1 3 9,-1 1-1,2 0 0,-1 0 0,1 0 0,-3 12 0,3-7-82,1-1 1,0 0-1,1 1 1,1-1 0,0 1-1,1 0 1,0-1-1,1 1 1,0 0-1,2-1 1,-1 0-1,2 1 1,0-1-1,0 0 1,1-1-1,7 14 1,-7-17-44,0 1 1,1-1-1,0 0 1,1 0-1,0-1 0,0 0 1,1 0-1,0-1 1,0 0-1,1 0 1,0-1-1,0 0 0,1 0 1,-1-1-1,1-1 1,0 0-1,0 0 0,1-1 1,-1 0-1,18 3 1,-22-6-7,-1 0 0,1 1 0,0-2 0,0 1 0,-1-1 0,1 0 0,0 0 0,-1 0 0,1-1 1,-1 0-1,1 0 0,-1-1 0,0 1 0,0-1 0,0 0 0,0 0 0,-1-1 0,1 1 0,-1-1 0,0 0 0,0 0 0,6-9 1,-5 6 7,0-1 0,-1 1 1,0-1-1,0 0 0,-1 0 1,0-1-1,-1 1 1,1-1-1,-1 1 0,-1-1 1,0 0-1,0 1 0,-1-1 1,-1-12-1,-1 10 33,0-1-1,-1 1 1,0-1-1,-1 1 1,-1 0-1,0 0 1,0 0-1,-1 1 1,0 0-1,-1 0 1,0 1-1,-9-11 1,9 13-27,-1 0 1,0 0 0,0 0 0,0 1 0,-1 0-1,0 1 1,0 0 0,0 0 0,-1 1 0,0 0-1,1 1 1,-1 0 0,-17-2 0,23 4-77,-7-1 51,1 1-1,-1 1 1,-17 1 0,26-1-103,0 0 0,0 0 0,0 0 0,1 1 0,-1-1 0,0 1 0,1-1 0,-1 1 0,0-1 0,1 1 0,-1 0 0,1 0 0,-1 0 0,1 0 1,-1 0-1,1 0 0,0 1 0,0-1 0,-1 0 0,1 1 0,0-1 0,0 0 0,0 1 0,0-1 0,1 1 0,-1 0 0,0-1 0,1 1 0,-1 2 0,1 6-768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12323,'-1'18'4947,"1"8"-2554,0 11-1105,-3 1-269,-5 237 1606,13-185-2363,9 204 216,-14-260-465,3-1 0,1 1 0,1-1 0,16 55 0,-15-69-421,-4-14-330,0-7 145,0-9-619,-1-20-557,1-23 749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9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52 7322,'-24'-14'3888,"24"3"-319,0-1-1320,19 8-545,5 4-56,9 2-447,6 3-209,0-1-352,4-1-104,1-3-200,-1 1-72,-4-1-128,0 0-48,-11 0-264,-9-4-392,-13 0-1088,-7-1-785,-4-7 1433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2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8482,'1'-1'212,"-1"1"-1,0-1 1,1 1 0,-1-1 0,0 1 0,1-1-1,-1 1 1,1-1 0,-1 1 0,1-1-1,-1 1 1,1 0 0,0-1 0,-1 1 0,1 0-1,-1-1 1,1 1 0,0 0 0,-1 0-1,1 0 1,0-1 0,-1 1 0,1 0 0,-1 0-1,1 0 1,0 0 0,22 4 1824,-13-2-1160,154 30 3506,-142-27-4010,-1 1 0,31 11 0,-49-15-317,1 0 0,-1-1 0,0 1 0,0 1 0,0-1 0,4 4 1,-6-5-35,0 0 0,1 0 0,-1 1 0,0-1 0,0 1 1,0-1-1,0 1 0,-1-1 0,1 1 0,0 0 0,0-1 1,-1 1-1,1 0 0,-1-1 0,1 3 0,-2 1 11,0-1 0,0 0 0,0 0-1,-1 0 1,1 0 0,-1 0-1,0 0 1,-4 6 0,1 0 29,-27 45 182,-7 13-61,37-64-239,0 0 0,-1 0-1,0-1 1,0 1 0,0-1-1,0 0 1,-1 0 0,1 0-1,-1 0 1,0 0-1,0-1 1,0 0 0,-6 3-1,2-1-563,8-4 554,0 0 0,0 0 0,0 0 0,0 0-1,0 0 1,0 1 0,0-1 0,0 0 0,0 0 0,0 0-1,0 0 1,0 0 0,0 0 0,0 0 0,0 0 0,0 0 0,0 0-1,0 0 1,0 0 0,0 0 0,0 0 0,0 0 0,0 0-1,0 0 1,0 0 0,0 0 0,0 0 0,0 0 0,0 0 0,0 0-1,0 0 1,0 0 0,0 0 0,0 1 0,0-1 0,7-2-797,12-6-125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8146,'-6'10'4564,"5"5"-4339,2-9 258,12 175 1781,-2-45-1720,0 16-150,-4-44-195,54 573 664,49 75 48,-63-526-845,-45-223-112,6 21-251,-7-27 225,-1 0 0,0 0 1,1 0-1,-1 0 0,1 0 0,-1 0 0,1 1 0,0-1 1,-1 0-1,1-1 0,0 1 0,0 0 0,1 1 0,-2-2 48,1 0 0,-1 0 0,0 0 0,0 0-1,0 0 1,0 0 0,0 0 0,0 0 0,0 0-1,1 0 1,-1 0 0,0 0 0,0 0-1,0 0 1,0 0 0,0 0 0,0 0 0,0 0-1,1 0 1,-1 0 0,0 0 0,0 0 0,0 0-1,0 0 1,0-1 0,0 1 0,0 0 0,0 0-1,0 0 1,0 0 0,0 0 0,1 0 0,-1 0-1,0-1 1,0 1 0,2-8-850,2-20-200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32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6 167 4657,'-1'-1'138,"1"0"0,-1 0-1,0 0 1,1 0 0,-1-1 0,1 1 0,-1 0 0,1 0-1,0-1 1,0 1 0,-1 0 0,1-1 0,0 1-1,0 0 1,0 0 0,0-1 0,1 1 0,-1 0 0,0-1-1,0 1 1,2-2 0,-1 0 29,0 1-1,1-1 1,-1 1 0,1 0-1,0-1 1,0 1 0,0 0-1,0 0 1,4-2-1,4-3 366,1 0-1,0 1 0,17-7 1,-27 13-495,24-10 706,0 1 0,0 2-1,1 0 1,0 2-1,35-3 1,513-26 1001,-276 45-1394,-252-8-303,150 9 185,-40-5-120,344-9 181,88 19-90,147 16-43,195-45-31,-150-7 778,-676 17-780,344 13 239,-3 25-87,-229-24 55,-209-12-308,21-1 24,-19 0 146,-17 1 558,6 0-742,1 0 0,0 1 0,0-1 0,-1 1 0,1-1 0,0 1 0,0 0 0,0-1 0,0 1 0,0 0 0,0 0 0,0 0 0,0 0 0,0 0 0,0 0 0,1 0 0,-1 0 0,0 0 0,1 0 0,-1 0 0,1 1 0,-1 1 0,-2 2 6,-12 16-14,5-10-5,2-1-5,0 0 0,1 1 1,-10 18-1,13-21-2,0 0 1,1 0 0,0 1-1,-3 13 1,-3 38-22,6-36 19,-6 174-8,7-94 16,-6 516 18,15-433-8,42 245 0,-21-279-4,16 99-312,-25-134-1166,-13-91 947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7T14:32:23.3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27271 2496 254 0,'-2'-31'178'0,"3"26"18"16,3 3-3-16,2-1-23 16,-1 1-14-16,4-1-19 15,-1 3-6-15,4 6-8 16,-5 3-6-16,3 11-24 16,-3 4-13-16,-2 8-35 15,3 2-13-15,-2 1-14 16,2-2-3-16,-4-10 9 15,3-3 6-15,-7-11 19 0,-2-5 4 16,2-4-1-16,-2-4-8 16,1 2-18-16,-1 1-6 15,-1-24-12-15,-7-34-2 16,8 21-3-16,-2-2-1 16,6 2-2-16,1 5 3 15,6 9 3-15,5 5 2 16,-1 8 7-16,8 2-1 15,2 5 0-15,0 0-3 16,6 6-2-16,-9 1-3 0,-2 2-3 16,-5 0-2-16,-4 1-4 15,3-1-13-15,-2 0-88 16,0 2-86-16,1 2 116 16</inkml:trace>
  <inkml:trace contextRef="#ctx0" brushRef="#br0" timeOffset="410.79">27665 2653 926 0,'0'2'401'16,"6"2"-199"-16,-2-1-22 16,1-1-57-16,3-1-30 15,4-4-57-15,1-6-16 16,6-5-11-16,-3-5-3 16,2-2-1-16,-1 0-1 15,-8 5 2-15,-2 3 1 0,-10 4 4 16,-10 1-1-16,-5 5 1 15,-4 3 2-15,-4 5 22 16,6 4 13-16,2 7 20 16,5 5 5-16,6 3-9 15,1 0-8-15,8 2-14 16,3-5-10-16,8-5-13 16,4-2-5-16,8-6-9 15,5-1-4-15,4-6-39 16,3 2-62-16,0-9-363 15,7-7 314-15</inkml:trace>
  <inkml:trace contextRef="#ctx0" brushRef="#br0" timeOffset="654.69">28049 2460 1060 0,'-15'-9'451'15,"11"8"-243"-15,3 1-37 16,4 3-43-16,-3-3-30 0,0 0-40 16,22 3-26-16,29 2-21 15,-27-7-7-15,0 1-60 16,-2 0-79-16,-7 3 86 15</inkml:trace>
  <inkml:trace contextRef="#ctx0" brushRef="#br0" timeOffset="891.42">28056 2569 831 0,'-3'3'378'0,"8"-3"-131"16,4 0-25-16,7 2-33 15,4 0-28-15,3 0-74 16,2-2-24-16,2 3-33 16,-1-3-16-16,-7 3-162 0,-4-1-246 15,-13-2 255-15</inkml:trace>
  <inkml:trace contextRef="#ctx0" brushRef="#br0" timeOffset="1101.08">28458 2346 1296 0,'-1'12'526'16,"1"8"-328"-16,-1 11-55 15,-5 3-16-15,6 4-31 16,2-1-31-16,4-1-32 15,-1-2-13-15,4-2-12 16,-1-3-3-16,-4-9-5 16,-2-7-22-16,0-4-78 15,-2-5-59-15,-3-7-174 16,1 0-164-16,2 2 319 16</inkml:trace>
  <inkml:trace contextRef="#ctx0" brushRef="#br0" timeOffset="2170.54">25064 2455 683 0,'-29'-20'355'16,"31"15"-126"-16,3-3-13 15,-4 0-9-15,-1 2-38 16,-3 0-23-16,-5 1-46 15,1 1-21-15,-3 8-34 16,-6 0-12-16,1 8-17 16,-5 2-6-16,1 3-6 0,9 4 0 15,7 2-1-15,-2 1-1 16,9 2 1-16,-1 0-1 16,4-1-2-16,8-2-1 15,0-5-13-15,9-5-41 16,6-9-201-16,5-4 177 15</inkml:trace>
  <inkml:trace contextRef="#ctx0" brushRef="#br0" timeOffset="2977.04">25251 2449 931 0,'4'-7'458'0,"-7"12"-102"15,-3 1-161-15,2 8-38 16,0 3-24-16,1 3-41 15,3 1-24-15,4-5-35 16,0 2-11-16,5-6-14 16,4 0-4-16,7-7-4 15,1-1-2-15,-4-5-10 16,3-4-6-16,-6-5-12 16,-4-1-3-16,-4-7 8 15,-8-3 5-15,-12-3 16 16,-8-1 5-16,-3 5 4 15,0 2 4-15,3 6 8 0,7 4 3 16,1 5 1-16,3 3-1 16,7 0-11-16,1 5-7 15,7-4-4-15,6 1-4 16,11 2-1-16,5-4 1 16,9 0-2-16,2 0 1 15,-6-2 3-15,0 2 2 0,-11 1 2 16,2 3 2-1,-3 4 0-15,-6 4 1 0,-4 6-1 16,-9 2 1-16,-2 3 1 16,2-4 0-16,0 0 1 15,-4-5-1-15,3-5 2 16,-3-1 1-16,4-6 1 16,1-2-1-16,2-5-4 15,-3 4-3-15,0 0-8 16,3-3-3-16,3-16-1 15,39-25 1-15,-28 30 7 16,1 2 3-16,-2 8 4 16,-2 4 2-16,-2 2 6 15,-1 9 1-15,-3 2 2 16,-2 4 0-16,-3 1-3 16,-2 0 0-16,1-2-2 15,-2-3-3-15,3-4-1 0,-1-3-1 16,-2-4-2-16,1 0-1 15,-1-2-4-15,0 0-8 16,0 0-13-16,1-2-4 16,7-15 2-16,17-28 7 15,-14 30 15-15,-1-3 4 16,2 8 4-16,-3 3 6 16,1 5 11-16,-1 6 5 0,1 3 4 15,0 7-2-15,-3 5-7 16,1 3-3-16,-3 0-1 15,1 1-1-15,1-2-4 16,-2-1-2-16,0-7-6 16,-2-2-3-16,-3-7-36 15,0-2-42-15,-2-2-145 16,1 0-175-16,-1 0 251 16</inkml:trace>
  <inkml:trace contextRef="#ctx0" brushRef="#br0" timeOffset="3528.13">25910 2485 925 0,'5'-2'458'0,"2"8"-127"15,4 1-66-15,-8 9-59 0,-3 3-34 16,0 3-67-16,-1 3-26 16,-2-2-38-16,3-2-15 15,-1-9-14-15,-1-5-4 16,3-7-6-16,-1-2-3 15,-1 1-15-15,1-1-9 16,0-6-24-16,-2-13-4 0,9-29 4 16,2 27 10-16,0 5 25 15,7 2 7-15,-4 6 8 16,-1 3 6-16,1 6 15 16,-4 4 7-16,-1 7 9 15,-1 3 3-15,-6 5-5 16,1-1-2-16,-3 1-5 15,-5-1-4-15,4-2-10 16,-2-5-4-16,3-5-6 16,1-4-3-16,1-2-2 15,0 0-5-15,0 0-13 16,0 0-11-16,1-17-11 16,41-31 1-16,-26 28 15 15,1 3 12-15,-4 4 15 16,1 7 5-16,-5 7 17 15,0 3 7-15,-4 10 9 16,-3 1 2-16,-2 7-5 16,-2 1-4-16,1 0-4 0,1 1-5 15,-1-8-12-15,1 1-7 16,1-9-27-16,3-1-33 16,0-4-98-16,-2-3-74 15,-2 0 134-15</inkml:trace>
  <inkml:trace contextRef="#ctx0" brushRef="#br0" timeOffset="4130.55">26284 2513 1079 0,'6'5'494'0,"-10"8"-180"16,-3 4-86-16,0 6-51 15,1-1-33-15,3 3-64 16,3-2-27-16,5-8-26 15,-1-4-8-15,2-4-11 16,4-6-5-16,-3-8-4 16,3-3-7-16,0-10-24 15,-7-6-13-15,9 0-21 16,-4 0-2-16,-8 1 23 16,2 5 13-16,-11 6 30 15,-3 4 9-15,-1 7 11 16,-3 3 5-16,3 3 6 15,3 1-1-15,8 3-9 0,2-2-4 16,6 0-9-16,5 0-3 16,5-2-2-16,2 1-1 15,5-3 0-15,-3-1 0 16,3 0 2-16,5 3 1 16,-6 3 2-16,-6 1 4 15,-4 7 4-15,-16 0 2 0,4 2 1 16,-1 2-2-16,1-4 0 15,2 1-2-15,-5-6-2 16,6-4-2-16,-5-5-4 16,0-3-2-16,2 2-11 15,0 0-10-15,1-5-12 16,9-13-3-16,27-28 10 16,-17 28 10-16,-5 6 13 15,-2 3 5-15,-6 9 16 16,-2 4 5-16,0 13 8 15,-1 4 6-15,1 9-6 16,-2 1-1-16,3 2-10 16,1-4-7-16,-3-11-33 15,2-5-54-15,-2-14-491 16,4-12 399-16</inkml:trace>
  <inkml:trace contextRef="#ctx0" brushRef="#br0" timeOffset="83640.42">25818 8066 346 0,'-39'-9'239'0,"27"9"26"15,-3 0-41-15,5 1-47 16,-1 2-19-16,3-1-35 16,1 0-18-16,3-2-34 15,0 0-17-15,4 2-28 16,0-2-8-16,0 0-10 16,2 0 2-16,23 6 3 0,33 1 1 15,-19-7 0-15,0 0-1 16,11 0-3-16,5 1-1 15,5 0-5-15,7-1-2 16,-1 3 0-16,1-1 0 16,-5-1 0-16,-8 0 2 15,-4-1-2-15,-10-2 2 16,-7 0 0-16,0-3 1 16,-8 2 0-16,-1 0 1 15,-4-1 0-15,-5 2-1 0,-5 0 1 16,-3 0-1-16,-4 2-1 15,-1 0 2-15,-2 0 1 16,0 0 2-16,-1 0-1 16,0 0-1-16,0 0-4 15,0 0-3-15,0 0-3 16,-1 0-8-16,-3 2-79 16,-1 0-109-16,5-2 127 15</inkml:trace>
  <inkml:trace contextRef="#ctx0" brushRef="#br0" timeOffset="88399.67">21197 8073 228 0,'-37'4'164'0,"26"-6"37"16,5 0 2-16,-2-1-20 16,1-1-11-16,4 2-38 15,1 0-22-15,2 1-40 0,0-1-20 16,0 1-28-16,0 0-12 15,7 0-6-15,14 0-1 16,42-4 6-16,-23 0 1 16,18 2 3-16,0-3 1 15,14-3-3-15,2 2-1 16,7-3 0-16,17 4 0 16,-1 1 0-16,3-2 2 15,-1 1 3-15,-8-2 1 0,1 7 7 16,-5 1 4-16,-14 5 3 15,-12-2 0-15,-15 0-3 16,-6 2-4-16,-15-2-8 16,0 5-2-16,-12-6-7 15,-5 1 0-15,-4 4 0 16,-4-4 1-16,-10 4-1 16,-2-1-2-16,-1-3-21 15,-2 1-26-15,8-1-85 16,1-2-94-16,-4-1 137 15</inkml:trace>
  <inkml:trace contextRef="#ctx0" brushRef="#br0" timeOffset="89501.66">23464 8044 509 0,'-7'-3'260'16,"1"0"-56"-16,6 0-11 15,-8 0-29-15,7 2-18 16,1 1-45-16,-1-1-22 16,1 1-31-16,0-1-10 15,0 0-14-15,5 0-5 0,22-5-7 16,31 1-4-16,-17 1-3 15,6 4 0-15,17 0 4 16,5-2 1-16,18 1 3 16,12 1-1-16,3-1-2 15,2 0-2-15,2 2 0 16,-11-2 2-16,-2 0 3 16,-4 2 2-16,-17-5 3 15,-4 4 1-15,-13-3-1 16,-9 3-2-16,-10 0-1 15,-11 0-2-15,-12 1 4 16,-8 1 1-16,-15-1-7 16,-3-2-5-16,-9 1-51 15,0 0-47-15,4 0-155 16,2 3 155-16</inkml:trace>
  <inkml:trace contextRef="#ctx0" brushRef="#br0" timeOffset="119791.57">16520 1664 692 0,'-1'0'330'0,"0"0"-101"16,0 0-56-16,0 0-14 15,0-1-20-15,-1 0-46 16,-3-2-16-16,-2-1-34 15,-1 0-11-15,-4 1-11 16,-28 0-4-16,24 15-8 16,-4 6-3-16,0 7-1 15,1 5-2-15,7 1 1 16,7 1 1-16,13-2-2 16,6-5 0-16,11-4 0 15,-4-5 0-15,4-8 0 0,4-6 1 16,-2-8 1-16,7-9 0 15,-2-5 1-15,-4-3 1 16,-6-6 2-16,-5-4 1 16,-14 3 9-16,-4 1 7 15,-15 7 6-15,-3 6 0 16,-6 5-8-16,0 4-9 16,-1 6-11-16,1 1-4 15,7 2-4-15,0 2-7 16,12-2-96-16,5 3-91 0,6 2 123 15</inkml:trace>
  <inkml:trace contextRef="#ctx0" brushRef="#br0" timeOffset="120462.54">16704 1755 497 0,'-36'34'301'0,"33"-34"1"15,0-2-77-15,3 0-27 16,0 2-33-16,0-1-51 16,0-1-27-16,11-1-45 15,18-7-12-15,46-8-13 16,-22 6-5-16,14 1-5 16,9 1-2-16,10-1-1 15,11 1-1-15,12 0-1 16,3 4 1-16,2 0 3 15,-7 2 8-15,-43 4 13 32,-32 0 7-32,0 0 3 0,80 1-4 0,-21 1-9 0,-14 1-7 15,-51 0-5-15,-5 0-3 16,-15-2 3-16,-2 0 0 16,-12-2-16-16,-5-5-21 15,-3 3-66-15,-2 0-49 16,-1 1-178-16,4 1 202 15</inkml:trace>
  <inkml:trace contextRef="#ctx0" brushRef="#br0" timeOffset="120803.03">18029 1486 1003 0,'0'0'396'0,"4"0"-278"16,2 1-9-16,-6-1-37 15,11 2-15-15,13 8-15 16,29 17-10-16,-30-9 2 15,0-1 8-15,-1 4 9 0,-3-3-1 16,-6 0-2-16,-5 1-3 16,-9-1 1-16,-9 2 2 15,-7 1-4-15,-1 2-4 16,-5-2-12-16,4 4-7 16,2-4-8-16,1-5-5 15,6-4-5-15,3-6-15 16,2-5-136-16,2-1-157 15,5-12 189-15</inkml:trace>
  <inkml:trace contextRef="#ctx0" brushRef="#br0" timeOffset="121510.66">16363 1167 881 0,'-6'-2'406'16,"-3"0"-211"-16,7 4-35 15,-5 2-18-15,3 5-49 16,-3 5-7-16,2 8-18 16,5 3-9-16,6 1-7 15,1 0-9-15,1-6-20 16,0-3-6-16,2-2-6 15,0-7-3-15,3-7-2 16,0-3-1-16,5-9-1 16,-4-6-1-16,5-8-1 15,-2-4 1-15,-7 0 0 0,4 3 1 16,-6 10 0-16,-2 1 1 16,-5 10-2-16,2 5-3 15,-5 10 11-15,5 5 7 16,0 9 16-16,2 5 8 15,2-1-2-15,-4 1-6 16,4-7-12-16,3-4-7 16,2-6-7-16,0-3-4 15,2-6-30-15,-2-4-60 16,2-4-461-16,4-4 383 0</inkml:trace>
  <inkml:trace contextRef="#ctx0" brushRef="#br0" timeOffset="122207.74">18451 1562 415 0,'-13'-6'310'0,"3"-1"66"15,-3 0-102-15,-2 1-49 16,8 5-26-16,-2 4-40 16,-5 4-22-16,7 8-48 15,-6 4-18-15,8 4-28 16,5 2-7-16,12 0-13 15,4-2-5-15,3 0-7 16,3-6-2-16,-5-10-3 16,3-3-1-16,-3-15 1 15,3-5 1-15,-5-10 1 16,-5-5 1-16,-8-5 0 16,-3 1-1-16,-12 5 1 15,-3 3-1-15,-1 15-2 16,-5 5-1-16,3 13-6 0,3 5-3 15,-5 5-7-15,5 4-22 16,7 0-148-16,3-4-169 16,17-5 215-16</inkml:trace>
  <inkml:trace contextRef="#ctx0" brushRef="#br0" timeOffset="122564.6">18513 1098 1063 0,'-6'-16'441'0,"8"8"-266"16,3 5-51-16,0 9-8 15,-1 8-17-15,1 9-10 16,3 6-11-16,-1 3-27 15,3 1-3-15,0-5-1 16,3-6-1-16,-2-8-11 16,0-3-4-16,-2-11-6 15,-1-2-3-15,1-10-4 16,2-6-2-16,5-8-7 16,1-2-3-16,3-4-3 15,1 0-2-15,-2 7-2 0,0 2-4 16,-6 12-52-16,-4 7-61 15,-5 9-237-15,-1 11 226 16</inkml:trace>
  <inkml:trace contextRef="#ctx0" brushRef="#br0" timeOffset="124875.07">17262 2181 530 0,'34'26'268'15,"-26"-28"-62"-15,-1-3 4 16,-3-2-14-16,2 3-18 16,-2-1-34-16,-3-1-21 15,-3-4-32-15,-9 0-8 16,-4-2-20-16,2 3-10 0,-3 0-14 15,1 1-6-15,1 3-7 16,-1 0-3-16,4 7-8 16,1 2-1-16,2 8-7 15,2 9-1-15,4 14 0 16,-1 5 1-16,4 14 1 16,2 4 0-16,2 2 0 15,4 1-1-15,2-6 6 16,2-6 5-16,-1-5 4 15,3-6 0-15,-7-9-7 16,0-4-3-16,-5-9-2 16,-4-6 1-16,-8-8-32 15,-5-3-36-15,-8-12-104 16,-2-5-94-16,-2-11 157 16</inkml:trace>
  <inkml:trace contextRef="#ctx0" brushRef="#br0" timeOffset="125029.93">17039 2415 848 0,'21'-11'435'0,"1"-2"-160"15,13 0-57-15,0 2-36 16,2 5-61-16,0 0-22 16,2 7-53-16,-3-1-18 0,-5 6-117 15,-2-1-204-15</inkml:trace>
  <inkml:trace contextRef="#ctx0" brushRef="#br0" timeOffset="125448.67">17416 2411 1256 0,'28'-7'487'0,"-33"17"-341"16,1 6-52-16,0 3-7 16,4 3-18-16,5 4-12 0,0 0-14 15,5-2-18-15,-5-5 0 16,5-5-4-16,1-5-4 16,4-9-7-16,4-1-4 15,-5-10-2-15,6-2 0 16,-6-5 0-16,2-3 0 15,0 0 1-15,-9 5 2 16,-3 2 1-16,-3 8 1 16,-1 5 7-16,-2 1 2 0,1 0 3 15,-1 0 0-15,1 13-2 16,1 6 1-16,4 28 2 16,0-30-1-16,2-5-5 15,0 1-4-15,-2-6-7 16,2-3-31-16,-3-2-144 15,-1-2-156-15,-2-1 195 16</inkml:trace>
  <inkml:trace contextRef="#ctx0" brushRef="#br0" timeOffset="125806.65">17742 2451 1264 0,'8'5'535'0,"-4"6"-315"0,0 5-16 16,-4 4-75-16,-1 2-28 16,1 1-37-16,2-1-20 15,6-3-15-15,1 0-3 16,4-6-3-16,5-2-4 16,-2-8-5-16,1-2-3 15,1-5-1-15,-8-5-1 16,-1 0-2-16,-2-4 0 15,-5 1-1-15,-3-1 0 0,0 3-2 16,-7-1-1-16,2 4-4 16,2 2-3-16,0 3-6 15,1 1-1-15,2 0-17 16,0 0-13-16,0 0-25 16,0 1-15-16,0 0-6 15,0 0 7-15,-1 0 11 16,2 0 6-16,0 0-21 15,0-1-31-15,0 0-84 16,0 0-48-16,0-1 152 16</inkml:trace>
  <inkml:trace contextRef="#ctx0" brushRef="#br0" timeOffset="126713.66">17801 2473 377 0,'-1'-1'262'0,"0"0"33"16,0 0-31-16,0 0-54 16,0 0-31-16,-1 0-73 15,1 0-33-15,-5-1-57 16,-7-6-15-16,-22-12-11 16,28 25-4-16,6 0-2 15,1 2 3-15,4 2 4 16,3 1 4-16,-1 4 5 15,1 1 1-15,1 0 19 16,-1 0 18-16,2 3 45 16,2-3 22-16,1 1 21 0,-1-3-1 15,2-6-30-15,0-2-17 16,1-5-28-16,0-4-12 16,-1-6-4-16,-8-5-2 15,2-3-3-15,5-3-6 16,-7-5-11-16,10 0-4 15,-3 1-11-15,-1 1-25 16,-4 9-121-16,0 1-107 16,2 10 152-16</inkml:trace>
  <inkml:trace contextRef="#ctx0" brushRef="#br0" timeOffset="131481.42">17298 1178 654 0,'0'0'293'0,"0"0"-120"16,0 0 0-16,0 0-22 15,0-1-6-15,5 0-25 16,7-2-15-16,-1-1-28 16,30-7-14-16,-20 9-29 15,-2 1-9-15,-1 1-11 16,0 3-3-16,-8 3-3 16,3 0-2-16,-4 5 1 15,1 1 1-15,-6 5 2 16,-4 3 1-16,-5 4-3 15,-4 0 1-15,-3 2 0 16,-3-3 0-16,-4-7 3 16,0 1-1-16,-3-8-1 15,1-3 5-15,9-1 16 16,-1-3 7-16,7-1 11 0,0 2-4 16,8 2-13-16,6-2-6 15,13 2-6-15,3 2-2 16,8-3-2-16,3 2 0 15,-5-5-1-15,3-1-1 16,-5 0 1-16,-6-3-3 16,-8 3-3-16,-5 0-31 15,-8 2-138-15,-1 2-472 0</inkml:trace>
  <inkml:trace contextRef="#ctx0" brushRef="#br0" timeOffset="133480.89">18221 2387 664 0,'-8'-1'397'0,"0"1"-62"0,4-1-105 16,2 0-12-16,0-1-80 15,1 1-33-15,0 0-62 16,1 0-23-16,14-5-14 16,55-11-1-16,-31 12-3 15,-2 4-8-15,-14 4-117 16,-5 1-113-16,-8 5 145 16</inkml:trace>
  <inkml:trace contextRef="#ctx0" brushRef="#br0" timeOffset="133658.65">18202 2492 595 0,'1'1'322'0,"5"0"-45"16,5-1-38-16,7 0-19 0,2-1-29 16,7 0-54-16,3 1-34 15,-2-1-54-15,-5 1-18 16,-4-1-80-16,-1 0-95 15,-2 1 94-15</inkml:trace>
  <inkml:trace contextRef="#ctx0" brushRef="#br0" timeOffset="134089.12">18491 2284 929 0,'2'-7'365'0,"10"4"-237"15,1 1-16-15,0 8 21 16,4 3-14-16,2 4-14 16,4 4-18-16,2-3-23 15,-4 5-8-15,-1-8-16 16,-3 2-11-16,-8 1-13 15,-3-1-4-15,-6 7 0 16,-4 1 0-16,-10-2 0 16,-2 0-1-16,-4-3 1 0,-1-1 5 15,3-4 17-15,1-3 8 16,6-1 11-16,2-3-4 16,10 1-17-16,4-1-4 15,12 0-8-15,6 3 1 16,6-3 5-16,4 0 1 15,5-4-3-15,0 0-3 16,-3-3-6-16,-7 0-4 0,-8 1-46 16,-5-2-65-16,-15 0 65 15</inkml:trace>
  <inkml:trace contextRef="#ctx0" brushRef="#br0" timeOffset="136553.6">20204 2215 544 0,'33'32'395'16,"-27"-30"7"-16,-1-3-121 15,0-4-17-15,-2 3-76 16,-3-3-24-16,-1-3-55 0,-4-1-24 16,-6-5-30-16,-3-2-14 15,-7 3-15-15,-1-1-5 16,-1 6-12-16,4 2-2 16,1 3-5-16,3 3-2 15,2 1-1-15,2 4-3 16,4 5-4-16,1 8 1 15,5 15 4-15,1 4 3 16,0 13 4-16,3 7 3 16,2 5 0-16,2 1 1 0,2 1 0 15,1-6 1-15,1-10 0 16,-1-4-1-16,1-13-1 16,-2-1-2-16,-2-13-3 15,-5-5-19-15,-4-9-79 16,-4-8-63-16,-4-9-254 15,-1-5 261-15</inkml:trace>
  <inkml:trace contextRef="#ctx0" brushRef="#br0" timeOffset="136701.1">19967 2404 1138 0,'0'-7'556'15,"2"-2"-234"-15,8 2-96 16,4 3-26-16,6 3-84 15,3 1-31-15,4 1-47 0,1 1-14 16,0 3-45-16,-1 1-61 16,6 5-243-16,2 2 215 15</inkml:trace>
  <inkml:trace contextRef="#ctx0" brushRef="#br0" timeOffset="138399.39">20503 2540 488 0,'-28'-9'273'0,"28"5"-26"15,-1-1-10-15,1 0-29 16,2 3-18-16,-3 1-37 16,1 0-20-16,0 1-39 15,-1 0-15-15,0 0-27 16,-4 15-9-16,-9 35-9 15,13-28-2-15,6-2-9 16,-1-1-5-16,9-5-7 16,-4-1-4-16,-2-6-5 15,9-2-1-15,-5-7-2 16,4-4-1-16,6-6-1 16,-4-6-1-16,0-1 2 15,-3-2 0-15,-5 3 4 0,-4 2 2 16,-3 5 2-1,-1 1 1-15,-1 5 2 0,-2 0 2 16,0 2 9-16,1 2 6 16,0 0 5-16,1 0 1 15,0 1-7-15,0 0-6 16,0 0-7-16,0 0-3 16,0 0-4-16,0 0-1 0,0 0-2 15,0 0-1-15,0 0-1 16,0 0 0-16,0 0 1 15,0 0 0-15,0 0 1 16,0 0 1-16,0-1 0 16,0 0 0-16,0 0-1 15,-1 0-1-15,0 1 0 16,-1 0-1-16,2 0-3 16,0 0 1-16,0 0 0 15,0 0 0-15,0 0-67 16,0 0-83-16,0 0 97 15</inkml:trace>
  <inkml:trace contextRef="#ctx0" brushRef="#br0" timeOffset="138976.32">20446 2465 818 0,'-23'-35'446'15,"20"27"-125"-15,-1 2-53 16,4 4-26-16,0 1-66 16,0 0-33-16,0 1-52 15,0 0-18-15,1 0-6 16,10 21 3-16,29 34-7 15,-29-27-1-15,6 4-10 16,-1-2-6-16,2-1-9 16,0-4-3-16,-4-7-6 0,0-3-3 15,-4-7-3-15,-1-3-4 16,-1-5-1-16,-3-5 1 16,1-12 0-16,-1-1 0 15,1-11-6-15,3 0-3 16,4-5-6-16,2-1-1 15,3 4 0-15,-1 2-1 16,-4 10-1-16,-4 1-2 16,-7 11-40-16,-2 0-28 0,-5 7-86 15,-2 0-71-15,-3 4-519 16,3 7 506-16</inkml:trace>
  <inkml:trace contextRef="#ctx0" brushRef="#br0" timeOffset="139512.42">20726 2483 940 0,'0'-1'499'0,"0"0"-132"16,0 0-164-16,0 0-24 15,0 0-56-15,0 1-16 16,0 0-24-16,6 18-12 16,11 37-19-16,-9-29-8 15,5 0-14-15,5-3-5 0,5-6-5 16,1-3-3-16,0-8-5 15,-4-5 0-15,-2-11-6 16,-1-8-1-16,-3-6-1 16,0-3 0-16,-7 0 0 15,-1 3 1-15,-3 5 1 16,-3 6 0-16,0 7 2 16,1 4 4-16,-2 8 9 15,1-6 6-15,-1 0 9 16,-3 23 2-16,1 28-1 15,5-28-2-15,4-2-8 16,-3-7-4-16,1-4-10 16,-1-1-4-16,-1-5-44 15,3 2-41-15,-2-6-110 16,0-4-43-16,12-12 134 16</inkml:trace>
  <inkml:trace contextRef="#ctx0" brushRef="#br0" timeOffset="140401.06">21246 2387 720 0,'-6'-5'461'0,"0"4"52"16,4 0-233-16,5 0-82 15,-3 0-37-15,0 0-68 16,16 0-15-16,47 2-42 16,-26 1-17-16,-7 1-11 15,-2-1-8-15,-9-1-90 16,7 2-81-16,-2 2 104 15</inkml:trace>
  <inkml:trace contextRef="#ctx0" brushRef="#br0" timeOffset="140582.48">21316 2470 1034 0,'0'-4'482'0,"2"4"-179"16,-1-1-64-16,-1 1-45 0,0 0-32 15,9 0-57-15,9 1-32 16,26 4-48-16,-27-4-12 16,1 1-123-16,4 0-137 15,18 0 156-15</inkml:trace>
  <inkml:trace contextRef="#ctx0" brushRef="#br0" timeOffset="140982.68">21705 2449 1118 0,'-1'-1'531'0,"0"0"-208"16,0 0-83-16,0 0-57 16,1 1-40-16,0 0-44 15,18 3-25-15,34 5-45 0,-21-6-11 16,-2 0-76-16,-1-2-74 15,-3 2-295-15,-2 2 271 16</inkml:trace>
  <inkml:trace contextRef="#ctx0" brushRef="#br0" timeOffset="141318.51">21944 2285 1316 0,'6'-3'566'16,"-1"2"-314"-16,9-2-103 15,2 3-9-15,6 4-44 16,5 1-16-16,0 7-34 16,1 3-11-16,-5-1-16 15,-5 2-4-15,-7 2-6 16,-6 0-3-16,-12 6 0 15,-6 2-1-15,-9 2 1 16,-3-1 0-16,1-3 1 0,3-3 0 16,5-8 15-1,5-3 9-15,7-5 12 0,1-2 6 16,13 0-3-16,7 1-6 16,15-1-6-16,10-2-2 15,3-1-11-15,-3-2-5 16,-1-2-6-16,-5 1-1 15,-8-1-78-15,-5 3-55 16,-15-2 75-16</inkml:trace>
  <inkml:trace contextRef="#ctx0" brushRef="#br0" timeOffset="-207073.31">16401 13951 343 0,'-42'2'257'16,"29"-2"-6"-16,-2-2-11 16,0 1-10-16,2 1-29 15,1-5-17-15,7 1-34 16,-2 3-18-16,3-2-24 16,2 3-8-16,0-1-15 15,2 0-12-15,0 0-28 16,0 1-11-16,0 0-19 15,0 0-2-15,0 0 0 0,0 0 2 16,7 1 3-16,4 1 2 16,-11-2 1-1,0 0 0-15,14 2-4 0,-2-1-1 16,24 2-3-16,-30-7-1 16,-6 2-6-16,4 3 0 15,-4-1-2-15,0 0 0 16,0 0 2-16,0-1-1 15,0 0 5-15,0 0 1 0,0 0 0 16,0-1 1-16,0 1-7 16,0 1 0-16,0 0-3 15,0 0 2-15,8 0-1 16,0 0 2-16,-1 0 0 16,3-1 1-16,-4 1 3 15,0 0-1-15,3 0 2 16,5 0-2-16,30 1-1 15,-21 3-2-15,0-4-1 16,1 2 0-16,2-2 0 16,2-2 0-16,6 1-1 15,-2-3 1-15,8 4-2 16,0 0 1-16,9 0 3 16,-6 0-1-16,-4-2 1 15,-5 0 2-15,-16 2 4 16,3 3 0-16,-1 5 3 15,-7-4-3-15,0 2-4 16,13 2-1-16,5 0-2 0,-6-3 1 16,-3-4-1-16,0-1 1 15,-3-1 0-15,-2-2-1 16,-4 1 1-16,-1 1 0 0,-1-1 0 16,1 2 0-1,6-2 0-15,-1 2 0 0,3-4-1 16,0 0-2-16,-4 4 0 15,-3-1-1-15,-5-1 0 16,-2 2 1-16,-4 0 0 16,-1 0 0-16,-1 0 1 15,0 0-3-15,0 0 0 16,0 0 1-16,0 0 0 16,0 0 1-16,-1 0 0 15,-1-1-8-15,1 0-76 16,-2-2-41-16,-5 0-110 15,3-9-64-15,-3-1-162 16,-9-25 282-16</inkml:trace>
  <inkml:trace contextRef="#ctx0" brushRef="#br0" timeOffset="-206354.74">17273 13746 261 0,'-45'-75'234'0,"30"72"93"15,-1-1-34-15,-1 2-45 16,2 0-16-16,0 2-36 16,-1 0-17-16,3 4-34 15,3 1-19-15,3-1-38 16,2 1-19-16,3 0-29 16,2 0-12-16,5 2-14 15,2 1-5-15,5 0-2 16,3 3 0-16,1-1-1 15,-1-1 0-15,0 0-2 16,1-2 1-16,2 3-1 16,3 0 0-16,-3 0 1 0,-1 2-1 15,-3-2 1-15,1 2 1 16,0-2-1-16,4 2 0 16,-5-5-1-16,-1 2 1 15,0-1 1-15,-6-4 12 16,-1 5 15-16,0-3 7 15,-8 2 10-15,2 1-6 16,-7-3-9-16,-2 5-6 0,2 3-4 16,-5 0-1-16,3 8 1 15,-3 0 2-15,-6 1 1 16,-2 2-2-16,-1-7-5 16,1 1-3-16,2-5-5 15,0 2-4-15,4-2-3 16,1-1-1-16,5-3-3 15,2-3-1-15,4 0-2 16,0-4-3-16,2-3-4 16,0 0-7-16,0-1-40 15,0 0-17-15,0 0-31 16,0 0-12-16,0 0-16 16,4-6-36-16,1 0-181 15,-2 1 224-15</inkml:trace>
  <inkml:trace contextRef="#ctx0" brushRef="#br0" timeOffset="-205720.84">17148 13732 698 0,'-65'6'326'0,"46"-12"-133"15,3 0-33-15,5-1-59 16,3 3-28-16,6 0-43 15,0 3-11-15,2 1-11 16,0 0 1-16,0 0 15 16,0 0 13-16,0 0 23 15,0 0 4-15,0 0-7 16,0 0-11-16,0 0-21 16,0 0-7-16,0 0-12 15,0 0-2-15,0 0-8 16,0 0-71-16,2 1 55 15</inkml:trace>
  <inkml:trace contextRef="#ctx0" brushRef="#br0" timeOffset="-198160.09">28205 14039 227 0,'-38'-13'187'0,"26"9"42"16,4 3 13-16,1-2-36 16,3 2-24-16,2-1-32 15,1-1-10-15,0 2-20 16,1 0-10-16,0 1-25 15,0 0-13-15,0 0-23 16,0 0-5-16,0 0 1 16,0 0 2-16,0 0 5 0,0 0 0 15,13 0-6-15,4 0 0 16,34 4-10-16,-24-3-3 16,2-1-10-16,4 2-4 15,5 2-4-15,-7-3-1 16,10 1 0-16,-1 2 0 15,7 0 1-15,8 5 0 16,6 2-2-16,10-2-3 16,3 0 0-16,-4 0-1 0,8-3 4 15,-6-2 1-15,-3-3 6 16,-2 0 4-16,-19-1 3 16,-10 0 0-16,-19 0-4 15,-5 1-4-15,-14-1-4 16,-3 0 0-16,-11-3-4 15,-6 1-3-15,-10-4-30 16,-1 2-38-16,-3 2-114 16,0 0-99-16,9 4 166 15</inkml:trace>
  <inkml:trace contextRef="#ctx0" brushRef="#br0" timeOffset="-197556.41">28165 14059 413 0,'-8'-6'241'0,"-3"6"19"15,2-2-37-15,2-3 2 16,0 4-22-16,6-1-63 0,1 0-24 15,7 2-37-15,8-3-20 16,15 3-25-16,12 1-12 16,19 1-15-16,5 3-3 15,24-4-3-15,1-2 1 16,8 1 0-16,7 0 0 16,-27-2 1-16,-1 2 1 15,-24-2 0-15,-15 0 2 16,-13 0 3-16,-12-2 2 0,-19 3-54 15,-6 0-41-15,-20 0-94 16,-4 0-58-16,-10 1 149 16</inkml:trace>
  <inkml:trace contextRef="#ctx0" brushRef="#br0" timeOffset="-196740.03">29076 13880 660 0,'-42'-41'359'16,"29"28"-101"-16,3-1-41 15,-3 0-10-15,7 5-46 16,3 6-24-16,-3 2-42 16,3 1-21-16,3 0-30 0,-1 0-12 15,1 0-21-15,5 16-3 16,25 34-5-16,-6-28-1 16,6 0-1-16,0 3 1 15,3-4 0-15,-2-1 1 16,-3-4-1-16,0-5 1 15,-10 1 0-15,-3 0 1 16,-10-1 1-16,-5-1 5 16,-7 0 14-16,0-1 9 0,-6 1 14 15,-4 0-1-15,0 3-3 16,-2 0-5-16,2 3-3 16,-1 4-4-16,1 0-8 15,-2 2-3-15,4-4-8 16,-2 1-1-16,4-3-3 15,1 2-1-15,0-3-1 16,0-2-2-16,3-4 1 16,-2-4-1-16,5-3-1 15,1-2-5-15,1-5-63 16,4-3-43-16,1-5-147 16,-1-4-140-16,14 0 255 15</inkml:trace>
  <inkml:trace contextRef="#ctx0" brushRef="#br0" timeOffset="-177322.45">18282 12901 357 0,'0'-1'245'16,"-1"0"-85"-16,0 0-83 15,-1 1 41-15,-3 1-13 16,-9 4-26-16,-28 23-11 16,26-9-21-16,-2 1-8 15,-3 4-9-15,1 1-1 0,-3 7 0 16,0 0 1-16,1 5 5 16,2 3 1-16,2 3-1 15,1 3-2-15,5 4-1 16,9-21-2-1,0 1-3-15,3 26-3 0,6 4-7 16,4-4-2-16,5 3-3 16,5-6 0-16,6 2-4 15,6-3-1-15,6-13-3 16,5-1 0-16,6-5-1 16,3-3-1-16,6-7 0 15,2-5 0-15,2-6 0 16,-2-4 0-16,0-8 2 15,-5-3 0-15,-3-8 6 16,0-6 1-16,-8-9 2 16,-2-7 0-16,-6-9 2 15,-2-5 1-15,-6-10 0 0,-2 0 0 16,-11-9-3-16,-5 0-2 16,-9 4-14-16,-3 1-15 15,-13 8-39-15,-3 6-18 16,-13 9-42-16,-2 4-70 0,-1 12 126 15,-1 5-99 1,1 5-40-16</inkml:trace>
  <inkml:trace contextRef="#ctx0" brushRef="#br0" timeOffset="-176815.05">18171 12864 396 0,'-10'4'227'16,"4"0"-105"-16,0-3-70 16,7-1 27-16,5-3-15 15,-6 2-12-15,3 0-10 16,23-2-24-16,32-9-7 0,-19 3 12 15,2 1 8-15,4 1 11 16,3 2 4-16,1 8 3 16,-1 5 1-16,-4 9 0 15,-2 5 0-15,-1 6-15 16,-3 2-9-16,-1 5-15 16,-1-1-2-16,-4-3-2 15,-3-1-1-15,-6-4 0 16,-4 0-8-16,-6-1-96 15,-3-1 88-15,-11-5-48 16,-5-1-42-16</inkml:trace>
  <inkml:trace contextRef="#ctx0" brushRef="#br0" timeOffset="-175765.17">22680 10301 207 0,'-4'-16'130'0,"-2"3"-36"15,-2 2-36-15,-1 10 40 16,-2 2-34-16,-7 8 6 16,-2 3 5-16,-6 7-1 15,-2 4-8-15,-4 5-16 16,0 5-6-16,-3 5-4 16,-1 3 1-16,0 4 1 15,1-1 2-15,3 4 2 16,3 2 1-16,3 2-1 15,1 0 0-15,9 2-2 0,4 2-4 16,9 3-11-16,5 1-6 16,7 2-9-16,8 1-3 15,8-3-3-15,7-1-3 16,9-6-2-16,5-4-1 16,9-6 0-16,3-5 1 15,9-7 0-15,3-4-1 16,4-7 1-16,1-7 0 0,2-9 2 15,-4-4-1-15,1-7 1 16,-1-6-1-16,-9-6-13 16,-5-3-73-16,-8 0 72 15,-9 0-34-15,-16 1-30 16</inkml:trace>
  <inkml:trace contextRef="#ctx0" brushRef="#br0" timeOffset="-175114.05">22603 10239 471 0,'-12'-5'232'0,"5"-2"-122"16,2-2-63-16,6-4 18 16,6 3-11-16,4-3-3 15,5-1-5-15,5 0-8 16,4-4-6-16,11 3-6 16,5 3-3-16,5 4-1 15,4 5-3-15,7 5-4 16,1 9-3-16,4 9 2 15,2 6 2-15,-1 12 3 16,-3 3 3-16,-2 12 4 16,-2 1 2-16,-6 8 9 15,0-1 4-15,-4 1 2 16,-3 3 0-16,-9-4 1 0,-2 0 6 16,-6-6 5-16,-4 0 2 15,-6-1-5-15,-6-4-4 16,-8-2-8-16,-4-2-3 15,-5-5-4-15,-4-1-7 16,-1-7-10-16,-2-3-3 16,3-7-27-16,1-2-35 0,2-7-145 15,3 1 161-15,5-2-104 16,4-4-82-16</inkml:trace>
  <inkml:trace contextRef="#ctx0" brushRef="#br0" timeOffset="-165773.95">27154 12953 301 0,'0'-2'211'16,"0"1"0"-16,0 0-44 0,3-7-11 15,-1-1-17 1,0-1-10-16,10-25-29 0,-14 26-14 16,-2-1-30-16,0 3-12 15,-6-2-11-15,-1-1-3 16,-1 1-4-16,-1 0 1 16,-2 3-2-16,0-1-2 15,-5 4-4-15,-3 2-3 16,-1 3-6-16,-1 7-3 0,-5 5-5 15,2 6-2-15,-8 6 0 16,-6 3-2-16,0 7 1 16,-3-2-1-16,3 3 0 15,7 2 0-15,3-3 0 16,3 3 1-16,5-2 0 16,0-2 0-16,4 2-2 15,2 0 0-15,5 8-1 16,2 6-1-16,6 3 1 15,1 6-1-15,11-7 0 16,4-2 1-16,14-2 1 16,9-3 0-16,8 3 1 15,7-2 1-15,18 1 1 16,1 1 0-16,2-13 0 16,3-5-1-16,-4-14 0 15,-1-8 0-15,6-12 1 0,-2-5 2 16,-6-15 4-16,-3-10 0 15,-6-13 0-15,-5-8 1 16,-2-5 0-16,-4-4 1 16,-10-11 1-16,-8-4 0 15,-14-8 0-15,-5-2 1 16,-15 10-1-16,-5 4 0 16,-14 14 1-16,-6 6-1 15,-13 9-2-15,-8 1 2 0,4 1 0 16,1 3-2-1,1 3-3-15,0 9-3 0,-1 9-7 16,0 3-2-16,5 12-7 16,7 4-3-16,5 10-32 15,2 8-57-15,9 11 71 16</inkml:trace>
  <inkml:trace contextRef="#ctx0" brushRef="#br0" timeOffset="-130661.2">19747 11298 484 0,'-12'-3'236'16,"5"1"-78"-16,2-3-29 15,4 1-47-15,2-2-17 0,8 1-31 16,5 0-11-16,12 1-10 15,5 0-2-15,7 1-5 16,10 3-1-16,11 0-1 16,9 0-1-16,14 0 1 15,6-2 0-15,8 0 3 16,-2 1 2-16,-7-3 11 16,-8-1 7-16,-15-2 7 15,-5 1 0-15,-7 1-11 16,-7 3-7-16,-12 1-9 15,-6 1 0-15,-11 3-7 16,-8-4-29-16,-10 5-133 16,-11 2 112-16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6449,'1'0'237,"-1"0"-1,1 1 0,-1-1 0,1 0 0,-1 0 0,1 1 0,-1-1 1,1 0-1,-1 1 0,1-1 0,-1 0 0,1 1 0,-1-1 0,0 1 1,1-1-1,-1 1 0,0-1 0,1 1 0,-1-1 0,0 1 0,0-1 1,0 1-1,1-1 0,-1 1 0,0-1 0,0 2 0,2 19 2639,-2-12-1881,0-3-445,2 10 1168,4 28 0,-5-39-1569,0-1 1,1 0 0,-1 0 0,1 0 0,-1 0-1,1 0 1,1-1 0,-1 1 0,0 0 0,1-1-1,5 6 1,-6-7-111,-1-1 1,1 0-1,0 0 0,-1 0 0,1 0 1,0 0-1,0 0 0,2 1 0,-3-2-30,-1 0-1,1 0 0,-1 0 0,1 0 0,-1 0 1,1 0-1,-1 0 0,1 0 0,-1 0 0,1 0 1,-1 0-1,1 0 0,-1 0 0,1 0 0,-1-1 1,1 1-1,-1 0 0,1 0 0,-1-1 0,1 1 1,-1 0-1,1 0 0,-1-1 0,0 1 0,1-1 0,-1 1 1,0 0-1,1-1 0,-1 1 0,0-1 0,1 1 1,-1-1-1,0 1 0,1-1 0,1-7 1,0 1 0,0-1 0,-1 0 0,2-11 0,0-5-105,1-6-88,24-105-3572,-18 107 2846</inkml:trace>
  <inkml:trace contextRef="#ctx0" brushRef="#br0" timeOffset="1">248 0 12435,'24'28'4889,"5"4"-3057,2 4-608,-2 4-119,-1 6-177,-6-2-440,-4 3-24,-14 5-216,-4-6-96,-14-2-352,-3-8-280,-4-10-736,-1-7-409,10-8 993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6:3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12 160 6665,'-7'5'1317,"3"-2"2656,16-5 265,21-7-3855,1 2 0,-1 2 0,45-2 0,328-3 305,-19-10-1,-107 2-257,-146 12-300,242-6 112,433 20 371,35-22-106,-107 3 229,-586 11-487,100-5 86,93 2 61,-164 8-204,164 2 247,-1-14-20,-300 5-365,110-8 164,-132 7-189,123-7 278,-140 9-507,-7-2-292,-14-7-120,-5-3 197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58 4785,'-16'-19'1372,"1"2"355,0-4 4509,14 20-1249,0 5-4041,1 6-1025,12 117 1196,-10-61-866,-1-18-129,10 64 0,14 44 51,-19-145 688,-7-11-714,1-1-136,0 1 0,0 0 0,0 0 1,-1 0-1,1 0 0,0 0 0,0 0 1,0 0-1,0 0 0,0-1 0,0 1 0,-1 0 1,1 0-1,0 0 0,0 0 0,0 0 1,0-1-1,0 1 0,0 0 0,0 0 1,0 0-1,0 0 0,0-1 0,0 1 0,0 0 1,0 0-1,0 0 0,0 0 0,0-1 1,0 1-1,0 0 0,0 0 0,0 0 0,0 0 1,0-1-1,0 1 0,0 0 0,0 0 1,0 0-1,1 0 0,-1 0 0,0-1 0,0 1 1,0 0-1,0 0 0,0 0 0,0 0 1,1 0-1,-1 0 0,0 0 0,0 0 1,0-1-1,0 1 0,0 0 0,1 0 0,-1 0 1,0 0-1,0 0 0,0 0 0,0 0 1,1 0-1,-1 0 0,0 0 0,0 0 0,0 0 1,16-5 43,0 1 0,29-5 1,-39 8-44,21-3 79,-1 2 0,32 1 0,-26 1-4,141 5 454,-153-1-376,-16-2-195,-12-1-433,-40 1-2173,14 2 1705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25 7522,'0'-1'715,"0"1"0,0-1 1,0 0-1,-1 1 0,1-1 0,0 1 1,0-1-1,0 0 0,0 1 1,-1-1-1,1 1 0,0-1 1,0 1-1,-1-1 0,1 1 0,-1-1 1,0 0-499,1 1 0,-1-1 0,1 1-1,-1 0 1,0-1 0,1 1 0,-1 0 0,1-1 0,-1 1 0,0 0 0,1 0 0,-2 0 0,0-1-257,0 1 0,1 0 1,-1 1-1,1-1 1,-1 0-1,0 0 0,1 1 1,-1-1-1,1 1 0,-1-1 1,-2 2-1,2 0 48,0 0 0,-1 0 1,1 0-1,0 0 0,0 0 0,-3 4 0,-1 2 1,1-3-6,1-1 0,1 1 0,-1 0 0,1 0 0,0 1 0,0-1 0,0 0 0,1 1 0,-1 0 0,2 0 0,-1-1 0,-1 10 0,2-6-3,1 1 1,0-1-1,0 1 0,1 0 0,0-1 0,1 1 0,0-1 0,0 1 0,1-1 0,1 0 1,-1 0-1,6 8 0,-6-10-2,1-1 1,1 0 0,-1 1-1,1-2 1,0 1-1,0 0 1,1-1-1,-1 0 1,1 0 0,0-1-1,1 0 1,-1 0-1,1 0 1,0-1 0,13 5-1,-7-5 7,0 0 0,-1-1-1,1 0 1,1-1 0,-1 0 0,0-1-1,0-1 1,0 0 0,0-1 0,0 0-1,0-1 1,-1-1 0,14-4 0,-21 5 1,1 0 0,-1 0 0,0-1 0,0 1 0,-1-1 1,1 0-1,-1 0 0,0-1 0,0 1 0,0-1 0,0 0 0,-1 0 0,4-7 1,-4 5 18,1-1 0,-1 1-1,-1-1 1,0 0 0,0 0 0,0 0 0,-1-1 0,0 1 0,-1-11 0,0 11 6,-1-1 0,0 1 0,0-1 1,-1 1-1,0 0 0,0 0 0,-1 0 0,0 0 0,-5-8 0,5 11-10,0 0 0,-1-1-1,1 1 1,-1 1 0,0-1 0,-1 0-1,1 1 1,-1 0 0,0 0 0,0 1-1,0-1 1,-10-4 0,3 4-28,0 0-1,0 1 1,0 1 0,0 0-1,0 0 1,-1 1 0,1 1-1,0 0 1,-15 2 0,23-2-52,0 1 1,-1 0-1,1 0 1,0 0 0,0 1-1,1-1 1,-6 3-1,7-3-114,0 0-1,0 1 0,1-1 1,-1 0-1,0 1 0,1-1 0,-1 1 1,1-1-1,-1 1 0,1 0 1,0-1-1,-1 1 0,1 0 1,-1 2-1,2 3-2225,5-4 998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6337,'1'0'647,"-1"0"-92,0-1 1,1 1-1,-1-1 1,0 1-1,0 0 1,1 0-1,-1-1 1,0 1-1,1 0 1,-1-1-1,0 1 1,1 0-1,-1 0 0,0 0 1,1-1-1,-1 1 1,0 0-1,1 0 1,-1 0-1,1 0 1,0 0-1,0 1-387,-1 0 0,1 0-1,0 0 1,-1 0 0,1 0 0,-1 0 0,1 0-1,-1 0 1,1 3 0,3 8 166,3 19 0,13 135 679,16 113 153,-14-136-834,-22-137-349,1-2-20,-1 1 0,1 0 0,-1-1 0,2 1 0,-1 0 0,0-1 1,1 0-1,4 9 0,-5-16-741,2-36-3096,0 2 2618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35 9426,'-57'-6'8272,"53"5"-7131,6-1 82,12-1 97,124-1-743,-126 4-543,135-7 136,-125 4-151,-11 3-19,17-5 0,-8 2-127,-20 3 48,1 0 0,-1 0 0,0 0 0,1 0 0,-1 0 0,0 0 0,1 0 0,-1 0 0,0 0 0,1 0 0,-1 0 0,0 0 0,1 0 0,-1 0 0,0 0 0,0 1 0,1-1 0,-1 0 0,0 0 0,0 0 0,1 1 0,-1-1 0,0 0 0,0 0 0,1 1 0,-1-1 0,0 0 0,0 0 0,0 1 0,0-1 0,1 0 0,-1 1 0,0-1 0,0 0 0,0 0 0,0 1 0,0-1 0,0 0 0,0 1 0,0-1 0,0 0 0,0 1 0,0-1 0,0 0 0,0 1 0,0-1 0,0 0 0,0 1 0,0-1 0,-1 0 0,1 0 0,0 1 0,0 0 0,-6 6-1162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8770,'4'-2'1452,"1"1"0,-1 0 0,0 0 1,8 0-1,-6 0-1104,0 1 1,0 0-1,0 0 0,0 1 1,1 0-1,-1 0 1,-1 0-1,1 1 0,11 4 1,-9-1-158,0 1 0,0 0 1,-1 0-1,12 12 0,-4-3-63,-9-11-90,0 1-1,-1 1 1,0-1-1,0 1 1,0-1 0,-1 2-1,1-1 1,-1 0-1,-1 1 1,4 8-1,-3-5 36,0 1 0,-1-1 0,2 15-1,-5-21-46,1-1 0,-1 1 0,0 0 0,0-1 0,-1 1 0,1-1 0,-1 1 0,1 0 0,-1-1 0,0 1 0,-1-1 0,1 1 0,-3 4 0,-3 2 41,1-1 0,-1 0-1,0 0 1,-12 10 0,-36 25 73,40-32-136,10-8-50,2-2-108,0 1 1,0-1 0,0 0 0,1 1 0,-1-1 0,1 1 0,0 0 0,-3 3-1,3-4-3485,2-2 2529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5881,'-40'35'3009,"33"-35"-561,3 0-759,7 0-217,-3 0-176,0 0-359,22 1-137,42 5-344,-29-5-136,-3 6-168,-8-2-48,5 0-48,-3 5-96,-6-4-664,-1 0-704,-12 3 855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7442,'-8'0'3496,"6"-2"-1327,8 2-657,6 0 24,9-1-175,-1 1-145,5 0-456,-2 0-184,1 3-312,1 2-96,0-2-320,6 2-328,-8-2-1208,-5-3-1433,2 12-1216,-1 0-3912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7954,'29'-38'3283,"-28"37"-2975,0-1 0,0 0 0,0 1 0,0-1 0,0 0 0,0 0 0,-1 1 0,1-1 0,0-3 0,-1 4-116,0 1-1,0-1 0,0 0 0,0 1 0,0-1 0,0 1 0,-1-1 0,1 0 0,0 1 0,0-1 0,0 1 0,-1-1 0,1 1 0,0-1 0,-1 1 0,1-1 0,0 1 0,-1-1 0,0 0 1,1 0 201,1 6 1674,15 90-1615,-6-33-288,17 124 137,-15-95-171,-10-77-97,1 4 36,0 23 0,-3-36-39,0 0 0,0 0 0,-1 0 0,1-1-1,-1 1 1,-1 0 0,1 0 0,-1-1 0,-2 8-1,4-12-22,-1 0-1,1 1 1,0-1-1,0 1 1,0-1-1,-1 0 1,1 1-1,0-1 1,0 0-1,-1 1 1,1-1-1,0 0 1,-1 0-1,1 1 1,0-1-1,-1 0 1,1 0-1,0 1 1,-1-1 0,1 0-1,0 0 1,-1 0-1,1 0 1,-1 0-1,1 0 1,-1 1-1,1-1 1,-1-1-3,0 1 1,1 0 0,-1 0 0,1-1 0,-1 1 0,1 0 0,-1-1-1,1 1 1,-1-1 0,1 1 0,-1 0 0,1-1 0,0 1 0,-1-1 0,0 0-1,-1-3 3,1 1-1,-1-1 0,0 1 0,-1-7 0,0-1-36,1 0-1,0 0 1,1 0 0,0 0-1,1 0 1,0 0-1,1-1 1,3-18 0,-4 29 22,1-1 1,-1 1 0,0-1-1,1 0 1,0 1 0,-1-1-1,1 1 1,0-1 0,0 1-1,0-1 1,0 1-1,0 0 1,0 0 0,0-1-1,0 1 1,0 0 0,1 0-1,-1 0 1,0 0 0,1 0-1,-1 1 1,1-1 0,-1 0-1,1 1 1,0-1-1,-1 1 1,1-1 0,2 0-1,-2 1 4,64-3-87,-57 3 95,-1 0 1,1 1-1,-1 0 1,0 1-1,1 0 1,8 3-1,-14-4 13,1 1-1,-1 0 1,1 1 0,-1-1-1,0 0 1,0 1-1,0 0 1,0 0-1,0 0 1,-1 0-1,1 0 1,-1 0-1,0 1 1,0-1-1,0 1 1,0 0 0,-1-1-1,0 1 1,1 0-1,-1 0 1,0 0-1,0 8 1,0-6 31,-1 0 0,0 1-1,0-1 1,0 0 0,-1 0 0,0 1 0,0-1 0,0 0 0,-1 0 0,0 0 0,0 0 0,-1 0-1,0 0 1,-4 6 0,2-5-4,-1 0 0,0-1 0,0 0-1,-1 0 1,0-1 0,0 1 0,0-1 0,0-1-1,-1 0 1,0 0 0,0 0 0,0-1 0,0 0-1,-1 0 1,1-1 0,-1-1 0,1 1 0,-15 0-1,21-2-59,-1 0-1,1 0 0,-1 0 0,1 0 0,-1-1 0,0 1 0,1-1 1,0 1-1,-1-1 0,1 0 0,-1 0 0,-2-2 0,4 2-174,0 0 1,-1 0-1,1 0 0,0-1 0,0 1 1,0-1-1,0 1 0,0-1 0,0 1 1,0-1-1,0 0 0,1 1 0,-1-1 1,0 0-1,1 1 0,-1-4 0,1 4 55,0 0 37,0 1 1,0-1-1,0 1 0,-1-1 1,1 1-1,0-1 1,0 1-1,0-1 1,0 1-1,0-1 0,1 1 1,-1-1-1,0 1 1,0-1-1,0 1 0,0-1 1,1 0-1,12-7-966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 4425,'-8'0'2346,"5"0"-1557,-1 0 0,1-1-1,0 2 1,-1-1 0,1 0-1,0 1 1,-1-1 0,1 1-1,0 0 1,0 0 0,-5 3-1,8-4 413,17-4 502,12-2-1570,-11 3-87,1 0 1,-1 2-1,25-1 0,-42 2-47,97 3 93,-78-2-229,0 2 0,37 9 0,-13-1-3301,-41-9 839,-3 2 1101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8890,'-78'28'4921,"70"-26"-16,8 2-3009,12-4-847,8-3 7,13 0-264,7-2-264,3 4-312,-2-1-72,-7-2-344,-4 4-384,-14-1 2656,-8 6-1775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7:2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9370,'-1'-1'201,"1"1"-1,0-1 1,1 0-1,-1 1 1,0-1-1,0 1 1,0-1-1,0 0 1,0 1-1,1-1 1,-1 1 0,0-1-1,0 1 1,1-1-1,-1 1 1,0-1-1,1 1 1,-1-1-1,1 1 1,-1-1-1,0 1 1,1-1 0,-1 1-1,1 0 1,-1-1-1,1 1 1,0 0-1,-1 0 1,1-1-1,-1 1 1,1 0-1,1 0 1,0-1 45,1 0-1,0 0 1,1 0-1,-1 1 1,5-1-1,-2 2-96,1 0 1,0 0-1,-1 0 1,1 1-1,-1 0 1,1 0-1,-1 0 0,0 1 1,10 6-1,1 2 9,29 23 0,27 31 201,-71-63-339,0-1 1,0 1 0,0 0 0,0 0 0,-1 0 0,1 1 0,-1-1 0,1 0 0,-1 1 0,0-1 0,0 1 0,1 3 0,-2-4-5,0 0 0,0 0 0,0 0 1,0 0-1,0 1 0,0-1 0,-1 0 1,1 0-1,-1 0 0,1 0 0,-1 0 1,0 0-1,0 0 0,0 0 0,-2 3 1,-7 9 57,-1-1 0,0 0 0,-21 18 0,-8 10-90,32-32-202,4-4-25,-1 1-1,-9 7 1,12-12-317,0 1 1,0-1 0,0 0 0,0 0 0,0 0 0,-5 2-1,5-1-544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0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4601,'30'-17'2451,"-17"8"1459,-13 9-3534,0 0 1,0 0-1,0 0 0,0 0 0,0 0 0,0 0 0,-1 0 0,1 0 1,0 0-1,0 0 0,0 0 0,0 0 0,0-1 0,0 1 0,0 0 1,0 0-1,-1 0 0,1 0 0,0 0 0,0 0 0,0 0 0,7 40 317,-2-16-349,-2-1-1,1 34 0,3 161 1179,16 4-383,-14-182-931,-5-30-380,2 21 0,-4-32-189,-1 0 0,0 0 0,1-1 0,-1 1 0,0 0 0,0 0 0,0-1 0,0 1 0,0-1 0,1-1 0,10-21-661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0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37 8170,'0'0'142,"0"0"0,0 0 0,0 0-1,0-1 1,1 1 0,-1 0 0,0 0 0,0 0 0,0-1 0,0 1 0,0 0 0,0 0 0,0 0 0,0-1 0,0 1 0,0 0-1,0 0 1,0 0 0,0-1 0,0 1 0,0 0 0,0 0 0,0 0 0,0 0 0,0-1 0,-1 1 0,1 0 0,0 0 0,0 0-1,0 0 1,0-1 0,0 1 0,0 0 0,-1 0 0,1 0-101,0 0 1,0 0-1,0-1 0,0 1 0,0 0 1,0 0-1,0 0 0,0 0 0,-1 0 1,1 0-1,0 0 0,0-1 0,0 1 1,0 0-1,0 0 0,0 0 0,0 0 1,0 0-1,0 0 0,0-1 1,0 1-1,0 0 0,0 0 0,0 0 1,0 0-1,0 0 0,0-1 0,0 1 1,0 0-1,0 0 0,0 0 0,1 0 1,-1 0-1,0 0 0,0 0 0,0-1 1,0 1-1,0 0 0,0 0 0,0 0 1,0 0-1,0 0 0,1 0 0,-1 0 1,0 0-1,0 0 0,0 0 0,0 0 1,0-1-1,0 1 0,1 0 0,-1 0 1,0 0-1,0 0 0,0 0 1,0 0-1,0 0 0,1 0 0,9-4 1240,1-1-1,20-4 0,-26 8-1085,5-1-106,1 0 0,-1 1-1,0 0 1,0 1 0,1 0 0,-1 1 0,0 0 0,1 1 0,-1 0 0,0 0-1,0 1 1,-1 1 0,12 4 0,-18-6-74,0 0-1,0-1 0,0 1 1,0 0-1,-1 0 0,1 1 1,-1-1-1,1 0 1,-1 1-1,0 0 0,0-1 1,0 1-1,0 0 1,-1 0-1,3 6 0,-2-5 2,-1 1-1,0-1 1,-1 1-1,1-1 1,-1 1-1,0-1 1,0 1 0,0-1-1,-1 1 1,-1 7-1,-2 2 17,-1 0-1,-1-1 1,0 1 0,0-1 0,-1 0-1,-11 14 1,5-8 8,0 0 1,-25 24-1,33-38-32,0 0 0,-1 0 0,0 0 0,0-1 0,0 0 0,0-1 0,-1 1 0,0-1 0,1 0 0,-1-1 0,-13 4 0,10-4-27,10-2 18,0 0-1,0 0 0,0 0 1,0 0-1,0 0 1,0 0-1,0 0 0,-1 0 1,1 0-1,0 0 1,0 0-1,0 0 0,0 1 1,0-1-1,0 0 0,0 0 1,0 0-1,0 0 1,0 0-1,0 0 0,0 0 1,0 0-1,0 0 1,0 0-1,0 0 0,0 0 1,0 0-1,0 0 0,0 0 1,0 0-1,0 0 1,0 1-1,0-1 0,0 0 1,0 0-1,0 0 1,0 0-1,0 0 0,0 0 1,0 0-1,0 0 0,0 0 1,0 0-1,0 0 1,0 0-1,0 0 0,0 0 1,0 0-1,0 1 1,0-1-1,0 0 0,0 0 1,0 0-1,0 0 0,17 6-107,-12-4 138,78 23-9,-70-20 33,0 0 0,0 1-1,0 1 1,-1 0 0,0 0-1,-1 2 1,12 9 0,-17-13 27,0 1 0,0 0 1,-1 0-1,0 1 0,0-1 1,0 1-1,-1 1 0,0-1 0,0 0 1,-1 1-1,1 0 0,-2 0 1,3 9-1,-5-14-33,1-1 0,-1 1 0,0 0 0,0 0 0,-1 0 0,1-1 0,0 1 0,-1 0 0,0 0 0,1-1 0,-1 1 0,0 0 0,-1-1 0,1 1 0,0-1 0,-1 1 0,1-1 0,-1 0 0,0 1 0,0-1 0,0 0 0,-3 3 0,-4 2 140,0-1-1,-1 0 1,0 0-1,-12 5 1,21-11-174,-10 6 125,0-2 0,0 0 0,-17 4 0,22-6-112,0-1 0,-1-1 0,1 1-1,0-1 1,-1 0 0,1 0 0,-1-1-1,-7-1 1,13 2-100,0-1 0,0 1-1,-1-1 1,1 1 0,0-1-1,0 0 1,0 0 0,0 1-1,0-1 1,0 0 0,0 0-1,0 0 1,0 0 0,0 0 0,1 0-1,-1 0 1,0 0 0,1-1-1,-1 1 1,1 0 0,-1 0-1,1 0 1,-1-1 0,1 1-1,0 0 1,0-1 0,0 1 0,0 0-1,0-1 1,0 1 0,0 0-1,0 0 1,0-1 0,0 1-1,1 0 1,-1-1 0,1 1-1,-1 0 1,1 0 0,-1 0-1,1-1 1,1 0 0,14-16-1423,-13 15 1323,21-20-852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0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15 6385,'-38'-4'2833,"23"0"2852,15 4-4279,0 0-335,-1 0 189,4-1-396,123-3 66,-114 3-996,-10 1-154,1 0-1,0-1 1,0 1 0,0 0 0,0 1 0,0-1 0,0 0 0,0 1 0,0-1 0,4 3 0,-4 1-1897,-1 4 858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0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5529,'-46'40'3033,"46"-37"-289,1-2-559,8-1-337,5 1-175,3 1-401,6-2-240,-2 0-296,2 0-112,-5 0-207,1 1-73,-4 0-152,-5 1-56,-5 0-96,-1 0-248,-2 0-817,-2-2-623,-2 0 928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0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5737,'52'17'2689,"-45"-16"457,-8-3-1904,-9-5 2460,0 7-3366,-1 0 0,0 1 0,1 0 1,-17 3-1,18-2-174,-45 10 737,37-8-422,-17 3-1,32-8-426,2 1-43,-1 0-1,1 0 0,0 0 1,0 0-1,0 0 0,0 0 1,-1 0-1,1 0 0,0 0 1,0 0-1,0 0 0,0 0 1,-1 0-1,1 0 0,0 0 1,0 0-1,0 0 0,-1 0 1,1 0-1,0 0 0,0 0 1,0 0-1,0 0 0,-1 0 0,1 0 1,0 0-1,0 0 0,0 0 1,0 1-1,-1-1 0,1 0 1,0 0-1,0 0 0,0 0 1,0 0-1,0 1 0,0-1 1,0 0-1,0 0 0,-1 0 1,1 0-1,0 1 0,0-1 1,0 0-1,0 0 0,0 0 1,0 0-1,0 1 0,0-1 1,0 0-1,0 0 0,0 0 1,0 1-1,0-1 0,0 0 1,0 0-1,0 0 0,13 38 37,-8-22-26,0 0 1,3 20-1,9 118 41,-12 1-48,-4-83-3,-1 174-4,6 138 0,-1-236 29,2 25 15,-2-139-21,1-1-1,13 38 1,7 39 52,-24-99-63,3 22 28,-4-31-34,0 1 0,-1 0 0,1-1 0,0 1 1,0-1-1,1 0 0,-1 1 0,3 3 0,-2-6 92,-1 1 1,1-1-1,0 0 1,-1 0-1,1 0 1,0 0-1,-1 0 1,1 0-1,0 0 1,2-1 0,16-1-72,-14 2-24,3 0 16,1 0-1,-1-1 0,1-1 0,-1 1 0,0-1 0,10-4 0,61-31 286,-79 36-432,0 1 0,0-1 0,1 0 0,-1 0 0,0 0 0,0 1 0,0-1 0,0 0-1,0 0 1,0 0 0,-1 0 0,1-1 0,0 1 0,0 0 0,-1 0 0,1 0 0,-1-1 0,2-2 0,2-12-657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0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6937,'0'0'2662,"0"0"-905,0 0-337,0 0-34,0 4 803,6 19-1037,4 44 0,-9-44-976,-2 30-1,0-37-131,1 0-1,1 0 0,2 16 0,-4-46-43,0 0 1,2-14-1,-1 26 0,1-18-6,5-34-1,-4 47 8,-1 0 0,1 0 0,0 1-1,1-1 1,0 1 0,0-1 0,0 1-1,1 0 1,6-9 0,-5 10 26,1 0 1,-1 0-1,1 0 1,0 1-1,0 0 1,0 0-1,1 0 1,6-2-1,-8 4 50,0 0-1,1 0 0,-1 0 0,0 1 0,1 0 0,-1 0 1,1 1-1,-1-1 0,1 1 0,-1 0 0,7 1 0,-10 0-21,0-1 0,0 1-1,0-1 1,0 1 0,-1 0-1,1 0 1,0 0 0,0 0-1,-1 0 1,1 0-1,0 1 1,-1-1 0,0 1-1,1-1 1,-1 1 0,0-1-1,1 1 1,-1 0 0,0-1-1,1 4 1,1 2 159,-1 1 1,1 0-1,2 15 1,-1-2 72,4 11 172,6 62-1,-14-93-459,0 0-1,0 0 0,0 0 1,0 0-1,0 0 0,0 0 1,1 0-1,-1 0 0,0 0 1,1 0-1,-1 0 0,0 0 0,1 0 1,0 0-1,-1 0 0,1 0 1,-1-1-1,2 2 0,-1-1-342,-1-1-288,-1-1-1858,1-1 1750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10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4361,'37'-2'8863,"0"0"-2955,-30 2-5568,0 0 0,0 1-1,11 2 1,25 9 28,-42-12-358,0 0 0,0 1 0,0-1 0,-1 0 0,1 1 0,0-1 0,-1 1 0,1-1 0,0 1 0,-1-1 0,1 1 0,0-1 0,-1 1 0,1 0 0,-1-1 0,1 1 0,-1 0 0,0-1 0,1 1 1,-1 0-1,0 0 0,1-1 0,-1 1 0,0 0 0,0 0 0,0 0 0,0 0 0,0 1 0,0 3 21,0 0 1,-1 0-1,0 0 1,-2 6-1,1-5-15,-4 14 16,1-7 8,-5 24 0,8-23-39,1 0-1,1 0 0,1 19 1,8 44-23,-4-40 12,36 208-30,-17-120 41,2-12 21,-15-72-11,11 83 1,32 330 63,-50-425-36,-2-1 0,0 1 0,-2 0 0,-6 42 0,3 2 442,3-72-445,0 0-1,0 0 1,0 0-1,-1 0 1,1-1-1,0 1 1,-1 0-1,1 0 1,-1 0-1,1 0 1,-1 0-1,1-1 1,-1 1-1,0 0 1,1 0 0,-1-1-1,0 1 1,1 0-1,-1-1 1,-1 2-1,-20 7 602,11-5-526,4-1-42,2 0-90,0-1 0,0 0-1,-10 2 1,14-4-53,0 0 1,0 1-1,0-1 1,1 0-1,-1 0 1,0 0-1,0 0 1,0 0-1,0 0 1,0 0-1,0-1 1,0 1-1,0 0 1,1 0 0,-1-1-1,0 1 1,0 0-1,0-1 1,0 1-1,1-1 1,-1 1-1,0-1 1,1 0-1,-1 1 1,0-1-1,1 0 1,-1 1-1,0-1 1,0-1-1,0 0-67,1-1 0,-1 0 0,0 1 0,1-1 0,-1-4-1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1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95 3433,'-1'-2'2580,"-1"0"1326,3 5 2234,5 15-5175,0-6-440,-2 0 0,0 1 0,0 0 1,-1 0-1,2 20 0,-5-32-454,0 11 339,0-8-161,-2-3 109,3-13-418,11-73-32,-10 76 89,0 1 0,1 0 1,-1-1-1,1 1 0,1 0 0,0 0 0,0 0 0,0 1 0,1-1 1,0 1-1,1 0 0,-1 1 0,12-10 0,-16 14 7,1 1 0,-1 0 0,1 0 1,-1 0-1,1 0 0,-1 1 0,1-1 0,0 0 0,-1 0 0,1 1 0,0 0 0,0-1 0,-1 1 1,1 0-1,0 0 0,0-1 0,0 1 0,-1 1 0,1-1 0,0 0 0,0 0 0,-1 1 1,1-1-1,0 1 0,0-1 0,-1 1 0,1 0 0,0 0 0,-1 0 0,1 0 0,-1 0 0,0 0 1,1 0-1,-1 0 0,0 1 0,2 1 0,3 4 42,-1 0 0,0 0 0,0 0 1,-1 1-1,0 0 0,3 9 0,-2-3 106,0 1-1,-1 0 1,-1 0-1,1 17 1,-3-23-39,1 1 62,0-7-139,-2-6-249,0 2 191,1 0 0,-1 0 0,0 0-1,0 0 1,0 1 0,1-1-1,-1 0 1,0 0 0,1 0-1,-1 0 1,1 0 0,3-6-39,-4 4 39,1 1 9,0-1-1,0 0 1,0 1 0,0-1-1,0 1 1,1 0-1,1-3 1,51-65-43,-29 39 83,-24 31-22,-1-1-1,0 0 1,1 1 0,-1-1 0,1 1 0,-1-1 0,1 1-1,0-1 1,-1 1 0,1-1 0,-1 1 0,1 0 0,0-1 0,-1 1-1,1 0 1,0-1 0,0 1 0,-1 0 0,1 0 0,0 0 0,-1 0-1,1 0 1,0 0 0,0 0 0,-1 0 0,2 0 0,0 1 13,-1-1 1,0 1-1,0 0 1,0-1 0,0 1-1,0 0 1,0 0-1,0 0 1,0 0 0,0 0-1,0 0 1,0 0-1,1 2 1,1 2 81,-1 0 0,1 0 0,-1 0 1,0 1-1,2 9 0,2 32 544,-5-32-433,0-1 0,2 0 0,5 23 0,-7-35-300,0 0-1,0 0 1,0 0-1,0 0 0,0 0 1,0 0-1,0-1 1,1 1-1,-1-1 1,1 1-1,-1-1 1,4 3-1,-14-10-2901,7 5 2109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1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4009,'0'0'2031,"0"0"-353,0 0-225,0 0-159,0 0-90,0 0-108,0 0-107,0 0-168,0 0-139,0 0-141,0 0-101,0 0-106,0 0-65,0 0-53,0 0-25,0 6 157,1 4-193,1 0 0,0-1 0,5 13 0,-1-1 5,-5-15-83,0-1 0,-1 1-1,1-1 1,-1 1 0,0 0 0,-1 0 0,-1 6 0,1-6 28,1 1 0,-1 11 1,22 171 766,0 18-441,-21-199-402,0 0 1,-1-1-1,-2 12 0,0-6 14,4-1 15,-1-12-61,0 0 0,0 0 1,0 0-1,0 0 0,0 1 1,0-1-1,0 0 0,0 0 0,0 0 1,0 0-1,0 1 0,0-1 0,1 0 1,-1 0-1,0 0 0,0 0 1,0 1-1,0-1 0,0 0 0,0 0 1,0 0-1,0 0 0,1 0 0,-1 0 1,0 1-1,0-1 0,0 0 1,0 0-1,0 0 0,1 0 0,-1 0 1,0 0-1,0 0 0,0 0 0,0 0 1,1 0-1,-1 0 0,0 0 1,0 0-1,0 0 0,0 0 0,1 0 1,-1 0-1,0 0 0,0 0 0,0 0 1,0 0-1,1 0 0,-1 0 1,0 0-1,0 0 0,0 0 0,0 0 1,0-1-1,1 1 0,-1 0 0,0 0 1,-5-20-5954,2 11 4661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 8642,'-13'-3'4049,"7"-1"-1673,8 7-935,13 3-41,11 2-352,8 4-144,18-4-376,3-1-152,8-3-200,1-3-31,-3-1-73,-4-2-8,-14-4-377,-7 2-351,-31 0-1312,-8 0 1216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1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4713,'0'-1'271,"0"1"-1,0 0 1,0 0-1,1-1 1,-1 1-1,0 0 1,0 0-1,0-1 1,1 1-1,-1 0 1,0 0-1,0 0 1,1-1-1,-1 1 1,0 0-1,0 0 1,1 0-1,-1 0 1,0 0-1,1 0 1,-1 0-1,0-1 1,1 1-1,-1 0 1,0 0-1,0 0 1,1 0-1,-1 0 1,0 0-1,1 1 1,3 10 3628,-1-1-4436,14 58 2100,8 75 0,-19-76-1206,8 49 147,-15-116-505,1 0 0,0 0 1,-1 0-1,1 0 0,0 0 0,-1 0 0,1 0 0,0 0 0,-1-1 0,1 1 0,0 0 0,0 0 0,-1 0 0,1 0 0,0-1 0,0 1 0,-1 0 0,1 0 0,0-1 0,0 1 0,-1 0 1,1 0-1,0-1 0,0 1 0,0 0 0,0 0 0,-1-1 0,1 1 0,0 0 0,0-1 0,-1-11-32,0 0 0,1 0 1,0 0-1,4-18 0,-4 27 29,1 0 0,-1 0 0,1 0 0,0 1 0,0-1 0,0 0 0,0 1-1,1-1 1,-1 0 0,1 1 0,-1 0 0,1-1 0,0 1 0,0 0 0,0 0 0,0 0 0,1 0 0,-1 0 0,0 1 0,4-2 0,-3 1 6,1 0 0,0 1 0,-1 0 0,1 0 0,0 0 1,0 0-1,0 1 0,0-1 0,0 1 0,0 0 0,0 0 0,6 1 1,-7 0 9,0 0 0,0 0 0,0 0 0,0 0 1,0 1-1,-1-1 0,1 1 0,0 0 1,-1 0-1,0 0 0,1 0 0,-1 0 0,0 0 1,0 1-1,0-1 0,0 1 0,0-1 0,-1 1 1,1 0-1,1 2 0,-2-2 12,0 1 0,1-1 0,-1 0-1,0 0 1,-1 0 0,1 1 0,0-1 0,-1 0 0,0 1 0,0-1-1,0 1 1,0-1 0,0 0 0,-1 1 0,0-1 0,1 0-1,-1 0 1,-2 5 0,0-3 51,1-1-1,-1 0 1,1 0 0,-1 0 0,-1 0-1,1-1 1,0 1 0,-1-1-1,0 0 1,0 0 0,-7 5-1,8-7-44,-1 1-1,1-1 0,-1 1 1,0-1-1,1 0 0,-1-1 1,0 1-1,0-1 0,0 1 1,1-1-1,-1 0 0,0-1 1,0 1-1,0-1 0,-6-1 1,3 1-73,-2-1-297,9 2 309,0 0 0,0 0 0,0 0-1,0 0 1,0 0 0,0 0 0,0 0 0,0 0-1,0 0 1,0 0 0,-1 0 0,1 0-1,0 0 1,0 0 0,0 0 0,0 0-1,0 0 1,0-1 0,0 1 0,0 0-1,0 0 1,0 0 0,0 0 0,0 0-1,0 0 1,-1 0 0,1 0 0,0 0-1,0 0 1,0 0 0,0 0 0,0 0-1,0 0 1,0-1 0,0 1 0,0 0-1,0 0 1,0 0 0,0 0 0,0 0 0,0 0-1,0 0 1,0 0 0,0 0 0,0 0-1,0-1 1,0 1 0,0 0 0,0 0-1,0 0 1,0 0 0,0 0 0,0 0-1,0 0 1,1 0 0,-1 0 0,0-2-1461,4 0-3640,15-1 2888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1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92 6593,'-28'34'2666,"28"-34"-2580,-1 1-1,1-1 0,0 0 0,0 0 0,-1 1 1,1-1-1,0 1 0,0-1 0,-1 0 0,1 1 1,0-1-1,0 1 0,0-1 0,-1 0 1,1 1-1,0-1 0,0 1 0,0-1 0,0 1 1,0-1-1,0 0 0,0 1 0,0-1 0,0 1 1,0-1-1,0 1 0,1-1 0,-1 0 1,0 1-1,0-1 0,0 1 0,0-1 0,1 0 1,-1 1-1,0-1 0,0 1 0,1-1 0,-1 0 1,0 1-1,1-1 0,-1 0 0,0 0 1,1 1-1,0-1 0,1 1 158,-1 0 1,1-1-1,0 1 1,0-1-1,0 1 1,4-1-1,-5 0-67,4 0-25,-1 0 0,1 0 1,0 0-1,0-1 0,0 0 1,-1 0-1,1 0 0,0 0 0,-1-1 1,1 0-1,-1 0 0,1 0 1,5-4-1,-8 4-135,1 0 0,0 0 1,-1 0-1,1-1 0,-1 1 0,1-1 1,-1 1-1,0-1 0,0 0 0,0 0 1,-1 0-1,1 0 0,-1 0 0,0 0 1,1 0-1,-1 0 0,-1-1 0,1 1 1,0 0-1,-1-6 0,0 7 0,0-1-1,-1 1 1,1 0 0,-1 0-1,0 0 1,0-1 0,0 1-1,0 0 1,0 0-1,0 0 1,-1 0 0,1 1-1,0-1 1,-1 0 0,0 0-1,1 1 1,-1-1 0,0 1-1,0 0 1,0-1-1,-2 0 1,-2-1 52,0 0 0,0 0 0,0 0 0,-1 1 0,1 0 0,-7-2 0,8 4 52,1-1-1,-1 0 0,1 1 1,-1 0-1,1 0 0,-1 1 1,1-1-1,-1 1 0,1 0 1,-8 2-1,10-2-44,-1 0-1,1 1 1,-1-1-1,1 1 1,0-1 0,0 1-1,-1 0 1,1-1-1,0 1 1,0 0-1,1 0 1,-1 1 0,0-1-1,1 0 1,-1 0-1,1 1 1,0-1 0,-2 5-1,2-1-28,-1-1-1,1 1 0,0 0 1,1-1-1,-1 1 0,1 0 1,0 0-1,1-1 0,-1 1 1,1 0-1,0-1 0,1 1 1,-1-1-1,1 1 0,0-1 1,0 0-1,1 1 1,0-1-1,0 0 0,0-1 1,6 8-1,-3-5-11,0-1 1,0 0-1,0 0 0,1-1 1,0 0-1,0 0 1,0 0-1,1-1 0,0 0 1,-1-1-1,1 1 0,1-2 1,14 4-1,-7-3-5,22 0-1,-32-2-403,0-2-1,0 1 0,0 0 1,0-1-1,-1 0 0,12-4 1,-9 2-1543,-7-1 838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1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85 5081,'-11'-12'1293,"-10"-15"0,20 25-1076,0 1 0,0 0-1,0-1 1,1 1 0,-1-1 0,1 1-1,-1-1 1,1 1 0,0-1 0,-1 1-1,1-4 1,-2-4 1304,2 8-1380,0 1-1,-1-1 1,1 1 0,0-1-1,0 1 1,-1-1 0,1 1-1,0-1 1,0 0 0,0 1-1,0-1 1,0 1 0,0-1-1,0 0 1,0 1 0,0-1-1,1 0 1,-1 0-45,0 1-1,0 0 1,0 0 0,1-1 0,-1 1 0,0 0-1,0 0 1,1-1 0,-1 1 0,0 0 0,1 0-1,-1 0 1,0-1 0,1 1 0,-1 0 0,0 0-1,1 0 1,-1 0 0,0 0 0,1 0 0,-1 0-1,0 0 1,1 0 0,-1 0 0,1 0 0,0 0 666,3 44 1299,3 144 91,-7-174-2033,4 165 827,-4-154-860,0-19-60,-1 0-1,2 0 1,-1 0 0,0 1 0,1-1-1,2 6 1,-3-12-61,0 0 0,0 1-1,0-1 1,0 0 0,0 0-1,1 1 1,-1-1 0,0 0-1,0 0 1,0 0 0,0 1-1,1-1 1,-1 0 0,0 0-1,0 0 1,0 1-1,1-1 1,-1 0 0,0 0-1,0 0 1,1 0 0,-1 0-1,0 0 1,0 0 0,1 0-1,-1 1 1,0-1 0,0 0-1,1 0 1,-1 0 0,0 0-1,0 0 1,1 0 0,-1 0-1,0-1 1,0 1 0,1 0-1,-1 0 1,0 0 0,0 0-1,1 0 1,-1 0 0,0 0-1,0 0 1,1-1 0,-1 1-1,0 0 1,0 0 0,0 0-1,1-1 1,-1 1 0,0 0-1,0 0 1,0 0 0,0-1-1,0 0-611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2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2833,'-1'-5'5909,"1"5"-5615,-1 0 0,1 0 0,0-1 0,0 1 1,-1 0-1,1 0 0,0-1 0,-1 1 0,1 0 0,0 0 0,0 0 0,-1 0 0,1-1 1,0 1-1,-1 0 0,1 0 0,-1 0 0,1 0 0,0 0 0,-1 0 0,1 0 0,0 0 1,-1 0-1,0 0 475,2 4-65,17 123 922,-8-13-814,-7-54-255,19 90 0,-9-105-343,-10-37-171,-9-21 0,-16-24 0,12 21-16,0-1 1,1 0 0,-8-24-1,16 40-28,1 0 0,-1 0 0,1-1 0,0 1 0,0 0 0,-1-1 0,1 1 0,0 0 0,0-1 0,0 1 0,0 0 0,1 0 0,-1-1 0,0 1 0,0 0 0,1-1 0,-1 1 0,1 0-1,-1 0 1,1-1 0,0 1 0,-1 0 0,1 0 0,0 0 0,0 0 0,0 0 0,0 0 0,0 0 0,0 0 0,0 0 0,0 1 0,0-1 0,0 0 0,2 0 0,1-1-2,0 1 1,0 0 0,0 0-1,-1 1 1,1-1 0,0 1-1,0 0 1,0-1-1,0 2 1,5 0 0,1 0 35,0 2 1,0-1 0,1 1-1,-2 1 1,1 0 0,0 0 0,-1 1-1,10 7 1,-13-9 39,0 2 0,-1-1 1,1 0-1,-1 1 0,0 0 0,0 0 0,-1 1 1,0 0-1,0-1 0,0 1 0,0 0 0,-1 1 1,3 7-1,-5-11-33,0-1 0,0 1 0,-1 0 0,1 1 0,-1-1-1,0 0 1,1 0 0,-1 0 0,-1 0 0,1 0 0,0 0 0,-1 0 0,0 0 0,1 0 0,-1 0 0,0 0 0,-1 0 0,1 0 0,-2 2 0,1-2-3,-1 0 1,1 0 0,-1-1 0,1 1-1,-1-1 1,0 1 0,0-1 0,0 0-1,0 0 1,0-1 0,-1 1 0,1-1 0,-1 0-1,1 1 1,-7 0 0,-4 0-147,0 0 0,0 0 0,0-2 0,-14 0 1,13-3-2077,15 3 2039,0-1 1,-1 1-1,1 0 1,0 0-1,-1 0 1,1-1-1,0 1 0,-1 0 1,1 0-1,0-1 1,0 1-1,-1 0 1,1 0-1,0-1 0,0 1 1,0 0-1,-1-1 1,1 1-1,0 0 1,0-1-1,0 1 1,0 0-1,0-1 0,0 1 1,0-1-1,0 1 1,0 0-1,0-1 1,0 1-1,0 0 0,0-1 1,2-6-1349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2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37 5017,'-36'-23'2639,"35"22"-2313,0 0 1,0 1-1,0-1 0,1 0 0,-1 0 0,0 0 0,1 1 0,-1-1 0,1 0 0,-1 0 0,0-2 1,1 1 2883,0 8-401,10 105-714,-9-103-1910,0 0-1,1 0 1,-1 0 0,1 0-1,5 12 1,-5-16-135,0-1 1,-1 1 0,1-1-1,1 1 1,-1-1-1,0 0 1,1 0-1,0 0 1,-1 0-1,1 0 1,0 0-1,1-1 1,4 3-1,-8-4-46,1-1-1,0 0 1,0 1 0,0-1-1,0 0 1,0 0-1,0 0 1,0 0 0,0 0-1,-1 0 1,1 0-1,0 0 1,0 0 0,0 0-1,0-1 1,0 1-1,0 0 1,0-1-1,-1 1 1,1 0 0,0-1-1,0 1 1,0-1-1,0 0 1,2-1-4,0-1-1,-1 1 1,1-1 0,-1 1 0,3-4-1,3-6 6,-1-1-1,0 0 1,0 0 0,-1 0-1,-1 0 1,5-20-1,-9 28 19,0-1-24,-1 6 16,0 0 1,0 0-1,0 0 1,0 0-1,0 0 0,0 0 1,1 0-1,-1 0 0,0 0 1,0 0-1,0 0 1,0 0-1,0 0 0,0 0 1,0 0-1,0 0 0,0 0 1,0 0-1,0 0 1,0 0-1,0 0 0,0 14 88,1-1 0,1 1 1,0 0-1,1 0 0,1-1 0,7 20 0,-9-27-61,0-1 1,1 1-1,3 5 1,-5-9-109,-1-1 0,1 1 0,0-1 0,1 1 0,-1-1 0,0 0 0,0 1 1,0-1-1,1 0 0,-1 0 0,1 0 0,-1 0 0,1 0 0,2 1 0,-4-2 18,1 0 1,-1 0-1,1 0 1,-1 0-1,0 0 0,1 0 1,-1 0-1,1 0 1,-1 0-1,0 0 1,1 0-1,-1 0 0,0 0 1,1 0-1,-1-1 1,1 1-1,-1 0 0,0 0 1,1 0-1,-1 0 1,1-1-1,9-11-599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2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10322,'11'32'5768,"-9"-24"-5252,1 0 0,-1-1-1,8 13 1,-5-11-185,1 0-1,0 0 0,1-1 0,0 0 1,0 0-1,1 0 0,0-1 1,1 0-1,-1-1 0,1 0 0,13 7 1,-20-12-314,-1 0 0,0-1 0,0 1 0,0 0 0,1-1 1,-1 0-1,0 1 0,1-1 0,-1 0 0,0 1 0,1-1 0,-1 0 0,1 0 1,-1 0-1,0 0 0,1-1 0,-1 1 0,0 0 0,1 0 0,-1-1 1,0 1-1,1-1 0,-1 1 0,0-1 0,0 0 0,1 1 0,-1-1 1,0 0-1,0 0 0,0 0 0,0 0 0,0 0 0,0 0 0,0 0 0,0-1 1,2-3-4,-1 0 0,1 0 0,-1 0 1,0 0-1,-1-1 0,1 1 0,0-6 1,0-4-26,4-14-263,5-12-1255,-10 36 83,0 1 0,-1-1 0,0-8 0,1 7-561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27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 6273,'-1'0'3465,"-4"0"-688,3 0-1241,1 0-16,0 0-431,-1 0-145,2 0-352,0-2-176,12 0-224,14-4-80,32-6-264,-33 10-408,-2 2-1337,-8 2 1233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28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5537,'-1'-5'3345,"1"5"264,4 0-1433,-4-2-343,0 1-217,16 0-480,8-3-224,35-6-392,-32 9-152,0 2-175,-3 1-65,-5 3-352,-6-2-393,-9 1-1303,7 5 1216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29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3185,'0'0'2047,"0"0"96,0 0-219,0 0-181,0 0-208,0 0-288,0 0-206,0 0-212,0 0-134,0 0-188,0 0-145,-7 1 355,-4 1-102,0 0 0,0-1 0,-13 0 0,24-1-607,0 1 0,-1-1 1,1 0-1,0 0 0,0 1 0,-1-1 0,1 0 1,0 0-1,0 1 0,0-1 0,-1 0 0,1 1 1,0-1-1,0 0 0,0 1 0,0-1 0,0 1 1,-1-1-1,1 0 0,0 1 0,0-1 0,0 0 1,0 1-1,0-1 0,0 1 0,1-1 0,-1 13 51,1-8-39,0 1 0,0-1-1,0 0 1,1 1 0,0-1 0,3 6-1,-2-6-3,-1 0 1,0 0-1,-1 0 0,1 0 0,-1 0 0,0 0 0,1 7 0,-2 7 78,0-1 1,-2 1 0,-3 19-1,2-19-54,1-1-1,0 39 0,16 59-8,-1-11 1,-7-41-12,4 44-39,-10-83 9,1-1 0,2 0 0,8 39 0,-8-49 1,-1 0 0,1 22 1,1 8 1,-4-41 9,6 33-91,-1 0 0,-2 0 0,-3 49 0,-1-65 69,1 0-1,5 36 1,-2-38 14,-1 0 0,-1 0 0,-2 24 0,-5 124-68,7-121 66,-3 9 13,0-28 0,3 38 0,1-47-7,0-1 1,1 0-1,7 23 0,-9-33 17,0 0 0,0-1-1,0 1 1,-1 0-1,1 0 1,-1-1-1,-1 1 1,1 0-1,-3 11 1,2-16-6,1 1 0,0-1 0,0 0 0,1 1 0,-1-1 1,0 0-1,0 1 0,1-1 0,-1 1 0,0-1 0,1 0 0,0 0 0,-1 1 1,1-1-1,1 2 0,15 17 337,-17-20-302,0-12 595,0 11 25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4145,'-26'2'1085,"5"1"420,-2-3 3054,8 4 360,29-8-3691,51-1-1112,-49 8-49,-9 0 11,-6-3-74,-1 0 0,0 0-1,0 0 1,0 0 0,0 0 0,0 1-1,0-1 1,1 0 0,-1 0 0,0 0-1,0 0 1,0 0 0,0 0 0,0 1 0,0-1-1,0 0 1,0 0 0,0 0 0,0 0-1,0 0 1,0 1 0,0-1 0,0 0-1,0 0 1,0 0 0,0 0 0,0 1-1,0-1 1,0 0 0,0 0 0,0 0 0,0 0-1,0 0 1,0 1 0,0-1 0,0 0-1,0 0 1,-5 2 470,3-2-319,2 6-148,3 52 83,5 24-65,-6 9-6,-1-24-14,0-59-5,1 41 0,16 87 0,96 401 8,-101-472-48,8 91 0,3 49-45,-17-160 75,5 76 41,-10-104-21,-1 1 0,0 0 0,-1 0-1,-4 26 1,3-41 8,0 0-1,0 0 0,0 0 1,0-1-1,-1 1 0,1 0 1,-1-1-1,0 0 0,-4 5 1,4-5 23,0 1 0,0 0 0,0-1 0,0 1 0,1 0 1,-3 6-1,-3 29 233,5-38-1158,-3-6-1127,-4-8 1336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8946,'0'1'270,"0"0"0,0-1 0,0 1 1,0 0-1,0-1 0,0 1 0,0 0 0,0 0 0,0-1 0,1 1 1,-1 0-1,0-1 0,1 1 0,-1 0 0,0-1 0,1 1 0,-1-1 1,1 1-1,-1 0 0,1 0 0,14 10 1230,-10-9-1033,141 96 4040,-88-57-4103,-51-36-377,0 0-1,-1 1 1,0 0 0,0 0-1,-1 1 1,7 9-1,-11-14-25,0 0 0,0 0-1,0 0 1,0 0 0,0 0-1,0 0 1,-1 0-1,1 0 1,-1 0 0,1 0-1,-1 0 1,0 0 0,0 1-1,0-1 1,0 0 0,0 0-1,-1 0 1,1 0 0,-1 0-1,1 0 1,-1 0-1,0 0 1,1 0 0,-1 0-1,0 0 1,-1 0 0,1 0-1,-3 3 1,-10 11-39,-2-1 0,0-1 0,-18 14 0,13-12 39,-30 30-1,50-45 3,0 0 0,0 1 0,0-1-1,0 0 1,0 1 0,0-1 0,0 1 0,1-1-1,-1 1 1,0-1 0,1 1 0,-1-1 0,1 1-1,0 0 1,-1-1 0,1 1 0,0 3 0,1-4 0,-1 0 1,0 1 0,1-1 0,-1 0 0,1 0 0,-1 0 0,1 0 0,0 0 0,-1 0 0,1 0 0,0 0-1,0 0 1,0 0 0,0 0 0,0 0 0,0 0 0,0-1 0,0 1 0,0 0 0,0-1 0,0 1 0,1-1-1,1 1 1,4 1 12,-1 0 0,1-1 0,0 1 0,0-2 0,-1 1 0,1-1 0,0 0 0,0 0 0,12-3 0,7-3 103,31-11 0,-38 11-2,-10 3-88,-1 0-122,1 1 0,-1-1 0,1 1 0,0 1 0,-1 0 1,10 0-1,-9 2-675,-6 3-754,-4-3 1152,1 0-1,-1 1 1,0-1 0,1 0-1,-1 0 1,0 0-1,0 1 1,0-1 0,-1 1-1,-17 17-2037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5977,'-5'-7'4931,"2"4"-1457,2 3 392,16 140-1037,-14-128-2516,-1-11-205,-1-3-30,1-2-75,0-1 0,0 0 0,1-9 1,-1 7-9,8-43-17,-6 44 19,-1 1 1,1-1-1,0 0 1,0 1-1,0-1 1,1 1-1,4-7 1,-6 11 3,1 0 0,-1-1 0,1 1 0,-1 0 1,1 0-1,-1 0 0,1 0 0,0 0 0,-1 0 0,1 0 0,0 0 0,0 1 1,-1-1-1,1 1 0,0 0 0,0-1 0,0 1 0,3 0 0,-2 0 25,1 0 0,0 0 0,0 1 0,0-1 0,-1 1 0,1 0 0,6 3 0,-6-2 28,-1 0-1,0 0 0,0 0 1,1 1-1,-2-1 0,1 1 1,0 0-1,0 0 0,-1 0 1,0 0-1,0 1 0,0-1 1,2 4-1,1 4 139,0 0 1,-1 0-1,4 13 1,-5-14-110,-1 0 1,0 0 0,-1 0 0,0 0 0,0 17-1,-2-24-1346,-1-7-235,1 2-132,0 1 707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4633,'0'0'2521,"0"0"-673,0 0-200,0 0-119,0-2-369,12 1-256,4-2-416,32-5-104,-35 4-176,-2 0-56,2 3-80,5 1-72,-11 0-472,2 0-480,-6 1 592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27 6729,'8'-27'3265,"-10"45"-1456,-5 4-561,3 5-288,0 2-496,4 0-152,-1 1-216,-1-1-48,0-5-80,-2-5-312,9-6-1032,0-2-769,-6-6 1217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3065,'-1'-2'2128,"-1"1"-87,1 0-337,0 1-144,-1 0-335,1 0-145,-4 22-280,1 44-88,9-25-192,-2-1-112,-1-3-168,-6 0-80,3-5-80,-4-5-80,1-5-488,4-4-376,2-5-2273,6-8 2049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4 3969,'4'-1'720,"-4"-2"5403,-5 3 367,1 4-5116,-6 6-1276,0 0-1,0-1 1,-12 9-1,10-9-46,2-1-22,0-1-1,0 0 1,0-1-1,-1 0 0,0 0 1,0-1-1,0 0 1,-1-1-1,-15 3 0,26-7-71,1 0 0,0 0 0,0 0 0,0 0-1,-1 0 1,1 0 0,0 0 0,0 0-1,0 0 1,-1 0 0,1 0 0,0 0 0,0 1-1,0-1 1,0 0 0,-1 0 0,1 0-1,0 0 1,0 0 0,0 0 0,0 0 0,0 1-1,-1-1 1,1 0 0,0 0 0,0 0 0,0 0-1,0 0 1,0 1 0,0-1 0,0 0-1,0 0 1,0 0 0,0 1 0,0-1 0,0 0-1,0 0 1,-1 0 0,1 0 0,0 1-1,1-1 1,-1 0 0,0 1 0,0-1-517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6609,'1'0'170,"-1"0"-1,0 0 1,1 0-1,-1 0 1,0 1-1,1-1 1,-1 0-1,0 0 1,1 1 0,-1-1-1,0 0 1,0 1-1,1-1 1,-1 0-1,0 1 1,0-1-1,0 0 1,0 1-1,1-1 1,-1 0-1,0 1 1,0-1-1,0 1 1,0-1-1,0 0 1,0 1-1,0-1 1,0 1-1,0-1 1,0 0-1,0 1 1,0-1-1,0 1 1,0-1-1,0 0 1,-1 1-1,1 0 1,-7 19 878,5-15-560,-17 40 960,9-21-991,0 1 0,-11 50 0,20-71-381,0 0 0,1 0 0,-1 0 0,1 0 0,1 8 0,-1-11-46,0 0 1,1 0-1,-1 0 0,0 1 1,1-1-1,-1 0 1,1 0-1,-1 0 0,1 0 1,0 0-1,-1 0 0,1 0 1,0-1-1,0 1 1,0 0-1,0 0 0,0 0 1,-1-1-1,1 1 1,0 0-1,1-1 0,-1 1 1,0-1-1,0 1 1,2-1-1,6 2 64,0-1 0,0 0 0,0 0 0,1-1 0,-1 0 0,0-1 0,16-3 0,8 0-6,-33 4-135,0-1-75,0 1 0,1 0 0,-1 0 0,1 0 0,-1 0 0,1 0 1,-1 0-1,1 0 0,-1 0 0,0 0 0,1 0 0,-1 0 0,1 1 0,-1-1 0,1 0 0,-1 0 0,0 0 0,1 0 1,-1 1-1,1-1 0,-1 0 0,1 1 0,-1-1-876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36 6297,'-10'-31'3000,"7"26"3764,2 10-5499,1 15-1486,3 27 666,-3-43-397,1 0-1,-1 1 0,1-1 0,0 0 0,1 0 1,-1 0-1,1 1 0,0-2 0,0 1 0,0 0 1,0 0-1,1-1 0,0 1 0,-1-1 1,1 0-1,0 0 0,1 0 0,4 4 0,-5-5-46,-1-1 0,1 0 0,-1 0 0,1 0 0,0 0 0,-1 0 1,1-1-1,0 1 0,0-1 0,0 0 0,-1 0 0,1 0 0,0 0 0,0 0 0,0 0 0,-1-1 0,1 0 0,0 1 0,-1-1 0,1 0 0,0 0 0,-1 0 0,1-1 0,-1 1 0,0-1 0,1 1 0,1-3 0,1 0-26,-2 1 0,1-1 0,0 0 0,-1-1 0,0 1 0,0 0 0,0-1 0,0 0 1,3-9-1,1-4 36,5-27 1,-9 33 87,-3 12-83,0 0-1,0 0 1,0 0-1,0 0 0,0 0 1,0 1-1,0-1 1,0 0-1,0 0 1,0 0-1,0 0 0,0 0 1,0 0-1,0 0 1,0 0-1,0 0 1,0 0-1,0 0 0,0 0 1,0 0-1,0 0 1,0 0-1,0 0 1,1 0-1,-1 0 1,0 0-1,0 0 0,0 0 1,0 0-1,0 0 1,0 0-1,0 0 1,0 0-1,0 0 0,0 0 1,0 0-1,0 0 1,0 0-1,0 0 1,0 0-1,0 0 0,0 0 1,0 0-1,0 0 1,0 0-1,0 0 1,0 0-1,1 0 0,-1 0 1,0 0-1,0 0 1,0 0-1,0 0 1,0 0 10,0 0 1,0 0 0,0 0 0,0 0-1,0 0 1,0 0 0,0 1 0,0-1-1,0 0 1,0 0 0,0 0-1,0 0 1,0 0 0,0 0 0,0 0-1,0 1 1,0-1 0,0 0 0,-1 0-1,1 0 1,0 0 0,0 0 0,0 0-1,0 0 1,0 0 0,0 1 0,0-1-1,0 0 1,0 0 0,0 0-1,-1 0 1,1 0 0,0 0 0,0 0-1,0 0 1,0 0 0,0 0 0,0 0-1,-1 0 1,1 0 0,0 0 0,0 0-1,-1 3 349,-3 46 108,3-33-392,1-10-99,0 0 1,0 0 0,0 0 0,1 0-1,0 0 1,0 0 0,1 0 0,0 0-1,0 0 1,0-1 0,4 8 0,-4-9-152,2 3-682,2-4 347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5129,'0'0'2577,"0"0"-905,0 0-216,0 0 73,16 7-273,1-1-160,34 8-440,-33-14-184,-2 0-248,-9-6-80,1 6-536,1 1-480,-6-1-2136,2 5 1919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3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6289,'-1'2'789,"0"-1"1,0 1-1,0 0 0,1 0 0,-1 0 0,0 0 0,1 0 0,-1 0 0,1 0 0,-1 3 0,3 22 1867,0-7-2659,5 78 1109,-7-91-1148,1 1 0,0-1 0,0 0 1,1 0-1,-1 0 0,1-1 0,6 14 0,-7-20-96,-1 0-1,0 1 1,1-1 0,-1 0-1,0 1 1,1-1-1,-1 0 1,0 0 0,1 1-1,-1-1 1,1 0-1,-1 0 1,0 0-1,1 0 1,-1 1 0,1-1-1,-1 0 1,1 0-1,0-1-733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4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39 6257,'0'0'218,"0"0"0,0 0 0,0 0-1,0-1 1,0 1 0,0 0 0,0 0-1,0 0 1,0-1 0,1 1 0,-1 0 0,0 0-1,0 0 1,0-1 0,0 1 0,0 0-1,0 0 1,0 0 0,0-1 0,0 1-1,0 0 1,-1 0 0,1 0 0,0-1 0,0 1-1,0 0 1,0 0 0,0 0 0,0 0-1,0-1 1,0 1 0,-1 0 0,1 0-1,0 0 1,0 0 0,0 0 0,0-1 0,0 1-1,-1 0 1,1 0 0,0 0 0,0 0-1,0 0 1,-1 0 0,1 0 0,0 0-1,0 0 1,-1 0 0,-11 2 3951,9-2-5112,-17 6 1153,8-3-153,0-1-1,1 1 0,-1-2 0,-21 1 1,19-2-27,1 0 1,-19-4 0,26 3-56,1 0 0,-1 0 0,1-1 0,-1 0 0,1 0 0,0 0 0,-10-6 0,14 8-77,0-1 1,1 0-1,-1 0 1,0 0 0,0 1-1,0-1 1,1 0-1,-1 0 1,0 0 0,1 0-1,-2-2 1,2 2-1,0 1 1,0-1-1,0 1 0,0-1 1,0 1-1,0-1 0,0 1 1,0-1-1,0 1 1,0-1-1,0 1 0,0 0 1,0-1-1,0 1 0,0-1 1,0 1-1,1-1 0,-1 1 1,0-1-1,0 1 1,0 0-1,1-1 0,-1 1 1,0-1-1,1 1 0,0-1 1,4-1-721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10954,'1'2'4315,"11"32"-725,-3 11-2402,2 8-134,-9-45-900,0 0 0,1 0 0,0 0 0,1 0 0,8 14 0,-10-19-125,0 0 0,-1 0-1,2-1 1,-1 1-1,0-1 1,1 0 0,-1 0-1,1 1 1,-1-2-1,1 1 1,0 0 0,0 0-1,0-1 1,0 0-1,0 0 1,0 0 0,0 0-1,5 1 1,-6-2-113,-1 0-1,1 0 1,0 0 0,0 0-1,-1 0 1,1-1 0,0 1-1,2-2 1,4 0-133,-7 2 182,1 0-2,-1-1-1,1 1 0,-1-1 0,1 1 0,-1-1 0,1 0 0,-1 1 1,0-1-1,1 0 0,-1 0 0,0 0 0,1 0 0,0-2 0,5-5-110,1 0-1,8-16 0,-15 22 123,1 0 0,-1-1 0,1 0 1,-1 1-1,0-1 0,0 0 0,0 1 1,0-1-1,-1 0 0,1 0 0,-1 0 1,1-5-1,-1-2 49,-2 4 60,1 6 264,0 4 912,2 15-681,6 32-1,-6-47-515,-1-1-35,1 1 0,-1-1 0,1 1 0,0-1 0,0 0 0,3 6 0,-3-8-84,-1-1 1,1 1-1,-1-1 0,1 1 1,0-1-1,-1 0 0,1 1 1,-1-1-1,1 0 0,0 1 1,-1-1-1,1 0 0,0 0 1,0 0-1,-1 1 0,1-1 1,0 0-1,-1 0 1,1 0-1,0 0 0,0 0 1,-1 0-1,1-1 0,0 1 1,-1 0-1,1 0 0,0 0 1,-1-1-1,1 1 0,1-1 1,15-5-589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4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 6401,'27'-13'3200,"-27"13"-3144,0 0 1,0 0 0,0 0-1,1 0 1,-1 0 0,0 0-1,0 0 1,0 0 0,0-1-1,1 1 1,-1 0 0,0 0-1,0 0 1,0 0 0,0 0-1,1 0 1,-1 0-1,0 1 1,0-1 0,0 0-1,0 0 1,1 0 0,-1 0-1,0 0 1,0 0 0,0 0-1,0 0 1,0 0 0,1 0-1,-1 0 1,0 1 0,0-1-1,0 0 1,0 0 0,0 0-1,0 0 1,0 0 0,1 1-1,-1-1 1,0 0-1,0 0 1,0 0 0,0 1-1,-1 7 1060,1-5-645,0 1-201,-1-1-1,0 1 1,0 0-1,0 0 1,0-1-1,0 1 1,-4 6-1,-17 25 244,3-6-360,-18 29-18,37-57-119,-1 0 0,0 0-1,1 1 1,0-1 0,-1 0 0,1 0 0,0 1-1,0-1 1,-1 0 0,1 1 0,0-1 0,0 0 0,0 0-1,1 1 1,-1-1 0,0 0 0,0 0 0,1 1-1,-1-1 1,1 0 0,-1 0 0,1 0 0,-1 1 0,1-1-1,0 0 1,0 0 0,-1 0 0,1 0 0,0 0-1,0 0 1,0-1 0,0 1 0,1 1 0,5 2 111,-1 0 0,1 0 1,0 0-1,10 3 0,-4-1-41,-11-5-121,0 0 0,0 0 0,0 0 0,0 0 0,0 0 0,0 0-1,0 1 1,-1-1 0,1 1 0,0-1 0,-1 1 0,1-1 0,-1 1 0,0 0 0,0 0 0,0 0 0,0 0-1,2 3 1,0 2-1438,4-1 623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4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6761,'-1'-1'6042,"0"3"-4151,-1 7 1527,3 6-3059,1-1 0,0 0 0,6 16 0,-8-29-331,2 7 93,0-1-1,1 0 0,0 0 1,0 0-1,6 10 0,-6-13-56,-1-1 0,1 1 0,0-1 0,1 0-1,-1 0 1,0 0 0,1 0 0,0 0 0,4 2-1,-7-5-45,0 1-1,0 0 0,0-1 0,1 1 0,-1-1 0,0 0 0,0 1 0,0-1 0,1 0 0,-1 0 0,0 0 1,1 0-1,-1 0 0,0 0 0,0 0 0,1 0 0,-1 0 0,0-1 0,0 1 0,0 0 0,1-1 0,-1 1 0,0-1 1,0 0-1,0 1 0,0-1 0,0 0 0,0 1 0,1-2 0,2-2 15,0-1 0,0 1 0,-1-1 0,0 0 1,3-6-1,-1 3-31,7-12-123,26-43-869,-16 21-2710,-18 29 2379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6153,'-3'-15'4427,"3"12"-2416,2 10-807,3 14 182,-1 0 0,2 28 0,-1 1-391,-1-28-797,1-1 1,0 0-1,2 0 1,0 0-1,2-1 1,0 0-1,1-1 0,1 0 1,1 0-1,0-1 1,1-1-1,1 0 1,23 21-1,-35-36-179,1 1-1,0-1 1,-1 0 0,1 0-1,0-1 1,0 1-1,0 0 1,0-1 0,0 0-1,1 0 1,-1 0 0,0 0-1,5 1 1,-6-2-8,0-1 0,0 1 1,0 0-1,0-1 0,0 1 0,0-1 0,0 1 1,0-1-1,-1 0 0,1 0 0,0 0 0,0 0 1,0 0-1,-1 0 0,1 0 0,-1-1 1,1 1-1,-1-1 0,1 1 0,-1-1 0,0 1 1,2-5-1,6-7 39,-2-1-1,12-29 1,8-34-84,-15 39-91,15-53-559,-25 80 274,0 0-1,-1 0 1,0 0 0,-1 0-1,0 0 1,-2-16 0,1 25 121,1-1 0,-1 0 1,0 1-1,0-1 0,1 0 1,-3-2-1,3 4 228,-1 1-1,1-1 0,-1 1 0,1-1 1,0 1-1,-1 0 0,1-1 0,-1 1 1,1 0-1,-1-1 0,0 1 1,1 0-1,-1-1 0,1 1 0,-1 0 1,1 0-1,-2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4609,'2'-8'3017,"-2"8"359,-2 0-1327,2-1-353,0 0-55,0-1-185,19-3-272,43-10-512,-31 9-224,-3-1-312,4 6-104,0-1-1144,5 6-1040,10 15 1319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8074,'0'6'1566,"1"-1"1,0 1 0,2 9 0,1 4-163,10 62 2218,-13-76-3526,0 0 0,0 0 0,1-1 0,0 1 0,0 0 0,0-1 1,0 1-1,0-1 0,1 0 0,0 0 0,0 0 0,0 0 0,4 3 0,-5-5-81,1 0 0,-1 0 0,0-1 0,1 1 0,-1-1-1,1 0 1,0 1 0,-1-1 0,1 0 0,0-1 0,0 1-1,0 0 1,-1-1 0,1 0 0,0 0 0,0 1 0,0-2-1,0 1 1,0 0 0,0-1 0,-1 1 0,1-1 0,0 0-1,3-1 1,0 0-27,-1-1 1,1-1-1,-1 1 0,1-1 0,-1 1 0,0-2 1,0 1-1,-1 0 0,1-1 0,-1 0 1,4-6-1,4-7-98,-1 1 1,9-23 0,-15 31 84,-2 3 47,0-1 0,0 1 1,0-1-1,2-8 0,-15 61 501,6-29-63,-3 33-1,6-44-388,1 0 0,1-1 0,-1 1 0,1 0 0,0 0 0,0 0 0,0-1 0,1 1 0,3 8 0,-2-9-67,-1 0 1,1 0-1,0 0 1,0-1-1,5 5 1,-8-8-134,1 0 0,0 0 1,0 0-1,0 0 0,0 0 1,0 0-1,0 0 0,0-1 1,0 1-1,1-1 0,-1 1 1,0-1-1,0 1 0,1-1 1,-1 1-1,0-1 0,0 0 1,1 0-1,-1 0 0,0 0 1,1 0-1,-1 0 0,0 0 1,1 0-1,-1 0 0,0-1 1,2 0-1,8-5-943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 8890,'3'-7'3968,"-5"6"-1592,-2 4-721,2-2-1488,1 1 0,0-1-1,0 1 1,0-1 0,0 1 0,0-1 0,0 1-1,0 0 1,0-1 0,1 1 0,-1 0 0,1 0-1,-1-1 1,1 3 0,-2 29 821,2-27-843,0 8 72,1 0-1,0 0 0,1 1 0,1-1 0,0 0 0,1-1 0,10 23 1,-10-26-148,1 0 1,0 0 0,1-1 0,0 0-1,0 0 1,1 0 0,1-1 0,-1 0-1,1-1 1,13 11 0,-19-17-65,0 0 0,0 1 0,-1-1-1,1 0 1,0-1 0,0 1 0,0 0 0,0 0 0,1-1 0,-1 1 0,0-1 0,3 0-1,-4 0 0,0 0 0,1 0-1,-1 0 1,1-1 0,-1 1-1,0-1 1,1 1 0,-1-1-1,0 1 1,1-1-1,-1 0 1,0 1 0,0-1-1,2-1 1,1-3 3,0 0 0,0 0 1,-1 0-1,1 0 0,-1 0 0,4-11 0,0 2-15,45-94-237,-44 90 25,-1 0 0,-1-1 0,7-38-1,-13 53-3,1-1-1,-1 1 0,1 0 1,-1-1-1,-1 1 0,1-1 0,-2-7 1,2 12 205,0-1 1,0 1 0,0 0 0,0 0-1,0 0 1,-1 0 0,1 0 0,0-1 0,0 1-1,0 0 1,0 0 0,0 0 0,0 0-1,-1 0 1,1 0 0,0 0 0,0-1-1,0 1 1,0 0 0,-1 0 0,1 0-1,0 0 1,0 0 0,0 0 0,0 0-1,-1 0 1,1 0 0,0 0 0,0 0-1,-1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72 7546,'6'-9'1227,"1"0"1,6-16 0,-12 25-1131,-1-1-1,0 1 1,0-1 0,0 1-1,0-1 1,0 0-1,0 1 1,0-1 0,0 1-1,0-1 1,0 1 0,0-1-1,0 0 1,0 1-1,0-1 1,0 1 0,-1-1-1,1 1 1,0-1 0,0 1-1,-1-1 1,1 1-1,0-1 1,-1 1 0,1-1-1,-1 1 1,1 0 0,0-1-1,-1 1 1,0-1-1,-16-6 1710,15 6-1559,-2 0-22,-1 0 1,0 0 0,0 0-1,0 1 1,0 0 0,0 0-1,0 0 1,0 1 0,0-1-1,0 1 1,0 0 0,0 1-1,0-1 1,1 1 0,-1 0-1,1 0 1,-1 0 0,1 1-1,0 0 1,-7 5 0,3-1-112,0 0 0,0 0 0,1 1 0,0 0 0,1 0 0,0 1 0,0 0 0,-8 17 0,10-16-80,0 1-1,0 0 1,1 0-1,1 0 1,0 0-1,0 1 1,1-1 0,1 0-1,0 1 1,1 11-1,0-17-38,0-1-1,0 1 1,1 0-1,-1-1 0,1 0 1,1 1-1,-1-1 1,1 0-1,5 8 1,-6-10-6,1 1 1,0-1 0,0-1-1,0 1 1,0 0-1,1-1 1,-1 1-1,1-1 1,-1 0 0,1 0-1,0 0 1,0-1-1,0 0 1,6 2-1,-1-1-140,-1-1-1,1 0 0,-1-1 0,1 0 1,0 0-1,10-2 0,-5-1-511,0 0 0,0 0 0,14-7 0,19-10-610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43 312 10194,'-20'-2'4577,"4"2"-2208,12-2-825,1 0-320,7 0-408,-4 0-183,0 1-385,24 0-72,49-2-72,-28 2-256,11-1-1153,-2 1-2695,12 1 2599</inkml:trace>
  <inkml:trace contextRef="#ctx0" brushRef="#br0" timeOffset="1">460 0 10426,'-19'8'4225,"12"-8"-2456,7 2-593,-1-4-160,1 1-88,0 0-144,9-1-208,25 1-223,49-2-89,-36 6-152,4-2-56,-1 1-200,0-2-304,-9 2-833,-10-2-471,-24 0-1433,-11 0 1937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9:5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8594,'-1'18'3785,"2"1"-1753,3 13-120,1 4-343,1 4-225,-2 8-504,0-4-216,-2 5-368,5-1-79,1-7-97,1-2-24,1-10-313,-4-11-423,0-10-1168,-2-8-1033,1-20 1745</inkml:trace>
  <inkml:trace contextRef="#ctx0" brushRef="#br0" timeOffset="1">17 225 9594,'5'-3'4073,"18"2"-2241,5 0-607,4-1-593,2 2-208,2-1-264,1 1-72,3 1-864,-5 1-817,-15 2 993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0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6841,'-16'10'3121,"12"-1"-1080,5-2-313,15-3-32,4-1 9,12-2-329,5 0-272,9-1-520,7 0-224,-1 0-232,-6 0-112,-7 2-680,-18-2-544,-6-2 712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11963,'0'4'5017,"4"-3"-2985,-1 3-384,-3-4-607,0 0-449,0 0-968,0 0-537,0 0-3840,0 0 3209</inkml:trace>
  <inkml:trace contextRef="#ctx0" brushRef="#br0" timeOffset="1">15 89 6609,'0'46'3553,"4"-44"-296,0-5-1049,3-1-783,-7 3-313,0-1-840,0 1-664,0 0 256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0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4857,'2'-6'1747,"1"1"0,-1-1 0,0 0-1,0 0 1,-1 0 0,1-10 0,0-21 2907,-2 37-4635,0 0-1,-1-1 0,1 1 1,0-1-1,0 1 0,0 0 1,0-1-1,0 1 1,0 0-1,0-1 0,1 1 1,-1 0-1,0-1 0,0 1 1,0 0-1,0-1 0,0 1 1,0 0-1,1-1 0,-1 1 1,0 0-1,0-1 0,5 7 274,4 22-109,-3-6-86,-2 0 0,0 1 1,1 35-1,1 35 252,27 129-1,-31-205-334,-1 1 0,0 0-1,-3 30 1,2-42-70,0 0-458,1-11-4414,-1 3 3597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0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8058,'3'-5'796,"-1"2"-199,0 1 0,0-1 1,0 0-1,1 1 0,-1-1 1,1 1-1,-1 0 1,1 0-1,0 0 0,4-2 1,1 0 458,-1 1-608,0 0 1,1 0-1,-1 1 0,1 0 1,0 0-1,-1 0 0,1 1 1,0 1-1,12-1 0,40 12 13,-34-6-340,-19-4-92,-1 1-1,1 0 1,-1 0-1,0 0 1,0 1 0,0 0-1,0 0 1,0 0-1,6 5 1,-10-6-17,0 0 0,0 0 0,0 0 1,0 0-1,0 1 0,0-1 0,-1 0 0,1 1 0,-1-1 0,0 1 1,0-1-1,0 1 0,0 0 0,0-1 0,0 1 0,-1 0 0,1 0 1,-1 0-1,0-1 0,0 1 0,0 0 0,0 0 0,-1 4 0,-1 1 11,0-1-1,0 0 0,-1 0 0,0 0 0,0-1 0,-1 1 1,0-1-1,0 0 0,0 0 0,-10 10 0,-1-1 29,0-1-1,-28 20 0,33-27-29,1-1 1,-2 1-1,1-1 0,-1-1 1,-20 8-1,30-13-22,1 0-1,0 0 0,0 0 1,0 0-1,0 0 0,-1 0 1,1 0-1,0 0 1,0 0-1,0 0 0,0 0 1,-1 0-1,1 0 0,0 0 1,0 1-1,0-1 1,0 0-1,0 0 0,-1 0 1,1 0-1,0 0 0,0 0 1,0 1-1,0-1 1,0 0-1,0 0 0,0 0 1,0 0-1,0 1 0,0-1 1,0 0-1,0 0 1,0 0-1,0 0 0,0 1 1,0-1-1,0 0 0,4 7-49,11 6-19,-14-13 65,16 11-14,-1-2 0,2 0 0,-1-1-1,21 6 1,29 14 100,-58-23-30,0 0 0,0 0-1,-1 1 1,0 0 0,10 10 0,-13-11-2,-1-1 46,0 0 0,0 0 0,0 1 0,-1-1 1,4 6-1,-7-9-66,1 0-1,-1 0 1,1 0-1,-1 0 1,1 0 0,-1 0-1,0 0 1,0 0-1,0 0 1,1 0 0,-1 0-1,0 1 1,0-1-1,-1 0 1,1 0 0,0 0-1,0 0 1,0 0-1,-1 0 1,1 0 0,0 0-1,-1 0 1,1 0-1,-1 0 1,0 0 0,1 0-1,-1 0 1,0 0-1,1 0 1,-3 1 0,-1 1 69,0 0 1,0 0-1,0-1 1,0 1 0,-7 2-1,1-1 29,-44 18 397,24-11-320,21-8-199,0 0 0,0 0 0,0-1 0,0 0 1,-1 0-1,1-1 0,-13 0 0,10-3-324,11 1 257,1 1 1,0 0 0,-1 0-1,1 0 1,0 0 0,0 0-1,-1 0 1,1-1 0,0 1-1,0 0 1,-1 0 0,1 0-1,0-1 1,0 1-1,0 0 1,0 0 0,-1-1-1,1 1 1,0 0 0,0-1-1,0 1 1,0-1 0,0 0-130,0 0 0,1 0 0,-1 0 0,1 0 0,-1 0 1,1 0-1,-1 0 0,1 0 0,-1 0 0,1 0 0,0 1 1,0-1-1,-1 0 0,1 0 0,0 1 0,0-1 0,0 0 1,2 0-1,25-16-911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0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 9842,'-35'7'3665,"32"-6"1929,4 0-3250,11 0-2765,6 0 679,25 1-4,74-5 0,-66-1-184,58-7 7,-81 3-810,-24 7-1771,-5 1-2955,-1 1 3412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06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5241,'5'0'2187,"-2"1"-747,0 0-1,0-1 0,0 1 1,6 3-1,-8-4-1246,0 1-1,0 0 0,0-1 1,0 1-1,0 0 0,-1 0 1,1-1-1,0 1 1,0 0-1,-1 0 0,1 0 1,-1 0-1,1 0 0,-1 0 1,1 0-1,-1 0 0,1 2 1,4 20 1318,-1 1 0,1 32 0,3 16-735,-6-60-668,1 0-1,0-1 1,1 1-1,5 12 0,4 2-10,12 29-8,-24-47-368,-2-7-3266,0-2 2501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0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112 183 4177,'64'-20'2164,"-63"20"-2034,0 0 0,0-1 0,0 1-1,0-1 1,0 1 0,0-1 0,0 1-1,0-1 1,0 0 0,0 1 0,0-1-1,0 0 1,0 0 0,-1 0 0,1 0-1,0 1 1,0-1 0,-1 0 0,1 0-1,-1-1 1,1 1 0,-1 0 0,1 0-1,-1 0 1,0 0 0,0 0 0,1 0-1,-1 0 1,0-1 0,0-1 0,0-4 970,1 0-393,-1 5-483,0 0 0,0 1 0,1-1 0,-1 0 0,0 0 0,1 1 0,1-4 0,0 1 231,-1 3-411,-1 1 0,1-1 1,-1 1-1,0 0 0,0-1 0,1 1 1,-1-1-1,0 1 0,0-1 0,1 1 1,-1-1-1,0 1 0,0-1 1,0 1-1,0-1 0,0 1 0,0-1 1,0 1-1,0-1 0,0 1 0,0-1 1,0 1-1,0-1 0,0 1 0,0-1 1,0 1-1,0-1 0,-1 1 1,1-1-1,0 0 0,-4-5 70,-1-1-1,1 1 1,-1 1-1,0-1 1,0 1-1,-1-1 1,0 2 0,0-1-1,0 1 1,0-1-1,-1 2 1,1-1-1,-1 1 1,0 0-1,0 0 1,0 1 0,-1 0-1,1 0 1,-9 0-1,12 1-92,1 1 1,-1 0-1,0 0 0,0 1 0,1-1 0,-1 1 0,-5 1 0,7-1-15,0-1-1,0 1 0,0 0 1,0 0-1,0 0 1,0 0-1,1 0 0,-1 0 1,0 1-1,1-1 0,-1 0 1,1 1-1,0-1 0,-1 1 1,0 2-1,-1 1 4,1 0-1,0 0 1,1 0-1,-1 0 1,1 1 0,0-1-1,0 0 1,0 11 0,1 2 52,5 27 0,33 153 595,-19-111-317,64 276 1553,-53-232-1417,-26-96-395,-4-35-87,0 1-1,0-1 1,0 0-1,0 0 1,0 0-1,0 0 1,0 1-1,0-1 1,0 0-1,0 0 1,0 0-1,0 0 1,0 1-1,-1-1 1,1 0-1,0 0 0,0 0 1,0 0-1,0 0 1,0 1-1,0-1 1,0 0-1,-1 0 1,1 0-1,0 0 1,0 0-1,0 0 1,0 0-1,-1 0 1,1 0-1,0 0 1,0 0-1,0 0 1,0 1-1,-1-1 1,1 0-1,0 0 1,0 0-1,0-1 1,-2 2-151,-1-1 0,1-1 1,0 1-1,0 0 0,0 0 0,0-1 0,0 1 1,0-1-1,0 0 0,0 0 0,-3-1 0,-21-15-1722,-1-7 928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1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7538,'-12'-2'3688,"15"2"-823,6 2-1009,8 0-303,9 0-113,7-2-424,4-3-240,9-1-399,1-3-121,5-1-128,2 0-208,0 2-953,3 2-679,0 6 968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1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9898,'1'2'4009,"1"-1"-2369,3-1-319,-5 0-201,0 0-168,23 0-376,40 1-216,-39-5-240,3 2-80,-2-1-760,-11 0-608,-1 6 800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10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8242,'16'8'3833,"4"-8"-1489,2 0-400,-2 0-391,7-3-329,-1 3-504,4-4-232,-4 4-296,-7 5-80,-10-1-456,1 4-568,0-5 592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1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22 3737,'4'-6'9104,"-4"-1"-4478,0 7-4557,0-1 1,0 1-1,-1-1 0,1 1 1,0-1-1,0 1 1,-1 0-1,1-1 1,-1 1-1,1-1 0,0 1 1,-1 0-1,1-1 1,-1 1-1,1 0 0,-1-1 1,1 1-1,-1 0 1,1 0-1,-1-1 1,1 1-1,-1 0 0,0 0 1,1 0-1,-1 0 1,1 0-1,-1 0 0,1 0 1,-1 0-1,1 0 1,-1 0-1,0 0 1,-3 1-23,2-1-34,1 0 0,-1 0-1,0 1 1,1-1 0,-1 1 0,1-1 0,-1 1 0,1 0 0,0-1-1,-1 1 1,1 0 0,-1 0 0,1 0 0,0 0 0,0 0 0,0 0 0,0 0-1,0 1 1,0-1 0,-1 2 0,0-1 1,-3 3 19,1 1 0,0-1 0,0 1 0,1 0 0,-1 0 0,1 1 0,1-1 0,-1 1 0,1-1-1,0 1 1,-2 12 0,4-7 73,-1 0-1,1 0 0,1 0 0,0 1 1,1-1-1,0-1 0,1 1 0,7 19 1,-8-25-71,1 0 1,0 0 0,0 0 0,1 0 0,-1 0 0,1-1-1,1 1 1,-1-1 0,1 0 0,-1-1 0,2 1 0,-1-1-1,0 0 1,1 0 0,0-1 0,11 6 0,-6-5-27,0-1 1,0 0 0,0-1 0,0 0 0,1-1-1,-1 0 1,0-1 0,15-2 0,-21 2-1,-1 0 0,1-1 0,-1 0 0,0 0 0,0-1 1,1 1-1,-1-1 0,0 0 0,0 0 0,-1 0 0,1 0 0,0-1 0,-1 1 1,1-1-1,-1 0 0,0 0 0,0 0 0,0-1 0,0 1 0,-1-1 0,1 0 1,-1 1-1,0-1 0,0 0 0,2-8 0,0 2 41,-1 0 1,0-1-1,1-17 0,-3 21-25,-1 0-1,0 1 1,-1-1-1,0 0 1,0 1-1,0-1 1,-3-7 0,1 5-2,-1 0 1,0 0-1,0 0 1,0 1-1,-1 0 1,-1 0-1,1 0 1,-1 0-1,0 1 1,-11-9-1,13 12-45,-1 0 0,-1 0 0,1 1 0,0-1 0,-1 1 1,0 1-1,0-1 0,0 1 0,0 0 0,0 0 0,0 0 0,0 1 0,-1 0 0,1 1 0,-1-1 0,-9 2 0,13-1-146,0 1 0,0-1 1,0 1-1,0 0 0,0 0 0,0 0 1,0 0-1,1 1 0,-1-1 0,-2 3 1,3-3-178,1 0 1,0 0 0,-1 0 0,1 1 0,0-1 0,0 0 0,0 1 0,0-1 0,0 1-1,0-1 1,-1 3 0,2 2-743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1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33 6705,'3'-4'769,"-2"3"-294,0-1-1,0 0 1,0 1-1,0-1 1,0 0-1,0 0 1,0 1 0,0-1-1,-1 0 1,1 0-1,-1 0 1,1 0-1,-1-4 1,0 6 188,-10 20 3791,4-4-4190,-8 17 230,2 0 0,-13 60-1,11-16 179,-5 83-1,7 81-95,10-205-510,-3 43 70,0 35-759,11-143-3170,-3 6 1773,-3-3 942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11250,'-8'57'7708,"5"-41"-6663,0 0 0,0 27 0,3-41-1016,1 0 0,-1 0 0,0 1 0,0-1 0,1 0 0,-1 0 0,1 0 0,0 0 0,0 0 0,-1 0 0,1 0 0,1 0 0,-1 0 0,0 0 0,0 0 0,1 0 0,-1-1 0,1 1 0,-1-1 0,1 1 0,0-1 0,0 0 0,-1 1 0,1-1 0,0 0 0,0 0 0,0 0 0,0-1 0,4 2 0,-3-1-30,0-1 0,0 1-1,0-1 1,0 0 0,0 0 0,0 0-1,0-1 1,0 1 0,0 0-1,0-1 1,0 0 0,0 0-1,0 0 1,-1 0 0,1 0-1,0-1 1,-1 1 0,1-1-1,-1 0 1,4-3 0,1-2-93,-1-1 1,0 0 0,0 0-1,-1 0 1,-1-1 0,8-16-1,8-15-42,-16 35 252,-2 10 69,-4 12 171,1-15-314,-5 61 839,6-56-822,0-1 1,1 1-1,-1-1 0,1 1 0,0-1 0,1 0 1,2 9-1,-3-13-55,1 1 0,-1-1 1,0 0-1,1 0 0,-1 0 0,1 0 1,2 2-1,-4-4-104,1 1 1,-1-1 0,1 0-1,-1 1 1,1-1 0,-1 1-1,1-1 1,-1 0 0,1 1-1,-1-1 1,1 0 0,0 1-1,-1-1 1,1 0 0,-1 0-1,1 0 1,0 0 0,-1 0-1,1 0 1,-1 0 0,1 0-1,0 0 1,-1 0 0,1 0-1,0 0 1,-1 0 0,1 0-1,-1 0 1,1-1 0,0 1-1,0 0 1,5-10-3734,4-3 1630</inkml:trace>
  <inkml:trace contextRef="#ctx0" brushRef="#br0" timeOffset="1">300 23 10658,'1'13'3554,"4"18"0,-2-20-2544,0 0 0,5 11 1,-5-16-786,0 0 0,-1-1 1,2 1-1,-1-1 0,1 1 1,0-1-1,0 0 1,0-1-1,0 1 0,1-1 1,10 8-1,-15-12-193,1 1-1,0-1 1,0 1 0,0 0 0,1-1-1,-1 0 1,0 1 0,0-1 0,0 0-1,0 0 1,0 1 0,0-1-1,0 0 1,2 0 0,-2 0-17,0-1 1,-1 1 0,1 0-1,0 0 1,-1-1-1,1 1 1,0 0-1,-1-1 1,1 1 0,-1-1-1,1 1 1,-1 0-1,1-1 1,-1 1-1,1-1 1,-1 0 0,1 0-1,1-3 4,0 0-1,-1 1 1,1-1 0,-1 0-1,0 0 1,0-6 0,0 4-38,1-1 7,2-18-1571,2 1 0,10-28 0,-5 28 419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4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4729,'0'0'2011,"0"0"-423,0 0-137,0-5 5125,0-4-2471,5 20-3995,0 0 0,0 1-1,-1-1 1,-1 1-1,4 22 1,-5-22-40,-1-1 1,-1 1-1,0-1 1,-3 22 0,1-10 12,-2 352 558,9-253 68,-5-121-681,0-1 1,0 0 0,0 1 0,0-1 0,0 0 0,1 1 0,-1-1 0,0 0 0,0 1 0,0-1 0,1 0 0,-1 1 0,0-1 0,0 0-1,1 1 1,-1-1 0,0 0 0,1 0 0,-1 0 0,0 1 0,1-1 0,-1 0 0,0 0 0,1 0 0,-1 0 0,1 0 0,-1 1 0,0-1-1,1 0 1,0 0 0,18 1 76,-8 0-18,129 21 657,-105-15-375,65 4-1,50-1 282,-112-12-434,-49 1-4156,-11-1 2635,-28-1 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4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33 5833,'-33'-24'2794,"30"22"-2314,-5-3 3936,6 5-2140,1 0-1217,1 0-153,0 0-118,2 1-57,40 7 636,-33-6-1262,0-1 0,-1 1 0,1-1 0,0-1-1,16 0 1,49-9 530,-54 6-515,-1 0 0,1 2-1,39 1 1,-58 0-141,0 0 0,0 0 0,-1 0 1,1 0-1,0 0 0,0 0 0,0 0 1,0 1-1,-1-1 0,1 0 0,0 0 1,0 1-1,0-1 0,-1 1 0,1-1 0,0 1 1,-1-1-1,1 1 0,0-1 0,0 2 1,-1-1-111,0 0 0,0-1 0,0 1 0,0 0 1,-1 0-1,1-1 0,0 1 0,0 0 0,-1 0 1,1-1-1,-1 1 0,1-1 0,-1 1 0,1 0 1,-1-1-1,1 1 0,-1-1 0,1 1 0,-1-1 0,0 1 1,1-1-1,-2 1 0,-13 10-845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46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10042,'-2'5'4025,"2"-3"-2241,4-2-295,-4 0-1,0 0-232,8 0-512,13 0-199,39 2-225,-35-2-56,6-1-88,-2-2-40,-2 2-72,-4 0-24,-9-1-8,-4 1-192,-7 0-704,-3 1-609,-12-2 841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 6537,'-8'2'1078,"-16"3"2243,23-5-2717,-1 0 0,1 1 0,0-2 0,0 1 0,0 0 0,-1 0 0,1 0 0,0 0 0,-2-1 0,3 1-429,-2-2 1484,9 1-990,175-7 256,-161 7-894,286-10 712,-304 11-762,20 1-485,-15 1 32,-8-2 460,0 0 1,1 0-1,-1 0 0,0 0 0,0 0 1,0 0-1,0 0 0,0 0 0,0 0 0,0 1 1,0-1-1,0 0 0,0 0 0,0 0 1,0 0-1,0 0 0,0 0 0,1 0 1,-1 0-1,0 0 0,0 1 0,0-1 1,0 0-1,0 0 0,0 0 0,0 0 0,0 0 1,0 0-1,0 0 0,0 0 0,0 1 1,0-1-1,0 0 0,-1 0 0,1 0 1,0 0-1,0 0 0,0 0 0,0 0 0,0 0 1,0 0-1,0 1 0,0-1 0,0 0 1,0 0-1,0 0 0,0 0 0,0 0 1,-1 0-1,0 2-294,-1-1 1,0 0-1,0 1 1,0-1-1,0 0 1,0 0-1,0 0 0,0 0 1,0-1-1,-1 1 1,-1 0-1,-8 2-752,-19 9-649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5585,'-14'3'2149,"8"-2"-1194,1 1 0,-1-1 0,-5 4-1,9-5-585,0 1-1,1 0 0,-1 0 1,1 0-1,-1 0 0,1 1 1,-1-1-1,1 0 1,0 1-1,0-1 0,-1 1 1,1-1-1,-1 4 0,2-5-318,0 0 0,0 1 0,0-1 0,0 0 0,0 1 0,0-1-1,0 1 1,0-1 0,0 0 0,0 1 0,1-1 0,-1 0 0,0 1 0,0-1 0,0 0 0,1 0-1,-1 1 1,0-1 0,0 0 0,1 0 0,-1 1 0,0-1 0,0 0 0,1 0 0,-1 1-1,0-1 1,1 0 0,-1 0 0,0 0 0,1 0 0,-1 0 0,0 0 0,1 0 0,-1 1 0,0-1-1,1 0 1,-1 0 0,1 0 0,15 2 439,15 1-120,-1 2 0,0 0 0,0 2 0,-1 2 0,38 15 0,-57-20-317,-1 1-1,1 0 1,-1 1-1,0 0 1,-1 0-1,1 1 1,-1 0-1,13 15 1,-18-18-39,0 0 0,0 0 0,0 1 0,0-1 0,-1 1 0,0-1 0,0 1 1,0 0-1,-1 0 0,1-1 0,-1 1 0,0 0 0,-1 0 0,1 1 0,-1-1 0,0 0 1,0 0-1,0 0 0,-1 0 0,-2 7 0,0-2 3,-1 0 0,0 0 0,-1 0 0,0-1 0,0 0 0,-8 10 0,2-6 11,0 0 0,0-1 0,-15 13 0,18-19-4,0-1 1,0 0-1,-10 5 0,-12 8 47,29-18-70,1 0 0,0 0 0,0 0 0,0 0 1,-1 0-1,1 0 0,0 1 0,0-1 0,0 0 0,-1 0 0,1 0 1,0 0-1,0 0 0,0 1 0,0-1 0,0 0 0,-1 0 0,1 0 1,0 1-1,0-1 0,0 0 0,0 0 0,0 0 0,0 1 0,0-1 1,0 0-1,0 0 0,0 1 0,0-1 0,0 0 0,0 0 0,0 1 1,0-1-1,0 0 0,0 0 0,0 0 0,0 1 0,0-1 0,0 0 1,0 0-1,0 1 0,1-1 0,-1 0 0,0 0 0,0 0 0,0 0 1,0 1-1,0-1 0,1 0 0,-1 0 0,0 0 0,0 0 0,1 1 1,11 4 15,1-2 11,1-1 0,0 0 0,0-1 1,-1-1-1,17 0 0,72-12 167,-61 6-71,114-5 272,-155 11-461,0 0-35,1 0 0,-1 0-1,1 0 1,-1 0 0,0 0-1,1 0 1,-1 0-1,1 0 1,-1 0 0,1 0-1,-1 0 1,0 0 0,1 1-1,-1-1 1,0 0 0,1 0-1,-1 0 1,1 0 0,-1 1-1,1-1 1,-6 5-713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100 108 5689,'-65'0'3150,"48"2"-599,11 2-785,3-2-1054,3-2-594,-1 0 0,1 0 0,-1 1 0,1-1 0,-1 0 0,1 0-1,-1 1 1,1-1 0,0 0 0,-1 1 0,1-1 0,-1 1 0,1-1 0,0 1 0,0-1-1,-1 1 1,1-1 0,0 0 0,0 1 0,-1 0 0,1-1 0,0 1 0,0-1-1,0 1 1,0-1 0,0 2 0,0-2-36,0 1 0,1-1 0,-1 1 0,0-1 1,1 1-1,-1-1 0,1 1 0,-1-1 0,1 1 0,-1-1 0,1 1 0,-1-1 0,1 0 0,0 1 0,-1-1 0,1 0 0,1 1 0,2 1 106,1-1-1,0 0 0,0 0 0,7 1 0,-2-2-127,-1-1-1,1 0 1,0 0-1,-1-1 1,1 0-1,-1-1 1,1 0-1,-1 0 1,0-1 0,0 0-1,-1-1 1,1 0-1,-1 0 1,0-1-1,0 0 1,13-14-1,-19 18-59,-1 0 0,1 0-1,0 0 1,0 0 0,-1-1 0,0 1-1,1-1 1,-1 1 0,0-1-1,0 0 1,1-3 0,-2 6-6,0-1 0,0 0 1,0 0-1,0 0 0,0 0 1,-1 0-1,1 0 0,0 0 1,0 0-1,0 1 0,-1-1 1,1 0-1,-1 0 0,1 0 1,-1-1-1,0 1-4,-1 0 0,1-1 0,0 1 0,-1 0 0,1 0-1,-1 0 1,1 0 0,-1 0 0,1 0 0,-3 0 0,-3-2 13,1 1 1,0 0-1,0 0 0,-1 1 1,1 0-1,-1 0 0,1 0 0,-1 1 1,1 0-1,-1 0 0,1 1 1,-1 0-1,1 0 0,0 0 1,-1 1-1,1 0 0,0 0 1,0 1-1,0 0 0,0 0 0,1 0 1,-1 0-1,1 1 0,-7 6 1,8-6 10,1-1 0,1 1 1,-1 0-1,0 0 1,1 0-1,0 1 0,0-1 1,0 0-1,1 1 1,-2 4-1,1 0 26,1 0-1,-1 0 1,1 0-1,1 11 1,0-15-22,0 0-1,0 0 1,1 0 0,0 0 0,0-1 0,0 1 0,3 6-1,-2-8-12,-1-1-1,0 1 0,1-1 0,0 0 0,-1 1 0,1-1 0,0 0 0,0 0 0,0-1 0,1 1 0,-1 0 1,0-1-1,1 1 0,3 1 0,5 1-220,0 0 1,0-1-1,0 0 1,0-1 0,0 0-1,1 0 1,-1-2-1,23 0 1,3-3-428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10562,'-7'-1'4425,"-17"4"-2560,-6 2-465,0 12-344,-2 7-288,6 10-296,7 3-120,9 7-200,8-4-55,7-3-57,7-4-16,9-8-16,4-5-8,3-5-8,8-3-56,0-9-529,-5-5-575,2-7 728</inkml:trace>
  <inkml:trace contextRef="#ctx0" brushRef="#br0" timeOffset="1">80 230 9074,'-8'-5'4073,"2"5"-1505,3-1-567,3-1-329,0 2-360,0-1-695,3 0-273,22-1-224,32-4-96,-27-1-712,1-1-553,4 3 753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10298,'-12'4'4273,"20"-3"-2152,3-1-777,10 4-296,3-4-160,7 0-416,9 4-144,-7-4-152,-1 3-47,-8-3-89,-4 0-305,-11 1-1103,-5 4-1160,-8 10 1495</inkml:trace>
  <inkml:trace contextRef="#ctx0" brushRef="#br0" timeOffset="1">75 89 6361,'0'6'3609,"0"10"-480,6 11-1257,-2 7-31,3 10-465,1 0-256,0-1-504,4-5-192,0-7-256,3-4-72,-3-10-376,-4-5-440,-3-7-1464,-2-5 1384</inkml:trace>
  <inkml:trace contextRef="#ctx0" brushRef="#br0" timeOffset="2">73 311 9186,'2'-4'3953,"16"0"-2209,-3 0-87,9-1-577,1-1-296,-3 2-416,-1 0-120,-5 2-704,-2 2-464,-4 1-1393,-4 4-1448,-3 7 2401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4905,'-61'38'3425,"53"-35"112,8 0-1433,3 1-176,-3-4-407,0 0-185,25 5-384,36 3-256,-32-11-392,3 1-112,-4-6-536,-1 1-488,-6-4 520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8458,'-8'-6'2391,"5"7"520,4 13 1183,0-7-4095,5 29 1536,15 51 0,-16-72-1420,1 0 0,0 0 0,1 0 0,0-1 0,17 24 0,-20-33-70,1 0 0,-1 0 0,1 0 0,10 8 0,-14-12-43,0 0 1,1 0-1,-1 0 1,1-1-1,-1 1 1,1 0-1,-1 0 1,1-1-1,-1 1 1,1-1-1,0 1 1,-1-1-1,1 0 1,0 0-1,-1 0 1,1 0 0,0 0-1,-1 0 1,1 0-1,0 0 1,-1-1-1,1 1 1,0-1-1,1 0 1,0-1-32,0 0 1,-1-1 0,1 1 0,-1 0-1,1-1 1,-1 0 0,0 1-1,0-1 1,0 0 0,0 0-1,-1 0 1,1 0 0,1-6 0,1-2-180,-1 0 0,3-22-1,2-58-507,-8 88 750,1 3-2,2 8 33,1 13 106,-2-8 82,0-1 0,1 0 0,1 0 0,0-1 0,0 1 0,11 19 0,-13-28-154,1 1 1,-1-1 0,0-1 0,1 1 0,-1 0-1,1 0 1,0-1 0,0 0 0,0 1 0,0-1-1,6 2 1,-6-3-48,0 0 1,0 0-1,0 0 0,0 0 1,0-1-1,1 0 0,-1 0 0,0 0 1,0 0-1,1 0 0,-1 0 0,0-1 1,0 0-1,0 1 0,5-3 1,-4 1-31,-1 1 0,0-1 1,0 0-1,0 1 1,0-2-1,-1 1 1,1 0-1,0 0 1,-1-1-1,0 1 1,0-1-1,1 0 1,-1 0-1,-1 0 1,1 0-1,0 0 1,1-4-1,2-6-111,-1-1 0,5-26 0,-8 35 20,3-15-204,12-73-3185,-12 63 2502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7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8994,'40'6'4697,"-50"-3"-1376,0 10-1225,-5 5-232,-5 9-735,2 8-305,2-3-440,4 0-152,10-7-168,5-1-56,9-7-32,4-3-24,6-2-184,1-8-224,5-4-824,-1-6-665,-6-8 1193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77 193 9146,'-4'3'3403,"7"-6"-1240,6-7-670,3-12-732,0-1 1,9-24-1,-10 22-650,-9 21-92,0-1-1,-1 0 1,1 1-1,-1-1 1,0 0-1,0-6 1,-1 10-12,0 0 0,1 0 0,-1 0 0,0 0 0,0 0 0,-1 0 1,1 0-1,0 0 0,0 0 0,0 0 0,-1 0 0,1 1 0,0-1 0,-1 0 0,1 0 1,-1 0-1,1 0 0,-1 0 0,1 1 0,-1-1 0,0 0 0,0 0 0,1 1 0,-1-1 1,0 1-1,0-1 0,1 0 0,-1 1 0,0 0 0,0-1 0,0 1 0,0-1 0,0 1 1,0 0-1,0 0 0,0-1 0,-1 1 0,-1 0 41,0 0 0,0 0 1,0 1-1,0-1 0,0 1 0,0 0 0,0 0 0,0 0 1,0 0-1,0 0 0,-4 3 0,-3 2 403,-16 14 0,19-15-229,3-1-50,-1 0 0,1 0 1,0 0-1,1 0 0,-1 1 1,1-1-1,0 1 1,-4 7-1,6-9-90,-1 0 1,1 1-1,0-1 0,0 1 0,0-1 1,0 1-1,1 0 0,-1-1 1,1 1-1,0 0 0,0 0 1,0-1-1,1 1 0,0 4 1,2 0-17,-1 1 1,1-1 0,1 0 0,0 0 0,0 0-1,0-1 1,1 1 0,0-1 0,1 0 0,0 0-1,0-1 1,0 0 0,0 0 0,1 0-1,0-1 1,1 0 0,-1 0 0,1-1 0,0 0-1,0 0 1,0-1 0,0 0 0,1-1 0,9 3-1,-4-3-138,-1 0 1,1 0-1,-1-2 0,25-1 0,-29 1-8,0-2 1,0 1-1,0-1 0,-1-1 1,1 1-1,-1-1 0,1-1 1,8-4-1,-12 4 44,1 0 0,-1 0 0,0-1 0,5-5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60 7730,'-5'-8'1570,"1"-1"1,1 1-1,0-1 1,-5-16-1,8 24 1408,1 8-1806,3 26-424,6 81-118,50 222-1,-46-283-490,-23-75-74,6 9-102,0 0 0,-2-25-1,5 30 9,0 1 1,0-1-1,1 0 0,0 1 0,0-1 1,4-11-1,-4 15 21,0 1 1,0 0-1,1 1 0,-1-1 1,1 0-1,0 0 0,0 1 1,0-1-1,0 1 0,1-1 0,-1 1 1,1 0-1,-1 0 0,1 0 1,0 0-1,-1 1 0,7-4 1,-4 4 12,-1-1 1,1 1-1,0 0 1,0 0-1,0 1 0,0-1 1,-1 1-1,1 0 1,0 0-1,0 1 1,7 1-1,-7-1 29,0 0-1,0 0 1,0 1 0,-1 0-1,1 0 1,0 0 0,-1 1-1,0 0 1,1 0 0,-1 0-1,3 3 1,-4-3 15,-1-1-1,0 1 1,0-1 0,0 1-1,0 0 1,0 0 0,-1 0-1,1 0 1,-1 0 0,0 0-1,0 0 1,0 1 0,0-1-1,-1 0 1,1 0 0,-1 1-1,0 4 1,0-4 11,-1 0 0,0 0 0,0 0 0,0 0 0,-1 0 0,1-1 0,-1 1 1,0 0-1,0-1 0,0 1 0,-1-1 0,1 0 0,-1 1 0,0-1 0,0-1 0,-3 4 0,-1 0-4,0-1 0,0 0-1,0 0 1,-1-1 0,1 0-1,-14 5 1,16-7-175,0 0 1,0-1-1,0 0 1,-1 0-1,1 0 1,-7 0-1,32-11-5062,3-1 4004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89 12051,'-7'10'2081,"-9"18"0,16-28-2008,0 1 0,0-1 0,0 0 0,-1 1 0,1-1 0,0 0 0,0 1 0,0-1 1,0 0-1,0 1 0,0-1 0,0 0 0,0 1 0,0-1 0,0 0 0,0 1 0,1-1 0,-1 0 0,0 1 0,0-1 1,0 0-1,0 1 0,0-1 0,1 0 0,-1 1 0,0-1 0,0 0 0,1 1 0,0 0 77,0-1 0,-1 0 0,1 1 0,0-1-1,0 1 1,0-1 0,0 0 0,0 0 0,0 1-1,1-1 1,2 0 108,-1 0-1,1 0 0,-1 0 1,1 0-1,2-1 1,2-2-181,-1 1-1,0-1 1,0-1 0,0 1 0,-1-1 0,1 0 0,-1 0 0,9-8 0,-12 9-93,0 0 0,0 0 0,0 0 0,0-1 0,-1 1 0,0 0 0,1-1 0,-1 0 0,0 1 0,-1-1 0,1 0 0,-1 0 0,1 0 0,-1 0 0,0 0 0,0-8 0,-1 10 9,0 1 0,0 0 0,0 0 0,-1-1 0,1 1 1,0 0-1,-1-1 0,1 1 0,-1 0 0,0 0 0,1 0 1,-1 0-1,0-1 0,1 1 0,-1 0 0,0 0 0,0 0 0,0 1 1,0-1-1,0 0 0,0 0 0,0 0 0,0 1 0,-1-1 1,1 0-1,0 1 0,0 0 0,-1-1 0,1 1 0,0-1 0,-3 1 1,1-1 10,0 1 0,0 0 1,0 0-1,1 0 0,-1 0 1,0 0-1,0 1 0,0-1 0,0 1 1,0-1-1,0 1 0,1 0 1,-6 3-1,3-1 13,1 1 1,0-1-1,0 1 0,0-1 1,1 1-1,0 0 0,-1 1 1,1-1-1,1 1 0,-1-1 1,0 1-1,-2 7 1,2-2 44,0 0 0,0 0-1,1 0 1,0 1 0,0 15 0,2-22-30,0 1 0,0-1 0,0 1-1,1-1 1,0 1 0,0-1-1,0 1 1,0-1 0,1 0-1,0 0 1,0 0 0,0 1 0,0-2-1,1 1 1,-1 0 0,1 0-1,0-1 1,0 0 0,7 6-1,-5-5-47,-1-2-1,0 1 0,1 0 0,0-1 1,-1 0-1,1 0 0,0 0 0,0-1 0,0 0 1,0 1-1,0-2 0,1 1 0,-1-1 1,0 0-1,0 0 0,0 0 0,7-2 1,-5 1-116,0-1 1,0 0-1,7-3 1,23-13-182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11715,'3'9'4851,"-1"5"-3950,-2-4-211,15 160 2201,-3-34-2625,-11-127-254,-1-1 5,1 0 0,0 0 0,5 15 0,-7-32-272,0-1-1,1 1 1,0 0 0,2-10 0,-2 14 244,1 0 0,0 0 1,1 0-1,-1 0 1,1 1-1,0-1 0,0 0 1,1 1-1,-1 0 1,1-1-1,0 1 0,0 0 1,0 0-1,1 1 1,-1-1-1,1 1 1,0 0-1,0-1 0,0 2 1,0-1-1,1 0 1,-1 1-1,1 0 0,-1 0 1,1 0-1,0 1 1,0 0-1,0 0 0,0 0 1,0 0-1,0 1 1,0 0-1,0 0 0,0 0 1,9 2-1,-10-1 94,-1 0-1,1 0 1,0 0-1,-1 0 1,1 1 0,5 3-1,-7-3-23,0-1 0,-1 0-1,1 1 1,-1-1 0,1 0 0,-1 1-1,0 0 1,1-1 0,-1 1-1,0 0 1,0 0 0,0 0 0,0-1-1,0 5 1,1 4 218,-1 1-1,-1-1 1,0 1-1,0 0 0,-1-1 1,-4 17-1,5-25-229,-1 0-6,1 0 1,-1 0-1,1 0 1,-1 0-1,0-1 0,1 1 1,-1 0-1,0 0 1,0-1-1,0 1 1,-1 0-1,1-1 0,0 1 1,-1-1-1,-1 2 1,0-1 1,0 0 0,0 0 0,0 0 0,0-1 0,-1 0 0,1 1 0,0-1 0,-5 0 0,-3 1 2,-1-1 1,1 0-1,-1-1 1,-14-1 0,14 0-609,-1 0 1,1-1 0,-23-7 0,33 7-410,4 0 334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11971,'1'1'517,"0"0"1,0 0 0,1 0 0,-1-1 0,0 1-1,0 0 1,0-1 0,1 1 0,-1-1 0,0 1-1,0-1 1,2 1 0,0-1-205,0 0 1,-1 0-1,1 0 1,-1 0-1,6-1 1,-3 0-239,1 0 0,-1-1 0,0 0 0,0 0 0,8-4-1,-4 0-31,1 0-1,-1-1 0,0 0 0,-1 0 0,1-1 0,-1 0 0,-1 0 1,0-1-1,12-18 0,-18 24-33,1 1-1,-1-1 1,0 0 0,0 0 0,0 0-1,-1 0 1,1-4 0,0 6-5,-1 0 1,0 0-1,0 0 0,0 0 1,0 0-1,-1 0 1,1 0-1,0 0 0,0 0 1,-1 0-1,1 1 0,0-1 1,-1 0-1,1 0 0,-1 0 1,1 0-1,-1 1 1,1-1-1,-1 0 0,0 0 1,1 1-1,-1-1 0,0 0 1,0 1-1,1-1 1,-2 0-1,-2 0 8,1 0-1,0 0 1,-1 0-1,1 0 1,-1 1 0,1-1-1,-1 1 1,0 0-1,1 0 1,-1 0 0,1 1-1,-1-1 1,1 1-1,-1 0 1,-5 2 0,5-2 24,-1 1 0,0 0 1,1 0-1,-1 1 1,1-1-1,0 1 1,0 0-1,0 0 1,0 1-1,-6 5 1,8-5 21,-1 1 1,0-1 0,1 1-1,0-1 1,0 1 0,0 0-1,1 0 1,-1 0 0,1 0 0,0 0-1,1 0 1,-1 0 0,1 9-1,1-1 65,1 0 1,0 1-1,0-1 0,5 13 0,-6-22-97,0 0 0,1-1 0,0 1 0,-1 0 0,1-1 0,1 1 0,-1-1 0,0 1 0,1-1 0,0 0 0,0 0 0,5 4 0,-4-4-7,1 0 0,0 0 0,0 0 0,0-1 0,0 1 0,1-1 0,-1-1 0,9 3-1,-4-3-116,0 0 0,0 0 0,0-1 0,0 0-1,0 0 1,0-1 0,0-1 0,0 0 0,0 0-1,10-4 1,-14 3 289,1 0-1,-1 0 1,0 0-1,10-8 0,22-22 145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54 8434,'-60'-16'4401,"62"16"-528,12 0-2377,2-2 32,12 2-392,4 0-287,7-1-481,-1-4-152,-1 2-144,1 0-40,-5-2-320,-2 4-368,-14-7-1161,-9-2-775,-8 12 1559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0:5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6809,'-32'23'3809,"35"-13"-32,0 4-1232,-2 4-313,2 2-255,-2 4-697,0 1-304,2 6-448,0-2-176,1-3-192,1-4-80,2-6-544,2-3-488,0-9 216,2 0 192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0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4441,'1'-10'9314,"1"8"-5022,7 14-3711,1 3-289,51 62 123,-49-62-335,0-1 1,0 0-1,2 0 1,16 12 0,-29-25-75,0 0 0,0-1 0,0 1 0,0-1 0,0 1 0,0-1 0,1 1 1,-1-1-1,0 0 0,0 1 0,0-1 0,0 0 0,1 0 0,-1 0 0,0 0 1,0 0-1,0 0 0,0 0 0,1 0 0,1-1 0,-2 1-2,-1-1 0,1 1 0,0-1 1,-1 1-1,1-1 0,0 1 0,-1-1 0,1 1 0,0-1 0,-1 1 0,1-1 1,-1 0-1,0 1 0,1-1 0,-1 0 0,1 0 0,-1 1 0,0-1 0,1 0 0,-1 0 1,0 1-1,0-1 0,0 0 0,0 0 0,0 0 0,0 1 0,0-1 0,0 0 0,0 0 1,0-1-1,-1-1 2,1-2 5,-1 0-1,0 0 1,1-10-1,1 13-11,-1 0 0,0 0 0,1 0 0,-1 0 0,1 0 0,0 1 0,-1-1 0,1 0 0,0 0 0,0 1 0,0-1 0,0 0 0,1 1 0,1-3 0,4-3-11,1 1 0,-1 0-1,1 1 1,0 0 0,1 0 0,-1 0 0,18-6-1,-13 7 22,0 1-1,1 0 1,-1 1-1,1 0 1,16 1-1,-11 0 35,3 0 68,-1 1 0,1 1 0,32 6 0,-47-6-53,-1 1 0,0 0 0,0 0 0,0 0 1,0 1-1,-1-1 0,1 2 0,-1-1 0,0 0 0,1 1 0,-1 0 1,-1 0-1,1 1 0,-1-1 0,0 1 0,7 10 0,4 12 235,-2 1-1,14 37 0,-25-61-279,-3-8-11,1 1 0,0 0 0,1-1 0,-1 1 0,1 0 0,-1 0 0,1-1 0,0 1 0,2-4 0,-1 2-3,0 0 0,0-1 0,0 1-1,0 0 1,1 1 0,-1-1 0,1 0 0,1 1 0,-1-1 0,1 1-1,-1 0 1,6-4 0,-1 2 4,1 0 1,-1 1-1,1 0 0,17-6 0,40-10 120,-54 19-16,1-1 0,0 2 0,0 0 0,0 0 0,0 1-1,19 3 1,73 18 645,-91-17-687,-3-2-1,-1 1 0,1-1 1,-1-1-1,1 0 0,0-1 0,18-1 0,-27 1-56,0-1 1,-1 1-1,1-1 1,0 1 0,-1-1-1,1 0 1,-1 0-1,1 0 1,-1 0 0,1 0-1,-1 0 1,3-3-1,-4 4-26,1-1-1,0 0 1,-1 1-1,1-1 0,-1 0 1,1 0-1,-1 0 1,1 1-1,-1-1 0,0 0 1,1 0-1,-1 0 1,0 0-1,0 0 0,0 0 1,1 0-1,-1 0 0,0 0 1,0 0-1,0 0 1,-1 0-1,1 1 0,0-3 1,0 3-14,-1-1 0,1 1 0,0 0 1,0 0-1,0 0 0,0-1 0,0 1 1,0 0-1,0 0 0,-1 0 0,1-1 0,0 1 1,0 0-1,0 0 0,0 0 0,-1 0 1,1 0-1,0-1 0,0 1 0,0 0 0,-1 0 1,1 0-1,0 0 0,0 0 0,-1 0 1,1 0-1,0 0 0,0 0 0,-1 0 0,1 0 1,0 0-1,0 0 0,-1 0 0,-8 4-1002,8-4 932,-15 10-764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0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6009,'-9'-35'3366,"9"34"-3155,0 1-1,-1-1 0,1 1 0,0-1 0,0 1 0,0-1 1,0 0-1,0 1 0,0-1 0,0 1 0,0-1 0,0 1 1,0-1-1,0 1 0,0-1 0,1 0 0,-1 1 34,0 0 0,0 0 0,1 0 0,-1 0 0,0 0 0,0 0 0,0 1 0,1-1 0,-1 0 0,0 0 0,0 0 0,0 0 0,1 1 0,-1-1-1,0 0 1,0 0 0,0 0 0,0 1 0,0-1 0,1 0 0,-1 0 0,0 1 0,0-1 0,0 0 0,0 0 0,0 1 0,7 17 25,-1-1 1,0 1 0,-2 0-1,0 1 1,2 26 0,19 150 271,-24-185-523,2 20 18,-3-28-26,0 0 1,0 0 0,0 0 0,0 0 0,-1 0 0,1 0 0,-1 1 0,1-1-1,-1-1 1,0 1 0,-1 2 0,2-3-3,-1-1 1,1 0-1,-1 1 1,1-1-1,-1 0 0,1 1 1,-1-1-1,1 0 1,-1 0-1,0 1 1,1-1-1,-1 0 0,1 0 1,-1 0-1,0 0 1,1 0-1,-1 0 0,1 0 1,-1 0-1,0 0 1,0-1-1,1 2 3,-1-1 0,1 0 0,0 0-1,0 0 1,-1 0 0,1 0 0,0-1 0,-1 1 0,1 0-1,0 0 1,0 0 0,-1 0 0,1 0 0,0 0 0,0 0-1,-1 0 1,1-1 0,0 1 0,0 0 0,0 0 0,-1 0-1,1 0 1,0-1 0,0 1 0,0 0 0,-1 0-1,1-1 1,0 1 0,0 0 0,0 0 0,0-1 0,0 1-1,0 0 1,0 0 0,0-1 0,0 1 0,0 0 0,0 0-1,0-1 1,0 1 0,0 0 0,0-1 0,4-1 177,12-3-6,0 0 0,1 1 0,0 1-1,24-2 1,-12 2 126,-14 1-100,-1 1 0,1 0 0,0 1-1,15 2 1,-24 0-124,9 2 128,-15-4-246,1 0-1,-1 0 1,0 1 0,0-1-1,0 0 1,1 0-1,-1 0 1,0 0 0,0 0-1,1 0 1,-1 0-1,0 0 1,0 0-1,1 0 1,-1 0 0,0 0-1,0 0 1,1 0-1,-1 0 1,0-1 0,0 1-1,1 0 1,-1 0-1,0 0 1,0 0 0,0 0-1,1 0 1,-1-1-1,0 1 1,0 0 0,0 0-1,0 0 1,1 0-1,-1-1 1,0 1-1,0 0 1,0 0 0,0-1-1,0 1 1,0 0-1,-2-3-3928,1 1 2536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0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62 115 7914,'-26'44'2948,"26"-44"-2873,-1 0 1,1 0-1,0 1 0,0-1 0,0 0 0,-1 1 0,1-1 0,0 0 1,0 1-1,0-1 0,0 1 0,0-1 0,0 0 0,-1 1 0,1-1 0,0 1 1,0-1-1,0 0 0,0 1 0,0-1 0,1 0 0,-1 1 0,0-1 1,0 1-1,0-1 0,0 0 0,0 1 0,0-1 0,1 0 0,-1 1 0,0-1 1,0 0-1,0 1 0,1-1 0,-1 0 0,0 1 0,1-1 0,10 2 1059,-10-1-776,1-1-229,1 0 1,-1 1-1,0-1 1,1 0-1,-1 0 1,1 0-1,-1 0 1,0-1 0,1 1-1,-1-1 1,0 1-1,1-1 1,-1 0-1,0 0 1,0 0-1,3-2 1,-2 1-60,0 0 0,0-1 0,-1 1 0,1-1 0,0 0-1,-1 1 1,0-1 0,1-1 0,2-4 0,-3 3-38,1-1 0,-1 1 0,0 0 0,-1 0 0,1-1 0,-1 1 0,0-1 0,0 1 0,-1-1 0,0 0 1,0 1-1,0-1 0,-2-10 0,1 13 25,0 1-1,0-1 1,0 0 0,0 1 0,0 0 0,-1-1 0,1 1 0,-1 0 0,0-1 0,1 1-1,-1 0 1,0 0 0,0 1 0,-1-1 0,1 0 0,0 1 0,-1-1 0,1 1 0,0 0-1,-1 0 1,0-1 0,1 2 0,-1-1 0,0 0 0,1 1 0,-1-1 0,0 1 0,0 0 0,1 0-1,-1 0 1,0 0 0,0 0 0,1 1 0,-1-1 0,0 1 0,0 0 0,1-1 0,-1 1-1,1 1 1,-1-1 0,1 0 0,-1 1 0,1-1 0,0 1 0,0 0 0,0-1 0,-1 1-1,2 0 1,-5 5 0,4-3-11,-1 1-1,1-1 1,0 1-1,0 0 0,0 0 1,1 0-1,0 0 1,0 0-1,0 0 1,0 0-1,1 0 0,0 1 1,0-1-1,0 0 1,1 0-1,0 0 1,0 0-1,1 5 1,0-4-2,0 0 1,0 0 0,1 0-1,0-1 1,0 1 0,0-1-1,1 0 1,-1 0 0,1 0-1,0 0 1,1-1 0,-1 1 0,1-1-1,7 5 1,-3-4 10,0 0 1,0-1 0,0 0-1,0 0 1,1-1-1,-1 0 1,1-1 0,0 0-1,16 1 1,-20-2-258,-1-1-1,1-1 1,-1 1 0,0-1 0,1 0 0,-1 0 0,0 0-1,0-1 1,0 1 0,0-2 0,0 1 0,0 0 0,0-1-1,-1 0 1,1 0 0,-1 0 0,0-1 0,0 1 0,4-5-1,7-11-938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5 182 10314,'-4'8'4313,"4"-1"-2264,2-4-177,6-2-144,0-1-415,4-5-697,4 3-208,-1-2-192,-2 3-264,1 1-1016,-9-3-2921,-10 2 2641</inkml:trace>
  <inkml:trace contextRef="#ctx0" brushRef="#br0" timeOffset="1">134 48 11210,'10'1'4937,"-2"-2"-2392,7-3-1409,0-3-64,3 2-495,4-2-209,-1 2-208,-2 1-72,2 0-392,-8 0-416,-1 4-1577,-4-1-1800,-8-6 2585</inkml:trace>
  <inkml:trace contextRef="#ctx0" brushRef="#br0" timeOffset="2">244 1 7986,'-30'38'4417,"30"-22"-1169,1 12-951,-1 1-321,1 5-912,5 1-367,-2 0-441,2-3-88,-2-7-168,0-3-248,0-14-1033,-4-1-799,-2-7 1208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4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29 4409,'-43'-12'12217,"37"7"-8816,6 4-3381,0 1 0,0 0 1,0 0-1,-1 0 0,1 0 1,0 0-1,0 0 0,0 0 1,0 0-1,0 0 0,0 0 1,0-1-1,0 1 0,0 0 1,0 0-1,0 0 0,-1 0 1,1 0-1,0 0 0,0-1 1,0 1-1,0 0 0,0 0 1,0 0-1,0 0 0,0 0 1,0 0-1,0-1 0,0 1 1,0 0-1,0 0 0,0 0 1,0 0-1,1 0 0,-1 0 1,0-1-1,0 1 0,0 0 1,0 0-1,0 0 0,0 0 1,0 0-1,0 0 0,0 0 1,0 0-1,0-1 0,1 1 1,-1 0-1,0 0 0,0 0 1,0 0-1,0 0 0,0 0 1,0 0-1,0 0 0,1 0 1,-1 0-1,0 0 0,0 0 1,0 0-1,15-2 82,0 0-1,18 1 1,-19 0-51,67 5 262,-43-2-218,-28-1-141,22 1 156,-30-2-252,0 1 0,1-1 0,-1 0 0,0 1 0,0 0 0,0 0 0,0-1 1,0 1-1,0 0 0,3 2 0,-5-3 82,0 1 0,0-1 1,0 0-1,0 0 0,0 0 1,0 0-1,1 0 1,-1 1-1,0-1 0,0 0 1,0 0-1,0 0 0,0 0 1,0 1-1,0-1 0,0 0 1,0 0-1,0 0 0,0 1 1,0-1-1,0 0 0,0 0 1,0 0-1,0 1 1,0-1-1,0 0 0,0 0 1,0 0-1,0 0 0,-1 1 1,1-1-1,0 0 0,-7 10-1149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4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9714,'1'0'6953,"4"1"-6141,-2-1 2340,132 7-873,-103-8-2023,-4 1-84,0 0 0,45 7 0,-59-2-59,-11-3-825,-3-3-1643,-2-1 1447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4241,'0'0'2511,"0"0"-85,0-4 4122,0 4-6444,0 0 1,0 0-1,0 0 0,0 0 1,0 0-1,0 0 1,0 0-1,1 0 0,-1 0 1,0 0-1,0 0 1,0 0-1,0 0 1,0 0-1,0 0 0,0 0 1,0 0-1,0 0 1,0 0-1,0 0 0,0 0 1,0 0-1,0 0 1,0 0-1,0 0 1,0 0-1,0 0 0,0 0 1,0 0-1,0-1 1,0 1-1,0 0 0,0 0 1,0 0-1,0 0 1,0 0-1,0 0 0,1 0 1,-1 0-1,0 0 1,0 0-1,0 0 1,0 0-1,0 0 0,7 21 719,3 8-429,-4-15-278,0-1 1,0 1 1,-2-1-1,1 1 0,-2 1 1,0-1-1,2 18 0,-4-8 35,10 101 555,-7-92-422,16 57 1,7 1-42,-27-89-322,0 0 1,1 0-1,-1 0 0,0 0 1,0 0-1,-1 0 1,1 0-1,-1 3 1,0-2-1781,1-12-443,3-10-334,-1-14 1198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86 6673,'-2'-2'539,"1"0"0,0 0 0,0 0 0,0 0-1,0-1 1,0 1 0,1 0 0,-1-1 0,1 1-1,-1 0 1,1-1 0,0 1 0,0-4 0,0 5-345,0-1 0,1 0 0,-1 1 0,0-1 0,1 1 0,0-1-1,-1 0 1,1 1 0,0-1 0,0 1 0,0 0 0,0-1 0,0 1 0,0 0 0,0-1 0,0 1 0,1 0 0,-1 0 0,0 0 0,1 0 0,1-1 0,5-1-35,0-1-1,-1 2 1,1-1 0,0 1-1,1 0 1,-1 1 0,0 0 0,0 0-1,1 1 1,16 1 0,-20 0-127,1 0 0,-1 1 0,0 0 1,1 0-1,-1 0 0,0 1 1,0-1-1,0 1 0,0 0 0,5 6 1,-7-7-20,1 1 1,-1 0 0,0 0-1,0 0 1,0 1 0,-1-1-1,1 1 1,-1 0 0,0-1-1,0 1 1,0 0 0,-1 0-1,1 0 1,1 7 0,-3-7 2,0 0 1,0 0 0,-1 0 0,1 0-1,-1 0 1,0 0 0,0 0-1,0-1 1,0 1 0,-1 0-1,1-1 1,-1 1 0,-3 4-1,-4 5 57,-20 24-1,24-30-61,-31 29 55,33-33-61,0 0 1,0 0 0,0 0 0,0-1 0,0 1 0,-1-1 0,1 0-1,-1 0 1,0 0 0,0-1 0,1 1 0,-1-1 0,0 0 0,-5 1 0,3 1-4,11-1-32,19 2-43,-17-3 67,11 2 53,0 1 1,0 1 0,0 0-1,-1 2 1,0 0-1,0 1 1,0 0-1,15 12 1,-25-15 78,-1 0-1,0 1 1,0 0-1,0 0 1,-1 0-1,0 1 1,0 0-1,0 0 1,-1 0-1,0 1 1,-1 0-1,5 11 1,-7-15-72,0 0-1,0-1 1,0 1-1,-1 0 1,1-1-1,-1 1 1,0 0-1,0 0 1,0 0-1,-1-1 1,1 1-1,-1 0 1,0-1-1,0 1 1,0 0 0,0-1-1,-1 1 1,0-1-1,1 0 1,-1 1-1,0-1 1,-1 0-1,1 0 1,0 0-1,-1-1 1,0 1-1,0-1 1,0 1-1,-3 1 1,-2 1 2,-1-1 0,1-1-1,-1 1 1,0-1 0,1-1 0,-1 0 0,0 0-1,-1-1 1,1 0 0,0 0 0,0-1 0,-17-2-1,24 2-63,0-1-1,0 1 0,0-1 0,1 1 0,-1-1 0,0 0 0,1 1 0,-1-1 0,0 0 0,1 0 0,-2-2 0,2 3-41,1 0 0,0-1-1,-1 1 1,1 0 0,0-1 0,-1 1 0,1-1 0,0 1 0,-1 0-1,1-1 1,0 1 0,0-1 0,0 1 0,-1-1 0,1 1 0,0-1 0,0 1-1,0-1 1,0 1 0,0-1 0,0 1 0,0-1 0,0 1 0,0-1-1,0 1 1,0-1 0,0 1 0,1-1 0,-1 1 0,0-1 0,0 1 0,0 0-1,1-1 1,-1 1 0,0-1 0,0 1 0,1-1 0,-1 1 0,0 0-1,1-1 1,-1 1 0,1 0 0,-1-1 0,0 1 0,1 0 0,14-10-2045,11-2 798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68 6841,'-2'-1'1152,"0"-2"8,0 1-1,-1-1 1,1 1-1,-1 0 1,1 0 0,-5-2-1,7 5-876,1 0 0,0 0 0,-1 0 0,1 0 0,-1 0 0,1 0 0,-1 0 0,0 0 0,0 0 0,1 0 0,-1 0 0,0 0 0,0 1 0,0-1 0,0 2 0,0 1-178,3 16 205,0 0 0,1-1 1,2 1-1,12 32 0,-14-42-187,26 81 613,21 49-85,-49-133-624,1-1-1,1-1 1,-1 1 0,1 0 0,8 8 0,-10-12-19,1 1 1,0 0-1,0-1 1,0 0 0,0 0-1,0 0 1,0 0-1,1 0 1,-1-1 0,0 0-1,8 2 1,-10-3-10,0 1 0,-1-1 0,1-1 0,0 1 0,0 0 0,0 0 0,0 0 0,0 0 0,-1-1 0,1 1 0,0 0 0,0-1 0,0 1 0,-1-1 0,1 1-1,0-1 1,0 1 0,-1-1 0,1 1 0,-1-1 0,2 0 0,11-17-105,-13 18 104,5-9-112,0 1-1,-1-2 1,0 1-1,4-15 1,8-42-395,2-9 264,-15 68 231,-1 7 2,4 11 17,2 17 104,-2-6 156,1 0 0,1 0 0,18 36-1,-23-52-208,1-1 0,-1 1 1,1-1-1,1 0 0,-1 0 0,1-1 0,-1 1 0,1-1 0,1 0 0,-1 0 0,0 0 0,1-1 0,0 0 1,0 0-1,0-1 0,0 1 0,0-1 0,7 1 0,-8-2-38,-1 0 1,1 0-1,0-1 0,-1 0 1,1 0-1,-1 0 0,1-1 0,-1 1 1,1-1-1,-1 0 0,1 0 1,-1-1-1,1 1 0,-1-1 1,0 0-1,0 0 0,0-1 1,0 1-1,0-1 0,-1 1 1,1-1-1,-1-1 0,0 1 0,0 0 1,5-8-1,-3 4-4,-1 0 0,-1 0 0,1 0 1,-1-1-1,0 0 0,-1 1 0,0-1 0,0 0 0,-1 0 0,0 0 1,0-1-1,-1 1 0,-1-8 0,0-7 28,-2 0 0,-1 1 0,-9-33-1,3 25-77,-1 1 0,-1 1-1,-2 0 1,-1 1-1,-34-48 1,35 59-659,14 16 640,0 0 0,0-1 0,-1 1 0,1 0 0,0 0 0,-1-1 0,1 1 0,0 0 0,0 0 0,-1 0 1,1 0-1,-1 0 0,1-1 0,0 1 0,-1 0 0,1 0 0,0 0 0,-1 0 0,1 0 0,0 0 0,-1 0 0,0 1-26,1-1 0,0 0 1,-1 0-1,1 1 0,0-1 0,0 0 0,0 1 1,-1-1-1,1 0 0,0 1 0,0-1 0,0 0 1,0 1-1,0-1 0,0 0 0,-1 1 0,1-1 1,0 1-1,0-1 0,0 0 0,0 1 0,1 0 1,1 21-1878,5 9 795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7194,'-4'-2'3446,"0"1"-412,5 6 2229,44 135-3070,-31-94-1672,67 203 482,-75-239-1451,-3-7-683,-3-5-1901,-2-14 1689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9610,'1'-1'450,"-1"0"1,1 1-1,-1-1 1,1 0-1,-1 1 1,1-1-1,-1 1 1,1-1-1,0 1 0,-1-1 1,1 1-1,0-1 1,12-3 1994,15 1-2038,-17 2 363,4-1-505,0 1 0,0 1 0,0 0 0,0 1 0,25 5 0,-34-5-219,0 1-1,0-1 1,-1 1-1,1 0 1,0 1-1,-1-1 0,0 1 1,0 0-1,0 1 1,0-1-1,0 1 1,0 0-1,-1 0 1,0 0-1,0 1 1,7 9-1,-10-12-33,0-1-1,0 1 0,-1 0 0,1-1 1,0 1-1,-1 0 0,1 0 0,-1 0 1,1 0-1,-1-1 0,0 1 1,0 0-1,0 0 0,0 0 0,0 2 1,-1-1 6,0 1 1,-1-1 0,1 0 0,0 0 0,-1 0-1,0 0 1,0 0 0,-2 3 0,-4 3 25,-1 0-1,0 0 1,0-1 0,-19 13 0,20-15-29,-1 0 11,-1 0 0,1-1 0,-21 7 0,3 0 25,27-12-49,-1 0-1,0 1 1,1-1 0,-1 1-1,0-1 1,0 0-1,1 1 1,-1-1 0,1 1-1,-1 0 1,1-1-1,-1 1 1,1-1 0,-1 1-1,0 1 1,1-2-3,0 0 0,0 1 0,0-1 0,0 0 0,0 1 0,0-1 0,0 1 0,0-1 0,0 0 0,0 1 0,0-1 0,0 0 0,0 1 0,0-1 0,1 0 0,-1 1 0,0-1 0,0 0 0,0 1 0,0-1 0,1 0 0,-1 1 0,0-1 0,3 2-7,-1 0-1,1 0 1,-1 0 0,1-1 0,-1 1-1,6 1 1,43 19-22,71 36 115,-111-52 20,0 1-1,19 15 1,-25-18 19,0 1-1,0 0 1,0 1 0,0-1 0,-1 1-1,6 10 1,-9-14-60,0 0-1,0 0 1,0 0-1,-1 1 1,1-1-1,-1 0 1,1 1-1,-1-1 1,0 1-1,0-1 1,0 0-1,0 1 1,0-1-1,-1 0 1,1 1-1,-1-1 1,1 0-1,-1 1 1,0-1 0,0 0-1,0 0 1,0 0-1,0 0 1,-1 0-1,1 0 1,-1 0-1,1 0 1,-4 2-1,-2 3 115,0-1 1,-1 0-1,0 0 0,0-1 0,-14 7 0,-3-1-200,-1 0 0,0-2 0,0-2 0,-37 8 0,57-16-1142,6-3-154,8-8-836,-5 8 1837,14-19-816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 9098,'0'0'4321,"-7"0"-1761,2-3-871,5 3-9,0 0-568,0 0-239,17 0-377,12 2-88,39 2-144,-25 1-48,5-4-96,1 2-24,-4 1-40,-6-6 24,-7 6-632,-5 0-600,-11-2-1505,-2 8 1537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1:5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6681,'-41'17'4153,"41"-11"32,1-1-2040,1 4-33,-1 9-520,2 3-279,-1 8-465,0 2-208,2-2-320,-2 8-96,4-5-144,2-1-56,0 0-672,2-9-472,2-2 304,2-1 176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6305,'-3'-3'4929,"-3"-1"2936,8 16-6093,49 164 353,-41-145-1726,22 42 1,-28-64-353,2 1 0,-1-1 0,2 0 0,-1 0-1,1-1 1,0 0 0,1 0 0,12 9 0,-19-16-49,0 0 0,0 0 0,0 0 0,0 0 0,1-1-1,-1 1 1,0 0 0,1-1 0,-1 1 0,0-1 0,1 1 0,-1-1 0,1 0-1,-1 0 1,1 1 0,-1-1 0,1 0 0,-1 0 0,1 0 0,-1-1 0,1 1-1,-1 0 1,0-1 0,1 1 0,-1 0 0,1-1 0,-1 0 0,0 1-1,1-1 1,-1 0 0,0 0 0,0 0 0,0 1 0,0-1 0,1-1 0,0 0-1,2-4-94,0 0-1,-1 0 1,0 0-1,0-1 0,5-12 1,-4 7-55,6-17-354,6-33 0,-4 11 158,-11 49 337,2-11-44,1 0 0,-2 0 0,2-21 0,-2 15 50,-1 15 41,2 5-2,1 7 65,19 80 809,-17-60-406,1-1 0,17 43 0,-17-55-237,1-1 0,0 1 0,1-1 0,13 15 0,-15-21-151,0 0-1,0-1 1,1 0 0,0-1-1,0 1 1,0-1 0,1-1 0,10 5-1,-17-8-96,1-1 0,0 0-1,0 0 1,0 0-1,0 0 1,0-1 0,0 1-1,0-1 1,0 0-1,0 0 1,0 0 0,0 0-1,0-1 1,0 1-1,5-2 1,-5 1-7,0-1 0,0 1 0,0-1 0,1 0 0,-1 0 0,-1 0 0,1 0 0,0-1 0,-1 1 0,1-1 0,-1 1 0,4-7 0,-1 2 6,-1-1 0,0 0 0,0 0-1,-1 0 1,0-1 0,0 1-1,-1-1 1,3-16 0,-3-5 23,0-38 0,-2 59-34,-1-23-928,-1 1 0,-12-61 0,12 85-1252,1 5 871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9274,'12'2'4465,"4"-2"-1816,4 2-1065,2 0-200,-2-2-680,0 0-224,0 0-704,-7 0-632,-6 0 544</inkml:trace>
  <inkml:trace contextRef="#ctx0" brushRef="#br0" timeOffset="1">0 139 9850,'2'1'4209,"3"3"-1977,8 0-407,-1-1-313,7-3-368,0 0-703,-4-4-177,11 3-600,-5-1 1248,12 8-776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3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11282,'37'47'4889,"-41"-46"-2344,8 3-1177,8 0-536,8 2-135,11-2-273,-1-2-120,3 1-176,-1 1-360,2 0-1393,-4-1-1095,4-7 1528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7874,'-8'17'3881,"6"-12"-1001,2 1-815,6-4-297,2 1-264,6-3-440,-2-1-175,2-1-393,11 2-136,3 0-200,-4 0 24,-3 3-920,-1 0-488,7 2 743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4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22 4169,'-4'-3'1593,"0"-1"0,-1 2-1,1-1 1,-7-3 0,10 5-1395,0 1 0,0-1 1,0 1-1,0 0 0,0-1 0,0 1 0,0 0 1,-1 0-1,1-1 0,0 1 0,0 0 0,0 0 1,0 0-1,-1 1 0,1-1 0,0 0 0,0 0 1,0 1-1,0-1 0,0 0 0,0 1 1,0-1-1,0 1 0,0 0 0,-2 0 0,-5 6 751,6-5-828,0-1 0,1 1 0,-1 0 0,0-1 0,0 1 0,1 0 0,-1 0 1,1 1-1,0-1 0,-2 4 0,-107 275 646,92-226-747,3 0 1,3 1 0,-7 64 0,11-23 13,4 99 1,8-96 33,19 107 1,38 94 210,23-26 44,-58-210-231,3-1 0,41 65 0,54 62 147,18 30 6,-133-202-1180,-14-24 212,1 0 0,0 0 1,0 0-1,0-1 0,-3-7 0,4 10 456,-24-43-1376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9146,'4'16'5213,"8"11"-2812,-2-8-1180,-4-3-501,46 123 1602,-51-131-2239,-2-7-70,-1-6-137,0-8 31,-1 0-1,2 0 0,0 0 1,0-1-1,2-15 1,0 26 87,-1 0 1,0-1-1,1 1 1,-1 0-1,1-1 1,0 1-1,0 0 1,1 0-1,-1-1 1,1 1-1,-1 0 0,1 1 1,0-1-1,0 0 1,0 0-1,0 1 1,1-1-1,-1 1 1,1 0-1,-1 0 1,1 0-1,0 0 1,0 0-1,0 0 1,3-1-1,-2 2 7,0 0 0,0 0 1,0 0-1,0 1 0,0 0 0,0-1 0,1 1 0,-1 0 0,0 1 0,0-1 0,0 1 0,0 0 1,0 0-1,0 0 0,-1 0 0,1 1 0,0 0 0,0 0 0,3 2 0,1 1 36,-1 1 0,0 0 0,0 1 0,0-1 0,-1 1 0,0 0 0,0 1 0,-1-1 0,8 16 0,-4-4 62,-1 1 0,0 0 0,5 23 0,-13-42-96,0-1-1,0 1 1,1 0 0,-1-1-1,0 1 1,0 0 0,1 0-1,-1-1 1,1 1-1,-1-1 1,0 1 0,1 0-1,-1-1 1,1 1 0,-1-1-1,1 1 1,0-1 0,-1 1-1,2 0 1,2-3-6,-2-7-67,-3-8-211,1 6 103,0 0 0,0 0 0,1 0 0,2-12-1,-2 20 174,-1 1-1,1 0 0,-1 0 0,1 0 1,0 0-1,0 0 0,0 0 0,0 1 1,0-1-1,0 0 0,0 0 0,1 1 1,-1-1-1,1 0 0,-1 1 0,1 0 1,0-1-1,-1 1 0,1 0 1,0 0-1,0 0 0,0 0 0,0 0 1,0 0-1,0 1 0,0-1 0,3 0 1,0 1 82,-1-1 0,1 1 0,-1 0 1,1 0-1,5 1 0,-9-1-26,1 1 0,-1-1 0,1 0-1,0 1 1,-1 0 0,1-1 0,-1 1 0,1 0 0,-1 0 0,0 0-1,1-1 1,-1 2 0,0-1 0,0 0 0,1 0 0,-1 0-1,0 0 1,1 3 0,13 22 893,22 37 414,-36-63-1436,-1 1 1,0 0-1,1-1 0,-1 1 0,0-1 1,1 1-1,-1 0 0,1-1 0,-1 1 1,1-1-1,-1 0 0,1 1 0,-1-1 1,1 1-1,0-1 0,-1 0 0,1 1 1,-1-1-1,1 0 0,0 0 0,-1 0 1,1 1-1,0-1 0,-1 0 0,1 0 1,1 0-1,6 0-668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9338,'-2'-1'3272,"3"2"-1553,10 6 1354,74 78-1958,-75-73-992,0 1-1,0 0 1,-2 1 0,8 15-1,-5-10 5,9 18 88,71 121 511,-65-116-553,-2 2 0,-2 0 1,30 88-1,-28-48 122,-4 1-1,15 142 0,-26-98-45,-7 149-1,-49 200 231,44-457-461,-4 39 39,-3-1 0,-30 98 1,-44 76-25,41-118-362,39-104-54,-9 23 135,4-15-4025,17-34 3105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1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 6705,'0'0'2968,"0"0"-729,0 0-388,0 1-135,0 10-866,1-1 0,1 1 1,4 16-1,-2-8-415,-2-7-9,0 1 0,-1 14 0,-1-24-375,0 0 0,0 1 0,-1-1 1,1 0-1,-1 0 0,0 0 0,0 0 0,0 0 1,0 0-1,0-1 0,-4 6 0,5-8-47,0 1-1,0-1 1,0 0-1,0 1 1,-1-1-1,1 0 1,0 0-1,0 1 1,0-1-1,-1 0 1,1 0-1,0 1 1,-1-1-1,1 0 1,0 0-1,0 0 1,-1 1-1,1-1 1,0 0 0,-1 0-1,1 0 1,0 0-1,-1 0 1,1 0-1,0 0 1,-1 0-1,1 0 1,-1 0-1,1 0 1,0 0-1,-1 0 1,1 0-1,0 0 1,-1 0-1,1 0 1,0 0-1,-1 0 1,1 0-1,0-1 1,-1 1-1,1 0 1,0 0-1,0 0 1,-1-1-1,1 1 1,0 0-1,0 0 1,-1-1-1,1 1 1,0 0-1,0-1 1,0 1 0,-1 0-1,1-1 1,0 1-1,0 0 1,0-1-1,-1-1-4,0-1-1,0 1 1,0 0 0,0-1 0,0 1-1,0-5 1,1 1-21,1 0-1,-1 0 1,1 0 0,0 0 0,1 1 0,-1-1-1,1 0 1,5-10 0,-3 8 0,0 1-1,0 0 1,1 0 0,0 0 0,11-11 0,-10 13 16,1-1 1,-1 1 0,1 0 0,13-7 0,-17 10 6,1 1 0,0-1 0,0 0 1,0 1-1,0 0 0,0 0 0,1 0 0,-1 1 0,0-1 0,8 1 0,-10 1 3,-1-1-1,0 0 1,0 1 0,0-1-1,1 1 1,-1-1-1,0 1 1,0 0 0,0 0-1,0-1 1,0 1-1,0 0 1,0 0 0,-1 0-1,1 0 1,0 0 0,0 0-1,-1 0 1,1 0-1,0 0 1,-1 1 0,1-1-1,-1 0 1,0 0-1,1 3 1,1 3 51,-1 1-1,2 16 1,-2-17-14,2 25 133,2 36 191,-3-51-295,-2-17-69,0 1 1,0-1-1,0 1 1,0-1-1,1 1 1,-1-1-1,0 1 1,0-1-1,0 1 1,1-1-1,-1 1 1,0-1-1,0 0 1,1 1-1,-1-1 1,1 1-1,-1-1 1,0 0-1,1 1 1,-1-1-1,1 0 1,-1 0-1,1 1 1,-1-1-1,0 0 1,2 0-1,-2 0-4,0 0 0,1 0 0,-1 0 0,0 0 0,1 0 0,-1 0 0,0 0 0,0 0 0,1 0 0,-1 0-1,0 0 1,1 0 0,-1-1 0,0 1 0,0 0 0,1 0 0,-1 0 0,0 0 0,0-1 0,0 1 0,1 0 0,-1 0 0,0-1-1,0 1 1,0 0 0,0 0 0,0-1 0,1 1 0,-1 0 0,0-1 0,0 1 0,0-1 0,2-13-199,-1 5 61,2-11-155,1 0-1,1 1 0,12-30 0,-16 46 293,0 1 0,0-1 0,1 1 0,-1 0-1,1 0 1,-1 0 0,1 0 0,0 0 0,0 0-1,0 0 1,4-2 0,-5 3 13,0 0 0,0 1 0,1-1 0,-1 1 1,0-1-1,1 1 0,-1 0 0,0 0 0,1-1 0,-1 1 0,0 0 0,1 0 0,-1 0 1,0 1-1,1-1 0,-1 0 0,0 0 0,1 1 0,-1-1 0,0 1 0,1-1 0,-1 1 1,0-1-1,2 2 0,-1 0 56,1 0-1,-1 0 1,0 0 0,0 0 0,0 1 0,0-1 0,0 1-1,0-1 1,0 1 0,-1 0 0,0-1 0,1 1 0,-1 0 0,0 0-1,0 0 1,0 5 0,2 6 350,-2 0 0,1 20 1,-2-17-154,0-3-90,0-10-238,0-1 1,0 1-1,0-1 0,0 1 1,1-1-1,0 5 1,-1-8-39,0 0 1,0 0-1,0 0 1,0 0-1,0 0 1,1 1-1,-1-1 1,0 0-1,0 0 1,0 0-1,0 0 1,0 0-1,0 1 1,0-1-1,1 0 1,-1 0-1,0 0 1,0 0-1,0 0 1,0 0-1,0 0 1,1 0-1,-1 0 1,0 0-1,0 0 1,0 0-1,0 0 1,1 0-1,-1 0 1,0 0-1,0 0 1,1 0-1,-1-1-1165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2937,'-9'1'12508,"5"4"-8486,3-3-4058,1 1 0,-1-1 0,1 1 0,0-1 0,0 1 0,0 3-1,0-2 533,1 1-411,-1 5 70,0-1 0,1 1 1,0-1-1,1 0 0,0 1 0,5 11 1,-3-9 36,1-1 0,0-1 1,0 1-1,14 19 0,-17-28-180,-1 0 0,1 1 0,0-1 0,0 0 0,0 0 0,0 0 0,0-1 0,1 1 0,-1 0 0,0-1 0,1 0 0,-1 1 0,1-1 0,0 0 0,-1 0 0,1-1 0,0 1 0,0 0 0,-1-1 0,1 0 0,0 0 0,0 0 0,0 0 0,0 0 0,-1 0 0,5-2 0,-4 2-12,-1-2 0,0 1-1,0 0 1,0 0 0,0-1 0,0 1-1,0-1 1,0 1 0,0-1-1,-1 0 1,1 0 0,-1 0-1,1 0 1,1-2 0,3-7-26,7-16 1,-11 22 15,8-20 2,-8 24 15,-2 1 3,8 13 57,-1 0-34,-2-4-8,1 1 20,-1-1 0,2 0 0,-1 0 0,1 0 0,9 8 0,-11-13 23,-1 1 0,2-1 1,-1 0-1,0 0 0,1-1 0,0 1 0,0-1 0,0 0 0,0-1 1,11 4-1,-16-6-60,0 0 1,1 0 0,-1 0 0,0 0 0,0 0 0,1 0 0,-1 0-1,0 0 1,0-1 0,1 1 0,-1 0 0,0-1 0,0 1 0,0-1-1,1 0 1,-1 1 0,1-2 0,0 0 1,0 1 0,0-1-1,0 0 1,0 0 0,-1 0 0,1 0 0,-1-1-1,2-2 1,0-1 4,-1 0-1,0 0 0,0 0 1,0-1-1,-1 1 1,1-9-1,0 2-72,0-33 183,-2 42-347,0 0 1,0 0 0,-1 0-1,1 0 1,-1 0 0,0 0-1,0 0 1,-3-5 0,-3 3-1760,0 3 763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10874,'-3'1'1084,"1"1"0,0-1 0,0 1 0,0 0 0,-3 3 0,-6 13 1040,6-7-1614,-5 18 0,2-2-137,2 0 0,1 0 0,1 1 0,0 39 0,4-62-343,0 0 0,0 1-1,1-1 1,0 0-1,0 0 1,0 0-1,1 0 1,-1 0-1,1 0 1,0 0-1,1-1 1,-1 1 0,1-1-1,0 1 1,4 4-1,-3-5-244,-1-1-1,0 0 1,1 0-1,0 0 1,0-1-1,-1 1 1,2-1-1,-1 0 1,0 0-1,0 0 1,1-1-1,-1 0 1,0 1-1,1-2 1,0 1-1,-1 0 1,8-1-1,9-1-1025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3 213 5049,'-2'-6'9327,"4"1"-5556,8-3-3564,-6 6 426,44-36 209,-7 5-463,-35 29-350,-1-1 0,1 1-1,-1-1 1,0 0-1,0 0 1,0-1 0,-1 1-1,0-1 1,0 0-1,6-12 1,-10 17-25,0-1 1,1 1-1,-1 0 0,0 0 1,0 0-1,0-1 0,0 1 0,0 0 1,0 0-1,0-1 0,0 1 1,-1 0-1,1 0 0,0 0 0,-1-1 1,1 1-1,-1 0 0,0 0 1,1 0-1,-1 0 0,0 0 1,1 0-1,-1 0 0,0 0 0,0 0 1,0 1-1,0-1 0,0 0 1,0 0-1,0 1 0,0-1 0,0 1 1,-2-2-1,-3 0 21,0-1 0,0 1 1,0 0-1,-12-2 0,14 3 16,0 0 0,1 1 0,-1-1 0,0 1 0,0 0 0,1 1-1,-1-1 1,0 0 0,0 1 0,1 0 0,-1 0 0,1 0 0,-1 0 0,-5 4 0,6-4 5,1 1 0,0 0 0,-1 0 0,1 0 1,0 0-1,0 0 0,0 1 0,0-1 0,1 1 0,-1-1 1,1 1-1,-1 0 0,1-1 0,0 1 0,0 0 1,0 0-1,1 0 0,-2 5 0,1-3-5,1 0-1,-1 0 1,1 0-1,0 1 1,1-1 0,-1 0-1,1 0 1,0 0-1,0 0 1,0 0 0,1 0-1,0 0 1,0 0-1,0 0 1,1-1 0,5 9-1,-4-8-20,1 1-1,0-1 1,0 0 0,1-1-1,-1 1 1,1-1 0,0 0-1,0-1 1,1 1-1,-1-1 1,13 4 0,-11-4-249,0-1 0,0 0 0,0 0 0,1-1 0,-1 0 1,1 0-1,-1-1 0,0 0 0,1-1 0,-1 1 1,11-4-1,4-3-721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2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12147,'0'0'4302,"0"0"-2200,0 0-985,2 1-238,17 6-456,-1 0 0,-1 1-1,29 18 1,-41-22-331,1 0 0,-1 0 0,0 1 0,0-1 0,-1 1 0,1 0 0,-1 0 0,0 1 0,0-1 0,-1 1 0,4 8 0,0 2 203,-2 0 0,8 32 0,-10-34-199,-1 0 0,0 0 0,0 14 0,-2-21-118,0 1 1,-1-1-1,0 0 1,0 1-1,-1-1 1,1 0-1,-6 12 1,7-19-93,-1 1 1,1 0-1,-1 0 1,1 0-1,-1-1 1,1 1-1,-1 0 1,0 0 0,1-1-1,-1 1 1,0-1-1,1 1 1,-1 0-1,0-1 1,0 1-1,0-1 1,0 0-1,1 1 1,-1-1 0,-2 1-1,-10-2-4924,10 1 3519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7T14:41:25.71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07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124.13793" units="1/cm"/>
          <inkml:channelProperty channel="T" name="resolution" value="1" units="1/dev"/>
        </inkml:channelProperties>
      </inkml:inkSource>
      <inkml:timestamp xml:id="ts1" timeString="2020-07-07T14:46:19.63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18055 5464 324 0,'-1'1'195'16,"-1"-1"-6"-16,1 0-15 0,0 0-30 15,-1 0-10-15,1 0-26 16,0 0-18-16,0 0-27 16,0 0-10-16,0 0-12 15,0 0-7-15,0 0-8 16,0 0-7-16,0 0-8 16,0 0-4-16,-1 1 0 15,1 0 3-15,0 0 11 16,0 3 8-16,0-2 17 15,0-2 7-15,0 0 8 16,1 0-1-16,0 0-7 16,0 0-6-16,0 0-11 15,-1 0-6-15,0 0-8 16,0 0-4-16,0 0-4 16,-1 0-4-16,1 0-2 15,1 0 0-15,0 0-1 16,0 0-1-16,0 0 0 0,0 0-1 15,0 0 1-15,1 3 1 16,-1-3 1-16,2 0 1 16,3 4 3-16,4 0-1 15,-3 0 1-15,3-1 0 16,-3-2-1-16,-1 0-1 16,2 0-1-16,-5-1 0 15,3 1 1-15,2 0 1 0,-3 1 1 16,3-1 0-16,-2 0-1 15,1-1-1-15,-1 0-1 16,3 0-2-16,-2 0-2 16,-1 0 0-16,-3 0-1 15,0 0 0-15,0-1 0 16,-2 0 0-16,3-1 1 16,-3 2 1-16,2 0 0 15,-1 0 0-15,1 0 0 16,1-1-1-16,0 0-2 15,-1 0 0-15,2 0-1 16,-1 1-1-16,3 0 0 16,-1 0 0-16,1 0 0 15,0 0 0-15,0 0 0 16,0 0 0-16,1 0 0 16,-2 1 0-16,3 0 0 0,0 1 1 15,-1 1-1-15,2-1 1 16,2 0-1-16,30 6 0 15,-25-8 0-15,-2 0 1 16,1 1 0-16,-2 1 1 16,-1-2-1-16,0 0 1 15,-1-1 1-15,-6 0 0 16,3 1 1-16,-5 0 1 16,2-1 1-16,4 2 1 0,-4-1-1 15,5-2 0-15,-2 0-2 16,-5-2 0-16,4 1-1 15,1-4 0-15,3 2 1 16,9 0-1-16,-9 2-1 16,3 3 2-16,-3 0-2 15,-3 0 0-15,3 2 0 16,-2-1-1-16,2 2 1 16,-2-1-1-16,2-2 0 15,-1 1 0-15,0-1-1 16,0-2 1-16,0-1 1 15,0 1-1-15,-1 1 1 16,0-1 0-16,2 0-1 16,-3-3 0-16,3 3-1 15,0 0 1-15,1 0 0 16,1 1-1-16,3-1 1 0,-2-1-1 16,4 3 1-16,-1 0 0 15,0 0-1-15,1 2 0 16,-4 2 0-16,1-1 0 15,-1 0 1-15,-2 2 0 16,4-3 1-16,-6-1 0 16,-2 0 0-16,-1 0 1 0,-2-1 0 15,6 0 1-15,-2-1 0 16,-2 1-1-16,0 0 1 16,-2 0-1-16,1-1 1 15,0-2 0-15,4 2 0 16,-1-4-1-16,3 5-2 15,1 3 1-15,0-3-1 16,6 3 0-16,-5 0-1 16,-1-3 1-16,0 4 0 15,-3-1 1-15,2-1 0 16,1 1-1-16,1 0 1 16,0 2 0-16,0-5-2 15,0 0 1-15,3 1 0 16,-2-1-1-16,0 0 2 15,2 2-1-15,-2-2 0 16,0 0-1-16,6 1 0 0,-2 2-1 16,3-1 1-16,1 0 1 15,-1 0-1-15,2-2 1 16,-5 1 1-16,1 1-1 16,1 0 0-16,-4 1 0 15,8 0-1-15,-5-3 2 16,1 0-1-16,2 1 0 15,-4-1 1-15,2 2-2 0,-6 0 2 16,0 2-1-16,-1-1 0 16,-2 0 0-16,2-2-1 15,-1-2 0-15,0 1 1 16,1 0 0-16,0 4-1 16,3 0 1-16,-2-3-2 15,-1-1 0-15,4 0 2 16,-3 0-2-16,3 0 1 15,3 0 0-15,-6 0 0 16,3 0-1-16,-3 0 1 16,-7-1-1-16,7 1 0 15,-5 0 1-15,3 1 0 16,4 2 0-16,-1-2-1 16,0-2 0-16,3 0 2 15,-2-2-1-15,2-1 1 16,2 4-1-16,-4 0 1 0,1 0-1 15,-2 1 1-15,-2-4 1 16,0 5 0-16,1-2 0 16,-1-3-1-16,0 3 0 15,3-3 1-15,-2 4-1 16,-1-1 0-16,0 2 0 16,2 1 0-16,1-3-1 15,0 1 1-15,-2-2 1 0,-2-2-2 16,1 3 1-16,2 0 0 15,2 0-1-15,2 1 1 16,-6 1-1-16,-2 2-1 16,0 0 1-16,-3-3-1 15,3 0 0-15,7 3 1 16,-6-4 0-16,3 2 1 16,2 1-1-16,-3-3 0 15,5 4 0-15,1-2-1 16,-3-2 0-16,-1 2 1 15,0 2 1-15,1-2-1 16,-1-2 0-16,3 0-1 16,-1-4 1-16,1 2 0 15,1 0 0-15,1 2 1 16,1 5-1-16,-1-5 0 16,-1 0 1-16,0 0-1 15,-3-2 1-15,-1 3 0 0,0 5 0 16,-8-5 0-16,-6-2 2 15,4 1-2-15,-5 0 2 16,-2 0 0-16,0-2-2 16,0 2 2-16,1 0-2 15,3-1 0-15,6 1 1 16,-10-1-1-16,4 0 2 0,-4 0-31 16,0 0-56-16,0 0-213 15,0 0 193-15</inkml:trace>
  <inkml:trace contextRef="#ctx0" brushRef="#br0" timeOffset="21223.06">26647 5457 641 0,'-47'26'313'0,"36"-26"-99"16,0 0-4-16,4 2-30 0,3-2-21 15,5-1-52-15,4 1-19 16,-5-1-38-16,16 1-12 16,52 1-12-16,-11-1-11 15,16-2-11-15,11-2-1 16,16-2-2-16,-3-4 1 15,6 4 1-15,-5-1 0 16,-23 5 2-16,-13 1-1 0,-22 1 1 16,-15 2-2-16,-9-1-6 15,-5 1-23-15,-22 0-144 16,-7 0-155-16,-19 1 200 16</inkml:trace>
  <inkml:trace contextRef="#ctx0" brushRef="#br0" timeOffset="21511.16">26699 5591 862 0,'-4'0'483'15,"1"0"-100"-15,3 0-150 0,0 0-13 16,0-2-64-16,3 1-24 15,25 2-49-15,38 3-23 16,-20-3-31-16,6 2-10 16,10-5-10-16,10 5-2 15,9-3-3-15,5-1 0 16,-9 4-2-16,-10-2 0 16,-21 4-15-16,-15-4-31 15,-17 0-110-15,-11 1-84 16,-7 5 140-16</inkml:trace>
  <inkml:trace contextRef="#ctx0" brushRef="#br0" timeOffset="24796.03">23082 620 748 0,'-17'-52'377'15,"16"42"-98"-15,-1 5-43 16,2 2-43-16,0-1-29 16,0 4-39-16,0 0-17 15,1 10-16-15,5 19-3 0,7 48-14 16,-6-30-10-16,3 1-15 16,1-6-2-16,1-9-4 15,-2-8-3-15,-3 7-7 16,-1-3-5-16,-5-24-11 15,-1 4-1-15,-3-22 0 16,-3-4 0-16,-3 13-3 16,-1-5-3-16,-1-4-8 15,2-1-3-15,5-7-4 16,4 1-1-16,6-2-2 16,8 3 0-16,5 3 0 15,8 2 1-15,5 6 3 16,3 3 3-16,0 7 2 15,-3 6 5-15,-11 6 8 16,-6 7 3-16,-7 1 5 16,-6 0 3-16,-1-2 5 0,-1-3 3 15,-6-3 5-15,-5 12 0 16,-2-17-7-16,-2 2-6 16,-1-6-9-16,3-12-4 15,-5 9-8-15,0-1-10 16,-1-1-69-16,0-5-41 15,5-1-101-15,4-3-67 16,6 2-206-16,2 5 307 0</inkml:trace>
  <inkml:trace contextRef="#ctx0" brushRef="#br0" timeOffset="25097.61">23411 814 1072 0,'9'7'542'16,"-1"2"-199"-16,-4 4-89 16,-1 3-38-16,7 4-68 15,-7 4-23-15,6 4-41 16,3-4-10-16,3-1-16 16,-1-1-8-16,-3-7-12 15,1 0-5-15,0-5-9 16,2-7 1-16,-2-3 1 0,-1-4 0 15,0-9 0-15,1-2-4 16,1-11-10-16,0-2-4 16,-3 2-12-16,0 0-32 15,-4 11-90-15,-2 1-60 16,-3 4 106-16</inkml:trace>
  <inkml:trace contextRef="#ctx0" brushRef="#br0" timeOffset="26147.17">24810 697 814 0,'8'-6'442'16,"21"-17"-113"-16,-28 22-92 16,-1 1-13-16,-1 6-39 15,1-6-17-15,1 9-31 16,5 20-11-16,11 40-30 15,-12-30-17-15,6-4-25 0,-1-2-14 16,-5 2-19-16,1-3-6 16,-2-7-8-16,-4-4-2 15,0-10-48-15,0-10-38 16,-3-5-104-16,0-10-74 16,1-18-205-16,-3 1 287 15</inkml:trace>
  <inkml:trace contextRef="#ctx0" brushRef="#br0" timeOffset="26349.34">24852 609 911 0,'22'-7'460'0,"4"9"-148"15,3 3-39-15,-9 8-75 16,3 4-32-16,-7-2-39 16,5 4-15-16,-3-1-21 15,-1 0-10-15,-8 4-15 16,-7-4-6-16,-9-4-16 15,-4 0-6-15,-7 0-9 16,0-5-6-16,2 2-7 16,0-6-6-16,5-4-14 15,1-1-31-15,4-1-78 16,-6-5-51-16,16 2-171 16,1-6-139-16,7-5 304 15</inkml:trace>
  <inkml:trace contextRef="#ctx0" brushRef="#br0" timeOffset="26706.69">25161 667 560 0,'16'-6'409'16,"-7"1"82"-16,-2 2-136 15,-6 6-69-15,-2 3-41 16,-6 13-65-16,1 5-39 16,-1 8-51-16,2 2-19 0,7-6-28 15,4-3-11-15,8-9-18 16,3-4-4-16,4-9-3 15,2-2-1-15,3-8-1 16,1-4 0-16,0-8-1 16,-4-4 1-16,-13-2 2 15,-6-3 0-15,-16 3 5 16,-3 2-1-16,-12 6-1 16,0 4-4-16,0 10-9 15,-2 3-5-15,8 11-14 16,4 1-33-16,8 3-113 15,4-2-111-15,10-6 167 16</inkml:trace>
  <inkml:trace contextRef="#ctx0" brushRef="#br0" timeOffset="26970.61">25523 627 1212 0,'-6'-3'601'0,"2"4"-230"15,-11 6-127-15,3 3-56 16,2 3-73-16,-3 2-25 16,3-1-42-16,7 3-13 15,0-2-17-15,9-1-5 0,4 4-9 16,3-4-2-16,13 0 3 16,-3 1 2-16,-3-2 9 15,1-2 8-15,-14 0 26 16,-5-1 11-16,-4 0 9 15,-9 3-3-15,-6-3-21 16,-2-3-10-16,-3 1-21 16,0-5-7-16,8-3-53 15,3 0-47-15,7-5-97 16,10-2-70-16,7-4-171 16,8-3 268-16</inkml:trace>
  <inkml:trace contextRef="#ctx0" brushRef="#br0" timeOffset="27140.4">25679 749 922 0,'13'8'551'16,"-3"4"-100"-16,-4 7-119 0,-2-1-55 15,-3 4-104-15,2-6-50 16,-1-3-71-16,2-2-25 16,-1-9-42-16,-3 0-35 15,1-12-105-15,-1-2-79 16,-2-12-206-16,-4-6-135 15,-5-6 362-15</inkml:trace>
  <inkml:trace contextRef="#ctx0" brushRef="#br0" timeOffset="27252.35">25652 555 1022 0,'0'-16'505'0,"4"9"-170"16,-3 10-97-16,7-2-117 16,0 9-40-16,3 7-156 15,3-3 59-15</inkml:trace>
  <inkml:trace contextRef="#ctx0" brushRef="#br0" timeOffset="27648.71">26015 604 818 0,'-36'-52'442'0,"28"54"-89"16,7 5-74-16,-3 12-80 15,-1 12-43-15,2 14-50 16,2 8-20-16,5 0-19 16,-2-6-7-16,7-12-18 15,5-11-10-15,-2-10-18 16,8-5-24-16,-1-9-92 15,-6-1-75-15,-1-14 102 16</inkml:trace>
  <inkml:trace contextRef="#ctx0" brushRef="#br0" timeOffset="27828.15">25864 702 1289 0,'5'1'586'0,"2"0"-302"15,3 0-108-15,7 1-44 16,10-2-70-16,-1 2-18 16,6-2-20-16,-6 0-33 15,5 4-145-15,3-3-140 16,-4-1 173-16</inkml:trace>
  <inkml:trace contextRef="#ctx0" brushRef="#br0" timeOffset="27991.97">26231 714 917 0,'9'16'479'0,"-4"8"-97"16,3 3-71-16,-3 1-78 15,-2-3-51-15,-1-9-88 16,-1-4-43-16,0-8-75 16,-1-3-33-16,0-5-111 15,0 3-103-15,0-5 172 16</inkml:trace>
  <inkml:trace contextRef="#ctx0" brushRef="#br0" timeOffset="28135.55">26204 505 906 0,'6'0'488'16,"2"4"-142"-16,1 5-149 0,-1 3-57 15,3 5-84-15,-2 4-44 16,2 6-199-16,5-6 137 15</inkml:trace>
  <inkml:trace contextRef="#ctx0" brushRef="#br0" timeOffset="28386.74">26429 685 651 0,'3'15'429'0,"3"4"41"15,-6 2-94-15,2 1-62 16,-1 4-46-16,1-6-87 15,3-2-39-15,3-3-60 16,-1-6-20-16,4-1-19 16,0 0-12-16,4-6-9 15,4-1-5-15,-4-2-6 16,3-3 0-16,-7-5-3 16,-3-5-4-16,-2-9-65 15,-2-9-48-15,3-3-138 16,1-2-97-16,6 6 218 15</inkml:trace>
  <inkml:trace contextRef="#ctx0" brushRef="#br0" timeOffset="28693.86">26675 717 1025 0,'43'98'485'15,"-25"-84"-151"-15,1-5-68 16,3-6-32-16,3 0-39 15,-3-9-79-15,-3-6-40 0,1-11-55 16,-6-9-7-16,-5 0-7 16,-3-4-1-16,-6 9 1 15,-5 6 2-15,-9 8 10 16,-3 13 10-16,-7 7 13 16,0 10 8-16,8 10 3 15,3 5-3-15,13 5 2 16,10 0-1-16,13-7-3 15,0-4-4-15,9-11-16 16,-8-7-8-16,-2-6-85 16,4-2-64-16,2-8-676 15,7-5 553-15</inkml:trace>
  <inkml:trace contextRef="#ctx0" brushRef="#br0" timeOffset="29161.7">27800 666 1335 0,'9'1'597'16,"-5"2"-313"-16,2 6-37 16,3 3-28-16,0 6-67 15,1 5-39-15,0-2-68 16,-4 1-22-16,-5-9-46 15,7-6-50-15,-1-11-156 16,-11-10-171-16,3-10 249 16</inkml:trace>
  <inkml:trace contextRef="#ctx0" brushRef="#br0" timeOffset="29325.22">27798 503 1262 0,'13'-9'564'15,"0"11"-288"-15,0 6-68 16,-2 2-115-16,6 5-93 16,4 6-260-16,1-2-275 15,21 3 321-15</inkml:trace>
  <inkml:trace contextRef="#ctx0" brushRef="#br0" timeOffset="29567.46">28191 400 1230 0,'-7'-6'575'0,"-2"6"-226"16,1 7-76-16,-2 12-93 15,0 2-33-15,2 19-54 16,4 7-17-16,5 6-24 16,4 10-4-16,10-3-11 15,2-6-7-15,5-6-8 16,0-9-2-16,-8-9-6 15,-5-2 1-15,-13-5-55 16,-9-1-45-16,-9-9-109 16,-5-13-67-16,-1-16-144 0,1-13-159 15,8-20 371-15</inkml:trace>
  <inkml:trace contextRef="#ctx0" brushRef="#br0" timeOffset="29684.88">28078 691 1015 0,'14'-8'506'16,"6"-2"-164"-16,2-1-64 0,12 2-114 15,-1-1-48 1,6 5-116-16,5 5 158 0</inkml:trace>
  <inkml:trace contextRef="#ctx0" brushRef="#br0" timeOffset="30182.26">29147 650 1191 0,'2'6'534'0,"3"0"-240"16,1 1-41-1,-1 1-92-15,2-1-38 0,-1 3-72 16,-2 0-23-16,-3 0-22 15,-1 2-7-15,-3-2-48 16,1-1-36-16,-2-8-120 16,1-5-138-16,0-9 222 15</inkml:trace>
  <inkml:trace contextRef="#ctx0" brushRef="#br0" timeOffset="30357.76">29138 503 939 0,'4'-15'473'0,"4"15"-147"16,1 0-61-16,-1 0-114 15,1 8-40-15,0 1-157 16,-3 2-444-16,-2 16 348 0</inkml:trace>
  <inkml:trace contextRef="#ctx0" brushRef="#br0" timeOffset="30705.82">29368 646 1236 0,'1'10'576'0,"-1"1"-265"0,-4 0-137 16,3 1-55-16,-2-1-70 15,0 0-20-15,3-5-20 16,-5-1-4-16,5-4-1 15,3-1-2-15,-3-1-2 16,0 0-1-16,0-1-2 16,4-5 1-16,-3-13-1 15,39-28 0-15,-22 29 2 16,-4 4 0-16,5 6 19 16,4 7 15-16,-3 7 33 15,-2 4 17-15,-2 10 16 16,-5-1-2-16,-7 5-19 15,-1 3-14-15,-3-1-29 16,-3-2-11-16,0-7-24 16,2-2-49-16,1-9-128 0,0-4-84 15,6-8 144-15</inkml:trace>
  <inkml:trace contextRef="#ctx0" brushRef="#br0" timeOffset="31002.19">29725 584 1329 0,'3'-5'583'0,"0"16"-258"15,2 9-45-15,-3 13-67 16,2 8-28-16,1 10-77 15,-2 2-24-15,3-5-30 16,3 1-10-16,-1-4-13 16,-1-4-5-16,-5 2-5 15,-7-7 0-15,-7-9 1 16,-4-1-2-16,-5-9-8 16,1-6-21-16,-5-13-94 15,-1-11-55-15,-2-26-152 16,0-18-192-16,3-27 333 15</inkml:trace>
  <inkml:trace contextRef="#ctx0" brushRef="#br0" timeOffset="31174.46">29636 397 1187 0,'25'-2'557'0,"1"-2"-247"15,2 5-145-15,0 2-71 0,-14 11-74 16</inkml:trace>
  <inkml:trace contextRef="#ctx0" brushRef="#br0" timeOffset="31728.27">29913 727 1131 0,'0'3'485'15,"3"-2"-236"-15,2 0-50 0,-5-1-65 16,0-1-21-16,18-1-58 15,38-11-19-15,-20-2-20 16,1-3-7-16,-4-3-9 16,-2-2-9-16,-15 0-15 15,-8 3 1-15,-9 3 4 16,-9 3 10-16,-7 7 11 16,-4 2 2-16,-8 10 12 15,5 6 11-15,1 6 28 16,6 4 11-16,5-1 9 15,2 0-3-15,13 0-14 16,3-1-9-16,11-1-18 16,6-2-9-16,3-1-14 15,4-3-24-15,1-6-95 0,1 0-75 16,5-7 106-16</inkml:trace>
  <inkml:trace contextRef="#ctx0" brushRef="#br0" timeOffset="31931.19">30419 611 1084 0,'-19'-13'550'0,"6"11"-160"16,0 2-128-16,-2 9-115 16,-1 5-34-16,5 5-44 15,-1 4-26-15,8 2-29 16,6 2-5-16,7-1-6 15,7-3-2-15,7-5-1 16,-3-5-22-16,13-10-89 16,-1-4-62-16,8-16 97 15</inkml:trace>
  <inkml:trace contextRef="#ctx0" brushRef="#br0" timeOffset="32124.11">30599 514 1256 0,'-1'26'584'0,"0"8"-262"15,1 7-150-15,0 1-61 16,6 2-57-16,-1-4-14 16,5-9-24-16,1-4-12 15,1-15-87-15,1-9-81 16,0-17 100-16</inkml:trace>
  <inkml:trace contextRef="#ctx0" brushRef="#br0" timeOffset="32433.12">30513 595 1100 0,'-11'-5'490'0,"10"10"-206"15,6 1-65-15,4 1-85 16,5 3-24-16,13-1-62 15,-1 1-26-15,7 2-18 16,2-2-20-16,2-3-49 16,4-4-16-16,1-3-9 15,-2-2 19-15,-14 0 48 16,-6 1 20-16,-10 3 47 16,-8 6 16-16,-1 7 31 15,0 2 12-15,-7 6-2 16,6 1-2-16,-4-2-11 0,3-2-17 15,4-10-36-15,1-4-33 16,1-10-92-16,-2-8-69 16,8-12-261-16,-6-6 266 15</inkml:trace>
  <inkml:trace contextRef="#ctx0" brushRef="#br0" timeOffset="32630.6">30893 521 737 0,'-1'0'440'16,"5"1"-70"-16,-4 8-98 15,0 4-26-15,2 2-59 16,-1 3-33-16,8-3-70 16,-2 0-28-16,7-2-101 15,-2-2-68-15,1-4-187 16,1 0-94-16,4-7-50 16,4-1 9-16,-4-5 154 15,1 0 92-15,-12 1 119 16,-2 2 52-16</inkml:trace>
  <inkml:trace contextRef="#ctx0" brushRef="#br0" timeOffset="33014.64">31053 658 765 0,'-1'3'409'0,"1"3"-61"0,0-4-60 15,1 3-42-15,1 4-3 16,2 8-36-16,7 29-34 15,-11-23-69-15,0 0-38 16,0-6-52-16,-1-6-28 16,1-7-38-16,0-6-13 15,3-11-10-15,2-1 19 16,0-8 33-16,3-1 14 0,-1 4 10 16,-2 2 1-16,3 6-2 15,-3 0 0-15,2 5 1 16,0 1 5-16,1 4 26 15,0 2 15-15,4 4 13 16,-1 5-1-16,-1 3-25 16,-1 2-15-16,-1 1-30 15,-4-1-25-15,1-4-70 16,-1 0-48-16,1 0-91 16,3-2-24-16,2 1-131 15,-1-2-43-15,-1-5 287 16</inkml:trace>
  <inkml:trace contextRef="#ctx0" brushRef="#br0" timeOffset="33396.51">31295 793 494 0,'60'-28'354'0,"-44"24"25"0,11-3-111 16,-9-2-110-16,2-4-34 16,-5 1-40-16,-8 0-18 15,-6-1-27-15,-4 1 17 16,-7-1 33-16,-6 0 16 15,2 4 19-15,-1 4-18 16,3 7-37-16,0 6-20 16,0 11-33-16,2 8-8 0,0 11-3 15,7 6 0-15,3 2 0 16,1-1 3-16,9 2 3 16,-4-4 2-16,-1 4 4 15,0-2 2-15,-5-8 9 16,-4-5 3-16,-2-8 4 15,-8-4 0-15,-13-11-8 16,-2-5-4-16,-6-9-2 16,3-6-4-16,13-8-7 15,3-2-3-15,16 0-9 16,6-1-4-16,10 2-3 16,11 4 0-16,2 5 1 15,2 2 0-15,2 4-40 16,-8 3-41-16,-7 3-159 15,7 3 156-15</inkml:trace>
  <inkml:trace contextRef="#ctx0" brushRef="#br0" timeOffset="35314.33">24962 2096 931 0,'6'0'456'16,"-3"2"-159"-16,-2 5-70 16,1 7 1-16,2 6-30 15,3 8-25-15,-1 4-54 16,0 0-20-16,-2-1-30 16,-4-8-13-16,1-8-22 0,1-4-11 15,-2-6-12-15,4-3-4 16,-6-9-7-16,2-5-3 15,-3-7-9-15,3-4-1 16,4-3 1-16,0 0 3 16,7-1 6-16,0-2 3 15,5 7 1-15,0 3 0 16,1 9 3-16,1 9 4 0,-2 8 7 16,-1 10 4-16,-1 7 4 15,-3 2 0-15,-2-3-5 16,-1 0-3-16,0-5-3 15,-2-4-28-15,-2-3-92 16,-2-6-62-16,-1 0-238 16,1-10 253-16</inkml:trace>
  <inkml:trace contextRef="#ctx0" brushRef="#br0" timeOffset="35616.98">25246 2238 1056 0,'72'11'504'0,"-52"-19"-192"16,3 1-34-16,-1-3-79 16,-6-2-34-16,-1-4-67 0,-3-3-29 15,-2-3-43-15,-2 0-12 16,-8 1-6-16,-4 5-1 16,-5 4-3-16,1 2-1 15,-11 10-3-15,6 1 0 16,-5 11 11-16,0 3 6 15,13 6 13-15,-5 5 4 16,10 2 3-16,6 1 1 16,5-5-2-16,5-6-3 15,-4-5-14-15,3-5-5 0,3-4-59 16,2-4-52-16,10-7-143 16,-1 0 143-16</inkml:trace>
  <inkml:trace contextRef="#ctx0" brushRef="#br0" timeOffset="36050.93">25608 2265 1108 0,'-2'10'554'15,"2"-8"-182"-15,0-2-126 16,1 0-29-16,-1-1-65 15,0 0-35-15,0 0-62 0,8-9-20 16,7-16-20-16,25-31-4 16,-31 30-5-16,-4 3 1 15,-8 2 2-15,-8-1 1 16,-6 3-1-16,-2 6-1 16,-1 7-3-16,3 6 0 15,4 10 2-15,3 5 0 16,7 16 4-16,3 4 0 15,8 14 3-15,4 2 0 0,4 4 6 16,0 2 6-16,1-7 20 16,0-1 0-16,-1-6 13 15,-2-6-1-15,-6-11-12 16,-3-5 5-16,-11-9-7 16,-4-5-5-16,-17-4-5 15,-7-2-4-15,-10-4-13 16,2-4-16-16,7-3-68 15,7-1-53-15,15-3-99 16,4-3-18-16,25 0 145 16</inkml:trace>
  <inkml:trace contextRef="#ctx0" brushRef="#br0" timeOffset="36563.33">25952 2174 715 0,'2'3'403'16,"3"-2"-76"-16,0-2-74 15,-5 0-6-15,0-1-40 16,0 1-24-16,0-2-49 16,1-9-16-16,-2-1-30 15,-9-25-14-15,0 30-23 16,0 5-9-16,0 7-13 16,0 6-6-16,-2 6-7 15,1 5-2-15,4 1-2 16,-1-3-1-16,11 1 0 15,2-4 0-15,0-6 1 16,5 1-2-16,-2-9-3 16,-1-6-5-16,8-3-3 0,4-5-3 15,0-6-1-15,-3 2 3 16,-4 4 3-16,-6 3 2 16,-2 11 3-16,-4 5 0 15,0 10 12-15,-1 1 7 16,-1 3 9-16,2 0 2 15,1-4-14-15,2 3-8 16,2-14-38-16,3-1-48 16,3-12-117-16,4-8-84 15,3-13 161-15</inkml:trace>
  <inkml:trace contextRef="#ctx0" brushRef="#br0" timeOffset="36751.44">26177 1963 1228 0,'4'10'612'16,"-1"4"-238"-16,-4 21-120 16,-5 7-54-16,2 13-79 15,3 3-30-15,6-5-44 16,4-6-13-16,5-18-23 16,3-6-16-16,-2-18-62 15,0-6-42-15,-5-13-182 16,-4-12 184-16</inkml:trace>
  <inkml:trace contextRef="#ctx0" brushRef="#br0" timeOffset="37065.1">26102 2074 1128 0,'0'1'526'16,"5"2"-181"-16,4 0-74 15,6 2-52-15,4-1-51 16,9 1-86-16,5-1-25 0,5-2-19 15,0 0-2-15,-6 3 1 16,-2 0-1-16,-11 9 0 16,-2 5 6-16,-5 8 14 15,-5 2 5-15,-2-1-3 16,-4 2-8-16,0-9-21 16,1-5-9-16,-2-9-16 15,0-7-24-15,-4-10-61 16,4-3-31-16,-5-14-67 15,-6-2-27-15,5-11-116 16,-4-3-100-16,3-1 267 16</inkml:trace>
  <inkml:trace contextRef="#ctx0" brushRef="#br0" timeOffset="37204.37">26372 1960 723 0,'3'-6'453'16,"2"4"-25"-16,2 2-123 15,-3 5-25-15,4 3-23 16,0 2-20-16,-2 6-52 0,8 0-27 15,-8-1-53-15,4 2-24 16,2-5-40-16,-6-4-12 16,4-3-91-16,-6-3-62 15,5-2-160-15,3-3-108 16,9-1 246-16</inkml:trace>
  <inkml:trace contextRef="#ctx0" brushRef="#br0" timeOffset="37504.51">26579 2082 701 0,'16'38'420'0,"-13"-30"-20"16,-2 2-60-16,0 3-70 15,0 2-27-15,0 2-45 16,2 3-16-16,4-1-34 16,3 2-13-16,2-4-42 15,0-6-21-15,1-2-36 16,-1-9-14-16,1-3-10 16,1-2-3-16,-2-14-39 0,4 1-38 15,1-12-99-15,3-4-65 16,4 0 141-16</inkml:trace>
  <inkml:trace contextRef="#ctx0" brushRef="#br0" timeOffset="37835.17">26881 2225 1034 0,'18'13'606'16,"-8"-12"-19"-16,5-2-361 15,-7-6-41-15,2-8-86 16,0-2-36-16,0-10-43 16,4-2-7-16,-4 5-4 15,-4-2-2-15,-6 13 13 16,-8 2 5-16,-6 11 12 16,1 7 4-16,-4 10 7 15,4 6 6-15,9 10 10 16,-1 0 6-16,5 0-1 15,7-1-7-15,2-7-13 16,8-2-10-16,14-10-18 16,2-3-8-16,13-11-81 15,2-9-52-15,3-11-148 0,-5-6 154 16</inkml:trace>
  <inkml:trace contextRef="#ctx0" brushRef="#br0" timeOffset="38340.25">28105 2077 923 0,'-30'2'527'16,"33"4"-76"-16,5 10-181 15,1 5-14-15,5 13-66 0,-4 0-33 16,3 3-71-16,-3-6-28 16,-2-7-31-16,-1-5-43 15,-4-12-115-15,-1-3-101 16,0-11-321-16,1-11 346 16</inkml:trace>
  <inkml:trace contextRef="#ctx0" brushRef="#br0" timeOffset="38509.72">28099 1982 1105 0,'-1'-12'512'0,"4"11"-209"15,2-3-77-15,1 7-85 16,0 3-45-16,1 4-188 16,2 3 69-16</inkml:trace>
  <inkml:trace contextRef="#ctx0" brushRef="#br0" timeOffset="38732.58">28479 1906 1464 0,'-10'-4'624'16,"-1"4"-341"-1,-1 1-53-15,4 11-90 0,-2 5-33 16,6 17-58-16,-1 8-14 15,5 13-13-15,10 9-1 16,6 6-1-16,0 1-1 16,3-12-5-16,-1-7-4 15,-7-12-2-15,0-3 3 16,-10-9-94-16,-5-6-71 16,-3-14-250-16,-6-9-153 0,-3-18 345 15</inkml:trace>
  <inkml:trace contextRef="#ctx0" brushRef="#br0" timeOffset="38866.49">28361 2174 892 0,'9'-6'489'0,"0"3"-78"15,6 3-82-15,7-1-101 16,-1-1-44-16,13-1-84 16,0 2-26-16,3-1-40 15,7 0-22-15</inkml:trace>
  <inkml:trace contextRef="#ctx0" brushRef="#br0" timeOffset="39924.54">29409 2197 630 0,'2'4'306'0,"-3"-2"-83"15,-1 0-34 1,2-2-18-16,-1 0 4 0,1 0-4 16,0 0-2-16,0 0-8 15,0 0-15-15,3 1-35 16,20 7-22-16,34-7-42 16,-24-9-16-16,-7-8-16 15,-3-1-3-15,-8-1-3 16,-5-2 1-16,-10-1 0 15,-4 2 1-15,-11 0 2 16,-7 3-1-16,-5 6-2 16,-2 2-3-16,2 8 0 15,1 4 2-15,4 8 6 16,8 6 2-16,12 7-2 16,1 3-4-16,8 2-8 15,0-1-1-15,7-6-2 0,7 0 1 16,10-9 0-16,1-4-15 15,3-3-86-15,-1-3-77 16,-6-6 104-16</inkml:trace>
  <inkml:trace contextRef="#ctx0" brushRef="#br0" timeOffset="40117.28">29688 2061 1197 0,'3'-2'534'0,"4"5"-232"15,3 2-34-15,8 6-62 16,6 3-30-16,2 8-68 16,4 3-23-16,-3 6-36 15,-7-1-10-15,-5-2-13 16,-1-5-41-16,-6-2-89 16,4-7-46-16,-4-5-150 15,-5-6-125-15,10-16 281 16</inkml:trace>
  <inkml:trace contextRef="#ctx0" brushRef="#br0" timeOffset="40279.64">29917 2080 1060 0,'-12'9'548'0,"8"5"-121"0,-7 8-130 16,-10 6-109-16,-2 1-45 15,-11 3-73-15,7-3-34 16,5-7-57-16,7-6-51 15,15-11-135-15,8-5-318 16,13-20 344-16</inkml:trace>
  <inkml:trace contextRef="#ctx0" brushRef="#br0" timeOffset="40649.08">30016 1977 825 0,'-3'-9'455'0,"9"9"-56"16,2 5-77-16,-1 10-64 15,-3 9-38-15,-3 18-72 16,-2 5-36-16,0 10-50 16,1 1-15-16,5-9-22 15,8-6-7-15,8-16-13 16,3-8-21-16,5-15-79 15,1-6-72-15,1-12 97 16</inkml:trace>
  <inkml:trace contextRef="#ctx0" brushRef="#br0" timeOffset="40839.18">29999 2093 1009 0,'-1'2'480'0,"12"-2"-164"15,4 0-80-15,8 0-79 16,2-2-47-16,4-1-72 16,4 0-20-16,2 1-56 15,-2-1-58-15,1 6-176 16,-7 2-292-16,-8 2 366 16</inkml:trace>
  <inkml:trace contextRef="#ctx0" brushRef="#br0" timeOffset="41110.01">30302 2145 709 0,'22'55'404'0,"-17"-36"-37"16,4 4-56-16,-3-3-56 15,-3-1-14-15,2-5-47 16,-2-5-31-16,-2-4-67 16,4 1-29-16,-3-3-17 15,-1-4 1-15,-2 0 2 0,0 0-1 16,0 0-25-16,-9-17-8 15,-10-36-14-15,20 26-5 16,2-5-4-16,-2-3-6 16,3 3-8-16,0 9-5 15,2 9-33-15,1 7-33 16,5 8-119-16,2 3-83 16,12 6 178-16</inkml:trace>
  <inkml:trace contextRef="#ctx0" brushRef="#br0" timeOffset="41764.57">30736 2120 573 0,'9'39'403'0,"-8"-30"62"15,1-3-120-15,2 0-81 16,-2-3-34-16,-2-3-57 0,0-1-27 16,0 0-43-16,0 0-21 15,0-3-32-15,2-15-11 16,-9-26-15-16,-3 28-6 15,-7 4-8-15,1 7-1 16,-2 3-6-16,0 0-2 0,0 9-2 16,2 5-1-16,1 6 0 15,2 7 3 1,3 5 3-16,3-1 2 0,6 1 1 16,2-1-1-16,7-10-3 15,2 0 0-15,5-13-3 16,1-8 1-16,4-4 0 15,3-7-1-15,-1-6 1 16,-1 4 2-16,1-3-1 16,-3 3 2-16,-5 13 1 15,-3 3 0-15,-9 8 8 16,1 6 0-16,-3 4 0 16,-4-4-1-16,6 4-12 15,0-5-31-15,13 1-92 16,1-5-73-16,3-14-272 15,10-3 296-15</inkml:trace>
  <inkml:trace contextRef="#ctx0" brushRef="#br0" timeOffset="41984.24">31065 2102 1005 0,'0'-13'519'16,"-3"3"-127"-16,-1 5-53 15,-2 4-93-15,-5 1-38 16,-5 14-79-16,-4 3-34 15,0 15-49-15,6 4-19 16,4 3-21-16,8-1-5 0,9-7-4 16,7-6-3-16,13-10-30 15,5-3-24-15,4-12-75 16,0-5-62-16,1-14 124 16</inkml:trace>
  <inkml:trace contextRef="#ctx0" brushRef="#br0" timeOffset="42154.52">31257 2034 1190 0,'7'6'545'0,"-5"10"-227"16,4 3-79-16,0 10-89 16,-1 3-36-16,3 8-57 15,2-2-26-15,1-2-18 16,5-1-13-16,1-14-46 0,-6-5-36 15,-2-12-179-15,0-8 167 16</inkml:trace>
  <inkml:trace contextRef="#ctx0" brushRef="#br0" timeOffset="43111.97">31237 2092 915 0,'-4'1'561'0,"-1"1"5"0,5-2-348 15,0 0-40-15,0 0-95 16,2 0-34-16,19 1-44 16,30 3-4-16,-27 1-30 15,3 0-16-15,2 0-6 16,-1 1 0-16,2-4 31 16,-8 0 15-16,-2 3 11 15,-4-1 2-15,-9 5 5 16,-2 1 1-16,-2 1 5 15,-1 5 8-15,-2 0 36 16,0 4 28-16,-5 4 39 16,-2-1 5-16,0 0-31 15,2 0-27-15,0-8-49 16,2-3-42-16,2-7-91 0,-3-10-63 16,6-15-122-16,3-9 6 15,6-12 78-15,3-1 64 16,-2-1 95-16,1 1-51 15,-6 5-167-15,0 6-3 16,-3 13 80-16,-2 8 135 16,-1 13 285-16,-1 3 45 15,0 5 27-15,3 2-34 16,4 1-73-16,3 1-24 0,4 1-51 16,1 3-16-16,6 3-16 15,0-2-7-15,-1 7-18 16,-2-2-10-16,-10 1-24 15,-1 4-11-15,-7-11-10 16,0-2-2-16,0-9-2 16,-1-8-2-16,3-3-18 15,1-1-18-15,-3 3-31 16,0 0-4-16,19-21 10 16,28-32 16-16,-28 37 31 15,-4 1 8-15,-4 12 5 16,-5 4 5-16,0 10 12 15,-3 5 2-15,0 4 0 16,3 2-4-16,-1-7-11 16,2-3-1-16,4-8 0 15,4 1 1-15,1-10-2 16,3-1-2-16,-5-7-2 0,-1-5 2 16,-1 1 3-16,-5-4 1 15,-5 3 6-15,-3 0 6 16,-5 9 8-16,-4 2-1 15,3 9-9-15,-3 8-9 16,1 14-10-16,1 6-4 16,-1 13 1-16,0 2 0 0,6 6-1 15,-9 3 2-15,12 3 4 16,-1-1 0-16,1-3 5 16,5-5 1-16,-12-10 6 15,-1-8 2-15,-15-15 3 16,1-6 0-16,-5-14-3 15,-4-6 2-15,9-5 7 16,2-6 1-16,12-1 1 16,8 1-5-16,10 4-15 15,4 4-5-15,8 4-14 16,2 4-28-16,3 4-74 16,0-1-52-16,-2 4-156 15,0 0 199-15</inkml:trace>
  <inkml:trace contextRef="#ctx0" brushRef="#br0" timeOffset="46498">16333 1253 386 0,'29'11'239'0,"-23"-13"15"16,-2 0-31-16,4-2-19 15,-2-2-3-15,0 1-3 16,-2-3-3-16,2 1-11 0,-6-3-14 16,-2-2-41-16,-5 1-18 15,-12 0-29-15,-1 1-11 16,-8 4-13-16,4 3-6 15,3 4-14-15,6 5-9 16,11 7-18-16,1 4-8 16,13 10-10-16,7 2-1 0,11 6 4 15,5-3 3 1,2-7 2-16,-5-8 2 0,-2-14 4 16,3-4 1-16,-10-16 1 15,3 0 2-15,-15-9 2 16,-9-4 1-16,-5 0 0 15,-3 1 0-15,-6 4-1 16,0 3-2-16,0 6-5 16,-4 7-2-16,8 8-8 15,-1 2-5-15,5 10-53 16,-2 2-37-16,3 8-127 16,8 2-126-16,-9-5 225 15</inkml:trace>
  <inkml:trace contextRef="#ctx0" brushRef="#br0" timeOffset="47491.49">16619 2501 414 0,'0'0'238'0,"0"0"-8"0,0 0 2 16,0 0 7-1,0 0 3-15,-2-1-13 0,1 0-18 16,0-1-41-16,-7-2-19 15,-11-3-33-15,-24-2-14 16,26 17-26-16,2 6-16 16,2 4-27-16,3 6-9 15,9 5-12-15,0-3-5 0,10 2-4 16,4 0-2 0,2-11-2-16,10 1 0 0,-2-13 1 15,0-2 0-15,3-10 3 16,-2-5 1-16,-8-9 6 15,-3-6-1-15,-8 2 9 16,-6 0 7-16,-7 6 6 16,-6-1 1-16,-5 3-8 15,-2 3-8-15,-3 6-14 16,2 3-12-16,4 7-65 16,0 5-56-16,15 8 78 15</inkml:trace>
  <inkml:trace contextRef="#ctx0" brushRef="#br0" timeOffset="48573.03">18843 1444 665 0,'1'-3'420'16,"-1"-2"-17"-16,-5-1-151 16,-2-1 8-16,-7 2-46 0,-1 2-16 15,-4 3-50-15,1 1-25 16,2 9-31-16,2-1-15 15,9 7-32-15,2 5-12 16,9-2-21-16,6 4-6 16,5-3-4-16,6-3 0 15,5-7 0-15,4-4 1 16,-3-13 1-16,0-6 0 0,-10-11 1 16,-7-6 0-1,-2 1 4-15,-4-2 2 0,-6 9 5 16,-2-1 3-16,-7 9 1 15,-2 4 0-15,-9 6-11 16,1 6-7-16,-5 5-41 16,0 4-37-16,10 8-104 15,1 1-70-15,11 12 153 16</inkml:trace>
  <inkml:trace contextRef="#ctx0" brushRef="#br0" timeOffset="49166.22">18978 2508 787 0,'6'-8'423'0,"-4"-6"-86"16,-6 1-39-16,1 2-52 15,-9-1-37-15,-2 1-57 16,0 2-30-16,-2 3-48 16,-1 5-12-16,0 9-20 15,-1 5-6-15,5 8-14 16,4 4-8-16,8-1-7 15,5 2-3-15,8-5-2 0,9-2-1 16,1-10 1-16,-1-5 1 16,2-10 1-16,-8-7 0 15,6-9 2-15,0-3 2 16,-16 1 5-16,-2 1 1 16,-6 7 8-16,-8 3 1 15,0 7-4-15,-1 6-6 16,-5 2-24-16,1 6-34 15,1 4-100-15,1-1-40 0,4 6 103 16</inkml:trace>
  <inkml:trace contextRef="#ctx0" brushRef="#br0" timeOffset="49827.47">18188 567 1325 0,'-14'-13'549'0,"-2"9"-332"15,2 6-51-15,0 10-24 16,-1 1-32-16,7 9-28 15,5-1-17-15,10 3-34 16,7-1-7-16,7-6-7 16,2-4-5-16,5-11-2 15,3-2 1-15,1-13 0 16,-4-2 2-16,-9-7 4 16,-9-3 1-16,-8 0 11 15,-9 3 3-15,-7-2 0 16,-1 2-2-16,-7 11-16 15,2 0-9-15,3 18-30 16,0-2-31-16,6 13-93 16,4 2-68-16,4 1 131 0</inkml:trace>
  <inkml:trace contextRef="#ctx0" brushRef="#br0" timeOffset="50684.51">15156 833 638 0,'-17'5'396'16,"6"-5"31"-16,3 3-156 16,4 0-69-16,2-3-24 15,5 2-48-15,-3-2-19 16,0 0-40-16,25 6-10 0,42 9-23 15,-18-9-8-15,14 0-11 16,6 2-3-16,4 2-4 16,0-2 1-16,-4 6 4 15,-4-1 3-15,-4-2 5 16,-7 0 0-16,-8 1 0 16,-4-1-2-16,-16-3-6 15,-17-1-1 1,0 1-2-16,-6 1-11 0,-12-2-51 15,-8-3-36-15,-2-4-128 16,-4-12-101-16,6 3 199 16</inkml:trace>
  <inkml:trace contextRef="#ctx0" brushRef="#br0" timeOffset="51173.95">15719 753 1156 0,'-2'0'544'0,"1"0"-225"16,0 0-67-16,1 0-78 15,1 6-39-15,8 10-50 16,28 31-20-16,-6-30-34 16,4 0-10-16,0-4-7 15,0-2 1-15,-14 7-2 16,-13-7 2-1,-1 1 1-15,2 9 5 0,-11 8 3 16,2-4 3-16,-10-1-4 16,-4 2-7-16,1-3-6 15,-5-5-4-15,5-5-7 16,-4 1-18-16,5-8-52 0,0 0-39 16,5-6-103-16,7-3-79 15,-5-3 187-15</inkml:trace>
  <inkml:trace contextRef="#ctx0" brushRef="#br0" timeOffset="52850.85">15273 367 1022 0,'-8'-5'435'0,"7"4"-238"16,0 0-8-16,0 0-47 15,1-1-17-15,7-4-27 16,16-3-14-16,29-2-10 15,-26 15-6-15,-8-3-14 16,4 6-12-16,-13 3-8 0,-9 1 1 16,-3 4 2-16,-8 3 1 15,-2-3-9-15,3-2-6 16,-4-4-4-16,3-4 0 16,7-3 2-16,-3 2-1 15,9 0-4-15,-2 0-2 16,7-3 0-16,9-1 3 15,3-1 4-15,6-2 3 16,0 0-1-16,-3-5-3 0,0-2-3 16,-1 1-4-16,-2-2-36 15,-2 6-51-15,-6 2 76 16,1 3-27-16</inkml:trace>
  <inkml:trace contextRef="#ctx0" brushRef="#br0" timeOffset="53701.36">15470 2897 1130 0,'-16'0'491'0,"1"2"-246"16,10 2-36-16,-4-3-24 16,4 0-36-16,12-1-49 15,1-4-25-15,16-2-40 16,9-1-5-16,15-5-5 16,7-4-7-16,15-4-6 15,4-3-2-15,0-1-5 16,0 3 0-16,-18 5-2 15,-8 5 1-15,-17 10 2 16,-11 1-15-16,-13 7-87 16,-7 2-85-16,-12 2-307 0,-2 1 307 15</inkml:trace>
  <inkml:trace contextRef="#ctx0" brushRef="#br0" timeOffset="54369.61">15962 2574 823 0,'1'7'405'16,"-2"-3"-105"-16,1 0-66 15,0 2-27-15,0-1-18 16,2 1-46-16,-1-5-21 0,-1-1-40 15,0 0-10-15,0 0-13 16,0 0-8-16,9 2-12 16,-2 0-6-16,8 4-7 15,24 15-5-15,-22-12-6 16,1-3-2-16,2 3-6 16,1-3 0-16,0 2-3 15,1 3 0-15,-1-6-1 16,-3 2 2-16,-5 1 5 15,-1 6 2-15,-5 2 6 16,-2 6 0-16,-7-1-1 16,-6-1 0-16,-6 5-3 15,-3 0-1-15,-3 0-20 16,-2-2-29-16,2-6-80 16,4-6-57-16,6-9-120 15,9-2 175-15</inkml:trace>
  <inkml:trace contextRef="#ctx0" brushRef="#br0" timeOffset="55301.47">16632 1590 642 0,'-1'0'400'16,"-1"1"-60"-16,1-1-62 16,0 0-25-16,0 0-61 15,1 0-23-15,0 0-47 16,0 0-18-16,0 0-29 15,-1-1-12-15,0 0-23 16,-2-7-3-16,-3-3-5 16,3 2-3-16,-40-19-9 0,27 28-5 15,1 9-7-15,2 2 0 16,0 5-1-16,5 4-1 16,8 0 0-16,0 2 0 15,12-4 1-15,-5-2 0 16,0-8-1-16,5 0 0 15,-1-7-1-15,3-3 1 0,4-7-1 16,-2-4-1-16,-2-3 1 16,-3 2 0-16,-4 5 0 15,-2 5 0-15,-3 4 0 16,3 2 4-16,-2 6 13 16,1 2 4-16,1 3 6 15,0 1-3-15,2-1-12 16,-2-2-5-16,4 0-7 15,-1-2-31-15,-1-5-95 16,2 2-71-16,0-7 107 16</inkml:trace>
  <inkml:trace contextRef="#ctx0" brushRef="#br0" timeOffset="56735.7">15594 2269 811 0,'-67'1'440'16,"58"-1"-118"-16,9 0-103 15,3-2-12-15,5 0-54 16,7 0-21-16,5 2-35 15,3 0-15-15,3 4-19 16,-4-4-7-16,-4 3-10 16,-3 3-5-16,-7 2-9 15,-4 8-3-15,-6 1-6 16,-5-4-2-16,-4 5-5 16,-2-6-4-16,-2 1-2 15,1 0-1-15,0-7-1 16,3 2 0-16,3-4-2 15,4 2-3-15,9-2-3 16,4 3-3-16,9 3-1 0,3-3 1 16,1 1 3-16,1-2 0 15,-2-1 5-15,-1 2 2 16,-7 2 12-16,-4 0 9 16,-8 0 19-16,-5 0 7 15,-7 1 2-15,-3-1-3 0,-8 0-11 16,-1 0-6-16,-6-4-13 15,1 0-8-15,6-2-20 16,3-2-23-16,13 0-72 16,4-2-51-16,11-4-113 15,7-4-14-15,11 0 170 16</inkml:trace>
  <inkml:trace contextRef="#ctx0" brushRef="#br0" timeOffset="57535.23">16952 2820 949 0,'2'-3'501'16,"2"-1"-167"-16,-2 3-93 0,-3 1-29 16,1 0-60-16,0 7-12 15,4 21-33-15,13 32-16 16,-9-22-22-16,-3-3-12 15,6 1-18-15,0-4-5 16,1-9-10-16,-1-6-3 0,-6-10-6 16,-5-5 3-16,-2-4-2 15,-5-5 0-15,-4-7-5 16,1-2-4-16,0-5-7 16,7 2-1-16,3 0-3 15,5 4-3-15,13 3 0 16,1 2-1-16,11 3 3 15,4 6 4-15,-2 2 8 16,-2 5 5-16,-5 3 7 16,-3 2 2-16,-10 1 6 15,-3 0 5-15,-12 2 16 16,-8-1 4-16,-10 1-1 16,-7-3-5-16,-6-2-19 15,-3-4-7-15,5-3-25 16,5-1-24-16,10-3-83 15,8-2-50-15,12-5-71 16,6-1 128-16</inkml:trace>
  <inkml:trace contextRef="#ctx0" brushRef="#br0" timeOffset="58520">18595 592 729 0,'-41'-8'471'0,"36"4"7"16,0 3-234-16,3-1-11 0,7-3-73 16,6-1-27-16,15-4-47 15,8-4-16-15,22-2-22 16,14-3-7-16,18-1-13 15,12-5-5-15,6-3-10 16,-1-1-2-16,2 4 0 16,-6 5 7-16,-20 8 4 15,-12 6 2-15,-26-3-1 16,-10 10-6-16,-17-1-5 16,-9 1-20-16,-17 3-77 15,-10 3-46-15,-6-3-103 16,-1 4-85-16,3-5 211 15</inkml:trace>
  <inkml:trace contextRef="#ctx0" brushRef="#br0" timeOffset="58834.5">19377 188 1050 0,'16'0'535'0,"-4"1"-188"0,5 11-134 16,-2 6-32-1,5 5-73-15,7 2-16 0,7-1-24 16,3-5-7-16,0-4-5 16,-6 1-4-16,-12-2-9 15,-6-1 0-15,-13 2 3 16,-7 1 2-16,-14 0-3 15,-4 9-9-15,-5-1-17 16,-3 0-19-16,9-1-56 16,3-7-32-16,4-4-77 15,10-1-58-15,7-5 146 16</inkml:trace>
  <inkml:trace contextRef="#ctx0" brushRef="#br0" timeOffset="59366.9">19222 1501 1324 0,'-19'-3'552'16,"3"2"-319"-16,6 1-2 0,9-2-63 15,5 0-28-15,14 2-57 16,10-1-29-16,20 2-24 15,8-1-9-15,11-4-10 16,6 0-2-16,-1-6 0 16,0 0 1-16,-3 4-2 15,-2 2 0-15,-11 6-1 16,-10 4-3-16,-18-2-14 16,-10 6-35-16,-16-5-111 15,-9 0-90-15,-7-2 146 16</inkml:trace>
  <inkml:trace contextRef="#ctx0" brushRef="#br0" timeOffset="59656.02">19655 1250 1209 0,'21'8'544'15,"14"-4"-278"-15,9 4-84 16,9 5-64-16,-5 3-20 15,1 2 12-15,-8-3-2 16,-1 4-13-16,-1 1-7 16,-10 0-14-16,-1 4-11 15,-21 3-18-15,-4-2-8 0,-12 5-15 16,-8 1-5-16,-4-1-5 16,-6-2 0-16,1-5-33 15,2-1-21-15,3-5-40 16,-3-1-27-16,4-3-53 15,4 1-50-15,-5-8 136 16</inkml:trace>
  <inkml:trace contextRef="#ctx0" brushRef="#br0" timeOffset="60182.1">19217 2519 1026 0,'-7'-5'519'0,"5"3"-165"15,5 2-94-15,12 2-70 0,6 2-34 16,21 5-29-16,7 1-15 16,7 3-41-16,10 0-11 15,4 0-13-15,3 0-4 16,17-2-9-16,-3 4-7 16,-15-1-7-16,0 0-3 15,-13-1-1-15,-5 1-1 16,-5-2-3-16,-12 1-2 15,-15-5-29-15,-8-1-33 16,-12-7-78-16,-5-2-69 0,-6-5-179 16,-6-6 237-16</inkml:trace>
  <inkml:trace contextRef="#ctx0" brushRef="#br0" timeOffset="60451.35">20055 2493 1205 0,'26'1'544'0,"7"6"-252"15,0-1-59-15,2 4-47 16,-1 1-34-16,1 4-30 16,0 3-16-16,-10 5-22 15,-5 1-8-15,-13 7-17 16,-11 2-8-16,-14 2-17 0,-7 0-8 15,-12-3-8-15,-2-2-4 16,2-4-9-16,0-6-17 16,4-7-65-16,1-3-38 15,5-9-42-15,8-1 83 16</inkml:trace>
  <inkml:trace contextRef="#ctx0" brushRef="#br0" timeOffset="61190.57">17724 924 930 0,'-2'-11'473'0,"0"6"-164"16,3 2-81-16,0-3-21 0,3 8-65 16,-4-2-19-1,0 0-29-15,6 17-10 0,17 39-10 16,-9-28-12-16,2-1-26 16,1-1-10-16,4-12-12 15,1-3-3-15,3-11-7 16,-5-8-3-16,-2-9-5 15,-3-7-5-15,-1-10-2 16,2-1 1-16,-5 4 6 16,-1 4 3-16,-7 18 4 15,-3 4 2-15,1 5 3 16,1 3 3-16,-2-3 12 16,1 8 7-16,1 18 12 15,2 31 0-15,2-35-10 16,5-1-9-16,3-5-34 15,0-1-44-15,4-1 327 16,1 0-224-16</inkml:trace>
  <inkml:trace contextRef="#ctx0" brushRef="#br0" timeOffset="61655.45">18331 1544 1163 0,'-5'0'453'0,"5"3"-303"16,3 4 15-16,2 7 3 16,8 2 1-16,3 5-16 15,0 0-18-15,3-2-23 0,-5-2-7 16,0-3-18-1,-2 1-9-15,-1-6-24 0,-1-5-12 16,-1-5-12-16,4-5-5 16,-5-13-5-16,6-2-5 15,0-14-11-15,0-7-28 16,5 1-83-16,-7 7-48 16,-2 10-126-16,-4 12-133 15,0 21 274-15</inkml:trace>
  <inkml:trace contextRef="#ctx0" brushRef="#br0" timeOffset="62235.59">18207 2514 869 0,'5'-11'447'15,"0"7"-98"-15,4 1-81 16,3 10-31-16,0 5-30 0,2 11-47 16,0 2-21-16,5 7-44 15,0 0-13-15,-1-4-24 16,1-3-12-16,-2-12-25 15,-5-2-7-15,-1-10-10 16,1-3-3-16,-5-10-6 16,7-2-8-16,0-5-8 15,-1 2-1-15,-3 4 4 16,-8 1 4-16,-2 12 13 16,1 4 3-16,2 12 13 15,1 4 9-15,3 2 13 16,2 2 9-16,-2-6 23 15,6-2 6-15,1-7 0 16,0-6-8-16,4-5-28 16,-1-9-10-16,3-12-14 0,-5-5-1 15,1-12-77-15,3 0-48 16,-4 4-88-16,-3 0 43 16</inkml:trace>
  <inkml:trace contextRef="#ctx0" brushRef="#br0" timeOffset="64197.45">20143 325 919 0,'-3'-13'496'16,"-4"-26"-140"-16,7 29-103 16,0-2-15-16,0 14-60 15,2 8-19-15,-1 4-33 16,1 10-16-16,-1-3-14 0,-1 1-11 15,-1-4-30-15,-2 5-15 16,0-5-23-16,-1-1-5 16,2-3-86-16,-2-12-59 15,4 5-177-15,0-4 178 16</inkml:trace>
  <inkml:trace contextRef="#ctx0" brushRef="#br0" timeOffset="66121.71">20542 1546 791 0,'-51'-35'403'0,"48"32"-95"15,-1-2-67-15,6 5-37 16,8 0-29-16,7 1-41 15,4 3-11-15,11 2-26 16,-5-1-10-16,-4 4-18 16,-2 4-8-16,-6 3-18 15,-2 4-7-15,-7 2-10 16,-6 1-6-16,-8 2-4 16,-2-1 0-16,-3-4-1 15,0-4 2-15,-2-7 12 16,0-2 5-16,3-2 15 15,3-4 0-15,5 1-8 16,4 0-8-16,9 1-15 16,5 3-5-16,10 5-4 0,3-9 0 15,3 1 0-15,1 1-1 16,-3-8-3-16,0 2 4 16,-1-5-79-16,-5-2-55 15,-10-2 77-15</inkml:trace>
  <inkml:trace contextRef="#ctx0" brushRef="#br0" timeOffset="66863.64">20731 2882 1020 0,'-11'-1'518'15,"3"-4"-182"-15,3 3-102 16,5 2-24-16,8 0-62 16,4 0-20-16,15-1-42 15,3 3-9-15,5 1-17 16,-4 5-9-16,-5 7-15 15,-8 2-8-15,-5 7-13 16,-6 1-2-16,-9 4 0 16,-3-3 0-16,-7-1 3 15,-2-2-3-15,0-4 9 16,-3-1 6-16,3-5 12 16,3 1 5-16,5-6-2 15,0-2-7-15,13-1-13 0,0-1-6 16,17-1-5-16,3-1 1 15,2-2 1-15,1 0-1 16,-10-4-3-16,3 0-2 16,-8-2-7-16,2 0-36 15,0 1-118-15,-1 3-71 16,0-3 122-16</inkml:trace>
  <inkml:trace contextRef="#ctx0" brushRef="#br0" timeOffset="101928.96">11924 7325 504 0,'29'17'316'16,"-27"-21"-56"-16,2-3-4 15,-1 2-14-15,-1-8-27 16,-1 1-15-16,-2-3-29 16,-3-2-17-16,-6 2-34 15,2-3-17-15,-8 3-34 16,-7 2-13-16,-4 5-15 0,-3 4-5 16,0 4-8-1,4 1-5-15,5 6-1 0,1 2-2 16,7 10-2-16,0 4-1 15,7 12-8-15,2 4 0 16,7 5-1-16,5 5 2 16,5-2 0-16,4 3 1 15,3 1 0-15,-1-5 0 16,6-2 0-16,-4-6-1 16,3-5-2-16,-5-5-1 15,-11-8 1-15,3 0 1 0,-15-11 1 16,-1-7-9-1,-1 0-62-15,-8-4-50 0,-17-13-148 16,4-8-114-16,-2-13 235 16</inkml:trace>
  <inkml:trace contextRef="#ctx0" brushRef="#br0" timeOffset="102099.23">11625 7502 945 0,'-4'-10'453'0,"5"6"-158"16,4 1-34-16,4-3-57 15,4 3-30-15,6-4-58 16,8 1-27-16,8 2-44 16,5 1-9-16,4 3-13 15,-2 3-7-15,-5 3-10 0,-11-4-1 16,-5 3-68-16,-7-1-87 16,-6 6 96-16</inkml:trace>
  <inkml:trace contextRef="#ctx0" brushRef="#br0" timeOffset="102711.69">12212 7588 1277 0,'9'-42'550'0,"-14"35"-267"0,2 4-72 15,-2 3-31-15,2 6-38 16,-3 9-64-16,2 7-24 16,1 6-28-16,1 3-9 15,6-1-6-15,4-3-3 16,4-6-3-16,2-5-3 15,2-6-2-15,2-6 0 0,-2-5-1 16,1-8-1-16,-1-8-19 16,2-5-14-16,-4-4-10 15,-1 0 0-15,-2 5 22 16,-4 2 15-16,-1 10 12 16,-5 5 2-16,3 8 8 15,-1 8 10-15,-1 7 18 16,1 4 7-16,-2 3 7 15,3-2-5-15,3-3-13 16,4-1-7-16,0-8-18 16,3-4-7-16,-7-8-71 15,6-5-63-15,-3-6-224 16,8-4 217-16</inkml:trace>
  <inkml:trace contextRef="#ctx0" brushRef="#br0" timeOffset="102966.49">12574 7570 1230 0,'3'15'588'0,"3"5"-265"15,-1 2-85-15,5 1-42 16,1 0-87-16,1 0-29 16,4-4-35-16,1-3-10 15,0-7-5-15,2-5-6 16,-3-5-11-16,0-2-1 15,-4-8-3-15,-1-1 1 0,-6-8-1 16,-1-5-1-16,-2-5-3 16,0 0-9-16,-2 1-81 15,0 5-71-15,0 13 94 16</inkml:trace>
  <inkml:trace contextRef="#ctx0" brushRef="#br0" timeOffset="103273.09">13508 7568 1250 0,'-63'-20'551'0,"58"20"-268"16,5 0-160-16,1-1 9 16,-1 1-58-16,0 0-11 0,29 2-40 15,31 3-11-15,-25-10-13 16,4 1-67-16,-5 1-220 15,0 0 198-15</inkml:trace>
  <inkml:trace contextRef="#ctx0" brushRef="#br0" timeOffset="103442.13">13559 7638 1263 0,'4'5'558'15,"8"2"-301"-15,0-4-89 16,5 1-12-16,3-1-68 16,1-1-23-16,2-1-22 15,-1 0-60-15,-3 1 17 0</inkml:trace>
  <inkml:trace contextRef="#ctx0" brushRef="#br0" timeOffset="103891.16">14122 7533 1218 0,'-15'2'543'16,"6"1"-239"-16,4 1-65 15,2-4-24-15,1-4-50 16,2 4-70-16,0 0-29 16,5 0-50-16,19 4-7 15,34 1-6-15,-24-5-8 16,3-5-134-16,1 0-85 15,-6 5 132-15</inkml:trace>
  <inkml:trace contextRef="#ctx0" brushRef="#br0" timeOffset="104275.07">14833 7250 1120 0,'-17'-24'477'16,"-2"1"-299"-16,-5 4 2 16,-2 5 17-16,-2 8-62 15,-2 5-10-15,6 7-49 16,-1 5-16-16,9 12-12 0,5 6-14 15,7 10-21-15,5 10-3 16,6 9 2-16,4 3 5 16,4 3 11-16,3 0 3 15,2-9 3-15,-2-4-1 16,-3-9-4-16,-4-8-3 16,-3-7-6-16,-5-6-4 15,-3-7-6-15,-1-6-10 0,-4-6-83 16,-3-2-77-16,-3-13-300 15,-1-10 291-15</inkml:trace>
  <inkml:trace contextRef="#ctx0" brushRef="#br0" timeOffset="104424.15">14542 7462 1282 0,'-5'-4'540'0,"17"4"-268"15,-1-2-77-15,8 5 0 16,5 2-45-16,3-3-65 15,4 2-29-15,3 3-37 16,0 2-24-16,7 2-151 16,4 3 115-16</inkml:trace>
  <inkml:trace contextRef="#ctx0" brushRef="#br0" timeOffset="104722.98">14995 7528 1567 0,'-1'-1'606'0,"0"0"-425"16,0 1-85-16,-1 0 11 0,-6 21-35 16,3 36-12-16,17-31-19 15,5-1-7-15,-2-5 3 16,6-3 2-16,-4-8-9 15,2-2-2-15,-1-8-10 16,-4-8-2-16,1-7-7 16,-1-8-2-16,-1-6 2 15,0-1-24-15,-4 5-87 16,0 4-56-16,-3 9-200 16,-4 7 219-16</inkml:trace>
  <inkml:trace contextRef="#ctx0" brushRef="#br0" timeOffset="105134.69">15221 7564 1040 0,'5'-5'510'16,"-3"4"-121"-16,1 2-167 15,1 7-15-15,0 18-38 16,32 26-52-16,-26-32-22 16,5-3-43-16,2-4-11 0,-1-4-15 15,3-1-7-15,-1-5-13 16,2-3-2-16,-4-4-3 16,-2-7-1-16,-1-5-10 15,-11-3-1-15,6-3 1 16,-4 2 2-16,-3 2 9 15,9 4 4-15,-10 7 2 16,2 4 2-16,-3 5 13 16,1-2 11-16,0 1 33 15,3 21 8-15,15 35 14 16,-7-27-6-16,2-4-29 16,2-2-9-16,5-6-28 15,-1-6-3-15,2-11-102 16,5-1-72-16,-3-17 99 15</inkml:trace>
  <inkml:trace contextRef="#ctx0" brushRef="#br0" timeOffset="160062.41">16478 10625 435 0,'-11'0'280'0,"-4"0"-37"16,10 2-24-16,-5-2-13 0,3 3-29 16,6 2-13-16,-5-4-27 15,0 0-15-15,6 5-26 16,0-6-15-16,0 2-28 16,0-2-9-16,0-2-7 15,0 1-1-15,0 1-1 16,0-1-2-16,1 0-4 15,9 0-2-15,3 1-4 16,32 6-3-16,-26-2-6 16,-1-1-3-16,3-3-2 15,9 1-1-15,1-5-4 16,7 0 0-16,8 5-2 16,2-1 0-16,8 8 0 15,3 2-1-15,-10-4 0 16,-3 1 0-16,-1-8 0 15,-1 1 0-15,7-5 1 0,2-1-2 16,-4 1 2-16,0-2 5 16,-4 3 6-16,1 2 4 15,-9 2 5-15,-6 0-2 16,-4 3-5-16,-11 0-2 16,-1 2-4-16,7-1-2 15,2 2-3-15,-6-2 0 16,-12-4 0-16,4 3 2 0,-10-2 0 15,-4-1-29-15,-2-7-86 16,2 2-55-16,-3-5-169 16,3-1 203-16</inkml:trace>
  <inkml:trace contextRef="#ctx0" brushRef="#br0" timeOffset="181589.96">27757 11476 219 0,'34'28'146'0,"-33"-30"56"16,2-3-51-16,0 1 16 15,-3 3-18-15,0 0-29 16,-2 0 1-16,1 0 13 15,0 0-2-15,0-3-8 16,-1-1-8-16,0 2-17 16,1 0-6-16,-9-3-12 0,0 1-4 15,-32-3-9-15,29 16-2 16,0 4-7-16,4 4-3 16,4 2-9-16,2 4-6 15,3 0-11-15,1 0-4 16,7-2-8-16,5-5-3 15,6-4-7-15,6-2-3 16,7-7-1-16,1-2-2 16,-1-8-1-16,-5-3 0 0,-12-7 0 15,1-2 1-15,-12-1 2 16,-6-4 2-16,1 4 1 16,-7-1 1-16,-6 4 2 15,9 6 3-15,-11 4 13 16,0 4 3-16,4 5-1 15,-6 2-4-15,9 5-17 16,-2-1-7-16,7 1-23 16,0-4-33-16,4 1-104 15,5-2-79-15,6-3 143 16</inkml:trace>
  <inkml:trace contextRef="#ctx0" brushRef="#br0" timeOffset="182620.66">27883 11873 473 0,'-4'1'279'16,"6"-1"66"-16,-4 2-111 15,2-2 4-15,0 0-8 16,0 1-57-16,6 16-28 16,13 27-35-16,-13-25-14 15,0-3-26-15,3 0-15 16,6-2-22-16,-4-2-7 0,-2-3-10 16,-1-6 2-16,-8-4 2 15,4-1 0-15,4-2-1 16,0-5-3-16,5-5-6 15,0-7-3-15,-1-8-3 16,2 1-1-16,-2 0-2 16,-4 0 0-16,-1 10-18 15,-3 3-40-15,-3 9-121 16,-2 0-118-16,1 7 178 16</inkml:trace>
  <inkml:trace contextRef="#ctx0" brushRef="#br0" timeOffset="183491.34">26752 10934 947 0,'-9'-2'409'0,"-2"-1"-171"16,2 2-49-16,4 0-5 15,1 1-15-15,3 1-50 16,1-1-30-16,0 0-38 16,0 0-10-16,14 1-17 15,13 12-2-15,37 31-10 16,-26-25-3-16,6 3-4 16,7 2 0-16,7 1-1 15,5 2-1-15,3-3 0 0,2-2 0 16,-3 2-1-16,-6-1 0 15,-10 0 1-15,-9 4-3 16,-11-5 12-16,-1 2 4 16,-10-4 4-16,1-2 2 15,-6-6-9-15,-4-3-3 16,-7-5 0-16,-3-2-18 16,-10-2-79-16,0-2-69 0,-1-4-245 15,5 0 252-15</inkml:trace>
  <inkml:trace contextRef="#ctx0" brushRef="#br0" timeOffset="183834.63">27473 11061 1129 0,'0'11'489'16,"3"-4"-228"-16,2 3-124 16,1 3-1-16,8 3-39 15,3-2-27-15,5 2-42 16,5 1-7-16,1 4-7 0,0-3-2 16,-6 4 4-16,-5-1 8 15,-12 1 15-15,-5 5 9 16,-12-2 7-16,-5-1-6 15,-8-2-10-15,-4-1-7 16,-4-2-12-16,1-1-5 16,2 1-11-16,1-4-11 0,10-3-66 15,2-5-49-15,13-7-200 16,3-4 201-16</inkml:trace>
  <inkml:trace contextRef="#ctx0" brushRef="#br0" timeOffset="184741.26">26741 11908 1235 0,'-10'8'481'0,"5"-4"-319"16,2-1-11-16,9 1-28 15,5-4-32-15,21-5-60 16,9-5-13-16,14-6-12 15,7-5-2-15,10-3-1 16,-1-1-2-16,10-1 1 16,1 4-1-16,-13 1-1 15,-6 6 1-15,-16 1-1 16,-10 2 0-16,-13 3-25 16,-9-1-29-16,-10 8-90 0,-5 2-125 15,-9 4 173-15</inkml:trace>
  <inkml:trace contextRef="#ctx0" brushRef="#br0" timeOffset="185051.51">27281 11545 895 0,'13'0'439'16,"-3"1"-173"-16,8 4-103 15,5 5-30-15,4 3-61 16,6 2-23-16,-1-1-18 16,0 0-3-16,-1 5 7 15,-1 4 9-15,-13 3 18 16,-6 0 6-16,-13 4-2 16,-10-1-3-16,-6 2-11 15,-5-1-5-15,-1-3-12 16,-2-4-8-16,6-6-12 15,5-1-5-15,5-9-17 16,3-2-29-16,1-7-112 16,5-2-109-16,10-8 154 0</inkml:trace>
  <inkml:trace contextRef="#ctx0" brushRef="#br0" timeOffset="185644.83">28090 11257 964 0,'-9'5'460'0,"-1"-4"-191"16,6 0-53-16,1-1-15 16,3-5-61-16,0 4-34 0,0 0-58 15,1-2-14 1,27-24-17-16,47-32-8 0,-6 7-9 15,9-5-2-15,12-10-5 16,-1-6 0-16,-8 7 0 16,-1 5 2-16,-8 13 4 15,-7 9 1-15,-19 12 1 16,-10 9 0-16,-25 9-15 16,-7 1-19-16,-11 10-96 15,-12 7-91-15,-5 10 137 16</inkml:trace>
  <inkml:trace contextRef="#ctx0" brushRef="#br0" timeOffset="186064">28638 10550 1101 0,'-4'3'470'0,"4"-5"-188"0,4-1-168 16,-4 2-1-16,0 0-19 15,16-2-30-15,39-5-42 16,-18 7-7-16,3 1-7 15,1 0-2-15,-2 9-3 16,-8-2-1-16,-13 5 16 16,-3 4 11-16,-9 0 29 15,-6 2 14-15,-1 2 8 16,-6 0-3-16,-3 2-20 16,-2 1-12-16,2-1-23 15,-7-1-11-15,-3 0-44 16,3-1-44-16,2 2-152 15,4 2-193-15,1-1 267 16</inkml:trace>
  <inkml:trace contextRef="#ctx0" brushRef="#br0" timeOffset="186502.61">28198 11524 1129 0,'-8'6'447'0,"5"-1"-270"15,4-2-44-15,14-1-14 16,3 0-25-16,24-1-49 16,6-1-15-16,16 0-15 15,8 0-4-15,8 0-4 16,8 3 0-16,7 1-3 15,-6 0 0-15,-10 3 2 16,-8-2-2-16,-19 3 11 16,-6 0 2-16,-14 1-1 0,-8-3 1 15,-13-2-30-15,-7 3-53 16,-14-6-179-16,-5 0-190 16,-3-2 262-16</inkml:trace>
  <inkml:trace contextRef="#ctx0" brushRef="#br0" timeOffset="186816.95">28921 11389 986 0,'14'7'464'15,"0"-2"-199"-15,12 5-111 16,1 3-29-16,4 5-40 15,-1 1-11-15,0 2-17 16,-2-3 1-16,1-1-7 16,-4 1-3-16,-5-3-8 15,-4 0-5-15,-10 0 15 16,-6-1 6-16,-16-2 8 16,-8 5 1-16,-10 2-21 15,-2-5-9-15,4 4-18 16,3-4-9-16,7-4-33 0,8 2-29 15,8-9-89-15,5-3-70 16,8 0-194-16,7 0 250 16</inkml:trace>
  <inkml:trace contextRef="#ctx0" brushRef="#br0" timeOffset="187279.31">28277 11739 1038 0,'-15'-2'440'0,"1"6"-184"16,4-2-57-16,8 1-17 15,0 1-24-15,11 4-69 16,5 5-32-16,17 7-19 16,2 5 1-16,10 7 0 15,7 4-2-15,9 6-10 0,9 1-5 16,14 1-5-16,5-3 2 15,-7 1 5-15,-3-1 1 16,-10 5 6-16,-6 2 3 16,-4-1 0-16,1-1 4 15,-12-9-4-15,-5-3-4 16,-10-10-6-16,-8-5-6 0,-10-8-6 16,-7-2 3-16,-12-9-67 15,-10-3-52-15,-10-7-173 16,-4-7 162-16</inkml:trace>
  <inkml:trace contextRef="#ctx0" brushRef="#br0" timeOffset="187576.91">29164 12210 1326 0,'8'-1'473'0,"4"3"-337"16,3 6-65-16,6 3 19 15,0 1 5-15,3 5-23 16,4 1-13-16,-11 2 11 0,-5-2 7 16,-1 1 0-16,-9 2 1 15,-8 0-11-15,-7-1-8 16,-23 2-13-16,-7-2-9 15,-7 1-15-15,0 2-5 16,3 0-12-16,5 0-6 16,16-7-39-16,7-5-34 0,19-12-126 15,8-10-93-15,17-16 181 16</inkml:trace>
  <inkml:trace contextRef="#ctx0" brushRef="#br0" timeOffset="188984.29">26794 10472 777 0,'0'-2'425'16,"-2"1"-98"-16,1 0-121 15,-12-2-18-15,-6 3-50 16,-27 14-22-16,35 4-46 16,3 3-18-16,10 0-29 0,6 0-9 15,9-3-6-15,4-3-3 16,6-5-1-16,2-10-1 16,2-3 0-16,-5-4 1 15,-4-5 1-15,-5 3 0 16,-9-5 9-16,-3-2 11 15,-11-2 19-15,-1-2 6 16,-6 2-2-16,-4 1-11 16,-4 5-18-16,-4 4-8 0,1 5-18 15,2 3-24-15,4 7-96 16,7 4-82-16,8 4 125 16</inkml:trace>
  <inkml:trace contextRef="#ctx0" brushRef="#br0" timeOffset="189174.55">27074 10556 1108 0,'-6'14'507'0,"10"-11"-175"15,0 2-89-15,3 2-60 16,-1-1-29-16,0 0-77 15,-1 1-35-15,1 1-32 0,-1 0-19 16,-2-3-140-16,1 0-143 16,1-8 177-16</inkml:trace>
  <inkml:trace contextRef="#ctx0" brushRef="#br0" timeOffset="189507.92">27127 10368 1021 0,'8'-5'462'0,"4"6"-196"16,2 1-66-16,2 3-46 15,-1-1-34-15,2 5-47 16,-2 1-22-16,-4 3-24 16,-5 2-9-16,-8 2-6 15,-4 1-1-15,-8 1 0 16,-1-2 1-16,2-1-2 15,0-5-1-15,5-4 0 16,5-2-1-16,6-3-2 16,4-1 4-16,8-1 2 15,5 0 1-15,6-1-1 16,1-3-1-16,5-1-6 16,-6 1 0-16,-3 1-3 15,-5 0 15-15,-8 0-120 0,-2 1-95 16,-2-3 127-16</inkml:trace>
  <inkml:trace contextRef="#ctx0" brushRef="#br0" timeOffset="190261.96">26882 12182 1058 0,'28'-27'480'15,"-31"27"-233"-15,-11 0-61 16,7 7-3-16,-8 1-56 15,5 7-30-15,6 8-43 16,-4 1-12-16,6 5-19 16,4 0-5-16,7-4-8 15,2-5-3-15,4-7-3 16,-3-5 0-16,1-11-1 16,-3-3-1-16,4-10 1 15,-2-6 0-15,-8-2 1 16,-3-3 1-16,-7 1 2 15,-3 2 1-15,2 3 1 16,-4-1-1-16,-2 9 0 16,-1 1-1-16,5 10-4 0,3 4-3 15,-2 7-31-15,4 2-38 16,-5 2-165-16,5 3 153 16</inkml:trace>
  <inkml:trace contextRef="#ctx0" brushRef="#br0" timeOffset="190413.96">27051 12290 1212 0,'2'2'527'0,"8"2"-261"16,-2-1-24-16,3 6-77 15,-4 2-44-15,1 3-80 16,-1 1-22-16,1-4-11 15,1 1-14-15,-1-10-128 16,3-2-129-16,-2-12 160 16</inkml:trace>
  <inkml:trace contextRef="#ctx0" brushRef="#br0" timeOffset="190681.85">27298 12032 1971 0,'0'3'98'16,"-3"1"31"-16,0 10 77 16,-12 1-39-16,-3-2-40 15,-1 10-73-15,0-5-20 16,11 7-19-16,8 1-3 16,10-5-6-16,6-3-1 15,9-4-3-15,9-4 0 16,5-2-1-16,-7-5 0 0,0 1 0 15,-13-2 2-15,-8 2-116 16,4 2-86 0,-2-4 121-16</inkml:trace>
  <inkml:trace contextRef="#ctx0" brushRef="#br0" timeOffset="190879.86">27414 12132 991 0,'-4'7'549'16,"0"6"-76"-16,1 10-237 16,1 7-22-16,-2 6-82 15,-7-1-34-15,5-1-50 16,3-1-10-16,-1-11-16 0,4-5-7 16,-1-8-74-16,-5-5-68 15,9-6-140-15,1-5 150 16</inkml:trace>
  <inkml:trace contextRef="#ctx0" brushRef="#br0" timeOffset="191654.44">28968 10004 1108 0,'-38'-8'445'0,"22"17"-261"16,5 4-1-16,-4 14-22 15,4 3-13-15,2 6-54 16,4 3-20-16,5-5-25 16,9-5-13-16,5-9-15 15,-2-7-4-15,10-10-8 16,-2-6-3-16,3-12-2 15,6-2 0-15,-9-11 1 16,-3 1 0-16,-11-4 8 0,-8-5 7 16,-10 7 11-16,-4 0 5 15,-9 11-1-15,6 7-9 16,-6 7-13-16,6 6-10 16,9 8-31-16,-2 5-43 15,6 5-148-15,3 2-151 16,7 2 226-16</inkml:trace>
  <inkml:trace contextRef="#ctx0" brushRef="#br0" timeOffset="191814.62">29196 10253 1164 0,'4'1'558'16,"-1"3"-190"-16,0-2-154 31,-3-2-21-31,0 0-78 0,0 0-43 0,0 0-100 16,0 0-47-16,0 0-225 15,0 0 196-15</inkml:trace>
  <inkml:trace contextRef="#ctx0" brushRef="#br0" timeOffset="192928.81">29385 9971 587 0,'-1'-10'335'15,"5"3"-51"-15,1 3-70 16,3 5 3-16,0 5-5 15,-7 3-10-15,2 13-27 16,-2 6-14-16,-6 17-35 16,3 5-21-16,0 3-37 15,1-4-19-15,1-7-25 16,0-5-8-16,1-9-7 16,2-3-3-16,-1-16-7 15,7-2-39-15,-6-13-151 16,2-6-142-16,15-4 196 15</inkml:trace>
  <inkml:trace contextRef="#ctx0" brushRef="#br0" timeOffset="193547.44">29536 11353 987 0,'-41'-42'434'16,"32"34"-167"-16,-6 0-76 0,4 6-14 16,-2 3-23-1,-1 6-51-15,7 9-27 0,-1 10-16 16,0 4-6-16,8 2-10 15,-2-2-5-15,7-5-16 16,2-5-5-16,9-6-8 16,1-7-3-16,8-7-2 15,-1-8-1-15,-2-9-1 16,1-1 1-16,-13-9 1 16,-3 0 0-16,-11-1 3 15,-2 3 0-15,-8 4 0 16,-1 6-2-16,2 8-6 15,-3 5-24-15,4 6-96 16,2 4-72-16,7 3 111 16</inkml:trace>
  <inkml:trace contextRef="#ctx0" brushRef="#br0" timeOffset="193745.21">29671 11443 947 0,'5'7'505'0,"3"0"-33"15,4 0-337-15,0-3 0 0,4 2-43 16,5 1-17-16,-5 0-48 16,-4-1 0-16,-6 0-122 15,-11-3-90-15,-4-9 117 16</inkml:trace>
  <inkml:trace contextRef="#ctx0" brushRef="#br0" timeOffset="194074.73">29837 11231 820 0,'21'-6'455'16,"-7"7"-46"-16,5 3-243 15,-4 3-3-15,-5 2-35 16,2 2-11-16,-8 4-33 16,-7 1-9-16,3 7-28 0,-9 1-10 15,-8 3-13-15,8-2-7 16,-7-2 2-16,3-2 0 16,6-8-2-16,-2 0 0 15,9-3-5-15,4 1-1 16,9-6 2-16,1 1 1 15,6-7-1-15,5-4-3 0,0 1-2 16,3-4-3-16,-2 2-1 16,-3 2-6-16,-8 0-105 15,-4 3-337-15,-3-5 305 16</inkml:trace>
  <inkml:trace contextRef="#ctx0" brushRef="#br0" timeOffset="194652.66">29664 12289 933 0,'0'0'423'0,"0"0"-164"15,-1 0-18-15,0 0-36 16,-2 9-32-16,-4 9-58 16,-8 31-13-16,17-23-19 15,6-1-14-15,7 1-28 16,7-4-13-16,8-4-15 15,5-6-4-15,3-14-4 16,-5-3-1-16,-12-13 1 16,-4-3 2-16,-16-2 2 15,-2-5 3-15,-5 3 2 16,-13-2 1-16,-9 2-2 16,-6 2-3-16,-6 5-6 0,6 5-3 15,7 10-41-15,5 3-40 16,11 4-184-16,3 4-385 15,15 5 432-15</inkml:trace>
  <inkml:trace contextRef="#ctx0" brushRef="#br0" timeOffset="194876.94">30002 12417 1272 0,'-10'9'522'0,"12"-7"-257"15,5 0-86-15,2 3-6 16,1 2-29-16,-4 0-69 16,1-1-35-16,-3-2-38 15,-1 0-53-15,1-9-198 16,2 4 171-16</inkml:trace>
  <inkml:trace contextRef="#ctx0" brushRef="#br0" timeOffset="195296.45">30109 12196 1038 0,'8'-10'453'16,"6"8"-192"-16,3 1-66 15,2 1-32-15,3 4-23 16,-1 2-50-16,-1 4-25 16,-4 2-19-16,-6 1-6 0,-14 6-15 15,-8 1-5-15,-12 1-6 16,-1-1-2-16,4-5-4 16,5-2 0-16,10-2-6 15,4-2-2-15,7 0 0 16,5-3 0-16,12 2 5 15,7 3 3-15,7-1 11 16,0 5 7-16,-1-5 13 16,-1 4 10-16,-15 1 8 15,-4 0-2-15,-12 4 6 16,-7-2-1-16,-8 0-6 16,-6-4-2-16,-14-3-17 15,-6-2-10-15,-5-8-13 16,0 3-17-16,8-3-46 15,7-3-25-15,13 1-76 16,3-8-52-16,12-2 133 0</inkml:trace>
  <inkml:trace contextRef="#ctx0" brushRef="#br0" timeOffset="211105.63">28106 14073 472 0,'0'-1'250'0,"0"-1"-45"16,0 1-26-16,0 0-23 15,-1 0-9-15,0 0-15 16,0 0-7-16,0 0-19 16,0 0-7-16,0 0-19 15,0 0-6-15,-12-7-11 16,-4 1-9-16,-27-5-10 16,28 14-5-16,3 2-10 15,0 3-4-15,1 3-8 16,-2 3-2-16,3 4-4 15,4 1-1-15,7 2-3 16,3 2-2-16,6-2-4 16,2-3-1-16,1-5-4 15,5-5-1-15,6-7-1 0,4-6 0 16,2-2-1-16,-1-7-11 16,-1-1-15-16,-3-1-5 15,-8-5-7-15,0 1 12 16,-14 0 20-16,-3 3 10 15,-8 2 15-15,-2 5 7 0,0 3 11 16,-2-1 3-16,1 5 4 16,-1 1-4-16,1 0-13 15,-1 3-8-15,4 3-13 16,0 4-33-16,7 1-129 16,2 1-162-16,7 1 198 15</inkml:trace>
  <inkml:trace contextRef="#ctx0" brushRef="#br0" timeOffset="212593.06">27850 13964 477 0,'5'2'297'15,"-2"0"-45"-15,-3-2-49 16,0 0-10-16,0 0-34 0,0 0-14 16,0 0-26-16,0-2-12 15,0 1-33-15,0 0-14 16,-1 0-7-16,-1-7-2 16,-28-8-2-16,-26-27 1 15,22 26-6-15,-1-4-1 16,-2-2-7-16,-5-1-5 15,-6-6-11-15,-4 2-4 0,3-4-4 16,2 3 3-16,1-3 9 16,4-3 0-16,-2 4 1 15,3 3-3-15,10 6-8 16,1 3-1-16,9 10-3 16,0 1-2-16,9 7-4 15,5 1-4-15,2-3-6 16,6 3-3-16,4 4-3 15,-5-4 2-15,0 0-41 16,7 4-25-16,9 5-60 16,28 17-39-16,-31-18-60 15,-2-2-45-15,-4 2 180 16</inkml:trace>
  <inkml:trace contextRef="#ctx0" brushRef="#br0" timeOffset="213049.6">27314 13407 868 0,'-7'0'383'0,"-3"-2"-187"16,-1 1-48-16,-7 2-48 16,-5-1-31-16,-4 0-34 15,-1-2-2-15,-4 6 0 16,3 1-2-16,-1 2 2 16,4 6-3-16,2-6 6 15,3 1 7-15,9 4 12 16,2-1 2-16,8 0-5 15,-3-2-3-15,10 2 0 16,2 2 2-16,10 4 5 16,6-1 0-16,5 2-7 15,4-1-7-15,3 3-8 16,0 0-5-16,-4-4-8 0,-3 1-3 16,-4-3-6-16,-5-2-1 15,-8-5-4-15,-6 1-1 16,-5-4 2-16,-3 1-19 15,0-4-72-15,2-2-63 16,0 0-205-16,0 0 218 16</inkml:trace>
  <inkml:trace contextRef="#ctx0" brushRef="#br0" timeOffset="213717.66">27939 14220 645 0,'-7'0'385'16,"5"0"-18"-16,-7 2-146 15,8 2-9-15,-11 2-44 16,-1 3-30-16,-4 5-45 16,-11 0-10-16,-3 9-24 15,-8-3-10-15,-8 3-14 16,3 6-5-16,-5-2-8 16,5 6-3-16,1 0 0 15,7-4-2-15,3-3-3 16,9-3-3-16,7-7-9 0,-2-4-2 15,16-3-7-15,-8-5-7 16,7 0-27-16,-2-3-10 16,5-1-25-16,1 0-15 15,0 0-38-15,0 0-32 16,0 0-116-16,0-1-94 16,0-1 237-16</inkml:trace>
  <inkml:trace contextRef="#ctx0" brushRef="#br0" timeOffset="214188.65">27422 14401 532 0,'6'0'318'0,"0"0"-37"16,-7 1-20-16,-4 2-52 16,0 7-32-16,-5 3-37 15,-2 4-17-15,-3 2-41 16,-2 0-12-16,-2 5-24 16,2 1-5-16,3 1-5 15,-6-2-6-15,7-2-3 0,2-4-2 16,4-2-3-16,4-3-2 15,7-2-5-15,1 1 0 16,7 2-1-16,8 1 1 16,3-2 0-16,-1-1 0 15,2-7 0-15,-7-2-1 0,0-4-1 16,-3-2 0-16,-4-1-3 16,0 0-1-16,-4 1-38 15,0 1-51-15,-3-3-485 16,8-5 395-16</inkml:trace>
  <inkml:trace contextRef="#ctx0" brushRef="#br0" timeOffset="-214696.15">28086 14474 890 0,'-6'-13'380'0,"4"10"-136"16,1 3-59-16,0 8 5 16,0 7-21-16,3 8-60 15,2 0-19-15,3 2-19 16,4 0-8-16,0-3-20 15,-2-3-7-15,-1-5-5 16,0-5-2-16,-3-7-4 0,3-2 0 16,4-10-7-16,-1-7-3 15,5-10-7-15,0-5-4 16,1-3-4-16,0 5 3 16,-3 9-36-16,1 7-31 15,-12 10-125-15,-1-2-1 16,-5 17 105-16</inkml:trace>
  <inkml:trace contextRef="#ctx0" brushRef="#br0" timeOffset="-214045.12">28330 13946 922 0,'-42'25'412'0,"25"-23"-136"15,3-2-58-15,5 1-4 16,2 2-23-16,6-4-78 15,3-3-34-15,16-4-42 16,6-7-15-16,21-10-12 16,4-8-3-16,21-19-5 15,6-6 0-15,12-4-1 16,9 1 0-16,-16 6 0 16,-2 5 1-16,-20 10 0 15,-11 8 1-15,-8 10 0 0,-9 3-1 16,-10 6 0-16,-7 3 0 15,-9 4-2-15,-5 2-3 16,-4 8-14-16,-7-1-6 16,-3 3-9-16,-3 4-13 15,3-1-73-15,2 2-93 0,10-8 132 16</inkml:trace>
  <inkml:trace contextRef="#ctx0" brushRef="#br0" timeOffset="-213692.17">28943 13315 759 0,'-14'4'357'0,"18"-8"-78"16,6 0-114-16,8 0-57 15,1 0-3-15,1 4-52 16,4 2-25-16,3 5-16 16,0-1-1-16,-1 4 10 15,-1-1 11-15,-9 3 27 0,-5 4 11 16,-8 5 18-16,-5 1-1 16,-10 4-9-16,-3 6-4 15,-5-1-22-15,0-5-10 16,5-1-20-16,2-7-8 15,8-3-14-15,1 1-12 16,3-9-75-16,4-2-61 0,0-1-179 16,2 0 198-16</inkml:trace>
  <inkml:trace contextRef="#ctx0" brushRef="#br0" timeOffset="-213236.81">28409 14076 974 0,'-8'0'470'0,"1"0"-196"15,4 0-85-15,5 2-15 16,-2-2-71-16,0 0-36 0,20 3-32 15,43 8-7-15,-7-11-15 16,11 3-4-16,14-8-4 16,3 1-1-16,-3-2-2 15,-1-2 1-15,-14 4-1 16,-7 3 1-16,-5 1 0 16,-13 5-1-16,-11-1 9 15,-8-1-30-15,-17-1-103 16,-5 1-74-16,-11-3 105 15</inkml:trace>
  <inkml:trace contextRef="#ctx0" brushRef="#br0" timeOffset="-212883.53">29069 13904 1035 0,'1'2'438'0,"4"4"-196"16,8 2-160-16,5 3-2 15,2 3-25-15,4-1-20 16,3 1-20-16,-1 8 3 0,0 1 5 16,-4-1 10-1,-8 3 14-15,-5 0 5 0,-13 1 6 16,-5 2-5-16,-8-3-14 15,-5-1-7-15,1-4-13 16,-1-4-5-16,0-4-5 16,2-1-11-16,0-8-50 15,5 0-34-15,5-7-100 16,1-1-79-16,6-1 170 16</inkml:trace>
  <inkml:trace contextRef="#ctx0" brushRef="#br0" timeOffset="-212413.63">28503 14329 1237 0,'-17'3'492'16,"10"-2"-294"-16,3-1-43 0,5 0-24 16,5 1-33-16,-6-1-55 15,0 0-13-15,0 0-5 16,9 5-3-16,9-1-5 15,29 39-2-15,-18-22-5 16,3-6-1-16,8 8-2 16,7 1-2-16,7 4-1 15,3 2-1-15,-1 3-2 16,-1 0 1-16,0 0 1 16,-1-1-1-16,-2-1 2 15,-5-1 3-15,-7-4 7 16,-7-4 3-16,-5-5 1 15,-7-2-2-15,-8-7-7 16,-2-1-6-16,-13-7-53 16,-4 0-51-16,-6-10-157 0,-6-5-138 15,-2-15 248-15</inkml:trace>
  <inkml:trace contextRef="#ctx0" brushRef="#br0" timeOffset="-212080.97">29153 14568 747 0,'18'6'354'0,"1"6"-128"16,4 3-14-16,-1 2-29 15,0 0-21-15,-2 3-37 16,-6-2-9-16,-7 2-17 16,0 3-7-16,-15-2-13 15,-2 2-7-15,-8-6-19 16,-4 0-9-16,3 0-12 16,-6-4-7-16,5 0-11 15,-1-3-4-15,2-4-10 16,5-1-14-16,2-4-49 15,3 3-43-15,7-4-113 0,1-2-84 16,4-7 189-16</inkml:trace>
  <inkml:trace contextRef="#ctx0" brushRef="#br0" timeOffset="-208501.65">29536 13308 508 0,'-6'-1'319'0,"0"0"69"16,3 0-139-16,0 0-42 15,-3-1-7-15,-6-1-55 0,4 1-27 16,1 4-40-16,-29 21-14 16,36-2-24-16,-5 2-10 15,6 5-9-15,7-5-5 16,5-5-6-16,1-2-2 16,6-8-3-16,2-3-2 15,5-6 0-15,3-3-1 16,-6-10 0-16,-3-4 0 15,-9-6 2-15,-3-5 0 16,-9 3 3-16,-5 1 3 0,-6 6 2 16,-4 1 0-16,-2 6-1 15,-4 4-3-15,-2 3-5 16,-1 5-5-16,1 3-29 16,8 4-25-16,3 4-102 15,8 4-91-15,7 5 156 16</inkml:trace>
  <inkml:trace contextRef="#ctx0" brushRef="#br0" timeOffset="-208278.14">29799 13412 1219 0,'8'6'512'15,"-7"-5"-254"-15,4 2-57 16,-3 4-33-16,5-1-41 16,-3 1-74-16,0 4-21 15,4-2-21-15,-5-4-4 16,7 2-57-16,-7-6-83 16,-3-3 86-16</inkml:trace>
  <inkml:trace contextRef="#ctx0" brushRef="#br0" timeOffset="-208014.93">29962 13237 877 0,'0'8'487'15,"-2"3"-26"-15,1 7-262 16,1 7-9-16,-2 3-61 15,4 4-36-15,-4-2-56 16,-5-1-11-16,7-5-11 16,-2-5-5-16,9-6-27 15,0-2-50-15,-1-6-138 16,1 1 131-16</inkml:trace>
  <inkml:trace contextRef="#ctx0" brushRef="#br0" timeOffset="-207411.16">29671 14040 1143 0,'-9'-36'483'16,"3"33"-236"-16,-3 6-53 16,-1 9-30-16,0 3-26 15,-2 9-52-15,4 3-18 16,4 1-17-16,2-2-10 15,8-3-16-15,3-6-7 16,5-5-9-16,5 0-3 16,0-10-3-16,0-3-1 15,0-8-1-15,-3-4 1 0,-1-7 1 16,-7-2-1-16,-5-2 3 16,-4-1 0-16,-12 2 2 15,1 2-1-15,-5 6 1 16,-1 1-3-16,2 5-1 15,1 4-3-15,4 2-27 16,5 4-22-16,4 6-84 16,3-1-67-16,8 11 126 15</inkml:trace>
  <inkml:trace contextRef="#ctx0" brushRef="#br0" timeOffset="-207233.23">29895 14188 1078 0,'8'6'482'16,"1"-1"-177"-16,3 1-87 16,-3 1-59-16,-2-2-25 15,0 1-70-15,-5-3-29 16,2-2-60-16,4-1-75 0,-3-7 66 15</inkml:trace>
  <inkml:trace contextRef="#ctx0" brushRef="#br0" timeOffset="-206838.17">30032 13993 788 0,'7'-4'472'15,"7"6"-16"-15,3 2-250 16,0 1-22-16,1 3-71 16,-1 1-30-16,-2 3-35 15,-3 0-8-15,-4 3-13 16,-5 2-6-16,-5 2-5 16,-5 2-1-16,-7-1-2 0,-1-2-1 15,2-3-2-15,3-2 3 16,7-3 6-16,3 1 4 15,5-4 7-15,2 0-1 16,5-1-7-16,3-1-2 16,5-3-8-16,2-1-3 15,2-2-2-15,0-1-1 16,0 0-2-16,-6-2-10 16,-9 1-108-16,-3 1 92 0,-19 0-15 15</inkml:trace>
  <inkml:trace contextRef="#ctx0" brushRef="#br0" timeOffset="-206217.71">29676 14901 1027 0,'-3'-7'455'0,"0"2"-179"15,1 4-57-15,-7-2-24 16,-2 3-38-16,4 3-68 15,-25 41-25-15,32-17-19 16,3 5-6-16,10-2-12 16,2-5-5-16,6-9-9 15,0-5-3-15,1-10-3 16,0-3-1-16,-5-11-1 16,-1-5 1-16,-10-8 2 15,-4-1-1-15,-8-3 2 16,-5 1 0-16,-7 4 0 15,-1 5 2-15,-1 1-4 16,1 8-2-16,1 8-5 0,2 0-3 16,4 9-46-16,2 1-37 15,6 6-111-15,4 5-116 16,8 10 200-16</inkml:trace>
  <inkml:trace contextRef="#ctx0" brushRef="#br0" timeOffset="-206070.96">29973 14978 1402 0,'2'1'552'0,"4"5"-362"15,-2 0-12-15,-1 3-41 16,4 0-35-16,-6-4-63 15,4 3-15-15,-2-5-29 16,-2-1-57-16,1-1-191 16,-2-1 169-16</inkml:trace>
  <inkml:trace contextRef="#ctx0" brushRef="#br0" timeOffset="-205595.26">30118 14783 1113 0,'10'-1'465'15,"0"-2"-267"-15,3 1-17 16,1 2-44-16,-1 0-27 16,2 4-44-16,-3 1-10 15,-5 1-17-15,-6 5-9 16,-10 3-11-16,-4-1-6 0,-2 3-6 15,-2-2-2-15,7-4-4 16,5 3-2-16,4-2-2 16,2 1 0-16,7-1 0 15,0 1 1-15,9 2 3 16,1-5 3-16,5 0 11 16,0-3 11-16,-1 0 20 15,-2 1 10-15,-6 3 11 16,-4-1 3-16,-10 1 0 15,-5-1 1-15,-13-1-9 16,-3 1-11-16,-4-1-19 16,-1-1-12-16,2-3-14 15,5-2-22-15,7-2-62 16,3-5-40-16,6-1-130 16,3-4-25-16,2 3 168 0</inkml:trace>
  <inkml:trace contextRef="#ctx0" brushRef="#br0" timeOffset="-204568.26">26876 13088 758 0,'-26'-5'413'0,"6"4"-6"16,-1-1-173-16,12 0-46 16,1 2 1-16,11 3-49 15,2-1-27-15,9 2-46 16,6 1-15-16,5-2-18 15,2 1-8-15,-2-4-16 16,-2 0-8-16,2-3-102 16,2-1-74-16,1 4 105 15</inkml:trace>
  <inkml:trace contextRef="#ctx0" brushRef="#br0" timeOffset="-204175.98">27144 12927 982 0,'2'11'404'16,"0"-2"-177"-16,-1 6-74 16,-1 4-1-16,-2 5 0 0,0 3-38 15,0 0-24-15,3 0-25 16,3-1-12-16,5-4-20 15,2-6-10-15,2-8-16 16,0-1-3-16,2-10-6 16,-1-6-5-16,-1-5-6 15,0-6 2-15,-4-1 3 16,-5-2 5-16,-3 1 6 16,-4 4 2-16,-7 5 4 15,-2-1 1-15,-5 7 2 16,-3 0 1-16,1 6-3 15,1 3 0-15,1 5-7 16,2-1-4-16,4 3-38 16,4 3-46-16,7 0-153 15,4 1 150-15</inkml:trace>
  <inkml:trace contextRef="#ctx0" brushRef="#br0" timeOffset="-203985.73">27418 13059 1083 0,'1'4'539'15,"2"1"-160"-15,-2-4-183 16,-1-1-21-16,0 0-77 16,0 0-38-16,0 0-38 15,0 0-22-15,0 0-119 16,0 1-130-16,8 3 151 15</inkml:trace>
  <inkml:trace contextRef="#ctx0" brushRef="#br0" timeOffset="-203619.98">27499 12904 1006 0,'11'5'499'15,"1"-2"-181"-15,4-1-119 16,3 2-23-16,-4 0-59 0,0 4-27 16,-7 3-33-16,-4 3-10 15,-9 2-23-15,-4 1-6 16,-4-1-6-16,-2 0-3 16,4 0-2-16,3-4-3 15,7-1-2-15,1-1 1 16,7-4 2-16,1 1 1 15,10-5 2-15,3-4-1 16,4-5-1-16,0 0-2 0,-3-3-2 16,-2 4 1-16,-9 3-41 15,-4 3-45-15,-7 4 52 16</inkml:trace>
  <inkml:trace contextRef="#ctx0" brushRef="#br0" timeOffset="-202974.14">26481 14255 1006 0,'-26'8'433'0,"22"-6"-162"15,4-2-74-15,3-3-42 16,-3 2-5-16,0 0-68 16,19-5-25-16,37-3-31 15,-28 7-8-15,2 1-9 16,-4 1-14-16,-4-1-135 15,-5-1-148-15,-2-3 177 16</inkml:trace>
  <inkml:trace contextRef="#ctx0" brushRef="#br0" timeOffset="-202604.9">26896 14081 1213 0,'0'4'490'16,"-4"8"-288"-16,-4 3-55 15,5 9-21-15,-6 1-27 0,7-1-41 16,2-4-14-16,9-3-15 16,1-4-7-16,2-8-9 15,-2-2-4-15,0-4-2 16,-1-7-1-16,-1-6-1 15,-2-3-1-15,0-6 0 16,1 1-1-16,-5-2 2 16,-2 1 0-16,-7 4 1 15,-1 3 2-15,-7 7 0 16,2 0 0-16,3 9-4 16,-8 1-4-16,6 12-29 15,1 2-21-15,5 3-90 16,12 3-82-16,1-4 140 15</inkml:trace>
  <inkml:trace contextRef="#ctx0" brushRef="#br0" timeOffset="-202426.1">27130 14165 1162 0,'0'6'517'16,"3"2"-202"-16,5-1-71 15,-5 2-47-15,-2 2-46 0,-1-6-88 32,0-3-25-32,0 0-84 0,-1-2-63 0,0 0-228 15,1 0 209-15</inkml:trace>
  <inkml:trace contextRef="#ctx0" brushRef="#br0" timeOffset="-202182.95">27327 13964 1061 0,'0'5'550'15,"-2"2"-163"-15,-6 4-165 16,-7 5-28-16,0 2-80 16,3 5-30-16,8 1-36 15,5 0-8-15,9-6-16 0,6-4-8 16,3-3-7-16,3-2-3 15,0-4-3-15,-9 0-2 16,8-2-25-16,-5 1-33 16,-3-3-102-16,5-1-74 15,-5-2 141-15</inkml:trace>
  <inkml:trace contextRef="#ctx0" brushRef="#br0" timeOffset="-201993.83">27422 14027 1084 0,'-2'6'551'16,"-3"8"-200"-16,0 7-127 15,2 7-39-15,-5 8-94 16,1 2-33-16,5 1-35 16,-1-1-8-16,3-8-57 15,7-3-51-15,-7-8-23 16,9 0 52-16</inkml:trace>
  <inkml:trace contextRef="#ctx0" brushRef="#br0" timeOffset="-196068.22">19620 12503 515 0,'-43'17'320'15,"30"-15"53"-15,-1-2-88 16,4-1-6-16,2 1-14 0,3-2-62 15,6 3-35-15,7 1-56 16,7-2-19-16,11 5-28 16,6-3-11-16,10 2-22 15,4-1-10-15,11-1-11 16,0-2-2-16,-4-3-3 16,-27 2-2-1,2 0 1-15,5 0-3 0,-7-2-37 16,-11 1-32-16,-18 1-105 15,-9 1-63-15,-4 4-146 16,-13-1-162-16,-8 4 357 16</inkml:trace>
  <inkml:trace contextRef="#ctx0" brushRef="#br0" timeOffset="-195502.63">19609 12579 449 0,'-21'0'300'15,"5"-1"85"-15,5-2-110 16,-1-3-5-16,1 2-14 15,6-2-54-15,-1 2-29 16,6 0-45-16,-3-4-18 16,5 7-35-16,-2 0-14 15,0-2-15-15,0 3-5 16,0 0-6-16,0 0-2 16,3 11-11-16,0 1-6 0,10 26-5 15,-13-28-2-15,0-4-3 16,0 3 1-16,-2-6-1 15,2 2-1-15,2-1-1 16,-2-4 0-16,0 0-1 16,0 0 1-16,17 1 1 15,26 34-1-15,-21-26 0 16,2 2 0-16,3 4-2 16,0 3 2-16,0 0-2 15,-2 1 1-15,-9 0-1 16,-3 0 1-16,-11 2 2 15,-5 1 3-15,-9 1 3 16,-7-1 0-16,-4 0-2 16,0 2 0-16,0-2-3 15,1-2 0-15,5-4-2 0,1-5-2 16,7 0-1 0,6-3-2-16,7-2 1 0,6 2 0 15,15-4 3-15,7-3 2 16,13-1 1-16,4-2 2 15,-2-2 0-15,0 4 4 16,-13-1 6-16,-7 2 1 16,-5 3-1-16,-10-1-3 15,4 3-21-15,-8 1-44 0,-4-1-110 16,-4-1-72-16,-3 9 131 16</inkml:trace>
  <inkml:trace contextRef="#ctx0" brushRef="#br0" timeOffset="-193449.17">19301 13404 600 0,'0'0'346'0,"0"0"-84"16,0 0-21-16,0 0-9 16,0-1-49-16,0-1-25 15,0 1-40-15,0 0-17 16,0 0-26-16,0 1-12 16,0 0-22-16,0 0-9 15,-1 0-13-15,0 1-4 16,-1 11-7-16,0 3-1 0,-2 21-2 15,4-22 1-15,6-3 3 16,1 1 2-16,3 0 4 16,1-3 0-16,0-3 0 15,-2-1-3-15,3-3-4 16,0-4-1-16,1-5-4 16,0-5 0-16,-3-8-1 15,2 4-1-15,1-5 0 16,-2 2 1-16,-4 4 1 15,-2 0 0-15,-6 6 2 16,-4 4 0-16,1 5 13 16,1 1 7-16,-1 6 14 15,4 3 7-15,3 6-2 16,-1 1-4-16,6 1-5 16,-5-1-3-16,6 0-5 0,-1-1-1 15,-3-2-6-15,4 0-5 16,-6-5-7-16,8-1-3 15,-3-5-9-15,0-1-34 16,-1-3-113-16,-5 0-70 16,10-2 124-16</inkml:trace>
  <inkml:trace contextRef="#ctx0" brushRef="#br0" timeOffset="-193075.69">19682 13374 1288 0,'-15'29'556'15,"15"-28"-296"-15,0 2-34 16,0 0-53-16,0-3-46 15,0 0-65-15,0 0-20 16,0 0-79-16,0 0-87 16,0 0 81-16</inkml:trace>
  <inkml:trace contextRef="#ctx0" brushRef="#br0" timeOffset="-192878.8">19666 13461 1165 0,'-9'43'539'16,"6"-37"-210"-16,4-6-133 16,0 0 0-16,-1-1-76 15,0 1-44-15,0 0-57 16,0 0-44-16,0 0-150 16,0 0 123-16</inkml:trace>
  <inkml:trace contextRef="#ctx0" brushRef="#br0" timeOffset="-184146.39">19960 13403 699 0,'-1'-2'417'0,"0"1"-178"15,0 0-130-15,0 0 60 16,0 1-10-16,0 0-29 15,0 0-17-15,-1 0-21 16,-1 14-10-16,0 6-14 16,3 27-5-16,3-26-13 15,5-1-8-15,1-2-13 16,-3-5-6-16,4-2-10 16,1-3-3-16,2-7-5 15,-4-3-1-15,2-7-2 16,-1-1-2-16,-3-6 1 15,2-2-1-15,-3 0 0 16,0-1 1-16,-3 2 0 16,2 4 1-16,-4 3 10 15,-1 3 3-15,-2 7 6 0,0 6 2 16,0 2 4-16,0 5-1 16,0 3 1-16,1 0 0 15,1 2-8-15,3-2-2 16,3 1-8-16,0-4 1 15,1-3-36-15,1-3-32 0,-1-2-98 16,1-3 126-16,1-1-88 16,-1-1-69-16</inkml:trace>
  <inkml:trace contextRef="#ctx0" brushRef="#br0" timeOffset="-183586.79">20167 13463 946 0,'12'-22'513'0,"-11"30"-239"16,4 0-147-16,1 3 61 15,2 0-14-15,0 5-20 16,1 3-24-16,1-2-40 15,2-1-13-15,-2-1-21 16,2 0-9-16,0-4-17 16,0 0-7-16,-1-6-10 15,-1-3-2-15,-1-3-5 16,-3-5-1-16,1-4-1 0,-2-2-2 16,0-6-24-16,-1 0-25 15,0-2-64-15,0-1-58 16,-4 0 125-1,0 3-94-15,-2 1-62 0</inkml:trace>
  <inkml:trace contextRef="#ctx0" brushRef="#br0" timeOffset="-183264.97">20427 13391 958 0,'53'-25'532'0,"-61"28"-251"15,1 0-158-15,1-1 67 16,0 4-48-16,-1 2-19 16,3 4-19-16,-4 3-44 15,5 4-11-15,0 4-15 16,2 1-5-16,1 3-5 15,4-1-3-15,3-2-5 16,2-2-2-16,7-3-4 16,-2-5-12-16,6-5-54 15,-2-4-38-15,3-5 74 0,-2-4-52 16,-3-4-39-16</inkml:trace>
  <inkml:trace contextRef="#ctx0" brushRef="#br0" timeOffset="-183098.41">20528 13561 953 0,'-59'-23'508'0,"59"24"-245"15,6 4-147-15,3-4 49 16,0 1-33-16,3-2-11 16,3 0-40-16,-1 0-117 15,0 0-149-15,3 0 157 16,-1 0-101-16,-9-3-86 31</inkml:trace>
  <inkml:trace contextRef="#ctx0" brushRef="#br0" timeOffset="-182851.82">20579 13452 1248 0,'-22'-63'570'0,"27"67"-343"0,7-2-143 16,8-2 35-16,1 0-25 15,5 1-12-15,1 0-19 16,2 0-28-16,1 2-8 16,-3-1-28-16,-3-2-31 15,-6 0-100-15,-6 0 111 16,-9-5-78-16,-4 0-60 15</inkml:trace>
  <inkml:trace contextRef="#ctx0" brushRef="#br0" timeOffset="-182652.23">20741 13380 892 0,'-86'18'553'15,"85"0"-245"-15,1 1-178 16,1 3 92-16,3 5-76 15,-1 1-23-15,3 3-44 16,-1-1-16-16,0-2-18 16,1-3-11-16,1-4-36 15,-3-6-28-15,-1-6-103 16,0-5 111-16,-1-5-79 16,-2-3-60-16</inkml:trace>
  <inkml:trace contextRef="#ctx0" brushRef="#br0" timeOffset="-182454.01">20692 13612 922 0,'8'-90'537'15,"3"86"-250"-15,2 4-168 16,4 0 67-16,0 0-38 16,2 2-41-16,0 0-28 0,-2 1-93 15,-3-2-59-15,-5 6 63 16,-4 1-49-16,-11 2-43 15</inkml:trace>
  <inkml:trace contextRef="#ctx0" brushRef="#br0" timeOffset="-182303.8">20768 13595 833 0,'-69'57'563'15,"77"-56"-215"-15,4 0-195 16,1-1 98-16,5-1-89 15,-1 0-17-15,1 0-56 16,-2-1-24-16,-1 2-81 16,0 0-47-16,-9 0 53 15,-4 3-44-15,-4 0-38 16</inkml:trace>
  <inkml:trace contextRef="#ctx0" brushRef="#br0" timeOffset="-179614.53">21327 12638 503 0,'59'-13'353'0,"-58"9"-116"15,1 1-118-15,0-3 69 16,-2 5-17-16,0 0-30 16,0 0-16-16,0 0-25 15,0 0-10-15,1-7-20 16,-1 0-5-16,0 1-11 16,-1-2-7-16,-1 3-9 15,-1 2-4-15,-4 2-7 16,-9-3-2-16,-29-23-5 15,28 28-2-15,2 0-3 16,0 1-2-16,2 0-1 16,1 3-2-16,5 4-1 15,3 3-1-15,3 6 2 0,1 2 0 16,2 11 4-16,1 2 1 16,5 11 4-16,0 4 2 15,5 4 1-15,-1 1 0 16,4 3-2-16,-3-1 0 15,4-3-3-15,-3 0-2 16,-1-8-2-16,-3-2-1 16,-5-7-2-16,0-4-2 15,-6-7-4-15,-2-3-10 16,-3-10-27-16,-1-3-25 0,-7-8-78 16,0-5 106-16,-4-7-81 15,-1-1-51-15</inkml:trace>
  <inkml:trace contextRef="#ctx0" brushRef="#br0" timeOffset="-179420.52">21063 12912 1180 0,'0'0'596'16,"6"3"-307"-16,12-3-169 15,2-1 57-15,7 0-57 16,5 1-3-16,2 0-40 15,3 1-16-15,-2-1-30 16,0 0-6-16,-4 0-48 16,-1 0-30-16,-5 4-84 0,0-2 110 15,-5 0-82-15,-1 0-60 16</inkml:trace>
  <inkml:trace contextRef="#ctx0" brushRef="#br0" timeOffset="-178321.18">21637 13061 840 0,'0'-31'478'0,"0"28"-212"16,0 1-141-16,0-1 62 16,0 1-8-16,0 1-36 15,0 0-17-15,-2 0-33 16,2 0-14-16,0 1-20 16,0 0-7-16,0 2-13 15,3 14-6-15,9 30-9 16,-5-25-1-16,3 1 3 15,1 0 2-15,2-1 1 16,-1-2 1-16,1-4 1 16,-2-2 0-16,1-5 0 0,0-3-2 15,2-5-5-15,-3-5-3 16,0-8-3-16,1-5-4 16,-1-5-4-16,1-2-3 15,-3-6-14-15,1 2-14 16,-3 1-33-16,-1 3-21 15,-1 7-59-15,-2 0-36 16,1 9 111-16,0 3-95 16,2 8-40-16</inkml:trace>
  <inkml:trace contextRef="#ctx0" brushRef="#br0" timeOffset="-177598.74">22037 13097 846 0,'-10'-3'499'0,"3"1"-210"15,-25-4-150-15,30 18 81 16,2 1-33-16,4 7-20 15,-2 0-20-15,6 3-39 16,1-1-15-16,2-2-24 16,1-2-13-16,2-8-18 15,1-5-10-15,-2-6-13 16,2-4-5-16,-2-8-5 16,-1-3-2-16,-2-3-1 15,-1-2-1-15,-3-1 0 0,0 1 0 16,-2 6 1-16,0 2-1 15,-3 5 1-15,1 6 1 16,-1 7 8-16,0 6 4 16,-1 9 7-16,1 2 2 15,1 2 3-15,1 1 1 16,4 0 0-16,-1-2 0 16,3-4-11-16,0-6-26 0,2-7-77 15,-1-4 34-15,0-6 32 16,-4-2-49-16,-3-3-32 15</inkml:trace>
  <inkml:trace contextRef="#ctx0" brushRef="#br0" timeOffset="-173789.55">22578 12762 1031 0,'-1'0'550'0,"-4"1"-269"16,3-1-160-16,1 0 65 0,0 0-54 15,0 0-5-15,1 0-35 16,13 8-20-16,16 2-26 15,30 1-8-15,-25-11-14 16,-1-1-6-16,-2-2-22 16,-1 2-26-16,-8 1-100 15,-7 0 108-15,-9 2-70 16,-6 0-55-16</inkml:trace>
  <inkml:trace contextRef="#ctx0" brushRef="#br0" timeOffset="-173554.45">22643 12902 1145 0,'1'8'573'0,"5"-4"-299"0,3-3-156 16,5-1 48-16,4 0-27 15,2 0-23-15,0 0-25 16,3 0-37-16,-1 0-8 15,1 0-73-15,-2 0-48 16,-1-1 63-16,-2-3-43 16,-9-5-38-16</inkml:trace>
  <inkml:trace contextRef="#ctx0" brushRef="#br0" timeOffset="-173043.08">23093 12789 802 0,'60'-25'566'0,"-67"32"-230"15,1 6-201-15,-1 2 142 16,3 6-157-16,2 3-6 16,2 5-23-16,2-2-13 15,8 1-23-15,3 0-6 16,7-6-8-16,3-3-4 15,4-9-8-15,0-4-6 0,3-8-9 16,-3-7-3-16,-2-9-4 16,-4-2 0-16,-8-9-2 15,-3-3 0-15,-10-2-1 16,-6-1 1-16,-10 1 0 16,-1 4 0-16,-11 3-2 15,1 4-1-15,-1 8-9 16,-1 6-8-16,4 9-25 15,4 5-18-15,6 8-55 16,4 3-238-16,8 2 277 16,1-2-152-16,5-3-103 15</inkml:trace>
  <inkml:trace contextRef="#ctx0" brushRef="#br0" timeOffset="-158099.86">3231 13139 709 0,'-1'-6'372'16,"0"1"-108"-16,0 0-53 0,1 4-3 16,0 0-33-16,0 0-17 15,0 1-33-15,7 4-11 16,1 21-21-16,27 35-12 16,-30-26-21-16,-3-1-11 15,0-7-20-15,-1-1-8 0,-1-10-11 16,-1-3-1-16,-1-8-5 15,1-4-1-15,1-12-3 16,0-5-1-16,3-10-5 16,1-4 0-16,6-6-2 15,2 2 1-15,6 4 4 16,0 3 2-16,5 14 1 16,-2 5 0-16,1 9 2 15,-4 7 1-15,-5 12 11 16,-6 6 7-16,-6 7 11 15,-1 3 4-15,-1-1 1 16,5-4-3-16,1-4-9 16,4-6-5-16,-6-10-10 15,2-2-3-15,-4-8-5 16,1-5-1-16,3-11-4 16,-1-2-5-16,2-9-7 0,0 0-1 15,3 3 4-15,1 2 4 16,0 5 8-16,3 2 0 15,-1 7 3-15,-1 3-1 16,-3 6 3-16,-1 9 4 16,-3 7 7-16,-1 2 4 15,-1 5 8-15,2-1 0 16,0-1-3-16,0-3-2 16,3-5-11-16,-3-6-5 15,3-9-31-15,1-3-42 0,-1-10-109 16,4 0-71-16,1-6-208 15,1 1 280-15</inkml:trace>
  <inkml:trace contextRef="#ctx0" brushRef="#br0" timeOffset="-157524.39">3734 13114 931 0,'1'6'511'16,"1"4"-121"-16,1 11-132 15,-1 4-35-15,4 3-56 16,-1 1-24-16,4-5-40 15,1-2-18-15,3-6-38 16,1 0-14-16,5-9-20 16,2-1-4-16,-2-11-4 15,-2-3-2-15,-6-8-3 16,-7-3-2-16,-4-1-7 0,-3-1-1 16,-5-3 2-16,-3 1 1 15,-4-1 7-15,2 2 1 16,-1 8 2-16,2 3 0 15,1 8 3-15,-3 0-1 16,5 8 2-16,-1 5 1 16,4 2-2-16,4 2 0 15,8-2-5-15,2-3-1 0,8-6-1 16,3-2-2-16,8-2 1 16,-1-3-1-16,7-1-1 15,-5 3-1-15,-6 0 0 16,3 2 1-16,-10 5 2 15,3 3 1-15,-2 9 1 16,-10 2 2-16,0 3 2 16,-1 1 1-16,-5-3 4 15,0-2 3-15,0-4 7 16,-2-4 3-16,-3-4 4 16,4-3 1-16,2-4-4 15,-2 0-4-15,1 0-7 16,-1 0-5-16,0-9-5 15,-1-11-1-15,5-30-1 16,2 24-2-16,0 1-11 16,5 0-19-16,-1 6-55 0,6 4-42 15,-1 6-115-15,-3 4-69 16,2 7 196-16</inkml:trace>
  <inkml:trace contextRef="#ctx0" brushRef="#br0" timeOffset="-157215.96">4221 13294 1032 0,'10'8'453'0,"3"-5"-218"16,1-2-11-16,1-3-60 16,0-5-43-16,1-7-77 15,1-4-17-15,-5-9-18 16,-3-2-3-16,-5 2-2 15,-6 1 1-15,-11 8 4 16,-3 4 3-16,-4 8 12 16,0 6 16-16,2 13 30 15,0 5 13-15,8 12 9 16,3 3-9-16,9 2-8 16,5-1-4-16,6-6-11 15,3-3-8-15,4-7-23 16,2-5-12-16,4-8-22 15,0-2-40-15,5-6-85 0,0-9 83 16</inkml:trace>
  <inkml:trace contextRef="#ctx0" brushRef="#br0" timeOffset="-156616.97">4971 13372 888 0,'5'14'492'0,"0"-13"22"16,2-4-382-16,5-3 1 16,-2-10-38-16,5-6-27 0,-5-6-44 15,3-2-9-15,1-3-7 16,-7-1 4-16,-2 5 22 15,-5 0 14-15,-14 11 30 16,-5 5 6-16,-3 6-6 16,0 7-6-16,4 9-15 15,8 4-8-15,0 11-15 16,5 3-9-16,4 7-15 16,4 8 0-16,8 4 4 15,4 4 6-15,7 1 11 16,-9-21 4-1,1 1 3-15,18 21-1 0,1 4-6 16,-6-9-3-16,-7-14-3 16,-8-5 0-16,-7-9 1 15,-5-4 1-15,-10-6-4 16,-6-2-3-16,-7-6-5 0,-7-3-22 16,1-9-85-16,5-3-56 15,3-11-143-15,6-4-80 16,14-7 236-16</inkml:trace>
  <inkml:trace contextRef="#ctx0" brushRef="#br0" timeOffset="-156259.37">5143 13339 1122 0,'11'0'512'15,"3"-2"-244"-15,6-7-88 16,3-1-14-16,0-5-67 15,0-4-31-15,0 1-46 16,-4-3-9-16,-3-2-7 16,-8 2 0-16,-8 5 4 15,-4 3 3-15,-10 6 4 16,-4 5 12-16,-1 3 28 16,-2 7 13-16,3 9 21 15,5 2-2-15,4 6-13 16,5 1-7-16,4 4-10 15,3 0-3-15,5-2-14 16,2-3-7-16,4-8-19 0,1-6-7 16,3-7-6-16,1-7-31 15,-1-9-88-15,3-4-75 16,2-9-250-16,-1-5-173 16,0-2 384-16</inkml:trace>
  <inkml:trace contextRef="#ctx0" brushRef="#br0" timeOffset="-155945.04">5440 13185 766 0,'5'3'467'0,"-3"8"-17"16,3 3-62-16,-5 7-94 16,3 1-37-16,-3 1-74 15,1 0-37-15,3-2-62 16,-7-8-26-16,5-6-33 16,-2 0-10-16,0-7-10 15,4 0-3-15,-4-1-39 16,0 0-24-16,3-16-48 15,8-34-16-15,-1 21 16 16,1 1 19-16,-4 4 51 16,3 1 18-16,-2 10 24 15,-5 7 15-15,4 8 32 16,1 9 16-16,0 7 35 16,3 4 2-16,-2 4-11 15,-3-2-12-15,4-2-32 16,-1-1-16-16,-1-8-19 0,0-2-36 15,0-9-114-15,1-5-28 16,5-10 80-16</inkml:trace>
  <inkml:trace contextRef="#ctx0" brushRef="#br0" timeOffset="-155651.72">5747 13290 1188 0,'10'0'560'15,"0"-2"-273"-15,3-7-98 16,-1-2-41-16,2-8-76 16,-1-4-23-16,-6-4-21 15,-3-3-5-15,-8 4-11 16,-6 3-1-16,-5 12 3 16,-4 6 5-16,1 9 11 15,1 9 6-15,5 10 6 16,6 6-2-16,6 3 2 15,3 2 4-15,8-2 4 16,2-4-1-16,3-7-12 16,2-2-9-16,3-9-16 15,-1-5-3-15,3-10-60 16,-2-7-62-16,-2-11-190 16,-3-5 185-16</inkml:trace>
  <inkml:trace contextRef="#ctx0" brushRef="#br0" timeOffset="-155424.22">5987 13199 1112 0,'-1'21'530'16,"2"5"-142"-16,-2 0-98 15,2 2-37-15,2-4-35 16,-1-6-83-16,4-3-37 0,-6-11-50 16,0-3-15-16,-4-6-19 15,2-6-5-15,2-6-7 16,-1-5-2-16,0-2-3 15,6 1 0-15,-1-1-4 16,6 2-14-16,5 0-51 16,-2-1-32-16,6 4-85 15,-2-2-62-15,5 7 162 16</inkml:trace>
  <inkml:trace contextRef="#ctx0" brushRef="#br0" timeOffset="-154995.21">6376 13224 875 0,'1'-1'509'0,"-5"-4"-69"15,-4-6-171-15,-5-5-29 16,-3-3-95-16,-2-4-44 16,-3 1-64-16,0 3-11 15,-1 8-6-15,4 3-1 16,1 13 3-16,4 7 4 15,4 11 7-15,3 6 2 16,5 1 6-16,1 1 3 16,4-9-2-16,2-6-3 0,2-9-14 15,2-5-11-15,2-6-12 16,3-2-2-16,6-9-6 16,1-5-2-16,3-1 1 15,-1 0 1-15,-4 8 5 16,-1 6 0-16,-8 13 3 15,1 7 4-15,2 11 13 16,-3 2 5-16,3 2 3 16,-4-2-5-16,0-7-9 15,2-3-5-15,-3-10-55 16,-3-5-54-16,2-12-142 16,-2-9 143-16</inkml:trace>
  <inkml:trace contextRef="#ctx0" brushRef="#br0" timeOffset="-154827.3">6539 12922 1341 0,'-7'36'608'16,"9"-1"-225"-16,7 4-110 16,-9 10-72-16,0 4-46 15,3 0-90-15,2-4-30 16,0-12-21-16,2-8-5 0,4-12-67 15,-3-6-53-15,2-12-144 16,1-10-103-16,4-12 223 16</inkml:trace>
  <inkml:trace contextRef="#ctx0" brushRef="#br0" timeOffset="-154633.22">6665 12905 1465 0,'0'20'623'0,"3"14"-342"16,0 8-52-16,3 2-79 31,-3-23-37-31,0 1-56 0,13 69-16 0,4-2-20 16,5-7-11-16,-5-57-44 16,1-8-44-16,-1-21-151 15,-3-10-134-15,-5-18 224 16</inkml:trace>
  <inkml:trace contextRef="#ctx0" brushRef="#br0" timeOffset="-154177.5">6882 13169 1446 0,'-6'22'607'16,"-1"3"-329"-16,4 3-28 16,2-4-54-16,1-2-40 0,8-9-77 15,1-2-28-15,4-7-36 16,0-5-8-16,2-7-8 15,2-6-20-15,-2-8-41 16,0-5-14-16,-2-4-16 16,-3 2 16-16,-5 7 41 15,-4 8 16-15,1 13 23 16,-2 6 7-16,-3 15 19 16,8 6 14-16,-1 13 27 15,3 4 8-15,12 3-4 16,-6 4-7-16,5 2-18 15,4 0-4-15,-5 0-6 16,-2-4-2-16,-4-6-7 16,-6-6-5-16,-7-12-5 15,-5-9-3-15,-9-10-4 16,-5-3-2-16,-3-7-4 0,-1-3-4 16,-2-8-4-16,-1-2-3 15,9-5-9-15,3 1-5 16,16 2-11-16,10 2-6 15,6 0-52-15,3-1-43 16,6 4-62-16,4 1-456 16,9 1 458-16</inkml:trace>
  <inkml:trace contextRef="#ctx0" brushRef="#br0" timeOffset="-152950.43">7616 13428 972 0,'-1'6'479'16,"2"-2"-107"-16,0-1-162 15,-1-3 19-15,-1 0-40 16,0 3-44-16,-8 15-83 15,-22 28-23-15,13-29-44 16,4 0-49-16,2-10-238 16,12-3 199-16</inkml:trace>
  <inkml:trace contextRef="#ctx0" brushRef="#br0" timeOffset="-151818.86">8461 12843 1079 0,'-4'0'480'0,"3"0"-223"16,8 2-31-16,1 0-50 15,4 2-30-15,9 1-52 16,3 0-16-16,15-1-29 16,1 0-15-16,9 0-20 15,2-2-3-15,-2-2-3 16,-1-1-2-16,-5 0-1 15,-6-2-1-15,-13 3 0 16,-7-2-4-16,-15 0-91 16,-4 0-90-16,-14 0 111 15</inkml:trace>
  <inkml:trace contextRef="#ctx0" brushRef="#br0" timeOffset="-151341.86">8501 12869 1234 0,'-17'15'540'0,"8"-9"-239"15,2-3-68-15,7 2-55 16,0-2-40-16,9 0-69 16,6 3-22-16,2-2-8 15,6 3-1-15,4 2-3 16,0 0-3-16,5 6-5 15,1 0-4-15,0 1-7 16,1 2-3-16,-5 3-3 16,-2 0-2-16,-8 2-2 15,-5 0-1-15,-7 2 2 16,-6-1 1-16,-11 4 4 16,-4 0 1-16,-12-2-1 15,-2-2-2-15,1-8-2 16,2-1-2-16,5-4-2 15,3-3 1-15,5-1-1 16,3-2 0-16,8-1-3 0,2 0-1 16,13 0 0-16,7 1 0 15,16-1 0-15,7-1 2 16,7-3 0-16,1-2 0 16,-11-2-1-16,-1 3 1 15,-14-2 0-15,-7 0 7 16,-8 1-108-16,-7-3-53 15,-4-3 91-15</inkml:trace>
  <inkml:trace contextRef="#ctx0" brushRef="#br0" timeOffset="-150500.06">8240 13754 436 0,'-1'0'303'0,"0"0"38"15,0-1-42-15,0 0-51 16,0 0-21-16,0 0-41 16,0 0-17-16,0-1-34 15,-1 1-18-15,1 1-31 16,0 0-15-16,-6 20-20 16,-1 34-8-16,13-27-10 15,3-4-5-15,3-3-8 16,2-3-1-16,2-6-6 15,2-5-1-15,-1-5-5 16,1-3-2-16,-2-9-4 16,0 0-1-16,0-13-4 15,-3-2-1-15,0 5 3 0,-4-1 1 16,0 11 2-16,-1 3 2 16,-7 5 1-16,-6 3 0 15,6 6-1-15,0 5 2 16,-1 4 2-16,4 2 3 15,-3 2 9-15,3-4 2 16,6 2 0-16,-2 0-1 16,0-6-9-16,2 3-3 15,-5-6 2-15,2-4-25 16,-2-3-128-16,-1-2-65 16,11-15 111-16</inkml:trace>
  <inkml:trace contextRef="#ctx0" brushRef="#br0" timeOffset="-150335.53">8567 13741 981 0,'-14'5'554'0,"11"-4"9"15,5 2-278-15,-2 1-149 16,0-4-14-16,0 0-74 15,0 0-35-15,0 0-124 16,0 0-84-16,0 0 115 16</inkml:trace>
  <inkml:trace contextRef="#ctx0" brushRef="#br0" timeOffset="-150176.2">8586 13820 1131 0,'-6'51'505'16,"6"-48"-233"-16,1 1-24 15,3-2-48-15,-4-2-46 16,0 0-75-16,0-1-25 0,0 0-89 16,0 0 398-16,9-4-285 15</inkml:trace>
  <inkml:trace contextRef="#ctx0" brushRef="#br0" timeOffset="-149619.4">8745 13722 824 0,'0'0'525'0,"1"6"45"15,2 16-319-15,6 30-18 16,-7-19-66-16,-1-2-35 16,5-4-59-16,-1-3-19 15,4-11-26-15,0-2-8 16,4-10-12-16,0-2-3 15,5-6-5-15,1-3-5 0,-3-7-13 16,-1 2-1-16,-4-5 1 16,-1 3 5-16,-2 3 13 15,-4 1 2-15,-3 9 5 16,-3 2 4-16,1 5 9 16,1-3 4-16,-1 0 17 15,1 18 7-15,5 30 2 16,0-31-1-16,-3 0-18 15,0-6-10-15,3 0-14 16,-1-11 1 0,-3 0-66-16,1 1-59 0,-2-2-176 15,1 0 173-15</inkml:trace>
  <inkml:trace contextRef="#ctx0" brushRef="#br0" timeOffset="-149412.71">9030 13736 975 0,'-15'11'537'16,"14"5"-49"-16,6 5-155 15,2 8-93-15,3 0-38 16,6 5-78-16,-7-6-29 0,6-5-36 16,1-2-15-1,3-9-20-15,-1-3-6 0,-1-9-6 16,-2-3-2-16,-4-11-4 15,-1 0-2-15,-4-10-4 16,-1-4-15-16,-2-3-56 16,2-1-46-16,-2 5-120 15,-1 5-75-15,0 11 195 16</inkml:trace>
  <inkml:trace contextRef="#ctx0" brushRef="#br0" timeOffset="-149130.25">9299 13716 1242 0,'55'-22'525'16,"-53"20"-256"-16,-4 1-52 15,-7 5-35-15,-2 6-35 16,-8 8-66-16,2 5-13 15,-1 10-8-15,4 1-3 16,7 1-13-16,3-2-10 16,9-3-19-16,7-2-5 0,6-5-6 15,5-4-3-15,4-13 1 16,-2-5-14-16,2-11-92 16,-4 0-88-16,-6-9 115 15</inkml:trace>
  <inkml:trace contextRef="#ctx0" brushRef="#br0" timeOffset="-148740.34">9332 13862 1011 0,'-4'5'467'0,"4"-2"-162"16,5 3-47-16,5-4-43 16,3 4-39-16,7-4-86 15,-2-3-33-15,4-2-42 16,3-1-3-16,-4-3-73 15,0-4-86-15,7-5 95 0</inkml:trace>
  <inkml:trace contextRef="#ctx0" brushRef="#br0" timeOffset="-148712.89">9488 13698 1639 0,'3'7'614'16,"3"-1"-474"-16,-1-1-37 0,17-4-39 16,2-1-21-16,7-1-24 15,4-1-6-15,-12 0-3 16,-2-1-38-16,-10 1-133 16,-4 1-123-16,-6-1 162 15</inkml:trace>
  <inkml:trace contextRef="#ctx0" brushRef="#br0" timeOffset="-148566.27">9611 13689 975 0,'-49'9'494'0,"49"5"-102"16,0 6-83-16,3 9-55 16,-1 3-45-16,1 3-87 15,0-1-31-15,3-2-41 16,2-3-13-16,-1-9-21 0,1 0-8 15,-4-11-76-15,-1-3-67 16,0-6-25-16,3-4 69 16</inkml:trace>
  <inkml:trace contextRef="#ctx0" brushRef="#br0" timeOffset="-148389.97">9605 13851 1123 0,'11'5'514'0,"4"-3"-233"15,2-1-49-15,2-1-92 16,1 0-46-16,-3 0-62 16,0 0-8-16,-6 1-97 15,-5 0-78-15,-9 4 95 16</inkml:trace>
  <inkml:trace contextRef="#ctx0" brushRef="#br0" timeOffset="-148246.72">9571 13972 1045 0,'-9'9'476'0,"10"-7"-178"16,6-1-63-16,5-1-47 16,0-1-12-16,3-4-51 15,1 3-28-15,3-1-45 16,-2-4-18-16,-3 7-19 16,-3 0-15-16,-5 5-98 15,-1 1 72-15</inkml:trace>
  <inkml:trace contextRef="#ctx0" brushRef="#br0" timeOffset="-146913.95">10321 12874 636 0,'52'15'412'0,"-52"-22"-13"16,0-2-126-16,0-2-9 16,-11-1-53-16,-3 0-32 0,-7 0-51 15,-2 2-21-15,-1 5-34 16,-1 4-11-16,2 7-23 15,-1 4-10-15,4 11-14 16,4 6-4-16,7 13-2 16,6 6 2-16,9 10 11 15,3 8 7-15,5 7 13 16,2 2 5-16,0-3-1 16,4-4-4-16,-3-18-11 15,-1-5-8-15,-7-9-9 16,-4-7-3-16,-5-6-1 15,-5-5-14-15,-3-9-61 16,-4-10-41-16,-5-12-87 16,2-3-44-16,-3-13-84 15,1 1-74-15,-4-10 254 16</inkml:trace>
  <inkml:trace contextRef="#ctx0" brushRef="#br0" timeOffset="-146773.22">10087 13250 460 0,'-12'-28'340'15,"4"7"87"-15,-1 1-72 16,12 12-62-16,5 3-30 15,12 3-78-15,6 2-27 16,3 1-53-16,7 0-26 16,6 0-38-16,1-2-15 15,5 0-35-15,-1 0-75 0,-6 1 58 16</inkml:trace>
  <inkml:trace contextRef="#ctx0" brushRef="#br0" timeOffset="-146446.36">10564 13219 936 0,'-17'8'535'0,"-9"21"42"16,33-17-316-16,-5 8-102 15,4 3-2-15,4 5-54 16,-2-3-22-16,6-1-20 16,0 0-1-16,-2-9-12 0,-1-4-4 15,-2-6-9-15,-2-4-7 16,-2-2-4-16,3-4-5 16,-1-10-7-16,3-7-4 15,1-7-8-15,0-4-14 16,2-2-89-16,0 5-55 15,1 7-160-15,-3 5 186 16</inkml:trace>
  <inkml:trace contextRef="#ctx0" brushRef="#br0" timeOffset="-145987.41">10813 13257 1009 0,'7'3'546'0,"17"25"-52"0,-31-15-181 15,4 10-83-15,-5 2-29 16,6 6-75-16,4 0-30 16,8-9-38-16,2 1-15 15,3-14-20-15,2-4-6 16,-5-6-10-16,5-5-2 16,1-3-5-16,-5-9-6 15,-1-2-19-15,-5 2-3 16,1 2 2-16,0-15 7 0,1 5 18 15,-2 7 3-15,-6 17 3 16,1 4 3-16,-1 11 13 16,-2 8 6-16,0 8 10 15,2-1 7-15,1 1-6 16,-2-6-1-16,11-7-13 16,-6-1-10-16,7-9-38 15,5-3-50-15,-4-7-93 16,3-9-455-16,7-10 429 15</inkml:trace>
  <inkml:trace contextRef="#ctx0" brushRef="#br0" timeOffset="-145704.85">11263 13080 1278 0,'3'-9'548'0,"3"11"-242"16,5 3-89-16,7 2-31 15,5 2-27-15,3-9-72 16,1 0-28-16,-1-3-38 15,-3-4 0-15,-3 5-86 16,3 1-83-16,-4-2 96 16</inkml:trace>
  <inkml:trace contextRef="#ctx0" brushRef="#br0" timeOffset="-145469.33">11331 13228 1458 0,'-2'8'607'0,"9"-1"-365"16,0-1-3-16,9-1-66 16,3-2-43-16,3-3-63 15,2-1-20-15,-8-4-29 0,1 2-6 16,-6 3-40-16,-2-1-68 16,5 2-593-16,6 0 484 15</inkml:trace>
  <inkml:trace contextRef="#ctx0" brushRef="#br0" timeOffset="-143711.8">11964 12777 666 0,'-1'-1'341'16,"0"0"-76"-16,0 0-25 15,0 0-21-15,0 1-25 16,-2 5-36-16,1 24-12 15,7 50-18-15,-1-26-10 16,0 5-34-16,-1 3-19 16,-2 0-31-16,2-6-11 0,2-10-6 15,-3-7-2-15,3-11 1 16,-3-6 0-16,-3-11-1 16,1-6-1-16,-8-5-4 15,8-4-2-15,0-8-6 16,0-4-2-16,5-10-2 15,1-5-2-15,3-2 1 16,-1 0 1-16,4 9 2 16,-5 2 1-16,7 9 0 15,5 3 0-15,2 5 1 16,4 6 0-16,1 4 1 16,-3 3 3-16,-2 8 6 15,0-3 5-15,-5 7 18 16,-6 2 7-16,-6 3 14 15,-4 2 6-15,-8-1 4 0,-4-2 2 16,-3-3-7-16,-3-1-5 16,-3-3-12-16,1-2-6 15,-3-7-9-15,-1-2-6 16,-2-7-11-16,3-1-3 16,3-4-9-16,2 0-16 15,8 1-54-15,3-1-32 16,7 2-86-16,8 1-48 0,8 0 49 15,9-2 87-15</inkml:trace>
  <inkml:trace contextRef="#ctx0" brushRef="#br0" timeOffset="-143199.89">12363 13247 1137 0,'0'0'510'16,"1"0"-210"-16,-1 0-42 15,5 3-29-15,-4-3-36 16,0 6-56-16,7 11-10 16,25 35-21-16,-25-20-12 0,3 0-21 15,-6-12-12 1,-2-10-16-16,1 0-7 15,10 25-12-15,2-4-2 0,0-10-4 16,-6-12-1-16,1-3-3 16,-2-7-3-16,-1-8-5 15,3-3-1-15,2-18-6 16,4-2-2-16,5-9-21 16,-1-2-42-16,-1 4-82 15,-3 4-49-15,-3 14-333 16,-4 7 352-16</inkml:trace>
  <inkml:trace contextRef="#ctx0" brushRef="#br0" timeOffset="-138551.99">11099 177 401 0,'-2'-1'220'0,"1"0"-28"15,-1 0-44-15,1 0-44 16,-1 0-25-16,1 0-50 16,0 0-43-16,0 0-115 15,0 0-120-15,0 1 152 16</inkml:trace>
  <inkml:trace contextRef="#ctx0" brushRef="#br0" timeOffset="-137602">11246 119 374 0,'10'-46'261'15,"-14"44"17"-15,4-7-61 16,0 4 1-16,0-6-11 16,1 2-18-16,1 10-55 15,-1 9-25-15,-1-7-39 16,0-6-13-16,0 2-39 15,0 1-69-15,0-1 33 0</inkml:trace>
  <inkml:trace contextRef="#ctx1" brushRef="#br0">4083 0 0</inkml:trace>
  <inkml:trace contextRef="#ctx1" brushRef="#br0" timeOffset="1871.84">7717 14534 0</inkml:trace>
  <inkml:trace contextRef="#ctx0" brushRef="#br1" timeOffset="-117902.53">27677 15290 563 0,'-9'30'360'0,"5"-24"-20"16,-4 0-86-16,2 0-15 0,-3 2-66 15,1-5-35-15,3 3-46 16,-2-4-12-16,5-2-20 15,2 3-13-15,0-3-20 16,0-1-9-16,0 0-9 16,0 0-2-16,0 0-3 15,1-4 1-15,6-15 1 16,14-30 2-16,-10 23 5 16,1 0 4-16,1-4 5 15,-2-1-1-15,1-2-4 16,0-1-4-16,1-1-6 15,1-3-2-15,4-1-2 16,0 3-1-16,-4 2-1 16,4 2 1-16,-6 9 0 15,4 2 1-15,-5 2-1 16,-6 2 1-16,-1 3-1 16,-1-2 1-16,1 2-2 15,7 1-1-15,-3-4 0 0,-2-2-1 16,3 3-1-16,-3-1 1 15,5 2 1-15,-1 1 0 16,4 0 1-16,-5 0 2 16,-2 2-1-16,-10-1 0 15,3 2 2-15,0 3-1 16,-3 3 0-16,4 2 0 16,-5 3-1-16,2 1 0 0,2 0-2 15,-1 0-2-15,-1 0-2 16,1 0-1-16,0 0-1 15,1 0 0-15,-1 0 1 16,0 0 0-16,0 0-37 16,0 0-51-16,0 0-162 15,0 1-145-15,0 6 244 16</inkml:trace>
  <inkml:trace contextRef="#ctx0" brushRef="#br1" timeOffset="-117462.77">27818 14614 866 0,'-12'4'360'16,"4"-4"-201"-16,4 1 1 15,1-2-26-15,2-5-35 16,1 5-51-16,0 0-9 15,0-1-3-15,5-12 0 16,-1 0-3-16,37-28-2 16,-22 27 2-16,-3 1 1 15,-5-1 9-15,0 2 7 0,-5 3 4 16,-3 3 0-16,10 8-5 16,-2 3-6-16,0 5-2 15,2 1 3-15,-11-2-4 16,5 1-4-16,1-2-10 15,3 0-4-15,3 1-3 16,0 1 0-16,0 0-2 16,-3-1-2-16,-1 3 1 15,-1 0 2-15,-6 5 4 16,1-3 2-16,-2-2-4 16,-2 0-3-16,0-9-9 15,-3-1-19-15,2-1-69 16,1-1-45-16,0 0-142 15,0 0-99-15,0-1 234 16</inkml:trace>
  <inkml:trace contextRef="#ctx0" brushRef="#br1" timeOffset="-116522.58">28030 15141 661 0,'-43'-15'336'0,"36"12"-88"15,-4-3-7-15,10 5-35 16,-7 0-24-16,7 4-42 16,-3 6-15-16,-1 4-20 15,8 4-11-15,-1 6-17 16,2 4-4-16,-3 6-14 15,0 3-6-15,-1 3-14 16,1 1-7-16,4-3-9 16,0-3-2-16,-2-10-4 15,-4-3 0-15,0-8-5 16,-3-4-2-16,7-6 0 16,-3-3-2-16,1-8-3 15,-1-2-2-15,-4-5-4 0,4-6-2 16,0-2-2-16,2 1 1 15,5 3 1-15,6 7 0 16,6 4 1-16,1 3 1 16,2 3 1-16,-2 2 0 0,-3 6 2 15,-1 4 1-15,-8 3 7 16,0 3 3-16,-5 2 5 16,-4 2 1-16,-3 0-2 15,-2 0-2-15,-4-2 3 16,-1-3 3-16,-5-7-2 15,-4-2 0-15,-6-5-7 16,1-3-2-16,-3-3-6 16,7-2-4-16,13 0-27 15,0 2-27-15,13-3-72 16,6 1-61-16,7-2-188 16,7 0 236-16</inkml:trace>
  <inkml:trace contextRef="#ctx0" brushRef="#br1" timeOffset="-115798.86">28226 15512 643 0,'0'-2'399'16,"2"-2"48"-16,-1-1-144 15,-1 4-56-15,0 0-24 0,0 0-68 16,0 0-30-16,0 1-43 16,7 15-9-16,18 39-15 15,-17-29-8-15,3-3-11 16,4-1-7-16,-2-8-11 16,0-3-1-16,1-6-4 15,-3-3-2-15,2-3-3 16,2-3-2-16,-5-8-2 15,5-4-2-15,-5-5-2 16,0-3-2-16,3-2-49 16,-5 2-39-16,0 3-119 15,3 5-84-15,-3 10 181 16</inkml:trace>
  <inkml:trace contextRef="#ctx0" brushRef="#br0" timeOffset="-53878.22">8100 14359 694 0,'-46'30'312'0,"37"-30"-120"16,1 0-17-16,0-2 6 15,0-3-5-15,2 1-25 16,0 3-20-16,4 1-48 15,1 3-21-15,1-3-29 0,0 0-5 16,0 0-2-16,26-1 2 16,38-3 0-16,-27 4-1 15,8-1-5-15,2-1-1 16,16-2-1-16,3-6-1 16,10 5-2-16,3 1-3 15,-2 1-2-15,6 7-2 16,16 0-2-16,1 1 1 15,14 0 1-15,2-5 0 0,10-5 2 16,5-2-4-16,7-2-1 16,7 2 0-16,7 1-1 15,-47 0 1 1,1 2-1-16,87-4 0 0,23-4 2 16,-27-3 1-16,-28-1 2 15,1-2 0-15,-1-1-2 16,-3 0-1-16,-2 1 1 15,-7 2 1-15,-1 5 7 16,-10 2 4-16,-5 6 5 16,-4 2 1-16,-5 1 0 15,-3 0 0-15,-15 1-2 16,-8-1 0-16,-20-2-3 16,-2 1-3-16,-13-2-7 15,-6 1-2-15,-9-1-2 16,-8 0 0-16,-17 2-1 15,-1 1-1-15,-12 0 1 0,-5 2-3 16,-5-1 3-16,-5 0 0 16,4-1-64-16,0 0-60 15,-3 0-210-15,-19 4 200 16</inkml:trace>
  <inkml:trace contextRef="#ctx0" brushRef="#br0" timeOffset="-46903.4">3774 16210 558 0,'0'0'334'0,"0"1"77"15,-2-2-182-15,2 1-25 16,0 0-13-16,0 0-64 16,0 0-29-16,0 0-16 15,2 10 6-15,6 15 2 16,9 33-3-16,-8-12-11 16,-1 3-9-16,-1 11-17 15,1 1-9-15,5-9-17 16,1-1-6-16,-4-18-6 15,1-3-1-15,-5-9 3 16,-4-8-1-16,0 1 1 0,-2-7 0 16,-4-2-1-16,0-1 0 15,-2-8-3-15,-2 0-4 16,3-9-4-16,0 1-2 16,5-8-3-16,4-1-1 15,3-1 1-15,3-4-1 16,10 7 0-16,-3 4 0 15,1 5 1-15,3 6 1 16,2 4 3-16,-6 3 1 0,8 7 8 16,-3 1 3-16,-10 1 5 15,5 3 6-15,-14 2 12 16,-4 1 5-16,-3 3 8 16,-7 2-3-16,-6-6-10 15,10 0-6-15,-5-6-10 16,1-2-4-16,8-2-6 15,-13-7-4-15,3 2-8 16,1-2-11-16,-2-3-34 16,10 3-29-16,-1 0-77 15,5-1-44-15,0 1-149 16,0 0 213-16</inkml:trace>
  <inkml:trace contextRef="#ctx0" brushRef="#br0" timeOffset="-46551.4">4221 16590 1383 0,'-2'12'558'0,"2"-2"-308"15,1 1-101-15,2 4 8 16,5 5-27-16,0 0-36 0,7 8-38 15,1 1-2-15,3 2-2 16,0-4 0-16,4 1-11 16,-2-7-4-16,2-5 0 15,-5-5-2-15,-4-9-1 16,2-4-1-16,-6-12-7 16,3-3-3-16,-4-10-8 15,3-3-3-15,-1-4-6 16,-1 2-1-16,1 3-5 15,-6 5-18-15,5 11-72 16,-2-2-50-16,-4 5 163 16,4 2-59-16</inkml:trace>
  <inkml:trace contextRef="#ctx0" brushRef="#br0" timeOffset="-45751.76">4919 16476 1280 0,'0'0'514'0,"-4"-1"-323"15,3 0-8-15,1 1-27 0,0 0-30 16,0-1-53-16,17 0-5 16,31-3-21-16,-22 3-12 15,3 1-16-15,0 0-7 16,6 0-4-16,-8-1-21 16,-2 0-89-16,-2 0-78 15,-9 1-266-15,-5 4 278 0</inkml:trace>
  <inkml:trace contextRef="#ctx0" brushRef="#br0" timeOffset="-45534.86">5009 16617 1080 0,'-9'5'487'0,"4"-2"-215"16,5 1-20-16,10-4-42 15,-3 1-39-15,10 0-56 16,0-3-14-16,3-1-29 15,3 2-12-15,-2 0-21 16,-2-1-9-16,-4 0-12 16,-3-2-6-16,-3 3-40 15,-3 3-56-15,0 0-173 16,1 4 162-16</inkml:trace>
  <inkml:trace contextRef="#ctx0" brushRef="#br0" timeOffset="-44620.22">5922 16042 1199 0,'-40'-6'512'0,"26"6"-253"0,-1 0-19 15,8 0-28-15,0 0-31 16,4 0-70-16,5 0-30 16,-2 0-36-16,8 0-16 15,20 3-16-15,52 6-3 16,-28-9-5-16,7 0-1 15,-1-3 0-15,3-1-1 0,-6 2 1 16,0-2 0-16,-9 0-1 16,-4 1 1-16,-17 2-15 15,-7-1-34-15,-19 2-111 16,-12 1-85-16,-10 1-476 16,-5 2 470-16</inkml:trace>
  <inkml:trace contextRef="#ctx0" brushRef="#br0" timeOffset="-44172.27">5891 16043 1150 0,'0'5'486'0,"-1"-5"-216"16,1 1-65-16,0-1-10 15,0-1-28-15,8 0-66 0,11-1-19 16,30-2-21-16,-37 6-10 15,5 8-19-15,2 2-6 16,3 7-11-16,7 0-2 16,-2 1-2-16,0 3-1 15,-2-5-2-15,-2 0 0 16,-4 1-2-16,-2-4-1 16,-7 8-2-16,-6-2 0 15,-7 2 1-15,-6 5 0 0,-8-1 1 16,-2 4-3-1,-3-3-2-15,-3-1-1 0,4-6 1 16,1-4 1-16,4-9 2 16,4 1 0-16,2-3-2 15,2-2-1-15,15 0 0 16,6-1-1-16,15-3 1 16,10 0 3-16,5-3 2 15,6-2 3-15,3 1 13 16,1 0 7-16,-3 1 8 15,-2 2-1-15,-17-1-11 16,-4 0-7-16,-13 2-34 16,-10 0-47-16,6 2-132 15,-12 0-61-15,-1 1 146 16</inkml:trace>
  <inkml:trace contextRef="#ctx0" brushRef="#br0" timeOffset="-43397.48">5590 16904 659 0,'-5'-10'390'0,"4"1"-95"15,-2 0-18-15,4 3-22 16,0 3-63-16,0 1-28 16,-1 2-40-16,0 0-15 0,0 5-25 15,2 18-15-15,6 33-28 16,-5-27-10-16,10-3-12 16,2-3-3-16,-2-8-6 15,3-4-2-15,-2-7-4 16,3-2-2-16,-2-8 1 15,-2-3-2-15,0-6-1 16,-2-4-1-16,-3-2 0 16,0-3 1-16,-2 2 2 15,-2 3 2-15,-2 6 0 16,-1 4 1-16,0 7 2 16,0 2 3-16,0 5 12 15,-1-5 7-15,0 0 11 16,1 19 1-16,6 28-8 15,-3-29-7-15,1-1-10 16,1-4-6-16,-2-4-10 0,1-5-37 16,-1-4-101-16,2-2-14 15,-4-11 73-15</inkml:trace>
  <inkml:trace contextRef="#ctx0" brushRef="#br0" timeOffset="-43253.11">5995 16877 1535 0,'-9'-5'609'0,"6"5"-334"16,1 0-117-16,2 1-35 16,0-1-24-16,0 0-113 15,0 0-83-15,0 0 61 16</inkml:trace>
  <inkml:trace contextRef="#ctx0" brushRef="#br0" timeOffset="-43085.74">6014 16958 1386 0,'-3'40'559'0,"1"-39"-335"16,7 1-42-16,-1-2-46 0,-4 0-43 15,0 0-140-15,0-1-101 16,6-1 97-16</inkml:trace>
  <inkml:trace contextRef="#ctx0" brushRef="#br0" timeOffset="-42668.35">6223 16836 1369 0,'-2'10'601'16,"-1"6"-278"-16,1 7-175 15,-1 4-8-15,1-2-54 16,2-2-25-16,4-6-30 16,2-5-5-16,3-3-10 15,1-3-5-15,2-7-6 16,0-4-4-16,2-7-2 15,-1-3-3-15,0-5 1 16,1 0 2-16,-2 1 2 16,0 1 2-16,-5 7 2 15,1 6 0-15,-1 6 5 0,-4 8 6 16,2 5 19-16,0 4 9 16,-4 4 6-16,2-1-2 15,6-1-17-15,0-6-10 16,2-3-11-16,-3-3-19 15,-5-8-82-15,2-4-56 16,-2-8-274-16,7-6 267 16</inkml:trace>
  <inkml:trace contextRef="#ctx0" brushRef="#br0" timeOffset="-42421.09">6526 16796 1487 0,'4'9'602'0,"6"9"-344"16,-1 4-44-16,-7 4-24 16,7 3-41-16,-3-2-73 15,5-2-24-15,3-6-20 16,-4-4-8-16,2-8-11 16,-1-4-3-16,-2-6-3 15,0-4 0-15,-3-3 1 16,0-1-1-16,-1-4-2 15,-1-1-2-15,0-1-24 16,-1-3-37-16,2 0-76 16,0 0-45-16,2 1-142 0,0 1 200 15</inkml:trace>
  <inkml:trace contextRef="#ctx0" brushRef="#br0" timeOffset="-42147.92">6921 16695 1402 0,'0'0'607'0,"-9"0"-312"16,-5 1-59-16,-2 11-69 15,-2 0-43-15,-2 8-60 16,1 1-17-16,4 4-20 15,5 5-7-15,9 1-11 16,4 2-5-16,8-4-4 16,5-4-5-16,6-10-2 15,3-4 0-15,6-8-64 16,-4-4-46-16,4-8 47 16,-3-4 10-16</inkml:trace>
  <inkml:trace contextRef="#ctx0" brushRef="#br0" timeOffset="-41982.12">6892 16854 874 0,'5'1'531'15,"-1"6"84"-15,3-2-309 16,-1 0-108-16,1 1-22 16,-4-3-90-16,5-1-39 15,3-2-30-15,-1-3-33 0,1-1-133 16,0-1-91-16,5 4 133 15</inkml:trace>
  <inkml:trace contextRef="#ctx0" brushRef="#br0" timeOffset="-41743.99">6976 16686 1628 0,'0'6'620'0,"0"-6"-429"16,8 1-58-16,8-1-35 15,-5-4-28-15,17 1-51 16,1 1-9-16,7-1-3 16,8 0-2-16,-10 1 1 0,-5 2-11 15,-8-3-80-15,-10-1-73 16,-11 3 94-16</inkml:trace>
  <inkml:trace contextRef="#ctx0" brushRef="#br0" timeOffset="-41550.02">7030 16711 825 0,'-5'18'495'0,"10"6"45"15,2 2-199-15,5 9-83 16,-5 2-44-16,-1 2-101 15,2-3-37-15,-6-7-42 16,8-2-8-16,-6-12-63 16,-2-4-58-16,0-8-144 15,-5-6-138-15,9-9 235 16</inkml:trace>
  <inkml:trace contextRef="#ctx0" brushRef="#br0" timeOffset="-41376.87">7087 16903 1403 0,'-22'-23'623'16,"32"28"-316"-16,6 0-141 15,0-4-21-15,4-1-74 16,-1-2-27-16,-1-3-37 0,0 4-34 16,-8 0-118-16,-3 1-72 15,-12 6-263-15,-9 0 295 16</inkml:trace>
  <inkml:trace contextRef="#ctx0" brushRef="#br0" timeOffset="-41211.95">7059 16961 551 0,'-15'13'427'16,"9"1"78"-16,10 1-134 15,5-4-108-15,5 3-32 16,5 0-41-16,1-2-30 0,4-1-69 16,3-2-30-16,0-5-39 15,-3-4-2-15,-5-2-63 16,-4-6 118-16,-12-11-68 15</inkml:trace>
  <inkml:trace contextRef="#ctx0" brushRef="#br0" timeOffset="-40074.1">8073 16040 1128 0,'-5'-13'481'15,"-4"-3"-246"-15,-30-30-3 0,30 27-30 16,3-1-31-16,-4 2-57 16,1 2-19-16,-8 5-26 15,-3 5-13-15,0 4-17 16,0 3-7-16,5 4-11 15,7 7-4-15,0 13-7 16,6 8-3-16,2 15-2 16,0 8 0-16,15 12 3 15,-1 6-1-15,8 10 0 16,3-1 0-16,-7-4-2 16,3-8 0-16,-5-21 0 15,-2-8 0-15,-6-14 0 16,-1-9 1-16,-6-9-34 15,0-2-35-15,-7-15-122 16,-5-5-85-16,0-14 164 16</inkml:trace>
  <inkml:trace contextRef="#ctx0" brushRef="#br0" timeOffset="-39911.23">7717 16228 1282 0,'0'0'544'16,"8"0"-231"-16,4 3-95 15,10-2-30-15,5-1-23 16,10 2-73-16,7-1-27 16,-1 1-31-16,-16-2-9 15,-13 0-36-15,0 1-56 16,41 2-160-16,-3 0 147 0</inkml:trace>
  <inkml:trace contextRef="#ctx0" brushRef="#br0" timeOffset="-39578.28">8230 16246 1564 0,'3'11'617'0,"1"4"-377"15,3 5-69-15,-1 5-25 16,2 0-32-16,3 1-50 15,2-5-11-15,3-1-5 16,3-2-5-16,1-9-11 0,-1-1-5 16,1-8-10-16,0-2-3 15,-3-9-5-15,-1-4-1 16,-7-7-1-16,0-4-3 16,-4-1-9-16,1 0-32 15,-3 7-83-15,1-1-65 16,-4 7-559-16,-2 3 510 0</inkml:trace>
  <inkml:trace contextRef="#ctx0" brushRef="#br0" timeOffset="-39185.33">8560 16234 1121 0,'0'1'541'15,"0"-1"-186"-15,1 4-151 16,-1-4-11-16,0 0-45 16,1 15-23-16,5 8-34 15,10 28-10-15,-2-30-22 16,-1-1-11-16,1-7-19 16,0-3-7-16,0-7-12 15,-2-4-4-15,1-9-7 0,-1-3-9 16,-3-5-20-16,1-3-3 15,-1-2 3-15,-2 4 8 16,-1 1 21-16,-2 8 5 16,-2 8 8-16,1 2 6 15,-1 12 14-15,1 1 9 16,5 10 21-16,-1 3 3 0,5 2 2 16,2 1-8-1,0-4-23-15,2-2-11 0,1-11-12 16,-2-5-16-16,-3-9-122 15,-3-7 149-15,-9-8-53 16</inkml:trace>
  <inkml:trace contextRef="#ctx0" brushRef="#br0" timeOffset="-38671.55">9391 16149 1238 0,'-2'2'610'0,"3"1"-213"15,2-1-159-15,-3-2-21 16,0 0-74-16,1 0-37 15,17 1-47-15,28 1-21 0,-24 0-25 16,1-2-2-16,1 0-71 16,-2-4-53-16,-5-1-145 15,-3 4-145-15,-4 1 258 16</inkml:trace>
  <inkml:trace contextRef="#ctx0" brushRef="#br0" timeOffset="-38464.01">9446 16268 1103 0,'7'0'516'0,"0"0"-142"16,-5-3-101-16,11 0-26 15,-3 0-41-15,6 1-94 16,5 1-33-16,-4 1-44 16,-1-1-13-16,1 2-42 15,-7 0-52-15,-2 1 33 16,3 5 3-16</inkml:trace>
  <inkml:trace contextRef="#ctx0" brushRef="#br0" timeOffset="-34370.92">10149 15923 1039 0,'-36'-35'541'0,"31"31"-270"16,5 2-150-16,10 2 56 0,5 2-11 15,11-1-21-15,4 0-19 16,11-1-36-16,4-1-6 15,5-2-18-15,-22 0-10 32,-13 1-14-32,0 1-6 0,39-8-23 0,-2 1-21 15,-10 0-54-15,-6 0-40 16,-14 4-152-16,-10-1 197 16,-12 6-148-16,-17 7-95 15</inkml:trace>
  <inkml:trace contextRef="#ctx0" brushRef="#br0" timeOffset="-33903.78">10194 15908 1152 0,'0'-8'575'0,"5"3"-300"16,4 2-155-16,5 1 53 15,4 1-15-15,5 3-23 16,4 2-21-16,4 3-33 15,-1 3-13-15,-1 3-21 16,-1 0-8-16,-2 6-15 16,-4 1-5-16,-6 4-7 15,-2 1-3-15,-9 2-4 16,-1 3-1-16,-1 1 0 16,-6-2 0-16,-4 0 1 0,-2-3 1 15,-4-4 0-15,-2-1 0 16,0-3 1-16,0-4 2 15,2-2 4-15,4 3 1 16,8-2 1-16,4-2 1 0,11-3 0 16,2-1 0-16,13-5 1 15,2 2 0-15,3-3 0 16,5-4-1-16,-5-1-1 16,-2 2 0-16,-3 0-23 15,-4-1-27-15,-11 3-23 16,-4 0 48-16,-6 6-48 15,-6 3-32-15</inkml:trace>
  <inkml:trace contextRef="#ctx0" brushRef="#br0" timeOffset="-33167.68">9884 16779 798 0,'-8'-7'502'0,"3"2"-193"16,-4 4-159-16,2 2 79 15,4 2-51-15,0 5-6 16,4 4-38-16,1 5-23 16,6 2-35-16,0 2-11 15,6 0-22-15,0 1-8 0,0-6-15 16,4-2-6-16,-3-7-11 15,0-6-9-15,-4-7-27 16,3-8-10-16,-2-5-6 16,-1-3 0-16,3-4 0 15,-7-1 2-15,0 3 4 16,0 2 10-16,0 7 38 16,-2 5 15-16,0 9 16 15,-1 2 5-15,0 10 7 16,0 2 2-16,2 4 2 15,0 1-3-15,-1 1-11 16,3-3-16-16,0 0-54 16,-1-4-39-16,4-5 59 15,0-1-47-15,1-7-39 16</inkml:trace>
  <inkml:trace contextRef="#ctx0" brushRef="#br0" timeOffset="-32994.38">10252 16717 1236 0,'3'4'663'15,"-2"2"-353"-15,1 0-200 0,-1-3 85 16,0 2-96-16,3-1-119 16,-4-4 50-16,0 0-67 15,0 0-51-15</inkml:trace>
  <inkml:trace contextRef="#ctx0" brushRef="#br0" timeOffset="-32833.65">10266 16818 1266 0,'18'29'619'0,"-11"-27"-362"15,-3 3-168-15,2-3 20 16,-1 0-44-16,0 1-20 15,-2 1-24-15,-2-4-47 16</inkml:trace>
  <inkml:trace contextRef="#ctx0" brushRef="#br0" timeOffset="-32466.14">10457 16717 1348 0,'0'13'670'16,"-3"0"-377"-16,3 3-186 16,-1 1 72-16,3 0-72 0,2-1-28 15,-2 0-15-15,3-4-38 16,5-2-11-16,1-6-12 16,0-2-6-16,2-6-9 15,1-3-2-15,-3-5 2 16,1-4-1-16,-3 0 3 15,-1 0 0-15,-1 3 5 16,-1 2 7-16,-3 6 14 16,-1 1 5-16,1 7 10 15,-1 6 4-15,0 3 5 16,1 3 0-16,1 1-2 16,0 0-4-16,1-1-12 15,1-2-22-15,0-4-59 16,3-4-42-16,0-5 76 15,0-2-60-15,1-8-44 0</inkml:trace>
  <inkml:trace contextRef="#ctx0" brushRef="#br0" timeOffset="-32218.79">10757 16665 1255 0,'7'21'681'0,"0"1"-349"0,-3-2-207 15,3 1 88-15,-1-3-85 16,4 1-13-16,2-3-49 16,-1-4-19-16,2-5-19 15,1-3-5-15,1-4-8 16,0-4-4-16,-4-5-10 16,1-3-11-16,-4-3-32 15,1-2-25-15,-1-1-168 16,-1-5 189-16,-4-1-124 15,-2 3-91-15</inkml:trace>
  <inkml:trace contextRef="#ctx0" brushRef="#br0" timeOffset="-31927.3">11147 16611 1079 0,'-10'5'668'0,"-3"4"-313"16,-2 2-227-16,-1-2 144 15,-2 7-174-15,0 3-11 16,6 2-30-16,4 6-17 16,4 1-23-16,4 0-6 0,8-3-4 15,4-1-2-15,7-6-13 16,2-1-22-16,0-9-67 15,1-3 64-15,0-5 12 16,-4 0-41-16,-5-4-21 16</inkml:trace>
  <inkml:trace contextRef="#ctx0" brushRef="#br0" timeOffset="-31795.5">11088 16779 1209 0,'-10'-1'650'15,"5"1"-336"-15,6 0-201 16,3 0 77-16,-4 0-84 16,0 0-29-16,4 0-112 15,10-1 43-15,2 0-48 16,26-5-42-16</inkml:trace>
  <inkml:trace contextRef="#ctx0" brushRef="#br0" timeOffset="-31545.12">11234 16608 1425 0,'9'8'674'0,"3"-1"-399"16,1-4-178-16,6-2 48 16,3-1-37-16,2 0-26 15,-2 0-29-15,2 0-73 16,-3 0-33-16,-5-2-93 15,-3 1-76-15,-10 1 161 16,-4-4-127-16,-9-1-81 16</inkml:trace>
  <inkml:trace contextRef="#ctx0" brushRef="#br0" timeOffset="-31400.28">11305 16599 685 0,'-3'9'515'0,"2"7"-180"16,1 3-185-16,0 2 111 15,2 1-64-15,3 6-49 16,1 1-26-16,0-3-52 0,2 2-15 16,-3-5-30-16,-1-2-24 15,-2-6-75-15,-2-1-38 16,-4-6 83-16,-5-2-72 16,-2-4-52-16</inkml:trace>
  <inkml:trace contextRef="#ctx0" brushRef="#br0" timeOffset="-31218.8">11289 16764 817 0,'19'-5'622'15,"1"4"-245"-15,1 0-235 16,0 1 167-16,0-2-197 16,0 3-35-16,-2 2-103 15,-5-1-64-15,-4 4 73 16,-3 4-70-16,-12 3-56 15</inkml:trace>
  <inkml:trace contextRef="#ctx0" brushRef="#br0" timeOffset="-31089.04">11326 16897 1035 0,'-4'5'573'0,"6"-2"-265"16,2 0-172-16,-4-3 64 15,0 0-29-15,8 0-45 16,8 0-20-16,27 3-73 0,-27-3-39 15,-2-2 8-15,0 2-21 16,-10-1-28-16</inkml:trace>
  <inkml:trace contextRef="#ctx0" brushRef="#br0" timeOffset="-29832.36">11890 16097 590 0,'-1'-1'348'0,"-1"0"-125"16,1 0-97-16,0 0 57 16,0 0 0-16,0 0 7 15,0-1-7-15,1 1-26 16,0 1-8-16,0 0-21 16,10 21-12-16,17 37-21 15,-15-27-10-15,-1 2-23 16,3 0-9-16,-3-7-17 15,3-4-7-15,-2-7-11 0,1-5-4 16,-2-8-8-16,2-2-6 16,-1-10-12-16,-1-5-6 15,1-5-1-15,-2-1-2 16,0-1-1-16,-2 2-1 16,0 3 3-16,-3 3 6 15,1 10 14-15,-1 4 6 16,2 8 12-16,0 6 4 0,3-1 10 15,1 4 4-15,3 1 9 16,0-2 2-16,3-4-1 16,0-3-2-16,0-5-8 15,1-4-2-15,-3-3-7 16,-1-5-4-16,1-7-8 16,-4-2-3-16,-1-8-4 15,0-1-8-15,-2-3-28 16,-4-2-16-16,-3 5-43 15,2 2-33-15,-6 5 82 16,-1 7-69-16,-6 8-36 16</inkml:trace>
  <inkml:trace contextRef="#ctx0" brushRef="#br0" timeOffset="-29042.26">12522 16320 686 0,'-32'-13'549'0,"26"13"-178"15,6 9-201-15,-1 4 141 16,1 5-132-16,2 1-12 0,3 3-40 16,-2 0-24-16,7-1-37 15,1-3-11-15,0-8-20 16,3-3-9-16,1-9-19 15,1-7-9-15,-3-7-13 16,1-3-2-16,-5-3-1 16,-2-1 0-16,0 2 1 15,-3 3 2-15,-3 5 11 16,1 5 7-16,-2 8 16 16,-2 5 3-16,2 9 9 15,0 2 2-15,0 4 5 16,2-1-1-16,0 1-3 15,0-1-2-15,2-4-32 16,1-4-28-16,1-6-82 16,2-5 93-16,0-3-73 15,0-2-53-15</inkml:trace>
  <inkml:trace contextRef="#ctx0" brushRef="#br0" timeOffset="-28552.9">12711 16391 1181 0,'68'-51'653'0,"-58"64"-313"16,-1 3-194-16,2 2 86 15,0 3-58-15,2-1-29 16,1-3-22-16,-2-3-54 16,2 0-15-16,-1-7-19 15,-1-2-5-15,0-5-11 16,1-3-4-16,-2-6-6 15,0-3 0-15,0-5-3 16,-2-1-2-16,0-3-2 16,-2 1-2-16,-5 0-2 15,0 12-1 1,-1-1-2-16,-1-2-1 0,1 2 0 16,-1 6 1-16,-1 3 2 15,-3 2 0-15,3-2 2 16,0 0 0-16,1 0 1 0,-1 0 1 15,0 0 2-15,0 0 1 16,1 0 1-16,0 0 1 16,0 0 0-16,0 0 0 15,0 0 0-15,0 0 0 16,0 0-1-16,0 0-1 16,0 0-2-16,0 0 0 15,0 0 0-15,-1 0-2 16,1 0-1-16,0 0-8 0,0 0-22 15,0 0-16-15,0 0-34 16,0 0-258-16,0 4 276 16,-1 1-145-16,-2-1-103 15</inkml:trace>
  <inkml:trace contextRef="#ctx0" brushRef="#br0" timeOffset="-27543.4">13300 16049 586 0,'45'-75'416'16,"-41"66"-132"-16,-4 0-137 15,0 1 81-15,-3 4-51 16,-3 3-10-16,1 5-29 15,-4 8-17-15,0 11-30 0,-2 6-11 16,0 8-16-16,3 6-4 16,2 5-8-16,3 2-5 15,4 3-8-15,5-1-2 16,3-7-5-16,3-1-5 16,4-8-8-16,-1-4-3 15,0-7-6-15,0-4-11 16,-4-9-36-16,-2-5-34 15,-3-7 57-15,-7-2-38 0,-9-4-31 16</inkml:trace>
  <inkml:trace contextRef="#ctx0" brushRef="#br0" timeOffset="-26855.6">13683 16127 1030 0,'0'-1'570'0,"0"-1"-270"15,0 1-171-15,0 0 66 16,-1 0-39-16,0 0-33 16,-1 1-24-16,-6 1-41 15,1 21-16-15,-21 33-18 16,29-27-5-16,9 3-5 0,4 1-2 16,8-5-2-16,5-3-2 15,6-9 0-15,2-4 1 16,0-11-1-16,0-5 1 15,-4-13 0-15,-4-3 0 16,-9-7-1-16,-7-2 2 16,-9-3 0-16,-5 1 0 15,-11 5-1-15,-6 0-1 16,-5 10-2-16,-2 3-2 0,0 7-20 16,1 6-20-16,1 5-57 15,3 4-49-15,7 1 104 16,3-2-78-16,7-3-53 15</inkml:trace>
  <inkml:trace contextRef="#ctx0" brushRef="#br0" timeOffset="-26565.11">13801 15923 1089 0,'10'-4'630'0,"-1"9"-290"16,-5 9-193-16,-6 18 97 0,-1 6-59 15,-2 11-52-15,0 6-11 16,0 10-48-16,-2 2-17 16,0-2-20-16,4 1-8 15,1-7-11-15,1-5-4 16,1-10-28-16,1-7-21 15,1-14-47-15,1-8-32 16,3-13-216-16,0-8 257 0,0-9-180 16,-1-4-114-16</inkml:trace>
  <inkml:trace contextRef="#ctx0" brushRef="#br0" timeOffset="-26282.34">14157 16035 1328 0,'-15'12'640'15,"0"3"-361"-15,-1 9-176 16,2 4 61-16,4 5-75 0,4 6-5 15,2 1-29-15,5 1-17 16,7-5-24-16,3-2-16 16,6-8-49-16,3-3-32 15,4-11-132-15,-1-6 170 16,0-7-122-16,-3-9-84 16</inkml:trace>
  <inkml:trace contextRef="#ctx0" brushRef="#br0" timeOffset="-17446.29">14323 16205 541 0,'-2'-1'483'15,"1"0"-133"-15,0 0-182 16,0 0 139-16,0 0-113 16,1 0-10-16,0 0-31 15,0 1-18-15,2 0-31 16,10 7-8-16,1 2-19 0,9 15-11 15,0 0-19 1,-8-2-9-16,2-2-12 0,-3-1-5 16,1-5-8-16,-4-4-3 15,2-6-2-15,-1-5-1 16,-3-10-1-16,0-5 0 16,1-6-3-16,-1-6 0 15,0-2-4-15,0-3-17 0,0 1-33 16,-1 3-24-16,-1 6-67 15,-3 4-55-15,3 11 136 16,0 4-109-16,2 5-57 16</inkml:trace>
  <inkml:trace contextRef="#ctx0" brushRef="#br0" timeOffset="-17043.76">14617 16023 829 0,'19'-89'586'15,"-17"87"-235"-15,3 2-199 16,10 11 170-16,-1 2-151 16,4 5-49-16,1 8 0 0,0 4-21 15,-2 3-13-15,-6 2-15 16,-2 1-6-16,-8 2-11 16,-1-1-7-16,-8-1-11 15,0-3-4-15,-5-6-10 16,0-3-14-16,2-5-44 15,3-4-27-15,1-7-58 16,3-3-32-16,4-8 102 16,3-4-93-16,4-5-51 15</inkml:trace>
  <inkml:trace contextRef="#ctx0" brushRef="#br0" timeOffset="-16741.76">14988 16177 1414 0,'-59'22'677'16,"59"-12"-386"-16,4-5-179 16,5-1 58-16,0-1-46 0,5-1-19 15,-1-1-19-15,3-1-39 16,-1-3-12-16,0 1-14 16,0 2-34-16,-4-3-63 15,-1 1 67-15,3-1-46 16,-1-4-38-16</inkml:trace>
  <inkml:trace contextRef="#ctx0" brushRef="#br0" timeOffset="-16094.14">15366 16124 1242 0,'0'0'618'0,"-1"0"-340"16,0 0-170-16,-1 0 60 15,-12 5-33-15,2 0-24 16,-26 28-22-16,30-14-30 16,4 0-8-16,6 7-8 15,5 1-4-15,7-2-8 16,2-1-5-16,4-5-6 16,1-2-2-16,6-5-4 0,0-4-3 15,0-9-3-15,-1-6-3 16,-3-6 0-16,-1-2-1 15,-3-5 1-15,-6-2 0 16,-9-2 0-16,-3 0 0 16,-6 1 3-16,-4 2-1 15,-7 5 0-15,-2 1 0 16,-1 5-7-16,0 3-15 16,1 6-45-16,2 3-36 0,1 3-139 15,3 1 182 1,8 0-134-16,-2-5-89 0</inkml:trace>
  <inkml:trace contextRef="#ctx0" brushRef="#br0" timeOffset="-15774.35">15510 15948 1168 0,'-9'1'674'16,"-2"6"-309"-16,6 13-210 15,-1 5 94-15,0 9-82 16,-2 5-13-16,1 8-48 0,3 2-23 16,1 6-30-1,1 0-10-15,-1-4-13 0,-3-1-4 16,3-9-10-16,3-2-3 15,0-12-4-15,-2-5-17 16,2-10-49-16,0-6-28 16,5-8 182-16,6-4-104 15,5-7 11-15,-3-3 40 0</inkml:trace>
  <inkml:trace contextRef="#ctx0" brushRef="#br0" timeOffset="-15352.35">15714 16106 1276 0,'32'-32'640'31,"-17"17"-351"-31,2-1-179 0,-26 32 52 0,-2 3-28 0,1 9-39 16,1 0-23-16,4 6-38 16,4 1-12-16,5 4-9 15,8-9-3-15,7-5-4 16,2-2-17-16,3-6-80 16,1-5-45-16,1-8 106 15,2-5-76-15,-3-13-59 16</inkml:trace>
  <inkml:trace contextRef="#ctx0" brushRef="#br0" timeOffset="-14984.68">15985 16174 1091 0,'-8'-15'667'15,"-2"40"-293"-15,5-4-217 16,1 1 106-16,3 0-103 0,1-2-21 15,0-5-50-15,5-2-24 16,4-3-29-16,1-4-10 16,7-6-16-16,-1 0-3 15,2-10-5-15,0-2-2 16,3-2-4-16,-3-4-1 16,-3 0 1-16,-2-1 0 15,-4 1 0-15,-1 3 3 16,-4 7 1-16,-1 4 4 15,-2 6 3-15,-1 4 3 0,0-6 4 16,0 2 3-16,2 16 0 16,7 30 0-16,-3-32 3 15,-2 0-13-15,2-5-51 16,-1 0-34-16,-2-6 76 16,1-4-15-16,-1-7-33 15,-1-6-7-15</inkml:trace>
  <inkml:trace contextRef="#ctx0" brushRef="#br0" timeOffset="-14752.78">16209 15962 1414 0,'13'0'677'0,"1"7"-376"0,4 6-179 16,2 7 52-16,2 4-17 15,-3 4-19-15,2 4-21 16,-5 2-32-16,-3 0-10 16,-7 2-21-16,-4 0-3 15,-7-1-13-15,-6-3-21 16,-4-3-61-16,-4-5-37 0,1-7-61 16,1 0 107-16,3-9-99 15,-1-2-60-15</inkml:trace>
  <inkml:trace contextRef="#ctx0" brushRef="#br0" timeOffset="-11865.93">16362 15726 523 0,'3'0'434'15,"-2"0"-127"-15,1 0-163 16,-2 0 107-16,0 0-75 16,0 0-10-16,0 0-31 15,9 11-18-15,7 11-27 16,32 34-9-16,-25-21-10 16,1 8-9-16,0 10-16 15,-4 2-6-15,-2 9-6 16,-4 6-3-16,-5 6-5 15,-6-1-1-15,-5 0-3 16,-5-4-1-16,-5-8-2 16,4-33-3-16,1 2-17 0,-11 16-13 15,2-6-24 1,-1-13-15-16,1-6-48 0,4-8-35 16,2-6 90-16,6-5-75 15,1-13-29-15</inkml:trace>
  <inkml:trace contextRef="#ctx0" brushRef="#br0" timeOffset="-5553.81">17112 16121 934 0,'-35'32'507'0,"29"-29"-246"16,4-3-149-16,2 1 57 16,0-1-19-16,0 0-26 15,0 0-19-15,6 0-36 16,14 0-13-16,32 2-17 15,-23-2-3-15,3-2-11 16,0-1-14-16,-2 1-70 16,-3 0-54-16,-5-1 91 15,-7 1-61-15,-14 2-50 16</inkml:trace>
  <inkml:trace contextRef="#ctx0" brushRef="#br0" timeOffset="-5328.49">17127 16282 727 0,'-4'6'563'0,"4"-3"-193"15,7-1-206-15,4 1 151 16,6 0-157-16,3-3-13 16,3 2-30-16,2-1-21 15,0-1-36-15,-2 0-13 0,-2 0-17 16,-3 0-26-16,-6 0-59 15,-7 1-34-15,-5 1 69 16,-3-1-56-16,2-1-43 16</inkml:trace>
  <inkml:trace contextRef="#ctx0" brushRef="#br0" timeOffset="833.68">18219 16013 759 0,'0'0'436'15,"0"0"-182"-15,0 0-129 16,0 0 54-16,0-1-13 15,-1 0-18-15,0-1-19 0,-3 0-34 16,-14-3-14-16,-29-2-23 16,29 15-8-16,-2 7-10 15,2 4-5-15,4 6-5 16,1 6 0-16,9-1-2 16,2 4 0-16,10 0 1 15,4-1 0-15,9-4-2 16,2-6-2-16,10-7-4 15,3-4-3-15,3-8-5 16,-3-4-3-16,1-9-2 16,-5-6-2-16,-6-5 0 15,-1-2 1-15,-14-5 0 16,-6-1 0-16,-8-1 0 16,-6 2 0-16,-6 3-1 15,-4 2-4-15,-3 6-16 16,-3 0-10-16,2 8-33 0,1 2-27 15,5 5-93-15,0 0 130 16,7 1-100-16,3 1-53 16</inkml:trace>
  <inkml:trace contextRef="#ctx0" brushRef="#br0" timeOffset="1136.67">18287 15855 1062 0,'7'-9'556'0,"-5"9"-279"16,-2 7-158-16,-2 12 69 16,-3 5-37-16,0 13-10 15,1 7-18-15,-3 9-35 16,1 5-10-16,0 7-12 15,0 1-6-15,1-4-15 16,1-2-6-16,-1-7-12 16,1-5-4-16,1-6-11 15,-1-7-19-15,3-10-50 16,0-7-35-16,3-8-107 16,3-6 153-16,1-11-119 0,1-4-78 15</inkml:trace>
  <inkml:trace contextRef="#ctx0" brushRef="#br0" timeOffset="1413.5">18617 16024 1085 0,'-7'-2'536'0,"-2"4"-303"15,2 5-148-15,-1 9 43 16,-1 2-16-16,3 8-37 16,-1 2-19-16,5 5-25 15,2 1-6-15,2-1-8 16,3-2-6-16,2-3-50 16,4-1-49-16,3-2 72 15,2-3-48-15,1-8-40 16</inkml:trace>
  <inkml:trace contextRef="#ctx0" brushRef="#br0" timeOffset="1694.84">18746 16168 1304 0,'55'-41'631'16,"-51"56"-357"-16,-2 1-169 0,-1 1 64 15,2-1-57 1,3 3-21-16,4 2-14 0,1 1-28 16,4-3-11-16,1 0-12 15,-1-5-4-15,1-3-6 16,1 0-2-16,-4-9-4 16,0-4-2-16,0-7-7 15,-2-2-6-15,0-7-13 16,-2-3-10-16,-4-3-33 15,-1-2-23-15,1 0-66 16,1 3-72-16,-4 4 154 16,2-2-110-16,-3 7-59 15</inkml:trace>
  <inkml:trace contextRef="#ctx0" brushRef="#br0" timeOffset="1952.43">19081 15937 1278 0,'13'5'608'16,"4"9"-337"-16,4 6-154 16,1 7 53-16,-2 2-22 15,-4 5-16-15,-1 4-15 0,-9-1-28 16,-1-1-15-16,-5 0-20 15,-6 0-11-15,-1-5-28 16,-2-3-23-16,-1-6-60 16,1-3-44-16,4-8 84 15,0-1-66-15,5-9-47 16</inkml:trace>
  <inkml:trace contextRef="#ctx0" brushRef="#br0" timeOffset="2161.48">19350 16189 1392 0,'17'10'706'16,"-3"-1"-371"-16,-6-5-205 0,-3-2 77 15,0 2-89-15,-1-1-6 16,-3-2-67-16,-1-1-43 15,0 0 3-15,-1 0-26 16,0-1-31-16</inkml:trace>
  <inkml:trace contextRef="#ctx0" brushRef="#br0" timeOffset="3101.2">19707 16116 396 0,'29'39'317'0,"-27"-38"-67"16,-2-1-102-16,1-1 85 16,-1 0-7-16,0 0-24 0,0 0-12 15,0 0-23-15,-1 0-14 16,-1-6-34-16,-2-3-17 16,-1 1-29-16,-29-23-12 15,17 29-17-15,-1 6-7 16,-1 6-13-16,1 5-5 15,2 6-6-15,3 2-3 0,6 5-2 16,3 0-1 0,8-1-1-16,2-3-2 0,6-5 1 15,4-3-1-15,0-9 1 16,3-5-1-16,0-8-3 16,0-7-5-16,-3-11-15 15,2-5-4-15,-2-8-2 16,0-4 0-16,-4-3 0 15,0 0 1-15,-4 4 2 16,-2 0 7-16,-2 13 20 16,-1 6 8-16,-3 14 9 15,-4 8 3-15,1 17 6 16,-3 5 3-16,3 10 8 16,2 9 2-16,1 3-1 15,3 1-1-15,3-3-3 16,0-2-3-16,4-7-5 15,3-2-3-15,-2-11-32 16,1-4-21-16,-2-7-64 0,-2-9-31 16,0-3 86-16,-1-5-75 15,-6-6-48-15</inkml:trace>
  <inkml:trace contextRef="#ctx0" brushRef="#br0" timeOffset="3464.3">19925 16256 991 0,'54'18'580'16,"-50"-18"-269"-16,4-3-188 16,6-1 93-16,1-9-105 15,-3-3-9-15,3-3-32 16,1-3-24-16,-5-3-27 15,-2 0-6-15,-5 1-5 16,-4 1 0-16,-4 8-2 16,-5 3 2-16,-5 7 5 15,-1 5 3-15,-4 7 7 16,0 6 4-16,4 6 6 16,-1 2 4-16,7 4 8 15,2 0 2-15,7 1 0 0,3 0-1 16,8-3-7-16,1-4-4 15,3-5-10-15,2 0-15 16,2-6-53-16,-1-2-30 16,1-5 57-16,-1-4-47 15,-3-7-35-15</inkml:trace>
  <inkml:trace contextRef="#ctx0" brushRef="#br0" timeOffset="3959.23">20156 16301 848 0,'74'27'571'0,"-61"-31"-232"16,2-4-195-16,0 0 125 15,3 0-104-15,0-6-58 16,0-3-12-16,0-6-42 15,-1-2-18-15,-4-3-17 16,-2 2-5-16,-5-2-5 16,-6-1 0-16,-6 6-2 15,-4 5 1-15,-3 8 4 0,-2 4 1 16,-4 10 2 0,3 5 1-16,2 11 1 0,1 4 3 15,9 8 8-15,3 5 6 16,6 6 4-16,4 4 3 15,8 2 7-15,0 2 2 16,-1-1 4-16,3 1-1 16,-3-3-1-16,0-5-4 0,-4-5-7 15,-9-22-4 1,1 0-5-16,-2 11-4 0,-8-7-6 16,-1-6-3-16,-12-8-23 15,-1-4-19-15,-6-5-36 16,-4-5-22-16,6-1-55 15,0-5-34-15,8-2 107 16,4-4-95-16,9-2-32 16</inkml:trace>
  <inkml:trace contextRef="#ctx0" brushRef="#br0" timeOffset="4466.38">20544 16386 1246 0,'20'-50'647'0,"-27"63"-341"16,3 6-184-16,2 1 72 15,4 2-55-15,-1-2-33 16,3-1-22-16,4-4-44 16,0-4-13-16,6-7-19 15,-2-3-12-15,-1-4-24 16,1-6-7-16,0-1-7 15,-2-3 2-15,-2 2-1 16,-1-1 1-16,-2 7 9 16,1 3 7-16,-2 7 27 15,2 5 13-15,-3 5 15 16,5 4 6-16,-1 1 9 16,1-1 4-16,2-2 1 15,1-4 0-15,1-9-8 16,-1-3-5-16,1-7-11 0,-1-6-6 15,-3-8-12-15,1-3-9 16,-3-2-28-16,-3-5-17 16,-3 5-58-16,0 2-10 15,-7 7 74-15,-1 4-71 16,-2 9-35-16</inkml:trace>
  <inkml:trace contextRef="#ctx0" brushRef="#br0" timeOffset="5219.11">21039 16052 937 0,'-5'-67'524'0,"-3"63"-238"16,1 1-155-16,-2 2 75 16,0 2-43-16,-3 6-14 0,0 4-17 15,4 9-41-15,-4 3-16 16,2 6-16-16,1 1-7 16,7 5-14-16,-5 1-2 15,8 3-8-15,4-2-4 16,-1-4-8-16,5-3-2 15,3-3-8-15,2-3-13 16,-1-8-60-16,7 0-34 0,0-11 77 16,-2-3-57-16,0-1-44 15</inkml:trace>
  <inkml:trace contextRef="#ctx0" brushRef="#br0" timeOffset="5541.46">21162 16120 861 0,'0'10'628'0,"2"4"-248"15,0 4-224-15,4-3 182 16,1 4-169-16,4 3-69 15,2-1 1-15,3 2-32 16,3-1-14-16,1-3-16 0,-1-2-3 16,2-5-7-16,1-2-2 15,-2-5-6-15,-3-6-4 16,0-7-3-16,-4-4-3 16,-2-8-4-16,2-3 0 15,-3-4-14-15,-3 1-12 16,-1-4-34-16,2 5-25 15,-5 5 12-15,-2 1 38 0,1 7-54 16,-6 5-17-16</inkml:trace>
  <inkml:trace contextRef="#ctx0" brushRef="#br0" timeOffset="5896.62">21485 15927 1305 0,'6'1'649'0,"2"7"-339"16,9 13-179-16,5 3 64 15,2 8-57-15,0 1 4 16,-1 5-29-16,-1 4-21 15,-4-2-28-15,-5 2-9 16,-7-1-12-16,-4 2-4 16,-7-3-11-16,-6-2-12 15,-5-7-45-15,-2-5-29 16,1-6-60-16,2-5-29 16,7-12 99-16,3-3-93 0,6-7-53 15</inkml:trace>
  <inkml:trace contextRef="#ctx0" brushRef="#br0" timeOffset="6303.33">22025 16168 1526 0,'-15'12'712'0,"3"-3"-418"16,9-3-182-1,8-4 44-15,8 1-30 0,6-3-21 16,6 0-26-16,1-1-38 16,5 1-10-16,3-2-20 15,-2 0-25-15,-4 2-57 16,-3-2-31-16,-11 1 76 15,-4 0-60-15,-9 1-44 16</inkml:trace>
  <inkml:trace contextRef="#ctx0" brushRef="#br0" timeOffset="7320.58">22724 15785 1137 0,'-62'-40'548'16,"59"44"-306"-16,3-4-143 15,9 2 41-15,10-1-16 0,9 2-7 16,4 1-17-16,12 1-35 16,3-1-8-16,6-1-9 15,1 0-8-15,0-3-8 16,-3 0-6-16,-7 0-9 15,-3-3-9-15,-12 0-39 16,-6 1-33-16,-17 0-184 16,-6 1 205-16,-7 3-132 15,-10-2-104-15</inkml:trace>
  <inkml:trace contextRef="#ctx0" brushRef="#br0" timeOffset="7743.7">22671 15741 962 0,'6'12'550'0,"5"0"-250"0,2-1-165 16,9-1 85-16,4 0-54 16,2 2-41-16,1 0-13 15,2 6-38-15,0-1-17 16,-1 5-22-16,1 2-8 15,-12 3-12-15,0 2-3 16,-6 3-2-16,-2 3-3 0,-7-1-2 16,-3 0-1-1,-4-3-2-15,-6 1 1 0,-1-3-2 16,1-4 1-16,-2-6-1 16,-1-2 0-16,3-4 0 15,3-1 0-15,4-4 3 16,2-4 0-16,12-1 2 15,6-2 1-15,7-1 0 16,7-1 1-16,4 0 2 16,2-4 0-16,3 3-1 15,0-2 0-15,-7 0-4 16,-3 3-22-16,-12 0-63 16,-6 2 131-16,-13 5-56 15,-5 5-8-15,-11 1 1 16</inkml:trace>
  <inkml:trace contextRef="#ctx0" brushRef="#br0" timeOffset="8311.97">22652 16533 981 0,'-83'39'539'0,"78"-29"-257"16,2 2-158-16,3 2 73 15,0 3-50-15,2 5-18 16,0 1-18-16,6 0-41 16,-1 1-14-16,3-7-21 15,2 1-6-15,0-6-11 0,3-6-8 16,-2-6-20-16,1-4-10 15,0-7-4-15,-2-3 0 16,0-5 1-16,-2 2 1 16,-2 0 5-16,-2 3 10 15,-4 1 25-15,1 2 9 16,-2 8 9-16,1 2 3 16,0 8 4-16,1 2 0 15,4 2 0-15,2 1-6 0,1 3-11 16,1 1-3-16,-2-5-11 15,0 0-15-15,0-5-52 16,0-1-38-16,-4-5 72 16,-2-3-55-16,-4-9-41 15</inkml:trace>
  <inkml:trace contextRef="#ctx0" brushRef="#br0" timeOffset="8576.28">22845 16613 1131 0,'61'-20'627'0,"-59"27"-307"15,0-3-200-15,0-1 83 16,-1-1-93-16,-1-2-21 16,0 0-117-16,0 0 43 0,0 0-57 15,0-1-44-15</inkml:trace>
  <inkml:trace contextRef="#ctx0" brushRef="#br0" timeOffset="8728.96">22920 16638 1142 0,'4'61'584'0,"-4"-57"-316"15,2-1-168-15,-2-3 37 16,0 0-47-16,0 0-30 16,0 0-12-16,4-1-48 15</inkml:trace>
  <inkml:trace contextRef="#ctx0" brushRef="#br0" timeOffset="9129.01">23035 16612 1146 0,'58'-9'665'0,"-62"30"-320"16,2 1-216-16,3-2 116 0,3 2-129 15,-1 1-14-15,4-5-36 16,-1-2-21-16,3-8-23 16,2-4-8-16,0-5-23 15,1-5-11-15,-2-9-8 16,-1-3-1-16,1-2 0 16,-2 0 2-16,0 3 2 15,-2 3 8-15,-2 5 27 16,-2 4 13-16,-1 9 16 15,0 3 7-15,-1 7 7 16,1 2 1-16,1 3 1 16,3-2-6-16,3 1-12 15,2-3-7-15,3-1-23 16,3-2-21-16,-1-2-61 16,2-6-31-16,-3-1 78 15,-1-2-63-15,-7-3-42 16</inkml:trace>
  <inkml:trace contextRef="#ctx0" brushRef="#br0" timeOffset="9479.77">23405 16608 885 0,'1'-44'662'15,"-2"57"-265"-15,2 0-238 0,2 2 190 16,0 3-179-16,2 0-79 16,5 2-6-16,0 1-32 15,2-2-13-15,1-3-13 16,-1-1 0-16,2-4-5 16,0-5-2-16,4-3-2 15,-6-3-2-15,0-6-3 16,-3-5-10-16,-1-2-24 15,1-4-18-15,-3-2-48 16,0 1-30-16,0-2 81 16,-2-1-68-16,2 2-40 15</inkml:trace>
  <inkml:trace contextRef="#ctx0" brushRef="#br0" timeOffset="9778.45">23662 16559 862 0,'69'-22'682'16,"-73"30"-249"-16,-5 4-259 15,-3 1 194-15,0 5-214 16,0 5-20-16,1 2-35 16,3 2-25-16,4 4-33 15,4-3-8-15,6 1-13 16,6-5-7-16,7-4-22 16,4-4-20-16,2-7-61 15,-1-6 164-15,-5-7-82 16,0-2-1-16,-9-8 15 15</inkml:trace>
  <inkml:trace contextRef="#ctx0" brushRef="#br0" timeOffset="9957.63">23764 16738 1272 0,'-66'-34'644'15,"67"37"-348"-15,3-1-183 16,5-1 47-16,4 3-18 15,4-4-51-15,2 1-48 16,1-4-106-16,-1-2 62 0,3-3-54 16,0-2-42-1</inkml:trace>
  <inkml:trace contextRef="#ctx0" brushRef="#br0" timeOffset="10146.86">23852 16577 1470 0,'16'-64'674'0,"-4"69"-414"16,0-3-171-16,7-1 50 16,3-1-52-16,4 0-18 15,2 0-14-15,1-2-63 16,-2-2-41-16,-3 0 44 15,-2 1-30-15,-9-3-28 0</inkml:trace>
  <inkml:trace contextRef="#ctx0" brushRef="#br0" timeOffset="10343.09">24046 16524 955 0,'-92'56'607'0,"88"-30"-264"15,4 2-207-15,1 1 109 16,5 1-109-16,-1-2-19 0,-2 0-52 16,-2-4-35-16,4-5-79 15,-3-2-39-15,5-3 69 16,0-4-59-16,-2-8-45 16</inkml:trace>
  <inkml:trace contextRef="#ctx0" brushRef="#br0" timeOffset="10517.69">23997 16770 1220 0,'23'-72'612'0,"-11"75"-347"16,5 0-173-16,2-1 39 16,1-2-52-16,-4 0-148 15,0 1 79-15,-6 2-85 16,-5 3-67-16</inkml:trace>
  <inkml:trace contextRef="#ctx0" brushRef="#br0" timeOffset="10706.97">24089 16754 1154 0,'-75'72'576'16,"81"-68"-305"-16,8-2-159 16,7-2 40-16,4-1-22 0,4-4-22 15,0 0-32 1,1-1-79-16,-4 0 16 0,-6 2-27 15,-13 1-25 1</inkml:trace>
  <inkml:trace contextRef="#ctx0" brushRef="#br0" timeOffset="11615.89">24411 16062 800 0,'1'2'537'0,"-1"-1"-211"15,-1 2-183-15,0-2 112 16,-1 1-81-16,-3 5-54 15,0 3-9-15,-2 7-35 16,-6 29-15-16,16-22-17 0,1 1-5 16,6 2-7-16,3-1-3 15,3-3-5-15,5-3-3 16,1-7-7-16,2-3-3 16,-1-9-3-16,1-2 0 15,-2-11-1-15,-2-3 0 16,-7-7-1-16,-3-3 1 15,-7-2 0-15,-4-3 2 0,-10 0-1 16,-4 2 0-16,-5 5-2 16,-1 3-5-16,-2 10-11 15,0 4-15-15,1 6-38 16,6 5-32-16,4 5-219 16,6 1 248-16,8-3-162 15,7-2-111-15</inkml:trace>
  <inkml:trace contextRef="#ctx0" brushRef="#br0" timeOffset="11871.89">24585 15897 1340 0,'-12'10'640'0,"1"15"-373"0,0 10-171 15,2 11 40-15,2 6-25 16,-1 6-29-16,3 5-25 16,2-1-35-16,3-2-10 15,3-5-25-15,1-2-14 16,1-12-44-16,2-6-43 16,2-14 85-16,2-9-64 15,1-10-39-15</inkml:trace>
  <inkml:trace contextRef="#ctx0" brushRef="#br0" timeOffset="12171.02">24883 16072 1244 0,'-10'10'600'0,"2"9"-331"16,0 1-159-16,1 5 46 0,4 5-25 16,1 3-16-16,3 3-23 15,3-1-39-15,5-1-12 16,3-8-41-16,3-1-39 15,4-9-52-15,2-5 74 16,5-11-64-16,1-6-44 16</inkml:trace>
  <inkml:trace contextRef="#ctx0" brushRef="#br0" timeOffset="12538.39">25071 16207 1109 0,'6'-28'622'0,"-13"48"-292"16,4-1-185-16,1 2 77 16,2-2-44-16,2 1-34 15,1-2-29-15,4-5-52 16,1-2-17-16,1-4-23 16,2-5-13-16,0-7-24 15,0-4-9-15,0-7-5 16,-1-3-1-16,-1-2 0 15,-2-1 0-15,0 1 3 16,-2 4 6-16,1 6 20 16,-2 1 10-16,0 9 14 15,-1 3 5-15,1 9 8 0,1 3 4 16,0 6 6-16,0 0 3 16,3 2-5-16,0 1-6 15,-3-3-24-15,1-1-22 16,-1-6-62-16,-1-4-45 15,-3-9 85-15,-1-1-71 0,-1-14-51 16</inkml:trace>
  <inkml:trace contextRef="#ctx0" brushRef="#br0" timeOffset="12763.16">25365 16012 1168 0,'24'18'701'15,"-2"5"-310"-15,-12 10-226 16,-1 2 112-16,-3 3-104 16,-3 0-17-16,-2-2-49 15,-3-1-35-15,-2-4-74 16,-3-4-36-16,1-6-70 16,0-3-146-16,3-2 193 15,2-4-134-15,6-6-86 16</inkml:trace>
  <inkml:trace contextRef="#ctx0" brushRef="#br0" timeOffset="13264.82">25706 16222 1417 0,'-54'31'685'15,"49"-29"-380"-15,3 0-183 16,2-1 57-16,0-1-51 16,0 0-19-16,0 0-28 0,0 0-94 15,0-1-49-15,0 0 52 16,0 0-50-16,0 0-44 15</inkml:trace>
  <inkml:trace contextRef="#ctx0" brushRef="#br0" timeOffset="14580.58">25860 16112 1021 0,'-2'8'536'0,"6"7"-258"0,-2 1-146 15,5 8 57-15,-3 2-14 16,7 7-20-16,-3 1-22 15,4 0-41-15,-1-2-13 16,-2-7-26-16,3-2-12 16,-1-10-18-16,4-3-6 15,-4-11-10-15,0-5-5 16,-2-10-1-16,1-3-1 16,-2-4-1-16,0-1 1 15,-3 1 0-15,-1 3-1 16,0 6 1-16,-1 4 4 0,1 11 3 15,1 8 1-15,1 6 4 16,4 6 3-16,3 7 7 16,3 0 5-16,3-1 4 15,2-2-1-15,2-7-1 16,1-6-2-16,-1-11-2 16,-1-4-2-16,-1-12-9 15,-4-7-2-15,-3-4-8 16,-6-5-8-16,-4-3-33 15,-4 0-21-15,-4 2-57 16,-3 2 72-16,-5 4 10 16,0 3-51-16,0 8-14 15</inkml:trace>
  <inkml:trace contextRef="#ctx0" brushRef="#br0" timeOffset="15088.58">26392 16343 1291 0,'0'0'618'0,"0"0"-346"15,0 7-162-15,0 14 46 16,-4 29-13-16,4-26-21 16,2 1-22-16,3-2-36 15,0-2-13-15,5-8-15 16,3-4-6-16,2-8-20 15,2-5-11-15,2-10-16 16,-1-4-2-16,0-7-2 16,1 0 0-16,-3 1 0 15,-2 1 1-15,-3 5 10 0,-2 4 12 16,-6 10 17-16,-1 4 5 16,-2 13 13-16,0 2 6 15,0 5 9-15,0 2 4 16,0 2 0-16,3 0-4 15,1-5-9-15,0-1-11 0,1-8-46 16,-1-1-37-16,2-8-67 16,-1-1 92-16,1-6-81 15,-1-1-55-15</inkml:trace>
  <inkml:trace contextRef="#ctx0" brushRef="#br0" timeOffset="15392.68">26673 16455 1511 0,'68'-60'718'0,"-58"72"-411"15,-1 4-188-15,3 6 52 16,2 1-32-16,3 1-16 0,1 0-22 15,1-3-40-15,0-2-14 16,1-8-10-16,-1-2-4 16,1-9-10-16,-1-5-2 15,-2-7-7-15,1-4-4 16,-2-6-35-16,0-2-24 16,-4-3-53-16,0 2-38 15,-6 2 59-15,3 5 30 16,0 5-78-16,0 5-4 0</inkml:trace>
  <inkml:trace contextRef="#ctx0" brushRef="#br0" timeOffset="18569.93">19692 16961 453 0,'-34'32'353'0,"29"-29"-99"16,-1-1-121-16,2-3 87 16,0 1-42-16,3-1-26 15,1 1-11-15,0 0-28 16,0 0-11-16,1 4-18 16,8 16-8-16,20 35-12 0,-15-28-6 15,6 5-6-15,0 0-8 16,3-2-11-16,3 0-6 15,-2-8-7-15,-1-1-4 16,-1-7-6-16,-2-1-2 16,-2-5-2-16,-2-3-1 15,-3-6-1-15,-1-4-1 16,1-7-2-16,2-4-1 0,3-4 0 16,4-1-1-16,5-5-1 15,2 4 0-15,8 4 0 16,4 1 0-16,6 8 1 15,1 2 0-15,-1 6 1 16,-22 3 1 0,1 0 4-16,20 8 3 0,-1 1 5 15,-8 2 4-15,-2 6 7 16,-10-3 2-16,-3 4 4 16,-4 1 2-16,-5-1 0 15,-4-3 0-15,-2-1-4 16,-2-2-2-16,-1-5-7 15,-3-1-1-15,-1-6-5 16,-1-2-1-16,-2-6-4 16,2 5-1-16,0 0-3 15,0-1-1-15,-1-12 0 16,1-2-1-16,2-27-2 0,6 29 0 16,6 1-1-16,4 2-1 15,8 0 0-15,7 4 0 16,9 3 1-16,4 4 1 15,5 5 3-15,5 0 4 16,6 2 6-16,4 1 2 16,6 2 2-16,1-4 1 0,-2 0 1 15,0-3-1-15,1-6-2 16,-2-3-3-16,-7-1-4 16,-6-5-1-16,-13-2-20 15,-5-1-13-15,-10 1-38 16,-5 0-22-16,-11 2-75 15,-5 2-24-15,-5 0 117 16,-3 1-108-16,-6 1-40 16</inkml:trace>
  <inkml:trace contextRef="#ctx0" brushRef="#br0" timeOffset="20117.19">20230 17772 1155 0,'-72'-15'467'16,"72"15"-274"-16,1 0-21 15,10 1-5-15,9 1-22 16,20 0-43-16,7 0-23 15,10-2-31-15,0-3-9 0,-3-1-12 16,-3 0-3-16,-5 0-9 16,-5 4-3-16,-15 0-9 15,-4 1-23-15,-13-1-81 16,-6 0-53-16,-8 0-125 16,-6 3-52-16,-10-1-92 15,-4 0 248-15</inkml:trace>
  <inkml:trace contextRef="#ctx0" brushRef="#br0" timeOffset="20563.09">20262 17768 534 0,'-14'-3'349'0,"8"0"41"16,1 2-85-16,3 1-51 16,2 3-29-16,0-3-52 15,0 0-23-15,0 0-33 16,7 4-10-16,15 10-21 0,36 30-11 15,-29-25-23-15,4-1-11 16,-5 5-19-16,-6 0-7 16,0 2-7-16,-6 3-3 15,-7-4-2-15,-2 0-1 16,-8 0-5-16,0-1-5 16,-9 4-8-16,-2 1-2 0,-10-8 5 15,4-7 4 1,10-8 7-16,0 2 3 15,-30 8 2-15,3-5 1 0,11-1 5 16,15-6 0-16,19-3 2 16,4 0 2-16,17-2 0 15,1-4 1-15,10 0 4 16,6-2 0-16,0-1-2 16,4 1-1-16,-14 4-5 15,-4 4-2-15,-14 0-12 16,-6 0-39-16,-11 0-91 15,-5 1-71-15,-9 2 116 16</inkml:trace>
  <inkml:trace contextRef="#ctx0" brushRef="#br0" timeOffset="21183.85">20238 18343 1045 0,'-73'27'446'0,"73"-27"-195"16,0 2-47-16,1 8-5 16,-1 3-28-16,3 9-56 0,-2 8-17 15,5 1-22-15,0 1-10 16,5-8-27-16,1-7-10 16,1-9-14-16,1-1-5 15,-2-7-6-15,1-8-3 16,3-4-1-16,0-2-5 15,-2-11-1-15,0 1 0 16,-5-4 1-16,-5-1 5 0,1 11 1 16,-3 4 2-16,0 9 1 15,-1 2 2-15,0 8 7 16,-1-5 6-16,1 8 16 16,4 18 4-16,7 32 3 15,-9-31-2-15,4-2-11 16,0-8-6-16,3-10-11 15,-1 3-5-15,-7-10-46 16,7 1-48-16,-7-5-116 16,-2-11-185-16,10-14 250 15</inkml:trace>
  <inkml:trace contextRef="#ctx0" brushRef="#br0" timeOffset="21492.47">20561 18395 1109 0,'-1'0'478'0,"0"0"-179"16,0 0-90-16,0 0-35 15,0 0-18-15,0 0-80 16,0 0-30-16,1 1-26 16,0 0-42-16,0-1 159 15,0 0-109-15</inkml:trace>
  <inkml:trace contextRef="#ctx0" brushRef="#br0" timeOffset="21647.46">20553 18429 932 0,'-23'110'434'0,"24"-105"-95"16,0 0-101-16,4-2-41 0,-1-2-25 15,-1-1-94-15,-3-1-70 16,0 0 51-16,0 0-51 15</inkml:trace>
  <inkml:trace contextRef="#ctx0" brushRef="#br0" timeOffset="22005.57">20631 18414 1291 0,'35'-14'592'15,"-38"42"-245"-15,3 10-164 16,0-1-15-16,3-6-69 16,2-7-35-16,6-12-38 15,0-2-8-15,3-6-10 16,1-4-3-16,1-14-5 16,-2 0-5-16,-1-10-10 15,0-3-1-15,-3 3 1 16,0-3 6-16,0 12 9 15,-5 6 5-15,-4 8 3 16,0 1 5-16,-1 8 9 16,1 7 4-16,5 4 10 15,-2 10-1-15,4-5-5 0,0-2-7 16,3 0-11 0,-3-15-5-16,3 2-33 15,-1-13-41-15,-2-10-104 0,3 1-256 16,-1-29 282-16</inkml:trace>
  <inkml:trace contextRef="#ctx0" brushRef="#br0" timeOffset="22395.04">20981 18331 1311 0,'-5'0'530'0,"1"-1"-312"16,1 1-37-16,2 0-14 15,-1 0-36-15,1 0-49 16,0 0-15-16,0 0-14 16,1 0-10-16,-1 0-13 15,0 0-2-15,1 3 2 16,0 6 2-16,1 5 3 16,7 31 1-16,-8-23-3 15,6 0-6-15,4-1-10 16,1 2-5-16,2-3-3 15,-2-5-1-15,3-3-1 16,-5-6-1-16,2-6 0 0,0 0 0 16,-3-11 0-16,-1-4-1 15,-2-5 0-15,-1-6 0 16,-2-4-30-16,-1-1-23 16,1-1-65-16,-1 2-43 15,-1 7-82-15,1 6-51 16,0 9 185-16</inkml:trace>
  <inkml:trace contextRef="#ctx0" brushRef="#br0" timeOffset="22748.39">21339 18330 1151 0,'-4'-4'579'16,"-8"2"-206"-16,-3 0-145 16,-2 2-26-16,-4 2-87 15,2 8-35-15,4 12-30 16,2 4-8-16,4 12-18 16,2-1-4-16,8-1-11 15,3-2-3-15,7-10-5 16,1-3-2-16,5-11-13 0,3-2-32 15,2-8-109-15,1-3-69 16,-3-25 128-16</inkml:trace>
  <inkml:trace contextRef="#ctx0" brushRef="#br0" timeOffset="22870.29">21288 18487 1072 0,'-27'-18'547'16,"28"23"-166"-16,5-1-129 15,0 0-14-15,5-4-93 16,2 1-45-16,4-4-64 16,-1 0-12-16,-2-3-26 15,1-2-40-15,-6-1-143 16,4-2 124-16</inkml:trace>
  <inkml:trace contextRef="#ctx0" brushRef="#br0" timeOffset="23075.03">21453 18358 1379 0,'-7'-30'608'0,"4"30"-298"15,5 0-149-15,8 0-12 16,3 0-66-16,4 0-31 15,5-1-29-15,1-1-7 16,1-3-15-16,-1-3-24 16,-3 0-84-16,-6 0-67 15,-8 4 101-15</inkml:trace>
  <inkml:trace contextRef="#ctx0" brushRef="#br0" timeOffset="23278.29">21565 18309 1075 0,'-59'49'571'16,"59"-23"-179"-16,-2 13-139 15,0 3-40-15,0-2-104 16,4-7-36-16,0-12-41 16,4-8-12-16,-1-9-56 15,0-1-49-15,2-4-110 16,3-9 114-16</inkml:trace>
  <inkml:trace contextRef="#ctx0" brushRef="#br0" timeOffset="23677.42">21533 18445 1510 0,'-59'48'631'0,"64"-33"-318"16,-2-5-103-16,11 0-36 15,1 0-29-15,3-8-65 16,7-1-25-16,1-9-31 15,1-5-7-15,-5-2-45 0,-5-1-38 16,-6 7-109-16,-5 2-85 16,-9 3 160-16</inkml:trace>
  <inkml:trace contextRef="#ctx0" brushRef="#br0" timeOffset="23896.51">21609 18495 827 0,'-84'96'499'0,"78"-89"-20"0,7-4-200 16,4 4-8-16,9-3-54 16,4-4-34-16,3 4-62 15,2-5-26-15,0-3-44 16,-2 4-15-16,-3-2-18 16,-4 2-32-16,-6-6-102 15,-2-5-12-15,-6-16 57 16</inkml:trace>
  <inkml:trace contextRef="#ctx0" brushRef="#br0" timeOffset="26217.45">21923 17823 828 0,'-27'-35'391'0,"29"36"-94"15,3 6-51-15,-1 11-50 16,5 6-1-16,-6 13-56 15,0 6-25-15,5-2-30 16,0 2-13-16,3-12-25 16,6-6-12-16,2 1-18 15,3-6-5-15,-1-15-6 16,-5 1-1-16,-1-19-3 16,-2-7-4-16,-4-1-9 15,0-6-2-15,-5-3 0 16,1 2 4-16,-3 4 10 15,1 4 0-15,-1 11 2 16,2 7 2-16,2 11 10 0,2 7 5 16,4 7 18-16,1 3 9 15,1-2 22-15,0-2 7 16,2-5 2-16,-1-4-5 16,-1-5-24-16,1-4-9 15,-5-5-14-15,0-3-6 16,-1-14-7-16,-2-5-1 15,-1-5-3-15,0-6-2 0,-2-2-2 16,-1 3 0-16,0 2-22 16,-6 5-25-16,1 11-68 15,-3 5-51-15,-2 10-177 16,5 5-387-16,-5 9 487 16</inkml:trace>
  <inkml:trace contextRef="#ctx0" brushRef="#br0" timeOffset="26674.52">22423 17982 1132 0,'2'8'470'0,"0"5"-224"0,4 28-59 16,-12-24 1-16,6 14-23 16,0-6-54-16,2 3-18 15,6-7-19-15,-3-13-11 16,2 0-22-16,4 3-8 16,5-6-16-16,1-6-5 15,-4-11-7-15,1-2 0 0,-1-11-2 16,-3 1 1-16,-4 3 0 15,0-1 0-15,-6 10 0 16,2 5 1-16,-2 4 0 16,0 6 1-16,-1-3 10 15,0 5 4-15,1 20 13 16,3 27 4-16,3-26-1 16,0-9-2-16,3-1-9 15,0-1-5-15,0-5-12 16,1-5-28-16,-2-8-87 15,2-5-68-15,-1-7 100 16</inkml:trace>
  <inkml:trace contextRef="#ctx0" brushRef="#br0" timeOffset="26921.72">22726 18080 1172 0,'10'20'592'0,"-1"2"-228"15,2 3-82-15,1-3-15 16,0-3-93-16,4 3-38 16,2-3-45-16,2-4-16 15,-4-7-30-15,-10-7-10 16,7-11-17-16,-6-5-6 0,-3-8-4 16,7 0-13-16,-4-8-54 15,2 0-36-15,4-3-96 16,-2-2-53-16,2 7 156 15</inkml:trace>
  <inkml:trace contextRef="#ctx0" brushRef="#br0" timeOffset="28893.08">29350 17441 596 0,'1'0'298'0,"-2"-3"-41"15,2 1-33-15,-1 1 5 16,0 0-18-16,0 0-45 16,0 0-14-16,-1 0-14 15,0 0-12-15,0-1-32 16,0 1-15-16,-2-1-31 15,-15-5-12-15,-30-1-15 16,27 16-5-16,-1 6-7 16,2 2 0-16,7 9-4 15,5 4-1-15,8 1 1 16,3 3 0-16,9-6-1 16,4-3-1-16,12-9-1 15,5 0-1-15,6-9-1 16,-2-7 0-16,-4-8 0 0,-6-7 0 15,-9-9 1-15,-1-1 1 16,-8-2 3-16,-3-3 2 16,-8 3 3-16,-13-2 0 15,-3 3 0-15,-2 3-1 16,1 7-3-16,5 6-3 16,-2 11-5-16,-4 6-21 0,1 5-83 15,4 1-60-15,6 1-206 16,3 1 229-16</inkml:trace>
  <inkml:trace contextRef="#ctx0" brushRef="#br0" timeOffset="29743.96">29125 17403 1140 0,'-1'-10'481'0,"-2"-3"-243"16,-7-28-19-16,-2 23-20 0,-4-3-34 15,-11-1-59-15,-3-3-22 16,-9-2-25-16,-5-3-12 16,-3-6-17-16,-9 3-7 15,-6-3-8-15,-4 0-4 16,-4 2-5-16,2 1-2 15,8-2-3-15,8-1-1 16,11 4-3-16,1 1-3 0,10 11-20 16,2 4-16-16,11 5-30 15,9 5-26-15,11 0-60 16,10 4-23-16,13 4-63 16,2 2-42-16,14 11 191 15</inkml:trace>
  <inkml:trace contextRef="#ctx0" brushRef="#br0" timeOffset="30216.36">29113 17484 674 0,'-9'48'382'0,"4"-44"-8"16,-9 2-158-16,-8 2 3 16,-13 7-28-16,-4 3-28 0,-10 4-52 15,6-7-13 1,0 1-27-16,-40 14-17 0,-19 7-27 15,7-3-10-15,28-6-11 16,8-3-3-16,16-6-4 16,7-3-3-16,18-6-65 15,5-5-70-15,16-6-99 16,7-2-71-16,16-7 187 16</inkml:trace>
  <inkml:trace contextRef="#ctx0" brushRef="#br0" timeOffset="30593.69">29222 17635 1102 0,'2'-1'451'0,"-4"1"-221"16,1 8-52-16,-9 11 1 16,-4 9-30-16,-7 19-61 15,-4 5-4-15,-2 17-6 16,-2 2-6-16,2 10-17 15,1-6-10-15,6-5-17 16,-1-2-8-16,7-15-10 16,1-2-3-16,9-15-29 15,2-9-49-15,5-20-149 16,6-8-127-16,12-17 206 16</inkml:trace>
  <inkml:trace contextRef="#ctx0" brushRef="#br0" timeOffset="31082.52">29524 17471 1212 0,'-2'-6'508'0,"2"-1"-289"16,2-2-6-16,9-5-33 16,7-2-43-16,13-16-64 15,9-4-20-15,18-9-29 16,5-4-9-16,2-1-8 15,-4 2-2-15,-6 5-3 0,-6 6-1 16,-8 11-4-16,-5 5-10 16,-14 9-42-16,-8 3-25 15,-7 7-83-15,-5 4-67 16,-8 8 148-16</inkml:trace>
  <inkml:trace contextRef="#ctx0" brushRef="#br0" timeOffset="31474.8">29572 17494 1236 0,'-14'-10'539'16,"2"4"-279"-16,4 5-81 16,3 3-3-16,8 7-62 15,7 4-36-15,16 8-36 16,8 4-4-16,24 3-10 16,11 3-7-16,13 4-10 0,10-2-2 15,-4 2-4-15,-3 0-1 16,1 0-2-16,-13-1 2 15,-10-5-24-15,-16-2-27 16,-26-8-110-16,-7-6-63 16,-27-4 131-16</inkml:trace>
  <inkml:trace contextRef="#ctx0" brushRef="#br0" timeOffset="31795.89">29498 17684 1083 0,'-14'-17'447'15,"12"3"-190"-15,3 6-137 16,4 1 14-16,16 8 21 15,0 7-25-15,9 11-25 16,3 3-3-16,1 13-19 16,2 1-10-16,9 5-26 15,8 2-13-15,4 2-18 16,-1-1-5-16,5 2-3 0,-1 0-2 16,-1-3-2-16,-2-3 0 15,-14-11-1-15,-10-6 1 16,-15-10-41-16,-5-4-33 15,-15-4-97-15,-8-5-391 16,-9-3 389-16</inkml:trace>
  <inkml:trace contextRef="#ctx0" brushRef="#br0" timeOffset="33040.66">28559 16525 907 0,'-43'-27'405'0,"42"29"-153"16,1 8-45-16,2 11-17 0,0 8-23 16,3 6-49-16,3 2-24 15,3-8-28-15,3-6-11 16,3-7-23-16,0-1-9 15,2-7-13-15,-1-5-3 16,-1-6-3-16,-3-9-1 16,-4-2-3-16,0 2-2 15,-5-8-3-15,0 1 0 16,-2 1 2-16,-1 1 0 16,-1 9 1-16,2 7 2 0,-3 11 1 15,0 9 1-15,0 7 10 16,1 2 3-16,4 1 7 15,5-7 5-15,3-3 1 16,6-5-1-16,0-7-6 16,0-5-3-16,-4-6-7 15,-1-8-1-15,-3-9-4 16,1-1-2-16,-1-1-4 16,2 1-8-16,-6-2-21 15,-7 0-14-15,4 3-34 16,-7 2-16-16,3 9-72 15,4 3-89-15,-7 11 166 16</inkml:trace>
  <inkml:trace contextRef="#ctx0" brushRef="#br0" timeOffset="33541.33">28910 16867 722 0,'0'1'390'16,"-2"-1"-76"-16,7 0-107 15,-5 0 10-15,0-1-63 16,11-1-45-16,11-4-61 16,32-15-19-16,-27 4-19 15,-2-1-3-15,-8 4 0 16,-7 0 2-16,-10 3 4 15,-6 1 1-15,-8 2 3 0,-5 5 5 16,-3 3 23-16,-3 7 13 16,2 6 16-16,5 0 1 15,9 8-23-15,-1-3-10 16,10 2-14-16,-1 1-6 16,1-4-1-16,13 1-1 15,7-5-4-15,6-2-5 16,4-6-21-16,-5-1-35 0,-3-3-121 15,-7-1 247-15,0 2-102 16</inkml:trace>
  <inkml:trace contextRef="#ctx0" brushRef="#br0" timeOffset="34214.89">28430 17238 1111 0,'-1'0'460'0,"-5"8"-251"16,2 3-20-16,2 10-25 15,1 0-30-15,1 3-55 16,3 0-15-16,5-4-20 16,1-2-10-16,5-5-16 15,1-4-5-15,2-6-5 16,-6-3-2-16,5-7-2 15,-3-3-1-15,-1-4-10 16,3 0-3-16,-8 1 1 16,-1 1 0-16,-4 7 7 15,-2 3 2-15,1 9 3 0,-2 4 3 16,2 4 12-16,1 1 6 16,2-1 14-16,3-3 4 15,2-5 6-15,1-1 2 16,1-6-2-16,-1-1-4 15,2-8-13-15,0-2-7 16,-1-5-12-16,-1-2-3 16,-6 1-10-16,-1-1-23 15,-2 4-69-15,-1 2-55 0,0 4-180 16,0 2 205-16</inkml:trace>
  <inkml:trace contextRef="#ctx0" brushRef="#br0" timeOffset="34912.57">28770 17415 1050 0,'29'-10'462'0,"-26"6"-232"16,-2-4-17-16,-2 1-50 15,-2-2-35-15,-8 0-54 16,1 2-15-16,2 3-14 15,-1 4-10-15,4 4-8 0,0 5-3 16,-1 8-10-16,0 3-2 16,4 8-1-16,-1-2-1 15,3 7 0-15,3-2-1 16,1-2 5-16,3 1 1 16,0-8 5-16,-4-4-2 15,0-3-2-15,-1-5 0 16,-7-8-50-16,-2-1-49 0,-9-8-146 15,-5-5-132-15,2-3 225 16</inkml:trace>
  <inkml:trace contextRef="#ctx0" brushRef="#br0" timeOffset="35042.4">28654 17482 740 0,'11'0'451'15,"-1"0"-83"-15,3 0-117 16,4 0-42-16,4-1-101 15,0 0-38-15,3-2-86 16,-4-2-39-16,5-3 27 16</inkml:trace>
  <inkml:trace contextRef="#ctx0" brushRef="#br0" timeOffset="41442.34">29430 17122 560 0,'-28'-34'281'16,"29"32"-55"-16,-7-2-3 15,5 2 1-15,1 2-26 16,-1 0-58-16,1 0-18 16,0 0-24-16,0 0-4 15,1 19-6-15,7 36-1 16,-7-24-15-16,1 2-12 0,0 3-23 16,7-4-7-16,-3-6-11 15,0-5-4-15,3-11-3 16,-3-4-3-16,14-12-5 15,3-7-4-15,7-9-44 16,3-6-54-16,-3-7-173 16,-1-1-364-16,-2-3 417 15</inkml:trace>
  <inkml:trace contextRef="#ctx0" brushRef="#br0" timeOffset="51567.76">1014 16309 698 0,'-7'-8'371'0,"1"-4"-113"16,4 4-17-16,-6-5 4 16,9 11-52-16,0 1-40 15,0 7-61-15,-1-6-18 16,2 25-23-16,14 50-1 0,6-17-3 15,7 10 0 1,0 0-12-16,1-4-3 0,-3-7-6 16,-2-10-6-16,0-10-2 15,0-6-4-15,-1-10-3 16,-2-4-2-16,-3-10 0 16,-2-4 0-16,0-8 4 15,0-7 2-15,4-18 1 16,-2-7-1-16,-1-12-6 15,1-6-3-15,-8 2-1 16,-2 4 0-16,-4 10-54 16,-4 6-40-16,-10 13-187 15,1 5 170-15</inkml:trace>
  <inkml:trace contextRef="#ctx0" brushRef="#br0" timeOffset="51812.95">1160 16564 1112 0,'-10'8'532'0,"6"-4"-170"16,4-2-158-16,3 2-5 15,-3-4-55-15,0 0-35 0,12 2-53 16,7 0-13-16,33 0-18 15,-27-5-7-15,-1 0-9 16,-1-1-6-16,-3 3-99 16,-4-3-87-16,-4 3 112 15</inkml:trace>
  <inkml:trace contextRef="#ctx0" brushRef="#br0" timeOffset="52259.76">1593 16593 1034 0,'-23'21'482'0,"30"-9"-212"15,1 11-64-15,2 0 3 16,-1 4-53-16,1 0-27 16,2-4-38-16,1 0-10 0,0-6-19 15,-2-3-10-15,-2-6-16 16,0-3-7-16,-1-5-10 15,0-3-3-15,1-9-4 16,-1-7-1-16,0-10-4 16,0-2-3-16,0-5-1 15,-3 2 2-15,1 7-56 16,-2 4-48-16,-2 10-138 16,-2 5-166-16,1-1 259 15</inkml:trace>
  <inkml:trace contextRef="#ctx0" brushRef="#br0" timeOffset="52636.8">2004 16509 1156 0,'-12'-4'557'16,"1"0"-215"-16,3 5-118 15,-7 4-11-15,-1 10-82 16,-3 6-42-16,-8 8-50 15,11 3-9-15,8 4-19 16,8 2-3-16,13-5-5 16,5-3-3-16,5-6-1 15,-2-8-1-15,11-4-2 16,-17-4-20-16,14-8-99 16,1-4-66-16,-5-16 108 15</inkml:trace>
  <inkml:trace contextRef="#ctx0" brushRef="#br0" timeOffset="52798.23">1940 16653 1455 0,'-10'7'601'16,"-1"-4"-357"-16,8 0-20 15,5 2-74-15,6-5-44 16,13-1-71-16,3-1-12 15,4-5-11-15,-3-1-1 0,6-3-64 16,0 0-85-16,6-5 90 16</inkml:trace>
  <inkml:trace contextRef="#ctx0" brushRef="#br0" timeOffset="53106.89">2159 16292 1512 0,'-5'-2'555'0,"7"0"-406"16,1 0-4-16,-3 1-3 15,0 1-33-15,3 0-75 0,11 1-18 16,-1 1-10-16,26 5-3 15,-31-8-3-15,-4 1 1 16,-1 0 1-16,-3-2-1 16,-1 2-1-16,0 0-1 15,0 0-31-15,0 0-31 16,-8 0-54-16,1 0-40 16,0 0-217-16,1 0 250 0</inkml:trace>
  <inkml:trace contextRef="#ctx0" brushRef="#br0" timeOffset="53574.8">2201 16286 1307 0,'-16'-29'507'0,"15"28"-311"16,1 0-12-16,4 4 18 0,-4-3-28 15,0 0-64-15,1 14-20 16,12 15-12-16,31 50-13 15,-29-26-19-15,3 4-6 16,2 4-18-16,0-6-1 16,6-4 0-16,1-7-2 15,-3-11 3-15,0-5 1 16,-8-12-5-16,5-6-3 0,-7-9-5 16,0-3-1-16,5-11 1 15,-15-11 1-15,7-15-3 16,-1-8-3-16,-2-15-31 15,11-3-26-15,0-8-53 16,0 3-27-16,-1 10-51 16,-1 8-52-16,-2 20 157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8554,'-2'1'427,"0"1"1,0 0 0,0 0-1,0-1 1,1 1-1,-1 0 1,0 1 0,1-1-1,0 0 1,0 0 0,0 1-1,0-1 1,0 0-1,0 1 1,0-1 0,1 1-1,-1-1 1,1 1-1,0-1 1,-1 1 0,2 3-1,-1 13 235,2 1-1,0-1 1,1 0-1,1 0 1,10 28-1,-10-35-520,0-1 1,0 1-1,2-1 0,8 15 1,-11-23-114,-1 1 1,1-1-1,0 0 1,0 0-1,0 0 1,0 0-1,5 3 1,-6-5-23,0 0 1,0 0-1,0 0 0,0 0 1,1 0-1,-1-1 1,0 1-1,0-1 0,1 1 1,-1-1-1,0 0 1,0 0-1,1 0 1,3-1-1,-3 1-26,-1-1 1,1 0-1,0 0 0,0 0 0,-1 0 1,1-1-1,-1 1 0,1-1 1,-1 0-1,0 1 0,1-1 1,-1 0-1,0 0 0,0-1 1,-1 1-1,1 0 0,0-1 1,-1 1-1,3-5 0,1-5-276,1-1-1,6-25 1,-7 21 41,2-12-80,-5 20 303,0 0 0,4-11 0,-6 20 39,0-1-1,0 1 0,0 0 0,0 0 0,0-1 0,0 1 0,1 0 0,-1-1 0,0 1 0,0 0 0,0 0 0,0-1 1,0 1-1,0 0 0,1 0 0,-1-1 0,0 1 0,0 0 0,0 0 0,1 0 0,-1-1 0,0 1 0,0 0 0,1 0 0,-1 0 1,0 0-1,0 0 0,1 0 0,-1-1 0,0 1 0,1 0 0,-1 0 0,1 1 26,-1-1 0,1 1 0,-1 0 0,1-1-1,-1 1 1,0 0 0,1-1 0,-1 1 0,0 0 0,1-1 0,-1 1-1,0 1 1,5 17 415,-1-1 57,2-1 0,8 21 0,-12-33-394,0-1 1,1 1-1,-1-1 1,1 1-1,0-1 1,1 0 0,-1 0-1,1-1 1,-1 1-1,1-1 1,0 1-1,8 3 1,-11-6-88,0 0 1,0-1-1,0 1 1,0-1 0,1 0-1,-1 1 1,0-1-1,0 0 1,0 0-1,1 1 1,-1-1 0,0 0-1,0 0 1,1-1-1,-1 1 1,0 0 0,0 0-1,3-1 1,-2 0-2,-1 0 0,1 0 0,0 0 0,0 0 0,-1-1-1,1 1 1,-1 0 0,1-1 0,-1 1 0,2-3 0,2-4 15,0 0-1,0 0 1,-1 0 0,3-9-1,-7 15-31,3-6-142,0 0 0,0-1 0,-1 1 0,2-16-1,-4 21-194,0 0 0,0-1 0,0 1-1,0 0 1,0-1 0,-1 1 0,0 0 0,1-1-1,-1 1 1,0 0 0,-1 0 0,1 0 0,0 0-1,-1 0 1,-2-4 0,2 6 161,1-1-1,0 1 1,-1 0-1,1 0 1,-1 0 0,1 0-1,-3-1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9402,'14'9'3849,"-14"-5"-2225,-1 2-328,2-2-423,-2-4-177,1 0-336,0 0-360,0 0-1240,0 0 896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6961,'-5'6'3681,"2"-4"-280,2-2-2713,1-1-448,0 0-1768,0-1 1120</inkml:trace>
  <inkml:trace contextRef="#ctx0" brushRef="#br0" timeOffset="1">150 51 9202,'1'4'4049,"0"-3"-2145,1 2-559,-2-3-113,0 0-552,0 0-592,0 0-1528,0 0 1000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11939,'-1'6'4160,"1"2"-3687,1 0-313,2-1-176,1-1-585,5 4 409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10554,'6'16'4073,"-4"-1"-3089,3 1-264,1-3-1192,7-5 360</inkml:trace>
  <inkml:trace contextRef="#ctx0" brushRef="#br0" timeOffset="1">399 336 12275,'8'16'4745,"-2"3"-3609,-6-5-264,-7-6-720,0 4-104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70 8122,'-1'-17'2027,"1"17"-1997,1 0 1,-1 0 0,0 0 0,0 0-1,0 0 1,0 0 0,0 0 0,0 0-1,0 0 1,0 0 0,0-1 0,0 1-1,0 0 1,0 0 0,0 0 0,0 0-1,0 0 1,-1 0 0,1 0 0,0 0-1,0 0 1,0-1 0,0 1 0,0 0-1,0 0 1,0 0 0,0 0 0,0 0-1,0 0 1,0 0 0,0 0 0,0 0-1,0 0 1,0 0 0,-1 0 0,1 0-1,0 0 1,0 0 0,0 0 0,0 0-1,0 0 1,0 0 0,0 0 0,0 0-1,0-1 1,-1 1 0,1 1 0,0-1 0,0 0-1,0 0 1,0 0 0,0 0 0,0 0-1,0 0 1,0 0 0,0 0 0,-1 0-1,-1 3 501,0 1 0,0-1-1,0 1 1,-2 4-1,-4 9 196,-3 3 47,2 1 0,0 0 0,-8 34-1,15-46-652,0 0-1,0 0 0,2-1 1,-1 1-1,1 0 0,0 0 1,1 0-1,0-1 0,0 1 1,1 0-1,0-1 0,4 12 1,-2-10-38,1 0 1,0-1-1,0 0 1,10 12-1,-11-17-57,-1 1-1,1-1 1,1 0-1,-1 0 1,0-1-1,1 1 1,0-1-1,-1 0 1,11 4-1,-12-6-19,0 0 0,1 0 0,-1 0 0,0-1 0,1 1 0,-1-1 0,0 0 0,1 0 0,-1 0 0,0-1 0,1 1 0,-1-1 0,0 1 0,1-1 0,-1 0 0,0-1 0,0 1 0,0 0 0,0-1 0,0 0 0,0 0 0,4-3 0,0-1-2,0-1 0,-1 1-1,0-1 1,0 0-1,-1 0 1,0-1 0,6-10-1,-7 10 4,0-1-1,0 1 1,-1-1 0,0 0 0,0 0-1,-1-1 1,0 1 0,-1 0-1,0-1 1,0 1 0,-1 0-1,0-1 1,-1 1 0,0-1-1,-1 1 1,0 0 0,0 0-1,-1 0 1,0 0 0,-1 0-1,1 0 1,-7-8 0,-2-2 20,0 0-1,-2 0 1,0 2 0,-2 0 0,-18-17-1,33 33-29,0 0 0,0 0-1,0 0 1,0 1 0,0-1-1,-1 0 1,1 1-1,0-1 1,0 0 0,0 1-1,-1 0 1,1-1 0,0 1-1,-1 0 1,1 0-1,-2 0 1,2 0-29,0 0 1,0 0-1,0 1 1,0-1-1,0 0 1,0 1-1,0-1 0,0 1 1,1-1-1,-1 1 1,0-1-1,0 1 0,1 0 1,-1-1-1,0 1 1,1 0-1,-2 1 1,-1 4 34,0-1 0,0 1 0,1 0 1,0 0-1,-2 10 0,2-10 331,-10 37 26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2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41 9090,'2'-5'629,"0"1"-62,0 0 0,-1 0 0,2-8 0,-3 12-519,1 0 0,-1-1-1,0 1 1,0 0 0,0-1-1,0 1 1,0-1-1,0 1 1,0 0 0,0-1-1,0 1 1,0 0 0,0-1-1,-1 1 1,1 0-1,0-1 1,0 1 0,0 0-1,0-1 1,0 1 0,-1 0-1,1-1 1,0 1-1,0 0 1,-1 0 0,1-1-1,0 1 1,0 0 0,-1 0-1,1-1 1,0 1-1,-1 0 1,1 0 0,0 0-1,-1 0 1,1-1 0,0 1-1,-1 0 1,1 0-1,0 0 1,-1 0 0,1 0-1,0 0 1,-1 0-1,1 0 1,-1 0 0,1 0-1,0 0 1,-1 0 0,1 0-1,0 0 1,-1 1-1,1-1 1,-3 1 103,0 0 0,0 0 0,0 0 1,0 1-1,1-1 0,-1 1 0,1-1 0,-1 1 0,1 0 0,-1 0 0,1 0 1,0 1-1,0-1 0,0 0 0,0 1 0,-2 4 0,0 0 3,0 1 0,1-1-1,-1 1 1,2 0 0,-3 9 0,2-7-75,2 1 1,-1 0-1,1-1 1,1 1-1,0 0 1,0 0-1,1 0 1,1-1-1,0 1 1,4 14 0,-4-18-58,1 0 0,0 0 0,0-1 0,0 1 0,1-1 1,0 0-1,0 0 0,1 0 0,-1 0 0,1-1 1,1 0-1,-1 0 0,1 0 0,0-1 0,0 1 1,8 3-1,-7-4-14,0-1 0,0-1 0,0 1 0,0-1 0,1 0 0,-1-1 0,1 0 0,-1 0 1,1 0-1,-1-1 0,1 0 0,-1-1 0,11-1 0,-12 1-1,0-1 1,0 0-1,0 0 1,-1 0-1,1-1 0,-1 0 1,1 0-1,-1 0 1,0-1-1,0 0 1,-1 0-1,1 0 0,-1 0 1,0-1-1,0 1 1,0-1-1,4-7 1,-3 3 23,0 0 0,-1 0 1,0 0-1,0-1 1,-1 0-1,0 1 1,-1-1-1,0 0 1,-1 0-1,0 0 1,0-1-1,-1 1 1,0 0-1,-2-11 1,0 10 111,0 0 1,-1 1-1,-6-20 1,7 26-103,0 1 0,0-1 0,0 1 0,0-1-1,0 1 1,-1 0 0,0 0 0,1 0 0,-1 0 0,0 0 0,0 1 0,-1-1 0,-4-2 0,6 4-35,-1 0 0,0 0 0,1 0 1,-1 0-1,0 1 0,0-1 0,0 1 1,0 0-1,0 0 0,1 0 0,-1 0 1,0 0-1,0 0 0,0 1 0,0 0 0,-4 1 1,-2 1-207,0 1 0,0 0 0,-13 8 0,3 1-1085,-18 14 0,19-10 488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2737,'0'-19'13408,"0"18"-10175,1 4-1656,1 35-1979,-1-27 995,1 61-406,7 83 297,18-10-108,-12-72-227,-14-68-135,2 8 48,-3-13-60,-1 0 0,1 0 0,0 0 0,0 0 0,0-1 0,0 1 0,0 0 0,0 0 0,0 0 0,0 0 0,0 0 0,0 0 0,0 0 0,-1 0 0,1 0 0,0 0 0,0 0 0,0 0 0,0 0 0,0 0 0,0 0 0,0 0 0,0 0 0,0 0 0,-1 0 1,1 0-1,0 0 0,0 0 0,0 0 0,0 0 0,0 0 0,0 0 0,0 0 0,0 0 0,0 0 0,0 0 0,0 0 0,-1 1 0,1-1 0,0 0 0,0 0 0,0 0 0,0 0 0,0 0 0,0 0 0,0 0 0,0 0 0,0 0 0,0 0 0,0 0 0,0 1 0,0-1 0,0 0 0,0 0 0,0 0 0,0 0 0,0 0 0,0 0 0,0 0 0,-1 0-2,1-1 0,-1 0 0,1 0-1,0 1 1,-1-1 0,1 0 0,0 0-1,0 0 1,-1 1 0,1-1 0,0 0-1,0 0 1,0 0 0,0-1 0,0-4-2,-3-14-4,1 0 0,1 1 0,3-39 0,-2 54 6,0 0-1,1-1 1,0 1-1,-1 0 1,2 0 0,-1 0-1,0 0 1,1 0-1,-1 0 1,1 0-1,0 0 1,1 1 0,-1-1-1,1 1 1,-1-1-1,1 1 1,0 0-1,0 0 1,0 1 0,1-1-1,-1 0 1,1 1-1,-1 0 1,7-3-1,-2 2 15,-1 0 0,1 0 0,-1 1 0,1 0 0,0 1 0,0 0 0,-1 0 0,1 1 0,0-1 0,0 2 0,0-1 0,0 1-1,0 0 1,-1 1 0,1 0 0,0 0 0,-1 1 0,0 0 0,1 0 0,-1 1 0,0-1 0,-1 2 0,1-1 0,10 10 0,-16-14 0,-1 1 0,1 0 0,0-1 0,-1 1 0,1 0 0,-1 0 1,1 0-1,-1 0 0,1-1 0,-1 1 0,1 0 0,-1 0 0,0 0 1,0 0-1,1 0 0,-1 0 0,0 0 0,0 0 0,0 0 0,0 0 1,0 0-1,0 0 0,0 0 0,-1 2 0,0 1 61,-1 0-1,0 1 0,0-1 1,-3 5-1,-1 5 138,-3 10 61,7-18-222,0 0 0,0 0 0,0-1 1,-1 1-1,0 0 0,0-1 0,0 0 1,-1 1-1,0-1 0,-4 5 0,4-7-29,1 0-1,-1-1 1,0 1-1,0 0 0,0-1 1,0 0-1,-1 0 1,1 0-1,0-1 1,-7 2-1,8-3-78,0 1-1,1-1 1,-1 0-1,0 0 1,0-1-1,0 1 1,1 0-1,-1-1 1,0 0-1,1 0 1,-1 1-1,0-2 1,1 1-1,-1 0 1,1 0-1,0-1 1,-1 1 0,-1-3-1,0 1-391,1 0 0,0 1 0,0-1 0,1-1 0,-1 1 0,0 0 0,1-1 0,0 1 0,-3-7 0,1-2-526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7258,'-7'3'2550,"-8"5"2351,4-6 1584,11-2-5922,5 1-95,13 3-352,-1 0 0,1-2 0,-1 0 1,1-1-1,-1-1 0,27-2 0,-1-1 32,1 2 0,54 7 0,-96-6-146,-1 0 0,0 1 0,0-1 0,0 1 0,1-1 0,-1 1 0,0-1 0,0 1 0,2 1 0,-1 2-726,-7-3-1703,3-1 1552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7642,'27'0'5442,"13"4"-2652,-29-3-2204,3 2-252,1 0 1,-1 0-1,0 2 1,0-1-1,-1 2 1,1 0-1,-1 1 1,0 0-1,-1 0 1,0 2-1,15 12 1,-23-18-295,-1 0 1,1 0-1,-1 1 0,0-1 1,0 1-1,-1 0 1,1-1-1,-1 1 0,1 0 1,-1 1-1,0-1 1,-1 0-1,1 0 0,-1 1 1,0-1-1,1 6 1,-1 3 65,0 0 1,-1 21 0,0-30-87,0-1 0,-1 1 0,0 0 0,0 0 0,0 0 1,0 0-1,0 0 0,-1-1 0,1 1 0,-1-1 0,0 1 0,0-1 0,-4 4 0,-4 5 36,8-9-54,-1 0 0,1 0-1,-1 0 1,0 0-1,0 0 1,-1 0-1,1-1 1,0 0-1,-1 0 1,-7 4-1,11-6-70,-12 4-337,12-4 265,0 0 0,-1 0 0,1 0 0,0 0 0,0 1 0,-1-1 0,1 0 0,0 0 0,-1 0 0,1 0 0,0 0 0,0 1 0,-1-1 0,1 0 0,0 0 0,0 1 0,0-1 0,-1 0 0,1 0 0,0 1 0,0-1 0,0 0 0,0 0 0,-1 1 0,1-1 0,0 0 0,0 1 0,0-1 0,0 0 0,0 1 0,0-1-1109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 8418,'-16'7'4025,"2"-2"-1569,8-4-743,4 2-153,8 0-512,-6-5-240,0 2-368,19-1-48,46-6-111,-40 3-73,1-2-104,-4 2-40,3 1-64,5 3-320,-8-1-1129,2 1-807,-12 1 1272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 10354,'0'2'8281,"-1"4"-7313,1-4 2238,0 5-3029,0 1 1,1-1-1,0 0 0,0 0 1,1 1-1,0-1 0,5 11 1,-7-17-166,0 0-1,1 1 1,0-1 0,-1 0 0,1 0-1,-1 0 1,1 0 0,0 0 0,0 0-1,0 0 1,0 0 0,-1 0 0,1 0 0,1 0-1,0 1 1,-1-2-11,0 0-1,0 0 1,0 1-1,-1-1 1,1 0-1,0 0 1,0 0 0,0 0-1,-1 0 1,1 0-1,0 0 1,0 0 0,0 0-1,-1-1 1,1 1-1,0 0 1,0 0-1,1-1 1,2-2-69,0 0 1,0 0-1,0 0 1,0-1-1,-1 1 0,4-5 1,-1 1-153,1 0-27,3-4-222,13-16 0,-20 24 452,-1 0 0,-1 0 0,1 0 0,0 0 0,-1 0 0,1 0 0,-1 0 0,0 0 0,0-1 0,0 1 0,0-7 0,-1 10 21,0 0 0,0 0 0,0 0 1,0 0-1,0 0 0,0-1 0,0 1 1,0 0-1,0 0 0,0 0 0,0 0 0,0 0 1,0 0-1,0 0 0,0 0 0,0 0 0,0 0 1,0 0-1,0 0 0,0 0 0,0 0 1,0 0-1,0 0 0,0 0 0,0 0 0,0 0 1,0 0-1,0-1 0,0 1 0,0 0 1,0 0-1,0 0 0,0 0 0,0 0 0,-1 0 1,1 0-1,0 0 0,0 0 0,0 0 1,0 0-1,0 0 0,0 0 0,0 0 0,0 0 1,0 0-1,0 0 0,0 0 0,0 0 0,0 0 1,0 0-1,0 0 0,0 0 0,0 0 1,0 0-1,-1 0 0,1 0 0,0 0 0,0 0 1,0 0-1,0 0 0,0 0 0,0 0 1,0 1-1,0-1 0,0 0 0,-5 4 229,-3 10 157,6-8-283,0-1 1,0 1-1,1 0 0,0 0 0,1-1 0,-1 1 0,1 0 0,0 8 0,9 49 399,-7-53-454,-2-8-77,0-1-1,1 0 1,-1 1 0,0-1 0,1 0-1,-1 1 1,1-1 0,-1 0 0,1 1-1,0-1 1,-1 0 0,1 0-1,0 0 1,0 0 0,0 0 0,0 0-1,0 0 1,0 0 0,0 0 0,0 0-1,0 0 1,1-1 0,-1 1-1,0 0 1,2 0 0,0-1-201,-1 1 1,1-1-1,0 0 1,-1 0-1,1 0 1,0 0-1,-1-1 1,1 1-1,-1-1 1,1 1-1,0-1 1,3-1-1,11-6-677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 8626,'-3'0'3825,"3"-4"-1785,7 1-160,-7 2-287,0-1-241,9 1-448,10 0-176,30 2-319,-25 0-137,-8 5-120,1 2-240,-4-4-1073,-1-2-879,7 9 1176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8226,'1'-8'5828,"1"12"-1681,3 20-2442,1 22-913,1 70 1,-8-72-651,2 0 0,12 72 0,-13-115-141,9 65 61,-8-59-49,-1 1 0,0-1 0,0 1 0,-1-1-1,0 0 1,-4 13 0,1-1 56,4-11 46,0-8-108,0 0 0,0 1 0,0-1 0,0 0 0,0 0 0,1 0-1,-1 0 1,0 1 0,0-1 0,0 0 0,0 0 0,0 0 0,0 0-1,1 0 1,-1 0 0,0 0 0,0 1 0,0-1 0,0 0 0,0 0-1,1 0 1,-1 0 0,0 0 0,0 0 0,0 0 0,0 0 0,1 0-1,-1 0 1,0 0 0,0 0 0,0 0 0,1 0 0,-1 0-1,0 0 4,0 0 0,0 0-1,0 0 1,0 0-1,0 0 1,1 0 0,-1 0-1,0 0 1,0 0-1,0 0 1,0 0 0,0 0-1,0 0 1,0 0 0,0 0-1,0 0 1,0-1-1,0 1 1,0 0 0,1 0-1,-1 0 1,0 0-1,0 0 1,0 0 0,0 0-1,0 0 1,0 0-1,0 0 1,0 0 0,0 0-1,0 0 1,0-1-1,0 1 1,0 0 0,0 0-1,0 0 1,0 0-1,0 0 1,0 0 0,0 0-1,0 0 1,0 0-1,0 0 1,0-1 0,1-2 240,1 3-218,0-1 0,-1 0 0,1 0 0,0 0 0,0 1 0,0-1 0,0 1 0,2-1 0,11-2 80,4-2 6,47-10 383,-43 12-233,0 1 0,0 0 0,0 2-1,23 3 1,-40-2-220,-1 0-1,1 1 1,0-1 0,-1 1-1,1 1 1,9 5 0,-3-2-43,-10-5-142,-1-1 0,0 1 1,0-1-1,0 0 0,0 0 0,1 1 1,-1-1-1,0 0 0,0 0 0,1 0 1,-1 0-1,2-1 0,-2 1-216,-1 0 0,1 0 0,0 0 0,-1 0 0,1-1 0,-1 1 0,1 0 0,0-1-1,-1 1 1,1 0 0,-1-1 0,1 1 0,-1-1 0,0 1 0,2-1 0,-3-1-1531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34 8666,'-40'-3'3329,"37"3"-3021,1-1 1,0 1 0,-1-1-1,1 0 1,0 0 0,0 0-1,-1 0 1,-2-2 0,4 2-144,0 1 0,-1-1 0,1 0 0,0 1 0,-1-1 0,1 0 0,-1 1 0,1 0 0,-1-1 0,1 1 0,-1 0 0,-1 0 0,1 0-83,0 0 0,0 0 0,-1 0-1,1 0 1,0 1 0,0-1 0,0 1-1,0-1 1,0 1 0,0 0 0,0 0-1,0 0 1,0 0 0,0 0 0,0 0-1,0 0 1,1 1 0,-1-1 0,0 1-1,1-1 1,-1 1 0,1 0 0,0 0-1,0-1 1,-1 1 0,1 0 0,1 0-1,-1 0 1,0 0 0,-1 3 0,0 4 14,0 0 0,0 1 1,1-1-1,1 0 1,0 17-1,0-12-48,1 0 1,0 0-1,2 1 1,-1-1-1,2 0 1,0-1-1,1 1 1,0-1-1,12 23 0,-13-29-28,1 0 0,-1-1 0,1 0 0,1 0 0,-1 0-1,1 0 1,0-1 0,0 0 0,0 0 0,1-1 0,0 1 0,0-2-1,0 1 1,0-1 0,0 0 0,1 0 0,-1-1 0,16 3-1,-16-4-7,-1-1-1,0 0 0,1 0 0,-1 0 0,0-1 0,1 0 0,-1 0 0,0 0 0,1-1 0,-1 0 0,0 0 0,0-1 1,-1 1-1,1-1 0,0-1 0,-1 1 0,0-1 0,6-5 0,-4 3 1,-1 0 0,-1-1-1,1 1 1,-1-1 0,-1 0 0,1 0 0,-1-1 0,0 0-1,-1 1 1,0-1 0,0 0 0,0 0 0,1-12 0,-3 14-3,0 0 1,-1 1 0,0-1 0,0 0 0,0 1 0,-1-1 0,1 0 0,-1 1 0,-1-1 0,1 1 0,-1-1 0,0 1 0,-4-8 0,2 6 6,-1 0 1,0 0-1,0 0 0,-1 1 1,0 0-1,0 0 0,0 0 1,-10-6-1,-52-34 96,58 41-133,1 0 0,-1 0 0,0 1 0,0 0 0,-17-4 0,26 8-36,-1 0 1,1 0-1,-1-1 1,1 1 0,-1 0-1,1 0 1,-1 0-1,1 1 1,-1-1-1,1 0 1,-1 1 0,1-1-1,-1 0 1,1 1-1,-1 0 1,1-1 0,-1 1-1,1 0 1,0 0-1,0 0 1,-1 0 0,1 0-1,-1 1 1,1 0-96,-1-1 0,1 1-1,0 0 1,1 0 0,-1-1 0,0 1 0,0 0 0,1 0 0,-1 0 0,1 0 0,0 0 0,-1 0 0,1 0-1,0 0 1,0 0 0,0-1 0,1 4 0,5 18-805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7834,'-4'-7'2579,"0"2"3811,3 19-3526,3 28-2255,-2 110 318,-2 364 351,3-461-1181,2 28 57,-2-80-410,0-4-1107,0-8-2459,1-2 2209,6-21-398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3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 7210,'-9'-1'2284,"1"0"0,-1 0 0,-13-5 0,17 4-1529,1 0 591,3 5-169,2-2-594,0-1-138,28 2 85,41-2-1,-59 0-438,71-6 425,-3 0-26,10 8 68,-82-1-323,-14-2-4089,-3-1 2983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8994,'6'-1'6363,"4"0"-5341,-1 1 0,13 0 0,-14 2-823,0 0 0,-1 0 0,1 1 0,0-1 1,-1 2-1,1-1 0,9 7 0,1 2 193,26 23 0,-39-31-322,-1 0 0,0 0 0,0 1 0,-1-1 0,1 1 0,-1 0 0,0-1 0,3 8 0,-5-9-23,1 0-1,-1 1 0,0-1 0,-1 1 0,1 0 0,0-1 1,-1 1-1,0 0 0,0-1 0,0 1 0,0 0 0,-1-1 1,-1 7-1,-2 3 79,0-1 0,0 0 0,-2 0 0,1 0 0,-1-1 0,-15 21 0,20-31-106,-1 0 1,1 1 0,-1-1 0,1 0 0,-1 0 0,0 0 0,1 0 0,-1 0 0,0 0 0,0-1 0,-2 2 0,2-2-122,0 1 0,0-1 1,1 1-1,-1 0 0,0 0 0,1 0 1,-1 0-1,-2 2 0,-1-3-7381,5 0 5926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7482,'-39'37'3280,"35"-37"-1399,1-4-313,6 2-224,-3 2-199,0 0-433,8 0-168,20 1-200,33 2-104,-31-3-144,1 2-24,-2-2-136,0-1-384,-6-2-1232,-7-1-1209,-12 6 1705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5561,'-2'4'3169,"5"-1"112,5 3-1177,5-4-432,5-4-95,0 4-481,5-5-216,1 0-312,3 3-144,-2-4-192,0 6-56,-2-2-224,-9-3-424,1 6-1592,-7-3 1400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71 4729,'-34'-15'2270,"33"15"-2093,0-1 1,1 1-1,-1-1 0,0 0 1,1 1-1,-1-1 1,1 0-1,-1 1 0,0-1 1,1 0-1,0 0 1,-1 1-1,1-1 0,-1 0 1,1 0-1,0 0 0,0 0 1,-1 0-1,1 0 1,0 1-1,0-1 0,0 0 1,0 0-1,0 0 1,0 0-1,0 0 0,1 0 1,-1 0-1,0-1 1,1-2 1032,-1 1-636,0 1 0,0-1 1,1 1-1,-1 0 0,1-1 0,1-2 0,-2 5-429,0-1-1,0 1 0,0 0 0,0 0 1,0-1-1,0 1 0,0 0 0,0 0 0,0-1 1,0 1-1,0 0 0,0-1 0,0 1 1,0 0-1,-1 0 0,1-1 0,0 1 0,0 0 1,0 0-1,0 0 0,0-1 0,-1 1 1,0 1 1232,0 7-1125,4 104 103,-2-56-171,-1 14 0,13 90 0,3-74-89,5 50-1183,-20-135 904,0 6-779,-1-7 915,0 0-1,0 0 0,0 0 0,0 0 1,0 0-1,0 0 0,0 0 0,0 0 1,0 0-1,0 0 0,0 0 1,0 1-1,1-1 0,-1 0 0,0 0 1,0 0-1,0 0 0,0 0 0,0 0 1,0 0-1,0 0 0,0 0 0,0 0 1,1 0-1,-1 0 0,0 0 1,0 0-1,0 0 0,0 0 0,0 0 1,0 0-1,0 0 0,0 0 0,0 0 1,1 0-1,-1 0 0,0 0 1,0 0-1,0 0 0,0 0 0,0 0 1,0 0-1,0 0 0,0 0 0,0-1 1,0 1-1,0 0 0,1 0 1,-1 0-1,0 0 0,0 0 0,0 0 1,0 0-1,0 0 0,0 0 0,0 0 1,0-1-1,0 1 0,5-8-1456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5785,'0'-4'588,"0"0"0,0 0 1,1 0-1,-1 0 0,1 0 0,0 0 0,1 1 0,-1-1 0,1 0 0,-1 1 1,1-1-1,0 1 0,4-6 0,-4 7-466,0 0 0,0 0 0,0 0-1,0 0 1,1 0 0,-1 1 0,0-1 0,1 1 0,-1 0 0,1-1 0,0 1 0,-1 0 0,1 0-1,0 1 1,0-1 0,-1 1 0,1-1 0,0 1 0,4 0 0,5 1 122,1 0 0,-1 1 0,0 1 0,20 6 0,-11-1 148,32 17 0,-50-24-343,0 1-1,-1-1 1,1 1-1,-1 0 0,0-1 1,0 1-1,1 0 1,-1 0-1,0 1 1,3 3-1,-5-4-23,1 0-1,0-1 1,-1 1-1,1 0 1,-1 0-1,1 0 1,-1 0 0,0 0-1,0 0 1,1-1-1,-2 1 1,1 0-1,0 0 1,0 0-1,-1 0 1,1 0 0,-2 3-1,-1 5 22,-2-1-1,1 1 0,-1-1 1,-1 0-1,0 0 1,0-1-1,0 0 1,-13 12-1,7-8-4,-1-1 0,0-1 0,0 0 0,-27 15 0,30-21-26,0 0 1,0 0-1,-14 2 1,5-1-13,19-5-5,0 0 0,-1 0 0,1 0-1,0 0 1,0 0 0,0 0 0,0 0 0,0 0 0,-1 0 0,1 0-1,0 0 1,0 0 0,0 0 0,0 0 0,0 0 0,-1 0 0,1 0 0,0 1-1,0-1 1,0 0 0,0 0 0,0 0 0,0 0 0,0 0 0,-1 0-1,1 0 1,0 1 0,0-1 0,0 0 0,0 0 0,0 0 0,0 0 0,0 0-1,0 0 1,0 1 0,0-1 0,0 0 0,0 0 0,0 0 0,0 1-1,6 2-46,19 4 2,-20-6 34,-2-1 11,153 40 193,-147-37-91,1 0 1,-1 0-1,-1 1 1,1 0-1,0 1 1,14 11-1,-21-15-42,0 1-1,0 0 1,0 0-1,-1 0 1,1 0-1,0 1 0,-1-1 1,1 0-1,-1 1 1,0-1-1,0 1 1,1 3-1,-1-4-5,-1 0-1,0 0 1,0 1 0,0-1-1,0 0 1,0 0 0,0 0 0,0 1-1,-1-1 1,1 0 0,-1 0-1,0 0 1,0 0 0,0 0-1,0 0 1,0 0 0,-2 2-1,-3 6 72,-1-1 0,0 0 0,0-1 0,-1 0 0,0 0 0,-1-1 0,0 0 0,0 0-1,-1-1 1,1 0 0,-1-1 0,0 0 0,-21 7 0,22-10-93,1-1 1,-1 0-1,0 0 0,-16-1 1,-34-7-1719,53 5-1229,13 1 634,7 0 1022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5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8378,'1'20'8114,"4"8"-4869,0-2-1621,-4-17-1179,1 6 213,0 0-1,7 20 0,-8-32-594,0 0 0,0 1 0,1-1 0,-1 0 0,0 0 0,1-1 0,0 1 0,0 0 0,0 0 0,0-1 0,0 0 0,1 1 0,-1-1 0,1 0 0,-1 0 0,1 0 0,4 2 0,-6-3-52,0-1 0,1 1 1,-1-1-1,1 0 0,-1 1 0,1-1 1,-1 0-1,1 0 0,-1 0 0,1 0 1,-1 0-1,1 0 0,-1 0 0,1-1 1,-1 1-1,1 0 0,-1-1 0,0 1 0,1-1 1,-1 0-1,0 1 0,1-1 0,-1 0 1,0 0-1,0 0 0,0 0 0,1 0 1,-1 0-1,0 0 0,-1 0 0,1 0 1,0-1-1,1-1 0,2-5-17,0 0-1,0 0 1,-1 0-1,3-13 1,-5 17 0,10-32-850,-2 0 1,5-54-1,-14 69 268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6441,'-13'-4'3306,"13"4"-3188,0 0 1,0 0-1,-1 0 1,1 0-1,0 0 1,0 0-1,0 0 1,-1-1-1,1 1 1,0 0-1,0 0 1,0 0-1,-1 0 0,1 0 1,0 0-1,0-1 1,0 1-1,0 0 1,0 0-1,-1 0 1,1-1-1,0 1 1,0 0-1,0 0 1,0 0-1,0-1 1,0 1-1,0 0 1,0 0-1,0 0 1,0-1-1,0 1 1,0 0-1,0 0 1,0 0-1,0-1 1,0 1-1,0 0 1,0 0-1,0-1 1,0 1-1,-1 0 1790,1 2 736,2 8-1920,40 127 759,-36-116-1286,-2-10-131,0 0 0,1 0 0,0-1 0,1 1 0,0-1 0,0 0 0,1-1 0,1 1 0,0-2 0,0 1 0,0-1 0,12 9 0,-18-16-57,1 1 0,0 0 1,-1-1-1,1 0 0,0 0 1,0 0-1,6 2 0,-8-3-7,0 0 0,0 0 0,1 0 0,-1 0 0,0 0 0,0 0 0,1 0 0,-1 0 0,0 0 0,0 0 0,0-1 0,1 1 0,-1-1 0,0 1 0,0-1 0,0 1 0,0-1 0,0 1 0,0-1 0,0 0 0,2-1 1,2-6-68,0 0 0,0 0 1,-1-1-1,0 1 1,-1-1-1,0 0 1,3-11-1,0 0-96,4-16-264,-8 25 268,1-1 1,8-18-1,-11 30 157,0 0 1,0 0-1,0 0 0,0 0 1,0-1-1,0 1 0,0 0 1,0 0-1,0 0 0,0 0 1,0 0-1,0 0 0,0 0 1,0 0-1,1 0 0,-1 0 0,0 0 1,0 0-1,0 0 0,0 0 1,0 0-1,0 0 0,0 0 1,0 0-1,0 0 0,0 0 1,0 0-1,0 0 0,0 0 1,0-1-1,0 1 0,0 0 0,0 0 1,1 0-1,-1 0 0,0 0 1,0 0-1,0 0 0,0 0 1,0 1-1,0-1 0,0 0 1,0 0-1,0 0 0,0 0 1,0 0-1,0 0 0,0 0 0,0 0 1,0 0-1,1 0 0,-1 0 1,0 0-1,0 0 0,0 0 1,0 0-1,0 0 0,0 0 1,0 0-1,0 0 0,2 5 35,-2-4-23,11 34 312,-2 0 48,-3-20-159,-1-1 0,2 0 0,0-1 0,1 0 0,9 14 0,-13-23-109,0 1 1,1 0-1,-1-1 1,1 0 0,0 0-1,8 5 1,-9-7-49,-1 0 0,1 0 1,0-1-1,0 0 1,-1 0-1,1 0 1,0 0-1,0 0 1,0-1-1,0 1 0,6-2 1,-7 1-37,-1 0 0,1-1 0,0 1 0,0-1 0,-1 0 0,1 0 0,0 0-1,-1 0 1,1 0 0,-1-1 0,1 1 0,-1-1 0,0 1 0,1-1 0,-1 0 0,0 0 0,0 0 0,0 0 0,-1-1 0,1 1 0,1-3 0,2-4 14,0-1 1,-1 0-1,0-1 1,3-11-1,-3 8 2,-1 3-20,0 0 0,0-1 0,-2 1 0,1-1 0,-1 1 0,-1-1 0,0 0 0,-1 1 0,0-1 0,-1 1 0,0-1 0,0 1 0,-6-14 0,4 17-49,1 0-1,-1 0 1,-10-14 0,12 19-164,0 1 1,0-1-1,0 1 0,-1 0 1,1-1-1,-1 1 0,0 0 1,1 1-1,-1-1 0,0 0 1,0 1-1,0-1 0,-4 0 1,7 2 95,-1 0 0,1 0 0,-1-1-1,1 1 1,-1 0 0,1 0 0,-1 0 0,1 0 0,-1 0 0,0 0 0,1 0 0,-1 0 0,1 0 0,-1 0-1,1 0 1,-1 0 0,1 0 0,-1 1 0,1-1 0,-1 0 0,1 0 0,-1 0 0,1 1 0,-1-1 0,1 0-1,0 1 1,-1-1 0,1 0 0,-1 1 0,1-1 0,0 1 0,-1-1 0,1 0 0,0 1 0,0-1-1,-1 2 1,1-2 12,-9 8-1066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10202,'-3'-3'9299,"2"9"-6770,4 18-4016,-2-15 2485,6 65-513,18 125 323,-14-154-666,17 44 0,-9-29-107,-16-51-960,-6-22-1067,1 4 1454,1 7 327,-26-102-6845,12 55 5667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25 181 3241,'-8'-36'2266,"3"18"-42,1 0 0,1 0 0,-2-26 0,5 42-2054,0 0 1,0 1-1,0-1 1,0 0-1,1 1 1,-1-1-1,0 0 0,1 1 1,-1-1-1,1 1 1,0-1-1,-1 1 1,1-1-1,0 1 0,0-1 1,0 1-1,0 0 1,0-1-1,0 1 0,1 0 1,-1 0-1,0 0 1,1 0-1,-1 0 1,3-2-1,0 2 31,1-1-1,-1 1 1,1 0 0,0 0 0,-1 1-1,1-1 1,0 1 0,6 0-1,8 2 26,-1 0-1,0 1 1,0 1-1,-1 1 0,1 0 1,-1 1-1,0 1 0,30 17 1,-44-22-201,1 0-1,0 1 1,0 0 0,-1 0 0,0 0-1,1 0 1,-1 0 0,4 7 0,-6-8-16,0-1 1,0 1 0,0 0-1,0 0 1,0 0 0,-1 0-1,1 0 1,-1 0 0,1 1-1,-1-1 1,0 0 0,0 0-1,0 0 1,0 0 0,0 0-1,0 0 1,-1 1 0,1-1-1,-2 4 1,-1 0 11,0 0 1,0 0-1,-1-1 0,0 1 1,0-1-1,0 1 0,0-1 1,-10 7-1,4-3 7,-1 0-1,0-1 1,-16 9 0,-20 3 9,47-20-39,0 1 1,0-1-1,0 0 0,0 0 0,0 0 1,0 0-1,0 0 0,-1 0 0,1 0 1,0 0-1,0 0 0,0 1 0,0-1 1,0 0-1,0 0 0,0 0 1,0 0-1,0 0 0,0 0 0,0 0 1,0 1-1,0-1 0,0 0 0,0 0 1,0 0-1,0 0 0,0 0 0,0 0 1,0 1-1,0-1 0,0 0 1,0 0-1,0 0 0,0 0 0,0 0 1,0 0-1,0 1 0,0-1 0,0 0 1,0 0-1,0 0 0,1 0 0,-1 0 1,0 0-1,0 0 0,0 0 0,0 0 1,0 1-1,0-1 0,0 0 1,1 0-1,-1 0 0,0 0 0,0 0 1,0 0-1,0 0 0,0 0 0,0 0 1,0 0-1,1 0 0,-1 0 0,0 0 1,0 0-1,16 6-81,-3-2 90,128 54-21,-118-50 31,-15-5-7,0 0 0,0 0 0,8 5 0,-14-6 6,0-1 1,0 0-1,0 1 0,-1-1 0,1 1 0,0-1 0,-1 1 0,1 0 0,-1 0 0,0 0 0,1 0 0,-1 0 0,0 0 0,0 0 0,0 0 0,0 2 0,1 4 89,-1-1-1,1 1 1,-2-1-1,1 1 1,-1 0-1,0-1 1,-1 9-1,0-12-44,1 0-1,-1-1 0,0 1 1,-1 0-1,1-1 0,0 1 1,-1-1-1,0 1 0,0-1 1,0 0-1,0 1 0,-1-1 0,1 0 1,-1-1-1,0 1 0,-4 3 1,1-1 18,-1-1 0,0-1-1,-1 1 1,1-1 0,-1 0 0,-10 3 0,-50 7 179,49-10-224,-45 5-2601,64-8 2444,-1 0-1,1 0 0,0 0 1,0 0-1,-1 0 0,1 0 0,0 0 1,0 0-1,-1 0 0,1 0 0,0 0 1,0 0-1,-1 0 0,1 0 1,0 0-1,0 0 0,-1 0 0,1 0 1,0 0-1,0 0 0,-1-1 1,1 1-1,0 0 0,0 0 0,0 0 1,-1 0-1,1 0 0,0-1 0,0 1 1,0 0-1,0 0 0,-1 0 1,1-1-1,0 1 0,0 0 0,0 0 1,0-1-1,0 1 0,0 0 1,0 0-1,0-1 0,-1 1 0,1 0 1,0 0-1,0-1 0,0 1 1,0 0-1,0-2-1047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44 8018,'-5'1'1636,"0"0"-1,1 0 1,-1 0 0,-5-1 0,9 0 460,24 6 496,-19-5-2433,-1 0-1,1 0 1,0 0-1,-1 0 0,1-1 1,0 1-1,0-1 1,7 0-1,54-9 345,85-14-248,-144 22-496,0 0 1,0 0-1,1-1 1,-2 0-1,1 0 1,0 0-1,0-1 1,6-4-1,-8 3-1866,-6 1 810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7186,'0'0'9405,"1"2"-4798,9 19-4078,-5-9-304,0-3-54,-2 1 0,1-1-1,-1 1 1,0 0 0,1 13 0,22 174-54,-22-181-3231,-2-10 1986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82 8706,'0'0'615,"0"0"-1,0-1 1,0 1-1,0-1 1,0 1 0,-1 0-1,1-1 1,0 1 0,0 0-1,0-1 1,0 1 0,0 0-1,-1-1 1,1 1-1,0 0 1,0-1 0,-1 1-1,1-1 1,-8-2 2097,-14 4-3068,18-1 379,1 1 1,-1-1 0,1 1 0,-1-1-1,0 1 1,1 1 0,0-1 0,-1 0-1,1 1 1,0-1 0,-1 1 0,1 0-1,0 0 1,0 1 0,1-1 0,-1 0-1,0 1 1,1 0 0,-1 0 0,-2 4-1,1 0-8,1 0 1,0 0-1,0 0 0,1 1 0,0-1 0,0 1 1,1-1-1,0 1 0,0 0 0,0-1 0,1 1 1,1 0-1,-1-1 0,3 11 0,-1-8-7,1 0 0,0 0 0,1-1 0,0 1-1,0-1 1,1 0 0,1 0 0,-1-1 0,1 1 0,9 8 0,-7-8-2,0-1 0,1 0 1,0-1-1,1 1 0,-1-2 1,1 0-1,1 0 1,19 8-1,-21-10 6,-1-2-1,1 1 1,0-1 0,0-1-1,0 1 1,0-2 0,0 1 0,0-1-1,0 0 1,0-1 0,17-4-1,-14 2 3,1-1-1,-2 0 0,1-1 0,0-1 0,-1 0 0,0 0 0,-1-1 0,1 0 1,-1-1-1,11-11 0,-16 14-1,0 0-1,-1 0 1,0 0 0,0-1-1,0 0 1,-1 1 0,1-1 0,-1-1-1,-1 1 1,1 0 0,-1-1 0,0 1-1,-1-1 1,1 0 0,-1 1 0,-1-1-1,1 0 1,-1 0 0,0 1-1,-2-12 1,-1 7 11,0 1-1,0-1 0,-1 1 1,-1-1-1,0 1 0,0 0 1,-1 1-1,0 0 0,0 0 1,-1 0-1,-9-9 1,7 9-6,-1 0 0,0 1 0,0 0 0,-1 0 0,0 1 0,0 1 0,-1-1 0,0 2 0,-14-5 0,22 8-26,0 1 1,0 0 0,0 1-1,0-1 1,0 1-1,0-1 1,0 1-1,0 1 1,0-1 0,0 0-1,0 1 1,-5 1-1,2 1-189,1-1 0,-1 1-1,1 1 1,0-1 0,0 1 0,-6 5-1,-10 15-5026,17-20 4012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4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10186,'-1'6'6018,"-2"2"-3674,-1 5-1587,-8 212 3817,15-2-3704,0-119-326,8 160-41,-6-162-337,-4-87-144,1 18 70,8 56-1,-8-85-159,-1 1 0,0-1 0,1 0 0,0 0 0,3 5 0,-5-8-21,1 0 1,-1 0 0,1 0 0,0 0-1,0-1 1,-1 1 0,1 0 0,0-1-1,0 1 1,0 0 0,-1-1-1,3 2 1,-3-2-4,1 0 0,-1 0 0,1 0 0,-1 0 0,1 0 0,0 0 0,-1 0-1,1 0 1,-1 0 0,1 0 0,-1 0 0,1-1 0,-1 1 0,1 0 0,-1 0 0,0 0 0,1-1 0,-1 1-1,1 0 1,-1 0 0,1-1 0,-1 1 0,0 0 0,1-1 0,-1 1 0,0-1 0,1 0 0,12-17-1049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 10050,'-10'1'4249,"6"-1"-2329,2 0-63,4 0-529,-2-1-264,0 0-423,19 1-121,46 0-88,-36-2-80,2 0-160,1-4-64,-7 0-64,6 6-16,-5-4-24,-4 4-240,-6 0-984,-7 0-617,-6 7 1009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8322,'6'2'4137,"2"0"-1569,7 5-695,2-4-17,3-2-520,8 2-239,3-5-377,2 1-128,-1 1-240,-1-4-72,-7 3-120,-3 1-48,-5 6-264,-7-4-336,-5 4-848,-3 1-569,1 10 1113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6097,'-8'-38'3292,"8"34"602,3 8-2432,3 10-116,3 26 260,-2 1 0,3 56 0,-4-30-892,-1-23-420,2 0 0,2-1 0,2 0 0,19 49 0,-24-76-281,-2-5-183,1-1 0,7 15-1,-20-66-6527,-5 2 4892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1:0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160 208 7706,'-84'8'9156,"81"-8"-9023,0 0 0,-1 1-1,1 0 1,0 0 0,0 0-1,0 0 1,0 0 0,0 1 0,0-1-1,0 1 1,0 0 0,1 0-1,-1 0 1,0 0 0,1 0-1,0 1 1,-1-1 0,1 1-1,0 0 1,1-1 0,-1 1 0,0 0-1,1 0 1,-1 0 0,1 0-1,0 0 1,-1 4 0,-1 11 89,1 0-1,0-1 1,2 1 0,0 0 0,3 25 0,-2-34-159,1 1 1,0-1-1,0-1 1,1 1 0,0 0-1,1 0 1,4 9-1,-5-15-43,-1 1 1,0-1-1,1 1 0,-1-1 0,1 0 0,0 0 1,0 0-1,1 0 0,-1 0 0,0-1 0,1 0 1,0 0-1,-1 0 0,1 0 0,0 0 0,0-1 1,7 3-1,-5-4-9,0 1 0,0-1 0,0 0 0,-1 0 0,1-1 0,0 0 0,0 0 0,0 0-1,-1 0 1,1-1 0,-1 0 0,1-1 0,-1 1 0,0-1 0,0 0 0,0 0 0,0 0 0,7-7 0,-4 3-2,0-1 0,-1 0-1,0 0 1,0 0 0,-1-1 0,1 0 0,-2 0-1,0-1 1,6-12 0,-9 14-2,1 0 0,-1 1 0,0-1 0,0 0 0,-1-1-1,0 1 1,-1 0 0,0 0 0,0 0 0,0-1 0,-3-7 0,2 9-8,-1 1 0,0 0-1,0-1 1,-1 1 0,0 0-1,0 0 1,0 0 0,-1 1 0,0-1-1,0 1 1,0 0 0,-1 0 0,-9-8-1,8 8-41,0 1 0,-1 0-1,1 0 1,-1 1-1,0-1 1,0 2 0,0-1-1,-1 1 1,1 0-1,0 0 1,-1 1 0,-13-1-1,17 2-201,0 0-1,0 0 0,-1 0 0,1 1 1,0-1-1,0 1 0,0 0 1,0 0-1,0 1 0,0-1 0,0 1 1,0 0-1,0 0 0,1 0 0,-1 1 1,1-1-1,0 1 0,0 0 1,-1-1-1,2 2 0,-1-1 0,0 0 1,-3 7-1,-1 8-1176</inkml:trace>
  <inkml:trace contextRef="#ctx0" brushRef="#br0" timeOffset="1">240 1 11042,'-2'1'4721,"-3"22"-2536,-2 9-433,-5 25-448,0 13-239,2 17-377,2 7-144,2 4-248,2-3-104,7-14-120,0-13-24,10-24-360,-1-15-392,3-23-1000,2-13 1015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7314,'5'-2'1238,"0"0"1,0 1-1,-1 0 1,1-1-1,9 0 1,-5 2-199,-1 0 1,16 2-1,-6 1-262,0 1 0,24 8 0,-35-10-690,1 1 0,-1-1-1,0 1 1,0 1 0,0-1 0,0 1-1,-1 1 1,1-1 0,-1 1-1,0 0 1,-1 0 0,6 7 0,-5-5-50,-1 0 0,8 14 0,-12-19-28,1 1 0,-1-1-1,0 1 1,-1-1-1,1 1 1,0 0 0,-1-1-1,1 1 1,-1 0-1,0 0 1,0-1 0,0 1-1,-1 4 1,0-3 3,0-1-1,0 1 1,-1-1 0,0 1-1,0-1 1,0 0 0,0 1-1,0-1 1,-1 0 0,1 0-1,-1-1 1,-6 6 0,-4 2 43,-24 14 0,22-15-26,-9 5 11,12-7-8,0 0-1,-16 14 0,27-20-29,0-1-1,1 1 1,-1 0-1,0-1 1,0 1-1,1 0 1,-1 0-1,0 0 1,1 0-1,-1 0 1,1-1-1,-1 1 0,1 0 1,-1 0-1,1 0 1,-1 0-1,1 0 1,0 1-1,0-1 1,0 0-1,0 0 1,0 2-1,0-2 3,1 0-1,-1 0 1,1 0 0,-1 0-1,1 0 1,0-1 0,-1 1-1,1 0 1,0 0 0,0 0-1,0-1 1,0 1 0,0 0-1,0-1 1,0 1 0,0-1-1,0 1 1,0-1 0,0 1-1,2 0 1,14 3 71,-1 0 0,21 2 1,-18-3 32,25 7 0,-34-7-59,-5-2-5,1 1 0,-1 0 1,8 3-1,-11-4-20,-1 0 0,1 0 0,-1 0-1,0 0 1,0 0 0,1 0 0,-1 0 0,0 0 0,0 0 0,0 1 0,0-1-1,-1 0 1,1 1 0,0-1 0,0 1 0,-1-1 0,1 3 0,0 0 46,0 0 1,-1 0-1,1 0 1,-1 0-1,0 0 1,0 0 0,-1 0-1,1 0 1,-1 0-1,0 0 1,0 0-1,0 0 1,-1 0-1,1 0 1,-4 5-1,2-4-16,0-1-1,0 1 1,0-1-1,0 0 1,-1 0-1,0 0 0,0-1 1,0 1-1,0-1 1,-1 0-1,-8 5 0,11-8-48,-6 4-82,0 0 0,-15 4 0,17-6-301,2 0-903,4-4-1126,9-5-26,11-2 1104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7498,'-6'2'7340,"3"5"-4280,2 11-2079,1-13-125,0 18-52,0 1 1,2-1-1,8 46 0,-7-56-754,1 0-1,0-1 1,1 1-1,0-1 1,1 0 0,0 0-1,1-1 1,13 17-1,-16-23-37,1 0-1,-1-1 0,2 1 0,-1-1 0,0 0 0,1-1 1,-1 1-1,9 3 0,-11-6-11,0 0 1,0 0 0,-1 0-1,1 0 1,0 0 0,0 0-1,0-1 1,0 0 0,1 1-1,-1-1 1,0 0 0,0-1-1,0 1 1,0 0-1,0-1 1,0 0 0,0 0-1,0 0 1,4-2 0,-3 1-47,-1-1 1,1 0 0,-1 0-1,0-1 1,0 1-1,0-1 1,-1 1 0,1-1-1,-1 0 1,4-7 0,0-4-309,9-25 1,-7-1-128,-6 27 323,-2 13 147,0 0-1,1 0 0,-1 0 1,0 0-1,0 0 0,1 0 1,-1 0-1,0 1 0,1-1 0,-1 0 1,1 0-1,0-1 0,-1 2 10,0 0 0,1 0 0,-1 0-1,0 0 1,0 0 0,0 0 0,0 0-1,1 0 1,-1 0 0,0 0-1,0 0 1,0 0 0,1 0 0,-1 0-1,0 0 1,0 0 0,0 0 0,0 0-1,1 0 1,-1 0 0,0 0-1,0 0 1,0 0 0,0 0 0,1 0-1,-1 0 1,0 0 0,0 0 0,0 1-1,0-1 1,0 0 0,1 0 0,-1 0-1,0 0 1,0 0 0,0 1-1,2 1 3,-1 0 0,0 0 0,0 1 0,0-1 0,0 0 0,0 1 0,1 3 0,4 31 169,5 15 362,-9-46-407,0 0-1,0-1 1,0 1 0,1-1-1,0 0 1,6 10 0,-3-9 40,-1 0 0,1 0 0,-1-1 0,2 0 0,-1 0 0,0 0 0,1-1 1,0 1-1,10 3 0,-14-7-130,0 0 0,0 1 0,0-2 1,0 1-1,0 0 0,0-1 0,0 1 1,0-1-1,0 0 0,0 0 0,0 0 0,0 0 1,0-1-1,0 1 0,0-1 0,0 0 1,0 0-1,0 0 0,-1 0 0,1 0 1,0-1-1,0 1 0,-1-1 0,1 1 0,-1-1 1,0 0-1,4-4 0,-1 0-11,-1 0 0,1-1-1,-1 0 1,0 0 0,0 0 0,-1 0 0,0 0-1,-1-1 1,3-9 0,-1-1-2,-1 1 1,1-36-1,-4 28-28,-2-26 0,0 40-96,1 1 0,-1 0 1,-1 0-1,0 0 0,-5-13 0,7 20-60,-1 1 1,0-1-1,1 0 0,-1 1 0,0-1 0,-4-2 0,6 5 82,0-1 0,-1 1 0,1-1 0,-1 1 0,1-1 0,0 1-1,-1 0 1,1-1 0,-1 1 0,0 0 0,1-1 0,-1 1 0,1 0 0,-1 0 0,1 0 0,-1-1 0,0 1 0,1 0 0,-1 0 0,1 0 0,-1 0-1,0 0 1,1 0 0,-1 0 0,1 0 0,-1 0 0,0 1 0,1-1 0,-1 0 0,1 0 0,-1 0 0,1 1 0,-1-1 0,1 0 0,-1 1 0,1-1 0,-2 1 0,-2 10-704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9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215 171 7434,'4'-4'658,"-1"-1"0,0 1 0,0-1 1,0 0-1,-1 0 0,1-1 1,-1 1-1,0 0 0,-1-1 1,3-10-1,-4 12-435,0 1 1,0-1-1,0 1 1,-1-1-1,1 1 1,-1 0-1,0-1 1,0 1-1,0-1 0,0 1 1,0 0-1,-1 0 1,1 0-1,-1 0 1,0 0-1,0 0 1,0 0-1,-1 0 1,-2-2-1,2 2-49,-1-1 0,-1 0 0,1 1-1,0 0 1,-1 0 0,0 0 0,1 1 0,-1 0 0,0 0-1,0 0 1,-1 0 0,1 1 0,0 0 0,0 0 0,-1 0-1,1 1 1,-1-1 0,1 1 0,0 1 0,-1-1 0,1 1-1,-1 0 1,1 0 0,0 0 0,-9 4 0,2 4 38,5-2-202,1-1 1,0 2 0,0-1-1,0 1 1,1 0 0,0 0-1,1 0 1,0 1 0,0 0-1,1-1 1,0 1 0,-3 14-1,4-4-1,1 0-1,1 0 1,3 35-1,-1-34 0,62 493 325,-22-341-199,-30-126-109,-7-20-202,-5-25 129,0-1 0,0 1 0,1-1 1,-1 1-1,0 0 0,0-1 1,0 1-1,0-1 0,0 1 0,0-1 1,0 1-1,-1-1 0,1 1 1,0-1-1,0 1 0,0-1 0,0 1 1,-1-1-1,1 1 0,0-1 1,0 1-1,-1-1 0,1 1 0,0-1 1,-1 0-1,1 1 0,-1-1 1,1 0-1,0 1 0,-1-1 0,1 0 1,-1 1-1,1-1 0,-1 0 1,1 0-1,-1 1 0,1-1 0,-1 0 1,1 0-1,-1 0 0,0 0 0,1 0 1,-1 0-1,1 0 0,-1 0 1,1 0-1,-1 0 0,1 0 0,-1 0 1,1 0-1,-1-1 0,1 1 1,-1 0-1,1 0 0,-2-1 1,-1 0-183,1-1 1,-1 1-1,0-1 1,1 1-1,-1-1 1,1 0-1,-1 0 1,1 0 0,-3-4-1,-15-26-538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2:5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8674,'18'6'4857,"-1"-10"-40,11-1-3169,2 1 41,3 4-417,-2 0-288,3-3-432,-3 2-192,-2-1-192,4 2-64,3 5-168,7-3-344,2 5-872,0-3-600,0-3 1071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1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7386,'-9'7'4272,"-6"1"-1981,0-1-30,7-5-219,9-2-1301,-1 0-255,1 0 75,2 0-93,28 5 67,-20-3-392,0 0 0,1-1-1,-1 0 1,23-2 0,-2-1 118,14-3-52,0 3 0,58 5 0,-40 3-803,-114 6-4673,33-9 4022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1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6065,'0'1'387,"1"1"-1,-1-1 1,1 0-1,-1 1 0,1-1 1,0 0-1,-1 0 1,1 0-1,0 1 0,0-1 1,0 0-1,0 0 1,0 0-1,0-1 0,0 1 1,0 0-1,0 0 1,1 0-1,1 0 0,3 2 173,1 0 0,11 2 0,-9-2 156,24 9 581,49 25 0,-47-20-776,-30-15-446,23 11 358,-1 1 0,30 20 0,-54-32-397,-1 0-1,0-1 1,0 1-1,0 0 1,0 0-1,0 1 1,0-1-1,-1 0 1,1 0-1,-1 1 1,1-1-1,-1 1 1,0 0 0,0-1-1,0 1 1,0 0-1,-1 0 1,1-1-1,-1 1 1,1 0-1,-1 0 1,0 3-1,-1-1 19,0-1-1,0 1 1,0-1 0,0 1-1,-1-1 1,1 0-1,-1 1 1,-1-1-1,1 0 1,0 0 0,-1-1-1,-5 8 1,-15 13 158,-1-2 0,-32 25 0,37-34-220,18-13-69,0 1 0,0-1-1,0 1 1,0-1 0,0 1-1,0-1 1,1 1 0,-1-1-1,0 0 1,0 0-1,0 1 1,0-1 0,-1 0-1,1 0 1,0 0 0,0 0-1,0 0 1,-1-1 0,1-2-1117,2-3 497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1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196 104 6913,'0'0'3421,"0"0"-552,0 0 1329,-3-6-1828,1-1-2179,-1-1 0,0 1 0,0 0 0,-1 0 0,0 0-1,0 0 1,0 1 0,-1 0 0,0-1 0,-1 2 0,-6-7 0,11 11-130,0-1 0,-1 1 0,1 0 0,-1 0 0,0 0-1,1 0 1,-4-1 0,4 1-44,0 1 0,0 0 0,0 0 0,0 0 0,0 0 0,0 0 0,0 0 0,0 0 0,0 0 0,0 1 0,0-1 0,0 0 0,1 0 0,-1 1 0,0-1 0,0 1 0,0-1 0,-1 1 0,-3 3 13,0 0 0,0 0 1,0 0-1,0 1 1,1 0-1,-6 8 1,-22 35 8,27-39-38,1 0-1,-1 0 1,2 0 0,-1 1 0,1 0 0,1-1 0,-1 1 0,2 0 0,-2 18 0,3-20-4,1 0 0,-1-1 0,1 1 0,0 0 1,1-1-1,0 1 0,0 0 0,1-1 0,0 0 0,0 0 1,1 0-1,0 0 0,5 7 0,-5-8-4,1 0 1,0 0-1,1 0 1,-1-1-1,1 0 1,0 0-1,1 0 1,-1-1-1,14 7 1,-14-9-149,-1 0-1,0 0 1,0-1 0,1 0 0,-1 0-1,1 0 1,-1 0 0,1-1 0,-1 0-1,1 0 1,-1-1 0,1 0 0,-1 1-1,9-4 1,-6 1-542,0 0-1,12-6 1,19-15-554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18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8298,'-5'20'2571,"2"0"-1,-3 26 1,6-37-2078,-1 0 0,2 0 0,-1 0 0,1 0 0,1 0 0,-1 0 0,5 13 0,-4-19-369,-1 0 1,0 0-1,1 0 1,0-1-1,-1 1 1,1 0 0,0 0-1,1-1 1,3 4-1,-5-5-117,0 0 0,1 0-1,-1 0 1,0 0 0,0-1 0,1 1-1,-1 0 1,1-1 0,-1 0 0,0 1-1,1-1 1,-1 0 0,1 1-1,-1-1 1,1 0 0,-1 0 0,1 0-1,-1 0 1,1 0 0,-1-1-1,1 1 1,-1 0 0,3-2 0,-2 1-108,1 0 0,0 0 0,-1-1 0,1 1 1,-1-1-1,0 0 0,1 0 0,-1 0 0,0 0 1,0 0-1,0 0 0,0-1 0,-1 1 0,3-5 1,-3 6 17,0-1 0,0 0 0,-1 0 0,1 0 0,0 0 0,-1 0 0,0 0 0,1 0 0,-1 0 0,0 0 0,0 0 0,0 0 0,0-1 0,-1 1 0,1 0 0,0 0 0,-1 0 0,0 0 0,1 0 0,-1 1 0,-2-5 0,1 3 44,0 0 0,0 0 0,-1 0 0,1 0 0,-1 0 0,0 1 0,1-1 0,-7-3 1,1 2 54,-1-1 1,-9-3-1,4 2 94,2-2 148,7 3-3,5 5-247,0 0 0,0 0 0,0-1 0,0 1 0,0 0 0,0 0 0,0 0 0,0 0 0,0 0 0,0 0 0,0-1 0,0 1 0,0 0 0,0 0 0,0 0 0,0 0 0,0 0 0,0 0 0,0-1 0,1 1 0,-1 0 0,0 0 0,0 0 0,0 0 0,0 0 0,0 0 0,0 0 0,0 0 0,0 0 0,1 0 0,-1-1 0,0 1 0,0 0 0,0 0 0,0 0 0,0 0 0,0 0 0,0 0 0,1 0 0,23-5 294,-4 2-290,-3-1 6,17-3 6,46-3 1,-71 9 26,0 1-1,0 0 1,0 1 0,0-1-1,0 1 1,0 1-1,-1 0 1,1 0 0,-1 1-1,1 0 1,8 5 0,-13-6 1,-1 0 0,0 1 0,0-1 0,0 1 0,0 0 0,-1 0 0,1 0 0,-1 0 0,1 1 1,-1-1-1,0 1 0,-1-1 0,1 1 0,0 0 0,-1 0 0,2 6 0,-1 6 143,1-1 0,-2 1 0,0 16 0,0 6 157,-1-38-349,1 1 4,-1 0-1,0 0 0,0-1 1,0 1-1,0 0 1,0-1-1,0 1 0,0 0 1,0 0-1,0-1 1,0 1-1,0 0 1,-1-1-1,1 1 0,0 0 1,0-1-1,-1 1 1,1 0-1,0-1 0,-1 1 1,0 0-1,1-1-13,0 0 0,-1-1 0,1 1 0,0-1 0,0 1 0,-1-1-1,1 1 1,0-1 0,0 1 0,0-1 0,0 1 0,-1-1 0,1 1-1,0-1 1,0 1 0,0-1 0,0 1 0,0-1 0,1 0 0,-1-17-420,2-1 0,1 0 0,7-28 1,-6 31 305,-3 7 34,2 1 0,3-12 0,-5 18 122,-1 1 0,1-1 0,0 1 0,0-1 0,0 1 0,0-1 0,0 1 0,0 0 1,0-1-1,0 1 0,0 0 0,1 0 0,-1 0 0,1 0 0,-1 0 0,1 0 0,2-1 0,-4 2 340,3 15 438,0 0-774,4 67-266,-7-80 184,0 1-179,0 0-1,1 1 1,-1-1-1,0 0 0,1 0 1,0 0-1,0 0 1,0 0-1,0 0 0,1 0 1,1 4-1,0-5 22,0 1 0,0 0-1,0-1 1,4 3 0,-7-5 198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1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8970,'-3'0'1193,"0"0"1,1-1 0,-1 1-1,0 0 1,-6 1-1,-11 5 2081,13-2-2738,0 0 0,0 1 1,-7 6-1,10-8-221,2-2-254,1 1 0,-1-1 1,1 1-1,-1-1 1,1 1-1,-1-1 0,1 1 1,0 0-1,0 0 1,0 0-1,-1 3 0,1-4-51,1 0-1,0 0 0,0 0 0,0 0 0,0 0 0,0 0 0,0 0 0,0 0 0,0 0 1,0 0-1,0 0 0,0 0 0,1 0 0,-1 0 0,0 0 0,1 0 0,-1 0 1,1 0-1,-1 0 0,1 0 0,0 0 0,-1-1 0,1 1 0,0 0 0,-1 0 0,2 0 1,5 4-5,-1-1 1,1 1 0,1-1 0,-1-1-1,0 1 1,1-1 0,9 2 0,-8-3 21,-1 1 0,-1 0 1,1 0-1,0 1 0,-1 0 1,13 9-1,-18-11 2,0 0 0,0 0 1,-1 0-1,1 0 0,-1 0 1,1 0-1,-1 0 0,0 1 0,2 3 1,-2-5-11,-1 0 1,0 0 0,1 0-1,-1 0 1,0 0-1,0 0 1,0-1 0,0 1-1,0 0 1,0 0 0,0 0-1,0 0 1,0 0-1,-1 0 1,1 0 0,0 0-1,-1 0 1,1 0 0,0 0-1,-1-1 1,1 1-1,-1 0 1,1 0 0,-1-1-1,0 1 1,1 0 0,-1 0-1,0-1 1,-1 2-1,-6 3-44,-1 1-1,-10 4 0,-7 0-3944,26-12 1803,5-5 979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1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72 175 4993,'12'0'3089,"-2"9"-25,-4-2-359,-2 10-561,-2-4-295,-2 4-577,2 2-232,2-10-416,2 1-191,0-8-297,-2-2-264,-1-9-721,-3-8-455,-4-11-1144,-5 0-633,-9 0 1953</inkml:trace>
  <inkml:trace contextRef="#ctx0" brushRef="#br0" timeOffset="1">1 0 6873,'6'8'2961,"5"8"-1633,1-2-383,5 0-641,6 2-568,2-8-1593,-1-1 1249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1:0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12739,'-20'20'5097,"7"10"-3337,1 0-328,3 4-391,7 4-369,2-7-424,8 0-120,7-2-112,2-7-16,7-5-232,0-6-224,3-9-632,-1 2-465,-4-8 945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2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129 227 4177,'0'0'146,"1"0"0,-1 1 1,0-1-1,0 0 0,1 0 0,-1 0 1,0 0-1,0 0 0,0 0 0,1 0 0,-1 0 1,0-1-1,0 1 0,1 0 0,-1 0 1,0 0-1,0 0 0,0 0 0,1 0 1,-1 0-1,0 0 0,0-1 0,0 1 1,1 0-1,-1 0 0,0 0 0,-4-5 4696,-11-2-525,10 6-4145,0-1-1,0 1 1,-1 0 0,1 1 0,0-1 0,-1 1 0,1 0 0,0 1-1,-7 0 1,9 0-91,1-1-11,1 0 0,-1 1 0,0-1 0,0 1 0,1-1-1,-1 1 1,0 0 0,1 0 0,-1 0 0,1 0 0,-1 0 0,1 0 0,-1 0 0,1 0 0,0 1 0,-2 1 0,0 1 84,1 0 0,0 0 1,0 0-1,-2 7 0,2-7-72,0 3 25,0 0 0,0-1 0,0 1 0,1 0 0,0 0 0,1 0 0,0 14 1,0-16-75,1 0-1,0 0 1,0 0 0,0-1 0,0 1 0,1 0 0,0-1 0,0 1 0,0-1 0,0 1 0,6 7 0,-7-11-31,0 0 0,0 0 1,-1 0-1,1-1 0,0 1 1,0 0-1,0 0 0,0 0 1,1-1-1,-1 1 0,0 0 1,0-1-1,0 1 0,1-1 1,-1 0-1,0 1 0,0-1 1,1 0-1,-1 0 0,0 0 1,1 1-1,-1-1 0,0-1 1,0 1-1,1 0 0,-1 0 1,0 0-1,1-1 0,-1 1 1,0-1-1,0 1 0,0-1 1,1 1-1,-1-1 0,2-1 1,3-3-33,-1 1 0,1-1 0,-1 0 1,9-12-1,-13 15 16,12-14-187,-2 0 0,0-1 0,-1-1 0,-1 0 0,0 0 0,8-28 0,-8 18 33,-2 0 1,-1-1 0,3-52 0,-9 53 272,-4 16 77,4 12-165,0 0 0,0 0 0,-1-1 0,1 1-1,0 0 1,0 0 0,-1-1 0,1 1 0,0 0 0,-1 0 0,1 0 0,0-1-1,0 1 1,-1 0 0,1 0 0,0 0 0,-1 0 0,1 0 0,0 0-1,-1 0 1,1 0 0,-1 0 0,1 0 0,0 0 0,-1 0 0,1 0-1,-1 0 32,-1 1-1,1-1 0,0 1 1,0 0-1,0-1 0,0 1 1,0 0-1,0 0 0,1 0 0,-1 0 1,0 0-1,0 0 0,1 0 1,-1 0-1,0 0 0,1 0 1,-1 0-1,1 0 0,0 1 0,-1-1 1,1 2-1,-1-1 38,-4 14 164,0 0 0,2 1 0,0 0 0,1-1 0,0 1 0,2 0 0,1 18 0,-1-29-216,0 0 0,1 0 0,0 0 0,1 0 0,-1-1 0,1 1 0,0 0 0,0-1 0,1 1-1,-1-1 1,1 0 0,1 0 0,-1 0 0,1 0 0,0-1 0,0 1 0,0-1 0,0 0-1,1 0 1,-1-1 0,1 1 0,0-1 0,7 3 0,-7-4-30,1 0 0,-1 0 0,1 0 0,-1-1 0,1 0 0,-1 0 0,1-1 0,0 1 0,-1-1 0,1-1-1,-1 1 1,1-1 0,0 0 0,7-2 0,-9 2-14,0-1 1,0 1-1,0-1 0,0 0 0,0 0 0,0 0 0,-1-1 0,1 0 0,-1 1 0,1-1 0,-1 0 1,0-1-1,0 1 0,-1-1 0,1 1 0,-1-1 0,1 0 0,2-7 0,-4 8-2,0-1-1,0 1 1,0 0-1,-1 0 1,1 0 0,-1-1-1,0 1 1,0 0-1,0 0 1,-1-1-1,1 1 1,-1 0-1,0 0 1,-1-4 0,2 6 16,-1-1 1,1 1 0,-1-1 0,0 1 0,0-1-1,0 1 1,0 0 0,0-1 0,0 1-1,0 0 1,0 0 0,0 0 0,-1 0 0,1 0-1,0 0 1,-1 0 0,1 0 0,-1 0 0,1 1-1,-1-1 1,1 1 0,-1-1 0,0 1 0,1-1-1,-1 1 1,0 0 0,1 0 0,-1 0-1,-3 0 1,3 0 4,1 1 0,-1-1 0,0 0 0,1 1 0,-1 0 0,0-1 0,1 1-1,-1 0 1,0 0 0,1-1 0,-1 1 0,1 0 0,0 1 0,-1-1 0,0 1 0,0 1 12,0-1 1,0 1-1,0 0 1,0 0 0,1 0-1,-1 0 1,-1 5-1,1 0 37,-1 1-1,2 0 1,-1 0-1,1 0 0,1 11 1,0-15-34,0 1 1,1-1-1,-1 0 1,1 1 0,0-1-1,1 0 1,0 0-1,2 6 1,-3-9-36,0 1 0,1-1 0,-1 1 0,1-1 1,0 0-1,0 0 0,-1 0 0,1 0 0,1 0 0,-1 0 0,0 0 1,0-1-1,1 1 0,-1-1 0,1 0 0,-1 0 0,5 2 0,-1-2-274,-1 0-1,1 0 0,0-1 0,-1 1 1,1-1-1,0 0 0,0-1 0,7-1 0,1-1-1291,0-1-1,15-6 0,-19 6-398,17-10 1,8-8-377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20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4545,'2'0'422,"0"1"1,0-1-1,0 1 0,0 0 0,-1 0 1,1 0-1,0 0 0,0 0 1,-1 0-1,1 1 0,-1-1 0,0 0 1,1 1-1,-1-1 0,0 1 1,0 0-1,2 2 0,0 3 740,0-1 0,-1 1 0,3 12 0,1 2 529,-5-18-1430,1 4 312,1 1-1,0-1 0,0 0 1,0 1-1,1-2 0,0 1 1,7 9-1,-13-18-511,1-1-1,-1 1 1,1-1 0,-1 0-1,1 0 1,0 0 0,0 0-1,1 0 1,-2-3 0,0-2-23,-1-2-37,1 5-3,1 1 1,0 0-1,-1-1 0,2 1 0,-1-1 0,0 1 1,1-1-1,0 1 0,0-1 0,0 1 0,1-1 1,1-6-1,2-4-133,2-1 0,0 1-1,12-21 1,-15 29-237,1 0-1,1 1 0,-1-1 1,1 1-1,0 1 0,1-1 0,-1 1 1,1 0-1,9-7 0,-10 10-186,-1-1 0,1 1 0,7-3 0,15-1-674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2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4425,'-4'-12'8575,"3"11"-5768,2 2-609,1 10-1378,32 99 1263,-30-96-1926,1 0 0,1 0 0,0 0 0,1-1-1,1 0 1,0-1 0,1 0 0,10 12-1,-19-24-155,109 116 234,-108-115-247,0-1 0,0 1-1,1 0 1,-1 0-1,0 0 1,0-1-1,0 1 1,1 0-1,-1-1 1,0 1 0,0-1-1,1 0 1,-1 1-1,0-1 1,1 0-1,-1 0 1,1 0-1,-1 0 1,0 0 0,1 0-1,-1 0 1,0 0-1,1-1 1,-1 1-1,0 0 1,1-1-1,-1 1 1,0-1 0,0 0-1,1 1 1,-1-1-1,0 0 1,0 0-1,0 0 1,0 1-1,0-1 1,1-2-1,3-2-151,-1-1-1,0 0 1,0 1-1,0-1 1,4-11-1,-5 8 28,-1 0 1,1-1-1,-2 1 0,1 0 0,-1-1 0,-1 1 0,0-1 1,-1-13-1,1-11 27,2-1 384,-1 57 246,-1-6-242,1 1 165,2 0 0,6 27 0,-7-38-298,0 0 0,0 1 0,1-1 1,0 0-1,0 0 0,1 0 0,0-1 0,0 1 0,7 7 0,-6-8-2,0-1 0,1 1 0,-1-1 0,1 0 0,12 6 0,-16-9-121,0 0 1,0 0-1,-1 0 1,1-1-1,0 1 1,0-1-1,0 1 1,0-1-1,0 0 1,0 0 0,0 0-1,0 0 1,0 0-1,0 0 1,0 0-1,0-1 1,0 1-1,0-1 1,0 1-1,-1-1 1,1 0-1,0 0 1,0 0-1,0 0 1,1-1-1,0-1-2,0 0-1,0 0 1,0-1-1,0 1 0,0-1 1,-1 1-1,0-1 1,0 0-1,0 0 1,2-8-1,-1 4-2,-2 1 0,1-1 0,-1 1-1,-1-1 1,1-13 0,-3 1-249,-1 0-1,0 0 1,-12-36 0,-20-46-4866,30 84 2283,5 17 2751,0 1-1,0 0 0,0 0 1,0-1-1,0 1 0,0 0 1,0-1-1,0 1 1,0 0-1,0 0 0,0-1 1,0 1-1,0 0 0,0-1 1,0 1-1,1 0 1,-1 0-1,0-1 0,0 1 1,0 0-1,0 0 0,1 0 1,-1-1-1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2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10642,'-9'12'4553,"-4"-8"-2184,6-2-649,10 1-384,6 0-303,12 1-553,4-4-160,10 1-168,-3-2-40,-7-1-632,-2 1-600,-6-3-1697,3 1 1673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2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4 425 9570,'-4'5'4089,"4"-5"-2057,10 1-135,-4-1-273,10-2-344,3-1-647,2 3-241,3-1-392,1 1-384,3-3-1305,-1-1 1137</inkml:trace>
  <inkml:trace contextRef="#ctx0" brushRef="#br0" timeOffset="1">353 6 12267,'-3'-3'5193,"3"0"-2921,7 3-935,-7 0-113,3 0-440,23 3-192,43 9-336,-33-4-88,-2 0-72,-4-4-224,-9 1-736,-3-1-624,-10-1-1969,-8 1 2145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2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6601,'3'12'3793,"1"6"-984,2 6-345,1 2-167,-2 8-713,-1 1-344,0 3-519,0 2-185,-1 0-296,2-3-88,2-7-96,-4-2-120,-3-10-544,-2-10-385,-7-4-1527,-3-3-1545,-8-1 2617</inkml:trace>
  <inkml:trace contextRef="#ctx0" brushRef="#br0" timeOffset="1.16">34 392 6993,'-33'10'3425,"39"-7"-920,4-2-185,9 2-199,8-3-225,10-1-592,7-3-295,0 0-521,-1 2-184,-13 1-440,-2 2-408,-6 1 352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6649,'2'-13'3634,"0"8"-1856,-2 5-1740,0 0 1,0 0 0,0 0-1,0 0 1,0 0 0,0 0-1,0 0 1,1 0-1,-1 0 1,0 0 0,0 0-1,0 0 1,0 0 0,0 0-1,0 0 1,0 0-1,0 0 1,1 0 0,-1 0-1,0 0 1,0 0 0,0 0-1,0 0 1,0 0-1,0 0 1,0 1 0,0-1-1,0 0 1,1 0-1,-1 0 1,0 0 0,0 0-1,0 0 1,0 0 0,0 0-1,0 0 1,0 0-1,0 0 1,0 1 0,0-1-1,0 0 1,1 10 1603,-8 99 2025,3-81-3080,2 0 0,2 39-1,4-28-105,2 0 0,17 63 0,-17-81-360,-2 0-1,0 0 0,0 23 1,-4-43-120,0-1 1,0 0-1,0 1 0,0-1 1,0 0-1,0 1 0,1-1 1,-1 0-1,0 0 0,0 1 1,0-1-1,0 0 0,0 1 1,0-1-1,1 0 0,-1 0 1,0 1-1,0-1 0,1 0 1,-1 0-1,0 1 0,0-1 1,1 0-1,-1 0 0,0 0 1,1 1-1,-1-1-3,0 0-1,1-1 1,-1 1 0,0 0 0,0 0-1,1 0 1,-1 0 0,0-1-1,0 1 1,0 0 0,1 0-1,-1 0 1,0-1 0,0 1 0,0 0-1,1 0 1,-1-1 0,0 1-1,0 0 1,0 0 0,0-1-1,0 1 1,0 0 0,0-1-1,0 1 1,0 0 0,0 0 0,0-1-1,0 1 1,0 0 0,0-1-1,0 1 1,0 0 0,0 0-1,0-1 1,-2-100-251,2 97 244,0 1 0,0 0 0,0-1 0,0 1 1,1-1-1,0 1 0,-1 0 0,1 0 0,0-1 0,1 1 0,1-4 1,-1 5 4,-1 1-1,1-1 1,-1 1 0,1 0 0,0-1 0,0 1 0,-1 0 0,1 0 0,0 0-1,0 0 1,0 1 0,0-1 0,0 0 0,0 1 0,4-1 0,-3 1 7,0-1-1,0 1 1,0 0 0,0 1 0,-1-1 0,1 0-1,0 1 1,0-1 0,5 3 0,1 0 37,-1 1 0,11 5 0,-13-5 14,0 0 1,0 0-1,-1 1 1,1 0-1,-1 0 1,0 0-1,0 0 1,-1 1-1,6 8 1,-8-11-12,0-1 1,-1 1 0,1 0 0,-1 1 0,0-1 0,0 0 0,0 0 0,0 1 0,-1-1 0,1 0 0,-1 1 0,0-1 0,0 0-1,0 1 1,0-1 0,0 0 0,-1 1 0,0-1 0,0 0 0,0 1 0,0-1 0,-2 4 0,0-3-1,1 0-1,-1 0 1,0 0 0,-1-1 0,1 0 0,0 1 0,-1-1 0,0-1-1,0 1 1,0 0 0,0-1 0,0 0 0,0 0 0,-6 2-1,0-1 13,0 1-1,-1-2 0,0 1 0,-20 0 0,22-2-70,2 0-132,1-1 1,0 0 0,0 0-1,-9-2 1,14 2 90,1 0-1,0 0 1,-1 0 0,1 0-1,-1 0 1,1-1 0,-1 1 0,1 0-1,0 0 1,-1 0 0,1 0 0,0-1-1,-1 1 1,1 0 0,-1-1-1,1 1 1,-1-1 0,1 1-13,0 0 0,0 0 0,0-1 0,0 1 0,0 0 0,0 0 0,0-1 0,0 1 0,0 0 0,0 0 1,0-1-1,0 1 0,0 0 0,0 0 0,0 0 0,0-1 0,0 1 0,1 0 0,-1 0 0,0-1 0,0 1 0,0 0 0,0 0 0,2-2-281,0 0-1,-1 0 1,1 0-1,0 1 1,0-1-1,3-1 0,20-12-741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70 10210,'-27'-19'4113,"14"8"-2161,1 1-463,6 2-73,3-3-160,19 5-519,8 4-193,14 0-184,1 2-80,6 2-104,4-2-48,-3 0-56,-5 0-24,-9 2-480,-8-2-448,-11-3-1441,-6 3-3320,-11-1 3792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8074,'6'5'4980,"4"0"-2916,0 0-1065,13 11 756,51 30 407,21 9-1046,-92-53-1084,1 0 1,-1 0-1,0 1 1,0 0 0,-1-1-1,1 1 1,-1 0-1,1 0 1,-1 1-1,3 5 1,-4-7-16,0 1 1,0-1-1,0 0 1,-1 1 0,1-1-1,-1 1 1,0-1-1,0 1 1,0 0-1,0-1 1,0 1-1,0-1 1,-1 1-1,1-1 1,-1 1-1,0-1 1,-1 3-1,0 1 25,-1-1 0,0 0 0,-1 0 0,1 0 0,-1 0 0,-8 8-1,-31 24 172,33-29-180,-11 7 24,14-10-165,0 0 0,-7 8 0,14-13 36,-1 0 0,1 1 0,-1-1 0,1 0 0,0 1 0,-1-1-1,1 1 1,0-1 0,-1 0 0,1 1 0,0-1 0,-1 1 0,1-1-1,0 1 1,0-1 0,0 1 0,0-1 0,-1 1 0,1-1 0,0 1-1,0-1 1,0 1 0,0-1 0,0 1 0,0-1 0,0 1 0,0-1-1,1 1 1,-1-1 0,0 1 0,0-1 0,0 1 0,0-1 0,1 1-1,-1-1 1,0 0 0,0 1 0,1-1 0,-1 1 0,0-1 0,1 0-1,-1 1 1,1-1 0,-1 0 0,0 1 0,1-1 0,-1 0 0,1 0 0,-1 1-1,1-1 1,-1 0 0,1 0 0,17 7-932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3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 6665,'-17'1'3913,"17"-1"64,-3-4-2425,5 4-143,-2-1-505,0 0-312,16-2-384,16-2-80,45 1-56,-35 1-296,-2 3-1064,-4 4-1049,-10-1 1337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1:01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47 10306,'-4'9'1615,"0"0"0,1 0 0,-2 10 0,-7 53 2582,11-59-3605,0 0 1,2 15-1,-1-23-478,0-1 0,1 1 0,0-1-1,0 1 1,0-1 0,1 1 0,-1-1 0,1 0 0,3 7-1,-4-11-102,-1 1-1,1 0 0,0 0 0,-1-1 0,1 1 0,0 0 0,0-1 1,-1 1-1,1-1 0,0 1 0,0-1 0,0 1 0,0-1 0,-1 0 0,1 1 1,0-1-1,0 0 0,0 0 0,0 0 0,0 1 0,0-1 0,0 0 1,0 0-1,0-1 0,0 1 0,0 0 0,0 0 0,0 0 0,0-1 1,0 1-1,-1 0 0,2-1 0,1 0-20,0-1 1,0 0-1,-1 1 1,1-1-1,-1 0 0,1 0 1,-1 0-1,4-5 0,1-4-124,0 0-1,0 0 0,-1-1 1,0 0-1,4-14 0,11-23-235,-12 36 343,-9 13 30,0 0-1,0 0 1,0 0-1,0 0 1,0 0-1,0 0 1,0 0-1,1 0 1,-1 0-1,0 0 1,0 0-1,0 0 0,0 0 1,0 0-1,0 0 1,0 0-1,1 0 1,-1 0-1,0 0 1,0 0-1,0 0 1,0 0-1,0 0 1,0 0-1,0 0 0,0 0 1,1 0-1,-1 0 1,0 0-1,0 0 1,0 0-1,0 0 1,0 0-1,0 1 1,0-1-1,0 0 1,0 0-1,0 0 1,0 0-1,0 0 0,0 0 1,0 0-1,0 0 1,1 1-1,-1-1 1,0 0-1,0 0 1,0 0-1,0 0 1,0 0-1,0 0 1,0 0-1,0 0 1,-1 1-1,1 26 465,-1-16-293,0 8 129,2-1-1,3 24 0,-3-34-371,0-1 0,1 0 0,0 0 1,0-1-1,1 1 0,0 0 0,0-1 0,1 0 0,3 7 0,-7-13 38,0-1 0,0 1-1,1 0 1,-1 0 0,0 0 0,0 0 0,0 0 0,0 0 0,0 0 0,0 0-1,0 0 1,0-1 0,0 1 0,0 0 0,0 0 0,0 0 0,0 0 0,0 0-1,0 0 1,0 0 0,0 0 0,0 0 0,1 0 0,-1 0 0,0 0 0,0 0-1,0-1 1,0 1 0,0 0 0,0 0 0,0 0 0,0 0 0,0 0 0,1 0-1,-1 0 1,0 0 0,0 0 0,0 0 0,0 0 0,0 0 0,0 0 0,0 0 0,0 0-1,0 0 1,1 0 0,-1 1 0,0-1 0,0 0 0,0 0 0,0 0 0,0 0-1,0 0 1,0 0 0,0 0 0,0 0 0,0 0 0,0 0 0,0 0 0,1 0-1,-1 0 1,0 1 0,1-4-378,3-6-444</inkml:trace>
  <inkml:trace contextRef="#ctx0" brushRef="#br0" timeOffset="1">347 1 11058,'26'12'5378,"2"6"-2386,0 12-951,3 3-225,-10 6-872,-4 0-224,-5 3-288,-6-1-136,-13 2-368,-6-5-464,-13-5-8,-7-6 184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6593,'-5'-7'3729,"9"6"-584,12-3-1129,6 5-47,7-2-561,-3-7-344,-2 5-464,-2-1-160,-3 4-263,0 1-129,-6-1-873,3 0-607,-3 4 848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88 6569,'-37'-64'3068,"36"61"-2415,-1 0 0,0 0 0,1 0 0,0-1 0,-2-4 0,3 8-565,0 0-1,0 0 0,0 0 0,0 0 0,0 0 1,0 0-1,1 0 0,-1 0 0,0 0 0,0 0 0,0 0 1,0 0-1,0 0 0,0 0 0,0 0 0,0 0 1,0 0-1,0 0 0,0 0 0,0 0 0,0 0 0,0 0 1,0 0-1,0 0 0,0 0 0,0 0 0,0 0 1,2 9 1404,7 146 1608,2 20-2174,-7-146-1023,1 0-1,1 0 0,21 55 1,-24-79-630,-2-7-818,0-9-1494,-1-6 1516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8634,'0'-1'216,"0"1"0,1-1 0,-1 1 0,0-1-1,0 1 1,1-1 0,-1 1 0,0-1 0,1 1 0,-1-1 0,1 1 0,-1-1 0,0 1 0,1 0 0,-1-1 0,1 1 0,-1 0-1,1 0 1,-1-1 0,1 1 0,0 0 0,-1 0 0,1 0 0,-1-1 0,1 1 0,-1 0 0,1 0 0,0 0 0,22 0 1866,-14 0-1346,9 0-113,0 1-1,0 0 1,26 6-1,-39-6-593,-1 0-1,1 0 0,-1 1 1,1 0-1,-1 0 1,1 0-1,-1 0 1,0 0-1,0 1 0,0 0 1,0 0-1,-1 0 1,1 1-1,-1-1 1,0 1-1,0-1 1,0 1-1,3 6 0,-5-8-21,0 1-1,0-1 0,0 1 0,0-1 0,-1 1 1,1-1-1,-1 1 0,0 0 0,0-1 1,0 1-1,0 0 0,0-1 0,0 1 0,-1-1 1,1 1-1,-1 0 0,0-1 0,0 1 1,0-1-1,0 0 0,0 1 0,0-1 0,-1 0 1,1 0-1,-4 4 0,-4 4 2,0-1 0,0-1 0,-1 0 0,-12 8 0,7-5-26,-79 58-100,93-69 114,-1 1 1,2 0-1,-1-1 0,0 1 1,0 0-1,0 0 1,0 0-1,0-1 0,1 1 1,-1 0-1,0 0 1,1 0-1,-1 0 0,1 1 1,-1-1-1,1 0 1,-1 0-1,1 0 0,-1 2 1,2-2-2,-1 0 0,0 0 1,1 0-1,-1 0 0,1 0 0,-1 0 1,1 0-1,-1 0 0,1 0 1,0 0-1,-1-1 0,1 1 0,0 0 1,0 0-1,-1 0 0,1-1 0,0 1 1,0-1-1,0 1 0,0 0 0,1 0 1,21 10 15,-1-1 0,2-1 0,-1-1 0,40 8 0,30 11 418,-90-26-367,0 1 0,1-1 0,-1 1 0,0 0 1,0 0-1,0 0 0,0 0 0,3 3 0,-5-4-29,0 0-1,-1-1 0,1 1 0,0 0 1,-1 0-1,1 0 0,-1 0 1,1 0-1,-1-1 0,1 1 1,-1 0-1,0 0 0,1 0 0,-1 0 1,0 0-1,0 0 0,0 1 1,0-1-1,0 0 0,0 0 1,0 0-1,0 0 0,0 0 1,0 0-1,-1 0 0,1 0 0,0 0 1,-1 0-1,1 0 0,-1 0 1,1-1-1,-1 1 0,0 1 1,-3 2 60,1-1 1,-1 0 0,0 0 0,0 0 0,0 0 0,0-1 0,0 1 0,-1-1 0,-4 2 0,2-1-12,-30 11 189,-1-1 0,-67 14 1,87-25-578,13-3-291,7-2-920,12-2-144,9-4 727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49 10186,'-5'-4'703,"0"-1"-1,0 0 1,0 1-1,-1 0 1,1 0 0,-1 0-1,0 1 1,0 0-1,0 0 1,-11-3 0,13 5-566,-1 0 1,0 0-1,1 0 1,-1 1-1,0 0 1,1 0-1,-1 1 1,0-1-1,1 1 1,-1 0-1,0 0 1,1 0-1,-1 1 1,1-1-1,0 1 1,-6 3-1,6-2-100,0-1 0,0 1 0,0 0 0,0 0 0,0 1 0,1-1-1,-1 1 1,1 0 0,0-1 0,0 2 0,0-1 0,-2 6 0,2-3 2,0 0 1,1 0-1,0 0 1,0 1-1,1-1 1,0 0-1,0 12 1,2 7 59,1 0 1,1-1 0,12 45 0,-12-57-60,98 395 996,-100-404-1024,10 34 130,-3 0 1,8 65-1,-16-100-139,1 1-12,-1-1-1,0 1 0,0 0 1,0 0-1,0 0 0,0 0 1,-1 0-1,0-1 0,0 1 1,0 0-1,0 0 1,0-1-1,-3 6 0,3-9-38,1 1-1,-1 0 0,1 0 1,-1 0-1,1-1 0,-1 1 1,0 0-1,1-1 0,-1 1 1,0-1-1,0 1 1,1-1-1,-1 1 0,0-1 1,0 1-1,0-1 0,0 0 1,1 1-1,-1-1 0,0 0 1,0 0-1,0 0 1,0 0-1,0 0 0,0 0 1,0 0-1,0 0 0,0 0 1,-1-1-1,-1 0-173,1 0-1,0 0 1,0 0 0,0 0-1,0-1 1,0 1 0,0-1-1,0 0 1,0 1-1,0-1 1,-2-3 0,-16-26-957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0 886 9066,'19'-7'4409,"3"4"-1705,12-1-831,2-4-249,8 4-616,2-8-303,-1 0-449,-1 3-64,-8-3-656,-7 7-441,-3-5 561</inkml:trace>
  <inkml:trace contextRef="#ctx0" brushRef="#br0" timeOffset="1">204 23 9818,'-8'-2'4425,"4"-1"-1768,5 3-1169,-1 0-40,0-1-288,0 0-279,27-3-449,37-6-120,-23 9-192,3 1-64,2 3-32,0 2-112,-15 2-440,3 0-280,-21 0-1097,-6 1-735,-3 0 1671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36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 6377,'-4'-12'3602,"4"12"-3517,0 0-1,0 0 0,0 0 0,0 0 0,0 0 0,0 0 0,0 0 1,1 0-1,-1 0 0,0 0 0,0 0 0,0 0 0,0 0 0,0 0 1,0 0-1,0 0 0,0 0 0,1 0 0,-1 0 0,0 0 0,0 0 1,0 0-1,0 0 0,0 0 0,0 0 0,0 0 0,0 0 0,1 0 1,-1 0-1,0 0 0,0 0 0,0 0 0,0 0 0,0 0 1,0 0-1,0 0 0,0-1 0,0 1 0,0 0 0,0 0 0,1 0 1,-1 0-1,0 0 0,0 0 0,0 0 0,0 0 0,0-1 0,0 1 1,0 0-1,0 0 0,0 0 0,0 0 0,0 0 0,0 0 0,0 0 1,0 0-1,0-1 0,0 1 0,0 0 0,0 0 0,0 0 0,0 0 1,0 0-1,-1 0 0,1 0 0,0-1 0,10 8 719,-7-6-314,103 63 2126,-79-49-2381,0 0 0,43 35 0,-63-44-194,-1 1 1,0 0-1,-1 0 1,1 1-1,-1 0 1,-1 0-1,0 0 0,0 0 1,0 1-1,-1-1 1,0 1-1,-1 0 1,0 0-1,0 0 1,-1 0-1,0 15 1,-1-19 4,0 1 0,-1-1 0,1 0 1,-1 0-1,0 0 0,-1 0 0,1 0 0,-1 0 1,0-1-1,0 1 0,-1 0 0,1-1 1,-1 1-1,-5 5 0,2-4-50,1 0-1,-2 0 1,1 0 0,0-1 0,-1 0-1,0-1 1,0 0 0,-10 5 0,-42 15-3549,52-20 2591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4 4681,'0'-3'5453,"0"3"-5262,0 0-1,0 0 0,0 0 0,0 1 1,0-1-1,0 0 0,0 0 1,0 0-1,0 0 0,0 0 0,0 0 1,0 1-1,-1-1 0,1 0 1,0 0-1,0 0 0,0 0 0,0 0 1,0 0-1,0 0 0,0 0 1,0 1-1,-1-1 0,1 0 0,0 0 1,0 0-1,0 0 0,0 0 1,0 0-1,-1 0 0,1 0 0,-3 5 1281,3-4-1384,-2 3 131,0 0 0,0 1 1,0-1-1,-6 7 0,-113 131 2357,94-113-2195,15-18-260,2 0-1,-1 1 1,1 1 0,1-1 0,-15 27 0,14-18-28,-12 39 0,21-56-90,-1 3-7,-1 1 0,1-1 0,-1 1-1,0-1 1,-5 7 0,6-10-57,-7 10-404,4-9-427,5-5 852,0 0 0,0 0 0,0 0 0,0 0 0,-1 0 0,1 0 0,0 1 0,0-1 0,0 0 0,0 0 0,0 0-1,0 0 1,0 0 0,0 0 0,0 0 0,-1 0 0,1 0 0,0 0 0,0 0 0,0 0 0,0 0 0,0 0 0,0 0 0,0 0-1,0 0 1,0-1 0,-1 1 0,1 0 0,0 0 0,0 0 0,0 0 0,0 0 0,0 0 0,0 0 0,0 0 0,0 0 0,0 0-1,0 0 1,0 0 0,-1-1 0,1-6-951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8210,'1'12'3809,"-6"12"-1321,-2 3-391,2 13-385,-2-2-240,1 1-560,7-3-263,8-7-321,6-6-72,14-5-80,-4-4-16,2-12-32,6-2-24,-11-14-112,13-5-328,8-1-969,0-2-391,10 7 904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3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95 4041,'-3'0'452,"-9"0"1118,10-1-471,7 0 538,1 1-599,3-1 451,0 0 1,15-5-1,-22 6-1354,-1 0 0,1-1 0,-1 1 0,1-1 0,-1 0 0,1 1 0,-1-1 0,0 0 0,1 0-1,-1 0 1,0 0 0,0 0 0,0 0 0,0 0 0,0 0 0,0 0 0,0-1 0,0 1 0,0 0 0,0-1 0,-1 1 0,1-1 0,0-1 0,-1 2-78,0 0 1,0 0 0,0 0 0,0 0-1,0 0 1,-1 0 0,1 0 0,0 0-1,0 0 1,-1 0 0,1 0-1,-1 0 1,1 0 0,-1 0 0,1 1-1,-1-1 1,0 0 0,1 0 0,-1 0-1,0 1 1,0-1 0,0 0-1,1 1 1,-3-1 0,-1-2 64,-1 0 0,0 0 0,-6-1-1,10 4-103,-12-6 98,0 2 0,-1 0-1,0 1 1,0 0 0,0 1 0,0 1-1,0 0 1,-20 1 0,31 0-94,-1 1-1,1-1 1,-1 0 0,1 1 0,0 0 0,-1 0 0,1 0-1,0 0 1,0 1 0,-1-1 0,1 1 0,0 0 0,0 0-1,1 0 1,-1 0 0,0 0 0,1 0 0,-1 1 0,1-1-1,0 1 1,0 0 0,0 0 0,-2 4 0,0 3-1,1 0 0,0 0 0,1 0 0,0 0 0,1 0 0,0 0 0,0 17 1,10 73 49,-5-72-58,0 0 0,3-1 0,0 1 0,1-2 0,2 1 0,1-1 0,1 0 0,1-1 1,20 29-1,31 46-1364,-76-128-6420,4 16 5163,-13-17 0,-33-29-942,33 35 2663,1 2 693,-33-37 2161,6-2 3631,46 59-5373,1 0-1,-1 0 1,0 0 0,1 0 0,-1 0-1,1 0 1,-1-1 0,1 1 0,0 0-1,-1 0 1,1 0 0,0-1 0,0 1-1,0 0 1,0-2 0,0 2-63,0 0 1,1 0-1,-1 1 1,0-1-1,1 0 1,-1 0-1,1 1 0,-1-1 1,1 0-1,-1 0 1,1 1-1,-1-1 1,1 0-1,0 1 1,-1-1-1,2 0 1,2-1 248,1-1 0,-1 1 0,1 1 1,-1-1-1,1 1 0,5-1 0,0-1-269,36-10 747,-20 4-900,-1 2 0,1 1 0,40-4 0,-21 9-225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11162,'0'17'4497,"-8"8"-2648,3 7-513,-6 12-296,-1 3-224,4 1-423,5 2-177,10-2-144,6-3-32,6-6-248,5-8-353,-3-10-1039,-1-8-984,-4-9 1567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114 116 5953,'41'-14'2583,"-40"13"-2438,0 0 0,0 1-1,0-1 1,-1 1-1,1-1 1,0 0-1,-1 0 1,1 1 0,0-1-1,-1 0 1,1 0-1,-1 0 1,1 0-1,-1 0 1,0 1 0,1-1-1,-1 0 1,0 0-1,1 0 1,-1 0-1,0 0 1,0 0 0,0 0-1,0 0 1,0 0-1,0 0 1,-1-2-1,1 0 855,0 2-895,0 1 1,0-1-1,0 1 1,0-1-1,0 1 1,0-1-1,0 1 1,0-1-1,-1 1 1,1-1-1,0 1 1,0 0-1,0-1 1,-1 1-1,1-1 1,0 1-1,0-1 0,-1 1 1,1 0-1,0-1 1,-1 1-1,1 0 1,-1 0-1,1-1 1,-1 1-1,0-1 24,0 1-1,0 0 0,-1-1 0,1 1 0,0 0 1,0 0-1,0 0 0,-1 0 0,1 0 0,-2 0 1,-1 1 21,0 0 1,0 0-1,1 0 1,-1 0-1,0 1 1,-4 1-1,-2 4-27,0-1 0,0 2-1,1-1 1,0 1 0,0 1-1,-12 15 1,17-19-116,0 0 0,0 0 1,1 1-1,0-1 0,0 1 0,0 0 0,1 0 0,0 0 1,0 0-1,0 0 0,1 0 0,0 1 0,0-1 0,0 11 1,2-14-10,-1-1 0,0 1 0,1 0 0,0-1 1,0 1-1,-1 0 0,2-1 0,-1 1 0,0-1 0,0 1 1,1-1-1,-1 0 0,1 1 0,0-1 0,3 3 1,-2-2-1,1-1 0,-1 1 0,1-1 1,-1 0-1,1 0 0,0 0 1,0-1-1,0 1 0,7 1 0,-4-2-1,1 0 0,0 0 0,1 0 0,-1-1 0,0 0 0,0-1 0,0 0 0,0 0 0,0-1 1,9-2-1,-10 1 3,0 0 1,-1 0-1,1-1 1,-1 1 0,0-1-1,0-1 1,0 1 0,-1-1-1,0 0 1,1 0-1,-2-1 1,1 0 0,4-6-1,-6 7 12,0 0 0,-1-1-1,1 1 1,-1 0-1,0-1 1,0 0-1,-1 0 1,0 1 0,0-1-1,0 0 1,-1 0-1,0 0 1,0 0-1,0 0 1,-1 0 0,-1-7-1,0 4 9,-1 0-1,0 0 1,0 1-1,-1-1 1,0 1-1,0 0 1,-1 0-1,0 0 1,-11-12-1,14 18-19,-1-1-1,1 0 1,-1 1-1,0 0 1,0 0 0,0 0-1,-1 0 1,1 0-1,0 0 1,-1 1-1,1 0 1,-1 0 0,1 0-1,-1 0 1,1 0-1,-1 1 1,0-1 0,0 1-1,1 0 1,-1 0-1,0 1 1,1-1 0,-1 1-1,0-1 1,1 1-1,-8 3 1,9-3-54,-1 0 0,1 1 0,-1-1 1,1 1-1,-1-1 0,1 1 0,0 0 0,0 0 1,0 0-1,0 0 0,0 0 0,0 0 0,0 0 0,-2 5 1,3-5-265,0 0 1,0 1 0,1-1 0,-1 1 0,0-1 0,1 0-1,0 1 1,-1-1 0,1 1 0,0 4 0,3 7-1084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 7378,'-1'3'4531,"1"6"-3375,-1-6-263,0 12 1111,-6 17 1,5-23-1617,0 0 0,0-1-1,1 1 1,0 0 0,1 0-1,0-1 1,2 17-1,-2-24-363,0 1-1,1-1 0,-1 1 0,1 0 1,-1-1-1,1 1 0,0-1 0,-1 1 1,1-1-1,0 0 0,0 1 0,0-1 0,0 0 1,1 0-1,-1 1 0,0-1 0,0 0 1,1 0-1,-1-1 0,1 1 0,-1 0 1,0 0-1,1 0 0,0-1 0,-1 1 0,1-1 1,-1 0-1,1 1 0,0-1 0,-1 0 1,1 0-1,0 0 0,-1 0 0,1 0 0,0 0 1,-1 0-1,1-1 0,-1 1 0,1-1 1,0 1-1,-1-1 0,1 1 0,-1-1 1,1 0-1,-1 0 0,0 0 0,3-2 0,0-1-132,0 0-1,-1-1 1,1 0-1,-1 0 1,0 0-1,0 0 1,-1 0-1,1 0 1,2-11-1,-3 11-16,-1-1 0,0 1 0,0 0 0,0-1 0,-1 1 1,0 0-1,0-1 0,0 1 0,0-1 0,-3-9 0,2 13 122,1 1 1,-1 0-1,0-1 0,1 1 1,-1 0-1,0 0 1,0 0-1,1 0 0,-1 0 1,0 0-1,0 0 1,0 0-1,0 0 0,-1 0 1,1 0-1,0 1 1,0-1-1,0 0 0,-1 1 1,1-1-1,0 1 1,-1-1-1,1 1 0,0 0 1,-1 0-1,1-1 1,-2 1-1,-1 0 52,0 0 1,0 1 0,0-1-1,0 1 1,0 0-1,1-1 1,-1 2-1,-5 1 1,3-2 228,-5 2 320,11-2-366,8 0-138,11-1-94,-6 0-3,0 0 1,0 0 0,0-2 0,0 0-1,0 0 1,12-5 0,-13 4-3,10-3-7,24-4 1,-44 9 12,-1 1 1,0 0-1,1 0 1,-1 0-1,0 0 1,1 0-1,-1 0 1,0 0-1,1 0 1,-1 0-1,0 1 1,1-1-1,-1 1 1,0-1-1,0 1 0,1-1 1,-1 1-1,0 0 1,0-1-1,0 1 1,0 0-1,0 0 1,0 0-1,0 0 1,0 0-1,0 0 1,-1 0-1,1 0 1,0 0-1,0 1 1,-1-1-1,1 2 0,1 4 13,0 0-1,-1 0 0,0 0 1,0 0-1,-1 9 0,2 7 30,-2-19-41,1 0 1,0-1 0,0 1-1,0 0 1,0-1 0,3 6-1,-3-8 0,-1-1-1,0 1 0,1 0 0,-1 0 0,1-1 1,-1 1-1,1-1 0,0 1 0,-1 0 0,1-1 0,0 1 1,-1-1-1,1 1 0,0-1 0,0 0 0,-1 1 1,1-1-1,0 0 0,0 0 0,0 1 0,-1-1 0,1 0 1,0 0-1,0 0 0,0 0 0,0 0 0,-1 0 1,1 0-1,0 0 0,0 0 0,0-1 0,0 1 0,-1 0 1,1 0-1,0-1 0,1 0 0,-1 0-6,1 0 0,0 0 0,-1 0 0,1-1 0,0 1 0,-1 0-1,0-1 1,1 0 0,-1 1 0,0-1 0,0 0 0,0 1 0,1-4 0,10-13-171,-12 18 172,1 0 1,-1 0 0,0-1 0,0 1 0,1 0 0,-1-1 0,0 1 0,0 0 0,1 0 0,-1 0 0,0-1 0,1 1 0,-1 0 0,1 0-1,-1 0 1,0 0 0,1 0 0,-1 0 0,0 0 0,1-1 0,-1 1 0,1 0 0,-1 0 0,0 0 0,1 1 0,-1-1 0,0 0 0,1 0-1,-1 0 1,0 0 0,1 0 0,-1 0 0,1 0 0,-1 1 0,0-1 0,1 0 0,-1 0 0,0 1 0,0-1 0,1 0 0,-1 0 0,0 1-1,0-1 1,1 0 0,-1 1 0,0-1 0,0 0 0,0 1 0,1-1 0,-1 1 0,7 21 3,-6-20 5,1 6 55,0 1 0,1-1 0,1 1-1,-1-1 1,1 0 0,0 0-1,10 13 1,-12-19-37,1 1-1,-1-1 1,0 0-1,0 1 1,1-1 0,-1 0-1,1 0 1,0-1-1,0 1 1,0-1 0,0 1-1,0-1 1,0 0-1,0 0 1,0 0 0,0 0-1,0-1 1,0 0-1,1 1 1,-1-1 0,0 0-1,0 0 1,1-1-1,5 0 1,-6 0-7,0 0 0,0 0-1,-1-1 1,1 1 0,-1-1 0,1 1-1,-1-1 1,1 0 0,-1 0 0,0 0 0,0 0-1,0 0 1,0-1 0,0 1 0,0-1-1,-1 1 1,1-1 0,-1 0 0,2-2 0,2-7 46,-1-1 0,6-25 0,-8 28-42,0 5-33,-1-1 0,0 1 0,0-1 0,-1 1 0,1-8-1,-4-38 1897,3 28-1030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92 5897,'0'-8'7448,"1"1"-3945,-1 4-3262,0-1 0,1 1-1,-1-1 1,-1 0 0,1 1 0,-2-7-1,-6-24 360,8 34-582,0-1 0,0 1 0,-1-1 0,1 0 0,0 1 0,0-1-1,-1 1 1,1-1 0,0 1 0,0-1 0,-1 1 0,1-1-1,-1 1 1,1 0 0,0-1 0,-1 1 0,1-1 0,-1 1 0,1 0-1,-1-1 1,1 1 0,-1 0 0,1 0 0,-1-1 0,0 1-1,1 0 1,-1 0 0,1 0 0,-1 0 0,1 0 0,-1 0 0,0 0-1,1 0 1,-1 0 0,0 0 0,-1 0 3,1 1 0,0-1 0,0 1 0,0-1 0,-1 1 0,1 0 0,0 0 0,0-1 0,0 1 0,0 0 0,-1 2 0,-2 2-4,0 0 0,1 0-1,0 0 1,0 1-1,1 0 1,-1 0 0,1 0-1,0-1 1,1 2 0,0-1-1,0 0 1,-1 8 0,2-3-15,0 0 0,0 0 0,1 0 1,0 1-1,1-1 0,4 11 0,-4-15-5,0 0-1,0 0 1,1-1-1,0 1 0,1-1 1,0 0-1,0 0 0,0 0 1,0 0-1,1-1 1,0 0-1,0 0 0,0 0 1,1 0-1,0-1 1,0 0-1,0 0 0,0-1 1,1 0-1,-1 0 1,1 0-1,0-1 0,-1 0 1,1 0-1,0-1 1,8 1-1,-4-1-307,0-2 1,-1 1-1,1-1 1,-1-1-1,0 0 1,1-1-1,-1 1 1,0-2-1,0 0 0,-1 0 1,10-6-1,-10 6-247,-1-2 0,0 1 0,0-1 0,-1 0 0,1 0 0,-1-1-1,-1 0 1,1-1 0,-1 1 0,-1-1 0,1 0 0,3-9 0,0-5 8,-9 21 640,0-1 0,1 1 0,-1-1 0,0 1-1,0 0 1,0-1 0,0 1 0,0-1 0,0 1 0,0 0 0,0-1 0,-1 1 0,0-3 0,1 4-32,0 0 0,0 0 0,0 0 0,0-1 1,-1 1-1,1 0 0,0 0 0,0 0 0,0 0 0,0 0 0,0-1 0,-1 1 0,1 0 0,0 0 0,0 0 0,0 0 1,0 0-1,-1 0 0,1 0 0,0 0 0,0 0 0,0 0 0,-1-1 0,1 1 0,0 0 0,0 0 0,0 0 1,-1 0-1,1 0 0,0 1 0,0-1 0,0 0 0,-1 0 0,1 0 0,0 0 0,0 0 0,0 0 0,-1 0 0,1 0 1,0 0-1,0 0 0,0 1 0,0-1 0,-1 0 0,1 0 0,0 0 0,0 0 0,0 0 0,0 1 0,-1-1 1,-5 9 1482,4-5-1205,0 1 0,0 1 0,0-1 0,1 0 0,0 0 0,0 1 0,1-1 0,-1 0 0,1 1 0,0-1 0,1 0 0,-1 1 0,1-1-1,2 8 1,-2-12-311,-1 1 0,0-1 0,1 0-1,0 1 1,-1-1 0,1 0 0,0 1-1,0-1 1,0 0 0,0 0-1,-1 0 1,2 0 0,-1 0 0,0 0-1,0 0 1,0 0 0,0 0-1,1-1 1,1 2 0,-2-2-20,0 1 0,0-1 0,0 0 0,0 0 0,0 0 0,0 0 0,0 0 0,0 0 0,0 0 0,0-1 0,0 1 0,0 0 0,0 0 0,0-1 0,0 1 0,0-1 0,-1 1 0,1-1 0,0 1-1,0-1 1,0 1 0,0-1 0,-1 0 0,1 1 0,0-1 0,-1 0 0,1 0 0,0-1 0,1 0-59,-1 0 0,0 0 1,0 0-1,0 0 0,0 0 0,0 0 0,0 0 0,-1-1 0,1 1 0,-1 0 0,1 0 0,-1-1 1,0 1-1,0-5 0,-1 3-16,1 0 1,-1 1 0,0-1-1,0 0 1,-1 1 0,1-1 0,-1 1-1,-2-5 1,-3-2 3,-1 0 0,0 1 0,0 0 0,-17-15 1,19 20 18,5 3 67,0 0 1,0 0-1,0 0 1,-1 0-1,1 0 1,0-1-1,0 1 1,-1-2-1,2 3-16,0 0 0,0-1 0,0 1 0,0 0 0,0 0-1,0 0 1,0 0 0,0 0 0,0-1 0,0 1-1,0 0 1,0 0 0,0 0 0,0 0 0,0 0 0,1 0-1,-1-1 1,0 1 0,0 0 0,0 0 0,0 0-1,0 0 1,0 0 0,0 0 0,0 0 0,0 0 0,1-1-1,-1 1 1,0 0 0,0 0 0,0 0 0,0 0-1,0 0 1,1 0 0,11-2 55,124-1 165,-126 3-187,10-1 134,33 4 0,-48-2-134,-1-1 0,1 1-1,0 0 1,0 1 0,-1-1-1,1 1 1,0 0 0,-1 0 0,0 0-1,0 1 1,1 0 0,3 3 0,-5-3-6,-1 0 0,0-1 0,0 1 0,-1 0 0,1 0 0,-1 0 0,1 0 0,-1 0 1,0 0-1,0 0 0,0 0 0,-1 1 0,1-1 0,-1 0 0,1 1 0,-1-1 0,0 0 1,-1 1-1,0 3 0,0 1 88,0 1 0,-1-1 0,-1 0 0,1 0 0,-2 0 0,-4 9 0,2-1 176,5-11-179,3-7-70,16-36-189,-14 27 53,2 0 1,8-16-1,-9 20 75,0 0 0,0 1 0,1-1 0,0 1 0,0 0 0,0 0 0,1 1 1,0 0-1,0 0 0,12-6 0,-18 11 20,0-1 1,-1 1 0,1-1-1,0 1 1,0 0 0,0 0-1,0-1 1,0 1 0,0 0-1,0 0 1,0 0 0,0 0-1,0 0 1,0 0 0,0 0-1,0 0 1,0 0 0,0 1-1,0-1 1,0 0 0,0 0-1,0 1 1,0-1 0,0 1-1,0-1 1,-1 1 0,1 0-1,0-1 1,0 1 0,-1-1-1,1 1 1,0 0 0,-1 0-1,1 0 1,1 1 0,-1 2 41,1 1 0,-1-1 1,0 1-1,0-1 0,0 1 0,0 6 1,0 1 29,2 9 23,-3-16-187,0-1 0,1 1 0,-1 0 0,1 0 0,1-1 0,1 6 0,-3-10 11,0 1-1,1 0 1,-1-1 0,1 1 0,-1-1 0,0 1 0,1-1 0,-1 1 0,1-1 0,-1 1 0,1-1 0,-1 1 0,2 0 0,9 2-552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14 9530,'-9'-3'1283,"0"0"0,0 1 0,-14-2 0,12 3-753,-1 0 1,-16 2 0,13 0-280,1 1-1,0 1 0,-1 0 1,-25 11-1,31-11-67,0 1 0,0 1-1,1-1 1,0 1-1,0 1 1,0 0-1,-9 9 1,14-12-128,1-1-1,0 1 1,0 0-1,0 0 1,0 0-1,0 0 1,0 1-1,1-1 1,0 0-1,-2 4 1,3-4-33,0 0 1,-1-1 0,1 1-1,0-1 1,0 1 0,0 0-1,1-1 1,-1 1 0,0-1 0,1 1-1,0-1 1,0 1 0,0-1-1,0 1 1,2 2 0,0 0 10,0 0 0,1-1 0,0 1 0,0-1 0,0 0 0,1 0 0,-1 0 0,1-1 0,0 1 0,0-1 0,0-1 1,1 1-1,10 3 0,3 1 165,0-2 0,34 5 0,-19-6 65,-23-3-151,0 0-1,0 1 1,0 0-1,0 1 1,10 4-1,-20-7-97,0 0-1,-1 0 0,1 0 0,-1 1 0,1-1 0,0 0 1,-1 0-1,1 1 0,-1-1 0,1 1 0,-1-1 1,1 0-1,-1 1 0,1-1 0,-1 1 0,0-1 0,1 1 1,-1-1-1,1 1 0,-1-1 0,0 1 0,0-1 1,1 1-1,-1 0 0,0-1 0,0 1 0,0-1 0,0 1 1,1 1-1,-2-1 11,1-1 0,-1 1 0,1 0 0,-1 0 0,1 0 0,-1 0 0,0-1 0,1 1 0,-1 0 0,0 0 0,0-1 0,0 1 0,1-1 0,-1 1 0,0-1 0,0 1 0,0-1 1,-2 1-1,-14 6 83,-1-2 1,0 0 0,0-1 0,-1 0 0,1-2 0,-1 0 0,-34-2-1,45-1-282,1 1 0,-15-4-1,20 3-1,0 0-1,1 1 1,-1-1 0,0 0-1,0 0 1,0 0-1,-2-2 1,4 3 7,-1-1 0,1 1 0,-1-1 0,1 1 0,-1-1 0,1 1 0,0-1 0,-1 1 0,1-1 0,0 0 0,-1 1 0,1-1 0,0 0 0,0 1 0,0-1 0,-1 0 0,1 1 0,0-1 0,0 0 0,0 1 0,0-2 0,3-11-1367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7418,'4'0'509,"1"-1"0,-1 1 0,1-1 1,0 0-1,-1 0 0,1 0 1,-1-1-1,0 0 0,0 0 1,1 0-1,-1 0 0,0 0 1,-1-1-1,1 0 0,0 0 0,-1 0 1,1 0-1,3-5 0,0-1-102,-1-1-1,1 1 0,-1-1 0,8-22 1,-11 26-400,-1 0 1,-1 0-1,1 0 1,-1 0-1,0 0 1,0 0-1,-1-1 1,0 1-1,0 0 1,-1-11-1,0 15-10,1 0-1,-1 0 1,0 0 0,0 0-1,0 0 1,0 0 0,0 0-1,0 0 1,0 0-1,-2-2 1,2 3 1,1 1 1,-1-1-1,1 1 0,-1-1 0,0 1 0,1-1 1,-1 1-1,0 0 0,1-1 0,-1 1 0,0 0 1,1-1-1,-1 1 0,0 0 0,1 0 0,-1 0 1,0-1-1,0 1 0,1 0 0,-1 0 1,0 0-1,0 0 0,0 0 0,1 1 0,-1-1 1,0 0-1,1 0 0,-1 0 0,0 1 0,0-1 1,1 0-1,-2 1 0,-1 2 17,0-1-1,0 1 1,0 0 0,0 0-1,0 0 1,1 0 0,-1 1 0,1-1-1,0 1 1,0-1 0,0 1-1,-1 6 1,-1 0 153,1 1 0,0 0 0,-2 16 0,4-16-41,1-1-1,0 1 1,0 0 0,1-1 0,0 1 0,4 16-1,-3-22-87,-1 0-1,1 0 0,0 0 0,0-1 0,1 1 1,5 7-1,-6-9-25,0-1 1,0 0-1,0 0 1,0 0-1,0 0 0,1 0 1,-1-1-1,1 1 1,-1-1-1,1 0 1,0 1-1,5 1 1,-4-3-133,1 1 0,-1 0 0,0-1 0,1 0 0,-1 0 0,1 0 0,-1 0 0,1-1 0,-1 0 1,0 0-1,1 0 0,-1 0 0,0-1 0,0 0 0,6-3 0,1-1-1297,-1-1-1,0 0 1,-1 0-1,13-13 1,2-5-702</inkml:trace>
  <inkml:trace contextRef="#ctx0" brushRef="#br0" timeOffset="1">316 120 7770,'4'43'7298,"1"21"-3298,-4-59-3737,-2-2-111,1-1 0,0 1 0,0-1 0,1 1 0,-1-1 0,1 1 0,-1-1 0,1 1 0,0-1 0,0 0 0,2 5 0,-2-7 692,-1-5-497,0-10-378,-1 3 98,1 2-57,-1-3-2,1 0 0,1 0 0,2-17-1,11-35-179,-12 57-273,1 0-1,0 0 1,1 1 0,-1-1 0,9-11 0,-2 8-1461,0 8 812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7017,'-1'-1'2098,"1"1"-1934,0 1 0,0-1 0,0 0-1,0 0 1,0 0 0,0 0 0,0 1 0,0-1-1,0 0 1,0 0 0,0 0 0,0 0 0,0 0-1,0 1 1,0-1 0,0 0 0,-1 0 0,1 0-1,0 0 1,0 0 0,0 0 0,0 0-1,0 1 1,0-1 0,-1 0 0,1 0 0,0 0-1,0 0 1,0 0 0,0 0 0,0 0 0,-1 0-1,1 0 1,0 0 0,0 0 0,0 0 0,0 0-1,-1 0 1,1 0 0,0 0 0,0 0 0,0 0-1,0 0 1,0 0 0,-1 0 0,1 0 0,0 0-1,0 0 1,0 0 0,0 0 0,0 0 0,-1-1-1,1 1 1,0 0 0,0 0 0,0 0-1,0 0 1,0 0 0,0 0 0,0-1 0,-1 1-1,1 0 1,0 0 0,0 0 0,0 0 0,-2 11 118,0 0 0,0 1 0,1-1 1,1 1-1,1 14 0,-1-21-207,1 0 0,0-1 0,0 1 0,0 0-1,0 0 1,1-1 0,-1 1 0,1-1 0,1 0-1,-1 0 1,0 1 0,1-1 0,0-1 0,0 1 0,0 0-1,1-1 1,-1 1 0,1-1 0,7 5 0,-9-7-63,-1-1 0,0 1 0,1-1 0,-1 1 0,1-1 0,-1 1 1,0-1-1,1 0 0,-1 0 0,1 0 0,-1 0 0,1 0 0,-1 0 0,1 0 1,-1 0-1,1-1 0,-1 1 0,0-1 0,1 1 0,-1-1 0,1 1 1,-1-1-1,0 0 0,0 0 0,1 1 0,-1-1 0,0 0 0,0 0 0,0 0 1,1-2-1,2-1-2,0-1 1,-1 0-1,1 0 0,-1 0 1,5-10-1,4-14-86,39-75-3214,-33 70 2226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160 117 9306,'0'1'233,"1"-1"0,-1 1 0,1-1-1,-1 1 1,1-1 0,-1 0 0,1 1 0,0-1 0,-1 0 0,1 0 0,0 0-1,-1 1 1,1-1 0,0 0 0,-1 0 0,1 0 0,0 0 0,-1 0 0,1 0-1,0 0 1,-1 0 0,1 0 0,-1 0 0,1-1 0,0 1 0,0 0 0,0-1-109,-1 0 0,1 1 0,-1-1 0,1 0 0,0 0 0,-1 1 0,0-1 0,1 0 0,-1 0 0,0 0 0,1 0 0,-1 0 0,0 0 1,0 1-1,0-1 0,1-1 0,-1-3-70,0-1 1,0 1 0,-1 0-1,1 0 1,-1 0 0,-1-5-1,0 6-38,1 0-1,-1 1 0,1-1 1,-1 0-1,0 1 0,0 0 1,-1-1-1,1 1 0,-1 0 1,0 0-1,0 0 0,0 0 1,0 1-1,0-1 0,0 1 1,-1 0-1,-4-3 1,4 4-5,1 0 0,0 0 0,0 0 1,-1 0-1,1 0 0,0 1 0,-1 0 1,1-1-1,0 1 0,-1 1 0,1-1 1,-1 0-1,1 1 0,0 0 0,0-1 1,-1 1-1,1 1 0,0-1 1,0 0-1,0 1 0,-3 1 0,1 1 73,1-1 1,0 1-1,0 0 0,0 0 0,0 0 0,1 0 0,0 0 0,0 1 0,0 0 1,0-1-1,1 1 0,0 0 0,0 0 0,0 1 0,0-1 0,1 0 0,0 1 1,0-1-1,0 0 0,1 1 0,0-1 0,0 1 0,2 9 0,-2-13-41,0 0 1,1 0-1,-1 0 0,1 0 0,-1-1 0,1 1 0,0 0 0,0 0 0,0 0 0,0 0 0,0-1 0,1 1 0,1 2 0,-2-3-25,0-1 0,0 1 0,0 0 0,0-1 0,0 1 0,0-1 0,0 1 0,0-1 0,1 1 0,-1-1 0,0 0 0,0 1 0,0-1 0,1 0 0,-1 0 0,0 0 0,0 0 0,0 0 0,1 0 0,-1-1 0,0 1 0,0 0 0,2-1 0,5-2 29,0 0-1,-1-1 0,1 0 0,12-9 0,26-23 61,-32 24-73,-1 4-8,-13 8-23,1 0-1,-1 0 1,0 0 0,1 0 0,-1 0-1,1 0 1,-1 0 0,0 0 0,1 0-1,-1 0 1,1 0 0,-1 0 0,1 0-1,-1 0 1,0 0 0,1 1 0,-1-1-1,1 0 1,-1 0 0,1 1 7,0 1 0,0-1 0,0 0 0,0 0 0,-1 0 0,1 1 0,-1-1 0,1 0 0,-1 1 0,1-1 0,-1 1 0,0-1 0,1 0-1,-1 1 1,0 1 0,2 20 122,-1-14-108,0 0 0,0 0 0,0 0 0,1 0 0,1 0 0,6 16 0,-9-24-70,1 0-1,-1 0 0,0 0 0,1 0 0,-1-1 0,1 1 1,0 0-1,-1 0 0,1-1 0,0 1 0,-1 0 0,1 0 0,0-1 1,0 1-1,0-1 0,-1 1 0,1-1 0,0 1 0,0-1 1,0 0-1,0 1 0,0-1 0,0 0 0,0 0 0,0 0 0,0 1 1,0-1-1,0 0 0,0 0 0,1-1 0,15-7-472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12659,'-5'39'4529,"-11"12"-3593,-2 8-216,1 14-72,1-1-104,7-7-312,9-5-144,0-20-56,4-8-24,6-16-184,-2-12-400,8-11-2104,2-6 1823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10506,'0'0'394,"1"0"0,0 0 0,-1 0 0,1 0 0,0-1 0,0 1 0,-1 0 0,1 0 0,0 1 0,-1-1 0,1 0 0,0 0 0,1 0 0,15 10 1818,-4-3-1531,3-2-200,32 5 0,-37-8-473,-1 0 0,1 0-1,-1 1 1,1 0 0,-1 1 0,0 0 0,13 8 0,14 15-189,-24-16-283,24 14 0,-33-23 379,1 1 0,0-1 1,0 0-1,0 0 1,1-1-1,-1 1 1,0-1-1,1 0 1,6 0-1,11-3 25,7 0 69,-28 2 21,0 0 0,0 0 0,0 1 0,0-1 0,0 1 0,0-1 0,0 1 0,0-1 0,0 1 0,3 1 0,-4 0 31,0-1 0,1 0 1,-1 1-1,0-1 0,0 0 0,0 1 1,0 0-1,0-1 0,0 1 0,-1 0 1,1-1-1,0 1 0,-1 0 0,1-1 1,-1 1-1,0 0 0,1 0 0,-1 0 1,0 0-1,0 2 0,-1 4 226,1 0 0,-1 0 0,-3 11 0,1-8-81,0-1 0,0 1 0,-1 0 0,0-1 0,-1 0 0,0 0 0,-1-1 0,0 1 0,-9 10 0,15-19-212,-1-1 0,0 1 0,1 0-1,-1-1 1,0 1 0,0 0 0,1-1-1,-1 1 1,0-1 0,0 1 0,0-1 0,0 1-1,0-1 1,0 0 0,0 1 0,-1-1 0,1 0-23,1 0 1,-1 0-1,1 0 1,-1-1-1,1 1 1,0 0-1,-1 0 1,1 0-1,-1-1 1,1 1-1,0 0 1,-1 0-1,1-1 1,0 1-1,-1 0 1,1-1-1,0 1 1,-1-1-1,1 1 1,0 0-1,0-1 1,0 1-1,-1-1 1,1 0-1,-1-2-56,0 0 0,1-1 0,-1 1 0,1-1 0,0 1 1,0-1-1,0-5 0,6-23-228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8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11658,'1'5'4353,"7"4"-2764,-1 1-1146,-6-8-555,1 1 0,-1-1 0,1 0 0,0 0 0,0 0 0,-1-1 0,1 1 0,0 0 0,1-1 0,-1 1 0,0-1 0,0 0 0,1 0 0,-1 0 0,1 0 0,-1 0 0,5 1 0,16 7-744,-21-8 842,0 0 0,0 0 0,-1 0-1,1 1 1,0-1 0,-1 1 0,1-1 0,-1 1 0,0-1-1,0 1 1,1 0 0,-1 0 0,0 0 0,0-1-1,-1 1 1,1 0 0,0 0 0,-1 0 0,2 4 0,-1 2 214,0 1 1,-1 0 0,0 13 0,-1-7 572,1 13 390,-1-14-718,1 1 0,0-1 1,2 0-1,3 23 1,-4-35-409,-1-1 0,1 1 0,-1 0 1,1 0-1,0-1 0,-1 1 1,1-1-1,0 1 0,0 0 0,0-1 1,0 0-1,1 1 0,-1-1 1,0 0-1,0 1 0,1-1 0,-1 0 1,1 0-1,-1 0 0,1 0 1,0-1-1,-1 1 0,1 0 0,0-1 1,-1 1-1,1-1 0,0 1 1,0-1-1,0 0 0,-1 0 1,1 0-1,3 0 0,-2-1-35,0 1 1,0-1-1,0 0 0,0 0 1,-1 0-1,1 0 0,0 0 1,-1-1-1,1 1 0,-1-1 1,1 0-1,-1 0 0,0 0 1,0 0-1,0 0 0,0 0 1,0 0-1,3-5 1,-4 4-23,0 0 1,1 0 0,-2 0 0,1 0 0,0-1 0,0 1 0,-1 0 0,0 0 0,0 0-1,0-1 1,0 1 0,0 0 0,0 0 0,-1 0 0,0 0 0,0-1 0,1 1 0,-2 0 0,1 0-1,0 0 1,-1 1 0,-1-4 0,-4-4-30,0-1 0,0 1-1,-1 1 1,-12-12 0,18 19 43,0 0-1,0 0 0,0 0 1,0 0-1,-1 0 1,1 1-1,0-1 1,-1 1-1,1-1 1,-1 1-1,0 0 1,1 0-1,-1 1 1,0-1-1,0 0 1,1 1-1,-7-1 1,5 4-53,4-3 53,0 0-1,0 0 0,0 0 1,0 0-1,0 0 1,0 0-1,0 0 0,0 0 1,0 0-1,1 0 1,-1 0-1,0 0 0,0 0 1,0 0-1,0 0 0,0 0 1,0 0-1,0 0 1,0 0-1,0 0 0,0 0 1,0 0-1,1 0 1,-1 0-1,0 0 0,0 0 1,0 0-1,0 0 1,0 0-1,0 0 0,0 0 1,0 0-1,0 0 0,0 0 1,0 0-1,0 0 1,0 1-1,0-1 0,0 0 1,0 0-1,0 0 1,0 0-1,0 0 0,0 0 1,0 0-1,0 0 0,0 0 1,0 0-1,0 0 1,0 0-1,0 1 0,0-1 1,0 0-1,0 0 1,0 0-1,0 0 0,0 0 1,0 0-1,0 0 0,0 0 1,0 0-1,0 0 1,0 0-1,0 0 0,0 0 1,0 1-1,118 6-114,-111-7 123,0 1 0,0 0 0,0 1 0,0-1 1,-1 1-1,1 0 0,0 1 0,7 4 0,-11-5 19,1 0-1,-1 1 1,1-1-1,-1 1 1,0 0 0,0 0-1,0 1 1,-1-1-1,1 0 1,-1 1 0,0 0-1,0-1 1,0 1-1,2 7 1,-1-2 49,0 0 0,-1 0-1,2 17 1,-3-22-46,-1 1 0,0-1-1,0 0 1,0 1 0,-1-1-1,0 0 1,1 1 0,-2-1 0,1 0-1,-3 6 1,1-4 19,2-6-35,1 1 1,-1 0-1,1 0 0,0-1 1,-1 1-1,1 0 0,0 0 0,-1 0 1,1 0-1,0-1 0,0 1 0,-1 1 1,4-2 29,3-3-37,0-1-1,-1 0 1,0 0-1,1-1 0,-1 0 1,-1 0-1,1 0 1,4-7-1,-5 7 0,1-1-1,-1 1 1,1 0-1,0 0 1,0 0-1,1 0 1,-1 1-1,1 0 1,8-4-1,-13 8 12,0-1 0,0 1 1,0-1-1,0 1 0,0 0 0,0 0 0,0-1 0,0 1 0,0 0 1,0 0-1,0 0 0,0 0 0,0 0 0,0 0 0,0 0 0,0 1 1,1-1-1,-1 0 0,0 0 0,0 1 0,-1-1 0,1 1 1,0-1-1,2 2 0,-2-1 22,0 0 1,0 1 0,0-1-1,0 1 1,0-1-1,0 1 1,-1-1 0,1 1-1,0 0 1,-1-1 0,1 1-1,-1 0 1,1 2-1,-1 2-52,0 0 0,1 0 1,-2-1-1,1 1 0,-1 0 0,0-1 0,0 1 0,-2 6 0,-4-1-719,-1-3 294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3:5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58 7602,'-6'-17'7745,"6"15"-7451,-1-1 0,1 1 0,-1 0 1,0-1-1,0 1 0,0 0 0,0 0 1,0 0-1,0 0 0,0 0 1,-1 0-1,-2-2 0,4 3-255,-1 0 1,0 0-1,0 0 1,0 0-1,-1 1 0,1-1 1,0 0-1,0 0 0,0 1 1,0-1-1,-1 1 1,1-1-1,0 1 0,-1 0 1,1 0-1,0-1 0,-1 1 1,1 0-1,0 0 1,-1 0-1,1 0 0,0 1 1,-1-1-1,1 0 0,0 0 1,-1 1-1,1-1 1,0 1-1,0-1 0,0 1 1,-1 0-1,1-1 0,0 1 1,0 0-1,0 0 1,0 0-1,0 0 0,0 0 1,0 0-1,0 0 0,0 1 1,-6 9-25,1 0 0,1 1 1,0 0-1,0-1 0,1 2 0,1-1 1,0 0-1,-3 22 0,6-27-22,-1 0 0,1-1 1,1 1-1,-1 0 0,1 0 0,0 0 0,0-1 0,1 1 0,0-1 0,0 1 0,1-1 0,0 1 1,0-1-1,0 0 0,1-1 0,0 1 0,7 8 0,-9-11 0,1-1 1,-1 0-1,1-1 0,-1 1 0,1 0 1,0-1-1,-1 1 0,1-1 1,0 0-1,0 0 0,0 0 0,3 0 1,-1 0-90,1 0 0,-1-1 0,1 0 1,-1 0-1,1 0 0,7-2 0,-4 0-336,0 0-1,0-1 0,0 0 0,0 0 1,-1-1-1,1 0 0,10-8 1,-10 6-444,-1-1 1,0 0 0,-1 0 0,0-1 0,0 0 0,0-1 0,5-10 0,-7 12 481,-1 0 0,0-1 1,-1 0-1,1 1 0,-2-1 0,1-1 1,-1 1-1,0 0 0,0-13 0,-4 9 1832,-1 11 287,-2 8 72,1 2-1145,1 0-1,0 0 1,1 0 0,0 0-1,0 0 1,1 0 0,0 0 0,1 1-1,0-1 1,0 0 0,3 15-1,-3-23-604,0 0 0,1 1-1,-1-1 1,0 0 0,1 1 0,-1-1-1,1 0 1,0 1 0,-1-1-1,1 0 1,0 0 0,0 0 0,0 1-1,0-1 1,0 0 0,0 0 0,0-1-1,0 1 1,0 0 0,1 0-1,-1 0 1,0-1 0,0 1 0,1-1-1,-1 1 1,0-1 0,1 1-1,-1-1 1,1 0 0,-1 0 0,0 0-1,3 0 1,-2 0-29,1 0 0,0-1 0,0 1-1,-1-1 1,1 0 0,0 0 0,-1 0 0,1 0 0,-1 0-1,1-1 1,-1 1 0,1-1 0,-1 0 0,0 0 0,3-3-1,-1 1-58,-1-1-1,1 1 1,-1-1-1,0 0 1,-1 0-1,1 0 1,-1 0-1,0 0 1,0-1-1,-1 1 1,2-11-1,-2 14 11,-1 0-1,0 0 0,0 0 0,0-1 1,0 1-1,0 0 0,-1 0 0,1 0 1,0-1-1,-1 1 0,0 0 0,1 0 1,-1 0-1,0 0 0,0 0 0,0 0 1,-1 0-1,1 0 0,0 1 0,-1-1 1,1 0-1,-1 1 0,1-1 0,-1 1 1,0-1-1,0 1 0,0 0 0,0 0 1,0 0-1,0 0 0,0 0 0,-2 0 1,-2-1 49,0 1 1,0 0-1,1 0 1,-1 0-1,0 1 1,0 0-1,-11 1 1,16-1-12,1 0 1,0 0-1,-1 0 1,1 1-1,0-1 1,0 0-1,-1 0 0,1 0 1,0 1-1,0-1 1,-1 0-1,1 0 1,0 0-1,0 1 1,0-1-1,0 0 1,-1 0-1,1 1 1,0-1-1,0 0 1,0 1-1,0-1-4,0 0-1,0 1 1,0-1-1,0 0 1,0 0 0,0 0-1,0 1 1,0-1-1,1 0 1,-1 0 0,0 0-1,0 1 1,0-1-1,0 0 1,0 0 0,1 0-1,-1 0 1,0 0-1,0 1 1,0-1 0,0 0-1,1 0 1,-1 0-1,0 0 1,0 0 0,0 0-1,1 0 1,-1 0-1,0 0 1,0 0 0,1 0-1,-1 0 1,0 0-1,0 0 1,0 0 0,1 0-1,-1 0 1,0 0-1,0 0 1,0 0 0,1 0-1,-1 0 1,0 0-1,29-2-4,-15 0-3,0 2 1,0 0 0,25 3-1,-31-2 13,0 1-1,0 0 0,-1 0 0,1 0 1,0 1-1,-1 0 0,0 1 0,1 0 1,-1 0-1,-1 0 0,1 1 0,-1 0 1,10 9-1,-15-12 11,0 0 1,1 0-1,-1 0 1,0 1-1,0-1 1,-1 0-1,1 0 1,0 0-1,-1 1 1,0-1-1,1 0 1,-1 1-1,0-1 1,0 0-1,0 1 1,-1 2-1,1-3 15,0 0 0,-1 1 0,1-1 0,0 0-1,1 0 1,-1 0 0,0 1 0,1-1 0,-1 0 0,1 0-1,0 0 1,-1 0 0,1 0 0,2 3 0,12-25-95,28-29-69,-27 33 104,-1-5-6,-9 12 44,-6 9-4,1 0-1,-1 0 1,0 0-1,0 0 1,1 0-1,-1 0 0,0 0 1,1 0-1,-1 0 1,0 0-1,1 0 1,-1 0-1,0 0 1,0 0-1,1 0 1,-1 0-1,0 1 1,0-1-1,1 0 1,-1 0-1,0 0 0,0 0 1,1 1-1,-1-1 1,0 0-1,0 0 1,0 0-1,1 1 1,-1-1-1,0 0 1,0 0-1,0 1 1,0-1-1,1 0 1,-1 1-1,0-1 0,0 0 1,0 0-1,0 1 1,0-1-1,0 0 1,0 1-1,0-1 1,0 0-1,0 1 1,0 63 929,1-58-880,0 1 0,1-1 0,0 0 0,0 0 0,3 7 0,-2 0-216,-3-12 126,0-1 0,0 0 0,0 0 0,0 1 0,0-1 0,0 0 0,0 0-1,0 0 1,0 1 0,0-1 0,0 0 0,0 0 0,0 0 0,0 1 0,0-1 0,0 0 0,1 0 0,-1 0 0,0 0 0,0 1 0,0-1 0,0 0 0,0 0 0,1 0 0,-1 0 0,0 0 0,0 1 0,0-1-1,0 0 1,1 0 0,-1 0 0,0 0 0,0 0 0,0 0 0,1 0 0,-1 0 0,0 0 0,0 0 0,0 0 0,1 0 0,-1 0 0,0 0 0,0 0 0,1 0 0,-1 0 0,0 0 0,0 0 0,0 0 0,1 0-1,-1 0 1,0 0 0,0 0 0,0-1 0,1 1 0,1-1-211,9-2-523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3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859 353 6689,'0'0'138,"0"0"0,0 1 0,0-1 0,0 0 0,0 0 0,-1 0 0,1 0 0,0 0 1,0 0-1,0 0 0,0 1 0,-1-1 0,1 0 0,0 0 0,0 0 0,0 0 0,-1 0 0,1 0 0,0 0 0,0 0 0,0 0 0,-1 0 0,1 0 0,0 0 0,0 0 0,0 0 0,-1 0 0,1 0 0,0 0 0,0 0 0,0 0 0,-1-1 0,1 1 0,0 0 0,0 0 0,0 0 0,0 0 0,-1 0 0,1 0 0,0-1 0,0 1 0,0 0 0,0 0 0,0 0 0,0 0 0,-1-1 0,1 1 0,0 0 0,0 0 0,0-1 0,-6-5 5015,-2 2-4742,6 4-359,-2-1 1,0 0 0,0 0-1,0 0 1,0 0 0,0-1 0,-4-2 0,-31-19 150,-42-23 204,-320-126 320,368 159-687,-14-6-89,-1 1 0,-70-15 0,102 31-107,-1 0-139,14 1-991,10 0-1349,10 1 1698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13 9370,'0'0'201,"0"-1"0,0 0 0,0 1 1,0-1-1,0 1 0,-1-1 0,1 1 0,0-1 0,0 1 1,0-1-1,-1 1 0,1 0 0,0-1 0,0 1 0,-1-1 0,1 1 1,-1-1-1,1 1 0,0 0 0,-1-1 0,1 1 0,-1 0 0,1 0 1,-1-1-1,1 1 0,0 0 0,-1 0 0,1-1 0,-1 1 1,1 0-1,-1 0 0,0 0 0,1 0 0,-1 0 0,1 0 0,-1 0 1,1 0-1,-1 0 0,1 0 0,-1 0 0,1 0 0,-1 1 0,-5 0 173,1 0 0,-1 0 0,-6 3 0,6-2 245,-15 6 309,-28 13 0,32-13-563,15-8-309,0 1-1,0 0 0,1 0 1,-1 1-1,0-1 1,0 0-1,1 0 0,-1 1 1,0-1-1,1 1 0,0 0 1,-2 2-1,2-4-42,1 1-1,0 0 1,0-1 0,-1 1-1,1 0 1,0 0 0,0-1-1,0 1 1,0 0 0,0 0-1,0-1 1,0 1 0,0 0 0,0 0-1,1 0 1,-1-1 0,0 1-1,0 0 1,1-1 0,-1 1-1,0 0 1,1-1 0,-1 1-1,1 0 1,-1-1 0,1 1 0,-1-1-1,1 1 1,-1-1 0,1 1-1,-1-1 1,1 1 0,1 0-1,8 6 21,1-1 0,0 0 0,17 6 0,4 2 11,-16-6-2,-11-6-4,1 1 1,-1 0-1,0 0 1,0 0-1,0 0 1,6 6-1,-11-9-27,1 1 0,-1-1 0,1 1 1,-1-1-1,1 1 0,-1-1 0,0 1 0,1-1 0,-1 1 0,0 0 0,1-1 0,-1 1 1,0-1-1,0 1 0,0 0 0,1-1 0,-1 1 0,0 0 0,0-1 0,0 1 0,0 0 1,0-1-1,0 1 0,-1 1 0,1-1 5,-1 0-1,1 0 1,-1 0 0,1-1-1,-1 1 1,0 0 0,1 0-1,-1 0 1,0-1 0,0 1-1,0 0 1,0-1 0,-1 2-1,-3 0 9,1 0 0,-1 0-1,1 0 1,-1-1-1,-8 2 1,10-2-54,-4 0-209,0 0 0,-13-1-1,18 0 96,1 0 0,0 0-1,-1 0 1,1 0-1,-1 0 1,1-1 0,0 1-1,-1-1 1,1 1 0,0-1-1,-1 1 1,1-1 0,0 0-1,0 1 1,-1-1 0,1 0-1,0 0 1,0 0-1,0 0 1,0 0 0,-1-2-1,-1-9-743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8306,'23'14'3865,"-2"6"-1569,-9 5-520,0 13-551,-2-1-233,-6 3-416,2-4-136,3-10-232,11 0-104,-5-16-304,8 0-536,-9-14-2001,-12-6 1809</inkml:trace>
  <inkml:trace contextRef="#ctx0" brushRef="#br0" timeOffset="1">4 79 8002,'-4'0'3713,"8"0"-1161,4 4-872,8 5-407,6-2-265,5 4-520,7-5-184,4-6-152,1-4-24,-2-1-472,-5 2-440,-3 5-1585,-2 8-1143,-6 9 2127</inkml:trace>
  <inkml:trace contextRef="#ctx0" brushRef="#br0" timeOffset="2">441 203 6009,'3'24'7061,"-2"-20"-6077,0 0 0,0 1 0,-1-1 0,0 0-1,0 6 1,0-8-821,0-1 1,0 0-1,0 0 1,-1 0-1,1 0 1,-1 0-1,1 0 1,0 0-1,-1 0 0,0 0 1,1 0-1,-1 0 1,0 0-1,1 0 1,-1-1-1,0 1 0,0 0 1,0 0-1,0-1 1,0 1-1,0-1 1,0 1-1,0-1 0,0 1 1,-1 0-1,2-1-142,0 0 0,-1 0-1,1 0 1,0 0-1,0 0 1,-1 0 0,1 0-1,0 0 1,0 0-1,-1 0 1,1 0 0,0 0-1,0 0 1,-1 0-1,1 0 1,0 0 0,0 0-1,-1 0 1,1 0 0,0 0-1,0 0 1,0 0-1,-1 0 1,1-1 0,0 1-1,0 0 1,-1 0-1,1 0 1,0 0 0,0-1-1,0 1 1,0 0 0,-1 0-1,1 0 1,0-1-1,0 1 1,0 0 0,0 0-1,0-1 1,0 1-1,0 0 1,0 0 0,0-1-1,0 1 1,0 0-1,0 0 1,0-1 0,0 1-1,0-20-187,1 13 199,-1 3-49,1-12-98,1 1 0,0-1 0,1 1 0,5-16 0,-5 22-314,0 1 1,0 0-1,1-1 0,0 1 0,0 1 0,0-1 1,1 1-1,1 0 0,-1 0 0,1 0 1,9-8-1,0 3-871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164 121 5793,'0'0'215,"0"0"1,0 0-1,0 0 0,1-1 0,-1 1 0,0 0 0,0 0 0,0 0 0,0 0 1,0-1-1,0 1 0,0 0 0,0 0 0,0 0 0,0 0 0,0-1 0,0 1 1,0 0-1,0 0 0,0 0 0,0 0 0,0-1 0,0 1 0,0 0 1,0 0-1,0 0 0,0 0 0,-1-1 0,1 1 0,0 0 0,0 0 0,0 0 1,0 0-1,0-1 0,-1 1 43,0-1 1,0 0-1,1 0 0,-1 0 1,0 0-1,1 0 0,-1 0 1,1 0-1,-1 0 0,1-1 1,-28-64 1156,27 63-1338,-1 0-1,1 1 1,-1-1 0,0 1 0,1 0 0,-1 0 0,0-1 0,0 1-1,0 0 1,-1 1 0,1-1 0,0 0 0,-1 1 0,-2-2 0,3 2-20,0 0 1,0 1 0,-1-1-1,1 1 1,0-1 0,0 1 0,0 0-1,-1 0 1,1 0 0,0 0 0,0 0-1,-1 1 1,1-1 0,-4 2 0,3-1-2,0 1-1,-1-1 1,1 1 0,0 0 0,0 0 0,0 0 0,0 0 0,1 0 0,-1 1 0,0 0 0,1-1 0,0 1 0,0 0 0,0 0 0,0 0 0,0 0 0,0 0 0,1 1 0,-2 5 0,0-1 14,1 1-1,1-1 1,0 1 0,0 0 0,1 0-1,0-1 1,0 1 0,1 0-1,3 17 1,-3-25-62,-1 1 0,1-1-1,-1 1 1,1-1 0,0 1-1,0-1 1,-1 1 0,1-1 0,0 1-1,0-1 1,1 0 0,-1 0-1,0 0 1,0 1 0,1-1-1,-1 0 1,0 0 0,1-1 0,-1 1-1,1 0 1,-1 0 0,1-1-1,0 1 1,-1-1 0,4 1-1,-2-1-12,0 0-1,-1 0 0,1-1 0,0 1 0,-1-1 0,1 1 0,0-1 0,-1 0 1,1 0-1,-1 0 0,1-1 0,-1 1 0,1 0 0,3-4 0,2-2-138,-1-1-1,0 0 1,0 0-1,7-10 1,-2 1-157,-10 15 264,0 0-1,0-1 0,0 1 0,0 0 0,1 0 1,-1 1-1,1-1 0,-1 0 0,1 1 0,-1 0 1,6-2-1,-7 2 35,1 1 1,-1-1-1,1 1 1,-1 0-1,0 0 1,1 0-1,-1 0 1,1 0-1,-1 0 1,1 0-1,-1 0 1,0 1-1,1-1 1,-1 0-1,1 1 1,-1-1-1,0 1 1,1 0-1,-1-1 1,0 1-1,0 0 1,0 0-1,0 0 1,1 0-1,0 2 1,0-2 28,-1 1-1,0 0 1,0 0 0,0 0 0,0 0 0,-1 0 0,1 0 0,0 0 0,-1 0 0,1 0 0,-1 2-1,1 27 395,-1-16-220,-1 63 331,1-71-901,0-6 277,0-1 0,0 1 0,0-1 0,0 1 0,0-1 0,0 1 0,0-1 0,0 1 0,0-1 0,0 0 0,0 1 0,0-1 0,0 1-1,0-1 1,0 1 0,1-1 0,-1 1 0,0 0 0,8-7-724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9050,'0'0'4049,"2"13"-1649,1 3-1079,-3 2-585,0-1-192,0-6-512,-1-7-416,-1-7-600,-2-4-593,3 6 953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8930,'28'25'6790,"-15"-13"-6080,1 0-1,0-1 0,0 0 0,23 12 1,-28-19-446,1 1 1,-1 1 0,0 0-1,16 14 1,-22-18-235,0 1 0,0 0 0,-1 1-1,1-1 1,-1 0 0,0 1 0,0-1 0,0 1 0,-1-1 0,1 1 0,-1 0-1,0 0 1,0 0 0,0 0 0,-1 0 0,1 6 0,-6 64 130,5-74-162,0 0 0,0 0 0,0 0 0,0 0 1,0 0-1,0 0 0,0 1 0,0-1 0,0 0 0,0 0 0,0 0 0,0 0 1,0 0-1,0 0 0,0 0 0,0 0 0,0 0 0,0 0 0,0 0 0,0 0 1,0 0-1,1 1 0,-1-1 0,0 0 0,0 0 0,0 0 0,0 0 0,0 0 1,0 0-1,0 0 0,0 0 0,0 0 0,0 0 0,1 0 0,-1 0 0,0 0 1,0 0-1,0 0 0,0 0 0,0 0 0,0 0 0,0 0 0,0 0 0,0 0 1,0 0-1,1 0 0,-1 0 0,0 0 0,0 0 0,0-1 0,0 1 0,0 0 1,0 0-1,0 0 0,0 0 0,0 0 0,0 0 0,0 0 0,0 0 1,6-5-190,2-4-166,0-2 0,9-16 0,-11 17 273,1 0-1,0 0 1,12-13 0,-14 18 83,1 0 0,0 0 1,8-5-1,-13 9 27,1 0 0,0 0 0,-1 0 0,1 0 0,0 1 1,0-1-1,-1 0 0,1 1 0,0-1 0,0 1 0,0 0 0,0 0 0,0-1 0,0 1 0,0 0 0,-1 1 1,3-1-1,-3 1 4,0-1 1,-1 1 0,1-1 0,0 1 0,-1-1 0,1 1-1,-1 0 1,1-1 0,-1 1 0,1 0 0,-1 0-1,0-1 1,1 1 0,-1 0 0,0 0 0,0 0 0,0-1-1,1 1 1,-1 0 0,0 0 0,0 0 0,0 1-1,0 3 108,1 3-106,0 0-1,-1 0 0,0 0 1,0 0-1,-1 0 1,0 0-1,-1 0 0,0 0 1,0 0-1,0-1 0,-1 1 1,0-1-1,-6 11 0,8-16-109,-3 5-229,4-7 308,0 0 1,0 0-1,0 0 0,0 0 0,0 0 0,0 0 1,0 0-1,0 0 0,0 1 0,0-1 0,0 0 0,0 0 1,0 0-1,0 0 0,0 0 0,0 0 0,0 0 1,0 0-1,1 0 0,-1 0 0,0 1 0,0-1 1,0 0-1,0 0 0,0 0 0,0 0 0,0 0 0,0 0 1,0 0-1,0 0 0,0 0 0,0 0 0,0 0 1,0 0-1,1 0 0,-1 0 0,0 0 0,0 0 0,0 0 1,0 0-1,0 0 0,0 1 0,0-1 0,0 0 1,0 0-1,1 0 0,-1 0 0,0-1 0,0 1 0,0 0 1,0 0-1,0 0 0,0 0 0,0 0 0,0 0 1,0 0-1,0 0 0,1 0 0,-1 0 0,0 0 0,0 0 1,0 0-1,0 0 0,0 0 0,11-5-68</inkml:trace>
  <inkml:trace contextRef="#ctx0" brushRef="#br0" timeOffset="1">645 1 11074,'0'28'4425,"0"6"-2488,-2 8-681,-8 12-72,-4 3-184,0 3-399,2 1-185,6-7-184,4-9-88,5-13-120,5-10-80,4-12-656,0-12-705,4-12-1623,1-8-913,3-10 2376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6993,'-30'8'4001,"22"-4"-88,5 0-2368,12 0-841,6-1-184,4-3-208,9 4-184,7 1-448,4-1-336,4 7-1177,2-6-831,-1-1-1473,-4 0 2392</inkml:trace>
  <inkml:trace contextRef="#ctx0" brushRef="#br0" timeOffset="1">420 43 2745,'0'0'35,"1"0"1,-1 0-1,0 0 1,0 0 0,0 0-1,0 0 1,0 0-1,0 0 1,0 0 0,0 0-1,0 0 1,0-1-1,0 1 1,0 0 0,0 0-1,0 0 1,0 0-1,0 0 1,0 0 0,0 0-1,0 0 1,0 0-1,0 0 1,0 0 0,0 0-1,0 0 1,0 0-1,0 0 1,0 0 0,0 0-1,0 0 1,0 0-1,0 0 1,0 0 0,0 0-1,0 0 1,0 0-1,0 0 1,0-1 0,0 1-1,0 0 1,0 0-1,0 0 1,0 0 0,0 0-1,0 0 1,0 0-1,0 0 1,0 0 0,0 0-1,-1 0 1,1 0-1,0 0 1,0 0 0,0 0-1,0 0 1,0 0-1,0 0 1,0 0 0,0 0-1,0 0 1,0 0-1,0 0 1,0 0 0,0 0-1,0 0 1,0 0-1,0 0 1,0 0 0,-6-1 2024,-10 0 1012,6 5-1999,0 0 0,0 0 1,1 0-1,-15 10 0,18-10-657,4-3-314,0 0-1,1 0 0,-1 0 1,0 1-1,1-1 0,-1 1 1,1-1-1,-1 1 0,1 0 1,0-1-1,-1 1 0,1 0 1,0 0-1,0 0 0,0 0 0,1 0 1,-1 0-1,0 0 0,1 0 1,0 1-1,-1-1 0,1 0 1,0 0-1,0 0 0,0 0 1,0 1-1,1-1 0,-1 0 0,0 0 1,1 0-1,1 4 0,1 2 91,0-1 0,1 1 0,0 0 0,0-1 0,1 0 0,0 0 0,5 6-1,41 39 1472,-51-51-1638,1-1 0,0 1-1,-1-1 1,1 1 0,-1 0-1,1-1 1,-1 1-1,0 0 1,1-1 0,-1 1-1,0 0 1,1 0-1,-1-1 1,0 1 0,0 0-1,0 0 1,0-1-1,0 1 1,0 0 0,0 0-1,0 0 1,0-1-1,0 1 1,0 0 0,0 0-1,0 0 1,-1-1-1,1 1 1,0 0 0,-1-1-1,1 1 1,0 0 0,-1 0-1,1-1 1,-1 1-1,1-1 1,-1 1 0,1 0-1,-1-1 1,0 1-1,1-1 1,-1 0 0,1 1-1,-1-1 1,0 1-1,0-1 1,1 0 0,-1 1-1,0-1 1,-1 0-1,-3 2 2,-1-1 0,0 0-1,1 0 1,-1 0-1,0-1 1,-6 0-1,-40-4-787,28 2 69,-17-2-726,-1 0 520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8370,'3'7'4057,"2"9"-1609,2 5-807,8 36-209,-15-30-592,0-6-280,-4-5-344,4 0-64,0-12-432,0 7-456,0-12-1496,-4-2 1391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3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8346,'6'10'3801,"4"6"-1833,2 4-920,-2 2-280,2-2-792,1-5-736,2-2 472</inkml:trace>
  <inkml:trace contextRef="#ctx0" brushRef="#br0" timeOffset="1">264 223 6777,'4'8'998,"0"1"0,0 0 0,-1-1 0,-1 2 0,1-1 0,-1 0 0,-1 0 0,0 1 0,0-1 0,-1 15-1,0-22-939,0-1 0,-1 1 0,1-1 0,0 1 0,-1-1 0,1 1 0,-1-1 0,1 0 0,-1 1 0,0-1 0,0 0 0,1 1 0,-1-1 0,0 0 0,0 0 0,0 0 0,-1 0 0,1 0 0,0 0 0,0 0 0,0 0 0,-1 0 0,1 0 0,0-1 0,-1 1 0,1-1 0,-1 1 0,1-1 0,-1 1 0,1-1 0,-1 0 0,-1 1 0,3-2-67,0 1 1,0 0-1,-1 0 0,1 0 1,0 0-1,0 0 0,-1 0 0,1 0 1,0 0-1,0 0 0,0 0 0,0 0 1,-1 0-1,1-1 0,0 1 0,0 0 1,0 0-1,0 0 0,-1 0 0,1-1 1,0 1-1,0 0 0,0 0 0,0 0 1,0-1-1,0 1 0,0 0 0,-1 0 1,1 0-1,0-1 0,0 1 1,0 0-1,2-10-285,10-9-397,6-1 249,1 1 0,41-33 0,-57 50 517,0-1 0,1 1 0,-1 0 1,1 0-1,-1 1 0,1-1 0,4-1 0,-7 3-29,0-1-1,0 1 1,0 0-1,0 0 1,0 0-1,0 0 1,0 0-1,0 0 1,0 0-1,0 0 0,1 0 1,-1 0-1,0 1 1,0-1-1,0 0 1,-1 1-1,1-1 1,0 1-1,0-1 1,0 1-1,0 0 1,0-1-1,0 1 1,-1 0-1,1-1 1,0 1-1,-1 0 1,1 0-1,0 0 0,-1-1 1,1 3-1,2 2 219,-1 0 0,0 0-1,-1 1 1,1-1 0,-1 1-1,0 0 1,0-1 0,-1 11-1,-4 47 1260,3-53-1387,0-5-158,0 0 0,0 1 0,-1-1 0,1 0 0,-4 6 0,2 2 145,7-7-114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4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6113,'5'6'2099,"0"0"0,0 1 0,4 8 0,-6-9-1447,0 0-1,-1 0 0,1 0 1,-1 1-1,-1-1 1,3 13-1,-1 5 196,1 5-299,-4-27-516,0 1 19,-3-6-23,3 3-30,0-1 0,0 1 1,0 0-1,0 0 0,-1-1 0,1 1 1,0 0-1,0 0 0,0 0 0,0-1 0,0 1 1,0 0-1,0 0 0,0-1 0,0 1 0,0 0 1,0 0-1,0-1 0,0 1 0,0 0 0,1 0 1,-1-1-1,0 1 0,0 0 0,0 0 0,0 0 1,0-1-1,0 1 0,1 0 0,1-6-109,2-22-456,1 15 468,0 1 1,1 0-1,0 0 0,1 1 0,11-13 1,-16 21 100,1 0 0,0-1 0,0 1 1,0 1-1,0-1 0,0 0 0,1 1 0,0 0 1,-1-1-1,5 0 0,-6 2 14,0 0 0,0 0-1,-1 1 1,1-1 0,0 1 0,0-1-1,0 1 1,0 0 0,0 0 0,0 0 0,0 0-1,0 0 1,0 0 0,0 1 0,0-1-1,0 1 1,0-1 0,0 1 0,0 0-1,0 0 1,0-1 0,-1 1 0,4 3 0,-4-3 10,1 0 0,-1 0 0,0 1 1,0-1-1,0 1 0,0-1 1,0 1-1,0-1 0,-1 1 1,1-1-1,0 1 0,-1-1 0,1 1 1,-1 2-1,2 27 368,-1-14-181,-1 65 875,-1-71-877,1-11-205,-1 0 0,1 0 1,0 1-1,0-1 0,0 0 1,0 0-1,-1 0 0,1 0 1,0 0-1,0 1 0,-1-1 0,1 0 1,0 0-1,0 0 0,0 0 1,-1 0-1,1 0 0,0 0 1,0 0-1,-1 0 0,1 0 1,0 0-1,0 0 0,-1 0 0,6-19 30,19-11-532,-21 25 409,34-50-654,-33 48 709,1 1-1,1 1 1,-1-1 0,1 1 0,0 0 0,8-6 0,-12 10 37,-1 0 1,0 0-1,1 1 1,-1-1-1,1 0 1,-1 1 0,1-1-1,-1 1 1,1-1-1,-1 1 1,1 0-1,0 0 1,-1 0-1,1 0 1,-1 0-1,1 0 1,0 0-1,-1 0 1,4 2 0,-4-1 21,1 0 1,0 0 0,-1 0 0,1 0-1,-1 0 1,1 0 0,-1 1 0,0-1-1,0 1 1,1-1 0,-1 1 0,0-1-1,0 1 1,0 0 0,-1 0 0,2 2 0,2 7 291,3 21 0,-4-19-57,6 20 1,-8-30-230,0 0-1,1 1 0,-1-1 1,1 0-1,0 0 0,0 0 0,0 0 1,0-1-1,1 1 0,4 3 1,-6-4-32,1-1 0,0 0 0,0 0 0,0 0 0,0-1 0,0 1 0,0 0 0,0-1 0,0 0 0,0 1 1,0-1-1,0 0 0,0 0 0,0 0 0,0 0 0,0 0 0,0-1 0,0 1 0,3-1 0,4-2-98,0 0-1,-1 0 0,9-6 1,-11 7 0,42-21-721,-21 11 310,0-1 0,25-17 0,-44 25 470,0-1 0,-1 0 0,0 0 0,0 0 0,-1-1 0,1 0 0,-2-1 1,1 1-1,-1-1 0,7-14 0,-10 19 65,-1 1-1,0-1 1,0 0 0,0-1 0,0 1 0,0-4 0,-1 6-14,0 0 1,0 1 0,0-1 0,0 0 0,0 0 0,0 0 0,-1 0 0,1 0 0,0 0 0,0 0 0,-1 0 0,1 0 0,-1 0 0,1 1 0,-1-1 0,1 0-1,-1 0 1,1 1 0,-1-1 0,0 0 0,1 0 0,-1 1 0,0-1 0,-1 0 0,-2-1 43,1 1 0,-1-1 1,1 1-1,-1 0 0,0 0 0,0 1 1,1-1-1,-1 1 0,0 0 0,0 0 1,0 0-1,0 0 0,0 0 1,1 1-1,-1 0 0,0 0 0,-5 2 1,-2 1 115,0 0 0,0 1 0,0 1 0,-15 10 0,21-13-94,0 1 0,0 0 0,1 1-1,-1-1 1,1 1 0,0-1-1,-7 11 1,9-11-40,0-1 1,1 1-1,-1 0 0,1 0 0,-1-1 1,1 1-1,0 0 0,1 0 0,-1 0 0,1 0 1,-1 0-1,1 1 0,1 4 0,-1-8-28,0 0-1,0 1 1,1-1-1,-1 0 1,1 0-1,-1 1 1,1-1-1,-1 0 1,1 0-1,-1 0 1,1 0 0,0 0-1,0 0 1,0 0-1,0 0 1,-1 0-1,1 0 1,0 0-1,0-1 1,1 1-1,-1 0 1,0-1-1,0 1 1,0-1-1,0 1 1,1-1-1,-1 1 1,0-1-1,0 0 1,1 0-1,-1 0 1,0 1 0,0-1-1,1 0 1,1-1-1,4 0 13,0 1-1,0-2 1,0 1 0,-1-1-1,11-4 1,-8 3-10,0-1-1,0 0 1,0 0 0,-1-1-1,1 0 1,-1-1 0,7-6-1,-9 6-4,-5 5-6,0 0-1,0-1 1,0 1-1,1 0 1,-1 0-1,1 0 1,-1 0-1,1 0 1,2-1-1,-4 2-1,0 0 0,1 0 0,-1 0 0,0 0 0,0 0 0,1 0 0,-1 0 0,0 0 0,0 1 0,0-1 0,1 0 0,-1 0 0,0 0 0,0 0 0,1 1 0,-1-1 0,0 0 0,0 0 0,0 1 0,0-1 0,0 0 0,1 0 0,-1 0 0,0 1 0,0-1 0,0 0 0,0 1 0,0-1 0,0 0 0,0 0 0,0 1 0,0-1 0,0 0 0,2 13-1,-2-11-1,0 3-16,0 0-1,0-1 1,0 1-1,-3 9 1,0 11-1389,3-25 1346,0 0-1,0 0 0,0 0 0,0 1 0,0-1 0,0 0 1,0 0-1,0 0 0,0 0 0,0 1 0,0-1 0,0 0 0,1 0 1,-1 0-1,0 0 0,0 1 0,0-1 0,0 0 0,0 0 1,0 0-1,1 0 0,-1 0 0,0 0 0,0 1 0,0-1 1,0 0-1,0 0 0,1 0 0,-1 0 0,0 0 0,0 0 0,0 0 1,1 0-1,-1 0 0,0 0 0,0 0 0,0 0 0,1 0 1,-1 0-1,0 0 0,0 0 0,0 0 0,0 0 0,1 0 1,7-3-1056,-7 1 966,0 1 0,1-1 0,-1 0 0,0 1 0,0-1 0,0 0 0,1-2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11050,'-5'38'4257,"-2"12"-2920,-4 2-25,3-1-240,8 2-184,4-16-472,4-9-168,6-15-288,-1-6-352,0-12-1192,-2-6-1137,-6 0 1625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697 0 8242,'-44'9'3625,"-19"7"-1649,-2 3-352,-8 4-359,-11 2-161,3 3-408,4 0-152,9-3-296,16-1-80,20-7-96,7-2-56,10-6-72,3-3-56,7-1-608,5 2-440,8-5-1345,6 0-1376,14-8 2497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28 157 6385,'-2'0'367,"-15"-4"3000,17 3-3206,-1 1 1,1 0-1,0 0 1,-1 0-1,1 0 0,-1-1 1,1 1-1,0 0 1,-1 0-1,1-1 1,-1 1-1,1 0 0,0-1 1,-1 1-1,1 0 1,0-1-1,0 1 1,-1-1-1,1 1 0,0 0 1,0-1-1,0 1 1,-1-1-1,1 1 1,0-1-1,0 1 0,0-1 1,0 1-1,0-1 1,0 1-1,0 0 1,0-1-1,0 0-36,1 0-1,-1 1 1,0-1 0,1 1 0,-1-1-1,1 1 1,-1-1 0,1 1 0,-1-1-1,1 1 1,-1-1 0,1 1-1,-1 0 1,1-1 0,0 1 0,-1 0-1,1 0 1,0-1 0,-1 1 0,1 0-1,0 0 1,0 0 0,18-2 483,-15 1-426,34-1 511,61 3 0,-79 1-580,0 0-1,0 2 1,0 0-1,32 12 1,-47-14-101,-1 0 1,1 0 0,-1 0-1,0 0 1,0 1-1,0 0 1,0 0 0,0 0-1,-1 0 1,1 0-1,5 8 1,-8-8 18,1 0-1,0 0 1,-1 0 0,0 1 0,0-1-1,0 0 1,0 0 0,0 1-1,-1-1 1,1 1 0,-1-1 0,0 0-1,0 1 1,0-1 0,-1 1 0,-1 5-1,2-6 10,-1 1 52,0 0-1,0 1 1,0-1-1,-1 0 1,1 1-1,-1-1 0,0 0 1,-4 6-1,6-10-83,0 0 0,-1 1-1,1-1 1,0 0 0,0 1 0,0-1 0,-1 0-1,1 0 1,0 1 0,0-1 0,-1 0-1,1 0 1,0 1 0,-1-1 0,1 0 0,0 0-1,-1 0 1,1 1 0,0-1 0,-1 0-1,1 0 1,0 0 0,-1 0 0,1 0 0,-1 0-1,1 0 1,0 0 0,-1 0 0,1 0-1,0 0 1,-1 0 0,1 0 0,-1 0 0,1 0-1,0 0 1,-1 0 0,1-1 0,0 1-1,-1 0 1,1 0 0,0 0 0,-1-1 0,1 1-1,0 0 1,0 0 0,-1-1 0,1 1-1,0 0 1,0-1 0,-1 1 0,1 0 0,0 0-1,0-1 1,0 1 0,0-1 0,-1 1-1,1 0 1,0-1 0,-1-2-15,0 0-1,0 0 1,0 0 0,1 0-1,-1 0 1,1 0 0,-1-3-1,2 1-99,-1 0 0,1 0 0,0 0 0,1 1-1,-1-1 1,1 0 0,0 1 0,0-1 0,0 1 0,1 0 0,0-1-1,0 1 1,0 1 0,0-1 0,0 0 0,6-4 0,-2 2-465,0 0 1,1 0 0,-1 1-1,1 0 1,1 0 0,-1 1 0,16-6-1,-20 8 133,1 1-1,-1 0 0,1 0 0,0 0 1,-1 1-1,1 0 0,7 0 1,-11 0 301,0 0 0,1 0 0,-1 1 0,1-1 0,-1 0-1,1 1 1,-1-1 0,1 1 0,-1 0 0,0 0 0,0-1 0,1 1 0,-1 0 0,0 0 0,0 0 0,0 0 0,0 0 0,0 0 0,0 1 0,0-1 0,0 0 0,0 0 0,-1 1 0,1-1-1,-1 0 1,1 1 0,0 1 0,2 5 552,0 0 1,1 0-1,0 0 0,6 9 0,-5-10 320,-1 0 0,0 1 0,0-1 0,-1 1 0,4 12 0,-5-13 12,-1 1 0,0 0 0,-1-1 0,1 1 0,-3 14 0,2-22-759,0 0 1,0 0 0,0 0-1,0 0 1,0 0 0,0 0 0,0 0-1,0-1 1,0 1 0,0 0-1,0 0 1,0 0 0,0 1-1,0-1 1,0 0 0,0 0 0,0 0-1,0 0 1,0 0 0,0 0-1,0 0 1,0 0 0,-1 0 0,1 0-1,0 0 1,0 0 0,0 0-1,0 0 1,0 0 0,0 0-1,0 0 1,0 0 0,0 0-56,0-2-196</inkml:trace>
  <inkml:trace contextRef="#ctx0" brushRef="#br0" timeOffset="1">503 0 9898,'9'0'4321,"-5"3"-1864,3 4-1473,1 2-24,-4 2-664,8-1-760,-2 0-256,1-1 296</inkml:trace>
  <inkml:trace contextRef="#ctx0" brushRef="#br0" timeOffset="2">690 106 8522,'0'2'4377,"3"2"-1313,5 7-1303,-7 5-153,7 4-792,-1 1-344,5 6-312,1 1-40,0-3-136,5-3-256,-8-7-632,4-8-520,-2-10-2673,2-4 2689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10130,'-13'0'4593,"-3"3"-2024,-11 6-1305,-6 5-296,-2 8-336,-7 8-184,6 6-440,-2 0-392,4-2-1168,3-7-793,15-5 1385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347 104 7314,'0'-3'1486,"0"0"1,0 0-1,-1 0 1,1 0 0,-1 0-1,-1-3 1,-9-15 713,6 14-2270,-1-1 0,-7-8 0,10 14 123,0-1 1,0 0 0,-1 1 0,1 0 0,0 0 0,-1 0 0,1 0 0,-1 0 0,0 1-1,0-1 1,1 1 0,-1 0 0,0 0 0,0 1 0,0-1 0,0 1 0,0 0 0,0 0-1,0 0 1,0 1 0,-6 0 0,8 0-41,0 0 0,0 0-1,-1-1 1,1 2 0,0-1 0,0 0-1,0 0 1,0 1 0,0-1-1,0 1 1,1-1 0,-1 1 0,0 0-1,1 0 1,0 0 0,-1 0 0,1 0-1,0 0 1,0 0 0,0 0 0,0 0-1,0 1 1,0-1 0,0 3 0,-1 7 8,0-1 0,1 1 0,0 18 0,1-28-18,1 53 53,2 0 0,3 0 0,2-1 0,3 0 1,21 64-1,-27-103-47,5 18 25,-9-30-81,-1 0 0,1 0 0,-1 0 0,0 0 1,0 0-1,0-1 0,0 1 0,-1 5 0,1-8 36,0 0 0,0 1 0,0-1-1,0 0 1,0 0 0,0 0 0,0 0-1,0 1 1,-1-1 0,1 0 0,0 0 0,0 0-1,0 0 1,0 1 0,0-1 0,0 0-1,-1 0 1,1 0 0,0 0 0,0 0-1,0 0 1,0 0 0,-1 1 0,1-1 0,0 0-1,0 0 1,0 0 0,-1 0 0,1 0-1,0 0 1,0 0 0,0 0 0,-1 0 0,1 0-1,0 0 1,-10-1-264</inkml:trace>
  <inkml:trace contextRef="#ctx0" brushRef="#br0" timeOffset="1">0 184 9794,'20'5'4161,"11"4"-2337,-2 3-1007,-1 2-233,4-5-264,1-8-400,15-1-1145,4 4-1071,1-9 1288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70 9010,'-1'0'397,"0"0"1,0 0-1,0 1 0,0-1 1,0 1-1,0-1 0,0 1 1,0-1-1,0 1 0,1-1 1,-1 1-1,0 0 0,0-1 1,0 1-1,0 1 0,-14 18 1603,7-10-712,3-4-828,0 1 1,1-1 0,0 1-1,0 0 1,-4 10 0,6-13-375,1 0 0,0-1 1,0 1-1,0 0 1,1 0-1,-1 0 1,1 0-1,0-1 0,0 1 1,0 0-1,0 0 1,2 7-1,-1-9-71,-1-1 0,0 0 0,1 1 0,0-1-1,-1 0 1,1 0 0,0 1 0,-1-1 0,1 0 0,0 0-1,0 0 1,0 0 0,0 0 0,0 0 0,0 0 0,0 0-1,1-1 1,-1 1 0,1 0 0,0 0-6,0 0 0,0-1 0,0 1 1,0-1-1,1 0 0,-1 0 0,0 0 0,0 0 1,0 0-1,0 0 0,3-1 0,2-1-24,-1 0 0,1 0 0,-1-1 1,0 0-1,0 0 0,9-6 0,-11 6-32,-1 1 1,0-1 0,0 0-1,0 0 1,0 0-1,0 0 1,0-1-1,-1 1 1,0-1-1,1 0 1,-1 1-1,-1-1 1,1 0-1,-1 0 1,2-4 0,-2 4-18,-1 0 1,0 1-1,1-1 1,-1 0-1,0 1 1,-1-1-1,1 0 1,-1 1-1,1-1 1,-1 0-1,0 1 1,-1-1-1,1 1 1,0-1 0,-1 1-1,0 0 1,-3-5-1,1 3 13,0 1 0,0 0 1,0-1-1,-1 1 0,1 0 0,-1 1 0,0 0 0,0-1 0,-1 1 1,-5-2-1,0 1 34,0 0 0,0 0 1,0 1-1,-14-2 0,25 5 14,0 0-1,0 0 1,0 0-1,0 0 1,-1 0-1,1 0 1,0 0-1,0 0 0,0 0 1,0 0-1,0 0 1,0 0-1,-1 0 1,1 0-1,0 0 1,0 0-1,0 0 0,0 0 1,0 0-1,0 0 1,-1 0-1,1 0 1,0 0-1,0 0 1,0 0-1,0 0 1,0 0-1,0 0 0,0 0 1,-1 0-1,1 1 1,0-1-1,0 0 1,0 0-1,0 0 1,0 0-1,0 0 0,0 0 1,7 2-1059,120 1-1756,-93 0 2272,44 8 0,-73-10 628,1 1 0,-1 0 0,1 0 0,-1 0 0,7 4 0,-10-5 66,1 0 0,-1 1 0,0-1-1,0 1 1,0 0 0,0 0 0,0-1 0,-1 1 0,1 0-1,0 1 1,-1-1 0,1 0 0,0 4 0,2 3 626,-1 1-1,-1 0 1,1 0 0,-2 0-1,2 17 1,-5-18-335,2-9-426,0 0 0,0 0-1,0 0 1,-1 0 0,1 0 0,0 0-1,0 0 1,0 0 0,0 0 0,0 0-1,0 0 1,0 0 0,-1 0 0,1 0-1,0 0 1,0 0 0,0 0 0,0 0-1,0 0 1,0 0 0,0 0 0,-1 0-1,1 0 1,0 0 0,0 0 0,0 0-1,0 0 1,0 0 0,0 0 0,0-1 0,0 1-1,0 0 1,-1 0 0,1 0 0,0 0-1,0 0 1,0 0 0,-1-1 24,1 0 0,-1 0-1,1-1 1,-1 1 0,1 0 0,-1 0 0,1 0 0,-1 0 0,1-1-1,0 1 1,0 0 0,0-2 0,0-3-133,0 1-1,1 0 1,0-1 0,0 1-1,1-1 1,0 1 0,0 0-1,0 0 1,0 0-1,1 0 1,-1 1 0,1-1-1,1 0 1,-1 1 0,7-7-1,-1 3-1094,0 0 0,0 1 0,0 0 0,1 1 0,-1 0 0,17-7 0,2-1-644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4:0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4937,'2'4'919,"0"1"-1,0-1 1,-1 1-1,1 0 1,-1 0 0,-1-1-1,1 1 1,-1 0-1,1 0 1,-1 0 0,-1 0-1,1-1 1,-1 1-1,-2 8 1,-1-8 189,3-6-834,1-4-512,2-2 71,0 2-1,1-1 1,0 0 0,0 0-1,0 1 1,6-9-1,23-23-261,-30 34 387,1-1 14,0 1 0,1-1 0,-1 1 0,1-1 0,0 1 0,0 0 0,0 0 0,0 1-1,1 0 1,-1-1 0,1 1 0,-1 1 0,1-1 0,0 1 0,0-1 0,7 0 0,-11 2 42,0 0 1,0 0-1,0 0 0,0 0 1,0 0-1,0 0 0,0 0 1,0 0-1,0 0 1,0 0-1,0 1 0,-1-1 1,1 0-1,0 0 0,0 1 1,0-1-1,0 1 1,0-1-1,-1 1 0,1-1 1,0 1-1,0 0 0,0 1 48,0-1-1,0 0 0,0 1 1,-1-1-1,1 0 0,0 1 1,-1-1-1,0 1 0,1-1 1,-1 1-1,0 0 0,1 1 1,-1 5 258,-1 0 1,1 0 0,-1-1-1,-3 11 1,-14 51 1214,16-61-1400,2-8-134,4-9-236,-2 5 109,1 0 0,0 1 0,0-1-1,0 1 1,1-1 0,-1 1-1,1 0 1,7-4 0,2-1-213,20-10 1,-30 17 328,0-1 1,0 1 0,1 0 0,-1 0-1,0 0 1,1 1 0,-1-1-1,1 1 1,4 0 0,-7 0 24,0 0 0,1 0 0,-1 0 0,0 1 0,0-1 0,1 0 0,-1 1 0,0-1 0,0 1 0,0-1 0,0 1 0,0 0-1,0-1 1,0 1 0,0 0 0,0 0 0,0 0 0,0 0 0,-1 0 0,1 0 0,0 0 0,-1 0 0,1 0 0,0 0 0,-1 0 0,1 0 0,-1 0 0,1 2 0,0 3 131,-1-1 0,1 1 0,-1 0 0,0 0 0,-1 9 0,1 17 261,2-21-604,0-9-486,-2-3-1199,3-2-245,4 1 813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141 204 4273,'3'-3'5901,"8"-2"-3388,-3 1-726,-6 3-1552,0-1 0,0 1 0,-1 0 1,1-1-1,-1 1 0,1-1 0,-1 0 1,0 1-1,1-1 0,-1 0 0,0 0 0,1-2 1,2-3-96,21-35 611,-24 40-705,0 1 0,-1-1 0,1 1 0,0-1 0,-1 1 0,0-1 0,1 0 0,-1 1 0,0-1 0,1 0 0,-1 1 0,0-1 0,0 0 0,-1 0 0,1 1 0,0-1 0,0 0 0,-1 1 0,1-1 0,-1 1 0,0-1 0,1 0 0,-1 1 0,-1-2 0,0-2 59,-1 1-22,1-1 0,-1 1 0,0-1 0,0 1 0,-1 0 0,1 0 1,-1 0-1,0 1 0,0-1 0,0 1 0,0 0 0,-9-4 0,7 4-36,-1 0-1,0 0 0,0 1 0,-1 0 0,1 0 0,0 1 0,0 0 0,-12-1 0,16 2-33,0 0 0,1 0 0,-1 0 0,0 1 0,1-1 0,-1 1 1,0 0-1,1-1 0,-1 1 0,0 0 0,1 1 0,-1-1 1,1 0-1,0 1 0,-1-1 0,-2 4 0,2-2-1,0 0-1,1 0 0,0 0 1,-1 1-1,1-1 1,1 1-1,-1-1 1,0 1-1,1 0 0,-2 5 1,0 7 6,1-1 1,0 1-1,1 0 1,1 26-1,3-4 1,1-1 1,2 1-1,1-1 0,12 36 1,62 140 40,-76-201-73,-2-5-26,1 1 0,-1-1-1,-1 1 1,4 15 0,-6-23-21,0 1 0,0-1 0,0 1-1,0-1 1,0 1 0,0-1 0,0 0 0,0 1 0,0-1-1,-1 1 1,1-1 0,0 1 0,0-1 0,0 0 0,-1 1 0,1-1-1,0 1 1,0-1 0,-1 0 0,1 1 0,0-1 0,-1 0 0,1 0-1,0 1 1,-1-1 0,1 0 0,-1 1 0,-12 3-2372,12-4 2286,-13 1-1183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7210,'-4'-4'3472,"10"0"-1263,11-3-905,4-1 8,6-1-359,4 1-185,4 1-368,9 3-136,0 0-136,3 2-368,1-2-1681,2 1 1377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8994,'-6'-3'7210,"3"6"-4849,-1 16-2859,3-13 1059,0-3-536,-1 11 92,0 1 0,1 0 0,1 0 0,1 15-1,0-25-79,0 1-1,0 0 0,0-1 0,1 1 1,-1-1-1,5 9 0,-4-12-31,-1 0 0,0 0 1,0 0-1,1 0 0,0 0 0,-1 0 0,1 0 0,0 0 1,0-1-1,0 1 0,0-1 0,0 1 0,0-1 0,0 0 1,0 0-1,1 0 0,2 1 0,-2-1-12,1 0 0,-1-1 1,0 0-1,0 1 0,0-1 0,1-1 0,-1 1 0,0 0 0,0-1 0,0 1 0,0-1 1,6-2-1,-4 1-65,-1 0 1,1-1-1,-1 0 1,0 0-1,0 0 0,0 0 1,6-6-1,-3 1-44,-1 0 0,1-1-1,-1 1 1,-1-1 0,1-1-1,-2 1 1,5-13 0,-5 9 237,1-21-1,-4 31 902,-2 16-696,1 0 0,0 1 1,1-1-1,4 21 1,-3-29-314,-1 0 1,1 1-1,-1-1 1,1 0 0,1 0-1,-1 0 1,1 0 0,0-1-1,0 1 1,0-1 0,1 0-1,-1 0 1,1 0 0,5 4-1,-7-7-176,0 1 0,0-1 0,0 0 1,1 0-1,-1 0 0,0 0 0,1 0 0,-1 0 0,1-1 0,-1 1 0,1-1 0,-1 0 0,1 0 1,-1 0-1,1 0 0,-1 0 0,1 0 0,-1-1 0,5 0 0,10-8-962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8858,'2'2'520,"0"0"-1,0 1 1,0-1 0,-1 0 0,1 1 0,-1-1-1,0 1 1,1-1 0,-1 1 0,0 0-1,-1-1 1,1 1 0,0 0 0,-1 0 0,1 5-1,0 4 152,1-1-1,0 1 0,1-1 1,6 16-1,-7-21-540,0-1 0,1 0 0,-1 0 0,1 0 0,0 0 0,1 0 0,-1-1 0,1 1 0,0-1 0,0 0 0,7 5 0,-9-8-111,0 1-1,0-1 1,1 0-1,-1 0 1,0 0 0,1 0-1,-1-1 1,0 1-1,1-1 1,-1 1 0,1-1-1,-1 0 1,1 0-1,-1 0 1,1 0 0,-1 0-1,1-1 1,-1 1-1,1-1 1,-1 0 0,1 1-1,-1-1 1,0 0-1,0-1 1,1 1 0,-1 0-1,0 0 1,0-1-1,0 0 1,0 1 0,-1-1-1,1 0 1,0 0-1,-1 0 1,3-2 0,-2-1-11,1 0 0,-1 0 0,0 0 0,0 0 0,0 0 0,-1 0 0,0 0 0,0 0 0,0 0 0,-1-1 0,0 1 0,0-6 0,0-3-104,0-42-333,1 50-40,-1 0 0,1 1 1,0-1-1,1 1 0,-1-1 1,1 1-1,4-8 0,1 4-3665,1 3 1790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14 6865,'-24'-6'3713,"-1"-2"-1056,14 10-641,-3-2-159,12 0-569,6 5-240,7-1-528,10 0-192,4-1-192,1-3-48,3-4-56,-1-2-72,0 2-728,1 4-512,-2 0-2169,-3 3 2129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 7306,'2'0'599,"1"0"0,-1 1 1,0-1-1,0 1 0,0-1 1,1 1-1,-1 0 0,4 2 1,-6-3-491,1 1 0,-1-1 0,1 1 0,-1-1 0,1 1 0,-1-1 1,1 1-1,-1-1 0,0 1 0,1 0 0,-1-1 0,0 1 0,1 0 1,-1-1-1,0 1 0,0 0 0,0 0 0,0-1 0,1 1 0,-1 0 0,0-1 1,0 1-1,0 0 0,-1 0 0,1-1 0,0 1 0,0 0 0,0-1 1,-1 1-1,1 0 0,0 0 0,0-1 0,-1 2 0,-7 12 648,0 0-1,-1 0 1,-15 17-1,3-3-330,-59 81 675,-93 140 314,159-226-1378,-37 70 11,49-88-273,1-1-1,-2 1 1,1-1-1,-6 7 0,9-12-3712,-1-1 3567,1 1 1,0 0-1,-1-1 1,1 1-1,0 0 0,0-1 1,0 1-1,2-2 1,20-14-1689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8082,'9'0'3560,"0"-1"-1567,17 0-369,-6-3-239,6 0-289,2 2-472,1 2-216,-2 0-184,1 2-64,0-1-224,-8 0-384,3 2-1560,-9 2 1351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188 118 2817,'2'-14'554,"0"6"413,-1 0 0,-1 0 1,1 0-1,-1 0 0,-1 0 0,-1-12 0,1 18-769,1 0 0,0 0 0,-1 1 0,0-1 0,1 0 0,-1 1 0,0-1 0,0 0 0,0 1 0,0-1 0,0 1 0,0 0-1,0-1 1,-1 1 0,1 0 0,-1 0 0,1-1 0,0 1 0,-1 0 0,0 0 0,1 1 0,-1-1 0,0 0 0,1 1 0,-1-1 0,-3 0 0,2 1-74,0 0-1,-1 0 1,1 0 0,0 1-1,0-1 1,0 1-1,0 0 1,0 0 0,0 0-1,0 0 1,0 0-1,0 1 1,0-1 0,1 1-1,-4 2 1,-4 4 10,1 0 1,1 0-1,-1 0 1,1 1 0,1 1-1,-1-1 1,2 1-1,-1 0 1,1 1-1,1 0 1,-7 17-1,10-22-115,0 0-1,1 0 0,-1 0 0,1 0 1,0 0-1,1 1 0,0-1 1,0 0-1,0 0 0,1 0 0,-1 1 1,1-1-1,1 0 0,-1 0 0,1 0 1,1 0-1,-1 0 0,1-1 0,-1 1 1,2-1-1,-1 0 0,1 0 0,-1 0 1,6 5-1,-2-3-11,1-1 1,-1 0-1,1-1 0,0 1 1,1-2-1,-1 1 0,1-1 1,0 0-1,0-1 0,0 0 1,0-1-1,0 0 0,12 2 1,-9-3-7,-1 0 0,1-1 1,0 0-1,0-1 0,0 0 1,-1-1-1,1 0 0,-1-1 1,1 0-1,13-6 0,-16 4 9,0 1 0,-1-1 0,1 0 0,-1-1-1,0 0 1,-1-1 0,1 1 0,-1-1 0,-1-1 0,1 1 0,-1-1 0,5-10-1,-8 14 9,0-1-1,-1 0 1,0 0-1,0 1 1,-1-1-1,1-1 1,-1 1-1,0 0 1,0 0-1,-1 0 1,1-1-1,-1 1 1,-1 0-1,1 0 1,-1-1-1,1 1 1,-2 0-1,1 0 1,0 0-1,-1 0 1,0 0-1,0 0 1,-1 1-1,-3-7 1,1 4 14,-1-1 0,-1 0 0,1 1 0,-1 1 0,0-1 0,-1 1 1,-12-8-1,7 6-17,-1 0 0,0 1 0,-29-9 0,37 14-26,1 0 0,-1 1 1,0 0-1,0 1 0,0-1 0,-1 1 1,1 0-1,0 1 0,-7 1 0,11-2-127,0 0 1,0 1-1,0-1 0,0 1 0,0 0 1,0-1-1,0 1 0,0 0 0,0 0 0,0 1 1,0-1-1,1 0 0,-1 0 0,0 1 0,1-1 1,-1 1-1,1 0 0,-1-1 0,1 1 1,0 0-1,0 0 0,0 0 0,0 0 0,0 0 1,0 0-1,1 0 0,-1 0 0,0 4 1,1-5-139,0 0 1,0 1-1,0-1 1,0 0 0,0 0-1,0 1 1,0-1-1,1 0 1,-1 1 0,9 13-1280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7498,'-2'-1'5484,"1"4"-3355,0 5-1882,1-6 532,-27 197 3192,1-16-3483,12 138-13,9-264-940,6-53-233,-1-5-363,2-4-96,3-8 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19 7746,'0'-1'266,"-1"0"0,1 0-1,0 0 1,-1 0 0,1 0 0,0 0 0,-1 0 0,0 0 0,1 0 0,-1 0 0,1 1 0,-1-1 0,0 0 0,0 1 0,1-1 0,-1 0 0,0 1 0,0-1 0,0 1 0,0-1-1,0 1 1,0-1 0,-1 1 0,1 0-136,-1 0-1,1 0 1,0 0 0,0 0-1,0 0 1,-1 1-1,1-1 1,0 0-1,0 1 1,0-1-1,0 1 1,0-1 0,0 1-1,0 0 1,0-1-1,0 1 1,0 0-1,0 0 1,0 0-1,-1 2 1,-3 2 122,1 2-1,0-1 1,0 0-1,1 1 1,0 0-1,0-1 1,0 1 0,1 0-1,-3 13 1,3-4-55,-1 0 1,2 0-1,1 23 1,0-24-120,2 0-1,0 0 1,1 0 0,0 0-1,1 0 1,7 15 0,-9-23-153,1-1 0,0 0 1,0 0-1,1 0 0,-1 0 1,1-1-1,1 0 0,-1 1 1,1-2-1,0 1 0,0 0 1,0-1-1,1 0 0,-1 0 1,13 6-1,-14-9-236,0 0 0,0 1 0,0-2-1,0 1 1,0 0 0,0-1 0,0 1 0,0-1 0,0-1-1,0 1 1,6-1 0,16-9-896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6641,'4'30'7792,"-5"15"-5341,-1-17-1218,2-7-661,1 0 0,3 21 0,-3-35-516,0-1 0,0 0 0,1 0-1,0 0 1,0 0 0,1 0 0,-1 0 0,1 0 0,0-1-1,1 1 1,4 4 0,-7-8-48,0-1-1,0 0 1,1 1-1,-1-1 1,0 0 0,1 0-1,-1 0 1,1 0-1,0 0 1,-1 0-1,1-1 1,0 1 0,0 0-1,-1-1 1,1 1-1,0-1 1,0 0-1,0 1 1,-1-1 0,4 0-1,-2-1-4,-1 0-1,0 1 0,1-1 1,-1 0-1,1 0 0,-1 0 1,0-1-1,0 1 0,1 0 1,-1-1-1,0 1 0,0-1 1,1-2-1,4-3-8,-1-1 0,-1 1 0,1-1 0,-1-1 1,0 1-1,5-16 0,21-80-7,-27 91 27,-1 2 26,-3 11-38,0 0 1,0 0-1,0 0 1,0 0 0,0 0-1,0 0 1,0 0 0,0 0-1,0 0 1,0 0-1,0 0 1,0 0 0,0 0-1,0 0 1,1 0-1,-1 0 1,0 0 0,0 0-1,0 0 1,0 0 0,0 1-1,0-1 1,0 0-1,0 0 1,0 0 0,0 0-1,0 0 1,0 0 0,0 0-1,0 0 1,0 0-1,0 0 1,0 0 0,0 0-1,0 0 1,0 0-1,0 0 1,0 0 0,0 0-1,0 0 1,0 0 0,0 0-1,0 0 1,0 0-1,1 0 1,-1 0 0,-2 20 214,2-17-201,-2 19 310,2 42 0,0-59-315,1 1-1,-1 0 1,1 0-1,1 0 1,-1-1-1,1 1 1,0 0-1,1-1 0,-1 0 1,1 1-1,0-1 1,5 6-1,-8-10-60,8 6-496,-7-6 422,-1-1 1,0 0 0,0 0-1,1 0 1,-1 0-1,0 1 1,0-1-1,1 0 1,-1 0 0,0 0-1,1 0 1,-1 0-1,0 0 1,0 0-1,1 0 1,-1 0-1,0 0 1,1 0 0,-1 0-1,0 0 1,1 0-1,-1 0 1,0 0-1,0 0 1,1 0-1,-1-1 1,0 1 0,1 0-1,-1 0 1,11-7-1246</inkml:trace>
  <inkml:trace contextRef="#ctx0" brushRef="#br0" timeOffset="1">383 0 10210,'12'20'4337,"9"4"-2384,0 0-225,-3 8-360,-1 4-200,-5 1-295,-3 5-153,-5 0-224,-4-3-120,-7-1-168,-3-3-72,-5-9-152,1-3-160,0-11-432,4-3-320,6-7-1001,1-4 1193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12619,'-2'-1'4969,"1"-1"-3369,0 1-1056,1 0-64,0-1-336,33-7-40,48-3-304,-32 9-352,-5 2-4129,4 1 3321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10178,'-4'0'786,"0"1"1,0 0-1,1-1 0,-1 1 1,1 1-1,-1-1 0,-4 3 1,3-1-338,0 0 1,1 0 0,-1 1-1,-5 5 1,3-2-205,1 1-1,-1 0 0,2 0 1,-11 18-1,10-12-83,0-1 0,1 1 1,0 0-1,1 0 0,-3 20 0,6-27-130,0 1 0,0-1 0,1 1 0,0-1 0,1 0 0,-1 1 0,1-1 0,1 0 0,-1 1 0,1-1 0,1 0 0,3 9 0,-4-13-27,0 0 1,0 0 0,0 0 0,0 0-1,0 0 1,1-1 0,-1 1 0,1-1-1,0 0 1,0 1 0,0-1 0,0 0-1,0-1 1,0 1 0,1-1 0,-1 1-1,0-1 1,1 0 0,-1 0 0,1 0-1,-1-1 1,1 1 0,0-1 0,-1 0 0,8-1-1,-4 1-8,1-2-1,-1 1 1,0-1 0,0 0-1,0-1 1,0 1-1,0-2 1,0 1-1,-1-1 1,0 1 0,10-9-1,-9 6 19,-1 0-1,0-1 0,0 1 1,-1-1-1,0 0 1,0-1-1,-1 1 0,0-1 1,0 0-1,0 0 1,-1 0-1,-1 0 0,1-1 1,-1 1-1,1-17 1,-2 19 19,-1-1 1,0 1 0,0-1 0,0 1 0,-1-1-1,0 1 1,-1-1 0,1 1 0,-1 0-1,0 0 1,-1 0 0,0 0 0,1 0 0,-2 0-1,1 1 1,-1-1 0,0 1 0,0 0-1,0 0 1,-1 0 0,-9-7 0,9 9-2,-1-1 0,1 1 0,0 0 0,-1 1 0,0-1 0,0 1 0,0 0 0,0 0 0,0 1 0,0 0 0,0 0 0,-7 0 0,9 1-57,0 0-1,0 1 1,0-1-1,-1 1 1,1 0-1,0 0 1,0 0-1,0 0 1,1 1-1,-1 0 1,0 0-1,1 0 1,-1 0-1,1 0 1,-1 1-1,1-1 1,0 1-1,-4 5 1,5-7-83,1 1 1,0-1-1,1 0 0,-1 1 1,0 0-1,0-1 0,1 1 1,-1-1-1,0 1 1,1 0-1,0-1 0,-1 1 1,1 0-1,0 0 0,0-1 1,0 1-1,0 0 1,1 2-1,-1-3-133,0 0-1,1 1 1,-1-1 0,1 0 0,-1 1-1,1-1 1,0 0 0,-1 0 0,1 0-1,0 1 1,0-1 0,0 0 0,0 0-1,0 0 1,0 0 0,0-1 0,0 1-1,0 0 1,0 0 0,1-1 0,-1 1-1,2 0 1,0 0-46,0-1 1,0 1-1,-1-1 0,1 0 0,3 0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10282,'-1'8'4425,"-3"4"-2344,-6 17-761,-7 9-120,-4 17-280,-6 9-152,3 5-335,3 5-89,5 1-128,5-3-48,5-10-64,2-10-32,4-10-296,0-15-296,5-11-689,3-5-551,3-19 1072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7778,'-10'3'3496,"6"6"-1367,1 5-633,-5 13-72,-4 0-167,3 11-281,2 5-192,7 3-304,0 0-136,8-6-192,4-6-64,1-6-264,14-5-192,1-11-784,2-7-776,6-13 1207</inkml:trace>
  <inkml:trace contextRef="#ctx0" brushRef="#br0" timeOffset="1">318 74 7762,'3'59'10960,"-1"-45"-10016,0 0 1,6 17-1,-6-23-904,1 0 1,0 0 0,1 0 0,0 0 0,0-1 0,1 1 0,0-1-1,0 0 1,1 0 0,0-1 0,12 11 0,-6-8 67,20 12 0,-27-18-94,0 0 0,0-1 1,1 0-1,-1 1 0,1-2 0,9 3 1,-15-4-15,1 0 1,0 0-1,-1 0 1,1 0-1,0-1 1,-1 1-1,1 0 1,0 0-1,-1 0 1,1-1-1,0 1 1,-1 0-1,1-1 1,-1 1-1,1 0 1,-1-1-1,1 1 1,-1-1-1,1 1 1,-1-1-1,1 1 1,-1-1-1,1 1 1,-1-1-1,1-1 1,6-16 16,-6 13-10,27-104 125,-21 63-300,-4 26-320,-2 16 157,-1 1 0,1-1 1,-1 1-1,1-1 0,0 1 1,3-5-1,3-1-456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13483,'19'15'4841,"4"10"-4001,1 7 48,1 10-104,-1 4 25,2 7-73,0-3-72,-4 4-96,-4-1-48,-14-4-152,-7 2-72,-17-8-136,-4-1-56,-5-9-208,-1-4-264,3-9-792,5-5-24,12-15 616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5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 7610,'-1'-1'3536,"0"0"-1255,-2-1-353,2 1-207,-1 0-241,1-1-384,0 2-112,-3 11-175,1 17-97,10 42-256,1-35-112,-2-7-200,0-1-64,-1-15-400,2-2-392,1-10-1249,1-8-1015,0-14 1823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9698,'2'0'2139,"-1"0"-1916,-1 0 0,1 0 0,0 0 0,-1 0 0,1 0 0,-1 0 0,1 0 0,0 0 0,-1 1 0,1-1 0,-1 0 0,1 0 0,-1 1 0,1-1 0,-1 0 0,1 1 0,-1-1-1,1 0 1,-1 1 0,1-1 0,-1 1 0,0-1 0,1 1 0,-1-1 0,0 1 0,1-1 0,-1 1 0,0-1 0,0 1 0,1-1 0,-1 1 0,3 5-100,1 0 0,0 0 0,6 5 0,143 144 579,-57-61-524,192 184 213,-277-268-380,15 11 1,-48-30-4500,-8-4 2933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8:1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13739,'-6'15'5945,"4"-11"-1968,0-4-4009,-4-1-360,5 1-1064,0-2 2304,-1 1-960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5:30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12 4537,'-5'-2'915,"-1"0"0,1 0-1,-1 0 1,1 1 0,-1 0 0,1 0 0,-1 1 0,-6-1 0,7 2-657,0 0 0,0 0 0,0 0 1,1 0-1,-1 1 0,0 0 0,1 0 1,0 0-1,-1 0 0,-5 5 0,-5 4-7,0 1 1,1 1-1,1 0 0,0 0 0,1 2 0,0-1 0,-9 18 0,4-5 77,2 1 0,1 0-1,-16 45 1,21-42-122,0 1 0,3-1 0,0 1 1,2 1-1,2-1 0,1 35 0,4-14 199,2-1-1,22 101 0,-19-124-275,0 0 0,2-1 0,18 36 0,-20-49-88,0 0 1,2 0-1,0 0 1,0-1-1,2-1 0,0 0 1,13 12-1,-10-13-124,-1 0 0,1-1 0,26 14 0,-38-25-1884,-2 0 1574,3-3-441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5:3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3745,'-2'-9'1735,"1"0"0,-1-12 0,3 21-1187,1 0 0,-1 0 0,1 0 0,-1 1 0,1-1-1,-1 0 1,0 1 0,1-1 0,-1 1 0,0 0 0,1-1 0,-1 1 0,3 2 0,3 2-300,0 0 0,12 13 0,17 17 128,-2 2 0,-2 2 0,28 43 0,-45-59-238,-2 1-1,-1 1 1,-1 0-1,-1 1 1,-1 0 0,-1 0-1,6 43 1,-5 3 361,-1 129 0,-9-153-251,-3 1 0,-2 0-1,-19 72 1,21-105-192,0-1-1,-2 0 0,0 0 0,0 0 0,-2-1 1,1 0-1,-2 0 0,0-1 0,-14 16 0,11-16-94,-2-1-1,1 0 0,-2-1 0,0 0 1,-28 15-1,38-24-146,0 0 1,0 0-1,0-1 1,-7 2-1,11-2 84,1-1 0,-1 0 0,0 0 1,0 0-1,0 0 0,1 0 0,-1 0 0,0 0 0,0 0 0,0 0 1,1 0-1,-1 0 0,0 0 0,0 0 0,0-1 0,1 1 0,-1 0 1,0-1-1,1 1 0,-1 0 0,0-1 0,0 1 0,1-1 0,-1 1 0,1-1 1,-1 1-1,1-1 0,-1 0 0,1 1 0,-1-1 0,1 0 0,-1 1 1,1-1-1,-1-1 0,1-15-1242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5:32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7498,'6'112'7858,"1"-59"-6200,16 59 0,-19-97-1419,0 0 1,8 15-1,-10-25-201,0-1 0,0 0 0,0 0 0,1 0-1,0 0 1,0 0 0,0-1 0,0 1 0,0-1 0,1 0-1,4 3 1,-7-5-34,0 0 0,1 0 0,-1-1 0,0 1 0,1 0 0,-1-1 0,1 0 0,-1 1 0,1-1 0,0 0 0,-1 0-1,1 0 1,-1 0 0,1 0 0,-1 0 0,4-1 0,-3 1-10,1-1-1,-1 0 0,1 0 1,-1-1-1,0 1 1,1 0-1,-1-1 1,0 1-1,2-3 0,3-3-52,0-1-1,-1 0 0,0 0 1,6-10-1,53-103-304,-59 110 360,-6 11 4,0 0 1,0 0-1,0 0 1,0 0-1,0 0 1,0 0-1,0 0 1,0 0 0,0 0-1,0 0 1,0-1-1,0 1 1,0 0-1,0 0 1,0 0-1,0 0 1,0 0 0,0 0-1,0 0 1,1 0-1,-1 0 1,0 0-1,0 0 1,0 0-1,0 0 1,0 0 0,0 0-1,0 0 1,0 0-1,0 0 1,0 0-1,0 0 1,0 0-1,1 0 1,-1 0-1,0 0 1,0 0 0,0 0-1,0 0 1,0 0-1,0 0 1,0 0-1,0 0 1,0 0-1,0 0 1,0 0 0,0 0-1,0 0 1,0 0-1,1 1 1,-1-1-1,0 0 1,1 18 133,0-14-104,-1 4 33,0 16 477,7 37 0,-6-53-388,1-1-1,0 1 1,0-1 0,1 0 0,-1 0 0,2 0-1,-1 0 1,1-1 0,6 9 0,-7-11-59,0 0-2,-1-1 0,1 0 0,0 0-1,0 0 1,0 0 0,0 0 0,0-1 0,5 3 0,-8-4-81,1-1 1,-1 0 0,1 0 0,-1 0 0,1 0 0,0 0 0,-1 0-1,1 0 1,-1 0 0,1 0 0,-1-1 0,1 1 0,-1 0-1,1 0 1,-1 0 0,1-1 0,-1 1 0,1 0 0,-1 0 0,1-1-1,-1 1 1,1-1 0,-1 1 0,0 0 0,1-1 0,-1 1-1,1-1 1,9-15 68,-8 11-67,0 0-1,0 0 0,-1 0 1,0 0-1,0 0 0,0-6 1,1-8 11,10-36-12,-8 37-336,0 0-1,-1-1 0,0 0 0,-2 1 1,-1-26-1,0 34-1428,1 7 722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5:3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7346,'0'0'164,"0"0"1,0 0-1,0 0 1,-1 0-1,1 0 1,0 0 0,0 0-1,0 0 1,0 0-1,0 0 1,0 0-1,0 0 1,0 1-1,0-1 1,-1 0 0,1 0-1,0 0 1,0 0-1,0 0 1,0 0-1,0 0 1,0 0 0,0 1-1,0-1 1,0 0-1,0 0 1,0 0-1,0 0 1,0 0-1,0 0 1,0 0 0,0 1-1,0-1 1,0 0-1,0 0 1,0 0-1,0 0 1,0 0 0,0 0-1,0 0 1,0 1-1,0-1 1,0 0-1,0 0 1,0 0-1,1 0 1,-1 0 0,1 11 2738,-3 7-2499,0 1 0,-1-1 0,-1 0 0,-7 21 0,10-38-370,0 5 85,-1 0 0,1 0 0,0 0 1,0 0-1,0 10 0,1-15-109,0 1-1,0-1 1,1 1 0,-1-1 0,0 0-1,1 1 1,-1-1 0,1 1-1,-1-1 1,1 0 0,-1 1 0,1-1-1,0 0 1,0 1 0,0-1-1,0 0 1,0 0 0,0 0 0,0 0-1,0 0 1,0 0 0,0 0-1,1 0 1,-1-1 0,0 1 0,1 0-1,-1-1 1,0 1 0,2-1 0,-1 1-17,0-1 1,-1 0 0,1 0 0,0 0 0,-1 0-1,1 0 1,-1 0 0,1 0 0,0-1 0,-1 1 0,1-1-1,-1 1 1,1-1 0,-1 1 0,1-1 0,2-2-1,2-1-75,1-1-1,7-7 0,-5 4-17,3-3 28,0 0-1,0-1 1,-1 0-1,-1 0 1,13-20-1,-22 32 254,0 6 56,-1 8 121,0-11-345,0 14 190,-1-1-4,2 0 0,0 0 0,6 27-1,-6-39-215,-1 0-232,1 0 0,0 0 0,0 0 0,0 0 0,1 0 0,2 4 0,-4-8 163,0 1 0,0-1-1,0 0 1,0 1 0,1-1 0,-1 0-1,0 0 1,0 1 0,1-1 0,-1 0 0,0 0-1,1 1 1,-1-1 0,0 0 0,0 0 0,1 0-1,-1 0 1,0 0 0,1 1 0,8-4-973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05:33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12171,'4'14'2834,"8"20"1,22 35 299,-23-47-2226,-5-11-587,1 0 0,1-1 0,-1 0 0,14 13 0,-19-21-298,-1-1 3,0 0 1,0 1-1,0-1 0,1 0 0,-1 0 0,1 0 0,-1 0 0,1 0 0,-1 0 0,3 1 0,-3-2-20,0 0 0,-1 0 0,1 0 0,0 0 1,0 0-1,0 0 0,0 0 0,0 0 0,-1 0 0,1 0 0,0-1 0,0 1 0,0 0 0,0-1 0,-1 1 1,1 0-1,0-1 0,0 1 0,-1-1 0,1 1 0,0-1 0,0 0 0,3-4 4,0 0 0,0 1 0,-1-1 0,0 0 0,0-1 0,0 1 0,3-10 0,0 1-54,20-54-970,-18 44 122,-6 19 499,-1 1-1,0 0 0,-1-1 0,1 1 0,-1-1 0,0 1 1,0-1-1,0 1 0,-1-6 0,1-5-779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7T15:06:27.5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26707 3008 828 0,'-9'5'461'0,"2"0"-77"0,1-2-174 16,1-3-7-16,2-2-55 15,0-6-26-15,3-10-58 16,5-3-20-16,1-13-31 16,4-4-5-16,3-8-4 15,0-2 0-15,3-4-3 16,2 0-1-16,2 7 0 16,-1 6-1-16,4 17 1 15,-5 8 3-15,-1 15 7 16,3 10 6-16,-8 16 14 15,-1 7 6-15,0 15 13 16,-4 5 1-16,4 5-5 16,-1 1-9-16,2-5-15 15,3-1-6-15,-2-10-9 16,1-6 2-16,-3-12-66 16,-11-9-37-16,0-15-144 0,-5-3-139 15,-8-14 246-15</inkml:trace>
  <inkml:trace contextRef="#ctx0" brushRef="#br0" timeOffset="137.08">26744 2875 585 0,'-19'-13'388'15,"9"6"22"-15,6 6-86 16,9 6-82-16,5-1-40 0,9 2-64 16,7-1-32-16,4-2-55 15,3 3-19-15,2-6-55 16,3 0-82-16,5-3 69 15</inkml:trace>
  <inkml:trace contextRef="#ctx0" brushRef="#br0" timeOffset="387.68">27352 2741 1489 0,'0'9'623'0,"-10"11"-353"16,-6 4-44-16,-6 9-93 16,-7 5-33-16,6 0-63 0,-1-2-17 15,5-7-15-15,4-6-10 16,5-9-80-16,3-6-53 16,2-8-143-16,-2-3-112 15,-1-6 253-15</inkml:trace>
  <inkml:trace contextRef="#ctx0" brushRef="#br0" timeOffset="533.49">27068 2837 821 0,'0'-11'433'0,"7"10"-85"15,4 4-42-15,7 6-59 16,2 6-32-16,-1-1-75 16,2 3-35-16,-2 4-58 15,0-1-19-15,2 2-76 16,-3-3-81-16,2-3-463 15,0 0 398-15</inkml:trace>
  <inkml:trace contextRef="#ctx0" brushRef="#br0" timeOffset="745.99">27547 2785 1207 0,'-7'6'545'0,"13"-4"-225"0,1 4-159 16,5 0-66-16,2-2-32 15,1 2-33-15,4 1-57 16,0-7-153-16,0 5-160 16,-4 2 200-16</inkml:trace>
  <inkml:trace contextRef="#ctx0" brushRef="#br0" timeOffset="885.53">27521 2932 868 0,'-9'8'476'15,"7"1"-108"-15,4-3-146 16,5 1-47-16,10-2-81 16,6-2-35-16,1-1-40 15,4-4-25-15,2 0-179 16,-3 0 137-16</inkml:trace>
  <inkml:trace contextRef="#ctx0" brushRef="#br0" timeOffset="1327.67">27916 2634 928 0,'2'19'519'0,"-3"1"-2"16,3 11-367-16,-1 4-17 16,-4 15-22-16,3 1-11 15,0 3-43-15,0-2-14 16,3-9-20-16,-3-6-6 16,2-14-4-16,-3-6-4 0,-3-16-7 15,4-6-10-15,-4-13-27 16,-2-6-13-16,6-7-13 15,7 1 4-15,-1 3 22 16,15 6 8-16,2 11 15 16,-1 2 6-16,16 11 4 15,-5 5 6-15,-1 5 26 16,1 6 17-16,-9 6 26 16,-3 1 15-16,-10 2 5 15,-9-1-4-15,-13-3-2 16,-8-4-8-16,-10-6-11 15,-5-3-9-15,-5-7-23 16,2 0-13-16,4-6-28 16,10-1-31-16,12-4-81 15,4 0-58-15,10-1 102 16</inkml:trace>
  <inkml:trace contextRef="#ctx0" brushRef="#br0" timeOffset="2191.98">29438 2795 290 0,'5'-1'218'15,"2"2"56"-15,-6-1-33 16,3-2-35-16,-5 2-11 16,0 0-24-16,1 0-5 15,-1 0-14-15,1 0-7 16,-1 0-14-16,0 0-15 16,-7 13-24-16,0 5-12 15,-34 31-26-15,25-25-14 0,5 2-19 16,4-2-6-16,-1-3-9 15,0-1-3-15,-3-8-29 16,0-3-49-16,1-7-160 16,1-2-174-16,-1-3 252 15</inkml:trace>
  <inkml:trace contextRef="#ctx0" brushRef="#br0" timeOffset="2362.48">29246 2795 1198 0,'17'5'534'0,"6"8"-250"16,1 3-27-16,3 6-77 15,-1 0-34-15,-5 2-65 16,2-1-24-16,-12-1-33 0,-4 1-17 16,-1-3-105-16,-1-1-83 15,2-5 108-15</inkml:trace>
  <inkml:trace contextRef="#ctx0" brushRef="#br0" timeOffset="2581.73">29595 2877 1153 0,'0'-9'509'0,"6"9"-249"16,4 2-112-16,3-1-70 16,0 1-24-16,3-2-39 15,3-1-75-15,3 1-181 16,0 2 157-16</inkml:trace>
  <inkml:trace contextRef="#ctx0" brushRef="#br0" timeOffset="2777.48">29575 2982 932 0,'-3'3'426'0,"11"2"-151"0,3-2-48 16,4 2-54-16,4-2-29 16,1-1-73-16,0 0-20 15,3 1-146-15,-2 0 75 16</inkml:trace>
  <inkml:trace contextRef="#ctx0" brushRef="#br0" timeOffset="3170.85">29953 3155 1185 0,'-7'3'458'0,"11"-7"-278"16,-5-3-20-16,3-8-24 16,8-3-9-16,-7-12-63 15,9-3-16-15,-1-6-7 16,-4-5-3-16,5-2-4 15,-4-2-6-15,5 0-18 16,1 7-6-16,2 15-2 0,2 6 0 16,0 15 5-16,-2 5 5 15,-2 11 7-15,-1 10 3 16,-2 17 1-16,0 8-2 16,-3 10-5-16,0 2-2 15,-2-1-3-15,1-2 0 16,-3-9-3-16,-2-5 0 0,-4-12-25 15,-3-6-43-15,-5-12-150 16,-2-3-132-16,-1-6 204 16</inkml:trace>
  <inkml:trace contextRef="#ctx0" brushRef="#br0" timeOffset="3328.52">29960 3003 1319 0,'-2'-1'565'0,"13"4"-279"16,4 1-74-16,8 1-81 16,0 1-34-16,3-1-72 15,5-2-68-15,-2 0-28 16,-2-2 37-16</inkml:trace>
  <inkml:trace contextRef="#ctx0" brushRef="#br0" timeOffset="3527.51">30204 2624 1439 0,'7'-2'575'0,"5"-5"-367"15,2 0-54-15,6 4-61 16,5 2-22-16,2 2-58 15,0 0-78-15,-8 0 41 16</inkml:trace>
  <inkml:trace contextRef="#ctx0" brushRef="#br0" timeOffset="3727.33">30461 2472 1262 0,'-9'-1'528'0,"12"10"-315"16,-3 4-73-16,-1 7-77 15,-1 3-24-15,-3 4-75 16,1 2-66-16,4 3-237 16,4 1 214-16</inkml:trace>
  <inkml:trace contextRef="#ctx0" brushRef="#br0" timeOffset="4312.06">30611 2617 968 0,'-2'-2'446'0,"3"4"-165"16,2 9-43-16,1 14-63 16,-1 9-15-16,-3 11-49 15,-1 4-19-15,-2 10-27 16,0 0-10-16,0-2-7 15,3-4-6-15,1-13-8 16,-1-3-4-16,-3-12-11 0,-1-7-5 16,-2-11-5-16,1-7-8 15,2-6-8-15,-1-4-7 16,1-8-6-16,3-3 1 16,2-5 2-16,4-2 3 15,4 3 5-15,2 3 0 16,3 8 3-16,2 4 1 15,6 10 5-15,4 6 5 16,4 5 13-16,-1 2 9 16,2 3 15-16,-7 1 7 0,-6 2 11 15,-6 2 0-15,-13-1 9 16,-6-4-1-16,-8 1-10 16,-10-4-7-16,-7-3-20 15,-3-3-9-15,-6-7-10 16,5 0-8-16,3-3-50 15,4-1-34-15,8-5-86 16,6 0-59-16,14-1 38 16,7-1 91-16</inkml:trace>
  <inkml:trace contextRef="#ctx0" brushRef="#br0" timeOffset="40629.62">23656 4342 368 0,'4'-4'286'0,"1"0"80"16,0 0-89-16,-1 1-31 15,-1 1-25-15,0 0-40 16,-1-1-19-16,-1 2-29 15,-1 0-8-15,0 0-7 16,0 0-9-16,0 1-27 16,-1 0-16-16,-16 12-30 15,-37 38-8-15,34-29-12 16,2-2-5-16,7-2-8 16,4-1-2-16,1-4-4 15,2-5-29-15,4-3-94 16,2-4-82-16,5-6 119 15</inkml:trace>
  <inkml:trace contextRef="#ctx0" brushRef="#br0" timeOffset="40893.79">23631 4050 1174 0,'0'2'497'16,"4"1"-257"-16,0 1-33 0,-4-4-14 15,1 3-24-15,11 26-44 16,19 37-23-16,-11-26-35 16,2-1-11-16,5-2-18 15,2-2-8-15,4-1-14 16,-3-5-2-16,-8-5-6 16,-4-2-1-16,-13-9-19 15,4-1-31-15,-9-7-88 16,0-3-49-16,4-4-176 15,-4 1 220-15</inkml:trace>
  <inkml:trace contextRef="#ctx0" brushRef="#br0" timeOffset="41497.98">24062 4404 979 0,'-1'-1'438'0,"0"-1"-191"16,-1 1-18-16,2 0-44 0,0 0-23 16,4 1-48-16,13 2-17 15,28 14-28-15,-27-6-12 16,-4 6-21-16,-6-1-10 16,-4 4-13-16,-4 0-2 15,-6-2 0-15,1-1 0 16,-6-3 2-16,1-1 0 15,0-3 3-15,3 2 3 16,1-3 1-16,4-1-1 16,3-5-6-16,3-2-4 15,6 3-6-15,1-2 0 0,6-3-2 16,0 0 2-16,0-6-2 16,0 4-1-16,-8-5-84 15,-4 0-70-15,-1 0 95 16</inkml:trace>
  <inkml:trace contextRef="#ctx0" brushRef="#br0" timeOffset="41906.86">24366 4272 801 0,'-9'-19'453'0,"4"14"26"0,1 0-285 15,7 3-17-15,8 6-16 16,2-1-42-16,3 6-21 16,3 0-40-16,-3 1-12 15,3-3-10-15,5 1-5 16,-2-2-12-16,1 1-4 15,-3 2-5-15,-10-3 1 0,-10 5 3 16,-7-1 4-16,-9 4 2 16,-6 2 1-16,-1-1-1 15,3 1-2-15,1-2-5 16,8-3-4-16,-2-3-9 16,4-2-16-16,0-1-78 15,3-1-64-15,13-2-203 16,4-2 221-16</inkml:trace>
  <inkml:trace contextRef="#ctx0" brushRef="#br0" timeOffset="42241.56">24713 4285 1282 0,'-1'8'603'16,"-7"6"-248"-16,0 11-152 0,-2 3-23 15,3-1-69-15,5 1-27 16,9-8-52-16,5 0-13 16,10-6-14-16,6-5-1 15,8-7-4-15,0-2-1 16,-2-8 1-16,-10-6 3 16,-8-5 4-16,-8-5 3 15,-4-2 6-15,-9 0 1 0,-12 3 2 16,-9 5-2-16,-17 5-7 15,5 5-4-15,-2 10-9 16,8 1-4-16,10 7-39 16,5 3-38-16,9-2-106 15,4 3-100-15,9 1 182 16</inkml:trace>
  <inkml:trace contextRef="#ctx0" brushRef="#br0" timeOffset="42617.68">25341 4266 854 0,'11'-4'541'16,"-9"7"16"-16,12 12-314 16,-6 0-22-16,-8 7-76 15,5 3-26-15,1-3-62 16,-5-1-22-16,6-8-32 16,3-4-44-16,-2-11-144 15,0-9-158-15,-1-6 205 16</inkml:trace>
  <inkml:trace contextRef="#ctx0" brushRef="#br0" timeOffset="42809.89">25289 4096 1126 0,'13'13'501'16,"-8"-3"-228"-16,5 3-129 15,-1 1-65-15,1-1-37 16,10 2-183-16,4-1 105 15</inkml:trace>
  <inkml:trace contextRef="#ctx0" brushRef="#br0" timeOffset="43081.29">25718 4081 1200 0,'-17'0'589'16,"-3"-4"-210"-16,-1 7-152 15,-2 5-32-15,1 7-75 16,3 1-34-16,6 9-51 16,4 1-10-16,9 14-15 15,2 7-3-15,8 3-3 16,4 1-1-16,3-5-1 16,-2-4 1-16,-4-1 0 15,-5-7-1-15,-3-1-4 16,-3-3-34-16,-5-14-91 15,-2-5-75-15,-6-14-279 0,0-8 305 16</inkml:trace>
  <inkml:trace contextRef="#ctx0" brushRef="#br0" timeOffset="43175.29">25449 4377 1109 0,'-3'-7'484'15,"10"2"-236"-15,12 3-56 16,7 2-66-16,6-1-36 0,5 1-50 15,3-2-39-15,0 2-184 16,2 1 136-16</inkml:trace>
  <inkml:trace contextRef="#ctx0" brushRef="#br0" timeOffset="43428.24">25944 4176 1174 0,'-13'-9'546'0,"7"3"-204"16,-2 4-90-16,2 4-56 16,-8 3-37-16,4 6-55 15,10 8-28-15,-8 9-28 16,10 4-8-16,4 15-10 0,-4 1-5 16,11 7-13-16,-6 0-3 15,-2-7-4-15,3-4-2 16,-9-14-41-16,1-1-39 15,-7-18-113-15,-1-5-90 16,-12-16-359-16,-3-15 410 16</inkml:trace>
  <inkml:trace contextRef="#ctx0" brushRef="#br0" timeOffset="43542.59">25719 4382 836 0,'4'-12'496'0,"12"4"-25"15,9 3-167-15,9 2-110 16,8 0-45-16,-5 2-67 15,3-1-30-15,-3 1-57 16,-1 1-61-16,4 1 43 16</inkml:trace>
  <inkml:trace contextRef="#ctx0" brushRef="#br0" timeOffset="45973.12">26841 4204 459 0,'29'-28'283'0,"-30"22"4"15,2 3-30-15,-7-7-40 16,6 0-22-16,-8 6-45 16,-2-5-20-16,-1 7-34 15,-11 0-14-15,0 6-23 16,-5 7-9-16,-7 8-15 16,1 6-3-16,4 9 5 15,3 3 1-15,14 7-1 16,6-1-3-16,10-3-14 15,5 0-6-15,10-8-9 16,1 0-4-16,8-9-2 16,5-5-8-16,7-12-44 15,-3-6-35-15,2-11-136 0,-6-3 138 16</inkml:trace>
  <inkml:trace contextRef="#ctx0" brushRef="#br0" timeOffset="46331.38">26764 4361 1123 0,'-1'-1'460'0,"0"0"-275"15,1 0-22-15,0 0-58 16,23-8-22-16,32 1-48 16,-25 9-14-16,-7-1-13 0,0 0-4 15,0-2-127-15,-5 2-109 16,-4-1 142-16</inkml:trace>
  <inkml:trace contextRef="#ctx0" brushRef="#br0" timeOffset="46510.56">26956 4350 750 0,'-39'20'404'16,"34"-9"-71"-16,-1 0-60 0,2 4-62 16,2 2-24-16,2 4-52 15,3 3-23-15,-3-2-45 16,2 3-19-16,-2-3-26 16,1-1-8-16,2 0-50 15,-3-9-40-15,2-5-126 16,4-5-117-16,11-8 200 15</inkml:trace>
  <inkml:trace contextRef="#ctx0" brushRef="#br0" timeOffset="47007.17">27444 4327 1082 0,'-4'-9'470'0,"4"9"-225"16,0 0-44-16,-6 6-44 16,1 4-27-16,-1 5-46 15,3 4-24-15,2 4-19 16,1 0-7-16,1-4-14 15,4 0-6-15,5-6-13 16,2-3 0-16,2-7-58 16,3-3-55-16,6-8-190 15,5-4-182-15,7-3 302 16</inkml:trace>
  <inkml:trace contextRef="#ctx0" brushRef="#br0" timeOffset="47526.77">27694 4314 732 0,'0'-3'466'0,"-3"3"-44"15,-2 6-117-15,1 3-47 16,-1 5-74-16,2 5-35 16,2-3-61-16,1 1-26 15,6-4-34-15,1-3-13 0,3-5-14 16,1 1-1-16,0-4-16 16,1-2-22-16,-5-5-53 15,-3-3-26-15,-4-3-33 16,-6-2 5-16,-5-2 42 15,0 1 25-15,-2 0 50 16,0 3 18-16,4 3 17 16,4 2 4-16,3 0 3 15,2-3-1-15,7 4 1 16,4-3 0-16,7 3 5 16,3 3 5-16,5-2 6 15,4 5 6-15,0 6 16 16,1 1 8-16,-8 5 12 15,-11 0 4-15,-6 4-4 16,-6 1-9-16,-6 2-15 16,5-4-10-16,-5-5-12 15,0-2-2-15,4-5-5 0,0-2-5 16,-3-2-9-16,5 0-5 16,0-1-11-16,0 0-20 15,0 0-43-15,5-9-13 16,15-8-4-16,22-31 20 15,-22 36 45-15,-10 1 17 16,1 8 24-16,-4 5 21 16,0 10 45-16,2 4 17 15,-8 6 11-15,5 2-10 0,-8-1-28 16,0 0-14-16,1-7-25 16,-4-2-10-16,7-6-84 15,2-6-48-15,1-7-10 16,13-3 45-16</inkml:trace>
  <inkml:trace contextRef="#ctx0" brushRef="#br0" timeOffset="47835.12">28130 4347 1096 0,'-3'7'573'0,"3"11"-88"15,-2 2-245-15,2 3-50 16,-1 2-40-16,0-3-49 15,1-3-33-15,0-7-48 0,0-4-13 16,3-7-21-16,1-2-21 16,4-12-45-16,4-5-21 15,3-7-14-15,3-4 9 16,2 1 33-16,-2 1 22 16,0 5 31-16,-2 7 13 15,-3 7 42-15,-2 7 21 16,-5 5 41-16,-4 4 16 15,-3 7-4-15,-3 5-10 16,-3-1-36-16,0-1-18 0,1-5-33 16,3-5-36-16,-2-6-86 15,3 0-55-15,0-2-200 16,1 0 229-16</inkml:trace>
  <inkml:trace contextRef="#ctx0" brushRef="#br0" timeOffset="48133.05">28288 4417 1258 0,'38'3'549'15,"-27"-3"-304"-15,3-3-70 16,-4-2-46-16,5-1-55 16,-2-4-29-16,1-4-29 15,2-3-4-15,-5-1-7 16,-2 2 1-16,-9 2-6 0,-2 4-3 15,-8 9-4-15,-5 1-1 16,-1 10 7-16,2 3 6 16,2 4 14-16,-1 5 7 15,5-1 10-15,2 1 2 16,1-1-8-16,9-2-6 16,2-7-15-16,5 0-21 15,4-11-74-15,3-3-60 0,12-9-220 16,1-6 230-16</inkml:trace>
  <inkml:trace contextRef="#ctx0" brushRef="#br0" timeOffset="48303.22">28608 4332 919 0,'-10'-1'469'0,"0"5"-96"16,-1 7-93-16,-4 5-66 15,1 4-31-15,2 4-76 16,2 1-36-16,10-1-47 15,2-2-16-15,9-6-16 16,5-4-26-16,3-10-81 16,5-10-79-16,2-13 116 15</inkml:trace>
  <inkml:trace contextRef="#ctx0" brushRef="#br0" timeOffset="48520.13">28807 4223 1449 0,'-8'25'581'16,"-4"10"-375"-16,-5 5-35 16,3 3-73-16,6 1-19 15,12-7-40-15,8-3-13 16,7-11-23-16,-3-8-36 16,-4-12-86-16,2-5-68 0,-2-13-230 15,1 1 264-15</inkml:trace>
  <inkml:trace contextRef="#ctx0" brushRef="#br0" timeOffset="48648.08">28686 4307 1397 0,'0'1'558'0,"3"3"-340"16,6 1-16-16,6 3-70 15,2-3-25-15,10 0-68 16,1-2-39-16,-3-3-114 15,2-2-85-15,9 4 115 16</inkml:trace>
  <inkml:trace contextRef="#ctx0" brushRef="#br0" timeOffset="49298.91">28972 4455 857 0,'2'3'513'0,"4"-2"0"15,6-2-358-15,0-1-28 16,0-4-73-16,5-4-15 0,-5-3-27 16,0-3-1-16,-6-1 2 15,-5 3 0-15,-6 3 18 16,-7 6 5-16,-8 9-2 16,-4 4 1-16,4 8-16 15,-3-2-5-15,14 3-1 16,6 1 0-16,2-3-3 15,7-1-2-15,5-5-6 16,-1-3-7-16,11-4-52 16,9-2-22-16,1-3-59 15,5-3-17-15,-2-2 25 16,-4-1 20-16,-1-2 48 16,-4-1 21-16,-5-2 28 15,-5 0 6-15,-7 2 30 16,-8 2 22-16,-7 3 45 0,-5 3 23 15,-7 9 34-15,2 5 4 16,-2 7-14-16,2 4-22 16,6 2-42-16,2 0-19 15,6-6-26-15,4-6-6 16,6-7-7-16,2-3-5 16,6-8-5-16,0-4-5 15,5-8-40-15,-1-7-22 16,5-6-23-16,-1 0-2 15,2-3 17-15,-6 0 14 0,-5 2 12 16,-2 3 9-16,-8 14 22 16,2 6 25-16,-10 13 45 15,3 13 16-15,-7 10 24 16,-2 10-5-16,6 12-16 16,-7 1-9-16,8 2-21 15,2-3-11-15,5-9-21 16,5-5-11-16,2-10-67 15,1-7-45-15,2-8-135 16,-2-5 143-16</inkml:trace>
  <inkml:trace contextRef="#ctx0" brushRef="#br0" timeOffset="161636.43">3012 9361 688 0,'-9'-19'399'0,"8"7"56"15,0 3-252-15,1 2-12 16,0 7 6-16,6 19-31 0,1 8-27 15,-2 24-44-15,7 9-11 16,-4 9-19-16,-3 5-10 16,-1-10-22-16,3-3-10 15,-1-8-11-15,3-7-2 16,1-9-3-16,-6-9-24 16,0-13-101-16,-2-8-83 15,2-12-342-15,1-10 344 16</inkml:trace>
  <inkml:trace contextRef="#ctx0" brushRef="#br0" timeOffset="161872.56">2979 9314 1289 0,'18'0'483'0,"-3"1"-333"15,4 5-8-15,-1 5 1 16,3 2-7-16,1 4-47 15,-4 4-24-15,-3 1-27 16,-4 2-6-16,-8 0-5 16,-3-2-1-16,-9 0-5 15,-3-1-4-15,-7-4-7 16,0 1-3-16,4-7-31 16,0 0-26-16,8-8-90 15,1-1-68-15,0-3-292 0,2-3 320 16</inkml:trace>
  <inkml:trace contextRef="#ctx0" brushRef="#br0" timeOffset="162134.03">3248 9440 754 0,'22'0'417'16,"-2"9"-40"-16,1 5-103 0,-3 5-64 15,-6 3-31-15,-6 5-56 16,-1-1-30-16,-1 3-25 15,-3-4-11-15,-2-9-18 16,1-7-11-16,-3-7-20 16,2-3-4-16,1-6-3 15,0-4-1-15,1-12-2 16,2-3-2-16,6-6-1 16,2 0-3-16,3 0-30 15,7 1-18-15,1 6-68 16,-5 6-90-16,2 12 141 15</inkml:trace>
  <inkml:trace contextRef="#ctx0" brushRef="#br0" timeOffset="162485.99">3500 9440 1127 0,'2'11'489'0,"0"1"-251"15,6 32-55-15,0-23-11 16,3 3-49-16,0 1-39 16,10-1-47-16,-3 0-5 0,1-10-10 15,6-2-2-15,0-9-9 16,-3-7-2-16,-2-8-2 16,-5-5-1-16,-7-6-1 15,-1-5 1-15,-10 2 1 16,-2-3 0-16,-9 1 4 15,-4 4 0-15,-6 8 1 16,-2 8-3-16,0 11-6 16,4 7-4-16,9 7-9 15,8 2-13-15,0 0-74 16,8 0-77-16,11-5 107 16</inkml:trace>
  <inkml:trace contextRef="#ctx0" brushRef="#br0" timeOffset="162801.97">3843 9411 1254 0,'0'-10'526'16,"-5"14"-269"-16,-2 6-78 16,-2 11-33-16,2 8-21 15,6 5-46-15,1 1-30 16,8-6-27-16,7-4-6 15,6-12-6-15,4-6-3 16,3-6-3-16,-1-6-1 0,-3-8 2 16,-1-3-1-16,-6-8 0 15,-3-3 1-15,-11-2 0 16,0 2 0-16,-7 6 3 16,-9 1 0-16,3 12-3 15,-4 6-6-15,-10 3-16 16,3 7-14-16,-5 1-29 15,6-2-22-15,8 3-95 16,3 0-58-16,16 1 145 16</inkml:trace>
  <inkml:trace contextRef="#ctx0" brushRef="#br0" timeOffset="163061.22">4165 9104 1468 0,'-4'-3'578'16,"-2"8"-383"-16,1 11-11 15,-1 16-57-15,0 8-12 16,1 13-40-16,2 8-6 16,5 5-15-16,5 6-10 15,5-1-15-15,3-8-9 0,3-10-9 16,-1-4 0-16,0-5-4 15,-5-5-21-15,-4 0-103 16,-3-4-109-16,-4-15 134 16</inkml:trace>
  <inkml:trace contextRef="#ctx0" brushRef="#br0" timeOffset="163219.85">4089 9538 1221 0,'11'-6'512'0,"19"2"-284"16,6-2-55-16,5 1-52 16,5 3-19-16,4-3-39 15,-5 2-21-15,-5 1-24 16,-6 0-13-16,-15 0-119 0,-5 4 86 16</inkml:trace>
  <inkml:trace contextRef="#ctx0" brushRef="#br0" timeOffset="163628.26">2876 9924 1324 0,'-6'0'462'0,"13"-1"-369"15,7-3 6-15,14-3 14 16,3-2 6-16,20 4-33 16,10-3-3-16,17 7-5 15,20 1-10-15,11-1-20 16,14 1-14-16,13-4-18 15,4-2-3-15,5 0-2 16,-3-3 0-16,-3 4 1 16,-7-2 0-16,-13 1 0 0,-8 0 0 15,-20-2-2-15,-11 8 0 16,-12 3-3-16,-10-1 0 16,-18 5-1-16,-11-3 0 15,-23-2-78-15,-5 5-61 16,-19 4 81-16</inkml:trace>
  <inkml:trace contextRef="#ctx0" brushRef="#br0" timeOffset="171220.22">9455 9305 993 0,'-10'-39'412'16,"10"37"-218"-16,4 2-8 0,-4 6-14 15,0 3-18-15,-3 15-33 16,-4 8-21-16,3 16-29 16,-4 7-12-16,2 10-32 15,1-3-8-15,3-9-11 16,0-2-2-16,2-18 1 15,5-5-1-15,-1-5 2 16,0-10 2-16,-3-1 0 16,-1-1-1-16,1-7-1 15,9-1 1-15,3-1 4 16,6-4 3-16,6 0 5 16,0 0 2-16,8-4 2 15,-1 2 0-15,1-2 6 16,-1 4 0-16,-4 0-3 15,-2-1-1-15,-5 3-10 16,-6 0-5-16,-7 2-5 0,-4 4-37 16,-5-1-140-16,-3-3-154 15,-3 6 192-15</inkml:trace>
  <inkml:trace contextRef="#ctx0" brushRef="#br0" timeOffset="174013.46">13208 9461 686 0,'2'-6'381'0,"-2"5"-9"15,0 0-166-15,0 0-38 16,-1 1-19-16,-4 13-38 16,-8 13-12-16,-15 30-26 15,16-30-7-15,3-1-17 16,3-5-13-16,1-5-21 16,3 0-5-16,0-5-6 15,-1 0-13-15,1-6-53 0,2-5-54 16,-1-14-247-16,5-8 237 15</inkml:trace>
  <inkml:trace contextRef="#ctx0" brushRef="#br0" timeOffset="174258.2">13171 9148 1110 0,'-1'9'504'0,"6"5"-194"16,5 6-79-16,2 11-48 15,0 6-24-15,0 9-60 16,2 7-26-16,5 3-40 16,0 3-11-16,1-8-10 15,-1-6-3-15,-4-9-2 16,4-5-2-16,-9-8-3 16,-4-6-20-16,-1-9-71 15,-5-2-40-15,0-5-97 16,-1-2-63-16,-1 0 190 15</inkml:trace>
  <inkml:trace contextRef="#ctx0" brushRef="#br0" timeOffset="174689.96">13556 9598 1191 0,'-9'10'505'0,"-18"24"-248"16,26-28-51-16,2 11-12 16,-1-2-31-16,2 7-60 15,0 0-26-15,-4-5-32 16,4 6-9-16,-2-6-10 15,1-6-6-15,4-3-11 16,-5-3-2-16,0-5-54 0,3 4-36 16,-4-5-109-16,1 0-70 15,0 0 166-15</inkml:trace>
  <inkml:trace contextRef="#ctx0" brushRef="#br0" timeOffset="176974.26">12368 9292 724 0,'-12'4'306'0,"-7"4"-169"0,3 12-25 16,-3 0-6-16,-1 1-5 16,5 5-2-16,4-3-6 15,8 4-11-15,3 2-1 16,3 1-2-16,5 1-8 15,5-5-19-15,6-1-12 16,3-6-19-16,2-7-5 16,1-4-6-16,2-7 0 15,-1-9-1-15,-2-5 0 0,-9-11-1 16,-4-7 1-16,-6-7 18 16,-5 1 10-16,0 2 17 15,-6 0 5-15,-4 6-12 16,-6-1-9-16,-10 4-17 15,0 8-5-15,-3 9-10 16,3 6-6-16,9 13-11 16,2 3-25-16,7 12-74 15,5 8-66-15,4-6-266 16,5 3 282-16</inkml:trace>
  <inkml:trace contextRef="#ctx0" brushRef="#br0" timeOffset="177334.47">12715 9422 822 0,'-39'-41'460'0,"34"39"14"15,4 1-276-15,6 2-51 16,-5-1-15-16,0-1-49 15,16 0-16-15,36-3-38 16,-29 5-12-16,4 4 1 16,-2-3-58-16,-5 1-209 15,1 2 179-15</inkml:trace>
  <inkml:trace contextRef="#ctx0" brushRef="#br0" timeOffset="177526.92">12698 9501 1148 0,'0'-1'469'0,"5"0"-248"0,7-2-55 15,4-1 17-15,0-2-24 16,8 2-58-16,0 0-27 16,-2 2-47-16,2 2-13 15,-6 0-75-15,1 2-55 16,-1 4 71-16</inkml:trace>
  <inkml:trace contextRef="#ctx0" brushRef="#br0" timeOffset="180213.13">14085 9347 399 0,'-1'-1'274'15,"1"0"-11"-15,0 0-29 16,0 0-15-16,0-1-24 16,4-5-13-16,-2 4-30 15,4 0-12-15,-4 1-23 16,-1 1-12-16,-1 0-7 16,0 0-9-16,0 0-14 15,-1 0-8-15,0 1-23 0,-21 10-8 16,-33 19-11-16,33-11-3 15,4-5-6-15,5 1 0 16,7-4-3-16,1-2 1 16,-2 1-2-16,5-3-1 15,1 4-1-15,3 1-1 16,10 2 0-16,-3 1 1 16,8 0 3-16,1 0 1 15,4-5 2-15,0 0 4 16,0-1 8-16,-1-3 2 0,-3 0 4 15,-2-1-1-15,-6-2-9 16,-4 0-5-16,-3 1-7 16,-3-2-2-16,-1-1-46 15,0 0-45-15,0 0-109 16,0-1-89-16,0-1 173 16</inkml:trace>
  <inkml:trace contextRef="#ctx0" brushRef="#br0" timeOffset="180723.4">14614 9446 1179 0,'3'-39'521'0,"-6"39"-265"16,-3 4-3-16,-6 7-67 15,1 5-39-15,-5 9-49 16,-2 1-18-16,2 0-23 15,-3-5-10-15,9-2-22 16,4 0-9-16,3-5-10 0,-1-1-5 16,3-4-27-16,-6-4-27 15,3-4-57-15,4-1-37 16,-1-8-115-16,4-9-94 16,14-8 227-16</inkml:trace>
  <inkml:trace contextRef="#ctx0" brushRef="#br0" timeOffset="180960.39">14532 9210 1074 0,'1'0'526'15,"1"2"-206"-15,5 16-78 16,1 3 4-16,4 13-75 16,5 6-28-16,-3 5-53 15,1 3-19-15,1-4-21 16,-2-1-7-16,-1-8-20 15,1-2-5-15,-3-6-8 16,-2-3-4-16,-4-5-13 16,-1-6-29-16,-3-2-74 15,0-4-44-15,-1-3-125 16,0-3-129-16,0-9 270 16</inkml:trace>
  <inkml:trace contextRef="#ctx0" brushRef="#br0" timeOffset="181333.62">14775 9551 906 0,'15'2'432'16,"1"-2"-121"-16,6 0-101 15,2 3-11-15,2 3-30 16,1 0-44-16,-9 3-17 0,2 1-31 15,-3 2-9-15,-12 2-19 16,6 1-7-16,-11 3-15 16,0 0-2-16,-3-2-1 15,0 1 0-15,-1-3-1 16,-3-3 1-16,0-5 7 16,1-3 4-16,0 0 7 15,6-1-2-15,3 0-12 16,-3-2-4-16,0-1-11 15,0 0-1-15,8 0-2 16,-8 0-2 0,23-2-1-16,24-2-2 0,-25-2-1 15,-10 0 5-15,-7-1-80 16,0 1-57-16,-2 4 80 16</inkml:trace>
  <inkml:trace contextRef="#ctx0" brushRef="#br0" timeOffset="182207.59">15686 9301 800 0,'1'-5'395'0,"-2"5"-98"16,1 0-29-16,-1 0-24 15,-1 0-37-15,1 0-68 16,-18 7-32-16,-39 23-36 16,24-14-12-16,3 2-14 15,7-3-5-15,6-3-12 16,11 1-4-16,5-3-6 16,-2 0-2-16,14 4 2 15,4 3 2-15,10 1 6 16,9 0 1-16,0-6 2 15,-1-2-3-15,1-4-5 16,-5 0-3-16,-4-3-5 0,-5-2-1 16,-10-1-14-16,-6 1-46 15,-8 0-143-15,-5 0-121 16,-6 0 180-16</inkml:trace>
  <inkml:trace contextRef="#ctx0" brushRef="#br0" timeOffset="182746.03">15635 9568 920 0,'-36'35'409'0,"35"-35"-132"16,1 1-115-16,0-1-8 15,0 0-13-15,0 0-42 16,0 0-6-16,0 0-6 15,0 0 4-15,2 0-3 16,3 1-10-16,-2 1-22 16,0-1-9-16,1 0-12 15,0 1-6-15,1 0-5 16,1 0-1-16,0 2 9 16,-1-2 5-16,-3-1 6 0,-1-1 1 15,-1 0-7 1,0 0-5-16,0 0-9 0,0 0-7 15,0 0-8-15,0-1-1 16,0 0-4-16,0 0 1 16,-1 0-1-16,0-1-1 15,0 1 0-15,0 0 1 16,0 0-2-16,0 0 1 16,-1 0 0-16,1 0 1 0,0 0 4 15,1 0-1 1,0 0 0-16,0-1 1 0,0 1-1 15,0 0 3-15,0 0 2 16,0 0 1-16,0 1 0 16,12 1-1-16,7 2-4 15,29 10-1-15,-25-7-2 16,-1 1 0-16,-6-2 3 16,-5 1-49-16,-10-1-97 15,-2-1 356-15,-10-4-214 16</inkml:trace>
  <inkml:trace contextRef="#ctx0" brushRef="#br0" timeOffset="183118.1">16123 9586 1527 0,'-12'52'574'16,"9"-52"-404"-16,3 0-112 16,-2-2 6-16,1 2-67 15,1 0-93-15,0-1 58 16</inkml:trace>
  <inkml:trace contextRef="#ctx0" brushRef="#br0" timeOffset="183293.98">16189 9600 1189 0,'35'23'531'16,"-34"-23"-213"-16,2 1-84 15,-2-1-22-15,-1 0-50 16,0 0-117-16,-1 0-87 15,0-1 16-15</inkml:trace>
  <inkml:trace contextRef="#ctx0" brushRef="#br0" timeOffset="183446.01">16534 9581 1372 0,'0'8'618'15,"0"-5"-303"-15,2 1-134 16,2-3-15-16,-4-1-84 16,0-1-50-16,-1 0-104 15,0-1 7-15,-1 1 22 16</inkml:trace>
  <inkml:trace contextRef="#ctx0" brushRef="#br0" timeOffset="183955.04">17228 9274 1491 0,'2'0'590'0,"-5"0"-421"16,-4 1-1-16,-8 4-57 15,-3 3-42-15,-5 5-40 16,1 5-13-16,2-4-7 16,5 3-1-16,5-3-1 15,3 0 0-15,7 3-2 16,3 0 2-16,4-1 5 0,8 3 3 16,5-4 7-1,2-3 3-15,6-3-1 0,-2-4-2 16,0-2-7-16,-3-3-4 15,-9 1-35-15,-3-1-50 16,-12 0-159-16,-8 0 148 16</inkml:trace>
  <inkml:trace contextRef="#ctx0" brushRef="#br0" timeOffset="184119.15">17108 9597 953 0,'-4'10'453'0,"8"-7"-122"15,5-3-95-15,7 0-8 16,3-2-34-16,0-2-78 16,1 3-32-16,-3 1-50 15,-3 0-33-15,-1 2-94 16,0 0 69-16</inkml:trace>
  <inkml:trace contextRef="#ctx0" brushRef="#br0" timeOffset="184371.08">17739 9431 1354 0,'-5'-4'620'0,"-3"4"-273"16,-2 3-177-16,-1 7 4 16,-6 9-73-16,-1 4-27 15,-2 4-35-15,2 3-17 0,5-1-15 16,3-2-4-16,5-6-42 16,2-3-39-16,0-11-111 15,6-6-98-15,2-12 179 16</inkml:trace>
  <inkml:trace contextRef="#ctx0" brushRef="#br0" timeOffset="184580.99">17651 9181 1078 0,'6'7'566'15,"0"-3"-139"-15,5 15-201 16,0 9 5-16,1 8-77 15,3 11-25-15,2 3-46 0,-1 4-20 16,1-3-23-16,-2-5-8 16,1-12-16-16,-1-5-2 15,-2-10-73-15,-3-4-52 16,-11-12 68-16</inkml:trace>
  <inkml:trace contextRef="#ctx0" brushRef="#br0" timeOffset="184947.24">17967 9540 1603 0,'9'16'630'0,"-2"4"-422"16,-2-1-14-16,-5 0-32 15,-3-2-40-15,6-4-55 16,-8-7-27-16,4-5-23 15,2 1-5-15,-7-8-7 16,7 2-4-16,4-7-5 16,0-7-3-16,11-6-8 15,1-3-3-15,3 0 1 16,2 3 3-16,1 8 10 16,-4 5 5-16,-1 8 6 15,-2 3 9-15,-1 11 16 16,0 5 10-16,-6 9 21 15,-3 2-2-15,-2 0-9 0,-4-3-8 16,0-5-21-16,0-6-14 16,-6-9-93-16,3-2-65 15,-3-11-125-15,5-7 150 16</inkml:trace>
  <inkml:trace contextRef="#ctx0" brushRef="#br0" timeOffset="185873.85">20745 9166 1430 0,'2'4'549'0,"1"2"-366"15,2 6-17-15,5 11 2 16,-2 5-18-16,8 2-44 16,6 3-19-16,-1-4-26 15,6-2-9-15,-3-6-15 16,-1-5-5-16,-5-4-8 15,-1-2-2-15,-7-1 0 0,1 0 0 16,4-5-2-16,-3-3-2 16,5-7-3-16,0-6-3 15,4-13-2-15,1-2-3 16,0-7-2-16,-7-3-14 16,-3 2-89-16,-3 3-56 15,-3 3 162-15,0 4-59 16</inkml:trace>
  <inkml:trace contextRef="#ctx0" brushRef="#br0" timeOffset="186244.95">21362 9380 1437 0,'-2'3'600'15,"-4"7"-341"-15,4 2-20 16,2 7-49-16,-1-2-30 16,3 2-57-16,-2-1-27 15,1-2-38-15,2-4-11 16,-6-6-25-16,1 1-40 16,-7-5-98-16,0 1-58 15,4-1-146-15,-6-2 205 0</inkml:trace>
  <inkml:trace contextRef="#ctx0" brushRef="#br0" timeOffset="187245.08">21698 9224 1173 0,'-34'32'507'16,"32"-30"-261"-16,2-1-19 16,1 3-54-16,-1-4-30 15,0 0-53-15,1 0-23 16,18 2-31-16,31 2-13 16,-29-7-19-16,-4-2-51 15,-1-2-187-15,-8 3 161 16</inkml:trace>
  <inkml:trace contextRef="#ctx0" brushRef="#br0" timeOffset="187454.48">21667 9378 1170 0,'0'-7'504'0,"6"5"-233"15,6 2-63-15,3 0-13 16,-1 0-40-16,4-1-69 15,-4-1-30-15,-1 3-31 16,5 6-39-16,-5 3-138 16,0 0-101-16,-1 2 140 15</inkml:trace>
  <inkml:trace contextRef="#ctx0" brushRef="#br0" timeOffset="188764.56">22204 8958 877 0,'-1'-1'423'0,"-1"0"-133"16,1 0-57-16,0 0-41 0,0 0-35 15,0 0-58-15,0 0-22 16,0 0-34-16,1 0-6 16,0-1-14-16,10-5-6 15,8-4-11-15,31-26-1 16,-28 29-1-16,-3 0 0 16,-5 5-1-16,-4 0 0 15,-8 1 3-15,1 7 9 0,-6 2 21 16,-2 7 7-16,2 10 16 15,-5 3-1-15,6 8-3 16,3 4 0-16,1 0-7 16,9 2-4-16,-2-8-13 15,-4-1-5-15,5-9-11 16,-7-5-4-16,-2-6-9 16,3-7-26-16,-7 1-91 15,4-4-54-15,-6-2-161 16,-7 0-114-16,2-3 288 15</inkml:trace>
  <inkml:trace contextRef="#ctx0" brushRef="#br0" timeOffset="188937.87">22258 9217 702 0,'-36'-5'412'0,"31"4"-23"16,2 2-60-16,1-1-79 0,2 0-34 16,0 0-59-16,0 0-28 15,8 0-39-15,17 2-14 16,31-5-35-16,-30 0-12 15,-2-1-17-15,-6 0 4 16,-5 0-91-16,2 2-74 16,-13 0 95-16</inkml:trace>
  <inkml:trace contextRef="#ctx0" brushRef="#br0" timeOffset="189284.04">22131 8708 1210 0,'-12'1'564'15,"6"-2"-225"-15,4 0-146 16,1 1-3-16,1 0-57 16,0 0-29-16,0 0-46 15,16-2-11-15,39 1-21 0,-27 4-7 16,9-2-9-16,0-1-2 16,0-3-5-16,-9-1-4 15,-6 2-60-15,-3 2-48 16,-6-1-124-16,-4 1-7 15,-16-6 140-15</inkml:trace>
  <inkml:trace contextRef="#ctx0" brushRef="#br0" timeOffset="189556.24">22285 8525 765 0,'17'-3'461'0,"-6"6"29"15,3 3-261-15,7 5-74 16,0 4-28-16,3 0-49 16,-1 0-12-16,-8 1-22 15,3-2-8-15,-8 1-10 16,-6 2-1-16,1-1-4 16,-1 4-1-16,-8-4 0 15,-2 2-1-15,1-1-5 16,-10-5-2-16,11 2-5 15,-5-4-17-15,-4 1-59 16,-1-2-45-16,5 0-119 0,6 1-86 16,-3-12 202-16</inkml:trace>
  <inkml:trace contextRef="#ctx0" brushRef="#br0" timeOffset="190016.53">22162 9379 1097 0,'-8'-10'470'0,"2"7"-216"15,3-3-54-15,3 5-22 0,2 1-32 16,-2 0-60-16,0-1-25 15,28 1-26-15,44 2-4 16,-12-1-11-16,1-1-6 16,6-2-6-16,-3-7-2 15,-1 3-2-15,1 5-1 16,-11-5 0-16,-5 7 0 16,-15 2 1-16,-8-2-1 0,-17 8-89 15,-15-1-85 1,-15 10 107-16</inkml:trace>
  <inkml:trace contextRef="#ctx0" brushRef="#br0" timeOffset="190460.41">22119 9657 1216 0,'0'26'487'0,"10"-5"-287"16,7 2-56-16,2 1-8 16,2-2-16-16,3-3-40 15,-2-4-19-15,3 0-32 0,-1-3-7 16,-3-4-7-16,-5-4-1 16,-5-4-5-16,-4-1 1 15,-5-6-5-15,-2-5-2 16,-7-13-6-16,-6 1-2 15,-8-8 0-15,1-2 0 16,-2-1 4-16,4-2 1 0,2 6 1 16,3 2 7-16,8 8 11 15,1 3 6-15,9 7 17 16,2 5 4-16,12 3 1 16,4 3-3-16,15 0-14 15,1 0-6-15,4 0-13 16,1 0-2-16,-3 0-3 15,2 2-2-15,-3 0-1 16,-5 2 0-16,-8-2-8 16,-5 0-40-16,-10 1-124 15,-5 2-54-15,-7-2 120 16</inkml:trace>
  <inkml:trace contextRef="#ctx0" brushRef="#br0" timeOffset="190859.99">22477 9661 1378 0,'-3'11'573'15,"3"0"-314"-15,2 2-44 16,-4 2-27-16,9 3-38 16,-3 2-63-16,3 1-26 15,-3-4-27-15,-4-4-10 16,2-5-9-16,-4-7-4 15,3-1-6-15,1 0-1 0,-3-1-4 16,1 0-3-16,0-1-4 16,0-18 1-16,10-25 2 15,-4 27 3-15,3 4 1 16,6 1 1-16,-6 4 2 16,6 4 2-16,1 5 7 15,-2 3 6-15,1 2 21 16,-3 3 10-16,-4 2 12 15,0 0 1-15,-6 7-12 16,-2 1-7-16,-3 3-17 16,-2 2-8-16,-1-4-18 15,2-6-51-15,4-3-117 16,1-9 19-16,8-10 62 16</inkml:trace>
  <inkml:trace contextRef="#ctx0" brushRef="#br0" timeOffset="191129.24">23104 9474 1885 0,'-2'0'710'0,"-2"2"-523"16,0 4-42-16,3-6-49 16,0 0-25-16,-11 1-122 15,-5 8-59-15,-19 23-44 16,34-29 66-16</inkml:trace>
  <inkml:trace contextRef="#ctx0" brushRef="#br0" timeOffset="191570.41">23414 9234 1159 0,'0'-1'528'15,"0"1"-235"-15,6 9-94 16,-6 2-2-16,11 14-40 16,-1-3-23-16,2 5-46 15,5 2-12-15,-1-9-16 16,4 0-4-16,0-4-12 16,-1-4-7-16,-4-6-14 15,0-6-5-15,-5-7-6 16,1-7-3-16,-3-11-1 15,1 0-3-15,-3-3-1 16,1-1-2-16,0 4-26 16,-1 1-32-16,-6 2-105 15,0 9 407-15,-2 3-219 0</inkml:trace>
  <inkml:trace contextRef="#ctx0" brushRef="#br0" timeOffset="191905.29">23738 9378 1414 0,'8'-5'573'0,"2"9"-327"16,2 1-57-16,4 1-22 16,-3 1-27-16,2 1-52 15,-2 0-25-15,-3 0-30 16,-1 5-7-16,-8 3-9 15,-3 2-1-15,-10 1 0 16,0 0 1-16,-8-6 1 16,4-1 4-16,-3-6 12 15,4 1 6-15,5-3 6 16,4 0-2-16,6-1-13 16,1-3-7-16,-1 0-13 15,1-1-4-15,26 0-4 16,31-6-1-16,-30-2-43 15,0 0-59-15,-4 1 302 16,1 0-187-16</inkml:trace>
  <inkml:trace contextRef="#ctx0" brushRef="#br0" timeOffset="192085.26">24305 9450 1899 0,'7'-2'724'0,"-12"4"-506"16,-4 2-116-16,2 3-71 15,0 0-71-15,3-5 258 16,4-1-190-16</inkml:trace>
  <inkml:trace contextRef="#ctx0" brushRef="#br0" timeOffset="192233.54">24571 9432 1621 0,'-5'8'654'0,"4"4"-426"16,-2 0-70-16,1-4-78 16,-1 0-84-16,4-8-241 15,4-6 168-15</inkml:trace>
  <inkml:trace contextRef="#ctx0" brushRef="#br0" timeOffset="192389.7">24826 9385 1412 0,'9'5'599'16,"-6"-1"-315"-16,-3-1-17 16,-1 2-78-16,0-5-50 15,0 0-153-15,0 0 316 0,0 0-248 16</inkml:trace>
  <inkml:trace contextRef="#ctx0" brushRef="#br0" timeOffset="192672.1">25509 9364 1530 0,'-2'5'627'0,"0"3"-361"16,-4 3-108-16,2 0 3 15,-9 6-53-15,-1-1-36 16,-3 1-121-16,-5-2-66 16,5-5 67-16</inkml:trace>
  <inkml:trace contextRef="#ctx0" brushRef="#br0" timeOffset="193111.26">25854 9165 1618 0,'8'9'635'0,"-7"-9"-407"16,1 7-69-16,-1 6-27 16,-2 4-19-16,4 10-42 0,1 2-23 15,-1 2-15-15,6-5-5 16,-1-3-4-16,3-5-1 16,8-6-8-16,-3-5-1 15,-2-7-2-15,-2 0 1 16,-5-6 2-16,2-3-1 15,0-6-1-15,1 0-1 0,2-5-5 16,-4-3-2-16,2 2-30 16,-3-3-31-16,-2 6-70 15,1 3-41-15,-2 6-235 16,4 0 264-16</inkml:trace>
  <inkml:trace contextRef="#ctx0" brushRef="#br0" timeOffset="193483.88">26171 9415 1291 0,'3'3'594'0,"-1"6"-193"15,-2 3-229-15,0 3 7 16,-5 3-26-16,1 2-22 16,2-5-63-16,0 0-23 15,2-6-29-15,-1-5-8 16,0-4-7-16,1-3-1 16,0 2-10-16,0 0-3 15,6-19-1-15,16-32 1 16,-8 28 6-16,1 3 4 15,2 5 3-15,1 4 0 0,-3 10 2 16,5 3 3-16,-3 7 9 16,-3 6 5-16,4 3 9 15,-5 2 0-15,-5 5-6 16,-1-2-8-16,-10-3-93 16,-3-5 319-16,-8-8-203 15</inkml:trace>
  <inkml:trace contextRef="#ctx0" brushRef="#br0" timeOffset="196645.42">8064 11223 458 0,'0'-4'286'0,"0"0"15"16,0-2-19-16,0 5-7 15,0-3-10-15,0 3-33 16,-1 0-25-16,0 0-53 16,-5 0-24-16,-12 10-43 15,-24 46-15-15,25-12-28 16,-4-5-11-16,3-1-15 16,-1-7-7-16,2-6-10 15,11-6-12-15,-1-10-67 16,-2-3-49-16,6-10-146 15,3-1-92-15,0-9 229 0</inkml:trace>
  <inkml:trace contextRef="#ctx0" brushRef="#br0" timeOffset="196835.29">7835 11228 733 0,'-2'-16'415'16,"2"7"-44"-16,3 3-63 15,12 9-69-15,4 8-22 16,4 7-48-16,2 10-18 15,-1 7-41-15,-6-1-18 16,5 3-33-16,0-7-18 0,1-2-20 16,1-4-8-16,-5-3-73 15,0-2-57-15,-3-5-161 16,0-9 161-16</inkml:trace>
  <inkml:trace contextRef="#ctx0" brushRef="#br0" timeOffset="197148.72">8480 11282 1269 0,'-57'-13'509'16,"56"15"-300"-16,7 0-66 16,3 1-11-16,2 3-30 15,5-3-49-15,-4-2-24 0,1 1-20 16,2 1-42-16,6-1-166 15,1 3 140-15</inkml:trace>
  <inkml:trace contextRef="#ctx0" brushRef="#br0" timeOffset="197362.71">8479 11430 1127 0,'-5'3'525'16,"5"-1"-237"-16,1 0-70 15,-1-2-18-15,0 0-57 16,4 0-35-16,10 0-48 16,9-1-19-16,30-2-23 15,-36 2 2-15,10 2-90 16,-1 2-53-16,2-1 75 0</inkml:trace>
  <inkml:trace contextRef="#ctx0" brushRef="#br0" timeOffset="198502.03">9379 11024 914 0,'-3'7'455'0,"-7"-8"-92"0,8 0-107 16,2 1-50-16,0 0-35 15,0 0-64-15,0 0-33 16,18 5-29-16,39 13-2 16,-25-11-14-16,5 2-5 15,9-5-8-15,-2-1-4 16,-6-3-5-16,-3 2-2 16,-8-1-41-16,-9 1-50 0,-9-2-150 15,-8-2-166 1,-11 2 252-16</inkml:trace>
  <inkml:trace contextRef="#ctx0" brushRef="#br0" timeOffset="198902.48">9368 11016 986 0,'-10'0'499'16,"3"0"-187"-16,5 0-83 15,4 3-30-15,8 5-73 16,4-1-33-16,9 10-22 15,3 0-11-15,0 1-16 16,3 3-4-16,2-3-12 16,1-1-4-16,1 1-9 15,-2 1-3-15,-13 2-2 16,-6 3-1-16,-12 2-1 0,-6 1-1 16,-11 1-2-1,-3-5-1-15,-7-5 0 0,4-1-1 16,-3-5 1-16,2-1 1 15,14 1 0-15,-6-5 3 16,12 0 5-16,11 0 2 16,-6-2 6-16,9 2 2 15,12-3 0-15,-6-1-1 0,20 0-4 16,0-2-1-16,-2 0-2 16,2 4 0-16,-10 0-3 15,-2-2-2-15,-6 0-43 16,-3 0-52-16,-3 3-132 15,-4-2-39-15,-2-3 145 16</inkml:trace>
  <inkml:trace contextRef="#ctx0" brushRef="#br0" timeOffset="199315.95">9509 11689 898 0,'-13'-1'453'0,"16"14"-77"15,-3 0-125-15,7 9-56 16,-2 7-21-16,3-3-71 15,1 1-34-15,-3-8-42 16,-2-5-10-16,-3-8-62 16,2-6-63-16,-4-2-295 15,1 1 260-15</inkml:trace>
  <inkml:trace contextRef="#ctx0" brushRef="#br0" timeOffset="199498.78">9450 11589 1269 0,'8'-3'502'0,"-3"0"-332"0,0 1-52 15,3 4-33-15,6 2-25 16,5 0-127-16,3-1-100 16,9 1 106-16</inkml:trace>
  <inkml:trace contextRef="#ctx0" brushRef="#br0" timeOffset="199659.24">9643 11702 1003 0,'0'-5'461'0,"5"4"-154"16,6 1-126-16,5-1-34 15,-1-3-32-15,4 1-56 16,0 2-30-16,0 1-167 15,-4 0 103-15</inkml:trace>
  <inkml:trace contextRef="#ctx0" brushRef="#br0" timeOffset="199818.21">9722 11756 1103 0,'-1'0'513'0,"0"0"-261"15,1 0-67-15,0 0-23 16,17 9-84-16,32 4-27 16,-26-14-58-16,1 2-70 15,-4 2 50-15</inkml:trace>
  <inkml:trace contextRef="#ctx0" brushRef="#br0" timeOffset="200023.24">9980 11674 1111 0,'1'5'565'15,"5"7"-154"-15,-3 7-190 16,-2 1-12-16,-1 5-74 16,1-3-39-16,-3 0-55 15,1-1-13-15,-1-5-53 16,-4-4-39-16,5-7-116 15,-1-5-88-15,10-6 164 16</inkml:trace>
  <inkml:trace contextRef="#ctx0" brushRef="#br0" timeOffset="200590.32">9549 10729 1167 0,'-4'1'543'15,"2"-1"-171"-15,11 5-200 16,-7 5 4-16,0 0-51 16,4 9-35-16,-11-1-60 15,5 0-13-15,-7-4-8 16,2-3-3-16,1-8-4 15,3 1-5-15,-3-3-8 0,2-1-4 16,1-1-6-16,0 0 1 16,0-1 3-16,0 1 0 15,2-7 5-15,5-8 2 16,28-29 5-16,-15 27 1 16,5 5 4-16,0 1 0 15,-1 4 15-15,3 5 9 16,-6 5 15-16,0 3 7 0,-6 9-1 15,-2 0-2-15,-6 0-8 16,-2 2-7-16,-3-3-12 16,1 4-8-16,-2-3-44 15,0 0-42-15,5-2-83 16,2-1 92-16</inkml:trace>
  <inkml:trace contextRef="#ctx0" brushRef="#br0" timeOffset="201134.81">10407 11283 636 0,'1'-1'369'15,"8"-5"-68"-15,-4-1-65 16,2-8 6-16,21-30-33 16,-29 30-17-16,-3 1-41 15,-4 1-24-15,2 5-35 16,-11 0-15-16,-3 10-26 16,-10 0-13-16,-6 10-19 15,6 4-8-15,5 4-6 16,10 11-2-16,8-1 1 15,7 3 2-15,8-1 0 16,5-3 1-16,9-2-3 16,1-3-2-16,3-3-1 15,0-5-12-15,2-3-79 16,-1-2-71-16,4-9 95 16</inkml:trace>
  <inkml:trace contextRef="#ctx0" brushRef="#br0" timeOffset="201276.49">10679 11410 1347 0,'-1'12'572'0,"1"-3"-260"16,1-1-89-16,0 7-42 16,1 0-37-16,0-3-86 15,-1 1-27-15,3-6-44 16,-2-4-43-16,1-2-140 15,-1-1-122-15,-2-1 190 16</inkml:trace>
  <inkml:trace contextRef="#ctx0" brushRef="#br0" timeOffset="201421.68">10640 11272 1301 0,'-1'-1'563'0,"2"1"-299"15,2 3-59-15,-3-3-85 16,0 0-36-16,1 2-88 16,5 13 4-16</inkml:trace>
  <inkml:trace contextRef="#ctx0" brushRef="#br0" timeOffset="201837.1">10901 11291 1310 0,'-2'-14'539'0,"0"10"-295"16,5 2-63-16,3 3-6 15,5 9-33-15,-1 7-46 16,3 7-22-16,-4 7-14 16,3 0-5-16,-2-4-3 15,0-3-2-15,6-7-10 16,-3-6-2-16,4-5-7 16,-1-4-5-16,-3-3-8 15,5-2-3-15,-1-8-4 16,-2-2-4-16,1-8-2 0,-2-3-7 15,-1-5-38-15,0 2-34 16,-5 2-93-16,1 6 8 16,-5 18 89-16</inkml:trace>
  <inkml:trace contextRef="#ctx0" brushRef="#br0" timeOffset="202007.53">11344 11460 1432 0,'15'16'642'15,"-9"-4"-301"-15,1 2-143 16,-1-1-16-16,-4 0-77 16,0-2-35-16,-4-2-52 15,2-2-34-15,-1-4-101 16,0-7-81-16,-1-10 114 15</inkml:trace>
  <inkml:trace contextRef="#ctx0" brushRef="#br0" timeOffset="202164.96">11307 11218 1363 0,'9'0'578'0,"-1"4"-322"0,0 1-67 16,-3 3-86-16,1 0-36 15,3-1-96-15,-2-2 3 16,4 8 8-16</inkml:trace>
  <inkml:trace contextRef="#ctx0" brushRef="#br0" timeOffset="208240.29">8171 13018 924 0,'6'-5'414'16,"0"0"-201"-16,5 8-47 16,0 6 12-16,-1 16-44 15,-1 8-26-15,-5 16-43 16,2 3-12-16,-1 2-19 0,1-1-7 15,0-7-14-15,1-7-3 16,-3-7-2-16,-2-8 3 16,1-6 6-16,-3 0 1 15,1-6 7-15,0 0 3 16,3-7 4-16,-1 0 3 16,8-3 5-16,5 1 3 15,8-1 8-15,6-2 0 0,8-1 3 16,-16-2-2-1,-1 1 0-15,13-5-1 0,3 4-4 16,-11 2-5-16,-6 0-13 16,-4 1-7-16,-7-2-27 15,-5-2-37-15,-4 4-108 16,3 5-84-16,-3-5 137 16</inkml:trace>
  <inkml:trace contextRef="#ctx0" brushRef="#br0" timeOffset="208496.55">9032 13099 1293 0,'-20'0'525'16,"8"20"-281"-16,-1 11-71 16,-6 10-11-16,1 4-24 15,-2 0-62-15,0-1-26 16,6-10-34-16,11-2-10 0,0-8-32 16,-1-9-38-16,4-5-121 15,-5-6-98-15,-1-7 171 16</inkml:trace>
  <inkml:trace contextRef="#ctx0" brushRef="#br0" timeOffset="208702.44">8803 13147 755 0,'8'-12'443'0,"-1"13"35"15,4 7-181-15,6 12-74 16,1 5-15-16,3 7-70 15,-4 0-30-15,1-2-39 16,2-1-15-16,-7-5-24 0,9 2-7 16,-3-7-41-1,-5-4-45-15,2-2-157 0,-3-6 142 16</inkml:trace>
  <inkml:trace contextRef="#ctx0" brushRef="#br0" timeOffset="208975.81">9522 13151 1743 0,'-2'0'634'0,"-1"0"-493"16,3 0-28-16,0 0-2 16,0 0-22-16,4 0-48 15,11 2-15-15,2 1-26 16,28 4-46-16,-29-6-144 16,3 5-130-16,-4 4 187 15</inkml:trace>
  <inkml:trace contextRef="#ctx0" brushRef="#br0" timeOffset="209184.7">9572 13296 1167 0,'-7'5'505'16,"10"-5"-222"-16,4-2-43 16,5 2-19-16,3-3-26 15,4 0-60-15,-2 2-25 16,2 0-37-16,1 3-19 15,-5 0-29-15,3 0-42 0,-2 2-141 16,-1-2-75-16,3-2 126 16</inkml:trace>
  <inkml:trace contextRef="#ctx0" brushRef="#br0" timeOffset="210393.27">10475 12859 539 0,'-8'2'323'16,"2"-4"-5"-16,1 1-127 15,-1 1 11-15,6 0-16 16,4 1-14-16,1-1-40 16,-5 0-11-16,0 0-20 15,0 0-8-15,0 0-11 16,0 0-4-16,1 0-15 15,16 3-5-15,42 5-20 16,-24-5-9-16,11 1-15 16,4 1-4-16,-1 0-6 15,2 4 0-15,-5-7-3 16,-4 0-10-16,-12 0-60 16,-4-2-55-16,-17 1-163 15,-4 0 176-15</inkml:trace>
  <inkml:trace contextRef="#ctx0" brushRef="#br0" timeOffset="210799.58">10499 12870 888 0,'-15'7'421'15,"13"-6"-129"-15,0 3-68 0,0 2-39 16,2-6-30-16,0 0-53 15,2 1-16-15,19 10-16 16,32 32-8-16,-26-26-16 16,3 2-6-16,-2-1-12 15,-1 3-4-15,-6-3-9 16,-2-2-4-16,-5 5-4 16,-4-2-2-16,-9 6-3 15,-3 2-8-15,-13 1-14 16,-5-1-2-16,-5-6 4 15,-4-4 6-15,4-5 12 16,1-3 1-16,9-1 1 16,1-1 2-16,10 0-1 15,2-2 1-15,11 3 6 16,8 0 2-16,11-3 4 0,6 1 1 16,0-3-4-16,3-2-2 15,-5-1 1-15,-1 4-1 16,-2-1-2-16,-3 2 0 15,-10 2-44-15,-5-1-58 16,-11 1 141-16,-3-2-69 16</inkml:trace>
  <inkml:trace contextRef="#ctx0" brushRef="#br0" timeOffset="211008.58">10577 13539 1370 0,'-1'22'511'0,"2"5"-371"16,1 0-22-16,5-1-2 16,-1-3-26-16,0-4-49 15,2-5-14-15,-2-4-59 16,-4-5-77-16,0-5 72 15</inkml:trace>
  <inkml:trace contextRef="#ctx0" brushRef="#br0" timeOffset="211190.22">10500 13443 1003 0,'-7'0'468'16,"7"-2"-144"-16,2-1-147 15,4 1-85-15,-6 2-12 16,2 0-55-16,18 4-71 0,32 6-382 16,-23-9 304-16</inkml:trace>
  <inkml:trace contextRef="#ctx0" brushRef="#br0" timeOffset="211366.28">10689 13493 1263 0,'0'0'511'0,"0"2"-317"15,9 4-32-15,9 2-39 16,29 18-41-16,-28-23-52 16,-1 3-29-16,-1-2-100 15,-3-2-202-15,-5 8 195 16</inkml:trace>
  <inkml:trace contextRef="#ctx0" brushRef="#br0" timeOffset="211535.27">10775 13606 916 0,'-1'0'427'16,"0"0"-121"-16,0 0-88 15,1 0-24-15,0 0-44 16,14 5-87-16,7 0-20 15,27 5-104-15,-31-8-84 0,8 1 93 16</inkml:trace>
  <inkml:trace contextRef="#ctx0" brushRef="#br0" timeOffset="211708.65">11097 13561 1212 0,'1'19'567'16,"-1"4"-258"-16,0 5-122 16,0 3-27-16,0-4-85 15,3-2-30-15,-1-12-71 16,-2-5-58-16,6-10 53 16</inkml:trace>
  <inkml:trace contextRef="#ctx0" brushRef="#br0" timeOffset="212281.18">10659 12516 1005 0,'1'4'447'15,"1"-1"-198"-15,3 3-103 16,-1 6 9-16,-2 1-47 15,-2 0-31-15,0-2-47 16,1-2-13-16,-2 0-8 16,-1-4-1-16,-2 2-3 15,-1-3-4-15,2-4-10 0,0 0-6 16,2-1-13-16,-1 0-2 16,1 0 3-16,1-5 2 15,5-10 11-15,17-32 5 16,-6 32 7-16,2 1 6 15,1 5 26-15,4 8 13 16,-1 2 31-16,-1 10 11 16,-1 2 10-16,1-2 1 0,-7 3-13 15,-2-4-9-15,-7-2-29 16,3 6-12-16,-6-3-16 16,-2-1-6-16,0 2-62 15,-8-1-42-15,6-2-92 16,1-3 100-16</inkml:trace>
  <inkml:trace contextRef="#ctx0" brushRef="#br0" timeOffset="212838.38">11631 13120 988 0,'-2'-22'468'0,"-7"4"-171"16,-4 1-22-16,-4 8-52 16,2 5-45-16,-5 4-68 15,0 3-22-15,0 1-28 16,-5 4-11-16,7 7-17 16,4 2-5-16,8 12-13 15,2 0-3-15,5 4-3 16,2-2-2-16,3-5 0 0,8-4 1 15,5-7-1-15,3-4-2 16,5-5 0-16,-1-4-30 16,1-3-134-16,2-3-41 15,-1-6 104-15</inkml:trace>
  <inkml:trace contextRef="#ctx0" brushRef="#br0" timeOffset="212994.58">11881 13340 1402 0,'2'14'580'0,"12"2"-343"15,-10 1-8-15,0-4-71 16,6 2-46-16,-12-7-75 16,2-4-40-16,-6-5-97 15,-3-6-81-15,5-6 106 16</inkml:trace>
  <inkml:trace contextRef="#ctx0" brushRef="#br0" timeOffset="213171.59">11824 13167 1250 0,'8'-5'537'0,"-3"8"-232"15,6 0-77-15,-6 4-33 0,3 0-42 16,-7-1-86-16,3 2-54 15,1-2-104-15,-1 2-573 16,-4-5 467-16</inkml:trace>
  <inkml:trace contextRef="#ctx0" brushRef="#br0" timeOffset="213816.12">12360 13132 915 0,'4'-5'469'0,"-8"16"-94"15,-8 8-132-15,-8 6-80 16,-2 5-25-16,-8 3-52 15,5-4-23-15,5-2-32 0,5-4-12 16,5-8-17 0,2-4-22-16,4-10-89 0,1-1-74 15,3-9 107-15</inkml:trace>
  <inkml:trace contextRef="#ctx0" brushRef="#br0" timeOffset="214020.24">12227 12981 1151 0,'5'0'500'0,"4"2"-235"16,3 8-33-16,6 12-30 15,1 8-36-15,4 11-61 16,0 4-23-16,-3 2-33 16,1-5-13-16,-6-7-17 15,7-6-26-15,-5-5-68 16,-5-1-45-16,5-7-388 15,-8-6 345-15</inkml:trace>
  <inkml:trace contextRef="#ctx0" brushRef="#br0" timeOffset="214202.97">12604 13365 1386 0,'2'16'613'0,"5"-3"-309"16,-1-1-153-16,-3 1-19 16,0-4-83-16,-1-2-59 15,0-6-113-15,-2-2-414 16,4-14 367-16</inkml:trace>
  <inkml:trace contextRef="#ctx0" brushRef="#br0" timeOffset="214409.68">12599 13141 1234 0,'-5'-2'530'0,"6"4"-274"16,4 4-106-16,2 5-58 16,0-1-71-16,4 1 205 15,4-1-174-15</inkml:trace>
  <inkml:trace contextRef="#ctx0" brushRef="#br0" timeOffset="-214685.02">12897 13087 1260 0,'10'4'559'16,"-6"2"-246"-16,6 12-138 15,-2 1 10-15,5 11-34 16,-5 4-27-16,7 0-46 15,-6-2-9-15,3-7-10 16,-1-6-3-16,1-5-5 16,5-2-9-16,-4-7-18 15,6-3-5-15,-5-6-8 16,-3-8-1-16,3-2-3 16,-4-5 0-16,0-2-2 15,1-1-5-15,-4-3-60 16,-1 1-48-16,1 1-131 15,-2 1-101-15,3 10 215 16</inkml:trace>
  <inkml:trace contextRef="#ctx0" brushRef="#br0" timeOffset="-214516.53">13337 13314 1638 0,'7'20'645'0,"-3"-1"-444"16,0 2-22-16,-1-2-60 15,2-3-40-15,-5-8-78 16,0-3-52-16,-5-5-146 16,1-4-68-16,-2-15 152 15</inkml:trace>
  <inkml:trace contextRef="#ctx0" brushRef="#br0" timeOffset="-214345.17">13335 13099 782 0,'21'-5'511'0,"-8"8"66"16,-5 1-250-16,0 6-134 15,1-1-49-15,-6 2-109 16,3-2-76-16,4-2 21 0</inkml:trace>
  <inkml:trace contextRef="#ctx0" brushRef="#br0" timeOffset="-210937.46">14301 13077 1062 0,'-6'-3'467'16,"0"-1"-171"-16,1 2-72 16,4 0-47-16,0 1-1 15,1 0-58-15,0 0-26 16,27-1-30-16,34 5-19 15,-31-2-24-15,-1-1-5 0,-6 0-56 16,2 1-53-16,-3 3-162 16,-1 2-148-16,-4 6 252 15</inkml:trace>
  <inkml:trace contextRef="#ctx0" brushRef="#br0" timeOffset="-210730.61">14376 13210 962 0,'-7'10'494'16,"3"-3"-167"-16,0 0-92 16,8 0-15-16,-2-2-71 15,6-1-33-15,8 1-47 16,3-1-19-16,1-3-26 16,1 0-19-16,-5-1-82 15,0-1-69-15,6 1 86 16</inkml:trace>
  <inkml:trace contextRef="#ctx0" brushRef="#br0" timeOffset="-209890.93">15172 12809 996 0,'-37'7'511'0,"30"-6"-155"15,5 1-145-15,3 0-18 16,-1-2-60-16,0 0-26 15,29 5-28-15,34 1-13 16,-17-5-26-16,6-1-11 16,-4 0-14-16,-5 2-3 15,-11 2-7-15,-3 0-6 0,-5-2-48 16,-4 2-39-16,-7-4-142 16,-2 3-121-16,-9-3 220 15</inkml:trace>
  <inkml:trace contextRef="#ctx0" brushRef="#br0" timeOffset="-209413.11">15144 12826 999 0,'-16'3'457'0,"8"-2"-160"15,1 0-59-15,5 0-33 16,3 1-36-16,-1-2-60 15,0 0-23-15,14 8-18 16,39 24-5-16,-24-16-19 16,2 2-9-16,5 1-13 0,-2 2-5 15,0 4-8-15,-1-3-3 16,-15 2-2-16,-3 2-2 16,-9-6-12-16,-1 4-7 15,-5 1-12-15,-8-1-2 16,-8 3 8-16,-5-3 8 15,-4-3 10-15,3-3 5 0,2-5 5 16,0-6 2-16,13-4 7 16,1-1-1-16,9 0 5 15,9-1 3-15,13 1 0 16,3 0 1-16,5-2-2 16,1 0-3-16,-10 0-2 15,1 0 1-15,-1 1-1 16,-2 2-2-16,0 1-13 15,-7-1-41-15,-4-1-137 16,-3 1-49-16,0-2 122 16</inkml:trace>
  <inkml:trace contextRef="#ctx0" brushRef="#br0" timeOffset="-209130.24">15216 13658 972 0,'3'7'498'0,"-2"11"-65"16,0 2-179-16,4 6-84 16,-1 2-19-16,1 1-77 15,1-6-26-15,2-2-30 16,-2-6-5-16,-2-10-57 16,-2 4-64-16,-2-11-227 15,-3-8 209-15</inkml:trace>
  <inkml:trace contextRef="#ctx0" brushRef="#br0" timeOffset="-208954.67">15144 13525 1330 0,'-1'-10'556'16,"3"9"-287"-16,3 0-85 15,5 1-42-15,1 3-25 16,5 2-59-16,2 1-16 15,1-1-66-15,0-3-71 16,2 1-413-16,-1 5 346 16</inkml:trace>
  <inkml:trace contextRef="#ctx0" brushRef="#br0" timeOffset="-208649.12">15394 13636 1442 0,'-1'0'613'16,"0"0"-346"-16,0 0-126 15,0 0-13-15,1 1-60 16,7 0-23-16,10 0-26 16,29 26-9-16,-31-25-65 15,2 0-60-15,-1 2-173 0,0 3 173 16</inkml:trace>
  <inkml:trace contextRef="#ctx0" brushRef="#br0" timeOffset="-208501.65">15433 13797 1183 0,'-2'1'533'15,"-7"-1"-258"-15,14 2-102 16,6-2-24-16,-2 2-67 16,10 5-31-16,-8-6-71 15,-3 1-68-15,15-2 57 16</inkml:trace>
  <inkml:trace contextRef="#ctx0" brushRef="#br0" timeOffset="-208102.19">15610 13671 1049 0,'1'-6'489'0,"13"4"-172"15,3 1-86-15,3 4-32 0,-2 4-34 16,0 4-61-16,0 3-25 16,-3 4-44-16,-4 0-12 15,-5 6-10-15,-4 0-1 16,-5-1-4-16,-1 0-2 16,-6-5-1-16,-3-5-1 15,-3-2 1-15,0-3 0 16,4-7 1-16,3 1 6 15,6-2 5-15,4 0 4 0,11 1 15 16,3-1-3-16,12-1 0 16,2-3-2-16,3 0-15 15,-1 2-3-15,-7 0-4 16,-8 2-19-16,-1 0-92 16,-4 0-46-16,-10-7 80 15</inkml:trace>
  <inkml:trace contextRef="#ctx0" brushRef="#br0" timeOffset="-207515.18">15267 12439 1326 0,'4'8'522'0,"-2"-4"-314"16,1 4-42-16,-4 2 2 16,-1 3-38-16,-4 3-67 15,1 2-23-15,3-3-22 16,-2-4-6-16,4-6-7 15,-1 1-3-15,0-8-2 16,0 1-1-16,1 0-2 16,0-1-1-16,1-13-4 15,11-31-1-15,1 24 0 16,5 1 1-16,3 3 3 16,1-1 4-16,0 10 4 0,-4 4 7 15,0 6 15-15,3 7 12 16,-8 5 18-16,-1 5 1 15,-5 0-7-15,-4 2-9 16,3-2-20-16,-1-5-7 16,1 1-23-16,0-5-33 0,-4-5-91 15,2 2-62 1,-3-10 115-16</inkml:trace>
  <inkml:trace contextRef="#ctx0" brushRef="#br0" timeOffset="-206762.15">16352 13041 1114 0,'-6'-14'472'0,"-6"-1"-247"16,-2-3-12-16,-3 3-35 15,-4 4-29-15,-2 0-50 16,-2 11-20-16,1 3-18 16,-1 6-9-16,3 11-14 15,2 0-3-15,4 8-6 16,5 6-1-16,9 2-3 15,5 0-2-15,10 0-4 16,5-6-2-16,6-7-7 16,2-6-1-16,5-5-3 15,3-3-15-15,1-3-109 16,2-5-48-16,5-4 90 16</inkml:trace>
  <inkml:trace contextRef="#ctx0" brushRef="#br0" timeOffset="-206599.86">16580 13259 1055 0,'-3'13'502'15,"5"3"-136"-15,4-1-93 16,-2 4-38-16,0-2-44 0,0-2-96 16,-1 1-35-16,-2-9-89 15,1 0-60-15,0-9 56 16</inkml:trace>
  <inkml:trace contextRef="#ctx0" brushRef="#br0" timeOffset="-206448.67">16530 13087 1555 0,'0'0'602'0,"5"4"-434"16,0-2-22-16,3 3-48 15,6 0-38-15,-1 0-122 16,4 1 68-16,3 4-23 16</inkml:trace>
  <inkml:trace contextRef="#ctx0" brushRef="#br0" timeOffset="-206219.94">17030 13104 1710 0,'-10'17'651'0,"-3"6"-497"15,-5 6-36-15,1 2-48 16,-4 1-31-16,12-4-28 16,-3-8-11-16,5-7-61 15,3-6-58-15,-3-7-239 16,4-3 228-16</inkml:trace>
  <inkml:trace contextRef="#ctx0" brushRef="#br0" timeOffset="-206029.81">16933 12942 1445 0,'7'3'609'0,"-1"7"-345"16,2 1-23-1,-1 0-72-15,14 17-36 0,2 13-52 16,0 2-18-16,-2 4-26 0,-3 2-6 16,0-6-19-16,2-2-34 15,-3-13-86-15,1-3-53 16,-3-10-10-16,-2-11 83 16</inkml:trace>
  <inkml:trace contextRef="#ctx0" brushRef="#br0" timeOffset="-205832.66">17234 13253 1502 0,'46'0'630'0,"-41"11"-346"16,2 4-64-16,-4 10-41 15,-2 0-54-15,-1 3-71 16,-3-4-21-16,2-6-59 15,1 0-44-15,0-13-115 16,1-1-70-16,1-13 152 16</inkml:trace>
  <inkml:trace contextRef="#ctx0" brushRef="#br0" timeOffset="-205583.82">17238 13083 1641 0,'0'-1'606'0,"0"0"-461"16,0 0-64-16,0-1 0 15,0 1-62-15,0 0-102 16,1 0 58-16</inkml:trace>
  <inkml:trace contextRef="#ctx0" brushRef="#br0" timeOffset="-205146.05">17605 13082 1305 0,'-3'0'530'15,"6"14"-276"-15,3 5-68 16,1 9-3-16,2 4-15 16,3 1-54-16,0-4-21 0,3-2-27 15,3-8-7-15,1-6-11 16,1-2-6-16,0-6-11 15,0-4-2-15,-3-3-1 16,2-5 0-16,1-3-3 16,-6-2-4-16,6-3-9 15,-5-4-1-15,-5-5-17 16,2-1-38-16,-12-2-94 16,6 5 350-16,-9 10-196 15</inkml:trace>
  <inkml:trace contextRef="#ctx0" brushRef="#br0" timeOffset="-204941.64">18102 13301 1742 0,'-4'24'694'15,"4"-4"-418"-15,2 0-106 16,-1-1-44-16,-1-4-37 15,-1-4-65-15,0-10-37 16,1-1-103-16,0-1-70 0,0 0-142 16,0-7 188-16</inkml:trace>
  <inkml:trace contextRef="#ctx0" brushRef="#br0" timeOffset="-204775.42">18063 13016 1358 0,'-4'-1'613'0,"10"3"-250"16,0-1-99-16,1 0-76 16,1 4-49-16,-2-2-90 15,2 5-69-15,1 3-669 16,2 9 504-16</inkml:trace>
  <inkml:trace contextRef="#ctx0" brushRef="#br0" timeOffset="-188627.71">19505 13077 1259 0,'-12'0'575'0,"-1"0"-275"16,14 1-117-16,2-2-1 16,9 1-73-16,11 0-30 15,7-2-35-15,3 0-15 16,10-3-18-16,0-1-5 16,2-1-8-16,1 4-45 0,-6 1-174 15,-5 2 153-15</inkml:trace>
  <inkml:trace contextRef="#ctx0" brushRef="#br0" timeOffset="-188412.49">19551 13220 1500 0,'1'0'568'0,"10"-6"-401"16,7 0-30-16,10-2-1 15,1-1-26-15,6 2-46 16,1 0-18-16,4-1-25 16,-1 3-8-16,-1-1-19 15,-8 1-47-15,-11 2-141 16,-5-1-129-16,-13 7 189 0</inkml:trace>
  <inkml:trace contextRef="#ctx0" brushRef="#br0" timeOffset="-188093.57">19622 12834 1244 0,'1'-1'545'0,"7"1"-273"16,8 1-127-16,6 4 8 0,10 5-45 16,5 3-20-16,10 3-24 15,1 3-8-15,-2 2-12 16,-10 3-4-16,-7 4-12 15,-8-1-4-15,-7 8-5 16,3 2 0-16,-14 1 1 16,-1 5-1-16,-9-6-2 15,-9-5-3-15,1-8-5 16,1-6 1-16,-1-3-38 16,8-5-35-16,2-3-91 15,2-1-66-15,8-6 135 16</inkml:trace>
  <inkml:trace contextRef="#ctx0" brushRef="#br0" timeOffset="-187595.3">21167 12855 1196 0,'-8'-2'535'15,"5"1"-210"-15,2 1-96 16,1 11-52-16,1 6-16 16,-1 16-59-16,1 4-22 0,-1 6-29 15,0 0-11-15,0-3-12 16,2 2-4-16,0-2-9 16,-1-1 0-16,3-11 3 15,-1-4 3-15,4-6 6 16,2-4 0-16,6-2-1 15,4-2-1-15,9-4-4 16,6 1 0-16,5-5-5 16,-2-2-1-16,-5 0-2 15,-6-1 0-15,-6 1-5 16,-5-1-1-16,-3 0-28 16,-5-3-53-16,-4-3-131 15,6 3 268-15,12-7-97 16</inkml:trace>
  <inkml:trace contextRef="#ctx0" brushRef="#br0" timeOffset="-187407.74">21869 13012 1761 0,'8'18'668'0,"-16"11"-483"15,0 5-43-15,-11 7-14 16,-3 4-38-16,4-3-49 16,-1-3-17-16,4-9-22 15,3-6-30-15,3-11-96 16,3-8-83-16,0-13 121 16</inkml:trace>
  <inkml:trace contextRef="#ctx0" brushRef="#br0" timeOffset="-187219.96">21657 13031 1125 0,'5'0'582'15,"0"3"-162"-15,6 10-146 16,3 6-19-16,5 15-78 16,2 5-40-16,1 3-56 0,2-1-20 15,0-7-27-15,-1-4-10 16,-2-8-61-16,1-4-67 15,-8-8-576-15,2-10 471 16</inkml:trace>
  <inkml:trace contextRef="#ctx0" brushRef="#br0" timeOffset="-186744.62">22583 12938 1337 0,'-2'0'584'15,"2"0"-298"-15,0 8-82 16,4 1 2-16,-1 15-46 16,0 6-32-16,-1 8-47 0,1 8-13 15,-1-1-25-15,2-1-10 16,0-6-16-16,0-9-6 16,-1-9-28-16,-1-6-41 15,1-7-134-15,-2-4-93 16,-1-3 167-16</inkml:trace>
  <inkml:trace contextRef="#ctx0" brushRef="#br0" timeOffset="-186550.13">22464 13291 1291 0,'-5'3'570'0,"2"0"-295"16,3 1-25-16,4 0-58 15,9 2-32-15,8-3-39 16,7-2-21-16,11-2-37 15,-3-2-18-15,4-3-21 16,-4 3-7-16,-5 2 4 16,-1 1-45-16,-8 0-121 15,-1 0-192-15,-11-2 200 16</inkml:trace>
  <inkml:trace contextRef="#ctx0" brushRef="#br0" timeOffset="-185972.78">23218 12982 1362 0,'-3'4'590'15,"-1"-7"-259"-15,1 0-96 0,5 0-42 16,-2 2-32-16,0-1-75 15,0 1-25-15,15-11-37 16,36-34-8-16,-28 23-10 16,2-2-2-16,-3 0-1 15,-6 3 0-15,-4 8 0 16,-5 3 0-16,-7 9 0 16,-7 3 1-16,-3 12 1 15,0 7 1-15,-1 10 3 16,9 6 1-16,4 5 1 15,-2 1-1-15,9 6-1 16,1-1-1-16,-3 2-1 16,9-1-1-16,-6-12 1 15,-2-5-1-15,-3-10-2 16,-1-6-29-16,-4-5-101 16,0-1-69-16,-6-5-236 15,-8 1 265-15</inkml:trace>
  <inkml:trace contextRef="#ctx0" brushRef="#br0" timeOffset="-185833.55">23260 13350 1074 0,'-1'3'534'0,"2"-2"-192"15,7 0-88-15,2-1-21 16,11-1-44-16,3-1-22 16,4-2-48-16,2-3-19 0,-6 1-36 15,-1 0-17-15,-5 3-25 16,-3 1-7-16,-3 1-68 15,-4 0-64-15,-2-2-288 16,6 0 259-16</inkml:trace>
  <inkml:trace contextRef="#ctx0" brushRef="#br0" timeOffset="-185175.62">23245 12549 1480 0,'-26'-3'604'0,"6"1"-354"15,2-2-30-15,11 2-32 16,3-1-43-16,13 3-66 16,9 5-26-16,11 1-30 15,6-3-1-15,8-2-7 16,-2-2-4-16,-4-5-2 15,-7 6-4-15,-11 0 0 16,-2 0 6-16,-11 1-79 16,-5-1-54-1,0 0-158-15,-1 0-140 0,-1-1 269 16</inkml:trace>
  <inkml:trace contextRef="#ctx0" brushRef="#br0" timeOffset="-184874.41">23310 12366 1253 0,'9'0'524'16,"1"2"-300"-16,6 2-17 15,1 6-48-15,6 3-26 16,-1 0-42-16,-1 1-11 16,3-1-14-16,-3-2-8 15,2 3-12-15,-1 1-7 0,-8-1-15 16,-4 1-3-16,-9 0 4 15,-2 0 6-15,-9 3 5 16,-3-2 2-16,3 0-11 16,-6-2-8-16,2-7-10 15,0 1-3-15,0-3-42 16,4-4-27-16,8 2-81 16,5 0-66-16,0 2-144 15,-3-5 217-15</inkml:trace>
  <inkml:trace contextRef="#ctx0" brushRef="#br0" timeOffset="-164545.87">24700 13131 1146 0,'6'-3'488'0,"0"-1"-266"16,1 1-15-16,-2 1-32 16,-2 0-23-16,2-1-33 15,-3 0-10-15,2-4-33 16,0-9-18-16,-10-25-31 15,-13 25-11-15,0 7-10 16,-3 3-3-16,-2 6-3 0,2 0-4 16,1 9-2-16,5 3-2 15,4 9 1-15,4 5 1 16,7 4 3-16,2 1 3 16,6 0 0-16,1-4 2 15,3-8-1-15,0-5-1 16,5-13 0-16,2-3 0 15,2-12-1-15,0-6 0 16,-1-7-2-16,-1-3 1 0,0 2 1 16,0 1 1-16,-2 9 0 15,-1 0 2-15,-4 14 1 16,-2 3 4-16,-2 10 6 16,-4 8 6-16,0 6 6 15,5 4-1-15,-1 0-5 16,1-5-6-16,0-8-30 15,-4-4-41-15,2-8-118 16,-5-2-418-16,1-3 404 16</inkml:trace>
  <inkml:trace contextRef="#ctx0" brushRef="#br0" timeOffset="-164372.18">25024 12766 1284 0,'0'14'575'16,"5"12"-258"-16,-4 9-71 15,-2 12-71-15,-1 6-41 16,0 0-67-16,0 0-24 16,4-8-32-16,2-5-33 0,5-13-104 15,1-6-78-15,2-15 116 16</inkml:trace>
  <inkml:trace contextRef="#ctx0" brushRef="#br0" timeOffset="-163955.02">25135 12983 1160 0,'0'22'562'16,"2"-1"-219"-16,0 1-127 15,0 1-20-15,4 0-79 16,-1-5-35-16,5-1-43 16,3-4-13-16,-1-5-18 15,1-3-3-15,1-8-19 0,-2-7-25 16,1-12-48 0,0-1-16-16,1-3-2 0,0 1 22 15,-2 13 48-15,-2 4 16 16,-3 8 36-16,-2 9 17 15,-2 6 35-15,1 5 21 16,-3 7 23-16,3-2 1 16,3-4-8-16,-5-6-16 15,7-8-36-15,-6-7-17 16,2-7-24-16,1-7-6 0,-3-6-3 16,5-1-2-16,-2-1-4 15,1 0-10-15,-5 4-33 16,4 4-37-16,-5 2-101 15,0 5-66-15,5 4 152 16</inkml:trace>
  <inkml:trace contextRef="#ctx0" brushRef="#br0" timeOffset="-163535.61">25600 13134 927 0,'-4'-10'508'16,"-2"-3"-83"-16,-3-6-225 16,1-4-28-16,-4-1-82 0,0 1-39 15,-3 2-27-15,3 4-2 16,-1 10 5-16,1 2 7 16,2 12 10-16,2 5 4 15,-4 9-3-15,3 4-2 16,5 2 2-16,-1-4 0 15,10-3-4-15,-3-6-6 16,0-8-16-16,7-2-7 0,-4-5-6 16,5-2-1-16,4-4-2 15,-6-4 0-15,3 0-1 16,0 0-1-16,-3 1 2 16,1 6-1-16,0 6-1 15,-4 6 1-15,1 9 5 16,-1 6 8-16,-1 4 8 15,-1 1 2-15,2-5-7 16,0-5-13-16,0-9-94 16,4-6-78-16,2-11 101 15</inkml:trace>
  <inkml:trace contextRef="#ctx0" brushRef="#br0" timeOffset="-163158.87">25722 13043 1180 0,'7'11'589'0,"-2"9"-131"0,-1 5-124 16,-1 2-83-16,2 3-52 15,1-6-105-15,2-3-35 16,3-8-43-16,-1-7-8 16,4-13-44-16,1-8-31 15,1-13-57-15,2-2-22 16,1-2 9-16,-5 2 24 0,-5 5 49 15,-1 8 23-15,-8 6 31 16,2 11 18-16,-4 10 38 16,-3 3 19-16,2 14 35 15,-5 4 12-15,9 15 12 16,-1 3-7-16,2 3-15 16,3-1-12-16,-4-5-24 15,4 0-7-15,-2-11-16 16,-1-1-7-16,-3-8-14 15,-5-5-5-15,-3-3-7 16,-6-9-3-16,0-5-13 16,-5-3-23-16,-6-7-76 15,-2-7-46-15,0-8-111 16,4-4-55-16,13-10 203 16</inkml:trace>
  <inkml:trace contextRef="#ctx0" brushRef="#br0" timeOffset="-162849.64">26105 12947 1350 0,'-9'1'618'16,"-4"2"-262"-16,-7 6-94 16,-3 8-90-16,0 0-47 15,5 3-59-15,10 2-17 0,7-1-15 16,5 3-8-16,8-4-12 15,0 2-4-15,8-3 0 16,0 1 6-16,1-3 17 16,-3 0 10-16,-2-4 16 15,-6 0 2-15,-5-3-4 16,-4-3-3-16,-7-1-14 16,-3-4-7-16,-11-2-22 15,0 0-26-15,-2-4-87 16,0 0-46-16,13 0-105 15,-4 0-12-15,20 0 170 16</inkml:trace>
  <inkml:trace contextRef="#ctx0" brushRef="#br0" timeOffset="-162024.68">26898 12838 927 0,'2'7'444'0,"1"5"-108"16,3 7-71-16,2 15-17 16,-3 5-17-16,1 11-52 15,5-1-26-15,-2-1-44 16,10 0-15-16,-1-8-30 16,4-9-14-16,3-12-19 15,-3-9-7-15,1-11-11 16,-1-8-1-16,-2-13-3 15,-4-5-1-15,-2-15-2 16,0-6-1-16,-4-4-5 16,1-5-17-16,-5-2-52 15,-3 4-33-15,-3 9-69 16,-1 13-32-16,-4 21-47 16,-3 12 149-16</inkml:trace>
  <inkml:trace contextRef="#ctx0" brushRef="#br0" timeOffset="-161832.8">27005 13000 957 0,'-21'2'534'16,"17"-1"-28"-16,3 3-166 16,4 3-88-16,6-4-34 15,6 6-88-15,2-6-39 0,4-3-53 16,1 0-16-16,3-2-52 15,1-1-59-15,4 1 2 16,3 0 33-16</inkml:trace>
  <inkml:trace contextRef="#ctx0" brushRef="#br0" timeOffset="-161545.59">27560 12867 945 0,'-3'3'536'0,"-2"13"-98"15,9 31-141-15,7-22-22 16,0 8-81-16,3 1-42 15,3 3-67-15,1-1-23 16,4-5-29-16,1-1-8 16,-4-7-43-16,-1-5-44 15,-7-11-135-15,-2-6 457 16,-7-6-240-16</inkml:trace>
  <inkml:trace contextRef="#ctx0" brushRef="#br0" timeOffset="-161304.64">27718 12968 1347 0,'5'6'638'16,"2"-4"-273"-16,-2 0-134 16,-2 2-33-16,-3-3-83 15,-1-1-34-15,0 0-45 16,-4 8-10-16,-13 10-12 15,-36 31-3-15,26-24-7 16,0-1-6-16,3 1-39 16,0-3-25-16,11-6-74 0,4-6-54 15,11-8 124-15</inkml:trace>
  <inkml:trace contextRef="#ctx0" brushRef="#br0" timeOffset="-160920.27">28160 12840 772 0,'-46'36'489'16,"28"-27"-37"-16,4 2-146 16,-2 3-27-16,-2 8-77 15,1 4-41-15,3 2-68 16,2 3-25-16,6-2-36 16,5 0-9-16,9 2-10 15,6-2-6-15,9-1-6 16,3-3-4-16,4-9-80 15,-1-4-64-15,2-6-101 0,1-8 133 16</inkml:trace>
  <inkml:trace contextRef="#ctx0" brushRef="#br0" timeOffset="-160796.78">28035 13060 1085 0,'-16'0'571'0,"7"3"-175"0,8-1-135 15,1-2-37-15,10 3-91 16,5-2-41-16,7-1-47 16,6 1-19-16,1-1-45 15,0-5-49-15,4 4 44 16</inkml:trace>
  <inkml:trace contextRef="#ctx0" brushRef="#br0" timeOffset="-160573.83">28404 12893 1349 0,'5'20'617'0,"-4"2"-257"15,4 9-98-15,-5 4-92 0,-1 4-48 16,1 4-69-16,-5-4-21 15,1 3-33-15,3-5-32 16,1-13-99-16,7-10-80 16,6-22 125-16</inkml:trace>
  <inkml:trace contextRef="#ctx0" brushRef="#br0" timeOffset="-160303.86">28544 12807 1033 0,'0'20'548'0,"4"11"-74"16,-2 4-144-16,-6 14-96 16,-1 5-32-16,-3 5-76 15,-1 6-29-15,3-6-40 16,1-7-17-16,3-16-24 16,4-11-16-16,-1-13-65 15,-1-9-51-15,-1-9-103 16,-4-7-42-16,1-11-71 15,-3-7-29-15,-5-10-205 16,-9-7 355-16</inkml:trace>
  <inkml:trace contextRef="#ctx0" brushRef="#br0" timeOffset="-159949.93">28363 12921 756 0,'-10'-19'426'0,"9"12"-56"0,1-1-68 16,6 2-100-16,7 1-33 15,7-3-55-15,5 2-16 16,7-4-18-16,2-2-12 15,10 2-29-15,4-1-11 16,-5 8-15-16,-5 4-1 16,-12 11-2-16,-9 4 3 0,-15 11 4 15,-6 1 0 1,-10 4 0-16,-5 5-2 0,-6-12-5 16,1-1-1-16,-2-8-2 15,4-10 0-15,-1-1-1 16,4-1-1-16,4-2-2 15,5 1 2-15,6 3 8 16,1-4 3-16,8 5 6 16,3 0 1-16,13 4 2 15,7 7 3-15,8 0 12 16,2 3 5-16,4 1 0 16,0-1-4-16,-5 2-12 15,4-2-7-15,-15-3-8 16,-8-3-11-16,-8-6-104 15,-10-3-56-15,0-11 88 16</inkml:trace>
  <inkml:trace contextRef="#ctx0" brushRef="#br0" timeOffset="-159615.52">28816 12685 1620 0,'15'17'649'16,"-1"6"-430"-16,-3 0-23 0,-6 5-76 15,-3-1-38-15,-2-8-55 16,2-2-11-16,0-16-7 16,-1-2-6-16,-1-17-20 15,0-3-9-15,5-8-12 16,0-4-1-16,11 4 18 15,0 3 8-15,-6 9 11 16,2 4 4-16,-4 7 10 16,-3 2 12-16,10 6 22 15,4 6 13-15,-3 6 14 16,2 4 0-16,-4 4 0 16,0 0-7-16,-2-2-18 15,-5-1-5-15,-5-5-90 16,-2-2-36-16,0-7 48 15</inkml:trace>
  <inkml:trace contextRef="#ctx0" brushRef="#br0" timeOffset="-159380.64">29316 13304 1862 0,'25'10'677'0,"-18"-12"-509"15,0-2-67-15,-6-4-18 16,-5-1-29-16,-9-5-56 16,-8 1-4-16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7T15:11:40.64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5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7-07T15:12:20.647"/>
    </inkml:context>
  </inkml:definitions>
  <inkml:trace contextRef="#ctx0" brushRef="#br0">2797 5067 318 0,'5'-40'287'16,"-8"30"37"-16,1-1-44 15,2 4-28-15,0 1-49 16,0 0-25-16,0 4-39 15,0 2-23-15,0 0-40 16,0 0-9-16,2 10-9 16,3 18 2-16,9 59-1 0,-6-25-6 15,-1 12-14-15,-2 0-9 16,6-1-7-16,-1-2-5 16,4-11-5-16,0-10-1 15,-4-7-4-15,1-4-2 16,-3-8-2-16,-1 0-2 15,-7-16-46-15,-1-6-39 16,-4-14-114-16,-5-9-104 0,3-12 191 16</inkml:trace>
  <inkml:trace contextRef="#ctx0" brushRef="#br0" timeOffset="319.12">2701 5072 1001 0,'3'-8'446'16,"8"5"-237"-16,7 4-34 15,6-1-10-15,9 5-44 16,7 5-23-16,12 2-43 16,0 3-11-16,-6 1-11 15,-13-1-1-15,-11 0-2 16,-10 2-3-16,-6 2-1 15,-2 6-2-15,-15 1-2 0,1 0-2 16,-7 0-4-16,-4-7-4 16,-10-3-5-16,-6 0-5 15,-6-7-40-15,3 0-30 16,9-4-108-16,6-4-98 16,11-3 175-16</inkml:trace>
  <inkml:trace contextRef="#ctx0" brushRef="#br0" timeOffset="667.72">3037 5192 1003 0,'7'5'459'16,"2"6"-215"-1,-5-5-60-15,0 0-12 0,17 22-47 16,1 4-26-16,-1 4-47 15,-11-13-12-15,0-4-18 16,-2 0-4-16,-3-8-3 16,-5-6 1-16,-2-3 2 15,-5-5 0-15,-4-5-2 16,-1-6-4-16,2-5-9 16,-1-4-2-16,5-10-3 0,3-2-3 15,6-3-1-15,4-1 0 16,9 10-2-16,2 3 0 15,1 8-32-15,3 9-28 16,-3 6-84-16,-2 3 94 16,-3 11 16-16</inkml:trace>
  <inkml:trace contextRef="#ctx0" brushRef="#br0" timeOffset="958.26">3273 5193 1355 0,'0'-1'518'0,"0"1"-364"16,1 3-7-16,8 25-33 16,4 30-22-16,-6-32-50 15,4 0-14-15,7-8-14 16,9-4-1-16,5-7-1 15,0-5-2-15,-6-6-4 16,-11-7-1-16,3-8-1 16,-6-4 0-16,0-2 4 0,-6-2 3 15,-15 3 5-15,0 1 6 16,-21 5 4-16,3 4-3 16,-3 11-6-16,-7 8-6 15,10 6-20-15,5 5-35 16,10 0-120-16,9-4-113 15,10 6 165-15</inkml:trace>
  <inkml:trace contextRef="#ctx0" brushRef="#br0" timeOffset="1308.32">3571 5209 1134 0,'-17'-7'509'0,"7"12"-221"15,-1 5-74-15,11 12-55 16,-5 3-34-16,2 4-54 16,4 2-24-16,-1-6-28 15,11-4-7-15,7-5-6 16,7-7-1-16,13-7-2 16,-4-6-2-16,-4-11 1 15,-5-7-1-15,-8-7 2 16,-6-2 1-16,-7 0 5 15,-8 0 1-15,-9 4 4 16,-5 4 1-16,-7 9 0 0,1 6-2 16,1 11-6-16,2 4-5 15,9 5-17-15,3 4-39 16,9-1-122-16,7-1-109 16,15 3 170-16</inkml:trace>
  <inkml:trace contextRef="#ctx0" brushRef="#br0" timeOffset="1589.48">3969 4881 1413 0,'-16'-12'592'0,"0"9"-343"15,0 3-33-15,-1 14-82 16,0 8-32-16,1 17-52 15,5 9-14-15,8 18-14 16,3 4-6-16,14 9-6 16,0 1-2-16,5-8-4 15,7 2-1-15,-4-15-1 16,-3-6 0-16,-8-10-44 16,2-9-49-16,-13-12-168 15,-4-9-456-15,-14-16 483 0</inkml:trace>
  <inkml:trace contextRef="#ctx0" brushRef="#br0" timeOffset="1721.68">3805 5241 1017 0,'32'-16'479'16,"10"11"-196"-16,1 1-67 0,-5 4-74 15,2 2-43-15,-11 3-48 16,-1 0-28-16,-2 3-124 15,-5-1-80-15,-5 2 108 16</inkml:trace>
  <inkml:trace contextRef="#ctx0" brushRef="#br0" timeOffset="2228.76">2658 5612 800 0,'-5'-8'391'0,"5"-2"-110"16,2 2-28-16,5-1-31 16,5 0-21-16,13 6-57 15,8-1-29-15,24 2-40 16,15-2-11-16,16-2-13 15,10-1-8-15,20 3-13 16,2-4-7-16,15 4-7 16,1 4-2-16,6 0-2 15,-5 6 2-15,-4-1 3 16,-3-3 0-16,-14 1 4 16,-5-2-3-16,-19-1-5 15,-14 2-1-15,-32-2-3 16,-12 4 1-16,-21-1-13 15,-7 2-32-15,-16-3-109 16,-9-2-76-16,-11-1 126 16</inkml:trace>
  <inkml:trace contextRef="#ctx0" brushRef="#br0" timeOffset="10665.47">6917 5228 404 0,'-8'-39'277'0,"-1"29"2"16,0-1-52-16,6 0-11 15,3 2-18-15,-2-1-14 0,5 4-33 16,-2 2-16-16,-1 0-35 16,8 5-14-16,0 13-16 15,0 9-4-15,5 21 2 16,-6 3-1-16,-6 17-7 15,9 4-3-15,0-3-10 16,0-1-4-16,3-16-13 16,-4-5-5-16,-6-15-5 15,0-3-4-15,-1-8-4 16,-2-8-1-16,-2-8-1 16,0-2-3-16,-7-14-6 15,4-2-2-15,-2-12-7 16,1-1-1-16,9-5-1 15,-3 3 2-15,8 2 1 16,4 5-1-16,2 13 4 16,7 2-1-16,5 10 3 0,2 1 2 15,0 9 6-15,-4 3 6 16,-6 8 9-16,-5 2 8 16,-7-1 13-16,-3-1 4 15,-8-4 3-15,-4 1-3 16,-6-1-9-16,-4 1-4 15,-1-3-7-15,-3-2-2 16,1-7-8-16,1-1-4 16,2-4-11-16,7-1-21 15,-1-2-65-15,4-1-41 0,6-1-117 16,3 0-66-16,21 5 198 16</inkml:trace>
  <inkml:trace contextRef="#ctx0" brushRef="#br0" timeOffset="11329.63">7496 5362 1053 0,'-33'13'469'16,"36"-11"-196"-16,3 1-54 15,-1 1-33-15,3 0-22 16,10-1-53-16,4 1-32 16,8-4-44-16,2 0-10 15,-5 0-12-15,-2-2-1 0,-5 1-74 16,-6 0-81-16,-5 1 91 15</inkml:trace>
  <inkml:trace contextRef="#ctx0" brushRef="#br0" timeOffset="11525.94">7534 5522 1022 0,'2'2'510'16,"-2"-2"-187"-16,8 1-75 15,2-1-14-15,6 2-69 16,3-3-35-16,4 0-62 16,3 0-20-16,-4 0-24 15,-1 0-6-15,-4-1-90 16,-5 0-86-16,0-3 99 0</inkml:trace>
  <inkml:trace contextRef="#ctx0" brushRef="#br0" timeOffset="12242.66">8514 5098 906 0,'-23'-6'440'0,"12"3"-134"16,-4-1-48-16,9 1-29 15,1 3-28-15,8-2-65 16,-3 2-30-16,0 0-41 16,20 5-13-16,40 12-3 15,-18-9-7-15,7-3-15 16,6-1-5-16,0 0-8 16,1-2-2-16,-2 3-5 15,-10-1-1-15,-10-2-34 16,-13 1-43-16,-14 1-137 15,-4 1-110-15,-15 2 192 0</inkml:trace>
  <inkml:trace contextRef="#ctx0" brushRef="#br0" timeOffset="12626.76">8491 5104 853 0,'-24'-8'459'16,"20"5"-58"-16,5 7-148 0,1-3-57 15,-2-1-33-15,0 0-50 16,9 5-19-16,9 5-26 16,31 35-5-16,-21-23-10 15,-1-2-7-15,6 4-17 16,-1-1-7-16,-5 0-9 16,-1 1-3-16,-6 2-5 15,-3-1 0-15,-12-1 0 16,-5 3-2-16,-12-5 1 15,-5 2 1-15,-8-2-1 16,1-3 1-16,1-1 1 16,0-11-2-16,7 2 2 15,4-4 0-15,5-5-2 16,7 5 0-16,7 0 1 16,6 0 1-16,12-3 8 15,6 1 1-15,7-4 3 16,3 0 0-16,0 1 4 0,-1 0 2 15,-6 1-2-15,-4 0-2 16,-10 3-38-16,-2 0-48 16,-13-1 320-16,-10-1-215 15</inkml:trace>
  <inkml:trace contextRef="#ctx0" brushRef="#br0" timeOffset="15295.92">8561 5898 489 0,'-1'0'349'15,"0"0"-5"-15,0 0-71 16,0 0-21-16,0 0-43 15,1 2-21-15,1 17-35 16,1 32-22-16,-2-23-37 16,1-4-17-16,1 0-31 15,1-2-11-15,1-10-18 16,-3 0-20-16,1-5-84 16,-2-4-62-16,4-1 86 15</inkml:trace>
  <inkml:trace contextRef="#ctx0" brushRef="#br0" timeOffset="15488.87">8481 5801 1257 0,'-1'-1'542'0,"1"-2"-296"15,0 3-70-15,0 0-18 16,0 0-50-16,0 0-30 15,0 0-48-15,14 5-20 16,5 0-130-16,30 10-108 16,-23-14 138-16</inkml:trace>
  <inkml:trace contextRef="#ctx0" brushRef="#br0" timeOffset="15747.05">8678 5875 1335 0,'-19'41'532'16,"14"-42"-347"-16,7 1-85 15,4-1-3-15,-6 1-30 16,2 0-11-16,21 0-32 15,30 4-7-15,-32-4-78 16,-1 2-76-16,-8-4 87 0</inkml:trace>
  <inkml:trace contextRef="#ctx0" brushRef="#br0" timeOffset="15906.97">8696 6037 707 0,'3'6'392'0,"8"-6"-17"16,4-5-134-16,4 5-16 16,1 0-33-16,0 4-66 15,-1 1-33-15,0-5-51 16,-3 2-60-16,-3 5 12 16</inkml:trace>
  <inkml:trace contextRef="#ctx0" brushRef="#br0" timeOffset="16322.84">8950 5909 1316 0,'11'10'519'0,"0"-6"-329"0,3 2-31 15,10 3-16-15,-3-2-18 16,1 3-38-16,-5 3-21 16,-6 6-31-16,-5-1-9 15,-10 3-12-15,-4 0-3 16,-9-6-2-16,-3 4 0 16,3-6 1-16,-1-4 1 15,2-1 8-15,5-4 11 16,3-2 23-16,2 3 5 0,9-1-4 15,-2-2-9-15,17 5-17 16,6-3-1-16,11-2 4 16,6 4-1-16,-2-4-7 15,-6 2-1-15,-10 3-8 16,-6 1-4-16,-10-2-101 16,-6-2-59-16,-7 3 87 15</inkml:trace>
  <inkml:trace contextRef="#ctx0" brushRef="#br0" timeOffset="17124.18">8694 4812 1036 0,'-9'-39'477'16,"13"40"-223"-16,5 7-43 16,0 8-4-16,-4 6-56 0,2 3-30 15,-2 0-54-15,0-4-19 16,1-7-16-16,2-2-7 16,-6-7-12-16,-2-3-5 15,-1-3-2-15,0 0-2 16,0-1-9-16,0 1-6 15,-5-15-8-15,-4-32-1 16,14 25 7-16,0 0 5 16,8 2 6-16,0 5 2 0,5 5 6 15,0 5 8-15,2 5 13 16,0 3 9-16,-2 7 17 16,-2 4 7-16,-5 5 6 15,-8 0-3-15,1 2-19 16,-1-1-12-16,-5-2-19 15,3 1-5-15,-5-3-35 16,5-1-32-16,1-3-87 16,4-1-75-16,0-7 138 15</inkml:trace>
  <inkml:trace contextRef="#ctx0" brushRef="#br0" timeOffset="22741.62">9664 5415 656 0,'-3'36'370'0,"8"-37"-25"15,-2 1-81-15,3-7-16 16,-1 0-37-16,-1-4-52 16,1-5-21-16,-5-1-31 15,0-2-9-15,-7-2-23 16,-3 1-15-16,-6 2-23 0,-5 2-9 16,-5 6-10-16,-3 4-3 15,0 6-7-15,2 6-2 16,8 11-1-16,0 6 0 15,7 8 2-15,3 6 0 16,3 1 2-16,4-1 3 16,3-6 7-16,5-4 2 15,8-9 0-15,0-2-3 16,7-7-7-16,-1-5-4 0,4-6-3 16,5-8-1-16,2-8-2 15,-5-4-1-15,-6-6 1 16,-4-2 1-16,-7 6 3 15,-4 4 1-15,-3 10-2 16,-2 5 6-16,0 6 18 16,0 2 5-16,-1-3 17 15,1 0-2-15,0 21-2 16,6 31-2-16,0-30-5 16,2 0-6-16,0-3-13 15,-2-1-7-15,1-5-18 16,-2-2-50-16,2-1-120 15,-1-8-85-15,3 3 145 16</inkml:trace>
  <inkml:trace contextRef="#ctx0" brushRef="#br0" timeOffset="22903.9">9922 5520 942 0,'23'20'535'16,"-14"-6"10"-16,-3 1-238 15,-2-1-33-15,-1 2-42 16,2 5-88-16,-1 0-44 16,-4-1-61-16,3-5-9 0,-4-9-112 15,1-2-71-15,0-14-624 16,-1-3 515-16</inkml:trace>
  <inkml:trace contextRef="#ctx0" brushRef="#br0" timeOffset="23092.56">9911 5339 1345 0,'11'0'609'15,"-7"0"-301"-15,3 0-100 16,-4 3-46-16,5 1-62 16,-3 1-79-16,5 1-19 15</inkml:trace>
  <inkml:trace contextRef="#ctx0" brushRef="#br0" timeOffset="23931.48">10244 5353 1219 0,'-3'-6'544'0,"1"2"-246"15,-1 0-42-15,2 3-66 16,0-1-29-16,0 1-42 16,0 1-19-16,2 12-14 15,7 17-9-15,12 11-20 16,-10-20-10 0,1 1-14-16,24 22-5 0,1-11-8 0,0-4-3 15,-15-20-4-15,-7-7-3 16,-1-1-1-16,0-3 0 15,-6-9-4-15,11 0 0 16,-8-12-5-16,3-6-1 16,-4-4-3-16,-3-2 1 0,1 4-13 15,-5 7-24-15,0 11-101 16,-2 6-70-16,0 8 123 16</inkml:trace>
  <inkml:trace contextRef="#ctx0" brushRef="#br0" timeOffset="24132.87">10687 5541 1537 0,'4'28'627'0,"1"-10"-342"16,1 4-85-16,-2 0-13 15,-2 2-28-15,-1-5-62 16,-1-3-38-16,-1-5-53 0,-2-5-51 16,1-3-143-16,-2-4 139 15,3 0-18-15</inkml:trace>
  <inkml:trace contextRef="#ctx0" brushRef="#br0" timeOffset="24329.83">10679 5312 1514 0,'2'0'658'16,"3"0"-329"-16,3 2-131 15,-1-1 3-15,-1 2-70 16,1 0-35-16,-3 0-55 16,2 2-53-16,-2-1-126 15,-1-2-157-15</inkml:trace>
  <inkml:trace contextRef="#ctx1" brushRef="#br0">33861 18374 0,'0'0'0,"0"0"0,0 0 0,0 0 0,0 0 0,0 0 0,0 0 0</inkml:trace>
  <inkml:trace contextRef="#ctx0" brushRef="#br0" timeOffset="51631.97">14029 5243 496 0,'-1'-3'314'0,"0"1"10"16,0-1-62-16,0-2-35 15,0 1-28-15,0 0-37 16,-1 0-14-16,1 2-18 15,0 1-5-15,0 0-15 16,0 0-12-16,0 0-29 16,-7 1-13-16,-5 2-19 15,-1 26-6-15,-34 38-10 16,30-29-5-16,4-3-6 16,5-3-1-16,8-5-4 15,-5-4-1-15,-3-6-3 16,-4-5-2-16,3-5-53 15,7-2-43-15,-1-7-134 16,2 1-120-16,2 1 222 16</inkml:trace>
  <inkml:trace contextRef="#ctx0" brushRef="#br0" timeOffset="51888.97">13806 5202 1073 0,'3'-2'460'16,"0"-2"-221"-16,8 7-14 16,0 4-24-16,0 5-20 0,7 10-44 15,-1 4-20-15,4 6-26 16,1 3-8-16,-4 1-21 16,-2-3-10-16,0-7-19 15,2 1-6-15,3-5-10 16,-6-7-4-16,-3 1-3 15,-5-7-1-15,-5-3-3 16,-1 0 2-16,-2-4-55 16,1 2-40-16,0-5-114 15,0-1-87-15,0 1 182 16</inkml:trace>
  <inkml:trace contextRef="#ctx0" brushRef="#br0" timeOffset="52331.84">14402 5285 959 0,'-1'-2'474'16,"0"1"-180"-16,1 0-65 15,0 0-28-15,0-1-61 16,10 0-31-16,7-2-61 16,29-28-18-16,-30 28-16 15,4-2-4-15,-6 2-17 16,-2 3-63-16,-1 2-192 15,0 9 177-15</inkml:trace>
  <inkml:trace contextRef="#ctx0" brushRef="#br0" timeOffset="52569.06">14388 5380 1203 0,'0'9'520'16,"8"-7"-241"-16,-2 0-65 0,15 0-21 15,2-2-30-15,-4-4-53 16,2 0-28-16,-2-1-39 16,3 2-9-16,-1 1-14 15,-5 1-6-15,-6 0-7 16,-2 0-44-16,-7 1-133 16,0 0-64-16,5-1 123 15</inkml:trace>
  <inkml:trace contextRef="#ctx0" brushRef="#br0" timeOffset="53743.23">15198 4848 1104 0,'-60'-14'469'0,"48"15"-244"15,2 0-6-15,4 1-47 16,1-2-23-16,5 0-61 16,7 0-28-16,9 3-31 15,10-2-5-15,13 3-1 16,7-1-2-16,11-3-8 16,-1 1-3-16,-2-1-3 15,-11 0-1-15,-3 4 1 16,-8-3-1-16,-7 2 0 0,1-1-1 15,-15-1-16-15,-5 2-38 16,-11 2-156-16,-7-1-167 16,-9 2 226-16</inkml:trace>
  <inkml:trace contextRef="#ctx0" brushRef="#br0" timeOffset="54229.65">15109 4849 1130 0,'-4'1'463'0,"9"2"-259"16,1-1-8-16,10 4-30 15,2 5-11-15,6 3-43 16,4 3-23-16,2 4-25 16,1-3-9-16,2 5-18 15,1-2-5-15,-4 3-11 16,0 0-5-16,-9 4-5 15,-7 1-2-15,-5-1-2 16,-1 1 0-16,-6-4 1 16,-7-4 1-16,-9-1 3 15,-8-4-1-15,-11-4 1 16,3 5-1-16,-1-7-2 16,5-1-3-16,9-3 9 0,7-1 4 15,9-1 3-15,5-1 1 16,14 2-7-16,7 1-4 15,14 1-1-15,5-2 1 16,-2-3 0-16,-1 1 1 16,-4-1 6-16,-3 0 6 15,-6 1 2-15,-3-2 0 0,-10 2-8 16,-5 0-5-16,-7-3-21 16,-3 0-39-16,-9 1-99 15,-4-1-62-15,2 2 116 16</inkml:trace>
  <inkml:trace contextRef="#ctx0" brushRef="#br0" timeOffset="57886.36">15201 5747 586 0,'-1'-6'359'16,"-1"0"-11"-16,1 1-36 0,0 0-61 15,1 3-25-15,0 1-41 16,0 0-20-16,-1 0-39 16,0 1-16-16,0 0-34 15,-1 27-14-15,-2 35-21 16,4-29-9-16,2-4-16 15,0-7-5-15,2-8-5 16,-2-4-11-16,1-8-88 16,0 1-76-16,-3-9-207 15,1-9 222-15</inkml:trace>
  <inkml:trace contextRef="#ctx0" brushRef="#br0" timeOffset="58067.69">15128 5580 1332 0,'-1'-2'536'16,"2"1"-340"-16,3 0-15 15,-4 1-50-15,0 0-27 16,0 0-51-16,1 0-25 16,9 1-39-16,-1 2-79 15,5 3 63-15</inkml:trace>
  <inkml:trace contextRef="#ctx0" brushRef="#br0" timeOffset="58319.69">15468 5732 1289 0,'-5'0'521'0,"-1"-1"-327"16,5 0-62-16,0-1-7 15,0 1-29-15,-1 0-23 16,2 1-22-16,0 0-32 16,13 0-6-16,5 1-14 15,31 7-47-15,-31-8-185 16,-1 2 160-16</inkml:trace>
  <inkml:trace contextRef="#ctx0" brushRef="#br0" timeOffset="58515.21">15461 5845 1237 0,'-2'12'522'15,"1"-7"-298"-15,0-1-36 16,6 1-31-16,3-3-31 15,5 1-28-15,8-3-23 0,-5 0-34 16,3 0-10-16,2 0-7 16,-4 2-46-16,2 3-132 15,-4-3 111-15</inkml:trace>
  <inkml:trace contextRef="#ctx0" brushRef="#br0" timeOffset="58963.38">15702 5771 1207 0,'30'-28'517'15,"-25"28"-257"-15,7 1-138 0,5 1 16 16,8 1-38-16,2 2-16 15,3-1-35-15,-2 4-11 16,-12-1-7-16,-4 4-1 16,-9 7-4-16,-4 3 1 15,-5 6 2-15,-2 1 0 16,-7-1-5-16,0 0-5 16,0-6 1-16,-5 0 3 0,0-8 13 15,3-3 7-15,1-5 4 16,8-3-6-16,14 2-15 15,7-2-9-15,16-2-12 16,5 0 0-16,2-5-2 16,-1 0 1-16,-8 2 0 15,-5-3 0-15,-5 4 4 16,-2 0-21-16,-6-4-117 16,-1 2 335-16,0-6-194 15</inkml:trace>
  <inkml:trace contextRef="#ctx0" brushRef="#br0" timeOffset="59635.89">15292 4491 797 0,'7'1'409'0,"-5"-1"-97"15,3-1-71-15,5 5-29 0,-1 2-24 16,0 9-42-16,-2 4-26 16,-4 4-48-16,-1 0-14 15,0-7-15-15,1-4-9 16,-3-5-14-16,-1-5-4 16,-2 0-4-16,2-2-1 15,0-1-6-15,0 0-3 16,0 0-3-16,-2-4-4 15,-6-11-2-15,-4-31 2 0,23 29 0 16,3-2 2-16,3 4 3 16,5 1 0-16,-2 7 0 15,1 2 2-15,-1 9 7 16,-6 6 6-16,-1 8 21 16,1-1 12-16,-6 4 10 15,1 0-2-15,-7-4-18 16,1-1-11-16,-2-4-15 15,4 0-2-15,3-4-74 16,-6-3-53-16,2-4-144 16,-2 0 146-16</inkml:trace>
  <inkml:trace contextRef="#ctx0" brushRef="#br0" timeOffset="60906.86">16708 4929 807 0,'32'42'442'0,"-32"-38"-23"16,1-4-249-16,1-1 24 16,-2 0-24-16,0 0-18 15,0-3-48-15,-1-16-25 16,-7-28-23-16,-3 28-5 15,-6 0-18-15,-3 3-7 16,-4 1-10-16,-2 4-6 0,-1 7-3 16,-2 3-2-16,1 8-3 15,-1 5 1-15,10 9 1 16,2 4 0-16,13 7 4 16,0-2 1-16,7 2 4 15,7-4 2-15,4-8 1 16,3-4-1-16,4-5-4 15,0-5-3-15,2-2-3 16,1-7-1-16,0-7-2 16,-2-3 1-16,-2-3-1 15,-3 0 0-15,-4 4 1 16,-1 0 0-16,-4 5-1 16,-2 5 0-16,-2 4 0 15,-1 6 5-15,2 10 12 16,2 4 6-16,0 4 9 0,-1 0-1 15,3-4-11-15,-2-3-5 16,-1-4-9-16,0-2-1 16,1-2-86-16,1-1-63 15,-2-5-29-15,2 4 72 16</inkml:trace>
  <inkml:trace contextRef="#ctx0" brushRef="#br0" timeOffset="61062.04">16956 5033 1435 0,'5'11'587'0,"3"1"-350"15,1 2-17-15,-6 5-64 16,-1-3-34-16,-2-1-67 16,0 0-23-16,5-9-111 15,-5-3-91-15,10-10 108 16</inkml:trace>
  <inkml:trace contextRef="#ctx0" brushRef="#br0" timeOffset="61244.22">16931 4740 1439 0,'5'-1'573'15,"1"3"-384"-15,0 2-25 16,4 5-56-16,2 3-30 15,8 1-39-15,-2 1-15 16,4 2-107-16,2-2-74 16,-5 1 97-16</inkml:trace>
  <inkml:trace contextRef="#ctx0" brushRef="#br0" timeOffset="61764.97">16374 5436 1087 0,'-17'5'466'15,"0"-4"-226"-15,-2-1-33 16,7 0-5-16,2 0-21 15,8 0-54-15,7 1-36 16,15 2-50-16,9-1-15 16,15-2-8-16,10 0-2 0,14-3-5 15,6-4-3-15,21 3-2 16,-2-2 1-16,-1 6-2 16,-1 2-1-16,-13 2 2 15,-6 4-1-15,-8-2 2 16,-8 3 1-16,-15 2-1 15,-3-1 1-15,-17-3 1 16,-9 0-16-16,-12-3-101 16,-10 0-82-16,-17-2 110 15</inkml:trace>
  <inkml:trace contextRef="#ctx0" brushRef="#br0" timeOffset="67455.64">16869 5815 1124 0,'29'9'520'15,"-31"-9"-205"-15,-1 1-29 16,-1 3-45-16,3-4-45 16,-1 2-72-16,0 22-37 15,-51 38-44-15,23-25-11 16,2-6-15-16,3-3-6 0,7-8-7 16,5-4-1-16,8-6-28 15,-1-1-33-15,5-9-107 16,1-7-54-16,1-17 128 15</inkml:trace>
  <inkml:trace contextRef="#ctx0" brushRef="#br0" timeOffset="67721.71">16755 5639 1210 0,'12'4'534'0,"0"9"-248"16,4 6-29-16,2 13-39 15,-2-1-34-15,3 10-57 16,0-1-31-16,2 2-33 16,-1-3-9-16,-3-5-12 15,-4-6-9-15,-4-6-13 0,4-2-6 16,-5-4-6-16,1 0-1 16,-3-6-38-16,-4-3-43 15,2-4-107-15,-4 0-52 16,5-3 137-16</inkml:trace>
  <inkml:trace contextRef="#ctx0" brushRef="#br0" timeOffset="68051.63">17157 6068 1489 0,'0'-1'606'0,"0"0"-347"16,2 0-38-16,5 3-18 16,-3 8-38-16,2 13-66 0,26 31-33 15,-28-32-38-15,0-2-9 16,-1-7-43-16,-2-7-59 16,0-9-155-16,-1-6 99 15,-1-5 48-15</inkml:trace>
  <inkml:trace contextRef="#ctx0" brushRef="#br0" timeOffset="68217.67">17135 5873 1310 0,'1'-1'614'16,"5"1"-277"-16,2 1-111 16,1 3-24-16,0 2-92 15,-1-1-28-15,0 2-120 16,-2-1 116-16,4-6-72 15</inkml:trace>
  <inkml:trace contextRef="#ctx0" brushRef="#br0" timeOffset="68768.91">17643 5495 1236 0,'-5'11'668'0,"2"-8"-40"16,3 0-449-16,1-1 5 15,-1-3-50-15,0 0-22 16,0 1-53-16,0 0-23 16,0 0-20-16,0-1 9 15,0-1-130-15,1 2-74 0,1-1 110 16</inkml:trace>
  <inkml:trace contextRef="#ctx0" brushRef="#br0" timeOffset="69155.66">17915 5372 1010 0,'1'0'549'16,"-1"2"-218"-16,-4-4 6 15,4 0-141-15,0 2-29 16,0 0-21-16,2 7-38 16,3 17-18-16,10 33-44 0,-12-26-9 15,7-6-3-15,0-1-4 16,3-9-7-16,-1-4-2 16,-6-3-5-16,3-5-2 15,-6-3 0-15,2-2-1 16,3-10 0-16,-2-4-2 15,2-9-4-15,-1-4-2 16,5-1-4-16,-2 1 3 0,0 4-2 16,0 6 1-16,-8 7-12 15,1 8-42-15,-4 4-23 16,0 4 40-16</inkml:trace>
  <inkml:trace contextRef="#ctx0" brushRef="#br0" timeOffset="69367.22">18295 5564 1837 0,'14'14'726'0,"-5"0"-478"15,1 1-44-15,-4-1-47 16,-1 1-38-16,-3-2-53 15,-1-5-31-15,-1-2-17 0,-2-5-58 16,-4-7-133-16,1-3-28 16,-4-11 89-16</inkml:trace>
  <inkml:trace contextRef="#ctx0" brushRef="#br0" timeOffset="69547.75">18295 5300 1652 0,'12'-4'697'0,"-6"4"-369"16,4-1-109-16,-2 1-42 16,1 2-46-16,-4-1-57 15,-3 1-34-15,2 1-87 16,-4-3-62-16,-1 0 68 16</inkml:trace>
  <inkml:trace contextRef="#ctx0" brushRef="#br0" timeOffset="73896.89">21137 5234 780 0,'-13'-39'446'15,"10"29"-90"-15,3 2-96 16,-2 0-26-16,1 4-55 15,1 1-23-15,-2 5-45 16,2-2-15-16,0 0-21 16,0 0-6-16,0 6-10 0,-1 23-3 15,-3 47-7-15,1-25-4 16,3 5-14-16,0 5-8 16,3-10-11-16,1-4-2 15,0-12-3-15,-2-8 0 16,1-6 2-16,-1 0-1 15,-1-3 3-15,-1-4 2 16,0-4 1-16,1-4 2 16,1-3-1-16,1 0-2 15,3-1-2-15,4-1-2 0,10-1-2 16,3-1 1-16,8-3 4 16,4 0 4-16,5 1 8 15,-1 2 5-15,-11 0 0 16,-5 2-1-16,-10 2-7 15,-2 1-5-15,-4 3-6 16,-5-3-2-16,-4-1-1 16,2 0-22-16,0-3-89 15,0 0-64-15,0 0 340 16,0 0-181-16</inkml:trace>
  <inkml:trace contextRef="#ctx0" brushRef="#br0" timeOffset="74233.02">21835 5404 1136 0,'4'4'511'0,"-8"4"-225"15,-5 7-35-15,-7 12-41 16,-4 6-33-16,-3 6-51 16,2 1-23-16,0-1-40 15,3-4-16-15,4-4-22 16,2-5-9-16,7-7-42 15,1-4-45-15,1-7-134 16,0-3-121-16,1-6 199 16</inkml:trace>
  <inkml:trace contextRef="#ctx0" brushRef="#br0" timeOffset="74473.58">21603 5461 1202 0,'3'4'548'15,"5"-1"-243"-15,6 9-79 0,1 1 12 16,7 8-35-16,2 4-27 16,1 1-62-16,4 6-20 15,-6-3-31-15,0-1-9 16,-4-3-21-16,-2-3-9 16,-7-4-14-16,-5-4 0 0,1-2-35 15,-3-4-43-15,1-4-110 16,4-3-60-16,-11-3 140 15</inkml:trace>
  <inkml:trace contextRef="#ctx0" brushRef="#br0" timeOffset="74889.5">22251 5484 874 0,'-2'8'455'0,"-1"-8"-82"16,2 1-121-16,6 0-43 15,-5-1-23-15,0 0-52 16,23 1-16-16,35 1-45 15,-27-2-20-15,-3-5-24 16,-4 1-8-16,-4 1-10 16,0 2-20-16,-2 2-133 15,-4 3-99-15,-4-1 139 16</inkml:trace>
  <inkml:trace contextRef="#ctx0" brushRef="#br0" timeOffset="75067.75">22290 5650 838 0,'0'1'428'0,"6"0"-55"16,6 2-118-16,6-4-32 15,10-1-9-15,-4-3-56 0,3 1-29 16,-6 1-52-16,-4 2-21 16,0 2-26-16,-13 1-1 15,4 1-101-15,-8-2-81 16,7 5 98-16</inkml:trace>
  <inkml:trace contextRef="#ctx0" brushRef="#br0" timeOffset="76196.17">23125 5118 1116 0,'-7'0'490'0,"6"-2"-249"15,2 4-38-15,-1-2-55 16,0-2-24-16,25 1-41 0,43 0-19 16,-15-1-37-16,2-3-10 15,-3 5-9-15,-5 1-2 16,-10 1-2-16,-5 1 0 16,-6-2-20-16,-6-1-51 15,-10 2-127-15,-4 4-126 16,-12 7 189-16</inkml:trace>
  <inkml:trace contextRef="#ctx0" brushRef="#br0" timeOffset="76642.21">23137 5123 833 0,'-10'0'477'15,"5"-1"-83"-15,8 1-185 16,2 3-18-16,8 4-53 15,5 0-9-15,8 5-38 16,3 5-20-16,3 1-25 16,2 8-9-16,-3-3-11 15,-8 2-6-15,-3 2-10 16,-7-2-3-16,-11 3-2 16,3 0-1-16,-15 1-11 15,-3-2-4-15,-7-2-8 16,-7-4-1-16,1-7 10 15,0 1 5-15,4-6 6 16,4 0 2-16,7-2 5 0,4-6 0 16,12 4 5-16,6-1 3 15,15 2 3-15,9 2 2 16,8-4 2-16,4 3-1 16,-7-6 2-16,-5 1 2 15,-7 0 1-15,-4 3-2 16,-2 0-5-16,-1 1-5 0,-9 0-15 15,-4 1-47-15,-8 0-117 16,-4 1 51-16,2 8 37 16</inkml:trace>
  <inkml:trace contextRef="#ctx0" brushRef="#br0" timeOffset="76911.92">23176 5841 1421 0,'1'9'569'16,"2"3"-328"-16,0 3-80 15,0 7-12-15,2 5-21 16,1-2-50-16,4 4-26 16,-4-7-34-16,2-3-7 15,-5-12-33-15,-2-7-59 16,0-2-143-16,-4-11-168 16,-2-12 238-16</inkml:trace>
  <inkml:trace contextRef="#ctx0" brushRef="#br0" timeOffset="77068.92">23069 5704 1186 0,'0'-7'515'0,"10"6"-266"16,5 4-77-16,1 1-55 16,3 5-37-16,1 2-35 15,1-6-13-15,6 4-184 16,1 0 116-16</inkml:trace>
  <inkml:trace contextRef="#ctx0" brushRef="#br0" timeOffset="77315.84">23393 5847 1324 0,'2'0'575'0,"3"2"-299"16,0-1-106-16,-5-1-12 16,0 0-56-16,11 0-28 0,5 1-47 15,25 8-11-15,-29-6-59 16,-8 0-64-16,-1 3-172 16,2-2-143-16,-1 1 256 15</inkml:trace>
  <inkml:trace contextRef="#ctx0" brushRef="#br0" timeOffset="77478">23411 5997 673 0,'5'3'392'15,"-2"-3"-70"-15,7 0-78 16,3 0-8-16,0 1-54 16,7-4-34-16,0 2-65 15,-4-3-28-15,2 2-35 16,-8 4-65-16,4 2 33 15</inkml:trace>
  <inkml:trace contextRef="#ctx0" brushRef="#br0" timeOffset="77787.53">23611 5897 1141 0,'7'0'555'0,"5"1"-223"15,8 0-109-15,1 7-22 16,2 2-62-16,0 0-24 0,-3 3-59 16,-4 0-22-16,-8 4-22 15,-3 4-2-15,-8 1-1 16,-6 0 0-16,-6-6 1 16,-4-3 1-16,-1-4 9 15,3 0 7-15,3 0 8 16,6-3 0-16,8-3-12 15,3-1-6-15,10-2-11 16,3 0-2-16,7-3-2 16,3-1 0-16,-1 0 0 15,0 1-25-15,-8-1-94 16,-5-3-60-16,-7 3-374 16,-8-2 359-16</inkml:trace>
  <inkml:trace contextRef="#ctx0" brushRef="#br0" timeOffset="78329.75">23172 4687 1168 0,'8'-9'498'0,"8"15"-243"15,-1 6-58-15,-1 7-23 16,-1 8-25-16,-5 1-55 16,-1 2-27-16,-5-3-40 15,-2-6-10-15,0-8-6 16,1-5-3-16,-1-7-5 15,-1-1-6-15,-2-6-19 16,-2-5-7-16,1-7-11 16,-1-4-1-16,4-3 13 15,1-2 6-15,5 1 15 16,2 6 6-16,6 8 8 16,4 4 5-16,8 8 13 15,-1-1 7-15,-1 3 14 0,-1 3 5 16,-8 6 10-16,2 3 2 15,-8 1-3-15,0 1-7 16,-8 1-17-16,3 2-8 16,-3-1-15-16,0-2-5 15,1 1-26-15,-2-3-28 16,0 2-52-16,3 1-23 0,-3-1-59 16,1-1 44-16,7-9 82 15</inkml:trace>
  <inkml:trace contextRef="#ctx0" brushRef="#br0" timeOffset="85591.65">24727 5194 531 0,'57'12'477'0,"-47"-15"-131"16,-3-3-181-16,-7 1 141 15,-1-2-100-15,-5-4-44 16,-3 3-23-16,-5-5-38 16,-2 1-16-16,-4-2-26 15,0 3-10-15,-3 4-9 0,2-1-4 16,1 7-11-16,1 0-5 15,4 7-6-15,3 5-3 16,4 6 0-16,3 1-2 16,5 5-3-16,3 2-1 15,5 0-1-15,1 0 1 16,5-4-2-16,1-4 0 16,1-5-1-16,3-3-1 15,0-9-1-15,1-3 0 0,1-8 0 16,-2-2 0-16,-3-2 1 15,1 0 0-15,-3 2 1 16,-1 1 2-16,-4 8 6 16,-2 2 4-16,-3 9 6 15,-2 4 2-15,5 4 3 16,-4 3 0-16,-2 2 0 16,-1 0-1-16,2-1-29 15,0-2-33-15,3-5-73 16,1-3 91-16,-4-8-70 15,0-2-52-15</inkml:trace>
  <inkml:trace contextRef="#ctx0" brushRef="#br0" timeOffset="85754.75">24984 5253 1137 0,'3'5'620'15,"-2"3"-294"-15,1 6-183 16,4 4 78-16,-2 0-59 15,0-1-41-15,0-1-48 16,0-7-87-16,-2-3-240 16,6-6 214-16,-1-5-130 15,0-7-107-15</inkml:trace>
  <inkml:trace contextRef="#ctx0" brushRef="#br0" timeOffset="85923.93">24985 4970 1229 0,'-1'5'621'16,"1"3"-336"-16,8-5-184 15,0 0 58-15,3 3-79 16,0 0-55-16,0 3-2 16,1 4-27-16,-1 5-42 15</inkml:trace>
  <inkml:trace contextRef="#ctx0" brushRef="#br0" timeOffset="86358.43">24458 5551 1365 0,'-27'12'619'0,"6"0"-376"16,8-3-155-16,14-1 42 15,7 0-39-15,15 1-19 16,7-1-14-16,16-2-21 15,12 2-9-15,12-4-11 16,7 0-4-16,8-1-1 16,1-2-1-16,-3-1-1 15,-3 0-1-15,-8 1-1 16,-7 0 0-16,-15 0-1 16,-6 2 1-16,-18-1-29 15,-6 2-28-15,-17 2-71 16,-5 0-50-16,-14 4 124 15,-5 1-99-15,-7 4-67 0</inkml:trace>
  <inkml:trace contextRef="#ctx0" brushRef="#br0" timeOffset="86621.82">24953 5996 1264 0,'-7'1'629'0,"1"1"-337"16,4 1-173-16,-4 4 48 16,1-2-17-1,0 2-45-15,-7 9-20 0,0 3-38 16,1 2-13-16,-4-2-34 15,2 1-27-15,-1-4-67 16,3-2-41-16,-1-12 100 16,0-2-79-16,-3-13-54 15</inkml:trace>
  <inkml:trace contextRef="#ctx0" brushRef="#br0" timeOffset="86841.24">24850 5804 1075 0,'24'5'626'0,"-3"11"-291"0,0 4-193 16,-9 7 105-16,2 4-78 15,0 4-48-15,1 2-23 16,-1 2-33-16,-3-2-15 16,1-2-21-16,-3-2-19 0,-1-5-55 15,0-4-36-15,1-7 65 16,1-2-49-16,-2-8-38 15</inkml:trace>
  <inkml:trace contextRef="#ctx0" brushRef="#br0" timeOffset="87015.28">25105 6181 1550 0,'53'-19'735'0,"-52"33"-435"15,1 4-196-15,-2-1 47 16,0 2-42-16,-1-4-124 16,0-5-52-16,0-10 56 15,1-2-72-15,-1-9-60 16</inkml:trace>
  <inkml:trace contextRef="#ctx0" brushRef="#br0" timeOffset="87160.61">25141 5935 1217 0,'4'0'678'0,"-2"1"-334"16,1 4-218-16,-3-5 88 0,0 0-104 15,0 0-48-15,0 0-28 16,2 0-20-16,6-1-39 16</inkml:trace>
  <inkml:trace contextRef="#ctx0" brushRef="#br0" timeOffset="87767.82">25606 5738 1231 0,'0'-1'742'16,"4"-5"-352"-16,-2 1-236 0,-2 4 164 15,0 0-165-15,1 0-66 16,3-2-11-16,-1 1-75 16,-1 0-22-16,0 1 18 15,0 0-34-15,-1 1-31 16</inkml:trace>
  <inkml:trace contextRef="#ctx0" brushRef="#br0" timeOffset="88316.06">26157 5632 1065 0,'-38'-36'565'0,"36"36"-278"16,-1 3-160-16,-4 7 57 16,-2 5-24-16,-3 6-39 0,-2 3-23 15,-1 3-34-15,-2 0-15 16,5-3-50-16,1-3-34 16,1-7-101-16,5-7 113 15,8-8-83-15,4-6-63 16</inkml:trace>
  <inkml:trace contextRef="#ctx0" brushRef="#br0" timeOffset="88518.51">26067 5431 1300 0,'5'15'629'0,"3"9"-349"15,4 1-169-15,2 7 46 16,2 2-18-16,0 3-38 15,-2-1-18-15,-1-1-32 16,-2-2-23-16,-2-4-60 16,0-3-34-16,-2-6 55 15,-4-5-44-15,0-6-37 16</inkml:trace>
  <inkml:trace contextRef="#ctx0" brushRef="#br0" timeOffset="88756.02">26356 5770 1164 0,'14'12'669'15,"-7"2"-320"-15,-4 1-210 16,-1 1 98-16,2-1-79 16,-4-3-87-16,0-3-57 15,0-6-142-15,0-3 112 16,0-11-104-16,0-1-75 0</inkml:trace>
  <inkml:trace contextRef="#ctx0" brushRef="#br0" timeOffset="88883.8">26350 5555 1338 0,'11'3'685'0,"-1"2"-362"0,-4 0-206 16,2 0 63-16,-1-3-81 15,1 3-42-15,10-3-22 16,3-2-24-16,2-4-40 16</inkml:trace>
  <inkml:trace contextRef="#ctx0" brushRef="#br0" timeOffset="89416.56">26779 5603 1075 0,'-20'-63'639'0,"28"74"-286"16,2 2-200-16,-3 6 121 16,1 1-97-16,6 5-42 15,0 4-13-15,0 0-30 16,1-1-21-16,-1-5-23 16,-2-2-8-16,-1-9-12 15,2-4-4-15,-2-10-10 16,-2-6-3-16,2-7-6 15,0-4-1-15,-1-5-4 16,1-1-15-16,2-2-35 16,-4 3-26-16,1 6-65 15,0 0 105-15,1 13-87 16,0 5-53-16</inkml:trace>
  <inkml:trace contextRef="#ctx0" brushRef="#br0" timeOffset="89600.79">27104 5695 1460 0,'92'96'714'0,"-88"-83"-404"16,-3 2-196-16,0 2 53 15,-1-2-40-15,0-3-95 16,-3-1-17-16,0-10-7 15,0-4-37-15,1-8-37 16</inkml:trace>
  <inkml:trace contextRef="#ctx0" brushRef="#br0" timeOffset="89769.07">27203 5437 1094 0,'9'11'693'0,"-2"2"-322"16,0 2-233-16,-3-9 146 0,1 2-187 16,0-3-171-16,-1 0 95 15,-6-4-92-15,0 1-84 16</inkml:trace>
  <inkml:trace contextRef="#ctx0" brushRef="#br0" timeOffset="93652.86">25971 5977 801 0,'-16'10'446'0,"3"-1"-210"15,11-13-136-15,7-6 57 16,18-18-59-16,8-11-11 15,20-17-32-15,7-7-15 0,14-15-36 16,5-7-16-16,4-3-45 16,-2 1-35-16,-10 10 67 15,-6 7-49-15,-19 19-32 16</inkml:trace>
  <inkml:trace contextRef="#ctx0" brushRef="#br0" timeOffset="94138.81">24735 6361 1121 0,'-50'5'466'0,"67"-21"-309"16,8-9-108-16,18-18 18 15,11-9-21-15,24-16-49 16,12-8-34-16,17-6 37 16,6-1-27-16,-3 3-35 15</inkml:trace>
  <inkml:trace contextRef="#ctx0" brushRef="#br0" timeOffset="94929.24">28031 5438 1001 0,'-46'36'529'16,"29"-29"-268"-16,11-5-152 0,3 0 62 16,8-1-56-16,4 1-15 15,5-2-28-15,6 0-32 16,3-4-94-16,-1 1-69 16,1-5 100-16,0 2-77 15,-8-1-64-15</inkml:trace>
  <inkml:trace contextRef="#ctx0" brushRef="#br0" timeOffset="95109.01">28029 5610 930 0,'-3'1'499'16,"5"-1"-244"-16,11 0-152 15,2 0 57-15,5-1-57 16,-1 0-7-16,2 0-74 15,-1 0 9-15,-1 1-29 16,-1 0-23-16</inkml:trace>
  <inkml:trace contextRef="#ctx0" brushRef="#br0" timeOffset="95788.41">28802 5347 926 0,'-3'-4'526'0,"1"-1"-243"15,0 0-159-15,1 2 79 16,1-1-44-16,0 1-48 15,9 0-20-15,14 1-29 16,30-28-16-16,-20 27-21 16,0 0-10-16,1 1-57 15,-4-1-33-15,-4 1-84 16,-4 2 124-16,-8 1-98 16,-5 4-67-16</inkml:trace>
  <inkml:trace contextRef="#ctx0" brushRef="#br0" timeOffset="96169.01">28745 5298 721 0,'-3'0'472'0,"6"3"-184"16,5 5-159-16,7 2 88 16,3 3-70-16,4 2-24 15,3 3-20-15,1-1-16 16,2 1-25-16,0 1-9 15,0-2-11-15,-3 1-3 0,-2-1-10 16,-5 0-3-16,-11 0-5 16,-1 1-3-16,-11-1-6 15,-5 1-1-15,-6-2-2 16,-1 1-1-16,-3-1 0 16,0-2-1-16,6 0-2 15,2 0 0-15,7-1 0 16,3-3 2-16,8-1 2 15,2 1 2-15,10-2 2 16,3-3-1-16,6 1 0 16,2-2 1-16,0 0-3 15,1-1-7-15,-5-1-54 16,-2 0 221-16,-9 4-155 16,-2 1 43-16,-7 0 42 15</inkml:trace>
  <inkml:trace contextRef="#ctx0" brushRef="#br0" timeOffset="96451.25">28753 6046 1218 0,'10'8'610'16,"0"2"-329"-16,-4 3-176 15,1 0 61-15,1 4-66 16,-1 1-12-16,-2-2-34 16,0-2-16-16,-3-11-76 31,-2-2-59-31,1 1 79 0,-1-2-53 0,-1 0-45 15</inkml:trace>
  <inkml:trace contextRef="#ctx0" brushRef="#br0" timeOffset="96646.91">28765 5891 1068 0,'16'5'541'0,"4"2"-306"16,-4-5-169-16,1-1 43 15,1-2-64-15,3-4-6 16,4 2-36-16</inkml:trace>
  <inkml:trace contextRef="#ctx0" brushRef="#br0" timeOffset="96803.87">29010 5931 1226 0,'46'62'537'0,"-39"-59"-351"15,4-3-157-15,2 0-134 16,2 0 126-16,-3-4-99 16,-2 0-91-16</inkml:trace>
  <inkml:trace contextRef="#ctx0" brushRef="#br0" timeOffset="97003.24">29109 6026 1103 0,'-23'68'561'16,"33"-72"-316"-16,1 2-160 15,6-1 34-15,-2 2-60 16,0-2-216-16,1 2 154 15,-4 1-124-15,-3 0-97 16</inkml:trace>
  <inkml:trace contextRef="#ctx0" brushRef="#br0" timeOffset="97302.22">29222 6043 1132 0,'42'-30'566'0,"-27"32"-308"16,0 3-155-16,2 2 52 16,0-1-19-16,1 4-43 15,-3 1-14-15,-3 0-31 16,-2 2-10-16,-7 1-11 16,-3 2-6-16,-5-1-8 15,-2 2-2-15,-4 0 3 0,-1-2 2 16,1-1 3-16,1-2-1 15,3-2 0-15,4-2 1 16,5-4 0-16,3-4-1 16,6-1-5-16,2-3-3 15,3-2-15-15,0 0-17 16,0-3-53-16,-2 1-28 16,0 2 76-16,-1 0-61 15,-4 0-42-15</inkml:trace>
  <inkml:trace contextRef="#ctx0" brushRef="#br0" timeOffset="97917.95">28995 4980 589 0,'-30'-58'380'0,"28"62"-127"15,2 0-118-15,1 2 67 0,1-1-23 16,0 3-23-16,-1-2-12 15,0 3-35-15,1-1-21 16,2-2-31-16,-3 0-13 16,0-3-14-16,1 1-7 15,-2-4-9-15,0 0-4 16,0 0-1-16,0 0-1 0,0 0 5 16,0 0 2-16,0 0 4 15,-1 0 1-15,0 0 0 16,0 4-1-16,0 0-1 15,0-2 1-15,0-2-7 16,1 0-1-16,0 0-5 16,0 0-1-16,0-1-3 15,12-6 1-15,3-3-1 16,30-34 0-16,-24 31 0 16,-3 0 0-16,2 7 3 15,-1 3 2-15,-2 5 8 16,-1 4 5-16,-2 5 6 15,-5 2 2-15,-2 2 2 16,-2 0 0-16,-3 2-2 16,-2-4-2-16,-2-1-33 15,0-3-30-15,0-5-83 16,1-1 99-16,0-6-73 0,1 2-53 16</inkml:trace>
  <inkml:trace contextRef="#ctx0" brushRef="#br0" timeOffset="98783.06">29727 5609 1109 0,'7'0'546'0,"0"-5"-297"15,-3-2-150-15,-1-2 55 16,-3-4-46-16,-1 0-14 16,-5-3-9-16,-3-2-19 15,-2 1-16-15,-4 2-14 16,-1 1-1-16,-5 8 1 16,0 4-1-16,-1 8-11 15,2 4-4-15,3 7-3 16,3 3-1-16,4 3-1 15,1 0-1-15,7-4-4 16,3-1 0-16,7-4-3 0,1-5 0 16,8-4-3-16,-1-4 0 15,3-5 0-15,2 1-1 16,-2-5 0-16,0 1 0 16,-3-1 0-16,0 3 0 15,-5 2 5-15,0 2 3 0,-5 4 8 16,0 2 3-16,-1 6 5 15,0 0 2-15,-1 3 0 16,0 3 1-16,0 0-3 16,-2 1-18-16,0-1-71 15,-2 0-37-15,0-12 78 32,0-2-61-32,1 1-49 0</inkml:trace>
  <inkml:trace contextRef="#ctx0" brushRef="#br0" timeOffset="98974.14">29934 5724 1388 0,'-1'6'667'0,"0"1"-378"16,3 4-180-16,-2 1 39 0,1 0-17 15,1-2-47-15,0 0-30 16,-2-3-95-16,0-3-56 15,2-5 74-15,3-2-62 16,-5 1-47-16</inkml:trace>
  <inkml:trace contextRef="#ctx0" brushRef="#br0" timeOffset="99144.91">29947 5473 1397 0,'-6'6'634'0,"2"1"-394"15,4-3-158-15,8 1 6 16,-1-1-28-16,9-4-5 16,1 0-29-16</inkml:trace>
  <inkml:trace contextRef="#ctx0" brushRef="#br0" timeOffset="102798.84">30408 5535 789 0,'-38'-24'466'0,"28"17"-203"16,7 3-142-16,2 1 79 16,0 3-29-16,1 0-27 15,0 0-13-15,2 14-21 0,4 7-14 16,13 32-20-16,-13-27-7 16,2 2-17-16,2-3-9 15,3-5-20-15,-1-5-5 16,4-9-8-16,1-3-1 15,1-11-3-15,2-4 1 16,1-8-1-16,0-3 0 16,-2-4 0-16,-1 0-6 15,-3-2-29-15,-3 4-22 16,-3 4-94-16,-4 4 116 0,-1 4-82 16,-3 6-60-16</inkml:trace>
  <inkml:trace contextRef="#ctx0" brushRef="#br0" timeOffset="102993.76">30764 5699 1285 0,'8'15'635'0,"-2"2"-368"16,-3 1-177-16,-2 1 48 15,0-3-35-15,-1-3-96 16,0-3-58-16,-1-5 41 16,1-4-49-16,-2-5-40 0</inkml:trace>
  <inkml:trace contextRef="#ctx0" brushRef="#br0" timeOffset="103150.02">30782 5503 1301 0,'10'-4'604'16,"-1"8"-354"-16,-4 2-158 0,3-2 37 16,-4-2-58-16,3 2-26 15,-3-1 7-15,6-2-36 16</inkml:trace>
  <inkml:trace contextRef="#ctx0" brushRef="#br0" timeOffset="103641.15">31264 5582 934 0,'0'-4'536'0,"0"2"-241"15,2 1-160-15,-2 1 81 16,0-1-34-16,0 1-31 16,0-1-16-16,6 0-31 15,8 0-19-15,8-2-22 16,30-4-9-16,-20 4-17 15,1-3-17-15,3 2-64 16,-1-1-53-16,-4 4 77 16,-3 1-54-16,-8 4-43 15</inkml:trace>
  <inkml:trace contextRef="#ctx0" brushRef="#br0" timeOffset="103816.05">31385 5720 1208 0,'-3'1'597'16,"10"-1"-333"-16,4-1-164 15,2 1 57-15,1-1-48 0,5 0-42 16,1-1-31-16,-2 1-77 16,-3-1-71-16,1 3 87 15,-2 3-68-15,-1 0-52 16</inkml:trace>
  <inkml:trace contextRef="#ctx0" brushRef="#br0" timeOffset="105712.7">31899 5241 945 0,'-2'-10'520'15,"-1"5"-241"-15,2 11-150 16,-1 7 70-16,2 12-46 15,-1 4-11-15,-3 8-26 16,2 5-10-16,1 3-29 16,1 0-10-16,0-2-18 15,0-3-7-15,1-7-14 0,1-3-5 16,1-9-9-16,-1-3-3 16,-2-7-5-16,-2-5-3 15,2-6-4-15,2-3-4 16,-2 2-3-16,0-1 0 15,4-22-1-15,8-29 0 16,-2 28 4-16,2 0 1 0,-1 2 2 16,1 4 2-16,2 7 2 15,3 6 0-15,1 6 0 16,1 6 0-16,0 5 0 16,1 1 3-16,-1 4 6 15,-4 0 4-15,-5 1 10 16,-5 0 4-16,-8 2 12 15,-8-4 4-15,-9 1 5 16,-4 0-1-16,-2-2-5 16,-3-1-4-16,2-3-12 15,3-3-24-15,4-2-57 16,5-4-36-16,12-4-109 16,3-1 151-16,14-2-123 15,7 1-77-15</inkml:trace>
  <inkml:trace contextRef="#ctx0" brushRef="#br0" timeOffset="105866.3">32361 5781 1556 0,'14'4'733'0,"-4"0"-431"16,-8-1-213-16,0-1 42 0,-8-2-120 15,5-1-24-15,0 0 19 16,-6 0-48-16,-10-1-59 16</inkml:trace>
  <inkml:trace contextRef="#ctx0" brushRef="#br0" timeOffset="120930.1">7187 7590 690 0,'-34'0'494'0,"29"-6"-182"16,3 5-163-16,5 1 124 15,2 6-123-15,3 4-5 0,2 4-20 16,1 4-11-16,0 4-26 16,2 1-13-16,-1 0-23 15,0 0-6-15,0-4-14 16,-1-4-7-16,-1-4-14 15,-1-4-2-15,1-9-6 16,0-5-1-16,-1-6-2 16,-1-4 0-16,-1 1 0 15,2-2-1-15,0 2 1 16,1 3 1-16,-2 6 1 16,1 6 1-16,3 10 1 15,4 4 2-15,-2 5 4 16,1 1 3-16,2 1 6 15,-2 0 1-15,2-5 2 16,2-3 0-16,-4-7-1 16,1-4-1-16,-2-8-6 0,0-5-2 15,-1-6-11-15,-1 0-15 16,-1-3-61-16,-1 1-25 16,0 1 75-16,-1 1-59 15,2 3-42-15</inkml:trace>
  <inkml:trace contextRef="#ctx0" brushRef="#br0" timeOffset="121622.63">7691 7391 1139 0,'2'21'616'0,"1"9"-296"15,0 2-179-15,2 4 72 16,1 3-48-16,1 3-38 15,-1-1-22-15,1-2-41 16,1-4-20-16,-2-7-25 16,0-4-6-16,-1-8-10 15,-3-6-2-15,0-9-9 16,-2-5-6-16,-2-5-2 16,1-6-2-16,1-2 0 15,1-2 1-15,5 2 2 16,2 1 2-16,4 4 9 15,2 4 4-15,2 5 4 0,3 4 3 16,1 7 4 0,1 1 1-16,-1 2 2 0,-1 1 0 15,1-2-2-15,-2-2 0 16,2-4-3-16,0-3-1 16,-5-7-4-16,1-1-3 15,0-8-3-15,-3 0-4 16,-6-6 0-16,0 2-1 15,-7-1 2-15,1 1 2 0,-5 5 2 16,-4 3 1-16,0 6 6 16,-3 4 2-16,4 7 4 15,0 5 0-15,3 5 3 16,-1 2 0-16,4 2 0 16,1-2 0-16,0-1-2 15,8-3 1-15,0-6-3 16,0-4-2-16,2-4-2 15,3-3 0-15,2-4-3 16,-1 1 0-16,0-2-1 16,-2 2-1-16,-1 4 2 15,-1 2-1-15,-1 4 1 16,-3 1 0-16,-1 3-23 16,-1-1-32-16,2-2-41 15,-1-3 72-15,3-8-58 16,-2-3-41-16</inkml:trace>
  <inkml:trace contextRef="#ctx0" brushRef="#br0" timeOffset="121761">8313 7385 1311 0,'13'35'690'15,"1"11"-362"-15,-3 4-202 16,-1 0 72-16,3 1-50 0,2-4-48 15,1-1-25-15,-2-12-69 16,1-8-45-16,-2-14-117 16,-1-6 128-16,-2-13-89 15,-5-6-70-15</inkml:trace>
  <inkml:trace contextRef="#ctx0" brushRef="#br0" timeOffset="121940.92">8248 7538 1142 0,'-4'-10'667'16,"2"2"-312"-16,7 7-220 16,4 1 104-16,9 0-106 15,3-3-25-15,5 3-80 0,4 0 167 16</inkml:trace>
  <inkml:trace contextRef="#ctx0" brushRef="#br0" timeOffset="122251.02">9238 7576 1232 0,'-9'-39'664'0,"10"35"-325"16,3 10-201-16,2 3 82 15,1 8-80-15,0 0-11 16,1 2-42-16,0 0-22 15,-2 0-58-15,0-3-41 16,-3-8-107-16,0-2 117 16,-3-9-86-16,-2-3-67 0</inkml:trace>
  <inkml:trace contextRef="#ctx0" brushRef="#br0" timeOffset="122716.82">9425 7415 999 0,'24'3'599'0,"-8"0"-247"15,-3-1-179-15,-9-2 102 16,-1 3-51-16,-4-3-44 15,0 0-26-15,0 0-40 16,0 0-21-16,-2 0-35 0,-11 0-16 16,2 0-21-16,-27 3-7 15,31 0-8-15,4 1-3 16,4 5-3-16,6 0 0 16,2 1-2-16,5-1 0 15,4 0 1-15,2 2 1 16,1-1 1-16,2 1 1 15,-3 0 3-15,-3-1 2 0,-2 0 12 16,-4 3 5-16,-8-1 6 16,-2 0 2-16,-6-2 1 15,-1 0 1-15,-7-1 0 16,2-2-3-16,-1-1-12 16,0-1-4-16,3-3-48 15,3 1-32-15,3-1 38 16,-1-2 11-16,13-1-37 15,1-3-17-15</inkml:trace>
  <inkml:trace contextRef="#ctx0" brushRef="#br0" timeOffset="122987.79">9145 7159 1303 0,'-5'0'657'15,"3"2"-359"-15,2 0-186 0,0-2 89 16,0 0-82-16,0 0-97 15,8 3 50-15,5 3-44 16,26 8-10-16,-27-16-22 16</inkml:trace>
  <inkml:trace contextRef="#ctx0" brushRef="#br0" timeOffset="123399.54">10179 7316 1433 0,'3'20'672'0,"-3"9"-390"16,3 2-176-16,-1 7 36 15,2 3-16-15,1 0-35 16,1-1-18-16,4-6-47 16,1-5-32-16,5-11-78 0,1-8-39 15,-2-12 92-15,-4-6-74 16,-4-6-53-16</inkml:trace>
  <inkml:trace contextRef="#ctx0" brushRef="#br0" timeOffset="123549.98">10148 7454 814 0,'-14'-5'594'16,"6"3"-248"-16,3 2-214 15,11 2 154-15,5 0-145 0,6-1-68 16,5 0-60-16,6-1-7 16,0-4-14-16,0-4-22 15</inkml:trace>
  <inkml:trace contextRef="#ctx0" brushRef="#br0" timeOffset="123961.43">10443 7280 1140 0,'5'23'659'16,"-2"5"-305"-16,-1 4-209 15,2 3 94-15,0 5-82 16,2 0-23-16,1 0-45 15,-3-4-20-15,-2-8-31 16,1-4-10-16,1-8-15 16,-2-7-6-16,2-9-13 0,-4-4-4 15,0-8-5-15,1-3 0 16,1-3 0-16,1 0 1 16,-1 0 4-16,3 3 6 15,-1 4 13-15,0 4 4 16,4 8 12-16,3 6 7 0,1 8 9 15,1 3 1-15,7 2 1 16,-1 2-1-16,5 0-7 16,3-1-3-16,3-8-32 15,-2-2-29-15,2-5-64 16,-1-6-46-16,-1-4-157 16,-1-1 222-16,-11-3-174 15,-3-1-98-15</inkml:trace>
  <inkml:trace contextRef="#ctx0" brushRef="#br0" timeOffset="124224.11">10849 7634 1199 0,'0'-2'629'0,"0"1"-319"16,0 0-177 0,0 0 61-16,0 0-23 0,3-2-57 0,2-7-21 15,4-2-32 1,27-30-15-16,-31 25-23 0,0-1-6 15,-6-1-7-15,-8 3-2 16,-4 4 3-16,0 3 2 16,-3 8 6-16,-1 2 2 15,3 8 2-15,3 4 0 16,6 9 3-16,5 0 3 16,6 4-2-16,4 1-3 0,5-3-6 15,5-1-3-15,3-6-24 16,3-2-27-16,8-9 32 15,4-4-22-15,3-5-22 16</inkml:trace>
  <inkml:trace contextRef="#ctx0" brushRef="#br0" timeOffset="125192.02">11772 7500 1168 0,'13'-4'646'0,"0"5"-307"15,0 15-193-15,0 4 84 16,-1 6-75-16,0 1-17 0,-4 4-45 16,-3-2-14-16,0-5-33 15,-2-3-16-15,-1-8-17 16,-1-7-5-16,1-7-9 15,4-5-5-15,1-10-2 16,0-1-2-16,4-5 0 16,-2 0 2-16,3 1 3 15,1 4 2-15,0 6 4 16,-3 3 4-16,0 11 7 16,-1 6 5-16,-3 10 6 15,1 0 3-15,-3 4 3 16,2 0-1-16,-3-3-2 15,0-4-2-15,0-6-7 16,2-6-15-16,-2-7-23 16,2-5-10-16,1-7-9 0,1 0-2 15,0-4 0-15,2 2 2 16,4 3 2-16,1 3 13 16,3 6 23-16,-2 6 8 15,5 8 11-15,-3 4 3 16,6 6 2-16,-1 2 0 15,4 0-3-15,2-2-2 16,4-4-11-16,0-6-19 0,1-9-43 16,0-2-24-16,-2-9-37 15,-1-4-10-15,-3-4-8 16,-17 6 2 0,-5 7 10-16,1-1 26 0,9-18 61 15,-6 2 34-15,-6 3 65 16,-1 4 23-16,-4 5 24 15,-4 4 5-15,-3 7 11 16,2 8-5-16,-2 6-14 16,-1 3-10-16,4 2-26 15,3 2-12-15,0 0-13 16,6-3-7-16,2-2-13 16,3-4-8-16,5-9-9 15,2-1-3-15,4-6-6 16,-3-4-1-16,3-3-1 15,-5 1 0-15,-1 2 0 0,-2 0 1 16,-1 7 1-16,-1 2 1 16,-5 10 2-16,-1 3 0 15,1 4-6-15,0-2-23 16,2 2-59-16,0-3-30 16,2-6 85-16,2-7-66 15,-2-8-49-15</inkml:trace>
  <inkml:trace contextRef="#ctx0" brushRef="#br0" timeOffset="125402.69">12785 7593 1290 0,'12'22'734'16,"1"6"-353"-16,-3 14-234 15,2 5 102-15,4 8-99 16,-3 2-23-16,3-1-56 15,0-3-19-15,-3-9-31 16,0-6-32-16,-2-10-58 16,-4-7-37-16,-4-18-122 15,-4-5-76-15,-10-16 211 16,-5-6-174-16,-6-15-95 16</inkml:trace>
  <inkml:trace contextRef="#ctx0" brushRef="#br0" timeOffset="125607.78">12789 7684 1094 0,'17'-15'645'16,"5"5"-289"-16,1 3-201 16,1 5 95-16,-1 2-47 15,-3 5-55-15,-3 4-27 0,-5 5-38 16,-3 4-18-16,-8 0-22 16,0 0-7-16,-6 1-16 15,-6-4-19-15,-3-2-49 16,-5-4-28-16,-1-6-28 15,3-3 73-15,1-7-77 16,1-3-40-16</inkml:trace>
  <inkml:trace contextRef="#ctx0" brushRef="#br0" timeOffset="126096.92">14129 7521 1009 0,'-38'-54'562'0,"29"28"-250"0,3 3-168 15,-2-1 66-15,-2 1-46 16,-2 2-9-16,-2 7-34 16,-1 2-16-16,-1 12-40 15,-2 4-12-15,3 16-15 16,8 2-6-1,4-11-7-15,0 1-5 0,-5 49-9 16,5 6-1-16,3 7 0 16,2 4 0-16,7 0-2 15,2-3 1-15,4-5 0 16,2-21-14-16,-2-18-53 16,-2-4-30-16,-4-16-141 15,-1-6 181-15,-7-14-132 16,-4-8-93-16</inkml:trace>
  <inkml:trace contextRef="#ctx0" brushRef="#br0" timeOffset="126216.9">13832 7651 1307 0,'20'-3'603'16,"4"3"-376"-16,-3 0-158 15,4 2 28-15,1 0-61 16,5 1-295-16,2 0 234 15,-1-3-154-15,-2 2-128 0</inkml:trace>
  <inkml:trace contextRef="#ctx0" brushRef="#br0" timeOffset="126510.32">14151 7675 1092 0,'99'44'659'15,"-88"-25"-288"-15,-2 1-219 16,1-2 104-16,-1-2-105 16,-2-3-15-16,-2-2-51 15,-1-3-18-15,-2-6-36 16,-1-4-11-16,-1-11-11 16,-2-1-6-16,-1-9-9 15,2-2-9-15,1-5-13 16,3 0-7-16,2 0-32 0,2 2-32 15,5 8-68-15,2 4 117 16,3 12-84-16,-1 5-47 16</inkml:trace>
  <inkml:trace contextRef="#ctx0" brushRef="#br0" timeOffset="127283.64">14551 7630 1224 0,'41'34'676'16,"-49"-27"-327"-16,5 3-209 15,1 2 91-15,2 3-80 16,2 0-23-16,2 4-43 16,3-3-16-16,3 0-29 15,2-4-12-15,1-8-13 16,2-4-4-16,-1-5-16 15,0-5-12-15,-5-7-14 16,-1-1-5-16,-8-3-6 16,-5 0 1-16,-8 0 2 15,-3 4 1-15,-2 3 16 16,-3 3 8-16,1 4 14 0,1 3 5 16,5 4 7-1,5 4 0-15,7 2 0 0,4-2 1 16,8 1-6-16,5 2-2 15,4-2 0-15,5 1-2 16,4-1 0-16,0 3 0 16,1 2 0-16,-2 3 2 15,-4 0 2-15,-1 3 1 16,-7-2 2-16,-3 0 0 16,-6-2 2-16,-4-1-1 0,-2-6-1 15,-2-2-3-15,-2-3-4 16,3-1-1-16,0-1-2 15,0 1 0-15,1 0-3 16,1-6 0-16,4-5 1 16,1-2 1-16,31-25 1 15,-20 27 0-15,-1 2 2 16,1 2 2-16,-3 7 9 16,-1 4 5-16,0 6 9 15,-3 3 7-15,-4 6 7 16,1 2 4-16,-1-2 0 15,-2 0-1-15,-2-4-9 16,2-3-5-16,-2-7-11 16,0-4-7-16,1-3-10 0,-3 2-3 15,0 0-3-15,0 0-1 16,2-12 1-16,1 0 1 16,9-27 2-16,-8 31 1 15,0 4 3-15,4 4 3 16,-2 5 4-16,-2 4 1 15,2 4 1-15,-3 0 1 16,2 0-36-16,2 0-27 0,0-7 44 16,4-5-29-16,4-7-28 15</inkml:trace>
  <inkml:trace contextRef="#ctx0" brushRef="#br0" timeOffset="129083.43">16224 7454 789 0,'-18'-99'488'0,"16"93"-193"15,0 2-147-15,4 5 86 16,1 4-34-16,1 7-32 15,2 7-21-15,-1 4-34 16,2 7-18-16,0 7-26 16,2 2-16-16,-1 1-19 15,1 0-6-15,-2-3-13 16,0-2-3-16,-1-5-6 16,0-6-1-16,-2-9-3 15,-2-4-2-15,-3-8-1 16,0-3-2-16,-2-10-3 0,2-3 0 15,0-5-1-15,1-1 0 16,2-3 1-16,6 1 1 16,5 2 2-16,2 1 0 15,5 6 3-15,2 2 2 16,3 7 5-16,-1 3 2 16,3 5 4-16,-3 4 2 15,-3 4 9-15,-2 2 7 0,-7 2 10 16,-3 2 3-16,-9-1 1 15,0 1 2-15,-11-3-2 16,-4-1 0-16,-1-3-9 16,-3-2-6-16,-2-4-12 15,0-2-6-15,4-4-27 16,-1 0-18-16,5-4-48 16,2 0-36-16,6-4 84 15,5-2-68-15,9-1-42 16</inkml:trace>
  <inkml:trace contextRef="#ctx0" brushRef="#br0" timeOffset="131128.32">17759 7350 921 0,'4'1'451'15,"-2"-1"-117"-15,1 3-82 16,-3-3-40-16,0 0-19 16,7 22-49-16,7 38-21 15,-13-12-38-15,-1 3-19 16,0 3-29-16,3 0-11 0,6-9-18 15,5-4-2-15,0-13-10 16,5-4-41-16,-2-15-130 16,-9-8-78-16,-2-14 140 15</inkml:trace>
  <inkml:trace contextRef="#ctx0" brushRef="#br0" timeOffset="131321.14">17612 7559 1205 0,'-8'-10'541'0,"10"10"-221"15,5-2-105-15,8 5-57 16,3 0-18-16,10-1-52 16,6 2-22-16,8-3-41 15,1-2-3-15,2 1-108 16,2 2 416-16,-1 8-268 0</inkml:trace>
  <inkml:trace contextRef="#ctx0" brushRef="#br0" timeOffset="131687.79">18058 7605 1498 0,'13'1'618'0,"-19"0"-365"15,-1 5-81-15,2 4-34 16,0 2-36-16,7 8-38 16,7 5-17-16,6 0-27 15,4 0-7-15,7-5-4 16,-1-7-1-16,4-10-4 16,3-7-2-16,1-14-2 15,0-4-1-15,-4-7 1 16,-7-2 1-16,-10 3 5 15,-6 0 1-15,-15 3 5 16,-4 5-1-16,-11 7-1 16,-4 4-1-16,-1 8-4 15,-2 1-2-15,4 5-22 16,2 0-27-16,8 0-71 16,4 2-52-16,9-1-74 0,5 2 140 15</inkml:trace>
  <inkml:trace contextRef="#ctx0" brushRef="#br0" timeOffset="132382.15">19404 7518 719 0,'3'-11'433'15,"4"7"-88"-15,-6 2-23 16,3 2-17-16,-5 8-67 16,-6 4-34-16,-11 11-75 15,-6 7-31-15,-9 8-28 0,-3 2-11 16,11 0-22-1,1-3-10-15,11-8-16 0,4-2-4 16,2-11-25-16,2-3-43 16,0-9-114-16,0-6-57 15,3-10 132-15</inkml:trace>
  <inkml:trace contextRef="#ctx0" brushRef="#br0" timeOffset="132616.76">19210 7473 1327 0,'5'-8'567'0,"1"13"-274"16,3 7-60-16,3 7-29 15,3 6-16-15,7 7-56 16,0 3-29-16,-4 0-46 16,6 0-17-16,-7-3-12 15,1-4-5-15,5-2-12 16,-11-6-3-16,-5-4-2 15,0-6-22-15,-9-6-83 16,0-1-56-16,-1-4 92 16,2 0 0-16</inkml:trace>
  <inkml:trace contextRef="#ctx0" brushRef="#br0" timeOffset="133816.92">19941 7172 943 0,'-5'-17'433'0,"7"2"-176"15,4 5-50-15,1 4-31 16,9 2-25-16,6 8-42 15,1 1-11-15,1 5-24 16,-2 5-6-16,-6 0-11 16,-2 3-7-16,-8 3-23 15,-4 1-7-15,-5 5-6 16,-8 1-2-16,-7-4-4 16,-3-1 5-16,3-5 17 15,-3-6 8-15,5-2 18 16,7-1 1-16,2-5-10 15,7 4-7-15,7-4-14 0,-1 3-4 16,8 0-2-16,1 0 2 16,5 2 7-16,-3-1 3 15,1 0 3-15,-3 4-1 16,-5-2-8-16,-1-2-3 16,-5-1 0-16,-2-3-56 0,-2-1-144 15,-1 0 382-15,1-3-217 16</inkml:trace>
  <inkml:trace contextRef="#ctx0" brushRef="#br0" timeOffset="134007.94">20111 7709 1509 0,'-10'14'629'0,"9"-7"-352"16,0-1-58-16,1 1-40 15,0-5-38-15,1 2-60 16,-1-4-29-16,0 0-74 16,0 0-67-16,0 0 337 15,0 0-217-15</inkml:trace>
  <inkml:trace contextRef="#ctx0" brushRef="#br0" timeOffset="152693.19">7632 10845 549 0,'-4'-6'286'15,"2"2"-43"-15,0-1-4 16,1 2-17-16,0 2-19 16,0-2-45-16,-1 2-17 15,1 0-25-15,0 0-7 16,0 0-22-16,0 1-14 0,-1 11-19 16,0 17-9-16,0 39-8 15,3-27-3-15,1 5-7 16,1 1-2-16,-2-3-4 15,0-4-1-15,-1-8 0 16,1-4-2-16,0-6-3 16,1-3-1-16,-2-6-4 15,1-5-2-15,0-4-3 16,1-3-2-16,3 1-1 16,-5-1 0-16,0 0 5 15,14 3 2-15,9 2 2 16,31 5 3-16,-22-6 5 15,1-4 4-15,7 0 5 16,-2 0 0-16,-3-4 0 16,1 3-2-16,-18-3-5 15,-3 1-4-15,-7 3-8 0,-8 0 1 16,5 0-19-16,-10 0-26 16,4-2-63-16,0 2-43 15,-21 0-123-15,-21 8-61 16,17 5 204-16</inkml:trace>
  <inkml:trace contextRef="#ctx0" brushRef="#br0" timeOffset="153520.39">7968 10599 463 0,'-1'0'337'15,"-4"1"63"-15,0 1-76 16,4-2-64-16,0 0-44 16,-1 0-77-16,1 0-25 15,0 0-37-15,1 0-10 0,5 3-10 16,17 8-11 0,32 5-21-16,-24-16-7 0,0-3-9 15,-3-1-2-15,-9-1 0 16,-4 3-15-16,-10 0-75 15,-4 2-71-15,-9 0 90 16</inkml:trace>
  <inkml:trace contextRef="#ctx0" brushRef="#br0" timeOffset="153769.92">8014 10443 889 0,'2'0'404'15,"2"0"-182"-15,3 7-54 16,-7 1 5-16,4 12-40 0,2 5-25 16,-1 6-29-16,4 6 0 15,-5 3-9-15,4 1-3 16,-8 0-20-16,0-2-13 15,0-1-15-15,2-1-7 16,4-6-8-16,-2-2-1 16,0-12-5-16,1-2-27 15,-3-9-129-15,2-4-113 0,1-4 160 16</inkml:trace>
  <inkml:trace contextRef="#ctx0" brushRef="#br0" timeOffset="185537.93">19244 10006 520 0,'0'-1'324'16,"0"0"74"-16,0 0-183 15,0 0-3-15,0 0 5 16,0 0-37-16,0 0-12 16,0-1-27-16,0 2-12 15,3 17-13-15,5 50-12 16,-16-17-29-16,0 3-14 15,-1 2-19-15,1-1-8 0,6-5-16 16,1-2-4-16,3-9-6 16,3-7-1-16,-2-9-1 15,1-4-1-15,1-8 1 16,-1-4 1-16,4-4 4 16,0 0 3-16,9-4 3 15,3-1 3-15,9 1 3 16,1 0 2-16,1 3 6 15,-1 3 0-15,0 1-3 16,-2-1-4-16,-3-1-7 16,1-2-4-16,-5-1-5 15,0-1 0-15,-7-1-100 16,-5 0-57-16,-5-4-129 16,2-2 146-16</inkml:trace>
  <inkml:trace contextRef="#ctx0" brushRef="#br0" timeOffset="185796.85">19650 9819 1463 0,'-6'-5'596'16,"4"5"-310"-16,2 0-135 15,8 2-18-15,4 0 1 0,9 0-34 16,5-2-19-16,8 2-46 16,5-1-13-16,-3-1-12 15,-2 0-3-15,-9 0-46 16,-6-1-44-16,-7 1-145 16,-6 0-98-16,-9 5 199 15</inkml:trace>
  <inkml:trace contextRef="#ctx0" brushRef="#br0" timeOffset="186020.66">19775 9646 1160 0,'14'18'547'0,"-4"1"-188"15,-1 6-98-15,0 8-41 0,-5 7-41 16,-1 6-63-16,0 3-22 15,3 0-39-15,2-4-13 16,-2-7-16-16,6-6-8 16,-6-11-8-16,-4-6-39 15,6-11-102-15,-6-8-81 16,7-11 116-16</inkml:trace>
  <inkml:trace contextRef="#ctx0" brushRef="#br0" timeOffset="186510.92">20523 10265 1247 0,'-8'-3'527'15,"11"9"-245"-15,3 4-59 16,1 4 7-16,-5 2-29 0,3 8-71 16,0 2-34-16,-3 1-53 15,6-1-18-15,-4-6-16 16,3-5-26-16,-1-7-104 15,0-8-46-15,2-8 88 16</inkml:trace>
  <inkml:trace contextRef="#ctx0" brushRef="#br0" timeOffset="186692.77">20549 10120 1536 0,'4'11'577'0,"2"-6"-451"16,6 3-31-16,3-2-36 0,2-1-46 16,6 1-193-16,1-4 133 15</inkml:trace>
  <inkml:trace contextRef="#ctx0" brushRef="#br0" timeOffset="186978.97">20938 10147 1463 0,'-16'5'606'0,"4"1"-365"16,-8 1 11-16,-1 3-59 15,1 0-39-15,-4 8-64 16,9 0-30-16,6 0-35 16,11 3-8-16,7-2-8 15,11 3-2-15,3 2-3 16,-4-2 3-16,2 0 8 15,-12-3 6-15,0 1 12 16,-4 0 3-16,-9-6 2 16,4 0 2-16,-9-5 0 15,3-1-2-15,-2-3-9 16,-6-3-7-16,2-2-17 16,-6-4-23-16,5 0-87 15,11-2-48-15,3 1-106 16,14-2-314-16,-3 0 400 0</inkml:trace>
  <inkml:trace contextRef="#ctx0" brushRef="#br0" timeOffset="187291.05">21624 10144 1383 0,'-1'-3'571'0,"1"3"-318"16,3 4-37-16,-3-4 0 15,0 12-32-15,-3 17-54 16,-1 44-38-16,3-32-49 16,1 0-16-16,10-5-14 15,1-6-6-15,6-7-14 16,4-6-46-16,1-11-112 16,3-5-71-16,-5-11 129 0</inkml:trace>
  <inkml:trace contextRef="#ctx0" brushRef="#br0" timeOffset="187480.68">21571 10198 1473 0,'-12'0'599'16,"10"1"-411"-16,2 1-24 0,8 0-64 16,8 4-41-16,7-6-25 15,4-2-35-15,4 2-120 16,0-3-105-16,1-3 130 15</inkml:trace>
  <inkml:trace contextRef="#ctx0" brushRef="#br0" timeOffset="188012.6">21884 10032 1142 0,'5'17'533'0,"-5"11"-184"15,-1 6-58-15,-7 13-33 16,1 5-41-16,2 2-75 15,2 0-33-15,7-4-47 16,-5-6-14-16,-1-12-20 16,-1-8-8-16,0-12-15 0,6-6-5 15,5-11-10-15,1-3-9 16,-4-14-14-16,2-5-1 16,-1 0 6-16,5-1 10 15,-3 11 17-15,3 5 3 16,-7 9 3-16,1 4 6 15,5 9 18-15,-4 2 5 16,15 8 17-16,-4-1 1 16,6 1-6-16,7-1-1 0,-2-8-13 15,7-3-7-15,3-8-11 16,-1-2-5-16,3-9-6 16,-4-7-3-16,-3-9-21 15,-2-1-10-15,-16-4-8 16,-3 6 2-16,-12 5 24 15,-4 5 10-15,-6 8 12 16,-5 1 1-16,-7 7 0 16,-2 3 4-16,-3 7 8 15,6 8 3-15,3 5 3 16,6 3-4-16,5 3-7 16,5-2-3-16,8-4-6 15,4-2-2-15,9-8-6 16,6-4-1-16,8-7-10 15,7-1-31-15,2-8-115 0,3-6-30 16,10-2 98-16</inkml:trace>
  <inkml:trace contextRef="#ctx0" brushRef="#br0" timeOffset="188889.51">22937 10227 1308 0,'-5'3'593'0,"2"5"-203"16,7 8-154-16,-1 6-35 16,-1 6-33-16,-1 6-75 15,-1-2-31-15,2-6-43 16,-1-6-11-16,4-12-8 16,-3-3 0-16,1-8-20 15,0-6-9-15,-6-7-20 0,0-2-7 16,3-3 6-16,5 2 8 15,-1 1 19-15,0 1 10 16,6 8 9-16,-6-4 4 16,9 13 10-16,2 5 11 15,-9 5 25-15,7 8 8 16,-7 2 2-16,1-1-8 0,-3-3-20 16,3-2-10-16,-3-6-12 15,2-3-3-15,-5-5-3 16,0-2-5-16,2-5-19 15,0-3-6-15,3-2-5 16,-1-4 1-16,1 3 17 16,-2-4 5-16,2 4 8 15,1 3 2-15,1 6 3 16,2 8 7-16,2 4 10 16,2 2 7-16,4 1 5 15,5-3-2-15,4-4-9 16,3 0-6-16,2-5-7 15,0-5-2-15,-2 2 0 16,-7-4 1-16,-5-2 0 16,-9 1 0-16,-5-2-1 15,-1-2 0-15,-3 1-4 16,1 0-1-16,-6 0-2 0,-1 5 0 16,-11 4 1-16,2 7 2 15,-4 9 9-15,3 6 8 16,7 9 23-16,2-2 12 15,8 1 9-15,4 0 1 16,4-8-12-16,3-1-11 16,4-9-15-16,5-6-9 15,3-8-10-15,-2-5-2 0,-9-8-4 16,0 3-9-16,-4 3-14 16,2 2-7-16,-4 8-11 15,-3 2 4-15,-4 6 12 16,0 7 8-16,0 3-20 15,-5-3-34-15,0-2-104 16,-1-6 147-16,19-4-15 16</inkml:trace>
  <inkml:trace contextRef="#ctx0" brushRef="#br0" timeOffset="189082.77">23628 10296 1926 0,'-2'49'734'16,"0"10"-556"-16,0 5-18 15,2 11-62-15,0-6-24 16,5-10-33-16,4-4-19 16,1-23-11-16,0-5-30 15,-2-15-82-15,1-12-46 16,-5-13-160-16,0-12-122 15,-6-8 281-15</inkml:trace>
  <inkml:trace contextRef="#ctx0" brushRef="#br0" timeOffset="189280.09">23559 10305 1171 0,'11'-11'599'16,"6"8"-206"-16,3 2-108 15,6 3-43-15,-1 1-68 16,-2-1-28-16,-2 7-47 15,-6-2-18-15,-5 5-31 16,-6 2-12-16,-6 1-16 16,-8 5-5-16,-7 0-31 15,-5-3-45-15,0-2-99 16,3-7-68-16,8-6 131 16</inkml:trace>
  <inkml:trace contextRef="#ctx0" brushRef="#br0" timeOffset="189732.69">24557 10176 1194 0,'-3'-3'483'0,"11"-13"-248"16,1-3-93-16,2-7 30 15,-6 1-14-15,-5 0-27 16,-3 1-16-16,-11 1-9 15,-5 5-7-15,-8 12-9 16,1 6-5-16,-2 17-20 16,2 10-14-16,12 13-20 15,-5 9-9-15,7 17-13 16,8 10-1-16,-2 11-1 0,7 3-1 16,6-11 0-16,4-4 1 15,2-21 0-15,1-7-1 16,-1-13-27-16,-8-17-49 15,-1-17-99-15,-4-15-76 16,-1-20 143-16</inkml:trace>
  <inkml:trace contextRef="#ctx0" brushRef="#br0" timeOffset="189898.79">24254 10277 1179 0,'14'-13'535'0,"1"7"-221"16,6 2-82-16,4 1-56 15,8 3-44-15,2 0-64 16,-3-1-20-16,8 1-105 16,-1-3 412-16,5-6-285 15</inkml:trace>
  <inkml:trace contextRef="#ctx0" brushRef="#br0" timeOffset="190165">24739 10326 1531 0,'5'24'639'0,"-2"3"-364"16,0 0-2-16,-1-4-49 0,-1-3-38 15,0-6-74-15,-1-7-37 16,0-3-44-16,1-3-14 16,-1-9-12-16,0-5-4 15,0-12-8-15,0-8-7 16,1-3-16-16,1 1-10 15,5 4-6-15,1 4-1 16,6 8 6-16,3 7 0 0,0 9-20 16,1 4-13-16,-4 5-31 15,-4 1-26-15,-2 5-145 16,-3 4 182-16</inkml:trace>
  <inkml:trace contextRef="#ctx0" brushRef="#br0" timeOffset="190939.69">24973 10313 1243 0,'-12'15'583'0,"4"12"-176"15,1 0-139-15,7 0-19 16,0-2-34-16,5-6-74 16,-2-4-39-16,5-9-64 15,3-4-17-15,8-6-14 16,4-10-6-16,-1-10-21 15,-4-4-14-15,-7-5-20 0,-7 2 2 16,-8 7 22-16,-10 1 12 16,-6 14 21-16,0 5 4 15,0 6 4-15,4 5 3 16,6-1 1-16,-2-4 0 16,10 5-7-16,4 0-3 15,5 0-3-15,6 3-1 0,4-6 1 16,3-2-1-1,7-2-1-15,1-2 1 0,0 0 0 16,-1 4 0-16,-8 6 1 16,-2 4 1-16,-11 8 6 15,-2 1 3-15,-4 0-1 16,-2-3 0-16,2-8-6 16,-1-3-3-16,1-9-13 15,3-6-7-15,1-9-11 16,2-3-3-16,4-2 9 15,0 0 6-15,2 4 10 16,1 5 5-16,-2 4 4 16,2 6 1-16,1 2 11 15,1 1 4-15,-2 6 12 16,3-1 8-16,0 6 4 16,-6-1-2-16,2 1-6 15,-5 3-7-15,-7-5-12 16,7 3-5-16,-7-5-5 0,-2-2-2 15,6-1 0-15,-7-3-2 16,6-1 0-16,-3 0-1 16,0 0 1-16,0 0 0 15,0 0 0-15,0 0 1 16,2 0-2-16,4 1 0 16,-2-1-1-16,2 0 0 0,-6-1-7 15,4-1-7-15,-4 1-17 16,0 0-2-16,4-1 2 15,-4 1 8-15,0 1 18 16,0 1 5-16,12 25 12 16,-1 27 4-16,-5-32 1 15,4-3-3-15,0-6-9 16,4-2-3-16,0-7-1 16,1-2-40-16,-4-6-90 15,5-6 1-15,2-3 55 16</inkml:trace>
  <inkml:trace contextRef="#ctx0" brushRef="#br0" timeOffset="191306.04">26128 10150 1245 0,'3'29'655'16,"0"2"-140"-16,-3 13-295 16,-3 6-25-16,-2 8-85 15,0 0-33-15,6-11-45 16,6-5-15-16,6-19-64 16,1-8-60-16,5-13-148 15,1-8 152-15</inkml:trace>
  <inkml:trace contextRef="#ctx0" brushRef="#br0" timeOffset="191872.43">26226 10457 1468 0,'-15'0'605'0,"-1"-1"-316"16,5-3-115-16,4-2-8 15,5 1-28-15,6-6-50 16,6 0-32-16,15-1-39 0,9-1-4 15,8 3-5-15,-1 3-2 16,-1 8 0-16,-7 8 1 16,-15 9 11-16,-4 6 5 15,-16 4 8-15,-4 4 1 16,-8-6 5-16,-5 0 0 16,-5-12-3-16,-9-1-4 15,-3-5-14-15,0-6-6 0,5-1-14 16,9-2-20-16,12-4-59 15,8 4-37-15,10-3-95 16,6-4 146-16,13-10 22 16</inkml:trace>
  <inkml:trace contextRef="#ctx0" brushRef="#br0" timeOffset="192234.53">27169 10100 1598 0,'4'16'660'0,"0"3"-392"0,0 14-119 16,-1 11 0-16,0 10-45 15,0 4-20-15,5-2-46 16,4-4-17-16,4-12-50 15,3-10-42-15,-1-12-120 16,2-8-79-16,-8-16 163 16</inkml:trace>
  <inkml:trace contextRef="#ctx0" brushRef="#br0" timeOffset="192668.28">27085 10304 1351 0,'-13'-8'565'0,"12"8"-309"16,4 5-92-16,13-3-28 16,6-2-28-16,14-1-35 0,10 0-26 15,9-7-31-15,3 3-7 16,-6-2-3-16,-6 2-2 16,-17 5 0-16,-7 2-2 15,-9 10 0-15,-12 0-2 16,0 10 14-16,-4 3 13 15,-6 3 26-15,4 3 13 16,5-5 3-16,4-1-8 16,9-8-21-16,8-4-11 0,3-11-14 15,-1-5-6-15,5-12-4 16,-4-7-1-16,-7-7 0 16,-4 1 1-16,-13 0 7 15,-5 4 1-15,-14 5 2 16,-6 7-1-16,-5 6-2 15,-1 6-1-15,6 9-4 16,-1-3-7-16,11 5-81 16,7 0-53-16,7 5 349 15,13 2-210-15</inkml:trace>
  <inkml:trace contextRef="#ctx0" brushRef="#br0" timeOffset="192980.88">28393 10253 1721 0,'3'0'671'0,"-4"11"-426"16,-1 6-74-16,-9 17-16 16,-5 4-26-16,-10 8-55 15,0 6-34-15,2-7-27 16,2-9-16-16,9-12-102 15,1-12-56-15,12-19-186 16,5-7-136-16,-3-12 313 16</inkml:trace>
  <inkml:trace contextRef="#ctx0" brushRef="#br0" timeOffset="193156.89">28185 10331 686 0,'-10'-19'480'0,"6"9"34"15,3 5-104-15,6 11-122 0,4 4-29 16,10 12-41-16,5 4-31 15,9 7-65-15,1 2-34 16,-3-2-47-16,4-4-13 16,-12-7-53-16,3-2-64 15,-6-9-335-15,4-9 286 16</inkml:trace>
  <inkml:trace contextRef="#ctx0" brushRef="#br0" timeOffset="193566.09">29029 10623 1456 0,'-3'3'620'0,"3"-5"-299"15,0 0-87-15,-1 0-12 16,0 2-40-16,0 0-68 16,-22 5-43-16,-31 11-122 15,23-4-58-15,5-1 65 16</inkml:trace>
  <inkml:trace contextRef="#ctx0" brushRef="#br0" timeOffset="193978.33">29413 10380 1733 0,'0'2'668'0,"1"9"-462"16,-1 6 1-16,1 5-43 16,-2 2-30-16,3-3-69 15,-1-3-26-15,-1-6-20 16,3-5-32-16,3-7-112 15,0-3-70-15,3-10-166 16,3-1 208-16</inkml:trace>
  <inkml:trace contextRef="#ctx0" brushRef="#br0" timeOffset="194135.89">29401 10218 1467 0,'0'1'599'0,"3"1"-326"15,1-2-82-15,-4 0-22 0,0 0-29 16,0 0-62-16,0 0-33 16,12 6-106-16,6 6 110 15,36 41-54-15</inkml:trace>
  <inkml:trace contextRef="#ctx0" brushRef="#br0" timeOffset="194312.48">29601 10568 1589 0,'-3'10'646'16,"3"-9"-396"-16,0-1-148 16,0 0-10-16,0-1-85 15,0 0-67-15,0 1 33 16</inkml:trace>
  <inkml:trace contextRef="#ctx0" brushRef="#br0" timeOffset="194680.99">29832 10584 1643 0,'19'5'636'16,"-5"-13"-428"-16,-2-6-97 16,3-6-27-16,0-5-32 15,1-6-34-15,-9-3-10 16,-1 3-3-16,4 3 1 16,-15 10 2-16,2 4-1 0,-6 10 6 15,-10 4 8-15,2 10 17 16,0 6 17-16,1 7 22 15,1 7 3-15,4 5 7 16,6 2-5-16,4 1-15 16,4-1-6-16,4-13-22 15,4-5-11-15,7-5-17 16,3-7-60-16,2-7-54 16,1-7 63-16</inkml:trace>
  <inkml:trace contextRef="#ctx0" brushRef="#br0" timeOffset="194828.54">30097 10630 1845 0,'-2'13'753'0,"2"-7"-445"16,2-6-156-16,1 1-6 15,-4-2-78-15,0 0-62 16,1 0-27-16,0 0 1 15</inkml:trace>
  <inkml:trace contextRef="#ctx0" brushRef="#br0" timeOffset="195959.48">30659 10144 1189 0,'0'-1'505'16,"0"0"-233"-16,1-3-89 15,-1 2 8-15,0 1-20 16,0 0-29-16,0 1-20 16,3 8-29-16,4 20-14 15,-4 44-32-15,-10-30-13 16,0 5-20-16,0 4-5 0,3-3-4 16,-1-3-1-16,6-10-1 15,3-6 0-15,5-6-3 16,7-4 0-16,6-9 1 15,5 1-1-15,6-10 3 16,4-3 1-16,1 0 5 16,-2-4 8-16,0 3 10 15,0 2 5-15,-1 1-2 16,-2 1-6-16,-13 1-7 16,-6 0-9-16,-14-2-95 15,-8-5-68-15,-4-6 11 16,1-3 48-16</inkml:trace>
  <inkml:trace contextRef="#ctx0" brushRef="#br0" timeOffset="196327.81">30899 9895 1474 0,'-9'-13'568'0,"8"10"-366"16,-1-2-61-16,8 3 8 0,-6 2-13 15,5-2-35-15,24 1-28 16,42-4-35-16,-27 3-12 16,-6 1-18-16,-5-2-34 15,-8 3-85-15,-8 0-82 16,-11 0-399-16,-6 3 391 15</inkml:trace>
  <inkml:trace contextRef="#ctx0" brushRef="#br0" timeOffset="196537.87">31030 9642 894 0,'-5'7'475'0,"9"-1"-69"16,0 3-162-16,5 10-57 15,-3 11-18-15,-1 7-32 16,0 7-22-16,-1 5-50 16,0-2-15-16,2-1-31 15,1-5-8-15,2-13-57 16,1-6-44-16,-1-11 420 16,2-7-283-16</inkml:trace>
  <inkml:trace contextRef="#ctx0" brushRef="#br0" timeOffset="197878.89">31365 10050 852 0,'0'5'430'15,"5"8"-136"-15,1 11-56 16,-2 4 1-16,-4 9-38 16,0 1-30-16,1 0-51 15,3 0-18-15,0 2-36 16,2 2-16-16,0-1-22 15,-5 0-8-15,-1-2-9 16,0-5-3-16,0-8-3 16,-2-6 0-16,1-13 0 15,-5-2 1-15,5-9-6 16,1-3-4-16,-2-11-6 16,-1-7-4-16,3-11 5 15,1-1 3-15,5 2 2 0,4 6 2 16,1 11 0-1,3 4 1-15,9 11 3 0,3 3 3 16,1 8 12-16,1 6 5 16,-3 8 16-16,-7 1 6 15,-7 2 10-15,-8 0 4 16,-9-2-4-16,-6 0-5 16,-11-3-8-16,-4-5-7 15,0-2-11-15,1-6-4 0,4-3-11 16,1 0-8-16,9-5-50 15,4-3-30-15,8-3-78 16,1-2-56-16,18-4 139 16</inkml:trace>
  <inkml:trace contextRef="#ctx0" brushRef="#br0" timeOffset="198309.77">31844 10391 1146 0,'8'-2'556'0,"1"2"-153"16,1 0-241-16,4 0-90 15,1-2-14-15,6 2-24 16,7-1-5-16,8-1-30 16,4 1-31-16,-5 0-111 15,-10 1-53-15,-12 6 110 16</inkml:trace>
  <inkml:trace contextRef="#ctx0" brushRef="#br0" timeOffset="198485.26">31878 10523 988 0,'1'10'501'0,"2"-5"-116"16,8 0-189-16,1-2-5 15,5-1-61-15,6-1-34 16,6-4-59-16,6-1-40 15,0-3-75-15,-5-3 55 16</inkml:trace>
  <inkml:trace contextRef="#ctx0" brushRef="#br0" timeOffset="198874.65">32565 10355 1369 0,'1'-65'588'15,"2"59"-284"-15,-2 2-113 16,-3 6-16-16,-4 5-20 16,-12 12-28-16,-4 7-35 15,-6 10-46-15,-1 5-13 16,-3 3-17-16,9-1-4 0,4-2-8 15,-1-3-9-15,13-10-64 16,-3-4-40-16,10-16-66 16,0-5 93-16</inkml:trace>
  <inkml:trace contextRef="#ctx0" brushRef="#br0" timeOffset="199071.57">32267 10338 1643 0,'19'0'642'0,"-3"16"-423"16,5 10-80-16,1 4-17 15,5 4-19-15,-8 3-20 16,-1 2-19-16,1-2-26 16,-2-3-8-16,1-7-18 15,6-2-44-15,-4-7-107 0,-3-3-77 16,3-6 118-16</inkml:trace>
  <inkml:trace contextRef="#ctx0" brushRef="#br0" timeOffset="199295.67">32842 10714 2133 0,'32'-2'790'0,"-39"1"-610"15,6 0-112-15,-1-1-121 16,1 1-58-16,0 0-136 16,-6 0-83-16,-17 1 208 15</inkml:trace>
  <inkml:trace contextRef="#ctx0" brushRef="#br0" timeOffset="-162442.39">14176 15707 637 0,'-37'18'364'16,"31"-14"-88"-16,1 3-30 15,-1-3-13-15,1-1-42 16,-1-1-24-16,5-2-45 15,-1 0-14-15,2-2-23 16,0 1-8-16,0 0-16 16,0 0-8-16,8-2-14 15,8-4 1-15,31-5 1 16,-27 11 0-16,4 2 4 16,1 1-7-16,4 2-4 0,1 0-1 15,5-1-7-15,2 0-3 16,3-1-7-16,-3-1-4 15,5 4-4-15,2-1-1 16,4 1-2-16,1 1 0 16,-2-2 0-16,0 1-1 15,-1-1 0-15,1 0 0 16,-4-5 0-16,-22 0 2 16,1 1 7-16,8-1 4 0,-5-4 3 15,-9 3-1-15,-11-3-6 16,1-2-4-16,-4 5-2 15,3 1-1-15,-2 3-2 16,-3-2 0-16,0 0-1 16,0 0 1-16,0 0-51 15,-2 0-55-15,1 0-156 16,-3 0-308-16,-19 3 372 16</inkml:trace>
  <inkml:trace contextRef="#ctx0" brushRef="#br0" timeOffset="-155881.8">15814 14672 524 0,'-33'-29'253'0,"30"27"-87"15,0 1-20-15,2 1-46 16,1 0-17-16,-1 0-22 16,0 0-2-16,0 0 10 15,-1 13 2-15,-4 12 1 16,-7 35 2-16,5-9 1 15,0 9 0-15,2 20 3 16,1 10-6-16,5 20-5 0,4 7-7 16,4-1-19-16,5-3-5 15,1-22-14-15,2-10-2 16,-2-16-5-16,-2-13-3 16,-1-15-4-16,-5-7-2 15,3-18-26-15,-3-5-39 16,-6-17-140-16,2-13-136 15,-2-19 205-15</inkml:trace>
  <inkml:trace contextRef="#ctx0" brushRef="#br0" timeOffset="-155086.73">15688 14596 601 0,'-5'-11'306'0,"3"6"-32"15,4-1-79-15,4 1-23 0,1 0-7 16,6-4-56-16,3 2-25 15,7 0-29-15,6 2-7 16,7 5-1-16,0 0 0 16,5 5-7-16,-7 0-4 15,9 7-6-15,2-1-5 16,8 1-7-16,8 2-4 16,10-4-7-16,7 0-2 0,3-5-3 15,-2 2 0-15,-9-4 0 16,-7-2 1-16,-12 1 2 15,-4-2 0-15,-17 0 1 16,-6 1 2-16,-10-1 1 16,-7 0 1-16,-5-2 2 15,-2 3 2-15,0-1 4 16,-1 0-1-16,0 0-4 16,0 0-4-16,0 0-6 15,0 0-2-15,0 0-1 16,-1 7 1-16,-3 3-1 15,3-2 0-15,-3 0-1 16,-17 24 0-16,22-30 1 16,0 1 0-16,-4 1 4 15,3-4 1-15,0 0 1 16,0 0-1-16,0 0-4 0,-6 12-1 16,-1 5 2-16,-9 26-2 15,17-25 3-15,0 0-1 16,2 3-2-16,1 4 0 15,-1 7 0-15,0 6 0 16,-1 15-3-16,-1 9 1 16,0 15-1-16,0 6 1 0,2 6 1 15,-1-2 0-15,4-7 1 16,0-4 1-16,0-11 0 16,-1-4 0-16,-2-10 1 15,0 2-2-15,-2-12 1 16,-1 3-1-16,-1-2 0 15,-1-7 0-15,0-3-1 16,-1-9-9-16,4-6-43 16,0-10-42-16,1-7-137 15,2-3-160-15,-3-7 250 16</inkml:trace>
  <inkml:trace contextRef="#ctx0" brushRef="#br0" timeOffset="-154700.11">15830 15846 1216 0,'-17'-3'487'0,"-1"3"-278"16,8 3-39-16,5-2-6 15,3-1-30-15,12 2-57 16,7 3-23-16,18 4-22 16,9 2-6-16,18 1-7 15,6-7-3-15,13 3-4 16,8-3-2-16,3 0-2 15,0 1-2-15,-11-1-1 16,-8 0-1-16,-18-4 0 16,-9-1 1-16,-15-1 0 15,-12-1 1-15,-18 2-23 32,-1 0-41-32,1 0-161 0,-2 0 145 0</inkml:trace>
  <inkml:trace contextRef="#ctx0" brushRef="#br0" timeOffset="-141020.55">20126 14195 504 0,'-2'-1'333'0,"1"0"77"16,0 0-146-16,0 0-53 15,0 0-5-15,0 0-49 0,0 1-23 16,0 0-34-16,-5 7-16 15,-4 19-23-15,-4 32-5 16,9-23-6-16,-1 3-2 16,1 5-2-16,-1-4-2 15,2 2-14-15,3-4-7 16,-1-8-9-16,3 0-4 16,1-8-3-16,-1-4-1 0,3-6 1 15,-1-3 0-15,1-3 3 16,-1-3 2-16,5 1 9 15,1-2 4-15,4-1-1 16,4 2 5-16,6 0 1 16,4-1 0-16,3 1 8 15,4 1-5-15,5-2-5 16,1 1 1-16,-6-1-6 16,-7 0-2-16,-10 0-6 15,-6-1-4-15,-7 1-10 16,2-1-37-16,-9-1-110 15,2 0-81-15,0 0 126 16</inkml:trace>
  <inkml:trace contextRef="#ctx0" brushRef="#br0" timeOffset="-139930.95">20646 14159 695 0,'2'-32'369'0,"-8"30"-51"16,1 0-69-16,-2 2-34 16,1 1-29-16,-3 5-59 15,0 3-24-15,-2 7-42 16,1 7-16-16,5 13-19 15,4 7-6-15,6 15 7 16,5 1 4-16,5 3 3 16,1-1 0-16,2-8-12 15,4-5-6-15,-1-12-6 16,0-5-3-16,-6-14-2 16,-2-2 1-16,-5-10-60 0,-4-4-58 15,0-6-476-15,-3-6 398 16</inkml:trace>
  <inkml:trace contextRef="#ctx0" brushRef="#br0" timeOffset="-139448.71">20943 14240 1026 0,'-4'3'455'0,"2"6"-177"16,4 5-63-16,0 13-11 15,4 8-29-15,-2 9-68 16,-4 3-27-16,-1 1-42 0,1 0-15 16,4-4-14-1,-4-4 0-15,1-8-1 0,-1-8 1 16,2-10 3-16,3-3 1 16,2-7 7-16,-5-2 4 15,0-2 12-15,1-2 4 16,-3 0 7-16,0 1-1 15,4 0-4-15,16-4-1 16,31-2-4-16,-27 9-2 16,-1 5-7-16,-2 0-5 0,-4 0-10 15,-4 2-5-15,-2-4-2 16,-3 0-33-16,-5-5-114 16,-2-1-74-16,0-5 117 15</inkml:trace>
  <inkml:trace contextRef="#ctx0" brushRef="#br0" timeOffset="-139007.48">21139 14159 1125 0,'-3'-4'550'0,"1"4"-220"0,4 0-129 16,-2 0-12-16,0 0-89 16,13 0-30-16,14 2-35 15,31 3-13-15,-23-2-14 16,-3 0-3-16,2-3-61 16,-9 0-56-16,-11 0-216 15,2 0 204-15</inkml:trace>
  <inkml:trace contextRef="#ctx0" brushRef="#br0" timeOffset="-138866.02">21277 14027 1090 0,'7'-7'494'0,"-3"17"-167"16,0 2-126-16,1 15-40 15,-1 4-25-15,0 7-63 0,-2 2-25 16,-1-1-31-16,2 3-11 16,3-9-80-16,1-5-66 15,3-7 85-15</inkml:trace>
  <inkml:trace contextRef="#ctx0" brushRef="#br0" timeOffset="-138315.34">21526 14081 1227 0,'-4'0'492'0,"4"15"-289"15,0 3-58-15,0 18-1 16,3 7-33-16,5 14-49 16,0 3-15-16,4 0-22 15,-1 0-6-15,-1-14-9 16,1-6-2-16,-4-11-1 16,-3-6-1-16,-4-11 0 0,0-6-5 15,-1-7-12-15,-2-7-10 16,0-9-21-16,0-5-5 15,3-1 5-15,3-3 7 16,5 5 19-16,3 4 8 16,3 4 6-16,3 7 3 15,4 2 17-15,0 3 12 16,5 5 26-16,-2 1 8 16,-6 8 7-16,-2 3-2 0,-10 2-2 15,-4 4-1-15,-6-1-7 16,-6-1-3-16,-6-3-16 15,-4-3-7-15,-2-5-15 16,1-3-7-16,3-6-20 16,3-5-24-16,6 0-76 15,3 0-50-15,7 2-136 16,5 3 177-16</inkml:trace>
  <inkml:trace contextRef="#ctx0" brushRef="#br0" timeOffset="-138118.5">21900 14377 1220 0,'9'2'627'0,"-2"0"-83"15,1 1-378-15,5-2-8 16,3 2-60-16,5-4-36 15,4-1-34-15,4 1-11 0,-1 1-28 16,-3 1-40-16,-6-1-135 16,-5 0-102-16,-6 1 169 15</inkml:trace>
  <inkml:trace contextRef="#ctx0" brushRef="#br0" timeOffset="-137907.78">22012 14271 1476 0,'-1'16'613'0,"3"11"-363"15,-1 2-44-15,1 7-72 16,2 4-43-16,1-1-55 16,3 0-15-16,2-4-18 15,2-4-52-15,4-14-159 16,3-8-399-16,6-6 395 15</inkml:trace>
  <inkml:trace contextRef="#ctx0" brushRef="#br0" timeOffset="-137633.34">22458 14273 1247 0,'-12'0'578'15,"6"-5"-190"-15,-6 0-147 0,0 5-68 16,-3 1-34-16,-5 10-72 16,-2 2-25-16,4 10-35 15,-1 0-4-15,8 2-3 16,9 0-1-16,3-2-1 16,11 1-1-16,5 0 1 15,5 0 1-15,-1-8-1 16,3 0-1-16,3-9-62 15,-2-5-65-15,6-2-588 16,2-3 492-16</inkml:trace>
  <inkml:trace contextRef="#ctx0" brushRef="#br0" timeOffset="-137212.58">22641 14234 1412 0,'-2'0'594'0,"1"0"-262"16,0 0-131-16,0 0-53 15,1 0-20-15,0-2-76 16,18-5-25-16,32-25-20 16,-28 12-4-16,1 2-2 15,-2 2 0-15,-8 7 0 16,0 3 1-16,-11 6 3 16,-6 6 1-16,-6 7 0 15,-5 6-1-15,0 15-2 16,4 6-1-16,5 12-1 15,0 1-1-15,6-4 1 16,3-1 0-16,3-8-1 16,2-1-1-16,2-6-15 15,-5-7-37-15,0-8-114 16,-5-7-80-16,-6-9 142 0</inkml:trace>
  <inkml:trace contextRef="#ctx0" brushRef="#br0" timeOffset="-137034.67">22634 14574 913 0,'-16'-1'513'0,"4"2"-124"16,7 1-105-16,4 0-34 16,5 2-51-16,-4-4-21 15,4 1-35-15,20 5-23 0,34 9-51 16,-25-12-19-16,4-3-31 16,-3-1-16-16,-5-4-111 15,1 0-86-15,-10 3 115 16</inkml:trace>
  <inkml:trace contextRef="#ctx0" brushRef="#br0" timeOffset="-136524.42">22678 14046 878 0,'-44'-28'464'16,"35"24"-173"-16,5 5-26 16,1-6-20-16,4 3-75 15,-1 1-28-15,0 0-41 16,0 0-9-16,11 0-22 16,8 0-12-16,29 4-22 15,-25-2-10-15,-2 3-14 16,-1-4-12-16,-1 0-78 15,-6 0-68-15,-7 0-454 0,-2 7 400 16</inkml:trace>
  <inkml:trace contextRef="#ctx0" brushRef="#br0" timeOffset="-136251.64">22708 13860 1155 0,'5'-1'556'16,"-1"0"-241"-16,6 5-108 16,1 3-25-16,5 3-77 15,7 4-30-15,2-1-27 16,0 3-11-16,2-3-15 16,-6-2-4-16,-11 1-6 15,1 0-1-15,-15 3-4 16,-2 0-1-16,-1 1-20 15,-10-3-27-15,2-2-71 16,2-2-51-16,0-2-129 16,7 3-130-16,-5 2 273 15</inkml:trace>
  <inkml:trace contextRef="#ctx0" brushRef="#br0" timeOffset="-135802.98">23038 14040 1077 0,'-9'-18'492'0,"10"16"-154"16,6 1-117-16,4 10-58 15,1 6-15-15,7 18-50 16,0 6-20-16,2 14-10 15,0 5-7-15,-4 5-20 16,0 6-10-16,-8-7-15 16,-4-1-4-16,-7-8-4 15,-5-11-1-15,-4-4-2 0,0-9-1 16,-1-10-23-16,2-6-26 16,4-7-71-16,-1-3-54 15,5-9-102-15,5-4 163 16</inkml:trace>
  <inkml:trace contextRef="#ctx0" brushRef="#br0" timeOffset="-135492.54">23615 14327 1355 0,'-27'35'568'16,"30"-27"-337"-16,9-1-127 15,1 3-9-15,6-6-57 0,0 0-15 16,3-4-49-16,2 0-60 16,-3 0-193-16,-3 0 179 15</inkml:trace>
  <inkml:trace contextRef="#ctx0" brushRef="#br0" timeOffset="-135315.45">23625 14490 1105 0,'-5'2'531'0,"5"2"-191"16,4 0-37-16,3-2-69 16,4 0-50-16,5-1-73 15,2-1-33-15,1-2-43 16,0 2-9-16,-5 0-93 16,-1 1-65-16,-3 9 80 15</inkml:trace>
  <inkml:trace contextRef="#ctx0" brushRef="#br0" timeOffset="-133758.05">24371 14254 701 0,'0'-3'366'0,"0"0"-44"15,0 2-66-15,0 0-9 16,0 0-22-16,0 1-63 16,0 1-26-16,5 27-53 15,0 47-16-15,-14-29-24 16,-2 0-12-16,1 2-16 15,4-1-3-15,4-9-3 16,2-3 2-16,3-14 6 16,1-5 3-16,2-6 3 15,2-3 0-15,4-1 2 16,1 1 7-16,10-2 12 16,-1 0 6-16,3-4 5 0,4-1-1 15,-3 0-7-15,1 0-7 16,-5 0-13-16,-8 0-8 15,-8-1-45-15,-6 1-50 16,-3 1-144-16,2-1-59 16,-1 0 160-16</inkml:trace>
  <inkml:trace contextRef="#ctx0" brushRef="#br0" timeOffset="-133344.33">24792 14238 1338 0,'4'8'571'16,"-2"4"-291"-16,-9 5-120 15,-1 6-1-15,-2 10-48 16,-2 4-32-16,5 5-50 15,-1 4-10-15,4 0-10 16,1-1-4-16,5-7 0 16,1-5 0-16,5-15 4 15,-3-3 5-15,3-9 6 0,2 1 4 16,0-4 2-16,6 0 0 16,6 0-1-16,0-2 0 15,-2 3-2-15,2-2 1 16,-1 2-6-16,-1-2-1 15,4-2-4-15,-2-1-2 16,-2-2-5-16,-7 1-13 16,-7 1-83-16,-4-1-62 0,-3-1 88 15</inkml:trace>
  <inkml:trace contextRef="#ctx0" brushRef="#br0" timeOffset="-133129.62">24969 14127 1571 0,'17'0'667'16,"-4"4"-375"-16,3-1-137 15,4 2-3-15,5 1-62 16,4-3-26-16,1 0-31 15,0-1-11-15,-5-1-62 0,-5-1-51 16,-9 0-132-16,-7 0 101 16,-8-3 48-16</inkml:trace>
  <inkml:trace contextRef="#ctx0" brushRef="#br0" timeOffset="-132934.43">25096 13964 1192 0,'-2'9'542'0,"1"9"-228"16,-1 3-64-16,-4 13-74 16,3 4-45-16,0 3-72 15,0 2-23-15,4-2-60 16,0-5-44-16,6-7-128 16,4-5-96-16,6-10 178 15</inkml:trace>
  <inkml:trace contextRef="#ctx0" brushRef="#br0" timeOffset="-132328.5">25366 14170 665 0,'0'-6'326'15,"0"3"-112"-15,1 2 18 16,-1 1-9-16,0 0-11 0,1 6-16 15,2 20-17-15,-2 41-42 16,-1-21-10-16,-1 5-26 16,-1 4-16-16,4 3-33 15,-2 2-16-15,6-5-25 16,-4-6-4-16,0-17-3 16,-1-10-2-16,-1-10-6 15,5-7-6-15,-5-10-14 16,0-6-8-16,1-9-8 15,0-3-3-15,1-6 4 16,2 0 5-16,-4 2 13 16,4 3 7-16,5 10 9 15,2 3 3-15,7 9 3 16,2 4 6-16,2 3 24 16,-4 3 14-16,3 4 20 0,-4-1 7 15,-6 5 1-15,-4 3-4 16,-9-2-6-16,-6 2-4 15,-8-3-17-15,-3-3-8 16,-2-1-13-16,-1-1-7 16,3-1-15-16,-1-3-23 0,1-3-82 15,5-4-51 1,5-4 149-16,10-3-41 0</inkml:trace>
  <inkml:trace contextRef="#ctx0" brushRef="#br0" timeOffset="-132067.66">25894 14377 1491 0,'-8'3'674'16,"2"-2"-321"-16,2-1-154 0,4 1-16 16,0-1-90-16,0 0-35 15,10 3-42-15,6 0-7 16,29 5-64-16,-23-4-50 16,-8 3-158-16,1 2-124 15,-12 9 242-15</inkml:trace>
  <inkml:trace contextRef="#ctx0" brushRef="#br0" timeOffset="-131904.2">25872 14542 662 0,'-1'1'447'0,"5"2"-14"0,4-3-109 16,0 0-26-16,3-3-95 16,0-1-53-16,6-1-81 15,0 0-28-15,4 1-70 16,-2 2-55-16,6 6 52 15</inkml:trace>
  <inkml:trace contextRef="#ctx0" brushRef="#br0" timeOffset="-129319.3">26527 14153 696 0,'-32'-34'384'0,"26"27"-98"15,8 5-54-15,-3 1-18 16,2 4-40-16,-1-3-21 15,1 8-33-15,6 20-1 16,4 50-24-16,-9-26-14 0,-1 6-25 16,-1 2-13-16,-2-9-20 15,2-1-6-15,0-10-5 16,1-8-2-16,1-14-1 16,-2-7 1-16,-2-10-2 15,-2-3-4-15,-4-7-5 16,2-4-7-16,1-8-8 15,-1-2-3-15,4-2-1 16,4 0 1-16,4 1 8 16,6 3 3-16,7 4 6 15,1 5 1-15,4 6 12 16,3 6 11-16,0 6 15 16,-1 2 8-16,-3 7 12 15,-5 1 2-15,-6 3 9 16,-3 2 1-16,-12 4-1 0,-6-2-1 15,-12 2-9-15,-4-2-7 16,-7-4-10 0,-1-1-7-16,2-6-12 0,2-3-5 15,9-5-14-15,6-3-20 16,10-4-73-16,2-3-53 16,7-3-110-16,6-2-421 15,14 3 469-15</inkml:trace>
  <inkml:trace contextRef="#ctx0" brushRef="#br0" timeOffset="-120180.73">20144 15711 587 0,'-13'9'245'16,"8"1"-126"-16,-1-4 1 15,3-3 7-15,1 3-3 16,2-9-10-16,0 2-8 16,0 0-10-16,0 0-7 0,11-2-22 15,12-2-13-15,39 4-29 16,-16 6-10-16,20 9-8 16,11-1-2-16,26-9-1 15,13 2 1-15,20-12 1 16,4 1 3-16,-3 2 2 15,-7-1-1-15,-20 9 12 16,-14 1 0-16,-21 3 1 16,-15 3 2-16,-17-7-10 15,-9-1-3-15,-19 0 2 16,-10-4-4-16,-14 5-65 16,-8-2-37-16,-8-3-79 15,-2-1-61-15,0 3 155 16</inkml:trace>
  <inkml:trace contextRef="#ctx0" brushRef="#br0" timeOffset="-119813.64">20365 15708 1110 0,'-28'0'446'16,"3"-8"-290"-16,9 4-46 15,5 4-79-15,0 5-6 0,5 1-23 16,0 1-6-16,16 4-5 16,9 0 0-16,18 1 4 15,15 2 1-15,12-5 1 16,10-2 2-16,16-4-1 15,11-3 2-15,11 0 0 16,-41-5 0 0,1 2 2-16,53-4 0 0,8-1 0 15,-24-3 1-15,-30 3 0 16,-10-1 5-16,-24 4-222 16,-10 4 162-16</inkml:trace>
  <inkml:trace contextRef="#ctx0" brushRef="#br0" timeOffset="-119514.45">20131 15783 1092 0,'-1'-19'403'0,"12"3"-298"16,6 0-19-16,12 7 3 16,8 0 5-16,25 10-15 15,10 1-15-15,27 6-28 16,11 3-12-16,18 0-14 16,7 7-3-16,-6-1 1 15,-6-1 0-15,-12 1 0 16,-10-9 4-16,-22-3-45 15,-10-7-49-15,-28-3-182 16,-10 4 165-16</inkml:trace>
  <inkml:trace contextRef="#ctx0" brushRef="#br0" timeOffset="-119263.89">20233 15897 1025 0,'32'-19'370'0,"14"-2"-286"16,30-3-24-16,16 2 14 15,10 2 7-15,17-1-11 0,6 12-35 16,-1-1-13 0,-3 7-10-16,-6 3-3 0,-8 4-1 15,-6-1 0-15,-13 0-101 16,-16 0-142-16,-22 1 153 15</inkml:trace>
  <inkml:trace contextRef="#ctx0" brushRef="#br0" timeOffset="-109645.27">26201 15664 509 0,'-40'29'278'15,"30"-27"-42"-15,4 4-70 16,3-1 12-16,1 0-9 16,1-3-21-16,3-1-39 15,-2-1-17-15,5-1-31 16,24-3-7-16,69 1-25 15,-25 2-10-15,21 1-12 16,3 2-2-16,8-1-1 16,5 5-1-16,-18 0 0 15,-2 1 1-15,-24 1 6 16,-11-3 3-16,-12 2 3 0,-10-4 2 16,-16-1-7-16,-4 3-1 15,-10-5-14-15,-7 0-13 16,-9-2-22-16,-7 0-9 15,-10 3-31-15,-5-1-47 16,-4 6 85-16</inkml:trace>
  <inkml:trace contextRef="#ctx0" brushRef="#br0" timeOffset="-109332.71">26284 15762 1035 0,'-24'-1'419'0,"7"-3"-218"15,5 0-39-15,6 1 4 16,4-1-24-16,10 1-60 16,9 2-22-16,22 1-28 15,10 7-7-15,19-4-12 16,8 4-4-16,11-1-5 15,8-3-1-15,2 1 0 16,-6 0-1-16,-5-4 0 16,-12-1 0-16,-13 1-2 0,-8-1-30 15,-21 1-98-15,-9 0-70 16,-18 0-265-16,-7 1 291 16</inkml:trace>
  <inkml:trace contextRef="#ctx0" brushRef="#br0" timeOffset="-109041.81">26308 15772 817 0,'9'-4'400'16,"3"2"-95"-16,11 4-172 15,8 2-10-15,18 1-29 16,7-1-26-16,19-1-31 16,15 4-8-16,8-4-15 15,-4 2-4-15,0-3-4 16,-7 2 0-16,-22-2-28 16,-7-1-37-16,-20-2-93 15,-11-3-117-15,-9-5 168 16</inkml:trace>
  <inkml:trace contextRef="#ctx0" brushRef="#br0" timeOffset="-108824.35">26344 15847 967 0,'18'-12'376'16,"16"0"-227"-16,9 1-36 0,10-1 21 15,10 6-18-15,16 6-37 16,10-1-20-16,0 6-26 16,2 3-10-16,-9 2-9 15,-12-3-22-15,-7 2-144 16,-11 1 113-16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13T19:26:42.0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9941 1413 2944,'-9'0'1408,"-8"0"896,17 6-1408,0-6-256,-4 0 0,0 0-384,0 0 128,4-6 0,-5 6 128,5 0-384,0 0 128,0 0-256,0 0 0,9 0 128,3 0 128,5 6-256,9-6 128,16 9 0,0-18 0,9 6-128,4 3 0,26 0 0,8 3 128,4-6-128,8 3 128,5 0 0,8 0 128,5-3 128,-5 3 128,-8-4-640,-8 1 0,3 3 128,-4 0 128,-3 0 0,-10 0 128,-12-3-256,-12 3 0,-5-6-128,-9 9 128,-8-3 0,-8 0 128,-5-7-384,-4 4 0,-4 6 640,-8-6 0,4 0-896,-13 0 128,-9 6-4096,5-3 0,-5 6 2688,-3 4 0</inkml:trace>
  <inkml:trace contextRef="#ctx0" brushRef="#br0" timeOffset="1061">10097 2108 896,'-4'-16'384,"0"13"0,8-7-512,-4 1 2688,-4-1 128,-5 7-2432,1-6 0,-1 5-384,1 1 128,-5 3 640,5-6 128,-1 6 128,5-3 0,0-1-512,0 1 128,-1 0-512,5 6 0,5-6 0,-1 3 128,4 0-128,5 0 128,4-3 256,8 3 128,5 0-512,8 6 0,13-3 384,25-3 0,4 7-128,9-10 128,5 3-384,3 0 128,17-4-128,5 4 128,-9-3 0,-4 6 0,-5-6 0,9 0 0,-4 0 0,0 0 0,-13 6-256,-8 0 0,-13 0 256,-5-6 0,-7 6-256,-14-3 128,-8 0 0,-8 0 0,-9-3 256,-4 3 0,0 0-384,-8-3 0,-5 3 128,-4 0 128,-4 0-1920,-1 3 0,1-6-3968,0 3 128</inkml:trace>
  <inkml:trace contextRef="#ctx0" brushRef="#br0" timeOffset="-30140">4288 1407 2304,'-17'-9'1152,"8"28"1152,5-16-1024,0 0-256,0-3 128,-1-3-640,1 6 128,0-3 0,0 3 0,4-6-512,0 6 128,0-3-128,0 0 128,0 0 128,8 0 128,9-3-256,13 0 128,8 3 0,8 0 0,9 0 0,-4-3 0,9 0-384,3 6 128,5-3 0,16 0 128,1 0-256,0-3 128,4 3 0,-9-3 127,5-1-255,12 4 128,9 4-128,-13-1 0,-12 3-128,-1-6 128,-4-3 0,-8 0 0,-9 3 128,5-3 0,-1-1-256,-12 1 0,-9 3 128,-4 7 0,-4-14 0,-4 4 128,-9 0-128,-4 3 128,0-3-128,-4 6 128,-1 3-256,1-6 0,-4-3 256,-1 3 128,0 0-384,1 0 0,-5 3 128,-4 4 128,4-7-256,1-4 128,-5 4-128,0 7 0,4-14 1,0 7 127,0-3-1280,-4 3 0,5 0-5504,-5 7 128,-9-14 6528,-4 7 0</inkml:trace>
  <inkml:trace contextRef="#ctx0" brushRef="#br0" timeOffset="-31313">4225 1426 1920,'-4'-3'896,"4"6"1024,0 1-896,0-4-128,0 9 128,0 1-128,4 2 128,1 4-256,-1 10 128,0 9-384,4 6 0,-3 10-384,3-7 128,5 10-256,-5-3 0,5-10 0,-9-3 128,0-3-256,1-9 0,-1-4-1024,4-16 0,1 0-3968,-1-18 128</inkml:trace>
  <inkml:trace contextRef="#ctx0" brushRef="#br0" timeOffset="-32376">3053 1677 2944,'-5'0'1408,"-3"0"1024,8 0-1408,0 0-384,0 0 0,0 0-256,0 0 128,0 0-384,0 0 0,0 0 128,0 0 0,0 0 0,0 0 0,4 3 256,5 1 0,12 2-512,8 0 0,22-6 768,0 3 128,13-6-896,-5 3 0,13 0 384,12 7 0,5-7-256,-4 0 128,-9 0-128,-4 0 0,-13-7-128,-8 4 0,-8 3 0,-10 0 0,-3 0 0,-5 0 128,1 0-128,-5 0 0,0 0 0,-4 0 128,4 0-256,-8 0 0,-5 0-6528,-3-6 128,-5-10 5504,-13 3 0</inkml:trace>
  <inkml:trace contextRef="#ctx0" brushRef="#br0" timeOffset="-40297">2981 1668 2944,'0'0'1408,"0"3"1024,0-3-1536,0 0-256,0 0 0,0 0-256,0 0 128,0 0-256,0 0 128,0 0-128,0 0 128,0 0-256,0 0 128,0 0-128,0 6 128,0 4-128,0-1 0,0 1-128,0 9 128,0 3 256,0 10 128,8 12-384,-8 1 0,0 12 0,-4 6 0,8 4-256,-4 3 0,0 3 128,0 3 0,0-3-128,0-3 128,0-6-128,0-7 128,0-3-256,0-7 0,0-2 640,0-4 0,0-6-768,0-6 0,0-7 384,0 3 128,0-3-256,0 1 128,4-4 384,-4 3 0,0-6-1152,0-4 128,0-5-512,0-7 128,0-7-2304,0 1 128,0-16 1664,5 3 0</inkml:trace>
  <inkml:trace contextRef="#ctx0" brushRef="#br0" timeOffset="-28814">4386 1982 2304,'-4'-13'1152,"-5"23"768,9-10-1024,-4 6-384,4-6 128,-4 0 0,4 0 128,0 0-384,0 0 0,0 0-128,0 0 0,8 0 0,1 3 128,8-3 0,4 0 0,4 0 0,9 0 0,4 0 256,0 0 0,13-3-640,4 3 128,22 3 128,-1-6 128,4 3-384,1 0 0,-5-3 0,0 3 128,4-3 0,1 0 128,12 3-256,-13 0 0,26 0 128,-13-7 0,-8 7-128,-9 0 128,-4 0-384,0-3 128,-8-3 0,-9 6 128,-4-3 0,-5 6 128,-4-3-128,-3-3 128,-6 3-256,-3 0 128,-5 0 0,-8 0 0,0 3 384,-4-3 0,-5 0-640,-8-3 128,0 6-128,-4-6 0,4 6-128,0-3 128,-4-3-384,4 3 128,0 0-640,0-4 128,0 8-4096,0-4 0,-4 3 4864,-5 0 128</inkml:trace>
  <inkml:trace contextRef="#ctx0" brushRef="#br0" timeOffset="-18590.73">21251 2455 2432,'-8'-3'1152,"4"3"640,4 0-1152,0 0 128,0 3 128,-5 3-128,1-6 128,4-3-640,0 3 128,0 0-128,0 0 0,0 0-256,0 0 128,4 10 0,1-10 0,3 0 128,5 0 0,8 0-256,9-3 128,3 3-128,22-7 0,17 7-128,-8 7 0,4-14 256,-5 7 0,5-6-256,8 6 0,9 0 256,8 0 0,4 0-128,-8 0 0,-4 0 0,4 0 128,17 0-128,-1 0 128,5 0-128,-12 0 0,-5 0 0,-4 0 128,12 0 128,-3 3 0,-1-9 0,-8 3 0,-9 3-128,1 0 0,-5 0-256,9 0 0,-5-4 256,5 4 0,-9 0-128,-4-3 128,0 6-256,-8 1 0,-1-4 256,-4-4 0,9 1-128,0 3 128,8 3 0,-13-3 0,-3 0-256,-1 0 128,-4 0 0,0-3 128,-4 3-256,-5 0 128,-3-3 0,8 3 0,-1 0-128,5 3 128,-8-3 0,0 0 0,-9 3-128,4-3 128,-4 4 0,-4-4 128,8 0-128,-12-4 0,12 4 0,-4 0 0,0 0-128,-4 0 128,9 0 256,7 0 128,1 0-640,4 0 0,-4 0 256,-4-3 128,-1 3 0,-3 0 128,-5 0-512,0-3 128,0 3 256,0 0 0,-4-3-256,4 3 128,0-3-128,-4 6 128,0-3 0,-9 3 0,-4 0 0,0-6 128,1 0-128,-10 3 0,1-3-128,0 6 0,-1 0 256,1 0 0,0-6 128,-5 6 128,1-9-256,-5 9 128,4-3-384,1 3 0,-1-3 256,-8 0 128,5 3-384,-1 1 128,0-8 0,-4 4 128,0 0-1280,0-3 0,-4 3-5120,-5-3 128</inkml:trace>
  <inkml:trace contextRef="#ctx0" brushRef="#br0" timeOffset="-21682.73">21116 2461 1920,'-4'-3'896,"4"10"768,0-7-1152,0 0 0,0 6 128,0-6-512,-5 0 0,5 3 0,0-3 0,0 0 0,0 7 128,0 5 256,5 7 128,-1 10 0,0 15 0,-4 20-256,0 22 0,4 18-384,-4 17 128,0 3 128,4 15 128,-4-2-256,5 6 0,-5-16-256,4 0 128,-4-22 128,0-13 0,4-19-256,-4-16 128,0-16-256,0-9 0,0-10-2304,0-22 0,4 0-128,-4-22 0</inkml:trace>
  <inkml:trace contextRef="#ctx0" brushRef="#br0" timeOffset="-16635.73">21285 4186 2432,'-8'0'1152,"3"-4"1024,5 4-1152,0 7-768,-4-10 0,4 3 512,-4 0 0,4 3-384,0-3 128,0 0-384,-4 3 0,4-3 0,0 0 0,8-3 256,5 3 128,4 3-768,4-3 0,9 0 384,12 6 128,9-9-256,0 3 0,8 0 0,4 0 0,-8 3 0,5 0 128,-1-3-128,9-3 128,16 6-128,5-3 0,-4 4 256,-5-4 128,5 3-512,-5-3 0,22 0 256,0 0 0,3 0 256,-3 0 0,0 0-128,8 3 0,0-3-128,0 3 0,-4 0 128,-5-3 0,-3 0-128,3 3 0,1-3 128,-1 0 0,-3 0-384,-18 0 128,-4 4 0,-4-4 0,-4-4 0,4 4 0,0 0 0,4 4 128,-8-1-128,-9 0 128,5-3-384,-13-3 128,-1 3 128,-3 0 128,-1 3 0,-12 0 0,4-3-256,9-3 0,0 3 128,-5 0 128,0-3-256,1 6 128,3-6 0,-12 9 128,8-6-256,-4 0 128,5 0 0,-1 0 128,0 0-256,1-6 0,-1 6 256,5 0 128,-5 6-384,0-6 128,5 0-128,-5-6 128,-4 6 0,0 0 128,1 0-256,-6 0 128,1 0 0,0 0 0,-4-3-128,-1 3 128,1 0 0,-5 3 128,-3-6-128,-1-1 0,0 8 0,-4-1 0,0-3-128,-4 0 128,-1 0 128,1 0 0,0-3-256,-1 6 128,1-3 0,8 3 0,0-6-128,-4 3 128,4 0 0,1 0 0,-1 0 0,0 0 128,0 0-128,0 0 0,0 0 128,5 3 0,-1-3-256,1 3 128,-1-6 0,0 3 0,1 3 128,-1 0 0,-4-6-256,1 3 0,-1-3 128,-4 6 128,-5-3-128,1 0 0,-9 0-256,-4 0 0,0-3 128,0 3 0,0 0-128,0 0 128,0 0-512,0 0 0,0-3-5504,0 3 0</inkml:trace>
  <inkml:trace contextRef="#ctx0" brushRef="#br0" timeOffset="-14965.74">26522 2604 2560,'0'-3'1280,"-4"0"640,4 3-1408,0 0 0,0 0 128,0 0-256,0 0 0,0 0 256,0 0 0,0 0-256,4 6 128,0 1-256,0 2 128,-4 4 128,4 9 0,-4 4-384,5 12 128,-1 9 128,0 10 128,0 13-512,-4 3 128,5 7 0,-5 12 0,0-3-128,0 6 128,4 3 128,0-6 0,-4 7 0,0-7 128,0-16-256,0-3 0,0-9-256,0-10 128,0-4 0,0-2 128,-4-7-384,4-6 128,-4-6-384,4-7 128,0-9-640,0-1 128,0-2-384,0-13 0,4-10-3328,4-3 0</inkml:trace>
  <inkml:trace contextRef="#ctx0" brushRef="#br0" timeOffset="-63343">7112 3071 2176,'-12'-9'1024,"-5"18"896,17-9-1280,-4-3-384,-1 6 128,1 0 0,0-3 128,4 0-256,0 0 0,0 3 128,0-3 128,0 4-640,0-4 128,0 0 512,0 0 0,4 0-256,5 3 128,-1 0-128,9-3 0,-4 0-128,8 0 128,0 0 0,4 0 0,5-3-128,17 0 0,-1 6 512,5-6 0,0-1-896,-5 4 0,5-3 256,4 3 128,4 0-128,1 3 0,16-3 256,-4-3 0,0 0-256,0 3 128,0-3-128,0 0 0,8 3 0,5 0 0,8-3 128,0 3 128,-12 0-512,-5-4 128,0 4 128,-4 0 0,13 7 0,-1-7 0,-3 0 128,-1-7 0,-8 7-128,-8-6 0,3 6 256,-3 0 0,-1-3-256,5 0 128,4 3 0,-9 0 128,-3 0-384,-9 0 128,-5-3 0,-8-1 0,-8 4 0,-1-3 0,-3 3 0,-5-3 0,-8 3 0,-5-3 128,1 0 256,-1 6 0,1-3-256,-9 0 0,0 0-128,4 6 128,0-9-256,0-7 0,-4 7 128,-4 19 128,4-16-256,0-9 128,4 5-256,-4 11 128,0-10-1792,0 3 0,-4 0-3712,-4 3 128</inkml:trace>
  <inkml:trace contextRef="#ctx0" brushRef="#br0" timeOffset="-61907">10025 3046 3072,'-4'-3'1536,"-1"18"896,5-15-1664,0 0-256,0 0 0,0-3-128,0 3 128,0 0-256,0 0 0,0 0 256,5 7 0,-5-1-384,4 13 128,0 13 128,0 6 128,1 13-128,-1 3 128,0-4-128,5 4 0,-5 4-384,4 2 0,1-6 0,-1-10 0,1-9-256,-1-6 128,-4-4-1152,1-22 0,-1-3-4352,0-9 128</inkml:trace>
  <inkml:trace contextRef="#ctx0" brushRef="#br0" timeOffset="-64970">6994 3150 2944,'-4'-12'1408,"8"24"1152,-4-12-1664,0 0 0,4 4 128,5-1 0,-5 13 0,0 9 0,0 7 128,9 6-1024,-9 6 128,5 1 128,-5-1 0,-4-2-512,13 5 128,-9-15-128,0-7 0,-4-6-640,9-3 0,-9-9-640,0-7 0,0-7-3712,0-5 0</inkml:trace>
  <inkml:trace contextRef="#ctx0" brushRef="#br0" timeOffset="-50679">10258 3404 2560,'-34'-6'1280,"25"3"896,9 3-1280,0 0-384,0 3 0,-4-3 0,4 0 0,-4 0-128,4 3 0,-4-3 128,4 0 0,0 0-128,0 0 0,0 0-384,0 0 128,0 0 0,0 0 128,0 0-128,4 0 0,13 3 128,4 1 0,0-1-256,5-3 0,3 0 384,5 0 128,4 0-512,0-3 0,0-1 128,1 1 128,-1 0-256,0 3 0,4 0 128,-4 0 0,13 3-128,0 0 0,-5-3 0,1 4 128,-1-8-256,1 1 128,-9 3 128,4 0 0,-3 0-128,-1 0 0,4 0 128,-4 0 0,0-3-128,-4 3 0,4 0-128,9 0 128,-5 3-128,-4-3 0,5 0 256,-5 0 128,0-3-384,-4 3 0,-5-3 128,1 3 0,-5 0 128,1 0 0,-5 0-256,0-3 0,-4 3 128,-4-3 0,-5 3 0,1-4 0,-1 4 128,0 0 0,5 0 0,0 4 0,0-4-128,-1 0 128,1 0-128,0 0 128,-1 0-128,1 0 128,-4 0-256,-1 0 0,-4-4 256,-4 4 0,0 0-256,0 0 128,0 0-128,9 0 128,-1-3 0,1 3 0,3 0 0,1 0 128,4 0-128,-4 3 0,8 1 0,-4-1 0,0-3-128,0 0 128,4 0 0,4 0 128,1 0 0,-1-3 128,0 3-256,1 0 0,-1 0 128,-4 0 0,-4 0-256,0 0 128,-8 3 0,-1-3 0,1 0 0,-5-3 128,-4 3-2048,-9 0 128,1 0-4352,-9 0 128</inkml:trace>
  <inkml:trace contextRef="#ctx0" brushRef="#br0" timeOffset="-96502">3506 3430 1664,'-9'0'768,"5"0"896,4 0-768,0 0-768,0 0 128,0 0 128,0 0 128,0 0-128,0 0 0,0 0 0,0 0 128,0 0-256,0 0 128,0 0-256,0 0 0,0 0-256,0 0 128,0 0 128,4 0 0,5 3 0,-1-3 128,5 0-256,4 3 0,0-3 0,4 0 128,4 0 0,9 7 0,4-4-128,13-3 128,4 3-256,0-3 128,4-3 0,1 0 128,3 3 128,5 0 0,16 3-384,1-3 128,0-7 0,-1 7 128,1 0-256,4-3 128,4 6 0,17-3 0,-17-3 0,-8 3 0,8 0 128,-8 0 0,8 7-128,4-7 0,-8 0-128,-4-4 128,-13 4 0,-9 0 128,1 0-256,-1 0 128,-3 0 256,7 7 128,10-7-256,-10 0 0,5 0-128,-8 0 0,-5-3 0,-4 3 0,-4 0 128,0 0 0,-5 0-128,-3 0 128,-1 3-128,-4 3 0,-8-3-128,-5-3 128,-4 7 0,-8-7 0,0 0-128,-5 3 128,-8-6-384,-4-4 128,4 4 0,-4 0 128,-1 3 128,1-3 0,4 3-4096,-4 0 128,-5-3 2816,-7 22 128</inkml:trace>
  <inkml:trace contextRef="#ctx0" brushRef="#br0" timeOffset="-60480">7193 3662 1664,'-9'0'768,"-3"3"1152,12 0-768,-5-3-512,1 0 128,0 0 0,0 3 128,4-3-768,-4 0 128,-5-3 0,9 3 128,-4 3-128,-5-3 128,1 0 128,8 0 128,-4-3-512,-1 3 0,1 3 0,4-3 128,0 0-256,0 0 0,9 0 128,3 0 0,10 0-128,-1 0 128,21 0-128,5 3 0,8-3 640,0 0 128,0-3-640,-5 6 128,1-3-384,4-3 0,0 0 256,0 0 0,22 3-128,-10 0 0,1-7-128,0 7 128,-9 0 128,-4 0 128,0 0-384,0 0 128,9-6 128,8 6 0,-9 0 0,1 0 0,3 0-256,-12 0 0,-4 0 128,-4 0 0,4 0 0,-9 0 0,0 0 0,1 0 0,-5-3 0,4 3 128,0 0-256,1-3 128,-5 6 0,0-6 128,-9 3-128,1-3 128,-4-1-256,-1 8 0,-4-4 128,0 0 0,0 0 0,1 3 128,-1-3-256,0 0 128,0-3 0,0 3 0,-4-4 0,0 4 0,4 4 0,0-8 128,1 1-128,-1 6 128,0-6-384,4 3 128,1 0 128,-1 0 128,1-3-128,-5 3 0,0 0 128,0 3 0,0-3-256,0 3 0,1-3 0,-1-3 128,-4 10 0,0-11 0,-5 1 128,1 3 128,0-3-512,-1 3 0,1 0 256,0 0 128,-1 3-128,-3-3 128,-1-3-128,1 3 128,-5-3-256,0 3 128,1-3 0,3 6 128,-8-3-256,9-3 128,-1 3 128,0 3 0,1 0-384,-1 3 128,1-9 256,-1 3 0,1 0-128,-1 0 0,-4 0-128,1 0 128,-5 0-128,0 0 0,-5-3-4992,-3 3 128,-9-3 2944,-8 0 128</inkml:trace>
  <inkml:trace contextRef="#ctx0" brushRef="#br0" timeOffset="-7851.73">23201 2835 4224,'0'-6'2048,"0"34"1280,4-21-2176,0 5-512,1 1 128,3 6 0,-4 3 128,0 4-256,1 6 128,-1-7-640,0-3 0,0 7 0,9-4 0,-4-3-256,-5-3 128,-4-6 0,0-3 0,0-4-512,0-6 128,-4-3 0,-5-4 0,9-5 256,-8-7 0,8 6 0,0-3 0,8 7 256,5-4 0,4 7 128,-5-1 128,10 4-128,-1 3 0,4 0 0,-4 3 0,-8 4 0,8 2 0,-12-3 383,3 4 129,-12-1-640,-4 7 0,-4-3-256,-9 0 128,4-1 0,0-2 128,-8 0-128,4-4 128,-4 0-1024,0-3 129,12-6-2305,1 0 0,4 3-1792,12-9 0</inkml:trace>
  <inkml:trace contextRef="#ctx0" brushRef="#br0" timeOffset="-7200.73">23565 2915 5376,'-4'-4'2688,"8"11"1024,0-1-2560,-4-6-768,9 3 128,-1 4-768,1 2 128,-1 1-3200,0-1 128,5 1-128,0-4 0</inkml:trace>
  <inkml:trace contextRef="#ctx0" brushRef="#br0" timeOffset="-7372.73">23582 3035 5632,'-4'13'2816,"4"6"1024,8-10-2816,-4 1-256,-4 6 0,9-3-512,-9-1 128,8 4-512,-4-3 128,-4-4-1024,9-2 128,-9-1-1536,0-6 0,0-3-1792,8-7 128</inkml:trace>
  <inkml:trace contextRef="#ctx0" brushRef="#br0" timeOffset="-6997.73">23836 3181 4736,'0'3'2304,"21"-9"1280,-13 3-2560,5 0-640,4-4 128,-4-2-128,4-1 128,-5 1-512,-3-4 128,-1-6 0,-3 3 0,-5 0-128,-5 0 128,-3 4 256,-18 2 0,10 1-256,-1 2 0,0 7 0,0-3 128,4 9-256,5 1 128,8 9 0,-9 6 0,9 0 0,9 7 0,-5 2 128,4 8-1,5 5 129,8 0 0,-4-5 256,4 11 0,-4-5-512,-4-7 0,0 3 128,-5-9 128,-4-10-256,-8 4 0,-4-11-256,-14-5 128,-3-4 0,-5-6 128,1 0-256,-1-6 128,0 0-640,9-1 128,9 1-256,3-4 128,9 1-767,4-1 127,5 4-2432,4 0 128,16-4 128,-3 4 128</inkml:trace>
  <inkml:trace contextRef="#ctx0" brushRef="#br0" timeOffset="-1466.73">22739 3772 3584,'-4'-3'1792,"4"-7"1152,0 10-1792,0 0-384,4 3 0,5 7-128,4 6 128,-5 3-384,0 3 128,1 3-128,-5 1 128,5-1-384,3-3 128,-12-3-128,9-3 128,-5 0-384,0-3 128,-4-4 512,0 1 0,0-4-512,-4-6 128,0-3-128,0-6 0,4-7 128,0 0 0,-5-6-128,14-1 0,-1 1 0,-3 0 128,3 0-384,13 3 128,-12 0 256,3 6 0,9-3-256,-4 6 128,-4-2-128,-4 5 128,3 7-1024,-3 0 128,-1 0-2432,1 4 0,-5 2-384,-4 0 128</inkml:trace>
  <inkml:trace contextRef="#ctx0" brushRef="#br0" timeOffset="-1013.73">23057 3972 3840,'0'9'1920,"13"-6"1280,-5-3-1920,1-3-512,-1 0 0,0-3-384,5-4 0,0-2-256,0-4 0,-5 0 0,0-3 128,-3 0 128,-5 3 0,-5 0-256,1 3 128,-4 7-128,-5 0 128,0 2 256,1 4 0,3 7-256,1 5 128,4 1-384,-5 3 127,9 0 1,0 6 128,0-6-256,13 0 0,-5 0-256,5-4 128,0 1-1023,4 0 127,-1 0-2816,1-1 0,5-5 512,7-4 128</inkml:trace>
  <inkml:trace contextRef="#ctx0" brushRef="#br0" timeOffset="-669.73">23374 3857 5248,'-12'-12'2560,"3"9"1920,9 3-2688,0 0-896,-4 0 128,0 0-640,0 3-1,-1 3-383,5 4 128,0-1-128,0 1 0,0-1 128,9 7 128,-1 0-128,1-3 128,-1-4-256,1 4 0,-1 3 128,5-7 0,-5 1 0,1-1 128,-5 4-128,-4-3 128,0-1-256,-4-6 128,-5-3-384,1 7 0,-1-4-1536,1-3 129,4-7-1921,-1 4 128,5-3-384,0-4 128</inkml:trace>
  <inkml:trace contextRef="#ctx0" brushRef="#br0" timeOffset="-161.73">23523 3797 6144,'0'-3'3072,"8"13"1024,-8-10-3072,8 3-1024,1 0 0,-1 3-384,1-3 128,-1 1-3968,5-1 128,4 3 1408,0 0 128</inkml:trace>
  <inkml:trace contextRef="#ctx0" brushRef="#br0" timeOffset="-339.73">23539 3921 5504,'5'10'2688,"-1"5"2304,0-5-2816,0 3-1536,1-1-1,-1 1-767,0 3 128,0-7 128,1 1 0,-5 3-2303,4-10-1,-4-3-3200,4-3 0,-4-7 4608,-4-3 128</inkml:trace>
  <inkml:trace contextRef="#ctx0" brushRef="#br0" timeOffset="10.27">23827 3870 4992,'0'-6'2432,"-12"3"1536,7 6-2688,-3-3-256,-1 0 128,1 0-640,-5 0 0,5 3-256,-1 0 0,1 4-256,4-1 127,-1 3-127,5 4 0,5 0 0,-1-4 128,4 1 0,1-1 0,-1 1 128,1-1 0,-1 1 256,1-1 128,-1 4-384,1 0 128,-1 0-384,-8-4 0,0 4 0,-8 0 0,-1-10 0,1-3 0,-1 6-1664,1-6 1,-1 0-1537,1-3 0,4 3-1408,4-10 0</inkml:trace>
  <inkml:trace contextRef="#ctx0" brushRef="#br0" timeOffset="613.27">23912 3880 5632,'0'0'2816,"13"0"1152,-9 0-2816,4 0-896,5 3 128,0-3-640,4 3 0,0 0 0,0 0 128,4 4-1664,-4-4 0,0 0-2944,0 0 0</inkml:trace>
  <inkml:trace contextRef="#ctx0" brushRef="#br0" timeOffset="390.27">24014 3762 5760,'-5'-6'2816,"5"19"2048,-4-1-3072,0 7-768,0 7-1,-1 5-767,1 4 0,4 4-384,0-5 0,4-5 512,5-4 128,-1-2-1024,5-7 128,-4 3-1535,-1-10 127,0 1-2944,-3-10 0,-1-4 2688,-4-11 0</inkml:trace>
  <inkml:trace contextRef="#ctx0" brushRef="#br0" timeOffset="926.27">24234 3911 5888,'-9'-6'2944,"1"3"1152,8 3-2944,0 3-640,0 3 0,-4 4-128,-1 3 128,1 3-256,0-1-1,4 1-255,0-3 128,4-3 128,0 2 0,5 1-256,-1-7 0,5 1-128,0-1 128,4-3-512,-13-6 129,4-3-513,-3-4 0,-1-3-128,-4-2 128,-4-1 384,-5 3 0,1 3 384,-1 1 0,-4 3-128,5 2 128,0 1-640,-1 3 128,9-6-3968,4 0 0</inkml:trace>
  <inkml:trace contextRef="#ctx0" brushRef="#br0" timeOffset="1254.27">24340 3950 4224,'0'-4'2048,"8"4"1792,-4 0-2304,5 4-384,-1 2 128,1 3-384,3 4 128,-7-3-385,-1 9 1,4-10-640,5 4 0,-9 3 0,0 0 0,1-7 256,3-2 0,-8-1 128,0-6 0,0-3-384,0-10 0,0-3-256,0-3 128,0-3-128,4 0 128,5 3 0,4 0 128,-1 0 0,1 3 0,4 6 0,4 4 128,0 6 128,5 3 0,-1 3-512,0 1 128,-3-1-1152,-5 0 129,-5 1-6529,1-4 0</inkml:trace>
  <inkml:trace contextRef="#ctx0" brushRef="#br0" timeOffset="159734">4198 663 4608,'0'4'2304,"4"-33"1408,5 29-2304,4 0-384,-5-3 0,13 0-640,5-4 0,-1 1-384,5 3 128,8-4-128,-13 7 128,5-6-2048,-1 6 0,1 0-3712,-9 6 128</inkml:trace>
  <inkml:trace contextRef="#ctx0" brushRef="#br0" timeOffset="159343">4490 495 2432,'0'-6'1152,"9"-1"1408,-9 7-1152,0 0-512,8-6 128,-8-3-256,0-4 0,0 0-384,0-3 128,-8 0 0,4 1 0,-13-5-384,4 8 128,-4 2-128,-4 4 128,4 3-128,0 6 0,0 6 0,4 4 128,5 3-256,-1 9 0,5 7 0,4 6 128,4 0 0,1 4 0,-1-1-128,4-3 128,5-3-384,-5-7 0,-8 7 384,9-9 0,-5-4-256,-4-6 128,0 0-768,-4-4 0,-5-5-2304,5-7 0,-4 0-256,-1-7 0</inkml:trace>
  <inkml:trace contextRef="#ctx0" brushRef="#br0" timeOffset="160251">4694 682 3712,'0'-22'1792,"8"16"1792,-8 3-1920,0 6-640,-8-13 0,8 10-512,-5 0 128,-3 7-128,-1-4 128,1 3-640,4-3 128,-5 1-128,1 2 128,8 7-128,0-1 0,8-2 128,-8 6 0,13-4-128,-5 1 0,5 0 0,-4-4 128,7 7 128,-3-3 128,0 0-129,-5-4 1,-8-3 256,9 1 0,-18 6-384,9-7 128,-8-3-256,-5 3 128,5-6 0,-5 7 128,-4-7-512,4-7 128,1 1-512,-5 3 0,12 0-2431,-3-4 127,8-2-2560,0 2 128</inkml:trace>
  <inkml:trace contextRef="#ctx0" brushRef="#br0" timeOffset="160829">4842 743 3840,'-5'-13'1920,"5"13"1280,0 0-1920,5-6-384,-5 6 0,4 6-128,0 0 0,5 10-384,-5-3 0,4 3 128,1-3 128,-1 6-256,1-7 0,3-2-129,-3-1 1,-1-5 0,1-4 0,-5-4-128,9-5 0,-9 2-128,0-5 0,0-4-128,1-3 128,-1 3-768,0 3 129,-4-3-3073,0 7 0,0 3-512,0-7 0</inkml:trace>
  <inkml:trace contextRef="#ctx0" brushRef="#br0" timeOffset="188877">5189 514 3328,'-4'-6'1664,"-5"9"1536,9-3-1792,0 0-640,0 0 0,0 0-256,9 0 128,-1 3-512,1 0 128,-1-6-256,5 6 0,4 1 0,0-4 0,-1 3-128,-3-3 0,0 3-640,0-3 0,-5 0-3456,-4 3 0,-4 3 3072,0 4 128</inkml:trace>
  <inkml:trace contextRef="#ctx0" brushRef="#br0" timeOffset="190892">5202 635 3456,'-13'6'1664,"21"1"1536,-8-7-1664,5 3-640,3-3 0,0 0-128,5-3 128,0-1-768,0 1 128,-1 6-384,1-6 0,-5 3 256,1 0 0,-1-3-1152,-8 3 0,0 0-3712,0 0 128,0 0 3584,0 0 0</inkml:trace>
  <inkml:trace contextRef="#ctx0" brushRef="#br0" timeOffset="190923">5519 622 4352,'-17'-3'2176,"13"6"1536,4-3-2048,0 0-768,0 0 128,8 10-640,5-10 0,0 3-128,8 0 0,9 0-128,3-3 128,5 0-256,-4-6 0,4 3 0,1-1 0,-6 1 0,-3 3 0,-5 0-128,-8 0 128,0 0-1792,-8 3 0,-5 1-1152,-4-4 0,-4 3 128,0 0 0</inkml:trace>
  <inkml:trace contextRef="#ctx0" brushRef="#br0" timeOffset="190907">5578 155 4864,'0'10'2432,"5"-39"768,-1 29-2432,0 0-128,9 0 0,4-3-256,0 3 0,-1 3-256,1-3 128,-4 4 128,0 2 0,0-3 0,-5 0 0,-4 4-256,-8 5 0,0 4-128,-5 0 0,-3 0 0,-5 3 0,-5-3 256,6-3 0,-1-1-128,0 1 128,4 0-256,0-7 127,5 0 1,4-3 0,8 4-128,4-1 128,5-3 0,4 1 128,4-4-256,0 3 0,0 0 0,-4 0 128,0 3 0,-4 1 128,0-1 256,-5 4 128,-4-1-512,-4 1 128,-8-1-384,-1 1 128,1-1 0,0-2 128,-5 2-256,4 1 128,-3-10 0,3 3 128,1-3-256,-1-3 0,1-4 0,-1 7 128,5-3-768,0 0 128,0 3-767,-1 0 127,5 0-1536,0 0 128,9 6-1920,-1 4 128</inkml:trace>
  <inkml:trace contextRef="#ctx0" brushRef="#br0" timeOffset="190939">5731 724 3456,'-9'0'1664,"9"0"1664,0 0-1920,0 0-1024,0 0 128,0 6 384,0-6 128,0 3-128,-4-3 128,0 7-640,0-4 0,4 0-256,-5 3 128,5 1-128,0-1 0,0 4 0,0-4 128,13 10 127,-5-4 129,5 4-384,-4 0 128,-1-3 0,1 3 0,-1 0-128,0 0 0,1-4 0,-1 1 0,-3 0 128,-1-1 128,-4-2-256,0-1 128,-4 4-256,-1-3 0,-3-4-128,-5 0 0,-4 1-128,0-1 0,0-3-2176,1-3 1,-6-6-1665,5-7 128,9 0 1024,-1-6 0</inkml:trace>
  <inkml:trace contextRef="#ctx0" brushRef="#br0" timeOffset="191360">5667 759 4608,'0'6'2304,"21"-19"1920,-12 13-2304,-1 0-896,5-3 0,0 0-640,4 3 128,0 0-256,-1 0 127,6 0-255,-5 0 0,0 3-128,-1-3 0,-3 0 0,0 0 0,0-3 0,-5 3 0,-8 0-1407,0 0-1,0 0-3968,0 0 128,0 0 3584,-4-6 0</inkml:trace>
  <inkml:trace contextRef="#ctx0" brushRef="#br0" timeOffset="165513">7613 391 3968,'0'-9'1920,"-9"2"1536,9 7-1920,0 0-640,-8-3 0,3 0-384,-3 0 0,-1 3 0,1 6 128,-5 1-384,5 2 128,-5 7-256,5 3 128,-1 3-128,5 7 128,4-1-256,4 1 0,13-4 0,-8-2 0,12-4 0,0-3 128,9-7-128,-9-3 0,4-9 0,0-3 127,1-4-254,-5-2 127,-4-11-128,-4-5 128,4-1 0,-17 1 128,0-1-256,0-3 128,-9 10 383,1 3 1,-5 6-256,-4 4 0,0 3-128,0 2 128,4 1-512,-3 3 128,3 0-767,0 0-1,5 7-1152,-1-4 0,1 6-2944,4 1 128</inkml:trace>
  <inkml:trace contextRef="#ctx0" brushRef="#br0" timeOffset="166017">7642 229 5632,'0'-19'2816,"4"45"1408,-4-17-2944,0 10-384,0 10 128,0 9-512,0 6-1,-4 7-383,0 3 0,0 3-256,4-9 128,0-7 0,0-3 128,0-6-128,0-3 0,0-4-640,0-9 1,0-3-1281,0-4 128,0-9-2944,4-3 128,4-6 3328,1-4 0</inkml:trace>
  <inkml:trace contextRef="#ctx0" brushRef="#br0" timeOffset="167046">7879 379 4736,'-8'-13'2304,"8"10"2176,0 3-2432,0 6-1536,-9 0 0,5 7 128,-4 9 0,-5 1-384,4-1 0,9 10-256,0-1 0,0-5-128,5-1 128,12 1 0,-9-7 0,13 0-128,-8-7 0,12 1-2304,1-7 128,-1-6-3200,-4-3 0</inkml:trace>
  <inkml:trace contextRef="#ctx0" brushRef="#br0" timeOffset="167077">8053 502 5376,'4'7'2688,"4"15"1280,-3-9-2560,3 3-512,1-1 0,-1 1-256,1 0-1,3 0-255,1-6 0,0-1 128,-1-6 128,-3 1-512,4-4 128,-5-7-128,0-6 128,-3-2-384,3-8 0,-4-5 128,1 2 0,-1 1-256,0 3 0,-4 3-1280,0 6 1,0 0-1281,-4 7 128,4 3-2176,0 3 128</inkml:trace>
  <inkml:trace contextRef="#ctx0" brushRef="#br0" timeOffset="167108">8260 344 5632,'9'-7'2816,"16"30"640,-16-14-2816,3-3 256,1 4 128,0 3-640,-1 9 128,1 3-256,-4 7 128,-1-3-128,-4-1-1,-4 1-382,-4-1-1,0 1 128,-5-10 0,5 0-384,-4-9 128,3-1-2176,1-6 128,0 4-2816,4-7 0,0 0 4864,8-7 128</inkml:trace>
  <inkml:trace contextRef="#ctx0" brushRef="#br0" timeOffset="167593">8535 496 5504,'-8'-3'2688,"12"-3"1664,-4 6-2688,4-4-1280,5-2 0,-1 6-256,5 0 0,0 0-128,12 0 0,-4 3-256,0-3 128,1 7-2688,-5-4 128,-5 3-1920,-3 0 0</inkml:trace>
  <inkml:trace contextRef="#ctx0" brushRef="#br0" timeOffset="167811">8569 588 4736,'-8'-3'2304,"8"0"2048,0 3-2432,4 0-768,0 3 128,5-6-513,8 0 1,4-1-768,0 1 0,0 3 0,0-6 128,-4 9-256,4 0 128,-4 0-1791,0 1-1,-4-8-3712,-5 4 0,1 7 4224,-5-4 128</inkml:trace>
  <inkml:trace contextRef="#ctx0" brushRef="#br0" timeOffset="175876">8895 407 4608,'-17'-3'2304,"13"0"1792,4 3-2304,0 0-768,0 0 128,0 3-640,0-3 0,4 3-256,9 4-1,0-11-127,4 1 0,4 0-128,8-3 128,1 6-128,4-7 0,8 4-128,-4 0 128,-4 0 0,-4 3 128,-1 0-256,-3 0 0,-5 0-383,-8 3 127,-5-3-2048,-8 0 128,0 6-2432,-4 1 128,-4-7 3840,-1 6 128</inkml:trace>
  <inkml:trace contextRef="#ctx0" brushRef="#br0" timeOffset="175062">8942 10 3456,'-4'0'1664,"4"-3"1536,0 0-1792,0 3-640,0 0 128,4-3-128,4 3 0,1 0-384,-1 3 128,5-3-384,0 3 0,-1-3 0,1 3 0,0 1-256,4 2 0,-9 0 384,1 4 128,-5-1-256,-4 4 0,-4 0-128,-1-1 0,-3 1 128,-9 0 0,4 3-128,1-7 0,3 1 128,1-10 128,-1 6 128,1 0 0,3-2-384,1 2 0,4-6 0,4 3 127,5 0-127,-1-3 128,5 0 0,0 0 0,-1 3-128,5 4 128,-4 2 0,-4-6 0,-1 4 384,-4-1 0,-4 1-384,0-1 128,-4 0-128,0 1 0,-5-1-256,1 0 128,-1-3 0,-3 1 0,3-1 0,1 0 128,-1 0-256,1-3 128,4 0-256,-1 0 128,1 0-640,0 0 0,0 0-639,4 0-1,0 0-896,0 0 0,0 0-2432,0 0 128</inkml:trace>
  <inkml:trace contextRef="#ctx0" brushRef="#br0" timeOffset="176810">9022 588 4864,'0'-9'2432,"21"2"2048,-21 7-2560,9-6-896,-1 6 128,1-6-640,-1-1 127,5 4-255,4 6 0,4-3-256,0 0 128,0 7-128,5-7 128,-5 0-384,0 0 0,0 0 128,-4 0 0,0 0 0,-4 0 128,0 0-1536,-9 0 129,-4 0-3329,-4 0 128,-1 0 1152,1-7 128</inkml:trace>
  <inkml:trace contextRef="#ctx0" brushRef="#br0" timeOffset="176404">9065 566 4352,'0'-19'2176,"4"16"1024,-4 3-2048,4-7 0,-4 7 128,0 0-512,0 0 128,0 0-512,0 10 0,-4 3-384,0-1 128,-1-2 0,1 9 0,0-10 0,0 10 127,-1-3-255,5-3 0,0-7 0,0 10 128,5-9-256,3 5 1,1-2 254,-1 3 1,13-4 128,0 4 128,-4-7 0,-4 7 128,0-4-128,-5 4 0,-4-3-128,-4 2 0,-4-5-128,-4 5 0,-1-5-128,1-1 0,-1-3 0,-3 0 0,-1-6-1664,0 0 1,0-3-1921,1-1 0,-1-5-1024,5-1 128</inkml:trace>
  <inkml:trace contextRef="#ctx0" brushRef="#br0" timeOffset="193015">10700 620 5120,'8'-3'2560,"1"-10"1408,-1 10-2560,0-3-384,9 2 0,5-5-768,-1-1 0,4 10-256,9-3 0,0 3-128,-4-3 0,3 0-3840,-7 3 128,8 9 128,-17 1 0</inkml:trace>
  <inkml:trace contextRef="#ctx0" brushRef="#br0" timeOffset="192704">10975 379 3968,'12'-10'1920,"-12"-9"1792,0 16-2048,0-3-640,-4-1 128,0-2-256,-4-4 128,-1 3-384,1 1-1,-5-1-383,0 4 0,1 3-128,-1 3 0,-4 6 0,4 4 128,0 6-384,5 6 128,4 10 0,4 9 0,0 10 0,4 3 0,0 3 0,5-6 0,-1-4-128,1-2 0,-5-1 256,0-6 0,0-6-256,-8-7 0,4-6-2559,-4-6 127,-5-7-1536,1-6 128,-1-9 1920,1-4 128</inkml:trace>
  <inkml:trace contextRef="#ctx0" brushRef="#br0" timeOffset="193374">11165 620 5888,'0'-3'2944,"13"31"1152,-9-18-2944,0 6-384,1 0 0,-5-1-512,12 1 128,-3-3-256,-1 0 127,1-4 129,-5-2 0,0-1 256,0-3 128,-4-3-768,9-6 0,-5-4 0,0 1 0,5-10 0,-1 0 0,-3 3 0,-1 0 0,0 0-1408,-4 3 129,0 4-2305,0-1 128,0 4-1024,0 6 0</inkml:trace>
  <inkml:trace contextRef="#ctx0" brushRef="#br0" timeOffset="197795">11407 696 4992,'-9'-9'2432,"9"18"1536,0-9-2688,4-3-512,1 3 0,3 0-640,5-3 128,4 0-128,0 3 0,0-4-384,-1 4 0,6 0-2432,-5 0 0,4 7-1792,-4-4 128</inkml:trace>
  <inkml:trace contextRef="#ctx0" brushRef="#br0" timeOffset="197717">11424 563 4224,'0'-13'2048,"0"32"1280,0-19-2176,0 0-384,0 10 128,0-1-128,0 4 0,0 9-384,0 7 128,0 2-384,0 1 0,0-3-128,0-1 0,4-2 0,8-4 0,-3-3 0,4-3 128,-1-7-1792,1-5 128,4-8-4480,-4-5 128</inkml:trace>
  <inkml:trace contextRef="#ctx0" brushRef="#br0" timeOffset="198019">11766 468 4736,'5'-13'2304,"12"16"1152,-9-6-2432,1 3-512,7 0 128,1-7-512,0 1 0,4 0-256,-4 3 128,0-1-896,-4 4 128,0 4-4736,-5 5 0</inkml:trace>
  <inkml:trace contextRef="#ctx0" brushRef="#br0" timeOffset="198191">11805 563 4480,'-5'3'2176,"22"-16"1792,-13 13-2304,1-3-640,12 3 0,-5-3-768,5 3 128,0-3-256,-4 3 0,0 0-256,-1 0 128,1 0-1408,-5 0 128,1 0-4864,-1-3 128</inkml:trace>
  <inkml:trace contextRef="#ctx0" brushRef="#br0" timeOffset="199367">12147 556 6016,'0'4'2944,"5"-14"1024,7 13-2944,1 0-640,0 1 128,8-4-384,9 0 0,-1-4-128,5 1 128,0 6-256,4-6 128,-4 3 0,-4 0 128,-1 0-384,-3 0 128,-5 3-1152,-9-3 128,-3 4-4352,-9-4 0,0 6 4864,-4-3 128</inkml:trace>
  <inkml:trace contextRef="#ctx0" brushRef="#br0" timeOffset="198737">12279 194 3840,'-13'-6'1920,"21"-16"1792,-8 22-2048,5 0-896,3-3 128,1 3-384,-1 0 128,5 0-512,-1 3 128,-3 0-128,8 3 0,-4 7-128,-1-3 0,-3-1-128,-9 4 128,0 3 0,0 0 128,-9 0-256,-3-4 128,-1 1 0,-4 0 128,8-4 128,-3-3 128,3 1-128,5-1 0,0-3-128,0 1 0,4-4-128,8 0 0,1 0 256,3 0-1,1 6-255,4-3 128,-4 0 128,-1 4 0,1-4 0,-5 3 128,1 0-128,-5 1 128,0-4-256,-4 7 128,-4-4-256,-4 0 0,-1-3 0,-4 4 128,1-4-256,-1-3 128,0 6 0,5-6 0,-1 0 0,1 0 0,4 3-256,0-3 0,4 0-1280,0 0 1,0 0-1665,0 0 128,4 0-1280,0 0 0</inkml:trace>
  <inkml:trace contextRef="#ctx0" brushRef="#br0" timeOffset="199648">12380 614 5248,'4'0'2560,"-4"6"1280,0-3-2688,-4 3-768,0 4 0,0 0-128,-5-1 0,1 1-256,4 5 128,-5-2 128,5 0 0,0 0-128,4-4 0,4 4 0,0-4 0,5 1 0,-1-7 0,1 7-128,7-4 0,1 3 640,-4 1-1,4 3-255,0-1 0,-4-2 384,-1-1 0,-3 1-384,-5-1 0,-8 1-512,-5-1 128,-3-5 0,-5 2 0,-4 0-1792,-5-6 129,5-6-3969,0-4 0,0-5 3200,8 2 128</inkml:trace>
  <inkml:trace contextRef="#ctx0" brushRef="#br0" timeOffset="200017">12346 668 6272,'13'0'3072,"4"-4"2176,-9 8-3329,1-4-1535,4 0 0,4-4-256,0 1 128,-1 0-384,1 0 0,0 3 0,-4 3 0,0-3-1279,-5-3 127,-4 3-5248,1 0 0,-1 3 5888,4-3 128</inkml:trace>
  <inkml:trace contextRef="#ctx0" brushRef="#br0" timeOffset="-27675">6364 1410 2688,'0'-19'1280,"0"41"768,0-22-1408,4 0-256,-4 0 0,0 0 256,0 0 0,0 9-256,0 4 0,5 3 0,-5 0 128,4 12-128,-4 4 128,4 3-384,0 9 128,1 4-128,-1 0 128,0-4-256,0 4 0,0-13 0,-4-4 128,5-5-256,-1-4 0,0-9-512,-4-4 128,0 1-512,0-1 128,0-9-1792,0 7 0,0-7 1024,0 0 128</inkml:trace>
  <inkml:trace contextRef="#ctx0" brushRef="#br0" timeOffset="-6250">6559 1661 512,'-4'10'256,"0"-20"1536,4 10-256,-5 0-384,1 0 0,-4 4-640,-1-1 0,-3-3 256,-1-3 128,0 6-384,1-3 0,-1 0-128,4 3 0,1 0-256,4-3 128,-1 0-256,1 0 128,0 0 0,0 0 128,4 0 128,8 0 0,1 0 0,8 0 0,0 0-128,4-3 128,8 3 0,9 0 128,13-3-256,21 6 128,9-6-384,3-4 0,1 4 256,0 3 0,-5 0-256,9-3 128,0 6 0,-17 0 127,-9 1-382,-16-1-1,-9 0 128,-8-3 0,-9 3-1152,-13-6 0,-8 3-3200,-4 0 0,-4 3 1792,-5-3 0</inkml:trace>
  <inkml:trace contextRef="#ctx0" brushRef="#br0" timeOffset="-5078">7842 1433 3328,'-9'0'1664,"-3"-19"1152,7 19-1664,1 6-512,-4-6 0,-1 13-128,-3-4 128,-1 1-384,-4 6 128,0 6-512,4 6 128,5 11 256,4 2 0,4 3 128,8 10 0,13-6-256,0 0 128,18-4-256,11-3 0,14-6 0,4-9 0,-5-7 0,1-7 0,-5-2 128,-4-13 128,-4-10-384,-9-9 128,-8-10 0,-4-3 128,-9-9-256,-13-1 0,-8 1 0,-8-1 128,-9-2 0,-13-1 0,-8 4-128,-4 15 0,-9 7 256,-13 6 0,14 3-128,-1 7 128,4-1-256,1 7 128,16-3-128,0 3 0,9-3-512,0 0 0,17 3-1920,-5-3 128,9 3-1024,9 3 128</inkml:trace>
  <inkml:trace contextRef="#ctx0" brushRef="#br0" timeOffset="-3658">7927 1607 3456,'-5'-3'1664,"10"25"1664,-1-12-1920,0 6-512,4 0 0,5 3-128,-4 6 128,12-3-512,-4-3 0,0 0-256,0-3 128,4 0-128,-4-6 128,-5-4-128,5-12 128,-4-7-256,0-3 128,4-9-256,-5-1 128,5 4-256,-4-6 128,-5 9-512,1 3 0,-9 3-4992,0 3 0,-4 10 4480,-1 0 128</inkml:trace>
  <inkml:trace contextRef="#ctx0" brushRef="#br0" timeOffset="-2110">8500 1730 1920,'-4'0'896,"-4"6"1024,8-6-1024,-5 0-384,1 0 0,0 0-128,0 0 128,-1 4 0,1-4 0,0 0-256,4 0 128,-4 0-128,4 0 0,0 0-128,0 3 128,0-3-128,0 0 128,0 0-128,0 0 0,4-3 0,4 3 0,5 0-128,4 0 0,8 3 0,22-6 0,4 6 128,4-3 0,4 0 128,0 3 128,5-3 384,12-6 0,0 2-896,9 4 0,0 4-128,-5 2 128,-4-6 384,0 0 0,-12 0-256,4-6 128,4 2-128,-9 4 0,-12 0 0,-9 0 0,-4 0-128,-8 0 128,-9 0 0,-17 0 0,5 0-5504,-18 0 128,-3 4 4224,-9 8 128</inkml:trace>
  <inkml:trace contextRef="#ctx0" brushRef="#br0" timeOffset="-1017">9912 1426 2304,'-4'-15'1152,"8"21"640,-4-6-1024,0-6-256,0 6 128,0 0 256,0 0 0,-4 0-512,4 0 128,4 6 128,0 10 0,5 12-128,-9 7 128,8 7-512,-4 8 128,5 14 0,-1-1 128,5 4-256,-5 0 0,1-4-128,4-12 0,-1-10-512,-3-6 128,-1-16-2432,1-16 0,-1-9-640,-8-16 128</inkml:trace>
  <inkml:trace contextRef="#ctx0" brushRef="#br0" timeOffset="-14140">5433 1563 3712,'0'-10'1792,"0"4"1408,0 6-1920,0 0-1024,0 0 0,0 6 256,0 4 0,0 3-128,0 9 0,0 6 128,0 4 128,4 6-512,5-3 128,-9-3-384,0-3 128,0-7 128,4-3 128,-4-3-512,0-4 0,0-2 0,0-4 128,0-9-2176,0 0 128,0-7-2048,9 1 0</inkml:trace>
  <inkml:trace contextRef="#ctx0" brushRef="#br0" timeOffset="1954">11937 1365 2304,'-9'6'1152,"9"-3"384,0-3-1152,0 0 384,0 0 0,0 0-256,9 7 128,-9-4-128,4 3 128,0 4-128,0 6 128,0 12-128,1 4 0,-1 9-256,0 13 128,0 10-128,1 2 0,3-5-384,-4-4 0,1-13 128,-1-6 0,0-9-384,0-4 0,0-9-2944,1-3 0,3-3 1024,-4-23 0</inkml:trace>
  <inkml:trace contextRef="#ctx0" brushRef="#br0" timeOffset="2595">11044 1534 3328,'-4'23'1664,"13"-11"1024,-9-2-1536,0 6-128,0 0 0,4 6-512,0 6 128,0 4-512,0-3 0,1-7-128,-5 0 128,0-6-512,4-3 128,0-1-896,0-2 0,-4-10-1920,5 3 0,7-3 1408,-3-9 128</inkml:trace>
  <inkml:trace contextRef="#ctx0" brushRef="#br0" timeOffset="3451">12013 1706 3456,'-5'-3'1664,"5"12"1280,0-9-1792,0 0-512,0 0 128,0 0-640,0 0 128,5 0 0,3 0 128,5 3-384,8-3 0,-4 0 384,13-3 0,3 0-128,14 3 0,0 0 0,-1 0 128,5 0-256,-4 3 128,-5-3-384,0 0 128,-4 0-128,0 0 128,-4 3 128,-4-3 128,0 3-384,3-3 0,-11 0 128,3-3 128,-4 3-128,0 0 0,-4-3 0,-4 0 128,-5 0-256,1 3 128,-1 0-256,-8 0 0,0 0-3584,0 0 0,0 3 1024,-12 10 0</inkml:trace>
  <inkml:trace contextRef="#ctx0" brushRef="#br0" timeOffset="142220">7050 4443 5248,'13'-4'2560,"8"-2"1920,-8 6-2688,4-3-1024,4 0 0,0 0-512,5 3 0,-1 0-384,5 0 128,-1 0-128,-3 3 0,-9 3-3328,4 0 128,-8 1-1152,-1-1 128</inkml:trace>
  <inkml:trace contextRef="#ctx0" brushRef="#br0" timeOffset="141883">7330 4347 3968,'4'7'1920,"0"-20"1536,-4 10-2048,5-3-768,-1-7 0,-4 3 0,0-2 0,-4-1 128,-5 0 0,1 4-512,-5-7 0,-4 3-128,-4 4 0,4 5 0,-4-2 0,4 16 0,4 2 0,0 7-256,5 4 128,4 5 0,4 4 128,0 3 0,4 3 127,4-3-382,1 3-1,-1 0 0,1-3 128,-1-6-128,-3-14 0,-1 4-1920,-4-3 0,0 0-1920,-4-9 128,-5-7 1920,5 0 0</inkml:trace>
  <inkml:trace contextRef="#ctx0" brushRef="#br0" timeOffset="146842">7605 4576 3200,'4'3'1536,"-4"-6"1408,0 0-1664,0 0-640,0-4 128,0 1-384,-4 0 0,0 2 128,-5-2 128,-3 3-128,-5 3 128,0 3-256,-4 0 0,4 4-256,0-1 128,0 0-256,4 4 128,13 6 0,0-4 0,9 4 0,-1-3 0,9 3 128,0-3 0,4-1-256,-4-2 128,0-4 128,0 10 127,0-6-383,-4 2 0,-5 1 256,0-7 128,-8 7-256,-4-4 0,0-2-256,-9-4 128,1-3 0,-1 6 0,0 1-256,-4-7 128,0-3-1663,5 3-1,3-4-2304,5-5 128,8-1 1408,0 1 128</inkml:trace>
  <inkml:trace contextRef="#ctx0" brushRef="#br0" timeOffset="147531">7698 4652 5632,'-8'10'2816,"8"-10"1024,0 0-2816,8 6-256,-4-12 0,5 3-512,-1-1 0,5 1-384,0 10 128,-1-11-128,1 4 128,0-3-2688,0 6 0,3 4-2048,1-1 0</inkml:trace>
  <inkml:trace contextRef="#ctx0" brushRef="#br0" timeOffset="147312">7741 4535 4736,'0'-3'2304,"0"15"2176,0-5-2432,0 5-1408,-5 7 0,1 4-256,4-4 0,0 19-256,0-3 128,0 0-384,4-7 128,1-6 0,3 1 0,0-8-256,1-5 0,-1-7-2304,5-6 128,-4 0-2688,-1-7 128</inkml:trace>
  <inkml:trace contextRef="#ctx0" brushRef="#br0" timeOffset="148048">8152 4494 4224,'-9'7'2048,"5"-23"1792,4 16-2304,4-3-640,0 3 0,5-3-384,4-1 0,-1 1-256,5-3 0,0 3-256,0 0 128,0 3-384,0 0 128,4 3-3328,-8 0 128,-5 0-512,1 7 0</inkml:trace>
  <inkml:trace contextRef="#ctx0" brushRef="#br0" timeOffset="150171">8177 4590 5632,'0'0'2816,"4"0"1792,1 0-2816,3 0-1024,5-3 0,-1 6-513,1-6 129,4 3-256,0 3 0,4 0-256,-4-9 128,-4 2-128,-1 4 0,1 0-2303,-4 0-1,-1 0-3584,5 0 128</inkml:trace>
  <inkml:trace contextRef="#ctx0" brushRef="#br0" timeOffset="152609">8864 4193 2688,'-4'-3'1280,"0"-1"1792,4 1-1408,0 3-640,0-3 128,0-3-256,0-1 128,4 4-128,0 3 0,5 0-768,-1 0 128,9 3-256,0 4 128,0-4-128,0-3 128,-4 6 128,-1 7 0,-3-3-256,-5-1 0,-4 7 0,-4-3 0,-5 2 0,-3 5 0,-1-5 0,0-5 128,1 3 0,-5-4 0,12 1 0,1-4 127,0-3-127,4 0 0,0-3 128,8 0 0,-3-3 0,12 10 0,0-4-384,-1-3 128,1 0 0,0 0 0,0 0 0,-4 0 128,0 0-384,-5 0 128,-8 0-2175,0 0 127,0 3-2816,-4-3 128,0 9 3456,-1 1 0</inkml:trace>
  <inkml:trace contextRef="#ctx0" brushRef="#br0" timeOffset="153142">8784 4520 5760,'0'0'2816,"8"-7"1792,1 7-2816,4 0-1152,3 0 0,6 0-385,3 0 129,5-3-256,4 0 128,-1 3-256,6 0 0,3 0-128,-4 0 128,0 0 128,-4 3 0,-4-3-384,-9 0 0,-4 3-1791,-9 1-1,-4 2-2816,-4-3 0,-8 0 3456,-1 4 0</inkml:trace>
  <inkml:trace contextRef="#ctx0" brushRef="#br0" timeOffset="153502">8983 4647 5504,'0'3'2688,"0"-6"1536,0 6-2944,0 3-896,-4 7 0,-1-3-256,1-1 0,0 7 128,-5-3 128,5-4-256,4 4 0,0-4-128,0 1 128,4 3 0,1-4 0,-1 1 128,4-1-1,5-2-127,4 2 128,0-3 128,4 7 128,5-3-128,-10 2 0,1 1-128,-4-3 128,-4 2-128,-5 4 128,-4-3-256,-4-4 0,-5 1-256,-4-4 0,1-3-896,-5 1 0,0-8-2303,-9-5 127,1-1-2304,4-2 0</inkml:trace>
  <inkml:trace contextRef="#ctx0" brushRef="#br0" timeOffset="153863">8915 4663 5248,'4'3'2560,"22"-9"2432,-18 9-2688,1 0-1280,3 3-1,1-3-895,4-3 128,0 0 256,0 0 0,4 4-896,-4-8 0,4 1 384,0 6 0,-4-6-128,-8-3 128,-1 9-2047,1-3 127,-9 0-2048,0 0 128,-5 3 1024,5 0 0</inkml:trace>
  <inkml:trace contextRef="#ctx0" brushRef="#br0" timeOffset="-144329">2958 3191 3072,'0'-13'1536,"0"4"1664,0 9-1536,0 0-640,0-7 128,0 1-384,0 6 128,-9-10-384,5 7 128,-13 0-384,8 3 128,-12 3 0,0 3 0,0 7-256,0 0 128,0 15-1,-1-5 129,1 5-256,4 7 0,17 10 128,0-4 0,9 10 0,8 6 128,8-6-256,13-7 0,-4-6-256,13-6 128,12-10 0,0-12 128,-4-10-128,0-13 128,-8-6-128,-1-13 0,-8-3-128,-8-9 128,-9-4-128,-8-3 128,-13 4 0,-17-4 0,-8 10 128,-13 3 128,-13 9-256,4 0 0,-4 1-256,1 9 128,3 3 128,0 3 0,1-3-256,16 4 0,9 5-256,0 1 0,12 12-1023,5 1-1,4-1-1024,9 4 128,-5 2-1920,17 1 128</inkml:trace>
  <inkml:trace contextRef="#ctx0" brushRef="#br0" timeOffset="-144126">3051 3334 4736,'0'-4'2304,"0"-2"1408,0 6-2560,0 0-384,0-6 0,-5 6-256,-3 0 0,-1 0-384,-3 0 128,-5 6 0,8 4 0,-3-4-128,-1 3 128,5 1-384,-1 3 0,9-4 256,0 1 128,0-1 0,9 4 0,3-3-256,-3-1 127,8 1 257,-5 2 0,9 1 256,-4 3 0,-4-7-384,8 1 128,0-4-384,-8 1 0,-4-1 512,-1 7 0,-8-4-512,-8-15 128,-5 12-128,-4 4 128,0-10-256,0-3 128,0 6-384,0-3 128,0 0-1536,5 0 1,-1-3-1665,4-1 0,5-5-1024,4 2 0</inkml:trace>
  <inkml:trace contextRef="#ctx0" brushRef="#br0" timeOffset="104404">1662 2938 3200,'0'-7'1536,"-12"14"1664,8-4-1792,-1 6-512,-3 1 0,-5 6-128,5 3 128,-1 9-128,1 7 0,-5-3-384,9 9 128,0-6-128,8 10 0,0-7-384,13-13 128,0 7 0,0-13 127,0-6-255,4-13 0,-4-3 0,0-7 0,-5-6-127,-3 0 127,-5-3 0,-4 0 127,-4-6-127,-5 9 0,-7 10 0,3-4 128,-4 10-128,0 0 0,0 6 128,0-12 0,4 12-384,5 1 128,-1 2-255,9 1-1,9-1-1920,-5-2 0,13-4-1792,-8 0 0,3-9 2688,1 12 128</inkml:trace>
  <inkml:trace contextRef="#ctx0" brushRef="#br0" timeOffset="-37184.73">26711 3419 4480,'-8'-3'2176,"4"10"1536,-1-1-2176,1-3-640,4 7 128,0-10-384,4 9 128,5 1-384,3-4 0,5 0-128,13 1 127,8-4-638,4-6 127,5-1 256,4-2-1,0 6-254,-5 0 127,1-3 0,-9-3 127,-4-1-127,-5 7 0,-3-6 256,-5 6 0,-4-6-256,-4 2 0,-1-2 0,-3 0 0,-1-1-128,-8 1 128,0 6-256,0 0 1,0 0-1537,0-6 128,0 6-1792,0 0 128,4-4 256,1-2 128</inkml:trace>
  <inkml:trace contextRef="#ctx0" brushRef="#br0" timeOffset="-36716.73">27173 3188 5248,'-5'-7'2560,"1"14"1280,4-7-2688,0 0-512,4 6 128,5 3-256,4 1 128,-1-4-512,5 4 128,4-1-128,1 1 0,3 3-256,-4-1 128,0 4 256,-4 0 127,0 0-255,-4 3 128,-5-10 0,-8 17 128,-4-4-256,-4 0 0,-5 1-256,0-4 128,-4 3 0,5 0 0,-1-3-256,0-3 128,5-10-640,-1 1 129,1-1-641,4 0 128,4-6-1152,0 4 0,0-8-2048,4-2 128</inkml:trace>
  <inkml:trace contextRef="#ctx0" brushRef="#br0" timeOffset="-16232">12754 1759 1280,'5'3'640,"-5"-13"1024,0 10-768,0 0-384,0 0 0,0 7 128,0-1 128,0-6-384,0 0 128,0 0 256,0 0 0,0 0-640,0-3 128,0 3-256,0 6 128,0 7 0,0-3 128,0-1-128,0 4 128,0 9 0,0 0 0,4 13 0,-4 6 0,0 17-256,4 2 128,0-3-128,1 13 0,-5-10 128,4 7 128,-4-7-256,0 4 128,4-7-128,-4-3 0,4-3 0,-4-7 0,0-3 0,0-9 0,0-6 0,0-11 0,0 1-128,0-3 0,0 0 128,0-4 128,5 4-128,-5-4 128,4 1-256,-4-1 128,0-9-128,0 7 0,4-1-256,-4-6 0,0 7 128,0-4 128,0-3 0,0 0 0,0 6 0,0 4 0,-4-4 128,4 3 0,0-2 0,0-1 128,4-15-5248,-8-10 0</inkml:trace>
  <inkml:trace contextRef="#ctx0" brushRef="#br0" timeOffset="-56370.73">21444 3127 3712,'0'-6'1792,"4"-7"2432,-4 13-1920,0-3-1024,0 0 128,0-7-512,-4 4-1,0 0-383,-5 2 0,-8 4 0,5 7 0,-5 2-512,-4 7 128,-1-3 128,-3 0 128,0 2-256,3 5 128,5 8-256,5 4 128,3 9 0,9 0 0,9 4-256,3 9 128,5-10 0,9-2 128,8-4 128,4-7 0,8-2-512,9-10 128,-4-6 256,0-13 0,0-10-256,-5-15 128,-3-13 0,-9-4 0,-9-2-128,-8-7 0,-13-6 256,-8 9 128,-13 4-256,-4-1 0,-13 4 0,0 13 0,-4 9 0,0-4 128,4 7-256,0 7 128,4 6-128,5 0 128,4 3-896,8 6 0,1-3-1024,7 0 129,5 10-641,5-7 128,-1 4-2688,4-1 0</inkml:trace>
  <inkml:trace contextRef="#ctx0" brushRef="#br0" timeOffset="-55714.73">21567 3251 5120,'0'-16'2560,"4"-3"1536,-4 16-2432,-4 0-640,0 0 128,-9 3-896,-4 3 128,-4 3-256,0 4 127,-1 2-255,1 1 128,4 0 0,0-1 0,9-2 0,4 3 0,8-1 0,4 1 128,9-3-256,0 2 0,9 1 384,-5 3 128,-4-3-256,0-4 0,-5 4 128,1-4 128,-4 1-256,-5-4 128,-4 1-256,-4 2 0,-9-6-128,-4 0 0,0 1 0,4 2 0,1 0-128,-1-6 0,0 0-1408,5 0 0,3-3-1791,1-3-1,4-1-2048,0-2 0</inkml:trace>
  <inkml:trace contextRef="#ctx0" brushRef="#br0" timeOffset="-44093">12932 3073 3712,'0'-19'1792,"0"-16"1664,0 35-1920,0 0-640,-4-6 128,-4 3-128,-5 3 0,-4 0-512,-4 9 128,-5 4-256,-3 9 0,-1 4-128,-4 2 128,0 7-256,9 6 0,4 10 256,4 10-1,8-11 1,14-2 128,7 6-512,9 0 0,13-6 128,0-10 0,4-7 128,5-2 0,7-10-128,10-6 128,-5-7-128,12-19 0,-3-6-128,-5 0 128,-12-13 0,-9 1 128,-8-7-128,-9 0 128,-9-10-256,-12 0 128,-12 1 0,-9 5 128,-9-2-128,-4 6 128,0 3-128,0-3 128,0 16-128,1 6 128,3-3-128,5 0 0,-1 12 0,5 7 0,4-6-256,4 6 0,5 0-1279,-1 0 127,5 6-1024,4-6 0,0 0-2304,4 7 128</inkml:trace>
  <inkml:trace contextRef="#ctx0" brushRef="#br0" timeOffset="-43639">12856 3394 6016,'-8'-3'2944,"3"3"1792,5 3-3072,0-3-1024,9 0-1,4 0-639,3-3 128,6 0-128,-1-1 128,0 1-256,0 0 0,5 0-2815,-5 0 127,-9 0-2560,10-1 128</inkml:trace>
  <inkml:trace contextRef="#ctx0" brushRef="#br0" timeOffset="-43858">12953 3222 5376,'0'4'2688,"-4"21"896,4-9-2560,-4 13-384,4 2 0,0 4-128,0-3 128,4 0-640,0-1 128,9-2-256,-4 0 128,-1-14-128,5 1 128,8-9-2176,-4-10 0,-4-7-3072,-5-3 128</inkml:trace>
  <inkml:trace contextRef="#ctx0" brushRef="#br0" timeOffset="51128">14638 3431 3712,'4'3'1792,"-21"-16"1664,13 13-1920,-1 0-896,-3 0 0,-13 13 256,4-3 0,0-1-640,4 10 128,1 0 0,-1 7 128,4 5-384,9 1 128,0-3-128,5 2 128,16-2-256,4 6 128,5-16 0,4-10 0,4-2-128,0-1 0,-4-12 0,-9-10 0,1-6 0,-10-7 0,-7-3 0,-9 1 0,-4-1 0,-5 3 128,-16 4-128,-1 6 127,-3 0-127,-5 3 0,0 0-127,4 10 127,5-4 0,4 4 0,8-4-768,0 10 0,9 0-1792,4 0 0,13 7-2176,0 2 0</inkml:trace>
  <inkml:trace contextRef="#ctx0" brushRef="#br0" timeOffset="51503">14710 3326 4480,'0'-9'2176,"-9"40"2304,9-21-2176,0 6-1408,-4 0 128,0 15-512,-1 11 127,-3 2-639,8 10 0,-4-10 128,-1-5 0,1 2 0,0-19 0,4 10-640,0-10 1,0 0-2561,0-6 128,0 0-1920,0-16 0</inkml:trace>
  <inkml:trace contextRef="#ctx0" brushRef="#br0" timeOffset="52155">14866 3736 5376,'0'-4'2688,"13"-2"1792,-5 6-2688,1 0-1536,8 0 0,0 0-256,4-3 0,4 3-640,-4 0 128,1 3-6272,3 3 128</inkml:trace>
  <inkml:trace contextRef="#ctx0" brushRef="#br0" timeOffset="51921">14942 3650 5248,'-4'-6'2560,"-9"25"1792,13-10-2688,-4 4-896,0 9 0,0 10-512,0 0 128,4 12-128,0-9 127,4-7-255,4-2 0,5-4-128,4-6 0,4-6-639,0-10-1,0 0-3456,9-7 0,0-12 512,-5 0 0</inkml:trace>
  <inkml:trace contextRef="#ctx0" brushRef="#br0" timeOffset="52499">15235 3602 4992,'-22'0'2432,"27"3"2176,-5-3-2560,0 0-1152,8 4 0,1-4-640,3 3 127,5-6-255,4 3 0,0-4-256,1 1 128,-5 3-383,0 0-1,-5 0-4352,1 0 128,-5 3 1408,-3 1 0</inkml:trace>
  <inkml:trace contextRef="#ctx0" brushRef="#br0" timeOffset="52718">15243 3723 4864,'-17'13'2432,"21"-4"1920,-4-9-2432,0 0-768,13 0 128,0-6-769,4 6 129,4-7-768,0 1 0,0 0 128,0 3 0,-4-1-1151,0 4 127,-4 4-4096,0-4 128,-9 6 2688,0-6 128</inkml:trace>
  <inkml:trace contextRef="#ctx0" brushRef="#br0" timeOffset="53032">15645 3517 4608,'-17'0'2304,"9"15"1664,4-2-2432,-1 6-256,-3 3 128,4 4-1024,-1 6 128,5-4-256,5-2 127,3 2-255,5-3 128,8-5 0,9-5 0,-1-8-256,1-1 0,-1-6-128,-3-9 0,-5-4-384,-4-13 1,-4-2 127,-9-4 128,-8-3 256,-9 3 0,-12 7-128,-1 3 0,1 3 128,-1 6 0,1 4 0,4 5 128,4 4-640,0 4 128,0-1-1536,9 6 128,3-9-3584,5 0 128</inkml:trace>
  <inkml:trace contextRef="#ctx0" brushRef="#br0" timeOffset="-58405">8447 3203 3328,'-13'-6'1664,"5"12"1280,12-12-1792,-4 6-640,0 0 128,9 0-256,-1-6 0,1 6 128,3 0 128,-3 0-512,3 6 128,5 0 128,-4-2 128,4 2-512,0 0 128,0 1-128,-4-1 128,-1 0-256,1 4 0,-5-4 128,-3 7 128,-5 3-256,-9-3 128,1 2 0,-5 8 128,-4 2-256,0-3 128,0-6 128,5 3 0,-5-12-256,8 2 0,1 4 128,3-13 128,5 0-128,5 0 0,3 0 128,5-7 0,0 1 0,4 6 128,-1 0 0,1 0 0,0 0-256,0 6 128,0 1 0,-4-7 128,-5 6-256,-3 4 0,-1 2 128,-4 1 0,0-10 128,-4 10 0,-5 0-256,-4-7 0,-4 10-128,5-10 128,-5 1 0,4 8 128,-4-15-256,5-12 0,3 9-128,5-4 0,-5 7-1536,1 0 0,-1 0-3968,14-6 128</inkml:trace>
  <inkml:trace contextRef="#ctx0" brushRef="#br0" timeOffset="11784.27">25986 459 4864,'0'-9'2432,"-5"18"1024,5-9-2432,0 0-512,-8 13 128,4-4 0,-5 11 0,1 2-256,-1 13 0,1-7 0,8 1 0,-9 6-128,9-7 128,5 1-384,-1-1 127,4-2-254,1-10 127,3 0 0,5-7 127,0-9-127,-4-3 0,0-10-255,-1 1 127,-3 2 0,-5-6 128,-4 3 0,0-2 128,-4 2-128,-9 3 0,1 4 0,-1 6 0,0 0 0,5 0 128,3 0-256,-7 0 0,7 6-384,1 4 0,4-4-1664,4 1 0,1-1-3072,7 0 0</inkml:trace>
  <inkml:trace contextRef="#ctx0" brushRef="#br0" timeOffset="12331.27">25821 926 4736,'-5'-10'2304,"5"20"1408,0-10-2432,5 0-512,7 0 128,1 0-256,8 6 0,5-6-256,3-6 0,9 3-256,0 3 0,5-3-128,-1 3 0,0 0 0,1 3 0,-5 0-128,-4-3 0,-13 0-1536,-4 3 0,-9 0-4480,-8-3 0</inkml:trace>
  <inkml:trace contextRef="#ctx0" brushRef="#br0" timeOffset="12644.27">26045 1040 5248,'0'-6'2560,"4"9"1408,-4-3-2688,0 0-512,0 0 0,-4 3-512,0 7 0,-1 2-256,-3 1 128,0 3 0,3-6 128,1 5-128,0 1 0,4-3-128,4 0 0,0-1 256,5 4 127,-1-3-255,5-3 128,0-1 0,4 7 128,-1 3 128,-3-9 0,0 2-256,-5-2 128,1-1 0,-5 1 128,-4-4-384,-4 4 128,-5-1-512,-3-6 128,-5-3-384,-4 4 128,-5-8-2559,1 4 127,4-9-3456,-1-1 0,5-6 5888,5-6 0</inkml:trace>
  <inkml:trace contextRef="#ctx0" brushRef="#br0" timeOffset="13003.27">26015 1085 5760,'9'-10'2816,"16"1"2048,-16 5-2944,3 1-1024,1 0 127,4 0-639,0 0 128,0 0-512,0 3 128,0-4-384,-5 4 128,1 0-896,-4-3 129,-1 3-3457,-8 0 0,0 0 768,-4-3 0</inkml:trace>
  <inkml:trace contextRef="#ctx0" brushRef="#br0" timeOffset="8206.27">24332 799 4480,'0'-6'2176,"0"-7"1920,0 13-2176,0 0-384,0 0 128,-5 3-1152,1 3 127,-4 4-255,-1 6 128,1 6-384,-1 3 128,5 1-256,4 6 0,0-4 0,4 7 0,5-3 128,3-7 0,5-6-1920,5 4 1,-5-8-5249,12-8 0,5-1 6656,-4-6 0</inkml:trace>
  <inkml:trace contextRef="#ctx0" brushRef="#br0" timeOffset="8473.27">24649 872 7424,'-13'-13'3712,"1"-6"896,8 19-3585,-5 0-767,1 3 128,-1 4-384,1-1 0,-1 4 0,5 2 0,4 1 0,0 0 128,0 3 256,8-1 0,5 1-384,0-3 128,4 3 256,-5-7 0,1 4-256,0-6 128,-5-1 0,-3 3 128,-5-2-256,0-1 128,-9 0-384,1 4 0,-5-4-1664,0-3 128,5 1-2175,-1-4 127,5 0-896,4-7 128</inkml:trace>
  <inkml:trace contextRef="#ctx0" brushRef="#br0" timeOffset="8801.27">24818 1024 5760,'5'-6'2816,"-10"19"2304,5-13-3072,0 0-1408,0 6 127,-8 0-767,0 4 128,-1 3-512,-4-1 128,1-2-2559,3-4-1,1 1-2560,4-1 0</inkml:trace>
  <inkml:trace contextRef="#ctx0" brushRef="#br0" timeOffset="9239.27">24897 888 5632,'-16'0'2816,"16"-10"1920,0 10-2944,0 0-1024,8 0-1,5 0-511,4-3 0,0 0-384,4 0 0,4 0-511,5-4 127,-5 7-3456,1 0 0,-1 7 256,0-1 0</inkml:trace>
  <inkml:trace contextRef="#ctx0" brushRef="#br0" timeOffset="9051.27">24969 761 7296,'5'3'3584,"-5"29"1024,0-16-3585,0 9-639,0 7 0,0 6-384,4 6 0,4 1 0,1-4 0,8-6-128,4-13 128,4 0-2303,1-9-1,-1-6-3840,-4-14 0</inkml:trace>
  <inkml:trace contextRef="#ctx0" brushRef="#br0" timeOffset="9503.27">25245 770 6272,'12'7'3072,"14"21"1792,-18-15-3200,1 3-1025,3 9 1,-3-2-384,3 5 128,-3 1-384,-9-1 128,-4 7 0,-1-6 128,-7-1-640,-1-9 128,0-3-2559,1-3-1,3-4-1792,1-9 0,4-6 3328,4 3 0</inkml:trace>
  <inkml:trace contextRef="#ctx0" brushRef="#br0" timeOffset="10016.27">25482 1031 6016,'0'-7'2944,"17"7"1536,-9 0-2944,1 0-1024,3-6 128,1 6-768,0 0 128,-1 0-256,1 0 128,0-3-3072,-1 3 0,-3 0-1280,-5 3 0</inkml:trace>
  <inkml:trace contextRef="#ctx0" brushRef="#br0" timeOffset="9831.27">25494 882 6656,'-8'-13'3328,"12"19"1152,-4-6-3200,0 0-896,9 7-1,3-7-383,1 0 0,4 0 0,0 0 0,0 0-2815,4 0 127,-13 6-2688,1 3 0</inkml:trace>
  <inkml:trace contextRef="#ctx0" brushRef="#br0" timeOffset="5956.27">23013 694 5504,'4'-3'2688,"5"3"1536,-9 0-2816,4 13-512,0 6 0,0 0-256,-4 6 127,0 10-511,5 3 0,-5 0-256,0 0 0,4 1 128,0 2 0,0-13-512,1-2 128,-1-4-1919,0-9-1,-4-13-1152,4-3 0,-4-7 256,0-3 128</inkml:trace>
  <inkml:trace contextRef="#ctx0" brushRef="#br0" timeOffset="6191.27">23056 786 4480,'4'-6'2176,"17"0"1536,-12 2-2176,3 1-512,5 0 128,0 0-640,0 6 128,0 0-256,0 4 0,-4-1 0,-5 3-1,5 1-255,-9-1 128,-4 4-256,-4 3 128,-9-3-384,5 3 128,-5-7 128,0 1 128,-4-4-128,0-3 0,5 0 0,-1 1 0,4-1 0,5 3 0,4 0 128,4 1 0,5 2 0,4 1 128,-1 3 0,5-1 128,0 7-256,0-6 128,0 6-256,8 0 128,-8-3-256,-4-7 128,0-2-1152,-5-1 128,-8-6-3455,0 0-1,0-3 768,0-3 0</inkml:trace>
  <inkml:trace contextRef="#ctx0" brushRef="#br0" timeOffset="6657.27">23335 1069 5632,'9'-7'2816,"12"4"1408,-13 3-2944,1-3-896,3-3 0,5-4-384,0-2 128,0 2-128,0-3 0,-8 4 0,-1-4 0,-4-3 0,-8 4 0,-4-1 384,-5 6 128,0 1-128,-4 3-1,0 3-127,5 3 0,-1 3-256,4 4 128,5 3 128,4-1 0,4 7-256,5-6 0,4 0 128,-1 3 0,5-4-256,4-2 0,1-1-1791,-1-2 127,0 2-4480,4-2 0,5-1 5632,-5-3 128</inkml:trace>
  <inkml:trace contextRef="#ctx0" brushRef="#br0" timeOffset="7110.27">23699 939 4864,'0'-16'2432,"-4"0"2048,4 13-2560,0-4-896,-4 1 0,-1 0-384,1-1 127,0 4-511,0 3 0,-1 7 0,1 5 128,0 4-256,0 9 0,4 10 0,0 7 0,0-1-256,4-3 128,0 0 256,0 0 0,1 0-384,-1 0 0,0-12-1536,-4-4 129,0-12-2945,-4-4 128,0-6 1024,-5-6 0</inkml:trace>
  <inkml:trace contextRef="#ctx0" brushRef="#br0" timeOffset="7385.27">23598 1082 5376,'8'-13'2688,"13"13"1280,-12-3-2688,3 3-640,1 0 128,4 0-768,0 3 0,0 0-1536,4 0 0,-4-3-4224,4-3 0</inkml:trace>
  <inkml:trace contextRef="#ctx0" brushRef="#br0" timeOffset="7565.27">23970 913 5632,'-21'-3'2816,"4"-10"1792,13 13-2816,-1 4-1152,-3-1 0,-5 3-384,5 4-1,4 9 129,-1 0 0,10 9-256,-1 7 128,0 0-128,5 3 128,-1 0-256,0 4 0,1-11 0,-1 1 0,-8-3-896,0-13 128,0-4-3199,-4-5 127,0-4-512,-9-10 128</inkml:trace>
  <inkml:trace contextRef="#ctx0" brushRef="#br0" timeOffset="7784.27">23792 1116 4608,'0'-6'2304,"26"-3"1536,-18 9-2176,9-4-512,0 8 0,4-4-1024,5-4 0,-1 4-256,0 0 0,-3-3-4096,-1 0 0,0-3 1152,-8 15 0</inkml:trace>
  <inkml:trace contextRef="#ctx0" brushRef="#br0" timeOffset="-47950.73">26050 3143 2944,'0'-6'1408,"-4"-1"1536,4 7-1536,-5 0 384,1-3 0,0 3-1024,-5 0 128,1 0-768,-5 3 128,-4 7-128,-4-1 128,0 4 0,4 0 0,-4 9-256,0 7 128,4 6 128,8 3 128,5 12 0,4 4 127,9 4-383,8-8 128,4-5-256,4-1 0,5-6-128,8-9 0,0-10 128,4-6 128,9-13-128,-4-16 128,-1-3-256,-12-10 0,4-9 128,-12-6 0,-18 2 0,-4-8 128,-12-4-128,-13 3 128,-5 10-128,-3 2 0,-5 5 128,0 2 0,4 16-128,5-3 0,-1 6-128,5 7 0,0 3-128,4 3 128,4 6-2175,5 0 127,4 1-2048,4 2 128,8 1 2176,1 2 0</inkml:trace>
  <inkml:trace contextRef="#ctx0" brushRef="#br0" timeOffset="-47302.73">26046 3264 5248,'-5'3'2560,"-3"22"1792,8-12-2688,-4 9-1024,-1 10 128,1 3-512,4 3 128,4 0-256,5-9 0,-1-1-256,5-12 128,4 6-256,4-9 128,-8-7-2176,4-6 128,-4-3-3328,-1-9 128</inkml:trace>
  <inkml:trace contextRef="#ctx0" brushRef="#br0" timeOffset="-47084.73">25952 3416 6912,'-4'3'3456,"13"1"1024,3-8-3328,-3 1-896,4 3 127,4-3-255,4 0 128,4 0-512,5-1 0,-5-2-2047,-4 3 127,0 0-3712,1 3 0</inkml:trace>
  <inkml:trace contextRef="#ctx0" brushRef="#br0" timeOffset="-38778.73">20089 3248 5120,'-8'-6'2560,"8"21"1152,0-15-2688,4 7-256,0-1 0,5 0-384,3 1 0,5 2-384,5-2 128,7-1 0,9-3 128,13-3-256,0 0 0,0-3 0,4 0 0,-9-3 0,-3 2 0,-9 1 0,-5 3 0,-8 0 0,-4 0 128,0 0-256,-4 0 128,-5 0 0,-8 0 0,0 0-128,0 0 128,5 0-384,-5 0 0,0 0-1280,0 0 128,-5 3-3968,5 1 128</inkml:trace>
  <inkml:trace contextRef="#ctx0" brushRef="#br0" timeOffset="-38339.73">20513 3102 4224,'-13'0'2048,"17"0"1152,-4 0-2304,4 6-128,5 1 128,-1 2-256,1 4 128,4-7-384,8 7 0,0 3-512,0-4 128,0-2 0,0-4 0,1 7 128,-6-4 0,-3 4 256,0 6 0,-5-3-256,-8 6 128,-4-3-256,0 4 128,0-4-128,-5 3 0,-4-6 0,1 0 128,-1-7-1152,0 1 128,5-1-2560,-1-6 128,9-3-128,0-6 128</inkml:trace>
  <inkml:trace contextRef="#ctx0" brushRef="#br0" timeOffset="84297">103 3242 4096,'-9'-22'2048,"1"19"1152,3 0-1920,1 3-896,0 0 128,0 0 128,-9 3 128,5 3-384,-1 10 0,-4 0-128,5 3 128,-1 0-256,5 7 128,0 5-128,4-5 128,8 6-384,1-7 0,4-6 384,4 0 0,8-6-384,0-4 128,5-2 128,8-11 0,-8-8-256,-1 5 0,-3-8-128,-9-8 128,0-2 128,-9 0 128,-12-1-128,-9-2 128,-4-1-128,-4 7 128,0 0-256,0 9 128,-5 0 0,1 4 0,4 9 0,4 0 0,0 3-384,4-3 128,5 9-1408,-1-6 128,5 7-2432,4-4 128,4 4 2176,9-10 0</inkml:trace>
  <inkml:trace contextRef="#ctx0" brushRef="#br0" timeOffset="84765">98 3081 4352,'-4'6'2176,"8"10"1792,-4-7-2176,0 7-768,0 10 0,0 9-640,0 12 128,0 1-128,0 9 0,0-3-384,0 0 128,5 0-128,-1-10 0,0 1 0,0-10 0,-4-10-768,5-6 128,-1-6-2816,0-7 128,0-9-640,5-3 128</inkml:trace>
  <inkml:trace contextRef="#ctx0" brushRef="#br0" timeOffset="85095">458 3262 4864,'0'-23'2432,"-8"26"1280,3 4-2560,1-4-384,-4 0 0,-5 4-256,0 5 128,1 7-256,-1 13 0,5-10-256,-1 4 0,5-10-128,4 12 0,8-6-128,1 1 0,8-4 128,0-4 128,0-2-1024,-1-6 0,6 2-4480,-1-12 128,4-3 3584,-12-1 128</inkml:trace>
  <inkml:trace contextRef="#ctx0" brushRef="#br0" timeOffset="85361">611 3262 4352,'-13'-10'2176,"9"13"1536,4 0-2176,-5 1-768,1-4 0,-4 9-256,-1 1 128,1 2-512,4 1 128,-1-3 128,1-1 0,4 4-384,0-4 128,9 1-256,3-1 0,1 7 384,0 0 0,-1-3-128,1 3 0,0 0 127,-5-1 1,1-2 0,-5-3 0,-4 2-256,0 1 0,-4-7 0,-5-2 0,-3 5-256,-5-6 128,4-3-511,-4 0-1,4-3-1792,5-6 0,-1 5-2048,5-8 0,4 2 3712,0 1 0</inkml:trace>
  <inkml:trace contextRef="#ctx0" brushRef="#br0" timeOffset="85736">699 3220 4352,'0'-9'2176,"22"-7"1664,-14 19-2048,1 3-512,-1 7 128,5 0-640,-1 3 0,1 9-129,0 4 1,0-4-640,-1 4 128,-3-1-128,-9 7 0,0-3-128,-5 0 128,-3-4 0,0-2 0,-1-1-128,1-9 0,-5-3-1407,4-7-1,1-6-2048,4-3 0,4-10 128,4 7 0</inkml:trace>
  <inkml:trace contextRef="#ctx0" brushRef="#br0" timeOffset="86186">1034 3325 5376,'-13'16'2688,"13"-10"1408,0-9-2816,13 3-768,-9 3 128,9-6-640,0 3 0,8-3 0,-4 0 128,4 0-256,4-7 128,-4 10-384,-4-6 0,4 6-3456,-12 0 128,4 0 640,-13 6 128</inkml:trace>
  <inkml:trace contextRef="#ctx0" brushRef="#br0" timeOffset="86370">1051 3452 4480,'-9'10'2176,"9"-14"1536,5 8-2176,3-1-768,1-3 128,3 0-512,1-13 128,4 10-512,0 0 128,0 3-128,0-3 0,-5-1-128,-3 1 0,-1 3-1536,-3 0 0,-5 0-3712,4 0 0</inkml:trace>
  <inkml:trace contextRef="#ctx0" brushRef="#br0" timeOffset="104999">1509 3462 4864,'-8'-10'2432,"4"10"1280,4 0-2560,8 6-256,5-6 128,8 0-384,4-6 128,9 12-640,0-6 128,4-6-128,0 6 128,5 0-128,-1 0 127,0 0-255,1 0 0,-9 6-128,-5-6 128,-3 0-255,-5 0-1,-13 0-2560,-8 0 0</inkml:trace>
  <inkml:trace contextRef="#ctx0" brushRef="#br0" timeOffset="105733">1708 3639 3840,'0'-9'1920,"0"18"1408,5-5-2048,-5-4-768,0 6 128,0 0-384,0 1 128,0-7-384,0 6 128,-5 0-128,1 4 0,0-4 0,0 4 128,-1-4-128,1 7 0,0-4 0,0 1 128,-1-1 0,1-2 128,4-1-256,0-6 128,0 0-256,0 0 128,0 0 256,0 0 128,4 0-256,1 0 128,3 6-128,1-2 0,-1-4 128,1 9 0,-1-3 0,5 1 0,-5-7-128,1 0 128,-1 9-128,1 1 128,3-1-128,1-9 128,0 13-129,-5 9 1,1-15 0,-5-7 128,0 3-128,-4 6 0,0 1 0,-4-7 0,0 13-128,-5-7 128,1-2-128,-1 2 0,-3 4-128,-1-13 128,-4 0-128,4 6 128,-4-6-2047,0-3 127,-4-3-3072,13-4 0,3 1 3328,-3-4 0</inkml:trace>
  <inkml:trace contextRef="#ctx0" brushRef="#br0" timeOffset="106282">1645 3719 3712,'0'-3'1792,"8"-16"1280,-3 15-2048,-1 1-256,4 0 128,1-3-384,-1 6 128,1 0-128,-1 0 0,1 3-128,-1-3 128,0 0-512,5 3 128,0-3-128,0 0 128,-1 0 0,1 0 0,0 0-256,-1 0 128,-3 0 0,-1 0 0,1 0-128,-1-3 128,-4 3-1024,-4 0 0,0 0-2688,0 0 0,0 0 1152,0 0 128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7T15:24:59.3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31169 12149 539 0,'30'-33'265'15,"-26"28"-60"-15,-1 1 13 16,-2 4-3-16,0-4-19 16,-1 3-44-16,-1 0-14 15,0 0-20-15,0 0-11 16,0-1-29-16,-1 1-19 0,-17-1-29 15,-31 1-11-15,23 10-11 16,1-3-1-16,3 1 2 16,3 1-1-16,5-6 1 15,3 1 0-15,2-2-1 16,3 0 0-16,2 1 0 16,3 4 0-16,2 3 1 15,-1-3 0-15,-1 7 0 16,2 3 1-16,1 5 2 15,2 4 3-15,7 6 6 16,-1 2 1-16,-1 10 3 16,1 4-3-16,-3 8-6 15,-3 4-1-15,-3 7-7 16,-3 2-1-16,-2 8 0 16,2 3-3-16,1-1 6 15,3-3 0-15,3-5 2 16,0-1 1-16,2 1-4 0,1 5-1 15,-2 4 1-15,1 0 0 16,-2-4 0-16,-2-5-2 16,2-6-1-16,-2-8 3 15,1-7 4-15,0-3 1 16,1-7 1-16,-1 0-4 16,-2-4-5-16,0 1 0 0,0 0 0 15,2 0-1-15,0-3 2 16,1-1-1-16,-1-9-1 15,2-4-2-15,1-5-1 16,2-4-2-16,3-5-2 16,0-5-1-16,3-7-17 15,1-4-28-15,3-3-80 16,-1 0-52-16,0 1-112 16,-2 5-58-16,-6 1 225 15</inkml:trace>
  <inkml:trace contextRef="#ctx0" brushRef="#br0" timeOffset="935.95">31521 12089 787 0,'-7'-8'313'0,"7"6"-153"16,0-6-36-16,4-3 16 15,0 0 7-15,4-4-32 16,5 4-22-16,2 1-22 16,0 1-6-16,-3 4-8 15,-3 1-9-15,-4 2-21 16,-1 2-9-16,-4 7-9 15,-1 2 0-15,-2 6 4 16,-1 2-1-16,0 0 0 0,1-2-1 16,2 0-4-16,1-1-1 15,-1 0-3-15,2 0-1 16,0 5 0-16,-1 0 1 16,0 2 0-16,0 0-1 15,0 0 2-15,0 2 2 16,2 5 10-16,3 5 5 15,-1 8 5-15,0 7-1 0,1 8-4 16,-3 7-4-16,-1 11-4 16,0-4-2-16,0 12-6 15,0 1 4-15,5-1 12 16,-1 6 7-16,2-2 4 16,1-1-3-16,-1-1-12 15,3-1-7-15,0-8-3 16,-1-4-2-16,-5-3 12 15,-2-6 6-15,-3-1 12 16,-1 1 8-16,-3-5-1 16,-2-5-3-16,-1-8-8 15,0-5-4-15,1-11-11 16,0-4-1-16,2-7-3 16,1-6 0-16,0-3 1 15,-1-5 0-15,-2-3-3 16,2 1-1-16,-5-4-11 0,0 3-30 15,-2-2-102-15,-1-4-87 16,7 1 129-16</inkml:trace>
  <inkml:trace contextRef="#ctx0" brushRef="#br0" timeOffset="1593.84">32165 13030 1027 0,'3'5'424'16,"1"0"-219"-16,0 5-42 16,1-1 12-16,-5-2-4 15,0 0-27-15,-2 3-54 16,-1-2-11-16,-2 4-18 0,0-1-9 16,1-4-24-16,2 0-12 15,2-4-9-15,-1-3-3 16,1-1-4-16,0 0-2 15,0 0-4-15,0 0-1 16,5-10-4-16,14-11-1 16,28-27 0-16,-29 31 3 15,3 5 4-15,-1 7 3 0,0 5 1 16,-1 5 1-16,-6 12 9 16,-3-1 9-16,-3 17 16 15,2 0 8-15,-5 1 6 16,0 2-3-16,2-7-10 15,-9-4-7-15,-1-9-13 16,3-6-3-16,-4-6-50 16,8-3-52-16,-1-7-174 15,0-5 164-15</inkml:trace>
  <inkml:trace contextRef="#ctx0" brushRef="#br0" timeOffset="3332.52">31311 12711 596 0,'-1'-2'241'15,"-3"0"-96"-15,0 0-17 16,3 1 17-16,0 0-4 16,0 0-41-16,0 0-17 15,0 0-17-15,0 0-8 0,1-1-21 16,6 0-14-16,17-3-17 15,29-2-4-15,-25 5-16 16,-1 2-26-16,-6 0-73 16,-2 1-89-16,-8 7 124 15</inkml:trace>
  <inkml:trace contextRef="#ctx0" brushRef="#br0" timeOffset="3557.93">31382 12607 765 0,'10'7'293'0,"0"5"-167"16,-5 1 9-16,3 4-3 15,4 0-18-15,-6 4-66 0,-3 4-22 16,-9-6-16-16,-4 1-2 15,4-8-60-15,-1-5-90 16,10-1 93-16</inkml:trace>
  <inkml:trace contextRef="#ctx0" brushRef="#br0" timeOffset="4222.81">31540 12628 793 0,'-1'-1'344'0,"0"1"-165"15,0 3-2-15,-7 25-42 16,-3 30-25-16,6-34-60 0,1 1-20 16,3-7-20-16,0-4-20 15,2-4-212-15,1-3 163 16</inkml:trace>
  <inkml:trace contextRef="#ctx0" brushRef="#br0" timeOffset="5015.17">30620 12775 836 0,'0'0'303'0,"0"1"-234"0,14 7-54 15,37 8-1-15,-19-20-1 16,-5-4-3-16,3 4-6 16,-3 0-2-16,-14 1-104 15,1 3 77-15</inkml:trace>
  <inkml:trace contextRef="#ctx0" brushRef="#br0" timeOffset="5287.95">30746 12681 390 0,'20'0'181'0,"2"7"-45"16,2-1 12-16,-4 3 15 16,-3 0-14-16,-3-1-55 0,-5 2-22 15,-9 0-22-15,-3 4-6 16,-14 1-6-16,-7 0-4 16,-6 1-24-16,-3 0-7 15,0-2-23-15,8 1-21 16,6-5-76-16,3-1-68 15,6-4 116-15</inkml:trace>
  <inkml:trace contextRef="#ctx0" brushRef="#br0" timeOffset="5796.46">30187 12639 732 0,'13'-5'287'0,"4"5"-168"15,1 3-47-15,-5 2-2 16,-3-1-18-16,-8 4-33 15,-4-1-7-15,-8 4-3 0,-3 3-1 16,-5 2-2-16,1-2-2 16,0 1-3-16,2-1-1 15,5-1 0-15,3-1 0 16,3-2-1-16,2-2 0 16,3 1 0-16,2 1 1 15,7 0 7-15,2 0 5 16,4-2 21-16,-4 0 14 0,-1 1 29 15,-5-4 8-15,0 0 6 16,-1 1-5-16,-5 0-19 16,2-2-9-16,-4 2-16 15,-2-3-8-15,-4-1-10 16,-2 2-3-16,0-4-9 16,-1 0-3-16,2-3-5 15,-1-2-10-15,3-1-84 16,3-1-90-16,4 0 111 15</inkml:trace>
  <inkml:trace contextRef="#ctx0" brushRef="#br0" timeOffset="6978.99">30288 12740 265 0,'38'-14'169'0,"-44"5"19"16,6-2-65-16,-2 0 20 16,-3 2 25-16,5 4-5 15,-5 0 10-15,0 2-4 16,0 1-16-16,-2 0-11 15,-3 4-41-15,0 0-23 0,-8 5-30 16,-1-1-4-16,0 3 2 16,-1 1 2-16,5-1-3 15,2 2-9-15,4-1-13 16,6-2-6-16,3 3-9 16,5-1-2-16,5-1-3 15,2 3 2-15,7-2 5 16,3 2 4-16,4 1 7 15,1 0 4-15,-4 3 3 16,-2-2 1-16,-4-1-1 16,-6 1 0-16,-4-3 7 15,-5 2 4-15,-3 4 7 16,-10-7 0-16,-6-1-12 16,-5 1-6-16,-9-5-11 15,6 1-3-15,-2-4-3 16,1-2-1-16,-1 1-3 0,2-3-2 15,3 0-1-15,1-2-1 16,7 0-3-16,4 4-5 16,8-3-43-16,4 3-34 15,13-4-90-15,3-5-77 16,13-1 158-16</inkml:trace>
  <inkml:trace contextRef="#ctx0" brushRef="#br0" timeOffset="7977.25">31262 13618 1109 0,'2'0'389'0,"2"0"-292"0,2 0-1 15,-6 0 12-15,0 0-5 16,1-1-59-16,12 0-17 16,12-1-14-16,27 0-7 15,-35 2-34-15,1 3-67 16,-7 0 63-16</inkml:trace>
  <inkml:trace contextRef="#ctx0" brushRef="#br0" timeOffset="8247.9">31445 13475 748 0,'-2'9'314'15,"2"5"-148"-15,-4 4-55 16,-3 3 9-16,9 4-14 15,-11-2-30-15,8 1-38 16,2-3-12-16,4-3-16 16,4-2-2-16,2-5-114 15,-3-2-115-15,-5 0 140 16</inkml:trace>
  <inkml:trace contextRef="#ctx0" brushRef="#br0" timeOffset="8798.92">30664 13657 842 0,'-4'-7'356'15,"1"3"-148"-15,2 1-46 0,0 2-11 16,0-1-20-16,1 0-57 16,0 0-25-16,16 0-20 15,38-27-7-15,-26 29-21 16,-4 0-23-16,-6 0-62 15,-3 1-59-15,-11-1 85 16</inkml:trace>
  <inkml:trace contextRef="#ctx0" brushRef="#br0" timeOffset="9076.33">30724 13510 577 0,'13'-6'302'0,"-2"3"-11"16,7 3-127-16,6 2-18 0,0 8-3 15,2 2-45-15,-5-3-25 16,-9 0-40-16,-1 3-13 16,-10-1-8-16,1 4 0 15,-5 5-1-15,-3 1-1 16,-15 2-1-16,-6-4 0 0,-1 0-4 15,-4-6-2-15,8-2-35 16,2-2-31-16,6-5-152 16,2-2 139-16</inkml:trace>
  <inkml:trace contextRef="#ctx0" brushRef="#br0" timeOffset="9497.14">30310 13479 856 0,'8'-13'358'0,"-6"11"-163"15,-5 2-63-15,-6 6 0 16,-2 8-14-16,-3 11-24 15,2 5-5-15,7 11-11 16,0 4-12-16,5-6-28 16,5 2-15-16,3-7-14 15,3-5-4-15,2-4-25 16,7-5-37-16,-1-12-117 16,-2-6 110-16</inkml:trace>
  <inkml:trace contextRef="#ctx0" brushRef="#br0" timeOffset="9711">30098 13619 1124 0,'3'-11'424'0,"6"3"-276"16,10 2-60-16,4 1 10 15,7-1-8-15,6 3-21 16,6 4-60-16,0-1-46 16,-1 2-142-16,-2 1-134 15,4 7 185-15</inkml:trace>
  <inkml:trace contextRef="#ctx0" brushRef="#br0" timeOffset="29040.26">2902 14723 1160 0,'1'4'167'15,"0"-3"-7"-15,-3-1 26 16,2 0-7-16,0 0-48 15,0 5-17-15,0 23-5 16,3 36-4-16,4-11-21 16,2 8-16-16,-2 13-30 15,6 3-8-15,-4-8-12 16,-6-10-3-16,8-13-6 16,-13-5 0-16,2-14-2 15,1-3 1-15,-1-14-80 16,4-9-64-16,-7-10-203 15,-6-15 200-15</inkml:trace>
  <inkml:trace contextRef="#ctx0" brushRef="#br0" timeOffset="29338.26">2841 14676 824 0,'25'-3'420'16,"-4"-4"-29"-16,3 4-243 15,7 2-26-15,-5 2 12 16,2 6-21-16,-3 3-18 16,-7 6-39-16,4 2-14 15,-11 7-15-15,-2-2-3 0,-9 6-4 16,-5 5-2-16,-6-5-5 16,-5 4-1-16,0 0-3 15,1-9-1-15,-2-2-10 16,8-1-22-16,0-11-73 15,-9-3-71-15,9-7 102 16</inkml:trace>
  <inkml:trace contextRef="#ctx0" brushRef="#br0" timeOffset="29623.74">3189 14786 1193 0,'3'29'432'0,"1"-13"-286"0,3 6-27 16,-5-2 15-16,-1-2-9 15,2 0-68-15,-1-5-30 16,1-6-17-16,-1-6 0 16,-3-1 6-16,0-1 0 15,-1 0-3-15,1 0-2 16,-2-5-10-16,-5-14-1 15,-5-32-2-15,14 28-1 0,6 2 0 16,4 0 0-16,1 2 0 16,2 3 3-16,0 3-68 15,0 2-53-15,3 4-155 16,-1 2-102-16,4 3 236 16</inkml:trace>
  <inkml:trace contextRef="#ctx0" brushRef="#br0" timeOffset="29981.17">3437 14800 474 0,'-1'5'327'16,"0"-2"10"-16,-4 6-90 16,-3 2-6-16,8 8-67 15,0 5-33-15,3-1-48 16,3 7-13-16,-1-7-16 0,5-2-11 15,3-4-20-15,2-5-8 16,2-8-10-16,1-3-4 16,2-7-2-16,-5-6-3 15,1-7 0-15,-2-2 1 16,-5-6 1-16,-3 1 3 16,-8-6 4-16,-13 7 1 15,-5 5 1-15,-2 2-2 0,4 18-3 16,5 3-3-1,-3 11-9-15,2 4-1 0,-4 3-6 16,8 2-21-16,4 1-81 16,6-4-48-16,11 2-191 15,3-8 212-15</inkml:trace>
  <inkml:trace contextRef="#ctx0" brushRef="#br0" timeOffset="30300.18">3676 14868 1044 0,'-3'4'422'0,"0"9"-254"15,-1 5 11-15,-1 8-16 0,0 0-32 16,4-2-61-16,4 0-17 16,6-5-25-16,5-4-7 15,4-6-5-15,-1-5-1 16,1-7-2-16,0-5 0 15,-1-9-2-15,-3-4 0 16,-5-6 1-16,-6-4 1 16,-5 3 2-16,-6 6 1 15,-6 3 2-15,-1 9-2 16,-6 5-3-16,-2-2-3 16,0 9-8-16,0-1-3 0,7 9-9 15,4 2-15-15,11 6-58 16,3-2-32-16,11 2-110 15,3-1-110-15,8 1 221 16</inkml:trace>
  <inkml:trace contextRef="#ctx0" brushRef="#br0" timeOffset="30584.55">4003 14553 1258 0,'-19'-17'509'0,"2"8"-272"16,5 5-71-16,-1 6-8 16,2 9-25-16,3 16-58 15,4 10-32-15,4 21-25 0,2 5-5 16,9 11-5-16,0 1-2 16,5-2 0-16,-2 0-1 15,0-9 1-15,-8-4 0 16,0-12 0-16,-9-6 0 15,-2-11-16-15,-1-4-37 16,-2-14-117-16,3-5-147 0,-18-26 192 16</inkml:trace>
  <inkml:trace contextRef="#ctx0" brushRef="#br0" timeOffset="30734.81">3955 14876 1059 0,'20'-11'446'15,"-2"1"-255"-15,-1 1-33 16,-3-1-4-16,2 4-49 16,2 2-30-16,-3 3-97 15,3 1-61-15,-14 1 52 16</inkml:trace>
  <inkml:trace contextRef="#ctx0" brushRef="#br0" timeOffset="31163.01">2674 15320 1020 0,'-17'2'447'0,"17"-2"-180"16,10 0-116-16,16 0-37 16,10-4 13-16,22-1-12 15,15-1-24-15,12-3-28 16,12 8-6-16,6-3-9 16,6 1-4-16,15 2-9 15,1-4-7-15,4 6-2 16,-2 0-1-16,-3 4-5 15,-5 5 1-15,-11 1-8 16,-10-1-1-16,-6 0-2 16,-10-1 0-16,-13-3-1 15,-7 0 1-15,-21-5-1 16,-10 0-1-16,-13-5-27 16,-11 3-42-16,-16-1-95 15,-5-3 94-15</inkml:trace>
  <inkml:trace contextRef="#ctx0" brushRef="#br0" timeOffset="45196.21">7521 14894 683 0,'-2'-3'316'0,"1"0"-115"16,1 0 13-16,0 2-16 15,0 1-21-15,0-1-41 16,-1 0-14-16,1 0-21 15,0 0-9-15,0 1-21 16,0 0-10-16,0 0-12 16,3 6-4-16,8 17-9 0,10 34-2 15,-16-26-8-15,2 2-5 16,-2 1-6-16,-1-1-2 16,0-4-4-16,-1-4 1 15,-4-7 1-15,-3-2 1 16,1-4 0-16,-2-2 2 15,4 1-1-15,-1-6 1 16,-2 1 5-16,-4-2 2 16,3-2 6-16,-2 2 0 0,1-2-3 15,6-1-1-15,-3 1-4 16,3-2-3-16,0 0-2 16,0 0 0-16,0 0 1 15,0 0 3-15,10 1 3 16,13 3 1-16,31 0 1 15,-22-3 1-15,4-1-1 16,1 1-1-16,1-2-1 16,0 3 1-16,-4-2-2 15,-1 0 1-15,-3 3-4 16,-10-3-3-16,-9 2-3 16,-3-1-2-16,-7-1 2 15,3 0 4-15,-6-1 5 16,1 1-17-16,0 0-69 15,-18-2-50-15,-29 1-142 0,25-3 397 16,0-4-142-16</inkml:trace>
  <inkml:trace contextRef="#ctx0" brushRef="#br0" timeOffset="47085.21">8238 15002 557 0,'0'-2'309'0,"1"-5"-39"16,-1 3-22-16,0 0-38 15,-1-3-19-15,0 4-37 16,-1-3-14-16,0 2-32 16,1 3-16-16,-1 0-32 15,1 0-15-15,-6 0-19 16,-4 3-7-16,-1 3-3 15,-26 30 1-15,31-16-1 16,-1 1 0-16,4 2-2 16,2 3 2-16,3 6 0 15,4 1 1-15,7 2-3 16,7-1-4-16,2-5-5 16,2-6-2-16,2-4-2 15,1-8 0-15,9-6 0 16,-2 3 0-16,-2-15 2 0,-1 0 0 15,-7-8 2-15,-7-3 3 16,-5 0 3-16,-2-4 1 16,-9-8 5-16,0-2 2 15,-7 0 1-15,-5 0 0 16,-5 7-4-16,0 3-1 16,-4 9-3-16,-4 4-1 0,4 9-4 15,0 1-4-15,5 7-6 16,1 1-2-16,2 0-38 15,5 3-26-15,1-6-66 16,-1-1-53-16,7 0-131 16,-2-2-204-16,3-1 341 15</inkml:trace>
  <inkml:trace contextRef="#ctx0" brushRef="#br0" timeOffset="47437.06">8301 14794 829 0,'3'0'415'16,"-5"-2"-21"-16,-2 0-212 15,3 2-31-15,0 0 12 16,0 0-42-16,0 5-44 15,1 24-37-15,2 34-6 16,1-18-7-16,5 4-1 16,0 8-7-16,-1 2-3 15,3-2 1-15,0-2 1 0,1-6 3 16,0-7 1-16,-6-5 1 16,2-2-1-16,-5-8-7 15,-1-3-3-15,3-7-4 16,-2-7-2-16,-1-9-23 15,0 0-20-15,-1-6-64 16,-1 4-58-16,-1-6 100 16</inkml:trace>
  <inkml:trace contextRef="#ctx0" brushRef="#br0" timeOffset="47986.9">8769 15042 837 0,'-1'-1'368'0,"0"-1"-146"16,0 1-34-16,0 0-9 0,0 0-20 15,1 0-64-15,0 0-15 16,14-1-36-16,12-2-18 16,33-2-12-16,-28 2-3 15,-8-1-1-15,1 3-34 16,-2 0-150-16,-7 2 125 16</inkml:trace>
  <inkml:trace contextRef="#ctx0" brushRef="#br0" timeOffset="48225.97">8821 15168 1191 0,'11'0'464'0,"3"-3"-293"15,1 0-3-15,5 0 3 16,-2-1-20-16,4 4-64 15,-3 0-21-15,-4 2-40 16,-4 1-13-16,-4-1-10 16,3-1-28-16,-4-1-83 15,4 2-60-15,4-2-275 16,-2 0 285-16</inkml:trace>
  <inkml:trace contextRef="#ctx0" brushRef="#br0" timeOffset="49053.14">9379 14754 818 0,'-11'-11'405'0,"8"3"-148"16,1 1-50-16,-1 2-8 15,2 4-48-15,2 2-32 16,-1-1-46-16,0 0-19 0,4 25-16 16,8 41-4-16,-4-18-14 15,-1 1-6-15,3 7-6 16,-2-4-1-16,-1-5-2 16,1-2 0-16,-5-14 1 15,-3-4-1-15,0-10 3 16,0-6 2-16,-1-7-2 15,-1-4-1-15,-1-9-8 16,-8-6-6-16,2-5-6 16,6-3 1-16,0-4 3 15,5 2 2-15,6 1 3 16,4 1 2-16,4 6 1 16,-1-1 1-16,6 7 9 15,-5 6 5-15,0 3 13 16,4 9 3-16,-5 4 4 15,-7 3 2-15,2 5 1 0,-5 1 4 16,-3-1 2-16,-2-1 1 16,-6 3-2-16,-7-3-4 15,2 2-4-15,-2-3-3 16,-1 0-6-16,3-4-5 16,1-5-8-16,-8-3-4 15,6-3-21-15,6-1-25 16,-8-1-67-16,15 2-44 0,-6-9-153 15,5-1-317-15,3-6 417 16</inkml:trace>
  <inkml:trace contextRef="#ctx0" brushRef="#br0" timeOffset="49613.44">9784 15078 454 0,'43'-18'324'0,"-34"8"-41"16,-3 1 31-16,0-4-17 16,-7 1-53-16,-2 3-25 15,-2 0-39-15,-7 3-20 16,-2 3-37-16,-4 1-22 0,2 6-41 16,-4 6-19-16,0 4-26 15,3 5-10-15,4-3-8 16,3 1-3-16,9 1-4 15,2-2-2-15,6 1 3 16,7 1 1-16,2 0 7 16,3 2 1-16,4-3 6 15,0-4 3-15,3-1 6 16,-3-2 1-16,-6-1 10 16,-2 6 5-16,-13-9 17 15,-2 2 9-15,-12 1 0 16,-1-2-6-16,-8 1-16 15,-2 1-9-15,3-6-13 16,-1 1-4-16,5 3-19 16,4-6-33-16,5 1-86 15,4-4-60-15,7-6-131 16,4 0-230-16,4-11 369 0</inkml:trace>
  <inkml:trace contextRef="#ctx0" brushRef="#br0" timeOffset="49883.16">10021 15003 986 0,'-6'-7'448'0,"6"11"-117"16,3 4-121-16,-5 14-27 16,0 5-3-16,0 10-59 15,0 7-31-15,9 2-35 16,-3-2-14-16,8-8-17 15,0-2-4-15,-1-10-10 16,8 1-3-16,-3-4-4 16,2-3-2-16,1-3-47 15,-4-14-68-15,-2-7-451 16,-1-9 384-16</inkml:trace>
  <inkml:trace contextRef="#ctx0" brushRef="#br0" timeOffset="50053.22">9946 15170 1469 0,'-15'3'578'15,"14"1"-373"-15,4 3 1 16,10 2-18-16,1-2-33 16,9 1-63-16,-4-6-30 15,7-3-35-15,8-2-8 16,-5-4-22-16,4 1-40 15,-10-2-112-15,-5 1 73 0,-4-1 19 16</inkml:trace>
  <inkml:trace contextRef="#ctx0" brushRef="#br0" timeOffset="53266.1">12320 14995 538 0,'27'-22'358'15,"-30"19"8"-15,-1-4-115 16,-3 0-1-16,3-2-34 16,-2 0-23-16,3 5-46 0,-3 0-17 15,-3 2-32-15,-2 5-17 16,-6 6-33-16,1 5-15 15,-2 14-20-15,2 6-4 16,8 4-6-16,4 0-2 16,8-1-2-16,7-3-2 15,7-4 0-15,4-1 1 16,6-9 0-16,4-5 1 16,2-7 1-16,-15-12 0 15,2 0 1-15,12-11 1 0,-1-12 3 16,-16-5 0-16,-15-1 4 15,3-3 0-15,-10 2 3 16,2 0 0-16,-4 2-1 16,-6 7-1-16,-3 4 0 15,-2 5-3-15,-3 6-6 16,-2 2-6-16,3 8-44 16,2 2-33-16,6 11-108 15,1 3-68-15,6 5 159 16</inkml:trace>
  <inkml:trace contextRef="#ctx0" brushRef="#br0" timeOffset="53579.09">12365 14828 1180 0,'1'-1'503'0,"0"1"-247"16,2 5-84-16,-4-5 9 0,1 10-29 16,0 19-32-16,0 49-43 15,1-27-11-15,1 6-20 16,0 0-7-16,5-6-12 16,0-6-4-16,-6-6-5 15,9-4-4-15,-10-10-8 16,-1 0 0-16,5-9-11 15,-7-8-25-15,2-4-69 16,-3-4-48-16,2-6-140 16,3-4-339-16,-1-18 428 15</inkml:trace>
  <inkml:trace contextRef="#ctx0" brushRef="#br0" timeOffset="53924.76">12683 15039 1219 0,'-7'-2'477'0,"5"2"-270"16,2 1-74-16,7 3-3 16,6-4-15-16,8 0-55 15,2 0-25-15,3 0-23 16,0-3-3-16,-1 5-49 15,-3-1-64-15,-7 3 68 16</inkml:trace>
  <inkml:trace contextRef="#ctx0" brushRef="#br0" timeOffset="54145.52">12703 15174 1293 0,'5'6'523'15,"5"-2"-316"-15,1-4-3 16,4 0-33-16,0-2-36 16,9-3-63-16,0 2-21 15,4 0-22-15,-2 1-9 16,-8 2-49-16,-2 0-57 16,-4-3-56-16,3 3 76 15</inkml:trace>
  <inkml:trace contextRef="#ctx0" brushRef="#br0" timeOffset="55798.76">13323 14917 649 0,'2'-37'345'16,"-3"33"-70"-16,0-2-14 16,2 1-44-16,2 3-27 15,1 1-43-15,-4 1-14 0,0 0-27 16,0 0-15-16,6 26-34 16,4 33-17-16,-10-10-23 15,-2 2-7-15,1 4-4 16,-3-3-2-16,4-8 0 15,1-8 0-15,-1-11 1 16,5-4 0-16,-5-8 1 16,2-2 1-16,-2-5 5 15,0-5 2-15,-1-2 5 16,0 0 1-16,1 0 3 16,0 0 1-16,0-1 7 15,8 2 6-15,11 0 13 16,29 2 4-16,-27-5 3 15,7 3-3-15,-4-2-10 16,0 2-6-16,-5 0-13 16,-2-3-3-16,-4 6-9 15,-1-2-3-15,-2 4-4 0,-4-1-3 16,-1-4-59-16,-2 1-34 16,-1-2-89-16,-2 0-59 15,0 0-231-15,0 0 302 16</inkml:trace>
  <inkml:trace contextRef="#ctx0" brushRef="#br0" timeOffset="56337.23">13629 14655 978 0,'-30'3'432'0,"28"-3"-199"15,2 0-14-15,7 4-23 16,2-2-29-16,10 0-53 16,3-1-20-16,3-2-36 15,1-1-14-15,-1-4-15 16,-3 2-7-16,-3 1-10 15,-5-1-3-15,-4 4-50 16,-4-1-35-16,-5 0-90 16,-1 1-64-16,-1-1-162 15,0 0 244-15</inkml:trace>
  <inkml:trace contextRef="#ctx0" brushRef="#br0" timeOffset="56603.02">13739 14591 524 0,'-32'-48'307'0,"30"34"3"0,1 2-24 16,1 3-19-16,0 3-26 16,1 4-67-16,1 1-24 15,-2 1-37-15,0 0-16 16,2 19-23-16,7 40-11 16,-3-18-18-16,-1 3-6 15,1-4-8-15,-1 0-6 0,-1-10-9 16,1-2-4-16,-1-10-6 15,1 0-1-15,-2-11-54 16,-1-1-41-16,0-4-135 16,-2-10-119-16,0-8 218 15</inkml:trace>
  <inkml:trace contextRef="#ctx0" brushRef="#br0" timeOffset="57489.26">14066 14747 972 0,'-30'-33'431'16,"30"32"-188"-16,-3-2-25 15,5 3-40-15,-2 0-29 16,0 0-59-16,1 3-19 16,6 26-20-16,8 36-6 15,-11-19-4-15,0 2-2 16,1 1-5-16,1 2-2 15,0-7-8-15,-3-4-1 16,0-6-6-16,-1-3-2 16,-2-12-4-16,-1-6-1 0,0-10-1 15,-2-5-7-15,-1-5-14 16,3-3-10-16,-6-7-17 16,4-3-2-16,3-7-1 15,-1-1 4-15,6 2 15 16,2 0 7-16,-1 5 12 15,6 6 5-15,2 7 11 16,2 6 7-16,4 5 13 16,-2 6 4-16,2 3 0 15,-3 2-2-15,-2 2-2 16,-2-1 1-16,-7 0-2 16,-4-1 1-16,-5 1 1 15,-3-1 1-15,-6-2-1 16,-3 2-3-16,-1-3-10 15,-2-2-5-15,4-3-9 16,0 0-1-16,3-4-39 0,2-1-35 16,5-2-116-16,2-4-102 15,6-5 179-15</inkml:trace>
  <inkml:trace contextRef="#ctx0" brushRef="#br0" timeOffset="57882.97">14447 15018 856 0,'0'-10'508'16,"3"7"34"-16,-5-1-325 15,-4 0-12-15,-3 4-46 16,-1 0-38-16,5 4-65 15,-7 4-22-15,0 4-21 16,0 1-5-16,4 6-2 16,4-4 1-16,4 1 0 15,0 3 0-15,4-2 3 16,7 2 2-16,5-1 9 16,1-3 3-16,-2-1 10 15,-3 0 4-15,-1-2 6 16,-2-2 3-16,-4 0 6 0,-1-1 1 15,-4 0 0-15,4-1-3 16,-11-2-14-16,-1-5-7 16,-2 0-14-16,-7-1-17 15,4-2-86-15,4 1-43 16,-6-7-120-16,2-1-62 16,8-1-269-16,3-2 370 0</inkml:trace>
  <inkml:trace contextRef="#ctx0" brushRef="#br0" timeOffset="58104.57">14627 14951 920 0,'-1'8'534'15,"1"11"34"-15,-1 12-384 16,-1 6-21-16,-2 6-39 15,2 0-36-15,5 2-42 16,5-3-12-16,5-5-20 16,2-5-4-16,3-10-8 0,1-5-20 15,-3-10-93-15,-1-7-56 16,-5-14 93-16</inkml:trace>
  <inkml:trace contextRef="#ctx0" brushRef="#br0" timeOffset="58283.47">14509 15093 1333 0,'-1'2'604'0,"5"4"-283"0,8-1-94 16,8 2 2-16,0-1-87 16,6 0-46-16,1-6-64 15,0-1-12-15,0-5-60 16,-1 0-50-16,-4-2 55 15</inkml:trace>
  <inkml:trace contextRef="#ctx0" brushRef="#br0" timeOffset="67590.2">5114 16520 108 0,'-1'0'57'0,"0"0"-18"16,0 1-16-16,-1 4-17 15,1 1-5-15,1-3-1 0</inkml:trace>
  <inkml:trace contextRef="#ctx0" brushRef="#br0" timeOffset="67943.12">5147 16478 867 0,'-20'-31'362'0,"20"31"-128"16,2 0-47-16,0 5 37 15,-2-5-2-15,0 0-51 16,5 20-32-16,11 46-42 15,-12-21-18-15,3 7-32 16,-1 0-13-16,0-3-20 16,-1-4-4-16,-1-6-2 15,1-6-2-15,-4-15 2 16,1-4-20-16,-2-11-82 16,-1-8-65-16,-1-12-178 15,-2-8-171-15,0-14 326 16</inkml:trace>
  <inkml:trace contextRef="#ctx0" brushRef="#br0" timeOffset="68297.16">5123 16445 824 0,'11'-11'425'0,"0"1"-116"16,5 6-129-16,3 4 7 16,2 3-41-16,2 5-16 15,2 2-25-15,-1 2-12 16,-2 0-22-16,0 2-14 15,-4 3-24-15,-1 0-11 16,-13 5-10-16,-4 0 0 0,-13 0 0 16,-5-1 1-16,-3-5-2 15,-2 3-1-15,1-5-2 16,2-2-1-16,5 0-2 16,5-7-5-16,8 6 9 15,2-3 4-15,6 3 17 16,4-1 11-16,6-2 3 15,0 1 1-15,5-4-4 16,-2 0-3-16,4 3-9 16,-1 1-6-16,0 2-10 15,-4 0-6-15,-4-2-27 16,2-1-44-16,-5-4-148 16,3 4-106-16,-2-2 187 15</inkml:trace>
  <inkml:trace contextRef="#ctx0" brushRef="#br0" timeOffset="68618.95">5499 16801 1229 0,'35'-27'487'16,"-29"25"-315"-16,2-4 9 15,1-4-37-15,6-3-40 0,3-4-69 16,-1-4-15-16,-3 0-12 15,-3 2-2-15,-5 3-4 16,-6 5-1-16,-11 2 2 16,-5 6 1-16,-2 3 1 15,-2 5 2-15,5 6 10 16,1 1 6-16,7 7 13 16,4 1 4-16,5 1 4 15,3 0 0-15,5-1-4 16,4 0-4-16,6-2-15 15,-1-2-6-15,4-5-9 16,1-3-4-16,0-5-95 16,2-7-81-16,4-7 107 15</inkml:trace>
  <inkml:trace contextRef="#ctx0" brushRef="#br0" timeOffset="68880.62">5906 16534 1245 0,'-11'-1'530'16,"-11"1"-248"-16,-1 4-83 15,1 5-27-15,1 3-29 16,8 4-61-16,5 3-26 0,6 5-25 16,2 4-8-16,8 3-8 15,1 2-1-15,5 5 5 16,1 4 2-16,11 3 10 15,-5 1-1-15,1-7-3 16,-1-5-2-16,-10-10-9 16,1-4 0-16,-9-10-2 15,-3-2-7-15,-6-7-75 16,-6-6-56-16,-3-8-164 16,-7-4-138-16,-5-6 271 15</inkml:trace>
  <inkml:trace contextRef="#ctx0" brushRef="#br0" timeOffset="69290.2">5781 16801 976 0,'11'-12'453'0,"0"5"-141"0,5 0-139 15,6 4-48-15,0-3-28 16,8 1-54-16,2-2-21 16,-1-3-33-16,2-1-29 15,5 1-65-15,-2 1-66 16,1-4-149-16,-2 4-18 15,-8-1 44-15,-3-2 66 16,-7-3 169-16,-4-1 52 16,-6 1 72-16,-2-2 26 0,-4 2 69 15,-1 2 38 1,-10 0 43-16,-1 1 18 0,-6 5 3 16,-4 5-18-16,0 4-47 15,-1 7-27-15,7 8-50 16,-3 4-21-16,10 10-40 15,4 4-14-15,8 4-21 16,9 4-5-16,3 3-6 16,5 3 1-16,0-4-2 15,-2-2-1-15,-1-6-1 16,-3-6-4-16,-6-10-36 16,-2-6-49-16,-7-12-152 15,-3-6-149-15,-3-10 233 16</inkml:trace>
  <inkml:trace contextRef="#ctx0" brushRef="#br0" timeOffset="69423.14">6071 16834 845 0,'-2'-12'489'0,"5"2"39"16,4 1-318-16,4-1 11 16,2 4-35-16,0 0-41 15,5 3-78-15,4 2-27 16,-2-1-53-16,3 0-59 0,3-5 15 15,0 8 17-15</inkml:trace>
  <inkml:trace contextRef="#ctx0" brushRef="#br0" timeOffset="69698.63">6588 16467 1635 0,'-12'0'610'0,"-5"2"-455"16,-1 6-21-16,-1 11-11 16,-1 5-30-16,11 9-43 15,3 4-13-15,7 0-16 0,2 1-4 16,3-2-11-16,4 1-5 15,5-6 2-15,6-2-29 16,2-9-98-16,3-4-68 16,2-13 104-16</inkml:trace>
  <inkml:trace contextRef="#ctx0" brushRef="#br0" timeOffset="70019.74">6822 16533 1530 0,'-15'-6'625'0,"-6"4"-374"16,-1 2-32-16,-2 8-53 15,5 3-48-15,1 5-72 16,6 1-19-16,9-2-18 16,3 2-5-16,8 1-5 15,6-2-2-15,4 0 3 16,4-2 3-16,5-5 4 15,3 3 4-15,1-3 12 16,-4-3 7-16,-7 0 12 16,-3 1 3-16,-10 4 6 15,-8-2-4-15,-13 4-7 16,-8-5-6-16,-10-2-23 16,3 0-32-16,8-3-86 0,2 0-53 15,12-3-180-15,7 1 210 16</inkml:trace>
  <inkml:trace contextRef="#ctx0" brushRef="#br0" timeOffset="70213.94">7045 16672 1053 0,'-13'11'548'0,"11"-2"-19"15,0 0-235-15,3 2-77 16,2 6-18-16,-3-1-101 15,-8-3-45-15,8 4-46 16,-3-5-1-16,1-6-90 16,6 4-65-16,-1-10-172 15,7 2 181-15</inkml:trace>
  <inkml:trace contextRef="#ctx0" brushRef="#br0" timeOffset="70476.22">7184 16399 1469 0,'2'-1'599'15,"0"19"-308"-15,1 5-106 16,-2 15-25-16,3 10-31 16,3-13-73-1,-2-17-22-15,-1-1-21 0,17 53-5 16,7-14-7-16,2-12 3 15,-9-33-61-15,-3-5-58 16,-2-7 147-16,-9-7-68 0</inkml:trace>
  <inkml:trace contextRef="#ctx0" brushRef="#br0" timeOffset="70625">7111 16547 1550 0,'-11'4'601'0,"11"-4"-364"16,5 4-42-16,4 0-9 16,6 2-32-16,9-1-84 15,6-1-27-15,1 0-15 16,4-2-40-16,0-1-104 16,4-1-51-16,-3-4 85 15</inkml:trace>
  <inkml:trace contextRef="#ctx0" brushRef="#br0" timeOffset="70876.37">7437 16421 1722 0,'18'3'620'16,"-4"15"-440"-16,2 2-63 15,1 7 24-15,3 6 5 0,-4 4-44 16,0 1-27-16,-9 2-29 16,0-5-10-16,-10-1-18 15,-5-5-1-15,-3-5-90 16,-4-2-62-16,1-7-157 16,3-4-67-16,2-3 224 15</inkml:trace>
  <inkml:trace contextRef="#ctx0" brushRef="#br0" timeOffset="71797.39">8138 16548 960 0,'-72'16'446'0,"67"-18"-132"0,4 1-121 15,4 1-36-15,-3 0 7 16,0 0-30-16,14 0-30 16,9 1-54-16,29 4-18 15,-26-4-20-15,-1-1-2 16,-2-3-73-16,-3-1-65 15,-7 1-225-15,-2 2 215 0</inkml:trace>
  <inkml:trace contextRef="#ctx0" brushRef="#br0" timeOffset="71963.91">8157 16663 1110 0,'-4'8'432'0,"4"-8"-227"16,3 0-25-16,7 0 26 15,2-1-7-15,5 2-77 16,1-1-36-16,-1-2-50 16,1-1-55-16,2 1-155 15,-1 2 123-15</inkml:trace>
  <inkml:trace contextRef="#ctx0" brushRef="#br0" timeOffset="73421.13">9248 16511 906 0,'0'0'406'15,"0"0"-123"-15,0 0-65 0,0 0-5 16,-1-1 0-1,-1 0-50-15,1 0-29 0,-10-2-41 16,-1 2-16-16,-26 10-22 16,28 9-11-16,4 8-19 15,3 5-7-15,7 3-11 16,3-2-4-16,6-4-3 16,4-1 0-16,4-9-1 15,4-2 1-15,6-10-1 16,-1-5 0-16,5-2 0 15,-1-9 0-15,-9-9 1 16,-4-4-3-16,-12-11-5 16,-9-1-3-16,-2 1-3 15,-8 0 1-15,-11 5 8 16,-2 3 4-16,-8 11 3 16,1 4 0-16,2 9-4 15,3 2-3-15,2 7-28 0,5 1-33 16,6 4-122-16,3 2-116 15,9-5 187-15</inkml:trace>
  <inkml:trace contextRef="#ctx0" brushRef="#br0" timeOffset="73690.77">9331 16286 1243 0,'10'-2'515'0,"-15"14"-241"16,1 12-105-16,-3 20-22 16,-6 7-10-16,6 15-46 15,0 6-20-15,3-7-21 16,4-2-8-16,1-14-15 16,1-5-7-16,1-6-9 15,-2-4-3-15,0-8-1 16,2-5-20-16,-3-9-80 15,1-3-68-15,3-9-132 16,1-1 170-16</inkml:trace>
  <inkml:trace contextRef="#ctx0" brushRef="#br0" timeOffset="73992.87">9693 16432 1035 0,'-4'-10'547'0,"-4"7"-52"0,-2 7-328 16,-2 4-7-16,-4 8-38 16,-2 4-24-16,4 6-39 15,0 1-12-15,7 3-20 16,7 1-8-16,4-3-13 15,3 2-4-15,8-6-3 16,0 1-1-16,2-1-43 16,4-7-38-16,2-1-127 15,2-4-147-15,4-10 228 16</inkml:trace>
  <inkml:trace contextRef="#ctx0" brushRef="#br0" timeOffset="74282.5">9955 16508 1006 0,'-13'-5'543'0,"-3"4"-21"0,-4 1-248 15,2 6-89-15,1 4-24 16,7 4-76-16,5 0-26 16,6 4-29-16,4-2-6 15,9 0-8-15,-2 0-3 16,3-3 2-16,2 2 2 15,-3-4 11-15,4 1 7 0,-5 1 4 16,0-3 2-16,-5-1 2 16,-3 0-1-16,-5-4 4 15,-7 0-2 1,4-3-8-16,1 1-9 0,-20 6-12 16,-2-4-17-16,-2-3-84 15,6-4-48-15,4-4-125 16,1-2-156-16,2-10 277 15</inkml:trace>
  <inkml:trace contextRef="#ctx0" brushRef="#br0" timeOffset="74517.38">10047 16405 1160 0,'2'-1'542'0,"12"9"-165"15,2 6-105-15,3 4-57 0,2 2-23 16,-2 4-67-16,-3 2-30 16,-3 4-34-16,-6 0-11 15,-8 2-14-15,-6 1-8 16,-7-1-13-16,0-4-28 16,0-5-93-16,0-4-62 15,7-10-352-15,7-4 339 16</inkml:trace>
  <inkml:trace contextRef="#ctx0" brushRef="#br0" timeOffset="74940.23">10432 16578 1473 0,'1'4'610'16,"-2"-3"-336"-16,-2-1-48 0,3 0-51 16,0 0-34-16,0 0-69 15,5-1-20-15,11 0-23 16,28-3-11-16,-28 1-6 15,3 1-43-15,-2 2-125 16,2 2-42-16,3 1 98 16</inkml:trace>
  <inkml:trace contextRef="#ctx0" brushRef="#br0" timeOffset="75359.05">10824 16519 1662 0,'-17'8'583'16,"-4"4"-472"-16,1 4-12 15,2 5 16-15,2 3-14 16,11 1-51-16,6 0-16 15,11-2-10-15,7-3-4 16,9-5 2-16,5-2-3 0,10-3-4 16,-2-3 0-16,-8-7-5 15,0-6-2-15,-9-6-1 16,-3-1-1-16,-6-5 5 16,-10-3 2-16,-13-5 5 15,-6 0 1-15,-9-2-7 16,2 1-4-16,-4 3-6 15,-4 3-2-15,4 9-4 16,1 6-4-16,2 9-21 16,6 6-23-16,4 5-72 15,2 1-52-15,9-1-162 16,2-2 207-16</inkml:trace>
  <inkml:trace contextRef="#ctx0" brushRef="#br0" timeOffset="75650.69">11017 16343 1280 0,'-11'-8'581'0,"1"4"-220"16,5 8-179-16,-3 6-6 15,0 13-39-15,0 7-37 0,-2 17-43 16,0 8-9-16,1 9-13 16,4 3-5-16,-3-2-9 15,7-2-6-15,0-8-7 16,-1-8-3-16,2-13-3 16,-4-6-3-16,0-14-74 15,4-6-52-15,4-14-134 16,4-7 147-16</inkml:trace>
  <inkml:trace contextRef="#ctx0" brushRef="#br0" timeOffset="75996.77">11256 16342 1494 0,'-1'-8'609'16,"-13"15"-321"-16,-2 4-127 16,-5 7-49-16,-1 6-3 0,5 9-37 15,3 7-20-15,6 6-23 16,5-1-6-16,6 0-10 15,3-6-5-15,8-8-4 16,1-1-3-16,6-10-5 16,2-2-27-16,5-12-85 15,2-3-70-15,0-13 107 16</inkml:trace>
  <inkml:trace contextRef="#ctx0" brushRef="#br0" timeOffset="76190.33">11490 16388 1362 0,'-14'6'605'0,"6"21"-231"16,-3 6-172-16,6 16-89 0,4 3 2 16,-3-4-38-16,6-1-20 15,5-15-25-15,0-4-10 16,6-8-14-16,4-4-22 15,1-7-71-15,0-9-54 16,3-13-104-16,-3-9 142 16</inkml:trace>
  <inkml:trace contextRef="#ctx0" brushRef="#br0" timeOffset="76358.08">11340 16479 1748 0,'14'6'644'0,"2"0"-470"16,8 2-59-16,1 1-4 16,0 1-25-16,-3-2-52 15,-1 0-18-15,4-3-100 16,-1 0 375-16,6-5-243 16</inkml:trace>
  <inkml:trace contextRef="#ctx0" brushRef="#br0" timeOffset="76592.1">11678 16276 1673 0,'13'24'665'15,"9"8"-370"-15,-1 8-128 16,-1 4-18-16,-6 6 1 15,-7 3-52-15,-5 4-29 16,-10 3-38-16,-5-9-15 0,-9 3-34 16,-3-5-51-16,-5-5-48 15,3 5 63-15</inkml:trace>
  <inkml:trace contextRef="#ctx0" brushRef="#br0" timeOffset="128836.3">12366 16589 677 0,'-9'0'371'15,"0"0"-57"-15,6 0-110 16,3 0-6-16,4 0-33 16,-4-1-19-16,3-1-45 0,20 0-8 15,38-2-25 1,-31 2-18-16,3-4-24 0,0 1-6 15,-4-2-10-15,3 2-1 16,-12-1-13-16,0 3-41 16,-7-2-155-16,-2-1-187 15,-4 2 235-15</inkml:trace>
  <inkml:trace contextRef="#ctx0" brushRef="#br0" timeOffset="129060.93">12441 16688 1190 0,'10'4'481'0,"1"-3"-285"15,2-1-19-15,5-2 2 16,-3-2-21-16,10 2-40 16,0 1-17-16,-1-1-32 15,1 0-15-15,-8-2-23 16,0 1-7-16,-6 0-13 15,-4-1 0-15,-2 2-84 16,-5-1-74-16,-2-6 92 16</inkml:trace>
  <inkml:trace contextRef="#ctx0" brushRef="#br0" timeOffset="133052.31">13559 16395 386 0,'-29'-33'265'15,"27"25"37"-15,2 4-109 16,-3 0-2-16,3 1-30 16,0 2-22-16,0 1-31 15,0 0-4-15,0 0 6 16,0 0-1-16,6 19-10 15,7 34-7-15,-6-20-18 16,-3 2-8-16,0 8-20 0,2 1-12 16,-2 0-15-1,2-3-7-15,-2-12-4 0,-2-4 0 16,-1-7-1-16,0-8 0 16,-1-2 3-16,-3-3 2 15,2-5 0-15,-4-2 0 16,4 1-7-16,-1 0-5 15,-2-10-4-15,-3-12-3 16,4-29 1-16,13 32 0 16,4 1 1-16,-1 3 0 0,6 6 1 15,4-1 0-15,1 7 2 16,1 3 1-16,-2 3 1 16,-2 2 1-16,-3 6 2 15,-4 2 2-15,-1 4 7 16,-3 0 3-16,-6 3 9 15,-1 2 6-15,-7-2 9 16,-5-1 2-16,-3-4 2 16,-2-5-3-16,1-1-9 15,-1 0-4-15,-5-8-9 16,-1 0-5-16,0-7-8 16,1 1-4-16,7-2-8 15,4 4-17-15,8 2-61 16,2-4-39-16,12 7-115 15,2-3-99-15,9 2 219 16</inkml:trace>
  <inkml:trace contextRef="#ctx0" brushRef="#br0" timeOffset="133583.1">14040 16584 737 0,'-3'7'371'0,"2"-6"-56"15,0-1-76-15,-1 0-16 16,1 0-11-16,0 0-41 15,0 3-24-15,0-3-41 16,-3 5-16-16,0 1-37 16,-13 1-10-16,-25 30-13 15,35-32-6 1,0 1-9-16,-4 4-3 0,6 3-11 16,6 4-3-16,4-4-4 15,6 0 0-15,2 0 3 16,0-2 3-16,9 2 1 15,-5-3 4-15,4 1 4 0,0-1 2 16,-4-1 8-16,-2 3 5 16,-5-3 12-16,-6 0 5 15,-5-4 15-15,-6 3 0 16,-11-4-9-16,0 5-7 16,-7-2-22-16,5 0-7 0,4 0-11 15,2-3-9-15,9 0-63 16,4-4-44-16,1-4-110 15,0 3-69-15,0 0 187 16</inkml:trace>
  <inkml:trace contextRef="#ctx0" brushRef="#br0" timeOffset="133789.94">14275 16566 1269 0,'-3'19'525'16,"-1"7"-289"-16,0 4-122 15,3 2-5-15,4 6-38 16,3-2-21-16,7 2-29 16,3-3-8-16,2-9-3 0,4-3-3 15,0-10-5-15,-1-3-2 16,0-11-83-16,-9-5-63 15,0-6 89-15</inkml:trace>
  <inkml:trace contextRef="#ctx0" brushRef="#br0" timeOffset="133984.69">14181 16700 1246 0,'-10'10'525'0,"10"-3"-228"16,3-3-111-16,8-3-44 15,4 3 18-15,6-6-36 16,4 0-36-16,3-3-46 16,1-1-16-16,-3 0-37 15,-3 1-48-15,-4 0-131 16,-2 1-99-16,-1 0 169 16</inkml:trace>
  <inkml:trace contextRef="#ctx0" brushRef="#br0" timeOffset="135853.4">13408 16230 590 0,'11'-8'354'15,"-5"1"-51"-15,0 3-89 16,1 2-7-16,-7 4-50 15,1 0-18-15,-2-2-25 16,0 0-20-16,-1 2-36 16,-10 21-18-16,-47 38-27 15,23-21-4-15,-3 5-4 16,1-2 0-16,1-2-1 16,6-2-1-16,7-8 2 15,3 2 5-15,8-2 12 16,3-6 4-16,8-2 10 0,4-1 2 15,13-1 6-15,5 1 5 16,11 2 5-16,2-1 0 16,8 1-3-16,1 1 0 15,0-3 1-15,-6-2 2 16,-6-4-3-16,-9-3-7 16,-9-4-16-16,2-1-6 15,-12-5-11-15,3 0-1 16,-5-3-23-16,-1 0-39 0,-1-1-103 15,1 0-72-15,0 0 132 16</inkml:trace>
  <inkml:trace contextRef="#ctx0" brushRef="#br0" timeOffset="136285.2">14787 16793 813 0,'61'-17'420'0,"-47"17"-63"15,-1 0-76-15,-3 2-31 16,0-2-13-16,-10 3-48 16,-5 2-25-1,2-3-54-15,2-2-22 0,0 0-41 16,-23 2-12-16,-37 41-17 16,32-34-8-16,5-3-31 0,4-1-31 15,3-2-81-15,6-1-60 16,7-1-137-16,4-1 200 15</inkml:trace>
  <inkml:trace contextRef="#ctx0" brushRef="#br0" timeOffset="137290.73">15264 16525 529 0,'31'7'325'16,"-29"-13"27"-16,-1-1-63 16,-2-3-19-16,-2 2-12 15,-4-1-50-15,-1 2-25 16,1 1-48-16,-3 2-23 16,-1 4-39-16,-1 0-17 15,-2 10-32-15,-2 3-12 16,0 11-8-16,1 4-2 0,4 4 1 15,4 4 1-15,9 0-1 16,5-3 2-16,6 0-1 16,2-6 0-16,9-10-1 15,2-1 0-15,5-12 0 16,2-6 0-16,2-5 1 16,-5-10 1-16,-3-7 0 15,-5-3 0-15,-11-7 0 16,-1 0 1-16,-13-3 0 15,-2 0 2-15,-6 2-1 16,-3 4 0-16,0 10 0 16,-4 7-1-16,-8 8-4 15,3 4-3-15,-2 5-37 16,2 3-36-16,5 4-120 16,4-1-130-16,4-1 204 0</inkml:trace>
  <inkml:trace contextRef="#ctx0" brushRef="#br0" timeOffset="137565.56">15350 16258 1163 0,'10'-5'495'0,"-10"8"-229"16,-3 8-72-16,-1 13-48 15,-3 12-3-15,0 15-39 16,0 13-25-16,0 13-31 16,6 0-9-16,1 4-13 15,0-2 0-15,5-9 3 16,-5-8-1-16,0-10-2 16,1-10-7-16,-2-13-12 15,1-6-2-15,0-12-28 16,0-7-55-16,0-18-143 15,1-10 69-15,-6-13 58 16</inkml:trace>
  <inkml:trace contextRef="#ctx0" brushRef="#br0" timeOffset="138054.16">15135 16029 997 0,'-8'0'453'0,"4"0"-156"15,4 1-70-15,1-1-40 16,-1 0-16-16,0 0-52 15,7 1-18-15,21 3-16 0,38 2-11 16,-16-6-22 0,3-2-8-16,-1-1-18 0,-6-1-6 15,-4 0-7-15,-5 1-4 16,-6 0-2-16,-4-1-1 16,-14 4-6-16,-6 0-38 15,-11 2-123-15,-4 2-105 16,-1-1 152-16</inkml:trace>
  <inkml:trace contextRef="#ctx0" brushRef="#br0" timeOffset="138361.17">15412 15869 1345 0,'9'-4'517'0,"5"4"-365"15,-2 0-6-15,4 2-20 16,4 4-20-16,0-1-32 16,1 3-11-16,2 5-12 15,0 1-3-15,-3 5-12 16,2 0-5-16,-9 3-7 16,-4-1-1-16,-7 1 10 0,-4-1 5 15,-10 0 4-15,-4-1-1 16,-8-1-10-16,1 0-7 15,-3 0-12-15,5 0-3 16,4-3-5-16,0-4-3 16,6-6-18-16,3-3-35 15,7-7-90-15,5-1-63 16,7-7-194-16,0 0 246 16</inkml:trace>
  <inkml:trace contextRef="#ctx0" brushRef="#br0" timeOffset="140182.96">13643 16054 758 0,'-37'29'427'16,"32"-29"-9"-16,3 0-216 15,-2-1-6-15,3 1-35 16,1 0-31-16,0 0-47 16,0 0-11-16,22 3-7 15,36 5-4-15,-19-6-19 16,0 0-12-16,5-2-15 16,-4 2-3-16,-3-1-4 15,-9 0-2-15,-12 1-1 16,2 1 0-16,-12-2-28 15,0-1-45-15,-6 0-166 16,-7 0-168-16,0 0 246 16</inkml:trace>
  <inkml:trace contextRef="#ctx0" brushRef="#br0" timeOffset="140496.98">13766 15980 989 0,'9'-1'469'0,"2"-1"-201"0,5 2-84 16,2 1-20-16,2 3-49 15,4 4-20-15,-6-1-23 16,5 2-9-16,-7 5-16 16,-3 2-9-16,-3 1-11 15,-4 5-1-15,-2-1 1 16,-3 0 1-16,-1 0 1 15,-8-5-3-15,-1-1-5 16,-4-2-4-16,-3 1-6 16,0-3-2-16,1-4-5 15,-3 0-6-15,3-4-46 16,3 1-31-16,3-1-90 16,3-3-72-16,6-1 155 15</inkml:trace>
  <inkml:trace contextRef="#ctx0" brushRef="#br0" timeOffset="141838.69">15800 16335 978 0,'-4'-5'395'0,"3"4"-201"16,2 2-53-16,-1-1 5 16,0 0-10-16,0 0-35 15,12 7-10-15,17 14-18 16,29 27-11-16,-31-27-24 0,4-1-8 15,-7-1-11-15,3-1-3 16,-3-1-1-16,0 1 1 16,-3 0 10-16,-4 0 7 15,-6-1 14-15,-8 1 6 16,-10 4 7-16,-6-2 0 16,-14 6-7-16,-2 0-6 15,-2-1-17-15,10-5-7 16,0 0-12-16,-13 12-4 15,-4 1-6-15,4-6-4 0,9-15-55 16,7-4-38-16,8-4-126 16,8-2-93-16,5-2 199 15</inkml:trace>
  <inkml:trace contextRef="#ctx0" brushRef="#br0" timeOffset="151960.28">16561 16573 807 0,'-50'30'388'0,"45"-29"-132"16,1 1-6-16,4 1-62 0,0-3-29 16,0 0-47-16,7 2-15 15,16 2-5-15,31 7-17 16,-27-8-30-16,-2-5-11 15,-2 2-18-15,-2-4-4 16,-6 4-6-16,-3 0 0 16,-6-1-37-16,-6 3-67 15,-7 4 65-15</inkml:trace>
  <inkml:trace contextRef="#ctx0" brushRef="#br0" timeOffset="152195.04">16507 16845 1072 0,'0'-4'491'15,"10"4"-170"-15,7-3-143 16,5-1 11-16,-1-3-29 16,2-4-34-16,1 2-58 15,-1 4-18-15,-2 2-24 16,-4 1-7-16,-5 3-11 15,-3 3 0-15,-7 4-81 16,-1 0-68-16,-2-1-213 16,-1 0 210-16</inkml:trace>
  <inkml:trace contextRef="#ctx0" brushRef="#br0" timeOffset="152999.18">17268 16365 979 0,'1'-11'435'15,"1"7"-185"-15,1 1-50 16,3 9-11-16,-1 5-30 0,5 17-44 15,0 6-14-15,0 10-31 16,0 7-14-16,-3-4-24 16,1 2-9-16,1-7-10 15,3-4-3-15,-2-7-2 16,-4-7-1-16,1-9-1 16,-6-5 0-16,-1-8 5 15,-4-2 1-15,-2-7-1 16,-4-3-2-16,4-6-8 15,4-2-2-15,-1-1-2 16,8-2-2-16,2 1 0 16,3 1 1-16,11 1 1 15,-1 5 2-15,3 8 2 16,-2-1 1-16,-5 11 3 16,-2 1 3-16,-4 6 6 15,1 6 3-15,-4 0 14 0,-3 4 3 16,-5-3 9-16,-4-8 1 15,1 1-8-15,-7 7-6 16,-5-3-11-16,-1-2-4 16,0-7-7-16,-2-1-3 15,5-3-30-15,0 0-35 16,4-2-95-16,7-1-70 0,0-2-181 16,11 1 249-16</inkml:trace>
  <inkml:trace contextRef="#ctx0" brushRef="#br0" timeOffset="153446.76">17748 16627 1268 0,'0'-2'516'0,"0"-4"-306"15,0 3-13-15,-1 2-21 16,0 0-34-16,0 1-54 16,0 0-20-16,-8 2-27 15,-6 6-11-15,-28 22-12 0,28-11-2 16,6-4 1-16,2 2 0 16,5 0-1-16,2-6-2 15,7 3-4-15,3-2-3 16,4-2-1-16,3 1 1 15,3-3 9-15,3 1 5 16,0 1 11-16,-2-5 5 16,-6 5 4-16,-4-2 0 0,-7-1 4 15,-4 3 2-15,-8-1-7 16,-5 1-4-16,-4-2-14 16,-2 1-9-16,-1-2-9 15,-1-1-6-15,4-1-59 16,3-3-36-16,7-3-96 15,5 0-72-15,4-7 170 16</inkml:trace>
  <inkml:trace contextRef="#ctx0" brushRef="#br0" timeOffset="154424.2">17952 16568 912 0,'0'0'496'0,"0"0"-132"16,0 0-117-16,0 0-24 16,0 14-68-16,0 13-30 15,0 42-43-15,-3-21-19 16,2 8-34-16,0 7-9 0,3-9-12 16,6-5-3-16,2-17-2 15,9-8-1-15,0-10-2 16,0-6-5-16,4-14-83 15,-6-9-65-15,4-15 92 16</inkml:trace>
  <inkml:trace contextRef="#ctx0" brushRef="#br0" timeOffset="154628.51">17895 16763 1029 0,'-16'5'488'0,"13"3"-151"15,-1-4-90-15,3-2-55 16,11-2-24-16,-1-2-60 16,9-3-22-16,1-5-37 0,1 0-15 15,0-4-18-15,1 5-6 16,3 3-51-16,-4-3-58 16,3 6-209-16,-3-4 195 15</inkml:trace>
  <inkml:trace contextRef="#ctx0" brushRef="#br0" timeOffset="155173.54">17774 15984 1019 0,'-34'-28'490'15,"29"27"-210"-15,9 1-83 16,3 0-2-16,15 0-41 16,6-1-11-16,8-3-27 15,6 0-18-15,-1-1-35 16,-3-4-14-16,-5 1-22 16,-4 0-7-16,-4 2-9 15,1-1-4-15,-6 3-45 16,-5-2-44-16,-8 6-128 15,-7 0-88-15,-6 7 181 16</inkml:trace>
  <inkml:trace contextRef="#ctx0" brushRef="#br0" timeOffset="155394.82">18042 15928 602 0,'-55'17'361'0,"45"-12"10"15,5-2-67-15,2 1-43 0,-2 0-25 16,4 6-53-16,3 4-26 15,-4 12-39-15,2 2-20 16,1 6-34-16,-2-2-15 16,3-5-19-16,7-4-8 15,-1-3-12-15,-2-3-5 0,2-4-3 16,-8 0-6-16,0-5-64 16,2-2-39-16,3-4-150 15,-5-2 153-15</inkml:trace>
  <inkml:trace contextRef="#ctx0" brushRef="#br0" timeOffset="157009.22">18531 16439 980 0,'-11'-10'458'16,"-18"-23"-148"-16,20 25-54 16,3 3-38-16,-1 3-33 15,-2 2-72-15,3 3-23 0,-6 5-27 16,3 4-12-16,6 8-18 16,-8 6-8-16,11 8-9 15,-3 2-1-15,2 3-4 16,11 3-1-16,0-11 0 15,8-4-1-15,5-10 0 16,-6-12 0 0,2-1-2-16,17-4 0 0,6-10 1 15,-6-8-1-15,-11-10 1 16,-7 0-1-16,-8-6 2 16,-5-1 2-16,-10 3 2 15,-7-2 4-15,-8 4 0 16,-1 2-1-16,-6 7-3 15,2 6-4-15,2 11-7 16,6 4-3-16,3 9-12 16,6 3-32-16,2 3-68 15,2 0-40-15,8-4-140 0,3 0-93 16,5-3 249-16</inkml:trace>
  <inkml:trace contextRef="#ctx0" brushRef="#br0" timeOffset="157271.37">18566 16253 977 0,'0'1'485'16,"4"2"-149"-16,-1 9-120 16,-1 7 0-16,-2 11-45 15,-2 12-28-15,-6 10-46 16,3 9-15-16,-2 3-29 15,0-2-14-15,4-2-20 16,-2-7-6-16,4-8-3 16,-1-1-3-16,2-10-1 15,1-3-2-15,2-11-2 16,0-4 0-16,-2-11-18 16,-1-4-31-16,0-8-82 15,-1-5-58-15,5-8-147 16,3-2 204-16</inkml:trace>
  <inkml:trace contextRef="#ctx0" brushRef="#br0" timeOffset="159050.18">19190 16544 918 0,'-37'30'430'0,"32"-30"-126"16,3 2-65-16,1-1-51 15,1-1-23-15,0 0-58 16,0 0-26-16,12 0-24 16,6 0-12-16,33-3-26 0,-28 3-7 15,-2-2-7-15,4 1-15 16,-5 1-92-16,0 0-67 15,-9 5-215-15,-7-1 231 16</inkml:trace>
  <inkml:trace contextRef="#ctx0" brushRef="#br0" timeOffset="159251.35">19227 16701 546 0,'0'3'347'0,"1"-2"52"16,4 1-102-16,-5-2-53 15,0 0-19-15,12 0-63 16,8 0-31-16,28 0-46 16,-25-1-23-16,-1 0-35 15,0-3-8-15,-7 1-8 16,-4-2-34-16,-10 0-118 16,-1 4 24-16,1 5 42 15</inkml:trace>
  <inkml:trace contextRef="#ctx0" brushRef="#br0" timeOffset="161147.48">20004 16334 740 0,'-3'-11'357'16,"2"4"-93"-16,-2-2-51 15,6 8-26-15,-3-1-21 16,4 12-36-16,3 11-13 0,-2 19-8 16,3 7-9-16,-2 11-23 15,3 4-14-15,-1-7-24 16,0 1-11-16,1-14-14 16,-2-9-3-16,-1-11-2 15,-3-8-1-15,-1-9-1 16,-1 2 2-16,-2-9-1 15,-3-4-2-15,-2-5-6 16,-2-6-10-16,4-4-10 16,1-2-2-16,5-2 3 15,5 2 4-15,9-2 6 16,2 2 2-16,6 7 2 16,3 2 1-16,2 11 4 15,-1 5 3-15,-3 7 13 16,-4 2 8-16,-8 7 11 0,-2 1 9 15,-11 3 8-15,-2 1 2 16,-9-3 1-16,-6-2-5 16,-3-3-14-16,0 1-6 15,0-4-12-15,0-1-5 16,5-2-8-16,1-5-10 16,3-4-66-16,3 0-47 15,7-3-135-15,4 2-130 16,11-1 246-16</inkml:trace>
  <inkml:trace contextRef="#ctx0" brushRef="#br0" timeOffset="161501.14">20468 16622 1051 0,'-9'0'489'0,"3"-5"-151"16,0 4-78-16,-6 1-47 15,8 6-40-15,-6 0-85 16,1 3-31-16,7 5-32 16,-4 0-6-16,6 2-10 15,4-1-1-15,6-2-1 16,-1 1 1-16,0-3 3 16,-1 4 6-16,-5-2 13 0,5 0 10 15,-1 4 8-15,-3-1 3 16,-2-1-3-16,-2-3-2 15,-3-3 2-15,-4-3-4 16,-1-1-8-16,-3-3-6 16,-2-2-16-16,-4-3-10 15,-3-2-66-15,6 1-35 16,-2-3-105-16,17 0-71 16,11-5 177-16</inkml:trace>
  <inkml:trace contextRef="#ctx0" brushRef="#br0" timeOffset="161989.13">20653 16564 833 0,'0'-2'433'0,"0"1"-112"16,0 0-97-16,0 0 3 15,0 0-55-15,-1 0-37 16,0 0-49-16,0 1-10 16,0 1-11-16,-6 23-2 15,-6 35-5-15,8-29-7 0,3-4-11 16,0-3-6-16,4-2-11 16,1-2-2-16,3 0-6 15,2 1-2-15,3-7-5 16,1-1-2-16,1-5-4 15,-1-2 0-15,-1-3-17 16,0-2-39-16,-5-2-124 16,-3-6-80-16,-3 3 148 15</inkml:trace>
  <inkml:trace contextRef="#ctx0" brushRef="#br0" timeOffset="162164.21">20510 16699 1484 0,'-1'1'595'0,"2"2"-361"0,7 0-28 15,7-3-42-15,0-3-32 16,10-3-68-16,2 1-20 16,-2-2-22-16,1 4-7 15,-4-3-31-15,-1 3-46 16,-6-4-136-16,-3 3-91 15,-7-4 167-15</inkml:trace>
  <inkml:trace contextRef="#ctx0" brushRef="#br0" timeOffset="162595.87">20455 15946 941 0,'-10'-4'439'16,"10"3"-149"-16,0-1-55 15,9 4-20-15,-5 0-29 0,13 3-61 16,5 2-29-16,3-4-47 15,7-1-17-15,-4-2-15 16,2-3-5-16,-2-3-30 16,-2 1-40-16,-8 1-141 15,-5 1-137-15,-9 11 205 16</inkml:trace>
  <inkml:trace contextRef="#ctx0" brushRef="#br0" timeOffset="162814.01">20609 15992 775 0,'-63'14'427'0,"61"-11"-29"15,-1 3-107-15,3 6-71 16,0 4-24-16,1 11-60 0,1 4-24 16,0 6-34-16,-2-3-14 15,0-4-30-15,0-7-13 16,1-7-13-16,0-4-1 15,2-11-55-15,1 2-55 16,0-3-198-16,-4-1 187 16</inkml:trace>
  <inkml:trace contextRef="#ctx0" brushRef="#br0" timeOffset="163715.91">21042 16346 807 0,'-7'-14'398'16,"10"14"-73"-16,2 3-84 16,1 7-35-16,-1 5-10 15,-4 11-53-15,1 5-25 16,-6 8-41-16,-2 7-17 0,-1 6-30 15,-4-2-10-15,8-3-12 16,-1-6-1-16,4-15-2 16,6-1-2-16,-1-6 0 15,1-3 0-15,5 1 0 16,0-5 0-16,6-5 0 16,6 1 4-16,3-4 7 15,2 0 4-15,4-4 11 16,-3-2 4-16,-2-2 4 15,0-1 1-15,-6 4-11 16,-4 2-7-16,-6 4-7 16,-2 2-34-16,-11-4-112 15,2 2-33-15,-8-1 81 16</inkml:trace>
  <inkml:trace contextRef="#ctx0" brushRef="#br0" timeOffset="164059.49">21288 16108 1175 0,'1'1'530'15,"-1"-1"-166"-15,6-2-213 16,-6 2-6-16,10 0-19 16,15 0-30-16,29 3-51 15,-28-1-9-15,-2-3-13 16,2 0-5-16,-1-3-8 15,0-2-10-15,-6 2-92 16,-5 0-83-16,-4-1 107 16</inkml:trace>
  <inkml:trace contextRef="#ctx0" brushRef="#br0" timeOffset="164285.19">21433 15913 968 0,'0'7'494'0,"1"7"-62"16,0 10-270-16,1 6-4 0,0 9-12 15,1 3-25-15,-4 3-48 16,1-2-18-16,0-2-33 16,0-18-8-1,0-11-6-15,0 0-17 0,4 24-85 16,5-4-71-16,-4-13 95 15</inkml:trace>
  <inkml:trace contextRef="#ctx0" brushRef="#br0" timeOffset="165154.39">21701 16301 833 0,'1'-15'418'0,"1"8"-106"0,4 6-60 16,0 14-22-16,0 5-30 15,0 16-46-15,0 8-23 16,-3 8-52-16,1 7-21 16,-1 4-32-16,0-3-9 15,1-6-8-15,-1-6-2 16,0-13-1-16,-2-6-1 16,-2-6 0-16,0-7 2 0,-5-7 4 15,1-5 0-15,-3-10-6 16,1-8-5-16,1-9-13 15,4-4-8-15,3-2-3 16,4 3 1-16,9 1 8 16,1 4 6-16,8 5 6 15,1 4 2-15,2 11 3 16,-2 2 4-16,-4 6 9 16,-5 5 5-16,-6 3 7 15,0 1 3-15,-2 4 9 16,-7-3 4-16,-5 4 2 15,-4-2 0-15,-6-2-9 16,4 4-8-16,-3-7-9 16,-3-1-3-16,4-1-8 15,-4-6-2-15,4-4-15 16,3 0-40-16,4-3-106 16,4-2-69-16,9-1 127 0</inkml:trace>
  <inkml:trace contextRef="#ctx0" brushRef="#br0" timeOffset="165537.96">22096 16609 1345 0,'0'0'559'0,"-2"0"-319"16,-1 0-33-16,2 0-26 15,0 0-52-15,-7 0-63 16,-7 4-16-16,-27 15-17 16,28-10-6-16,7 9-7 15,0-3-4-15,6 2-3 16,1 4-2-16,5-5-4 16,5 2-1-16,2-1 5 15,4-6 4-15,2 0 12 16,0-4 6-16,0 2 12 15,-2 1 5-15,-7-2 1 16,-2 0 0-16,-6 0-2 16,-3 2-2-16,-8-1-5 0,-2 1-5 15,-7-2-14-15,3 1-6 16,-1-1-10-16,5-3-4 16,6-3-37-16,2-2-41 15,7-3-96-15,-3 2-56 16,0 0-164-16,6-11 243 15</inkml:trace>
  <inkml:trace contextRef="#ctx0" brushRef="#br0" timeOffset="165789.56">22344 16504 1118 0,'16'1'512'0,"-10"13"-143"16,-5 5-114-16,-1 16-56 16,0 7-18-16,-1 7-79 15,2 1-25-15,0-3-28 16,5-3-12-16,3-8-18 16,1-8-5-16,5-13-8 15,-6-5-2-15,1-10-58 16,-2-6-52-16,-3-11-90 15,7-3 106-15</inkml:trace>
  <inkml:trace contextRef="#ctx0" brushRef="#br0" timeOffset="165970.99">22228 16648 1169 0,'0'11'484'15,"1"-7"-188"-15,7-2-71 16,6 3 1-16,8-3 7 15,11 0-67-15,-2 0-36 0,1-3-49 16,-1 0-21-16,-6 0-32 16,-3 0-10-16,-5-3-115 15,0-3-65-15,3-1 96 16</inkml:trace>
  <inkml:trace contextRef="#ctx0" brushRef="#br0" timeOffset="167439.76">22982 16895 1428 0,'-1'-1'560'0,"0"0"-299"0,0 0-146 15,0 0 5-15,0 0 7 16,0 1-30-16,-1 0-61 15,2 0-11-15,0 0-68 16,0 0 376-16,0 0-261 16</inkml:trace>
  <inkml:trace contextRef="#ctx0" brushRef="#br0" timeOffset="167914.88">23543 17027 1165 0,'-8'0'502'0,"10"1"-209"16,3 1-73-16,1 14-13 16,0 5-16-16,-3 11-49 0,0 3-27 15,-1 2-31-15,1-1-17 16,3-2-29-16,0-3-12 16,1-9-17-16,1-2-3 15,-5-13-60-15,1-1-45 16,-3-11-130-16,0-3-128 15,2-10 229-15</inkml:trace>
  <inkml:trace contextRef="#ctx0" brushRef="#br0" timeOffset="168246.75">23545 16983 1258 0,'0'1'525'0,"7"0"-258"16,3 2-75-16,7 1-23 15,2-1-30-15,7-3-63 16,4-1-25-16,3-2-24 16,1-4-5-16,3 5-5 15,-4 0-2-15,-3 4-1 16,-4 7 3-16,-8 6 8 16,-7 5 4-16,-4 9 9 15,-3-8 0 1,-1 0 2-16,1 18-2 0,0 8-3 15,-4-7-2-15,0-3-7 0,-2-1-6 16,0-1-8-16,1-3-4 16,4-9-4-16,-3-7-27 15,6-9-95-15,-3-6-79 16,-8-4-193-16,1-3 234 16</inkml:trace>
  <inkml:trace contextRef="#ctx0" brushRef="#br0" timeOffset="168437.3">23606 17349 1360 0,'-4'1'557'0,"7"2"-282"15,4 0-61-15,5-1 3 16,3-1-24-16,6-2-70 16,3-2-26-16,2-2-42 15,2 1-17-15,0 1-20 16,-1 1-7-16,-4 0-7 15,2 2-32-15,-9-1-88 16,-6-1-49-16,4 7 88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48 370 6961,'-12'-5'2069,"8"4"-1272,-1-1 0,1 0 0,0-1 1,-7-4-1,10 7-725,1-1 0,-1 1 0,1-1 0,-1 1 0,1-1 1,-1 1-1,1-1 0,-1 1 0,1-1 0,-1 0 0,1 1 0,0-1 0,0 0 0,-1 1 0,1-1 0,0 0 1,0 1-1,0-1 0,0 0 0,0 0 0,0 1 0,0-1 0,0 0 0,0 1 0,0-1 0,0 0 0,0 0 1,0 1-1,0-1 0,1 0 0,-1 1 0,0-1 0,1 0 0,-1 1 0,1-2 0,3-3 121,0 0-1,0 0 1,1 0-1,-1 1 1,1 0-1,0-1 0,6-2 1,41-23 414,-47 27-535,103-44 530,-83 37-541,479-165-846,-465 162-106,-17 6 365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67 3657,'-15'-14'749,"9"9"-127,1-1 1,-1 1 0,1-1-1,-5-8 1,10 14-518,-1-1-1,1 1 1,0 0 0,0 0 0,-1-1-1,1 1 1,0 0 0,0-1 0,-1 1-1,1 0 1,0-1 0,0 1 0,0 0-1,0-1 1,0 1 0,-1 0-1,1-1 1,0 1 0,0-1 0,0 1-1,0 0 1,0-1 0,0 1 0,0-1-1,0 1 1,0 0 0,1-1 0,-1 1-1,0 0 1,0-1 0,0 1 0,0 0-1,0-1 1,1 1 0,-1 0-1,0-1 1,0 1 0,0 0 0,1-1-1,-1 1 1,0 0 0,1 0 0,-1-1-1,0 1 1,1 0 0,-1 0 0,0 0-1,1-1 1,-1 1 0,0 0 0,1 0-1,-1 0 1,0 0 0,1 0-1,0 0 1,0-1 942,-1 1-103,7 22 566,-4-9-1225,2 8 90,0 0 1,-2 1-1,1 35 0,-6 315 1758,15-188-1537,-8-132-537,-3-43-181,-2-9 108,0 0-1,1 0 1,-1 0 0,0 0-1,0 0 1,0 0 0,0 0-1,1 0 1,-1 0 0,0 0-1,0 0 1,0 0 0,0 0-1,0 0 1,1-1 0,-1 1-1,0 0 1,0 0 0,0 0-1,0 0 1,0 0 0,0 0-1,1 0 1,-1 0 0,0 0-1,0 0 1,0-1 0,0 1-1,0 0 1,0 0 0,0 0-1,0 0 1,10-19-1641,1-13-734,0-8 916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43 120 7138,'-6'-5'1199,"3"3"-474,1 0 0,-1 0 0,1 1 0,-1-1 0,1 1-1,-1-1 1,0 1 0,0 0 0,-4-1 0,7 2-677,0 0 1,-1 0-1,1 0 1,0 0-1,0 0 0,0 0 1,0 0-1,0 0 1,-1 0-1,1 0 0,0 0 1,0 0-1,0 0 0,0 0 1,0 0-1,-1 0 1,1 0-1,0 0 0,0 0 1,0 0-1,0 0 1,0 0-1,0 0 0,-1 0 1,1-1-1,0 1 1,0 0-1,0 0 0,0 0 1,0 0-1,0 0 0,0 0 1,-1 0-1,1 0 1,0-1-1,0 1 0,0 0 1,0 0-1,0 0 1,0 0-1,0 0 0,0-1 1,0 1-1,0 0 1,0 0-1,0 0 0,0 0 1,0 0-1,0 0 0,0-1 1,0 1-1,0 0 1,0 0-1,0 0 0,0 0 1,0 0-1,0-1 1,12-7 721,3 0-692,1 1 0,0 0 1,1 1-1,0 1 0,0 0 1,28-3-1,15-3 18,136-16-11,86 27-50,-123 2-28,30-5 4,183 5 55,-333 1-48,54 5 36,-76-5-20,0 0 1,1 1-1,17 6 0,-34-9-26,1 0 0,-1-1 0,0 1 0,1-1-1,-1 0 1,0 1 0,1-1 0,-1 0 0,1 0-1,-1 0 1,0 0 0,1 0 0,1-1 0,-4 1 263,-2-1 105,-1 7-350,-3 19-16,2 0 1,0 1-1,-1 25 0,3-11 2,1-1 0,2 1 0,2 0-1,2-1 1,1 1 0,2-1-1,1 0 1,21 53 0,-19-64 1,0 0 0,-2 0 0,-1 0-1,-1 1 1,1 31 0,-6-35-120,2 0 0,10 49 0,-13-72 26,3 9-536,-3-11 557,0 0-1,0 0 1,0 1 0,0-1-1,0 0 1,0 0 0,0 0 0,0 0-1,0 0 1,0 1 0,0-1-1,0 0 1,0 0 0,0 0-1,0 0 1,0 1 0,0-1 0,0 0-1,0 0 1,0 0 0,0 0-1,0 0 1,0 0 0,0 1-1,0-1 1,-1 0 0,1 0 0,0 0-1,0 0 1,0 0 0,0 0-1,0 0 1,0 1 0,0-1-1,-1 0 1,1 0 0,0 0 0,0 0-1,0 0 1,0 0 0,0 0-1,-1 0 1,1 0 0,0 0-1,0 0 1,0 0 0,0 0 0,0 0-1,-1 0 1,1 0 0,0 0-1,0 0 1,0 0 0,0 0-1,-1 0 1,1 0 0,0 0 0,0-1-1,-11-5-1138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2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9130,'-9'1'2946,"9"-1"-2904,0 0 1,0 0-1,0 0 1,1 1-1,-1-1 1,0 0-1,0 0 1,0 0-1,0 0 1,0 0-1,0 0 1,0 0-1,0 0 1,0 0 0,0 0-1,0 0 1,0 0-1,0 0 1,0 0-1,0 0 1,0 0-1,0 0 1,0 0-1,0 0 1,0 0-1,0 0 1,0 0-1,0 0 1,0 0 0,0 0-1,0 0 1,0 0-1,0 0 1,0 0-1,0 0 1,0 0-1,0 1 1,0-1-1,0 0 1,0 0-1,0 0 1,0 0-1,0 0 1,0 0 0,0 0-1,0 0 1,0 0-1,0 0 1,0 0-1,0 0 1,0 0-1,0 0 1,0 0-1,0 0 1,0 0-1,0 0 1,0 0-1,0 0 1,0 0 0,-1 0-1,1 0 1,0 0-1,0 0 1,0 0-1,20 2 2383,24-2-1969,30 0-256,146 3 64,510 7-85,-510-5-119,-169-2-48,0 3-1,66 16 1,-95-16-244,-18-4-441,-6 0 278,-6 0-558,-13-2-1269,-7-1 897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54 5761,'-35'-23'2090,"35"23"-2010,-1-1 0,0 0-1,1 0 1,-1 0 0,1 1 0,-1-1-1,1 0 1,-1 0 0,1 0 0,0 0 0,-1 0-1,1 0 1,0 0 0,0 0 0,-1 0-1,1 0 1,0 0 0,0 0 0,0 0 0,1-1-1,-1 2 27,0-1-1,0 1 0,0 0 1,0-1-1,0 1 1,0 0-1,0 0 0,0-1 1,0 1-1,0 0 1,0-1-1,0 1 0,0 0 1,0-1-1,0 1 0,0 0 1,0-1-1,0 1 1,0 0-1,0 0 0,0-1 1,-1 1-1,1 0 0,0 0 1,0-1-1,0 1 1,-1 0-1,1 0 0,0-1 1,0 1-1,0 0 1,-1 0-1,1 0 0,0-1 1,0 1-1,-1 0 0,1 0 1,0 0-1,-1 0 1,1 0-1,-1 0 0,3 5 1137,2 7-1012,1 1-74,0 1-1,-2 0 1,1 0-1,-2 0 0,2 18 1,-2-14 13,5 107 1017,-5-136-1150,0 0 0,1 0 1,0 0-1,6-12 0,-7 19-44,0 1 0,0-1 0,0 0 0,1 1 0,-1-1 0,1 1 0,0 0 0,0 0 0,0 0 0,1 0 0,-1 1 0,0-1 0,1 1 0,0 0 0,0 0 0,-1 0 0,1 0 0,0 1 0,1-1 0,-1 1 0,0 0 1,0 1-1,0-1 0,7 0 0,-5 1 26,0 0-1,0 1 1,0-1 0,0 1 0,0 0 0,0 0 0,-1 1 0,1 0 0,0 0 0,-1 0 0,1 1 0,-1-1 0,0 1 0,0 1 0,10 6 0,-14-8 28,1 0-1,0 0 1,-1 0-1,1 0 1,-1 0-1,0 0 1,1 0-1,-1 0 1,0 0-1,0 1 1,0-1-1,-1 0 1,1 1-1,-1-1 1,1 0-1,-1 5 1,0-4 26,0 0 1,0 0-1,-1 0 0,1 0 1,-1 0-1,0 1 0,0-1 1,0 0-1,-1-1 0,1 1 1,-3 4-1,1-2-4,-1-1 0,1 0 0,-1 0-1,1 0 1,-1 0 0,0-1 0,-1 0 0,1 1 0,-1-1-1,1-1 1,-1 1 0,0-1 0,0 0 0,0 0 0,-5 1-1,1-1-140,0-1-1,1-1 0,-1 0 1,0 0-1,0 0 0,-13-4 0,11 1-1132,10 3 1109,1 0 0,0 0 0,0 0-1,0 0 1,0-1 0,-1 1 0,1 0 0,0 0 0,0 0 0,0 0-1,0 0 1,-1 0 0,1 0 0,0-1 0,0 1 0,0 0-1,0 0 1,0 0 0,0 0 0,0-1 0,-1 1 0,1 0-1,0 0 1,0 0 0,0 0 0,0-1 0,0 1 0,0 0 0,0 0-1,0 0 1,0-1 0,0 1 0,0 0 0,0 0 0,0 0-1,0-1 1,0 1 0,0 0 0,0 0 0,0 0 0,1-1-1,-1 1 1,0 0 0,0 0 0,0 0 0,0 0 0,0-1 0,0 1-1,0 0 1,1 0 0,6-4-1803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8874,'8'11'3769,"0"3"-1977,-3-1-96,-2 0-439,-3-1-249,1 3-552,1-2-184,-2-7-536,-2 0-504,-2-6-1577,3 0 1481</inkml:trace>
  <inkml:trace contextRef="#ctx0" brushRef="#br0" timeOffset="1">6 4 8194,'4'-2'3577,"-1"0"-1977,1 2-504,-4 0-240,0 0-640,0 0-840,0 0 384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190 165 8186,'7'0'2785,"11"-1"592,-18 1-3256,1 0 0,0 0 0,0 0 0,-1-1 0,1 1 0,0 0 0,-1-1 0,1 1 0,-1 0 0,1-1 0,0 1 0,-1-1 0,1 1 0,-1-1 0,1 1 0,-1-1 0,1 0 0,-1 1 0,1-2 0,12-18 1762,-11 17-1871,0 1 1,-1 0-1,1 0 0,-1-1 1,0 1-1,1-1 0,-1 1 1,0-1-1,-1 0 0,2-2 1,-2-1 16,1 1 1,-1-1 0,0 1 0,0 0-1,-1-1 1,0 1 0,0 0-1,0-1 1,0 1 0,-5-10 0,5 13-17,0 0 1,1 0-1,-2 0 1,1 0-1,0 0 0,0 0 1,-1 0-1,1 1 1,-1-1-1,1 0 1,-1 1-1,0-1 1,1 1-1,-1-1 1,0 1-1,0 0 1,0 0-1,0 0 1,0 0-1,-1 0 1,1 1-1,0-1 0,0 1 1,0-1-1,-1 1 1,1 0-1,-4 0 1,5 0-7,0 0 0,0 0 0,0 1-1,0-1 1,0 1 0,1-1 0,-1 1 0,0-1 0,0 1 0,1 0 0,-1-1 0,0 1-1,1 0 1,-1-1 0,1 1 0,-1 0 0,1 0 0,-1 0 0,1-1 0,-1 1 0,1 0-1,0 0 1,0 0 0,-1 0 0,1 0 0,0 0 0,0 0 0,0 0 0,0 0 0,-2 14 56,0 0 0,2 0 0,0 0 0,0-1 0,1 1 0,5 20 0,26 87 367,-9-46-216,-14-39-93,25 111 798,-33-142-829,0-1 0,-1 1 0,0 0-1,0-1 1,0 1 0,-1 6 0,0-10-52,1 0 0,0-1 0,-1 1 0,0 0 0,1-1 0,-1 1 0,0 0 0,0-1 0,0 1 0,0-1 0,0 1 0,0-1 0,0 1 0,-1-1 1,1 0-1,0 0 0,-1 0 0,1 1 0,-1-2 0,1 1 0,-1 0 0,0 0 0,-2 1 0,-1-1 11,1 0 0,-1 0 0,0-1 0,1 0 0,-1 0 0,0 0 0,0 0 0,1 0 0,-9-3 0,-4-1-58,-21-9 0,30 10-23,-15-5-116,-2 0-765,-35-18 0,58 26 704,1-1 0,-1 1 0,1-1 1,-1 0-1,1 0 0,0 0 0,-1 0 0,1 0 0,0 0 0,0 0 0,0 0 0,0 0 0,0 0 0,0-1 0,0 1 0,0 0 0,0-1 0,0-2 0,1 3 89,0 0 0,0 0 1,0-1-1,1 1 0,-1 0 0,1 0 0,-1 0 0,1 0 0,0-2 1,-1 3 108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 7898,'-6'-1'1385,"5"1"-947,-1-1-1,0 1 1,1 0-1,-1 0 0,0 0 1,1 0-1,-1 0 1,1 0-1,-1 0 1,0 0-1,1 0 0,-1 1 1,-1 0-1,3-1 341,4 1-201,16 3-448,0-1 0,1-1-1,-1 0 1,1-2 0,24-2-1,30-7-24,25-1-2,-82 9-111,1 1 1,-1 1-1,28 5 0,-34-3-92,-10-3-102,0 1-1,0 0 1,0-1 0,0 0-1,0 1 1,4-1 0,-3 0-1396,-6 0 620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6977,'52'22'7721,"10"4"-6150,-43-18-1225,0 0-1,24 15 1,-35-18-272,0 1-1,0 0 1,0 0 0,-1 1 0,0-1-1,0 2 1,6 8 0,-11-13-54,0-1 1,0 1-1,-1 0 0,1 0 1,-1 0-1,0 0 0,1 0 1,-1 0-1,-1 1 1,1-1-1,0 0 0,-1 0 1,0 1-1,0-1 0,0 0 1,0 1-1,0-1 1,-1 0-1,1 0 0,-1 1 1,0-1-1,0 0 0,0 0 1,0 0-1,-1 0 1,1 0-1,-1 0 0,0 0 1,0-1-1,0 1 0,0 0 1,0-1-1,-1 0 1,1 0-1,-6 4 0,-4 3 103,-1-1 0,0-1-1,-21 10 1,26-14-255,-1 0-1,0-1 1,0 1-1,0-2 1,0 1 0,-16 0-1,19-3-1231,7-1 538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7009,'-50'17'3285,"47"-16"-2780,0 0 0,0-1 0,1 1 0,-1-1 0,0 1 0,-3-1 0,-7 3 2148,10-3-2096,-9 4 451,12-4-931,-1 0 1,1 0-1,0 0 1,-1 0-1,1 0 1,-1 0-1,1 0 1,0 1-1,-1-1 1,1 0-1,0 0 1,-1 0 0,1 1-1,0-1 1,0 0-1,-1 1 1,1-1-1,0 0 1,0 1-1,-1-1 1,1 1-1,2 0 413,29 4-276,1-1 0,32-1 0,64-5-160,19 0-5,-34 7-321,-101-4 36,-9 0-143,-5 1-833,-42 14-3973,12-3 3373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6425,'65'13'6398,"-30"-4"-5454,0 1 1,40 19 0,-69-26-783,0-1 1,-1 2-1,1-1 1,-1 0-1,0 1 1,9 8-1,-12-10-102,-1-1 1,1 1-1,-1 0 0,0-1 0,0 1 0,0 0 0,0 0 0,0 0 0,0 0 0,0 0 0,-1 0 0,1 0 0,-1 0 0,1 0 0,-1 0 0,0 0 0,0 0 1,0 0-1,0 0 0,0 0 0,0 1 0,0-1 0,-2 3 0,-1 2 23,0 0 0,0-1-1,0 1 1,-1-1 0,0 0 0,-1 0 0,1 0 0,-1-1-1,0 1 1,-8 5 0,-5 4 20,-40 23 0,50-33-293,-2 1-1,1-2 0,-1 1 0,1-1 0,-1-1 0,-1 1 0,1-2 1,-20 3-1,12-5-425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15 5393,'-1'-2'-35,"-7"-8"6908,8 9-6779,0 1-1,0 0 1,-1 0-1,1 0 1,0 0-1,0-1 1,-1 1-1,1 0 1,0 0-1,0 0 1,-1 0-1,1 0 1,0 0-1,-1 0 1,1 0-1,0 0 1,0 0-1,-1 0 1,1 0-1,0 0 1,-1 0-1,1 0 1,0 0-1,-1 0 1,1 0-1,0 0 1,0 0-1,-1 1 1,1-1-1,0 0 0,0 0 1,-1 0-1,1 0 1,0 1-1,0-1 1,0 0-1,-1 0 1,1 1-1,0-1 1,0 0-1,0 0 1,0 1-1,-1-1 1,-8 14 177,0 0 1,-10 24 0,18-36-240,0-1-11,0 1 0,1-1 0,-1 0 0,1 0 0,-1 1 0,1-1 1,0 0-1,-1 1 0,1-1 0,0 0 0,0 1 0,0-1 0,0 0 0,0 1 1,0-1-1,1 0 0,-1 1 0,0-1 0,1 0 0,-1 1 0,0-1 0,1 0 1,0 0-1,-1 1 0,1-1 0,0 0 0,1 2 0,0-1 24,0 1-7,0-1 0,0 1 0,1-1-1,-1 1 1,1-1 0,-1 0 0,1 0 0,0 0 0,0 0 0,-1-1 0,2 1 0,-1-1 0,5 2 0,-6-2-34,-1-1 0,0 0 0,0 0 0,1 0 0,-1 1 0,0-1 0,1 0 0,-1-1 1,0 1-1,1 0 0,-1 0 0,0 0 0,0-1 0,1 1 0,-1-1 0,0 1 0,0-1 1,0 1-1,0-1 0,1 0 0,-1 0 0,0 1 0,0-1 0,0 0 0,-1 0 0,1 0 1,0 0-1,0 0 0,0 0 0,-1 0 0,1 0 0,0-1 0,-1 1 0,1 0 1,0-3-1,3-9 17,-1-1 1,4-23 0,-7 37-21,0 0 0,0 0 0,0 0 0,0 0 0,0 0 0,0-1 0,0 1 0,0 0 0,0 0 0,0 0 0,0 0-1,0 0 1,0 0 0,0 0 0,1-1 0,-1 1 0,0 0 0,0 0 0,0 0 0,0 0 0,0 0 0,0 0 0,0 0 0,0 0 0,0 0 0,1 0 0,-1 0 0,0 0 0,0-1 0,0 1 0,0 0 0,0 0 0,0 0 0,0 0-1,1 0 1,-1 0 0,0 0 0,0 0 0,0 0 0,0 0 0,0 0 0,0 0 0,1 0 0,-1 0 0,0 0 0,0 1 0,0-1 0,0 0 0,0 0 0,0 1 36,-8 0 53,3-2-1095,4 0 651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40 6177,'-1'-1'342,"-1"1"-1,1-1 1,-1 1-1,1-1 0,-1 1 1,0 0-1,1 0 1,-1 0-1,1-1 1,-1 2-1,0-1 1,1 0-1,-1 0 0,0 0 1,1 1-1,-1-1 1,1 1-1,-3 0 1,1 1-87,1 0 1,-1-1-1,1 1 1,-1 0 0,1 0-1,0 0 1,0 1-1,0-1 1,-2 3 0,-1 3-68,1-1 1,0 1-1,0-1 1,1 1 0,0 0-1,-3 10 1,5-14-171,1-1 0,-1 0 0,1 1 0,-1-1 0,1 1 0,0-1 0,0 1 0,1-1 0,-1 1 0,1-1 0,-1 0 0,1 1 0,0-1 0,0 0 0,1 1 0,-1-1 0,1 0 0,0 0 0,-1 0 0,1 0 0,1-1 0,-1 1 0,0 0-1,1-1 1,-1 0 0,1 1 0,-1-1 0,1 0 0,0 0 0,0-1 0,0 1 0,0-1 0,1 1 0,5 1 0,-5-2-9,0-1 0,-1 1 0,1-1-1,0 0 1,0 0 0,0 0 0,-1 0-1,1-1 1,0 0 0,0 1 0,-1-1-1,1-1 1,0 1 0,-1 0 0,1-1-1,-1 0 1,0 0 0,0 0 0,4-3-1,-3 2 13,-1 0 1,1 0-1,-1-1 0,0 1 0,0-1 1,0 0-1,0 0 0,-1-1 0,0 1 1,1 0-1,-2-1 0,1 1 0,0-1 1,1-8-1,-2 6 26,-1 0-1,1 0 1,-1-1 0,-1 1 0,1 0 0,-1 0-1,-1-1 1,1 1 0,-1 0 0,0 0 0,-5-10-1,5 14-13,0 0-1,0-1 0,0 1 0,0 0 1,-1 0-1,1 0 0,-1 1 1,1-1-1,-1 0 0,-5-2 0,6 3-18,-1 1 0,1 0 0,-1 0 0,0 0 0,1 0 0,-1 0 0,0 0 0,0 1 0,0-1 0,0 1 0,1 0 0,-1 0 0,0 0 0,0 0 0,-3 1 0,3 0-82,0-1 1,1 1-1,-1 0 0,1 0 0,-1 0 1,1 0-1,-1 0 0,1 1 0,-1-1 1,1 1-1,0 0 0,0-1 0,0 1 1,0 0-1,0 0 0,0 0 1,1 0-1,-1 1 0,1-1 0,-1 0 1,1 1-1,0-1 0,-2 5 0,3-2-63,-1-1-1,1 1 0,1 8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14 6753,'0'0'4882,"-5"0"-2529,-14-1-1380,1 1 0,-23 2-1,40-2-942,0 0-1,0 0 0,1 0 0,-1 0 0,0 0 1,0 1-1,0-1 0,0 0 0,0 1 1,0-1-1,1 1 0,-1-1 0,0 1 1,0-1-1,1 1 0,-1-1 0,0 1 1,1 0-1,-1-1 0,1 1 0,-1 0 1,0-1-1,1 1 0,0 0 0,-1 0 0,1 0 1,-1-1-1,1 1 0,0 0 0,0 0 1,-1 0-1,1 0 0,0 0 0,0 0 1,0 0-1,0 0 0,0 0 0,0-1 1,1 3-1,-1 0-7,1 0 1,0 1-1,0-1 1,1 0-1,-1 0 1,1 0 0,-1 0-1,3 3 1,0-2-17,-1 0 0,1 0 0,0 0 0,0-1 0,1 1 0,-1-1 0,1 0 0,0 0 0,-1-1 0,1 0 0,0 1 0,1-2 0,-1 1 0,0 0 0,7 0 1,10 1-1,-1-1 0,34 0 0,-54-2-5,7 0 3,1-1 0,-1 1 1,1-1-1,9-3 1,-16 4-1,0-1 0,0 1 1,-1-1-1,1 1 0,0-1 1,-1 0-1,1 0 1,0 0-1,-1 0 0,1 0 1,-1 0-1,1 0 0,-1-1 1,0 1-1,1 0 1,-1-1-1,0 1 0,0-1 1,0 1-1,0-1 0,0 0 1,0 1-1,-1-1 1,1 0-1,-1 0 0,1-2 1,0 1 9,-1 0 1,0 0 0,-1 0 0,1 0 0,-1 0 0,1 0 0,-1 0-1,0 0 1,0 0 0,0 0 0,0 1 0,-1-1 0,1 0 0,-1 1-1,1-1 1,-3-2 0,1 2-5,1 0 0,-1 1 0,1-1 0,-1 1 0,0-1 0,0 1 0,0 0 0,-1 0 0,1 0 0,0 0 0,-1 1 0,1 0 0,-5-2 0,-1 2-335,1 0-1,0 1 1,0 0 0,0 1 0,0-1 0,0 1 0,0 1-1,0 0 1,0 0 0,-14 6 0,11-5-670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0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19 3377,'-2'-7'10245,"-3"2"-7002,-10 1-2854,8 3-276,0 0 0,-1 1 0,1 0 0,-1 0 0,1 1 0,0 0 0,-1 0 0,-9 4 0,13-4-63,0 0 1,0 1-1,0 0 1,1-1-1,-1 2 1,0-1-1,1 0 0,0 1 1,-1-1-1,1 1 1,0 0-1,-3 5 1,3-6-29,1 1 0,0 0-1,0 0 1,1 0 0,-1 0 0,1 0 0,-1 0-1,1 1 1,0-1 0,0 0 0,1 1 0,-1-1-1,0 8 1,2-8-19,-1 0-1,1 0 0,0-1 1,0 1-1,0 0 1,0 0-1,1 0 0,-1-1 1,1 1-1,0-1 1,-1 1-1,1-1 0,0 1 1,0-1-1,1 0 1,-1 0-1,0 0 0,1-1 1,2 3-1,6 2 1,-1 0-1,1 0 1,16 5 0,10 2 62,-23-9 181,0 1 1,19 9-1,-32-13-194,0-1 1,0 1-1,0-1 1,-1 1-1,1-1 0,0 1 1,0-1-1,-1 1 1,1 0-1,0-1 1,-1 1-1,2 1 0,-2-2-20,0 1 0,0-1-1,0 0 1,0 0 0,0 1-1,0-1 1,0 0 0,0 0-1,0 0 1,0 1 0,0-1-1,0 0 1,0 0-1,0 0 1,0 1 0,-1-1-1,1 0 1,0 0 0,0 0-1,0 1 1,0-1 0,0 0-1,0 0 1,-1 0 0,1 1-1,0-1 1,0 0 0,0 0-1,0 0 1,-1 0 0,1 0-1,-3 2 122,1-1 0,-1 0 0,0 0 1,1-1-1,-1 1 0,-4 0 0,-23 3 274,4-1-500,-1 1-1,-25 8 1,48-10-204,-2 0-502,10-7-1133,9-5 752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1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 5153,'16'-17'3177,"-10"16"-17,-4 5-1063,-5 18-425,-9 5-335,-1 21-337,1 5-192,5 4-328,7 4-112,10-10-176,8-9-56,9-10-96,-3-9-32,8-16-104,-2-5-264,-4-10-856,5-6-833,-5-13 1225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29:1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11346,'6'-7'4297,"11"-1"-3176,4 0-33,7 0-264,6 2-168,7 0-320,1 4-144,-3 0-296,2 1-480,-5 4 392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303 170 7898,'-7'-10'7935,"5"-11"-7098,1 4 31,-5-24-205,5 37-574,0 0-1,-1 0 0,0 0 1,0 1-1,0-1 0,0 1 1,0-1-1,-1 1 1,1 0-1,-1 0 0,0 0 1,0 0-1,0 0 0,-7-4 1,6 4-62,-1 0 0,1 0 0,-1 1 1,0-1-1,0 1 0,0 0 0,0 0 0,0 1 0,-1 0 1,1 0-1,0 0 0,-1 0 0,1 1 0,-1 0 0,1 0 1,0 0-1,-1 1 0,1 0 0,0 0 0,-1 0 0,1 1 1,0-1-1,0 1 0,0 1 0,0-1 0,-7 5 0,2 1-18,-1 0-1,1 1 1,1 1-1,0-1 1,0 1-1,-9 15 1,15-20-4,0 0 0,0 1 1,0-1-1,1 1 0,-1 0 0,1 0 1,1 0-1,-1 0 0,1 0 1,0 0-1,1 0 0,-1 0 0,1 0 1,0 0-1,2 11 0,-1-14-3,0 0 0,0 0 0,0 0 0,0 0-1,1 0 1,-1 0 0,1 0 0,0 0 0,0-1 0,0 1-1,3 3 1,-1-2 0,1 0 1,-1 0-1,1-1 0,0 0 0,9 5 0,-1-2 3,1-1-1,-1 0 1,1-1-1,18 3 1,-9-3 8,-12-3 9,0 1-1,18 6 0,-29-8-18,0 0 0,1 0 0,-1 0 0,0 0 1,0 0-1,0 0 0,1 0 0,-1 0 0,0 0 0,0 0 0,0 0 0,0 0 0,1 1 1,-1-1-1,0 0 0,0 0 0,0 0 0,0 0 0,0 0 0,0 1 0,1-1 0,-1 0 1,0 0-1,0 0 0,0 0 0,0 1 0,0-1 0,0 0 0,0 0 0,0 0 1,0 1-1,0-1 0,0 0 0,0 0 0,0 0 0,0 1 0,0-1 0,0 0 0,0 0 1,0 0-1,0 1 0,0-1 0,0 0 0,0 0 0,0 0 0,0 0 0,-1 1 0,1-1 1,0 0-1,0 0 0,0 0 0,0 0 0,0 0 0,0 1 0,-1-1 0,1 0 0,0 0 1,0 0-1,0 0 0,0 0 0,-1 0 0,-15 11 74,9-7-34,-3 2-19,0 1 0,0 0 0,0 1 0,-14 16 0,16-15-15,0 0-11,0 1 0,1-1 0,-1 2 0,2-1 0,-8 16-1,13-24 7,1 0-1,0 0 0,-1 0 0,1 0 0,0 0 0,0-1 0,0 1 0,0 0 0,0 0 1,1 0-1,-1 0 0,1 0 0,-1-1 0,1 1 0,-1 0 0,1 0 0,0-1 0,0 1 1,0 0-1,0-1 0,0 1 0,0-1 0,1 1 0,-1-1 0,0 0 0,3 2 1,2 2 29,-1 0 1,2-1 0,-1 0 0,0 0-1,9 3 1,-8-4-14,-1-1-1,0-1 1,1 1-1,-1-1 1,1 0-1,-1-1 1,1 1-1,0-1 1,-1-1 0,13-1-1,1-2 36,40-13 1,-52 14-468,0 0 1,0 0 0,-1-1-1,8-5 1,-6 6-1631,-1 2 795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4 9794,'0'-1'132,"0"1"1,0 0-1,-1 0 0,1 0 0,0-1 1,0 1-1,0 0 0,0 0 1,-1 0-1,1 0 0,0-1 0,0 1 1,0 0-1,0 0 0,-1 0 0,1 0 1,0 0-1,0 0 0,-1-1 0,1 1 1,0 0-1,0 0 0,0 0 1,-1 0-1,1 0 0,0 0 0,0 0 1,-1 0-1,1 0 0,0 0 0,0 0 1,-1 0-1,1 0 0,0 1 0,0-1 1,0 0-1,-1 0 0,1 0 1,0 0-1,0 0 0,0 0 0,-1 0 1,1 1-1,-1-1-15,-1 1 0,1-1 0,0 1 0,0 0 0,0-1 0,0 1 0,0 0 0,0 0 0,-1 1 0,-15 22 566,1 1 1,1 0 0,1 1 0,-17 46 0,28-61-615,0 1 0,1-1 1,1 1-1,0-1 0,0 1 0,1-1 0,2 21 0,1-15-14,0 0 0,1-1-1,1 0 1,11 27 0,-12-34-45,1 0 0,0-1 1,0 0-1,1 0 0,6 8 1,-8-12-10,0 0 0,-1 0 1,2-1-1,-1 1 1,0-1-1,1 0 0,-1 0 1,1-1-1,0 1 1,0-1-1,5 2 1,-6-4-116,-1 1 0,1-1 0,-1 1 0,1-1 1,-1 0-1,1 0 0,-1 0 0,6-2 0,1 0-552,0-1-1,9-5 0,22-10-365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45 10370,'0'-1'324,"0"-1"-1,0 1 1,0-1 0,-1 0-1,1 1 1,0-1-1,-1 1 1,1 0-1,-1-1 1,0 1 0,1-1-1,-1 1 1,0 0-1,0-1 1,0 1-1,-1-2 1,0 1-15,0 1 1,-1-1-1,1 0 0,0 1 0,-1 0 1,1-1-1,-1 1 0,-4-1 1,5 1-174,0 0 0,0 0 0,-1 1 1,1-1-1,0 1 0,-1 0 1,1-1-1,0 1 0,-1 0 0,1 1 1,0-1-1,-1 0 0,1 0 1,0 1-1,0 0 0,-1-1 0,1 1 1,0 0-1,-3 2 0,3-2-57,0 1 0,-1 0 1,1 1-1,0-1 0,0 0 0,0 1 0,1-1 0,-1 1 0,0-1 0,1 1 0,0 0 1,-2 5-1,-1 4-36,2 0 0,-1 1 0,2-1 0,0 0 0,0 23 1,4 14 24,13 71 0,22 44 14,-1-46-16,-5-14 8,-31-102-83,8 38 80,-8-36-121,-1 0-1,1 0 1,-1 0-1,-1 0 1,1 0-1,0 0 1,-1 0 0,-1 4-1,2-7-13,0 0 1,0-1-1,-1 1 0,1-1 1,0 1-1,0-1 0,-1 1 0,1-1 1,0 1-1,-1-1 0,1 1 0,0-1 1,-1 1-1,1-1 0,-1 0 1,1 1-1,-1-1 0,1 1 0,-1-1 1,1 0-1,-1 0 0,1 1 0,-1-1 1,1 0-1,-1 0 0,0 0 1,1 0-1,-1 1 0,1-1 0,-1 0 1,0 0-1,1 0 0,-1 0 0,0-1 1,-1 1-218,1-1 1,-1 1 0,0-1-1,1 1 1,-1-1 0,1 0 0,-1 0-1,1 0 1,-1 0 0,1 0-1,0 0 1,-2-2 0,-13-19-1341</inkml:trace>
  <inkml:trace contextRef="#ctx0" brushRef="#br0" timeOffset="1">0 382 9306,'5'-11'4377,"6"1"-1921,10 3-727,6-1-233,10 0-504,6 0-239,1-1-385,4 3-104,-7 0-112,-4 0-320,-9 2-1097,-8-4-1007,13 2 1304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19 192 13227,'-12'0'5297,"6"-3"-3529,6 3-695,5-3-81,-5 3-312,1 0-120,34-1-256,39 1-80,-28 0-120,-5 0-40,-4-1-64,-5-2-320,-5 0-832,1-1-665,-6-5 1017</inkml:trace>
  <inkml:trace contextRef="#ctx0" brushRef="#br0" timeOffset="1">260 25 7001,'0'-2'541,"0"1"0,0-1 0,0 0 0,0 0 0,1 0-1,-1 0 1,1 1 0,0-4 0,0 4-417,-1 1 0,0-1 0,1 1 0,-1 0 0,0-1 0,1 1 1,-1 0-1,0-1 0,1 1 0,-1 0 0,1 0 0,-1-1 0,1 1 0,-1 0 0,1 0 0,-1 0 1,0 0-1,1 0 0,-1-1 0,1 1 0,-1 0 0,1 0 0,-1 0 0,1 0 0,-1 0 1,1 1-1,-1-1 0,1 0 0,-1 0 0,1 0 0,-1 0 0,1 0 0,-1 1 0,1-1 1,-1 0-1,0 0 0,1 1 0,4 2 402,-1 0 0,1 0 1,-1 0-1,7 8 0,6 4 229,5 1-53,-6-4-195,15 13 0,-27-22-437,0 1 0,0 0 1,-1 0-1,0 0 0,0 1 1,0-1-1,0 1 0,3 8 0,-5-11-55,0 1 0,-1-1-1,1 1 1,-1-1 0,0 1-1,0-1 1,0 1-1,0 0 1,0-1 0,0 1-1,-1-1 1,1 1 0,-1-1-1,0 1 1,1-1-1,-1 0 1,-3 5 0,-1 1 12,-1 1 0,0-1 1,-8 9-1,-2 1-21,6-3-156,7-11-517,1 0 1,-2 0 0,1 0-1,-4 4 1,7-6-266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10394,'0'7'2736,"0"-5"-2534,0 0-1,0 1 0,0-1 1,0 0-1,1 0 1,-1 1-1,1-1 0,0 0 1,-1 0-1,1 0 1,0 0-1,0 0 1,0 0-1,1 0 0,1 3 1,11 15 410,0-1 0,31 32 0,9 8 289,-47-50-703,0 1-1,0 0 0,-1 0 0,8 19 0,-4-4 239,-1 1-1,-1 0 1,4 28-1,-7-20-154,-1 1 0,-3 61 0,-3-80-192,0 0 0,-1 0 1,-5 16-1,2-10-11,4-12-49,-1-1 0,-1 1 1,1-1-1,-2 1 1,-5 9-1,7-14-35,-1 0 1,0 0-1,0 0 0,0 0 0,-1 0 0,1-1 1,-1 0-1,0 0 0,-6 3 0,7-5-87,0 2-316,-1-1 1,-1-1 0,1 1 0,0-1-1,-1 0 1,-10 3 0,10-5-539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6937,'1'0'444,"1"0"-1,-1 0 1,1 1-1,-1-1 1,1 0-1,-1 1 0,0-1 1,1 0-1,-1 1 1,0 0-1,1-1 0,-1 1 1,0 0-1,0 0 1,2 1-1,-1 0-69,-1-1-1,1 1 1,0 0-1,-1 0 1,0 1-1,1-1 1,-1 0-1,1 3 1,1 2 76,-1 0 1,-1 0-1,1 0 1,-1 0-1,1 7 0,-1 4 114,0 2 279,7 37 0,-6-51-782,0 1 0,0-1 0,0 0 1,1 0-1,0 0 0,0 0 0,0 0 1,1-1-1,8 9 0,-3-3-27,0-1-1,1-1 0,0 1 1,1-2-1,19 13 0,-29-20-28,0-1-1,0 1 0,0-1 1,0 0-1,0 1 0,0-1 1,0 0-1,0 1 1,0-1-1,0 0 0,0 0 1,0 0-1,0 0 0,0 0 1,0 0-1,0 0 0,0 0 1,0 0-1,0-1 0,0 1 1,0 0-1,0-1 1,0 1-1,-1 0 0,1-1 1,0 1-1,0-1 0,0 0 1,0 1-1,-1-1 0,1 0 1,0 1-1,0-1 0,-1 0 1,1 0-1,-1 0 1,1 0-1,-1 1 0,1-1 1,0-2-1,2-4 31,-1 0 0,0 0-1,0 0 1,1-12 0,-2 15-25,4-35 71,-2 14-26,12-43 1,2 16-62,31-61 0,-48 111 4,1-1-8,0 0 0,1 0 0,-1 0 0,1 0 0,0 1 0,-1-1 0,1 0-1,0 1 1,1-1 0,-1 1 0,0 0 0,1-1 0,-1 1 0,5-2 0,-7 4-17,0 0-1,1 0 1,-1 0 0,1 0 0,-1 0 0,1 0-1,-1 0 1,1 0 0,-1 0 0,1 0 0,-1 0-1,1 0 1,-1 0 0,0 0 0,1 0 0,-1 0-1,1 1 1,-1-1 0,1 0 0,-1 0 0,0 1 0,1-1-1,-1 0 1,0 1 0,1-1 0,-1 0 0,0 1-1,1-1 1,-1 0 0,0 1 0,0-1 0,1 1-1,-1-1 1,0 1 0,0-1 0,7 19-2078,-6-17 1817,4 13-636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28 12923,'-52'-22'4761,"44"22"-3617,4-1-568,12 1-168,2 0-48,6-1-160,6-1-72,2 2-368,3-1-544,0 5 520</inkml:trace>
  <inkml:trace contextRef="#ctx0" brushRef="#br0" timeOffset="1">83 119 8138,'-11'6'4329,"5"-4"-1057,6 1-1543,5 0-97,-5-3-560,0-2-159,8 1-377,12-2-152,38-6-216,-31 5 16,-3 4-896,1 0-369,7 0 641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27 11218,'-9'-6'4521,"5"-2"-2856,4 5-89,11 2-496,7 1-240,21 1-463,6 0-121,20 5-136,-6-9-40,-2 4-32,-9-3-16,-15-2-176,3 4-344,-9-4-1073,-3 2-999,-6 0 1527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5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9298,'-1'0'270,"1"0"1,-1 1-1,0-1 0,1 0 1,-1 1-1,0-1 0,1 0 1,-1 1-1,1-1 0,-1 1 1,1-1-1,-1 1 0,1 0 1,0-1-1,-1 1 0,1-1 1,-1 1-1,1 0 0,0-1 1,0 1-1,-1 0 0,1 1-83,0-1 1,0 0-1,0 0 0,0 1 0,0-1 0,0 0 1,0 0-1,1 0 0,-1 0 0,0 1 0,2 1 1,1 3 79,0-1 1,1 1 0,7 9-1,-11-15-194,14 15 146,1 0 1,-1-2 0,2 0 0,0-1-1,20 12 1,30 22 11,-57-38-200,0 0 0,0 1 1,-1 0-1,12 15 0,-19-21-23,1-1 0,0 1 0,0 0 0,-1 0 0,0 0 0,1 0 0,-1 1 0,0-1 0,-1 0 0,1 0 0,-1 1 0,1-1 0,-1 0 0,0 1 0,0-1 0,-1 4 0,0-2-1,0 0-1,-1-1 1,1 1 0,-1-1 0,0 0-1,0 1 1,-1-1 0,1 0 0,-1 0 0,-4 4-1,-3 3 10,-1-1-1,-1 0 1,0 0-1,0-1 1,0-1 0,-16 8-1,27-16-12,-1 1 1,0 0-1,1 0 0,0 0 1,-1 0-1,1 0 0,0 0 0,-1 1 1,1-1-1,0 0 0,-1 2 1,2-2-3,0-1 0,0 0 0,0 1 0,-1-1 0,1 0 0,0 1 0,0-1 0,0 1 0,0-1 0,0 0 0,0 1 0,0-1 1,0 1-1,0-1 0,0 0 0,0 1 0,0-1 0,1 1 0,-1-1 0,0 1 0,1 0 2,-1-1 0,1 1 1,0 0-1,-1 0 0,1-1 0,0 1 0,0-1 0,-1 1 0,1 0 0,0-1 1,0 0-1,1 1 0,6 3 39,1-1 1,0 0-1,1 0 0,-1-1 1,0 0-1,14 1 0,59-3 515,-63-1-698,0 0 0,0 2 0,-1 0-1,1 1 1,21 5 0,-23 0-1175,-2 0 524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9410,'-1'1'240,"1"0"1,0-1-1,0 1 0,0 0 0,0 0 1,1-1-1,-1 1 0,0 0 1,0 0-1,0-1 0,0 1 0,1 0 1,-1-1-1,0 1 0,1 0 1,-1-1-1,1 1 0,-1 0 1,1-1-1,-1 1 0,1-1 0,-1 1 1,1-1-1,0 1 0,1 1-41,0-1-1,0 0 0,0-1 0,1 1 1,-1 0-1,0 0 0,0-1 1,4 1-1,2 0 40,1-1 1,0 0-1,14-2 1,-6-1-56,0-1-1,0-1 1,-1 0 0,1-1-1,-1-1 1,-1 0 0,22-15 0,-32 20-183,-1-1 1,1 0 0,-1-1-1,0 1 1,0-1 0,0 0 0,-1 0-1,1 0 1,-1 0 0,0 0-1,0-1 1,0 0 0,-1 1 0,0-1-1,0 0 1,0 0 0,0 0 0,-1 0-1,0-1 1,0 1 0,0 0-1,-1-1 1,1-8 0,-2 12-13,1-1 1,-1 1 0,1-1-1,-1 1 1,0-1-1,0 1 1,0 0-1,0-1 1,0 1 0,0 0-1,-1 0 1,1 0-1,-1 0 1,-2-3-1,1 2 10,-1 1 0,1-1 0,0 0 0,-1 1 1,0 0-1,1 0 0,-1 0 0,-7-2 0,7 3 15,0 0 0,0 0 0,0 0 0,0 1 0,0-1 0,1 1 0,-1 0 0,0 0 0,-6 1 0,7 0 3,1-1 1,-1 1 0,1 0 0,0 0 0,-1 0 0,1 0 0,0 0 0,0 0 0,0 1 0,-1-1 0,2 1 0,-1 0 0,0-1 0,0 1 0,-2 3 0,0 1 67,0 0 1,0 1-1,1 0 1,0 0-1,0 0 0,1 0 1,0 0-1,0 0 1,1 1-1,-2 12 0,3-14-32,0 0 0,0 0-1,0 0 1,1 0 0,0 0-1,0 0 1,0 0-1,1 0 1,0-1 0,0 1-1,1-1 1,-1 1 0,1-1-1,4 6 1,-2-5-26,0 0 0,1 0 0,-1-1 0,1 1 0,0-1 0,1-1 1,-1 1-1,1-1 0,0-1 0,0 1 0,11 3 0,-7-3-185,1-1 0,-1-1 1,1 0-1,0 0 0,-1-1 0,1-1 0,13-1 0,22-4-293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7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223 172 5281,'32'-37'2873,"-31"36"-2631,0 0 1,0-1-1,0 1 1,-1 0 0,1 0-1,0-1 1,-1 1-1,1 0 1,-1-1-1,0 1 1,1 0-1,-1-1 1,0 1 0,0 0-1,0-1 1,0 1-1,0-1 1,0 1-1,0-1 1,0 1-1,-1 0 1,1-2 0,-2 0 160,1 0 1,-1 0 0,0 0 0,0 0 0,0 1-1,-4-5 1,4 5-121,-5-6 156,-1 0 0,0 1 0,0 0 0,0 0 0,-1 1 1,0 1-1,-16-9 0,19 12-315,0-1 0,-1 1 0,0 0 1,1 0-1,-1 1 0,0 0 0,0 0 1,0 0-1,0 1 0,0 0 0,1 1 1,-1-1-1,-8 3 0,12-2-116,0 0-1,1 0 1,-1 0 0,0 1-1,0-1 1,1 1 0,-1 0 0,1 0-1,-1 0 1,1 0 0,0 0-1,-1 0 1,1 1 0,1-1-1,-1 1 1,0-1 0,1 1-1,-1 0 1,1 0 0,0-1-1,-1 1 1,2 0 0,-2 4-1,-1 5 6,1 1-1,0-1 1,1 0-1,1 21 1,2 9-7,2-1 1,9 43 0,27 78 21,-17-92 17,46 103 0,-22-76-2413,-46-94 1597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10266,'-5'4'4353,"17"-4"-2184,11 0-729,4 0-200,1-3-272,7-2-424,-1 0-143,5 1-249,2 0-152,-2 2-993,3 1 1057,-7-7-320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8090,'6'0'1713,"1"1"1,0-2-1,0 1 1,12-3-1,-14 2-1340,0-1-1,0 1 1,0-1 0,-1 0-1,1-1 1,7-4-1,1-3-86,-1 1-1,21-21 1,-29 26-265,0-1 0,-1 1 0,1-1 0,-1 0 0,0 0 0,0 0 0,0 0 0,-1-1 1,0 1-1,2-9 0,-3 13-12,-1 0 1,0 0 0,1 0 0,-1-1-1,0 1 1,0 0 0,0 0 0,0-1-1,0 1 1,0 0 0,0 0-1,0-1 1,-1 1 0,1 0 0,0 0-1,-1-1 1,1 1 0,-1 0 0,0 0-1,1 0 1,-1 0 0,0 0-1,1 0 1,-1 0 0,0 0 0,0 0-1,0 0 1,0 1 0,0-1 0,0 0-1,0 0 1,0 1 0,0-1 0,0 1-1,-1-1 1,1 1 0,0-1-1,0 1 1,-3 0 0,2-1 4,0 1 0,-1 0 0,1 0 0,0 0 0,-1 1 0,1-1 0,0 1 0,0-1-1,-1 1 1,1 0 0,0-1 0,0 1 0,0 0 0,0 1 0,0-1 0,0 0 0,0 1 0,0-1 0,0 1 0,1-1 0,-3 4 0,0 0 20,1 1 0,-1-1 1,1 1-1,1 0 0,-1 0 1,1 1-1,0-1 0,1 0 0,-1 1 1,1-1-1,1 0 0,-1 1 0,1-1 1,0 1-1,0 0 0,2 6 1,-1-9-23,0 0 0,0 0 1,0 0-1,0 0 1,0 0-1,1-1 0,0 1 1,0 0-1,0-1 1,0 0-1,0 1 0,1-1 1,0 0-1,-1 0 1,1 0-1,0 0 0,1-1 1,-1 0-1,0 1 1,1-1-1,-1 0 0,1 0 1,0-1-1,-1 1 1,1-1-1,8 2 0,-6-2-441,1-1 0,-1 1 0,1-1 0,-1-1-1,1 1 1,-1-1 0,1 0 0,-1-1 0,0 0-1,0 0 1,11-5 0,20-12-1505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 11026,'-19'-1'3804,"18"1"-3758,1 0 0,0 0 0,0 0 0,0 0 0,0 0 0,-1 0 0,1 0 0,0 0 1,0 0-1,0 0 0,-1 0 0,1 0 0,0 0 0,0 0 0,0 0 0,0 0 0,0 0 0,-1-1 0,1 1 0,0 0 0,0 0 0,0 0 1,0 0-1,0 0 0,0-1 0,-1 1 0,1 0 0,0 0 0,0 0 0,0 0 0,0 0 0,0-1 0,0 1 0,0 0 0,0 0 1,0 0-1,0-1 0,0 1 0,0 0 0,0 0 0,0 0 0,0 0 0,0-1 0,0 1 0,0 0 0,0 0 0,0 0 0,0 0 0,0-1 1,0 1-1,0 0 0,1 0 0,-1 0 0,0 0 0,0-1 0,0 1 0,0 0 0,0 0 0,0 0 0,1 0 0,-1 0 0,5-1 187,1 1 0,-1 0-1,1 0 1,-1 1 0,1 0-1,-1 0 1,0 0-1,8 3 1,-6-2-107,3 1-18,-1 0 1,0 0 0,1 1-1,-1 0 1,-1 1 0,12 7-1,-18-10-96,1-1-1,-1 1 1,1 0-1,-1 0 1,0 1-1,0-1 1,0 0-1,0 1 1,0-1-1,-1 1 1,1 0-1,-1-1 1,1 1-1,-1 0 0,0 0 1,0 0-1,-1 0 1,1 0-1,0 0 1,-1 0-1,0 0 1,0 0-1,0 6 1,-2-3 12,1-1-1,-1 0 1,0 1 0,-1-1-1,1 0 1,-1 0 0,0 0-1,0-1 1,-1 1 0,1-1-1,-1 0 1,0 0 0,0 0-1,-1 0 1,1-1 0,-10 6 0,13-8-11,-1-1 1,1 1 0,0 0 0,0 0-1,0 0 1,0 0 0,0 0 0,0 0-1,0 0 1,0 0 0,0 0 0,0 0-1,1 1 1,-1-1 0,0 0 0,0 2-1,1-3-5,0 1 0,0-1 0,0 0-1,0 1 1,0-1 0,0 0 0,0 1-1,0-1 1,0 0 0,0 1 0,1-1-1,-1 0 1,0 0 0,0 1 0,0-1 0,0 0-1,0 1 1,0-1 0,1 0 0,-1 0-1,0 1 1,0-1 0,1 0 0,-1 0-1,0 0 1,1 1 0,0-1 6,0 1 0,0-1 0,0 1 0,0-1 0,0 0 1,0 0-1,0 0 0,0 1 0,0-1 0,0 0 0,0 0 0,1-1 0,38-7 236,59-7-1337,-75 15 669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19 115 3137,'-8'-4'660,"-2"-2"1064,11 5-271,9 2 620,15 5 2093,-24-6-4007,0 1 0,0-1 0,0 0 0,0 1 0,0-1 0,0 1-1,0 0 1,0-1 0,0 1 0,0-1 0,0 1 0,0 0 0,-1 0 0,1 0 0,0 0 0,0-1 0,-1 1-1,1 0 1,-1 0 0,1 2 0,-2 22 1839,3-15-1562,-1 0 106,4 17-1,-2-17-333,13 50 720,-14-48-825,0 0 0,1 0 0,1-1 0,0 1-1,1-1 1,0 0 0,8 13 0,-8-15 29,-5-8 54,-4-7 179,-4-12-288,-10-26 1,14 32-60,0 1-11,1-1 0,0 0 0,1 0-1,0 0 1,1 0 0,1-1 0,0 1-1,0 0 1,1 0 0,1 0 0,3-15 0,-2 15-9,0 1 1,1-1 0,0 1-1,7-12 1,-8 16 1,1 0 0,0 0 0,1 0-1,0 1 1,0 0 0,0 0 0,8-6 0,-10 10-64,-1 0 0,1 0 1,0 1-1,0-1 1,-1 1-1,1-1 1,0 1-1,0 0 1,1 0-1,-1 0 0,0 1 1,0-1-1,0 1 1,0 0-1,1 0 1,-1 0-1,0 0 1,0 0-1,0 1 0,1-1 1,-1 1-1,0 0 1,0 0-1,0 0 1,0 0-1,0 1 1,0-1-1,4 4 1,9 8-502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3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8554,'1'1'384,"0"0"0,-1 0 0,1-1 1,0 1-1,0 0 0,0 0 0,0 0 0,0-1 1,0 1-1,0 0 0,0-1 0,0 1 1,0-1-1,1 1 0,-1-1 0,0 0 0,0 0 1,2 1-1,0-1-92,0 0 0,1 0 0,-1 0 0,0-1 0,0 1 0,0-1 0,4 0 0,3-3-84,-1 0-1,1 0 1,14-9-1,-18 9-148,0 0 1,-1-1-1,1 1 0,-1-1 0,0-1 0,0 1 1,5-8-1,-8 10-39,0 1 1,-1-1-1,1 0 0,-1 1 0,1-1 1,-1 0-1,0 0 0,0 0 1,0 0-1,-1 0 0,1 0 1,-1-1-1,1 1 0,-1 0 1,0 0-1,0 0 0,-1 0 1,1 0-1,-2-5 0,2 7-6,-1-1-1,1 1 1,-1 0-1,0 0 1,0 0-1,1 0 1,-1 0-1,0 0 1,0 0-1,0 0 1,0 0-1,0 1 1,0-1-1,0 0 1,0 0 0,0 1-1,0-1 1,-1 1-1,1-1 1,0 1-1,0 0 1,-1-1-1,1 1 1,0 0-1,0 0 1,-1 0-1,-1 0 1,-1 0 36,0 0 1,0 1-1,0-1 1,0 1-1,0 0 1,0 0 0,-5 3-1,5-2 28,-1 0 1,1 1-1,0 0 0,0 0 1,0 0-1,0 0 0,1 1 1,0 0-1,-1-1 0,1 1 1,0 0-1,1 1 0,-1-1 1,1 0-1,0 1 0,0 0 1,0-1-1,1 1 0,-1 0 1,1 0-1,-1 7 0,2-7-25,-1 0-1,1 0 0,0 0 1,0 0-1,0 0 0,1 0 1,-1 0-1,1 0 1,1 0-1,-1 0 0,1 0 1,0-1-1,0 1 0,0-1 1,0 1-1,1-1 1,0 0-1,0 0 0,0 0 1,0 0-1,4 3 0,0-2-19,0 0 0,0-1 0,0 0 0,1 0 0,-1-1 0,1 0 0,0 0 0,0-1 0,8 2 0,4-1-513,1-1 0,32 0 1,-13 0 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2953,'3'-6'1100,"1"-5"3793,-4 11-4682,0 0 1,0 0-1,0-1 1,0 1-1,-1 0 1,1 0-1,0-1 1,0 1-1,0 0 1,0 0-1,0-1 0,0 1 1,-1 0-1,1 0 1,0 0-1,0-1 1,0 1-1,-1 0 1,1 0-1,0 0 1,0 0-1,0 0 1,-1-1-1,1 1 0,0 0 1,0 0-1,-1 0 1,1 0-1,0 0 1,0 0-1,-1 0 1,1 0-1,0 0 1,0 0-1,-1 0 0,1 0 1,0 0-1,0 0 1,-1 0-1,1 0 1,0 1-148,-1-1 0,1 0 0,0 1 0,0-1 1,0 1-1,0-1 0,-1 1 0,1-1 0,0 1 1,0-1-1,0 1 0,0-1 0,0 1 0,0-1 0,0 0 1,0 1-1,1-1 0,-1 1 0,0 0 0,0 0-2,2 11 210,1 1 0,4 14-1,-3-15-147,-1 0 0,-1 0 0,2 17 0,-1 1 78,4 43 111,-5-60-214,1 0 1,0 0-1,8 19 1,-10-29-37,0 0 1,1 0 0,0-1 0,0 1 0,-1 0-1,5 4 1,-5-7-38,-1 1-1,1-1 1,-1 1 0,1-1-1,-1 0 1,1 1 0,-1-1-1,1 1 1,-1-1 0,1 0-1,0 1 1,-1-1 0,1 0-1,-1 0 1,1 0 0,0 1-1,-1-1 1,1 0-1,0 0 1,-1 0 0,1 0-1,0 0 1,-1 0 0,1 0-1,0 0 1,-1-1 0,1 1-1,0 0 1,-1 0 0,1 0-1,0-1 1,-1 1 0,1 0-1,-1-1 1,1 1 0,0 0-1,-1-1 1,1 0-1,3-4 29,0 1 0,0-1 0,0-1 0,-1 1 0,6-11 0,10-33 24,-1 3-66,-6 23-41,0 1 0,21-27 1,36-36-956,-55 70-70,-8 11-2573,-10 6 2264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34 4233,'-1'-1'11729,"0"-1"-8562,-8-6-2971,-1 4-141,-1 0-1,1 0 0,0 1 0,-1 0 1,-14-1-1,17 3-34,0 1-1,-1 1 1,1-1-1,0 1 1,0 1 0,0-1-1,0 2 1,1-1 0,-1 1-1,-14 7 1,18-8-11,-1 0-1,1 1 1,0 0-1,0-1 1,0 2-1,0-1 1,0 0 0,0 1-1,1 0 1,0-1-1,0 1 1,-3 5 0,2-2 3,1 0 0,-1 0 1,1 0-1,1 1 1,0 0-1,0-1 0,-1 9 1,1 5 21,1 0 1,0 1 0,2-1-1,6 38 1,1-17 63,23 72 0,24 36 269,-40-110-230,-13-35-129,22 66 238,-22-64-254,-1-1 1,0 1-1,0-1 0,0 1 0,-1 0 1,0 0-1,0-1 0,-2 11 0,2-16-60,0 0-1,0-1 1,-1 1 0,1 0-1,0-1 1,0 1-1,0 0 1,-1-1 0,1 1-1,0 0 1,0-1-1,-1 1 1,1-1 0,-1 1-1,1-1 1,0 1-1,-1-1 1,1 1 0,-1-1-1,1 1 1,-1-1-1,0 0 1,1 1 0,-1-1-1,1 0 1,-1 1-1,0-1 1,0 0 0,-1 0-194,1 0 1,-1 0 0,1-1 0,-1 1-1,1 0 1,-1-1 0,1 1 0,-1-1 0,1 0-1,-3-1 1,-13-9-1270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2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7578,'0'-16'3720,"12"3"-1183,5 1-721,11 3-455,4 2-265,9 2-384,5-1-184,-1 0-312,-3 0-192,-2 2-952,-1 3-3849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10626,'0'0'145,"0"1"-1,0-1 1,0 0-1,0 0 1,0 1 0,0-1-1,0 0 1,0 0-1,0 1 1,0-1-1,0 0 1,1 0-1,-1 0 1,0 1-1,0-1 1,0 0 0,0 0-1,1 1 1,-1-1-1,0 0 1,0 0-1,0 0 1,1 0-1,-1 1 1,0-1-1,0 0 1,0 0 0,1 0-1,-1 0 1,0 0-1,0 0 1,1 0-1,-1 0 1,1 0-1,12-1 1762,13-10-566,-20 8-885,0-1-1,0 0 1,8-8 0,-13 11-439,10-9 37,0 0 0,-1-1 1,0 0-1,-1-1 0,9-13 1,-17 24-45,0-1 0,0 0 0,-1 0 0,1 0 0,0 0 0,-1 0 0,1 0 0,-1 0 0,0 0 0,1-3 0,-1 4-2,-1 0-1,1 0 1,0 0 0,0 0 0,0 0-1,-1 0 1,1 0 0,-1 0 0,1 0-1,0 0 1,-1 0 0,0 0-1,1 0 1,-1 0 0,1 1 0,-2-2-1,0 1 2,1 0 0,-1 0-1,1 0 1,-1 0 0,0 1-1,0-1 1,1 0 0,-1 1-1,0-1 1,0 1 0,0 0 0,1 0-1,-1 0 1,0 0 0,0 0-1,0 0 1,0 0 0,0 0-1,1 1 1,-5 0 0,4 0-7,0 0 0,-1 0 0,1 0 0,0 0 0,0 0 0,0 0 0,0 1 0,0-1 0,0 1 0,1-1 0,-1 1 0,0 0 0,-2 3 0,2-1 0,0 0-1,0-1 1,0 1-1,1 0 1,-1 0 0,1-1-1,-1 8 1,1-1 12,0 0 0,1 0-1,0-1 1,0 1 0,1 0 0,2 11 0,-1-12 11,0-1 0,1 1 0,-1-1 1,2 0-1,-1 0 0,1 0 0,6 9 0,-7-13-21,0 0 0,1 0-1,-1 0 1,1 0 0,0 0-1,0-1 1,0 0 0,1 0-1,-1 0 1,1 0 0,-1-1-1,1 0 1,7 3 0,-2-3-190,0 1 1,0-2-1,0 1 1,0-1-1,15-1 1,21-2-244</inkml:trace>
  <inkml:trace contextRef="#ctx0" brushRef="#br0" timeOffset="1">431 3 18452,'2'0'480,"5"-2"24,0 1 368,-7 1-232,0 0-199,20 0-241,38 4-88,-29 1-352,-2-1-385,-3 3-1287,-3-3-1337,-6 4 2009</inkml:trace>
  <inkml:trace contextRef="#ctx0" brushRef="#br0" timeOffset="2">501 112 9234,'-4'4'4257,"4"-1"-1889,9-3-599,9 1-257,7 0-352,2-1-247,1 0-521,-3 0-152,-1 0-384,-3-2-120,2-1 136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3433,'0'-3'4645,"1"-2"347,-1 5-4907,0 0 0,0 0 0,0 0 0,0-1 0,0 1 0,0 0 0,0 0 0,0 0 0,0 0 0,0-1 0,-1 1 0,1 0 0,0 0 0,0 0 0,0 0 0,0-1 0,0 1 0,0 0 0,0 0 0,0 0 0,0 0 0,0 0 0,-1 0 0,1-1 0,0 1 0,0 0 0,0 0 0,0 0 0,0 0 0,-1 0 0,1 0 0,0 0 0,0 0 0,0 0 0,-1 1-6,1 0 0,0-1 0,-1 1 0,1 0-1,0 0 1,0 1 0,0-1 0,0 0 0,0 0 0,0 0 0,0 1 0,1 0 41,0 25 566,8 46 1,-6-51-327,-1-15-247,0 9 306,6 20 0,-6-32-353,-1 0 1,1 0 0,-1 0 0,1 0-1,0 0 1,1-1 0,-1 1 0,1 0-1,4 4 1,-6-7-56,0 0 0,1 0 0,-1-1 0,0 1 0,0 0 0,0-1 0,1 1 0,-1-1 0,0 1-1,0-1 1,1 0 0,-1 1 0,0-1 0,1 0 0,-1 0 0,1 0 0,-1 0 0,0 0 0,1-1 0,-1 1 0,0 0 0,1 0 0,-1-1 0,0 1 0,0-1 0,1 1-1,-1-1 1,1-1 0,4-1-9,-1 0 0,0-1 0,0 0 0,8-7 0,-6 2-61,1 1 0,-1-1 0,-1 0 0,1-1 1,-2 0-1,1 0 0,5-15 0,-4 7-90,-2 0 0,0-1 0,5-31 0,-10 49 150,0 1 0,0-1 0,0 1 0,0-1 1,0 0-1,0 1 0,0-1 0,0 1 0,0-1 0,0 1 0,0-1 0,-1 1 1,1-1-1,0 1 0,0-1 0,0 1 0,-1-1 0,1 1 0,0-1 0,-1 1 0,1 0 1,0-1-1,-1 0 0,0 1 2,1 0-1,-1 0 1,1 0 0,0 0-1,-1 0 1,1 0 0,-1 0-1,1 0 1,-1 0 0,1 0 0,0 0-1,-1 0 1,1 0 0,-1 0-1,1 0 1,0 1 0,-1-1-1,1 0 1,0 0 0,-1 0 0,1 1-1,-1-1 1,1 0 0,0 0-1,0 1 1,-1-1 0,1 0-1,0 1 1,-1-1 0,1 0 0,0 1-1,0 0 1,-2 1 16,1 0-1,0 0 1,0 1 0,0-1 0,0 0-1,0 1 1,1-1 0,-1 1 0,1-1-1,-1 4 1,1 27 219,0-23-158,1 6 103,0-1 0,3 21 0,-2-31-141,-1 1-1,1 0 0,0-1 1,0 1-1,0-1 1,1 0-1,0 0 0,0 0 1,5 6-1,1 0 53,15 14 1,-21-23-252,0 1 1,0-1-1,0 1 0,1-1 0,-1 0 1,0-1-1,1 1 0,0 0 0,-1-1 1,7 2-1,7-2-494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7986,'-17'7'4041,"17"-7"-3856,0 0 1,0 0-1,-1 0 1,1 1 0,0-1-1,0 0 1,-1 0-1,1 0 1,0 0-1,0 1 1,0-1 0,-1 0-1,1 0 1,0 1-1,0-1 1,0 0 0,0 0-1,-1 1 1,1-1-1,0 0 1,0 1 0,0-1-1,0 0 1,0 1-1,4 9 1314,-3-8-916,6 20 248,1-1-1,0-1 1,13 22 0,-18-36-762,1 0 1,-1 0-1,2 0 1,-1-1-1,1 1 1,-1-1-1,2 0 1,-1-1-1,0 1 1,1-1-1,0 0 1,0 0-1,12 5 1,-17-9-54,0 1 0,0-1 0,0 0 0,0 0 0,0 0 0,0 0 0,0 0 0,0 0 0,0 0 0,0 0 0,0 0 0,0 0 0,0 0 0,0-1 0,0 1 0,0 0 0,0-1 0,0 1 0,0-1 0,1 0 0,0-1 15,1 0 1,-1 0-1,0 0 0,0-1 0,0 1 0,3-6 0,1-2-124,-1-1-1,7-18 1,-11 28 52,21-73-2032,-12 39 90,-2 15 1006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68 9738,'-1'-3'522,"-1"0"0,0 0-1,0 0 1,0 0 0,-1 0-1,1 0 1,-1 1 0,1-1 0,-1 1-1,0 0 1,0 0 0,0 0-1,0 0 1,-1 0 0,1 1 0,-4-2-1,5 3-443,0-1-1,0 1 0,0 0 0,0-1 0,0 1 1,0 0-1,0 0 0,1 0 0,-1 1 0,0-1 1,0 0-1,0 1 0,0-1 0,0 1 0,0 0 1,1-1-1,-1 1 0,0 0 0,0 0 0,1 0 1,-1 1-1,1-1 0,-1 0 0,1 0 0,-1 1 1,1-1-1,0 1 0,0-1 0,0 1 0,0 0 1,-2 3-1,0 1-26,0 1 0,1 1 0,0-1 0,0 0 1,0 1-1,1-1 0,0 1 0,0 9 0,1 1-15,0 0 0,5 25 0,-2-30-28,0 0 0,1 0 0,11 24 0,-13-33-4,0-1 0,0 1-1,0-1 1,0 0 0,1 0 0,-1 0-1,1 0 1,0-1 0,0 1 0,0-1 0,0 1-1,0-1 1,1 0 0,-1 0 0,1-1-1,-1 1 1,1-1 0,0 1 0,0-1 0,-1 0-1,1-1 1,8 1 0,-8 0 1,1-1 1,0 0-1,-1-1 1,1 1-1,-1-1 1,1 0-1,0 0 1,-1 0-1,0 0 1,1-1-1,-1 0 0,0 0 1,0 0-1,0-1 1,0 1-1,0-1 1,0 0-1,5-6 1,-4 3 7,0-1 1,0 0-1,-1 0 0,0-1 1,0 1-1,-1-1 1,0 0-1,0 0 1,-1 0-1,0 0 1,0 0-1,-1-1 0,0 1 1,-1 0-1,0-1 1,-1-15-1,0 16 9,-1 0-1,1 0 1,-1 0-1,-1 0 1,1 0-1,-1 0 1,-1 0-1,1 1 1,-1 0 0,-1 0-1,1 0 1,-1 0-1,0 1 1,-1-1-1,0 1 1,0 1-1,-7-6 1,10 8-28,-1 1 0,1 0 0,-1 0 0,1 1 1,-1-1-1,0 1 0,1 0 0,-1 0 0,0 0 0,0 0 1,0 1-1,0 0 0,0-1 0,0 1 0,0 1 0,0-1 0,0 0 1,0 1-1,0 0 0,1 0 0,-1 0 0,0 1 0,1-1 1,-1 1-1,0 0 0,-5 4 0,6-4-155,0 1 0,0-1 0,1 1 0,-1-1 0,1 1 0,-1 0 0,1 0 0,0 0 0,0 1 0,1-1 0,-1 0 0,1 1 0,-1-1 0,1 1 0,0-1 0,0 1 0,1-1 0,-1 7 0,1-10 153,-1 2-255,1 0 0,0 1 1,0-1-1,0 1 0,1-1 1,-1 0-1,1 4 0,1-3 66,0 1-1,0-1 0,-1 0 0,2 0 0,2 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11170,'-10'4'4465,"1"17"-2832,-2 11-97,-1 15-392,-1 9-152,6 10-367,6 11-177,1 0-176,7-1-48,-1-17-96,-2-9-16,3-16-40,-3-10-16,-1-11-80,-2-8-288,2-7-832,-1-9-545,8-1 953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7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 6745,'-2'-14'2785,"-2"10"-1481,-1-6 113,1 10 87,-7 11-56,-2 2-223,-3 11-177,3 15-280,0 6-112,1 9-248,9 5-128,6-2-184,3-5-56,9-7-40,-3-6 40,10-12-520,-2-12-520,11-15 656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8570,'0'0'291,"-1"0"-1,1 0 1,-1 1 0,1-1-1,-1 0 1,1 0 0,0 1 0,-1-1-1,1 0 1,-1 0 0,1 1-1,0-1 1,-1 0 0,1 1 0,0-1-1,0 0 1,-1 1 0,1 0-1,-1 0-35,1 1-1,-1-1 0,1 1 0,0-1 1,-1 1-1,1 0 0,0 2 0,0 1 307,-1 16 696,0 0 1,4 39 0,-2-53-1166,0 0 0,1-1 1,0 1-1,0-1 0,5 10 0,-5-13-66,-1 1-1,1-1 0,1 0 0,-1 0 0,0 0 1,1-1-1,0 1 0,-1 0 0,1-1 0,0 0 0,4 3 1,-5-4-16,0 0 0,0 0 0,0 0 0,1 0 0,-1-1 0,0 1 0,0 0 0,1-1 0,-1 0 0,0 1 0,1-1 0,-1 0 0,1 0 0,-1-1 0,5 0 0,-3 0 0,-1 0 1,0 0-1,1-1 1,-1 0 0,0 1-1,0-1 1,0 0-1,0-1 1,4-3-1,0-1 10,0 0-1,-1-1 0,1 0 1,-2 0-1,1-1 1,6-14-1,12-47 236,-20 65-93,-4 6-134,0-1 1,0 0-1,0 0 1,1 0-1,-1 1 0,0-1 1,0 0-1,0 0 1,0 1-1,1-1 1,-1 0-1,0 0 1,0 1-1,0-1 0,0 0 1,0 1-1,0-1 1,0 0-1,0 1 1,0-1-1,0 0 0,0 0 1,0 1-1,0-1 1,0 0-1,0 1 1,0-1-1,0 1 1,0 16 39,1 0 0,5 26 0,-5-38-103,0 1 1,0-1 0,1 0 0,0 0 0,0 0 0,0-1 0,0 1-1,1 0 1,0-1 0,0 1 0,0-1 0,1 0 0,-1 0 0,6 4 0,-8-7-80,-1 0 1,1 0 0,0-1 0,0 1 0,-1 0 0,1-1-1,0 1 1,0-1 0,0 1 0,0-1 0,0 1 0,0-1 0,0 1-1,0-1 1,0 0 0,0 0 0,0 1 0,0-1 0,0 0 0,0 0-1,0 0 1,0 0 0,0 0 0,1-1 0,8-5-1010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9626,'17'0'4153,"2"5"-2153,3 6 25,-10 13-585,7 3-152,-8 10-343,-9 4-161,2 3-184,-8 3-96,-4-2-224,0-3-96,-1-7-232,6-6-296,-6-17-840,8-6-417,1-17 889</inkml:trace>
  <inkml:trace contextRef="#ctx0" brushRef="#br0" timeOffset="1">367 257 14019,'-3'0'5425,"3"-4"-3800,3 1-265,-3 2-376,0 0-216,5-1-360,19-2-184,39-2-160,-35 3-16,1 3-616,-8 0-464,0 0 632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3625,'4'-3'1817,"1"-1"1,-1 1-1,10-5 0,-14 8-1782,0 0 0,0 0-1,0 0 1,0 0-1,0 0 1,0 0 0,0 0-1,0 0 1,0 0-1,0 0 1,0 0 0,0 0-1,0 1 1,0-1-1,0 0 1,0 0 0,0 0-1,0 0 1,0 0-1,0 0 1,0 0 0,0 0-1,0 0 1,0 0-1,0 0 1,0 0 0,0 0-1,0 0 1,0 0-1,0 0 1,0 0 0,0 0-1,0 0 1,0 0-1,0 1 1,0-1 0,0 0-1,0 0 1,0 0-1,0 0 1,0 0 0,0 0-1,0 0 1,0 0-1,0 0 1,0 0 0,0 0-1,0 0 1,0 0-1,0 0 1,0 0 0,0 0-1,0 0 1,0 0-1,0 0 1,0 0 0,0 0-1,1 0 1,-1 0-1,0 0 1,0 0 0,0 0-1,0 0 1,0 0-1,-4 7 1497,0 2-956,0 1-359,-1 0-80,1 0 0,0 0-1,0 1 1,1-1 0,1 1-1,0-1 1,0 1 0,0 15-1,2-21-88,0 0 0,1 0 0,-1-1 0,1 1 0,0 0 0,0 0 0,0 0 0,1 0 0,-1-1 0,1 1 0,1-1-1,-1 1 1,0-1 0,1 0 0,5 7 0,-5-8-30,1 0 0,-1-1 1,0 1-1,1 0 0,0-1 0,-1 0 0,1 0 0,0 0 0,0 0 0,0-1 0,1 1 0,-1-1 1,0 0-1,0-1 0,1 1 0,-1-1 0,8 0 0,-5 0-3,0-1 0,-1 0 0,1-1 0,0 1 0,-1-2 0,1 1 1,-1-1-1,1 1 0,-1-2 0,0 1 0,-1-1 0,1 0 0,0 0 0,-1 0 0,0-1 0,5-6 0,-6 8 2,-1-1 0,0 0 0,0-1 0,0 1 0,0 0 0,-1-1 0,1 0 0,-1 1 0,-1-1 0,1 0 0,-1 0 0,1 0 0,-1 0 0,-1 0 0,1 0 0,-1-1 0,0 1 0,0 0 0,0 0 0,-1 0 0,0 0 0,-2-8 0,2 9-16,0 0 0,-1-1 0,0 1 1,0 0-1,0 0 0,-1 1 0,1-1 0,-1 0 0,0 1 1,0-1-1,0 1 0,0 0 0,-1 0 0,1 0 0,-1 1 1,1-1-1,-1 1 0,0 0 0,0 0 0,-1 0 1,1 0-1,0 1 0,0 0 0,-1 0 0,1 0 0,-1 0 1,1 1-1,-1 0 0,1 0 0,-6 0 0,3 1-184,1 0 0,-1 0 0,0 1 0,1 0 0,0 0-1,-1 0 1,1 1 0,0 0 0,0 0 0,0 1 0,1 0 0,-9 6-1,-4 12-479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 11050,'-1'0'486,"-1"0"0,0 0 0,0 1 0,1-1 0,-1 0 0,0 1 0,0-1 0,1 1 0,-1 0 0,0-1-1,1 1 1,-3 2 0,2-2-198,0 1 1,0 0-1,0 0 0,0 0 0,0 0 0,1 0 1,-3 4-1,0 2-59,0 0 0,1 0 0,-5 17 1,7-21 46,-1 2-181,1 1-1,-1-1 1,1 1 0,1 0 0,-1 0-1,1-1 1,0 1 0,0 0 0,2 8 0,0-11-72,-1 1 0,0 0 1,1 0-1,0 0 0,0-1 1,1 1-1,-1-1 1,1 0-1,0 0 0,0 0 1,0 0-1,1 0 0,3 3 1,0-2-2,1 1 1,-1-2 0,0 1 0,1-1 0,0 0-1,0-1 1,0 1 0,1-2 0,-1 1-1,1-1 1,-1-1 0,1 1 0,0-1-1,0-1 1,-1 0 0,11-1 0,-11 1-14,0-1 0,0 0 0,-1-1 0,1 0 1,0 0-1,-1-1 0,0 0 0,1 0 0,-1 0 1,0-1-1,-1 0 0,1-1 0,-1 1 0,0-1 0,0-1 1,0 1-1,-1-1 0,6-8 0,-9 12-3,0-1-1,0 0 1,0-1-1,-1 1 1,0 0 0,0 0-1,0-1 1,0 1-1,0 0 1,0-1 0,-1 1-1,0-1 1,0 1-1,0-1 1,0-3-1,-1 2 8,0-1-1,-1 1 1,1 0 0,-1 0-1,0 0 1,-1 0-1,1 1 1,-1-1-1,-4-5 1,1 2 4,-1-1 0,-1 1 0,1 1 0,-2 0 0,1 0 0,-1 0 0,0 1 0,0 0 1,-14-6-1,15 9-35,1 0 1,0 1 0,-1 0-1,0 0 1,0 0 0,1 1-1,-1 1 1,0-1 0,-14 2-1,19-1-115,0 1 1,0-1-1,0 1 0,0-1 0,0 1 0,0 0 1,0 0-1,0 1 0,0-1 0,0 1 0,1-1 1,-1 1-1,1 0 0,-1 0 0,1 0 1,0 0-1,0 0 0,0 1 0,0-1 0,0 1 1,0-1-1,1 1 0,-1 0 0,1-1 0,-1 1 1,1 0-1,-1 4 0,1-4-188,1 0 0,-1 0 0,1 0-1,0 0 1,0 5 0,5 15-697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12939,'-13'28'4985,"-6"19"-3625,-2 7-56,-1 17-559,7 7-161,4 0-312,3-3-136,8-12-120,0-10-24,8-14-144,3-10-288,-1-13-601,2-7 657</inkml:trace>
  <inkml:trace contextRef="#ctx0" brushRef="#br0" timeOffset="1">399 141 9498,'-24'2'4809,"8"4"-1112,5 18-2305,-2 8 16,5 14-527,-3 7-169,10 1-424,2 1-184,10-14-128,3-4-32,12-13-224,6-13-376,8-11-1129,4-8-775,-1-17 1503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9162,'-6'45'8239,"5"2"-4815,1-37-3081,1 0 0,0 0 0,1-1-1,0 1 1,0-1 0,1 1 0,5 11 0,-7-19-308,0 0 1,0-1 0,0 1-1,0 0 1,0-1-1,0 1 1,0 0 0,1-1-1,-1 1 1,0-1 0,1 0-1,-1 0 1,1 1-1,0-1 1,-1 0 0,1 0-1,0 0 1,0-1 0,0 1-1,0 0 1,0-1-1,-1 1 1,1-1 0,0 0-1,0 0 1,0 1 0,3-1-1,-2-1-19,0 0 0,0 1 0,0-1 0,-1 0 0,1 0 0,0 0 0,-1-1 0,1 1 0,0-1 0,-1 1 0,0-1 0,1 0 0,-1 0 0,0 0 0,0 0 0,0 0 0,3-5 0,2-6-454,0 0-1,0 0 1,-2-1-1,1 0 0,5-25 1,1-3-3347,-4 20 2376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4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13 10682,'12'-13'4633,"-4"18"-2224,-3 1-697,15 11-232,-4 11-247,-3 9-281,2 7-176,-14 7-288,-1 1-112,-9-1-176,-8 3-80,-3-5-272,-11-2-344,-11-12-1104,-12-7-713,-13 6 1353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47 116 5465,'-15'1'3991,"12"-1"-3273,0 0 0,-1 0 0,1 0 0,-1 0-1,1 0 1,0-1 0,-4 0 0,7 1-685,0 0 0,0 0 0,0 0-1,0 0 1,0 0 0,0 0 0,-1 0 0,1 0-1,0 0 1,0 0 0,0-1 0,0 1 0,0 0-1,0 0 1,0 0 0,0 0 0,0 0-1,0 0 1,0 0 0,0 0 0,0 0 0,0 0-1,0 0 1,0 0 0,0 0 0,0 0 0,0 0-1,0 0 1,0 0 0,0 0 0,0-1-1,0 1 1,0 0 0,0 0 0,0 0 0,0 0-1,0 0 1,0 0 0,0 0 0,0 0 0,0 0-1,0 0 1,0 0 0,0 0 0,0 0 0,0 0-1,0 0 1,0 0 0,0 0 0,0 0 0,0 0-1,0-1 1,0 1 0,0 0 0,0 0-1,0 0 1,1 0 0,4-3 1199,8-3-561,6 0-350,0-1-81,0 2-1,1 0 1,23-2-1,23 0 164,84 4 0,-75 3-297,488-17 298,-177 4-293,-2-1-4,167-4 299,-33 40 561,-4 46 171,-508-67-1127,188 25 299,-194-26-318,8 1 21,-7-2-84,-6 0-177,-28-8-1800,-40-5 1,17 8-2390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9754,'0'-1'153,"0"1"0,0 0 0,0 0 0,0 0 0,0-1-1,0 1 1,0 0 0,0 0 0,0-1 0,0 1 0,0 0 0,0 0 0,1 0 0,-1 0 0,0-1-1,0 1 1,0 0 0,0 0 0,0 0 0,0-1 0,1 1 0,-1 0 0,0 0 0,0 0 0,0 0-1,1 0 1,-1 0 0,0 0 0,0-1 0,0 1 0,1 0 0,-1 0 0,0 0 0,0 0 0,0 0-1,1 0 1,9 3 1285,-7-2-1235,0 1 0,0 1 0,0-1 0,-1 0 0,1 1 0,-1-1 0,1 1 0,-1 0 1,2 3-1,17 30 759,-20-34-912,71 165 2453,-61-139-2037,-8-17-144,-3-11-311,0 0-1,0 0 1,0 1 0,0-1 0,0 0-1,0 0 1,0 0 0,0 0 0,0 0-1,-1 0 1,1 0 0,0 0 0,0 0 0,0 0-1,0 0 1,0 0 0,0 0 0,0 0-1,0 0 1,-1 0 0,1 0 0,0 0-1,0 0 1,0 0 0,0 0 0,0 0-1,0 0 1,0 0 0,0 0 0,-1 0 0,1 0-1,0 0 1,0 0 0,0 0 0,0 0-1,0 0 1,0 0 0,0 0 0,0 0-1,-1 0 1,1 0 0,0 0 0,0 0 0,0 0-1,0-1 1,0 1 0,0 0 0,-3-2 77,1 0 0,0-1 0,-1 1 0,1 0 0,-2-5 0,-3-4-60,0 0 1,1 0-1,1-1 1,0 0-1,1 0 1,0-1 0,-4-21-1,7 23-38,-1 1 1,1 0-1,1 0 1,0-1-1,1 1 0,0 0 1,0 0-1,1 0 1,0 0-1,5-13 1,-5 18 5,1 0 0,-1 0 0,1 1 1,0-1-1,1 1 0,-1 0 1,1 0-1,0 0 0,0 1 0,0-1 1,0 1-1,7-4 0,-5 3-5,0 1-1,0 0 0,1 0 0,-1 1 1,1 0-1,-1 0 0,1 0 1,0 1-1,9-1 0,-14 2-76,1 0 0,-1 1 0,0-1-1,0 0 1,0 0 0,1 1 0,-1-1-1,0 1 1,0 0 0,0 0 0,2 1 0,-3-1-173,0-1 1,0 1-1,0 0 0,0 0 1,0 0-1,0 0 1,0 0-1,0 0 1,-1 0-1,1 0 1,0 0-1,-1 0 0,2 2 1,2 11-1153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4625,'0'-1'658,"-1"0"0,1 0 0,0 1 0,-1-1 0,1 0 0,-1 1 0,1-1 0,-1 0 0,1 1 0,-1-1 0,1 1 0,-1-1 0,0 0 0,0 0 0,-2 4 2732,2 7-3344,2 8 475,1 0 0,6 29 0,-7-40-376,1 0 1,0 0-1,0-1 1,1 1 0,4 6-1,-4-7-41,-1-3-66,-1 0 1,1 0-1,0 0 1,1-1-1,-1 1 1,0-1-1,1 1 0,0-1 1,-1 0-1,1 0 1,0 0-1,0-1 0,0 1 1,0-1-1,0 1 1,6 1-1,-7-3-31,0 1-1,0-1 1,1 1-1,-1-1 1,0 0-1,0 0 1,0 0-1,0 0 1,1 0-1,-1-1 1,0 1-1,0 0 1,0-1-1,0 0 1,0 1-1,0-1 0,0 0 1,0 0-1,0 0 1,0-1-1,0 1 1,-1 0-1,1-1 1,0 1-1,-1-1 1,0 1-1,2-3 1,0 0 0,0-1 0,-1 1 0,0-1 1,0 0-1,0 0 0,-1 0 0,2-5 0,3-39 52,-4 34-32,1-3 24,-2 13 17,0 1 1,0-1 0,-1 0 0,0 1 0,0-8 0,0 12-50,0 0-1,0 0 1,0 0 0,0 0 0,0 0 0,0 0 0,0 1 0,0-1 0,0 0-1,0 0 1,0 0 0,0 0 0,0 0 0,0 0 0,0 0 0,0 0 0,0 0-1,0 0 1,-1 0 0,1 1 0,0-1 0,0 0 0,0 0 0,0 0 0,0 0-1,0 0 1,0 0 0,0 0 0,0 0 0,0 0 0,-1 0 0,1 0 0,0 0-1,0 0 1,0 0 0,0 0 0,0 0 0,0 0 0,0 0 0,0 0 0,-1 0-1,1 0 1,0 0 0,0 0 0,0 0 0,0 0 0,0 0 0,0 0 0,0 0 0,0 0-1,0 0 1,-1 0 0,1-1 0,0 1 0,0 0 0,0 0 0,0 0 0,0 0-1,0 0 1,0 0 0,0 0 0,0 0 0,0 0 0,0-1 0,3 26 192,9 30 0,-11-51-180,0 0 0,1 0 0,-1-1 0,1 1 0,0 0 0,0-1 0,0 1 0,1-1 0,2 4-1,9 14-195,-14-21-437,0-2-5778,0 0 4619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7778,'6'-11'8699,"3"6"-4479,-8 4-4122,0 1 0,-1 0 1,1 0-1,0 0 0,0 0 0,0 0 1,0 0-1,0 0 0,0 0 1,0 1-1,0-1 0,0 0 0,-1 1 1,1-1-1,0 0 0,0 1 1,0-1-1,-1 1 0,1-1 0,0 1 1,0-1-1,-1 1 0,2 1 1,17 21 370,-3 0-305,26 32 259,-38-50-371,0-1 0,0 0 1,0 0-1,0-1 0,1 1 0,0-1 1,0 0-1,0 0 0,0-1 0,0 1 1,0-1-1,1 0 0,-1 0 0,1-1 1,-1 0-1,10 1 0,-14-2-35,0 0 1,0 0-1,0 0 1,0 0-1,0-1 0,0 1 1,0 0-1,1-1 1,-1 1-1,0-1 1,0 1-1,0-1 0,0 1 1,-1-1-1,1 0 1,0 1-1,0-1 0,0 0 1,0 0-1,-1 0 1,2 0-1,1-4 37,-1 1 0,1-1 1,2-7-1,1 0-18,5-10-723,-1 0 1,-1-1-1,-1 0 0,-1 0 0,6-35 0,-10 37-232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43 8666,'-62'-18'3801,"54"17"-1889,4 1-152,6-1-551,-2-1-225,0 1-416,16 0-112,15-2-144,34-6-104,-28 6-80,-2-1-328,0 5-1296,-3 5 1080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7370,'-10'3'3624,"7"-3"-847,3 0-1001,11-1-103,5-1-177,9 1-336,3-2-232,5 3-447,4 0-153,-3 0-208,4 3-40,-7-2-424,-6 2-409,6 0-279,1-1 488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44 7314,'-45'-34'2931,"36"25"152,12 13-332,-3 22-1678,7 46 0,-5-59-887,1 0-1,0-1 1,9 20-1,-10-25-111,2 0 0,-1-1 0,1 1 0,0-1-1,1 0 1,7 9 0,-10-13-63,-1-1 0,0 0-1,0 0 1,0 0 0,0 0 0,1 0-1,-1 0 1,1 0 0,-1-1 0,0 1-1,1-1 1,-1 1 0,1-1 0,0 1-1,-1-1 1,1 0 0,-1 1 0,1-1 0,2 0-1,-2-1 0,0 1 1,0-1-1,0 1 0,-1-1 0,1 0 0,0 0 1,0 0-1,-1 0 0,1 0 0,0 0 0,-1-1 1,1 1-1,1-3 0,3-3 21,0-1 0,0-1 0,-1 1 0,8-17 0,-12 22-25,7-13 45,-1-1 1,-1 1-1,9-36 0,-14 47-39,-1 4-6,0 1-3,0 11 15,0 16 76,1 44 375,-1-61-317,2 0-1,-1 0 1,1 0 0,7 18 0,-8-25-114,0-1 0,0 1 0,1 0 1,-1-1-1,1 1 0,0-1 0,0 0 0,0 1 1,0-1-1,0 0 0,5 3 0,-6-4-27,0 0-1,0-1 1,0 1-1,1-1 1,-1 1-1,0-1 1,0 1-1,1-1 1,-1 0-1,0 0 1,1 0-1,-1 1 1,0-1-1,1-1 1,-1 1-1,0 0 1,1 0-1,-1 0 1,0-1-1,0 1 1,1-1-1,-1 1 1,0-1-1,0 1 0,0-1 1,1 0-1,-1 1 1,1-2-1,3-3 20,0 1-1,0-1 0,-1 0 0,0 0 0,5-9 0,16-30 45,-20 33-61,-2 6-172,1-1 0,-2 0 1,1 0-1,-1-1 0,0 1 1,0-1-1,-1 1 0,0-1 1,0 1-1,0-1 0,-1 0 0,0 1 1,-1-8-1,1 14 44,0-1 0,0 0 0,0 1 0,0-1 1,-1 0-1,1 1 0,0-1 0,0 0 0,-1 1 0,1-1 0,0 1 0,-1-1 1,0 0-1,1 1 64,-1-1 0,1 1 1,-1 0-1,1 0 1,-1 0-1,1 0 0,0 0 1,-1 0-1,1 0 1,-1 0-1,1 0 0,-1 0 1,1 0-1,-1 0 1,1 0-1,0 1 0,-1-1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49 5801,'-9'-2'1725,"0"-1"-1,0 0 0,-15-7 1,23 10-1445,0-1 0,-1 0 0,1 0 0,0 1 0,0-1 0,0 0 0,0 0 0,0 0 0,0 0 0,0 0 0,0 0 0,1-1 0,-2-1 0,1 3-200,1-1 0,0 1 0,0 0 0,0-1 0,0 1 1,0-1-1,0 1 0,0 0 0,0-1 0,-1 1 0,1 0 0,0-1 0,0 1 1,1 0-1,-1-1 0,0 1 0,0-1 0,0 1 0,0 0 0,0-1 1,0 1-1,0 0 0,1-1 0,-1 1 0,0 0 0,0 0 0,0-1 0,1 1 1,-1 0-1,0-1 0,0 1 0,1 0 0,-1 0 0,0 0 0,1-1 0,-1 1 1,0 0-1,1 0 0,-1 0 0,0 0 0,1-1 0,5 0 193,-1 1-1,0-1 1,1 1-1,-1 0 1,0 0-1,8 2 1,4-1 101,225 1 961,-46-5-3010,-176 4-28,-1 1 596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10714,'-11'3'3387,"11"-3"-3304,0 0 0,0 0-1,-1 0 1,1 0 0,0 0-1,0 1 1,0-1 0,0 0 0,0 0-1,0 0 1,0 0 0,-1 0-1,1 0 1,0 0 0,0 1-1,0-1 1,0 0 0,0 0 0,0 0-1,0 0 1,0 0 0,0 1-1,0-1 1,0 0 0,0 0 0,0 0-1,0 0 1,0 1 0,0-1-1,0 0 1,0 0 0,0 0-1,1 2 115,0-1-1,0 0 0,0 0 0,0 0 1,0 0-1,0 0 0,1 0 1,-1 0-1,0 0 0,3 1 0,151 76 2034,-61-33-1940,-83-40-268,0 1 0,0 1 1,-1 0-1,0 0 1,9 10-1,-15-14-17,-1 0-1,0 1 0,0-1 1,-1 1-1,1 0 1,-1 0-1,1-1 0,-1 2 1,-1-1-1,1 0 1,0 0-1,-1 1 0,0-1 1,0 0-1,0 1 1,-1 7-1,0-9 2,0 0-1,-1 1 1,1-1-1,-1 1 1,0-1-1,0 0 1,-1 1-1,1-1 1,-1 0 0,1 0-1,-1 0 1,0 0-1,0-1 1,0 1-1,-1 0 1,-2 2-1,-5 4 32,0-1-1,-20 13 0,25-17-24,-22 13 44,8-4 2,0 0 1,-19 17 0,38-30-58,-1 0 1,1 1-1,0-1 1,-1 0-1,1 1 1,-1-1-1,1 1 1,0-1-1,-1 0 1,1 1-1,0-1 1,-1 1-1,1-1 1,0 1-1,0-1 1,0 1-1,-1 0 1,1-1-1,0 1 1,0-1-1,0 1 1,0 0 0,0 0 2,1-1 0,-1 1 1,1 0-1,0-1 1,-1 1-1,1-1 1,-1 1-1,1-1 0,0 0 1,0 1-1,-1-1 1,1 1-1,0-1 1,0 0-1,-1 0 1,1 1-1,1-1 0,12 3 114,0 0-1,0 0 0,0-2 1,24 1-1,59-8 346,14 0-110,-104 6-297,0 0 0,0 0 0,0 1 0,0 0 0,0 0 0,0 1 0,13 5 0,-9-1 379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90 10402,'-23'-72'3673,"17"57"-2211,4 13-268,3 11 12,-1-8-1204,4 54 1529,-4-33-1046,9 44-1,-9-65-479,2 11 108,1-1 0,0 1 0,1-1 0,6 12 0,-9-21-94,1 1 0,0 0 0,0 0 0,-1-1-1,2 0 1,-1 1 0,0-1 0,0 0 0,3 2 0,-3-3-12,0 0 1,-1 0-1,1 0 0,0 0 1,0-1-1,0 1 0,-1-1 0,1 1 1,0-1-1,0 0 0,0 1 0,0-1 1,0 0-1,0 0 0,0-1 1,2 1-1,-1-1-6,0 0 0,-1 0 1,1 0-1,-1-1 0,1 1 1,-1-1-1,1 1 0,-1-1 1,0 0-1,0 0 0,0 0 0,0 0 1,0 0-1,0 0 0,0-1 1,-1 1-1,1-1 0,0-2 0,3-6-31,0 0-1,-1 0 0,4-11 0,-6 12 33,0 1-1,0 0 1,0-1-1,-1 1 1,-1-1-1,0-11 1,0 24 44,2 14 84,5 22 1,-4-27-37,0-1 1,1 0-1,1 0 0,8 15 1,-11-22-95,1-1-1,0 1 1,-1 0 0,1-1 0,0 1-1,1-1 1,-1 0 0,0 0-1,1 0 1,0 0 0,0-1 0,0 1-1,0-1 1,6 2 0,-8-3-161,-1-1 0,0 0 0,1 1 0,-1-1 0,1 0 0,-1 0 0,1 0 1,-1 0-1,0 0 0,1 0 0,-1 0 0,1-1 0,2 0 0,4-2-735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10954,'9'8'5997,"2"8"-4529,-10-13-932,14 26 1151,17 26-190,-27-47-1351,1 0 1,0-1-1,0 0 1,13 11 0,-10-10 60,0-2 1,20 12 0,-26-16-167,0 0 0,0-1 0,0 1 0,1-1 0,-1 0 0,1 0 0,-1-1 0,1 1 0,-1-1 0,1 1 0,0-1 0,-1 0 0,6-1 0,-8 1-31,0-1-1,0 1 1,0-1 0,0 1-1,0-1 1,0 1 0,0-1-1,0 0 1,0 1-1,0-1 1,0 0 0,-1 0-1,1 0 1,0 0 0,0 0-1,-1 0 1,1-1 0,9-20 60,-9 19-58,3-9-113,0 1 0,0-1 0,-1 0 1,-1 0-1,2-24 0,-9-31-4474,5 65 3956,0 3 177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28 10738,'0'-2'702,"-1"0"0,1 0 0,0 0 0,-1 1 0,1-1-1,-1 0 1,0 0 0,0 0 0,1 1 0,-3-4 0,2 5-606,1-1 0,-1 1 0,1 0 0,-1-1 0,1 1 0,-1 0 0,1-1 0,-1 1 0,0 0 1,1-1-1,-1 1 0,0 0 0,1 0 0,-1 0 0,0 0 0,1 0 0,-1 0 0,0 0 0,1 0 1,-1 0-1,0 0 0,1 0 0,-1 0 0,0 0 0,1 1 0,-1-1 0,0 0 0,1 0 0,-1 1 1,1-1-1,-1 0 0,1 1 0,-2 0 0,-2 2-1,0 1 0,0-1-1,0 1 1,0 0 0,0 0 0,1 0 0,0 0-1,0 1 1,0-1 0,1 1 0,-1 0 0,1 0 0,0 0-1,0 0 1,1 0 0,0 0 0,0 1 0,-1 6-1,1-4-79,1 0-1,-1 0 0,1 1 1,1-1-1,0 0 1,0 0-1,0 1 0,1-1 1,1 0-1,-1-1 0,5 11 1,-4-12-39,1-1 0,-1 0 0,1 0 0,-1 0 0,1-1 1,1 1-1,-1-1 0,1 0 0,7 5 0,-9-7-136,0 0 0,0 0 0,0-1 1,0 1-1,0-1 0,1 0 0,-1 0 0,0 0 0,1 0 0,-1-1 0,1 1 0,-1-1 0,0 0 1,1 0-1,-1 0 0,1 0 0,-1-1 0,5-1 0,10-7-531</inkml:trace>
  <inkml:trace contextRef="#ctx0" brushRef="#br0" timeOffset="1">29 156 11122,'-9'-3'4745,"6"3"-2672,3-4-177,6 3-599,-6-1-321,0 1-440,12-2-200,6-1-216,34-4-32,-32 8-600,1 2-400,5-2-1321,2 2 1305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61 9306,'-34'-20'3851,"33"18"2616,5 0-3873,12 1-3075,-3 0 993,104-18 380,-87 14-848,-1 0 0,1 2 1,60 1-1,-67 3-173,-14-2-72,-3 1-1076,-11 2-1515,-9 1-222,-7-1 1336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5409,'-11'0'3177,"7"4"-305,-1 7-407,5 4-689,-2 6-311,4 9-497,3 4-224,2 4-296,-1 2-88,4 1-144,2 2-48,-3-3-64,-8-6 24,9-3-576,-6-7-560,6-8 656</inkml:trace>
  <inkml:trace contextRef="#ctx0" brushRef="#br0" timeOffset="1">31 248 7210,'8'-7'4240,"1"4"-31,10 2-3000,5 0-1,2 1-536,4 0-160,-4 2-192,-3 2-184,-2 3-944,-2 4-728,-8 5 928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0:5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 8226,'-13'5'3785,"13"-5"-1401,4-3-472,9-2-143,3 2-217,9-1-336,2 2-223,1 0-401,1 2-160,-2 0-240,-4 4-80,-5-1-184,-4-2-400,-2 1-776,-1-2 791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0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29 6145,'-1'-3'760,"-1"1"0,1 0-1,-1-1 1,0 1-1,1 0 1,-1 0 0,0 0-1,0 0 1,-1 1-1,-3-4 1,4 4-571,1 1 1,-1 0-1,1-1 0,-1 1 0,1 0 0,-1-1 1,1 1-1,-1 0 0,1 0 0,-1 0 1,1 0-1,-1 1 0,0-1 0,1 0 0,0 1 1,-1-1-1,1 1 0,-1-1 0,1 1 1,-1 0-1,-1 1 0,0 0-53,0 0-1,0 1 1,0-1-1,0 1 1,0 0 0,1 0-1,-1 0 1,1 0 0,0 0-1,0 0 1,-2 6-1,-2 4 223,-7 25 0,10-29-251,-2 8-3,1 1 0,0 0 0,1 1 0,2-1 0,-1 0 0,3 30 0,2-24-46,0 1-1,2-1 1,0 0-1,13 32 1,-13-41-33,2-1 0,0 0 0,1-1 0,13 19 0,42 45-5,-61-75-152,0 1 0,1-1-1,-1 0 1,1 0-1,3 3 1,-5-5-19,0 1 1,0-1-1,0 1 1,0-1-1,0 1 0,0-1 1,1 0-1,-1 0 1,0 0-1,0 1 1,0-1-1,0 0 1,0-1-1,0 1 0,0 0 1,0 0-1,2-1 1,9-5-1097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0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45 6665,'1'-1'217,"-1"1"0,0 0 0,1 0 0,-1-1 0,0 1 0,1 0-1,-1-1 1,0 1 0,0-1 0,1 1 0,-1 0 0,0-1 0,0 1-1,1-1 1,-1 1 0,0 0 0,0-1 0,0 1 0,0-1 0,0 1-1,0-1 1,0 1 0,0-1 0,0 1 0,0-1 0,0 1 0,0-1-1,0 1 1,0 0 0,-1-2 0,1 2-84,0 0 1,-1-1-1,1 1 1,-1 0-1,1-1 1,0 1-1,-1 0 1,1 0-1,-1 0 1,1-1-1,-1 1 0,1 0 1,-1 0-1,1 0 1,-1 0-1,1 0 1,-1 0-1,1 0 1,-1 0-1,1 0 1,-1 0-1,1 0 0,-1 0 1,1 0-1,-1 0 1,1 0-1,-1 1 1,1-1-1,-1 0 1,0 1-1,-1 0-12,0 0 1,0 0-1,0 0 0,0 1 0,1-1 0,-1 1 1,0-1-1,1 1 0,-1 0 0,1 0 0,-1-1 1,1 1-1,0 0 0,0 0 0,0 1 1,-2 3-1,1 1-17,-1 1 0,2 0 1,-3 13-1,3-14-83,0 0 0,1 0 0,0 1 0,0-1 0,1 0-1,-1 0 1,2 0 0,-1 0 0,1 0 0,0 0 0,0 0 0,1-1 0,0 1 0,0-1 0,1 1 0,-1-1 0,1 0 0,1 0 0,-1-1-1,1 0 1,0 1 0,0-1 0,1-1 0,-1 1 0,8 3 0,-5-3-12,0 0 1,0-1-1,1 0 0,0-1 0,0 0 1,0 0-1,0-1 0,1 0 0,14 1 1,-17-3-1,0 0 1,0-1 0,0 0 0,0 0-1,0 0 1,0-1 0,0 0 0,0 0 0,-1 0-1,1-1 1,-1 0 0,0-1 0,9-5-1,-9 4 12,1 0-1,-1 0 1,0 0-1,0-1 0,-1 0 1,0-1-1,0 1 0,0-1 1,5-10-1,-8 12 5,0 0 0,0 1 0,0-1 0,-1 0 0,0 0 0,0 0 0,0 0 0,-1 0 0,0 0 0,0 0 0,0 0 0,0 0 0,-1 0 0,0 0 0,0 0 0,-2-7 0,0 7 7,1 0 1,0 0 0,-1 1 0,0-1 0,0 1 0,-1-1-1,1 1 1,-1 0 0,0 0 0,0 1 0,-6-6 0,-2 2 22,1 0-1,-1 0 1,-18-7 0,18 9-32,0 1 0,0 0 0,0 1 0,0 1 0,0 0 0,-23-1 0,29 3-159,0 0 0,0 0 0,-1 1 0,1-1 0,0 2 0,0-1 0,0 1-1,0-1 1,0 2 0,1-1 0,-1 1 0,1-1 0,-1 2 0,1-1 0,-7 6 0,12-9 1,-1 1 1,1-1-1,-1 1 1,1-1 0,-1 1-1,1-1 1,-1 1 0,1-1-1,0 1 1,-1 0-1,1-1 1,0 1 0,0 0-1,-1-1 1,1 1-1,0 0 1,0-1 0,0 1-1,0 0 1,0-1 0,0 1-1,0 0 1,0 0-1,0-1 1,0 1 0,0 0-1,0-1 1,0 1-1,1 0 1,8 7-1057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4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5889,'0'1'8741,"-2"9"-6874,-1 13-1694,0-8 114,0-3-27,2 1 0,-1 0 0,1-1 0,1 1 0,1 17 0,0-22-102,1 1 0,0 0 0,0 0 0,4 9 0,-4-15-134,-1-1 0,0 1-1,1 0 1,-1-1 0,1 1 0,0-1 0,0 1 0,0-1-1,0 0 1,0 0 0,1 0 0,-1 0 0,1 0 0,-1-1-1,6 3 1,-2-1-3,1 0 0,0-1 0,0 0 0,0-1 0,14 2 0,-18-3-13,0 0 0,-1 0 0,1 0-1,0 0 1,-1 0 0,1-1 0,-1 1 0,1-1 0,0 0 0,-1 0-1,1 0 1,-1 0 0,0 0 0,1 0 0,-1-1 0,0 1-1,0-1 1,0 0 0,3-3 0,7-10 50,-1-1 1,0-1-1,11-24 0,-18 27 9,-4 13-64,0 1 0,0 0 0,0 0 0,0-1 0,0 1-1,0 0 1,0 0 0,0-1 0,0 1 0,0 0-1,0 0 1,-1-1 0,1 1 0,0 0 0,0 0 0,0 0-1,0-1 1,0 1 0,0 0 0,-1 0 0,1 0 0,0 0-1,0-1 1,0 1 0,-1 0 0,1 0 0,0 0 0,0 0-1,0 0 1,-1 0 0,1-1 0,0 1 0,0 0 0,-1 0-1,1 0 1,0 0 0,0 0 0,-1 0 0,1 11 213,1-2-138,3 51 188,-3-55-235,0-1 0,0 1 0,0-1 0,0 0 0,1 1 0,0-1 0,0 0 0,0 0 0,0 0 0,1 0 0,-1-1 0,1 1 0,0-1 0,0 1 0,4 2 0,-2-2-256,0-1 0,0 0 0,0 0 0,0 0 0,0-1 0,0 0 0,1 0 0,0 0 0,-1-1 0,10 2 0,5-2-550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 6113,'-5'-6'9535,"6"16"-5102,2 11-4272,-3-15-81,2 10 179,-1-1-1,-1 1 1,-3 30 0,-4 10 113,3 0 1,4 105-1,2-95-268,-10 102 0,8-167-145,-2 20 73,2-20-129,0 0 1,0 0 0,0 0 0,0-1 0,0 1-1,0 0 1,0 0 0,0 0 0,1-1-1,-1 1 1,0 0 0,0 0 0,1-1 0,-1 1-1,0 0 1,1 0 0,-1-1 0,1 2-1,0-2-1272,-1-1 578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40 3233,'6'-12'3510,"-4"8"-1555,0 0 0,-1 0 0,3-7 0,-4 10-1856,0 1 0,0 0-1,0 0 1,0 0 0,1 0 0,-1 0 0,0-1-1,0 1 1,0 0 0,0 0 0,-1 0-1,1 0 1,0 0 0,0-1 0,0 1-1,0 0 1,0 0 0,0 0 0,0 0 0,0 0-1,0 0 1,0-1 0,0 1 0,0 0-1,0 0 1,0 0 0,-1 0 0,1 0 0,0 0-1,0 0 1,0 0 0,0 0 0,-1-1-1,-5 2 801,3 1-838,1 0-1,-1 0 1,1 0 0,-1 0-1,1 0 1,0 1 0,0-1-1,0 1 1,0-1 0,0 1-1,1 0 1,-3 5 0,-3 4 36,0 1-30,1-5-32,1 0 1,1 0-1,0 0 1,0 1-1,0 0 0,1 0 1,1 0-1,0 0 1,-2 13-1,3-8-2,1 0 0,0-1 0,1 1 0,1 0-1,0 0 1,6 18 0,-7-26-117,1 0-1,0 0 1,1-1-1,-1 1 1,1-1-1,0 0 1,1 0 0,-1 0-1,1 0 1,0 0-1,0-1 1,0 0-1,1 1 1,0-2-1,-1 1 1,12 6-1,-13-9-166,1 0-1,0 1 0,-1-1 1,1 0-1,0-1 0,5 1 1,27-1-810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3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 6993,'-1'0'424,"1"0"-1,-1 0 0,1 0 0,0 0 0,-1 0 1,1 0-1,-1 1 0,1-1 0,-1 0 0,1 0 1,0 0-1,-1 0 0,1 1 0,-1-1 0,1 0 1,-1 1-1,-3 7 3154,0 17-2162,4-22-1390,-2 12 269,1-5-92,0 0 1,0-1-1,1 1 1,2 18-1,-1-22-96,1 1 0,-1-1 0,4 9 0,-4-13-89,0 0-1,0 0 1,0-1 0,0 1-1,0 0 1,0 0 0,0-1-1,1 1 1,-1 0-1,1-1 1,-1 1 0,1-1-1,0 0 1,2 2 0,-3-3-15,0 1 0,0-1 0,0 0 0,0 0 0,0 0 0,1 0 0,-1 0 0,0-1 0,0 1 0,0 0 0,0 0 0,0-1 1,0 1-1,0 0 0,0-1 0,0 1 0,1-2 0,16-11-19,-13 8-7,0 1 0,0-2 1,-1 1-1,0-1 1,0 1-1,-1-1 0,4-8 1,16-47-213,-6 15 167,-14 36 95,0 3 34,-3 7-51,0 0 0,0 0 0,0 0 0,0 0-1,0 0 1,0 0 0,0 0 0,0 0 0,0 0 0,0 0 0,0 0-1,0 0 1,0 0 0,0 0 0,1 0 0,-1 0 0,0 0 0,0 0-1,0 0 1,0 0 0,0 0 0,0 0 0,0 0 0,0 0 0,0 0-1,0 0 1,0 0 0,0 0 0,0 0 0,0 0 0,0 0 0,0 0-1,0 0 1,0 0 0,0 0 173,0 3 20,2 14-81,0 0 1,4 19-1,0-10-7,5 20-420,-11-45 241,0-1 1,0 0-1,0 0 0,0 0 0,0 0 0,0 1 1,0-1-1,0 0 0,0 0 0,0 0 0,0 1 1,0-1-1,0 0 0,0 0 0,0 0 0,0 0 0,1 1 1,-1-1-1,0 0 0,0 0 0,0 0 0,0 0 1,0 0-1,0 0 0,1 1 0,-1-1 0,0 0 0,0 0 1,0 0-1,0 0 0,1 0 0,-1 0 0,0 0 1,0 0-1,0 0 0,1 0 0,-1 0 0,0 0 1,0 0-1,0 0 0,0 0 0,1 0 0,-1 0 0,0 0 1,0 0-1,0 0 0,1 0 0,-1 0 0,0 0 1,0 0-1,0 0 0,0 0 0,0-1 0,1 1 1,5-8-1279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3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7434,'17'10'3968,"4"5"-1143,6 9-905,4 5-31,-3 7-481,-2 0-136,-6 1-303,-5 1-169,-13 0-232,-7 2-112,-13-9-192,-4-2-80,-6-12-280,4-6-240,4-8-672,-1-3-529,6-11-815,6-2 1368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10498,'-4'6'4729,"4"-6"-2136,5-2-1313,-5 1 16,0 0-511,4-2-185,23-6-360,37-11-120,-26 16-88,-6 3-408,3 2-1505,-3 6 1313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98 153 12067,'-4'1'456,"0"-1"0,-1 1 0,1 0 0,0 0 0,0 0 0,0 1 0,1 0 0,-1-1 0,0 1 0,1 1 0,-1-1 0,1 0 0,-4 4 0,3-2-261,1-1-1,-1 2 1,1-1 0,0 0-1,0 0 1,0 1 0,1 0-1,0-1 1,-3 9 0,3-6-157,0-1 0,0 1 0,1-1 0,0 1 0,1 0 0,-1-1 0,1 1 0,1 0 0,-1-1 0,1 1 0,0-1 0,1 1 0,-1-1 0,1 1 0,1-1 0,5 12 0,-4-11-14,1-1 0,0 1 0,0-1 0,1 0 0,0-1 0,0 1 0,0-1 0,0-1-1,1 1 1,0-1 0,0 0 0,0 0 0,1-1 0,-1 0 0,1 0 0,-1-1-1,1 0 1,15 2 0,-17-4-19,1 1 1,-1-1-1,0 0 0,1 0 1,-1-1-1,0 0 0,0 0 1,1 0-1,-1-1 0,0 0 1,0 0-1,-1 0 0,1-1 1,0 0-1,-1 0 0,0-1 1,1 1-1,-1-1 0,-1 0 1,1 0-1,-1-1 0,1 0 1,-1 1-1,5-10 0,-6 10 2,0 0 0,-1 0-1,0 0 1,0 0 0,0-1 0,-1 1-1,1 0 1,-1-1 0,0 0 0,-1 1-1,1-1 1,-1 1 0,1-1 0,-1 0-1,-1 1 1,1-1 0,-1 0-1,0 1 1,0-1 0,-2-5 0,-1 0 31,-1 1 1,0 0-1,0 1 1,-1-1-1,-1 1 1,1 0-1,-1 0 1,0 1-1,-1 0 1,0 0-1,0 1 0,0 0 1,-11-5-1,16 10-18,0-1-1,0 1 0,0 0 0,-1 1 0,1-1 1,-1 0-1,1 1 0,0 0 0,-1 0 0,1 0 0,-1 0 1,1 1-1,-1-1 0,1 1 0,0 0 0,-1 0 1,1 0-1,0 0 0,0 0 0,0 1 0,0 0 0,0-1 1,0 1-1,-4 4 0,3-3-263,1 0-1,-1 1 1,1-1 0,0 1 0,0 0-1,0-1 1,0 1 0,1 1 0,-1-1-1,1 0 1,0 1 0,1-1 0,-1 1-1,1 0 1,0-1 0,-1 8 0,2 0-1103</inkml:trace>
  <inkml:trace contextRef="#ctx0" brushRef="#br0" timeOffset="1">222 0 9106,'-8'7'4177,"2"14"-1553,-4 10-935,-4 11-201,1 8-248,-2 4-399,1 2-169,-2 8-392,9-2-112,-1-7-104,8-3-24,1-20-440,2-7-456,9-10-1145,3-9 1185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 7778,'-12'-1'4449,"-3"10"352,2 5-3185,1 9-336,0 4-176,4 13-407,4 5-129,9 4-240,4-5-80,11-7-56,3-6-32,5-11-96,3-4-56,6-11-744,-3-5-712,4-11 895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10602,'0'49'6847,"2"23"-2941,-2-69-3830,0-1-1,0 1 1,0-1-1,1 1 0,-1-1 1,1 1-1,0-1 1,0 1-1,0-1 1,0 1-1,0-1 0,0 0 1,0 0-1,1 0 1,0 0-1,-1 0 1,1 0-1,0 0 1,0 0-1,2 1 0,-2-2-61,0 0 0,0 0 0,0 0 0,0 0 0,0-1 0,0 1 0,0-1 0,0 1 0,0-1 0,0 0 0,0 0 0,0 0 0,0 0 0,0 0 0,0 0 0,0-1 0,0 1 0,0-1 0,0 1 0,0-1 0,0 0 0,0 0 0,0 0 0,3-2 0,-1 0-11,0 0 0,0 0 0,0-1 0,0 1 0,-1-1 0,0 0 0,1 0 0,3-7 0,1-4-194,8-19 0,-10 21-66,26-67-2793,-18 44 1859</inkml:trace>
  <inkml:trace contextRef="#ctx0" brushRef="#br0" timeOffset="1">259 44 9538,'48'-44'4657,"-29"59"-1584,2 6-1465,1 6-24,-2 6-455,-5 3-193,-4 4-336,-6 5-160,-6 1-200,-4-3-48,-9-4-288,-1-6-384,-1-12-928,0 0-569,6-14 1129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13003,'5'5'1268,"0"1"1,0 0-1,5 8 1,21 41 983,-23-40-1681,12 26 96,-2 0-1,-2 2 0,-2 0 1,15 71-1,-26-93-558,0-1 0,-2 1-1,0 0 1,-1 0 0,-4 21 0,-1-6 55,-20 70 0,22-95-237,-1-1 0,0 1 0,0-1 0,-8 13 0,11-22-14,0 1 1,0-1 0,0 1-1,-1-1 1,1 0-1,0 1 1,-1-1 0,1 0-1,0 0 1,-1 0 0,-2 2-1,3-3-33,0 0-1,0 1 1,0-1 0,0 0-1,0 0 1,0 0 0,0 0-1,0 0 1,0 0 0,0 0-1,0 0 1,0 0 0,0 0-1,0-1 1,1 1 0,-1 0-1,0 0 1,0-1 0,0 1-1,0-1 1,0 1-1,0-1 1,0 1 0,0-2-1,-11-10-882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8594,'1'-1'508,"0"1"0,0-1 0,0 0 0,0 1 0,0-1 0,0 1 0,0 0 0,0-1 0,0 1 0,0 0 0,0-1 0,0 1 0,2 0 0,0 0-16,-1 0 0,1 0-1,-1 1 1,1-1 0,4 2-1,2 2-347,1 0-1,11 7 1,-7-3 716,5 0-470,-13-6-321,0 0 0,-1 0-1,0 1 1,1-1 0,-1 2 0,0-1 0,0 0 0,5 6-1,-9-8-60,0 0 0,-1 1-1,1-1 1,-1 0 0,1 0-1,-1 0 1,0 0 0,0 0-1,1 1 1,-1-1 0,0 0-1,0 0 1,0 1 0,0-1-1,0 0 1,0 0 0,-1 0-1,1 1 1,0-1 0,-1 0-1,1 0 1,-1 0 0,1 0-1,-1 0 1,0 2 0,-2 2 17,-1 1 1,0 0 0,-5 5 0,7-8-11,-13 14 481,-20 19 0,34-35-484,1-1 1,0 0-1,0 0 0,0 0 0,-1 0 1,1 1-1,0-1 0,0 0 0,0 0 1,0 1-1,0-1 0,-1 0 0,1 0 1,0 0-1,0 1 0,0-1 0,0 0 1,0 0-1,0 1 0,0-1 0,0 0 1,0 1-1,0-1 0,0 0 0,0 0 1,0 1-1,0-1 0,0 0 0,0 0 1,0 1-1,0-1 0,0 0 0,1 0 1,-1 1-1,0-1 0,0 0 0,0 0 1,0 1-1,13 7 285,16 1 24,-14-7-379,0 0-1,1-1 0,-1 0 0,0-2 0,1 0 1,-1 0-1,0-1 0,0-1 0,0-1 0,25-9 1,-37 12-372,-6-2 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2304,'21'-28'1582,"-26"32"2562,4-2-4016,0-1 0,1 0-1,-1 0 1,0 0 0,1 0-1,-1 0 1,1 1 0,-1-1 0,0 2-1,-1 8 756,1-6-362,0 1 0,0-1 1,1 0-1,-1 1 0,1-1 1,1 0-1,-1 0 1,1 1-1,-1-1 0,3 8 1,0-2-71,-2-8-349,0 0-1,-1 0 1,1 0-1,0-1 1,0 1-1,2 3 1,-3-6-92,1 1 0,0 0 1,-1-1-1,1 1 0,0 0 1,-1-1-1,1 1 0,0-1 1,-1 1-1,1-1 0,0 1 1,0-1-1,0 0 0,-1 1 1,1-1-1,0 0 0,0 0 1,0 1-1,0-1 0,0 0 1,0 0-1,-1 0 0,1 0 1,2 0-1,0-1-2,0 1 0,0-1 0,0 0 0,0 0 1,0 0-1,0 0 0,-1 0 0,1 0 0,0-1 0,-1 1 0,1-1 0,-1 0 0,1 0 0,-1 0 1,0 0-1,0 0 0,3-4 0,-1 1 20,-1-1-1,0 1 1,0-1 0,0 0 0,0 0-1,3-13 1,-6 19-22,0-1 0,0 1 0,0-1 0,0 1 0,0-1 0,0 1 0,1-1 0,-1 1 0,0-1 0,-1 1 0,1-1 0,0 0 0,0 1-1,0-1 1,0 1 0,0-1 0,0 1 0,-1-1 0,1 1 0,0-1 0,-1 0 0,1 1 0,0 0-1,0 0 1,-1 0-1,1 0 1,0 0-1,0 0 1,0 0 0,-1 0-1,1 0 1,0 0-1,0 0 1,0 0-1,-1 0 1,1 0-1,0 0 1,0 0-1,0 0 1,-1 0 0,1 0-1,0 0 1,0 0-1,0 0 1,0 1-1,-1-1 1,1 0-1,0 0 1,0 0 0,0 0-1,0 0 1,-1 1-1,1-1 1,0 0-1,0 0 1,0 0-1,0 0 1,0 1-1,0-1 1,0 0 0,0 0-1,0 0 1,-1 1-1,1-1 1,0 0-1,0 0 1,0 0-1,0 1 1,0-1 0,-1 5 119,0 0 1,1-1 0,-1 1-1,1 0 1,0 0 0,0 0 0,0 0-1,1 0 1,0-1 0,1 8-1,0-5-4,-1 0-1,0 0 1,0 11-1,-1-16-254,0 0-1,0 0 1,0 0 0,1 0 0,-1 0-1,0 0 1,1 0 0,0 0 0,-1 0-1,1 0 1,0-1 0,0 1 0,0 0-1,0 0 1,0-1 0,1 1-1,-1-1 1,2 2 0,1 2-923,5 7-111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90 137 6969,'-21'-2'2962,"-1"-1"0,-25-6-1,66 10-2067,0 0 0,27-3 0,98-9-725,81-5 133,429-23 431,-66 18-228,2 22 159,-46 1-59,-3-9 27,-5-21-6,-497 25-642,-27 3-314,-12 2-44,-6 2-219,-24 7-316,-10 3 219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7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8922,'0'0'120,"0"0"0,0 0 0,0 0-1,0-1 1,0 1 0,1 0 0,-1 0 0,0 0 0,0 0 0,0 0-1,0-1 1,0 1 0,0 0 0,0 0 0,0 0 0,0 0 0,1 0 0,-1 0-1,0 0 1,0 0 0,0 0 0,0-1 0,0 1 0,0 0 0,1 0 0,-1 0-1,0 0 1,0 0 0,0 0 0,0 0 0,0 0 0,1 0 0,-1 0-1,0 0 1,0 0 0,0 0 0,0 0 0,0 0 0,1 0 0,-1 0 0,0 0-1,0 0 1,0 1 0,0-1 0,1 0 0,8 5 981,-2 0-691,0 1 1,0 1 0,-1 0 0,0-1-1,0 2 1,5 8 0,1 2 137,13 32 0,-12-19-145,-2 0 0,0 1-1,-3 1 1,7 44 0,-16-72-323,0-5-78,1 0 0,0 0 0,0 0 0,0 0 0,0 0 0,0 0 0,-1 0 0,1 0 0,0 0 0,0 0-1,0 0 1,0 0 0,0 0 0,-1 0 0,1 0 0,0 0 0,0 0 0,0 0 0,0 0 0,0-1 0,0 1 0,-1 0 0,1 0 0,0 0 0,0 0 0,0 0 0,0 0-1,0 0 1,0-1 0,0 1 0,0 0 0,0 0 0,0 0 0,0 0 0,0 0 0,0-1 0,-6-12 39,1 0 1,-4-18-1,-5-14-10,-2 8-12,7 15-14,0-1-1,-7-30 1,14 47-6,1-1 1,0 1-1,0-1 0,1 0 1,-1 1-1,2-1 0,-1 0 1,1 1-1,0-1 0,0 1 1,1-1-1,0 1 0,3-8 1,-1 6-2,0-1 1,1 1 0,1 0 0,-1 0-1,12-12 1,-13 16 2,0 1-1,0-1 1,1 1-1,-1-1 1,1 1-1,0 1 1,-1-1-1,1 1 1,0-1-1,1 2 1,7-3-1,-4 2-42,0 1 0,0 0-1,15 0 1,-19 1-195,-1 1-1,1-1 0,-1 1 1,1 0-1,-1 0 1,1 1-1,-1-1 1,0 1-1,5 2 1,5 5-562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9066,'0'0'3706,"0"0"-1269,0 0-673,0 0-212,0 0-349,0 0-432,0 4-268,0 17-288,6 36-1,-5-51-189,1 1 0,-1-1 0,1-1 0,0 1 0,1 0 0,0 0 0,-1-1 0,2 1 0,5 7 0,-7-10-16,0-1 1,1 0-1,-1 1 0,0-1 0,1 0 0,0 0 0,-1 0 1,1-1-1,0 1 0,0 0 0,0-1 0,0 0 0,0 0 1,0 0-1,0 0 0,1 0 0,-1-1 0,5 1 0,-5-2-12,0 1 0,0-1-1,0 1 1,0-1 0,0 0-1,-1 0 1,1 0-1,0 0 1,0-1 0,-1 1-1,1-1 1,-1 0 0,0 1-1,4-4 1,1-3-17,1 1 0,10-16 0,-8 7 20,15-29 1,-10 18 71,-10 20 11,-5 7-81,0 0 1,0 0 0,0 0-1,0 0 1,0 0-1,0 0 1,0 0-1,0 0 1,0 0 0,0 0-1,0 0 1,1 0-1,-1 0 1,0 0 0,0 0-1,0 0 1,0 0-1,0 0 1,0 0 0,0 0-1,0 0 1,0 0-1,0 0 1,0 0 0,0 0-1,0 0 1,0 0-1,0 0 1,1 0 0,-1 0-1,0 0 1,0 0-1,0 0 1,0 0-1,0 0 1,0 0 0,0 0-1,0 0 1,0 0-1,0 1 1,0-1 0,0 0-1,0 0 1,0 0-1,0 0 1,0 0 0,0 0-1,0 0 1,0 0-1,0 0 1,1 13 294,-1-6-194,1 6 45,0 1 1,1-1-1,0 0 1,1 1-1,1-1 1,0-1 0,10 22-1,-12-30-144,0-1 0,0 0 0,1 0 1,-1 0-1,1 0 0,4 4 0,-6-6-12,0 0-1,1 0 1,-1 0-1,0 0 1,0 0 0,1-1-1,-1 1 1,1 0 0,-1-1-1,0 1 1,1-1-1,-1 0 1,1 1 0,-1-1-1,1 0 1,-1 0-1,1 0 1,0 0 0,1 0-1,9-6-12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1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69 9018,'-2'20'4289,"10"1"-1241,6 4-967,-4-2-185,1-1-279,0-4-569,-1-8-248,8-6-400,-5-2-112,4-13-128,2-2-24,0-12-96,0-7-40,0-3-256,-2-1-248,-3 9-728,-4 5-64,-3 10 735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3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6729,'0'0'3425,"0"0"-1288,20 1-417,45 2-32,-30-7-519,-1 0-217,4-1-456,4 1-192,-3 0-192,-9 2 64,-11 4-1000,-7 2-993,-7 7 1185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9738,'5'1'3993,"10"0"-2497,6 1 89,7-1-369,1 2-232,3-3-376,5 0-136,-9-7-216,-3 3-64,-10 0-232,-10 0-584,-2 5-1752,5 5 1592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9658,'-37'20'4097,"39"-20"-2329,7 1-175,14 3-329,2 1-240,11 3-296,4 1-176,4-1-272,4-2-71,4-6-81,1 0-24,-2 0-48,-3-4-32,-15 1-553,-5 0-599,-20-1 720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9042,'0'4'928,"-1"0"1,1 0 0,0 0-1,1-1 1,-1 1-1,3 7 1,-2-7-720,0-1 1,0 0-1,1 0 1,0 0-1,-1 0 1,1 0-1,0 0 1,1 0-1,-1-1 1,0 1-1,1-1 1,4 4-1,4 1 134,0 0 1,0 0-1,1-1 0,18 6 0,-13-5 51,26 15 1,12 14 16,-48-30-385,0 0 0,-1 0 0,1 0 1,-1 1-1,6 9 0,-10-14-20,-1 1 0,1 0-1,-1 0 1,1 1 0,-1-1 0,0 0 0,0 0-1,-1 1 1,1-1 0,-1 0 0,0 1 0,1-1 0,-1 0-1,-1 1 1,1-1 0,0 0 0,-1 1 0,0-1-1,0 0 1,0 1 0,0-1 0,0 0 0,-1 0-1,-1 3 1,-4 5 20,0 0-1,-1 0 1,0-1 0,-17 16-1,2-8 22,20-16-23,-1 0 0,1 0 0,0 1-1,1-1 1,-1 1 0,0-1 0,1 1 0,-1 0 0,1 0 0,0 0 0,0 0 0,-2 5 0,3-7-8,1 0 0,0 0 1,0 0-1,0 0 0,0 0 1,0 1-1,0-1 0,0 0 1,0 0-1,0 0 0,0 0 1,1 0-1,-1 0 1,0 0-1,1 0 0,-1 0 1,1 0-1,-1 0 0,1 0 1,0 0-1,-1 0 0,1 0 1,0 0-1,-1 0 0,1-1 1,0 1-1,0 0 0,0 0 1,0-1-1,2 2 0,1 0 15,0 0 0,1 0-1,-1 0 1,1 0 0,8 1 0,11 1 62,0-1 0,0-2 0,30-1 0,-31-1-94,0 1 0,0 2 0,40 6 0,-48-2-660,-15-6 575,1 0 1,-1 0 0,0 0 0,1 1 0,-1-1 0,0 0 0,1 0 0,-1 1 0,0-1 0,1 0 0,-1 0-1,0 1 1,0-1 0,0 0 0,1 1 0,-1-1 0,0 0 0,0 1 0,0-1 0,0 1 0,0-1 0,1 0-1,-1 1 1,0-1 0,0 1 0,0-1 0,0 0 0,0 1 0,0-1 0,0 1 0,-1-1 0,1 0 0,0 1 0,0-1-1,0 0 1,0 1 0,0-1 0,-1 1 0,-7 8-1095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9138,'3'13'5729,"5"6"-4006,-1-4-797,26 80 1492,-19-53-1858,-12-34-474,1-1 0,0 1 0,1-1 0,0 0 0,0 0 0,0 0 0,1 0 0,5 5 1,-8-9-83,0-1 0,0-1 0,0 1 0,1 0 0,-1-1 0,0 1 1,1-1-1,-1 1 0,1-1 0,-1 0 0,1 0 0,-1 0 0,1-1 1,0 1-1,-1 0 0,1-1 0,0 0 0,0 0 0,-1 0 1,1 0-1,0 0 0,0 0 0,-1-1 0,1 1 0,0-1 0,4-1 1,-4 0-25,0 1 1,0-1-1,0 0 1,0 0-1,-1 0 1,1 0-1,0 0 1,-1-1-1,0 1 1,3-4-1,2-4-95,9-16-1,-13 22 92,4-9-76,8-23 0,2-3 56,-16 37 51,0-1 0,0 1 0,0-1-1,-1 1 1,1-1 0,0 1 0,-1-4 0,1 0 30,-1 6-32,0 0 0,0 0-1,0-1 1,0 1 0,0 0 0,0 0-1,0 0 1,0-1 0,0 1 0,0 0-1,0 0 1,0 0 0,1 0 0,-1-1-1,0 1 1,0 0 0,0 0 0,0 0-1,0 0 1,0-1 0,0 1 0,1 0 0,-1 0-1,0 0 1,0 0 0,0 0 0,0 0-1,1-1 1,2 9 749,0 6-590,9 24 0,-8-27-110,-1-3-12,1 0 0,-1 0-1,1 0 1,0-1 0,1 1 0,9 11 0,-12-17-88,0 0 0,0 1 0,0-1 0,1 0 0,-1 0 0,1 0 0,-1-1 0,1 1 0,-1-1 0,1 1 0,4 0 1,-2 0-189,0-1 1,0 0-1,0 0 1,1-1-1,-1 1 1,5-2-1,17 0-342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8746,'1'10'4439,"4"3"-2291,1 3-572,-3-5-735,3 11 964,13 30 0,-16-45-1638,0 0 1,1 0-1,1 0 0,-1 0 0,1-1 0,0 0 0,0 0 0,7 5 0,-9-8-112,1 1 1,0-1 0,0-1 0,0 1 0,1-1 0,-1 1 0,1-1 0,-1-1 0,10 3 0,-12-3-48,0-1 0,1 0-1,-1 1 1,0-1 0,1 0 0,-1-1 0,0 1-1,0 0 1,1-1 0,-1 1 0,0-1 0,0 0-1,0 0 1,1 0 0,-1 0 0,0 0 0,0 0 0,-1 0-1,1-1 1,0 1 0,0-1 0,0 1 0,1-3-1,0 0-26,0 0 0,0 0 0,-1-1-1,1 0 1,-1 1 0,0-1 0,0 0 0,-1 0-1,1 0 1,-1 0 0,0 0 0,0-8-1,0 6-110,-1 0-1,0 1 0,-1-1 0,1 0 1,-1 1-1,-1-1 0,1 1 0,-1-1 0,-3-7 1,-1 2-22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9242,'8'-24'4065,"-8"39"-2057,0 1-271,-5 8-713,1-1-296,2 2-480,2-3-104,6-6-64,-5-4-8,8-8 0,2-4-8,0-5-16,2-2-8,1-9-168,-2-2-272,3-3-1016,-2-3-1025,1 5 1505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10746,'-12'1'4753,"-4"2"-2272,0 5-753,-5 6-496,-4 5-367,7 10-425,1 2-128,12 2-168,6 3-48,8-5-56,6-2-24,9-5-16,0-7-16,1-7-312,-1-6-376,3-6-817,-2-3 897</inkml:trace>
  <inkml:trace contextRef="#ctx0" brushRef="#br0" timeOffset="1">58 164 7626,'5'-2'4153,"-1"2"-553,4 0-2087,8 4-137,0-4-592,-4-3-264,9-1-320,-1-1-248,12 1-1048,8 1 792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6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12219,'2'3'4793,"13"-1"-3449,1 5-160,9-7-512,3 3-240,1-3-248,2 0-80,-4 0-416,-2 0-496,-6 0-1728,-10 0 1607</inkml:trace>
  <inkml:trace contextRef="#ctx0" brushRef="#br0" timeOffset="1">71 16 7162,'-4'26'3584,"4"0"-911,3 4-569,0 2-487,2 7-353,0 1-608,1-2-240,4-2-248,-2-3-64,0-6-88,-1-4-384,-3-12-1144,-2-3-1105,-2-8 1513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7154,'0'-12'3648,"11"10"-639,3 0-1209,10 2-383,3-1-353,5-1-584,1 2-176,-1 4-528,-4 1-456,-8 10 432</inkml:trace>
  <inkml:trace contextRef="#ctx0" brushRef="#br0" timeOffset="1">98 200 10674,'3'4'4193,"7"-3"-2817,1-1 33,9-1-225,3-2-256,2-1-440,-1 0-208,-2 3-448,5-2-560,-6 2 480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7626,'0'0'147,"0"-1"0,0 1 1,1 0-1,-1 0 1,0 0-1,0 0 1,0 0-1,0 0 1,0 0-1,0 0 0,1-1 1,-1 1-1,0 0 1,0 0-1,0 0 1,0 0-1,1 0 0,-1 0 1,0 0-1,0 0 1,0 0-1,0 0 1,1 0-1,-1 0 0,0 0 1,0 0-1,0 0 1,0 0-1,1 0 1,-1 0-1,0 1 1,0-1-1,0 0 0,0 0 1,0 0-1,1 0 1,-1 0-1,0 0 1,0 0-1,0 0 0,0 1 1,0-1-1,0 0 1,0 0-1,1 0 1,3 10 115,-2-7 448,2 9-92,0-1 1,0 1-1,-1-1 1,2 20-1,5 19 202,-6-32-610,2 0-1,0 0 1,1 0-1,1-1 1,10 17-1,-18-33-205,1 0 0,0 0-1,0 0 1,0 0 0,0 0 0,0 0-1,0 0 1,0 0 0,1 0 0,-1-1 0,0 1-1,0-1 1,1 1 0,-1-1 0,0 1-1,1-1 1,-1 0 0,0 1 0,1-1 0,-1 0-1,0 0 1,1 0 0,-1 0 0,0 0-1,1 0 1,-1-1 0,1 1 0,-1 0 0,0-1-1,0 1 1,1-1 0,0 0 0,2-1-6,0 0 0,0 0-1,-1 0 1,1-1 0,-1 1 0,0-1 0,1 0 0,4-6 0,-3 2-11,-1 0 0,0-1 1,0 1-1,-1-1 0,5-15 0,-5 12 3,1 0 1,6-11-1,-10 22 10,0 0 1,0 0 0,0 0-1,0 0 1,0 0 0,0 0-1,0 0 1,0-1 0,0 1-1,1 0 1,-1 0 0,0 0-1,0 0 1,0 0 0,0 0-1,0 0 1,0 0 0,0 0-1,0 0 1,1-1 0,-1 1-1,0 0 1,0 0-1,0 0 1,0 0 0,0 0-1,0 0 1,0 0 0,1 0-1,-1 0 1,0 0 0,0 0-1,0 0 1,0 0 0,0 0-1,0 0 1,1 0 0,-1 0-1,0 0 1,0 0 0,0 1-1,0-1 1,0 0 0,0 0-1,6 7 67,5 19 64,-7-14-44,1-3 51,0 0 0,0 0 0,1 0 0,0-1 0,0 0 0,1 0-1,0-1 1,0 0 0,12 9 0,-15-14-59,0 1 0,0-1 0,0 0 1,0 0-1,0 0 0,1 0 0,-1-1 0,1 0 0,-1 0 1,6 1-1,-6-2-55,0 0 1,-1 0-1,1 0 1,0-1-1,-1 0 1,1 1-1,0-1 1,-1-1-1,1 1 1,-1 0-1,0-1 1,1 0-1,-1 1 1,4-4-1,0-1-16,0-1 1,0 1-1,-1-1 1,0 0-1,0-1 0,-1 1 1,0-1-1,0 0 0,4-10 1,-3 4-103,0-1 1,-1 1-1,-1 0 1,0-1-1,2-16 1,-5 21-383,0-20 1,-1 27 222,0-1 0,0 1 0,-1 0 0,0-1 0,1 1 0,-1 0 0,0 0 0,0 0 0,-1 0 0,-1-4 0,-7-3-647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2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9706,'12'9'3665,"-8"-6"-2502,-1 0-1,1-1 1,7 4-1,-10-5-979,1-1-1,-1 1 0,1-1 0,-1 1 0,1-1 0,-1 0 0,1 0 0,0 0 0,-1 0 0,1 0 0,-1 0 0,1 0 0,0 0 0,2-1 0,3-2 17,0 0-1,1 0 1,-1-1-1,0 0 0,12-9 1,29-30-49,-39 35-141,-1-1 0,-1 0 0,12-18 1,-16 24-12,-1-1 0,0 1 0,0-1 0,0 0 0,-1 0 0,1 0 0,-1 0 1,0 0-1,0-1 0,-1 1 0,1 0 0,-1 0 0,0-9 0,-1 11 2,1 0 0,-1 0 0,0-1 0,0 1 0,0 0 0,0 0 0,0 0 0,-1 0 0,1 0 0,-1 0 0,1 1 0,-1-1 0,0 0 0,0 1 0,1-1 0,-1 1-1,0 0 1,0-1 0,-1 1 0,1 0 0,0 0 0,-3-1 0,1 1 12,1 0-1,-1 0 0,0 0 1,0 1-1,1-1 0,-1 1 1,0 0-1,0 0 1,0 0-1,0 0 0,1 1 1,-8 2-1,8-3 15,0 2 0,0-1 0,1 0 0,-1 1-1,0-1 1,1 1 0,0 0 0,-1 0 0,1 0 0,0 0 0,0 0-1,0 0 1,0 1 0,0-1 0,0 0 0,1 1 0,-1 0 0,0 2-1,-1 4 87,0 0 0,1-1-1,1 1 1,-2 16 0,2-19-55,1 1 0,0-1 0,1 1 0,-1-1 0,3 11 0,-2-14-40,0 0 0,0 0 0,0 1 0,0-2 0,0 1 0,1 0 0,0 0 0,-1 0 0,1-1 0,0 1 0,0 0 0,1-1 0,3 4 0,2-1 6,1 0 1,-1 0 0,1-1-1,17 6 1,41 9-123,-50-15-27,-1 1 457,0-1 0,33 3 1,-40-7-135,1-1-1,9-1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1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 6833,'-2'-1'824,"1"0"0,0 0 0,0 0-1,-1 0 1,1 0 0,0 0 0,-1 1-1,1-1 1,-1 0 0,-2 0 0,1 1-516,0-1 0,0 1-1,1 0 1,-1 0 0,-4 0 0,2 1-345,-1 0 0,1 0 0,-1 0 0,-7 4 0,9-3 89,0 0 0,1 0 1,-1 0-1,1 1 0,-1-1 0,1 1 0,0-1 0,0 1 0,0 0 1,1 1-1,-1-1 0,1 0 0,-3 5 0,-1 4 120,1 0 0,-8 23 0,4-5 57,2 1 1,1 0-1,1 0 1,2 1-1,1 60 1,5-36 138,3-1 0,20 84 1,-18-109-224,1-1 0,23 47 1,-29-70-138,-3-4-24,0-1 0,1 0 0,-1 0 0,0 1 0,1-1 0,0 0 0,-1 0 0,1 0 0,0 0 0,-1 0 0,1 0 0,0 0 0,0 0 0,2 1 0,-5-2-307,0-1 1,0 1 0,1-1-1,-1 0 1,0 1 0,1-1-1,-1 0 1,0 0 0,1 0-1,0 0 1,-1-1 0,-1-1-1,-4-5-804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46 7642,'0'-2'417,"1"0"1,-1 0 0,0 0 0,-1 0 0,1 0-1,0 0 1,0 0 0,-1 0 0,1 0-1,-1 0 1,0 1 0,1-1 0,-1 0 0,0 0-1,0 0 1,-2-1 0,2 1-292,0 1 0,0 0 0,0 1 0,0-1 0,-1 0 0,1 0 0,0 0 0,-1 1 0,1-1 0,0 1 0,-1-1 0,1 1 0,-1-1 0,1 1 0,0 0 0,-1 0 0,1 0 0,-1 0 0,1 0 0,-1 0 0,1 0 0,-1 0 0,-1 1 0,-1 0-26,-1 0 0,1 0 0,0 1 1,0-1-1,0 1 0,0 0 0,0 0 0,1 1 0,-1-1 1,0 1-1,1 0 0,0 0 0,0 0 0,0 0 0,0 0 1,0 1-1,1-1 0,-3 5 0,1-1-50,1 0 0,0 1-1,1-1 1,-1 0 0,1 1-1,1 0 1,-1-1 0,1 1 0,0 11-1,1-14-26,0-1 1,0 1-1,1 0 0,-1-1 0,1 1 0,0-1 1,0 1-1,2 5 0,1-4 18,-1 0 0,1 0 1,0-1-1,0 1 0,1-1 0,6 6 1,-3-3-16,1-1 0,0 0 1,19 12-1,-22-15-16,0-1 0,1 0 0,0 0 1,0 0-1,0-1 0,0 0 0,11 2 0,-15-4-5,0 0-1,0 0 1,0-1-1,0 1 0,-1-1 1,1 1-1,0-1 1,-1 0-1,1 0 0,0 0 1,-1-1-1,1 1 1,-1-1-1,0 1 0,1-1 1,-1 0-1,0 0 1,0 1-1,0-2 0,2-1 1,0-2 7,0 1 1,0-1-1,-1 0 1,1 0-1,-1 0 1,4-12-1,-5 11 10,-1 1-1,1-1 1,-1 0-1,0 0 1,-1 0-1,0 0 1,0 1-1,0-1 1,-1 0-1,0 0 1,-1 0-1,1 1 1,-1-1-1,0 0 1,-1 1-1,-4-10 1,2 7-42,0 1 90,0 0 0,0 0-1,-1 0 1,-11-12-1,15 19-104,1-1 0,-1 0 0,0 1 0,0 0 0,0-1 0,0 1 0,0 0 0,0 0 0,0 0 0,-1 0 0,1 1 0,0-1 0,0 0 0,-1 1 0,1 0 0,0-1 0,-1 1 0,1 0 0,0 0 0,-1 1 0,1-1 0,-1 0 0,1 1 0,-4 1 0,1-1-275,1 1 0,-1 0 0,1 1 0,0-1 0,0 1 0,0 0 0,-7 6 0,9-7 158,0 1 0,0 0 0,1-1 1,-3 7-1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10890,'-3'5'4473,"0"5"-2656,3 13-305,-13 13-392,4 9-136,1 14-311,5 7-121,0 9-208,-5-5-96,8-6-104,-8-12-40,7-16-48,4-9-16,2-10-96,2-1-232,-5-11-632,6-5-441,-2-10 777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10826,'-17'8'4465,"0"1"-2736,-2 13-553,2 7 8,3 11-312,6 4-176,11 4-335,4-6-137,6-3-144,4-3 0,6-11-552,4-6-529,6-13-1287,7-6-1017,-2-16 2049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20 182 9906,'-1'1'361,"1"-1"0,-1 1 1,0 0-1,1-1 0,-1 1 0,1 0 0,0-1 1,-1 1-1,1 0 0,-1 0 0,1 0 0,-1 1 1,0 19 1867,0-4-1031,-3 3-81,1 1 0,-1 29-1,5-47-1075,-1 1 0,1 0 0,-1-1 0,1 1 0,0 0 0,1-1 0,-1 1 0,1-1 0,-1 0-1,1 1 1,0-1 0,0 0 0,1 0 0,-1 0 0,0-1 0,1 1 0,0 0 0,0-1 0,0 0 0,0 1 0,4 1-1,-6-4-41,0 1 0,0-1 0,0 0 0,0 0-1,0 0 1,0 1 0,0-1 0,1 0-1,-1 0 1,0 0 0,0-1 0,0 1 0,0 0-1,0 0 1,0-1 0,0 1 0,0-1-1,0 1 1,0-1 0,0 1 0,0-1-1,0 1 1,0-1 0,0 0 0,0 0 0,0 1-1,-1-1 1,2-2 0,2-2-70,0 0 1,0-1-1,4-9 0,-6 12 29,7-15-124,0 0 1,-1-1-1,-1 1 0,7-29 0,-14 45 177,1 0 0,-1 0 0,0 0 0,1 1 0,-1-1 0,0 0 0,0 0 0,0 0 0,0 0 0,-1 0 0,1 0 0,-1 0 0,0-3 1,1 5-9,0 0 1,0 0-1,0 0 1,0 0-1,0 0 1,0 0-1,0 0 1,0 0-1,0 0 1,0 0 0,-1 0-1,1 0 1,0 0-1,0-1 1,0 1-1,0 0 1,0 0-1,0 0 1,0 0 0,0 0-1,0 0 1,0 0-1,0 0 1,0 0-1,0 0 1,0 0-1,0 0 1,-1 0-1,1 0 1,0 0 0,0 0-1,0 0 1,0 0-1,0 0 1,0 0-1,0 0 1,0 0-1,0 0 1,0 0-1,0 0 1,0 0 0,0 0-1,0 0 1,-1 0-1,1 0 1,0 1-1,0-1 1,0 0-1,0 0 1,0 0 0,0 0-1,0 0 1,0 0-1,0 0 1,0 0-1,-1 1 38,-1 1 1,1-1-1,0 1 0,-1-1 0,1 1 1,0 0-1,0-1 0,0 1 0,0 0 0,1 0 1,-1 0-1,1-1 0,-1 1 0,1 0 1,-1 0-1,1 2 0,-1 4 82,0 0 0,0 0 1,1 9-1,1-9-47,0 0 1,1 0-1,0 0 1,1-1-1,0 1 1,0-1-1,5 10 1,-2-6-54,-6-10-53,0-1 0,0 1 1,0 0-1,1 0 0,-1-1 1,0 1-1,1-1 0,-1 1 1,1 0-1,-1-1 1,1 1-1,-1-1 0,1 1 1,-1-1-1,1 1 0,-1-1 1,1 1-1,0-1 0,-1 1 1,1-1-1,0 0 0,-1 0 1,1 1-1,0-1 0,0 0 1,-1 0-1,1 0 1,0 0-1,0 0 0,-1 1 1,1-1-1,1-1 0,1 0-63,0 0 0,0-1-1,0 1 1,0-1 0,-1 0 0,6-4-1,-7 5 191,25-18-125</inkml:trace>
  <inkml:trace contextRef="#ctx0" brushRef="#br0" timeOffset="1">338 0 9258,'10'21'4553,"5"9"-1680,1-4-785,-1 11-160,-2 7-607,-2 0-337,-7 10-512,-4-4-160,-7-5-184,-2-6-16,-1-12-472,5-6-464,1-13-1049,4-7 1089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8298,'12'12'3865,"-5"8"-1177,0 3-471,-3 6-265,-3 1-256,2 4-647,1 2-249,6 0-328,2 0-96,3-4-168,1-7-88,-2-10-256,-3-5-280,-3-6-880,-7-4-641,-6-4 1153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6729,'-19'7'1071,"13"-5"-646,1 0 0,0 0 0,-1-1 0,1 0 0,-1 0 0,1 0 0,-1-1 0,-6 0 0,9 1-143,-1-1-1,1 1 0,0 0 1,-1 0-1,1 0 1,0 0-1,0 1 1,0-1-1,0 1 1,0 0-1,0 0 0,0 0 1,1 0-1,-1 0 1,1 1-1,-1-1 1,-3 6-1,5-6-147,-1 1 0,0-1 0,1 1 0,0-1 1,0 1-1,0 0 0,0-1 0,0 1 0,-1 5 0,2-6-85,0 0 0,0-1-1,0 1 1,0 0 0,0 0 0,0-1 0,1 1-1,-1 0 1,1 0 0,-1-1 0,1 1-1,0 0 1,0-1 0,-1 1 0,1-1 0,2 3-1,1 0 0,0-1-1,0 1 0,0-1 0,0 0 0,0 0 0,1 0 1,-1-1-1,1 0 0,0 0 0,0 0 0,-1 0 0,7 1 0,-1-1-17,0 0 0,1-1-1,-1 0 1,0 0 0,13-2-1,-15 0-9,0 0 1,0 0-1,0-1 0,0 0 0,0-1 1,0 0-1,0 0 0,12-8 0,-17 9-3,0 0 0,0 0 0,1 0 0,-2-1 0,1 1 0,0-1 0,0 0 0,-1 0 0,0 0 0,1 0-1,-1 0 1,0 0 0,-1-1 0,1 1 0,0-1 0,-1 1 0,0-1 0,0 1 0,0-1 0,1-7 0,-2 9-6,0 0 0,0 1-1,-1-1 1,1 0 0,0 1 0,0-1 0,-1 0 0,1 1 0,-1-1 0,0 0 0,1 1 0,-1-1 0,0 1 0,0 0 0,0-1 0,0 1 0,0 0 0,-2-2 0,1 1 3,0 0 0,-1 0-1,0 1 1,1-1 0,-1 1 0,0 0 0,0-1 0,1 1 0,-6-1 0,-1 1-40,0-1 1,0 2 0,0-1-1,0 1 1,0 0-1,-11 2 1,9 0-820,0 1 0,0 0-1,-18 8 1,22-8-146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13955,'-4'0'5521,"3"1"-3576,4 2-753,-3-3-496,0 0-168,0 0-288,6 1-112,21 3-344,36 4-504,-30-8-1016,9 0 1055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62 161 9554,'-3'2'689,"0"0"0,0 0 0,0 0 0,0 0 0,0 0 0,1 1 0,-1-1 0,-3 6 0,2-3-113,1 0 0,1 0 0,-1 0 0,-3 10 0,2-2-86,1-1 0,0 1 0,1 0 1,0 13-1,2-18-341,-1-1 0,1 1 0,1-1 1,0 1-1,0 0 0,0-1 0,1 0 0,0 1 1,4 9-1,-4-13-123,0-1 1,0 1-1,1 0 1,-1-1 0,1 0-1,0 1 1,0-1-1,0 0 1,0-1-1,0 1 1,0 0-1,1-1 1,0 0 0,-1 0-1,1 0 1,0 0-1,0-1 1,6 3-1,-2-2-25,0 0 1,0-1-1,0 0 0,0 0 0,0-1 0,0 0 0,0 0 0,0 0 1,0-1-1,0-1 0,0 1 0,-1-1 0,1-1 0,0 1 0,-1-1 1,0-1-1,0 1 0,0-1 0,0-1 0,0 1 0,-1-1 0,0 0 1,0 0-1,0-1 0,0 0 0,-1 0 0,8-13 0,-8 11-11,0-1-1,-1 0 0,0 0 0,0-1 1,3-17-1,-6 22 9,0-1-1,0 1 0,-1-1 1,0 1-1,0-1 1,-1 1-1,1-1 1,-1 1-1,0 0 1,-1-1-1,1 1 0,-5-8 1,2 5 7,0 1-1,0 0 1,-1 0 0,0 1-1,-1-1 1,-11-10 0,12 13-10,1 0 0,-1 0 0,0 1 0,0 0 0,-1 0 0,1 0 0,0 1 0,-1-1 0,0 1 0,-9-2 1,4 3-140,0 1 1,0 0-1,1 1 0,-1 0 1,0 0-1,0 1 1,-12 4-1,21-5 28,0-1-1,0 1 1,0 0 0,0 0-1,0 0 1,0 0-1,0 0 1,0 0-1,0 0 1,1 1 0,-1-1-1,0 1 1,-1 1-1,2-1-107,-1 1 0,1 0 0,0-1 0,0 1 0,0 0 0,0-1 0,0 1 0,0 0 0,0 4 0,-2 23-605</inkml:trace>
  <inkml:trace contextRef="#ctx0" brushRef="#br0" timeOffset="1">231 0 7162,'-4'16'4352,"-4"-1"313,-3 3-2256,2 8-721,1 12-279,-5 13-481,2 9-216,-5 13-320,-1 1-112,2 0-168,-2-11-40,11-12-32,9-7-16,2-20-352,6-4-392,0-12-840,1-11 903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9058,'-15'0'4545,"-7"6"-1024,-2 4-1609,-2 13-544,-2 16-207,4 7-345,7 9-224,9-5-312,7-1-104,9-3-120,4-10-16,9-11-200,7-5-336,8-19-1032,5-5-369,-1-21 1049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7017,'1'1'265,"-1"-1"-1,1 0 1,0 0-1,-1 0 1,1 0-1,0 1 1,-1-1-1,1 0 0,-1 1 1,1-1-1,0 0 1,-1 1-1,1-1 1,-1 1-1,1-1 1,-1 1-1,0-1 0,1 1 1,-1-1-1,1 1 1,-1 0-1,0-1 1,1 1-1,-1 0 1,0-1-1,0 1 0,0-1 1,1 1-1,-1 0 1,0-1-1,0 1 1,0 0-1,0 1 1,0 5 861,0 1 1,-1 10-1,0-2-307,1-12-586,0 12 754,0-1 1,5 30 0,-4-40-885,1 0 0,-1 0 0,1 0 1,0-1-1,0 1 0,0 0 0,1-1 0,0 0 0,-1 0 0,2 0 1,-1 0-1,7 7 0,-8-10-84,0 1 0,0 0 1,0-1-1,0 1 0,1-1 1,-1 1-1,0-1 0,1 0 0,-1 0 1,1 0-1,-1 0 0,1-1 0,0 1 1,-1-1-1,1 0 0,0 1 0,-1-1 1,1 0-1,0-1 0,2 1 1,-2-1-17,0 0 0,-1 0 0,1 0-1,0 0 1,-1-1 0,1 1 0,-1-1 0,0 1 0,1-1 0,-1 0 0,0 0 0,0 0 0,0 0 0,0-1 0,0 1 0,-1 0 0,1-1 0,1-3 0,4-10-144,0 0-1,-1-1 1,4-22 0,-6 23-386,1-13-2165,-2 21 1747</inkml:trace>
  <inkml:trace contextRef="#ctx0" brushRef="#br0" timeOffset="1">283 1 10522,'2'2'4641,"20"10"-1960,1-5-801,6 16-295,-1 0-225,-2 9-440,-3 8-232,-9 2-240,-5 0-120,-9 2-136,-8-3-48,-13-1-72,-6-7-240,-2-7-664,2-10-432,10-16-889,2-6-3712,19-24 4129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11618,'2'-1'535,"-1"1"0,0 0-1,1 0 1,-1 0-1,1 0 1,-1 0 0,1 0-1,-1 0 1,1 0-1,-1 1 1,0-1 0,3 1-1,-1 0-173,-1 1 0,0-1 0,0 0-1,0 1 1,0-1 0,0 1 0,2 1-1,2 5-196,0-1 0,-1 1 1,6 9-1,-2-3 653,7 9-551,-2 1 0,0 0 1,-1 0-1,-2 2 1,-1-1-1,-1 2 1,0-1-1,5 36 0,-10-33-201,0-1 0,-2 1-1,-2 40 1,-4-37-60,-1 0 0,-1 0 0,-2 0 0,-2-1 0,-21 49-1,29-75-182,0 0 0,0-1 0,-1 1-1,0-1 1,0 0 0,0 0 0,0 0-1,-1 0 1,-5 5 0,7-8-40,0 0-1,0 0 1,0 0 0,0 0 0,1 0 0,-1-1 0,0 1 0,0-1-1,0 1 1,-1-1 0,1 0 0,0 0 0,0 0 0,0 0-1,0 0 1,0 0 0,0-1 0,0 1 0,0-1 0,0 1-1,0-1 1,0 0 0,0 0 0,1 0 0,-3-1 0,-19-14-1393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3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5649,'-3'-6'1627,"2"4"-1147,0 1-1,1-1 0,-1 1 1,0-1-1,1 1 0,-1-1 1,1 0-1,0 1 0,-1-1 1,1 0-1,0 1 0,0-1 1,0-3-1,1 4-273,-1 0 0,0 0 0,1 0 0,-1 0 1,0 1-1,1-1 0,-1 0 0,1 0 0,0 0 0,-1 1 0,1-1 0,-1 0 0,1 0 0,0 1 1,0-1-1,-1 1 0,3-2 0,-2 2 52,1-1 0,0 1 0,0-1-1,-1 1 1,1 0 0,0 0 0,2 0 0,9-1 126,-8 1-204,1 0-1,-1 0 0,1 1 1,-1-1-1,1 1 0,-1 0 1,0 1-1,10 3 1,-8-2-4,1 1 0,-1 0 0,0 0 0,0 0 0,8 7 1,-14-10-147,1 0 0,-1 0 1,0 1-1,0-1 1,1 0-1,-1 0 0,0 1 1,0-1-1,0 1 1,-1-1-1,1 1 0,0 0 1,0-1-1,-1 1 1,1 3-1,-1-3-10,0 1-1,0-1 1,0 0 0,0 1 0,-1-1-1,0 0 1,1 0 0,-1 1-1,0-1 1,0 0 0,-2 4-1,-2 3 72,-1 0-1,0-1 1,-1 1-1,0-1 1,-13 11-1,17-16-35,0-1-1,-1 1 1,1-1 0,-1 0-1,1-1 1,-1 1-1,-7 2 1,-10 4 155,21-8-207,0 1 0,-1-1 0,1 0 0,-1 0 0,1 0 1,0 1-1,-1-1 0,1 0 0,0 0 0,-1 1 0,1-1 0,0 0 0,-1 1 0,1-1 0,0 0 1,0 1-1,-1-1 0,1 0 0,0 1 0,0-1 0,0 1 0,0-1 0,-1 0 0,1 1 0,0-1 0,0 1 1,0-1-1,0 1 0,0-1 0,0 0 0,0 1 0,0-1 0,0 1 0,0-1 0,1 1 0,-1-1 1,0 0-1,0 1 0,0-1 0,0 1 0,1-1 0,-1 0 0,0 1 0,0-1 0,1 0 0,-1 1 1,0-1-1,0 0 0,1 1 0,-1-1 0,0 0 0,1 0 0,0 1 0,2 1 11,0 0 0,0 0 0,0 0 0,0 0-1,0 0 1,6 1 0,2 0 29,1 0-1,-1 0 1,1-2-1,17 2 1,49-4 139,-49 0-137,-21 1-224,1-1 0,-1 0-1,1 0 1,0-1 0,-1 0 0,0-1 0,14-6-1,-16 6-965,-5 4 345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5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31 4513,'-12'-1'2077,"0"0"0,-17 2-1,15 0 1328,-1-1 3288,67 1-5939,-21-1-639,33-2 1,109-23-499,-165 23 146,-7 2 78,1-1 0,-1 1 1,0-1-1,1 1 0,-1 0 1,1-1-1,-1 1 0,1 0 1,-1 0-1,0 0 0,1 0 1,-1 0-1,1 1 0,-1-1 1,1 0-1,-1 1 1,0-1-1,3 2 0,2 6-1153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5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6193,'-2'12'3289,"6"-10"-304,10-2-889,10-4-304,3 1-159,15-6-377,0 3-216,1-1-336,-2-3-143,-10 9-297,-9-3-112,-7 4-152,-12 3-256,-2-2-817,2 2-647,-3-3 992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5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183 105 7490,'-9'-7'2404,"1"1"0,-1 1 0,-15-8 0,19 11-2088,1 0 0,-1 1 0,1 0-1,-1 0 1,1 0 0,-1 1 0,0-1 0,1 1 0,-1 0 0,-8 1-1,10 0-223,0 0-1,-1-1 1,1 1-1,0 0 1,-1 1 0,1-1-1,0 0 1,0 1-1,0 0 1,0 0-1,0 0 1,0 0-1,1 0 1,-1 0-1,1 1 1,0-1-1,-1 1 1,1 0-1,0 0 1,0 0-1,1 0 1,-1 0-1,-1 4 1,1-1-38,0 0 1,1 0-1,0 0 0,0 0 0,0 0 1,1 0-1,0 0 0,0 0 0,0 0 1,1 0-1,0 0 0,3 11 0,-1-7-47,0-1 0,1 0-1,0 0 1,0-1 0,1 1-1,0-1 1,1 0 0,0 0-1,0 0 1,1-1 0,-1 0-1,2-1 1,-1 1 0,1-1-1,0 0 1,0-1 0,0 0-1,1-1 1,0 1 0,0-2-1,15 6 1,-8-6-6,1 0 1,-1 0-1,1-2 1,0 0-1,0-1 1,31-4-1,-34 2 0,-1-1-1,1 0 1,-1-1 0,0 0-1,0-1 1,-1 0 0,1-1-1,21-15 1,-28 17-4,-1-1 1,1 1-1,-1-1 1,0-1-1,0 1 0,-1 0 1,0-1-1,0 0 0,0 0 1,3-8-1,-5 9-1,0 1 0,-1-1 0,0 1-1,0-1 1,0 0 0,0 0 0,-1 1 0,1-1-1,-1 0 1,-1 0 0,1 1 0,-1-1 0,1 0 0,-1 0-1,-1 1 1,-1-6 0,0 3-27,0 1 0,-1 0 0,0-1 0,0 1 0,0 0 0,-1 1 0,0-1-1,0 1 1,0 0 0,-1 0 0,-10-7 0,-4 0-126,0 0 1,-31-12-1,31 16 62,-1 0 0,0 0 0,-31-5 0,44 12 15,1-1 1,-1 2-1,0-1 1,1 1 0,-1 0-1,1 0 1,-1 1-1,0 0 1,1 0 0,-1 1-1,1 0 1,0 0-1,-13 7 1,14-6-177,1 0 1,-1 1-1,1 0 1,0 0-1,-5 5 1,8-7-24,1 0 1,-1 0-1,0 1 1,1-1 0,0 0-1,0 0 1,-1 1-1,1-1 1,1 1-1,-1-1 1,0 1 0,1-1-1,-1 1 1,1-1-1,-1 5 1,5 10-869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5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6081,'-1'6'2475,"0"1"0,1 0 0,0 6 0,0 14 133,-7 21-847,-12 47 0,3-18-1127,7-26-388,3 0 0,2 1 1,3-1-1,1 1 0,13 81 1,-12-124-261,-1-7-35,0 0 0,0 0 0,1 1 0,-1-1 1,1 0-1,-1 0 0,1 1 0,1 1 0,-2-4 20,1 0 0,-1 1 0,0-1 0,0 0 0,0 0 0,0 0 0,0 0 0,0 0 0,0 0 0,0 0 0,1 0 0,-1 0 0,0 0 0,0 0 0,0 0 0,0 0 0,0 0 0,0 0 0,0 0 0,1 0 0,-1 0 0,0 0 0,0 0 0,0 0 0,0 0 0,0 0 0,0-1 0,0 1 0,0 0 0,1 0 0,-1 0 0,0 0 0,0 0 0,0 0 0,0 0 0,0 0 0,0 0 0,0 0 0,0-1 0,0 1 0,0 0 0,0 0 0,0 0 0,0 0 0,0 0 0,0 0 0,0 0 0,0 0 0,0-1 0,0 1 0,4-8-1062,4-18-1001,5-7 821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44 4585,'11'-37'3105,"-10"33"-129,-2 1-559,-5 6-257,5-3-479,0 0-273,-27 28-576,-39 42-160,34-25-304,2 2-112,6-2-144,1-6-40,15-14-128,1-5-272,5-19-832,9-3-632,-2-16 1040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5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10066,'-6'0'4305,"6"-2"-2256,10 2-609,5 3-192,15-2-240,3 5-240,12-6-447,3 0-129,0 2-96,-3-3-272,-7 1-1057,-1 0-727,-4 3 1080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1:5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 8178,'-56'-8'3977,"56"16"-1161,0 8-751,-9 8-673,4 6-352,1 5-552,2-3-184,2-2-128,0-2-56,3-9-240,0-2-264,-2-6-1224,2-6 1072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0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8450,'-1'5'4326,"2"4"-2322,1 1-930,2 42 474,-3 0 1,-4 52-1,-1 17-1259,4-90 125,9 58-1,-1-58 386,-8-30-621,3 1 73,3-1 750,21 5-679,0-1 0,56 3 1,-29-6 277,67-6 0,-104 3-476,-14 1-251,1 1 1,-1-2-1,0 1 0,7-1 0,-10 1 70,0 0-1,0 0 0,0 0 0,0 0 0,0 0 1,0 0-1,0 0 0,1 0 0,-1 0 0,0 0 1,0 0-1,0-1 0,0 1 0,0 0 0,0 0 1,0 0-1,0 0 0,0 0 0,0 0 0,0 0 0,1 0 1,-1 0-1,0 0 0,0 0 0,0 0 0,0 0 1,0 0-1,0 0 0,0-1 0,0 1 0,0 0 1,0 0-1,0 0 0,0 0 0,0 0 0,0 0 1,0 0-1,0 0 0,0 0 0,0 0 0,0-1 0,0 1 1,0 0-1,0 0 0,0 0 0,-1-1-987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0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113 119 8386,'29'-38'3697,"-29"38"-3587,0 0 0,1-1 0,-1 1 0,0-1 0,0 1 1,1-1-1,-1 1 0,0-1 0,0 1 0,0-1 0,0 1 1,1-1-1,-1 1 0,0-1 0,0 1 0,0-1 0,0 1 1,0-1-1,0 1 0,0-1 0,-1 1 0,1-1 0,0 1 1,0-1-1,0 1 0,0-1 0,-1 1 0,1-1 0,0 1 1,-1-1-1,1 1 0,0 0 0,0-1 0,-1 1 0,1-1 1,-1 1-1,-1-2 187,0 2-1,0-1 1,1 0 0,-1 0 0,0 1 0,-4-2 0,3 2 233,0-1-346,0 0 0,0 0 0,0 1 0,0 0 0,1-1 0,-1 1 0,0 0 0,0 0 0,0 1 0,0-1 0,0 1 0,0-1 0,0 1 0,0 0 0,-3 1 0,3 0-65,-1 1 0,0-1 0,1 0 0,0 1 1,-1 0-1,1 0 0,0 0 0,0 0 0,-4 6 1,3-2-54,0 0-1,0 0 1,1 0 0,-1 0 0,1 1 0,1-1 0,0 1 0,0 0 0,0-1 0,0 17 0,2-15-49,1 0 1,-1-1 0,2 1-1,-1 0 1,1-1-1,1 1 1,-1-1 0,1 0-1,1 0 1,0 0 0,0 0-1,0 0 1,1-1-1,0 0 1,1 0 0,-1 0-1,1-1 1,0 0-1,1 0 1,9 6 0,-7-5-10,1-1 0,1 0 0,-1-1 0,1 0 0,0 0 0,0-1 0,0-1 0,1 0 0,-1 0 0,1-1 0,-1-1 0,1 0 0,0 0 0,21-3 0,-23 1 1,1-1 0,0 0 0,0-1 0,-1 0 0,1-1 0,-1 0 0,0-1 0,-1 0 0,1 0 0,14-11 0,-20 12 0,1 0 1,0 0-1,-1-1 0,0 1 1,0-1-1,0 0 1,0 0-1,-1 0 0,0 0 1,0-1-1,-1 1 1,1-1-1,-1 0 1,0 0-1,-1 0 0,1 0 1,-1 0-1,-1 0 1,1 0-1,-1-9 1,-1 6 8,0 0 0,-1 0 0,0 0 1,-1 0-1,0 0 0,0 0 1,-1 0-1,0 1 0,0 0 0,-1 0 1,-10-13-1,4 8-1,0 0 0,-1 0 1,0 2-1,-1 0 0,-22-15 0,28 21-18,-1 0 1,1 1-1,-1 0 0,-12-4 0,15 6-9,1 1 1,-1 0-1,1 0 1,-1 1-1,0 0 1,1-1-1,-1 1 1,0 1-1,1-1 0,-7 2 1,3 0-85,0 0 1,1 0-1,-1 1 1,1 0-1,0 0 1,0 1-1,-12 7 1,16-9-79,1 1 1,-1-1 0,0 0-1,1 1 1,0 0 0,-1-1-1,1 1 1,0 0 0,1 0 0,-1 0-1,0 0 1,1 1 0,0-1-1,0 0 1,0 1 0,0-1 0,0 1-1,1-1 1,-1 8 0,3 18-831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8842,'-9'9'6749,"3"8"-4929,6-14-1426,-49 237 4471,35-136-4073,0 155-1,14-205-603,-5 153 520,4-202-699,0 4-8,0-1 0,1 0 1,0 0-1,0 0 0,1 0 0,0 0 0,3 11 0,-4-19-17,0 1 1,-1-1-1,1 0 0,0 0 1,0 0-1,0 0 1,0 0-1,0 1 0,0-1 1,0 0-1,0 0 1,0 0-1,0 0 0,1 0 1,-1 0-1,0 1 1,0-1-1,0 0 0,0 0 1,0 0-1,0 0 1,0 0-1,0 0 0,0 0 1,0 1-1,0-1 1,0 0-1,1 0 1,-1 0-1,0 0 0,0 0 1,0 0-1,0 0 1,0 0-1,0 0 0,0 0 1,1 0-1,-1 0 1,0 0-1,0 0 0,0 1 1,0-1-1,0 0 1,1 0-1,-1 0 0,0 0 1,0-1-1,0 1 1,0 0-1,0 0 0,0 0 1,1 0-1,-1 0 1,0 0-1,0 0 0,0 0 1,0 0-1,0 0 1,0 0-1,1 0 1,-1 0-1,0 0 0,0-1 1,0 1-1,0 0 1,0 0-1,0 0 0,0 0 1,4-8-1195,-4 7 1102,7-11-1567,4-6 725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6265,'-4'-25'7338,"11"49"-1693,3 9-2447,-5-11-3197,6 43-1,-2 12 243,29 116-1,-31-167-143,-2 0 0,0 1 0,1 28 0,-6-56-93,0 1 1,1 0 0,-1-1 0,1 1 0,-1 0-1,1 0 1,-1-1 0,1 1 0,-1 0 0,1 0-1,-1-1 1,1 1 0,-1 0 0,1 0 0,-1 0-1,1 0 1,-1 0 0,1 0 0,-1 0 0,2 0-1,-1 0 5,102-7 321,-43 5-65,0-4 123,23 0 240,-63 6-510,-10 1-60,0-1 1,0-1-1,14-2 0,-24 3-82,0 0-1,0 0 1,0 0-1,0 0 0,0 0 1,1 0-1,-1 0 1,0 0-1,0 0 0,0 0 1,0 0-1,0 0 0,1 0 1,-1 0-1,0 0 1,0 0-1,0 0 0,0 0 1,0 0-1,1 0 1,-1 0-1,0 0 0,0 0 1,0 0-1,0 0 0,0 0 1,0 0-1,1 0 1,-1 0-1,0 0 0,0 0 1,0 1-1,0-1 1,0 0-1,0 0 0,0 0 1,1 0-1,-1 0 0,0 0 1,0 1-1,0-1 1,0 0-1,0 0 0,0 0 1,0 0-1,0 0 1,0 1-1,0-1 0,0 0 1,0 0-1,0 0 0,0 0 1,0 0-1,0 1 1,0-1-1,0 0 0,0 0 1,0 0-1,0 0 1,0 0-1,0 0 0,0 1 1,-5 2-4236,4-3 2995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87 8290,'-5'-13'7587,"-3"1"-3474,8 12-4051,-1-1 0,1 0-1,-1 1 1,1-1 0,-1 1 0,1-1 0,-1 1-1,0-1 1,1 1 0,-1 0 0,0-1 0,1 1 0,-1 0-1,0 0 1,0-1 0,1 1 0,-1 0 0,0 0-1,0 0 1,0 0 0,1 0 0,-1 0 0,0 0-1,0 0 1,1 0 0,-1 0 0,0 0 0,0 1-1,0-1 1,1 0 0,-1 1 0,0-1 0,0 1-1,0-1-45,1 1-1,-1-1 0,1 1 0,-1-1 1,1 1-1,0-1 0,-1 1 1,1-1-1,0 1 0,-1-1 0,1 1 1,0-1-1,0 1 0,-1 0 0,1-1 1,0 1-1,0-1 0,0 1 1,0 0-1,-11 45 260,7-31-198,-3 25 0,7-36-61,0 0 0,0 0-1,0 0 1,1 0 0,-1 0 0,1 0-1,0 0 1,0 0 0,1 0 0,2 7-1,1-2 33,1 0 0,10 13 0,-16-22-46,8 9 24,0 0 0,0 0 1,1-1-1,0 0 0,1-1 0,0 0 1,0-1-1,0 0 0,19 8 0,-13-7 0,1-2-1,0 0 0,0-1 0,0 0 0,35 2 0,-44-6-12,1 0-1,-1-1 1,1 0 0,-1 0-1,1-1 1,-1 0-1,0-1 1,0 0-1,0 0 1,0 0-1,0-1 1,12-9-1,-14 9 2,-1 0-1,1 0 1,-1-1-1,0 0 1,-1 0-1,1 0 1,-1 0-1,0-1 1,0 1-1,-1-1 1,0 0-1,0-1 1,0 1-1,-1 0 0,1-1 1,0-8-1,-2 10 4,-1-1-1,0 1 0,0-1 0,-1 1 0,0-1 0,0 1 0,0-1 0,0 1 0,-1 0 0,0-1 0,0 1 0,-5-8 0,0 1 33,-1 0 0,0 1 1,-18-21-1,15 21-16,-1-1 0,0 2 0,0-1 0,-16-9 0,21 16-71,0 0 0,-1 1 1,1-1-1,-1 1 0,0 1 0,1-1 0,-1 2 1,0-1-1,0 1 0,-12-1 0,10 2-220,0 1 1,0 0-1,0 0 1,-16 5-1,20-5-225,0 1-1,0 1 1,0-1-1,0 1 1,0 0 0,1 1-1,-1-1 1,-7 8 0,-3 6-860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10330,'1'3'4417,"0"1"-3121,-2 0-463,1 45 1196,5 201 2214,-1-193-3928,2-1 1,19 77-1,-2-61-102,-14-44-159,8 36 1,-13-50-578,-3-11-64,-1-3-836,1-7-209,2-7 721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18 9506,'-11'0'4249,"3"-1"-1721,4 1-639,11-2-321,3 1-264,17 0-607,6-1-137,7-1-320,9 0-120,-9 2-64,-7-2-200,-6 3-760,-8 3-665,1 1-2200,2 5 2345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7034,'-5'16'3776,"-2"-10"-431,6-3-1080,6 1-401,4 0-200,10-3-511,2-1-217,9-4-416,-1 0-168,-4-2-200,-5-1-32,1 4-528,6 2-584,8-2 632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5449,'0'0'3505,"8"9"424,5 2-1697,3 6-559,1 7-161,1-1-352,2 2-200,4 1-344,-3-3-167,3 3-233,-3-2-72,-2-2-288,1 0-336,-3-8-945,0-3-823,3-6 1352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 8362,'0'-3'712,"0"1"0,-1-1 0,1 1 0,-1-1 0,1 1 0,-1 0 0,-1-5 0,1 4 497,2 2-518,3 6 247,12 37 1095,-11-28-1718,-1 0 0,3 20-1,-2-11-73,25 96 609,21 121 160,-45-219-901,-5-10 5,-1-11-110,0 0-1,0 0 1,0 0 0,0 0 0,0 0 0,0 1 0,0-1-1,0 0 1,0 0 0,0 0 0,0 0 0,0 0 0,0 0-1,-1 0 1,1 0 0,0 1 0,0-1 0,0 0 0,0 0-1,0 0 1,0 0 0,0 0 0,0 0 0,-1 0 0,1 0-1,0 0 1,0 0 0,0 0 0,0 0 0,0 0 0,0 0-1,-1 0 1,1 0 0,0 0 0,0 0 0,-1 0 9,0-1 0,-1 1 0,1-1 0,0 1 1,0-1-1,0 0 0,0 0 0,1 1 0,-1-1 0,-1-1 0,0 0-5,1 0 0,-1 0 0,1 0 0,0-1 0,0 1 0,-1-4 0,-4-7 0,3 5-23,0-1 1,0 1-1,1 0 0,1-1 0,-1 0 0,1 1 0,1-1 0,0 0 0,0 1 0,0-1 0,1 0 0,1 1 0,-1-1 0,1 1 0,1-1 0,4-10 0,-6 17 13,0 0 1,0 0-1,1 0 1,-1 0-1,0 0 1,1 0-1,0 0 0,-1 0 1,1 1-1,0-1 1,0 1-1,0-1 1,0 1-1,0 0 1,0 0-1,0 0 1,1 0-1,-1 0 1,0 0-1,1 0 1,-1 1-1,0 0 0,1-1 1,-1 1-1,1 0 1,-1 0-1,0 0 1,1 0-1,-1 0 1,4 1-1,-1 1 32,0-1 0,0 0 0,0 1 0,0 0 0,0 0 0,0 1 0,0-1 0,0 1 0,-1 0 0,1 0 0,-1 0 0,6 7 1,-7-6 47,0 0 0,0 1 0,0-1 0,0 0 0,-1 1 0,0 0 0,0 0 1,0 0-1,-1 0 0,0 0 0,0 0 0,0 0 0,0 0 0,-1 0 0,0 1 1,0-1-1,0 0 0,-1 0 0,1 0 0,-4 10 0,2-9 19,0 1 0,0-1 0,0 0 0,-1 0 0,0-1 0,0 1 0,-1-1 0,0 1 0,0-1 0,0 0 0,0-1 0,-1 1-1,0-1 1,0 0 0,0 0 0,-8 5 0,9-7-81,1-1 0,-1 1 0,0-1 0,0 0-1,0 0 1,0 0 0,-5 0 0,8-1-103,-1 0 0,1 0 0,0 0 0,-1 0 0,1 0 0,0 0 0,0 0 0,-1 0 0,1 0 0,0-1 0,0 1 0,0-1 0,-1 1 0,1-1 0,0 1 0,0-1 0,0 0 0,0 1 0,0-1 0,0 0 0,0 0 0,0 0 0,0 0 0,1 0 0,-3-1 0,3 1-29,0 0 0,0 1 0,0-1-1,0 1 1,0-1 0,-1 1 0,1-1 0,0 0 0,0 1 0,0-1-1,1 1 1,-1-1 0,0 1 0,0-1 0,0 1 0,0-1 0,0 0-1,1 1 1,-1-1 0,0 1 0,0-1 0,1 1 0,-1-1 0,0 1-1,1 0 1,-1-1 0,1 1 0,-1-1 0,1 1 0,-1 0-1,1-1 1,19-9-2960,7-1 1599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11066,'-35'1'8432,"-3"3"-5456,33-3-2876,1 0 1,0 0 0,1 0 0,-1 0 0,0 0-1,0 1 1,0 0 0,1 0 0,-1 0 0,1 0-1,-1 0 1,1 1 0,0-1 0,0 1 0,-4 5-1,5-6-72,1 0-1,0 0 0,0 0 1,0 0-1,0 0 0,1 0 0,-1 0 1,1 0-1,-1 0 0,1 1 1,0-1-1,-1 0 0,1 0 0,0 0 1,1 4-1,-1-3-7,1 1 0,0-1-1,0 1 1,1-1 0,-1 0 0,1 0 0,-1 0-1,5 6 1,0-1 13,1-1 0,0 0-1,0 0 1,0 0 0,16 10-1,3-1 299,48 21 0,-65-33-214,-6-3-57,-1 0-1,1 0 1,-1 1 0,1-1-1,-1 1 1,0-1 0,0 1-1,0 0 1,3 2 0,-5-2-13,1-1 0,0 0 1,-1 0-1,1 1 1,-1-1-1,1 1 1,-1-1-1,0 0 0,1 1 1,-1-1-1,0 1 1,0-1-1,0 1 1,0-1-1,0 0 1,0 1-1,-1-1 0,0 3 1,1-2-5,-1 1 0,0-1 0,0 1 0,0-1 0,0 1 0,0-1 0,-1 0 0,1 1 0,-1-1 0,1 0 0,-1 0 0,0 0 0,0 0 0,0 0 0,0-1 0,0 1 0,-1-1 0,1 1 0,0-1 0,-1 0 0,1 0 0,-1 0 0,1 0 0,-1 0 0,1 0 0,-5 0 0,-4 0-191,0 0 1,-1 0 0,1-1-1,-22-3 1,15 2-507,13 1 127,1-1 0,0 1 0,-1 0 0,1-1-1,0 0 1,-8-2 0,12 3 420,0 0-1,0 0 1,0 0-1,-1-1 0,1 1 1,0 0-1,0 0 1,0 0-1,0 0 1,0 0-1,0 0 0,-1 0 1,1 0-1,0-1 1,0 1-1,0 0 1,0 0-1,0 0 0,0 0 1,0 0-1,0 0 1,0-1-1,-1 1 1,1 0-1,0 0 0,0 0 1,0 0-1,0-1 1,0 1-1,0 0 1,0 0-1,0 0 0,0 0 1,0-1-1,0 1 1,0 0-1,0 0 1,0 0-1,1 0 0,-1-1 1,0 1-1,0 0 1,0 0-1,0 0 1,0 0-1,0 0 0,0 0 1,0-1-1,0 1 1,1 0-1,-1 0 1,0 0-1,0 0 0,0 0 1,0 0-1,0 0 1,1 0-1,-1 0 1,0-1-1,0 1 0,1-1-457,6-5-1887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11899,'-11'12'4953,"2"17"-2641,2 7-704,-1 9-271,5 5-337,9-2-544,3-2-160,10-10-200,5-1-56,1-9-24,4-4-16,-1-8-392,-1-9-352,-5-6-1056,-2-3-3538,-13-15 3666</inkml:trace>
  <inkml:trace contextRef="#ctx0" brushRef="#br0" timeOffset="1">6 196 12019,'-5'1'4929,"10"2"-2993,8 1-128,5-3-407,11-1-377,5-2-536,-3-5-192,4 4-296,-5 2-376,-2-4 256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7274,'-18'0'3544,"20"0"-1159,-1 0-377,11 3-239,8 1-217,3 0-328,10 0-248,9 0-463,-5-3-169,5 1-216,0-1-96,-4 2-560,-1 1-489,-9 2-1439,-8 2 1480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7130,'-6'15'3392,"8"-5"-1055,5 1-401,8-3-191,6-3-297,7 1-544,2-2-256,6-2-384,-2-2-80,-4-2-360,1-5-400,-10 0-1400,-9 2-1385,-11-7 2065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10314,'21'3'4691,"7"7"-2635,-7-2-1202,174 61 2325,-184-64-2978,1 0 0,-1 1 0,11 7 0,-17-9-110,0 0 0,0 0 0,-1 0 1,1 0-1,-1 1 0,0 0 0,6 10 1,-5-6-48,0 0 1,-1 0 0,-1 0 0,1 1 0,-1-1 0,-1 1-1,0 0 1,-1 0 0,1 0 0,-2 0 0,1 0 0,-2 0-1,1 0 1,-1 0 0,-1 0 0,0 0 0,0 0 0,-1-1 0,0 1-1,-1-1 1,0 0 0,0 1 0,-10 13 0,8-16-28,0-1 0,-1 1 1,0-1-1,0 0 1,-10 6-1,9-6-16,0 0-168,0-1 0,0 0-1,-1 0 1,1-1 0,-1 0-1,-11 4 1,10-7-688,10-1 739,0 0 1,-1 0-1,1 0 0,0 0 0,0 0 1,-1 0-1,1 0 0,0 0 0,0 0 1,-1 0-1,1 0 0,0 0 1,0-1-1,0 1 0,-1 0 0,1 0 1,0 0-1,0 0 0,0-1 1,-1 1-1,1 0 0,0 0 0,0 0 1,0-1-1,0 1 0,0 0 0,0 0 1,-1 0-1,1-1 0,0 1 1,0 0-1,0 0 0,0-1 0,0 1 1,0 0-1,0 0 0,0-1 0,0 1 1,0 0-1,0-1 0,2-12-2039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1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83 11370,'-1'0'338,"-1"-1"0,1 0 0,-1 1-1,1-1 1,-1 1 0,0-1-1,1 1 1,-1 0 0,1 0-1,-1-1 1,0 1 0,1 0-1,-1 0 1,0 1 0,1-1 0,-1 0-1,1 1 1,-3 0 0,2 0-129,0 0 0,0 0 0,0 0 0,1 1 0,-1-1 0,0 0 0,1 1 0,-1 0 0,1-1 0,-1 1 0,1 0 0,-2 2 0,0 2-9,0 0 0,0 1-1,1-1 1,0 1 0,0 0 0,0-1-1,-1 13 1,2-12-134,1 1 0,-1 1 1,1-1-1,1 0 0,-1 0 0,2 0 0,-1-1 0,1 1 1,0 0-1,0 0 0,1-1 0,0 1 0,1-1 0,0 0 1,0 0-1,0 0 0,1-1 0,0 1 0,0-1 1,11 10-1,-7-9-48,0-1 1,0 0-1,1 0 1,-1-1-1,1 0 1,0 0-1,1-1 1,-1-1-1,1 0 1,0 0-1,0-1 1,0-1-1,0 0 1,0 0-1,0-1 0,17-1 1,-18 0-15,1-1 1,0 0-1,-1 0 0,0-1 1,1-1-1,-1 1 0,0-2 1,-1 1-1,1-1 0,-1-1 1,0 0-1,0 0 0,-1 0 0,0-1 1,0-1-1,0 1 0,7-11 1,-11 12 0,0 0-1,-1 0 1,1 0 0,-2 0 0,1 0 0,0-1 0,-1 1 0,0-1-1,-1 0 1,2-12 0,-3 14 2,0-1 1,0 1-1,0-1 0,-1 1 0,0-1 1,0 1-1,0-1 0,-1 1 0,0 0 1,0 0-1,0 0 0,-1 0 0,-5-9 0,0 4 4,0 1-1,0-1 1,-1 2-1,0 0 0,0 0 1,-13-8-1,6 6-38,0 0 0,-1 2 0,-24-10-1,33 15-20,-1 1 0,0 0-1,0 0 1,1 1-1,-1 0 1,0 0-1,0 1 1,-14 1-1,18 0-125,1 0 0,-1 0-1,0 0 1,1 0 0,-1 1-1,1 0 1,0 0-1,-5 2 1,7-2-138,-1 0 1,1 0-1,-1 0 1,1 0-1,0 0 0,0 0 1,0 1-1,0-1 0,1 1 1,-1-1-1,0 1 1,1 0-1,-2 4 0,0 10-1106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0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10058,'-2'7'1101,"0"1"-1,1-1 1,0 0-1,0 1 1,0-1-1,1 9 1,0 8 76,-4 96 1778,14 143 0,-8-240-2836,14 142 589,-8-114-484,16 60 0,-15-74-2700,-5-46 1053,2-6 659</inkml:trace>
  <inkml:trace contextRef="#ctx0" brushRef="#br0" timeOffset="1">605 289 11779,'-10'0'4921,"7"0"-2857,12 1-816,9 7 41,8-8-425,6 3-224,8-3-376,0-9-112,5 5-544,-1 4-504,-5 0-4137,-7 6 3424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8330,'-13'4'3889,"9"3"-1249,7-2-591,10-1-169,6 5-176,7-3-487,5 0-281,3 1-472,6-4-160,-3-3-616,-5 1-464,7-1 488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10386,'-3'20'6262,"-1"-1"-4677,2-1-789,-22 304 2490,24-292-3136,2 0-1,10 59 1,-11-85-85,1 0 0,-1 0 1,1 0-1,0-1 1,0 1-1,0 0 1,1-1-1,-1 1 0,1-1 1,0 0-1,0 0 1,0 0-1,0 0 1,1-1-1,-1 1 0,1-1 1,0 0-1,6 3 1,0 0 89,-1-1 0,1-1 0,0 0 1,0 0-1,0-1 0,17 1 0,113-6 1182,-77 0-952,-38 2-290,45 1-1157,-69 0 907,-1 0 86,0 0 0,0 0 0,0 0 0,1 0 0,-1 0 1,0 0-1,0 0 0,0 0 0,1 0 0,-1 0 0,0 0 0,0 0 0,0 0 0,1 0 1,-1 0-1,0 0 0,0 0 0,0 0 0,1 0 0,-1 0 0,0 0 0,0 0 1,0 0-1,1 0 0,-1 0 0,0-1 0,0 1 0,0 0 0,0 0 0,1 0 1,-1 0-1,0 0 0,0-1 0,0 1 0,0 0 0,0 0 0,0 0 0,0 0 1,0-1-1,1 1 0,-1 0 0,0 0 0,0 0 0,0-1 0,0 1 0,0 0 0,-3-11-973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57 6337,'-4'-15'2616,"3"11"-1732,0 0 1,-1 0-1,1 1 0,-3-6 1,4 9-821,0 0 1,0 0-1,0 0 1,0 0-1,0 0 1,0-1-1,0 1 1,0 0 0,-1 0-1,1 0 1,0 0-1,0 0 1,0 0-1,0 0 1,0-1-1,0 1 1,0 0-1,-1 0 1,1 0-1,0 0 1,0 0-1,0 0 1,0 0-1,0 0 1,-1 0-1,1 0 1,0 0-1,0 0 1,0 0-1,0 0 1,0 0-1,-1 0 1,1 0-1,0 0 1,0 0-1,-4 5 810,0 8-284,2 3-257,1 0 0,1 0 0,0 0 0,1 0 0,5 23 0,-5-33-271,0 0 1,1 0-1,-1-1 1,1 1-1,1-1 1,-1 1-1,1-1 0,0 0 1,0 0-1,5 6 1,-7-10-56,1 1 0,-1 0 0,1-1 0,0 1 1,-1-1-1,1 1 0,0-1 0,0 0 0,0 0 0,0 0 0,0 0 0,0 0 1,0 0-1,0 0 0,0-1 0,0 1 0,0-1 0,1 0 0,-1 0 1,0 1-1,0-1 0,1 0 0,-1-1 0,0 1 0,0 0 0,0-1 0,0 1 1,1-1-1,-1 0 0,2-1 0,-1 1-55,0-1-1,0 0 1,0 0 0,-1 0-1,1 0 1,0-1-1,-1 1 1,0-1 0,0 1-1,0-1 1,0 0 0,0 0-1,2-5 1,1-3-176,-1-1-1,4-16 1,-4 13 211,-3 15 260,1 4 147,-1 2-304,4 8 48,0 0-1,1 0 1,8 14 0,-13-25-107,1 0 0,-1-1 0,1 1 0,0-1-1,0 0 1,1 1 0,-1-1 0,0 0 0,1 0 0,-1 0 0,1-1 0,-1 1 0,1-1 0,0 1 0,0-1 0,0 0 0,0 0 0,3 1 0,-4-2-17,1 0 0,-1 1-1,1-1 1,-1 0 0,1 0-1,-1-1 1,1 1 0,-1 0 0,1-1-1,-1 0 1,1 1 0,-1-1-1,1 0 1,-1 0 0,0 0 0,0-1-1,0 1 1,1 0 0,2-4-1,0 0-9,0-1 0,0 0 0,0-1 0,-1 1-1,0-1 1,-1 0 0,1 0 0,-1 0 0,3-10-1,-3 6-78,0 0 0,-1 0 0,0 0 0,-1-1-1,0-20 1,-1 25-45,-1 0-1,0 0 1,-2-8-1,3 13 15,-1 0 0,1 0 0,-1 0 0,0 0 0,0 0-1,0 0 1,0 0 0,0 0 0,0 1 0,-1-1 0,1 0 0,-1 1 0,1-1-1,-4-2 1,5 4 43,-1 0-1,1-1 0,-1 1 1,0 0-1,1-1 0,-1 1 1,1 0-1,-1 0 1,0 0-1,1-1 0,-1 1 1,1 0-1,-1 0 0,0 0 1,1 0-1,-1 0 1,0 0-1,1 0 0,-1 0 1,0 1-1,-10 7-534,7-4 462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13347,'10'-4'5217,"11"1"-3497,3 3-519,1 0-113,3-1-288,5-2-320,2 0-128,-2 1-168,-5-2-288,-8 4-952,-13-3-528,-14 5 831</inkml:trace>
  <inkml:trace contextRef="#ctx0" brushRef="#br0" timeOffset="1">84 0 10314,'8'10'4625,"-1"14"-1984,0-1-609,-6 13-351,0 3-337,1 5-552,-2 10-208,0 1-336,0-4-96,1-10-192,5-5-288,4-16-760,-1-4-584,0-16 967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11290,'-1'1'368,"1"1"-1,0 0 1,-1-1-1,1 1 1,0 0-1,0 0 0,0-1 1,1 1-1,-1 0 1,0-1-1,1 1 1,-1 0-1,1-1 1,-1 1-1,2 2 0,1 4 197,4 17 439,-2-1 0,-1 1 0,3 50 0,-4-24-422,3 8-94,25 185 337,-26-215-762,3 9 53,-10-40-144,1 0-1,0 1 1,0-1-1,0 0 1,0 0-1,0-1 1,0-1-1,-2-9-146,1 0-1,0 0 0,1 0 1,1 0-1,1-23 0,0 30 153,-1 0-1,1 1 1,1-1-1,-1 1 1,1-1-1,0 1 0,0 0 1,0 0-1,1 0 1,0 0-1,0 0 1,0 0-1,0 1 0,1-1 1,0 1-1,4-4 1,-4 5 39,0 1 0,0 0 0,-1 0 0,1 0 0,1 0 0,-1 1-1,0-1 1,0 1 0,0 0 0,1 0 0,-1 1 0,1-1 0,-1 1 0,0 0 0,1 0 0,-1 1 0,1-1 0,-1 1 0,6 1 0,-6 0 61,1-1-1,-1 1 1,0 0 0,1 0 0,-1 0-1,0 0 1,0 1 0,0 0-1,-1 0 1,1 0 0,-1 0-1,1 0 1,-1 1 0,0-1 0,-1 1-1,1 0 1,0 0 0,1 4-1,-2-4 33,0 0-1,-1 1 1,0-1-1,0 0 1,0 0-1,0 0 1,0 1 0,-1-1-1,0 1 1,0-1-1,0 0 1,-1 1-1,1-1 1,-1 0-1,0 0 1,0 1-1,-4 7 1,3-7-12,-1 0 1,0 0 0,-1 0-1,1 0 1,-1-1-1,0 0 1,0 1 0,-1-1-1,1-1 1,-1 1 0,0-1-1,-9 6 1,10-7-108,-1 0 0,1 0 1,-1-1-1,1 1 0,-1-1 1,-6 1-1,9-2-138,-1 0-1,1 1 1,0-1 0,-1 0 0,1 0-1,0-1 1,0 1 0,0 0-1,-1-1 1,1 0 0,0 1 0,0-1-1,0 0 1,0 0 0,-4-2 0,-1-6-1454,6-2 692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18 10306,'-1'-1'304,"0"-1"292,0 0 1,0 1 0,-1-1 0,1 1 0,0 0 0,-1-1-1,-2-1 1,3 2-319,0 1 0,0 0 0,0-1 0,0 1 0,0 0 0,0 0 0,0-1 0,0 1 0,0 0 0,0 0 0,0 0 0,0 0 0,0 0 0,0 1 0,0-1 0,0 0 0,0 0 0,0 1 0,-1 0 0,-3 1-37,1 0 0,0 0-1,-1 1 1,1 0-1,1-1 1,-1 1-1,0 1 1,1-1-1,-1 1 1,1-1-1,-4 7 1,5-8-218,1 1-1,-1-1 1,1 1 0,0 0 0,-1 0 0,1-1 0,1 1 0,-1 0-1,0 0 1,1 0 0,-1 0 0,1 0 0,0 0 0,0 0-1,0 0 1,0 0 0,0 0 0,1 0 0,0 0 0,1 4 0,2 1 11,0 0 0,1 0 1,0 0-1,1-1 1,-1 0-1,10 9 1,-7-7 158,0 0 0,12 18 0,-17-22-23,0 1 0,0 0 0,-1 0 1,0 0-1,0 0 0,0 1 0,0-1 0,-1 0 1,0 1-1,0 11 0,-2-17-113,1 1-1,0 0 1,0-1-1,-1 1 1,1 0-1,-1-1 1,1 1 0,-1-1-1,0 1 1,0-1-1,0 0 1,-1 3-1,-1 0 51,3-3-76,-1 0 1,0 0 0,0 0 0,0 0 0,0 0 0,0-1 0,0 1-1,-1 0 1,1 0 0,0-1 0,0 1 0,0-1 0,-1 1-1,-1 0 1,-22 3 113,9-3-51,-73 15-1068,87-16 1005,0 1-257,0-1 1,0 0-1,0 1 1,1-1 0,-1 0-1,0 0 1,-3-1-1,5 1 168,0 0 0,0 0-1,0 0 1,-1 0 0,1 0 0,0 0-1,0 0 1,0 0 0,-1-1 0,1 1 0,0 0-1,0 0 1,0 0 0,0 0 0,0 0-1,-1-1 1,1 1 0,0 0 0,0 0-1,0 0 1,0 0 0,0-1 0,0 1-1,0 0 1,0 0 0,0 0 0,0-1-1,0 1 1,0 0 0,0-1-111,0 0 0,0 0 0,0 0 1,1 0-1,-1 0 0,0 0 0,1 0 0,-1 0 1,1 1-1,0-3 0,18-21-956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 8114,'0'-3'4809,"1"4"-144,2 6-2561,-3-7-71,-1 7-609,-2 26-344,-8 51-408,6-31-144,5 1-248,3 1-71,3-10-97,8-8-56,6-14-80,4-3-176,1-13-673,-1-6-455,-4-10 3032,-6-15-1680</inkml:trace>
  <inkml:trace contextRef="#ctx0" brushRef="#br0" timeOffset="1">15 174 11370,'-14'3'5042,"16"3"-2106,8-2-831,8 3-185,2-1-432,13-4-680,3 0-255,7-3-353,0-3-408,-5 0-873,-6 1 2650,-15 2-1553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78 9514,'1'0'324,"-1"-1"0,1 0-1,-1 1 1,1-1 0,-1 0-1,1 1 1,-1-1 0,0 0 0,1 1-1,-1-1 1,0 0 0,1 0 0,-1 1-1,0-1 1,0 0 0,0 0 0,0 0-1,1 0 1,-1 1 0,0-1 0,-1 0-1,1 0 1,0 0 0,-1-1-78,1 0 0,-1 1 1,0-1-1,1 1 0,-1-1 1,0 1-1,0 0 0,0-1 0,-1 1 1,-1-2-1,-2-2-6,-1 1-1,1 0 1,-1 1 0,0-1 0,-7-2-1,4 3-118,0 0 0,0 0-1,-1 1 1,1 1 0,-1-1-1,0 1 1,1 1 0,-1 0-1,0 0 1,1 1 0,-1 0-1,0 1 1,1 0 0,0 0-1,-13 6 1,7-2-92,0 0-1,1 1 0,-1 1 1,2 1-1,-1 0 1,1 0-1,0 2 1,-15 15-1,19-16-23,1-1 0,0 1-1,1 1 1,0-1-1,-11 24 1,16-29-5,0 0 0,0 0-1,1 0 1,0 0 0,0 0 0,0 1 0,0 7-1,1-9 1,1-1 0,-1 0-1,1 1 1,-1-1-1,1 0 1,0 0-1,0 0 1,0 1 0,1-1-1,-1 0 1,1 0-1,0-1 1,2 4-1,0-1 1,1 0 0,0 0-1,0 0 1,0-1-1,0 0 1,1 0-1,0 0 1,0-1-1,0 0 1,0 0 0,0 0-1,0-1 1,1 0-1,-1 0 1,13 1-1,4-1 1,1 0 0,0-2 0,27-3-1,20 0 17,-52 5 6,-19-2-21,0 0 0,0 0-1,0 0 1,0 1 0,1-1-1,-1 0 1,0 0 0,0 0-1,0 0 1,0 0 0,0 0-1,0 0 1,1 0 0,-1 0-1,0 0 1,0 0 0,0 0-1,0 1 1,0-1 0,0 0-1,0 0 1,1 0 0,-1 0-1,0 0 1,0 0 0,0 1-1,0-1 1,0 0-1,0 0 1,0 0 0,0 0-1,0 0 1,0 1 0,0-1-1,0 0 1,0 0 0,0 0-1,0 0 1,0 0 0,0 1-1,0-1 1,0 0 0,0 0-1,0 0 1,-3 3 5,1-1 0,-1 0 0,1 0 0,-1 0 0,1-1 0,-6 3-1,7-3-4,-18 10 7,1 1 1,-28 22 0,41-29-9,-1-1 0,1 1 0,1 0 0,-1 1 0,1-1 1,0 1-1,0 0 0,1 0 0,-1 0 0,1 1 0,1-1 1,-4 10-1,6-12 6,-1-1 1,1 1 0,0-1-1,0 0 1,1 1 0,-1-1-1,1 0 1,-1 1 0,1-1-1,0 0 1,0 0 0,1 1-1,-1-1 1,1 0 0,-1 0-1,1-1 1,0 1 0,0 0-1,0-1 1,1 1 0,-1-1-1,5 4 1,-1-1 30,0 0-1,0-1 1,0 0-1,1 0 1,0-1-1,0 1 1,0-1-1,0-1 1,8 3 0,7-2 22,-1-1 0,0-1 0,1-1 0,-1 0 0,0-2 0,28-5 0,-35 4-1080,17-5 1,5-2-3971,1 3 2918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12283,'-12'4'4697,"-6"7"-3225,-2 6-328,-3 19-96,0 13-143,0 13-305,3 3-96,11 8-184,5-3-80,9-4-120,11-5-40,10-12-64,6-5-16,11-8-240,5-4-352,14-3-1289,-7-12 1201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 11130,'-5'-2'1322,"-13"-2"2508,-23-2-1,36 6-3538,-1 0 0,0 0-1,0 0 1,0 1 0,0 0-1,1 0 1,-1 0 0,-6 2 0,6 0-176,1-1 1,-1 1 0,1 0-1,0 0 1,-1 0 0,1 1-1,1 0 1,-1 0 0,0 0 0,1 0-1,0 1 1,0 0 0,0-1-1,1 2 1,0-1 0,0 0 0,0 1-1,0-1 1,1 1 0,0 0-1,0 0 1,1 0 0,0 0-1,-2 10 1,2 4-62,1-1-1,1 0 0,0 0 1,1 1-1,6 21 1,32 94 64,35 34-16,-35-85-39,-35-72-112,0 0 0,0 1 0,-1 0 0,3 18 0,-7-28-33,1-1 1,-1 0-1,0 1 0,0-1 1,0 1-1,-1-1 0,1 0 1,0 1-1,-1-1 0,0 3 1,0-4-38,1 0 1,-1 0 0,0 0 0,1 0 0,-1 0 0,0 0 0,0 0 0,0 0 0,1 0 0,-1 0 0,0-1-1,0 1 1,0 0 0,0 0 0,-2 0 0,0 0-191,1 0 0,-1-1 0,0 1 0,0-1 0,0 1 0,0-1 0,0 0 0,0 0 0,0-1 0,0 1 0,0 0 0,0-1 0,0 0 0,-4-1 0,-26-13-1131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0 657 7722,'13'-10'4601,"7"-5"144,19 2-2937,1 1-104,1 1-583,0 1-321,6-2-456,-2 1-128,3 2-336,13-1-384,-13 1-1193,-4 4 1089</inkml:trace>
  <inkml:trace contextRef="#ctx0" brushRef="#br0" timeOffset="1">55 24 14563,'-27'-9'5561,"23"2"-3680,4 2-825,13 4-160,6-1-120,13 2-360,8 0-104,2 3-144,6 2-39,-2 2-442,-2-2-431,-6 0-1200,-3-3-865,-22-4 1697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8018,'0'0'306,"-1"0"0,1-1 0,-1 1 0,1-1 0,0 1 0,-1-1 0,1 1 0,-1-1 0,1 1 0,0-1 0,-1 0 0,1 1 0,0-1 0,0 1 0,0-1 1,-1 0-1,1 1 0,0-2 0,0 2-167,0 0-1,0-1 1,1 1 0,-1 0 0,0-1 0,0 1 0,0 0 0,1 0 0,-1-1 0,0 1 0,0 0-1,1 0 1,-1 0 0,0-1 0,0 1 0,1 0 0,-1 0 0,0 0 0,1 0 0,-1 0-1,0-1 1,1 1 0,-1 0 0,0 0 0,1 0 0,2 0 230,1 0-1,-1 0 1,0 0-1,1 0 1,-1 0 0,4 2-1,32 8 716,55 23-1,-60-20-719,-22-9-239,4 1 128,17 10 0,-30-14-209,0 1 0,-1-1 0,1 1 0,-1-1-1,1 1 1,-1 0 0,0 0 0,0 0 0,0 0-1,0 1 1,0-1 0,0 0 0,2 5 0,-4-6-28,1 1 0,-1-1 0,0 0 0,0 0 0,0 0 0,0 1 0,0-1 0,-1 0 0,1 0 1,0 0-1,0 0 0,-1 0 0,1 1 0,-1-1 0,1 0 0,-1 0 0,1 0 0,-2 1 0,0 1 19,0 0 0,-1 0 0,1 0 0,-6 4 0,1-2-68,-1 0 0,1 0 0,-1-1 0,-15 5 0,14-5-1019,-1 0 0,1 1-1,-10 6 1,17-8-1248,3-1 1033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2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10450,'5'4'10454,"1"4"-8015,19 22-3050,15 19 1361,52 80 1,-81-111-609,-1 2 1,-1-1-1,0 1 0,7 28 0,-13-35-80,0 0 1,-1 1-1,0-1 0,-1 1 0,-1 0 0,0-1 0,-4 28 0,0-18-11,-1 0 0,-2 0 0,0-1 0,-1 1 0,-2-2 0,0 1 1,-24 35-1,29-49-240,-1-1 0,0 1 1,0-2-1,-13 12 1,16-16 107,0 1 0,0-1 0,0 0 0,0-1 0,0 1 0,0 0 0,-1-1 0,1 0 0,0 0 1,-1 0-1,1 0 0,-1 0 0,1-1 0,-8 1 0,-4-4-15</inkml:trace>
  <inkml:trace contextRef="#ctx0" brushRef="#br0" timeOffset="1">571 396 12579,'-5'-4'4905,"6"4"-2969,7 3-968,6 2-231,0 0-193,10 1-464,3-2-256,2-4-921,2 0-759,-9 5 1096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 6641,'9'-4'3417,"-3"2"-1096,-13 9-409,-2 2-264,-6 13-367,-11 4-289,4 9-424,-6 4-152,3-10-256,9-3-72,4-11-224,7-7-384,5-7-1096,0-3-1057,0-8 1609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8954,'-12'6'4273,"7"-4"-1289,3-1-743,6-1-337,-4 0-247,0 0-521,11-1-248,13 0-384,32-7-168,-33 8-600,1-1-480,2 1 464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182 139 10738,'-45'-42'4070,"43"40"-3801,0 0 0,-1 0-1,1 0 1,-1 0-1,0 0 1,0 0-1,0 1 1,1-1-1,-2 1 1,1 0-1,0 0 1,0 0-1,0 0 1,0 1-1,-1-1 1,1 1-1,0 0 1,0-1-1,-1 2 1,-5 0-1,7-1-155,-1 1 0,0 0 0,0-1-1,1 1 1,-1 1 0,1-1 0,-1 0 0,1 1 0,-1-1-1,1 1 1,0 0 0,0 0 0,0-1 0,0 2-1,0-1 1,0 0 0,0 0 0,1 1 0,-3 2 0,1 1-11,0 0 0,0 0 0,1 1 0,0-1 1,0 0-1,0 1 0,0 8 0,0-4 16,2-1 0,-1 0 0,3 20 0,-1-25-93,0 0 0,0 0-1,0 0 1,1 0 0,0 0 0,0-1 0,0 1 0,0 0-1,6 7 1,-1-5-10,-1 0-1,1 0 1,-1 0 0,2-1-1,-1 0 1,1-1-1,0 0 1,0 0 0,0 0-1,10 3 1,-6-4-1,0 0 0,-1 0 0,2-1 0,-1-1-1,0 0 1,1 0 0,19-1 0,-22-2-9,-1 1-1,1-2 0,-1 1 1,1-1-1,-1 0 1,0-1-1,0 0 1,0-1-1,17-9 0,-20 9-6,0 0-1,-1 0 0,0 0 1,1-1-1,-2 0 0,1 0 1,0 0-1,-1-1 0,0 0 1,0 0-1,-1 0 0,0 0 1,0 0-1,4-11 0,-6 11-9,1 1 0,-1-1 0,0 0 0,-1 1 0,1-1 0,-1 0 0,0 1 0,0-1 0,-1 0 0,0 1 0,0-1 1,-2-5-1,0 3-13,0 0 0,0 1 0,-1 0 0,0-1 0,0 1 0,-1 1 0,-8-11 0,1 5-88,0 0 0,0 2-1,-1-1 1,0 2 0,-1-1-1,0 2 1,-27-13 0,34 18-2,-1 1 1,1-1-1,-1 1 1,-10-2 0,15 4 31,0 0 0,0-1 1,0 1-1,0 0 1,0 1-1,0-1 0,0 0 1,0 1-1,0 0 1,0 0-1,0 0 0,0 0 1,-4 2-1,4-1-147,0 1 0,0-1 0,1 1 0,-1 0 0,1-1 0,-1 1 0,1 0 0,0 0 0,1 1 0,-1-1 0,0 0 0,1 0 0,0 1 0,0-1 0,0 1-1,0 0 1,0-1 0,1 1 0,-1-1 0,1 1 0,0 0 0,0-1 0,1 1 0,-1 0 0,1-1 0,0 1 0,0-1 0,0 1 0,0-1 0,0 1 0,3 3 0,-1-3-29,0-1-1,0 1 1,0-1 0,0 1 0,5 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0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50 312 9434,'-6'5'4873,"4"-3"-1376,-5 18-1577,1 14-183,-4 14-505,2 15-184,2 14-328,2-1-152,4 9-264,1-3-72,8-14-128,-2-15-31,1-13-130,0-16-271,-4-16-712,6 3-424,-2-22 3296,3-2-1752</inkml:trace>
  <inkml:trace contextRef="#ctx0" brushRef="#br0" timeOffset="1">174 14 11843,'13'-12'4921,"-4"12"-2497,7-1-616,11 1-535,-3 2-73,8 1-528,-3-3-200,-1 3-248,6-2-48,-7 2-616,-6 1-488,1 1-1064,-4 2 1103</inkml:trace>
  <inkml:trace contextRef="#ctx0" brushRef="#br0" timeOffset="2">369 55 11546,'0'-2'4986,"1"6"-2722,-1 5-88,6 11-583,-6 8-425,-2 5-608,10 6-208,-2 3-288,0-1-376,6-3-880,3-1-456,9-12 871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11642,'0'0'4592,"0"1"-1977,0 21-1033,-5 116 1065,2-97-2373,-6 78 10,9-97-102,1 1-1,0-1 1,7 28 0,-8-49-150,1 1 0,-1 0 0,1-1 1,0 1-1,-1-1 0,1 1 0,0-1 1,0 1-1,0-1 0,0 0 0,1 0 1,-1 1-1,0-1 0,0 0 0,1 0 1,-1 0-1,1 0 0,-1 0 0,1-1 1,2 2-1,3 1 75,0-1-1,0 0 1,11 1 0,-7-1-1,23 4 144,1-2-1,0-2 1,0-1-1,41-5 0,-58 3-175,24-3-1453,-28 0 1581,-1-4-378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21 12867,'-1'-1'256,"0"1"0,0 0 0,-1 0 0,1 0 0,0 0 0,0 0 0,0 0 0,0 0 0,0 0 0,-1 0 0,1 1 0,0-1 0,0 0 1,0 1-1,0-1 0,0 1 0,0-1 0,0 1 0,0-1 0,-1 2 0,0 0 62,-1 0-1,1 1 1,-1 0-1,1-1 1,0 1 0,-3 5-1,-1 3-49,1 1-1,0-1 0,-3 14 1,4-11-144,1 0 1,0 0-1,1 0 1,1 0 0,0 1-1,1 18 1,1-28-90,0 0-1,0 0 1,1 0 0,-1 1 0,1-1 0,1-1-1,-1 1 1,0 0 0,1 0 0,0-1 0,0 0-1,0 1 1,1-1 0,0 0 0,0-1 0,-1 1-1,2-1 1,-1 0 0,0 0 0,1 0 0,0 0-1,-1-1 1,1 0 0,8 3 0,-5-2 1,0-1-1,0 0 1,1-1 0,-1 0 0,0 0 0,1 0 0,-1-1 0,0-1 0,1 1 0,-1-1 0,0-1-1,0 1 1,1-1 0,11-6 0,-11 4-19,-1 0 0,0-1 0,0 0 0,0 0 0,-1-1 0,0 0 0,0 0 0,8-10 0,-12 13-9,0 0-1,-1-1 1,1 0-1,-1 0 1,0 1 0,0-2-1,0 1 1,0 0 0,-1 0-1,0 0 1,0-1-1,0 1 1,0 0 0,0-1-1,-1 1 1,0-1 0,0 1-1,0-1 1,-2-4-1,1 3 7,-1 0 0,-1 0 0,1 0 0,-1 1 0,0-1 0,0 1 0,0 0-1,-1 0 1,-7-8 0,-2-1 31,-27-21 0,26 24-59,-1 0 1,-29-17-1,39 26-45,-1-1-1,1 1 1,0 0-1,-1 0 1,1 0-1,-1 1 1,1 0-1,-1 0 1,0 0-1,1 1 1,-1 0-1,0 0 1,-6 1-1,9 0-88,0 0-1,0 0 1,-1 0-1,1 0 1,0 1 0,0-1-1,0 1 1,1 0-1,-1 0 1,0 0 0,0 0-1,1 1 1,0-1-1,-1 0 1,1 1 0,0 0-1,0 0 1,0-1-1,1 1 1,-1 0-1,1 0 1,0 1 0,-1-1-1,1 3 1,0 0-60,0 0 1,0 0-1,1 7 1,0-13 194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8042,'0'1'289,"1"-1"1,-1 0 0,0 1 0,0-1 0,0 0-1,1 1 1,-1-1 0,0 1 0,0-1-1,0 1 1,0-1 0,0 0 0,0 1 0,0-1-1,0 1 1,0-1 0,0 1 0,0-1-1,0 0 1,-1 1 0,1-1 0,0 1 0,0-1-1,-7 13 2971,-2 2-1846,4 1-818,0 1 1,0 0 0,2 1 0,-3 24 0,2 76 503,28 319 617,-20-373-1506,3 27-1050,-7-91 785,0 0 1,0 1 0,0-1-1,0 0 1,0 0 0,0 0 0,0 1-1,0-1 1,0 0 0,0 0-1,0 1 1,0-1 0,0 0-1,1 0 1,-1 0 0,0 1 0,0-1-1,0 0 1,0 0 0,0 0-1,0 1 1,1-1 0,-1 0-1,0 0 1,0 0 0,0 0 0,0 0-1,1 1 1,-1-1 0,0 0-1,0 0 1,1 0 0,2-4 695,-3 2-251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67 11146,'-4'-5'4633,"8"2"-2672,-2-2-113,-2 3-359,0 1-289,22-6-536,41-9-192,-31 6-280,6 2-168,-7 1-792,-3 5-384,-5 12 624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11282,'12'7'4697,"8"-7"-2728,0-1-129,6-5-535,2 1-345,3 0-568,-1-3-216,-2 6-856,0-2 3208,-2-2-2096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4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 4137,'-5'-14'2329,"3"10"-1416,1 0 0,-1-1-1,1 1 1,0 0 0,0-1 0,1 1 0,-1-7-1,1 10-822,0 1-1,1 0 1,-1 0-1,0 0 1,0 0-1,0 0 1,1 0-1,-1-1 1,0 1-1,0 0 1,1 0-1,-1 0 1,0 0-1,0 0 1,0 0-1,1 0 1,-1 0-1,0 0 1,0 0-1,1 0 1,-1 0-1,0 0 1,0 0-1,1 0 1,-1 0-1,0 1 1,0-1-1,0 0 1,1 0-1,-1 0 1,0 0-1,0 0 1,0 0-1,1 1 1,-1-1-1,0 0 1,2 2 132,1 1 1,-1-1 0,0 1-1,0-1 1,-1 1-1,1 0 1,0 0 0,-1 0-1,0 0 1,2 3-1,7 32 734,10 127 898,-11-70-1419,25 114 44,-33-206-466,2 16 47,-3-19-58,0 0 0,1 1 0,-1-1 0,0 0 0,0 1 0,0-1 0,0 0 0,0 0 0,0 1 0,0-1 0,0 0 0,0 0 0,-1 1 0,1-1 0,0 0 0,0 1 0,0-1 0,0 0 0,0 0 0,0 1 0,0-1 0,-1 0 0,1 0 0,0 0 0,0 1 0,0-1 0,-1 0 0,1 0 0,0 0 0,0 1 0,0-1 0,-1 0 0,1 0 0,0 0 0,0 0 0,-1 0 0,1 0 0,0 0-1,-1 1 1,1-1 0,0 0 0,0 0 0,-1 0 0,1 0 0,0 0 0,-1 0 0,1 0 0,0 0 0,0-1 0,-1 1 0,-3-1-18,-1-1 0,1 0-1,0 0 1,0 0 0,0-1-1,0 0 1,0 1 0,1-1 0,-1-1-1,1 1 1,0 0 0,0-1-1,0 1 1,0-1 0,1 0-1,-1 0 1,1 0 0,0-1-1,0 1 1,1 0 0,-1-1 0,1 1-1,0-1 1,0 1 0,1-1-1,-1 0 1,1 1 0,0-1-1,0 0 1,1 1 0,-1-1-1,1 1 1,0-1 0,3-8 0,-2 8 32,1 1 1,-1 0 0,1 0 0,0 0 0,0 0 0,1 0 0,-1 1 0,1-1 0,-1 1 0,1 0 0,0 0 0,1 0 0,-1 1-1,0-1 1,1 1 0,-1 0 0,1 0 0,0 1 0,-1 0 0,1-1 0,0 1 0,0 1 0,0-1 0,0 1 0,0 0 0,0 0-1,0 0 1,0 1 0,0 0 0,0 0 0,0 0 0,-1 1 0,1-1 0,0 1 0,-1 0 0,1 0 0,-1 1 0,0-1 0,0 1-1,0 0 1,5 4 0,-5-2 63,0-1-1,-1 1 1,1 0-1,-1 0 1,0 1-1,0-1 1,0 0 0,-1 1-1,0 0 1,0 0-1,0-1 1,1 11-1,-3-13-34,1 1 1,-1 0-1,0 0 0,0 0 1,0 0-1,-1-1 0,1 1 1,-1 0-1,0 0 0,0-1 1,0 1-1,0 0 0,-1-1 1,0 0-1,1 1 0,-1-1 1,-1 0-1,1 0 0,0 0 1,-6 5-1,3-4-8,0 0 0,0-1 0,0 1 0,0-1 1,-1-1-1,-10 5 0,12-6-187,1 0 1,-1 0 0,0 0-1,0 0 1,0-1 0,0 1-1,0-1 1,1 0 0,-1 0-1,0-1 1,-6 0 0,10 1 60,-1 0 0,1 0 1,0 0-1,-1 0 1,1-1-1,0 1 0,0 0 1,-1 0-1,1 0 0,0 0 1,-1 0-1,1 0 0,0 0 1,0-1-1,-1 1 0,1 0 1,0 0-1,0 0 0,0-1 1,-1 1-1,1 0 0,0 0 1,0 0-1,0-1 0,-1 1 1,1 0-1,0-1 0,0 1 1,0 0-1,0 0 0,0-1 1,0 1-1,0 0 0,0-1 1,0 1-1,0 0 0,0 0 1,0-1-1,0 1 1,0 0-1,0-1 0,0 1 1,0 0-1,0-1 0,0 1 1,0 0-1,1-1 0,7-6-1167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16 10850,'0'-1'470,"0"0"-1,-1 0 0,1 0 0,-1 0 0,1 1 1,-1-1-1,0 0 0,1 0 0,-1 0 0,0 1 1,1-1-1,-1 0 0,0 1 0,0-1 1,-1 0-1,1 0-156,0 1 0,-1-1 0,1 1 0,0 0-1,0-1 1,-1 1 0,1 0 0,0 0 0,-1 0 0,1 0 0,-1 0 0,-4 1 122,1 1 0,-1-1 0,1 1 0,-9 4 0,11-4-226,-2 0-99,-1 0 1,1 1-1,1 0 0,-1 0 0,0 0 0,1 1 0,0-1 1,-1 1-1,1 0 0,-6 8 0,8-8-98,0 0 0,0 0 1,0 0-1,0 0 0,1 0 0,-1 1 1,1-1-1,0 0 0,1 1 0,-1-1 0,1 1 1,-1-1-1,1 0 0,1 7 0,0-7-8,-1 0-1,1 1 0,0-1 1,0 0-1,0 0 1,1 1-1,-1-1 1,1 0-1,0 0 0,0-1 1,1 1-1,-1 0 1,1-1-1,0 1 1,0-1-1,0 0 1,0 0-1,0 0 0,1 0 1,4 2-1,20 12 38,-16-12 16,-1 2 0,-1-1 0,12 10 0,-20-14-8,0 0-1,0 0 1,0 0-1,0 0 1,0 0-1,-1 1 1,1-1-1,0 0 1,-1 1-1,0 0 1,0-1-1,0 1 1,0-1-1,0 1 1,0 0-1,-1 0 1,1 0-1,-1-1 1,0 4-1,0-3-7,0 0 0,-1-1-1,0 1 1,1-1 0,-1 1-1,0 0 1,0-1 0,-1 1 0,1-1-1,0 0 1,-1 1 0,1-1 0,-1 0-1,0 0 1,0 0 0,0 0-1,0 0 1,0-1 0,0 1 0,0-1-1,-1 1 1,-2 1 0,-4 1-192,0 0 1,0-1 0,0 1 0,-19 2 0,25-5-97,1-1 1,0 1 0,-1-1 0,1 0 0,0 0 0,-1 0 0,-4-1-1,7 1 125,-1-1-1,0 1 0,0 0 1,0-1-1,1 1 0,-1 0 1,0-1-1,0 1 0,1-1 1,-1 0-1,0 1 0,1-1 1,-1 1-1,0-1 0,1 0 1,-1 1-1,1-1 0,-1 0 1,1 0-1,0 1 0,-1-1 1,1 0-1,0 0 0,0 0 1,-1 0-1,1-1 0,0-2-96,0 0 0,0 0 0,0 0 0,2-5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4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7666,'6'0'3896,"0"4"-1327,3 7-745,-2 4-287,5 6-505,2 0-248,-2 3-408,4-3-144,2-5-280,-10 2-336,4-5-1104,1-1-1057,5-4 1537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8858,'16'7'5017,"-9"17"-216,-5 14-2881,-2 8-143,-2 13-553,2 2-336,8 0-448,8-6-168,10-13-184,5-7-32,8-16-304,-8-7-304,0-14-824,-3-11-769,3-19 1321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11114,'4'1'4809,"7"-1"-2064,8-1-817,14-2-391,1 1-265,8-2-696,4 0-168,-7 0-552,-1 0-520,-7 1-1416,2 2 1295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6857,'-12'4'3657,"-30"12"-304,40-14-2009,2-4 49,14 5-81,6 0-192,16 1-264,8 4-160,4-8-320,1 2-119,-2-2-121,-5-1-128,-8 1-697,-6-1-647,-8-2 792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3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7778,'1'9'3872,"7"7"-1543,-7 9-273,3 10-87,-4 1-601,0-12-344,0 0-520,6 21-191,-1-1-185,11-4-168,-5-11-873,-2-5-783,12 0 1000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8914,'-3'-13'7241,"7"61"-5300,-3 1-1,-6 73 1,1-68-1588,5 92-1,6-87-253,3 47 109,-10-104-192,0 0 0,0 0 0,0 0 0,0-1 1,0 1-1,1 0 0,-1 0 0,0 0 0,1 0 0,0 0 0,-1-1 0,1 1 0,2 3 1,-2-4 10,1 0 0,-1 1 1,1-1-1,0 0 0,-1 0 0,1 0 1,0 0-1,0-1 0,0 1 1,0 0-1,0-1 0,0 0 1,2 1-1,140 19 1249,-24-6-588,-107-11-668,0-1 0,19 0-1,-25-1-3078,-7-1 2191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11883,'0'0'4809,"5"0"-2921,12 1-624,10 2 1,13-1-233,10 1-240,1-3-376,-4 0-128,-10 0-128,-13-3-240,-3 2-912,-2 0-640,-1-1 887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10994,'5'15'4481,"-2"14"-2512,-3 5-753,1 20-208,2 7-176,-4 13-360,3 7-167,-2 5-305,10-4-313,1-10-999,3-10-1056,10-11 1415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4785,'4'-32'2462,"-5"21"-1050,-1 10 1906,2 2 4276,2 21-7065,5 106 680,-8-76-989,4 151 123,-1-176-328,2 1 0,0-1 0,2 0 0,1 0 0,14 33 0,-20-57-10,1 0 0,-1 0 1,1 0-1,0 0 0,0 0 0,0 0 0,0 0 1,0 0-1,1-1 0,-1 1 0,1-1 1,0 0-1,-1 0 0,1 0 0,0 0 0,4 2 1,-1-2 54,-1-1 1,0 1 0,1-1 0,-1 0 0,1-1 0,-1 1 0,1-1 0,0 0 0,7-1 0,62-8 1145,-29 4-158,82-1 0,-125 6-1076,11 2 73,-13-2-99,-1 0-1,0 0 1,1 1-1,-1-1 0,0 0 1,1 0-1,-1 0 1,1 1-1,-1-1 1,0 0-1,1 0 0,-1 1 1,0-1-1,0 0 1,1 1-1,-1-1 1,0 0-1,0 1 0,1-1 1,-1 0-1,0 1 1,0-1-1,0 1 1,0-1-1,0 0 0,0 1 1,0-1-1,1 1 1,-1-1-1,0 1 1,0-1-1,-1 1 0,0 7-526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9914,'2'1'423,"0"0"1,0 1-1,0-1 0,0 0 0,0 1 0,0 0 1,0-1-1,-1 1 0,1 0 0,0 0 0,-1 0 1,0 0-1,1 0 0,-1 1 0,1 2 1,1 3 30,-1 0 0,0 0 0,1 12 0,-3-15-123,13 143 2171,-12-121-2272,5 57 252,30 152 1,-35-234-437,0 0 0,-1 0 0,1 0-1,1 1 1,-1-1 0,0 0 0,1 0-1,-1-1 1,1 1 0,-1 0 0,1 0 0,0-1-1,0 1 1,-1-1 0,1 1 0,0-1 0,1 0-1,-1 0 1,0 0 0,3 1 0,2 1 137,0-1 0,1 0 0,-1-1 1,14 2-1,110 9 766,-98-12-912,-26-1-719,0 1-1,1 0 0,10 2 1,-10 2-1127,-4 2 710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13707,'-11'0'5137,"8"0"-3681,3 1-287,10-1-353,2-3 24,13 1-344,5-2-120,9 1-200,2 3-64,6-1-64,-7-1-16,-2 1-712,-2 0-456,-17 1-1449,0 1 1489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2:5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59 5513,'-3'-10'5058,"10"15"975,-6-4-4573,-2 8 658,-5 58-1051,6-65-1039,0 2 8,0 0 1,0 0-1,0 0 1,1 0 0,-1 0-1,1 0 1,0 0 0,0 0-1,0 0 1,3 4 0,-1-1-3,-3-7-33,0 1 0,0-1 0,0 0 0,0 1 0,0-1 0,1 0 0,-1 1 0,0-1-1,0 1 1,0-1 0,1 0 0,-1 0 0,0 1 0,1-1 0,-1 0 0,0 1 0,0-1 0,1 0 0,-1 0 0,0 0 0,1 1 0,-1-1 0,1 0 0,-1 0 0,0 0 0,1 0 0,-1 0-1,1 0 1,-1 0 0,0 0 0,1 1 0,-1-1 0,1-1 0,-1 1 0,0 0 0,1 0 0,-1 0 0,0 0 0,1 0 0,-1 0 0,1 0 0,-1 0 0,0-1 0,1 1 0,-1 0 0,0 0-1,1-1 1,-1 1 0,0 0 0,1 0 0,-1-1 0,0 1 0,0 0 0,1-1 0,1-2-21,1 0-1,-1 0 0,1 0 1,3-7-1,69-136-3651,-65 123 3037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12379,'8'5'4857,"-8"20"-3137,4 3-592,-4 17-111,-2 11-289,5 2-376,-2 4-136,6-2-216,3-5-216,1-10-632,2-3-481,-3-8 761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6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7506,'-4'-2'4844,"3"2"931,20 221-2270,-11-116-2833,30 140 0,-38-244-667,0-1-1,0 0 1,0 0-1,0 1 1,0-1-1,0 0 1,1 1-1,-1-1 1,0 0-1,0 1 1,0-1-1,0 0 1,0 1 0,0-1-1,0 0 1,-1 0-1,1 1 1,0-1-1,0 0 1,0 1-1,0-1 1,0 0-1,0 0 1,0 1-1,-1-1 1,1 0-1,0 1 1,0-1-1,0 0 1,-1 1-1,0-1 1,1 0-1,-1 0 1,1-1-1,-1 1 0,1 0 1,-1 0-1,1 0 0,-1 0 1,1 0-1,-1 0 1,1-1-1,-1 1 0,1 0 1,0 0-1,-2-1 1,-1-2-6,0 1 1,0 0 0,1-1 0,-5-4 0,5 4-21,1 0 1,-1 0 0,1 0 0,-1 0-1,1 0 1,0 0 0,0-1 0,0 1 0,1 0-1,-1-1 1,1 1 0,0-1 0,0 1-1,0-1 1,0 1 0,0 0 0,1-1-1,0 1 1,1-4 0,-1 1-1,1 1-1,0 0 1,1 0 0,-1 0 0,1 0-1,0 0 1,1 0 0,-1 1-1,1 0 1,-1-1 0,7-3-1,-3 2 27,0 1 0,0 0 0,1 1-1,-1 0 1,1 0 0,0 0-1,0 1 1,1 0 0,-1 1-1,15-3 1,-18 5 31,-1-1 0,0 1 0,1 0 0,-1 0 0,0 0 0,1 1 0,-1-1 0,0 1 0,0 0 0,1 0 0,-1 1 0,0-1 0,0 1 0,0 0 0,-1 0 0,1 0 0,0 1 0,-1-1 1,1 1-1,-1 0 0,0 0 0,0 0 0,3 4 0,-2-1 74,0 0 0,-1 0 0,1 0 0,-1 1 0,-1-1 0,1 1 0,-1 0 0,0-1 0,-1 1 0,2 9 0,-3-11-50,0-1 1,0 1-1,0 0 1,0 0-1,-1 0 0,1-1 1,-1 1-1,-1 0 0,1-1 1,-1 1-1,1-1 1,-1 1-1,-1-1 0,1 0 1,-5 7-1,2-5-73,0 0 0,-1 0 0,1-1 0,-1 1 0,-1-1 0,1-1 0,0 1 0,-1-1 0,0 0 0,0-1 0,-1 0 0,1 0 0,0 0 0,-1-1 0,0 0 0,-10 1 0,-25-1-2681,37-1 510,10-1 232,5-2 959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17 8274,'-24'-10'7995,"-3"4"-4163,24 6-3629,0-1 1,1 1-1,-1 0 0,0 0 0,0 0 0,1 1 1,-1-1-1,0 1 0,0-1 0,1 1 0,-1 0 0,0 0 1,1 0-1,-1 0 0,1 1 0,0-1 0,-3 3 0,3-2-120,-1 1-1,1 0 0,1-1 1,-1 1-1,0 0 0,1 0 1,-1 0-1,1 0 0,0 0 0,0 1 1,-1 5-1,1-1-19,0 0 0,0 0 0,1 13-1,0-15-43,1-1-1,0 0 0,1 1 0,-1-1 0,1 0 1,0 0-1,0 0 0,1 0 0,-1 0 0,1-1 1,0 1-1,7 7 0,3 2 132,2 1 0,16 12 0,-21-19-8,-9-7-128,5 4 169,-1 0-1,0 0 1,0 0-1,8 11 0,-12-15-151,0 0 0,-1 0 0,1 0 0,0 1 0,-1-1 0,1 0 0,-1 0 0,1 0 0,-1 1 0,0-1 0,0 0 0,1 0 0,-1 1 0,0-1 0,0 0 0,0 1 0,0-1 0,-1 0 0,1 0 0,0 1 0,0-1 0,-1 0 0,1 0 0,-1 1 0,1-1 0,-1 0 0,0 0 0,1 0 0,-1 0 0,0 0 0,0 0 0,1 0 0,-1 0 0,-2 2 0,0-1 16,-1 0 1,1 0 0,0 0-1,-1-1 1,1 1-1,-1-1 1,1 1 0,-7 0-1,-33 4 37,25-4-151,7 0-587,1 0 0,-1 0 0,-14 6-1,50-20-9203,0-3 7230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11666,'9'0'4866,"-11"16"-2594,-4 9-608,-8 17-287,6 13-337,8 12-528,10 0-152,4-8-208,6-7-56,-4-18-72,6 0-24,9-12-288,-3-8-288,5-14-808,-4-8-1641,5-14 1985</inkml:trace>
  <inkml:trace contextRef="#ctx0" brushRef="#br0" timeOffset="1">16 192 9370,'-4'14'4593,"-5"-16"-976,6 2-1265,13-2-559,8-1-337,18-1-808,1-5-208,2 3-272,-2-2-248,6 6-864,6 2-248,12-8 584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12131,'-5'-5'4849,"10"4"-3025,8 1-336,12 5-375,11 0-305,10-2-512,4 2-128,-7-1-480,-11-4-504,-2 4 512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4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11362,'4'0'4753,"0"5"-2528,3-1-481,10-1-167,5 1-385,10-6-552,1 2-208,-7 0-280,5-2-176,-11 2-816,8 0-592,6 2 816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5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6497,'0'0'4720,"1"4"-2637,5 25 3820,0 4-5139,38 185 1607,-34-174-2153,2-1 0,2 0-1,28 58 1,-34-80-175,-6-15-28,1 0 0,-1-1 0,1 1 1,4 5-1,-6-11 32,-2-5-29,-2-6-10,-15-21-58,11 20 3,0-1 0,0 1 1,-5-17-1,11 25 38,0 1-1,0-1 1,0 0 0,0 1-1,1-1 1,0 0 0,-1 0-1,2 0 1,-1 1-1,0-1 1,1 0 0,-1 0-1,1 1 1,0-1 0,0 0-1,4-6 1,-3 7 3,1-1 1,-1 1-1,1 0 1,0 0-1,0 0 1,1 0-1,-1 0 1,0 1-1,1-1 1,0 1-1,0 0 0,-1 0 1,1 0-1,0 1 1,1-1-1,-1 1 1,6-1-1,-3 1 15,1-1 1,-1 2-1,0-1 0,0 1 0,1 0 0,-1 0 0,0 1 1,0 0-1,12 3 0,-16-2 21,1-1 0,0 1-1,-1 0 1,1 0 0,-1 0 0,0 1 0,1-1 0,-1 1-1,0 0 1,-1 0 0,1 0 0,0 0 0,-1 0 0,0 1 0,0-1-1,0 1 1,0 0 0,0-1 0,-1 1 0,0 0 0,1 0-1,0 6 1,0 5 161,0 0-1,-1 0 0,-1-1 0,-2 27 1,2-32-104,-1 1 0,-1-1 0,0 1 0,0-1 0,-1 0-1,-4 10 1,6-16-76,-1 0-1,1 0 0,-1 0 0,0 0 1,0-1-1,0 1 0,0-1 0,0 1 1,-1-1-1,1 1 0,-1-1 1,0 0-1,1 0 0,-1-1 0,0 1 1,0-1-1,0 1 0,0-1 0,-1 0 1,-4 1-1,0-1-250,-1 0-1,0 0 1,0-1 0,0 0 0,1-1-1,-14-2 1,21 2 214,-11-2-1423,11-1-244,7-1-920,4-3 1349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5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12 10874,'0'-1'159,"0"1"0,0-1-1,0 1 1,0-1 0,0 1-1,0 0 1,0-1 0,0 1-1,0-1 1,0 1 0,-1-1-1,1 1 1,0 0 0,0-1-1,-1 1 1,1-1 0,0 1-1,0 0 1,-1-1 0,1 1-1,-1 0 1,1-1 0,0 1-1,-1 0 1,1 0 0,0-1-1,-1 1 1,1 0 0,-1 0-1,1 0 1,-1-1 0,1 1-1,-1 0 1,1 0 0,0 0-1,-1 0 1,1 0 0,-1 0-1,1 0 1,-1 0 0,1 0-1,-1 0 1,1 0 0,-1 1-1,1-1 1,-1 0 0,1 0-1,-1 1 1,-5 0 466,1 2-1,0-1 1,-7 4 0,11-6-582,-9 6 473,-1 0-1,1 1 0,-14 13 1,20-17-446,0 1 1,1-1-1,-1 1 1,1 0 0,0 0-1,0 0 1,1 0-1,-1 1 1,1-1 0,0 1-1,-3 7 1,5-10-60,0 1 1,0-1 0,0 1-1,0-1 1,0 1-1,0-1 1,1 1 0,-1-1-1,1 1 1,0-1-1,0 0 1,0 1 0,0-1-1,0 0 1,0 0 0,0 0-1,1 0 1,-1 0-1,1 0 1,0 0 0,-1 0-1,1 0 1,2 1-1,6 5 23,1-1 0,-1 0-1,16 8 1,-16-10 25,-4-2-27,39 25 334,-40-25-256,-1 1 1,1 0-1,-1 0 0,0 0 0,0 0 0,6 8 0,-9-11-67,-1 0 0,1 1 0,0-1-1,0 1 1,-1-1 0,1 0 0,-1 1-1,1-1 1,-1 1 0,0-1 0,1 1-1,-1-1 1,0 1 0,0-1-1,0 1 1,0 0 0,0-1 0,-1 1-1,1-1 1,0 1 0,-1-1 0,1 1-1,-1-1 1,1 0 0,-1 1-1,0-1 1,0 0 0,1 1 0,-1-1-1,0 0 1,0 0 0,0 1 0,0-1-1,-1 0 1,1 0 0,0-1 0,-2 2-1,-4 3 37,-1 0 0,0-1 0,0 0 0,-16 5 0,23-9-81,-2 1-165,0 0 1,-1 0 0,0 0-1,1 0 1,-7 0-1,9-1 65,1 0 0,-1 0 0,1 0-1,-1 0 1,0 0 0,1 0 0,-1 0-1,1-1 1,-1 1 0,1 0 0,-1 0-1,1 0 1,-1-1 0,1 1 0,-1 0-1,1 0 1,-1-1 0,1 1 0,-1 0-1,1-1 1,0 1 0,-1-1 0,1 1-1,-1-1 1,1 1 0,0 0 0,-1-1-1,1 1 1,0-1 0,0 1 0,0-1-1,-1 0 1,1 1 0,0-1 0,0 1-1,0-1 1,0 1 0,0-1 0,0 1-1,0-1 1,0 0 0,0 1 0,0-1-1,0 0 1,5-15-2444,4-6 1226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53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11 9186,'4'-10'4873,"-6"10"-896,-2 13-2097,4 12-71,-4 21-537,2 6-280,3 6-424,8-1-168,6-6-240,6-7-72,5-15-56,-8-9-24,9-9-240,-3-3-344,1-11-992,-1-8-72,-5-23 871</inkml:trace>
  <inkml:trace contextRef="#ctx0" brushRef="#br0" timeOffset="1">6 151 9098,'-2'-2'5025,"-2"0"-312,4 2-2881,0-1-47,0 0-465,16-1-296,18 1-448,23 0-175,-29 1-225,4 0-40,0 0-480,2 1-449,-2-1-831,-5 0 904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5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9042,'-42'44'4129,"34"-41"-1601,10-2-647,4 0-465,5 2-232,4-4-488,9-3-127,12 0-257,5 1-96,7 0-120,-4 5-96,-8-1-736,-4-1-521,-9 7-1615,-7-1 1695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269 119 7730,'8'8'3081,"-3"-5"-1048,-5-3-1963,0 0-1,0 0 0,0 0 0,1 0 0,-1 0 0,0 0 0,0 0 0,0 0 1,0 0-1,0 0 0,0 0 0,0 0 0,0 0 0,0 0 0,0 0 0,0 0 1,0 0-1,0 0 0,0 0 0,0 0 0,1 0 0,-1 0 0,0 0 0,0 0 1,0 0-1,0 0 0,0 0 0,0 0 0,0 0 0,0 0 0,0 0 0,0 0 1,0 0-1,0 0 0,0 0 0,0 0 0,0 0 0,0 0 0,0 0 0,0 0 0,0 0 1,0 0-1,0-1 0,0 1 0,1 0 0,-1 0 0,0 0 0,0 0 0,0 0 1,0 0-1,0 0 0,0 0 0,0 0 0,0 0 0,-5-8 2328,5 8-2378,-2-4 36,0 0-1,1 1 0,-1-1 0,-5-5 0,0 0-2,0 0 0,-1 0-1,0 1 1,0 0 0,-1 0-1,-14-8 1,17 11-29,-1 1 0,0 1 0,-1 0 1,1-1-1,-1 2 0,1-1 0,-13-1 1,16 3-25,0 1 0,0 0 0,0-1 0,0 1 1,0 1-1,0-1 0,0 1 0,1-1 0,-1 1 1,0 0-1,0 1 0,0-1 0,0 1 0,1-1 1,-1 1-1,-5 4 0,5-2-1,-1 1 0,1-1 0,-1 1-1,1 0 1,0 0 0,1 1 0,-1-1 0,1 1 0,1 0 0,-1 0-1,1 0 1,0 0 0,0 0 0,0 0 0,0 10 0,0-4 18,1 0 0,1 0 0,0 0-1,0-1 1,1 1 0,1 0 0,5 19 0,-6-27-2,1 1-1,0-1 0,0 1 0,0-1 1,0 0-1,1 0 0,0 0 0,0 0 1,0 0-1,0 0 0,0-1 0,1 0 1,0 0-1,6 5 0,-8-7-9,1 1 0,0-1 0,-1 0 0,1 0 0,0 0 0,0 0 0,0 0 0,0 0 0,0-1 0,0 1 0,0-1 0,0 0 0,0 0 0,0 0 0,0-1 0,0 1 0,0-1 0,0 1 0,0-1 0,0 0 0,-1 0 0,1 0 0,0-1 0,3-1 0,0-1 0,0-1 0,0 1-1,-1-1 1,0 0 0,0 0 0,0-1 0,-1 0 0,6-9-1,0-3 30,14-33-1,-23 48-26,7-12 21,-8 15-25,0 0-1,0-1 0,0 1 0,1 0 0,-1-1 0,0 1 1,0 0-1,1 0 0,-1 0 0,0-1 0,1 1 0,-1 0 1,0 0-1,1 0 0,-1 0 0,0 0 0,1-1 0,-1 1 0,0 0 1,1 0-1,-1 0 0,1 0 0,-1 0 0,0 0 0,1 0 1,-1 0-1,0 0 0,1 1 0,-1-1 0,0 0 0,1 0 1,-1 0-1,0 0 0,1 0 0,-1 1 0,0-1 0,1 0 1,-1 0-1,0 0 0,1 1 0,1 1 16,-1-1 0,1 1 0,-1 0 1,1 0-1,-1 0 0,0 0 0,1 0 0,-1 1 0,0-1 0,1 4 0,6 27 199,-4-12-65,0-9-60,0 0 1,0-1-1,10 18 1,-12-25-82,1 0 1,-1 0 0,1 0-1,0 0 1,0-1-1,0 1 1,1-1 0,-1 0-1,1 0 1,0 0 0,0 0-1,5 2 1,-7-4-79,0 0-1,0-1 1,1 1 0,-1-1 0,0 1-1,0-1 1,0 0 0,0 0 0,0 0-1,0 0 1,1 0 0,-1-1 0,4 0-1,0-1-363,0 0 0,0-1 0,9-5-1,23-17-424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2:54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9738,'-58'13'4329,"58"-9"-1864,0 3-385,0 3-360,6 8-311,-6 8-593,0 10-248,3 5-312,-3 1-88,9-3-88,7 1-232,4-9-672,3-6-456,0-5 695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0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3 101 4881,'-1'-24'1119,"0"-16"1704,2 13 2020,-1 23-4626,1-1 4533,-1 14-2040,3 42-2128,-1 43-62,-2-71-422,0 147 343,3-122-169,12 73 0,-15-119-249,1 0 0,-1 0 0,0 0 0,1 0 0,0 0 0,-1 0 0,1 0 0,0 0 0,0 0 0,0-1 0,0 1 0,1 0 0,-1-1 0,0 1 0,1 0 0,-1-1 0,1 0 0,-1 1 0,1-1 0,0 0 0,0 0 0,-1 0 0,1 0 0,0 0 0,0 0 0,0-1 0,0 1 0,0-1 0,0 1 0,0-1 0,2 0 0,145 16 1099,-117-15-752,0-1 0,52-7 0,-29 0 94,-54 7-481,-1 0-1,0 0 0,1 0 1,-1 0-1,0 0 0,1 0 1,-1 0-1,0 0 0,1 0 1,-1 0-1,0 0 0,1 0 1,-1 0-1,0 0 0,1 0 1,-1 0-1,0 0 0,1 1 1,-1-1-1,0 0 0,1 0 1,-1 0-1,0 1 0,0-1 1,1 0-1,-1 0 0,0 1 1,0-1-1,0 1-1101,-3-4-1716,3 2 1642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0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9354,'14'-2'4049,"-8"2"-1657,6 0-631,4-1-345,-2 0-8,1-1-423,11-3-257,1 0-312,8 0-104,7-1-160,-13 2 0,-1 2-608,-8 0-568,-8 2-1137,-4 2 1209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0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10330,'-4'6'4625,"3"8"-2360,-6 10-745,6 7-96,-2 10-560,4-1-263,7 4-289,-2 1-104,4-6-128,-3-2-136,1-8-912,4-2-657,4-6 945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0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8690,'1'1'361,"-1"-1"1,1 1 0,0 0-1,0-1 1,-1 1-1,1 0 1,-1-1 0,1 1-1,-1 0 1,1 0-1,-1 0 1,1 0-1,-1 0 1,0-1 0,0 1-1,1 0 1,-1 0-1,0 0 1,0 0-1,0 0 1,0 0 0,0 1-1,2 8 614,4 24 1018,2 59 0,-3-18-1148,20 84-11,-12-83-652,-13-73-178,1 0 6,-1 1 0,1 0 0,-1 0 0,0 0-1,0 0 1,-1 7 0,0-31-345,16-97-506,-13 107 812,0-1 0,1 1 0,6-14-1,-8 21 30,0 1 0,0-1 0,0 1-1,0 0 1,1 0 0,-1 0 0,1 0-1,0 0 1,0 0 0,-1 0 0,1 0 0,0 1-1,0-1 1,1 1 0,-1-1 0,0 1-1,0 0 1,1 0 0,3-1 0,-2 1 21,0 0 1,0 1-1,0-1 1,1 1 0,-1 0-1,0 0 1,0 1 0,0-1-1,0 1 1,0 0 0,0 0-1,7 3 1,-6-1 43,0 0 1,0 0-1,0 0 1,-1 0-1,1 1 1,-1-1-1,0 1 1,6 7-1,-4-4 81,-1 1 0,0-1 1,-1 1-1,0-1 0,0 1 0,0 0 1,-1 1-1,-1-1 0,1 1 0,-1-1 0,-1 1 1,1 8-1,-1-13-94,-1 0 0,0 0 0,-1 0 1,1-1-1,-1 1 0,1 0 0,-1 0 1,0-1-1,-1 1 0,1 0 0,0-1 1,-1 0-1,0 1 0,0-1 0,0 0 1,0 0-1,-1 0 0,1 0 0,-1 0 1,0-1-1,-3 4 0,2-4-59,0 1 0,0-1 0,0 0 0,0 0 0,0-1-1,0 1 1,0-1 0,-1 0 0,1 0 0,0 0 0,-1-1 0,1 0 0,-1 0 0,1 0 0,0 0 0,-1 0-1,-7-3 1,7 2-240,0-1 0,1 1 1,-1-1-1,-4-3 0,8 5 135,0-1 1,1 1 0,-1 0 0,0-1 0,1 1-1,-1-1 1,0 0 0,1 1 0,-1-1-1,1 1 1,-1-1 0,1 0 0,-1 0 0,0 0-1,1 0 6,0 1-1,0-1 1,0 1-1,0-1 1,1 1-1,-1 0 1,0-1-1,0 1 1,0-1 0,0 1-1,0-1 1,1 1-1,-1 0 1,0-1-1,0 1 1,1 0-1,-1-1 1,0 1-1,0 0 1,1-1-1,-1 1 1,0 0-1,1 0 1,-1-1-1,1 1 1,-1 0-1,0 0 1,1-1 0,0 1-1,17-8-980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0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16 10010,'0'0'215,"0"-1"0,1 1 0,-1-1 0,0 0 0,0 1 0,0-1 0,-1 1 0,1-1 0,0 1 1,0-1-1,0 1 0,0-1 0,0 1 0,-1-1 0,1 1 0,0-1 0,0 1 0,-1 0 0,1-1 0,0 1 0,-1-1 0,1 1 0,0 0 0,-1-1 0,0 0 95,0 1 0,0-1 0,0 1 1,0 0-1,0-1 0,0 1 0,0 0 0,0 0 0,0 0 0,0-1 1,-2 1-1,0 0 131,0 1 1,0-1 0,0 1-1,0-1 1,1 1-1,-1 0 1,0 0 0,-4 2-1,4-1-328,0-1 0,0 1 0,0 1 1,1-1-1,-1 0 0,1 1 0,-1-1 0,1 1 0,0 0 0,0-1 0,0 1 0,0 0 0,1 0 0,-1 1 0,1-1 0,0 0 0,0 0 1,0 1-1,0-1 0,0 1 0,1-1 0,-1 0 0,1 7 0,1-5-82,0 1 0,-1-1 0,2 0 0,-1 1 0,1-1 0,0 0 0,0 0 0,0 0 0,1 0 0,-1 0-1,1-1 1,0 1 0,1-1 0,5 6 0,12 11 115,-9-10 71,0 1 0,13 18-1,-23-27-135,1 1 0,-1 0 0,0-1 0,0 1-1,0 0 1,0 0 0,-1 0 0,0 1-1,1-1 1,-2 0 0,1 0 0,0 1 0,-1 7-1,0-11-53,0 0-1,0 0 1,0 0-1,-1 1 1,1-1-1,0 0 1,-1 0-1,1 0 0,-1 0 1,1 0-1,-1 0 1,1 0-1,-1-1 1,0 1-1,0 0 1,1 0-1,-2 1 1,0-1 2,0 1 0,0-1 0,-1 0 0,1 0 0,0 0 0,0 0 0,-4 1 0,-3-1-79,0 1 0,0-1-1,-11 0 1,16-1-19,-66-2-3653,69 2 3456,0 0 1,0 0-1,0 0 1,0 0 0,0 0-1,0 0 1,0 0-1,0-1 1,0 1-1,0 0 1,0-1-1,0 1 1,0 0-1,0-1 1,0 1-1,1-1 1,-1 0-1,0 1 1,0-1-1,1 0 1,-1 1-1,0-1 1,1 0-1,-1-1 1,-1-10-1975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0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6 8458,'-4'-5'4913,"3"5"328,1 7-3489,0-7-119,0 13-361,0 21-272,1 50-448,2-33-128,6-3-176,2-6-72,5-7-95,0-9-41,5-8-97,-1-6-271,2-12-728,-4 0-608,-9-15 952</inkml:trace>
  <inkml:trace contextRef="#ctx0" brushRef="#br0" timeOffset="1">6 180 14027,'-5'4'5673,"6"-2"-3512,3-1-313,-4-1-496,12 0-255,23 0-489,51 3-224,-41-3-248,-1 1-48,-5 0-888,-3-1-505,-6 2-1487,-10-2 1552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7370,'-50'33'4401,"38"-33"-1873,9 0-1344,7 1 665,6 1-289,7-2-256,4 0-215,3 0-369,4-2-136,7 1-200,-5 1-240,-1 0-704,-1 0-464,-5 8 800,-6 3-625,-7 5-495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8530,'-121'93'5097,"113"-91"-2232,12 0-1609,5 0 840,7-1-767,2-1-113,3 0-344,3 0-192,-6-3-248,2 2-288,-2 0-568,-4 1-360,-4 1 616,-2 0-504,-3 3-384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6777,'17'-31'3983,"-17"31"-3912,0-1 0,0 1 1,0 0-1,0 0 0,0 0 0,0-1 1,1 1-1,-1 0 0,0 0 1,0 0-1,0-1 0,0 1 1,0 0-1,1 0 0,-1 0 0,0 0 1,0 0-1,0 0 0,1-1 1,-1 1-1,0 0 0,0 0 1,0 0-1,1 0 0,-1 0 0,0 0 1,0 0-1,1 0 0,-1 0 1,0 0-1,0 0 0,0 0 1,1 0-1,-1 0 0,0 0 0,0 0 1,0 0-1,1 0 0,-1 0 1,0 1-1,0-1 0,0 0 1,1 0-1,-1 0 0,0 0 0,0 0 1,0 1-1,0-1 0,1 0 1,-1 0-1,0 0 0,0 0 1,0 1-1,0-1 0,0 0 0,0 0 1,1 1-1,3 10 1577,-4-10-1310,5 19 1138,-1-1-1,2 33 1,-2-21-819,9 89 812,13 89-1547,-19-178-2347,-7-31 2406,0 0 0,0 0 0,0 0-1,0 0 1,0 0 0,0 0 0,0 0 0,0 0 0,0 0-1,0 0 1,0 0 0,0 0 0,0 1 0,0-1 0,0 0-1,0 0 1,0 0 0,0 0 0,0 0 0,-1 0 0,1 0-1,0 0 1,0 0 0,0 0 0,0 0 0,0 0 0,0 0-1,0 0 1,0 0 0,0 0 0,0 0 0,0 0 0,0 0-1,0 0 1,0 0 0,0 0 0,0 0 0,0 0 0,-1 0-1,1 0 1,0 0 0,0 0 0,0 0 0,0 0 0,0 0-1,0 0 1,0 0 0,0 0 0,0 0 0,0 0 0,0 0-1,0 0 1,0 0 0,0 0 0,0 0 0,0 0 0,0-1-1,0 1 1,0 0 0,0 0 0,0 0 0,0 0 0,0 0-1,-1 0 1,1 0 0,0 0 0,-4-4-807,-6-10-1023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11819,'-10'3'5836,"-4"8"-4211,10-8-913,-7 5 44,2 1 0,-17 18 0,22-22-693,1-1-1,0 1 1,0-1 0,0 1-1,0 0 1,1 1-1,0-1 1,0 0 0,-2 7-1,4-9-56,0 1-1,0-1 1,0 0 0,0 0-1,0 1 1,1-1-1,0 0 1,-1 0 0,1 0-1,1 0 1,-1 0-1,0 0 1,1 0 0,-1 0-1,1 0 1,0 0-1,0-1 1,0 1 0,0-1-1,3 3 1,6 5-4,0 0 0,26 16 0,-35-24 1,20 12 7,-7-6 8,13 12-1,-25-18-11,0 0 1,0 0-1,-1 1 0,1-1 0,-1 1 0,0 0 1,0 0-1,0 0 0,0 0 0,3 6 0,-5-8 7,1 1-1,-1-1 0,0 0 0,0 1 0,1-1 1,-1 0-1,0 1 0,0-1 0,0 1 1,-1-1-1,1 0 0,0 1 0,0-1 1,-1 0-1,1 1 0,-1-1 0,1 0 1,-1 0-1,1 1 0,-1-1 0,0 0 1,0 0-1,0 0 0,1 0 0,-1 0 0,0 0 1,0 0-1,0 0 0,-1 0 0,1 0 1,0-1-1,0 1 0,-2 0 0,-2 2 34,1-1 0,-1 0-1,-1-1 1,1 1 0,0-1-1,0 0 1,-6 0 0,9-1-133,0 0 0,0 0 1,0 0-1,-1 0 0,1-1 1,0 1-1,1 0 0,-1-1 1,-3-1-1,4 2-29,1 0 0,-1-1 0,1 1 0,-1 0 0,1 0 0,-1-1 0,1 1 0,0 0 0,-1-1 0,1 1 0,-1-1 0,1 1 1,0 0-1,-1-1 0,1 1 0,0-1 0,0 1 0,-1-1 0,1 1 0,0-1 0,0 1 0,0-1 0,0 1 0,-1-1 0,1 1 0,0-1 0,0 0 0,0 1 0,0-1 0,0 1 0,0-1 0,1 1 0,-1-1 0,0 1 0,0-1 0,0 1 0,0-1 1,1 1-1,-1-1 0,9-11-1275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9530,'4'-2'890,"0"0"-1,1 1 0,-1 0 1,0-1-1,1 1 1,6 0-1,-3 0-222,0 1 0,0 0 0,10 2 0,-5 0-127,-1 1 0,0 0 0,1 1 0,15 7 1,-19-7-304,-1 0 0,-1 0 1,1 1-1,-1 0 1,10 8-1,-15-10-185,1-1 0,-1 1 0,0-1-1,1 1 1,-1 0 0,0 0 0,0 0-1,-1 0 1,1 0 0,-1 0 0,0 1-1,1-1 1,-1 0 0,-1 1 0,1-1-1,0 5 1,-1-4-31,0 0 1,0 0-1,-1-1 1,0 1-1,0 0 1,0 0-1,0-1 1,0 1-1,-1 0 1,1-1-1,-1 1 1,0-1-1,0 0 0,0 0 1,-1 0-1,1 0 1,-4 4-1,-5 2 23,-1 1-1,1-1 1,-18 9-1,-15 11 53,43-28-91,0 0 0,0-1 1,0 1-1,0 0 0,0 0 0,0 0 0,1 0 0,-1 0 0,0 0 0,0 0 1,1 0-1,-1 0 0,1 0 0,-1 0 0,1 0 0,-1 1 0,1-1 0,0 0 1,-1 0-1,1 0 0,0 1 0,0-1 0,0 0 0,0 0 0,0 1 1,0-1-1,0 0 0,1 0 0,-1 1 0,0-1 0,1 0 0,-1 0 0,1 0 1,-1 0-1,1 0 0,-1 1 0,1-1 0,0 0 0,0 0 0,0-1 0,-1 1 1,1 0-1,0 0 0,0 0 0,1 0 0,9 7 128,0 0 0,1-1-1,23 11 1,-20-11 90,26 16-1,-18-2-333,-21-18 83,1-1 0,0 1 0,-1 0 0,1-1 0,0 1 0,1-1 0,-1 0 0,0 0 1,1 0-1,-1 0 0,7 2 0,2-3-34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10 195 9706,'-3'3'3098,"2"-1"-2490,0-1 0,1 0 0,-1 0 0,0 0 0,1 0 0,-1 1 0,1-1 0,-1 0 0,1 1 0,-1 1 0,2-2-434,0-1-1,-1 1 1,1-1 0,0 1-1,0-1 1,0 1-1,0-1 1,-1 0 0,1 1-1,0-1 1,1 0 0,-1 1-48,4 0-33,0 0 0,0-1 0,0 1 0,1-1 0,-1 0 0,0 0 0,0-1 0,0 1-1,1-1 1,-1 0 0,0-1 0,5-1 0,-6 1-60,0 0-1,-1 0 0,1 0 1,0 0-1,-1 0 1,1-1-1,-1 0 0,0 0 1,0 0-1,3-4 1,1-2-28,0 0 0,6-13 0,-9 14-49,0 0 0,0 0 1,-1 0-1,0-1 0,2-12 0,-4 17 20,-1 1 0,1-1 0,-1 0 0,0 0 0,0 1 0,0-1 0,0 0 0,-1 0-1,0 1 1,0-1 0,0 0 0,0 1 0,0-1 0,0 1 0,-3-4 0,3 5 24,0 1 1,0 0-1,1-1 0,-1 1 0,0 0 1,-1 0-1,1 0 0,0 0 0,0 0 0,0 0 1,-1 0-1,1 0 0,0 1 0,-1-1 1,1 0-1,0 1 0,-1-1 0,1 1 0,-1 0 1,1-1-1,-1 1 0,1 0 0,-1 0 1,0 0-1,1 0 0,-1 0 0,1 0 0,-1 0 1,1 1-1,-1-1 0,1 1 0,-1-1 1,1 1-1,-2 0 0,0 1 29,-1 0 0,1 0-1,0 0 1,1 0 0,-1 1 0,0-1-1,1 1 1,-1 0 0,1-1 0,0 1 0,0 0-1,0 0 1,-3 6 0,2 0 16,0 1 0,0-1 0,1 0-1,0 1 1,1 0 0,0-1 0,1 1 0,0 0 0,0-1 0,1 1 0,0-1 0,4 16-1,-4-19-99,1-1-1,0 1 0,1-1 0,-1 1 0,1-1 1,0 0-1,1 0 0,-1 0 0,7 7 0,-7-9-73,1 0 0,-1 0 0,1 0 0,0-1 0,0 1 0,0-1 0,0 0 0,0 0 0,1 0 0,-1-1-1,0 0 1,1 1 0,6-1 0,27 1-851,5-5-483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45 8522,'-6'-5'1233,"0"1"0,0 0 1,-1 0-1,1 0 0,-1 1 1,0 0-1,-14-4 0,19 7-1009,-1-1 0,0 1 0,0-1 0,0 1 0,0 0 0,0 0 0,0 0 0,0 0 0,0 1 0,0-1 0,1 1 0,-1 0 0,0 0 0,0 0 0,1 0 0,-1 0 0,0 1 0,1-1 0,-1 1 0,1 0 0,0 0 0,0-1 0,-3 4 0,2-1-82,0 0 1,1 0-1,-1 0 1,1 0-1,0 0 1,0 0-1,0 1 1,1-1-1,0 1 0,0-1 1,-1 6-1,0 9 134,0 26-1,2-37-212,1 36 77,3-1 1,13 69-1,4 31-817,-19-125-147,-2-17 746,0-1 1,0 1-1,1-1 1,-1 0-1,0 1 1,0-1-1,0 1 1,0-1-1,-1 1 1,1-1 0,0 0-1,0 1 1,0-1-1,0 1 1,0-1-1,0 0 1,-1 1-1,1-1 1,-1 1-1,1-1 30,0 0-1,0 0 1,0 0-1,-1 1 1,1-1-1,0 0 1,0 0-1,-1 0 1,1 0-1,0 0 0,0 0 1,-1 0-1,1 0 1,0 0-1,0 0 1,-1 0-1,1-1 1,0 1-1,0 0 1,-1 0-1,1 0 1,0 0-1,-1 0 1,0-1-96,-1 0 0,1 0 0,-1-1 0,1 1 0,0 0 1,0 0-1,-2-3 0,-7-13-1407,-3-7-516</inkml:trace>
  <inkml:trace contextRef="#ctx0" brushRef="#br0" timeOffset="1">1 264 7034,'12'-2'4184,"5"1"-2031,3 1-1393,4 2 584,2-1-1136,1 2 152,6 0-416,0-2-368</inkml:trace>
  <inkml:trace contextRef="#ctx0" brushRef="#br0" timeOffset="2">438 14 8730,'-1'-1'649,"0"0"0,0-1 0,0 1 0,-1 0 0,1 0 0,0 0 0,-1 0 1,1 0-1,-1 0 0,-2 0 0,3 0-478,0 1 0,0 0 0,0 0 0,0 0 0,0 0 0,0 0 0,0 0 0,0 0 0,0 0 0,0 1 0,0-1 0,0 0 0,0 1 0,0-1 0,0 0 0,0 1-1,0 0 1,0-1 0,-1 2 0,-2 1 172,0 1-1,0 0 0,0 0 1,0 0-1,1 1 0,0-1 1,0 1-1,0 0 0,0 0 1,1 0-1,0 0 0,0 0 0,-2 10 1,0 1-37,1 0 0,0 1-1,0 24 1,4-7-121,1 0-1,1 0 1,13 54-1,36 96-331,-49-174 22,-1-5-157,0 0-1,0 0 0,-1 1 1,1-1-1,-1 0 0,-1 1 1,1-1-1,-1 1 1,-1 9-1,1-15 245,0 1 1,0-1-1,0 0 0,0 1 1,0-1-1,0 0 0,0 1 1,0-1-1,-1 0 0,1 1 1,0-1-1,0 0 0,0 0 1,-1 1-1,1-1 0,0 0 1,0 0-1,-1 1 1,1-1-1,0 0 0,-1 0 1,1 0-1,0 1 0,0-1 1,-1 0-1,1 0 0,0 0 1,-1 0-1,1 0 0,0 0 1,-1 0-1,1 0 0,-1 0 1,1 0-1,0 0 0,-1 0 1,1 0-1,0 0 1,-1 0-1,1 0 0,0 0 1,-1 0-1,1 0 0,0-1 1,0 1-1,-1 0 0,1 0 1,0 0-1,-1-1 0,1 1 1,0 0-1,0 0 0,-1-1 1,1 1-1,0 0 0,-14-17-1850</inkml:trace>
  <inkml:trace contextRef="#ctx0" brushRef="#br0" timeOffset="3">311 303 8250,'6'-5'5089,"6"2"-2129,0 0-1655,4 2 711,1 1-447,1 0-745,2 0 104,-2 0-616,0-1-120,0-2-224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108 119 7274,'-13'-95'4491,"11"77"-2661,1 13-549,0 4-156,-1 1-598,1 1-325,0-1 1,0 0 0,0 0-1,0 1 1,0-1 0,0 0-1,0 1 1,0-1 0,0 1-1,0 0 1,0-1 0,0 1-1,0 0 1,1-1 0,-1 1-1,-1 1 1,-12 17 1308,11-13-1156,-5 6-85,1 1 0,0 0-1,1 0 1,1 1 0,0 0 0,1 0-1,0 0 1,1 1 0,1-1 0,0 1-1,1 0 1,0-1 0,3 19-1,-1-22-306,0-1 0,1 0 0,1 0 0,-1 0 0,2 0 0,-1-1 0,2 1 0,8 14 0,-9-17-106,1-1 1,0 1-1,0-1 1,1 0 0,0-1-1,0 1 1,0-1 0,0 0-1,1-1 1,0 0-1,14 7 1,-10-7-297,21 6-1,13-1-865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12435,'-38'11'7018,"0"2"-4384,29-10-2320,1 1 0,0 0 0,0 0 0,0 1 0,0 0 0,-10 8 0,16-11-268,1 0-1,-1-1 1,0 1-1,1 0 1,-1 0-1,1 0 0,0 0 1,-1 0-1,1 0 1,0 0-1,0 0 1,0 0-1,1 1 1,-1-1-1,1 0 1,-1 1-1,1-1 1,-1 5-1,2-4-29,-1 0 1,1 0-1,0 0 1,0 0-1,0-1 1,0 1-1,0 0 1,1 0-1,-1-1 0,1 1 1,0-1-1,0 0 1,0 1-1,0-1 1,2 2-1,12 9 92,0 0-1,24 14 0,-22-15 288,31 24 0,-48-35-364,0 0 1,0-1-1,-1 1 0,1 0 0,0 0 0,0 0 0,0 0 1,-1 0-1,1 0 0,0 0 0,-1 0 0,1 0 0,-1 0 1,1 0-1,-1 0 0,0 1 0,1-1 0,-1 0 0,0 0 1,0 0-1,0 3 0,0-3-3,-1 0 0,0 1 0,1-1 0,-1 0 0,0 0 0,0 1 0,0-1 0,0 0 1,0 0-1,0 0 0,0 0 0,0 0 0,0 0 0,0 0 0,0-1 0,-1 1 0,-1 0 0,-5 4-185,0-2 0,-1 1 0,-13 2 0,13-3-394,0-1 1,1 2-1,-14 5 0,18-5-481,7-2-415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8706,'5'0'5561,"-3"4"-2384,-6 8-1977,-6 1 952,1 2-1183,-3-1-425,1-2-216,3-1-272,4-6-440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11402,'-5'16'5618,"-5"11"-3154,-2 7-1552,8 11 609,-5 5-585,6 11-224,6 3-168,4-3-280,-1-4-200,10-9-400,2-8-264,4-15 464,5-10-352,-2-15-264</inkml:trace>
  <inkml:trace contextRef="#ctx0" brushRef="#br0" timeOffset="1">0 201 11170,'0'1'5674,"12"4"-3042,3-1-1592,-1-3 625,1 1-569,13-2-312,0 0-344,4 0-720,4 0-984,0 0 1024,0 1-736,-2-4-569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11506,'53'-65'5722,"-26"86"-3130,-1 4-1552,8 14 625,-2 5-457,-5 6-224,-1 4-168,-6 3-295,-6 1-113,-14-3-120,-1-1-80,-18-8-368,1-5-216,-5-7-401,1-4-287,-1-12 744,3-7-664,5-10-400</inkml:trace>
  <inkml:trace contextRef="#ctx0" brushRef="#br0" timeOffset="1">693 702 12723,'6'11'6545,"-3"-1"-3632,0-3-1889,-6-13 912,-1 2-1095,0-1-849,0 0-2665,-1-6 2385,-1-1-1312,4 2-1137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31 10290,'-28'-30'5257,"38"44"-2728,2 7-1481,3 13 424,0 3-151,-1 10-361,2 2-192,-1-1-536,1-2-312,-3-10-736,3-5-568,-5-17 1032,-3-7-809,-7-12-551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3:1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6817,'0'-2'582,"0"-1"-1,0 1 0,0-1 0,1 1 0,-1 0 1,1-1-1,-1 1 0,1 0 0,0-1 0,1-3 1,-1 5-393,0 0 0,0 0 1,0 0-1,0 0 1,0 0-1,0 1 1,0-1-1,0 0 1,1 0-1,-1 1 1,0-1-1,0 1 0,1-1 1,-1 1-1,0-1 1,1 1-1,-1 0 1,0 0-1,1 0 1,1 0-1,101-5 4079,-6 2-3228,-76 1-906,2 0 21,0 1 0,45 4 1,-67-3-138,0 0 0,0 1 0,1 0 1,-1-1-1,0 1 0,0 0 0,0 0 0,0 0 0,0 1 1,0-1-1,0 0 0,0 1 0,-1-1 0,1 1 0,0 0 1,-1 0-1,1-1 0,-1 1 0,0 0 0,0 0 0,1 0 1,-1 0-1,-1 1 0,1-1 0,1 4 0,0 4 65,0 0-1,0 0 0,-1 0 1,-1 15-1,-2 80 444,0-52-766,5 56-1,-1-92-177,-2-16 393,0-1-1,1 0 1,-1 1-1,0-1 1,0 1-1,0-1 1,0 1-1,0-1 1,0 1-1,1-1 0,-1 0 1,0 1-1,0-1 1,1 0-1,-1 1 1,0-1-1,0 0 1,1 1-1,-1-1 1,0 0-1,1 1 1,-1-1-1,1 0 1,-1 0-1,0 1 1,1-1-1,-1 0 1,1 0-1,-1 0 1,1 0-1,0 0 1,0-3-674</inkml:trace>
  <inkml:trace contextRef="#ctx0" brushRef="#br0" timeOffset="1">196 370 10322,'17'7'5737,"3"-3"-2720,-1-4-1753,3-2 721,1-2-689,0 0-152,-2-1-520,-4-2-368,3 3-728,0 0 336,1-1 0,2 1-336,-2-1-208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 8890,'1'-1'1053,"1"-9"2481,-2 9-3430,0 1-1,0 0 1,0 0-1,0 0 1,0 0 0,0-1-1,0 1 1,0 0-1,0 0 1,0 0-1,0 0 1,0-1 0,0 1-1,0 0 1,0 0-1,0 0 1,0 0-1,0-1 1,0 1 0,0 0-1,0 0 1,-1 0-1,1 0 1,0 0 0,0-1-1,0 1 1,0 0-1,0 0 1,0 0-1,-1 0 1,1 0 0,0 0-1,0 0 1,0 0-1,0 0 1,0-1-1,-1 1 1,1 0 0,0 0-1,0 0 1,0 0-1,0 0 1,-1 0 0,1 0-1,0 0 1,0 0-1,0 0 1,-1 0-1,1 0 1,-5 2 164,0 0-1,0 0 1,0 0-1,1 0 1,-1 1 0,0 0-1,1 0 1,0 0-1,0 0 1,0 1-1,0-1 1,0 1 0,1 0-1,0 0 1,-1 1-1,-4 8 1,6-10-252,1 0-1,-1 1 1,1-1-1,-1 1 1,1-1 0,0 1-1,0-1 1,1 1-1,-1 0 1,1-1 0,-1 1-1,1 0 1,0-1-1,1 1 1,-1 0-1,1-1 1,-1 1 0,1 0-1,0-1 1,1 1-1,-1-1 1,0 1 0,1-1-1,0 0 1,2 4-1,3 0-6,-1-1 1,2 1-1,-1-1 0,1 0 0,0 0 0,0-1 0,17 7 0,-14-6 12,0 0 0,0 1 0,16 13-1,-26-19 6,1 0 0,-1 0 0,0 1 0,1-1 0,-1 0 0,0 1 0,0-1 0,0 1 0,0-1 0,-1 1 0,1-1-1,0 1 1,-1 0 0,1 0 0,-1-1 0,1 1 0,-1 0 0,0 0 0,1-1 0,-1 1 0,0 0 0,-1 0 0,1 0 0,0-1-1,0 1 1,-1 0 0,1 0 0,-1-1 0,1 1 0,-1 0 0,0-1 0,0 1 0,0-1 0,0 1 0,-1 1 0,0-1 1,0 1 1,0-1 0,0 0 0,0 0 0,-1 0 0,1-1 0,-1 1-1,1-1 1,-1 1 0,0-1 0,0 0 0,1 0 0,-1 0-1,0 0 1,0 0 0,0-1 0,0 1 0,0-1 0,0 0-1,0 0 1,-3 0 0,3-1-200,0 1 0,0-1 0,0 1 0,1-1 0,-1 0-1,0 0 1,1 0 0,-4-2 0,5 2-11,-1 0 1,1 0-1,0 0 0,0 0 1,-1 0-1,1-1 0,0 1 1,0 0-1,1-1 0,-1 1 1,0-1-1,0 1 0,1-1 1,-1 1-1,0-3 0,-4-19-1221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4:5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5729,'-35'-34'2785,"25"26"-891,10 8-1817,0 0 0,0 0 0,0-1 0,0 1 0,0 0 0,0 0 0,-1 0 0,1 0 0,0 0 0,0 0 0,0 0 0,0 0 0,0 0 0,0 0 0,-1 0 0,1 0 0,0 0 0,0 0 0,0 0 0,0 0 0,0 0-1,0 0 1,-1 0 0,1 0 0,0 0 0,0 0 0,0 0 0,0 0 0,0 0 0,0 0 0,-1 0 0,1 0 0,0 1 0,0-1 0,0 0 0,0 1 413,0 0 1,-1 0-1,1 0 1,0 1-1,0-1 1,1 0-1,-1 0 1,0 0-1,1 3 1,0 4-28,1 61 849,-3-27-684,4 15-24,-2-38-493,0 1 1,-1-1 0,-4 31 0,4-50-121,-2 13 66,2-13-81,0 0 1,0 1-1,0-1 0,0 0 1,0 0-1,0 0 0,0 1 0,0-1 1,0 0-1,0 0 0,0 1 1,0-1-1,0 0 0,0 0 0,0 0 1,1 1-1,-1-1 0,0 0 1,0 0-1,0 0 0,0 0 0,0 1 1,0-1-1,1 0 0,-1 0 0,0 0 1,0 0-1,0 1 0,0-1 1,1 0-1,-1 0 0,0 0 0,0 0 1,0 0-1,0 0 0,1 0 1,-1 0-1,0 0 0,0 0 0,1 0 1,-1 0-1,0 0 0,0 0 1,0 0-1,1 0 0,0 0-174,-1 0 1,1-1-1,0 1 0,-1-1 1,1 1-1,0-1 0,-1 1 1,1-1-1,-1 0 1,1 1-1,-1-1 0,1 0 1,-1 1-1,0-1 0,1 0 1,-1 0-1,0 1 0,1-1 1,-1 0-1,0 0 0,0 0 1,0 1-1,0-3 0,2-2-1022,5-17-1100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4:5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7426,'-11'-6'3480,"8"12"-1055,3 4-505,-1 13-191,1 4-177,3 5-448,3-2-240,0-1-320,-2 2-103,-2-4-185,-2-1-72,2-2-104,2-2-40,-4-11-64,1-1-240,-1-9-705,0-4-615,8-6 920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4:5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69 7194,'49'-33'2971,"-47"32"-2712,-1 0 0,0 0 0,0 0-1,1 0 1,-1 0 0,0 0 0,0-1 0,0 1 0,1-2 0,1 0 953,-3 3-1155,0-1 1,1 1 0,-1 0 0,0 0 0,0 0-1,0 0 1,0 0 0,0 0 0,1-1-1,-1 1 1,0 0 0,0 0 0,0 0-1,0 0 1,0-1 0,0 1 0,0 0 0,0 0-1,0 0 1,0-1 0,0 1 0,0 0-1,0 0 1,0 0 0,0-1 0,0 1 0,0 0-1,0 0 1,0 0 0,0 0 0,0-1-1,0 1 1,0 0 0,0 0 0,0 0-1,0-1 1,0 1 0,-9-5 1054,-13-1-185,13 5-758,1 1 1,-1 0-1,0 0 1,1 1-1,-1 0 1,1 0-1,0 1 1,-1 0-1,1 1 1,0 0-1,-12 6 1,9-3-22,0 0 1,1 1-1,-1 1 1,1 0-1,1 0 1,0 1-1,-11 12 1,17-18-117,1 1 1,-1 0-1,1-1 1,-1 1-1,1 0 1,0 0-1,1 1 1,-1-1-1,1 0 1,-2 9-1,3-11-22,-1 1 0,1-1 1,0 0-1,0 1 0,1-1 0,-1 1 0,0-1 0,1 0 0,-1 1 1,1-1-1,0 0 0,0 0 0,0 0 0,0 1 0,0-1 1,1 0-1,-1 0 0,0 0 0,1-1 0,0 1 0,-1 0 1,3 1-1,3 2 3,-1-1 0,1 0 0,-1 0 0,1-1 0,0 1 0,0-2 0,1 1 1,-1-1-1,1 0 0,9 1 0,-1-1-3,1-1 0,-1-1 1,30-2-1,-45 1-9,-1 1 1,1 0-1,-1 0 1,1 0-1,0 0 0,-1 0 1,1 0-1,-1 0 0,1 0 1,0 0-1,-1 0 1,1 0-1,-1 1 0,1-1 1,-1 0-1,1 0 0,-1 1 1,2-1-1,-2 1 0,0-1 0,0 0 0,0 0 0,0 1 0,0-1 0,0 0 0,0 1 0,0-1 0,0 0 0,0 1 0,0-1 0,0 0 0,0 0 0,0 1 0,-1-1 0,1 0 0,0 0 0,0 1 0,0-1 0,0 0 0,-1 0 0,1 1 0,0-1 0,0 0 0,-1 1 0,-20 16 34,21-17-35,-36 24 30,23-15-20,-1 0 1,1 0-1,-12 13 1,19-16-7,-1 1 4,0 0-1,0 0 0,1 1 0,-7 10 0,13-16-5,-1-1 0,0 1 0,1-1 0,0 1 0,-1-1 0,1 1 0,0-1 0,0 1 0,0-1 0,0 1-1,0-1 1,0 1 0,0 0 0,0-1 0,0 1 0,1-1 0,-1 1 0,1-1 0,-1 1 0,1-1 0,0 0 0,1 3 0,1 0 20,0 1 0,1 0 1,0-1-1,5 6 0,-5-7 6,0 0 1,0 0-1,1 0 1,-1-1-1,1 1 1,-1-1-1,1 0 0,0 0 1,-1-1-1,1 1 1,0-1-1,0 0 1,8 0-1,2 0 54,0-1-1,0-1 1,19-3-1,-17 1 17,0-1 1,-1-1-1,19-7 0,-33 11-87,39-11 112,-53 8-4365,10 4 3460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4:5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39 6385,'-3'-30'3382,"3"29"-3270,-1 1-1,1 0 0,0-1 0,0 1 0,0-1 0,0 1 0,-1 0 0,1-1 0,0 1 0,0-1 0,0 1 0,-1 0 0,1-1 1,0 1-1,-1 0 0,1-1 0,0 1 0,-1 0 0,1 0 0,-1-1 0,1 1 0,0 0 0,-1 0 0,1 0 0,-1 0 1,1-1-1,0 1 0,-1 0 0,1 0 0,-1 0 0,1 0 0,-1 0 0,1 0 0,-1 0 0,0 0 162,-1 1 0,1-1-1,0 1 1,-1-1 0,1 1-1,0-1 1,0 1 0,-1-1-1,0 2 1,-4 3 197,0 0 0,1 0 0,0 1 0,-1 0 0,2 0 0,-1 0-1,-5 10 1,-1 5 146,-10 24 0,17-33-549,0-1 1,0 1 0,2 0 0,-1 0 0,1 0 0,1 0-1,0 1 1,1-1 0,0 0 0,1 0 0,1 1 0,0-1-1,0 0 1,1 0 0,0-1 0,1 1 0,1-1 0,0 1-1,0-1 1,1-1 0,12 18 0,-11-20-46,-1 0 1,15 13-1,-18-18-19,0-1 0,0 0 0,0 1 0,1-1 0,-1 0 0,1-1 0,-1 1 0,1-1 0,0 0 0,6 2 0,-3-2-87,-4 0-133,1 0 0,-1-1 0,0 1 0,1-1 0,-1 0 0,0 0 0,5-1 0,-7 1-1245,-2-1 599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4:5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94 6465,'-12'-7'887,"3"2"126,-1-1 0,1 0 0,1-1 0,-9-8 0,14 12-653,-4-4 728,0 0 0,-1 1 0,-15-10-1,21 15-963,0 0 0,0 0-1,0 0 1,0 0 0,-1 0 0,1 0-1,0 1 1,-1-1 0,1 1-1,0-1 1,-1 1 0,1 0-1,-1 0 1,1 0 0,0 1-1,-1-1 1,1 0 0,0 1 0,-1 0-1,1-1 1,-3 3 0,3-3-87,1 1 1,0 0 0,0 0 0,0 0 0,0 0 0,0 0 0,0 0 0,0 0 0,0 1 0,0-1 0,0 0 0,0 1-1,1-1 1,-1 0 0,0 3 0,-5 24 207,5-21-210,0 5 20,0 0-1,1 0 0,1 0 0,0 0 0,4 21 0,20 60 160,-20-75-163,24 76 185,41 160 404,-58-165-645,-12-89-35,0 1 1,0-1 0,0 1-1,0-1 1,0 1-1,0-1 1,0 1 0,0-1-1,0 1 1,0-1-1,0 1 1,0-1 0,-1 1-1,1-1 1,0 1-1,0-1 1,0 1-1,-1-1 1,1 1 0,0-1-1,-1 1 1,1-1-76,-1 0-1,1 0 1,0 0 0,-1 0 0,1 0-1,0 0 1,0 0 0,-1 0 0,1 0-1,0 0 1,-1-1 0,1 1 0,0 0-1,-1 0 1,1 0 0,0 0 0,0 0-1,-1-1 1,1 1 0,0 0 0,0 0-1,0-1 1,-1 1 0,1 0 0,0 0-1,0-1 1,0 1 0,-1 0 0,1 0-1,0-1 1,-10-10-1327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0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10538,'3'-4'4505,"10"5"-2360,6-1-113,9 3-592,1-3-263,8 0-537,-7 0-184,-3-3-192,-1 1-88,-12 2-272,8-3-392,-8 0-984,10 3-401,6 4 1025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37 5609,'-1'-1'543,"0"0"1,0 0-1,-1 0 0,1 0 0,-1 0 1,1 0-1,-1 0 0,-2-1 0,3 2-40,0 0 1,-1-1-1,1 1 0,0-1 0,0 0 0,0 1 1,0-1-1,0 0 0,-1 0 0,2 0 0,-1 0 0,-2-2 1,3 3-435,0 0 0,0 0 1,0 0-1,0 0 0,0 0 1,-1 0-1,1 0 0,0 0 1,0 0-1,0-1 0,0 1 1,0 0-1,0 0 0,0 0 1,0 0-1,0 0 0,0 0 1,0 0-1,0-1 0,0 1 1,0 0-1,0 0 1,0 0-1,0 0 0,0 0 1,0 0-1,0 0 0,0-1 1,0 1-1,0 0 0,0 0 1,0 0-1,0 0 0,0 0 1,0 0-1,0 0 0,1 0 1,-1 0-1,0-1 0,0 1 1,0 0-1,0 0 0,0 0 1,0 0-1,0 0 0,0 0 1,0 0-1,1 0 0,-1 0 1,0 0-1,0 0 0,7 0 461,-4 0-508,104 6 807,-100-7-794,0 1 0,1-1 1,-1-1-1,0 1 0,9-4 0,9-2 43,-23 7-70,0-1 0,0 1 0,-1 0-1,1 0 1,0 0 0,0 0-1,-1 1 1,1-1 0,0 0 0,0 1-1,-1-1 1,1 1 0,0 0-1,-1-1 1,1 1 0,-1 0 0,1 0-1,-1 0 1,1 0 0,-1 0-1,1 1 1,1 1 0,-3-3-5,0 0 0,0 0-1,0 0 1,0 0 0,0 0 0,0 1 0,0-1 0,0 0 0,0 0 0,1 0 0,-1 0-1,0 0 1,0 0 0,0 0 0,0 0 0,0 0 0,0 0 0,0 0 0,0 0 0,0 1 0,0-1-1,0 0 1,0 0 0,0 0 0,0 0 0,0 0 0,0 0 0,0 0 0,0 0 0,0 0-1,0 0 1,0 0 0,0 1 0,0-1 0,0 0 0,0 0 0,0 0 0,-1 0 0,1 0-1,0 0 1,0 0 0,0 0 0,0 0 0,0 0 0,0 0 0,0 0 0,0 0 0,0 0-1,0 0 1,0 0 0,0 1 0,0-1 0,-1 0 0,-5 0-1765,2-1-2353,3 1 3330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11 5689,'-62'-10'3056,"46"9"-1330,13 3 152,0 0 3207,8 5-4043,14 11-666,-11-10-296,-1-2-1,1 1 0,-1-1 0,1-1 0,0 1 0,1-1 0,15 6 0,2-2 192,-15-5-137,-1-1 0,10 6 1,-18-8-83,1 1 1,0 0-1,-1-1 1,1 1-1,-1 0 0,0 0 1,1 0-1,-1 1 1,0-1-1,0 0 1,2 5-1,-4-5-23,1-1-1,-1 0 0,1 1 1,-1-1-1,1 1 0,-1 0 0,0-1 1,0 1-1,0-1 0,0 1 0,0-1 1,0 1-1,-1-1 0,1 1 0,0 0 1,-1-1-1,1 0 0,-1 1 1,0-1-1,1 1 0,-2 1 0,-2 4 115,-1 0 1,-10 11-1,9-10-54,-5 4 45,-1-1 0,0 1 0,-18 11 0,-3 4-18,32-27-118,-13 15-9,13-14-42,1-1 0,-1 1 0,1 0-1,0 0 1,-1 0 0,1-1 0,0 1 0,0 0 0,-1 0 0,1 0 0,0 0 0,0 0-1,0 0 1,0 0 0,0-1 0,0 1 0,0 0 0,0 0 0,1 0 0,-1 1 0,1-2-114,-1 1 0,1-1 0,-1 0 0,1 0-1,-1 1 1,1-1 0,-1 0 0,1 0 0,-1 0 0,1 0 0,0 0 0,-1 0 0,1 0 0,-1 0 0,1 0 0,-1 0 0,2 0 0,0 0-251,14-1-686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51 7626,'7'-39'3212,"-7"39"-3049,0-1-1,0 1 0,0-1 1,0 1-1,0-1 0,1 1 1,-1-1-1,0 1 0,0-1 0,0 1 1,1-1-1,-1 1 0,0-1 1,0 1-1,1-1 0,-1 1 1,0 0-1,1-1 0,-1 1 1,0 0-1,1-1 0,-1 1 1,1 0-1,-1-1 0,1 1 0,8 2 390,-7-1-80,6 3 60,1 0 0,-1 1 0,0 0 0,10 8 0,28 27 534,-36-29-838,1 0 0,-2 1 0,0 0 0,0 0 0,-1 1-1,9 19 1,-14-26-153,-1 1 0,1 0 0,-1 0 0,-1 0 0,1 0-1,-1 0 1,-1 0 0,1 1 0,-1-1 0,0 0 0,-1 0 0,-1 10-1,-1-4 31,-1 0-1,0 0 0,0 0 1,-2-1-1,-10 20 0,10-22-61,-1 0-1,0 0 0,-1-1 0,0 0 1,-9 9-1,-49 35 609,42-35-3097,-26 25 0,53-45 1243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210 126 5017,'8'-61'2877,"-7"58"-2518,-1 1 0,0 0-1,0 0 1,0 0 0,0 0 0,0 0 0,-1 0 0,1 0 0,0 0 0,-1 0 0,0 0 0,1 0 0,-1 0-1,0 0 1,0 0 0,0 0 0,0 0 0,-1 1 0,1-1 0,0 1 0,-1-1 0,1 1 0,-1-1 0,1 1-1,-4-3 1,0 2 59,0 0 0,0 0-1,0 1 1,0-1-1,0 1 1,0 0-1,-7 0 1,11 1-417,-6-1 173,-1 0-1,0 1 1,0 0-1,0 0 1,0 1 0,-13 3-1,18-3-143,-1 0-1,1 0 1,-1 1-1,1 0 1,-1 0 0,1 0-1,0 0 1,0 0-1,0 0 1,0 1-1,1-1 1,-1 1-1,1 0 1,-1 0 0,1 0-1,-3 5 1,2-2 0,0 1-1,0 0 1,0-1 0,1 1 0,0 1 0,-1 8-1,-3 46 154,6-56-163,-1 47 132,2 0 0,2 0 0,3 0 1,20 89-1,-14-104-41,26 61 0,-21-59-50,-16-36-61,2 1-74,-1 1 0,0 0 1,2 10-1,-4-16 21,0 0 0,0 1-1,0-1 1,0 0 0,0 0 0,0 1 0,0-1 0,0 0-1,0 1 1,0-1 0,0 0 0,0 1 0,0-1-1,0 0 1,0 0 0,0 1 0,0-1 0,-1 0 0,1 0-1,0 1 1,0-1 0,0 0 0,-1 0 0,1 1-1,0-1 1,0 0 0,0 0 0,-1 0 0,1 1-1,0-1 1,0 0 0,-1 0 0,1 0 0,0 0 0,-1 0-1,1 0 1,0 1 0,0-1 0,-1 0 0,1 0-1,0 0 1,-1 0 0,1 0 0,0 0 0,0 0 0,-1 0-1,0-1 1,-14-4-2699,-1-8 1152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68 7226,'-95'-8'5622,"138"12"100,74 1-4330,-49-5-1207,0-3 1,114-21 0,-173 23-534,-1-1 0,0 0 1,0 0-1,0-1 0,0 0 0,-1 0 1,1-1-1,11-7 0,-12 3-3045,-7 8 3333,0 0 0,0-1 0,-1 1 0,1 0 0,0 0 0,0 0 0,0 0 0,0 0 0,0-1 0,0 1 0,0 0 0,0 0 0,-1 0 0,1 0 0,0 0-1,0 0 1,0 0 0,0 0 0,0 0 0,-1-1 0,1 1 0,0 0 0,0 0 0,0 0 0,0 0 0,0 0 0,-1 0 0,1 0 0,0 0 0,0 0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11466,'-1'22'3374,"0"1"-886,2 42 0,1-51-2010,-1 2-61,1-1 1,0 0 0,1 0-1,6 17 1,-8-29-391,0 1-1,1-1 1,-1 0 0,1 0-1,0 0 1,0 0 0,0 0 0,0 0-1,0 0 1,1 0 0,-1-1-1,1 0 1,0 1 0,0-1-1,0 0 1,0 0 0,0 0-1,0-1 1,0 1 0,1-1-1,-1 0 1,1 0 0,5 1-1,-6-1-27,1-1-1,-1 0 0,1 0 1,0 0-1,-1 0 0,1 0 1,0-1-1,-1 0 0,1 0 1,-1 0-1,1 0 0,-1 0 1,0-1-1,5-1 0,-4 0-18,1-1-1,-1 1 1,0-1-1,0 0 1,0 1-1,-1-2 1,1 1-1,4-8 0,-1-1-26,0-1 0,-1 0 0,0 0 0,-1-1 0,5-26 0,-5 25 104,-4 16-2,0 3 10,-1 25 172,-1-8-133,1-1 1,1 0 0,1 0-1,1 0 1,6 23 0,-9-40-124,1 0 0,-1 1 0,1-1 0,0 0 0,0 0 1,0 1-1,0-1 0,1 0 0,-1 0 0,0 0 0,1 0 0,-1-1 1,4 4-1,-5-5-38,1 0 1,-1 0-1,0 0 1,0 0-1,0 0 1,0 0-1,1 0 1,-1 0-1,0 1 1,0-1-1,0 0 1,1 0-1,-1 0 1,0 0-1,0 0 1,0-1-1,1 1 1,-1 0-1,0 0 1,0 0-1,0 0 1,1 0-1,-1 0 1,0 0-1,0 0 1,0 0-1,0 0 1,1-1-1,-1 1 1,0 0-1,0 0 1,0 0-1,0 0 1,0 0-1,1-1 1,-1 1-1,4-13-3854,0-18 1992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8762,'0'-5'4217,"8"0"-1649,5-2-775,6 1-1,13-1-464,3 2-199,10 2-537,0 0-200,-4 3-224,-2 0-32,-6 2-688,-2-2-624,-11-2 751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6 107 10978,'-6'-3'4489,"6"3"-2560,6 3-169,-6-3-504,0 0-167,32 13-521,34 14-184,-26-23-192,3 0-48,-5-4-64,2 0 0,-8 1-512,-3 3-344,-13-1-1289,-9-2-919,-11 3 1871</inkml:trace>
  <inkml:trace contextRef="#ctx0" brushRef="#br0" timeOffset="1">228 11 8690,'0'-1'301,"1"0"-1,0 1 1,-1-1 0,1 0-1,-1 1 1,1-1 0,0 1 0,-1-1-1,1 0 1,0 1 0,0-1-1,0 1 1,-1 0 0,1-1 0,0 1-1,0 0 1,0-1 0,0 1-1,1 0 1,-1 0-67,1 0-1,0 0 0,-1 0 1,1 1-1,0-1 0,-1 0 1,1 1-1,-1-1 0,1 1 1,1 0-1,3 3 194,1 0 0,-1 0 0,10 9-1,-16-12-399,27 22 763,-1 1 0,45 54 0,-68-74-756,0 0-1,0 1 1,0 0-1,-1-1 1,0 1-1,0 0 1,0 0-1,0 0 1,-1 0-1,0 1 1,1 7 0,-2-10-24,0 1 1,0 0 0,-1 0 0,1-1 0,-1 1 0,0 0-1,0-1 1,0 1 0,-1-1 0,1 1 0,-1-1 0,1 0 0,-1 1-1,0-1 1,-1 0 0,-3 4 0,0 0-33,0-2-1,-1 1 1,0-1-1,0 0 0,0 0 1,0-1-1,-13 6 1,2-3-853,-1-1-1,-22 5 1,22-9-912,8-6 765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26 5473,'-5'-11'8218,"4"10"-7884,0 1 0,1-1 1,-1 0-1,1 1 0,-1-1 0,0 1 1,0-1-1,1 1 0,-1-1 0,-2 0 1,2 1-247,0 0 0,-1 0 1,1-1-1,-1 1 0,1 0 1,0 0-1,-1 1 0,1-1 1,-1 0-1,1 0 0,0 1 1,-1-1-1,1 1 0,-1-1 1,1 1-1,0-1 0,0 1 1,-1 0-1,1 0 0,-1 1 1,-2 0-25,1 0 0,-1 1 0,1-1 0,0 1 0,0 0 0,0 0 0,0 0 0,1 0 1,-1 1-1,1-1 0,0 1 0,0-1 0,0 1 0,1 0 0,-1 0 0,1 0 0,0 0 0,-1 5 0,1-3 4,1 1 0,0 0 0,1-1 0,-1 1 0,1-1 0,0 1 0,1-1 0,0 1 0,0-1 0,3 7 0,-4-10-60,0-1-1,1 1 1,0 0-1,-1 0 1,1-1 0,0 1-1,0-1 1,1 1 0,-1-1-1,0 0 1,1 0-1,-1 0 1,1 0 0,0 0-1,0-1 1,0 1 0,0-1-1,0 0 1,0 0-1,0 0 1,0 0 0,4 0-1,-4-1-13,0 0 0,0 0 0,0 0 0,0-1 0,-1 1 0,1-1 0,0 0 0,0 0 0,-1 0 0,1 0 0,-1-1 0,1 1 0,-1-1-1,1 1 1,-1-1 0,0 0 0,0 0 0,0 0 0,0 0 0,0 0 0,3-5 0,-3 4-54,0 1 1,0-1-1,-1 0 0,1 0 1,-1 0-1,0 0 0,1 0 1,-2 0-1,1-1 0,0 1 1,0 0-1,-1 0 0,0-1 1,0 1-1,0 0 0,0-1 1,0 1-1,-2-5 0,0 2-9,0 1 0,-1 0 0,0 0 0,0 0 0,-1 0 0,1 0-1,-1 1 1,0 0 0,0-1 0,0 1 0,-9-6 0,1 2 69,0 1 0,0 0 1,-23-10-1,31 15 22,2 1 9,0 0 0,0 0 0,-1 1 0,1-1 0,0 0 0,0 1 0,0-1 0,-1 1 1,1 0-1,0 0 0,-3 0 0,14 6 322,2-2-306,1-1 1,0 0-1,0 0 0,23 0 0,-18-1 84,1 0 1,31 9-1,-41-8-74,8 1 76,-1 1-1,23 11 1,-34-13-95,1-1 0,-1 1-1,1 0 1,-1 1 0,4 3 0,-6-5-17,0 0 0,-1 0-1,1 0 1,-1 0 0,1 0 0,-1 0-1,0 1 1,0-1 0,0 0-1,0 1 1,1 4 0,-1 8 163,0 31 0,-1-38-158,1-14-48,0-1-1,0 1 1,1-1 0,-1 1-1,2-1 1,-1 1-1,1 0 1,6-10-1,-5 7 5,-2 5 16,0-1-1,1 1 0,0 0 0,-1 0 1,1 0-1,0 0 0,1 1 1,-1-1-1,1 1 0,5-5 0,-7 7 16,-1 1 0,0-1 0,1 0-1,-1 1 1,1-1 0,-1 1 0,1-1 0,-1 1-1,1 0 1,-1 0 0,1-1 0,-1 1-1,1 0 1,0 0 0,-1 1 0,1-1 0,-1 0-1,1 0 1,-1 1 0,1-1 0,-1 1-1,1-1 1,-1 1 0,0 0 0,1 0-1,-1 0 1,0-1 0,1 1 0,-1 0 0,0 0-1,2 2 1,-1 0 37,0-1 0,-1 1 0,1-1 0,-1 1 0,1-1 0,-1 1 0,0 0 0,2 4 0,5 27 342,-7-28-327,3 16 106,-3-15-172,0 1 1,0-1 0,1 0 0,0 1-1,1-1 1,-1 0 0,2 0-1,3 7 1,-6-13-139,-1-1 0,1 1-1,-1-1 1,1 1 0,0 0 0,-1-1 0,1 1-1,0-1 1,0 0 0,0 1 0,-1-1 0,1 0-1,0 1 1,0-1 0,1 0 0,-1-2-683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9058,'1'2'361,"0"0"0,1 0 0,-1 0-1,1 0 1,0 0 0,-1 0 0,1-1 0,0 1 0,0-1 0,0 1 0,0-1-1,0 0 1,0 0 0,1 0 0,-1 0 0,0 0 0,1-1 0,-1 1-1,0-1 1,1 1 0,-1-1 0,0 0 0,1 0 0,2 0 0,-1 0-152,-1 0 0,1-1 0,0 0 0,-1 1 0,1-1 0,0-1-1,-1 1 1,1 0 0,-1-1 0,1 0 0,-1 0 0,0 0 0,0 0 0,0 0 0,3-4 0,0 0-130,-1 0-1,0-1 1,-1 0-1,0 0 1,0 0-1,0 0 1,-1-1-1,0 1 1,0-1-1,2-11 1,-4 14-75,0 0 1,0 1 0,-1-1-1,0 0 1,1 0 0,-2 1-1,1-1 1,0 0 0,-1 0-1,0 1 1,0-1-1,-1 1 1,1-1 0,-1 1-1,0-1 1,0 1 0,0 0-1,-1 0 1,-2-4-1,3 6-4,1 1 0,0-1 0,0 1 0,-1 0-1,1 0 1,-1 0 0,1 0 0,-1 0 0,0 0 0,1 0-1,-1 0 1,0 0 0,1 1 0,-4-1 0,4 1 2,-1 0 0,1-1 0,-1 2 0,1-1 0,0 0 0,-1 0 1,1 0-1,-1 1 0,1-1 0,0 1 0,-1-1 0,1 1 0,0-1 1,-1 1-1,0 1 0,-1 0 24,1 0 1,-1 1 0,1-1-1,-1 1 1,1-1-1,0 1 1,0 0-1,1 0 1,-1 0-1,1 0 1,-1 0-1,1 0 1,0 1-1,-1 5 1,0-2 64,1 1 0,1 0 0,-1 0 0,2 0 0,-1 0 0,1 0 0,0 0 0,0-1 0,1 1 0,0 0 0,0-1 0,1 1 0,6 12 0,-6-15-148,0 0 0,0-1 0,1 1 0,-1-1 0,1 1 0,0-1 0,0-1 0,0 1 0,1 0 0,-1-1 0,1 0 0,0 0-1,0 0 1,0-1 0,0 1 0,0-1 0,0-1 0,1 1 0,-1-1 0,8 1 0,22-1-439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24 7442,'-33'-21'3479,"32"20"-3348,1 1-1,0 0 1,0 0-1,0 0 1,0 0 0,0-1-1,0 1 1,-1 0-1,1 0 1,0 0 0,0 0-1,0 0 1,-1 0-1,1 0 1,0-1 0,0 1-1,0 0 1,-1 0-1,1 0 1,0 0 0,0 0-1,0 0 1,-1 0-1,1 0 1,0 0 0,0 0-1,0 0 1,-1 0-1,1 0 1,0 0 0,0 1-1,0-1 1,-1 0-1,1 0 1,0 0 0,0 0-1,0 0 1,0 0-1,-1 0 1,1 0 0,0 1-1,0-1 1,0 0 0,-1 0-1,2 8 61,-1-7 494,0 22 1047,-1-3-946,1-1 0,4 25 0,-3-39-753,0 0 0,0 0 1,0 0-1,1 0 0,0 0 1,0 0-1,0-1 0,1 1 1,-1 0-1,1-1 0,0 0 0,1 0 1,4 5-1,-6-7-57,-1-1 1,1 1-1,0-1 0,0 0 0,-1 1 1,1-1-1,0 0 0,0 0 1,1-1-1,-1 1 0,0 0 0,0-1 1,0 1-1,0-1 0,1 0 1,-1 1-1,0-1 0,0 0 0,0 0 1,1-1-1,-1 1 0,0 0 1,0-1-1,0 1 0,1-1 0,-1 0 1,0 0-1,0 0 0,0 0 1,0 0-1,2-2 0,3-3-432,1 0 0,-1 0-1,0-1 1,-1 0 0,1 0 0,4-9-1,7-9-1289,22-44-1,-34 60 2548,-5 14 221,-5 20 737,4-20-1514,0-4-232,-3 12 695,2 0 1,-1 18-1,2-28-641,0 0-1,1 1 1,-1-1-1,1 0 0,-1 0 1,1 0-1,0 1 0,0-1 1,0 0-1,1 0 0,-1 0 1,1 0-1,-1-1 1,1 1-1,3 3 0,-5-5-125,1-1 0,0 1-1,0 0 1,0 0 0,0-1 0,0 1-1,0-1 1,0 1 0,0-1-1,0 1 1,0-1 0,1 0 0,-1 0-1,2 1 1,-3-1-131,1 0-1,0 0 1,-1 0-1,1 0 1,-1 0 0,1-1-1,0 1 1,-1 0 0,1 0-1,0 0 1,-1-1-1,1 1 1,-1 0 0,1-1-1,-1 1 1,1-1 0,-1 1-1,1 0 1,-1-1-1,1 1 1,-1-1 0,0 1-1,1-1 1,-1 1-1,1-1 1,-1 0 0,0 0-1,5-11-1837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0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9818,'2'3'901,"0"-1"0,0 1 1,-1-1-1,1 1 0,-1 0 0,2 4 0,0 3 1101,3 19 0,-4-22-1308,5 49 1740,-6-44-2266,0-5-183,1-12-439,1-5-56,0 1 0,0-1-1,1 1 1,0 0 0,10-16 0,-10 19 408,0-1 1,1 1 0,0 1-1,0-1 1,0 1-1,1-1 1,0 2-1,9-7 1,-14 10 152,0 0 1,0 1 0,0-1 0,0 1-1,0-1 1,1 1 0,-1 0 0,0-1-1,0 1 1,0 0 0,1 0 0,-1 0-1,0 0 1,0 0 0,1 0 0,-1 0-1,0 0 1,0 1 0,1-1 0,-1 0-1,0 1 1,0-1 0,0 1 0,0-1-1,0 1 1,0 0 0,0-1 0,0 1-1,0 0 1,0 0 0,0 0 0,0 0-1,0 0 1,0 0 0,-1 0 0,2 2-1,2 3 292,-1 1 0,1 0 0,-2-1 0,5 14 0,-6-18-278,2 13 265,4 9 78,-7-22-440,1-1 1,-1 1 0,1-1-1,0 1 1,0-1 0,-1 1-1,1-1 1,0 0-1,0 0 1,0 1 0,2 0-1,-3-2-30,0 0 0,1 0 0,-1 0 0,0 0 0,1 0 0,-1 0 0,0 0 0,1 0 0,-1 0 0,0 0 0,1 0 0,-1 0 0,0 0 0,1 0 0,-1 0-1,0 0 1,1 0 0,-1 0 0,0 0 0,1-1 0,-1 1 0,0 0 0,0 0 0,1 0 0,-1-1 0,0 1 0,0 0 0,1 0 0,-1-1 0,0 1 0,0 0 0,0-1 0,1 1 0,-1 0-1,0-1 1,10-13-698</inkml:trace>
  <inkml:trace contextRef="#ctx0" brushRef="#br0" timeOffset="1">357 36 10962,'9'13'5105,"-1"5"-2288,0 4-921,-1 0-335,-2-2-729,-1-6-312,-1-10-920,1-2-440,-3-17-1329,2-10 1289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9194,'0'-8'4241,"0"5"-1769,5 6-887,2 6-745,1-1-224,5 4-1176,-1-1-3689,3 20 3009</inkml:trace>
  <inkml:trace contextRef="#ctx0" brushRef="#br0" timeOffset="1">373 22 12275,'-5'2'4977,"0"24"-3225,3 7-456,0 15-616,-8 5-135,6 3-169,11 0-144,4-8-152,7-8-64,5-15-16,-2-8-256,4-14-857,-1-4 1642,2-19-737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0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11498,'6'-8'5354,"-4"0"-2194,8 2-1351,7 0-289,4 0-512,-1 1-248,9 1-496,1 0-472,6 1-992,6 2 1016,10 5-248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36 11626,'-2'-2'481,"1"0"-1,0-1 1,-1 1-1,1 0 0,-1 0 1,0 0-1,1 0 1,-1 1-1,0-1 0,0 0 1,0 1-1,-1-1 1,-1 0-1,0 0-223,0 1 0,1 0 0,-1-1 0,0 2 0,0-1 0,0 0 0,-7 0 0,-1 2-174,1 0-1,-1 0 1,0 1-1,-19 6 0,30-8-78,-2 1 30,-1 0 0,1 0 0,-1 0 0,1 1 0,-5 2-1,7-4-26,1 1-1,-1-1 0,1 1 0,-1-1 1,0 1-1,1-1 0,0 1 0,-1-1 0,1 1 1,-1 0-1,1-1 0,0 1 0,-1 0 0,1-1 1,0 1-1,0 0 0,-1-1 0,1 1 1,0 0-1,0-1 0,0 1 0,0 0 0,0 0 1,0-1-1,0 1 0,0 0 0,0-1 0,0 1 1,1 0-1,-1-1 0,0 1 0,0 0 1,1-1-1,-1 1 0,1 0 0,2 5 3,0-1 0,1 0 0,0 0-1,0 0 1,0 0 0,7 5 0,2 1 141,17 11 1,-29-21-85,1 0 1,0 0-1,-1 0 0,0 0 1,1 1-1,-1-1 1,0 0-1,1 1 0,-1-1 1,0 1-1,0 0 1,0-1-1,-1 1 0,2 2 1,-2-3 4,0 1 0,1-1 0,-1 0 0,0 0 1,0 0-1,-1 1 0,1-1 0,0 0 0,0 0 0,0 0 1,-1 0-1,1 1 0,-1-1 0,1 0 0,-1 0 0,1 0 1,-1 0-1,0 0 0,1 0 0,-1 0 0,0 0 0,-2 1 1,0 1-12,0-1 0,-1 0 0,1 0 1,-1 0-1,1 0 0,-1 0 1,0-1-1,0 1 0,0-1 0,0 0 1,0 0-1,-5 0 0,3-1-375,0 1-1,0-1 0,0 0 1,0 0-1,0-1 0,-1 0 0,-7-2 1,2-3-521</inkml:trace>
  <inkml:trace contextRef="#ctx0" brushRef="#br0" timeOffset="1">270 87 11418,'11'-4'4753,"-3"0"-2768,4 1-297,4 2-776,-5-2-239,3 2-705,5-1-473,-8 0-967,3 2 896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11891,'5'9'4961,"-1"1"-2833,-3 16-904,-1 11-239,0 18-289,-2 8-176,3 7-312,3-1-72,9-9-104,5-13-24,3-23-96,2-11-288,-6-21-872,-4-8 895,-10-16-63</inkml:trace>
  <inkml:trace contextRef="#ctx0" brushRef="#br0" timeOffset="1">3 156 10634,'-2'-7'4881,"12"7"-1904,9 3-993,9-2-599,4-1-393,9 0-528,0-3-488,6 3-816,-1-1 592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11346,'11'43'6617,"-2"21"-2617,-7-50-3279,1 0 0,6 20-1,-3-16-424,-6-12-196,-4-6-97,4-1-12,-1 1 0,1-1 1,-1 1-1,1-1 0,-1 1 1,1-1-1,-1 1 0,1-1 0,-1 0 1,1 1-1,0-1 0,-1 0 1,1 1-1,-1-2 0,1 0-23,0 0 0,1 0-1,-1 1 1,0-1 0,0 0 0,1 0-1,-1 1 1,1-1 0,0 0 0,-1 1-1,1-1 1,0 0 0,0 1-1,0-1 1,0 1 0,0 0 0,0-1-1,2 0 1,8-14-235,-7 8 171,4-9-60,7-18 1,-14 33 154,0-1-1,1 1 0,-1 0 0,0-1 1,1 1-1,-1 0 0,1 0 1,3-4-1,-4 6 5,-1-1 0,1 1 0,-1 0 0,0-1 1,1 1-1,-1 0 0,1-1 0,0 1 0,-1 0 0,1-1 0,-1 1 1,1 0-1,-1 0 0,1 0 0,0 0 0,-1 0 0,1 0 0,-1-1 1,1 1-1,0 1 0,-1-1 0,1 0 0,-1 0 0,1 0 1,-1 0-1,1 0 0,0 0 0,-1 1 0,1-1 0,-1 0 0,1 0 1,-1 1-1,1-1 0,-1 0 0,1 1 0,-1-1 0,1 1 0,-1-1 1,0 1-1,1-1 0,-1 1 0,0-1 0,1 1 0,-1-1 1,1 2-1,1 3 34,0-1 0,0 2 0,-1-1 1,1 0-1,-1 0 0,0 0 0,0 10 1,2 8 98,7 28 173,-4-29-167,-4-18-117,-2-6-46,1-10-81,1 1-1,0 0 1,0-1-1,7-17 1,-7 20 57,1 0 23,1 0 0,-1 0 0,9-15 0,-10 21 30,-2 2-7,0 1 1,0 0-1,0 0 1,1-1-1,-1 1 1,0 0 0,0 0-1,0-1 1,0 1-1,0 0 1,0 0-1,1 0 1,-1-1 0,0 1-1,0 0 1,0 0-1,1 0 1,-1 0-1,0-1 1,0 1-1,1 0 1,-1 0 0,0 0-1,0 0 1,1 0-1,-1 0 1,0 0-1,0 0 1,1 0-1,-1 0 1,0 0 0,0 0-1,1 0 1,-1 0-1,0 0 1,1 0-1,-1 0 1,0 0 0,0 0-1,1 0 1,-1 0-1,0 0 1,0 0-1,0 1 1,1-1-1,-1 0 1,0 0 0,0 0-1,1 0 1,-1 1-1,0-1 1,0 0-1,0 0 1,1 1 0,6 12 61,-1 1 15,4 23 1,-5-20-27,7 20 1,-10-33-51,0 1 1,0-1 0,1 0-1,0 1 1,-1-1-1,1 0 1,1-1 0,5 7-1,-6-8-8,0 1 0,0-1 0,0-1 0,0 1 0,1 0 0,-1-1 0,0 0 0,1 0 0,-1 0 0,1 0 0,-1 0 0,1-1 0,-1 1 0,5-1 0,5-1-29,0 0 0,20-5 0,-8 2 10,-18 3 4,0 0 0,-1-1-1,1 0 1,0 0-1,-1 0 1,1-1 0,11-7-1,-15 8 8,0 0 0,0-1 0,0 1 0,0-1 0,0 0 0,-1 0 0,1 0 0,-1 0 0,0-1 0,0 1 0,0 0 0,0-1 0,0 0-1,-1 1 1,2-7 0,-1 3 15,-1 0 0,0-1 0,0 1 0,-1-1-1,0 1 1,-1-12 0,0 17 12,1-1 0,-1 0 0,0 0 0,0 0 0,0 1 0,0-1 0,0 0-1,-3-3 1,3 4 3,0 1-1,0 0 1,0 0-1,0 0 0,-1 0 1,1 0-1,0 0 0,0 0 1,-1 0-1,1 0 0,-1 1 1,1-1-1,-1 0 1,1 1-1,-1 0 0,1-1 1,-2 1-1,1-1 6,0 1 0,1 0 0,-1 0 0,0 0 0,1 0 0,-1 1 0,1-1 0,-1 0 0,0 1 0,1-1 0,-1 1 0,1-1 0,-1 1 0,1 0 0,-1 0 0,1 0 0,-2 1 0,1 0 13,0 0 0,-1 0 0,1 0 0,1 1 0,-1-1 0,0 1 0,0 0 0,-1 4 0,0 0 11,1 0-1,0 0 0,0 0 1,0 0-1,1 0 0,0 0 1,1 11-1,0-14-72,0 1 0,0 0 1,1 0-1,0 0 0,0-1 0,0 1 1,1 0-1,0-1 0,0 1 0,0-1 0,0 0 1,0 1-1,1-1 0,0 0 0,0-1 1,0 1-1,0 0 0,1-1 0,-1 0 1,1 0-1,0 0 0,0 0 0,0 0 0,0-1 1,1 0-1,-1 0 0,1 0 0,-1-1 1,1 1-1,0-1 0,-1 0 0,1 0 1,9 0-1,27-1-383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2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5 186 10170,'0'0'140,"0"0"1,-1 0-1,1 0 0,0 0 1,0 0-1,0 0 0,-1 0 0,1 0 1,0 1-1,0-1 0,0 0 1,-1 0-1,1 0 0,0 0 0,0 0 1,0 1-1,0-1 0,0 0 1,0 0-1,-1 0 0,1 1 0,0-1 1,0 0-1,0 0 0,0 0 1,0 1-1,0-1 0,0 0 0,0 0 1,0 1-1,0-1 0,0 0 1,0 0-1,0 1 0,0-1 0,0 0 1,0 0-1,0 0 0,0 1 1,0-1-1,0 0 0,1 0 0,-1 1 1,12 1 1690,18-6-1230,-19 1-466,0-1-1,0 0 1,-1 0 0,0-1 0,15-10 0,-7 3-66,31-28 0,-42 33-51,-1 0 1,10-11-1,-14 15-16,0 0-1,-1 1 1,1-1-1,0 0 1,-1 0-1,0 0 1,0-1-1,0 1 1,0 0-1,0-5 1,-1 7-4,0-1 1,0 1 0,0 0 0,0 0 0,0 0 0,0-1-1,-1 1 1,1 0 0,-1 0 0,1 0 0,-1 0 0,1 0 0,-1 0-1,1 0 1,-1 0 0,0 0 0,0 0 0,1 0 0,-1 0-1,0 0 1,0 1 0,0-1 0,0 0 0,0 1 0,0-1 0,0 0-1,0 1 1,-1-1 0,1 1 0,-2-1 0,-2 0 5,0-1 0,-1 1 0,1 1 1,-1-1-1,-7 1 0,10 0 25,0 0 0,0 0 0,-1 0 0,1 1 0,0 0 0,0-1 0,0 1 0,0 0 0,0 1 1,0-1-1,0 1 0,0-1 0,0 1 0,1 0 0,-1 0 0,-2 2 0,2-1 35,0 1-1,0-1 1,1 1 0,-1 0-1,1 0 1,0 0 0,0 0-1,0 0 1,0 0 0,-1 7-1,1-2 11,1-1 0,0 1 0,0 0 0,1-1-1,0 1 1,0 0 0,1 0 0,0-1 0,1 1 0,0-1 0,5 15-1,-5-19-103,0-1 0,0 1 0,0-1 0,1 1 0,-1-1 0,1 0 0,0 0 0,0 0 0,0 0 0,0-1 0,1 1 0,-1-1 0,1 0 0,-1 0 0,6 2 0,0 0-496,1-1 0,-1 0 0,1-1 1,-1 0-1,15 2 0,10-3-554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11963,'0'18'4881,"-5"17"-3097,-5 4-376,-6 17-688,2-1-199,2 3-289,4 0-88,8-14-112,4-5-72,5-13-625,3-7-487,0-12 696</inkml:trace>
  <inkml:trace contextRef="#ctx0" brushRef="#br0" timeOffset="1">93 423 8106,'18'-1'1295,"-7"0"-44,0 0 0,0 0 0,19-5-1,-23 3-739,0 1-1,0-1 1,-1-1-1,1 1 0,-1-1 1,0 0-1,0-1 0,0 1 1,6-8-1,-5 4-282,0 1 1,0-2-1,-1 1 0,0 0 1,8-19-1,-12 23-189,0 0-1,-1 0 1,0 0 0,0 0-1,0 0 1,0-1 0,0-5 0,-1 8-27,0 0-1,0 1 1,0-1 0,0 0 0,-1 1 0,1-1 0,0 1 0,-1-1 0,0 0 0,1 1 0,-1-1 0,0 1 0,1-1 0,-1 1-1,0-1 1,0 1 0,0 0 0,0 0 0,-1-1 0,1 1 0,-2-1 0,2 1-4,0 1 0,0-1 1,0 1-1,0-1 0,0 1 0,0-1 1,0 1-1,0 0 0,0 0 1,0 0-1,0-1 0,0 1 0,-1 0 1,1 0-1,0 1 0,0-1 0,0 0 1,-2 1-1,1-1 10,0 1 0,0 0 1,-1 0-1,1 1 0,0-1 1,0 0-1,1 1 0,-4 2 1,2-1 23,-1 0 0,1 1 0,0 0 0,0 0 0,1 0 0,-1 0 0,1 0 0,-3 7 0,3-5-6,1 0 0,-1 0-1,1 1 1,0-1 0,1 0 0,-1 1 0,1-1-1,1 0 1,-1 1 0,3 9 0,-3-14-53,1 1 1,0-1 0,0 1 0,0-1-1,0 0 1,0 1 0,1-1-1,-1 0 1,1 0 0,-1 0 0,1 0-1,0 0 1,0 0 0,0 0-1,0-1 1,0 1 0,0-1 0,0 1-1,1-1 1,-1 0 0,1 0-1,-1 0 1,1 0 0,-1 0 0,1-1-1,-1 1 1,1-1 0,2 1-1,9-1-637,1 0 0,23-4-1,10-1-1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 9618,'-8'-4'4441,"0"10"-1760,1 6-481,2 8-864,0 2-335,5 0-665,2 2-192,9-4-144,1-3-24,8-5-272,5-2-337,6-10-1103,6-6-1065,2-10 1721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11058,'-1'19'4553,"-6"16"-2760,-1 4-273,0 9-656,-1 8-104,6-7-320,-1-3-143,12-8-233,4-10-128,9-9-553,2-6-415,-10-15-1208,10-5 1344</inkml:trace>
  <inkml:trace contextRef="#ctx0" brushRef="#br0" timeOffset="1">0 168 9162,'2'-1'543,"0"1"1,0-1-1,-1 1 1,1 0-1,0-1 1,0 1-1,0 0 1,0 0 0,-1 0-1,4 1 1,21 4 377,-9-2-299,88 7 838,4 0-564,-85-6-568,0 0-1,35 13 1,-53-15-220,0 0 0,0 0 0,-1 1 0,1 0-1,0 0 1,-1 1 0,0-1 0,0 1 0,0 1 0,0-1 0,0 0 0,-1 1 0,0 0 0,0 0 0,-1 0-1,1 1 1,-1-1 0,0 1 0,0 0 0,-1 0 0,0 0 0,3 12 0,-3-8 154,-1 1 1,0-1-1,-2 19 0,-1-21-60,2-8-197,0 0 1,0 0-1,0 0 0,0 0 1,0 0-1,-1 0 0,1 1 1,0-1-1,0 0 1,0 0-1,0 0 0,0 0 1,0 0-1,0 0 0,-1 0 1,1 0-1,0 0 1,0 0-1,0 0 0,0 0 1,0 0-1,0 0 0,-1 0 1,1 0-1,0 0 1,0 0-1,0 0 0,0 0 1,0 0-1,0-1 0,-1 1 1,1 0-1,0 0 1,-1-1-2,1 1 0,-1-1 0,0 0 0,1 0 0,-1 1 0,0-1 0,1 0 0,-1 0 0,1 0 1,-1 0-1,0-2 0,0-1-128,0-1-1,1 1 1,-1-1 0,1 1 0,0-1 0,0 0 0,1 1 0,-1-1-1,2-6 1,0 4-386,0-1-1,1 1 1,-1 0-1,8-13 1,-7 16 231,0 0 1,0 0-1,0 0 1,0 1-1,1 0 1,0-1-1,-1 1 1,1 0-1,0 1 1,1-1 0,-1 1-1,0 0 1,1 0-1,5-2 1,-5 3 229,0-1 1,0 1-1,0 0 1,0 0 0,1 1-1,-1-1 1,0 1-1,0 1 1,1-1 0,-1 1-1,0-1 1,10 4-1,-12-3 233,0 1 0,0 0 0,-1-1 0,1 1 0,0 0 1,-1 0-1,1 0 0,-1 1 0,1-1 0,-1 1 0,0-1 0,0 1 0,-1 0 0,4 4 0,0 5 754,1 0 1,4 16-1,-8-20-659,1-1-121,0 1 1,-1 0-1,0-1 1,0 1 0,-1 1-1,0-1 1,0 15-1,-6-33-2356,1-8 1402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10762,'3'-1'4585,"3"1"-2608,2 7-817,3 5-288,6 7-448,2 0-480,9 6-1096,-2 1-896,4 3 1175</inkml:trace>
  <inkml:trace contextRef="#ctx0" brushRef="#br0" timeOffset="1">298 121 9066,'-8'-3'4233,"-7"2"-1617,1 5-239,-1 6-809,-3 4-376,6 8-767,4 2-209,1 4-184,8-1-16,6-3-8,6-3-8,11-8-16,0-2-88,13-4-577,-3-7-495,-2-3 688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4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152 270 10530,'-9'-5'2753,"0"0"-1,-18-4 0,18 6-2417,-1 1 0,1 0-1,-1 0 1,1 1-1,-15 0 1,23 1-310,0 0-1,-1 0 1,1 1-1,0-1 1,-1 0-1,1 0 0,0 1 1,-1-1-1,1 1 1,0 0-1,0-1 1,0 1-1,-1 0 1,1-1-1,0 1 1,0 0-1,0 0 1,-1 2-1,0-1 1,1 0 0,0 1 0,0-1 0,0 0 0,0 0 0,0 1-1,0-1 1,1 1 0,-2 3 0,2 1 6,0 0 0,0 1 0,0-1 0,0 0 0,1 0 0,3 9 0,-4-14-29,1 1 0,0-1-1,0 1 1,0-1 0,0 1 0,0-1 0,0 0-1,1 1 1,-1-1 0,1 0 0,0 0 0,-1 0-1,1 0 1,0-1 0,0 1 0,0 0 0,1-1-1,-1 1 1,0-1 0,0 0 0,1 0 0,3 2-1,-2-3-29,-1 1-1,0-1 0,1 1 1,-1-1-1,1 0 0,-1 0 1,0-1-1,1 1 0,-1-1 1,1 0-1,-1 0 0,0 0 1,0 0-1,0 0 0,1-1 1,-1 1-1,3-3 0,7-6-219,0 0-1,-1 0 1,21-25 0,-8 9 228,-22 23 40,0 1 263,-4 7 1213,0-3-1043,-2 17 27,-2 26 0,4-37-382,1-4-32,0 0-1,0 1 1,0-1 0,0 0 0,1 0 0,-1 0-1,1 0 1,2 5 0,-3-7-124,1-1 1,-1 0 0,1 0-1,-1 0 1,1 0-1,0 1 1,0-1-1,-1 0 1,1 0-1,0 0 1,0 0 0,0-1-1,0 1 1,0 0-1,0 0 1,1-1-1,-1 1 1,0 0-1,0-1 1,0 1-1,1-1 1,-1 0 0,0 1-1,0-1 1,2 0-1,6-1-1290,-1-5 510</inkml:trace>
  <inkml:trace contextRef="#ctx0" brushRef="#br0" timeOffset="1">426 1 9154,'-1'24'4913,"0"-2"-736,-1 10-2313,-2 15-711,0 2-225,-2 11-184,4-3-200,4-5-304,-2-8-120,6-15-176,-4-9-232,3-12-720,2-7-545,-1-8 897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88 8970,'2'-4'698,"0"0"1,0 0-1,-1-1 1,1 1-1,-1-1 0,0 1 1,0-1-1,0-7 1,-1 11-558,0-1-1,0 1 1,-1-1 0,1 0 0,0 1 0,-1-1-1,1 1 1,-1-1 0,1 0 0,-1 1 0,0-1 0,0 1-1,1 0 1,-1-1 0,0 1 0,0 0 0,-1-1 0,1 1-1,0 0 1,0 0 0,0 0 0,-1 0 0,1 0-1,-1 0 1,1 1 0,-1-1 0,-2-1 0,0 1-35,0 0 0,0 1 1,-1-1-1,1 1 0,0 0 0,-1 0 0,1 0 1,0 1-1,-1-1 0,1 1 0,0 0 1,0 0-1,0 1 0,-1-1 0,1 1 1,1 0-1,-1 0 0,0 0 0,0 0 1,1 1-1,-1 0 0,1 0 0,-3 3 1,-1 1-57,2 1 1,-1 0 0,1 0-1,0 1 1,1-1 0,0 1 0,0 0-1,1 0 1,0 0 0,-2 17-1,0 9 52,-2 57 1,6-54-39,1 150 264,3-147-282,2 1 0,15 61 0,-16-89-169,-2-9-131,0 0-1,-1-1 0,0 1 0,0 0 1,-1 6-1,1-9-70,-2 4-1265,1-6 1458,-1 0-1,1 0 0,0 1 1,0-1-1,-1 0 0,1 0 1,0 0-1,0 0 0,0 0 0,-1 0 1,1 0-1,0 0 0,0 0 1,0 0-1,-1-1 0,1 1 1,0 0-1,0 0 0,-1 0 1,1 0-1,0 0 0,0 0 0,0 0 1,0 0-1,-1-1 0,1 1 1,0 0-1,0 0 0,0 0 1,-1-1-1,-14-10-2082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7842,'11'-20'3961,"13"9"-1017,11 5-711,10 6-745,-2 1-352,-2 0-640,-6 2-152,3-2-736,2 5-648,5 4 680</inkml:trace>
  <inkml:trace contextRef="#ctx0" brushRef="#br0" timeOffset="1">541 0 10154,'1'18'4609,"-1"3"-2064,-3 8-937,1 14-696,-6 5-248,2 4-248,2 1-95,2-8-145,3-5-80,6-11-176,3-6-297,5-17-919,4-6-32,-2-16 664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 11995,'11'43'7251,"-1"-5"-4920,-9-34-2219,0-1 0,0 1 1,0-1-1,1 1 1,0-1-1,0 0 1,0 0-1,0 0 0,0 0 1,0 0-1,5 4 1,-6-6-111,0 0 1,0 0 0,0-1-1,0 1 1,0 0-1,0-1 1,1 1 0,-1 0-1,0-1 1,0 1-1,1-1 1,-1 0 0,0 1-1,0-1 1,1 0-1,-1 0 1,0 0 0,1 0-1,-1 0 1,0 0-1,0 0 1,1-1 0,-1 1-1,0 0 1,0-1-1,1 1 1,-1-1 0,0 1-1,0-1 1,0 1 0,0-1-1,1 0 1,-1 0-1,0 0 1,1-1 0,1-1-61,1-1 1,-1 0 0,0-1 0,0 1 0,-1 0-1,1-1 1,-1 1 0,0-1 0,0 0 0,1-6 0,-2 7 7,0-1 1,0 1-1,0 0 1,-1-1-1,0 1 1,0 0-1,0-1 1,0 1-1,-1-1 1,1 1-1,-1 0 1,-3-7-1,2 6 41,0 1 0,-1-1 0,1 1 0,-1-1 0,-1 1 0,1 0 0,0 0 0,-1 1 0,0-1-1,0 1 1,0 0 0,0 0 0,0 0 0,-1 0 0,0 1 0,1 0 0,-1-1 0,0 2 0,0-1 0,0 1-1,0 0 1,0 0 0,0 0 0,0 0 0,0 1 0,-7 0 0,11 0 16,1 0 0,0 0 0,-1 0-1,1 0 1,0 0 0,-1 0 0,1 0 0,-1 0 0,1 0 0,0 0 0,-1 1 0,1-1-1,0 0 1,-1 0 0,1 0 0,0 0 0,0 0 0,-1 1 0,1-1 0,0 0 0,-1 0-1,1 1 1,0-1 0,0 0 0,-1 0 0,1 1 0,0-1 0,0 0 0,0 1 0,0-1-1,-1 0 1,1 1 0,0-1 0,0 0 0,0 1 0,0-1 0,0 0 0,0 1 0,0-1-1,0 0 1,0 1 0,0-1 0,0 1 0,0 0 0,0-1 0,1 1 1,-1 0-1,1-1 0,-1 1 0,1 0 1,-1-1-1,1 1 0,-1-1 0,1 1 1,-1 0-1,1-1 0,-1 1 0,1-1 1,0 0-1,-1 1 0,2 0 0,8 1-49,-1 0-1,1 0 1,-1 0 0,1-1-1,0-1 1,18-1-1,8 1-176,-27 1 160,-1 0 0,0 0 1,1 1-1,15 4 0,-22-5 62,0 0 1,0-1-1,-1 1 0,1 0 1,0 0-1,0 0 1,-1 0-1,1 1 1,-1-1-1,1 0 0,-1 1 1,1-1-1,-1 1 1,0-1-1,1 1 1,-1 0-1,0-1 0,0 1 1,-1 0-1,1 0 1,0 0-1,0 0 1,-1 0-1,1 0 0,-1 3 1,0 7 66,-1-8-49,1-1 1,0 0-1,0 1 0,1 5 1,-1-9-32,0 1 1,0-1-1,1 1 0,-1 0 1,0-1-1,0 1 0,0-1 1,1 1-1,-1-1 1,0 1-1,1-1 0,-1 1 1,0-1-1,1 1 0,-1-1 1,1 0-1,-1 1 1,1-1-1,-1 0 0,1 1 1,-1-1-1,1 0 1,-1 0-1,1 1 0,-1-1 1,1 0-1,0 0 0,-1 0 1,1 0-1,0 0 0,1 0-84,0 0-1,-1 0 0,1 0 0,0-1 0,-1 1 0,1-1 0,-1 1 0,1-1 0,-1 0 0,1 1 0,-1-1 0,1 0 0,-1 0 0,0 0 0,3-2 0,19-22-1507,-12 11 1077,-7 10 507,0 1 0,0-1-1,6-3 1,-10 7 112,0 0 1,0 0-1,1 0 0,-1 0 1,0 0-1,0 0 0,1 0 1,-1 0-1,0 0 0,0 0 1,0 1-1,1-1 0,-1 0 1,0 0-1,0 0 0,0 0 1,0 0-1,1 1 0,-1-1 1,0 0-1,0 0 0,0 0 1,0 0-1,0 1 0,0-1 1,1 0-1,-1 0 0,0 0 1,0 1-1,0-1 0,0 0 1,0 1-1,3 7 1696,-3-7-2135,1 0 380,-1 0 0,0-1 0,1 1 0,-1 0 0,0 0 0,1 0 0,-1 0-1,1 0 1,0-1 0,-1 1 0,1 0 0,0 0 0,-1-1 0,1 1 0,0 0 0,0-1-1,-1 1 1,1-1 0,0 1 0,0-1 0,0 0 0,0 1 0,0-1 0,0 0 0,0 1-1,0-1 1,1 0 0,2 1 13,0 0 1,0 0-1,8 4 0,28 15 135,-39-19-170,1-1 0,0 0 1,-1 0-1,1 1 0,0-1 1,0 0-1,-1-1 0,1 1 1,0 0-1,-1 0 0,1-1 1,0 1-1,-1-1 0,1 0 0,-1 1 1,1-1-1,0 0 0,-1 0 1,0 0-1,1 0 0,-1 0 1,0 0-1,1 0 0,1-2 1,0-1 13,0 2-108,-2 2-5,0-1 0,0 1 0,0-1-1,0 1 1,-1-1 0,1 0 0,0 1 0,-1-1-1,1 0 1,0 1 0,-1-1 0,1 0-1,0 0 1,0-1 0,-2 0-419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9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51 1960,'35'-4'1762,"-34"4"-1338,0 0 0,0 0 0,0-1 0,0 1 0,0 0-1,-1 0 1,1 0 0,0-1 0,0 1 0,0-1 0,-1 1 0,1 0 0,0-1-1,0 1 1,-1-1 0,1 0 0,0 1 0,-1-1 0,1 1 0,-1-1 0,1 0-1,-1 0 1,1 1 0,-1-1 0,0 0 0,1 0 0,-1 1 0,0-1 0,1 0-1,-1-1 1,1-7 2597,-1 8-3024,-1 0 34,1 1-1,-1-1 0,1 0 1,-1 1-1,1-1 0,-1 1 1,1-1-1,-1 1 0,1-1 1,-1 1-1,1 0 0,-1-1 0,0 1 1,1 0-1,-1-1 0,0 1 1,1 0-1,-1 0 0,0-1 1,-1 1-1,0-1 28,-8-1-31,0-1 0,0 2 0,-1-1 0,1 1-1,0 1 1,-20 1 0,22-1-3,1 1-1,-1 0 1,0 0 0,1 1-1,-1 0 1,1 0 0,-1 1-1,1 0 1,0 0 0,0 1-1,0 0 1,1 0 0,-1 0 0,1 1-1,0 0 1,0 0 0,1 1-1,0 0 1,-8 9 0,11-11-11,0-1 0,1 1 0,-1-1 1,1 1-1,0-1 0,0 1 1,0 0-1,0 0 0,1-1 1,0 1-1,-1 0 0,1 0 1,1 0-1,-1-1 0,0 1 1,1 0-1,0 0 0,0-1 1,0 1-1,0-1 0,3 6 0,-1-4 2,-1-1-1,1 1 0,0-1 0,0 0 1,1 0-1,-1 0 0,1 0 1,0 0-1,0-1 0,0 0 0,0 1 1,1-2-1,-1 1 0,10 4 0,1-3 6,0 0 0,1 0-1,-1-2 1,1 0 0,-1-1-1,1 0 1,25-3 0,-37 2-3,0-1-1,0 0 1,0 0 0,0 0 0,4-2 0,-43 8 274,11 0-276,1 2 0,0 0 0,0 2 1,-38 19-1,58-26-8,0 0 1,0 0-1,0 0 1,1 0-1,-1 0 0,1 1 1,0 0-1,-1-1 1,1 1-1,0 0 1,0 0-1,-1 4 0,2-6 4,0 1-1,1 0 1,-1-1-1,1 1 1,0 0-1,0-1 0,-1 1 1,1 0-1,0 0 1,0-1-1,1 1 1,-1 0-1,0 0 0,1-1 1,-1 1-1,1 0 1,-1-1-1,1 1 1,0 0-1,-1-1 0,1 1 1,0-1-1,0 1 1,2 0-1,0 2 29,0-1 1,1 0-1,0 0 0,0 0 1,0 0-1,0-1 0,0 1 0,0-1 1,1 0-1,-1-1 0,1 1 1,5 1-1,3-1 79,0 1-1,1-1 1,13-1 0,-18 0-27,0-1-1,1-1 1,-1 1 0,0-2 0,0 1 0,0-1 0,13-4 0,-18 4-161,0 0 0,0 0 0,0 0 0,0-1 0,-1 1 0,1-1 0,0 0 1,-1 0-1,0-1 0,0 1 0,0 0 0,0-1 0,0 0 0,-1 0 1,0 0-1,0 0 0,2-4 0,1-4-1293,0 6 513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8290,'0'0'177,"0"0"0,-1 0 0,1 0 1,0 0-1,-1 0 0,1 0 0,0 0 0,-1 0 1,1 0-1,-1 0 0,1 0 0,0 0 0,-1 0 1,1 0-1,0 0 0,-1 0 0,1 0 0,0 0 1,-1 1-1,1-1 0,0 0 0,-1 0 0,1 0 1,0 1-1,-1-1 0,1 0 0,0 0 0,0 1 1,-1-1-1,1 1 0,-3 12 1425,3-10-1273,-2 11 71,2-1 0,0 1-1,0 0 1,1-1 0,1 0 0,0 1 0,1-1-1,1 0 1,7 20 0,-6-22-319,-1-1 0,2 0 1,-1 0-1,1-1 0,1 0 1,0 0-1,0 0 0,1-1 0,-1 0 1,2 0-1,-1-1 0,11 7 0,-15-12-69,0 1-1,0-1 0,0 0 1,1-1-1,-1 1 0,0-1 1,1 1-1,-1-1 0,1-1 1,-1 1-1,1-1 0,-1 1 1,7-2-1,-7 1-8,-1-1 0,1 0 0,-1 0 0,1 0-1,-1 0 1,0 0 0,0-1 0,1 0 0,-1 1 0,0-1 0,0 0 0,-1-1 0,1 1 0,0 0-1,-1-1 1,1 1 0,2-5 0,1-3-2,0-1 1,-1 1-1,-1-1 1,1 0-1,-2 0 0,4-17 1,-6 27-1,3-10 12,-4 11-12,0 0 0,0 0 0,0-1 0,0 1-1,0 0 1,0 0 0,0 0 0,0 0 0,0 0 0,1 0-1,-1 0 1,0 0 0,0 0 0,0 0 0,0-1 0,0 1 0,0 0-1,0 0 1,0 0 0,1 0 0,-1 0 0,0 0 0,0 0-1,0 0 1,0 0 0,0 0 0,0 0 0,1 0 0,-1 0-1,0 0 1,0 0 0,0 0 0,0 0 0,0 0 0,0 0-1,0 0 1,1 0 0,-1 1 0,0-1 0,1 1 8,1 1 1,-1 0 0,0 0-1,0 0 1,0 0-1,2 4 1,-3-6-9,8 17 196,14 24 0,-19-37-117,0 0 0,0 1 1,0-1-1,1 0 0,0-1 1,-1 1-1,1-1 0,0 1 0,1-1 1,4 3-1,1-3 107,-1 1 1,1-2-1,11 3 1,-20-5-171,1 1 0,0-1 0,0 0 0,0 0 0,0 0 0,-1 0 0,1 0 0,0 0 1,0-1-1,0 1 0,-1-1 0,1 1 0,0-1 0,3-1 0,-3 1-1,0-1 0,0 0 0,0 1 0,0-1 0,0 0 0,-1 0 0,1 0 0,-1 0 0,1-1 0,-1 1 0,1 0 0,1-5 0,9-24-224,-1 0 0,-2 0 0,9-50 0,-17 76 58,0-2-363,0 1-1,0-1 1,1 0-1,0 1 1,5-10 0,6-5-553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1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63 3209,'18'-27'6493,"-17"25"-5995,0 0 1,0 0-1,0 0 1,-1 0-1,1 0 1,0 0-1,-1 0 1,0 0-1,1-1 1,-1 1-1,0 0 1,0-4-1,0 6-424,0 0-1,-1 0 1,1-1-1,0 1 1,0 0 0,0 0-1,0-1 1,0 1-1,-1 0 1,1 0 0,0 0-1,0-1 1,0 1-1,-1 0 1,1 0 0,0 0-1,0 0 1,-1 0-1,1-1 1,0 1 0,0 0-1,-1 0 1,1 0-1,0 0 1,-1 0-1,1 0 1,0 0 0,0 0-1,-1 0 1,1 0-1,0 0 1,0 0 0,-1 0-1,1 0 1,0 0-1,-1 0 1,1 0 0,0 1-1,0-1 1,-1 0-1,1 0 1,0 0-1,-1 1 1,-11 6 881,3-1-652,1 1 1,0 1-1,0-1 1,1 1-1,-10 13 1,7-6-149,0 1 1,-11 24-1,19-35-142,0 0 0,0 0 0,1 1 0,-1-1 0,1 0 0,0 1 0,0-1 0,1 1 0,0-1 0,0 1 0,0-1 0,1 1 0,-1-1 0,1 1 0,1-1 0,-1 0 0,3 6 0,0-2-1,0-2 0,0 1 0,1 0 0,0-1-1,0 0 1,1 0 0,0-1 0,0 1 0,1-1-1,7 5 1,-2-2-236,0-1 0,1 0-1,1-1 1,-1 0 0,1-1 0,0-1-1,0 0 1,1 0 0,0-2 0,-1 0-1,19 1 1,-27-4-276,-1 0-1,0 0 1,9-1-1,17-7-636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64 10474,'-4'-5'1085,"0"0"0,0 0 0,-1 1-1,1 0 1,-10-8 0,8 8-599,0 1 0,0-1 0,0 1 0,0 0 0,-11-3 0,13 5-370,0 0 0,0 0 0,0 0 0,0 1-1,0-1 1,0 1 0,0 0 0,0 0 0,-1 0 0,1 1 0,0-1 0,0 1 0,0 0 0,0 0 0,0 0-1,0 1 1,1 0 0,-1 0 0,0 0 0,1 0 0,-1 0 0,-4 4 0,5-3-71,1 1 1,-1-1-1,0 1 0,1-1 1,0 1-1,0 0 1,0 0-1,0 0 0,0 0 1,1 0-1,0 0 1,-2 8-1,2 2 16,-1-1 0,2 0 0,0 13-1,20 152 429,13-5-33,-16-89-211,-6-35-147,-6-32-384,-2 1-1,1-1 0,0 32 1,-4-49 228,1 0 1,-1 0-1,0 0 1,0 1 0,0-1-1,0 0 1,0 0-1,0 1 1,0-1-1,0 0 1,0 0 0,0 1-1,0-1 1,0 0-1,0 0 1,0 0-1,0 1 1,-1-1 0,1 0-1,0 0 1,0 0-1,0 1 1,0-1-1,0 0 1,0 0 0,0 0-1,-1 1 1,1-1-1,0 0 1,0 0-1,0 0 1,-1 0 0,1 0-1,0 1 1,0-1-1,0 0 1,-1 0-1,1 0 1,0 0 0,0 0-1,0 0 1,-1 0-1,1 0 1,0 0-1,0 0 1,-1 0 0,1 0-1,0 0 1,0 0-1,0 0 1,-1 0-1,1 0 1,-15-10-3561,-2-7 2167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0 636 10474,'16'-13'4585,"16"4"-2280,1 1-201,-2-2-640,5 4-271,-3-1-553,-1 0-208,1 3-256,-2 2-304,-2-1-872,3 3-641,-5 1 897</inkml:trace>
  <inkml:trace contextRef="#ctx0" brushRef="#br0" timeOffset="1">173 24 10394,'-25'-14'4377,"17"7"-2448,9 4-497,1 3-384,2 0-200,-4 0-264,0 0-127,25 3-193,43 9-88,-34-7-104,1 2-328,-2-2-1081,-2-1-695,-7-4 1120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67 8642,'-29'-48'3558,"29"47"-3356,-1 1 1,1-1-1,0 0 1,-1 0-1,1 0 1,0 0-1,-1 0 0,1 0 1,0 0-1,0 0 1,0-1-1,0 1-143,0 1 0,0 0 0,0 0 0,0-1 0,0 1 0,0 0 0,0 0 0,0-1 0,1 1 0,-1 0 0,0 0-1,0 0 1,0-1 0,0 1 0,1 0 0,-1 0 0,0 0 0,0-1 0,0 1 0,1 0 0,-1 0 0,0 0 0,0 0 0,1-1 0,0 1 88,1 0 0,-1 0 1,0 0-1,0 0 1,1 0-1,-1 0 0,0 0 1,0 0-1,2 1 1,-2-1 45,11 3 227,0 1 0,0 0 0,-1 0 0,0 1-1,1 1 1,-2 0 0,1 0 0,13 12 0,-15-12-292,-1 1 0,-1 0-1,1 0 1,-1 1 0,0 0 0,-1 0 0,10 17 0,-14-21-98,0-1-1,0 1 1,-1 0-1,1 0 1,-1 0-1,0-1 1,0 1-1,0 0 1,-1 1-1,1-1 1,-1 0-1,0 0 1,0 0-1,-1 0 0,1 0 1,-1 0-1,0 0 1,0 0-1,0 0 1,-1 0-1,1-1 1,-4 7-1,-2 1-116,-1 1 0,-1-2-1,0 1 1,0-1 0,-1 0 0,0-1-1,-1-1 1,0 1 0,0-2-1,-20 12 1,2-4-2995,22-10 1998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8522,'0'0'267,"0"-1"0,0 1 1,0-1-1,0 1 0,0-1 1,0 1-1,1-1 0,-1 1 1,0 0-1,0-1 0,1 1 1,-1-1-1,0 1 0,1 0 1,-1-1-1,0 1 0,1-1 1,-1 1-1,0 0 0,2-1 1,-2 1-128,1 0 0,-1 0 0,1 0 1,-1 0-1,1-1 0,0 1 1,-1 0-1,1 1 0,-1-1 1,1 0-1,-1 0 0,1 0 0,-1 0 1,1 0-1,0 1 0,3 1 172,0 0 0,0 0 0,-1 1-1,4 3 1,-6-6-159,24 20 877,-2 1 0,26 29 0,-42-42-902,1 1 0,-2 1 0,1-1 0,-1 1 0,-1 1 0,0-1 0,0 1 0,-1-1 0,4 20 0,-6-15-22,0 0-1,-1 0 1,-1 0-1,0 0 1,-2 0-1,1 0 1,-2 0 0,0 0-1,0 0 1,-2-1-1,-9 23 1,-7 9 53,-3-2 1,-32 48 0,51-84-213,0-1 0,0 1 0,-1-1 0,0 0 0,0 0 0,0-1 0,-9 7 0,5-8-568,10-5 589,0 0 0,0 1 0,-1-1-1,1 0 1,0 0 0,0 0 0,0 0-1,0 0 1,-1 0 0,1 0-1,0 0 1,0 0 0,0 0 0,-1 0-1,1 0 1,0 0 0,0 0 0,0 0-1,-1 0 1,1 0 0,0-1-1,0 1 1,0 0 0,0 0 0,-1 0-1,1 0 1,0 0 0,0 0-1,0 0 1,0-1 0,0 1 0,-1 0-1,1 0 1,0 0 0,0 0 0,0 0-1,0-1 1,0 1 0,0 0-1,0 0 1,0 0 0,0-1 0,0 1-1,0 0 1,0 0 0,0 0 0,0 0-1,0-1 1,2-10-818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11482,'0'-1'4625,"2"-2"-2832,3 1-177,-5 2-344,4-2-159,25 2-417,36-1-200,-30 1-296,-3 3-72,1 2-368,-5 0-392,-8 2-1089,-4 2-935,-9 3 1624</inkml:trace>
  <inkml:trace contextRef="#ctx0" brushRef="#br0" timeOffset="1">77 165 8426,'-2'5'3777,"6"-2"-1553,4-2-167,5 3-273,0-5-160,5-1-455,4 2-241,5-4-424,-1 7-152,2-2-384,-4 1-400,-1 3-576,-2-8 599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6417,'-2'-10'3033,"3"20"-921,0 10-303,-1 12-73,0 13-183,-2 7-377,-1 2-184,0 2-328,2-4-136,1-7-232,0-6-104,0-9-120,0-3-160,0-16-744,-3-6-560,1-10 784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6497,'0'-2'254,"0"0"-1,1 0 1,-1 1-1,0-1 1,1 1-1,0-1 1,-1 0-1,1 1 1,0-1-1,0 1 1,0 0-1,-1-1 0,2 1 1,-1 0-1,0-1 1,0 1-1,0 0 1,2-1-1,1 0 185,-1 0 0,1 1 0,0-1 1,0 1-1,-1 0 0,1 0 0,6 0 0,4-1 245,0 1 1,0 1-1,0 0 1,0 0-1,26 6 1,-29-4-475,0 1-1,0 0 1,-1 1 0,1 0-1,-1 0 1,0 1 0,17 11-1,-25-14-181,0-1 0,0 1 0,0-1 0,-1 1 0,1 0-1,0-1 1,-1 1 0,1 0 0,-1 0 0,1 1 0,-1-1 0,0 0-1,0 0 1,0 0 0,0 1 0,-1-1 0,1 1 0,0-1-1,-1 0 1,0 4 0,0-2-6,0-1 0,-1 1 1,0 0-1,0-1 0,0 1 0,0-1 0,0 1 1,-1-1-1,1 0 0,-1 0 0,0 1 0,0-1 0,-3 3 1,-4 4 21,0 0 0,-1-1 0,0 0 0,-1-1 0,0 0 0,0 0 0,-1-1 0,0-1 0,0 0 1,0 0-1,-1-2 0,0 1 0,0-2 0,0 1 0,-16 1 0,25-5-39,-15 3 211,19-3-207,0 0-1,0 0 1,-1 0 0,1 1 0,0-1-1,0 0 1,-1 0 0,1 0 0,0 0-1,0 0 1,-1 0 0,1 1 0,0-1-1,0 0 1,0 0 0,-1 0 0,1 1-1,0-1 1,0 0 0,0 0 0,0 1-1,0-1 1,-1 0 0,1 0-1,0 1 1,0-1 0,0 0 0,0 0-1,0 1 1,0-1 0,0 0 0,0 0-1,0 1 1,0-1 0,0 0 0,0 1-1,0-1 1,0 0 0,0 0 0,0 1-1,1-1 1,-1 0 0,0 0 0,0 1-1,0-1 1,0 0 0,0 0 0,1 0-1,-1 1 1,0-1 0,0 0 0,8 8 155,-1-2 1,1 1 0,0-1 0,0 0-1,1 0 1,12 5 0,-13-6-37,26 13 253,33 21 406,-58-34-845,-1 2 0,1-1 0,-1 1-1,-1 0 1,9 10 0,-2-1 231,-8-9 137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13 257 10322,'0'0'304,"-1"0"0,0 1 1,1-1-1,-1 0 0,1 0 0,-1 0 0,0-1 0,1 1 0,-1 0 1,0 0-1,1 0 0,-1 0 0,0-1 0,1 1 0,-1 0 0,1-1 1,-1 1-1,1 0 0,-2-1 0,2 0-150,0 1 1,0-1-1,0 0 1,0 1-1,0-1 1,1 0-1,-1 1 1,0-1-1,0 1 1,0-1-1,0 0 0,1 1 1,-1-1-1,0 1 1,1-1-1,-1 1 1,0-1-1,1 1 1,-1-1-1,1 1 0,0-1 1,13-15 701,1 0 0,23-18 0,18-17-872,-51 45 34,1-1 0,-1 0 1,0 0-1,0-1 1,-1 1-1,6-14 0,-9 19-14,0 0 0,-1 0-1,1 0 1,-1 0 0,1-1-1,-1 1 1,0 0-1,0 0 1,1 0 0,-2-1-1,1 1 1,0 0-1,0 0 1,-1 0 0,0-3-1,0 3-2,0 1 0,0-1-1,0 1 1,0 0 0,0-1 0,0 1-1,0 0 1,0 0 0,0 0-1,-1 0 1,1 0 0,0 0-1,-1 0 1,1 0 0,-1 1 0,1-1-1,-1 0 1,1 1 0,-1-1-1,0 1 1,-1-1 0,-3 1 22,1-1 1,0 0-1,-1 1 0,1 0 1,-1 1-1,1-1 1,-1 1-1,1 0 1,-10 3-1,12-3 20,-1 0 0,1 0 1,0 1-1,0-1 0,0 1 0,0 0 1,1 0-1,-1 0 0,0 0 0,1 1 0,0-1 1,-1 1-1,1-1 0,0 1 0,0 0 1,0 0-1,-2 5 0,1 1 41,0 0-1,0 0 1,1 0-1,0 0 1,1 1-1,0-1 1,0 1-1,1-1 1,1 10-1,-1-14-54,1 0-1,0-1 0,0 1 1,0-1-1,0 1 0,1 0 1,-1-1-1,1 0 0,0 1 1,1-1-1,-1 0 0,1 0 0,0 0 1,0-1-1,0 1 0,0-1 1,1 1-1,-1-1 0,9 5 1,-5-4-141,0-1 0,1 0 0,0 0 0,0-1 0,0 1 1,13 0-1,-4-1-1136,35-1 1,-13-4 242,1-8 441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43 8786,'0'-3'375,"-1"1"0,1 0 0,-1 0 1,0 0-1,1 0 0,-1 0 0,0 1 1,0-1-1,0 0 0,-1 0 0,1 1 0,0-1 1,-1 0-1,1 1 0,-1-1 0,0 1 0,1 0 1,-1 0-1,0-1 0,0 1 0,0 0 0,1 0 1,-1 1-1,0-1 0,-4-1 0,2 2-139,1-1 0,-1 1 1,0-1-1,1 1 0,-1 0 0,1 0 0,-1 1 0,0-1 0,1 1 1,-1 0-1,1 0 0,-1 0 0,1 0 0,-6 3 0,4-1-125,0 1 0,0-1 1,0 1-1,0 0 0,0 0 0,1 1 0,0-1 0,0 1 0,0 0 0,-4 7 0,4-4-43,0 0 0,0 0 0,1 1 0,0 0 0,1-1-1,-3 13 1,3 2-3,0 0 0,1 1-1,2-1 1,4 37 0,13 42 157,-9-58-97,3 47 0,-11-87-183,-1 0 0,0 0 0,0 1 0,-1-1 0,1 0 0,-1 1 0,-2 4 0,3-8-52,0 0 0,-1 0 1,1 0-1,0 0 0,-1 0 0,1-1 0,-1 1 0,0 0 0,1 0 0,-1-1 1,0 1-1,1 0 0,-1-1 0,0 1 0,0 0 0,0-1 0,1 1 0,-1-1 1,0 1-1,0-1 0,0 0 0,0 0 0,0 1 0,0-1 0,0 0 1,0 0-1,0 0 0,0 0 0,0 0 0,0 0 0,0 0 0,0 0 0,0 0 1,0 0-1,0-1 0,-1 0 0,-1 1-318,1-1 0,0 0 0,-1 0 0,1 0-1,0 0 1,-3-3 0,-12-13-1235</inkml:trace>
  <inkml:trace contextRef="#ctx0" brushRef="#br0" timeOffset="1">0 279 11026,'18'-5'4497,"4"6"-2784,2 1-161,3-2-632,-3 4-232,1-4-800,0 0-624,3 2-1432,8 2 1320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5465,'-8'3'9621,"2"5"-6525,-2 11-2915,7-15 799,-2 4-708,0 1 0,1 0-1,-2 14 1,2-13-120,1-3-65,0 0 0,1 1 1,0-1-1,0 0 0,0 0 1,1 1-1,0-1 1,1 0-1,-1 0 0,4 9 1,-3-13-81,-1 0 1,1 0 0,-1 0 0,1 1 0,0-2-1,0 1 1,1 0 0,-1 0 0,0-1-1,1 1 1,0-1 0,-1 0 0,1 1 0,0-1-1,0-1 1,0 1 0,1 0 0,-1-1 0,0 0-1,0 1 1,5 0 0,-6-2-8,1 0-1,-1 1 1,1-1-1,-1 0 1,1 0-1,-1 0 1,1-1-1,-1 1 1,1 0 0,-1-1-1,1 0 1,-1 0-1,1 1 1,1-3-1,0 1-1,-1 0-1,1 0 1,-1-1-1,0 1 1,0-1-1,0 0 1,0 0-1,2-3 1,1-3 0,0 0 1,-1-1-1,0 0 0,-1 1 1,6-19-1,-3-2 61,-6 28-49,-1 1-1,0-1 0,0 0 1,0 1-1,0-1 0,0 0 1,0 1-1,0-1 0,-1 1 1,1-1-1,-1 1 0,1-1 0,-1 1 1,1-1-1,-2-1 0,2 3-8,0 0 0,0-1 0,0 1 0,0 0 0,-1 0 0,1 0 0,0 0 0,0 0 0,0 0 0,0 0 0,0 0-1,0 0 1,0 0 0,0 0 0,0 0 0,0 0 0,0 0 0,0 0 0,-1 0 0,1 0 0,0 0 0,0 0 0,0 0 0,0 0-1,0 0 1,0 0 0,0 0 0,0 0 0,0 0 0,0 0 0,0 0 0,0 0 0,-1 0 0,1 0 0,0 0 0,0 1 0,0-1-1,0 0 1,0 0 0,0 0 0,0 0 0,0 0 0,0 0 0,0 0 0,0 0 0,0 0 0,0 0 0,0 0 0,0 0 0,0 0-1,0 1 1,0-1 0,0 0 0,0 0 0,0 0 0,0 0 0,0 0 0,0 0 0,0 0 0,0 0 0,0 0 0,0 0 0,0 0-1,0 1 1,-1 5 44,0 0 0,0 0 0,0 0 0,1 0 0,1 10 0,5 31 249,-5-40-262,1 0 0,0 0 0,0-1 0,1 1 0,-1 0 0,1-1-1,1 0 1,-1 1 0,1-1 0,1 0 0,-1-1 0,1 1 0,0-1-1,0 0 1,0 0 0,11 7 0,-15-11-102,1 0 0,-1-1-1,1 1 1,-1 0 0,1-1 0,-1 1 0,1-1-1,0 0 1,-1 0 0,1 1 0,-1-1 0,1 0-1,0 0 1,-1 0 0,1-1 0,-1 1 0,1 0-1,1-1 1,16-8-432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31 9722,'0'-1'45,"-9"-4"2004,-1 0 0,1 1 0,-1-1 0,-16-3 0,23 7-1798,1 1 0,-1-1 0,1 1 0,-1 0 0,0 0 0,1 0 0,-1 0 0,1 0 0,-1 1 0,-4 1 0,5-2-153,0 1 1,1 0-1,-1 0 0,1 0 1,-1 0-1,1 0 1,-1 0-1,1 1 0,0-1 1,-1 0-1,1 1 1,0-1-1,0 1 0,0-1 1,0 1-1,1-1 0,-2 4 1,0 1-3,1 0 0,-1 0 0,1 0-1,1 0 1,-1 0 0,1 7 0,0 2 5,-1 16 86,4 37 0,-2-51-141,2-1-1,0 1 1,1-1 0,6 17 0,-2-12-65,18 53 242,-23-63-331,0 0-1,-1 0 1,-1 0-1,0 0 1,0 12-1,-4-4-1138,3-19 1144,0 0 0,0 1-1,0-1 1,0 0-1,0 1 1,0-1 0,0 0-1,0 1 1,0-1 0,0 1-1,0-1 1,-1 0 0,1 0-1,0 1 1,0-1 0,0 0-1,-1 1 1,1-1-1,0 0 1,0 0 0,-1 1-1,1-1 1,0 0 0,-1 0-1,1 0 1,0 1 0,-1-1-1,1 0 1,0 0 0,-1 0-1,1 0 1,0 0-1,-1 0 1,1 0 0,0 0-1,-1 0 1,1 0 0,-1 0-1,1 0 1,0 0 0,-1 0-1,1 0 1,0 0 0,-1 0-1,0 0 1,-2-7-1420</inkml:trace>
  <inkml:trace contextRef="#ctx0" brushRef="#br0" timeOffset="1">0 245 11026,'11'-7'4633,"3"0"-2512,5 2-137,5 5-551,-1-1-273,2 2-584,3-1-432,-2 0-544,0 3 272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 9546,'-13'-3'4441,"-1"6"-2032,2 13-553,3 8-256,1 14-432,-3 6-247,2 7-337,2-3-112,10-1-200,5 1-88,5-8-208,5-3-328,6-10-712,2-10-513,13-7-1847,-1-9 2159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17 7378,'-1'-1'464,"0"0"0,0-1 0,-1 1 0,1 0 0,0 0 0,-1 0 0,1 0 0,-1 0 0,1 0 0,-1 0 0,1 0 0,-1 1 0,0-1 0,1 0 0,-1 1 0,0 0 0,0-1 0,1 1 0,-1 0 0,-2 0 0,-3 0 25,1 0 0,-1 1-1,1 0 1,-11 3 0,3 0-91,1 0 0,-1 1 1,1 1-1,0 0 1,1 1-1,0 0 0,-21 16 1,32-22-379,0 0-1,0 0 1,0 0 0,0 0 0,0 0 0,0 1-1,0-1 1,1 0 0,-1 0 0,0 1 0,1-1-1,-1 1 1,1-1 0,-1 0 0,1 1-1,0-1 1,0 1 0,0-1 0,0 1 0,0-1-1,0 1 1,0-1 0,0 1 0,0-1 0,1 1-1,-1-1 1,1 0 0,-1 1 0,1-1 0,-1 1-1,1-1 1,0 0 0,0 0 0,0 2-1,5 4 32,-1 0-1,1-1 0,0 0 0,11 9 0,-11-9 0,11 7 67,0 0-1,20 10 1,-25-16 39,1 1 0,-1 0 0,-1 1 0,1 0 0,-2 0 0,15 17 0,-24-25-110,0 1 0,1 0 0,-1-1 0,0 1 0,0 0 0,0 0 1,-1 0-1,1 0 0,0 0 0,-1 0 0,1 0 0,-1 0 0,0 0 0,0 3 0,0-3-20,0-1 0,0 1-1,-1-1 1,1 0 0,-1 0-1,1 1 1,-1-1 0,1 0-1,-1 0 1,0 1 0,0-1-1,0 0 1,0 0 0,1 0-1,-1 0 1,-1 0 0,1 0-1,0-1 1,0 1 0,0 0-1,0 0 1,-2 0 0,-11 5-381,-1 1 1,0-2 0,0 0-1,0-1 1,-23 3 0,32-8-1680,6 0 1973,0 1 0,0 0 0,0 0 0,-1 0 0,1 0 0,0-1 0,0 1 0,0 0 0,0 0 0,0 0 0,0 0 0,0-1 0,0 1 0,0 0 0,0 0 0,0 0 0,1 0 0,-1-1 0,0 1 0,0 0 0,0 0 0,0 0 1,0 0-1,0 0 0,0-1 0,0 1 0,0 0 0,0 0 0,1 0 0,-1 0 0,0 0 0,0 0 0,0 0 0,0-1 0,1 1 0,12-8-1122</inkml:trace>
  <inkml:trace contextRef="#ctx0" brushRef="#br0" timeOffset="1">386 254 7290,'12'6'4697,"-11"-6"40,0 1-2289,3 3-375,-4-4-793,0 0-344,-1 12-616,-8 9-160,-31 28-368,19-33-248,1-8-752,8-1-585,6-6 1105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11602,'9'20'4962,"-2"9"-2770,-5 19-1064,-3 3-312,-2 11-359,-1 5-89,8-5-224,6-1-64,6-15-80,2-13-80,8-24-601,0-7-439,0-13 656</inkml:trace>
  <inkml:trace contextRef="#ctx0" brushRef="#br0" timeOffset="1">3 212 11282,'-3'1'4681,"19"0"-2512,10-1-473,-1 0-496,4-1-255,3-2-569,-3 2-256,3-2-736,0 3-393,-7 3 577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2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12115,'6'1'871,"-1"1"1,1 0-1,-1 0 1,0 0 0,0 1-1,0 0 1,6 4-1,-5-2-300,0 1-1,-1-1 1,1 1-1,7 10 1,-1 3-40,-1 0 1,16 36 0,-23-44-139,6 11-73,-1 1 1,-1 0-1,8 35 1,-14-46-258,0 1 1,-1-1 0,-1 0-1,0 1 1,0-1 0,-1 1-1,-1-1 1,-5 21 0,2-15-244,-2-1 1,1 0-1,-2 0 1,0-1-1,-2 0 1,1-1-1,-20 24 1,27-36-35,0-1 1,-1 1 0,1-1 0,0 0 0,-1 1 0,1-1 0,-1 0 0,1-1 0,-1 1 0,0 0 0,0-1 0,0 0 0,0 0 0,0 0 0,-3 1 0,-4-1-9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33 3497,'4'-4'1157,"1"0"1,0 0 0,5-2 0,2-2 2030,-8 4-1690,-5 2 1382,0 2-2634,0 0 0,0 0 0,0 0 0,0 0 0,0 0 0,-1 1 0,1-1 0,0 0 0,0 1 0,0-1-1,-1 1 1,-142 68 1256,133-64-1394,0 0 0,0 1-1,1 0 1,-1 1 0,1 0 0,-13 13 0,20-18-61,1 1 0,0-1 0,1 1 0,-1-1 0,0 1 1,1 0-1,0-1 0,-1 1 0,1 0 0,0 0 0,1 0 0,-1 0 0,0 0 1,1 0-1,0 0 0,-1 0 0,2 6 0,0-7-18,0 1 1,0-1-1,1 1 1,-1-1-1,1 0 1,-1 0-1,1 0 0,0 0 1,0 0-1,0 0 1,0 0-1,0-1 0,0 1 1,1-1-1,-1 1 1,3 0-1,7 4 128,25 7-1,-35-12-144,68 16 290,-46-12-328,40 14 0,-63-18-32,0-1 0,0 0 0,0 1 0,0-1 0,-1 1 0,1-1 0,0 1 0,0-1 0,0 1 0,-1-1 0,1 1 0,0 0 0,-1-1 0,2 2 0,-2-1-36,0-1 0,0 0-1,0 1 1,0-1 0,0 0 0,0 1-1,0-1 1,0 1 0,0-1-1,0 0 1,0 1 0,0-1 0,0 0-1,0 1 1,0-1 0,0 1 0,-1-1-1,1 0 1,0 1 0,0-1 0,0 0-1,-1 0 1,1 1 0,0-1 0,-3 3-599,1-1 1,-1 0-1,1 0 1,-1 0-1,0 0 1,-4 1-1,-19 10-1095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0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8730,'-2'6'3817,"10"0"-1729,2 2-255,4 5-265,-7-9-112,11 4-368,2-5-159,2-2-353,4 6-160,-8-3-232,-6 0-256,-3-3-816,-2-1-585,-1 0-1735,2-1 1943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271 103 5737,'49'-1'2707,"-47"1"-2554,-1 0 0,0 0 0,0 0-1,0 0 1,0 0 0,0-1 0,0 1-1,0 0 1,1-1 0,-1 1-1,0 0 1,0-1 0,0 1 0,0-1-1,-1 0 1,1 1 0,0-1 0,0 0-1,1-1 1,1 0 391,-3 1-346,1 0 0,0 0 0,0 0 0,-1 0 0,1 0 1,0 0-1,-1 0 0,1 0 0,-1 0 0,1 0 0,-1 0 1,0 0-1,1 0 0,-1 0 0,0-3 0,0-19 1516,-1 10-677,1 13-996,0-1 0,0 0 0,-1 1 0,1-1 0,0 1-1,0-1 1,0 1 0,-1-1 0,1 1 0,0-1 0,0 1 0,-1-1 0,1 1 0,0-1 0,-1 1 0,1-1 0,-1 1 0,1-1 0,-1 1 0,1 0-1,-1-1 1,0 1 0,-15-7 361,6 3-157,1 1-166,0 0 0,0 1-1,0 0 1,0 0 0,-1 1-1,1 0 1,-1 1 0,1 0 0,0 1-1,-1 0 1,-17 4 0,10-1 7,0 1 1,1 0-1,-1 2 0,2 0 1,-27 16-1,36-20-41,1 1-1,0 0 1,0 0-1,0 0 1,0 1-1,0 0 1,1 0 0,0 0-1,0 0 1,-4 7-1,7-9-24,-1 1-1,1-1 0,0 0 0,0 0 1,0 0-1,1 0 0,-1 1 1,1-1-1,0 0 0,0 1 1,0-1-1,0 0 0,0 1 1,1-1-1,-1 0 0,1 1 0,0-1 1,0 0-1,0 0 0,1 0 1,2 5-1,-1-3-4,0-1 0,0 1 0,1-1 1,-1 0-1,1 0 0,0 0 0,0-1 0,9 6 0,-5-4-2,1 0-1,-1-1 1,1 0 0,13 4-1,1-2-5,0-1-1,1-1 1,25 1-1,-14-6-76,-58-1-405,10 3 471,1 0 0,-1 1 0,1 1 0,-1 0 0,1 0 0,0 2 0,0-1 0,0 1 0,1 1 0,0 0 0,0 1 0,0 0 0,1 1 0,0 0 0,-12 13 0,18-18 28,1 1 1,1 0-1,-1-1 1,0 1-1,1 0 1,0 0-1,0 1 1,-2 5-1,3-8-11,1-1 1,-1 0-1,1 0 1,0 1-1,0-1 0,-1 0 1,1 0-1,0 1 1,0-1-1,0 0 1,0 1-1,1-1 0,-1 0 1,0 1-1,1-1 1,-1 0-1,0 0 0,1 1 1,0-1-1,-1 0 1,1 0-1,0 0 1,-1 0-1,1 0 0,0 0 1,0 0-1,0 0 1,0 0-1,0 0 0,0 0 1,0-1-1,0 1 1,2 1-1,2-1 38,-1 1-1,1-1 1,0 0-1,0 0 1,-1-1-1,1 1 0,5-1 1,-5 0-9,-3 0-28,162 3 626,-157-4-626,41-2 106,-42 2-108,0 0-1,0-1 1,0 1 0,0-1 0,10-4-1,-16 5-35,1 1 1,-1 0-1,1 0 0,0-1 0,-1 1 0,1-1 0,-1 1 0,1 0 0,-1-1 0,1 1 1,-1-1-1,1 1 0,-1-1 0,1 0 0,-1 1 0,0-1 0,1 1 0,-1-1 0,0 0 0,0 1 1,1-1-1,-1 0 0,0 1 0,0-1 0,0 0 0,0 0 0,0 0-88,0 1 0,0-1-1,0 1 1,-1-1-1,1 0 1,0 1 0,-1-1-1,1 1 1,0-1 0,-1 1-1,1-1 1,0 1 0,-1 0-1,1-1 1,-1 1 0,1-1-1,-1 1 1,1 0 0,-1-1-1,1 1 1,-1 0 0,0 0-1,1-1 1,-1 1 0,-1 0-1,-6-2-771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15 5497,'-1'-1'412,"0"-1"1,0 1-1,0 0 0,0 0 0,0 0 0,0 0 1,0 0-1,0 1 0,0-1 0,-1 0 0,1 0 1,0 1-1,-1-1 0,1 1 0,0-1 0,-1 1 1,-2-1-1,3 1-243,-1 1 0,1-1 0,-1 0-1,1 1 1,0-1 0,-1 1 0,1-1 0,0 1 0,0-1 0,-1 1 0,1 0 0,0 0 0,0 0 0,0 0-1,0 0 1,0 0 0,0 0 0,-1 2 0,-6 7 263,1 0 0,1 0 0,0 1 1,0 0-1,1 1 0,-5 14 0,5-9 12,0 1 1,1-1-1,-2 32 0,5-31-293,0-1-1,2 1 0,0 0 1,1-1-1,1 0 0,0 1 1,1-1-1,1 0 0,1-1 1,0 1-1,1-1 0,1 0 1,10 15-1,-12-22-302,-3-3 308,0-1 0,8 10 0,-10-14-287,0 0 0,-1 0 0,1 0 0,0-1 0,0 1 0,0 0 0,0-1-1,-1 1 1,1 0 0,0-1 0,0 1 0,0-1 0,1 1 0,-1-1 0,0 0 0,0 0-1,0 1 1,0-1 0,0 0 0,0 0 0,0 0 0,2 0 0,0-2-2018,-3 1 928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152 267 7322,'-3'7'2919,"3"-7"-2759,0 0 0,0 1 0,-1-1 0,1 0-1,0 0 1,0 1 0,0-1 0,0 0-1,-1 0 1,1 1 0,0-1 0,0 0-1,0 0 1,0 1 0,0-1 0,0 0-1,0 0 1,0 1 0,0-1 0,0 0 0,0 1-1,0-1 1,0 0 0,0 0 0,0 1-1,0-1 1,0 0 0,0 1 0,0-1-1,0 0 1,1 0 0,-1 1 0,0-1-1,0 0 1,0 0 0,0 0 0,1 1 0,-1-1-1,0 0 1,0 0 0,1 1 0,2-6 3319,6 0-3317,0-1 1,0 0-1,-1 0 0,0-1 0,10-11 1,-13 13-135,-1-1 1,0 0-1,0 0 1,0 0-1,-1-1 1,0 1 0,0-1-1,0 0 1,-1 0-1,0 0 1,-1 0 0,1 0-1,-1-8 1,0 10-20,-1 0 0,0-1-1,-1 1 1,1-1 0,-1 1 0,0 0 0,0 0 0,0 0 0,-1-1 0,0 1 0,0 0 0,0 1 0,-1-1 0,0 0-1,1 1 1,-2-1 0,1 1 0,0 0 0,-1 0 0,0 0 0,-6-4 0,7 5-12,0 1-1,-1 0 1,1-1-1,-1 1 1,1 0-1,-1 1 1,0-1 0,0 1-1,0 0 1,0 0-1,0 0 1,0 0 0,0 1-1,0-1 1,0 1-1,-1 0 1,1 1 0,0-1-1,0 1 1,0-1-1,0 1 1,0 1-1,0-1 1,0 0 0,1 1-1,-1 0 1,0 0-1,-3 2 1,4-1 14,-1 0-1,1 0 1,-1 0-1,1 0 1,0 1-1,0-1 1,1 1-1,-1 0 1,1 0 0,0 0-1,0 0 1,0 0-1,0 1 1,1-1-1,0 0 1,0 1-1,0-1 1,0 1 0,1-1-1,0 10 1,0 2 37,2 1 0,0 0 0,1-1 1,7 22-1,-3-18 83,0 0 0,2 0 0,0 0 0,2-1 0,20 29 1,-20-29 33,0 0 0,-1 1 0,-1 1 0,-1-1 1,6 24-1,-6-13 139,-2 0 1,5 61-1,-10-80-166,-2 0 1,1 0-1,-1 0 0,-1 0 1,0 0-1,-7 22 0,6-27-60,0 0-1,0 0 1,0-1 0,0 1-1,-1-1 1,0 0 0,0 0-1,-1-1 1,0 1 0,0-1-1,0 0 1,-9 6 0,11-9-58,-1 1 0,1-1 0,-1-1 1,0 1-1,0 0 0,0-1 0,0 0 0,0 0 1,-9 1-1,11-2-41,-1 1 0,1-2 0,-1 1 1,0 0-1,1 0 0,-1-1 0,1 1 1,-1-1-1,1 0 0,-1 0 0,1 0 0,0 0 1,-1 0-1,1-1 0,0 1 0,0-1 1,-4-2-1,3-1-163,-1 1 0,0-1 0,1 1 0,0-1 0,-4-10 0,-11-29-1404,17 39 1396,-4-9-935,-3-18 1,7 28 655,0 0 0,1 0 1,-1 0-1,1 0 0,0-1 0,1 1 0,-1 0 1,1 0-1,1-6 0,10-16-1235,-11 24 1614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10906,'2'28'5971,"0"2"-4365,-2-20-1203,0-1 0,1 1 1,3 18-1,-3-22-320,1-1 0,0 0 1,0 1-1,0-1 0,1 0 0,0 0 1,6 8-1,-1-3 73,0-1-1,0 0 1,12 9 0,-16-14-96,0-1 0,0 0 0,0 0 0,1-1 0,-1 1 1,1-1-1,0 0 0,0-1 0,-1 1 0,8 1 0,-10-3-46,0 0-1,0 0 1,-1 0-1,1 0 1,-1-1-1,1 1 1,0 0-1,-1-1 1,1 1 0,-1-1-1,1 0 1,0 0-1,-1 1 1,0-1-1,1 0 1,-1 0-1,0 0 1,1 0 0,-1-1-1,0 1 1,0 0-1,0 0 1,0-1-1,0 1 1,0-1 0,1-1-1,1-4 19,1-1 0,-1 0 0,4-14-1,34-134-4382,-34 125 3167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9066,'-8'2'3817,"-8"-2"-1969,9 2-95,7 0-321,-3-5-192,3 3-408,0 0-176,0 0-264,23 4-63,41 4-185,-32-7-64,4-1-48,-2 0 0,-2 5-312,-6-1-313,-9 2-1183,-8-6-664,-9 4 1463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7762,'0'0'130,"0"0"0,0 0 1,-1 0-1,1 0 1,0 1-1,0-1 0,0 0 1,0 0-1,0 0 1,0 0-1,0 1 0,0-1 1,0 0-1,0 0 1,0 0-1,0 0 0,0 1 1,0-1-1,0 0 1,0 0-1,1 0 1,-1 0-1,0 1 0,0-1 1,0 0-1,0 0 1,0 0-1,0 0 0,0 0 1,0 1-1,1-1 1,-1 0-1,0 0 0,0 0 1,0 0-1,9 5 1420,-2-1-675,63 51 3239,-52-39-3690,-2 0 0,0 1-1,25 35 1,-41-50-410,1-1 0,0 0 0,-1 0 0,1 1 0,-1-1 1,0 0-1,1 1 0,-1-1 0,0 0 0,0 1 0,1-1 0,-1 1 0,-1-1 1,1 0-1,0 1 0,0-1 0,0 1 0,-1-1 0,1 0 0,0 1 0,-1-1 1,0 0-1,1 0 0,-1 1 0,0-1 0,0 1 0,-4 4 30,1 0 1,-1-1-1,-10 10 0,7-7-7,-56 46-691,64-53 533,-1-1 1,0 0-1,1 1 0,-1-1 1,1 1-1,-1-1 0,1 1 1,-1 0-1,1-1 0,0 1 1,-1-1-1,1 1 0,0 0 1,-1-1-1,1 1 0,0 0 1,0-1-1,-1 1 0,1 0 1,0 0-1,0-1 0,0 1 1,0 0-1,0-1 0,0 1 1,0 0-1,0 0 0,1-1 1,-1 1-1,0 1 0,5 3-870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5:3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6041,'0'-1'192,"0"1"0,0 0-1,0-1 1,0 1 0,-1 0-1,1-1 1,0 1-1,0 0 1,0-1 0,1 1-1,-1-1 1,0 1 0,0 0-1,0-1 1,0 1 0,0 0-1,0-1 1,0 1 0,1 0-1,-1-1 1,0 1-1,0 0 1,0 0 0,1-1-1,-1 1 1,0 0 0,0 0-1,1-1 1,-1 1 0,0 0-1,1 0 1,-1 0 0,0 0-1,1-1 1,-1 1-1,1 0 1,0 0 1450,-1 0-207,0 1-1283,0 0 0,0-1 0,0 1 1,0 0-1,0 0 0,1-1 0,-1 1 0,0 0 1,1-1-1,-1 1 0,1 0 0,-1-1 1,0 1-1,2 0 0,96 128 2187,-85-111-2072,-2 1 0,0 0-1,-2 1 1,11 28 0,-17-36-147,0-1 1,-1 1 0,0 0-1,-1 0 1,0 0-1,-1 0 1,0 0 0,-4 23-1,3-28-56,-1 0 0,0 1 0,-1-1 0,0 0 0,0 0 0,-1-1 0,1 1 0,-1-1 0,-6 7-1,-5 5 103,-27 24 0,32-32-170,7-7-76,-17 14-365,20-17 317,-1 1 0,0-1 0,0 1 0,0-1 0,0 1 0,0-1 0,1 0 0,-1 1 0,0-1 0,0 0 0,0 0 0,0 0 0,0 1 0,0-1 0,0 0-1,0 0 1,0-1 0,0 1 0,0 0 0,-2 0 0,3-1 7,0 1-1,0 0 1,0-1-1,0 1 1,0 0-1,0 0 1,-1-1-1,1 1 1,0 0-1,0-1 1,0 1-1,0 0 1,0-1-1,0 1 1,0 0-1,0-1 1,0 1-1,0 0 0,0 0 1,1-1-1,-1 1 1,0 0-1,0-1 1,0 1-1,0-1 1,4-8-2194,1 4 1245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20 5617,'-3'0'831,"0"0"-1,0 0 1,0 0-1,0-1 0,0 1 1,0-1-1,0 1 1,1-1-1,-5-2 1,-18-4 905,19 5-1567,2 1-60,0 0 1,-1 0 0,1 0 0,-5 1 0,7-1-66,1 1 0,-1 1 1,1-1-1,-1 0 0,1 0 0,-1 1 0,0-1 1,1 1-1,-1-1 0,1 1 0,0-1 0,-1 1 1,1 0-1,-1 0 0,1 0 0,0 0 0,-2 1 1,0 3 60,0-1 0,-1 0 0,2 1 0,-1 0 0,1 0 0,-1 0-1,1 0 1,0 0 0,1 0 0,0 0 0,-1 0 0,1 6 0,0 2 15,0-1 0,1 0 0,0 1 0,2 14 0,-1-21-103,0 0 0,1 0 0,-1 0 0,1 0-1,0-1 1,0 1 0,1 0 0,0-1 0,0 0 0,0 1 0,5 5 0,-5-8-15,0-1 0,0 1 0,0-1 1,0 1-1,0-1 0,0 0 0,0 0 1,1 0-1,-1 0 0,1-1 0,-1 0 1,1 1-1,0-1 0,0 0 0,-1-1 1,1 1-1,0-1 0,7 0 0,-4 0 2,1-1 0,-1 0-1,1-1 1,-1 0 0,0 0-1,0-1 1,0 1-1,0-2 1,0 1 0,0-1-1,-1 0 1,0 0 0,0-1-1,0 1 1,0-1-1,-1-1 1,9-9 0,-11 11 7,0 0 1,0-1-1,0 1 1,-1 0-1,1-1 1,-1 0 0,0 1-1,-1-1 1,1 0-1,-1 0 1,0 0-1,0 0 1,0 0 0,-1 0-1,0 0 1,0-1-1,0 1 1,-1 0-1,1 0 1,-1 0 0,0 0-1,-1 0 1,1 0-1,-1 0 1,0 1-1,-5-10 1,5 11-6,0 1-1,0-1 1,0 0 0,0 0 0,-1 1-1,1-1 1,-1 1 0,0 0 0,1 0-1,-1 0 1,0 0 0,0 0 0,0 1-1,-1-1 1,1 1 0,0 0 0,-1 0-1,1 0 1,0 0 0,-1 1-1,1-1 1,-1 1 0,1 0 0,-1 0-1,1 0 1,-1 1 0,1-1 0,-1 1-1,1 0 1,0 0 0,-1 0 0,1 0-1,0 0 1,0 1 0,-5 2 0,7-3-46,-6 3-42,0 0 0,0 1 0,-6 6 0,12-10-96,0 0-1,0-1 1,0 1 0,0 0-1,0 0 1,0 0 0,0 1-1,0-1 1,1 0 0,-1 0-1,0 0 1,1 1 0,-1-1-1,1 0 1,0 1 0,-1-1-1,1 0 1,0 1 0,0-1-1,0 0 1,0 1 0,0-1-1,0 0 1,0 1 0,0-1-1,1 2 1,9 11-1674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70 7586,'6'2'4286,"-11"-5"-1728,-9-3-220,5 4-1503,-7-2 76,0 1 0,-28-2 0,43 5-896,-1 0-1,0 0 1,1 0-1,-1 1 1,0-1-1,1 0 1,-1 1-1,0-1 1,1 1-1,-1 0 0,1-1 1,-1 1-1,1 0 1,0 0-1,-1 0 1,1 0-1,0 0 1,-2 2-1,1-1-4,0 1-1,1-1 1,-1 1-1,1 0 1,0-1-1,0 1 1,0 0-1,0 0 1,-1 5-1,1-1-3,0 0-1,1 0 0,-1 0 0,2 1 1,-1-1-1,1 0 0,3 13 0,-2-13-3,0 0 0,1-1 0,0 0 0,0 0 0,0 1 0,1-2 0,6 9 0,-7-11-1,0 0 0,0 0-1,0 1 1,1-2 0,-1 1-1,1 0 1,0-1-1,-1 0 1,1 1 0,0-2-1,1 1 1,6 2-1,-6-3 2,0 0 1,1 0-1,-1-1 0,1 0 0,-1 0 0,0 0 0,1 0 0,-1-1 0,0 0 0,1 0 0,-1-1 0,0 1 0,0-1 0,0 0 0,0-1 1,0 1-1,0-1 0,-1 0 0,9-7 0,-5 3 4,0 0 1,-1-1-1,0-1 0,0 1 1,-1-1-1,0 0 0,-1-1 1,9-19-1,-12 25 2,0-1 0,0 0-1,-1 0 1,0 1 0,0-1-1,0 0 1,-1 0 0,1 0-1,-1 0 1,0 0 0,-2-9-1,1 11 1,0 0 0,0 0-1,0 0 1,0 0 0,0 1-1,-1-1 1,1 0 0,-1 1-1,0-1 1,0 1 0,0-1-1,0 1 1,0 0 0,-1 0-1,1 0 1,0 0 0,-1 0-1,0 1 1,-4-3 0,1 1-26,0 1 0,0-1 1,0 1-1,-1 1 0,1-1 1,-1 1-1,1 0 0,-1 1 1,1-1-1,-1 1 1,0 1-1,1-1 0,-1 1 1,1 0-1,-1 1 0,1-1 1,-8 4-1,8-2-270,0 0-1,0 0 0,0 0 1,0 1-1,1 0 0,0 0 0,0 0 1,0 1-1,0 0 0,-7 9 1,-3 12-748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6393,'1'-8'6659,"7"-6"-5854,0 2-155,35-60 594,-34 58-1158,1 0 0,1 1-1,0 0 1,1 0-1,0 2 1,1-1 0,1 2-1,-1-1 1,1 2-1,1 0 1,0 1 0,31-13-1,-25 14-64,-1 0 1,2 2-1,-1 0 0,1 1 1,-1 1-1,1 2 0,0 0 0,0 1 1,36 5-1,-19 2 110,0 2 0,-1 1 0,0 3 0,-1 0 0,-1 3 0,48 27 0,3 10 687,101 81 1,-53-38 87,-47-35-385,-83-57-481,-3-3-18,0 0 0,0 0-1,-1 0 1,1 1 0,0-1-1,-1 1 1,1 0 0,-1-1 0,2 3-1,-3-2 24,-4-2-48,-11-2-526,1-1 1,-1 0-1,1-1 1,-18-8 0,29 11 400,-44-16-895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37 144 6657,'-14'-7'4447,"11"6"-3610,1 0-1,-1 0 1,1 0 0,0 0-1,0 0 1,-1-1 0,-2-2-1,5 4-707,-1-5 154,1 3-278,1 1 1,-1-1-1,0 1 0,1-1 0,-1 1 1,1-1-1,0 1 0,-1 0 0,1 0 1,0-1-1,0 1 0,0 0 0,0 0 1,1-2-1,9-9 10,0 1 0,1 0 1,1 1-1,16-10 0,-15 10 18,26-12-1,-39 22-30,-1 0-1,1-1 1,-1 1-1,0 0 1,1 0-1,-1 0 1,1-1-1,-1 1 1,1 0-1,-1 0 1,0 0-1,1 0 1,-1 0-1,1 0 1,-1 0-1,1 0 1,-1 0 0,1 0-1,-1 0 1,1 1-1,-1-1 1,0 0 0,1 0-1,-1 0 1,0 1 0,0-1 0,0 0-1,0 0 1,1 1 0,-1-1 0,0 0-1,0 1 1,0-1 0,0 0 0,0 0 0,0 1-1,0-1 1,0 0 0,0 1 0,0-1-1,0 0 1,0 1 0,-5 20 109,4-19-95,-4 12 85,0-1 53,1 0 0,0 0 0,1 0 0,0 0 0,-2 26 0,5-18-26,1-1-1,0 1 0,2-1 1,0 0-1,9 29 0,-2-25-335,-3-9-3399,-5-12 2273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8346,'12'0'3777,"-5"1"-1681,9 1-248,5-1-439,-4 2-321,3-2-456,-1-1-184,-3 0-256,1-3-56,7 2-232,-5-3-456,-7 3-3985,5 1 3225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32 7202,'-50'-28'3099,"50"28"-3009,-1-1 1,0 1-1,1 0 1,-1-1-1,0 1 1,1 0-1,-1 0 1,0-1-1,0 1 1,1 0-1,-1 0 1,0 0-1,1 0 1,-1 0-1,0 0 1,0 0-1,1 0 1,-1 0-1,0 0 1,0 1-1,1-1 1,-1 0-1,0 0 1,1 1-1,-1-1 1,0 0-1,1 1 1,-1-1-1,1 1 1,-1-1-1,1 1 1,-1-1-1,1 1 1,-1-1-1,1 1 1,-1-1-1,1 1 1,-1 1-1,0-1 211,-1 2-110,1 0-1,-1-1 1,1 1 0,0 0-1,0 0 1,0 0-1,0 0 1,1 0 0,-1 0-1,1 0 1,0 4 0,0 0 3,0 0 0,0 0 1,1 0-1,2 7 0,1-3-55,0 0-1,0 0 0,1 0 0,0-1 1,1 0-1,0 0 0,12 15 0,-6-10-37,1-1 0,1-1 0,29 24 0,-24-24-68,0-1 1,1 0-1,0-2 0,1 0 1,0-1-1,1-1 0,31 7 1,-24-9-18,-1-2 0,1-1 0,0-1 0,0-1 0,39-5 0,-27-1 23,1-2 1,-1-2 0,46-16 0,-34 7 188,91-48 1,-124 56-132,-11 6 0,0-1 1,-1 0-1,1 0 1,8-7-1,-17 12-93,0 0 1,1 0-1,-1-1 0,0 1 1,0 0-1,0 0 0,0 0 0,0 0 1,0 0-1,0 0 0,0 0 1,0 0-1,1 0 0,-1 0 1,0 0-1,0 0 0,0-1 0,0 1 1,0 0-1,0 0 0,0 0 1,0 0-1,0 0 0,0 0 1,0 0-1,0 0 0,0-1 0,0 1 1,0 0-1,0 0 0,0 0 1,0 0-1,0 0 0,0 0 1,0 0-1,0-1 0,0 1 0,0 0 1,0 0-1,0 0 0,0 0 1,0 0-1,0 0 0,0 0 1,-1 0-1,1 0 0,0-1 0,0 1 1,0 0-1,0 0 0,0 0 1,0 0-1,0 0 0,0 0 1,0 0-1,0 0 0,-1 0 0,1 0 1,0 0-1,0 0 0,0 0 1,0 0-1,0 0 0,-9-1 103,9 1-89,-59 2-16,10 1-4513,43-4 697,1-1 1636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6:1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42 8034,'-1'-1'434,"-1"0"0,0-1 0,1 1 0,-1 0-1,0 0 1,0 0 0,1 1 0,-1-1 0,0 0 0,0 1 0,0-1 0,0 1 0,0 0 0,0 0 0,0-1 0,-3 1 0,2 1-184,0-1 0,0 1 1,0 0-1,0 0 0,-1 0 1,1 0-1,1 0 0,-1 1 0,-4 2 1,1 0-150,0 1 1,0 0 0,1 0 0,0 0-1,0 0 1,0 1 0,0 0 0,-4 8-1,7-9-61,-1 0-1,1 0 1,0 0-1,0 0 1,1 0-1,-1 1 1,1-1-1,0 0 1,1 1-1,-1 7 1,1-9-29,1 0 1,-1 1 0,1-1-1,0 0 1,0 0-1,0 0 1,0 0-1,1 0 1,0 0 0,0-1-1,0 1 1,0 0-1,0-1 1,5 5-1,-2-2-7,0-2 0,1 1-1,-1 0 1,1-1-1,0 0 1,0 0-1,9 3 1,-12-5-4,1-1 0,0 1 1,0-1-1,0 0 0,0 0 0,0 0 1,0-1-1,0 1 0,0-1 0,0 0 1,0 0-1,0-1 0,0 1 0,6-2 0,-3-1 5,0 0 0,-1-1-1,1 0 1,-1 0 0,0 0-1,0-1 1,0 0-1,-1 0 1,1-1 0,-1 1-1,-1-1 1,6-8 0,-6 8 26,-1 1 0,0-1-1,0 0 1,-1 0 0,0 0 0,0 0 0,0 0 0,-1 0 0,0 0 0,0-1 0,0 1 0,-1-1 0,-1-10 0,1 12 18,-1 0 0,0 0 0,0 1 0,-1-1 0,1 1-1,-1-1 1,0 1 0,-1 0 0,1-1 0,0 1 0,-1 0-1,0 1 1,0-1 0,0 0 0,-1 1 0,1 0-1,-1 0 1,-7-5 0,5 4-8,0 1 0,-1 0 0,0 0 0,0 0 1,0 1-1,0 0 0,0 0 0,-9 0 0,12 1-191,0 1 0,0-1 0,0 1-1,0 1 1,0-1 0,0 0 0,0 1 0,0 0 0,0 0 0,0 0-1,0 0 1,0 1 0,0 0 0,1-1 0,-7 5 0,9-5 48,0-1-1,1 1 1,-1 0 0,1-1 0,-1 1 0,1-1-1,-1 1 1,1 0 0,-1-1 0,1 1 0,-1 0-1,1 0 1,0-1 0,0 1 0,-1 0 0,1 0-1,0 0 1,0 1 0,0 0-85,0 1 0,1 0 0,-1 0 0,1-1 0,2 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1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8242,'5'13'4393,"-3"-12"-552,10 1-2673,6-1-128,8 2-496,-2-2-152,10 3-272,-5-4 48,2-1-960,4 2-600,-7-6 872</inkml:trace>
  <inkml:trace contextRef="#ctx0" brushRef="#br0" timeOffset="1">103 176 10994,'6'2'4593,"5"-2"-2744,0-3-57,2-4-696,0 5-255,3-2-457,1 5-168,6 4-8,0-5-408,6 8-3393,7 3 2681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3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5241,'-8'-9'10073,"9"9"-10025,-1 0 0,0 0 0,0 0 0,0 0 0,0 0 0,0 0 0,0 0 0,0 0 0,0 0 0,0 0 0,0 0 0,0 0 0,0 0 0,0 0 0,0 0 0,0 0 0,0 0 0,0 0 0,0 0 0,0 0 0,0 0 0,0 0 0,-1 0 0,1 0 0,0 0 0,0 1-1,0-1 1,0 0 0,0 0 0,0 0 0,0 0 0,0 0 0,0 0 0,0 0 0,0 0 0,0 0 0,0 0 0,0 0 0,0 0 0,0 0 0,0 0 0,0 0 0,0 0 0,0 0 0,0 0 0,0 0 0,0 0 0,0 0 0,0 0 0,0 0 0,0 0 0,0 0 0,0 0 0,0 0 0,0 0 0,-1 0 0,1 0 0,0 0 0,0 0 0,0 0 0,0 0-1,0 0 1,0 0 0,0 0 0,0 0 0,3 8 552,6 10-231,0 0-41,-1 1 1,-1-1-1,9 39 1,-13-48-234,-2-1 1,1 1-1,-1-1 1,-1 1-1,1-1 0,-1 1 1,-2 11-1,2-20-85,0 1 0,0-1-1,-1 1 1,1-1 0,0 0 0,0 1 0,0-1 0,0 0-1,-1 0 1,1 1 0,0-1 0,0 0 0,0 1 0,-1-1 0,1 0-1,0 0 1,-1 1 0,1-1 0,0 0 0,0 0 0,-1 0-1,1 1 1,0-1 0,-1 0 0,1 0 0,-1 0 0,0 0-7,1 0 0,0 0 0,-1-1 0,1 1 0,0 0 0,-1 0-1,1-1 1,0 1 0,-1 0 0,1 0 0,0-1 0,-1 1 0,1 0 0,0-1 0,0 1 0,0-1 0,-1 1 0,1 0 0,0-1 0,0 1 0,0 0 0,0-1 0,0 1 0,0-1 0,0 1 0,0-1 0,0 1 0,0 0 0,0-1 0,0 1 0,0-1 0,0 0 0,0-23-25,3-31 0,-2 51 21,0-10-10,1 1 0,0 0 0,1 0 1,7-19-1,-8 28 7,-1 0 0,1 0-1,0 1 1,0-1 0,0 0 0,1 1 0,-1-1 0,1 1 0,0 0 0,0 0-1,0 0 1,1 0 0,-1 1 0,0-1 0,1 1 0,5-3 0,-6 4 11,-1 0 1,1 0 0,0 1 0,0-1 0,-1 0-1,1 1 1,0 0 0,0 0 0,0 0 0,-1 0-1,1 0 1,0 0 0,0 1 0,-1-1 0,5 3-1,-3-2 17,1 1 0,-1 0 0,0 1-1,0-1 1,0 1 0,-1 0-1,1 0 1,5 6 0,-1 0 58,0 1 1,-1 1 0,0 0-1,-1-1 1,0 2-1,5 11 1,-9-16-17,1 0 0,-1 0 0,-1 0 0,1 0 1,-1 1-1,0-1 0,-1 0 0,1 1 0,-2 11 0,0-18-57,1 0 0,0-1 0,0 1-1,0 0 1,0 0 0,-1-1 0,1 1-1,0 0 1,0-1 0,-1 1 0,1 0 0,-1-1-1,1 1 1,0-1 0,-1 1 0,0 0-1,0 0-3,1-1 0,-1 0-1,1 0 1,0 0 0,-1 0-1,1 0 1,0 0-1,-1 0 1,1 1 0,-1-1-1,1 0 1,0 0 0,-1 0-1,1-1 1,-1 1-1,1 0 1,0 0 0,-1 0-1,1 0 1,-1 0-1,1 0 1,-1-1 0,0 0-1,0 1 1,-1-1-1,1 0 1,0 0-1,0 0 1,0 0-1,0-1 1,0 1-1,0 0 1,0 0-1,0-1 1,0 1 0,0-3-1,-1-1-14,1 0 0,0-1 1,0 1-1,0 0 0,1-1 0,-1 1 0,1-1 0,1 1 1,-1-1-1,1 1 0,0 0 0,0-1 0,1 1 0,-1 0 1,1 0-1,0 0 0,1 0 0,2-5 0,-2 5 6,0 0 0,1 1 0,-1-1-1,1 1 1,0-1 0,0 1 0,0 0-1,1 1 1,0-1 0,-1 1 0,1 0-1,0 0 1,1 0 0,-1 1 0,0 0 0,10-3-1,-13 4 10,0 1-1,0 0 1,0-1-1,-1 1 1,1 0-1,0 0 1,0 0-1,0 0 1,-1 0-1,1 0 1,0 1-1,0-1 1,0 1-1,-1-1 1,1 1-1,0 0 1,-1-1-1,1 1 1,0 0-1,-1 0 1,1 0-1,-1 0 1,0 1-1,1-1 1,-1 0-1,0 0 1,0 1-1,1-1 1,-1 1-1,1 1 1,1 4 54,0 1 0,-1-1 0,1 1 0,-1-1-1,2 14 1,-2-8 27,1 4 93,0 1 1,-1-1-1,-1 1 0,-2 31 0,0-40 107,1-9-301,0 0-1,0 0 0,0 0 0,0 0 1,0 0-1,0 0 0,0 0 1,0 0-1,0 0 0,1 0 0,-1 0 1,0 0-1,0 0 0,0 0 0,0 0 1,0 0-1,0 0 0,0 0 0,0 0 1,0 0-1,0 0 0,0 0 1,0 0-1,0 0 0,0 0 0,0 0 1,0 0-1,0 0 0,0 0 0,0 0 1,0 0-1,0 0 0,4-15-2740,-4 14 2447,3-9-513,-1 1 0,1 0 0,1 0 0,0 0 1,5-9-1,-8 16 623,1-1 0,0 1 0,-1-1 0,1 1 0,0 0 0,4-4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3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70 167 6113,'-2'0'3625,"2"7"-224,4 5-1417,0 5 1,2 5-449,-1 0-272,0-4-400,2 0-159,-3-5-209,1-2-88,1-5-208,-4 0-64,0-4-144,-2-2-256,-2-1-680,1 0-593,0-1 889</inkml:trace>
  <inkml:trace contextRef="#ctx0" brushRef="#br0" timeOffset="1">7 9 9322,'-6'-6'3873,"10"4"-1921,2 2-447,4 0 119,-1 4-200,2-3-488,-2 4-295,-1 3-385,0 0-552,-2 6-1465,5 3 1225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3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9850,'4'4'846,"0"-1"-1,0 0 1,0 1-1,0 0 1,-1 0-1,0 0 1,0 0-1,0 0 1,0 1-1,4 8 0,-3-3-216,0 1-1,-1-1 0,0 0 0,2 15 0,-1-6-185,-3-14-386,1 0 0,-1 1 0,-1-1 1,1 0-1,-1 1 0,0-1 0,0 9 1,-1-13-54,1 0 0,0 0 0,-1 0 0,1 0 0,-1 0 0,1 0 1,-1 0-1,1 0 0,-1 0 0,0-1 0,1 1 0,-1 0 0,0-1 0,0 1 1,0 0-1,-1 0 0,-5 5 18,7-6-25,0 0 0,0 0 0,0 0 1,0 0-1,0 0 0,0 0 0,0 0 1,0 0-1,0 0 0,0 0 1,0 0-1,0 0 0,0 0 0,0 0 1,0 1-1,-1-1 0,1 0 0,0 0 1,0 0-1,0 0 0,0 0 0,0 0 1,0 0-1,0 0 0,0 0 0,0 0 1,0 0-1,0 0 0,0 0 1,0 0-1,-1 0 0,1 0 0,0 0 1,0 0-1,0 0 0,0 0 0,0 0 1,0 0-1,0 0 0,0 0 0,0 0 1,0 0-1,0 0 0,0-1 0,0 1 1,0 0-1,0 0 0,-1 0 0,1 0 1,0 0-1,0 0 0,0 0 1,0 0-1,0 0 0,0 0 0,0 0 1,0 0-1,0 0 0,0 0 0,0 0 1,0-1-1,0 1 0,0 0 0,0 0 1,0 0-1,0 0 0,0 0 0,0 0 1,1-10-357,23-72-182,-19 68 459,0-1-1,10-18 0,-12 28 88,-1 0 0,1 1 0,1 0-1,-1 0 1,0 0 0,1 0 0,0 0 0,0 1 0,6-5-1,-8 7 31,-1 0 0,0 0 0,1 0-1,-1 0 1,1 1 0,0-1 0,-1 1-1,1-1 1,-1 1 0,1 0 0,0-1 0,-1 1-1,1 0 1,0 0 0,-1 0 0,1 0-1,0 0 1,-1 1 0,4 0 0,-4 0 34,1 0 0,0 0 0,0 0 0,-1 0 0,1 0 0,0 0 0,-1 1 0,1-1 0,-1 0 0,0 1 0,1 0 0,-1-1 1,0 1-1,0 0 0,1 3 0,3 6 134,-1 0 1,-1 1 0,0-1-1,0 1 1,-2 0 0,1 0 0,-1 0-1,-1 0 1,0 0 0,-3 18-1,2-25-230,0 0-1,1 0 1,0 1 0,0-1-1,0 0 1,1 0-1,-1 0 1,3 6 0,-3-11-2101,0-2 1375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215 278 2697,'0'0'1644,"0"0"92,0 0 62,0 0-27,0 0-93,0 0-191,0 0-171,0 0-184,0 0-134,1 2 1637,1-2-2590,0 0 1,0 0-1,0 1 1,-1-1-1,1 0 0,0-1 1,0 1-1,0 0 1,-1 0-1,1-1 0,0 1 1,0-1-1,-1 0 1,1 1-1,0-1 0,-1 0 1,1 0-1,-1 0 1,1 0-1,-1 0 0,1-1 1,-1 1-1,0 0 1,2-3-1,3-2-2,1-2 0,-2 1 0,1-1 0,-1 0 0,0 0 0,-1 0 0,1-1 1,-2 1-1,5-14 0,-4 7 100,4-33 1,-8 40-101,1 1-1,-1-1 1,-1 1-1,1-1 1,-1 1 0,-4-13-1,5 18-32,-1 0 0,0-1-1,0 1 1,0 0 0,-1-1 0,1 1 0,0 0-1,-1 0 1,0 0 0,1 0 0,-1 0-1,0 1 1,0-1 0,0 0 0,0 1 0,0-1-1,-1 1 1,1 0 0,0 0 0,-1 0-1,1 0 1,0 0 0,-1 0 0,1 1-1,-1-1 1,1 1 0,-1 0 0,-2 0 0,-3 0-5,0 0 0,0 1 0,0 0 1,0 0-1,0 1 0,0 0 0,-12 6 1,5-1-23,1 0 1,0 1-1,0 1 1,1 0-1,1 1 1,-1 0-1,2 1 1,-1 0 0,2 1-1,-1 1 1,-16 26-1,24-33 7,0 0 0,0 1 1,0-1-1,-2 10 0,4-13 7,1 0 0,-1 0 0,1 0 1,-1 0-1,1 0 0,0 0 0,0 0 1,1 0-1,-1 0 0,0 0 0,1 0 1,1 3-1,0-2 0,-1-1 0,1 1 0,0-1 0,0 0 0,1 0 1,-1 0-1,1 0 0,0 0 0,-1-1 0,1 1 0,0-1 0,1 1 0,-1-1 1,0 0-1,7 2 0,4 2-1,0-2 0,0 0 0,14 3 0,-11-4 39,21 8 0,-33-9-4,1 0 1,-1 1 0,1 0-1,-1 0 1,0 1-1,0-1 1,0 1-1,0 0 1,7 9 0,-7-6 19,0-1 0,0 2 0,-1-1 0,0 0 0,0 1 0,3 12 0,8 26 437,-2 1 1,-2 0-1,9 90 0,-19-129-347,-1 1 0,0-1 0,0 1 0,0-1 0,-5 17 0,5-22-75,-1-1 0,0 1 0,-1 0 0,1 0-1,-1-1 1,1 1 0,-1-1 0,0 1 0,0-1 0,0 0 0,0 1 0,0-1 0,0 0 0,-1 0 0,1-1 0,-1 1-1,1 0 1,-1-1 0,-5 2 0,2 0-2,-1-1 0,0-1 0,0 1 0,0-1 0,0-1-1,0 1 1,0-1 0,0 0 0,0-1 0,0 1 0,0-1 0,0-1 0,0 0 0,-8-3-1,5 2-68,0-1 0,0-1 0,1 0-1,0 0 1,0-1 0,0 0 0,0 0-1,-13-14 1,21 19-94,0-1 0,0 1 1,0 0-1,0-1 0,0 1 0,0-1 0,1 1 0,-1-1 1,0 1-1,1-1 0,-1 1 0,1-1 0,0 1 1,-1-1-1,1 0 0,0 1 0,0-1 0,0 0 0,0 1 1,0-1-1,1 0 0,-1 1 0,0-1 0,1 1 1,-1-1-1,1 0 0,1-1 0,1-4-783,2 0 0,-1 0 1,1 1-1,8-10 0,-9 12 539,26-29-1113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4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28 4753,'-2'-3'1179,"-1"0"0,1 0 0,-1 1 0,0-1 0,0 1 0,-6-4 0,7 5-865,0 0 0,0 1 0,0-1-1,0 0 1,0 1 0,-1-1 0,1 1 0,0 0 0,0 0-1,0 0 1,-1 0 0,1 0 0,-2 1 0,1 0-107,0-1 0,1 1 0,-1 0 0,0 0 1,1 1-1,0-1 0,-1 0 0,1 1 0,0 0 1,-1-1-1,1 1 0,0 0 0,0 0 0,-2 4 1,-3 3 202,1 0 1,-8 16-1,9-14-305,1 0 0,0 0 0,1 1 0,0 0 0,1 0 0,0-1 0,0 1 0,2 0 0,-1 1 0,1-1 0,1 0 0,2 12 0,1-6-46,0-1 0,13 35 0,-15-47-59,0 0 1,0-1 0,1 1-1,0 0 1,0-1-1,0 0 1,0 0-1,1 0 1,0 0-1,0 0 1,0-1-1,0 1 1,0-1-1,8 4 1,-7-4-180,1-1 0,-1 0-1,1 0 1,0-1 0,-1 0 0,1 0-1,0 0 1,0 0 0,0-1 0,0 0 0,0 0-1,8-2 1,16-6-640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4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12019,'-3'10'4841,"-13"8"-3129,-5 6 56,-5 17-511,-4 1-305,-2 3-544,6-1-192,3-11-168,7-5-48,8-8-168,3-5-272,5-9-904,0-5-657,0-6 1185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9322,'0'-6'3993,"5"11"-1673,6 0-695,3 11 215,4 4-200,0 7-471,2 5-281,-1 4-424,0-3-120,-1-4-144,3-3-72,1-9-80,-2-4-216,-10-6-664,-6-6-432,-4-2 688</inkml:trace>
  <inkml:trace contextRef="#ctx0" brushRef="#br0" timeOffset="1">351 0 10402,'20'7'4473,"2"5"-2376,13 12-377,-11-3 88,4 15-255,-8 1-169,-3 6-528,-5 2-208,-12 2-224,-9-3-88,-9-4-191,1-6-49,1-3-433,-2-3-367,2-8-968,1-4 2672,10-19-1056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12 510 3441,'0'0'259,"0"0"-1,0 0 1,0 1 0,0-1 0,0 0 0,0 0 0,0 1 0,0-1-1,0 0 1,0 0 0,0 0 0,0 1 0,0-1 0,-1 0 0,1 0-1,0 0 1,0 1 0,0-1 0,0 0 0,-1 0 0,1 0 0,0 0-1,0 1 1,0-1 0,-1 0 0,1 0 0,0 0 0,0 0-1,0 0 1,-1 0 0,1 0 0,0 0 0,0 0 0,-1 1 0,1-1-1,0 0 1,0 0 0,0 0 0,-1 0 0,1-1 0,0 1 0,0 0-1,-1 0 1,1 0 0,0 0 0,0 0-257,-1 0 1514,1 0-1375,0 0-1,0 0 0,-1-1 1,1 1-1,0 0 1,0 0-1,-1 0 0,1-1 1,0 1-1,0 0 0,0 0 1,0-1-1,-1 1 1,1 0-1,0 0 0,0-1 1,0 1-1,0 0 0,0 0 1,0-1-1,0 1 1,0-1-1,-1-3-88,1-1-1,1 1 1,-1 0-1,0-1 1,3-5 0,-1-4-19,35-167 13,-32 155-45,35-170 24,-38 187-22,-1 4-2,0 0 1,1-1-1,-1 1 1,1 0-1,0 0 1,5-8-1,-7 13-1,0-1 1,1 1-1,-1 0 0,0-1 0,0 1 1,1-1-1,-1 1 0,0 0 1,1-1-1,-1 1 0,0 0 0,1-1 1,-1 1-1,1 0 0,-1 0 1,1 0-1,-1-1 0,0 1 0,1 0 1,-1 0-1,1 0 0,-1 0 1,1 0-1,-1 0 0,1 0 0,-1 0 1,1 0-1,-1 0 0,1 0 1,-1 0-1,1 0 0,-1 0 0,1 0 1,-1 0-1,0 0 0,1 1 1,-1-1-1,1 0 0,-1 0 0,1 1 1,-1-1-1,0 0 0,1 1 0,2 2 13,-1-1 0,1 1 0,-1 0 0,4 6-1,-5-7-3,19 35 395,29 72-1,-16-32 31,-3-16-134,-13-29-187,-2 1 0,-1 1 0,12 44 0,-24-69-239,-1-6-77,0-1 0,0 0 0,-1 1 1,0-1-1,1 1 0,-1 2 0,0-5 171,0 1-1,0-1 1,0 0 0,0 0-1,0 0 1,0 0-1,0 0 1,0 0 0,0 0-1,0 0 1,0 1-1,0-1 1,0 0 0,0 0-1,0 0 1,0 0-1,0 0 1,0 0 0,0 0-1,-1 0 1,1 0-1,0 0 1,0 1-1,0-1 1,0 0 0,0 0-1,0 0 1,0 0-1,0 0 1,0 0 0,0 0-1,0 0 1,-1 0-1,1 0 1,0 0 0,0 0-1,0 0 1,0 0-1,0 0 1,0 0 0,0 0-1,0 0 1,-1 0-1,1 0 1,0 0 0,0 0-1,-7-4-895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13 107 9954,'-13'17'4009,"13"-8"-2121,7-1-511,7-1-49,1 0-104,10-3-472,2-2-232,1 4-327,1-2-73,0-4-248,-1-2-417,3-3-1839,-1-4 1608</inkml:trace>
  <inkml:trace contextRef="#ctx0" brushRef="#br0" timeOffset="1">663 0 9466,'-2'4'4161,"1"-4"-1617,0 6-735,-1-6-65,1 1-247,-12 34-577,-17 38-288,13-27-368,-3 0-88,5-4-96,3-6-48,9-5-208,0-5-264,0-10-752,3-5-545,-1-14 1041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11795,'14'9'4681,"-1"7"-3105,3 6 112,0 3-376,4 5-247,3 0-473,4-2-184,-3-6-232,2-3-56,-4 0-240,-2-4-336,-4 1-944,-2 0-529,-1-1 1113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11883,'7'6'4657,"-1"8"-2769,1 8-640,0 17 32,-1 7-159,-3 10-457,-2 2-208,2-7-288,1-5-64,1-16-64,3-6 16,-2-11-736,-2-5-616,2-8 816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10890,'8'7'4865,"-3"-7"-1648,8-6-2369,2 2 120,5 2-255,4-1-177,1 0-296,5 2-128,-4 0-392,-3 1-432,-10 1-1633,0 3 1505</inkml:trace>
  <inkml:trace contextRef="#ctx0" brushRef="#br0" timeOffset="1">111 117 10234,'15'0'4177,"6"2"-2601,-5 0-39,9 3-377,-3-5-248,-2 0-424,2 0-176,-4 4-464,4 3-456,5-2 392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4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8194,'1'1'610,"0"0"0,0-1 0,1 1 0,-1 0 0,0-1 1,0 1-1,0 0 0,0 0 0,0 0 0,1 1 0,13 22 1087,-11-17-1091,3 7 121,0 1 1,-1-1 0,7 25-1,8 49 667,-10-43-1055,1 1-77,-4-15-23,5 33-1,-14-56-172,1-8-64,0 1 1,0-1-1,0 0 0,0 0 0,-1 0 0,1 0 1,0 0-1,0 0 0,0 0 0,0 0 0,-1 1 1,1-1-1,0 0 0,0 0 0,0 0 0,0 0 1,-1 0-1,1 0 0,0 0 0,0 0 0,0 0 1,0 0-1,-1 0 0,1 0 0,0 0 0,0 0 1,0 0-1,-1-1 0,0 1-3,0-1 0,0 1 0,0-1 0,0 0 0,0 0 0,0 1 0,0-1-1,0 0 1,1 0 0,-1 0 0,0 0 0,0-1 0,-2-3-36,1 1-1,1-1 0,-1 1 1,1-1-1,-1 0 0,1 1 1,1-1-1,-1 0 0,1 0 1,0 0-1,0-7 0,0 9 19,1-1-1,-1 0 0,1 0 1,0 0-1,0 0 0,0 1 1,0-1-1,1 0 0,-1 1 1,1-1-1,0 1 0,0 0 1,0-1-1,5-4 0,-3 5 25,1 0 0,-1 0 0,1 0 0,-1 1 0,1-1 0,0 1 0,0 0 0,0 0 0,0 1 0,1 0 0,-1 0 0,0 0-1,1 0 1,-1 1 0,0 0 0,1 0 0,5 1 0,-1 0 134,0 1 0,0 0 0,0 0 1,-1 1-1,1 1 0,0-1 0,17 11 0,-24-12-53,0 0 1,0 0-1,1 1 0,-2-1 0,1 1 1,0-1-1,0 1 0,-1 0 1,3 5-1,-4-6-37,0-1 1,0 1-1,0 0 0,0 0 1,-1-1-1,1 1 0,-1 0 1,0 0-1,1 0 0,-1 0 1,0 0-1,0 0 0,0 0 1,0 0-1,-1-1 0,1 1 1,0 0-1,-1 0 0,1 0 1,-3 3-1,1 0 18,-1-1 0,0 0 1,0 0-1,0 0 0,-1 0 0,1 0 0,-1-1 1,0 0-1,0 1 0,0-1 0,0-1 0,-1 1 1,1-1-1,-1 1 0,0-1 0,1-1 1,-11 3-1,-4 1-33,-1-2 0,0 0 0,-25 0 0,41-2-169,0-1 0,-1-1 0,1 1 0,-1-1 0,1 1 0,-5-3 0,8 3 141,0 0-1,0 0 1,0-1 0,0 1 0,1 0 0,-1-1 0,0 1-1,0-1 1,0 1 0,1-1 0,-1 1 0,0-1 0,0 0 0,1 1-1,-1-1 1,1 0 0,-1 0 0,1 1 0,-1-1 0,1 0-1,-1 0 1,1 0 0,-1 0 0,1 0 0,0 1 0,0-1-1,0 0 1,-1 0 0,1 0 0,0 0 0,0 0 0,0-1-1,3-7 388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82 112 5073,'-20'-36'3246,"19"34"-2877,0 1 1,0-1-1,0 1 0,0-1 1,0 1-1,0 0 0,0 0 1,0-1-1,-1 1 0,1 0 1,0 0-1,-1 0 0,1 1 1,-2-2-1,-3-1 633,6 3-921,-1-1 1,0 1 0,1 0 0,-1-1 0,0 1 0,1 0 0,-1 0 0,0 0 0,0 0 0,1-1 0,-1 1 0,0 0 0,0 0 0,0 0 0,1 1 0,-1-1 0,0 0 0,0 0 0,1 0 0,-1 0 0,0 1 0,1-1 0,-1 0 0,0 1 0,1-1 0,-1 0-1,0 1 1,1-1 0,-1 1 0,0-1 0,1 1 0,-1 0 0,1-1 0,-1 1 0,1-1 0,0 1 0,-1 0 0,1 0 0,-2 2 22,0 0 0,1 0 0,0-1 0,0 1 0,0 0 0,0 1 0,0-1 0,0 3 0,1 0-47,0 0 0,0-1 0,1 1 0,-1-1 0,1 1 0,1-1 0,-1 1 0,1-1 0,0 0 0,0 0 0,0 0 0,1 0 0,0 0 0,0 0 0,0-1 0,0 1 0,1-1-1,7 7 1,-9-9-52,0 0 0,1 0 0,0 0 0,-1-1 0,1 1 0,0 0 0,0-1 0,0 0-1,-1 0 1,1 0 0,1 0 0,-1 0 0,0 0 0,0-1 0,0 0 0,0 1 0,0-1-1,1 0 1,-1-1 0,0 1 0,0-1 0,0 1 0,0-1 0,0 0 0,0 0 0,0 0-1,0 0 1,0-1 0,0 1 0,0-1 0,-1 0 0,1 0 0,3-3 0,-2 1 8,0 0 1,-1 0-1,1 0 1,-1-1-1,0 1 1,0-1-1,-1 0 1,1 0-1,-1 0 1,0 0-1,0 0 1,-1 0-1,0-1 1,0 1-1,0-1 1,0 1-1,-1 0 1,0-11-1,-1 11 5,1 1 1,-1 0-1,0 0 0,1 0 1,-2 0-1,1 0 0,0 0 0,-1 0 1,0 1-1,0-1 0,0 0 1,0 1-1,-1 0 0,1-1 1,-1 1-1,0 0 0,0 0 0,0 1 1,0-1-1,0 0 0,-1 1 1,1 0-1,-1 0 0,0 0 0,-5-2 1,5 3-14,0 0 0,-1-1 0,0 2 0,1-1 0,-1 0-1,1 1 1,-1 0 0,0 0 0,1 0 0,-1 1 0,-8 2 0,11-3-23,-1 1 1,1 0-1,0 0 1,-1 0-1,1 0 0,0 1 1,0-1-1,0 0 0,0 1 1,0 0-1,0-1 0,1 1 1,-1 0-1,0 0 1,1 0-1,-1 0 0,1 0 1,0 0-1,0 1 0,0-1 1,0 0-1,0 1 0,0 2 1,0-2-177,0 0-1,0-1 1,1 1 0,0 0 0,-1 0 0,1 0-1,0-1 1,1 1 0,-1 0 0,0 0 0,1-1-1,-1 1 1,1 0 0,0 0 0,0-1 0,0 1-1,0-1 1,1 1 0,-1-1 0,1 0 0,-1 1-1,1-1 1,0 0 0,0 0 0,2 2 0,14 5-892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6345,'16'11'6301,"-2"0"-3279,-10-8-2815,-1 0 0,0 0 0,0 1 0,-1-1 0,1 1 0,-1 0-1,0 0 1,1 0 0,-2 0 0,3 5 0,1 11 417,4 23-1,-5-23-370,33 191 929,-27-175-1353,-10-36 150,0 1-1,0-1 0,0 0 1,0 0-1,0 0 1,0 0-1,0 1 1,0-1-1,0 0 1,0 0-1,0 0 1,0 1-1,0-1 1,0 0-1,0 0 1,0 0-1,0 1 1,0-1-1,0 0 1,0 0-1,0 0 1,0 1-1,0-1 0,0 0 1,0 0-1,0 0 1,0 1-1,0-1 1,-1 0-1,1 0 1,0 0-1,0 0 1,0 0-1,-1 1 1,-5-4-1093,-9-9-821,4-8 837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9138,'112'-31'8858,"-109"30"-8585,1 0-1,0 0 1,-1 0 0,1 0 0,0 1-1,5-1 1,-8 1-223,0 0 0,0 0 0,0 1 1,0-1-1,0 0 0,0 0 0,0 1 0,0-1 0,0 0 0,0 1 0,0-1 0,0 1 0,0-1 0,0 1 0,0-1 1,0 1-1,0 0 0,0 0 0,-1-1 0,1 1 0,0 0 0,0 0 0,0 2 0,1 2 90,-1 0 0,1 0-1,-1 1 1,0 7 0,-1-9-99,0 1 0,0 0 0,-1 0 0,0 0 0,0 0 0,0 0 0,-1 0 0,1-1 0,-1 1 0,0 0 0,-1-1 0,1 0 0,-1 1 0,0-1 0,0 0 0,-6 6 0,6-7-126,0 0 0,0-1 0,0 1-1,-1-1 1,1 0 0,0 0 0,-1 0-1,1-1 1,-1 1 0,0-1-1,0 0 1,1 0 0,-1 0 0,0 0-1,0-1 1,0 0 0,0 0-1,-5 0 1,8 0-65,0 0 1,0-1-1,0 1 0,1 0 1,-1 0-1,0-1 0,0 1 1,0-1-1,1 1 0,-1-1 1,0 1-1,0-2 0,-6-7-1039</inkml:trace>
  <inkml:trace contextRef="#ctx0" brushRef="#br0" timeOffset="1">306 1 10042,'-1'17'4169,"1"18"-2217,-1 9-391,-3 12-257,2 3-256,5-1-528,4-8-200,10-6-224,2-9-64,3-13-40,2-4-32,0-10-320,-4-8-352,-4-4-1168,-4-8 1168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7490,'-16'-1'3424,"16"2"-1143,9-1-633,10 3-328,2-1-207,6 0-561,-1 0-216,6-2-120,-1 4-352,-2-9 128</inkml:trace>
  <inkml:trace contextRef="#ctx0" brushRef="#br0" timeOffset="1">393 0 10570,'3'16'4417,"4"6"-2552,1-6-65,1 6-536,-2-2-336,-3-9-559,1 5-145,-4-12-440,-3 1-385,-1-1-1407,2-5 1280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8610,'4'5'3809,"4"-4"-1409,0 3-848,4 4-263,0 3-257,2 4-496,2-2-488,2 0 2505,3 2-1937</inkml:trace>
  <inkml:trace contextRef="#ctx0" brushRef="#br0" timeOffset="1">272 142 9810,'3'23'4101,"-3"-13"-2945,1 0 0,4 13-1,-1 6 677,-4-25-1637,1-1 0,-1 1 0,1 0 0,0 0 0,0 0 0,2 6 0,-4-14-288,1-1 0,-1 0 1,1 0-1,0 1 0,0-1 0,1 0 0,1-7 0,-1 0-8,1-3-92,0-1 0,7-21 0,-8 32 153,1-1 0,0 1 0,1 0 0,-1 0-1,1 0 1,4-4 0,-6 7 43,0 1 0,0 0-1,1-1 1,-1 1 0,0 0 0,1 0-1,-1 0 1,1 0 0,-1 0-1,3-1 1,-3 2 14,0 0-1,0-1 1,0 1-1,0 0 1,0 0-1,0 0 1,0 0-1,0 0 1,0 0 0,0 0-1,0 0 1,0 0-1,0 0 1,0 1-1,0-1 1,0 0-1,-1 1 1,1-1 0,2 2-1,-2-1 58,1 0 1,-1 1-1,1-1 0,-1 1 0,1-1 1,-1 1-1,0 0 0,0-1 1,0 1-1,0 0 0,0 0 0,0 0 1,1 3-1,6 30 801,-6-25-641,5 51 976,-7-60-1184,0 0-1,0 0 0,0 0 0,0 0 0,0 0 1,-1 0-1,1 0 0,0-1 0,0 1 0,-1 0 1,1 1-1,-3 1-201,3-5 68,0 0 0,1-1 0,0 1 0,-1-1 0,1 1 0,0 0 0,0-1 0,0 1 0,3-3 0,2-7-64,3-6 39,0 1 0,20-25 0,-28 40 140,0 1 0,0 0 0,0 1-1,-1-1 1,1 0 0,0 0 0,0 0 0,0 0-1,0 1 1,0-1 0,1 1 0,-1-1 0,0 1-1,0-1 1,0 1 0,0-1 0,1 1 0,0 0 0,0 0 26,-1 0 0,0 0 1,0 0-1,0 1 1,0-1-1,0 0 0,0 1 1,0-1-1,0 1 1,0-1-1,0 1 1,0-1-1,-1 1 0,1 0 1,0-1-1,1 3 1,2 2 144,0 0 1,-1 0-1,1 1 0,-1 0 1,3 8-1,-6-14-175,4 10 133,1 0 1,0 0-1,1 0 0,10 14 0,-14-22-283,0 1-1,0-1 1,0 0-1,1 0 0,-1 0 1,0 0-1,1-1 1,0 1-1,-1 0 1,1-1-1,0 0 1,0 0-1,0 0 1,0 0-1,0 0 1,0-1-1,0 1 1,0-1-1,0 0 1,0 1-1,5-2 1,10-3-3017,0-2 1297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88 6705,'-2'-9'1887,"-1"0"0,0 1 0,-1-1 0,-9-16 0,12 23-1762,0 0 0,-1 0 0,1 0-1,-1 1 1,1-1 0,-1 0 0,0 1-1,0-1 1,1 1 0,-1-1 0,0 1-1,0 0 1,-1 0 0,1 0 0,0 0 0,0 0-1,0 1 1,-1-1 0,1 1 0,0-1-1,-1 1 1,1 0 0,0 0 0,-1 0-1,-2 0 1,3 1-63,0-1 0,1 1-1,-1-1 1,0 1 0,1 0 0,-1 0 0,1 0-1,-1 0 1,1 0 0,0 0 0,-1 0-1,1 1 1,0-1 0,0 0 0,0 1-1,0-1 1,0 1 0,0-1 0,0 1 0,-1 2-1,0 1 49,0 0-1,0 1 0,0-1 0,1 1 0,-1 6 1,1-1 91,0-1 1,1 1 0,0-1 0,0 1 0,3 13 0,-2-21-149,0 0 0,-1-1 0,1 1 0,0 0 0,1-1 1,-1 1-1,0-1 0,1 1 0,-1-1 0,1 0 0,2 3 0,-3-4-28,0 0 1,1 0-1,-1 0 0,1 0 1,-1 0-1,1 0 0,0-1 1,-1 1-1,1 0 0,0-1 1,0 1-1,-1-1 0,1 0 1,0 1-1,0-1 0,-1 0 1,1 0-1,4-1 0,1-1 23,1 0 0,-1 0 0,1-1 0,-1 0 0,0 0 0,13-9 0,-14 8-31,0 0-1,-1 0 1,1 0-1,-1-1 0,0 0 1,-1 0-1,1 0 0,-1 0 1,0-1-1,6-9 1,-10 14-14,0 0 1,0 1-1,1-1 1,-1 1 0,0-1-1,1 1 1,-1-1-1,1 0 1,-1 1 0,0-1-1,1 1 1,-1 0-1,1-1 1,0 1 0,-1-1-1,2 0 1,-2 1 3,0 1 1,1-1 0,-1 0-1,0 0 1,0 0 0,1 0-1,-1 0 1,0 1 0,0-1-1,0 0 1,1 0 0,-1 0-1,0 1 1,0-1 0,0 0-1,0 0 1,1 0 0,-1 1-1,0-1 1,0 0 0,0 0-1,0 1 1,0-1 0,0 0 0,0 0-1,0 1 1,0 0 0,2 27 408,-2-26-404,0 6 59,1 0 0,1 1 1,-1-1-1,4 9 1,-3-8-68,-1-7-83,-1-1-1,1 1 1,-1-1 0,1 1-1,-1-1 1,1 1 0,0-1-1,-1 0 1,1 1 0,0-1-1,2 2 1,-1-2-960,0-8 395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8346,'-7'24'4865,"6"12"224,1 12-3481,0 7-71,0-4-473,9 1-272,3-12-472,0-5-136,3-9-144,-3-7-272,1-8-776,2-10-545,0-4 849</inkml:trace>
  <inkml:trace contextRef="#ctx0" brushRef="#br0" timeOffset="1">220 188 10210,'5'21'4489,"2"-1"-1760,-1 1-737,4 9-247,-1-2-321,2-5-736,0-1-304,0-16-360,-3 1-384,1-14-928,-2-7 824,-2-17-16</inkml:trace>
  <inkml:trace contextRef="#ctx0" brushRef="#br0" timeOffset="2">201 79 10418,'-3'0'4169,"2"2"-2657,1 4-247,0-6-409,0 0-552,0 0-304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7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10322,'17'8'4545,"-4"3"-1904,3 4-625,0 5-367,-1 4-329,-3 8-656,-7 3-248,5 3-264,-5-3-64,0-1-376,7-2-312,-4-6-728,7-9-401,9-15 1065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10706,'0'0'104,"0"0"-1,0 0 0,0 0 1,0 0-1,0 0 1,0 1-1,0-1 0,-1 0 1,1 0-1,0 0 1,0 0-1,0 0 0,0 0 1,0 0-1,0 0 1,0 0-1,0 0 0,0 0 1,-1 0-1,1 0 1,0 0-1,0 0 0,0 1 1,0-1-1,0 0 1,0 0-1,0 0 0,0 0 1,0 0-1,0 0 1,0 0-1,0 0 0,0 1 1,0-1-1,0 0 1,0 0-1,0 0 0,0 0 1,0 0-1,0 0 1,0 0-1,0 1 0,0-1 1,0 0-1,0 0 1,0 0-1,0 0 0,0 0 1,0 0-1,0 0 1,0 0-1,0 1 0,0-1 1,0 0-1,1 0 1,3 12 1207,1-1-407,11 46 1138,31 82-46,-41-126-1903,0 0 0,1 0 1,1 0-1,0-1 1,0 0-1,2 0 1,17 18-1,-19-24-51,-1 0 1,1-1-1,0 1 0,0-2 1,1 1-1,-1-1 1,1 0-1,16 4 0,-20-7-28,0 0 0,0-1 0,0 1 0,0-1 0,0 0 0,0 0 0,9-1 0,-11 0-9,1 0 1,-1 0 0,0 0-1,0 0 1,-1 0 0,1-1-1,0 1 1,0-1 0,-1 0-1,1 0 1,-1 0 0,1 0-1,2-3 1,-2 1-2,0 0 0,0-1 0,0 1 1,0-1-1,-1 1 0,0-1 0,3-8 0,-1-2-20,3-19-1,-4 14-26,4-26-892,2-63-1,-8 106 777,-1 0 0,0 1 0,0-1 0,0 0-1,0 0 1,-1 1 0,1-1 0,-1 0 0,1 1-1,-1-1 1,0 1 0,0-1 0,0 1-1,-1-1 1,1 1 0,0 0 0,-1 0 0,0-1-1,1 1 1,-4-2 0,4 3 106,1 1 1,-1-1-1,1 1 1,-1 0-1,0-1 0,1 1 1,-1 0-1,0-1 1,1 1-1,-1 0 1,0 0-1,1 0 0,-1 0 1,0 0-1,1 0 1,-1 0-1,0 0 0,1 0 1,-1 0-1,0 0 1,1 0-1,-2 0 0,-31 10-1402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9474,'12'12'7107,"2"-3"-4327,18 1-2333,-23-7 279,5 1-912,0-2 0,0 1 1,0-2-1,0 0 1,0 0-1,0-1 0,0-1 1,-1-1-1,27-5 0,-37 6-52,-1 1-1,0-1 0,1 1 0,-1-1 0,1 1 1,4 0-1,-7 0 208,1 0 0,0 1 0,0-1 0,0 0-1,-1 1 1,1-1 0,0 0 0,0 1 0,-1-1 0,1 1 0,0-1 0,-1 1 0,1 0 0,0-1 0,-1 1 0,1 0 0,-1-1 0,1 2 0,0-1 111,-1-1 176,0 0 206,3 12 1209,0 2-902,9 26 0,-8-30-533,-3-7-113,1 1 0,-1-1 0,1 1 0,0-1-1,0 0 1,0 0 0,4 5 0,-4-7-91,-1 1-1,0-1 1,1 0-1,-1 0 1,1 0 0,0 0-1,-1 0 1,1 0-1,0 0 1,0-1-1,-1 1 1,3 0 0,-1-1-39,-1 0 0,1 0 0,-1 0 0,1 0 0,-1 0 0,1-1 0,-1 1 0,1-1 0,-1 0 0,0 1 0,1-1 0,-1 0 0,0-1 0,0 1 0,0 0 0,0-1 0,0 1 0,0-1 0,0 1 0,3-5 0,41-50-1158,-1 2 47,-32 43 1074,-13 11 54,1-1-1,-1 1 1,0 0 0,1 0 0,-1 0 0,1 0 0,-1-1-1,0 1 1,1 0 0,-1 0 0,0 0 0,1 0-1,-1 0 1,1 0 0,-1 0 0,0 0 0,1 0 0,-1 0-1,0 0 1,1 0 0,-1 0 0,1 1 0,-1-1 0,0 0-1,1 0 1,-1 0 0,0 1 0,1-1 0,-1 0 0,0 0-1,0 0 1,1 1 0,-1-1 0,0 0 0,0 1-1,1-1 1,-1 0 0,0 1 0,0-1 0,1 1 0,1 6 221,1 1 0,-1-1 0,-1 1 0,1 0 0,-1-1 0,0 14 0,0-8 27,7 49 924,27 102 1,-6-37-424,-28-121-679,0 0-1,0 1 1,-1-1-1,0 0 1,0 12-1,-1-16-52,1-1-1,0 1 1,-1-1-1,1 1 0,-1-1 1,1 1-1,-1-1 1,0 1-1,1-1 0,-1 1 1,0-1-1,0 0 1,0 0-1,0 1 0,0-1 1,0 0-1,-1 0 0,1 0 1,0 0-1,-1 0 1,1 0-1,0-1 0,-1 1 1,1 0-1,-1-1 1,-1 1-1,-1 0 2,0 0 0,0-1 1,1 0-1,-1 0 0,0 0 0,0 0 1,0-1-1,1 1 0,-1-1 0,0 0 1,1 0-1,-1-1 0,1 1 0,-1-1 1,1 1-1,0-1 0,-1 0 0,-3-4 1,-3-1-72,2-1 1,-1 0-1,1 0 1,-12-17-1,11 12-358,0 0 0,1 0 0,1-1 0,0 0 0,-8-23 0,14 33 582,0-1 0,0 1 0,1-1 1,-1-7-1,3-15 157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7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21 7602,'8'-8'5711,"-7"8"-5346,0-1 1,0 1 0,-1-1-1,1 1 1,0-1-1,-1 0 1,1 1 0,0-1-1,-1 0 1,1 0 0,-1 1-1,1-1 1,-1 0-1,1 0 1,-1-1 0,0 2-248,0 0 1,0 0-1,0 0 0,-1 0 1,1 0-1,0 0 1,0 0-1,0 0 0,-1 0 1,1 0-1,0 0 1,0 0-1,0 0 0,-1 0 1,1 0-1,0 0 1,0 0-1,0 0 1,-1 0-1,1 0 0,0 0 1,0 0-1,0 0 1,-1 1-1,1-1 0,0 0 1,0 0-1,0 0 1,0 0-1,-1 0 0,1 1 1,0-1-1,-7 11-62,1 0 0,0 0 0,1 0 0,0 1-1,1 0 1,-5 18 0,8-23-43,-1 1 0,1-1-1,0 1 1,1 0 0,0-1 0,0 1-1,0-1 1,1 1 0,1 0 0,-1-1-1,1 1 1,0-1 0,1 0 0,0 0-1,6 13 1,-7-17-74,0 0-1,1 0 1,-1 0 0,0 0 0,1 0-1,0-1 1,0 1 0,-1-1-1,2 0 1,-1 0 0,0 0-1,0 0 1,1 0 0,-1-1-1,0 1 1,1-1 0,0 0-1,-1 0 1,1-1 0,0 1 0,-1-1-1,1 1 1,0-1 0,0 0-1,-1-1 1,1 1 0,0-1-1,-1 1 1,1-1 0,0 0-1,-1-1 1,1 1 0,-1-1-1,1 1 1,-1-1 0,5-3 0,-2 0-545,0 0 0,0-1 0,5-5 0,17-21-923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 8586,'-2'2'540,"0"1"0,0-1 1,1 0-1,-1 1 0,0-1 1,1 1-1,0-1 0,0 1 0,0-1 1,0 1-1,0 0 0,0 0 0,1-1 1,0 1-1,-1 5 0,1-3-182,0-1 0,1 0 0,-1 0 0,1 0 0,0 0-1,0 0 1,1 0 0,-1 0 0,1-1 0,3 7 0,-3-7-260,-1-1-1,1 1 1,1 0 0,-1 0 0,0-1 0,1 0 0,-1 1 0,1-1 0,0 0-1,0 0 1,0 0 0,4 1 0,-5-2-64,0 0 1,1 0-1,-1-1 0,0 1 1,1-1-1,-1 1 0,1-1 1,-1 0-1,0 0 0,1 0 1,-1-1-1,1 1 1,-1 0-1,0-1 0,1 0 1,-1 1-1,0-1 0,4-2 1,-4 2-59,0-1 0,0 1 0,-1 0 0,1-1 0,-1 1 0,1-1 0,-1 0 0,1 1 0,-1-1 1,0 0-1,0 0 0,1-2 0,-1 2-40,0 1 1,-1-1 0,1 1-1,-1-1 1,1 1 0,-1-1-1,0 1 1,0-1-1,1 0 1,-1 1 0,0-1-1,0 1 1,-1-1-1,1 0 1,0 1 0,-1-3-1,-4-5-357,0 0 0,-1 1 0,0-1 0,-7-7 1,7 9 264,0 0 0,0-1 0,1 1 1,0-1-1,-4-10 0,8 17 155,1 0 0,-1 0-1,1 0 1,0 0 0,-1 0 0,1 0 0,0 0-1,0-1 1,0 1 0,0 0 0,0 0 0,0 0-1,0 0 1,0 0 0,0 0 0,0 0 0,1 0-1,-1-1 1,0 1 0,1-1 0,0 1 10,0 0 1,0 0-1,-1 1 0,1-1 1,0 0-1,0 1 0,0-1 1,0 1-1,0-1 0,0 1 1,0-1-1,0 1 0,0 0 1,0-1-1,0 1 0,0 0 1,1 0-1,3 0 66,0-1 0,0 2 0,0-1 0,0 1 0,0-1 0,0 1 0,7 3 0,-4 0 92,0 0 1,-1 0-1,0 1 1,0-1-1,0 2 1,-1-1-1,1 1 1,-1 0-1,6 9 1,23 19 449,-27-23-509,-2-4 25,-4-7-173,-1-5-131,-1-7 37,2-1 1,-1 1 0,2 0-1,7-23 1,-10 33 132,1 0 0,0 0 0,-1 0 1,1 0-1,0 1 0,1-1 0,-1 0 0,0 1 0,0-1 0,1 1 1,-1-1-1,0 1 0,1 0 0,0 0 0,2-2 0,-4 3 9,0 0-1,0 0 0,0 0 1,0-1-1,1 1 0,-1 0 0,0 0 1,0 0-1,0 0 0,0 0 0,0 0 1,1 0-1,-1 0 0,0 0 1,0 0-1,0 0 0,0 0 0,0 0 1,1 0-1,-1 0 0,0 0 0,0 0 1,0 0-1,0 1 0,0-1 1,0 0-1,1 0 0,-1 0 0,0 0 1,0 0-1,0 0 0,0 0 0,0 0 1,0 0-1,0 1 0,0-1 1,0 0-1,1 0 0,-1 0 0,0 0 1,0 0-1,0 0 0,0 1 0,0-1 1,1 6 215,-1 8 192,-1-11-328,1 0 1,0 0-1,0 0 1,0 0-1,1 0 1,0 5-1,5 9 128,0-1 0,1 1 0,1-1 0,12 19 0,-20-35-205,1 2-70,0 0 0,1 0 0,-1 0-1,1 0 1,-1 0 0,5 3 0,-6-5 112,1 1 0,0-1 0,0 0 0,-1 1 0,1-1 0,0 0 0,0 0 0,0 1 0,-1-1 0,1 0 0,0 0 0,0 0 0,0 0 0,0 0 0,-1 0 0,1 0 0,0-1 0,0 1 0,0 0 0,-1 0 0,1-1 0,0 1 0,0 0 1,-1-1-1,2 0 0,19-15 574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173 162 9946,'0'-2'617,"0"1"0,0-1 1,0 0-1,0 0 0,-1 0 0,1 1 0,-1-1 1,1 0-1,-1 1 0,0-1 0,0 0 0,0 1 0,0-1 1,-2-2-1,1 2-236,0 0 1,0 0 0,0 0-1,-1 1 1,1-1-1,-1 1 1,1-1 0,-5-1-1,0 1-200,0 0 0,0 0-1,0 1 1,0-1 0,0 2-1,0-1 1,-7 1 0,11 0-171,1 0 0,-1 0 0,1 1 0,-1-1 1,1 1-1,-1 0 0,1 0 0,0 0 0,-1 0 0,1 0 1,0 0-1,0 0 0,0 1 0,0-1 0,-3 3 0,2 0-7,0-1-1,1 0 1,-1 1-1,1-1 0,0 1 1,0 0-1,0 0 1,-2 6-1,1 1 2,0 0-1,1 0 1,1 0-1,-1 0 1,2 1 0,0 12-1,0-19 5,1 1 0,-1 0 0,1-1 0,1 1-1,-1-1 1,4 10 0,-4-13-8,0-1-1,0 1 1,-1 0 0,1-1-1,0 1 1,0-1 0,1 0 0,-1 1-1,0-1 1,0 0 0,0 0-1,1 0 1,-1 0 0,1 0-1,-1 0 1,1 0 0,-1 0-1,1 0 1,0-1 0,-1 1-1,1-1 1,0 1 0,-1-1 0,1 0-1,2 1 1,-2-2-6,0 1 1,0-1 0,0 1-1,0-1 1,0 0-1,0 0 1,0 0-1,0 0 1,0 0 0,-1 0-1,1 0 1,0 0-1,-1-1 1,1 1-1,-1-1 1,0 1 0,1-1-1,-1 0 1,0 1-1,1-3 1,3-4-83,-1 0 1,0 0-1,4-12 1,9-33-429,-2 0 0,12-91 1,-26 136 630,-1 10 97,0 15 213,0-14-382,-1 28 331,1-1 1,1 1 0,2-1 0,2 0-1,0 0 1,16 47 0,-19-69-362,1-1-1,0 1 1,1-1 0,-1 0-1,1 0 1,1 0 0,9 11-1,-14-17-74,1-1-1,0 1 1,-1-1-1,1 1 1,0-1 0,-1 1-1,1-1 1,0 1-1,0-1 1,0 1-1,-1-1 1,1 0-1,0 0 1,0 1-1,0-1 1,0 0 0,-1 0-1,1 0 1,0 0-1,0 0 1,0 0-1,0 0 1,0 0-1,0-1 1,-1 1 0,1 0-1,0 0 1,0-1-1,0 1 1,-1 0-1,1-1 1,0 1-1,0-1 1,-1 1 0,1-1-1,0 1 1,-1-1-1,1 0 1,-1 1-1,1-1 1,0 0-1,-1 1 1,0-1 0,1 0-1,0-1 1,11-22-557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95 12467,'0'24'5001,"7"-5"-2841,4 2-455,-3 0-97,1-5-320,-1 0-624,-2-8-232,-6-8-984,0-1-568,0-15-3945,7-8 3313</inkml:trace>
  <inkml:trace contextRef="#ctx0" brushRef="#br0" timeOffset="1">0 1 10338,'2'0'4321,"3"1"-2568,0 2-545,-5-3-560,0 0-696,0 0-56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6553,'6'8'3817,"3"13"336,2 4-1568,-1 13-137,0 6-287,0 9-833,2-1-376,2-10-632,-1-4-168,3-17-144,2-4-136,1-12-648,1-5-408,-5-17 688</inkml:trace>
  <inkml:trace contextRef="#ctx0" brushRef="#br0" timeOffset="1">7 158 10970,'-7'5'4537,"7"-3"-2744,2 2-233,-2-4-672,0 0-280,5 1-440,16 6-88,39 6 64,-32-14-296,-4-3 152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8:5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79 161 11074,'14'26'4705,"-6"-13"-2064,-5-2-785,5 1-199,-8-8-321,0-3-912,1 2-600,-1-4-968,0-1-4353,-1-6 3848</inkml:trace>
  <inkml:trace contextRef="#ctx0" brushRef="#br0" timeOffset="1">0 1 7730,'16'8'4313,"-12"1"7,6 2-2775,0 1-745,-2-2-376,6 0-1312,2-5 656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0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62 7450,'-2'2'469,"1"0"-1,0 0 1,0 0 0,0 0 0,0 1 0,1-1 0,-1 1 0,0-1 0,1 0 0,-1 4 0,1 0 661,1-1 0,-1 1-1,3 7 1,-3-8-752,3 11 1422,-3-8-1083,1 0-1,1 0 0,-1-1 1,4 10-1,-4-15-672,-1-1-1,1 0 1,-1 1-1,1-1 1,0 0 0,0 0-1,-1 1 1,1-1-1,0 0 1,0 0-1,0 0 1,0 0 0,1 0-1,-1 0 1,0 0-1,0-1 1,0 1-1,1 0 1,-1-1-1,0 1 1,1-1 0,-1 1-1,1-1 1,-1 1-1,1-1 1,-1 0-1,1 0 1,1 0-1,-1 0-57,0-1 0,1 1 0,-1-1 0,0 0 0,0 0-1,0 1 1,0-2 0,0 1 0,-1 0 0,1 0-1,0 0 1,0-1 0,-1 1 0,1-1 0,-1 1 0,1-1-1,-1 0 1,2-3 0,1-1-153,-1 1 0,0-1 0,0 0-1,-1 0 1,3-8 0,-4 8-56,0 1-1,0-1 1,-1 0-1,1 1 1,-1-1 0,-1 1-1,1-1 1,-1 0-1,0 1 1,0-1-1,-1 1 1,1-1 0,-6-9-1,5 11 127,0 0 0,0 1 0,0-1 1,-1 0-1,1 1 0,-1 0 0,0-1 0,0 1 0,0 0 0,-1 0 0,1 1 0,-1-1 1,1 1-1,-1 0 0,0 0 0,0 0 0,0 0 0,-6-1 0,8 3 162,0-1 0,0 1 1,1 0-1,-1 0 0,0 0 0,1 0 0,-1 1 0,0-1 1,0 0-1,1 1 0,-1-1 0,0 1 0,1 0 0,-1-1 1,1 1-1,-1 0 0,1 0 0,-1 0 0,1 0 0,-2 2 1,3-3-20,-1 0 1,1 1 0,-1-1 0,1 1-1,0 0 1,-1-1 0,1 1-1,0-1 1,-1 1 0,1 0 0,0-1-1,0 1 1,0-1 0,0 1-1,-1 0 1,1-1 0,0 1 0,0 0-1,0-1 1,0 2 0,1-1-22,-1 0 1,1 0-1,-1 0 1,1 0 0,-1-1-1,1 1 1,-1 0-1,1 0 1,0 0-1,-1-1 1,1 1 0,0-1-1,0 1 1,-1 0-1,1-1 1,0 1-1,0-1 1,1 1-1,4 2 27,0-1-1,0 0 0,0 0 0,1-1 0,-1 0 0,0 0 0,10 0 0,2-1-37,25-3 0,-37 2-29,0 0 0,0-1 0,-1 1 0,1-1 0,9-6 0,-10 6-35,0-1 0,1 1-1,-1 0 1,0 0 0,11-1 0,-14 2 54,0 1 0,0 0-1,0 1 1,-1-1 0,1 0 0,0 0 0,0 1 0,0-1 0,-1 1 0,1 0 0,0-1 0,0 1-1,-1 0 1,1 0 0,-1 0 0,1 0 0,-1 0 0,1 1 0,-1-1 0,0 0 0,2 2 0,1 4 233,1-1 0,-1 0 0,5 14 1,-5-12 131,-4-8-366,0 0-1,0 0 1,0 0-1,0 0 1,0 0-1,0 0 1,0 0-1,0 0 1,0 0-1,1 0 1,-1 0-1,0 0 1,0 0-1,0 0 1,0 1 0,0-1-1,0 0 1,0 0-1,0 0 1,0 0-1,0 0 1,0 0-1,0 0 1,0 0-1,1 0 1,-1 0-1,0 0 1,0 0-1,0 0 1,0 0-1,0 0 1,0 0 0,0 0-1,0 0 1,0 0-1,0 0 1,0 0-1,1 0 1,-1 0-1,0 0 1,0 0-1,0 0 1,0 0-1,0-1 1,0 1-1,0 0 1,0 0-1,0 0 1,0 0 0,0 0-1,0 0 1,0 0-1,0 0 1,0 0-1,1 0 1,-1 0-1,5-9-80,-2 5 52,0-1-1,0 0 1,5-4-1,29-25 14,-36 33 29,1-1 0,0 1-1,-1 0 1,1 0 0,0 0 0,0 0 0,0 0 0,0 1 0,0-1 0,0 1 0,0-1-1,0 1 1,0 0 0,0-1 0,0 1 0,0 0 0,0 0 0,0 1 0,0-1 0,0 0 0,0 1-1,0-1 1,0 1 0,0 0 0,0-1 0,3 3 0,-1-1 56,-1 0-1,1 1 1,-1-1 0,0 1-1,0 0 1,-1 0 0,1 0-1,0 0 1,-1 0 0,4 6-1,-5-6-184,0 1 0,0-1 0,0 1 0,0-1 0,0 1-1,-1-1 1,1 1 0,-1-1 0,0 7 0,0-6-599,1-2 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55 9522,'-7'-3'4706,"-2"-8"-2156,1 0-1221,4 8-1138,-1 0 1,1 0-1,0 0 1,-1 0-1,1 1 0,-1 0 1,0 0-1,0 0 1,0 1-1,0-1 1,0 1-1,0 0 1,0 1-1,-6-1 1,8 1-171,-1 0 1,1 0-1,0 0 1,0 0-1,-1 1 1,1 0-1,0-1 1,0 1-1,0 0 1,-1 1-1,1-1 0,1 0 1,-1 1-1,0 0 1,0-1-1,0 1 1,1 1-1,-1-1 1,1 0-1,0 0 1,0 1-1,-4 5 1,5-6-22,0 1 1,0 0 0,0 0 0,0-1 0,1 1 0,0 0 0,-1 0 0,1 0 0,0 0 0,0 0 0,1 0-1,-1 0 1,0 0 0,1-1 0,0 1 0,0 0 0,0 0 0,0-1 0,0 1 0,2 2 0,3 6-1,0 0 0,1 0 0,10 11 1,-13-16 22,1-1 0,0 1 0,1-1 0,0 0 1,-1-1-1,12 8 0,-5-6 48,-1-1 0,1 0 0,14 4 0,-20-7 14,-5-2-55,1 0 1,-1 0-1,0 0 0,1 1 0,-1-1 1,0 1-1,0-1 0,1 1 0,-1-1 1,0 1-1,0 0 0,0 0 1,0-1-1,0 1 0,0 0 0,0 0 1,1 1-1,-2-1-7,0-1 0,0 0 0,0 1-1,0-1 1,0 1 0,0-1 0,0 0 0,0 1 0,0-1 0,0 1 0,0-1 0,0 0 0,-1 1-1,1-1 1,0 0 0,0 1 0,0-1 0,-1 0 0,1 1 0,0-1 0,0 0 0,-1 0 0,1 1 0,0-1-1,-1 0 1,1 0 0,0 1 0,0-1 0,-1 0 0,1 0 0,-1 0 0,1 0 0,0 0 0,-1 1 0,0-1-1,-17 6 389,15-5-341,-20 3 206,-39 4-1,26-4-667,14-2-635,21-2 924,0 0-1,0 0 1,-1 0 0,1 0-1,0 0 1,0-1 0,0 1-1,0 0 1,0-1 0,0 1-1,0 0 1,0-1 0,-2 0-1,3 0 53,-1 0-1,1 1 1,0-1-1,-1 0 1,1 1 0,0-1-1,0 0 1,0 1-1,-1-1 1,1 0-1,0 1 1,0-1-1,0 0 1,0 0-1,0 1 1,0-2-1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124 117 9402,'1'-2'520,"0"0"1,0 0-1,0 0 1,0 0-1,-1 0 1,1 0-1,-1 0 1,1 0-1,-1 0 1,0 0-1,0 0 1,0 0-1,0-1 0,0-1 1,-1-1-195,0 0 1,0 0-1,0 1 0,0-1 0,-2-5 1,1 6-218,0-1 1,-1 1-1,1 0 0,-1-1 1,0 1-1,0 0 1,0 1-1,-6-6 0,8 8-101,0 0 0,0 0 0,0 1-1,0-1 1,-1 0 0,1 1 0,0-1 0,0 1-1,-1 0 1,1-1 0,0 1 0,0 0-1,-1-1 1,1 1 0,0 0 0,-1 0 0,1 0-1,0 0 1,-1 1 0,1-1 0,0 0-1,-1 0 1,1 1 0,0-1 0,0 1-1,-1-1 1,1 1 0,0 0 0,0-1 0,0 1-1,0 0 1,0 0 0,0 0 0,0 0-1,0 0 1,-1 1 0,-3 4 31,0 0 0,1 0 0,0 0 1,0 1-1,1 0 0,-1-1 0,2 1 0,-5 12 0,5-10 28,0 1 0,0-1 0,0 1 0,1 0 0,1-1 1,0 13-1,0-20-52,0 0 1,1 0-1,-1 0 1,0 0 0,1 0-1,-1-1 1,1 1 0,0 0-1,0 0 1,0 0 0,0-1-1,0 1 1,0 0-1,0-1 1,0 1 0,3 2-1,-3-3-11,0-1 0,0 1 0,0-1 0,0 1-1,1-1 1,-1 0 0,0 1 0,0-1 0,0 0-1,0 0 1,0 0 0,0 0 0,1 0 0,-1 0 0,0 0-1,0 0 1,0 0 0,0-1 0,0 1 0,0 0-1,1-1 1,-1 1 0,0-1 0,0 1 0,0-1 0,0 0-1,0 1 1,-1-1 0,1 0 0,1 0 0,10-10-46,0-1 0,13-16 0,7-7-128,-25 27 133,1 1 1,0 0-1,0 0 1,1 1 0,0 0-1,15-7 1,-24 13 38,1-1-1,-1 1 1,0 0 0,1 0 0,0 0 0,-1-1-1,1 1 1,-1 0 0,1 0 0,-1 0-1,1 0 1,-1 0 0,1 0 0,-1 0 0,1 0-1,-1 0 1,1 0 0,-1 1 0,1-1-1,-1 0 1,1 0 0,-1 0 0,1 1-1,-1-1 1,1 0 0,-1 0 0,1 1 0,-1-1-1,0 1 1,1-1 0,-1 0 0,0 1-1,1-1 1,-1 1 0,0-1 0,1 1 0,0 1 9,-1 0 0,1 0 0,-1 0 0,1 0 0,-1 0 0,0 0 0,0 1 1,0 39 201,-1-27-143,1 0 0,1 0 0,0 0-1,5 20 1,-5-33-84,0 1-1,0 0 0,0-1 0,0 1 0,0-1 1,1 0-1,-1 1 0,1-1 0,-1 0 0,4 3 1,-4-5-62,-1 1 1,1-1-1,-1 0 0,1 0 1,0 0-1,-1 0 1,1 0-1,-1 0 1,1 0-1,0 0 1,-1 0-1,1 0 0,0 0 1,-1 0-1,1 0 1,-1 0-1,1-1 1,-1 1-1,1 0 1,0 0-1,-1-1 1,1 1-1,-1 0 0,1-1 1,0 0-1,11-9-1907,-3-4 742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1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10218,'-8'13'4801,"0"-10"-1984,4-2-889,8 6-656,6 0-463,5-1-449,9 0-128,7-4-184,6-6-32,7 0-904,4-4-489,12-2 817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7218,'-1'0'309,"0"0"1,0 0-1,-1 1 1,1-1 0,0 0-1,0 1 1,0-1-1,0 1 1,0-1 0,0 1-1,0 0 1,0-1 0,0 1-1,0 0 1,0 0-1,1 0 1,-1-1 0,-1 3-1,0 0 179,1 0 0,-1 0 1,1-1-1,0 1 0,0 0 0,-2 6 0,2 3 621,-1-1-1,1 21 1,1-26-619,-1 1-1,-2 11 1,2-14-345,0 0 1,1 0-1,-1 0 0,1 0 0,0 0 1,0 0-1,1 5 0,-1-8-135,0 1 0,1-1 0,-1 0 0,0 0 0,1 0 0,-1 0 1,1 0-1,-1 0 0,1 0 0,-1 0 0,1 0 0,0 0 0,-1 0 0,1 0 0,0 0 0,0 0 0,0-1 0,0 1 0,-1 0 0,1-1 0,0 1 0,0 0 0,1-1 0,-1 1 1,0-1-1,0 0 0,0 1 0,0-1 0,0 0 0,0 0 0,0 0 0,1 1 0,-1-1 0,0 0 0,2-1 0,0 1-72,0-1-1,-1 1 1,1-1-1,0 0 1,-1 0 0,1 0-1,0 0 1,-1 0-1,1-1 1,-1 1-1,0-1 1,1 0-1,2-3 1,54-67-2584,-43 51 2163,0-1 339,-16 22 149,0 0 0,0 0 0,0 0 0,0 0 0,0 0 0,0 0 0,0 0 0,0 0 0,0 0 0,1 0 0,-1 0 0,0 0 0,0 0 0,0 0 0,0 0 0,0 0 0,0 0 0,0 0 0,0 0 0,0 0 0,0 0 0,0 0 0,0 0 0,0 0 0,0 0 0,0 0 0,0 0 0,0 0 0,0 0 0,0 0 0,0 0 0,0 0 0,0 0 0,0 0 0,0 0 0,0 0 0,0 0 0,0 0 0,0 0 0,1 0 0,-1 0 0,0 0-1,0 0 1,0 0 0,0 0 0,0 0 0,0 0 0,0 0 0,0 0 0,0 0 0,0 0 0,0 0 0,0 0 0,0 0 0,0 0 0,0 0 0,0 0 0,0 0 0,0 0 0,0 0 0,0 0 0,0 0 0,0 0 0,0 4 188,0-3-137,1 45 1185,1-1 0,9 50 0,17 38 284,-27-129-1463,0 1 0,0-1 0,-1 0 0,0 0 0,0 1 1,0-1-1,-1 5 0,1-7-52,-1-1 0,1 1 0,-1-1 0,1 0 1,-1 1-1,0-1 0,1 1 0,-1-1 0,0 0 1,0 0-1,0 1 0,0-1 0,0 0 0,0 0 0,0 0 1,-1 0-1,1 0 0,0 0 0,0-1 0,-1 1 1,1 0-1,-2 0 0,-1 0-161,1 0 0,-1 0 0,1 0-1,-1 0 1,1 0 0,-1-1 0,0 0 0,1 1 0,-1-2-1,0 1 1,1 0 0,-1-1 0,0 1 0,1-1 0,-1 0-1,1 0 1,-1-1 0,1 1 0,-1-1 0,1 1 0,0-1-1,-4-3 1,-8-13-764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23 10010,'0'-1'327,"1"1"0,0-1 0,-1 1 0,1-1 0,-1 1 0,1-1 0,-1 0 0,1 1 0,-1-1 0,1 0 0,-1 0 0,0 1 0,1-1 0,-1 0 0,0 0 0,0 0 0,0 1 0,0-1 0,1 0 0,-1 0 0,0-1 0,-1 2-211,1 0-1,0-1 0,0 1 0,0 0 0,0-1 1,0 1-1,-1 0 0,1 0 0,0-1 1,0 1-1,0 0 0,-1 0 0,1-1 0,0 1 1,0 0-1,-1 0 0,1 0 0,0 0 1,0-1-1,-1 1 0,1 0 0,-1 0 0,0 0 28,0 0 0,0-1 0,0 1 0,0 0 0,0 0 0,0 0-1,0 0 1,0 1 0,0-1 0,-1 0 0,0 1-33,-1 0 1,1 0-1,0 1 0,0-1 1,0 0-1,0 1 1,0-1-1,1 1 0,-1-1 1,0 1-1,1 0 0,-1 0 1,1 0-1,-1 0 1,1 0-1,0 0 0,-1 3 1,-1 2-66,0-1 0,1 0 0,0 1 0,1-1-1,-2 9 1,3-11-34,0 0 0,0 0 0,0 0 1,0 0-1,1 0 0,-1-1 0,1 1 0,0 0 0,0 0 0,0-1 0,1 1 0,0 0 0,-1-1 0,4 5 0,2 2 59,1-1 1,0 0-1,11 10 1,-1 0 196,-14-16-137,-2 1 0,1 0-1,0 0 1,-1 1 0,0-1 0,0 0-1,2 7 1,-2-5 26,-2-6-147,0 1 1,0-1-1,0 1 1,0-1-1,0 1 1,0-1-1,0 1 1,0-1-1,0 1 1,0-1-1,0 1 1,0-1-1,-1 0 1,1 1-1,0-1 1,0 1-1,-1-1 1,1 1-1,0-1 1,0 0-1,-1 1 1,1-1-1,0 1 1,-1-1-1,1 0 1,-1 1-1,1-1 1,0 0-1,-2 1 1,-17 8-254,-32 3-1139,23-7 564,-17 5 10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59 6041,'-38'-9'2792,"35"8"-2094,0 0 0,0 0 0,0-1 1,0 1-1,0-1 0,0 1 0,-2-4 1,4 5-549,0-1 0,0 0 1,0 0-1,0 1 0,0-1 0,0 0 1,0 1-1,0-1 0,-1 1 1,1-1-1,0 1 0,0 0 1,0-1-1,0 1 0,-1 0 1,1 0-1,0 0 0,0 0 1,-1 0-1,1 0 0,0 0 1,-2 1-1,-1 0-69,1 0-1,0 1 1,0-1 0,1 1 0,-1-1 0,0 1-1,0 0 1,1 0 0,-1 0 0,1 0 0,0 1-1,-1-1 1,1 1 0,0 0 0,0-1 0,1 1-1,-1 0 1,1 0 0,-1 0 0,0 5 0,0-3-56,0 1 1,1-1-1,-1 1 1,2 0-1,-1-1 1,0 1-1,1 0 1,0 0-1,1-1 1,1 12 0,0-11-19,0 1 1,0-1-1,1 0 1,-1-1-1,2 1 1,-1 0-1,0-1 1,1 0-1,0 0 1,0 0-1,1 0 1,-1-1-1,1 1 1,0-1-1,10 6 1,-12-8-5,0 0-1,1 0 1,-1-1 0,1 1-1,-1-1 1,1 0 0,0 0 0,-1 0-1,1-1 1,0 1 0,0-1-1,0 0 1,-1 0 0,1 0-1,0-1 1,0 1 0,0-1 0,-1 0-1,1 0 1,0 0 0,-1-1-1,1 1 1,-1-1 0,0 0-1,1 0 1,-1 0 0,0 0 0,3-3-1,-3 2 4,1-1 1,-1 0-1,0 1 0,0-1 0,0 0 0,-1 0 0,0-1 0,0 1 1,0 0-1,0-1 0,0 1 0,-1-1 0,0 0 0,0 0 0,0 1 1,0-7-1,-1 5 4,0 0 0,0 1 0,-1-1 0,1 0 0,-1 1 1,0-1-1,-1 1 0,0-1 0,0 1 0,0 0 1,0-1-1,-1 1 0,-5-8 0,2 5 20,-1 0 0,0 0 0,-1 1 0,-13-11 1,18 16-28,0-1-1,-1 1 1,1 0 0,-1 0 0,0 0 0,1 1 0,-1-1 0,0 1 0,0 0 0,0 0 0,0 0 0,0 1 0,0-1 0,-7 1 0,10 0-7,0 0 0,0 0 1,-1 1-1,1-1 0,0 1 1,0-1-1,0 0 0,0 1 0,0 0 1,-1-1-1,1 1 0,0 0 1,0-1-1,1 1 0,-1 0 1,0 0-1,0 0 0,-1 1 1,1 0-33,0 0 1,0 0-1,0 0 1,0 0-1,1 0 1,-1 0 0,1 1-1,-1-1 1,1 4-1,-1-2-134,1 1 0,0-1 0,1 1 0,-1-1 0,1 0 0,0 1 0,0-1 0,1 0 0,2 7 0,12 10-435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7266,'4'12'10127,"2"13"-8347,1 5-1185,5 20-105,6 26 205,29 76-1,-28-112-583,-15-32-216,1 0-1,-1 1 1,-1-1 0,0 1 0,0 0 0,3 16 0,-6-25 72,0 0 0,0 0-1,0 0 1,0 0 0,0 0 0,0 0 0,-1 0 0,1 0 0,0 0 0,0 0-1,0 0 1,0 0 0,0 0 0,0 0 0,0 0 0,0 0 0,0 0-1,0 0 1,-1 0 0,1 0 0,0 0 0,0 0 0,0 0 0,0 0 0,0 0-1,0 0 1,0 0 0,0 0 0,0 0 0,0 0 0,0 0 0,0 1-1,0-1 1,-1 0 0,1 0 0,0 0 0,0 0 0,0 0 0,0 0 0,0 0-1,0 0 1,0 0 0,0 0 0,0 0 0,0 0 0,0 1 0,0-1 0,0 0-1,0 0 1,0 0 0,0 0 0,0 0 0,0 0 0,0 0 0,0 0-1,0 0 1,0 0 0,0 0 0,0 1 0,0-1 0,0 0 0,0 0 0,0 0-1,0 0 1,0 0 0,0 0 0,-5-6-1757,-1-9 237</inkml:trace>
  <inkml:trace contextRef="#ctx0" brushRef="#br0" timeOffset="1">14 19 10794,'1'-2'506,"1"0"0,1 0 0,-1 1 0,0-1-1,0 1 1,1 0 0,-1 0 0,0 0 0,1 0 0,-1 0-1,4-1 1,-1 2-160,-1-1 0,1 1 0,-1-1 0,1 1 0,-1 1 0,6 0 0,-1 0-87,1 2-1,0-1 1,-1 2 0,0-1-1,12 7 1,-11-5-104,0 1 0,0 0-1,-1 0 1,11 10 0,-16-12-116,0 0 0,0 0 0,-1 0 0,1 1-1,-1-1 1,0 1 0,0 0 0,-1-1 0,0 1 0,3 9-1,-4-12-30,-1 0 0,0 0-1,0 0 1,1 0 0,-2-1-1,1 1 1,0 0 0,0 0-1,0 0 1,-1 0 0,1 0-1,-1 0 1,0-1 0,0 1-1,1 0 1,-1 0 0,0-1-1,0 1 1,-1-1 0,1 1-1,-2 2 1,-1 0 5,-1 0 0,1 0-1,-1 0 1,0-1 0,-9 5 0,2-1-94,0-2 1,-16 6-1,23-9-159,-1-1 0,0 1 0,1-1-1,-1 0 1,0-1 0,0 1 0,-9-2 0,-6-3-438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10202,'-7'12'3857,"0"13"-2617,3 9-200,-2 23-63,2 4-113,8 7-408,1-4-128,8-14-184,7-8-64,-1-16-72,1-9-8,1-14-856,-4-7-840,-3-14 1071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4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53 8954,'-11'-4'4217,"7"1"-1857,8 0-983,4 2-185,-8 0-472,3-1-144,26-6-256,40-9-96,-25 9-208,-2 3-400,6 5 272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10770,'-39'2'4010,"27"-1"-3555,0 1 0,0 1-1,-11 4 1,17-5-347,-1 0 1,1 1-1,0 0 0,1 0 0,-1 0 1,0 1-1,1 0 0,0 0 0,0 0 1,0 1-1,1-1 0,-9 11 1,12-13-81,0 0 0,-1 0 0,1 1 1,0-1-1,0 0 0,0 0 1,1 1-1,-1-1 0,0 1 1,1-1-1,0 0 0,-1 1 1,1-1-1,0 1 0,0-1 0,0 1 1,1-1-1,-1 1 0,1-1 1,-1 0-1,1 1 0,0-1 1,0 0-1,0 1 0,0-1 1,0 0-1,0 0 0,1 0 0,-1 0 1,1 0-1,3 3 0,1 1 20,0-1-1,1 0 0,-1 0 0,1 0 0,0-1 0,1 0 0,-1-1 0,10 4 0,-14-6-13,8 3 410,18 10 0,-26-13-341,-1 0-1,0 0 0,0 0 0,0 1 0,0-1 1,0 1-1,-1 0 0,1-1 0,0 1 1,-1 0-1,1 0 0,-1 0 0,0 0 1,0 0-1,2 3 0,-3-4-61,0 0 0,0-1 0,0 1 0,1 0 0,-1 0 0,0 0 0,0 0 0,0 0 0,0-1 0,-1 1 0,1 0 0,0 0 0,0 0 0,0 0 0,-1 0 0,1-1 0,0 1 0,-1 0 0,1 0 0,-2 1 0,1-1 8,0 0 0,0 0 1,-1 1-1,1-1 0,0 0 1,-1 0-1,1 0 0,-1-1 1,-3 2-1,0 0-52,-1 0 1,0-1-1,1 0 1,-1 0-1,-7 0 1,12 0-207,-16-2-717,16 1 618,1 0 1,-1 0 0,0 0 0,1 0-1,-1-1 1,0 1 0,1 0-1,-1 0 1,0-1 0,1 1 0,-1 0-1,1-1 1,-1 1 0,1 0-1,-1-1 1,1 1 0,-1-1 0,1 1-1,-1-1 1,0-1 0,0-4-2303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5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0 266 10066,'2'1'385,"0"0"0,-1 1 0,0-1 0,1 1-1,-1-1 1,0 1 0,0 0 0,0 0 0,0-1 0,0 1 0,0 0-1,0 0 1,-1 0 0,1 0 0,0 2 0,1 8 438,1 17 0,-2-13 206,0-10-824,1 0 1,-1 0-1,1 0 1,0 0-1,1 0 1,-1-1-1,1 1 1,0-1-1,6 7 1,-8-9-161,1-1 0,0 0 1,0 0-1,0 0 1,0-1-1,1 1 1,-1 0-1,0-1 1,1 0-1,3 2 1,-5-2-29,1-1 0,0 1-1,0-1 1,0 0 0,-1 1 0,1-1 0,0 0 0,0 0 0,0 0 0,0-1-1,-1 1 1,1 0 0,0-1 0,0 1 0,-1-1 0,4-1 0,1-1-3,-1 0 1,0-1-1,0 1 1,0-1-1,-1 0 1,1 0-1,-1-1 1,0 1 0,0-1-1,4-8 1,-6 11-4,0-1 1,0 0 0,-1 0-1,0 0 1,1 0 0,-1 0 0,0 0-1,-1-1 1,1 1 0,0 0-1,-1 0 1,0-1 0,0 1-1,0 0 1,0-1 0,0 1 0,-1 0-1,1 0 1,-1 0 0,0-1-1,-1-2 1,-1 1 16,0 0 0,0 0-1,0 0 1,-1 1 0,1 0 0,-1-1 0,0 2-1,0-1 1,-1 0 0,1 1 0,-1-1 0,-9-4-1,11 7-33,1 0-1,-1 0 0,0 0 1,0 0-1,0 0 0,0 0 1,0 1-1,0-1 0,0 1 1,0 0-1,0 0 0,0 0 1,0 0-1,0 1 0,0-1 1,0 1-1,0 0 0,0 0 1,0 0-1,0 0 0,0 0 1,1 1-1,-1-1 0,1 1 1,-4 2-1,3-2-146,0 1 0,0 0 0,0 0 0,1 0 0,-1 0 0,1 1 0,-1-1 0,1 1 0,0-1 0,0 1 0,1 0 0,-1-1 0,1 1 0,0 0 0,0 0 0,0 0 0,0 8 0,1-9 30,1 0-1,-1 0 1,1 0 0,0 0-1,1 4 1</inkml:trace>
  <inkml:trace contextRef="#ctx0" brushRef="#br0" timeOffset="1">322 1 10202,'-6'19'4841,"3"-1"-1736,-1 14-1777,0 8-80,3 16-479,1 6-185,6 2-272,5-4-88,5-13-152,0-10-40,3-14-192,-3-11-376,-2-11-937,1-5-687,-4-12 1256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 10866,'-20'-4'4777,"10"15"-2000,-4 11-1233,-8 15-447,1 5-225,-10 8-448,6 1-160,-4-9-192,6-2-40,11-9-272,-1-11-352,10-12-825,-5-8-887,4-12 1424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11362,'14'7'4881,"2"3"-2568,5 17-929,7 3 9,-1 10-409,-1-2-232,1-1-320,-5-4-104,-6-8-168,4 1-64,-5-12-320,-6-4-376,-2-9-784,4-2-4642,10-18 4210</inkml:trace>
  <inkml:trace contextRef="#ctx0" brushRef="#br0" timeOffset="1">240 1 12955,'16'0'5033,"1"1"-3593,0 0-32,14 6-423,-3 1-225,1-5-352,1 5-144,-7-8-240,-3 0-312,-6 4-936,-8-11-553,-4 4 977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13627,'0'2'4469,"4"7"-4010,-1-1 0,0 1 1,0 0-1,-1 0 0,-1 0 1,0 1-1,1 15 0,1 17 336,-3-37-763,1-1 1,0 0-1,0 1 0,0-1 1,0 0-1,1 0 1,0 0-1,0 0 1,0 0-1,0 0 0,0 0 1,1-1-1,0 1 1,0-1-1,0 0 0,0 0 1,0 0-1,1 0 1,-1-1-1,1 1 0,0-1 1,6 4-1,-3-4-34,-1 0 0,1 0 0,0-1 0,0 1 0,-1-1 0,1-1 0,0 0 0,0 0 0,0 0 0,0 0 0,10-3 0,-11 1-22,-1 1 0,0-1 0,0 0-1,0 0 1,0-1 0,0 1 0,0-1-1,-1 0 1,1 0 0,-1-1 0,0 0-1,0 1 1,0-1 0,-1 0 0,5-6-1,-1-1-27,0-1-1,0 1 0,-2-1 1,1 0-1,-1 0 0,-1-1 0,0 0 1,-1 1-1,2-19 0,-14 89 1083,7-39-850,1-14-140,0 0 0,0 0 0,0 1-1,1-1 1,0 0 0,0 0 0,1 1 0,0-1 0,-1 0 0,4 8 0,-4-11-71,1-1 1,0 0-1,0 1 0,0-1 1,0 1-1,0-1 0,0 0 1,1 0-1,-1 0 0,0 0 1,0 0-1,1 0 0,-1 0 1,1 0-1,-1 0 1,1-1-1,-1 1 0,1 0 1,2 0-1,0-1 89,0 1-1,-1-1 1,1 1-1,0-1 1,0 0-1,0-1 1,-1 1 0,6-2-1,23-5 215</inkml:trace>
  <inkml:trace contextRef="#ctx0" brushRef="#br0" timeOffset="1">486 56 8202,'-1'11'2082,"1"0"1,1-1-1,-1 1 1,4 16-1,-1-15-1518,0-1 0,0 0 0,1 0-1,0 0 1,1-1 0,12 20 0,-14-26-503,0-1 1,0 1-1,0-1 1,0 0-1,1 0 1,-1 0-1,1-1 0,0 1 1,-1-1-1,1 0 1,0 0-1,0 0 1,1 0-1,-1-1 1,0 0-1,1 0 0,-1 0 1,0 0-1,10 0 1,-11-1-53,1 0 0,-1-1 0,1 1 0,-1-1 0,1 1 0,-1-1 0,1 0 0,-1-1 0,1 1 0,-1 0 0,0-1 0,0 0 0,0 0 1,0 0-1,0 0 0,0 0 0,0 0 0,-1-1 0,1 0 0,-1 1 0,0-1 0,0 0 0,0 0 0,0 0 0,2-5 0,2-7-145,-1 0 0,-1 0 1,0-1-1,1-16 0,3-65-1055,-8 72 1033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6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22 11010,'-3'2'4969,"-1"4"-2688,-5 9-561,-3 9-255,-6 14-697,-5 2-280,-1 0-280,1-3-88,7-11-384,2-4-336,12-12-865,2-6-727,11-9 1352</inkml:trace>
  <inkml:trace contextRef="#ctx0" brushRef="#br0" timeOffset="1">31 0 8642,'-4'11'4761,"8"1"-192,7 6-2993,5 8 25,-2 7-489,1 2-296,4 1-408,-1-5-120,-1-5-176,1-5-32,-2-4-672,1 1-440,-2-5-4625,-1 2 3816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188 175 7082,'-4'-22'2317,"1"0"1,-1-24 0,3 27-455,0 15-1485,1 0 1,-1-1-1,1 1 1,-1 0-1,-1 0 1,1-1-1,-3-4 0,3 7-302,0 0-1,0 1 1,0-1-1,0 1 0,0-1 1,-1 1-1,1-1 1,-1 1-1,1 0 1,-1-1-1,1 1 0,-1 0 1,0 0-1,1 0 1,-1 1-1,0-1 0,0 0 1,0 1-1,-2-1 1,-2 0-52,0 0 1,0 1-1,-1-1 1,1 2-1,0-1 1,-1 1-1,1 0 1,0 0-1,0 0 1,0 1-1,0 0 1,0 1-1,0-1 1,0 1-1,1 0 1,-1 0-1,1 1 1,-6 4-1,9-6-22,1 0-1,-1 0 0,1 0 1,0 0-1,0 0 0,-1 1 1,1-1-1,0 0 1,1 1-1,-1-1 0,0 1 1,1-1-1,0 1 0,-1-1 1,1 1-1,0-1 1,0 1-1,0-1 0,1 1 1,-1-1-1,0 0 0,2 4 1,0 0 2,0 0 0,0 0 0,0-1 1,1 1-1,0-1 0,0 1 0,0-1 0,5 5 0,1 0 36,1-1-1,0-1 1,1 0-1,0 0 1,22 11-1,-19-11 219,0 0-1,-1 1 0,16 14 0,-28-23-227,-1 1 0,1 0 0,0-1 0,-1 1 0,1 0 1,-1-1-1,1 1 0,-1 0 0,1-1 0,-1 1 0,0 0 0,1 0 0,-1 0 0,0 0 0,0-1 0,1 1 0,-1 0 1,0 0-1,0 0 0,0 0 0,0 0 0,0-1 0,0 1 0,0 1 0,-1 0 10,0-1-1,1 0 0,-1 1 1,0-1-1,0 1 1,0-1-1,0 0 1,0 0-1,0 0 0,0 0 1,0 1-1,-2 0 1,-5 3 81,1 0 1,-1-1 0,-15 6 0,20-9-98,-8 4 32,1-2 0,-15 5 0,21-8-173,0 1 1,1 0-1,-1-1 0,0 0 1,1 0-1,-1 0 1,0 0-1,0-1 1,1 1-1,-5-2 1,7 2 12,0-1 1,1 1 0,-1 0 0,0 0 0,1-1 0,-1 1 0,0 0 0,1-1-1,-1 1 1,0-1 0,1 1 0,-1 0 0,1-1 0,-1 0 0,1 1 0,-1-1-1,1 1 1,-1-1 0,1 0 0,0 1 0,-1-1 0,1 0 0,0 1 0,0-1 0,-1 0-1,1 1 1,0-1 0,0 0 0,0 0 0,0 1 0,0-1 0,0 0 0,0 0-1,0 1 1,0-1 0,1-1 0,8-17-1077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120 105 10170,'1'0'298,"0"-1"0,0 0 0,-1 0 0,1 0 0,0 1-1,-1-1 1,1 0 0,0 0 0,-1 0 0,1 0 0,-1 0 0,1 0 0,-1 0-1,0 0 1,0-1 0,1 1 0,-1 0 0,0 0 0,0-2 0,0 1-27,-1 0 1,1 0-1,0 0 1,-1 0-1,0 0 1,1 0 0,-1 1-1,0-1 1,-2-4-1,-2-1 210,-1 0 1,0 1-1,-12-12 0,18 18-474,-5-5 169,-12-9 246,16 13-407,1 1 1,-1 0 0,0-1-1,1 1 1,-1 0-1,0-1 1,1 1 0,-1 0-1,0 0 1,0 0-1,1 0 1,-1 0 0,0 0-1,1 0 1,-1 0-1,0 0 1,0 0 0,1 0-1,-1 0 1,0 0-1,0 1 1,1-1 0,-1 0-1,0 0 1,1 1-1,-2 0 1,-1 2 15,0 0 1,0 0-1,1 0 0,-1 1 1,0-1-1,1 1 0,0-1 1,0 1-1,0 0 0,1 0 0,-3 7 1,0 2 3,1 0-1,-2 20 1,2 7 14,3-36-41,0 0 0,1 1 0,-1-1 0,1 0 0,0 0 0,0 0 0,2 6 0,-2-9-6,0 0 1,-1 0-1,1 0 0,0 1 0,-1-1 0,1 0 0,0 0 0,0-1 0,0 1 0,0 0 0,0 0 0,0 0 0,0-1 0,0 1 0,1 0 0,-1-1 0,0 1 0,0-1 1,0 0-1,1 1 0,-1-1 0,0 0 0,1 0 0,-1 1 0,0-1 0,1 0 0,-1 0 0,0-1 0,0 1 0,1 0 0,-1 0 0,2-1 0,1 0-6,1-1-1,-1 1 1,0-1-1,1 0 1,-1-1-1,0 1 1,7-6-1,8-9-37,30-35 0,-22 21 45,-22 26 7,-3 1 1,1 1-1,0 0 0,6-5 1,-9 8-8,1-1 0,-1 1 0,0 0 0,0 0 0,1 0 0,-1-1 0,1 1 0,-1 0 0,0 0 0,1 0 0,-1 0 0,0 0 0,1 0 0,-1 0 0,1 0-1,-1 0 1,0 0 0,1 0 0,-1 0 0,1 0 0,-1 0 3,1 1-1,-1-1 1,0 0-1,1 1 0,-1-1 1,0 0-1,1 1 1,-1-1-1,0 1 1,0-1-1,1 0 0,-1 1 1,0-1-1,0 1 1,0-1-1,1 1 1,-1-1-1,0 1 0,0-1 1,0 1-1,0-1-4,4 21 194,-1 0 1,1 30-1,-3-44-208,-1-1-1,1 0 1,0 0-1,2 7 1,-3-11-89,1 0 0,0-1 0,-1 1 0,1 0 0,0-1 0,0 1 0,0 0 0,2 1 1,-3-3 15,0 1 1,1-1-1,-1 0 1,1 1-1,-1-1 1,1 0-1,-1 1 1,1-1-1,-1 0 1,1 1 0,0-1-1,-1 0 1,1 0-1,-1 0 1,1 0-1,0 0 1,-1 0-1,1 1 1,-1-1 0,1-1-1,0 1 1,-1 0-1,1 0 1,0 0-1,9-4-790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10786,'0'23'4873,"0"-1"-2208,-3 14-1257,3 8-71,-1 7-521,1-2-224,8-2-360,1-6-112,4-16-88,2-4-152,-2-9-744,-5-6-545,-8-6 801</inkml:trace>
  <inkml:trace contextRef="#ctx0" brushRef="#br0" timeOffset="1">18 165 10594,'-17'-9'4305,"19"9"-2528,6 3-401,8-2-200,11 4-344,3-1-456,6 1-392,-1-2-1048,-3 1-816,2-3 1056</inkml:trace>
  <inkml:trace contextRef="#ctx0" brushRef="#br0" timeOffset="2">401 197 7994,'9'11'3833,"-2"7"-1289,-4 1-319,3 2-473,4 2-216,-5-3-528,0-5-247,1-5-377,-10-3-368,-2-5-1025,5-4-711,-10-17 976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8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9962,'-1'5'3801,"4"0"-2513,2 2-536,6 4-151,1-6-233,8 6-1297,5 1-831,11-3 1040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55 5025,'-1'-3'537,"-2"-3"1266,-1-1-1,0 1 0,-8-11 0,10 16-1466,1-1-1,0 1 1,-1 0-1,1 0 1,-1 0-1,1 0 1,-1 0-1,1 0 1,-1 0-1,0 0 1,1 0-1,-1 1 1,0-1-1,0 1 0,0-1 1,0 1-1,1 0 1,-1 0-1,0 0 1,-3 0-1,4 0-240,0 1-1,0-1 0,0 1 1,-1-1-1,1 1 0,0 0 1,0-1-1,0 1 0,0 0 1,0 0-1,0 0 0,0 0 1,1 0-1,-1 0 0,0 0 1,0 0-1,1 0 0,-1 0 1,1 0-1,-2 2 0,-8 27 442,9-27-431,-2 13 83,0 0 0,1 1 1,0 30-1,1-39-149,1-4-27,0 1-1,0 0 1,1-1-1,-1 1 1,1-1-1,0 1 1,0-1-1,0 0 1,1 1-1,0-1 1,0 0 0,0 0-1,0 0 1,0 0-1,1 0 1,0 0-1,0-1 1,0 0-1,0 1 1,0-1-1,5 3 1,-8-6-12,0 1 1,1 0 0,-1-1 0,1 1-1,-1-1 1,1 0 0,0 1 0,-1-1-1,1 1 1,-1-1 0,1 0 0,0 1-1,-1-1 1,1 0 0,0 0 0,-1 0-1,1 1 1,0-1 0,-1 0 0,1 0-1,0 0 1,-1 0 0,1 0 0,0 0-1,0 0 1,-1-1 0,1 1 0,0 0-1,-1 0 1,2-1 0,-1 0 3,-1 1-1,1-1 1,-1 0 0,1 0-1,-1 1 1,0-1 0,1 0-1,-1 0 1,0 0 0,1 0-1,-1 0 1,0 1-1,0-1 1,0 0 0,0 0-1,0 0 1,0 0 0,0 0-1,0 0 1,0-1 0,0 1 0,-1-1 1,1 1 0,0 0 0,0 0 0,-1 0-1,1 0 1,0-1 0,-1 1 0,1 0-1,-1 0 1,1 0 0,-1 0 0,0 0-1,0 0 1,1 0 0,-1 1 0,0-1-1,0 0 1,0 0 0,-2-1 0,-10-9-488,7 10 311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1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26 11130,'-7'-4'7987,"0"-3"-5009,5 6-2905,1 0 0,-1-1 0,1 1 0,-1 0 0,1 0 0,-1 0 0,0 0 0,0 0 0,1 0 0,-3-1 0,1 2-37,1-1 1,0 1-1,-1 0 0,1 0 0,0 0 0,-1 0 0,-3 1 1,1-1-21,0 1 0,0 0 0,0 0 0,0 1 0,0-1 0,1 1 0,-1 0 0,0 1 0,1-1 0,0 1 0,-1-1 0,1 1 1,0 1-1,1-1 0,-1 0 0,0 1 0,1 0 0,0 0 0,-4 6 0,4-5-6,1 0 1,-1 0-1,1 1 0,0 0 1,0-1-1,1 1 1,0 0-1,0 0 0,0-1 1,1 1-1,-1 0 0,2 10 1,0-13-6,0 0 1,0 0-1,0 0 1,0 0 0,0 0-1,1 0 1,-1-1-1,1 1 1,0 0-1,0-1 1,2 3 0,2 2 21,1-1 1,11 9-1,-1-3 97,1-2 0,29 14 0,-32-17 44,0 0 0,0 1 0,-1 1 0,21 16 0,-32-23-112,-1 0-1,0 1 1,0-1-1,1 0 0,-2 1 1,1-1-1,0 1 0,0 0 1,-1 0-1,2 4 1,-2-6-15,-1 1 1,0 0-1,0 0 0,1 0 1,-1 0-1,0 0 1,-1 0-1,1-1 0,0 1 1,0 0-1,-1 0 1,1 0-1,-1-1 1,0 1-1,1 0 0,-1 0 1,0-1-1,-2 3 1,0 1 32,-1 0 0,0-1 0,0 0 0,0 0 1,0 0-1,-1 0 0,1-1 0,-1 0 0,0 0 0,0 0 1,-8 3-1,4-2-142,1-2 0,0 1-1,-1-1 1,1 0 0,-1-1 0,-17 1 0,25-2-71,-1 0 0,1 0-1,-1-1 1,1 1 0,-1 0-1,1 0 1,-1-1 0,1 1 0,-3-2-1,4 2 66,0 0 0,-1-1 0,1 1 0,0 0 0,-1 0 0,1-1 0,0 1 0,0 0 0,-1-1 0,1 1 0,0-1 0,0 1 0,0 0 0,-1-1 0,1 1 0,0 0 0,0-1 0,0 1 1,0-1-1,0 1 0,0-1 0,0 1 0,0 0 0,0-1 0,0 1 0,0-1 0,0 1 0,0 0 0,0-1 0,0 1 0,0-1 0,1 1 0,-1 0 0,0-1 0,0 1 0,0-1 0,1 1 0,-1 0 0,0-1 0,0 1 0,1 0 0,-1-1 0,16-16-978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20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4 11186,'-3'-1'855,"0"0"0,0 1 0,0-1 0,0 1 0,0-1-1,0 1 1,0 0 0,0 0 0,-4 1 0,4 0-554,0-1 0,1 1 1,-1 0-1,0 0 1,1 0-1,-1 0 0,1 1 1,-1-1-1,-1 3 0,1-2-243,0 1 0,0-1-1,0 1 1,1 0-1,0 0 1,-1 1 0,1-1-1,0 0 1,1 1 0,-1-1-1,1 1 1,-1-1 0,1 1-1,0 0 1,0 4-1,0 3-15,0 0 0,1 0 0,0 1 0,1-1 0,0 0 0,1 0-1,5 17 1,29 75 111,-34-98-144,0 1-1,8 17 36,-2 2 0,7 27 0,10 100-378,-24-151 250,-1 0 1,0 0-1,0 0 0,0 0 1,0 0-1,0 0 0,0 0 1,0 1-1,0-1 0,0 0 1,0 0-1,0 0 0,-1 0 1,1 0-1,0 0 0,-1-1 1,1 1-1,-1 0 0,0 2 1,0-3-83,0 0 0,0 1 0,-1-1 0,1 0 0,0 0 0,0 0 0,0 1 0,0-1 0,0 0 0,0-1 0,0 1 0,0 0 0,0 0 0,0 0 0,0-1 0,0 1 0,0 0 0,0-1 0,0 1 0,0-1 0,-2-1 0,-24-14-1350</inkml:trace>
  <inkml:trace contextRef="#ctx0" brushRef="#br0" timeOffset="1">1 285 8770,'4'-23'4089,"12"15"-1377,4-6-1327,6 8-473,4-2-312,2-1-888,1 8-560,1-3 512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2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11082,'-1'40'6247,"5"18"-2190,-4-58-4056,1 3 186,-1 0 0,0 0 0,1 0 0,0 0 0,0 0 0,0 0 0,0-1 0,2 5-1,-2-6-163,-1 0 0,1-1 0,-1 1 0,1 0 0,0 0 0,-1-1 0,1 1-1,0 0 1,-1-1 0,1 1 0,0-1 0,0 1 0,0-1 0,0 1 0,-1-1-1,1 0 1,0 1 0,0-1 0,0 0 0,0 0 0,0 0 0,0 0 0,0 0-1,0 0 1,0 0 0,0 0 0,0 0 0,0 0 0,1 0 0,1-1-28,0-1 0,0 1 0,0 0 0,0-1 0,0 0 0,0 1 0,0-1 0,0 0 0,2-3 0,22-24-276,-26 28 265,9-13-155,0 0 0,-1 0 0,-1-1 0,10-23 0,-13 30 216,-3 12 39,-3 18 70,-2 30 221,3 1 0,6 58 1,26 105 172,-30-207-511,5 39 167,-6-42-162,-1 0-1,0 0 1,0 0-1,0 0 1,-2 8-1,2-12-31,-1-1-1,1 1 1,-1-1-1,1 0 0,-1 1 1,1-1-1,-1 1 0,0-1 1,0 0-1,1 0 1,-1 1-1,0-1 0,0 0 1,0 0-1,0 0 1,-1 0-1,1 0 0,0 0 1,0 0-1,-1-1 1,1 1-1,0 0 0,-1-1 1,1 1-1,-1-1 1,1 1-1,-1-1 0,1 0 1,-1 1-1,1-1 1,-1 0-1,1 0 0,-1 0 1,1 0-1,-1 0 0,1-1 1,-1 1-1,-1-1 1,-5-1-1,1-1 0,0 1 0,0-1 0,0-1 0,0 1 0,-8-7 0,6 4-43,-1-1 0,2-1 1,-1 1-1,1-1 1,-11-15-1,16 19-19,0 0 0,0-1-1,1 1 1,-1 0 0,1-1 0,0 0 0,0 0 0,0 1 0,1-1-1,0 0 1,0 0 0,0-1 0,1 1 0,-1 0 0,1-5 0,1 7-44,0 0 1,-1 0 0,1 0 0,0 0 0,1 0 0,-1 0-1,0 0 1,1 1 0,-1-1 0,1 1 0,0-1-1,0 1 1,0 0 0,3-3 0,0 1-216,0 0-1,-1 1 1,1-1 0,0 1-1,1 1 1,8-5 0,18-3-402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2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32 6289,'-54'-15'3680,"14"3"2017,30 9-3118,8 2-277,10 4-1547,0-1-691,6 4 1,0-2 0,1 0 0,-1 0-1,1-1 1,-1-1 0,1-1 0,26 0 0,10-3 19,36-1-12,-74 3-59,-1 1-1,1 0 0,0 1 1,16 4-1,-27-5-8,0 0 0,0 0 0,0-1 0,0 1 0,0 1 0,0-1 0,0 0 0,0 0 0,0 1 0,-1-1-1,1 1 1,-1-1 0,1 1 0,-1 0 0,1-1 0,-1 1 0,0 0 0,0 0 0,0 0 0,1 4 0,0 1 6,0 0 0,-1 0 1,0 0-1,-1 0 0,1 7 1,-1-6 0,-1 33 27,-1-1 0,-9 46 0,9-75-188,1 1 1,1-1-1,0 1 1,0-1-1,1 0 0,5 19 1,-4-23-935,-3-5 390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4745,'-1'0'422,"-1"0"1,1 0-1,-1 0 1,1 0-1,-1 0 1,1 0-1,-1 0 1,1 0-1,-1 1 1,1-1-1,-1 1 0,1-1 1,-1 1-1,1-1 1,-3 2-1,3-1-199,1 0-1,-1 0 0,0 0 0,0 0 1,1 1-1,-1-1 0,1 0 1,-1 0-1,1 0 0,-1 0 0,1 1 1,-1-1-1,1 0 0,0 0 1,0 1-1,0-1 0,0 0 1,0 1-1,0 1 0,1 0-91,-1 0-1,1 0 1,0 0-1,-1 0 1,1-1-1,1 1 1,-1 0-1,0-1 1,1 1-1,-1-1 1,1 1-1,0-1 1,0 0-1,0 1 1,0-1-1,0 0 1,0 0-1,1-1 1,-1 1-1,5 2 1,-2-1 66,0 0-1,1-1 1,-1 0 0,1 0-1,-1 0 1,1-1 0,0 0-1,0 0 1,10 1 0,-16-2-119,1 0 1,-1 0 0,1 0 0,0 0-1,-1 0 1,1 0 0,-1 1 0,1-1-1,-1 0 1,1 0 0,-1 1-1,1-1 1,-1 0 0,1 1 0,-1-1-1,0 0 1,1 1 0,-1-1 0,1 1-1,-1-1 1,0 1 0,1-1-1,-1 1 1,0-1 0,0 1 0,1-1-1,-1 1 1,0-1 0,0 1 0,0-1-1,0 1 1,0 0 0,0 0-1,7 14-7,3 2-37,1-1 0,0 0 0,1 0 0,1-1 0,1-1-1,21 18 1,-12-14-21,2 1 2,31 31 0,-53-48-13,-1 1 1,1 0-1,-1 0 0,0 0 0,1 0 1,-2 1-1,1-1 0,0 0 1,1 6-1,-2-7 0,-1 0-1,0 0 1,0 0 0,1 0 0,-1 0-1,-1 0 1,1 0 0,0 0-1,0 0 1,-1 0 0,1 0 0,-1 0-1,1-1 1,-1 1 0,0 0 0,0 0-1,0-1 1,0 1 0,-2 2-1,-2 2 9,-1 1-1,1-1 1,-2 0-1,1-1 1,-1 0-1,0 0 1,-8 5-1,-55 25 76,46-25-55,-20 9 28,-20 10 29,62-28-86,1-1-1,-1 1 0,0 0 0,0 1 0,1-1 0,-1 0 0,1 0 1,-1 1-1,1-1 0,-1 1 0,1-1 0,0 1 0,-1 2 0,1-4-1,1 0 0,0 1 0,0-1 0,0 1 0,0-1 0,0 0 0,0 1 0,0-1 0,0 0 0,0 1 0,0-1 0,0 1 0,1-1 0,-1 0 0,0 1 0,0-1 0,0 0 0,0 1 0,0-1 0,1 0 0,-1 1 0,0-1 0,0 0 0,1 1 0,0 0-2,1 0 0,-1 0 0,1 0 0,-1 0 0,0-1 1,1 1-1,0 0 0,2 0 0,10 2-2,1 0 0,-1-1 0,1 0-1,24-1 1,61-8 7,-52 0-9,0-2-1,83-27 0,-107 29-153,-19 6-387,0 0 0,0 0 0,7-4 0,-12 6-1346,-4 8 803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12531,'-29'6'5001,"5"2"-3249,7 6-456,-7 14-327,6 7-257,5 9-320,-7 0-160,15-2-152,7 1-24,18-7-40,0-8-32,10-10-40,-3-14-264,11-8-832,10-6-457,-7-22 881</inkml:trace>
  <inkml:trace contextRef="#ctx0" brushRef="#br0" timeOffset="1">55 180 10050,'-20'3'4497,"20"-2"-2080,6-4-625,0 2-424,-6 0-448,0-1-495,8 0-161,27-8-88,45-10-352,-35 11-993,5-10 857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2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39 10050,'-7'-4'3993,"10"-1"-2105,5-1-607,8 1-1,1 0-152,9 2-536,-3-1-216,4 3-208,0-2-208,-1 0-808,5 3-600,-8 2 824</inkml:trace>
  <inkml:trace contextRef="#ctx0" brushRef="#br0" timeOffset="1">70 193 8282,'0'3'3801,"4"-2"-1393,7-5-920,7-1 89,3-4-329,7-1-328,1 1-488,2 0-160,-4 2-448,3 4-512,3 3 448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2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7538,'5'-34'3471,"-5"33"-3309,0 0 0,0 0 0,0 0 0,0 1 0,0-1-1,0 0 1,0 0 0,0 0 0,-1 0 0,1 1 0,-1-2 0,-2 0 6849,3 25-6780,1 0 0,1 0 0,6 33 0,-6-48-186,0-1 0,0 1-1,1-1 1,-1 0 0,7 11 0,-8-16-40,1 1 0,-1-1 0,1 0 0,0 0 0,0 1 1,0-1-1,0 0 0,0-1 0,1 1 0,-1 0 0,1-1 1,-1 1-1,1-1 0,-1 0 0,1 0 0,0 0 0,3 1 1,-2-1-21,0 0 0,1-1 0,-1 1 0,0-1 0,1 0 0,-1 0 0,0-1 0,0 1 0,1-1 0,-1 0 0,0 0 0,0 0 1,0-1-1,0 0 0,0 1 0,0-1 0,-1 0 0,1-1 0,0 1 0,-1-1 0,4-3 0,-2 1-48,0 0 0,-1-1 0,1 0-1,-1 0 1,0 0 0,-1-1 0,0 1-1,0-1 1,0 0 0,0 0 0,1-10 0,4-28 15,-7 43 62,3-14 42,-4 16-47,0-1 1,0 1 0,1-1-1,-1 1 1,0-1-1,0 0 1,0 1-1,0-1 1,0 1-1,0-1 1,-1 1-1,1-1 1,0 1-1,0-1 1,0 1-1,0-1 1,-1 1 0,1-1-1,0 1 1,0-1-1,-1 0 1,1 1-4,-1 0 1,1 0-1,0 0 0,0 0 1,-1 0-1,1 0 1,0 0-1,0 0 1,-1 1-1,1-1 1,0 0-1,0 0 1,-1 0-1,1 0 0,0 0 1,0 1-1,0-1 1,0 0-1,-1 0 1,1 0-1,0 0 1,0 1-1,0-1 0,0 0 1,-1 0-1,1 1 1,0-1-1,0 0 1,-5 10 103,4-2-67,-1 1 1,1-1-1,0 0 0,1 0 0,0 1 1,1-1-1,1 10 0,0 3 13,2 59 120,8 74 30,-2-94-145,20 172 292,-29-227-309,-1 1 0,0 0 0,0 0-1,-1 0 1,1 0 0,-1-1 0,-2 7 0,2-11-14,0 1 0,1 0 0,-1-1 0,0 1-1,0 0 1,0-1 0,-1 1 0,1-1 0,0 0 0,0 1-1,-1-1 1,1 0 0,-1 0 0,1 0 0,-1 0 0,1 0 0,-1 0-1,0 0 1,0-1 0,1 1 0,-1-1 0,0 1 0,0-1-1,-3 1 1,2-1 23,-1 0-1,0 0 0,1 0 1,-1-1-1,1 1 1,-1-1-1,1 0 0,-1 0 1,1 0-1,-7-3 1,0-1 68,-18-13 1,27 18-118,-9-7 24,0 0-1,1-1 1,0 1-1,1-2 1,-15-17-1,19 21-33,1 0-1,-1 0 0,2-1 1,-1 1-1,0 0 1,1-1-1,0 0 0,0 0 1,1 1-1,0-1 0,0 0 1,0 0-1,0-7 0,1 10-11,1 1 0,-1-1-1,1 1 1,0-1-1,-1 1 1,1 0-1,0-1 1,0 1 0,1 0-1,-1 0 1,0 0-1,1 0 1,-1 0-1,1 0 1,0 0 0,-1 0-1,1 1 1,3-3-1,4-2-169,0 0-1,18-9 0,-20 12 181,27-12 1393,1 5-779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2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6409,'-10'4'2355,"-1"-1"-1,1 0 0,-13 1 0,22-4-2230,-1 0 118,1 1 0,-1-1 0,0 1-1,1-1 1,-1 1 0,1 0 0,-1-1 0,1 1 0,0 0-1,-1 0 1,-1 2 0,2-3-196,1 1 0,0-1 1,0 0-1,-1 1 0,1-1 0,0 1 0,0-1 1,-1 0-1,1 1 0,0-1 0,0 1 0,0-1 1,0 0-1,0 1 0,0-1 0,0 1 0,0-1 1,0 0-1,0 1 0,0 0 0,0 0-17,0-1 0,1 1 0,-1 0-1,0-1 1,1 1 0,-1-1 0,1 1 0,-1-1 0,1 1 0,-1 0-1,1-1 1,-1 0 0,1 1 0,-1-1 0,1 1 0,1 0-1,5 3 17,0-1-1,0 1 0,1-1 0,0 0 0,0-1 1,0 0-1,10 2 0,-2-3-25,0 0-1,0-1 1,18-2-1,225-8 133,-250 9-140,-3 1 8,-1 0-5,0 0-1,0 0 0,0 0 1,8 2-1,-12-2-4,-1 0 0,1 0 0,0 0 0,-1 1-1,1-1 1,-1 0 0,1 0 0,-1 1 0,1-1 0,0 0-1,-1 1 1,0-1 0,1 0 0,-1 1 0,1-1 0,-1 1 0,1-1-1,-1 1 1,0-1 0,1 1 0,-1-1 0,0 1 0,1 0 0,-1-1-1,0 1 1,0-1 0,0 1 0,0 0 0,1-1 0,-1 1 0,0-1-1,0 1 1,0 0 0,0-1 0,0 1 0,-1-1 0,1 1-1,0 0 1,0-1 0,0 1 0,0-1 0,-1 1 0,1 0 0,0-1-1,-1 2 1,-1 2 61,-1 0 1,1 0-1,-1 0 0,0 0 0,0 0 0,0 0 0,-4 3 1,-28 21 176,27-22-228,0 0-1,1 0 1,0 1-1,0 0 1,-8 10-1,8-6-13,0 1 1,0 0-1,2 1 0,-1-1 0,2 1 0,0 0 0,-4 18 0,5-13 3,1 0 0,0 0 0,2 0 0,0 0 0,2 18-1,0-14 6,-2-21-2,0 0 0,0 1 0,0-1 0,0 0 0,0 0 0,0 0 1,0 1-1,0-1 0,-1 0 0,1 0 0,-1 2 0,0-3 9,1 0 1,0 0-1,-1 0 1,1 0 0,-1 0-1,1-1 1,-1 1-1,1 0 1,0 0-1,-1 0 1,1-1-1,0 1 1,-1 0-1,1 0 1,0-1-1,-1 1 1,1 0 0,0-1-1,-1 1 1,1 0-1,0-1 1,0 0-1,-7-5 341,-61-68-215,54 56-131,0-1 0,2 0 1,0-1-1,2 0 0,-13-31 1,16 35-16,-1 0 1,-19-28-1,26 42-125,-1 0 1,1 0-1,-1 0 0,0 0 1,0 0-1,0 1 0,0-1 0,0 0 1,0 1-1,0 0 0,-3-2 1,5 3-1047,0 0-406,0 0-371,0 0-1057,1 0-859,4 0 1770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0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104 220 6873,'-10'34'2896,"10"-32"-2637,0-1-1,0 1 1,0-1 0,0 1 0,0-1 0,0 1-1,0-1 1,0 1 0,1-1 0,-1 0 0,1 1-1,-1-1 1,1 1 0,0-1 0,-1 0 0,1 0-1,0 1 1,0-1 0,0 0 0,0 0 0,0 0 0,0 0-1,0 0 1,0 0 0,3 1 0,0 2 1037,-4-4-1250,0 0 0,0 0-1,1 0 1,-1 0-1,0 0 1,0 0-1,0 1 1,0-1-1,1 0 1,-1 0-1,0 0 1,0 0-1,0 0 1,0 0-1,0 0 1,1 0-1,-1 0 1,0-1-1,0 1 1,0 0-1,0 0 1,1 0 0,-1 0-1,0 0 1,0 0-1,0 0 1,0 0-1,0 0 1,0 0-1,1 0 1,-1-1-1,0 1 1,0 0-1,0 0 1,0 0-1,0 0 1,0-1-1,8-4 847,-8 5-870,3-1 19,-1 0 0,1 0 1,-1-1-1,0 1 0,0-1 0,0 1 0,0-1 0,2-1 0,-2 1-24,3-3 29,1 0 0,-1 0 0,0-1 0,-1 0 1,1 0-1,-1 0 0,0-1 0,-1 1 0,1-1 0,4-14 1,-5 11 17,0-1 1,-1 1 0,0-1 0,0 0 0,-1 0-1,-1-14 1,0 20-47,0 1-1,-1 0 1,0 0-1,0-1 1,0 1-1,0 0 0,-1 0 1,0 0-1,0 0 1,0 0-1,0 1 1,0-1-1,-1 0 1,0 1-1,0 0 1,0 0-1,0 0 0,0 0 1,-4-3-1,3 3-4,0 0 0,-1 1 0,1 0 0,-1-1 0,1 1 0,-1 1 0,0-1-1,0 1 1,0-1 0,0 2 0,-7-2 0,8 2-6,1 0 0,0 0-1,-1 1 1,1-1 0,0 1 0,0 0 0,0 0 0,-1 0-1,1 0 1,0 1 0,0-1 0,0 1 0,1-1-1,-1 1 1,0 0 0,1 0 0,-1 1 0,-2 2-1,2-2-2,1 0-1,-1 0 1,1 0-1,0 1 1,0-1-1,0 0 1,1 1-1,-1 0 1,1-1-1,0 1 1,0 0-1,0 0 1,0-1-1,1 1 1,-1 0-1,1 0 1,0 0-1,0 0 1,1 0-1,-1 0 1,1 0-1,1 5 0,6 13 9,15 35-1,-12-33 1,-3-9 1,0 0-1,21 27 1,-17-25 4,18 32 0,-18-25 47,-2 0-1,0 1 1,-2 0 0,-1 1-1,-1 0 1,5 45 0,-11-62 36,0 0 0,0 0 0,-1 0 0,0 0 0,0-1-1,-1 1 1,-3 10 0,3-15-37,1-1 0,0 1 0,-1-1-1,0 0 1,0 0 0,0 1-1,0-1 1,0 0 0,-1-1-1,1 1 1,-1 0 0,0-1 0,1 1-1,-1-1 1,-1 0 0,1 0-1,0 0 1,-6 2 0,7-3-30,-1-1 1,0 1 0,1-1 0,-1 1 0,1-1-1,-1 0 1,0 0 0,1 0 0,-1-1-1,1 1 1,-1 0 0,0-1 0,1 0-1,-1 0 1,-3-1 0,-3-3-7,1 1 1,1-1-1,-9-7 1,0 1-20,-34-26-1346,39 27-781,11 10 1982,0-1-1,-1 1 1,1-1-1,0 1 1,0-1-1,0 1 1,0-1-1,0 1 1,0-1-1,-1 1 1,1-1-1,0 1 1,1-1-1,-1 0 1,0 1-1,0-1 1,0 1-1,0-1 1,0 1-1,0-1 1,1 1-1,-1-1 1,0 1-1,0-1 1,1 0-1,13-13-1119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 8810,'-1'0'465,"1"-1"1,-1 0-1,0 1 1,1-1-1,-1 1 0,0-1 1,0 1-1,0-1 1,1 1-1,-1 0 1,0-1-1,0 1 1,0 0-1,0 0 0,-2 0 1,2 0-212,0 0 0,0 0 0,0 0-1,-1 0 1,1 0 0,0 1 0,0-1 0,0 1 0,0-1 0,0 1 0,-2 0 0,2 0-159,-1 0 0,1 0 0,-1 1 0,1-1 0,0 0 0,-1 1 1,1-1-1,0 1 0,0-1 0,0 1 0,0-1 0,0 1 0,0 0 1,1 0-1,-2 2 0,0 8 29,1 0-1,0 0 1,1-1 0,0 1 0,3 18-1,1-5-2,11 38 0,-7-39-73,0 0-1,2-1 1,1 0 0,19 31 0,-26-48-100,0-1 0,0 0 0,0 0 1,1 0-1,-1 0 0,1-1 0,0 0 0,1 0 1,-1 0-1,1 0 0,8 3 0,-12-6-30,-1 0 0,1-1-1,0 1 1,-1-1 0,1 1-1,0-1 1,-1 0 0,1 0-1,0 0 1,2 0 0,1-1-23,-1 0 0,0 0-1,0 0 1,4-3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54 10474,'1'-49'4289,"-2"45"-2264,-1 4-433,-3 5-208,4-5-264,-2 7-599,-12 26-177,-15 44-152,11-30-48,6-3-40,1-4-16,2-4-40,6-5-24,0-3-48,2-9-240,0-7-728,0-11-513,-1-7 849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9562,'-9'-7'4057,"12"11"-1865,3 4-543,4 14-17,8 4-264,2 5-511,-3 1-193,3-3-256,2-1-88,-1 0-128,2-5-56,-6-4-80,-5-3-8,-5-4-384,-2 0-376,-2-5-841,-1-3 2786,4-12-1225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17 176 11763,'-14'0'4681,"12"3"-2825,2-5-520,4 2-88,-4 0-191,0-1-393,18 0-144,45-5-224,-33 1-72,2-3-72,4 7-40,-1-3-56,-2 2-24,-5 0-272,-9-4-352,-10 6-944,-6-1-425,-13-3 1129</inkml:trace>
  <inkml:trace contextRef="#ctx0" brushRef="#br0" timeOffset="1">235 0 9178,'4'6'4081,"-8"-5"-1617,1 7-703,-5 9-409,-2 9-232,-6 4-592,-2 6-176,0 0-200,-1-4-71,7-1-49,1-7-8,6-7-385,1-5-407,1-9-1168,3 2 1168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11482,'0'12'4553,"4"5"-2808,5 4-481,4 9-152,3 3-175,4-5-337,-1 0-112,1-7-176,-3 3-88,-1-5-112,-1 2-40,-7-1-136,-3-8-272,-4 0-792,-3-1-585,-2-3 985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 10522,'-7'-4'1489,"5"3"-975,1 1 1,-1-1-1,1 0 0,-1 0 1,1 1-1,-1-1 1,0 1-1,1-1 0,-1 1 1,0-1-1,1 1 1,-1 0-1,0 0 0,-2 0 1,10 8 837,12 18-865,-2-9-306,-7-7-31,-1 0 1,0 0-1,0 0 1,11 21-1,-11-15 39,-1 1-1,-1 0 1,0 0-1,-1 0 0,-1 1 1,3 28-1,-6-31-85,0 0 0,-1 0 0,-1-1 0,0 1-1,-1 0 1,0-1 0,-1 1 0,-8 19 0,8-27-57,0-1 1,0 1-1,-1-1 0,0 0 1,0 0-1,0-1 0,-1 1 1,0-1-1,-7 7 1,-3-1-52,0 0 1,-22 12 0,17-16-729,13-7-484,7 0 1154,0 0 1,0 0 0,0 0-1,0-1 1,0 1 0,0 0 0,0 0-1,0 0 1,0-1 0,0 1-1,0 0 1,0 0 0,0 0-1,0-1 1,0 1 0,0 0 0,0 0-1,0 0 1,0 0 0,0-1-1,0 1 1,0 0 0,0 0-1,0 0 1,1 0 0,-1-1 0,0 1-1,0 0 1,0 0 0,0 0-1,0 0 1,1 0 0,-1 0-1,0-1 1,0 1 0,11-10-1755,7-2 724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13323,'-5'-7'5025,"8"7"-3593,10 4-712,11 0-79,9 0-129,8 0-192,-1-1-104,-5-2-112,1 6-248,-10-3-1081,-4-1-1327,0 2 1528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 8818,'-8'-2'3921,"-4"-1"-1569,1 2-575,10 1-241,1-2-240,12 2-488,4 2-231,8-1-305,4-1-56,0 0-112,2-1-40,2-2-80,-1 2-208,-1-1-761,-6 2-463,-4 0-1673,-8-1 1897</inkml:trace>
  <inkml:trace contextRef="#ctx0" brushRef="#br0" timeOffset="1">94 96 9026,'0'5'3929,"9"-3"-1769,5-1-175,-1 2-137,3-3-272,0-2-551,0-2-217,2-1-336,2 2-120,0 1-184,0 2-48,-1 0-448,-7 0-432,0 1-1049,-2 0 1057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49 406 6649,'-28'77'3068,"28"-75"-2874,-1 0 0,1-1-1,-1 1 1,1-1 0,0 1 0,-1 0 0,1-1 0,0 1 0,0 0 0,0-1-1,0 1 1,1-1 0,-1 1 0,0 0 0,1-1 0,0 4 0,-1-5-130,0 0 0,0 0 0,1 0 0,-1 1 0,0-1 1,0 0-1,0 0 0,0 0 0,0 1 0,0-1 0,0 0 0,0 0 1,0 1-1,0-1 0,0 0 0,0 0 0,0 1 0,0-1 0,0 0 0,0 0 1,0 1-1,0-1 0,0 0 0,0 0 0,0 0 0,-1 1 0,1-1 1,0 0-1,0 0 0,0 0 0,0 1 0,0-1 0,-1 0 0,1 0 0,0 0 1,0 0-1,0 1 0,-1-1 0,1 0 48,-1 0-1,1 1 1,0-1 0,-1 0-1,1 0 1,-1 1 0,1-1 0,-1 0-1,1 0 1,-1 0 0,1 0-1,-1 0 1,1 0 0,-1 0 0,1 0-1,-1 0 1,1 0 0,-1 0-1,1 0 1,-1 0 0,1 0-1,-1 0 1,1 0 0,-1-1 0,1 1-1,0 0 1,-1 0 0,1-1-1,-1 1 1,1 0 0,-1 0-1,1-1 1,0 1 0,-1 0 0,1-1-1,0 1 1,0-1 0,-1 1-1,1-1 1,0 1 0,0 0 0,-1-1-1,1 1 1,0-1 0,0 1-1,0-1 1,0 1 0,0-1-1,0 1 1,0-1 0,0 1 0,0-1-1,0 0 1,6-92-18,-3 53-81,13-138-13,0 97 13,-10 55-2,-4 18-5,10-34 15,-11 37-14,1 1 1,0 0 0,0 0-1,1-1 1,-1 1-1,7-6 1,-9 9-5,0 1 0,1-1 1,-1 1-1,1-1 1,-1 1-1,1 0 1,0-1-1,-1 1 0,1 0 1,-1-1-1,1 1 1,0 0-1,-1-1 0,1 1 1,0 0-1,-1 0 1,1 0-1,0 0 0,-1 0 1,1 0-1,1 0 1,-1 0 3,1 1 1,-1-1-1,0 1 1,1-1-1,-1 1 1,0-1-1,0 1 1,0 0-1,0 0 1,2 1-1,2 3 25,1 1 0,-2-1 0,7 9 0,-10-12-29,115 195 258,-103-172-277,0 1 1,-2 1-1,-1 0 1,-1 0-1,-2 1 0,6 39 1,-13-49-1043,0-17 912,0 0 0,0-1 0,0 1 1,0-1-1,-1 1 0,1-1 0,0 1 1,-1-1-1,1 1 0,0-1 0,-1 1 0,1-1 1,0 1-1,-1-1 0,1 0 0,-1 1 1,1-1-1,-1 0 0,1 1 0,-1-1 1,1 0-1,-1 0 0,0 1 0,0-1 0,-9 3-1273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14 522 7650,'-11'5'4249,"9"-6"223,6-5-3039,5-2-33,3-2-200,4 0-271,5 2-505,-1 2-160,5 2-136,1 1-208,0 2-832,2-2-329,2-5 641</inkml:trace>
  <inkml:trace contextRef="#ctx0" brushRef="#br0" timeOffset="1">256 0 12643,'-1'11'4665,"5"-9"-3393,6 0-520,8 2 64,3 2-80,10-4-271,1 0-113,2-2-192,-3-5-48,-6 0-776,0-1-489,-13 1 697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9930,'3'5'4201,"0"-2"-2313,7 13-63,-3 1-305,0 1-376,2 14-543,-4-4-185,2 4-216,1 0-80,5-7-376,-5-1-465,4-4-1383,5 2 1320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7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34 11386,'-31'-30'3833,"31"30"-3774,0-1 0,0 1-1,-1 0 1,1 0 0,0 0 0,0-1-1,0 1 1,0 0 0,0 0 0,-1 0-1,1 0 1,0-1 0,0 1 0,0 0-1,0 0 1,-1 0 0,1 0-1,0 0 1,0 0 0,-1 0 0,1 0-1,0-1 1,0 1 0,0 0 0,-1 0-1,1 0 1,0 0 0,0 0 0,-1 0-1,1 0 1,0 0 0,0 0-1,-1 1 1,1-1 0,0 0 0,-1 0-1,1 7 431,0-5-107,-1 20 73,1 1-1,1-1 1,0 0 0,2 1 0,1-1 0,0 0 0,11 28 0,-14-46-435,1 0 1,0 0-1,0-1 1,0 1-1,0-1 1,1 1-1,-1-1 1,1 1-1,0-1 1,6 5-1,-7-7-22,1 1 0,-1-1-1,0 0 1,0 0 0,0 0 0,1 0-1,-1 0 1,1 0 0,-1-1 0,1 1 0,-1-1-1,1 0 1,-1 0 0,1 0 0,-1 0-1,1 0 1,-1 0 0,5-2 0,-4 1-47,-1 0 0,1 0 0,-1 0 0,1-1 0,-1 0 1,0 1-1,0-1 0,0 0 0,1 0 0,-2 0 0,1 0 0,0 0 1,0 0-1,-1-1 0,1 1 0,0-3 0,3-4-244,-1 0-1,0 1 1,3-15-1,-1-2 143,-1 0-1,-1-1 0,1-43 0,-5 71 196,0 43 737,8 65-1,33 91-48,-9-49-45,-29-137-513,0 1 0,-2 0-1,1 0 1,-2 0 0,-3 31 0,2-41-110,0-1 1,0 0-1,-1 0 0,1 0 0,-1 0 1,0 0-1,-1 0 0,1-1 1,-1 1-1,0-1 0,0 0 0,0 1 1,-1-1-1,0-1 0,1 1 1,-1 0-1,0-1 0,-1 0 1,1 0-1,-1 0 0,1-1 0,-6 3 1,2-2 14,1-1 0,-1 0 0,0 0 0,1-1 0,-1 0 0,0 0 0,0-1 0,-13-1 0,10 0-23,1 0-1,-1-1 1,1 0-1,0-1 1,0 0-1,-10-5 1,15 6-51,1-1 1,-1 1 0,1-1-1,0 0 1,0 0-1,0-1 1,0 1 0,0-1-1,-3-5 1,5 7-22,1 0 0,0 0 1,-1 0-1,1 0 1,0-1-1,0 1 0,0-1 1,0 1-1,1 0 1,-1-1-1,1 0 0,-1 1 1,1-1-1,0 1 1,0-1-1,0 1 0,0-1 1,0 1-1,1-1 0,0-2 1,1-1-174,1 0 0,0 1 0,0-1 0,0 1 1,1 0-1,-1 0 0,1 0 0,8-8 0,0 2-741,0 1-1,17-11 0,0 5 60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39:3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14731,'-18'-2'6009,"14"3"-3312,2 4-1745,2-2-752,-1-3 32,0 0-648,1 0 288,0 0-32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0:4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1736,'29'-36'1461,"-29"35"-1323,1 1 1,-1-1 0,1 0 0,-1 1 0,1-1 0,-1 0-1,0 0 1,1 0 0,-1 0 0,0 1 0,0-1-1,0 0 1,0 0 0,1 0 0,-1 0 0,0 0-1,0 1 1,-1-1 0,1-1 0,0 1-37,0 1 1,0 0 0,0 0-1,0-1 1,0 1 0,0 0-1,0-1 1,0 1 0,0 0-1,0-1 1,0 1 0,0 0-1,0 0 1,0-1 0,0 1-1,0 0 1,0-1 0,1 1-1,-1 0 1,0 0 0,0-1-1,0 1 1,0 0 0,1 0-1,-1-1 1,0 1 0,1-2 4346,-4 7-3647,0 14-548,-1 37-1,4-50-225,1 1 0,-1-1 0,1 0-1,2 7 1,1 8 45,0 1 3,-2 1 0,-1 0-1,-3 38 1,-8 349 397,20-257-392,1 26-26,-8 228 27,19-48-58,41 305 38,-47-493-47,2 23 10,-11-79-3,9 111 48,25 93 172,-22-162-152,20 270 48,-33 166 250,-5-267-249,19 295-50,-7-147-25,-3-61-7,13 2 96,5 191 164,-2-212-95,-18-328-156,11 143-9,-18-197-160,0 2-196,-2 22 1,1-33 113,0 0 0,0 0 0,-1 0 0,0 0 0,0 0 1,1 0-1,-1-1 0,-1 1 0,1 0 0,0-1 0,-1 1 0,1-1 0,-4 4 0,4-5 7,1 0 0,-1-1 0,0 1 0,0 0 0,0-1-1,0 1 1,1-1 0,-1 1 0,0-1 0,0 1-1,0-1 1,0 0 0,0 0 0,0 1 0,0-1 0,0 0-1,0 0 1,0 0 0,0 0 0,0 0 0,0 0-1,-2-1 1,-13-2-1278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5049,'-9'2'11926,"5"5"-9097,3-2-2816,0 0-1,1-1 1,0 10 0,0-12 316,4 80 937,-3-45-835,-1-37-428,-1 0 1,1 0-1,0 0 1,0 0-1,0 0 1,0 0-1,0-1 1,0 1-1,0 0 1,0 0-1,0 0 1,0 0-1,0 0 1,-1 0-1,1 0 1,0 0-1,0 0 1,0 0-1,0 0 1,0 0-1,0 0 1,0 0-1,0 0 1,0 0-1,-1 0 1,1 0-1,0 0 1,0 0 0,0 0-1,0 0 1,0 0-1,0 1 1,0-1-1,0 0 1,0 0-1,0 0 1,0 0-1,-1 0 1,1 0-1,0 0 1,0 0-1,0 0 1,0 0-1,0 0 1,0 0-1,0 0 1,0 1-1,0-1 1,0 0-1,0 0 1,0 0-1,0 0 1,0 0-1,0 0 1,0 0-1,0 1 1,-5-12-12,3-5-30,-2-34 1,5 47 33,-1 0 0,0 0 0,1 0 1,-1 0-1,1 0 0,0 0 0,0 0 0,0 0 0,1 0 0,-1 0 0,1 1 0,-1-1 1,1 0-1,0 1 0,0-1 0,4-2 0,-5 3 5,1 1 0,0-1 0,-1 1 0,1 0 0,0-1 0,0 1 0,0 0 0,0 0 0,0 0 0,0 1 0,0-1 0,0 0 0,0 1 0,1 0 0,-1-1 0,0 1 0,0 0 0,0 0 0,1 0 0,-1 0 0,2 1 0,-2 0 12,0 0 1,0 0-1,0 0 0,-1 0 1,1 0-1,0 0 1,-1 1-1,1-1 0,-1 1 1,0-1-1,1 1 0,-1 0 1,0-1-1,0 1 1,0 0-1,0 0 0,1 2 1,2 6 113,-1 0 1,3 10-1,-6-20-119,4 22 383,3 28 1,2 13 272,-8-58-592,0-8-50,2-8-88,2-3 47,0 0 0,2 0 1,12-21-1,-15 28 21,1 1-1,-1 0 0,1-1 1,1 1-1,-1 1 1,1-1-1,0 1 1,0 0-1,0 1 0,1-1 1,-1 1-1,1 0 1,11-4-1,-16 7 9,0 0 0,0 1 1,0-1-1,0 1 0,0-1 0,0 1 0,0 0 0,0-1 0,0 1 1,0 0-1,0 0 0,0 1 0,0-1 0,0 0 0,0 1 1,0-1-1,0 1 0,0 0 0,0-1 0,0 1 0,-1 0 0,1 0 1,0 0-1,-1 0 0,1 1 0,0-1 0,-1 0 0,2 3 0,0-1 45,-1 1 0,1-1-1,-1 1 1,0 0 0,0 0-1,0 0 1,-1 0-1,1 0 1,-1 0 0,0 1-1,0-1 1,0 5-1,0 55 644,0-24-398,-1-37-270,0 0-1,1 0 1,-1 1 0,1-1 0,1 3-1,2 9-759,-4-15 662,0 0 0,1 0 1,-1 0-1,0 0 1,0 0-1,0 0 0,0 0 1,0 0-1,0 0 0,0 0 1,0 0-1,0 0 0,0 0 1,0 0-1,0 0 1,0-1-1,0 1 0,0 0 1,0 0-1,0 0 0,1 0 1,-1 0-1,0 0 0,0 0 1,0 0-1,0 0 1,0 0-1,0 0 0,0 0 1,0 0-1,0 0 0,0 0 1,0 0-1,0 0 0,1 0 1,-1 0-1,0 0 1,0 0-1,0 0 0,0 0 1,0 0-1,0 0 0,0 1 1,0-1-1,0 0 0,0 0 1,0 0-1,0 0 1,0 0-1,0 0 0,0 0 1,1 0-1,-1 0 0,0 0 1,0 0-1,0 0 0,0 0 1,0 0-1,0 0 1,0 1-1,0-1 0,0 0 1,0 0-1,0 0 0,0 0 1,0 0-1,0-1-1771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2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21 120 7906,'-12'16'4913,"10"3"240,4 5-3305,3 6-79,-2-4-721,1-2-248,1-6-464,-2-4-184,3-7-432,-3-3-424,-3-4-1088,0-5 1087</inkml:trace>
  <inkml:trace contextRef="#ctx0" brushRef="#br0" timeOffset="1">1 0 11634,'1'3'4874,"7"1"-2906,-3-4-232,7 7-703,1-1-345,1 0-728,-1 3-608,3 6 415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10210,'37'46'4554,"-31"-38"-3700,-1 0-1,-1 0 0,1 0 0,-1 1 0,-1-1 0,0 1 0,0 0 0,2 11 0,-3-9-485,1-1 0,1 1-1,5 12 1,-9-27-646,-1 0 0,1 0 0,0-1-1,0 1 1,2-7 0,-2 3 160,1-2 15,-1 4 51,0 1 0,1-1 0,0 1 0,0-1 1,0 1-1,1-1 0,-1 1 0,1 0 0,5-10 1,-3 8 24,1 0 1,0 0-1,0 1 1,6-7-1,-9 11 79,0 1 0,0-1 0,0 0 0,0 1 0,1-1 0,-1 1 0,0 0 0,1-1 0,-1 1 0,1 0 0,-1 1 0,1-1 0,-1 0 0,1 1 0,-1-1-1,5 1 1,-5 0 21,0 0 0,-1 1 0,1-1-1,0 1 1,-1 0 0,1-1-1,0 1 1,-1 0 0,1 0 0,-1 0-1,1 0 1,-1 0 0,0 0-1,1 1 1,-1-1 0,0 0-1,0 1 1,0-1 0,0 0 0,1 3-1,3 4 324,-1 0-1,5 14 1,-7-17-265,2 7 3,-1 0-1,0 0 1,-1 0-1,0 0 1,-1 1-1,0-1 1,-2 21-1,1-32-268,0-1 0,0 1 1,0 0-1,0 0 0,-1-1 0,1 1 0,0 0 0,-1 0 0,1-1 0,0 1 0,-1 0 0,1-1 0,-1 1 1,1 0-1,-1-1 0,1 1 0,-1-1 0,0 1 0,1-1 0,-1 1 0,0-1 0,1 1 0,-1-1 0,0 0 1,0 1-1,1-1 0,-2 0 0,0 1-319,-5 2-599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10362,'0'12'4521,"4"14"-2360,-1 4-113,2 14-768,3 7-271,-6-1-505,2-1-200,-3-6-176,6-3-32,-5-18-16,4 1-272,-4-12-776,-7-10-585,-3-1 841</inkml:trace>
  <inkml:trace contextRef="#ctx0" brushRef="#br0" timeOffset="1">0 183 9722,'13'9'4729,"7"-2"-1968,11-2-1257,0 3-280,3 0-712,2 2-168,-11-2-216,-3-1-96,-2 2-872,-8-1-648,-8 6 888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82 6897,'-23'-19'1702,"13"11"12,0-1 0,0 0-1,-8-11 1,17 20-1589,1 0-1,0-1 1,0 1-1,-1 0 1,1-1 0,0 1-1,0 0 1,-1-1-1,1 1 1,0 0 0,0-1-1,0 1 1,-1 0-1,1-1 1,0 1 0,0-1-1,0 1 1,0 0-1,0-1 1,0 1 0,0-1-1,0 1 1,0 0-1,0-1 1,0 1 0,0-1-1,0 1 1,1 0-1,-1-1 1,1 0-12,-1 0 0,1 1 0,0-1 0,0 1 0,0-1 0,0 1 0,-1 0 0,1-1-1,0 1 1,0 0 0,0 0 0,0 0 0,0 0 0,0-1 0,2 2 0,163-2 910,-159 2-988,233 13 122,-227-12-811,-11 0-533,-8 3-446,-9 1 657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8554,'5'3'6443,"4"7"-4829,-8-8-993,20 19 1856,3 6-1183,28 32-99,26 38-691,-76-94-498,0 0 0,1 0-1,-1 0 1,-1 0 0,1 1 0,0-1-1,-1 0 1,0 1 0,1-1 0,-1 1-1,-1 0 1,1-1 0,0 1 0,-1 4-1,0-4-1,-1 0 1,1 0-1,-1 0 0,0 0 0,0 0 0,0 0 0,-1 0 0,1-1 0,-1 1 0,0-1 0,0 1 0,0-1 0,-4 4 0,-3 3 11,0 0 1,-1-1 0,-19 13-1,18-13 23,0 0-1,0 0 0,-12 15 1,22-24-33,1 1 0,0-1 0,0 0 0,-1 1 0,1-1 1,0 0-1,0 1 0,-1-1 0,1 1 0,0-1 0,0 0 0,0 1 0,0-1 0,-1 1 1,1-1-1,0 0 0,0 1 0,0-1 0,0 1 0,0-1 0,0 1 0,0 0 0,1 0 6,-1-1-1,1 1 0,-1-1 1,1 1-1,-1-1 0,1 1 1,0-1-1,-1 1 0,1-1 0,-1 1 1,1-1-1,0 0 0,0 1 1,0-1-1,15 5 95,-1-1-1,1 0 1,0-1-1,0-1 1,26 0 0,4 2 99,22 1 171,-65-4-378,0-1 1,0 0-1,0 1 1,0-1-1,-1 1 0,1 0 1,0 0-1,0 0 1,-1 0-1,1 1 0,-1-1 1,1 1-1,-1-1 1,1 1-1,3 4 1,-6-6-50,0 0 0,0 1 0,0-1 0,1 0 1,-1 0-1,0 1 0,0-1 0,0 1 0,0-1 1,0 0-1,0 1 0,0-1 0,0 0 1,0 1-1,0-1 0,0 0 0,0 1 0,0-1 1,0 0-1,0 1 0,0-1 0,0 0 0,0 1 1,-1-1-1,1 0 0,0 1 0,0-1 0,0 0 1,-1 1-1,1-1 0,0 0 0,0 0 1,-1 1-1,1-1 0,-1 0 0,-6 5-685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45 100 6729,'-31'39'3269,"27"-30"1490,4-8-4627,0-1 1,0 0 0,0 0-1,0 0 1,0 0-1,0 1 1,0-1 0,0 0-1,0 0 1,1 0 0,-1 0-1,0 0 1,0 1-1,0-1 1,0 0 0,0 0-1,0 0 1,0 0 0,1 0-1,-1 0 1,0 0-1,0 1 1,0-1 0,0 0-1,1 0 1,-1 0 0,0 0-1,0 0 1,11 0 2217,-11 0-2753,6-2 462,0 0 1,0 0-1,0 0 0,0 0 1,0-1-1,-1 0 1,0-1-1,1 1 0,-1-1 1,6-6-1,-9 9-50,0-1 0,0 1 0,-1-1 0,1 1 0,-1-1 0,1 0-1,-1 0 1,0 0 0,0 0 0,0 0 0,0 0 0,0 0 0,0 0 0,0 0 0,-1 0 0,1 0-1,-1 0 1,0-1 0,1 1 0,-1 0 0,0 0 0,-1-3 0,1 2 7,-1 1-1,1-1 1,-1 0-1,0 1 1,0-1 0,-1 1-1,1-1 1,0 1 0,-1 0-1,0-1 1,1 1-1,-1 0 1,0 0 0,0 0-1,-2-1 1,2 1 5,-3-2 21,-1-1 0,1 2-1,-1-1 1,-6-3 0,10 6-26,1 1 0,0-1 0,0 1 0,0 0-1,0-1 1,-1 1 0,1 0 0,0-1 0,0 1 0,-1 0-1,1 0 1,0 0 0,0 0 0,-1 0 0,1 1 0,0-1 0,0 0-1,-1 0 1,1 1 0,0-1 0,0 1 0,0-1 0,0 1-1,0 0 1,0-1 0,0 1 0,0 0 0,0 0 0,-1 1-1,0 0 37,0 1 1,0 0-1,0 0 0,0 1 0,1-1 0,0 0 0,-1 0 0,1 1 0,1-1 0,-1 1 0,0-1 0,1 1 0,0-1 0,-1 1 0,1-1 0,1 1 0,-1-1 0,0 1 0,2 3 0,1 5 59,0-1-1,1 1 1,0 0 0,7 11-1,-8-18-83,0 1 1,1-1-1,-1 0 0,1-1 0,0 1 1,1-1-1,-1 0 0,1 0 0,-1 0 1,1 0-1,0-1 0,1 0 0,-1 0 1,0 0-1,10 3 0,-6-3-155,0-1 1,1 1-1,-1-2 0,0 1 0,1-1 1,-1-1-1,1 1 0,-1-2 0,14-1 1,-19 2-10,-1-1 1,1 0-1,-1 0 1,1 0-1,6-4 1,-5 2-58,0 0 1,8-9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159 164 6537,'0'-8'5130,"3"2"-3578,1-11-467,-3 11-779,-1 3-111,1-1 1,-1 0-1,1 0 1,-1 1 0,0-1-1,-1 0 1,1 0-1,-1 1 1,1-1-1,-1 0 1,0 1-1,0-1 1,-1 0-1,1 1 1,-4-5-1,1 2 178,0 0-1,-1 0 0,0 1 0,0 0 1,-1 0-1,-10-8 0,13 11-255,-1 0 0,1 0 0,0 0 0,-1 0 1,0 1-1,1-1 0,-1 1 0,0 0 0,0 0 0,1 1 0,-1-1 0,0 1 0,0 0 1,-6 0-1,8 0-83,0 1 0,0 0 0,0-1 0,0 1 0,0 0 0,0 0 0,0 0 0,1 0 0,-1 0 0,0 0 0,1 0 0,-1 1 0,1-1 0,-1 1 0,1-1 0,0 1 0,-1-1 0,1 1 0,0 0 0,0 0 0,0-1 0,-1 5 0,0 1 15,-1 1 0,1-1 0,1 1 0,-2 15 0,2 7 8,1 0 1,1 0 0,2 0 0,9 41-1,37 117 174,-36-146-180,0 2-14,-2-9-54,10 57 0,-20-90-124,-1 0-1,0 0 1,0 0 0,0 0-1,0 0 1,0 0 0,-1 0-1,1 0 1,-1 3 0,1-4 77,0-1 0,-1 0 0,1 0 1,0 0-1,0 1 0,0-1 0,0 0 0,0 0 1,0 0-1,-1 0 0,1 1 0,0-1 1,0 0-1,0 0 0,0 0 0,-1 0 1,1 0-1,0 0 0,0 1 0,0-1 1,0 0-1,-1 0 0,1 0 0,0 0 0,0 0 1,-1 0-1,1 0 0,0 0 0,0 0 1,-1 0-1,0 0-76,1-1 0,-1 1 0,0-1-1,0 1 1,1-1 0,-1 1 0,0-1 0,1 1 0,-1-1 0,1 1 0,-1-1-1,0-1 1,-10-14-841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 6457,'-20'0'4073,"23"1"496,1 1-2200,4-5-625,-8 2-256,5-1-519,23-3-217,42-3-392,-37 4-144,4-3-96,0 2-376,-1 4-1048,-1 1-801,-6 1 1153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7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9 164 9850,'-7'-4'2169,"5"3"-473,3 2-114,3 1-615,0 0-1,0-1 1,1 1-1,5 1 1,-6-4-853,0 1-1,0 0 1,-1-1 0,1 0 0,0 0 0,-1 0 0,1 0 0,3-2-1,30-16 80,-22 11-118,-10 6-58,0-1-1,0 0 1,-1 0 0,1-1 0,-1 1-1,6-6 1,-9 7-9,0 1 0,0 0 0,0 0 0,0-1 0,0 1-1,0-1 1,0 1 0,0-1 0,-1 1 0,1-1 0,-1 0 0,1 1 0,-1-1 0,0 0 0,1 1 0,-1-1-1,0 0 1,0 1 0,0-1 0,-1 0 0,1 0 0,0 1 0,0-1 0,-1 1 0,0-3 0,-1 0 17,0 0 1,-1 1-1,1-1 1,-1 1 0,1 0-1,-1-1 1,0 1-1,-1 0 1,1 1-1,0-1 1,-1 1 0,-5-4-1,3 3 6,1 0 1,-1 1-1,0-1 0,1 1 0,-1 1 0,0-1 1,0 1-1,-8-1 0,12 2-12,0-1 0,1 1 0,-1 0 0,0 0 0,1 0 1,-1 1-1,0-1 0,1 0 0,-1 1 0,0-1 0,1 1 0,-1-1 0,1 1 0,-1 0 0,1 0 0,-1-1 0,1 1 1,0 0-1,-1 0 0,1 1 0,0-1 0,0 0 0,0 0 0,-1 1 0,1-1 0,1 0 0,-1 1 0,0-1 0,0 1 0,0-1 1,1 1-1,-1-1 0,1 1 0,-1 0 0,1 2 0,-2 5 42,1-1 1,0 0 0,1 0-1,0 1 1,0-1-1,1 0 1,0 0-1,0 1 1,1-1-1,4 13 1,-4-15-54,1 0 0,-1-1 0,1 1 0,0 0 0,0-1 0,1 0 0,-1 1 0,1-1 0,1-1 0,-1 1 0,0-1 0,1 1 0,0-1 0,8 4 0,-3-3-157,0 0 0,0-1 0,1 0 0,0 0 0,0-2 0,0 1 0,20 1 0,-19-3-1107,1-1-1,0-1 0,22-2 1,-4-3-421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07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10210,'-1'1'6019,"6"-1"-3855,18 4-1082,-14-1-755,-1 0 0,1 1-1,-1 0 1,0 0 0,-1 1 0,14 10 0,-19-13-300,0 0 1,1 0 0,-1 0-1,-1 0 1,1 1 0,0-1-1,0 0 1,-1 1 0,0-1-1,1 1 1,-1 0 0,0-1-1,0 1 1,0 0 0,-1 0-1,1 0 1,-1 0 0,1-1-1,-1 1 1,0 0 0,0 0-1,-1 0 1,1 0 0,0 0-1,-2 4 1,0-3-4,0 0-1,0 0 1,0-1-1,-1 1 1,1-1-1,-1 1 0,0-1 1,0 0-1,0 0 1,0 0-1,-1 0 1,1 0-1,-1-1 1,0 0-1,0 0 1,0 0-1,0 0 1,0 0-1,-7 1 1,4 0 200,20-1 238,12 2-383,-7-1-49,1-1-1,-1-1 1,19-1 0,97-4-1113,-122 5 2336,-12-1-1245,0 0 0,0 0-1,0 0 1,0 0 0,0 0-1,0 0 1,1 0 0,-1 0-1,0 0 1,0 0 0,0 0-1,0 0 1,0 0-1,0 0 1,0 0 0,0 0-1,0 0 1,0 0 0,0 0-1,0 0 1,0 0 0,0 0-1,0 0 1,0 0-1,0 0 1,0 0 0,0 0-1,0 0 1,0 0 0,0 0-1,0 1 1,0-1 0,0 0-1,0 0 1,0 0 0,0 0-1,0 0 1,0 0-1,0 0 1,0 0 0,0 0-1,0 0 1,0 0 0,0 0-1,0 0 1,0 0 0,0 0-1,0 0 1,0 0-1,0 0 1,0 0 0,0 0-1,0 1 1,0-1 0,0 0-1,0 0 1,0 0 0,0 0-1,0 0 1,0 0 0,0 0-1,0 0 1,0 0-1,0 0 1,0 0 0,0 0-1,0 0 1,-1 0 0,1 0-1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2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10 2312,'0'0'1818,"0"0"24,0 0-182,0 0-130,0 0-86,0-4 4498,0 4-5878,0 0-1,0 0 0,0-1 0,0 1 1,0 0-1,0 0 0,0 0 0,0-1 0,0 1 1,0 0-1,0 0 0,-1 0 0,1-1 1,0 1-1,0 0 0,0 0 0,0 0 1,0-1-1,0 1 0,-1 0 0,1 0 0,0 0 1,0 0-1,0-1 0,0 1 0,-1 0 1,1 0-1,0 0 0,0 0 0,0 0 1,-1 0-1,1 0 0,0 0 0,0 0 1,-1 0-1,1 0 0,0 0 0,0-1 0,0 2 1,-1-1-1,1 0 0,-25 8 132,20-6-174,-3 1 4,1 1 1,-1 0 0,1 0-1,0 0 1,0 1 0,1 0-1,-1 0 1,-5 7 0,6-7 9,1 1-1,1-1 1,-1 1 0,1 0 0,-5 10 0,7-13-15,1 0 0,0-1 0,0 1 0,0 0 1,1 0-1,-1 0 0,1 0 0,-1 0 0,1 0 1,0 0-1,0 0 0,0 0 0,1 1 0,-1-1 1,1 0-1,1 4 0,-1-5-5,0 0 0,0 0 0,0 0-1,0-1 1,1 1 0,-1 0 0,1-1 0,-1 1 0,1-1-1,0 1 1,-1-1 0,5 3 0,24 11 159,-24-13-130,2 1 72,0 0 1,1-1 0,-1 0 0,15 1-1,-13-2 152,-1 1-1,0 0 0,11 3 0,-15-3-135,4 1 589,-10 0-16,-6-1 315,-31 12-596,28-10-410,-1 0-1,1-1 1,-21 4 0,27-7-80,1 1 0,0-1 0,-1 0 0,1 0 0,-5-1 0,-8-1-1165,16 2 1178,0 0 1,0 0 0,0 0-1,1 0 1,-1 0 0,0 0-1,0 0 1,0-1-1,0 1 1,0 0 0,0 0-1,0 0 1,0 0 0,0 0-1,0 0 1,0-1 0,0 1-1,0 0 1,0 0-1,0 0 1,0 0 0,0 0-1,0 0 1,0-1 0,0 1-1,0 0 1,0 0 0,0 0-1,0 0 1,0 0-1,0 0 1,0-1 0,0 1-1,0 0 1,0 0 0,0 0-1,0 0 1,0 0 0,0 0-1,0 0 1,-1-1-1,1 1 1,0 0 0,0 0-1,0 0 1,0 0 0,0 0-1,0 0 1,0 0 0,-1 0-1,1 0 1,0 0-1,0 0 1,0 0 0,0 0-1,0 0 1,0 0 0,-1 0-1,1 0 1,0 0 0,0 0-1,0 0 1,0 0-1,11-9-2379,8-6 1156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3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 7666,'7'-2'3116,"-4"4"466,-4 13 278,1-13-4089,-3 13 1333,-5 16 1,4-17-622,-4 25 0,6-24-321,1 0 0,1 1 1,1-1-1,0 0 0,0 0 1,7 24-1,-5-28-115,1 0 0,0 0 0,0-1 0,1 0 0,1 0 0,-1 0 1,2 0-1,-1-1 0,14 14 0,-18-21-154,0 0 0,-1 0 0,1 0 0,0-1 1,1 1-1,-1-1 0,0 0 0,0 1 0,1-1 0,-1 0 0,0 0 0,1 0 1,-1-1-1,1 1 0,-1 0 0,1-1 0,-1 0 0,1 0 0,0 0 1,-1 0-1,1 0 0,2-1 0,6-2-736</inkml:trace>
  <inkml:trace contextRef="#ctx0" brushRef="#br0" timeOffset="1">1 132 11963,'0'3'4921,"2"-2"-3001,-2-1-168,0 0-407,0 0-217,6-1-352,15-3-192,34-9-288,-23 6-96,-11 2-88,1 1-32,-2-2-408,-8 2-360,3 0-1040,0 0 3640,-2 0-1768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1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54 6105,'-4'-18'1385,"2"1"460,1-1 6588,1 17-7498,-1 7 769,4 66-978,0-37-425,1 14 140,22 185 830,-23-222-1271,-1-1 0,0 16 0,-2-27-18,0 1 0,0-1 0,0 0 0,0 0 0,0 0 0,0 0 0,0 0 0,0 0 0,0 1 0,0-1 0,0 0 0,0 0 0,0 0 0,0 0 0,0 0 0,0 0 0,0 1-1,0-1 1,0 0 0,0 0 0,-1 0 0,1 0 0,0 0 0,0 0 0,0 0 0,0 0 0,0 0 0,0 1 0,0-1 0,0 0 0,-1 0 0,1 0 0,0 0 0,0 0 0,0 0 0,0 0 0,0 0 0,0 0 0,-1 0 0,1 0-1,0 0 1,0 0 0,0 0 0,0 0 0,0 0 0,0 0 0,-1 0 0,1 0 0,0 0 0,0 0 0,0 0 0,0 0 0,0-1 0,0 1 0,0 0 0,-1 0 0,1 0 0,0 0 0,0 0 0,-1-1-430,1 1 1,-1 0 0,1-1 0,-1 1 0,1-1 0,-1 1 0,1-1-1,-1 1 1,1-1 0,0 0 0,-1 1 0,1-1 0,-1-1-1,-1-11-3058,-2-17 1563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8874,'10'11'4305,"4"-3"-1761,5-3-687,5-1-353,0-5-600,1 1-272,11 0-424,0-3-104,5 0-368,2 3-64,-10 2 168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1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6825,'0'-1'439,"0"0"-1,0 0 0,0 0 0,0 0 0,1 0 1,-1-1-1,0 1 0,0 0 0,1 0 0,-1 0 0,0 0 1,1 0-1,-1 0 0,1 0 0,0 0 0,-1 0 0,2-1 1,-1 1-147,1 0 0,-1 0 1,1 0-1,-1 1 0,0-1 1,1 1-1,0-1 0,-1 1 1,1-1-1,-1 1 1,1 0-1,2-1 0,29-2 1280,50-3 115,-74 6-1613,0 0 0,1 1 0,-1 1 0,0 0 0,0 0 0,16 6 0,-22-7-61,0 1-1,0 0 1,0-1-1,0 1 1,-1 0-1,1 1 1,-1-1-1,1 0 1,-1 1-1,0-1 1,0 1-1,0 0 1,0-1-1,-1 1 1,1 0-1,-1 0 1,0 1 0,1-1-1,-1 0 1,-1 0-1,1 0 1,0 1-1,-1-1 1,0 0-1,0 1 1,0-1-1,0 0 1,0 1-1,-1-1 1,1 0-1,-1 1 1,0-1-1,0 0 1,0 0-1,0 0 1,-1 0-1,1 0 1,-1 0-1,0 0 1,-3 3 0,-2 1 4,-1 0 1,0-1 0,0 0 0,0 0 0,-1-1 0,-17 8 0,9-5 7,-7 5 17,-1-1 0,-40 13 0,75-27-57,0 0 0,0 1 1,0 0-1,0 1 1,0 0-1,0 0 1,10 2-1,9 3 31,31 9-1,-47-10 17,0 0 0,-1 0 1,1 1-1,23 13 0,-32-16 10,-1 1-1,0-1 1,0 1 0,0-1-1,0 1 1,0 0 0,0 0-1,-1 0 1,0 0 0,1 1-1,-1-1 1,0 0 0,-1 1-1,1 0 1,-1-1 0,1 1-1,-1 0 1,0 0 0,0 0-1,-1 0 1,1 4 0,-1-1 85,0-1 1,0 0-1,-1 0 0,-1 7 1,1-11-90,1 0 1,-1 0 0,0 0 0,1 0 0,-1 0 0,0 0 0,0 0 0,0-1 0,-1 1-1,1 0 1,0-1 0,-1 1 0,1 0 0,-1-1 0,-2 3 0,1-3 2,1 1 0,-1-1 0,0 0-1,0 0 1,0 0 0,0 0 0,1 0 0,-1-1 0,0 1 0,0-1 0,-6 0 0,3 0 1,1-1-1,-1 0 1,1 0 0,-1-1 0,-9-4-1,2 1-28,2 0-48,1 1 0,-1 0-1,-20-4 1,21 5-324,11-1-1500,0-4-1691,-1 7 2578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2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148 184 5289,'40'-37'2689,"-39"36"-2395,0 0 1,1-1 0,-1 1-1,0-1 1,0 0-1,1 1 1,-1-1-1,-1 0 1,1 1 0,0-1-1,0 0 1,-1 0-1,1 0 1,-1 0 0,1 0-1,-1 0 1,0-2-1,1-1 544,-1 1-452,1 0 0,-1 0 0,0 1 0,0-1 1,0 0-1,-1 0 0,1 0 0,-1 1 0,0-1 1,0 0-1,-1 1 0,1-1 0,-3-4 0,2 5-255,0 0 0,0 0 0,-1 1 0,1-1-1,-1 1 1,0-1 0,0 1 0,0 0-1,0 0 1,0 0 0,0 1 0,0-1-1,0 1 1,-6-2 0,-5-2 145,0 1 0,-19-3 0,29 7-232,0-1 0,0 1 0,0 0 0,0 0 0,0 0 0,0 0 0,0 1 0,0-1 0,0 1 0,0 0 0,0 0 0,1 1 0,-7 2 0,8-2-29,0-1-1,1 0 0,-1 1 0,1-1 1,-1 1-1,1-1 0,0 1 0,0 0 1,-1-1-1,1 1 0,0 0 1,1 0-1,-1 0 0,0 0 0,0 0 1,0 3-1,0 3 23,0 0-1,0 16 1,1-18-24,1 93 221,4 0 0,23 124 0,-13-149-23,-7-40-137,-2 0 1,2 40-1,-8-72-117,0-1 1,0 1-1,0 0 0,0 0 0,0-1 1,0 1-1,-1 0 0,1-1 1,-1 1-1,0 2 0,1-4-22,-1 1 0,1-1 0,-1 1-1,1-1 1,0 0 0,-1 1 0,1-1 0,-1 0-1,1 1 1,-1-1 0,1 0 0,-1 1-1,1-1 1,-1 0 0,0 0 0,1 0 0,-1 0-1,1 0 1,-1 1 0,0-1 0,1 0-1,-1 0 1,1 0 0,-1-1 0,1 1-1,-1 0 1,0 0 0,1 0 0,-1 0 0,1 0-1,-1-1 1,1 1 0,-1-1 0,-14-8-1877,0-5 791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2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7794,'-18'-12'3776,"18"2"-879,8 1-1017,9 1-71,7 3-137,9 3-391,3 1-225,8 0-432,4 1-144,6 1-176,0 2-64,-4 2-104,-6 3-40,-17-1-80,1-1-304,-15-2-832,-8-1-256,11 2 687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2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 10002,'-1'-2'4169,"-1"1"-2217,1 0-623,0-1-201,-1 1-168,2 0-312,10-3-200,23-2-296,32-3-72,-30 9-32,-3 0-72,-6 0-856,-10 4-664,-7 0 920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2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7178,'-2'2'3520,"4"-1"-911,5-1-577,-7 0-247,0 0-201,24 1-472,37 2-216,-28-3-343,-1 0-153,-5 0-176,-6 0-64,-6 1-328,-11-1-432,-6 2-1289,2-2 1201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2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5673,'2'-19'1137,"2"-36"3635,-4 54-4485,1 0 0,-1-1 0,0 1 0,0 0-1,0 0 1,1-1 0,-1 1 0,0 0 0,1 0-1,0-1 1,-1 1 0,1 0 0,-1 0 0,1 0-1,0 0 1,0 0 0,0 0 0,2-2 0,-3 3 402,4 12 474,4 25-679,-1 0 0,2 46 0,-8-72-421,6 81 474,27 129 1,-31-210-486,2 14 131,-5-25-180,0 0 1,0 0-1,0-1 1,-1 1-1,1 0 1,0 0-1,0 0 1,0 0 0,0 0-1,0-1 1,0 1-1,-1 0 1,1 0-1,0 0 1,0 0-1,0 0 1,0 0 0,0 0-1,-1 0 1,1 0-1,0 0 1,0 0-1,0 0 1,0 0-1,-1-1 1,1 1 0,0 0-1,0 0 1,0 1-1,-1-1 1,1 0-1,0 0 1,0 0-1,0 0 1,0 0-1,-1 0 1,1 0 0,0 0-1,0 0 1,0 0-1,0 0 1,0 0-1,-1 1 1,1-1-1,0 0 1,0 0 0,0 0-1,0 0 1,0 0-1,0 0 1,0 1-1,-1-1 1,1 0-1,0 0 1,0 0-1,0 0 1,0 1 0,0-1-1,0 0 1,0 0-1,0 0 1,0 0-1,0 1 1,0-1-1,0 0 1,0 0 0,0 0-1,0 1 1,0-1-1,-9-10 81,2-1-75,0 0 0,1 0-1,0 0 1,1-1 0,-6-16 0,9 20-32,-1-1 0,1 0-1,1 0 1,0 0 0,0 0-1,1 0 1,0 0 0,1-13 0,0 19 16,-1-1 1,1 1 0,0-1-1,0 1 1,0 0 0,1-1 0,-1 1-1,1 0 1,0 0 0,0 0-1,0 0 1,0 0 0,0 0-1,1 1 1,-1-1 0,1 1 0,0-1-1,0 1 1,0 0 0,0 0-1,0 1 1,0-1 0,0 0-1,1 1 1,-1 0 0,0 0 0,1 0-1,4-1 1,1 1 29,-1 1-1,0-1 1,0 1 0,0 1-1,0 0 1,0 0 0,0 0-1,0 1 1,0 0 0,14 6-1,-17-6 40,-1 0 0,-1 0-1,1 1 1,0-1 0,-1 1-1,1 0 1,-1 0 0,0 0-1,0 0 1,0 1-1,0-1 1,0 1 0,-1 0-1,0 0 1,1-1 0,-1 2-1,-1-1 1,1 0 0,-1 0-1,0 0 1,1 5 0,1 4 148,-2-8-103,0 0-1,-1 0 0,1 0 1,-1 6-1,0-10-83,0 1 0,-1-1-1,1 1 1,0-1 0,-1 1-1,1-1 1,-1 1 0,1-1-1,-1 0 1,0 1 0,0-1-1,1 0 1,-1 0 0,0 0-1,0 0 1,0 1 0,-1-1 0,0 1-1,-4 2 42,0-1 0,-1 1-1,1-1 1,-1 0 0,1-1-1,-1 1 1,-12 1 0,4-1-6,0-1 0,-26 0 0,38-2-62,-2 0-92,0 0-1,0 0 0,0 0 1,0-1-1,-6-1 0,11 2 43,-1 0 1,1-1-1,0 1 0,-1 0 0,1 0 1,-1 0-1,1-1 0,-1 1 0,1 0 0,0 0 1,-1-1-1,1 1 0,0 0 0,-1-1 1,1 1-1,0-1 0,-1 1 0,1 0 0,0-1 1,0 1-1,0-1 0,-1 1 0,1-1 1,0 1-1,0 0 0,0-1 0,0 1 0,0-1 1,0 1-1,0-1 0,0 1 0,0-1 1,0 1-1,0-1 0,0 1 0,0-1 0,0 1 1,0-1-1,0 1 0,1-1 0,-1 1 1,0 0-1,0-1 0,1 1 0,-1-1 0,0 1 1,0 0-1,1-1 0,-1 1 0,1-1 1,1-2-588,1 1 0,-1-1 1,1 1-1,-1 0 0,4-3 1,11-5-3469,2 2 1865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4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 3049,'-2'0'592,"1"-1"0,0 0 1,-1 1-1,1-1 0,-1 1 1,1 0-1,0-1 0,-1 1 1,1 0-1,-1 0 0,1 0 1,-4 0-1,3 0 1355,2 0-1752,-2-2 363,8 0-252,124-2-180,-99 4-108,36 1-213,-64-1-12,0 0 0,0-1 1,0 1-1,0-1 0,0 1 0,4-3 0,-1 1-388,10-1-216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5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53 3425,'0'-2'529,"0"1"1,0 0-1,0 0 1,-1 0 0,1 0-1,0-1 1,0 1-1,-1 0 1,1 0 0,-1 0-1,1 0 1,-1 0-1,1 0 1,-2-2 0,1 2-243,0 0 1,0 1-1,0-1 1,1 1-1,-1-1 1,0 0-1,0 1 1,0-1-1,0 1 1,0 0-1,0-1 1,0 1-1,0 0 1,-1-1-1,-1 1-129,1 0 0,0 0 0,0 0 0,0 1-1,0-1 1,0 0 0,0 1 0,0-1-1,0 1 1,0 0 0,0 0 0,0 0-1,1 0 1,-1 0 0,0 0 0,0 0 0,-1 2-1,-1 1-88,0 0 0,0 0 0,1 1 0,-1-1 0,1 1 0,0 0 0,0 0 0,1 0 0,-1 1 0,1-1 0,0 0 0,1 1 0,-1 0 0,0 7 0,2-10-59,0 1 0,-1-1-1,1 1 1,1 0 0,-1-1 0,1 1-1,-1-1 1,1 1 0,0-1 0,0 1-1,0-1 1,1 0 0,-1 1-1,1-1 1,0 0 0,0 0 0,0 0-1,0 0 1,1-1 0,-1 1-1,1-1 1,-1 1 0,6 3 0,-5-5-7,-1 1 1,1-1-1,0 0 1,0 0 0,0 0-1,0 0 1,0 0-1,0-1 1,0 1 0,0-1-1,0 0 1,0 0-1,0 0 1,0 0 0,0-1-1,0 1 1,0-1 0,0 0-1,0 0 1,0 0-1,4-2 1,-1 1 1,-1-1-1,0 0 1,0 0-1,-1 0 1,1-1 0,-1 1-1,0-1 1,0 0-1,0-1 1,0 1 0,3-5-1,-6 7-1,0-1 0,0 1 0,0 0-1,0 0 1,-1-1 0,1 1 0,-1-1 0,1 1 0,-1 0-1,0-1 1,0 1 0,0-1 0,0 1 0,0-1-1,-1 1 1,1 0 0,-1-1 0,1 1 0,-1 0-1,0-1 1,0 1 0,-2-3 0,-2-5 16,-1 1 0,0 0 0,-12-13 0,17 21-17,-3-5 10,-1 1 0,-1 0 0,1 0 1,-1 0-1,1 0 0,-10-4 0,14 8-13,-1 0 0,1 0 0,0 1 1,-1-1-1,1 0 0,-1 1 0,0-1 0,1 1 0,-1 0 0,1-1 1,-1 1-1,0 0 0,1 0 0,-1 0 0,0 0 0,1 0 0,-1 0 1,1 1-1,-1-1 0,0 1 0,1-1 0,-1 1 0,1-1 1,-1 1-1,1 0 0,0 0 0,-1 0 0,1 0 0,0 0 0,-1 0 1,1 0-1,0 0 0,-2 2 0,1 0-181,0 0 0,0 0 0,1 0-1,-1 0 1,1 0 0,0 0 0,0 0 0,0 1 0,0-1 0,0 0 0,1 1 0,-1-1-1,1 1 1,0-1 0,0 0 0,0 1 0,1-1 0,-1 1 0,1-1 0,0 0-1,-1 1 1,2-1 0,-1 0 0,2 4 0,9 11-1209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5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7210,'0'2'786,"-1"0"1,2 0 0,-1 0-1,0 0 1,0 0 0,1 0-1,-1 0 1,2 3 0,1 8 842,2 32 462,-2 47 0,1 17-1228,19 43-336,-8-89-5288,-17-71 3210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5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7706,'3'2'4079,"5"0"-3071,-4-1-229,27 11 1319,-1 1 1,34 20-1,-61-32-2039,5 4 141,0-1 0,0 1 0,0 1 0,13 10 0,-19-14-178,-1 0 0,1-1 0,0 1 1,-1 0-1,0 0 0,0 0 0,1 0 0,-1 0 1,0 0-1,0 1 0,-1-1 0,1 0 0,0 0 1,-1 1-1,0-1 0,1 0 0,-1 1 1,0-1-1,0 0 0,0 1 0,-1-1 0,1 0 1,0 1-1,-1-1 0,0 3 0,-1-1-6,0-1 0,1 1 0,-1 0 0,-1-1 0,1 0-1,0 1 1,-1-1 0,0 0 0,0 0 0,0 0 0,0-1 0,0 1-1,0-1 1,-1 1 0,1-1 0,-1 0 0,-5 2 0,-1-1-336,0 1 1,0-2 0,0 1-1,0-1 1,-20 1-1,10-2-1327,8 3 674</inkml:trace>
  <inkml:trace contextRef="#ctx0" brushRef="#br0" timeOffset="1">278 1 10162,'4'7'4001,"-10"15"-2409,4 7-535,-3 15 15,5 7-152,4 1-392,3 0-112,6-7-272,3-6-48,3-9-32,3-6-16,-2-8 24,3-7-200,-7-6-944,-7-7-872,3-11 1119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68 5473,'-33'-42'3074,"20"22"838,11 15-1417,2 4-1220,0 1-326,0 0-313,4 8 382,5 11-793,-1 0-1,0 0 1,-2 1 0,0 0 0,3 26-1,37 245 833,-45-274-888,-1-17-165,0 0 0,0 0 1,0 0-1,0 0 0,0 0 0,0 0 1,0 1-1,0-1 0,0 0 0,0 0 1,0 0-1,0 0 0,0 0 0,0 0 1,0 0-1,0 0 0,0 0 1,-1 0-1,1 0 0,0 1 0,0-1 1,0 0-1,0 0 0,0 0 0,0 0 1,0 0-1,0 0 0,0 0 1,-1 0-1,1 0 0,0 0 0,0 0 1,0 0-1,0 0 0,0 0 0,0 0 1,0 0-1,-1 0 0,1 0 0,0 0 1,0 0-1,0 0 0,0 0 1,0 0-1,0 0 0,0 0 0,0-1 1,0 1-1,-1 0 0,1 0 0,0 0 1,0 0-1,0 0 0,0 0 1,0 0-1,0 0 0,0 0 0,0 0 1,0-1-1,-3-2 24,0-1-1,0 0 1,1-1 0,-4-7 0,-15-36-24,20 45-4,0 0 0,0 0 0,1 0 0,-1-1 0,1 1 0,0 0 0,0 0-1,0 0 1,0-1 0,1 1 0,-1 0 0,1 0 0,0 0 0,0 0 0,0 0 0,0 0 0,0 0 0,1 0 0,-1 0 0,4-4 0,-2 4 1,0-1-1,0 1 1,0 0-1,0 0 0,1 0 1,-1 0-1,1 1 1,0-1-1,0 1 1,0 0-1,0 0 1,7-1-1,-4 1 12,0 1 0,0 0 0,1 0 0,-1 1 1,0 0-1,1 0 0,-1 1 0,0 0 0,0 0 0,1 1 0,8 3 0,-6-2 41,-1 1-1,1 0 0,-1 1 1,0 0-1,0 0 0,-1 1 1,11 9-1,-16-12-5,0 0 0,0-1 0,-1 1 0,1 0 0,-1 0 0,0 0-1,0 1 1,0-1 0,0 1 0,0-1 0,-1 1 0,0-1 0,2 6 0,-3-7 1,0 1 0,0-1 1,0 1-1,0-1 0,0 1 1,-1-1-1,1 1 0,-1-1 1,1 1-1,-1-1 0,0 1 0,0-1 1,0 0-1,0 0 0,-1 1 1,1-1-1,0 0 0,-1 0 1,0 0-1,-2 2 0,0 0 19,0-1 0,0 0 0,0 0 0,0-1 0,0 1 1,0-1-1,-1 0 0,0 0 0,1-1 0,-10 3 0,-2-1-211,-31 1 1,40-3-24,6-1-37,-8 0-879,8 0 998,1 0 1,0-1-1,0 1 0,0 0 0,0 0 0,0 0 1,-1 0-1,1 0 0,0 0 0,0 0 0,0 0 1,0 0-1,0 0 0,-1 0 0,1 0 0,0-1 1,0 1-1,0 0 0,0 0 0,0 0 0,0 0 1,0 0-1,-1 0 0,1-1 0,0 1 0,0 0 1,0 0-1,0 0 0,0 0 0,0-1 0,0 1 1,0 0-1,0 0 0,0 0 0,0 0 0,0-1 0,0 1 1,0 0-1,0 0 0,0 0 0,0 0 0,0-1 1,0 1-1,3-4-1350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1:5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9322,'0'1'4121,"6"-1"-2193,8 2-727,9-4-41,14 4-512,6-4-176,6-2-256,-1 2 80,-3-5-2144,14 3 1432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63 4153,'28'26'2103,"-28"-26"-2061,0 0-1,0 0 1,1 0 0,-1 1-1,0-1 1,0 0 0,0 0-1,1 0 1,-1 0 0,0 0-1,0 0 1,0 0 0,1 0-1,-1 0 1,0 0 0,0 1-1,1-1 1,-1 0 0,0 0-1,0 0 1,0 0-1,1-1 1,-1 1 0,0 0-1,0 0 1,1 0 0,-1 0-1,0 0 1,0 0 0,0 0-1,1 0 1,-1 0 0,0 0-1,0-1 1,0 1 0,1 0-1,-1 0 1,0 0 0,0 0-1,0-1 1,0 1 0,1 0-1,1-11 1328,-2 9-952,2-4 264,-1 0 1,-1-1-1,0 1 0,1 0 1,-2-9-1,1 14-578,0-1 0,-1 1 0,1 0-1,0 0 1,0 0 0,-1-1 0,1 1 0,0 0-1,-1 0 1,1 0 0,-1 0 0,0 0 0,1 0 0,-1 0-1,0 0 1,0 0 0,1 0 0,-1 0 0,0 0-1,0 1 1,0-1 0,0 0 0,0 0 0,0 1-1,0-1 1,-1 1 0,1-1 0,0 1 0,0 0 0,0-1-1,0 1 1,-1 0 0,1 0 0,0 0 0,-2 0-1,0 0-24,0 1 0,1 0 0,-1-1-1,0 1 1,1 1 0,-1-1 0,1 0-1,-1 0 1,1 1 0,0 0 0,-1-1-1,1 1 1,0 0 0,0 0 0,0 0-1,0 0 1,-1 3 0,-5 7 27,0 0 1,-7 13 0,14-23-86,-5 9 17,1 1 0,0-1-1,1 1 1,0 0 0,1 0 0,0 1 0,-2 20 0,5-28-36,0 0 1,0 0-1,1 0 1,-1 0 0,1 0-1,0 0 1,0-1 0,1 1-1,2 7 1,-2-9-12,0 1 1,0-1-1,0 0 1,1 0-1,-1 0 1,0-1-1,1 1 1,0-1-1,0 1 0,0-1 1,0 0-1,0 0 1,0 0-1,5 2 1,-1-2-223,-1 0 0,1 0 0,0 0 0,0-1 0,0 0 0,1 0 0,-1-1 0,0 0 0,0 0 0,0-1 0,0 0 0,0 0 0,10-3 0,23-11-788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 9074,'-5'16'4603,"1"-5"-3283,2-5-837,1 1 1,-1 0 0,2-1-1,-1 1 1,1 0 0,0 0 0,0 0-1,1-1 1,0 1 0,3 11 0,-3-14-405,0-1 0,0 1 1,0-1-1,1 0 0,0 0 1,0 1-1,0-1 0,0 0 1,0 0-1,0-1 1,1 1-1,-1 0 0,1-1 1,0 0-1,0 1 0,0-1 1,0 0-1,0-1 0,0 1 1,1 0-1,4 1 0,-5-3-77,-1 1 0,1-1-1,-1 1 1,1-1 0,-1 0-1,0 0 1,1 0 0,-1-1-1,1 1 1,-1 0 0,1-1-1,-1 0 1,0 1 0,1-1-1,-1 0 1,0 0 0,0 0 0,3-2-1,0-1-62,-1 1-1,0 0 0,-1-1 1,1 1-1,0-1 0,-1 0 1,5-8-1,-7 11 25,0-1-1,0 1 1,-1-1 0,1 0-1,0 1 1,-1-1 0,1 0-1,-1 0 1,0 1 0,1-1-1,-1 0 1,0 0 0,0 1-1,0-1 1,0 0 0,-1 0-1,1-1 1,-1 0-5,0 0 1,0 0-1,-1 1 1,1-1-1,0 0 1,-1 1-1,0-1 1,0 1-1,-2-4 0,-5-2-17,-1 0 0,1 0 0,-21-12 0,24 17 69,-2-3 4,-17-9 27,23 14-29,1 0 0,0 1 0,-1-1-1,1 1 1,0-1 0,-1 1 0,1-1-1,-1 1 1,1 0 0,-1 0-1,1 0 1,-1 0 0,1 0 0,-1 0-1,-1 1 1,3-1-10,0 0-1,0 0 1,0 0-1,0 0 1,0 0 0,0 0-1,0 0 1,0 0-1,-1 0 1,1 0-1,0 0 1,0 0 0,0 0-1,0 0 1,0 0-1,0 0 1,0 0-1,0 0 1,0 0 0,0 1-1,0-1 1,0 0-1,0 0 1,0 0 0,0 0-1,0 0 1,0 0-1,0 0 1,0 0-1,0 0 1,0 0 0,0 0-1,0 0 1,0 0-1,0 0 1,0 1 0,0-1-1,0 0 1,0 0-1,0 0 1,0 0-1,0 0 1,0 0 0,1 0-1,-1 0 1,0 0-1,0 0 1,0 0-1,0 0 1,0 0 0,0 0-1,0 0 1,0 0-1,0 0 1,6 5 32,7 2-19,0-2-12,0-1-1,0 0 0,24 3 1,41 1-1,-31-4 11,-41-3-11,1 0 0,-1 0 0,0 1 0,0 0 0,0 0 0,0 0-1,6 4 1,-10-5 2,-1 0 0,1 0 1,0 0-1,0 0 0,0 1 0,-1-1 0,1 0 0,-1 1 0,1 0 0,-1-1 0,0 1 0,1 0 1,-1 0-1,0-1 0,0 1 0,0 0 0,-1 0 0,1 0 0,0 0 0,-1 1 0,1-1 1,-1 0-1,1 4 0,-7 39 162,2-17 9,4-20-85,0-8-89,0 0 0,0 0-1,0 0 1,1 0 0,-1 1 0,0-1-1,0 0 1,0 0 0,0 0-1,0 0 1,1 0 0,-1 0-1,0 0 1,0 0 0,0 0-1,0 0 1,0 0 0,1 0-1,-1 0 1,0 1 0,0-1-1,0 0 1,0 0 0,1 0-1,-1 0 1,0-1 0,0 1 0,0 0-1,0 0 1,1 0 0,-1 0-1,5-10-36,11-24-28,15-33-100,-29 63 142,0-1 0,1 1 0,-1 0 0,1 0 0,0 0 0,0 0 0,1 0 0,7-5 0,-10 8 19,0 0 0,0 0 0,0 1-1,0-1 1,0 1 0,0-1 0,0 1 0,1-1 0,-1 1 0,0-1 0,0 1 0,0 0 0,1 0 0,-1 0 0,0 0 0,3 0 0,-3 0 4,0 1-1,0-1 1,0 1 0,0-1-1,0 1 1,0 0 0,0 0-1,0-1 1,0 1 0,0 0-1,0 0 1,0 0 0,-1 0-1,1 0 1,0 0 0,-1 0-1,1 0 1,0 0 0,-1 0-1,1 3 1,3 7 17,4 18 0,-7-23-111,0 0-1,1 0 1,-1 0 0,1-1 0,0 1 0,1-1 0,0 1 0,-1-1 0,2 0 0,-1 0-1,0 0 1,6 5 0,-2-4-848,0 0 0,1 0 0,0-1 0,0-1 0,0 1 0,14 4 0,3 1-494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186 206 6177,'-1'-3'506,"-1"-1"0,0 1-1,0-1 1,0 1-1,0 0 1,0-1 0,-1 1-1,1 1 1,-1-1-1,0 0 1,0 0 0,0 1-1,0 0 1,-5-3-1,6 4-290,-1-1 0,0 1 0,0 0 0,0 0 0,0 1 0,0-1 0,-1 1 0,1-1 0,0 1 0,0 0 0,0 0 0,0 0 0,0 1 0,-1-1 0,1 1 0,0 0-1,-5 2 1,3-1-18,1 0 0,0 0-1,0 1 1,0-1 0,0 1-1,0 0 1,0 1-1,1-1 1,-5 6 0,0 2 75,0-1-1,-6 14 1,12-20-229,0 0-1,1 0 0,0 0 1,0 1-1,0-1 1,0 0-1,0 0 0,1 1 1,0-1-1,0 1 0,0-1 1,0 0-1,1 1 0,0-1 1,1 4-1,-2-6-39,0 0 1,1 0-1,0 0 0,-1-1 0,1 1 1,0 0-1,0-1 0,0 1 0,0-1 1,0 1-1,0-1 0,1 1 0,-1-1 0,0 0 1,1 1-1,-1-1 0,1 0 0,-1 0 1,1 0-1,-1 0 0,1 0 0,0-1 1,0 1-1,-1 0 0,1-1 0,0 0 1,0 1-1,0-1 0,0 0 0,0 0 0,-1 0 1,1 0-1,0 0 0,0 0 0,0 0 1,3-2-1,1 0-24,0 0 0,-1 0 0,1-1 1,-1 1-1,0-1 0,0-1 0,0 1 1,0-1-1,0 0 0,-1 0 0,0 0 0,6-7 1,-2 0-129,-1 1 1,0-1 0,0-1 0,9-20 0,-10 14 106,0 0 0,-1 0-1,-1-1 1,0 0 0,-2 0 0,0 1-1,-1-1 1,-2-31 0,1 48 72,0 1 1,-1 0 0,1-1-1,0 1 1,0 0-1,0-1 1,-1 1-1,1 0 1,-1 0-1,1 0 1,-2-2-1,2 3-14,0 0 0,0 0-1,0 0 1,0 0 0,-1 0 0,1 0-1,0 0 1,0 0 0,0 0-1,-1 0 1,1 0 0,0 0 0,0 0-1,0 0 1,0 0 0,-1 0-1,1 0 1,0 0 0,0 0 0,0 0-1,-1 0 1,1 0 0,0 0-1,0 0 1,0 0 0,0 0 0,0 1-1,-1-1 1,1 0 0,0 0-1,0 0 1,0 0 0,0 0 0,0 0-1,0 1 1,-1-1 0,1 0-1,0 0 1,0 0 0,0 1 0,-2 3 185,0 0 0,0 1 0,0-1 0,-2 8 0,1 2 35,0 0-1,1 0 1,0 0-1,1 1 1,1-1-1,0 0 1,4 24 0,-2-29-200,-1-1 1,1 0 0,0 0-1,1 0 1,0 0 0,0-1 0,0 1-1,1-1 1,0 0 0,1 0 0,0 0-1,0 0 1,0-1 0,11 10 0,-13-14-179,0 0 1,0-1-1,0 1 1,0 0-1,0-1 1,0 0-1,0 1 1,0-1-1,1-1 1,3 2-1,-4-2-201,-1 0-1,0 0 1,1 0-1,-1 0 1,0 0-1,1 0 1,-1-1-1,0 1 1,1-1-1,-1 1 1,0-1-1,0 0 1,0 0-1,0 0 1,3-2-1,11-12-1431</inkml:trace>
  <inkml:trace contextRef="#ctx0" brushRef="#br0" timeOffset="1">388 102 8978,'11'18'4257,"-3"-1"-1537,1 4-487,-1 3-425,0 0-343,-1-4-601,4-1-272,-3-10-528,-2-2-424,1-7-1241,-7-7-743,-5-5 1328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5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8506,'-1'4'4201,"1"0"-1457,4 1-1375,-4-5-97,0 0-712,0 0-200,18 7-1112,37 3-696,-31-18 895</inkml:trace>
  <inkml:trace contextRef="#ctx0" brushRef="#br0" timeOffset="1">282 1 10586,'-3'37'4385,"-4"8"-2624,7 2 23,3-1-536,-2-4-288,11-8-487,-2-6-225,0-12-176,5-3-240,5-6-1009,0-4-687,4-2 1056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9034,'2'1'776,"-1"-1"0,0 1 1,1 0-1,-1-1 0,1 1 0,-1-1 0,4 1 1,12-1 1562,19-5-1959,-28 3 241,26-5-161,-20 3-403,1 1 0,29-2 0,-40 5-51,63 1-726,-58-1 393,0 1 0,0 1 0,0 0 0,0 0 0,12 5 1,-20-6 348,0 0 0,1-1 0,-1 1 0,0 0 0,0 0 0,0 0 0,0 0 0,1 0 0,-1 0 0,-1 1 0,1-1 0,0 0 0,0 0 0,0 1 0,-1-1 0,1 0 0,0 1 0,-1-1 0,1 1 0,-1-1 0,0 1 0,1 2 0,-1 4 360,0-1 1,0 1 0,-2 11 0,1-8 35,0-5-206,0 37 1116,1-40-1307,0 0 1,0 0 0,0-1-1,1 1 1,-1 0 0,1-1-1,0 1 1,0-1 0,0 1-1,0-1 1,0 1 0,3 3-1,-4-6-87,1 1 0,-1-1-1,0 0 1,1 0 0,-1 0-1,0 0 1,1 0 0,-1 0-1,0 0 1,1 1 0,-1-1-1,0 0 1,1 0 0,-1 0-1,1 0 1,-1-1 0,0 1-1,1 0 1,-1 0-1,0 0 1,1 0 0,-1 0-1,0 0 1,1 0 0,-1-1-1,0 1 1,0 0 0,1 0-1,-1 0 1,0-1 0,1 1-1,-1 0 1,0 0 0,0-1-1,0 1 1,1 0 0,-1-1-1,0 1 1,0-1 0,8-11-925</inkml:trace>
  <inkml:trace contextRef="#ctx0" brushRef="#br0" timeOffset="1">312 2 5753,'-7'-2'3345,"7"2"336,3 0-1857,-3 0-448,0 0-303,0 0-993,6 2-824,11 4 423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9266,'9'53'7555,"-6"-43"-6556,-1 0 0,2 0 0,5 13 1,-7-19-839,0 0 0,0 0 0,1 0 0,0 0 0,0-1 0,0 1 0,0-1 0,0 0 0,5 4 0,-5-5-132,0 0-1,0-1 0,0 1 0,0-1 0,0 1 1,1-1-1,-1 0 0,0 0 0,1-1 1,-1 1-1,1-1 0,-1 1 0,6-1 1,-5-1-84,-1 1 1,1-1-1,0 0 1,-1 0-1,1 0 1,-1 0 0,1-1-1,-1 1 1,1-1-1,4-3 1,-6 4-48,0-1-1,0 1 0,0-1 1,0 0-1,0 0 1,0 0-1,-1 0 1,1 0-1,-1 0 1,1 0-1,-1 0 1,0 0-1,0-1 0,0 1 1,1-4-1,-1 2-13,-1 0 0,0 0-1,0 0 1,0 0-1,0 0 1,-1 0 0,1 0-1,-1 0 1,0 0 0,0 0-1,0 0 1,-1 1-1,0-1 1,1 0 0,-1 1-1,0 0 1,-1-1-1,1 1 1,-1 0 0,1 0-1,-1 0 1,0 0-1,-6-4 1,1 2 169,0-1 0,-1 1 0,0 0 0,0 1 0,0 0 0,-1 0 0,1 1 0,-14-3 0,17 4 241,13 4 472,30 6-653,25 4-11,-50-11 17,1 1-1,-1 1 1,0 0 0,13 5-1,-22-7-67,0 1-1,0-1 1,1 1-1,-1 0 1,0 0 0,-1 0-1,1 0 1,0 1-1,0-1 1,-1 1-1,0-1 1,1 1-1,-1 0 1,0 0-1,0 0 1,-1 0-1,1 1 1,1 4 0,3 8 89,-4-11-112,0-1 0,0 1 0,-1-1 0,0 1 1,0 0-1,0 0 0,0 8 0,-1-11-885,1-3 233,2-8-93,8-19 269,8-6 324,-18 32 141,0 1-1,-1 0 1,1-1-1,0 1 1,0 0-1,0 0 1,0 0-1,0 0 1,0 0 0,0 0-1,0 0 1,1 0-1,-1 0 1,0 0-1,1 1 1,-1-1-1,2 0 1,-2 1 31,0 0 0,0 0-1,0 0 1,-1 0 0,1 0 0,0 1 0,0-1 0,0 0 0,-1 0-1,1 1 1,0-1 0,0 0 0,-1 1 0,1-1 0,0 1-1,-1-1 1,1 1 0,0-1 0,-1 1 0,1-1 0,0 2 0,2 2 220,-1 0 0,0 0 1,1 0-1,-2 0 1,1 0-1,0 0 1,1 9-1,2 20 875,3 14 34,-8-43-1098,2-1-1,-1 1 0,0 0 0,1 0 1,-1-1-1,1 1 0,0-1 0,5 7 1,-6-9-168,0 0 0,0 0 1,0-1-1,0 1 0,0 0 1,0 0-1,1-1 0,-1 1 1,0-1-1,0 1 0,0-1 1,1 1-1,-1-1 0,0 0 0,1 0 1,-1 0-1,0 1 0,1-1 1,-1-1-1,0 1 0,1 0 1,-1 0-1,0 0 0,1-1 1,-1 1-1,0 0 0,0-1 1,1 1-1,-1-1 0,0 0 0,0 1 1,0-1-1,0 0 0,0 0 1,0 0-1,0 0 0,1-1 1,10-12-785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27 8106,'0'0'13,"-5"-4"1162,-1 0 0,0 0 0,-1 0-1,1 1 1,-8-3 0,12 6-1007,0-1 0,1 1-1,-1 0 1,0-1 0,0 1 0,1 0 0,-1 0 0,0 0 0,0 0-1,1 1 1,-1-1 0,0 0 0,1 1 0,-1-1 0,0 1 0,1-1 0,-1 1-1,0 0 1,1 0 0,-1 0 0,1 0 0,0 0 0,-1 0 0,1 0-1,0 0 1,-3 3 0,2-2-84,1 1-1,-1-1 1,1 1-1,-1 0 1,1 0-1,0-1 1,0 1-1,0 0 1,0 0-1,0 0 1,1 0-1,-1 0 1,1 0 0,0 0-1,0 0 1,0 0-1,0 0 1,0 0-1,1 0 1,0 0-1,-1 0 1,1 0-1,0 0 1,0 0-1,1 0 1,-1-1-1,3 4 1,0 0-48,0 1 1,0-2-1,0 1 1,1-1 0,0 1-1,1-1 1,-1-1-1,1 1 1,0-1-1,9 6 1,24 6 247,-30-13-126,0 1 1,0 0 0,-1 0 0,9 6-1,-16-10-134,-1 0 1,0 1-1,1-1 0,-1 0 0,0 0 0,1 0 0,-1 1 0,0-1 0,0 0 0,1 0 1,-1 1-1,0-1 0,0 0 0,1 1 0,-1-1 0,0 0 0,0 1 0,0-1 0,0 0 1,1 1-1,-1-1 0,0 1 0,0-1 0,0 0 0,0 1 0,0-1 0,0 1 0,0-1-2,-1 1-1,1-1 0,0 0 0,-1 1 0,1-1 0,-1 0 0,1 1 0,0-1 0,-1 0 1,1 1-1,-1-1 0,1 0 0,-1 0 0,1 0 0,-1 0 0,1 1 0,-1-1 0,-23 2 349,-15-2-144,-70 2-1104,103-2 468,5 1 201,0-1 1,-1 0 0,1 0-1,0 0 1,-1 0 0,1 0-1,0 0 1,-1 0 0,1 0-1,0 0 1,0-1 0,-3 0 0,2-3-913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7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10538,'-5'8'4713,"-14"-7"-2072,-29 31-705,48-30-415,4 0-393,12-1-528,11 3-208,6-4-248,0 0-48,7-4-48,-1 3-16,-2 1-104,3 1-200,-10 4-736,-6-2-633,-13 2-1823,-11 2 2127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7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8666,'12'0'4025,"14"-6"-1785,-1 2-87,1-1-761,14 1-360,-8 1-512,3 1-200,3-4-184,-12 1-24,-2 5-760,-2 1-632,-10 9 800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8218,'-1'2'410,"0"0"-1,0 0 1,1 0 0,-1 0 0,1 1 0,-1-1 0,1 0-1,0 0 1,0 1 0,0-1 0,0 0 0,0 0 0,1 0 0,-1 1-1,1-1 1,-1 0 0,1 0 0,1 4 0,16 35 2904,-15-31-2962,1 0 0,0 0-1,1-1 1,0 1 0,0-1 0,1 0-1,0-1 1,8 9 0,-9-12-210,1-1 0,-1 1 0,1-1 1,0 0-1,10 4 0,-14-6-94,1-1 0,0 0 0,0 0-1,0 0 1,0 0 0,0-1 0,0 1 0,0-1 0,0 0 0,1 0-1,-1 0 1,0 0 0,0 0 0,6-2 0,-8 1-26,1 0 0,0 0 0,0 0 0,-1 0 0,1 0 0,-1 0 0,1-1 1,-1 1-1,1-1 0,-1 1 0,0-1 0,0 1 0,0-1 0,2-3 0,0-2 31,1 0 0,2-10-1,-4 10-41,7-20-1053,-1 0 0,5-37 0,-11 44 248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9682,'6'7'1761,"1"1"0,10 8 0,34 23-169,-16-14-560,-5-3-212,-6-4-94,0 0 0,-2 2 1,26 27-1,-45-43-657,1 1 1,-1-1-1,1 1 0,-1 0 1,-1 0-1,1 0 0,-1 0 1,1 0-1,-2 0 0,1 1 1,0-1-1,-1 1 0,0-1 1,-1 1-1,1 0 0,-1-1 1,-1 11-1,-1-5-20,-1 0 0,0-1-1,0 1 1,-1-1 0,-1 0 0,0 0 0,0 0-1,-1-1 1,0 0 0,-1 0 0,0 0-1,0-1 1,-9 8 0,-4 1-256,0 0 0,-1-1 0,0-2 0,-33 17 0,51-29-257,0 0 0,0-1 0,-1 1 1,1-1-1,-4 1 0,5-2-391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28 8274,'-36'-6'1363,"-43"-4"2906,73 9-3320,-15 0 4052,21 0-3400,5 0-1428,74-3 2,-22 2-130,-34 1-31,62 0 35,-76 2-43,-1 0-1,0 0 1,1 1-1,-1 0 0,0 0 1,0 1-1,14 6 1,-19-7-2,0 0 0,0 0 0,0 1 0,0-1 1,0 1-1,-1-1 0,1 1 0,-1 0 0,0 0 1,0 0-1,0 0 0,0 0 0,0 1 0,-1-1 1,1 0-1,-1 1 0,0-1 0,0 1 0,0 0 1,-1-1-1,1 1 0,-1 0 0,0 4 0,-1 8 42,0 0-1,-1 1 1,-8 31-1,5-28-2,-2 15 42,-5 50 0,11-73-465,1 0-1,0 0 0,0 0 0,2-1 0,-1 1 0,2 0 0,6 21 0,-4-22-364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9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11979,'-13'-2'4384,"18"-2"-3535,8 4-81,11 0-136,-4-2-112,0 2-208,22-4-112,3 0-112,-1 0-336,-4 4-1184,-10 0-1217,-5 0 1553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2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 7698,'-16'-5'3728,"11"5"-887,5 0-817,9 1-263,10 2-185,14-2-560,6-2-263,7-3-417,-2-1-112,5 3-112,1 2 0,0 7-640,1 1-689,-9 4 785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30 5569,'0'0'2565,"-1"-5"4512,1 3-6841,0 1-1,0 0 0,0 0 1,0 0-1,-1 0 1,1 0-1,-1 0 0,1 0 1,-1 0-1,1 0 0,-1 0 1,1 0-1,-2-1 1,1 1-191,1 1 1,-1 0 0,0-1-1,1 1 1,-1 0 0,1-1-1,-1 1 1,0 0 0,1 0-1,-1 0 1,1-1 0,-1 1 0,0 0-1,1 0 1,-1 0 0,0 0-1,1 0 1,-1 0 0,0 0-1,1 1 1,-1-1 0,0 0-1,1 0 1,-1 0 0,1 1 0,-2-1-1,2 1-35,-1-1 0,1 0 1,-1 1-1,1-1 0,-1 0 0,1 1 0,-1-1 0,1 1 0,-1-1 0,1 1 0,-1-1 0,1 1 0,0-1 1,-1 1-1,1 0 0,0-1 0,0 1 0,0-1 0,-1 1 0,1 1 0,-13 40 180,-3 14-53,16-51-117,-1-1 1,1 1-1,0-1 0,0 1 1,0-1-1,1 1 0,0-1 1,0 1-1,0-1 0,0 0 1,0 1-1,1-1 0,0 0 1,0 0-1,4 6 0,-3-5 4,1 2 8,1 0-1,-1 0 0,2 0 0,-1-1 0,1 0 0,0 0 0,0 0 0,1-1 0,-1 0 0,1 0 0,0 0 1,1-1-1,-1 0 0,15 5 0,-10-5-13,1-1 1,0 0 0,0 0-1,0-1 1,0-1-1,0 0 1,0-1-1,24-2 1,-30 1-13,-1-1 0,0 1 0,0-1 0,0 0 1,0 0-1,0-1 0,0 0 0,-1 0 0,1 0 0,-1 0 0,0-1 0,0 0 1,0 0-1,-1-1 0,5-5 0,-5 6 1,-1 1 0,-1-2-1,1 1 1,0 0 0,-1-1 0,0 1-1,0-1 1,-1 0 0,1 1 0,-1-1-1,0 0 1,0 0 0,0 0 0,-1 0-1,0 0 1,0 0 0,0 0 0,-1 0 0,-1-8-1,0 5-1,-1 1 0,1-1 0,-2 1 0,1 0 0,-1 0 0,0 0 0,0 1-1,-1 0 1,0-1 0,0 1 0,-1 1 0,1-1 0,-1 1 0,0 0 0,-1 0 0,1 1 0,-1 0 0,-9-4-1,4 2-216,-1 1-1,0 0 0,0 1 1,0 1-1,-1 0 0,1 1 1,-1 0-1,1 1 0,-23 1 0,32 0-117,0 1-1,0-1 0,-1 1 0,1-1 0,0 1 0,0 0 0,0 1 1,1-1-1,-1 1 0,-6 3 0,0 6-800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8490,'0'-9'6342,"-3"21"-1979,-1 30-3531,0 222 20,34 5-681,-15-121-86,-7-65-325,-8-76-116,1 0 0,3 12-1,-3-17-25,0 0-1,-1 0 0,1-1 0,0 1 0,0 0 0,0-1 1,0 1-1,3 2 0,-1-1-1011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8 7634,'-13'-5'2984,"-5"4"-1855,1-1-129,-3 8 64,-3 7-200,5 7-352,2 8-144,8 6-128,4 2-24,5 2-32,5-6-48,5 1-96,8-1-7,5-11-33,3-2 0,3-14-201,2-8-391,-3-3 400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10 351 8082,'-10'13'3176,"10"-8"-2143,6-4-201,7 5-16,4-6-224,13-7-248,1 2-520,7-8 104</inkml:trace>
  <inkml:trace contextRef="#ctx0" brushRef="#br0" timeOffset="1">473 2 10258,'-23'-1'4097,"19"13"-2417,5 9-415,-2 12 15,1 10-216,0 7-448,-3 5-168,5-7-288,-2-7-56,5-9-64,0-11-120,2-4-648,8-3-560,-9-17 752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9250,'-10'14'3809,"11"19"-2033,0 6-472,-2 14 89,2 10-201,1 1-416,4 0-168,2-13-344,-1-5-104,2-17-80,-4-6-104,3-14-616,-2-10-488,-1-11 664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9658,'8'-2'2288,"0"1"0,15-1 0,33 5-1141,-40-2-305,-8 0-705,0 0 0,-1 0 0,1 1 0,-1 0 0,0 0 0,1 0 0,-1 1 0,12 7 1,-16-8-131,-1-1 1,0 1 0,0-1 0,0 1 0,-1 0-1,1 0 1,0-1 0,-1 1 0,1 1 0,-1-1 0,1 0-1,-1 0 1,0 0 0,0 1 0,0-1 0,0 0 0,0 1-1,-1-1 1,1 1 0,-1-1 0,0 1 0,0-1 0,0 1-1,0 0 1,0-1 0,0 1 0,0-1 0,-1 1-1,0-1 1,1 1 0,-2 1 0,0 1-20,1-1-1,-1 0 1,0 1-1,-1-1 1,1 0 0,-1-1-1,0 1 1,0 0-1,0-1 1,0 1 0,-1-1-1,1 0 1,-5 3-1,-4 1-78,0 0 0,-26 10 0,23-11 48,1 0 1,-16 11-1,29-17 45,0 1 0,0 0 1,0-1-1,0 1 0,0 0 0,0 0 0,0 0 1,0 0-1,0 0 0,0 0 0,1 0 0,-1 0 0,0 0 1,1 0-1,-1 1 0,1-1 0,-1 0 0,1 2 0,0-2 4,0 0 0,0 0 0,0 1 0,0-1 0,0 0 0,0 0-1,1 0 1,-1 0 0,0 0 0,1 0 0,-1 0 0,1 1 0,0-1 0,-1 0-1,1-1 1,1 3 0,1 0 23,1 1 0,0-1 0,0 1 0,0-1 0,1 0-1,-1 0 1,9 3 0,95 33 702,-76-29-295,-1 0 0,44 23 0,-69-29-419,1 0 0,-1 0 0,0 0 0,0 1 0,0 0-1,-1 0 1,10 10 0,-15-14-83,1 0 1,-1-1-1,1 1 0,-1 0 1,0-1-1,1 1 1,-1 0-1,1-1 0,-1 1 1,0 0-1,0 0 0,1-1 1,-1 1-1,0 1 1,0-2-8,0 0 1,0 1-1,-1-1 1,1 0-1,0 0 1,0 1-1,0-1 1,-1 0-1,1 0 1,0 0-1,0 1 1,0-1-1,-1 0 1,1 0 0,0 0-1,-1 1 1,1-1-1,0 0 1,0 0-1,-1 0 1,1 0-1,0 0 1,-1 0-1,1 0 1,0 0-1,-1 0 1,1 0 0,0 0-1,0 0 1,-1 0-1,1 0 1,0 0-1,-1 0 1,1 0-1,-14-1-952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2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7274,'-81'19'3408,"75"-18"-1295,-3 0-409,2-1-184,7 0-327,4 0-393,-4-1-184,0 0-256,20-2-16,43-4-32,-31 3-64,0 4-104,-2 0-48,-6 2-56,-4 2 56,-5-2-760,-7 2-672,-7-1 856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10210,'1'-1'254,"-1"0"1,1 1-1,0-1 0,0 0 1,-1 1-1,1-1 0,0 1 0,0-1 1,0 1-1,-1 0 0,1-1 1,0 1-1,0 0 0,0 0 0,0-1 1,0 1-1,0 0 0,0 0 0,0 0 1,0 0-1,0 0 0,0 0 1,1 1-1,-1-1-101,0 1 1,0 0-1,0-1 1,0 1-1,0 0 1,0 0-1,0 0 1,0 0-1,-1 0 1,1 0-1,0 0 1,0 0-1,-1 0 1,1 0-1,-1 0 1,1 0-1,-1 1 1,1 0-1,1 6 145,0 0 0,-1 0 0,0-1 0,0 1 0,0 0 0,-2 13 0,1-16-267,0 0 0,-1 0 1,0 0-1,0 0 1,0-1-1,-1 1 0,0 0 1,1-1-1,-2 1 1,1-1-1,-5 7 0,7-11-33,0 0 0,0 0-1,0 0 1,0 0 0,0 1 0,0-1-1,0 0 1,0 0 0,0 0 0,-1 0-1,1 0 1,0 0 0,0 0-1,0 0 1,0 0 0,0 0 0,0 0-1,0 0 1,0 0 0,0 0 0,0 0-1,0 0 1,0 0 0,0 0-1,0 0 1,0 0 0,0 0 0,0 0-1,0-1 1,-1 1 0,1 0-1,0 0 1,0 0 0,0 0 0,0 0-1,0 0 1,0 0 0,0 0 0,0 0-1,0 0 1,0 0 0,0 0-1,0 0 1,0 0 0,0 0 0,0 0-1,0 0 1,0 0 0,0 0 0,0 0-1,0 0 1,0-1 0,0 1-1,0 0 1,0 0 0,0 0 0,0 0-1,0 0 1,0 0 0,-1-7-136,0-7-154,2 5 176,0 0 1,1 0-1,0 0 1,0 1-1,1-1 1,0 0 0,0 1-1,1 0 1,5-9-1,-6 12 113,1 0 0,0 0 0,-1 0-1,1 1 1,1-1 0,5-4 0,-7 7 19,0 0-1,0 0 1,0 0 0,0 1 0,1-1 0,-1 1 0,0 0-1,0 0 1,1 0 0,-1 0 0,6 0 0,-6 1 52,0-1 1,-1 1-1,1 1 1,0-1-1,-1 0 1,1 1-1,0-1 1,-1 1-1,1 0 1,0 0-1,-1 0 1,0 0-1,1 0 0,-1 1 1,1-1-1,-1 1 1,0-1-1,0 1 1,0 0-1,3 3 1,-3-2 37,0 0 0,0 0 1,-1 0-1,1 0 0,-1 0 0,0 0 1,1 1-1,-2-1 0,1 0 0,0 1 0,-1-1 1,1 1-1,-1-1 0,0 0 0,-1 7 1,1-5-60,0 0 0,0 0 0,0 0 0,1 0 1,0 0-1,0 0 0,0 0 0,0-1 1,4 10-1,-4-12-113,6 14-193,-7-16 191,0 1 0,0 0-1,1-1 1,-1 1 0,0-1 0,0 1 0,0 0-1,0-1 1,0 1 0,0-1 0,0 1-1,0 0 1,-1-1 0,1 1 0,0-1 0,0 1-1,0-1 1,-1 1 0,1 0 0,0-1 0,0 1-1,-1-1 1,0 1 0,-7 3-1228,-1 0 562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110 285 9978,'10'-20'3876,"-9"16"-3642,0 0 0,1 1 0,-1-1 0,-1 0 0,1 0-1,0-5 1,-1 8-169,0 0 0,0 0-1,0 1 1,0-1 0,0 0-1,0 0 1,0 1 0,-1-1 0,1 0-1,0 0 1,0 1 0,-1-1-1,1 0 1,-1 1 0,1-1-1,0 0 1,-1 1 0,1-1-1,-1 1 1,0-1 0,1 0-1,-1 1 1,1 0 0,-1-1 0,0 1-1,1-1 1,-1 1 0,0 0-1,1-1 1,-1 1 0,0 0-1,-1-1 1,-2 1 183,1-1-1,-1 1 1,0-1-1,-6 2 0,9-1-211,-3 0 2,1 0 0,-1 1 0,0-1 0,1 1 0,-1 0 0,0 0 0,1 1 1,-1-1-1,1 1 0,0-1 0,-1 1 0,1 0 0,0 1 0,0-1 0,0 0 1,1 1-1,-1 0 0,1-1 0,-1 1 0,1 0 0,0 0 0,0 0 0,0 1 0,0-1 1,1 0-1,-1 1 0,1-1 0,0 1 0,0 0 0,0-1 0,1 1 0,-1 0 0,1 0 1,0-1-1,0 1 0,0 0 0,0-1 0,1 1 0,-1 0 0,1 0 0,0-1 0,0 1 1,1-1-1,3 7 0,-2-5-6,0 0 0,1 0 0,0 0 0,0-1 0,1 1 0,-1-1 0,1 0 0,0-1 0,0 1 0,6 2 0,-2-1 94,0 0 0,0-1 1,1-1-1,-1 0 0,14 3 0,-19-5-36,23 5 411,-26-6-446,0 1 0,0-1 0,0 0 1,0 0-1,0 1 0,-1-1 0,1 1 1,0-1-1,0 1 0,0-1 1,0 1-1,0 0 0,-1-1 0,1 1 1,0 0-1,-1-1 0,1 1 1,0 0-1,-1 0 0,1 1 0,-1-2-31,0 1 0,0-1 0,0 0 0,0 0 0,0 0 1,-1 1-1,1-1 0,0 0 0,0 0 0,0 0 0,0 0 0,-1 1 0,1-1 0,0 0 0,0 0 0,0 0 0,-1 0 0,1 0 0,0 0 0,0 0 0,0 0 0,-1 1 0,1-1 0,0 0 0,0 0 0,-1 0 0,1 0 0,0 0 0,0 0 0,-1 0 0,1-1 0,-13 2 248,8-2-128,-36 1 150,-47 1-2331,68 1 358,10-2 718</inkml:trace>
  <inkml:trace contextRef="#ctx0" brushRef="#br0" timeOffset="1">283 377 10794,'21'16'4345,"-6"-5"-2456,0-3-305,-6 2-16,-3-3-359,-3-3-649,-3-3-328,0-1-1056,-1-1-641,-1 0 857</inkml:trace>
  <inkml:trace contextRef="#ctx0" brushRef="#br0" timeOffset="2">517 5 10874,'0'-4'4521,"-1"18"-2592,6 9-249,-2 18-248,-7 11-327,4 12-505,1 5-192,4-5-240,19-7-56,3-17-48,0-11-24,5-10-224,-7-14-272,0-9-905,-4-10-351,-5-18 992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3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11354,'7'2'4609,"6"0"-2896,6-2-905,1-2 16,14 0-408,6 0-96,3 0-648,5 3 3241,-4 0-2297</inkml:trace>
  <inkml:trace contextRef="#ctx0" brushRef="#br0" timeOffset="1">675 195 10898,'-7'19'4601,"7"-14"-2240,-1-5-705,1 0-352,0-1-375,0-1-953,0 2-544,0-1 135,3 0 89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0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18 4617,'-42'23'2449,"41"-22"-2206,0-1 1,-1 1 0,1-1 0,0 0 0,-1 1-1,1-1 1,0 0 0,-1 0 0,1 1 0,-1-1 0,1 0-1,0-1 1,-1 1 0,1 0 0,-2-1 0,-2-1 2604,5 2-2764,0 0 0,0 0 0,0 0 0,0 0 0,0 0 0,0 0 0,0 0 0,0 0 0,0-1 0,0 1 0,0 0 0,0 0 0,0 0 0,0 0 0,0 0 0,0 0 0,0 0 0,0 0 0,0 0 0,0 0 0,0 0 0,0 0 0,0 0 0,0 0 0,0 0 0,0 0 0,0 0 0,0 0 0,0 0 0,0 0 0,0 0 0,0 0 0,0 0 0,0 0 0,0 0 0,0 0 0,0 0 0,0-1 0,0 1 0,0 0 0,0 0 0,0 0 0,0 0 0,0 0 0,0 0 0,0 0 0,0 0 0,0 0 0,0 0 0,0 0 0,0 0 0,0 0 0,0 0 0,0 0 0,0 0 0,0 0 0,0 0 0,0 0 0,0 0 0,0 0 0,1 0 0,-1 0 0,0 0 0,0 0 0,0 0 0,0 0 0,0 0 0,0 0 0,15 0 186,1 0 0,-1-1-1,0-1 1,0 0 0,21-7 0,-16 4-145,51-11 335,-60 14-570,0 1 0,0 0 0,0 1 0,17 2 0,-17 1-1055,-11-3 1107,1 0 0,-1 0 0,0 0 0,0 1 0,1-1 0,-1 0 0,0 0 0,0 0-1,0 1 1,0-1 0,1 0 0,-1 1 0,0-1 0,0 0 0,0 0 0,0 1 0,0-1 0,0 0 0,0 1 0,0-1 0,0 0-1,0 1 1,0-1 0,0 0 0,0 0 0,0 1 0,0-1 0,0 1 0,-5 9-938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0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8906,'0'0'6130,"5"-1"-2651,15-4-1473,-14 3-1989,8-2 271,56-14 1025,-56 15-1063,18-4 370,59-5 0,-76 13-541,-14-1-117,0 0 0,-1 0 0,1 0-1,-1 0 1,1 0 0,0 1 0,-1-1 0,1 0 0,-1 0-1,1 1 1,-1-1 0,1 0 0,-1 1 0,1-1-1,-1 1 1,0-1 0,1 0 0,-1 1 0,1-1-1,-1 2 1,1-2-69,-1 0-1,0 1 1,0-1-1,0 0 0,-1 1 1,1-1-1,0 0 1,0 0-1,0 1 1,0-1-1,0 0 0,0 1 1,0-1-1,0 0 1,0 0-1,-1 1 1,1-1-1,0 0 1,0 0-1,0 0 0,-1 1 1,1-1-1,0 0 1,0 0-1,0 0 1,-1 0-1,1 1 0,-1-1 1,-1 1-1060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4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7554,'-9'28'3298,"4"-24"-3172,-2-2 4500,4-2-283,10 0-3028,23 4-928,-23-3-333,0 0 1,-1-1-1,1 1 0,0-1 1,0 0-1,0-1 1,0 0-1,0 0 0,12-4 1,70-23 480,-59 18-417,-23 7-94,0 1-1,0-1 1,0 1-1,0 1 0,1-1 1,11 0-1,-18 2-36,0 0-1,0 0 1,-1 0-1,1 0 1,0 0 0,0 0-1,-1 1 1,1-1-1,0 0 1,-1 0-1,1 0 1,0 1-1,0-1 1,-1 0-1,1 1 1,0-1 0,-1 1-1,1-1 1,-1 1-1,1-1 1,-1 1-1,1-1 1,-1 1-1,1-1 1,-1 1-1,1 0 1,-1-1 0,0 1-1,1 0 1,-1-1-1,0 1 1,0 0-1,1 0 1,-1 1-344,0 1 0,0-1 0,-1 0 0,1 0 0,0 0 0,-1 0-1,1 0 1,-1 0 0,0 0 0,-1 2 0,-1 2-2799,1 0 1306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4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7834,'-6'4'3776,"2"-2"-1623,6 2-409,-2-4-119,0 0-433,19 6-224,50 4-344,-29-15-144,0 0-216,3-1-64,-10-4-88,-1 6-32,-6-4-47,-4 2-90,-6 8-511,-6 0-528,-6-2-1408,-4 3 1527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7890,'0'0'198,"1"-1"0,0 1 1,-1-1-1,1 1 0,0-1 0,-1 1 1,1-1-1,0 1 0,-1 0 1,1-1-1,0 1 0,0 0 1,-1 0-1,1-1 0,0 1 0,0 0 1,0 0-1,-1 0 0,1 0 1,0 0-1,0 0 0,-1 0 0,1 0 1,0 1-1,0-1 0,0 0 1,-1 0-1,1 1 0,0-1 1,-1 0-1,1 1 0,0-1 0,0 1 1,0 0-1,6 3 474,-1 1 0,10 9 0,-11-9-193,46 37 1292,-31-26-1198,0 0 1,28 33-1,-42-42-488,-1 0-1,0 0 1,0 0-1,-1 1 1,0 0-1,0 0 1,-1 0-1,0 0 1,0 1-1,-1-1 1,2 17-1,-3-16-41,-1 0 1,0 0-1,-1-1 1,1 1-1,-2 0 1,0-1-1,0 1 0,0-1 1,-1 1-1,0-1 1,-1 0-1,-6 11 1,5-11-10,0 1 0,-1-2 1,0 1-1,-1-1 1,1 0-1,-1 0 1,-1-1-1,1 0 0,-1 0 1,0 0-1,-10 4 1,-2 1 6,16-8-134,0-1-1,0 1 0,-1-1 1,1 0-1,-8 2 0,12-4 54,0 0 0,0 0 0,0 0 0,-1 0 0,1 0 0,0 0 0,0 0 0,0 0-1,0 0 1,0 0 0,0 0 0,-1 0 0,1 0 0,0 0 0,0 0 0,0 0-1,0 0 1,0 0 0,0 0 0,0 0 0,-1 0 0,1 0 0,0-1 0,0 1 0,0 0-1,0 0 1,0 0 0,0 0 0,0 0 0,0 0 0,0 0 0,0 0 0,0-1 0,-1 1-1,1 0 1,0 0 0,0 0 0,0 0 0,0 0 0,0 0 0,0-1 0,0 1 0,0 0-1,0 0 1,0 0 0,0 0 0,0 0 0,0 0 0,0-1 0,0 1 0,0 0 0,1 0-1,-1 0 1,0 0 0,0 0 0,0 0 0,0 0 0,0-1 0,0 1 0,0 0-1,0 0 1,0 0 0,13-6-828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135 154 3649,'1'-11'11270,"4"-4"-8698,2-6-1766,3-17 113,-9 36-823,-1-1-1,1 1 1,-1-1 0,0 1 0,0 0-1,0-1 1,0 1 0,0-1-1,-1 1 1,1-1 0,-1 1-1,1-1 1,-1 1 0,0 0-1,0-1 1,0 1 0,0 0-1,0 0 1,-4-4 0,4 4-49,-1 0 0,0 1 0,1-1 0,-1 1 0,0 0 0,0 0 0,0-1 0,-1 1 0,1 0 0,0 1 0,0-1 0,0 0 0,-1 1 0,1-1 1,0 1-1,-1 0 0,-2 0 0,4 0-31,-1 0 1,1 0-1,-1 0 1,1 0 0,0 1-1,-1-1 1,1 0-1,-1 1 1,1-1-1,0 1 1,-1 0 0,1 0-1,0-1 1,0 1-1,-2 1 1,-4 4 35,0-2-21,3-2-15,0 0 0,1 1 0,-1-1 0,1 1 0,-1 0 0,1 0 0,0 1 0,0-1 0,-3 6 0,0 0 5,2 1 0,0-1 1,0 1-1,0 0 0,2 0 0,-1 0 1,1 1-1,0-1 0,1 0 0,1 18 1,1 10 48,11 60 1,-9-82-57,35 156 88,14-4-38,-48-159-107,5 21-159,-9-29 124,1 0 0,-1 1 0,0-1 0,0 0 0,0 0 1,0 1-1,0-1 0,0 0 0,0 0 0,0 1 0,-1-1 1,1 0-1,0 0 0,-1 0 0,1 1 0,-1-1 0,1 0 1,-1 0-1,-1 2 0,1-3-16,1 0 0,0 0-1,0 1 1,-1-1 0,1 0 0,0 0 0,-1 0 0,1 0 0,-1 0 0,1 0-1,0 0 1,-1 0 0,1 0 0,0 0 0,-1 0 0,1 0 0,0 0-1,-1 0 1,1 0 0,0 0 0,-1 0 0,1 0 0,0-1 0,-1 1-1,1 0 1,0 0 0,-1 0 0,1-1 0,-1 1 0,-8-8-1660,-2-10 369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3 388 5337,'-3'-11'3281,"5"-1"184,6 9-881,9 1-543,4 0-249,15 2-656,3-6-288,7 1-488,-2 4-135,-7 1-225,-2 0-353,-2 1-1287,3 0-2185,9-7 2425</inkml:trace>
  <inkml:trace contextRef="#ctx0" brushRef="#br0" timeOffset="1">539 14 7506,'-4'-12'4176,"4"11"-135,-1 5-2040,1 11-777,-2 6-120,0 23-384,0 5-143,2 10-249,3 0-88,4-5-136,1-9-48,2-12-176,1-4-312,0-11-1041,1-5-879,-4-12 1408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9218,'-3'1'3977,"7"3"-2049,6-1-127,7-1-481,7 1-208,2-3-368,5-1-144,0-2-183,-3 0-73,-6 3-168,-5 0-64,-7 3-72,-4-3-144,-2 0-769,-2 0-479,-2-1 760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2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12131,'3'56'6630,"-3"-42"-5889,1 1 0,0-1 0,1 0 0,6 24 0,-7-34-707,0 0 1,1-1 0,0 1-1,0 0 1,0-1-1,0 0 1,0 1 0,1-1-1,-1 0 1,1 0 0,0-1-1,0 1 1,0 0 0,0-1-1,1 0 1,-1 0-1,1 0 1,-1 0 0,1 0-1,0-1 1,4 2 0,-6-2-52,0-1-1,0 1 1,0-1 0,-1 0 0,1 1 0,0-1 0,0 0 0,0 0 0,0 0 0,0-1 0,-1 1 0,1 0 0,0-1 0,0 1 0,0-1-1,-1 1 1,1-1 0,0 0 0,-1 0 0,1 0 0,-1 0 0,1 0 0,-1 0 0,1 0 0,-1-1 0,0 1 0,1 0 0,-1-1 0,0 1-1,2-4 1,-1 0-122,0 0 0,1 0-1,-1 0 1,-1 0-1,1 0 1,-1-1 0,0 1-1,0-1 1,0-8 0,-1 10 73,-1-44-532,0 42 563,1 0 0,-1 0-1,-1 1 1,1-1 0,-1 1 0,-3-9 0,2 8 61,0 1 1,0-1-1,-1 1 0,1 0 1,-1 0-1,0 0 0,-1 1 1,1 0-1,-1-1 0,0 1 1,0 1-1,0-1 0,0 1 1,-1 0-1,-10-4 0,15 6 18,0 1-1,0 0 0,0-1 0,0 1 1,0 0-1,0 0 0,0 0 1,-1 0-1,1 0 0,0 0 0,0 0 1,0 0-1,0 0 0,0 1 0,0-1 1,0 0-1,0 1 0,0-1 0,0 1 1,0-1-1,0 1 0,0-1 0,1 1 1,-1 0-1,0-1 0,0 1 0,0 0 1,1 0-1,-2 1 0,2-2-23,0 1-1,-1 0 1,1 0-1,0 0 1,0 0-1,-1-1 1,1 1-1,0 0 1,0 0-1,0 0 1,0 0-1,0 0 1,0-1-1,1 1 1,-1 0-1,0 0 1,0 0-1,0 0 1,1-1-1,-1 1 1,1 0-1,-1 0 1,0-1-1,1 1 1,-1 0-1,1-1 1,0 1-1,-1 0 1,1-1-1,-1 1 1,1-1-1,0 1 1,0-1-1,0 1 1,3 1-12,0 0 1,1 0 0,-1 0-1,0-1 1,1 0-1,-1 1 1,1-2 0,0 1-1,6 0 1,6-1-178,21-2 1,-19-1-238,1-1 0,-1-1 0,33-13 0,-49 17 388,-1 1 1,0-1 0,0 0-1,0 1 1,0-1 0,1 1-1,-1 0 1,0 0-1,3 0 1,-4 0 20,-1 0 1,1 0-1,0 0 1,-1 1-1,1-1 1,0 0-1,-1 1 1,1-1-1,-1 1 1,1-1-1,0 1 1,-1-1-1,1 1 1,-1-1-1,0 1 1,1-1-1,-1 1 1,1-1-1,-1 1 1,0 0-1,1-1 1,-1 1-1,0 0 1,0-1-1,0 1 1,1 0-1,-1 0 0,0-1 1,0 2-1,1 13 229,-1 21 0,0-21 14,2 19 1,-2-32-222,1 7 99,1-1 0,3 13 0,-4-19-108,-1 0 0,1 0 0,0 0 0,0 0 1,0 0-1,0 0 0,1 0 0,-1-1 0,0 1 1,1 0-1,-1-1 0,1 1 0,0-1 0,-1 1 1,3 0-1,-2-1-20,-1-1 0,0 1 0,0-1 0,0 0 0,1 1 0,-1-1 1,0 0-1,0 0 0,1 0 0,-1 0 0,0 0 0,0 0 0,0 0 0,1-1 0,-1 1 1,0 0-1,0-1 0,0 1 0,1-1 0,-1 1 0,0-1 0,0 1 0,0-1 0,0 0 0,0 0 1,1-1-1,3-2-123,0-1 0,0 0 0,5-9 0,-6 9-3,5-7-192,9-13-247,-17 24 546,0 0 1,0 0-1,0 0 0,0 0 1,0 0-1,0 0 0,0 1 1,0-1-1,0 0 0,0 0 1,1 1-1,-1-1 0,0 1 1,0-1-1,1 1 0,1-1 1,-2 2 33,0-1 0,0 0 0,0 0 0,0 1 0,-1-1-1,1 1 1,0-1 0,0 0 0,0 1 0,-1 0 0,1-1 0,0 1 0,0-1 0,-1 1 0,1 0 0,0 0 0,-1-1 0,1 1 0,-1 0 0,1 1 0,11 21 504,-8-13-157,-2-6-183,0-1 1,0 0 0,0 0 0,0 0-1,1 0 1,0 0 0,-1-1-1,5 4 1,-6-6-150,-1 1 0,1-1 0,0 1-1,-1-1 1,1 1 0,0-1 0,0 1 0,-1-1 0,1 0-1,0 1 1,0-1 0,0 0 0,-1 0 0,1 0-1,0 0 1,0 0 0,0 0 0,0 0 0,0 0 0,-1 0-1,1 0 1,0 0 0,0 0 0,0 0 0,0-1-1,-1 1 1,1 0 0,0-1 0,0 1 0,-1-1 0,1 1-1,0-1 1,0 1 0,-1-1 0,1 1 0,-1-1-1,1 1 1,0-1 0,-1 0 0,1 0 0,0 0 0,1-3 16,-1 0 0,1 0 0,0 1 0,-1-1 0,0 0 0,0 0 1,0-1-1,0-3 0,0-36 105,-1 18-119,2-19-951,-3 38 2162,-2 3-687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12171,'15'12'4849,"1"12"-3113,-4 2-176,-1 9-399,-11 0-305,4-9-512,1-3-136,-5-11-264,11-7-424,-9-10-1113,1-9-991,-4-19 1520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8594,'17'12'2906,"23"9"1,-28-15-2773,1 0 0,1-2 0,-1 0 0,1 0 0,-1-1 0,1-1 0,0 0 0,23 0 0,0-5 48,-41 3-54,1 0 0,-1 0 0,0 1 0,1 0 1,-1-1-1,0 1 0,1 0 0,-1 1 0,1-1 0,0 1 0,-1-1 0,1 1 0,-5 4 0,6-5-24,0 1 0,1 0 0,-1-1-1,1 1 1,0 0 0,0-1 0,-1 1 0,1 0 0,0 0 0,0 0 0,1 0 0,-1 0 0,0 0 0,1 1 0,-1-1-1,1 0 1,0 0 0,0 0 0,0 0 0,0 1 0,0-1 0,0 0 0,0 0 0,1 4 0,0-4-34,0 1 0,0-1 1,-1 1-1,1-1 0,1 0 1,-1 1-1,0-1 0,0 0 1,1 0-1,0 0 0,-1 0 1,1 0-1,0 0 0,2 1 1,2 2 82,1-1 0,-1-1 1,13 6-1,9 2 221,18 9 349,-42-18-577,0 1-1,0-1 1,0 1-1,0 0 0,-1 0 1,1 0-1,-1 1 0,4 3 1,-7-6-106,1 0 0,-1-1 0,1 1 0,-1-1 0,1 1 0,-1 0 0,0-1 0,1 1 0,-1 0 0,0-1 0,0 1 0,0 0 0,1 0 0,-1-1 0,0 1 0,0 0 0,0 0 0,0-1 0,0 1 0,0 0 0,0 0 0,-1-1 0,1 1 0,0 0 0,-1 0 0,1 1-2,-1-1 0,0 0 0,0-1 0,0 1 0,0 0 0,0 0 0,0 0-1,0 0 1,0-1 0,0 1 0,0-1 0,0 1 0,-2 0 0,-5 2 57,0-1-1,0-1 1,-13 2 0,19-3-67,-6 1-27,1 0-74,-1 0 0,1 0 0,0-1-1,0 0 1,-1-1 0,-12-2 0,12-1-743,8 4 761,0 0-1,0 0 1,0-1-1,0 1 1,0 0-1,-1 0 1,1-1 0,0 1-1,0 0 1,0 0-1,0 0 1,0-1-1,0 1 1,0 0 0,0 0-1,0 0 1,0-1-1,0 1 1,0 0-1,1 0 1,-1-1-1,0 1 1,0 0 0,0 0-1,1-2-272,1 0 1,-1 0-1,1 1 0,-1-1 1,1 1-1,2-3 0,18-14-683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5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28 3273,'-37'-1'2508,"35"1"-2028,-1-1-1,1 0 1,0 1-1,0-1 1,0 0-1,0 0 1,-1 0-1,1 0 0,1 0 1,-1 0-1,0-1 1,-3-2-1,0 0 1374,5 4-1744,0 0 1,0 0-1,0 0 1,0 0-1,0 0 1,-1-1-1,1 1 1,0 0-1,0 0 1,0 0 0,0 0-1,0 0 1,0-1-1,0 1 1,-1 0-1,1 0 1,0 0-1,0-1 1,0 1-1,0 0 1,0 0-1,0 0 1,0 0-1,0-1 1,0 1-1,0 0 1,0 0-1,0 0 1,0-1-1,0 1 1,1 0-1,-1 0-16,0-1-1,0 1 1,0 0 0,1 0-1,-1 0 1,0-1-1,1 1 1,-1 0 0,0 0-1,0 0 1,1 0-1,-1 0 1,0 0 0,1-1-1,-1 1 1,0 0-1,0 0 1,1 0 0,-1 0-1,0 0 1,1 0-1,-1 0 1,0 0 0,1 1-1,-1-1 1,11 1 78,0 2 1,-1-1-1,11 5 1,-2 0-15,-7-4-15,-1 1 0,1 0 0,-1 1 1,1 0-1,14 10 0,-23-13-122,-1 0 1,1 0-1,-1 0 0,1 1 0,-1-1 0,0 1 0,0 0 1,0-1-1,0 1 0,0 0 0,0 0 0,-1 0 1,0 1-1,0-1 0,1 0 0,-2 0 0,1 1 0,0-1 1,-1 0-1,1 1 0,-1-1 0,-1 5 0,1 0 1,-2 0 1,1 0-1,-1 0 0,0 0 0,-1-1 0,0 1 0,0-1 0,-4 7 0,-37 55 97,33-54-90,4-6 6,-1 0-1,0 0 0,-1 0 0,0-1 0,-1-1 0,-13 9 0,9-3 201,15-12-48,5-1-101,6-2 13,39-9 215,64-11 487,-100 21-613,0-1 1,1 2-1,-1 0 1,0 1 0,23 4-1,-36-5-167,0 1 0,0-1 0,0 1-1,-1 0 1,1-1 0,0 1 0,3 2 0,-5-3-26,1 0 0,-1 0 0,0 0 0,0 0-1,0 0 1,0 0 0,0 1 0,0-1 0,0 0 0,0 0 0,0 0 0,0 0 0,0 0 0,0 0 0,0 0 0,0 0 0,0 0 0,0 0 0,0 0 0,0 0-1,0 0 1,0 0 0,0 0 0,0 0 0,0 1 0,0-1 0,0 0 0,0 0 0,0 0 0,0 0 0,0 0 0,0 0 0,0 0 0,0 0 0,0 0 0,0 0-1,0 0 1,0 0 0,0 0 0,0 0 0,0 0 0,-1 0 0,1 0 0,0 0 0,0 1 0,0-1 0,0 0 0,0 0 0,0 0 0,0 0 0,0 0 0,0 0-1,0 0 1,0 0 0,0 0 0,0 0 0,0 0 0,0 0 0,0 0 0,-1 0 0,1 0 0,0 0 0,0 0 0,-4 0-2927,3 0 2040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5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182 129 6177,'1'-2'596,"0"0"-1,0 0 0,0 0 1,-1 0-1,1-1 0,-1 1 1,0 0-1,1-1 0,-1 1 1,0 0-1,0 0 0,-1-3 1,0 1-164,1 0 1,-1 1-1,-1-1 1,1 1-1,0-1 1,-4-5-1,1 3-183,1 1-1,-1 0 0,-1 0 0,1 0 0,0 0 0,-1 1 0,0 0 0,-7-5 0,8 7-73,-1-1-1,1 1 1,-1 0-1,0 0 1,0 0-1,0 1 0,0-1 1,-5 1-1,7 0-118,1 1-1,-1 0 1,1 0-1,0 0 1,-1 0-1,1 0 1,-1 1-1,1-1 0,-1 1 1,1 0-1,0 0 1,-1-1-1,1 2 1,0-1-1,0 0 1,0 0-1,0 1 1,0-1-1,-3 3 1,1 1-33,1-1 0,0 1 1,0-1-1,0 1 0,0 0 1,1 0-1,0 1 0,0-1 1,0 0-1,1 1 0,-1-1 1,1 1-1,1 0 0,-1-1 1,1 1-1,0-1 0,1 7 1,1 10-5,1-1 1,1 0 0,9 25-1,24 102 107,6 18 299,52 124 810,-90-274-1340,-5-16 64,0 1 1,0-1-1,1 0 1,-1 0 0,0 1-1,0-1 1,0 0-1,0 1 1,0-1-1,0 0 1,0 1 0,0-1-1,0 0 1,0 1-1,0-1 1,0 0-1,0 1 1,-1-1-1,1 0 1,0 1 0,0-1-1,0 0 1,-5-1-793,-7-8-749,-2-11-534,-7-12 961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5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8914,'8'-12'4385,"5"1"-1761,11 3-583,8 3-65,4-3-583,4 5-257,0-1-496,-2 0-160,2 0-232,-4-3-72,3 3-80,-6 3-80,-4 1-584,-6 0-456,-13 4-40,-3 0 415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5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30 7354,'-9'-5'5257,"5"4"-4245,1 1 0,0-1 1,-1 1-1,1-1 0,-5 1 0,30 5 2370,6-2-2912,0-2 1,1-1-1,47-6 1,121-18-357,-178 24-1482,-15 1-1009,-10 1-708,-2-1 1536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2:5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8962,'6'4'5956,"6"-1"-4092,1 1-1004,29 15 825,19 8-252,68 41 0,-123-64-1370,0 0 1,0 0-1,-1 0 0,0 1 1,0-1-1,0 1 1,6 9-1,-9-11-32,0-1-1,-1 1 1,1 0 0,-1 0-1,0 0 1,0 0 0,0 0-1,-1 0 1,1 0-1,-1 0 1,1 1 0,-1-1-1,0 0 1,0 0 0,0 0-1,-1 0 1,1 1 0,-2 3-1,-1 1 36,1-1 0,-1 1-1,-1-1 1,0 0 0,0 0-1,0-1 1,-8 10 0,8-11-90,0 0 1,-1 0-1,0-1 0,0 1 1,0-1-1,-1 0 1,1-1-1,-1 1 0,-8 2 1,4-3-582,8-3 346,1 0 1,0 0 0,0 1 0,0-1-1,0 0 1,0 0 0,0 1 0,0-1-1,0 1 1,0-1 0,0 1 0,0-1-1,1 1 1,-1 0 0,-1 1 0,0 1-669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6 3505,'-3'-2'4825,"3"2"-4653,0 0-1,0-1 1,0 1 0,0 0-1,-1 0 1,1-1-1,0 1 1,0 0-1,0 0 1,0 0-1,0 0 1,-1-1-1,1 1 1,0 0-1,0 0 1,0 0 0,-1 0-1,1 0 1,0 0-1,0-1 1,-1 1-1,1 0 1,0 0-1,0 0 1,0 0-1,-1 0 1,1 0-1,0 0 1,0 0 0,-1 0-1,1 0 1,0 0-1,0 0 1,-1 0-1,1 0 1,0 0-1,0 0 1,0 1-1,-1-1 1,1 0-1,0 0 1,0 0-1,-1 0 1,1 0 0,0 0-1,0 1 1,0-1-1,0 0 1,-1 0-1,1 0 1,0 1-1,-16 32 788,4 0-467,1 2 0,-10 48-1,15-54-256,-42 240 1367,47-267-1588,0 7 37,-1-1-1,1 1 1,1 0 0,-1 0 0,2-1-1,1 16 1,-2-23-48,0 0 0,0 0 0,1 1-1,-1-1 1,0 0 0,1 0 0,-1 0 0,1 0 0,-1 0-1,1 0 1,0-1 0,-1 1 0,1 0 0,0 0 0,0 0 0,-1-1-1,1 1 1,0 0 0,0-1 0,0 1 0,1 0 0,-1-1-6,0 1-1,0-1 1,0 0 0,0 0 0,0 0 0,0 0 0,1 0 0,-1-1 0,0 1 0,0 0-1,0 0 1,0-1 0,0 1 0,0-1 0,-1 1 0,1-1 0,0 1 0,0-1 0,0 1-1,0-1 1,0 0 0,-1 0 0,2-1 0,3-3-63,-1 0 0,-1 0-1,1 0 1,-1-1 0,1 1 0,-2-1 0,5-12-1,11-45-430,-15 48 386,7-31-117,-1-1-1,-3 1 0,0-95 1,-6 128 236,0 9 4,0-1 0,0 1 0,0-1 0,-1 1 1,1-1-1,-1 1 0,0-1 0,0 1 0,-1 0 0,-2-7 0,3 10-5,1 1 0,-1-1 1,1 0-1,0 1 0,-1-1 0,0 1 0,1-1 1,-1 0-1,1 1 0,-1-1 0,0 1 0,1 0 1,-1-1-1,0 1 0,1-1 0,-1 1 0,0 0 1,0 0-1,1-1 0,-1 1 0,0 0 1,0 0-1,0 0 0,1 0 0,-1 0 0,0 0 1,0 0-1,0 0 0,1 0 0,-1 0 0,0 1 1,0-1-1,0 0 0,1 0 0,-1 1 0,0-1 1,1 1-1,-1-1 0,0 0 0,0 1 0,-2 2 34,-1 0 0,1 0 0,0-1 0,0 2 0,0-1 0,-4 6-1,-3 8 115,0 0 0,2 1 0,0 0-1,-6 20 1,-18 77 461,24-83-439,2 0 1,2 1-1,-1 45 1,5-77-184,-1-1 0,1 0 0,0 0 0,0 0 0,0 1 0,0-1 0,0 0 1,0 0-1,0 0 0,0 0 0,0 1 0,0-1 0,0 0 0,1 0 1,-1 0-1,0 1 0,0-1 0,0 0 0,0 0 0,0 0 0,0 0 0,0 1 1,0-1-1,0 0 0,1 0 0,-1 0 0,0 0 0,0 0 0,0 0 1,0 1-1,1-1 0,4-4-199,6-11-228,-10 13 362,22-33-739,-2-2-1,-2 0 0,-1-1 1,-2-1-1,16-62 1,-29 93 859,-1 1 0,-1-1 0,0 0 0,0 1 0,0-1 1,-1-14-1,0 21 1,-1 0 0,1 0-1,0 0 1,0-1 0,-1 1 0,1 0 0,0 0 0,-1 0 0,1 0 0,-1 0 0,0 0 0,1 0 0,-1 0-1,0 0 1,1 0 0,-1 0 0,-1-1 0,2 2-14,-1 0 0,1 0 0,-1-1 0,1 1 1,0 0-1,-1 0 0,1 0 0,-1 0 0,1 0 0,-1 0 0,1 0 0,0 0 0,-1 0 0,1 0 0,-1 0 0,1 0 1,0 0-1,-1 0 0,0 1 0,0-1 34,0 1 1,0-1-1,0 1 1,0 0-1,0-1 1,0 1-1,0 0 0,0 0 1,0 0-1,0 1 1,-7 9 285,0 1 1,1 0 0,1 1-1,0-1 1,1 1-1,0 0 1,-3 16-1,0 4 281,-5 60 0,12-91-683,1 1-1,0 0 1,0-1 0,0 1-1,0 0 1,0-1 0,0 1-1,2 3 1,-2-5 4,0-1 1,0 1-1,1-1 1,-1 1-1,0-1 0,1 1 1,-1-1-1,1 0 1,-1 1-1,0-1 0,1 0 1,-1 1-1,1-1 1,-1 0-1,1 1 0,-1-1 1,1 0-1,1 1-89,-1-1 0,1 0 0,-1 0 0,1 0 0,0 1 0,-1-1 0,4-1 0,25-3-692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0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6321,'36'-12'2854,"-36"12"-2749,1 0 0,-1-1-1,1 1 1,-1 0 0,1-1-1,-1 1 1,1-1 0,-1 1-1,0-1 1,1 1 0,-1 0-1,0-1 1,1 1 0,-1-1-1,0 0 1,1 1 0,-1-1-1,0 1 1,0-1 0,0 1-1,0-1 1,0 0 0,1 1-1,-1-1 1,0 1 0,0-1-1,0 0 1,-1 0 0,2-5 861,3-5 871,1-5 543,-1 9-1259,-1 6-440,-1 8 879,15 143-139,-16-142-1345,21 169 755,4-25-615,-24-140-225,-2-7-13,0 0-1,1 1 0,0-1 0,0 0 0,1 0 1,-1 0-1,1 0 0,0 0 0,3 4 1,-5-9-28,1 1 0,-1-1 0,0 0 0,1 0 0,-1 0 0,1 1 0,-1-1 0,0 0 0,1 0 0,-1 0 0,1 0 0,-1 0 0,0 0 0,1 0 0,-1 0 0,1 0 0,-1 0 0,0 0 0,1 0 0,-1 0 0,1 0 0,-1 0 0,0 0 0,1 0 0,-1-1 0,1 1 0,-1 0 0,0 0 0,1 0 0,-1-1 0,0 1 0,1 0 0,-1 0 0,0-1 0,0 1 0,1 0 0,-1-1 0,0 1 0,0 0 0,1-1 0,-1 1 0,1-2-238,0 0-1,-1 0 0,1 0 0,-1 0 0,1 0 0,-1 0 0,0-3 0,1-23-1088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186 295 4697,'-10'-2'11254,"10"2"-10974,-1 0-1,1-1 1,-1 1-1,1-1 1,-1 1-1,1-1 0,0 1 1,-1-1-1,1 1 1,0-1-1,-1 1 0,1-1 1,0 1-1,0-2 1,-6-7 43,-13-7-59,-18-13-94,35 27-166,0 1 0,0 0-1,0-1 1,0 1 0,0 0-1,0 0 1,0 1 0,0-1-1,-1 0 1,1 1-1,0-1 1,0 1 0,-1 0-1,1 0 1,0 0 0,-1 0-1,1 0 1,0 0-1,0 0 1,-1 1 0,1-1-1,0 1 1,0 0 0,0 0-1,0 0 1,-4 2-1,3-1 0,-1 0-1,1 1 0,0-1 1,0 1-1,0 0 0,1 0 1,-1 0-1,1 0 0,-1 1 1,1-1-1,0 1 0,-2 5 0,2-2 2,0 0 0,0 0 0,1 1-1,0-1 1,0 1 0,1-1 0,0 1-1,1 8 1,0-4 6,1 0-1,0 0 1,1 0-1,6 14 1,-8-22-3,0-1-1,1 1 1,0-1 0,0 0 0,0 1 0,0-1 0,0 0-1,1 0 1,-1 0 0,1 0 0,0-1 0,0 1-1,0-1 1,6 4 0,-6-5-4,-1 0 1,1 0-1,0 0 0,-1-1 0,1 1 1,0-1-1,0 1 0,-1-1 1,1 0-1,0 0 0,0 0 1,0 0-1,-1-1 0,1 1 0,0-1 1,-1 0-1,1 0 0,0 0 1,-1 0-1,1 0 0,2-2 1,0-1-2,0 1 0,0-1 0,-1 0 0,1 0 1,-1 0-1,0-1 0,0 1 0,-1-1 1,0 0-1,1 0 0,2-8 0,3-8 1,11-36 0,-19 53-3,38-136 2,-35 121 11,-2 0 1,0 0-1,0 0 0,-2 0 1,-3-30-1,3 46 1,0-1 0,-1 0 0,1 1 0,-1-1 0,0 1 0,0-1 0,-1 1 0,-2-7 0,4 10-11,0 0 0,-1 0 1,1 0-1,0 0 0,0 0 0,0 0 1,-1 0-1,1 0 0,0 0 1,0 0-1,-1 0 0,1 0 1,0 0-1,0 0 0,0 0 1,-1 0-1,1 0 0,0 0 1,0 0-1,-1 0 0,1 0 1,0 0-1,0 0 0,0 0 1,-1 1-1,1-1 0,0 0 0,0 0 1,0 0-1,0 0 0,-1 1 1,1-1-1,0 0 0,0 0 1,0 0-1,0 0 0,0 1 1,0-1-1,0 0 0,-1 0 1,1 1-1,-5 9 68,4-9-65,-2 8 32,-1 1-1,1-1 1,1 1 0,-1 0 0,2 0 0,0 0 0,-1 15 0,3 2 26,6 41 1,-4-50-34,0 0 1,2 0-1,0 0 1,1 0 0,1-1-1,13 26 1,-13-32-23,0 0-1,0-1 1,1 0 0,0 0 0,1 0 0,0-1 0,0-1 0,1 1 0,0-1 0,15 8-1,-20-13-71,0-1 0,0 1 0,7 1 0,-11-4-28,0 1 0,1-1 1,-1 1-1,1-1 0,-1 0 0,1 0 1,-1 0-1,1 0 0,-1 0 0,1 0 1,-1 0-1,1 0 0,-1-1 1,1 1-1,-1 0 0,1-1 0,0 0 1,-1 0 26,0 0 1,0 1 0,0-1-1,-1 0 1,1 0 0,0 0-1,0 0 1,-1 0 0,1-1-1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0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10162,'13'-1'1653,"0"-1"0,0 2 0,0 0 0,23 2 0,-27 0-1404,-1-1-1,1 1 0,-1 0 0,0 1 0,0 0 0,0 0 0,0 1 0,9 6 0,-8-5-152,0 1 0,-1 1 0,0 0 0,0 0 0,7 8 0,-13-12-89,0-1 0,-1 1 0,1-1 0,-1 1 0,1-1 0,-1 1 0,0 0 0,0 0 1,0-1-1,-1 1 0,1 0 0,0 0 0,-1 0 0,0 0 0,0 0 0,0 0 0,0 0 0,0 0 0,-1 0 1,1 0-1,-1 0 0,0-1 0,-1 4 0,-2 2 11,0-1-1,-1 1 1,0-1-1,0 0 1,0 0 0,-12 10-1,9-9 3,-9 8 16,-6 6 8,19-17-35,-1 0 0,1-1 0,-1 1 0,-7 4 0,6-5-4,1 0-1,1 0 0,-8 8 0,12-12-4,-1 0-1,1 0 1,0 1 0,0-1-1,0 0 1,0 0-1,-1 1 1,1-1-1,0 0 1,0 0 0,0 1-1,0-1 1,0 0-1,0 0 1,0 1-1,0-1 1,0 0 0,0 1-1,0-1 1,0 0-1,0 1 1,0-1-1,0 0 1,0 0 0,0 1-1,0-1 1,0 0-1,0 1 1,0-1-1,0 0 1,1 0 0,-1 1-1,0-1 1,0 0-1,0 0 1,0 0-1,1 1 1,-1-1 0,0 0-1,0 0 1,1 0-1,-1 1 1,0-1-1,1 0 1,13 6-17,-11-6 15,14 5-3,0-2 0,22 3 0,-23-5 31,1 2 1,18 5 0,-29-6 34,0 0 1,0 0-1,-1 1 0,1 0 0,-1 0 1,0 0-1,0 0 0,0 1 1,6 5-1,-9-7-16,-1 0 0,1 0 0,-1 0 0,1 0 0,-1 0 0,0 1 0,1-1 0,-1 0 0,0 1 0,-1-1 0,1 0 0,0 1 0,-1-1 0,1 1 0,-1 0 0,0-1 0,0 1 0,0-1 0,0 1 0,0-1 0,-1 1 0,1-1 0,-1 1 0,-1 3 0,0-1 15,-1 0 0,1 0 0,-1 0 1,-1 0-1,1 0 0,-1 0 0,1-1 0,-1 0 1,-1 0-1,1 0 0,-1 0 0,1 0 0,-1-1 1,-7 4-1,0-1 4,-1 0 0,0 0 0,0-1 0,-25 6 0,26-9-64,3 1-83,1-1 1,0-1 0,-1 1-1,1-1 1,-1-1 0,-13 0-1,22 0 32,-1 0-1,1 0 0,0 0 0,-1 0 0,1 0 0,0-1 0,-1 1 0,1 0 0,0 0 0,-1 0 0,1 0 0,0 0 0,-1 0 0,1-1 0,0 1 0,-1 0 1,1 0-1,0 0 0,-1-1 0,1 1 0,0 0 0,0 0 0,0-1 0,-1 1 0,1 0 0,0-1 0,0 1 0,0 0 0,-1-1 0,1 1 0,0 0 0,0-1 0,0 1 1,0 0-1,0-1 0,0 1 0,0 0 0,0-1 0,0 1 0,0 0 0,0-1 0,0 1 0,0 0 0,0-1 0,0 1 0,0-1 0,1 1 0,-1 0 0,0 0 0,0-1 1,12-14-1273,8-3 422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09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83 9578,'-69'-9'4025,"66"3"-2265,4 5-239,13-3-257,1 0-312,21 0-432,-2-5-152,7 2-208,4 0-56,0-2-40,-3 5-16,-6-4-8,-2 5-176,-13-2-680,-2 3-584,-20 2 800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0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6745,'1'2'4695,"4"5"-1448,-4-6 1049,1 17-2632,1-6-1375,-1-3-165,1 4 56,0 0 0,-1 0 0,0 20-1,0 129-1022,-1-160 464,-1-1 205,0-1 0,0 1 0,0-1 0,0 1 0,0-1 0,0 0 0,0 1 0,0-1 0,0 1 0,0-1 0,-1 1 0,1-1 0,0 1 0,0-1 0,0 0 0,0 1 0,-1 0 0,0-2-1064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1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48 4633,'-4'-4'8157,"-1"0"-3712,1 2-3974,-1-1 0,1 1 0,-1 0 1,-6-2-1,-28-9 301,37 12-691,0 1 0,0-1-1,0 0 1,0 1 0,-1 0 0,1-1-1,0 1 1,0 0 0,-1 0 0,1 0-1,0 1 1,0-1 0,-1 0 0,-2 2-1,4-1-36,-1 0 0,0 0 0,1 0 0,0 0-1,-1 0 1,1 0 0,-1 1 0,1-1 0,0 0-1,0 1 1,0-1 0,0 1 0,0 0 0,0-1 0,-1 4-1,-1 3 16,0 1 0,1 0-1,0 0 1,0 0-1,1 0 1,0 10 0,1 57 111,1-68-153,-1 4 3,1 0 0,1 0 0,0 0 0,1 0 0,0-1 0,1 1 0,0-1 0,0 0 0,2 0 0,6 11 0,-9-16-9,1-1 0,0 0 0,1 1 0,-1-1-1,1-1 1,0 1 0,1-1 0,-1 0 0,1 0 0,-1 0 0,1-1-1,0 0 1,0 0 0,1 0 0,-1-1 0,1 0 0,-1 0 0,1-1-1,8 1 1,-8-1 4,0-1-1,0 1 1,0-2-1,0 1 1,0-1-1,0 0 0,0-1 1,-1 1-1,1-2 1,0 1-1,-1 0 1,1-1-1,-1-1 0,0 1 1,0-1-1,0 0 1,-1 0-1,1 0 1,-1-1-1,0 0 1,0 0-1,7-11 0,-6 7 6,0-1 0,-1 0-1,0 0 1,0 0-1,-1-1 1,-1 1 0,1-1-1,-2 0 1,0 0 0,0 0-1,-1 0 1,0 0-1,-1-1 1,-1-10 0,0 14-8,0 0 1,0 0 0,-1 0-1,0 1 1,0-1 0,-1 1-1,0-1 1,-1 1 0,1 0-1,-1 0 1,-1 0 0,1 1-1,-1-1 1,-1 1 0,1 0-1,-1 1 1,0-1 0,0 1-1,0 0 1,-11-6-1,11 8-42,0 1 0,1-1 0,-2 1 0,1 0 0,0 0 0,0 1 0,-13-2 0,15 3-127,-1-1 1,1 2-1,-1-1 0,1 0 1,-1 1-1,1 0 1,-1 0-1,1 0 0,0 0 1,0 1-1,-1 0 1,-3 2-1,6-3-127,0 1 1,0 0-1,0 0 0,1 0 1,-1-1-1,0 2 0,1-1 1,-1 0-1,1 0 1,0 0-1,0 1 0,-2 3 1,0 12-824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1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 9898,'0'0'145,"-1"-1"0,1 1 0,0 0 0,0 0 0,-1 0 0,1-1 0,0 1 0,0 0 0,-1 0 0,1 0 0,0-1 0,0 1 0,-1 0 0,1 0 0,0 0 0,-1 0 0,1 0 0,0 0 0,0 0 0,-1 0 0,1 0 0,0 0 0,-1 0 0,1 0 0,0 0-1,-1 0 1,1 0 0,0 0 0,-1 0 0,1 0 0,0 0 0,0 0 0,-1 1 0,1-1 0,0 0 0,0 0 0,-1 0 0,1 0 0,0 1 0,-8 15 2390,8-15-2491,-9 26 1011,1 1-1,1 0 1,-4 54 0,5 88 382,6-111-1017,20 344 400,-17-372-763,14 54 1,-17-81-143,1 0 1,0 1 0,1-1 0,-1 0-1,1 0 1,0 0 0,0 0-1,0 0 1,3 4 0,-4-7 40,-1-1 1,0 0-1,0 0 1,0 1 0,1-1-1,-1 0 1,0 0-1,0 0 1,1 1-1,-1-1 1,0 0-1,1 0 1,-1 0-1,0 0 1,0 0-1,1 0 1,-1 0-1,0 0 1,1 1 0,-1-1-1,0 0 1,1 0-1,-1 0 1,0 0-1,1-1 1,-1 1-1,0 0 1,1 0-1,-1 0 1,0 0-1,0 0 1,1 0-1,-1-1 1,8-8-1361,2-9 462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16 7986,'-4'0'888,"-2"1"171,1-1 0,0 1 1,0-1-1,-1 0 0,1-1 0,0 0 0,-10-2 1,15 3-1020,0 0 0,-1 0 1,1 0-1,0 0 0,0 0 1,0 0-1,-1-1 0,1 1 0,0 0 1,0 0-1,0 0 0,0 0 1,-1 0-1,1 0 0,0-1 1,0 1-1,0 0 0,0 0 1,0 0-1,0-1 0,0 1 0,0 0 1,-1 0-1,1 0 0,0-1 1,0 1-1,0 0 0,0 0 1,0 0-1,0-1 0,0 1 1,0 0-1,0 0 0,0 0 0,0-1 1,0 1-1,0 0 0,1 0 1,-1 0-1,0-1 0,0 1 1,0 0-1,0 0 0,0 0 1,0-1-1,0 1 0,1 0 0,-1 0 1,0 0-1,0 0 0,0 0 1,0-1-1,1 1 0,-1 0 1,0 0-1,0 0 0,1 0 1,3-1 207,0 0 1,1 0 0,-1 1 0,9 0 0,-2 0-2,77 2 689,-36 1-703,123-1 60,125 8-769,-294-9 234,9 1-520,-14-2 679,-1 0 1,1 0 0,-1 0-1,0 0 1,1 1 0,-1-1-1,0 0 1,1 0 0,-1 1-1,0-1 1,1 0 0,-1 0-1,0 1 1,1-1 0,-1 0-1,0 1 1,0-1 0,1 0 0,-1 1-1,0-1 1,0 1 0,0-1-1,0 0 1,1 1 0,-1-1-1,0 1 1,0-1 0,0 1-1,0-1 1,0 1 0,-4 12-1337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8170,'-10'0'2980,"14"-1"-52,18 0 43,-12 1-2495,1 1 1,0 0-1,0 1 1,-1 0-1,1 1 1,13 5-1,-13-4-394,0 2 0,0-1 0,-1 1 0,1 0 0,-1 1 0,-1 1 0,1-1-1,-1 1 1,11 13 0,-18-18-73,0-1 0,0 1 0,-1-1 0,1 1 0,-1-1 0,1 1 0,-1 0 0,0 0 0,0 0-1,0 0 1,0 0 0,-1 0 0,1 0 0,-1 0 0,0 4 0,0-3 1,-1 0 0,0 0 0,0 0 0,0 0 0,0 0 0,-1 0 0,1 0 0,-1 0 0,0-1 0,-3 5 0,-5 5 59,0 0-1,-2-1 1,1 0 0,-21 16-1,25-22-10,-11 11 476,18-17-526,0 0-1,0 0 0,0 0 0,0 0 1,0 0-1,0 0 0,0 0 0,0 0 1,0 0-1,0 0 0,0 0 0,0 0 0,0 0 1,0 0-1,0 1 0,0-1 0,0 0 1,0 0-1,0 0 0,0 0 0,0 0 1,0 0-1,0 0 0,0 0 0,0 0 0,0 0 1,0 0-1,0 0 0,0 0 0,0 0 1,0 0-1,0 0 0,0 0 0,0 0 1,0 0-1,0 0 0,0 0 0,0 0 0,1 1 1,-1-1-1,0 0 0,0 0 0,0 0 1,0 0-1,0 0 0,0 0 0,0 0 1,0 0-1,0 0 0,0 0 0,0 0 0,0 0 1,0-1-1,0 1 0,1 0 0,-1 0 1,0 0-1,0 0 0,0 0 0,0 0 0,0 0 1,5 0 105,87-25 304,-84 24-459,7-2-172,0-1 0,0 0 0,26-11-1,-39 13 35,-1 2 64,0 0-1,-1 0 1,1 0-1,0-1 1,-1 1 0,1 0-1,-1-1 1,1 1-1,-1 0 1,1-1 0,-1 1-1,1-1 1,-1 1 0,1-1-1,-1 1 1,1-1-1,-1 1 1,0-1 0,1 0-1,-1 1 1,0-1-1,0 1 1,1-1 0,-1 0-1,0 1 1,0-1-1,0 0 1,0-9-1168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5209,'-2'1'523,"-1"1"1,0-1-1,1 1 0,-1-1 0,1 1 1,-1 0-1,1 0 0,0 0 0,0 1 1,-3 3-1,-17 28 1728,14-20-1493,-5 11-199,0 1 1,2 0 0,1 1 0,1 0-1,1 0 1,2 1 0,-7 55-1,10-39-340,2 1-1,2 0 0,2 0 1,11 60-1,0-44-62,2 0 0,42 101 0,-39-117-192,3-1 0,1-1 0,42 59 0,-53-87-216,-1 0 1,28 26-1,-32-35 302,0 0-1,0-1 1,0 0 0,1 0-1,0-1 1,0 0 0,0 0-1,13 3 1,-10-4 50,0-1 1,20 1-1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9714,'25'36'5109,"16"43"-2532,-37-71-2375,99 172 2677,-77-128-2281,31 86 0,-40-87-294,-3 0 0,9 70 1,-18-85-189,-2 0 0,-2 0 1,-1 0-1,-7 49 1,1-50-14,-15 55 1,18-77-128,-1-2 0,-1 1 0,0 0 0,-1-1 0,0 0 0,0 0 0,-16 18 1,18-25-156,0 0 0,0 0 0,-1-1 0,0 1 0,1-1 1,-1 0-1,0-1 0,0 1 0,-8 2 0,-12 1-464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178 353 9218,'1'0'284,"1"-1"-1,-1 1 1,1-1-1,-1 0 1,1 0-1,-1 1 1,0-1-1,0 0 1,1 0-1,-1 0 1,0-1 0,0 1-1,0 0 1,0 0-1,0-1 1,-1 1-1,1 0 1,0-1-1,-1 1 1,1-1-1,0 1 1,-1-1 0,0 1-1,1-1 1,-1 1-1,0-1 1,0 1-1,0-1 1,0 0-1,0 1 1,0-1-1,-1-2 1,0 0-113,0 0-1,-1 0 1,1 0-1,-1 0 1,0 0-1,0 0 1,0 0-1,-1 1 1,1-1-1,-6-5 1,2 4-86,1-1-1,-1 1 1,-1 1-1,1-1 1,-1 1 0,0 0-1,0 1 1,0-1-1,0 1 1,-8-2-1,12 5-76,0-1-1,1 0 0,-1 1 1,0-1-1,1 1 0,-1 0 1,0 0-1,0 0 0,1 0 1,-1 1-1,0-1 0,1 1 1,-1 0-1,0-1 0,1 1 1,-1 0-1,1 0 0,-1 1 1,1-1-1,0 0 0,0 1 1,-1 0-1,1-1 0,0 1 1,0 0-1,1 0 0,-1 0 1,0 0-1,1 1 0,-1-1 1,1 0-1,-2 4 0,-1 3 16,1 1-1,0-1 1,1 0-1,0 1 1,1 0-1,0-1 0,0 1 1,1 0-1,0 0 1,0-1-1,1 1 1,1 0-1,0-1 1,0 1-1,1-1 0,0 0 1,6 13-1,-7-18-8,0-1 0,0 1 0,0-1 0,1 0 0,-1 0 0,1 0 0,0 0 0,4 3 0,-5-4-6,0-1-1,0 0 1,0 0-1,0 0 1,0 0 0,0-1-1,0 1 1,0 0 0,0-1-1,0 0 1,1 1-1,-1-1 1,0 0 0,0 0-1,0 0 1,1 0-1,2-1 1,-1 0 0,-1 0 1,0 0-1,1-1 0,-1 1 0,0-1 1,0 0-1,0 1 0,0-1 1,0-1-1,-1 1 0,1 0 0,-1-1 1,1 1-1,1-4 0,4-4 8,-1-1 0,8-17 1,-13 26-17,14-30-22,-1 0 0,-1-2 0,12-45 0,18-118 9,-43 196 20,-1 0 0,0 0 0,1 0 0,-1 0 0,0 0 0,0 0 0,0 0 0,1 0 0,-1 0 0,0 0 0,0 0 0,-1 0 0,1 0 0,0 0 0,0-1 0,-1 3 11,0 0 0,0 0 0,0 0-1,0 0 1,1 1 0,-1-1 0,1 0 0,-1 0 0,0 3 0,-6 17 238,0 0 1,2 0-1,0 1 1,1 0-1,-1 36 1,5-42-126,0-1 0,1 1 0,1-1 0,0 0 0,1 0 0,1 1 0,0-2 0,12 29 0,-12-37-93,-1 0 1,1 0 0,0 0-1,0 0 1,1-1-1,9 9 1,-11-11-38,1 0 0,0 0 1,0 0-1,0-1 0,0 0 0,0 1 1,1-1-1,-1-1 0,1 1 1,6 1-1,-9-3-39,-1 1 0,1-1 0,-1 0 0,0 0 0,1 0 0,-1 0 0,1 0 0,-1-1 0,1 1 0,-1 0 0,0-1 0,1 1 0,-1-1 0,0 1 0,1-1 0,-1 0 0,0 1 0,2-3 1,0 0-254,0 0 0,0 0 1,0 0-1,3-8 1,-1 4-190,-3 4 265,0-1 1,0 1-1,-1-1 1,0 0-1,0 1 1,1-5-1,-1 7 183,-1-1-1,0 1 0,1-1 1,-1 1-1,0 0 0,0-1 1,0 1-1,0-1 0,0 1 1,0-1-1,-1 1 0,1 0 0,0-1 1,-1 1-1,1 0 0,-1-1 1,0-1-1,-3 2 1350,8 4 1538,0-2-2840,-1 0 0,1-1 1,-1 1-1,1-1 0,-1 1 1,1-1-1,0 0 0,-1-1 1,1 1-1,-1-1 0,6-1 0,-3 0-10,1 0-1,0 0 0,12-7 0,-16 7-6,0 0 0,0-1 1,1 1-1,-1-1 0,-1 0 0,1 0 1,0 0-1,-1 0 0,1 0 0,-1-1 1,0 1-1,0-1 0,-1 1 1,1-1-1,-1 0 0,0 1 0,1-1 1,-2 0-1,1 0 0,0-5 0,-1 6 0,1 1 0,-1-1 0,0 1 0,0-1-1,-1 1 1,1-1 0,-1 1 0,1 0 0,-1-1-1,0 1 1,1 0 0,-1-1 0,-1 1 0,1 0-1,0 0 1,0 0 0,-1 0 0,1 0 0,-1 0-1,0 0 1,1 1 0,-1-1 0,0 0 0,0 1-1,0 0 1,0-1 0,0 1 0,-1 0 0,1 0-1,0 0 1,-5-1 0,5 1 4,-1 1 1,1-1-1,-1 1 0,1 0 1,-1 0-1,1 0 0,-1 0 1,1 0-1,-1 0 0,1 1 1,-1-1-1,1 1 0,-1 0 1,1 0-1,-1 0 0,-3 2 1,4-1-2,-1 0 1,0 0 0,1 0 0,0 0 0,-1 1 0,1-1-1,0 1 1,0 0 0,0 0 0,1 0 0,-3 3 0,1 4 2,0-1 0,0 1 0,0 0 0,1 0 0,1 0-1,0 0 1,0 14 0,1-16 2,0 1 0,1-1 0,0 1-1,0-1 1,3 10 0,-3-15-21,0 0 1,0 0 0,1 0-1,-1-1 1,1 1-1,-1 0 1,1-1 0,0 1-1,0-1 1,0 0 0,0 0-1,0 1 1,1-1 0,-1-1-1,1 1 1,-1 0-1,1-1 1,3 2 0,2 0-241,0-1 0,0 0 0,0 0-1,0-1 1,0 0 0,0 0 0,0-1 0,0 0 0,0-1 0,0 1 0,10-3 0,20-9-582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9522,'20'10'1870,"20"7"-1,-38-16-1693,0-1 0,0 1 0,0-1-1,0 0 1,0 0 0,0 0-1,0 0 1,0 0 0,0 0-1,0 0 1,0-1 0,0 1-1,-1-1 1,1 1 0,0-1-1,0 0 1,3-1 0,-2-1 96,1 1 1,-1-1-1,1 0 1,-1 0-1,4-4 0,-6 5-198,6-7 53,-1 0-1,0-1 1,0 1-1,-1-1 1,0 0 0,-1 0-1,0 0 1,2-13 0,-2 10-74,-2 9-32,-1 0-1,0-1 0,-1 1 0,1 0 0,-1 0 0,0 0 0,0-1 0,0 1 0,0 0 0,-1 0 0,-2-8 0,3 10-2,-1 1 0,1-1-1,-1 0 1,0 1 0,0-1 0,0 1-1,0-1 1,0 1 0,0-1 0,0 1-1,0 0 1,0 0 0,-1-1 0,1 1-1,0 0 1,-1 0 0,1 0 0,-1 1-1,1-1 1,-1 0 0,0 0 0,1 1-1,-1-1 1,0 1 0,0-1 0,1 1-1,-1 0 1,0 0 0,0 0 0,-1 0-1,0 0 19,0 1-1,0-1 0,0 1 1,1 0-1,-1 0 0,0 0 1,0 0-1,1 0 0,-1 1 1,1-1-1,-1 1 0,1-1 1,0 1-1,0 0 0,-1 0 1,-1 3-1,-1 1 56,0 0 1,0 1-1,1 0 1,-6 11-1,6-9-33,0-1 1,1 1-1,0 0 0,0 0 1,1 1-1,0-1 0,1 1 1,0 11-1,1-14-34,0 0 1,0 0 0,1 0-1,1 0 1,-1 0-1,1 0 1,0 0 0,0-1-1,1 1 1,0-1-1,5 9 1,-4-9-5,-1-1-1,1 0 1,0 0 0,0-1-1,0 1 1,0-1 0,1 0-1,8 5 1,-10-7-56,1 0 0,-1-1 0,1 1 0,0-1 0,0 0 0,0 0 0,0 0 0,0 0 0,0-1 0,0 1 0,0-1 0,0 0 0,6-1 0,-2 0-660,-1-1-1,1 0 0,0 0 0,-1-1 1,1 0-1,9-5 0,20-13-1274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66 8466,'-1'-5'790,"1"1"1,-1-1-1,-1 1 1,1-1-1,0 1 0,-1 0 1,0 0-1,0 0 1,-1 0-1,1 0 0,-1 0 1,-3-4-1,5 7-678,0 0-1,0 1 1,1-1-1,-1 1 1,0-1-1,0 1 1,1 0-1,-1-1 1,0 1-1,0 0 0,0-1 1,0 1-1,0 0 1,0 0-1,0 0 1,1 0-1,-1 0 1,0 0-1,0 0 1,0 0-1,0 0 1,0 1-1,0-1 0,-1 0 1,1 1-18,-1 0 0,1 0 0,0-1 0,-1 1 0,1 0 0,0 0 0,0 0 0,0 0 1,-1 0-1,1 1 0,0-1 0,0 0 0,-1 3 0,0 2 41,-1-1-1,1 1 1,0 1 0,0-1-1,1 0 1,0 0 0,0 7 0,-1 49 456,2-60-574,1 37 226,2 0 0,13 64-1,29 76-51,-33-136-146,-8-30-49,8 36 79,-11-43-103,0 0 0,-1-1 0,0 1 0,0 0 0,0-1 0,-1 9-1,1-13-24,-1 0 0,1 0 0,0-1-1,0 1 1,0 0 0,-1 0-1,1-1 1,0 1 0,-1 0 0,1-1-1,-1 1 1,1-1 0,-1 1 0,1 0-1,-1-1 1,1 1 0,-1-1-1,0 1 1,1-1 0,-1 0 0,1 1-1,-1-1 1,0 0 0,0 1-1,1-1 1,-1 0 0,0 0 0,1 1-1,-1-1 1,0 0 0,0 0 0,0 0-1,1 0 1,-1 0 0,0 0-1,0 0 1,1 0 0,-1-1 0,0 1-1,0 0 1,-1-1 0,-1 0-307,0 0-1,0-1 1,0 1 0,1-1 0,-1 1-1,0-1 1,1 0 0,-1 0 0,-2-4 0,-15-21-2568,0-5 1249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3:5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7130,'5'-6'4684,"7"3"-2138,-4 1-1397,71-20 2607,-55 14-3345,1 1 1,-1 1 0,37-4-1,-54 10-354,0 0 0,0 0 0,-1 1 0,1-1 0,0 2-1,-1-1 1,1 1 0,6 2 0,-10-2-23,0-1 1,0 0-1,0 1 0,0 0 0,0-1 1,0 1-1,-1 0 0,1 1 0,-1-1 0,1 0 1,-1 1-1,0-1 0,0 1 0,0 0 1,0-1-1,-1 1 0,3 6 0,-3-3 50,1 0-1,-2 0 1,1 0-1,-1 0 1,0 0-1,0 0 1,0 0-1,-1 0 1,-2 11-1,1-7 4,0 1-1,1 10 0,1-21-101,0 1-1,0-1 1,0 0 0,0 0-1,0 1 1,0-1 0,0 0-1,0 1 1,0-1 0,0 0 0,-1 0-1,1 1 1,0-1 0,0 0-1,0 0 1,0 1 0,0-1-1,0 0 1,-1 0 0,1 1-1,0-1 1,0 0 0,0 0-1,-1 1 1,1-1 0,0 0 0,0 0-1,0 0 1,-1 1 0,1-2-42,-1 1 0,1 0 1,0 0-1,-1 0 0,1 0 1,0-1-1,0 1 0,0 0 1,-1 0-1,1-1 0,0 1 1,0 0-1,0 0 0,-1-1 1,1 1-1,0 0 0,0-1 1,0 1-1,0 0 0,0-1 1,0 1-1,0 0 0,0-1 1,0 1-1,0 0 0,0-1 1,0 1-1,0 0 0,0-1 1,-1-4-787,0 0 0,0 0 1,-3-9-1,0 1-251,-2-18-212</inkml:trace>
  <inkml:trace contextRef="#ctx0" brushRef="#br0" timeOffset="1">293 10 6169,'10'-4'4540,"-8"3"-4040,-1 0 1,1 0-1,-1 1 1,1-1 0,-1 1-1,1-1 1,0 1-1,-1 0 1,1-1 0,0 1-1,-1 0 1,1 0-1,0 0 1,-1 0-1,1 1 1,0-1 0,-1 0-1,1 1 1,2 0-1,3 2-197,0 1-1,0 0 1,-1 0-1,1 0 1,-1 1-1,0 0 1,0 0 0,0 1-1,-1 0 1,0 0-1,5 7 1,-9-11-293,1 1 1,-1-1-1,0 1 1,0 0 0,-1-1-1,1 1 1,-1 0 0,1-1-1,-1 1 1,0 3 0,-2 31 43,0-14-27,-1 7 6,2-21-17,0 0 1,1 0-1,1 15 1,-1 1-148,-6-32-1385,5 3 895,1 1 1,-1 0-1,1 0 0,0-1 1,1-5-1,-1 5-61,1-11-709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 6449,'-48'-1'3281,"48"1"-608,0-1-913,5-2-728,-5 2-216,0-1-1000,5 0-720,14-5 552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2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4729,'0'0'183,"-1"-1"0,1 0 0,0 0 0,0 0 0,0 0 1,0 1-1,0-1 0,0 0 0,0 0 0,0 0 0,1 0 0,-1 1 0,0-1 0,0 0 0,1 0 0,-1 1 1,0-1-1,1 0 0,-1 0 0,1 1 0,-1-1 0,1 0 0,-1 1 0,1-1 0,1 0 0,3-6 482,4-8 67,1 0 1,22-27-1,-27 37-643,-1 1 0,1-1 0,0 1 0,0 0-1,1 0 1,-1 1 0,1 0 0,0 0 0,-1 0 0,1 0 0,10-2 0,-14 5 1,0-1 1,0 1-1,0-1 1,0 1-1,0 0 1,0 0-1,0 0 1,1 0-1,-1 0 1,0 0-1,0 0 1,0 1-1,0-1 1,0 1-1,0 0 1,0 0-1,0 0 1,0 0-1,-1 0 1,1 0-1,0 0 1,0 0-1,-1 1 1,1-1-1,-1 0 1,1 1-1,-1 0 1,0-1-1,1 1 1,0 3-1,2 2 269,-1 1-1,-1 0 0,1 0 1,-1 1-1,-1-1 0,1 0 1,-1 12-1,-2 61 1620,1-72-1785,0-3-220,1-5-611,3-8-886,1-7 640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3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8682,'10'16'4340,"-7"-13"-3971,-1 1-1,1-1 0,0 0 1,6 4-1,-9-7-301,1 1 41,0 0-1,0-1 1,0 1-1,0-1 1,0 1-1,1-1 1,-1 1-1,0-1 1,0 0-1,0 0 1,0 0 0,1 1-1,-1-1 1,0 0-1,0 0 1,0-1-1,1 1 1,-1 0-1,0 0 1,0-1-1,0 1 1,0 0-1,0-1 1,1 1-1,-1-1 1,1 0-1,0 0 36,8-4 80,-1-1 0,1 0 0,-1 0 0,0-1 0,-1 0 0,1-1 0,-1 0 0,13-17 0,-17 19-260,1 0-1,-2 0 1,1 0-1,0 0 0,-1-1 1,0 0-1,-1 0 1,0 0-1,0 0 0,0 0 1,-1 0-1,0 0 0,0 0 1,-1-12-1,0 17 46,0 1 0,0-1 0,0 0 1,-1 0-1,1 1 0,-1-1 0,1 0 0,-1 1 0,0-1 0,0 0 0,0 1 1,0-1-1,0 1 0,0-1 0,0 1 0,0 0 0,0 0 0,-1-1 0,1 1 0,0 0 1,-1 0-1,1 0 0,-1 0 0,0 0 0,1 1 0,-1-1 0,0 0 0,1 1 0,-1-1 1,0 1-1,0 0 0,1 0 0,-1-1 0,0 1 0,0 0 0,1 0 0,-1 1 1,0-1-1,0 0 0,0 1 0,1-1 0,-1 1 0,0-1 0,1 1 0,-1 0 0,1 0 1,-1-1-1,0 1 0,1 0 0,0 1 0,-1-1 0,1 0 0,0 0 0,-1 0 0,1 1 1,0-1-1,0 1 0,-1 1 0,-2 5 89,1-1-1,0 1 1,0 0 0,0 0-1,1 0 1,-2 11-1,4-13-69,-1-1 0,1 1 0,0 0-1,0-1 1,0 1 0,1 0 0,0-1 0,0 1-1,0-1 1,3 7 0,-3-9-97,0-1 1,1 0 0,-1 0-1,0 0 1,1-1 0,-1 1-1,1 0 1,-1 0-1,1-1 1,0 1 0,0-1-1,0 1 1,0-1 0,0 0-1,0 0 1,0 0-1,4 1 1,1 0-612,0 0 1,1-1-1,-1 0 1,12 1-1,12-2-694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172 195 6881,'-2'-7'781,"-1"0"0,0 0 0,0 0-1,-1 0 1,1 0 0,-1 1 0,-1 0-1,-5-7 1,8 11-591,0 0 0,0 0 1,0 0-1,-1 0 0,1 0 0,-1 1 0,1-1 0,-1 1 0,0 0 1,1-1-1,-1 1 0,0 1 0,0-1 0,0 0 0,0 1 1,0-1-1,0 1 0,0 0 0,0 0 0,0 0 0,0 0 1,0 1-1,-5 0 0,5 0-81,0 1 0,0-1 0,-1 1 0,1-1 0,0 1 0,0 0 0,1 0 0,-1 1 0,0-1 0,1 1 0,-1-1 0,1 1 0,0 0 0,0 0 0,0-1 0,0 2 0,0-1 0,1 0 0,-2 5 1,0-1-28,0 0 0,1 1 0,0 0 0,1-1 0,0 1 0,0 0 0,0 12 0,2-11-49,0 0 0,0-1 1,1 0-1,3 12 0,-5-19-32,1 0 0,-1 0-1,0 0 1,1 0 0,-1 0-1,1 0 1,-1 0 0,1 0-1,0 0 1,-1 0-1,1-1 1,0 1 0,0 0-1,-1 0 1,1-1 0,0 1-1,0 0 1,0-1 0,0 1-1,0-1 1,1 1 0,0-1-12,-1 0 1,0 0 0,1 0-1,-1 0 1,1 0 0,-1 0-1,0 0 1,1 0 0,-1-1-1,0 1 1,1-1 0,-1 1 0,0-1-1,2 0 1,3-3-111,-1 0 1,0 1 0,0-2-1,0 1 1,6-9-1,-3 3-152,0 0-1,-1-1 0,-1 0 1,0 0-1,0-1 0,-1 1 1,-1-1-1,4-14 0,-4 9 190,-1-1-1,0 0 1,-1 1-1,-1-1 1,-2-22-1,1 38 195,0-1-1,0 0 0,-1 1 0,1-1 0,-1 1 0,-2-5 0,3 7-87,0 0 0,0 0 0,0-1 0,0 1-1,0 0 1,0 0 0,0 0 0,0 0 0,0 0-1,0 0 1,0 0 0,0-1 0,0 1 0,-1 0-1,1 0 1,0 0 0,0 0 0,0 0 0,0 0-1,0 0 1,0 0 0,-1 0 0,1 0 0,0 0-1,0 0 1,0 0 0,0 0 0,0 0 0,0 0 0,-1 0-1,1 0 1,0 0 0,0 0 0,0 0 0,0 0-1,0 0 1,-1 0 0,1 0 0,0 0 0,0 0-1,0 0 1,0 0 0,-1 1 60,0 0-1,1 0 1,-1 0 0,0 0 0,1 0-1,-1 0 1,1 0 0,0 0 0,-1 0-1,1 1 1,-5 18 256,1-1 1,1 1-1,1 0 1,1 0-1,0 1 1,2-1-1,0 0 1,8 38-1,-7-48-278,1 0 0,0 0 0,0 0 0,1-1 0,1 0 0,4 9 0,-7-15-137,0 0 0,0 0 1,0 0-1,1 0 0,-1 0 1,1-1-1,-1 1 1,1-1-1,0 1 0,0-1 1,0 0-1,0-1 0,1 1 1,-1 0-1,0-1 1,1 0-1,-1 1 0,1-1 1,-1-1-1,6 2 0,-5-2-27,1-1 0,-1 1 0,0-1 0,6-1 0,-10 2 98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9698,'4'4'1013,"-1"1"-1,1 1 1,-1-1-1,1 0 1,-1 1-1,3 8 1,-3-5-300,0 0-1,-1 1 1,2 14 0,-2 3-11,-3 53 0,1-67-280,-6 63 196,2-41-408,2 0 0,3 46 1,1-74-193,-1-6-82,3-12-259,1-13-215,15-57-652,-17 73 1129,0 0 0,0 0-1,1 0 1,0 1-1,0-1 1,1 1 0,8-10-1,-9 13 63,0 0 0,0 1-1,1 0 1,-1 0 0,1 0-1,0 0 1,0 1 0,0-1-1,0 1 1,0 1 0,1-1 0,8-1-1,-11 3 50,1-1-1,-1 1 1,1 0-1,-1 0 1,0 0-1,1 1 1,-1-1 0,1 1-1,4 1 1,-6-1 25,0 0 1,0 0 0,0 0 0,0 0 0,-1 0 0,1 1-1,0-1 1,0 0 0,-1 1 0,1 0 0,-1-1 0,1 1-1,-1 0 1,0 0 0,2 2 0,-2-2 29,0 1 0,0-1-1,0 1 1,0-1 0,0 1 0,0 0 0,-1-1-1,1 1 1,-1-1 0,0 1 0,0 0-1,0-1 1,-1 6 0,0-5-5,0 1 1,0 0-1,0-1 1,-1 1-1,0-1 1,0 1-1,0-1 0,0 0 1,-3 4-1,-1 0-83,-1 0 0,1 0-1,-1 0 1,0-1 0,-1-1-1,1 1 1,-1-1 0,0 0-1,0-1 1,-1 0 0,0 0-1,1-1 1,-19 5 0,11-8-805,15 0 748,1 0 0,0 0 0,0 0-1,0 0 1,0 0 0,0 0 0,-1 0 0,1 0 0,0 0 0,0 0 0,0 0 0,0 0-1,0-1 1,0 1 0,0 0 0,-1 0 0,1 0 0,0 0 0,0 0 0,0 0 0,0 0-1,0 0 1,0-1 0,0 1 0,0 0 0,0 0 0,0 0 0,0 0 0,0 0 0,0-1 0,0 1-1,0 0 1,0 0 0,0 0 0,0 0 0,0 0 0,0-1 0,0 1 0,0 0 0,0 0-1,0 0 1,0 0 0,0 0 0,0 0 0,0-1 0,2-1-464,0-1-1,0 1 1,0 0 0,0 0-1,1 0 1,4-3 0,17-12-748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8242,'0'2'993,"0"1"0,0 0 1,0-1-1,0 1 1,0-1-1,-1 6 0,-1-1 248,0 0-1,-6 11 0,0 0 194,6-12-971,0 0 0,0 1 1,0-1-1,1 1 0,-1 11 0,2-16-423,0-1 0,0 0 0,0 1 0,0-1 0,0 1-1,0-1 1,1 0 0,-1 1 0,0-1 0,1 0 0,-1 1-1,1-1 1,0 0 0,-1 0 0,1 1 0,0-1 0,0 0 0,0 0-1,0 0 1,0 0 0,0 0 0,0 0 0,0 0 0,0-1-1,0 1 1,0 0 0,1 0 0,-1-1 0,0 1 0,1-1 0,-1 1-1,0-1 1,1 0 0,1 1 0,0-1-51,1 0 1,0 0 0,-1 0-1,1-1 1,0 1-1,-1-1 1,1 0-1,0 0 1,-1 0-1,0-1 1,1 1 0,-1-1-1,0 0 1,1 0-1,-1 0 1,0 0-1,4-4 1,3-3-401,0-1 1,-1 0 0,11-16-1,13-23-1089,-28 44 1395,-2 7 120,-3 14 174,-8 50 521,-4 27 188,9-9-287,1-26-11,-9 61 0,10-114-545,0 0 0,0 0 1,0 0-1,-1-1 0,0 1 0,0 0 0,0-1 1,0 1-1,-1-1 0,-4 6 0,5-8-43,0 0 1,0 0-1,1-1 0,-1 1 1,0-1-1,-1 1 0,1-1 0,0 0 1,0 0-1,0 0 0,-1 0 0,1-1 1,0 1-1,-1 0 0,1-1 1,-1 0-1,1 1 0,-1-1 0,1 0 1,-1 0-1,1-1 0,-4 0 0,4 1-12,0 0 0,0-1-1,0 1 1,1-1-1,-1 1 1,0-1-1,0 0 1,1 0-1,-1 0 1,0 0-1,1 0 1,-1 0 0,1 0-1,0-1 1,-1 1-1,1 0 1,0-1-1,0 1 1,0-1-1,0 1 1,0-1-1,0 0 1,0 1-1,0-1 1,1 0 0,-1 0-1,1 0 1,-1 1-1,1-1 1,0 0-1,0 0 1,0 0-1,0 0 1,0 0-1,0-2 1,1-1-24,-1 0 0,1 0-1,0 0 1,1 0 0,-1 1 0,1-1 0,0 0-1,0 1 1,1-1 0,-1 1 0,6-8 0,-2 7-137,-1-1 0,1 1 1,0 0-1,0 1 0,0-1 0,14-6 1,43-15-2261,-38 17 1142,2-1 461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7810,'3'-7'3905,"0"6"-1273,-2 13-672,-2 12-55,-5 18-393,4 13-248,-1 10-447,3-1-169,3-11-312,3-7-128,13-16-152,4-9-56,5-12-504,-2-9-360,-1-12-1393,-2-8-1832,-4-17 2665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9426,'-3'2'4225,"3"0"-2049,11 1-927,6 0-145,11-3-488,1 0-224,5-3-232,0-1-320,-5-3-1000,-2-3-897,-4-8 1193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7738,'1'1'255,"-1"0"0,0 0 1,0 0-1,0 0 1,0 0-1,0 0 1,0-1-1,0 1 0,0 0 1,0 0-1,-1 0 1,1 0-1,0-1 1,0 1-1,-1 0 0,1 0 1,-1 0-1,1-1 1,-1 1-1,0 1 1,-6 12 1843,5-7-1776,1 0 1,0 0-1,0 0 1,0 0-1,1 0 1,0 0-1,1 1 1,-1-1-1,2 0 1,-1 0-1,1 0 1,3 9-1,0-3-121,0-1 0,1 1-1,1-1 1,0 0 0,13 15-1,-18-24-176,0-1 0,1 1-1,-1-1 1,1 0 0,-1 1-1,1-1 1,0-1 0,0 1-1,5 2 1,-8-3-23,1-1-1,0 1 1,0-1-1,0 0 1,0 1 0,0-1-1,0 0 1,0 0-1,0 0 1,-1 0-1,1 1 1,0-1-1,0-1 1,0 1 0,0 0-1,0 0 1,0 0-1,0 0 1,0-1-1,0 1 1,0 0 0,0-1-1,-1 1 1,1-1-1,0 1 1,0-1-1,0 1 1,1-2 0,0 0-18,-1-1 1,1 0 0,0 1-1,-1-1 1,1 0 0,1-5-1,-1 3-15,5-11-60,5-12-66,-8 12 99,4-21 1,-8 36 58,0 1 1,0-1-1,0 1 1,0 0-1,0-1 1,0 1-1,0-1 1,0 1-1,1-1 1,-1 1-1,0 0 1,0-1-1,0 1 0,1-1 1,-1 1-1,0 0 1,1-1-1,-1 1 1,1-1-1,-1 1 3,0 0 0,1 0 0,-1 0 0,0 0 0,1 0 0,-1 0 0,0 0 0,0 0 0,1 0 0,-1 0 0,0 0 0,1 0 0,-1 0 0,0 0 0,0 0 0,1 0 0,-1 1 0,0-1 0,1 0 0,-1 0 0,0 0 0,2 1 21,-1 0 0,0 1 0,0-1 0,0 0 0,0 0 0,0 0 1,0 1-1,2 2 0,2 9 356,7 23 0,-9-26-196,0 0 0,1 0 1,0 0-1,10 17 0,-14-26-198,0-1-1,1 1 1,-1-1-1,0 1 1,0-1-1,1 0 1,-1 1 0,1-1-1,-1 1 1,0-1-1,1 0 1,-1 1-1,1-1 1,-1 0-1,1 1 1,-1-1 0,1 0-1,-1 0 1,1 0-1,0 0 1,-1 1-1,1-1 1,-1 0-1,1 0 1,-1 0 0,1 0-1,-1 0 1,1 0-1,0 0 1,-1 0-1,1-1 1,0 1-1,1-1-342,0 0-1,0-1 1,0 1 0,0 0-1,0-1 1,2-2-1,1 0-547,8-7-351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3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121 200 9426,'1'2'180,"-1"1"204,1-1 0,-1 1 0,1-1 0,0 1 0,0-1 0,0 0 0,0 0 1,3 5-1,-4-7-292,0 1 0,1-1 1,-1 0-1,1 1 1,-1-1-1,1 0 0,-1 1 1,1-1-1,-1 0 1,1 0-1,-1 1 0,1-1 1,-1 0-1,1 0 1,-1 0-1,1 0 0,-1 0 1,2 0-1,-1 0 63,1 0 1,0-1-1,-1 1 0,1-1 0,-1 1 0,1-1 1,-1 0-1,1 1 0,1-2 0,5-4 30,1 0 0,-1-1 0,0 1 0,-1-2 0,1 1 0,-2-1-1,1 0 1,-1 0 0,0-1 0,-1 0 0,0 0 0,0 0 0,6-19 0,-10 25-147,0 1 0,-1-1 1,1-1-1,-1 1 1,0 0-1,0 0 0,0 0 1,0 0-1,0 0 1,-1 0-1,1 0 0,-1 0 1,0 0-1,0 0 1,0 1-1,0-1 0,-1 0 1,1 0-1,-1 1 1,1-1-1,-1 1 0,-3-4 1,2 3 43,-1 0 1,1 1 0,-1-1 0,0 1 0,1-1-1,-1 1 1,0 1 0,0-1 0,0 0-1,-1 1 1,1 0 0,0 0 0,-1 0-1,-7 0 1,10 1-49,0 0 0,0-1 0,0 2 0,0-1 0,-1 0 0,1 0 0,0 1 0,0-1 0,0 1 0,0 0 0,0-1 0,0 1 1,0 0-1,0 0 0,1 0 0,-1 1 0,-2 0 0,2 0-9,1 0-1,-1 1 1,0-1 0,1 0 0,0 0 0,-1 1 0,1-1 0,0 1 0,0-1 0,0 1 0,-1 5 0,1 2-1,0 0 0,1 0 0,0 1 0,0-1 0,5 20 0,0-5 11,1-1 0,1-1 0,1 1 0,1-1 0,18 31 0,71 103 442,-39-68-33,-55-82-366,0-1 0,0 1-1,-1 0 1,0 0 0,0 0-1,2 9 1,-4-14-48,-1 0 1,0 0-1,0 0 1,0 0-1,0 0 1,0 0-1,0-1 1,0 1-1,-1 0 1,1 0-1,-1 0 1,1 0-1,-1-1 1,0 1-1,0 0 1,0-1-1,0 1 0,0 0 1,0-1-1,0 1 1,0-1-1,0 0 1,-1 1-1,1-1 1,-1 0-1,1 0 1,-1 0-1,0 0 1,1 0-1,-3 1 1,-6 2 42,1 0 1,-1-1 0,1 0 0,-1-1 0,0 0 0,0-1 0,0 0-1,0 0 1,0-1 0,-15-1 0,-2-2-209,0-1 0,-44-13-1,60 14-200,2 0 0,-1-1-1,0 0 1,1-1 0,-16-9 0,23 13 177,0 0 1,1-1 0,-1 1-1,0-1 1,1 1 0,-1-1 0,1 1-1,0-1 1,-2-2 0,2 2 49,1 0 0,-1 0 0,1 0 0,-1-1-1,1 1 1,0 0 0,0-4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8546,'1'1'457,"0"0"0,0 0 1,0 0-1,0 0 0,-1 0 0,1 1 0,0-1 1,0 0-1,-1 1 0,1-1 0,-1 1 1,1-1-1,-1 2 0,4 24 1333,-3-20-982,2 43 895,-2-1 0,-7 62 0,1 38-976,5-144-742,0 0 0,0 0-1,1 0 1,1 6 0,-2-11 2,0 0 1,0 0-1,0 0 0,0 0 1,0 0-1,0 0 0,0 0 1,0 0-1,0 0 0,0 0 1,0 0-1,0 0 0,0 0 1,0 0-1,0 0 0,0 0 1,0-1-1,1 1 1,-1 0-1,0 0 0,0 0 1,0 0-1,0 0 0,0 0 1,0 0-1,0 0 0,0 0 1,0 0-1,0 0 0,0 0 1,0 0-1,0 0 0,0 0 1,0 0-1,0 0 0,0 0 1,0 0-1,0 0 0,0 0 1,0 0-1,0 1 0,2-9-1354,-1-1 284,1-1 889,1-1 1,1 0-1,-1 1 0,9-16 1,-11 24 187,0 0 0,0 1 0,0-1 0,0 0 0,0 1 0,1-1 0,-1 0 0,0 1 0,1 0 0,-1-1 0,1 1 0,0 0 0,2-2 0,-3 3 23,0-1 1,1 1-1,-1-1 1,1 1 0,-1 0-1,1-1 1,-1 1-1,1 0 1,-1 0 0,0 0-1,1 0 1,-1 0-1,1 1 1,1-1-1,3 3 116,0-1 0,-1 1-1,1-1 1,-1 2-1,1-1 1,6 7-1,1-1 126,-10-8-202,0 1 0,-1 0 0,1-1 0,0 0 0,1 0 0,-1 0 0,0 0 0,0 0 0,0 0 0,1-1 0,-1 0 0,0 0 0,7 0 0,-5-1-19,0 0-1,0 0 1,0 0-1,0-1 0,0 0 1,0 0-1,-1 0 1,6-4-1,-1 0-25,0 0 0,-1-1 0,0 0 0,0-1 0,0 1 0,-1-1-1,11-18 1,-13 20-26,-1-1 0,-1-1 0,1 1 0,-1-1 0,-1 1-1,4-13 1,-5 17 14,-1-1 0,1 1-1,-1 0 1,0 0 0,0 0-1,0 0 1,0 0 0,-1 0 0,1-1-1,-1 1 1,0 0 0,0 0-1,0 0 1,0 0 0,0 1 0,-1-1-1,1 0 1,-1 0 0,-3-3-1,5 5 14,-1 0 0,0 0 0,0 1 0,0-1-1,0 0 1,0 0 0,0 1 0,0-1 0,0 1-1,0-1 1,-1 1 0,1-1 0,0 1 0,0 0-1,0-1 1,-1 1 0,1 0 0,0 0 0,0 0-1,-1 0 1,1 0 0,0 0 0,0 0 0,0 1-1,-1-1 1,1 0 0,-2 1 0,1 0 29,0 0 0,0 1 0,0-1 0,0 0 0,0 0 0,0 1 1,1-1-1,-1 1 0,0 0 0,1-1 0,0 1 0,-1 0 0,1 0 0,-1 2 0,-1 3 82,0-1 0,1 1 1,-1 0-1,2 0 0,-1 0 0,1 0 0,0 9 0,0-3 115,1 0 0,4 26 0,-3-36-214,-1 0-1,1 0 1,0 0-1,0 0 1,0 0-1,0 0 1,1 0-1,-1 0 1,1-1-1,-1 1 0,1 0 1,0-1-1,0 0 1,1 1-1,-1-1 1,0 0-1,1 0 1,-1 0-1,1 0 1,4 2-1,-3-2-69,0-1 0,1 1 0,-1-1 0,1 0 0,-1 0 0,1 0 0,0 0 0,-1-1 0,1 0 0,0 0-1,-1 0 1,1-1 0,4 0 0,28-10-835,7-5 350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25 11018,'-40'-10'4353,"40"10"-4281,-1 0-1,1 0 0,-1 0 0,1 0 1,-1-1-1,1 1 0,0 0 0,-1 0 1,1 0-1,-1 0 0,1 0 0,-1 1 1,1-1-1,-1 0 0,1 0 0,-1 0 1,1 0-1,0 0 0,-1 1 0,1-1 1,-1 0-1,1 0 0,0 1 0,-1-1 1,1 0-1,0 0 0,-1 1 0,1-1 1,0 0-1,-1 1 0,1-1 0,0 1 1,0-1-1,0 0 0,-1 1 0,1-1 1,0 1-1,0-1 0,0 1 1,0-1-1,0 0 0,0 1 0,0-1 1,0 1-1,0-1 0,0 1 0,0-1 1,0 1-1,0-1 0,0 1 0,0-1 1,0 0-1,0 1 0,1 0 0,-1 2 337,1 9 263,0-1 1,1 1 0,1-1-1,0 0 1,8 22 0,-2-14-284,0-1 1,18 27-1,-22-38-287,0 0-1,0-1 1,0 0-1,8 7 1,-11-11-83,0-1-1,-1 0 1,1 0 0,0 0-1,0 0 1,0 0 0,0 0-1,0 0 1,0-1 0,2 2-1,-3-2-11,0 0-1,0 0 0,0 0 0,1 0 0,-1 0 0,0 0 1,0-1-1,0 1 0,0 0 0,0-1 0,0 1 0,0 0 1,0-1-1,0 1 0,0-1 0,0 0 0,0 1 0,0-1 0,0 0 1,1-1-1,1-1 0,-1 0-1,1-1 1,-1 0 0,1 0-1,-1 0 1,0 0 0,2-5 0,9-34-129,-6 19-80,6-21-629,11-30-3769,-16 59 1748,0 7 1177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6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1 210 4665,'29'32'3390,"-28"-32"-3194,-1 1-1,1-1 1,-1 1 0,0-1-1,0 1 1,1-1 0,-1 1-1,0-1 1,1 1 0,-1-1-1,0 1 1,0-1 0,0 1-1,0-1 1,0 1 0,0-1-1,0 2 1,-3 2 2050,0-2-1255,1 1-452,0 0 1,0 1 0,1-1-1,-1 1 1,1-1 0,0 1-1,0-1 1,0 1 0,0 0-1,0 0 1,1 5-1,-1-1-84,1-1-1,1 1 0,0 0 1,2 11-1,-3-17-422,1 1 0,-1-1-1,1 0 1,0 1 0,0-1 0,0 0 0,0 0-1,0 0 1,0 0 0,1 0 0,-1 0 0,0 0-1,1 0 1,0 0 0,0-1 0,-1 1 0,1 0-1,0-1 1,0 0 0,0 1 0,0-1-1,1 0 1,-1 0 0,0 0 0,0-1 0,1 1-1,-1 0 1,0-1 0,1 0 0,-1 1 0,1-1-1,-1 0 1,1 0 0,-1 0 0,0-1 0,1 1-1,-1-1 1,0 1 0,1-1 0,-1 0 0,0 0-1,1 0 1,1-1 0,1-1-43,-1 0 1,1 0-1,-1-1 0,0 1 0,-1-1 1,1 0-1,0 0 0,-1 0 1,0-1-1,0 1 0,0-1 1,3-9-1,-2 5-39,-1 1 1,0-1-1,-1 0 1,0 1-1,0-1 1,1-18 0,-3 22 41,-1 0 0,1 1 1,-1-1-1,0 0 1,0 0-1,0 0 0,0 1 1,-1-1-1,0 1 1,0-1-1,0 1 0,-5-7 1,5 9-4,1 1 0,0-1 0,-1 1 0,1-1 1,-1 1-1,1-1 0,-1 1 0,0 0 0,1 0 1,-1 0-1,0 0 0,0 0 0,0 0 0,0 1 0,0-1 1,0 1-1,0-1 0,0 1 0,0 0 0,0-1 0,0 1 1,0 0-1,0 0 0,0 1 0,0-1 0,-1 0 0,1 1 1,0-1-1,0 1 0,1 0 0,-1 0 0,-3 1 0,0 1-277,1 0-1,-1 0 0,0 0 0,1 1 1,0 0-1,-1 0 0,2 0 0,-1 0 0,0 1 1,-5 9-1,2 3-549</inkml:trace>
  <inkml:trace contextRef="#ctx0" brushRef="#br0" timeOffset="1">284 0 10778,'0'19'5121,"-2"6"-2080,-9 18-1361,4 7-295,-1 10-673,7 1-280,1-5-312,0-9-64,13-17-328,-5-11-240,11-19-952,-2-8-649,3-24 1313</inkml:trace>
  <inkml:trace contextRef="#ctx0" brushRef="#br0" timeOffset="2">485 19 11106,'-4'21'4801,"-5"15"-2016,-3 8-961,4 6-239,0 1-289,8-3-656,5-6-224,6-14-264,2-5-216,1-18-608,0-5-392,-2-9-1585,-3-10 1657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10458,'-1'0'4289,"5"4"-2528,4 1-177,8 0-184,6-1-272,10-4-479,4 0-145,0-5-616,3 0-673,-2 1-2495,0 4 2136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7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194 119 9322,'-14'-20'5646,"-1"-10"-2098,7 12-1958,6 14-1439,0 1 1,0-1-1,0 1 1,-1-1 0,1 1-1,-1 0 1,0 0-1,0 0 1,0 0-1,0 1 1,0-1 0,-1 1-1,1 0 1,-6-3-1,7 5-123,0-1-1,0 0 1,0 1-1,0-1 1,0 1-1,0 0 1,0-1-1,0 1 1,0 0-1,-1 0 1,1 1-1,0-1 1,0 0-1,0 1 1,0-1-1,0 1 1,0 0-1,0-1 1,0 1-1,0 0 1,0 0-1,0 1 1,1-1-1,-1 0 1,0 0-1,1 1 1,-1-1-1,1 1 1,-1 0-1,0 1 1,-4 6 22,0-1 1,1 1-1,0 0 1,0 1 0,1-1-1,1 1 1,-5 19 0,5-16-23,1 0 0,0-1 1,2 1-1,-1 0 1,1 0-1,3 14 1,-3-24-22,1 1 1,-1-1 0,1 1 0,0-1-1,0 0 1,1 0 0,2 6-1,-3-8-5,0 1 0,0-1 0,0 0-1,0 0 1,0 0 0,0 0-1,0 0 1,0 0 0,1 0-1,-1 0 1,0 0 0,1-1 0,-1 1-1,1 0 1,-1-1 0,1 1-1,-1-1 1,1 0 0,-1 1-1,3-1 1,-1 0-14,1 0 0,0 0 0,-1-1 0,1 0 0,-1 1 0,1-1 0,-1 0 0,1 0 0,-1-1-1,0 1 1,0-1 0,0 0 0,6-4 0,3-3-94,-1-1 0,12-12 0,7-7-42,-28 27 153,1 0 0,0-1 0,0 1 0,0 1 0,0-1 0,0 0 0,5-1 0,-7 3 5,-1 0 0,1 0-1,0 0 1,-1 0 0,1 0 0,-1-1-1,1 2 1,0-1 0,-1 0 0,1 0 0,-1 0-1,1 0 1,0 0 0,-1 0 0,1 1-1,-1-1 1,1 0 0,0 1 0,0 0 11,0 0 1,0-1-1,-1 1 1,1 0-1,0 0 1,-1 0-1,1 0 1,-1 0-1,1 0 1,-1 0-1,0 0 1,1 0-1,-1 0 1,0 2-1,5 29 445,2 0-814,-7-31 252,0-1 0,0 1 1,1 0-1,-1 0 0,0-1 1,0 1-1,1-1 0,-1 1 0,1 0 1,-1-1-1,0 1 0,1-1 1,-1 1-1,1-1 0,0 1 1,-1-1-1,2 1 0,-2-1-238,1 1 1,-1-1-1,1 0 0,0 0 0,-1 0 1,1 0-1,0 0 0,-1 0 0,1 0 0,-1 0 1,1 0-1,0 0 0,-1 0 0,1 0 1,0 0-1,-1 0 0,1-1 0,0 1 0,20-10-2138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4 258 7650,'2'1'869,"0"0"1,0 0-1,0 0 1,0-1-1,1 1 0,-1-1 1,3 1-1,17-3 1581,-16 1-2195,-1-1 0,1 1 0,-1-1 0,6-3 1,-7 3-106,-1 0 1,0 0-1,-1-1 1,1 1-1,0-1 1,-1 1-1,1-1 1,-1 0 0,0 0-1,0 0 1,0-1-1,0 1 1,1-4-1,0 1 12,3-6-7,-1 0 0,-1 0 0,1 0 0,-2 0-1,5-24 1,-8 29-128,1 1 0,-1-1 1,0 0-1,-1 0 0,-1-10 0,1 13-9,0 1 1,0-1-1,0 1 0,-1-1 0,1 1 1,-1-1-1,0 1 0,0 0 0,0 0 0,-5-5 1,6 6-2,0 1-1,0 0 1,-1 0 0,1 0 0,-1 0 0,1 0 0,0 0-1,-1 0 1,0 1 0,1-1 0,-1 0 0,1 1 0,-1 0 0,0-1-1,0 1 1,1 0 0,-1 0 0,0 0 0,1 0 0,-1 0-1,0 0 1,0 0 0,1 0 0,-3 1 0,2 0 24,-1 0 0,1 0-1,-1 0 1,1 1 0,0-1 0,-1 1 0,1-1-1,0 1 1,0 0 0,0-1 0,0 1 0,1 0 0,-1 1-1,-2 2 1,-1 4 66,1 0-1,1 0 1,-1 0-1,1 0 1,1 0 0,0 1-1,0-1 1,0 12-1,1 79 516,2-60-222,2 0 0,2 1 1,2-2-1,19 62 0,-24-93-314,5 13 157,-1-1 0,4 25 0,-10-43-229,1-1 0,-1 0 0,0 1 0,0-1 0,0 0 0,0 1 0,0-1-1,0 0 1,-1 1 0,1-1 0,0 0 0,-1 1 0,1-1 0,-1 0 0,-1 3 0,2-4-33,-1 1 0,0-1 0,1 1 0,-1-1 1,0 1-1,0-1 0,0 1 0,0-1 0,1 0 0,-1 1 1,0-1-1,0 0 0,0 0 0,0 0 0,0 0 0,0 0 1,0 0-1,0 0 0,0 0 0,1 0 0,-1 0 0,0 0 1,-2-1-1,0 0-286,-1 0 1,1 0-1,0 0 1,-1-1-1,1 1 0,0-1 1,0 0-1,0 0 1,0 0-1,0 0 1,0-1-1,1 1 0,-1-1 1,1 0-1,0 1 1,0-1-1,0 0 1,0 0-1,0 0 0,0-1 1,1 1-1,0 0 1,-2-7-1,2 6 114,1 1-1,0 0 1,1 0-1,-1-1 1,0 1-1,3-6 1</inkml:trace>
  <inkml:trace contextRef="#ctx0" brushRef="#br0" timeOffset="1">204 304 8242,'17'-17'3056,"20"-24"0,-28 29-2292,0-1 0,-1 1 0,0-1-1,-1-1 1,8-23 0,-13 31-475,0 1 0,-1-1-1,0 0 1,1-9 0,-2 12-160,0 0-1,0 0 1,0 1 0,0-1 0,-1 0 0,1 0 0,-1 1 0,0-1 0,0 0 0,0 1-1,-2-4 1,3 5-86,0 1 0,0-1-1,-1 0 1,1 1-1,-1-1 1,1 1 0,0-1-1,-1 1 1,1-1-1,-1 1 1,1-1 0,-1 1-1,0 0 1,1-1-1,-1 1 1,1 0 0,-1-1-1,0 1 1,1 0-1,-1 0 1,0 0 0,1-1-1,-1 1 1,-1 0-1,1 0 10,0 1 0,0-1 0,0 0 0,0 1 1,0-1-1,0 1 0,0-1 0,0 1 0,0 0 0,0-1 0,0 1 0,0 0 0,-1 1 0,-2 3 113,0 0 0,0 0 0,0 1 0,-2 5 1,-1 1 64,2 1 0,0-1 1,0 1-1,1 0 0,-4 22 1,7-28-165,0 0 0,0 0 0,1 0 0,0 0 0,0 0 1,1 0-1,0 0 0,0-1 0,0 1 0,1 0 0,0-1 0,6 13 0,-6-15-83,1-1-1,-1 0 0,1 1 0,-1-1 0,1-1 0,0 1 1,0 0-1,0-1 0,1 1 0,-1-1 0,1 0 1,-1 0-1,1 0 0,0-1 0,-1 0 0,1 1 0,0-1 1,0 0-1,7 0 0,-1 0-310,0 0 0,1-1-1,-1-1 1,1 1 0,-1-2 0,18-4-1,33-13-504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39 10010,'-4'1'6339,"4"3"-3673,5 10-1974,-3-7 513,3 9-326,1 6 279,16 35 0,-19-51-1076,0 0-1,1 0 1,0 0 0,-1 0-1,2-1 1,-1 0 0,1 1-1,0-2 1,0 1 0,6 4-1,-8-7-60,-1-1 0,1 1 0,-1-1-1,1 0 1,0 1 0,0-1 0,-1-1 0,1 1-1,0 0 1,0-1 0,0 1 0,4-1 0,-5 0-13,0 0 0,0-1 1,0 1-1,0-1 1,0 1-1,0-1 1,0 1-1,-1-1 0,1 0 1,0 0-1,0 0 1,-1 0-1,1 0 1,0-1-1,-1 1 0,1 0 1,-1-1-1,0 1 1,2-3-1,3-5-1,-1-1 1,-1 0-1,1 0 0,-1 0 1,3-15-1,-5 16-39,9-34-416,-8 26-640,9-23 1,-9 31 282,-2 7 358,-1 0 0,1 0-1,0 0 1,0 0-1,0 0 1,0 0 0,0 0-1,0 0 1,3-4-1,-3 6 330,-1 0 0,1 0 0,0-1 0,0 1-1,-1 0 1,1 0 0,0 0 0,-1 0-1,1 0 1,0 0 0,0 0 0,1 0-1,-2 0 113</inkml:trace>
  <inkml:trace contextRef="#ctx0" brushRef="#br0" timeOffset="1">302 173 6673,'1'2'508,"0"0"1,1-1-1,-1 1 0,0 0 0,1-1 0,-1 0 0,1 1 0,0-1 0,-1 0 0,1 0 0,0 0 0,0 0 0,0 0 0,-1 0 0,4 0 0,-2 0-171,-1-1-1,1 0 0,0 1 0,-1-1 0,1 0 0,0-1 0,0 1 0,-1 0 0,1-1 0,3-1 0,0 0-132,-1 0 0,1 0 0,-1-1 1,0 0-1,0 0 0,0 0 1,-1-1-1,1 1 0,-1-1 0,6-6 1,-5 3-120,0 0 1,0 0 0,-1-1-1,0 1 1,7-17 0,-9 19-63,-1 0 0,1-1 1,-1 1-1,0-1 1,0 1-1,-1-1 1,1 0-1,-1 1 0,-1-12 1,0 17-10,1-1-1,0 0 1,0 0-1,0 0 1,0 1 0,-1-1-1,1 0 1,0 0 0,0 1-1,-1-1 1,1 0 0,-1 1-1,1-1 1,-1 1-1,1-1 1,-1 0 0,1 1-1,-1-1 1,1 1 0,-1-1-1,0 1 1,1-1-1,-1 1 1,0 0 0,1-1-1,-1 1 1,0 0 0,0 0-1,1-1 1,-1 1 0,0 0-1,0 0 1,0 0-1,1 0 1,-1 0 0,0 0-1,-1 0 1,0 1 44,0-1 0,-1 1 0,1 0 0,0 0 0,0 0 0,-1 0 0,1 0 0,0 0 0,0 0 0,0 1 0,-2 2 0,-2 2 82,0 0 0,1 0 0,0 1 1,0 0-1,0 0 0,1 1 1,-5 11-1,6-13-86,1 0 1,0 0-1,0 0 0,1 0 1,0 0-1,0 1 0,0-1 1,1 1-1,0-1 1,1 10-1,-1-14-68,0-1-1,0 1 1,1-1-1,-1 0 1,1 1 0,-1-1-1,1 0 1,-1 1-1,1-1 1,0 0 0,-1 0-1,1 1 1,0-1 0,0 0-1,0 0 1,0 0-1,0 0 1,0 0 0,1-1-1,-1 1 1,0 0 0,0 0-1,1-1 1,-1 1-1,0-1 1,1 1 0,-1-1-1,0 1 1,1-1 0,-1 0-1,1 0 1,-1 0-1,2 0 1,3 0-310,0 0 0,0-1 0,0 0 0,0-1 0,0 1 0,8-4 0,84-39-8491,-86 38 7722,27-14-1172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54 165 6497,'0'-1'3753,"0"13"-552,-8 4-401,1 12-695,-2 2-289,-4 4-543,2 0-257,6-7-528,5-3-208,12-12-192,1-6-168,3-12-696,2-10-560,6-10-689,7-4 1097</inkml:trace>
  <inkml:trace contextRef="#ctx0" brushRef="#br0" timeOffset="1">280 0 10234,'-9'11'4593,"5"11"-1824,-2 9-745,-3 14-471,1 6-345,4 3-592,4-7-168,7-8-144,5-10-96,1-9-304,0-6-232,5-11-600,-2-3-488,-2-13-1225,-2-5-2232,-4-4 3217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0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7098,'-1'2'4270,"1"-2"-4106,0 1 1,0-1-1,-1 0 1,1 1 0,0-1-1,0 0 1,0 1-1,0-1 1,0 0-1,0 1 1,0-1-1,0 0 1,0 1-1,0-1 1,0 0-1,0 1 1,0-1-1,0 0 1,0 1 0,0-1-1,0 0 1,1 1-1,-1-1 1,0 0-1,0 1 1,0-1-1,1 0 1,-1 0-1,0 1 1,0-1-1,0 0 1,1 0-1,-1 1 1,0-1 0,1 0-1,-1 0 1,0 0-1,0 1 1,1-1-1,-1 0 1,0 0-1,1 0 1,-1 0-1,0 0 1,1 0-1,-1 0 1,1 0-1,9 1-67,6 2-13,0-1 0,0-1 0,0-1 1,1 0-1,25-5 0,57-4-187,-97 8 93,0 1 1,1 0-1,-1 1 0,0-1 0,0 0 0,1 0 0,-1 1 1,0 0-1,0-1 0,1 1 0,-1 0 0,0 0 1,0 0-1,0 0 0,0 0 0,2 2 0,-3-1 14,1 0 0,-1 0 0,1 0 0,-1 0 0,0 0 0,0 0 0,0 0 0,0 1 0,0-1 0,0 0 0,-1 1-1,1-1 1,-1 0 0,0 1 0,1 2 0,-2 52 335,1-34 52,1 24-1,0-40-273,0-1 0,0 1-1,0-1 1,1 1 0,0-1 0,0 0 0,1 0 0,4 7-1,-6-10-111,1-1-1,-1 0 0,1 0 1,0 1-1,0-1 1,0-1-1,0 1 0,0 0 1,0 0-1,0-1 0,0 1 1,1-1-1,-1 0 1,1 0-1,-1 0 0,1 0 1,0 0-1,-1 0 0,1-1 1,0 1-1,-1-1 1,1 0-1,0 0 0,-1 0 1,1 0-1,0 0 0,0-1 1,-1 1-1,1-1 1,0 1-1,-1-1 0,1 0 1,-1 0-1,1-1 0,-1 1 1,1 0-1,-1-1 1,0 1-1,0-1 0,0 0 1,0 0-1,0 0 0,0 0 1,0 0-1,-1 0 1,1 0-1,-1-1 0,1 1 1,-1 0-1,0-1 0,0 1 1,0-1-1,0 0 1,-1 1-1,1-1 0,0-4 1,-1 4-45,0 0 0,-1 0 0,1-1 0,0 1 0,-1 0 0,0 0 0,0 0 0,0 0 0,0 0 0,0 0 0,-1 0 1,1 0-1,-1 1 0,0-1 0,0 0 0,0 1 0,-4-5 0,-2 0-32,1 0 0,-1 1 1,-1 0-1,-10-6 0,12 8 52,-2-2 9,-18-7-1,25 12 37,0 0 0,0 0 0,0 1 0,0-1 0,0 1 0,0-1 0,0 1 0,0 0 0,0 0 0,-1 0 0,1 0-1,0 0 1,0 0 0,0 1 0,-4 0 0,6-1-14,-1 0 1,1 1-1,-1-1 0,1 0 0,-1 0 0,1 0 0,0 0 0,-1 1 1,1-1-1,-1 0 0,1 0 0,0 1 0,-1-1 0,1 0 0,0 1 1,-1-1-1,1 1 0,0-1 0,-1 0 0,1 1 0,0-1 0,0 1 1,0-1-1,-1 0 0,1 1 0,0-1 0,0 1 0,0-1 0,0 1 1,0-1-1,0 1 0,0-1 0,0 1 0,0-1 0,0 1 0,0-1 1,0 1-1,0-1 0,0 1 0,1-1 0,-1 0 0,0 1 0,0-1 1,0 1-1,1-1 0,-1 1 0,1 0-2,0 0 0,0 0-1,0 0 1,0 0 0,0 0 0,0-1 0,0 1-1,0 0 1,0-1 0,1 1 0,-1-1 0,0 1 0,0-1-1,1 0 1,-1 1 0,1-1 0,73-1-12,10 2-14,-66 0 18,0 2 1,28 7-1,-38-8 12,0 1-1,0 1 0,0 0 1,-1 0-1,1 0 1,-1 1-1,9 7 1,17 16 277,-33-28-278,-1 1 0,1-1 0,-1 0-1,0 1 1,1-1 0,-1 0-1,0 1 1,1-1 0,-1 1-1,0-1 1,1 1 0,-1-1 0,0 1-1,0-1 1,0 1 0,1-1-1,-1 1 1,0-1 0,0 2-1,0-2 6,0 0 0,0 0 0,-1 1 0,1-1 0,0 0 0,0 0 0,0 1-1,0-1 1,0 0 0,-1 0 0,1 0 0,0 1 0,0-1 0,0 0 0,-1 0-1,1 0 1,0 0 0,0 0 0,-1 1 0,1-1 0,0 0 0,0 0-1,-1 0 1,1 0 0,0 0 0,-1 0 0,0 0 19,0 0 0,0 0 1,0 0-1,0 0 0,0 0 0,0 0 0,1 0 0,-1-1 1,0 1-1,0 0 0,0 0 0,0-1 0,0 1 1,0-1-1,1 1 0,-1-1 0,0 1 0,0-1 1,1 1-1,-1-1 0,-1-1 0,0-1-5,0 0 1,0-1-1,1 1 0,-1-1 1,1 1-1,0-1 1,0 1-1,0-1 0,0 0 1,1 1-1,-1-1 0,1 0 1,0 0-1,1-6 0,0 4-40,1 0 0,-1 0-1,1 1 1,0-1 0,1 1 0,-1-1-1,1 1 1,6-7 0,-6 7-11,5-8-316,14-14 1,-20 24 161,1 1-1,-1-1 1,1 1-1,0-1 1,0 1-1,0 0 1,0 0-1,0 0 1,0 1-1,1-1 1,3-1-1,-3 3 43,0-1 1,-1 1-1,1 0 0,5 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1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83 9754,'-1'-2'9505,"1"1"-9405,0 1 1,0 0 0,0 0 0,0 0 0,0 0 0,-1 0 0,1-1 0,0 1-1,0 0 1,0 0 0,0 0 0,0 0 0,0 0 0,0 0 0,-1 0-1,1 0 1,0-1 0,0 1 0,0 0 0,0 0 0,0 0 0,0 0-1,-1 0 1,1 0 0,0 0 0,0 0 0,0 0 0,0 0 0,-1 0-1,1 0 1,0 0 0,-1 1-63,0-1 0,0 1 0,0 0 1,0-1-1,1 1 0,-1 0 0,0 0 0,1 0 0,-1 0 0,0 0 0,1 0 0,-1 0 1,1 0-1,-1 0 0,1 0 0,0 0 0,-1 2 0,-4 10 102,0-3-76,2-4-26,0-1 0,1 1 0,-4 12 0,5-16-26,1 1 0,0-1-1,-1 0 1,1 1 0,0-1 0,0 1 0,1-1 0,-1 1-1,0-1 1,1 1 0,-1-1 0,1 0 0,0 1-1,0-1 1,2 3 0,0 0-1,0 0-1,1 0 1,-1-1-1,1 1 1,1-1 0,-1 0-1,1 0 1,-1 0-1,1-1 1,10 6-1,-8-6-2,1 1 0,-1-1-1,1-1 1,0 1 0,0-1-1,0-1 1,15 2 0,-16-3-12,-1 0 1,1 0 0,-1-1-1,1 1 1,-1-1 0,1-1 0,-1 0-1,1 1 1,10-7 0,-13 6-9,0 0 1,0-1 0,0 1 0,0-1 0,-1 0 0,1 0 0,-1-1-1,0 1 1,0-1 0,0 1 0,0-1 0,-1 0 0,0 0 0,4-8-1,-4 7-21,-1 0 0,0 0 0,0 0 0,0-1-1,0 1 1,-1 0 0,0-1 0,0 1 0,0 0-1,-1-1 1,1 1 0,-4-9 0,1 2 5,-1 0 1,-1 1 0,0 0 0,-8-13-1,11 20 16,-1 1-1,1-1 1,0 1-1,-1 0 1,0 0-1,0 0 1,0 0-1,0 0 0,0 1 1,0-1-1,-1 1 1,1 0-1,-1 0 1,0 1-1,0-1 1,1 1-1,-1-1 1,0 1-1,0 0 1,0 1-1,0-1 0,-6 0 1,3 2-57,1-1 1,0 1 0,-1 0-1,1 0 1,0 1-1,0 0 1,0 0-1,0 0 1,0 1-1,1 0 1,-1 0-1,1 0 1,-9 7-1,10-7-69,-8 7-480,-13 13 1,21-19 127,1 0-1,0 0 1,0 0 0,0 0-1,0 0 1,1 1 0,-4 7 0,0 10-1051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 9762,'-1'-4'4425,"-3"3"-2112,-5 6-1081,-2 7-72,-1 14-536,4 4-120,0 7-224,-1 3-72,8 3-16,7-1-16,8-3-56,9-3-31,3-12-65,-5-7-40,7-7-169,4-8-463,4-7-1032,8-10 1080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1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3 8506,'9'-2'4105,"-9"8"-1065,-4 10-871,-6 20-441,-9 11-288,-4 14-599,2 3-161,0 4-248,1-4-136,12-7-192,1-3-80,7-16-424,3-9-312,2-14-913,2-6 73,-8-9 888</inkml:trace>
  <inkml:trace contextRef="#ctx0" brushRef="#br0" timeOffset="1">24 633 10122,'-16'2'4633,"8"0"-2064,10-2-1049,11 0-48,15-3-415,9 0-225,22 1-264,11-2-104,18 1-168,-4 2-56,5 1-96,-6 1-48,-17 7-224,-5-1-272,-21 6-768,-12 0-585,-21 1 1041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1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8890,'52'-4'7906,"-41"4"-6665,0 0-1,20 4 1,-26-3-1081,1 0 0,-1 1 1,1-1-1,-1 1 1,0 0-1,1 1 0,-1-1 1,-1 1-1,1 0 0,0 0 1,-1 1-1,1-1 0,-1 1 1,0 0-1,0 0 0,5 7 1,-8-8-136,0-1 0,0 0 0,0 0 0,0 1 0,0-1 0,0 0 0,-1 1 0,1-1 0,-1 1 0,0-1 1,0 1-1,0-1 0,0 1 0,0-1 0,0 1 0,-1-1 0,1 1 0,-1-1 0,1 1 0,-1-1 0,-1 3 0,-3 5 32,0 0-1,-1-1 1,-10 15-1,1-2 12,9-13-30,2-1 32,0-1 0,-1 0 0,0 0 0,-11 11 0,16-18-59,0 0 0,0 0 0,0 0 0,0 0 1,0 0-1,0 0 0,0 0 0,0 0 0,0 0 0,0 0 0,0 0 0,0 0 0,0 0 0,0 0 0,0 0 0,0 0 0,0 0 0,0 0 0,0 0 0,0 0 0,0 0 1,0 0-1,0 0 0,0 0 0,0 0 0,-1-1 0,1 1 0,0 0 0,0 0 0,0 0 0,0 0 0,0 0 0,0 0 0,0 0 0,0 0 0,0 0 0,0 0 0,0 0 0,0 0 1,0 1-1,0-1 0,0 0 0,0 0 0,3-4 549,18-2-318,32-5-1,-35 7-192,106-26-1105,-110 27 2032,-1 2-562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88 4449,'-8'-45'3025,"8"43"-2728,-1 1 1,1 0 0,-1 0 0,1 0 0,-1 0 0,1-1-1,-1 1 1,1 0 0,-1 0 0,0 0 0,0 0 0,0 0 0,1 0-1,-1 1 1,0-1 0,0 0 0,0 0 0,0 1 0,0-1-1,-1 0 1,-1 0 0,-1-1 630,3 1-783,-1 1 1,1-1 0,0 1-1,-1-1 1,1 1-1,-1 0 1,1 0 0,0-1-1,-1 1 1,1 0-1,-1 0 1,1 1 0,-1-1-1,1 0 1,0 0-1,-1 1 1,1-1 0,0 0-1,-1 1 1,1 0-1,0-1 1,-1 1 0,1 0-1,0-1 1,0 1-1,0 0 1,0 0 0,0 0-1,0 0 1,0 0-1,-1 2 1,-2 1-19,0 1 0,1 0 0,0 0 0,0 0 0,0 0 0,-2 6 0,3-4-60,0 0 0,0-1 0,1 1 1,-1 0-1,2 0 0,-1 0 0,1 0 1,0 0-1,0 0 0,1 0 0,0 0 1,4 13-1,-4-16-58,0-1 0,0 1 0,1-1 0,-1 1 0,1-1 0,0 0 0,0 1 0,0-1 0,0 0 0,1 0 0,-1-1 1,1 1-1,0 0 0,0-1 0,0 0 0,0 1 0,0-1 0,0 0 0,1-1 0,-1 1 0,1-1 0,-1 1 0,1-1 0,0 0 0,4 0 0,-5 0-5,1-1 0,-1 0-1,0 0 1,1 0-1,-1-1 1,0 1 0,0-1-1,1 0 1,-1 0 0,0 0-1,0 0 1,3-2 0,-1 0-4,0 0 0,-1 0 0,0 0 0,0 0 0,0-1 0,0 0 0,4-4 1,-4 2-11,1 0 0,-1-1 0,0 1 0,0-1 0,-1 0 0,0 0 1,0 0-1,-1 0 0,0-1 0,2-12 0,-3 16 12,-1-1 0,-1 1 0,1-1 0,-1 1-1,1-1 1,-1 1 0,0 0 0,-1-1 0,1 1 0,-1 0-1,0 0 1,0 0 0,0 0 0,0 0 0,-1 0-1,0 1 1,0-1 0,0 1 0,0 0 0,0 0 0,-1 0-1,1 0 1,-1 0 0,0 1 0,0 0 0,1 0-1,-2 0 1,1 0 0,0 0 0,0 1 0,-1 0 0,1 0-1,0 0 1,-1 0 0,1 1 0,-1 0 0,1 0 0,-1 0-1,1 0 1,-6 2 0,4-1-17,-1 1-1,0 0 1,1 1 0,-1-1-1,-7 6 1,12-8-65,1 1 0,0 0 0,-1 0 0,1 0 0,0 0-1,0 0 1,0 0 0,0 0 0,0 1 0,0-1 0,0 0 0,0 1 0,0-1 0,0 0 0,1 1-1,-1-1 1,1 1 0,-1-1 0,1 1 0,-1-1 0,1 1 0,0-1 0,0 1 0,0 0-1,0-1 1,0 1 0,0-1 0,0 1 0,0-1 0,1 3 0,10 17-2239,3-2 934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6865,'2'2'542,"0"-1"-1,0 1 1,0 0-1,0 0 1,0 0-1,0 0 1,-1 0-1,1 0 0,-1 0 1,1 1-1,-1-1 1,0 0-1,0 1 1,2 4-1,-1 4 278,0-1 0,2 18-1,-4-26-672,4 109 2640,1 3-1375,-3-91-1178,2 0 1,10 42-1,-12-58-265,1 0 0,-1 0 1,1 0-1,1 0 0,-1 0 0,1-1 0,1 0 0,4 7 0,-4-11-959,-5-7-47,-4-11-821,-6-21-1750,-10-30-2070,2 22 3641</inkml:trace>
  <inkml:trace contextRef="#ctx0" brushRef="#br0" timeOffset="1">0 65 7090,'1'-2'449,"-1"0"1,0 0 0,1-1-1,-1 1 1,1 0 0,0 0-1,0 0 1,0-1 0,0 1 0,0 0-1,3-3 1,-2 4-152,-1 0 1,1-1-1,-1 1 1,1 0 0,0 0-1,0 0 1,0 0-1,-1 1 1,1-1-1,0 0 1,0 1-1,0 0 1,0-1-1,4 1 1,6-1 177,1 1 0,0 1 1,-1 0-1,1 1 1,-1 0-1,0 1 1,1 0-1,-1 1 1,-1 1-1,1 0 0,21 12 1,-29-15-406,0 1 0,-1 0-1,1 0 1,-1 0 0,1 0 0,-1 1 0,0 0 0,-1-1-1,1 1 1,0 0 0,-1 0 0,0 0 0,3 8 0,-4-7-39,0 0 1,0 0-1,0 1 1,0-1-1,-1 0 0,0 1 1,0-1-1,0 1 1,-1-1-1,0 0 1,-2 8-1,0-1-67,2-4-188,-1 0 0,0-1 0,-1 0 0,0 1 0,-6 10 0,9-17 123,-1 0 0,0 0 0,1-1 1,-1 1-1,0 0 0,0 0 0,0-1 0,0 1 0,0 0 1,0-1-1,0 1 0,0-1 0,0 0 0,0 1 0,0-1 1,0 0-1,0 1 0,0-1 0,0 0 0,0 0 0,0 0 1,0 0-1,0 0 0,-1 0 0,1 0 0,0 0 0,-2-1 1,-13-5-791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10418,'-3'18'4569,"5"14"-2224,-4 12-481,-4 16-440,-6 7-279,4 4-449,6-3-176,6-9-264,8-14-96,8-17-120,3-9-96,-1-17-472,0-3-344,-5-16-1305,-4-3 1361</inkml:trace>
  <inkml:trace contextRef="#ctx0" brushRef="#br0" timeOffset="1">7 191 10954,'-7'4'4489,"8"4"-2432,-1-8-489,6 1-184,2 3-303,9-4-561,12 7-216,1-3-360,3-3-392,4 2-1065,2 1-679,-1-9 1264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44 117 12059,'35'51'4961,"-32"-36"-3121,-1 1-848,2 3-152,2-1-431,0 0-137,1-5-160,0-1-40,-3-6-288,-4-2-273,0-2-967,-2-4-912,1 1 1463</inkml:trace>
  <inkml:trace contextRef="#ctx0" brushRef="#br0" timeOffset="1">0 15 9682,'3'-4'3825,"5"0"-2665,4 2-184,3-2-432,3 5-544,2 2-2632,0-2 1896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 8906,'3'8'1447,"0"0"0,-1 1 0,0 0 1,-1-1-1,1 1 0,-1 16 0,-1-24-1344,0 0 0,0 0 0,0 0 0,0-1 0,0 1-1,0 0 1,0 0 0,0-1 0,0 1 0,-1 0 0,1 0 0,0-1 0,0 1 0,-1 0-1,1-1 1,-1 1 0,1 0 0,0-1 0,-1 1 0,1-1 0,-1 1 0,0 0 0,1-1-1,-1 1 1,1-1 0,-1 0 0,0 1 0,1-1 0,-1 1 0,0-1 0,1 0 0,-3 1-1,3-1-86,0 0-1,0-1 0,-1 1 1,1 0-1,0 0 0,0-1 0,-1 1 1,1 0-1,0 0 0,0 0 1,0-1-1,0 1 0,-1 0 0,1-1 1,0 1-1,0 0 0,0 0 1,0-1-1,0 1 0,0 0 0,0-1 1,0 1-1,0 0 0,0-1 1,0 1-1,0 0 0,0-1 0,0 1 1,0 0-1,0 0 0,0-1 1,0 1-1,1-1 0,2-13-54,-3 12 51,5-15-155,-2 3-82,0 0 1,2 1 0,11-26-1,-16 38 230,1 0 0,-1 0-1,1-1 1,0 1 0,0 0-1,0 0 1,0 0 0,0 0 0,0 0-1,0 1 1,0-1 0,0 0-1,0 0 1,0 1 0,1-1-1,-1 0 1,0 1 0,0-1-1,1 1 1,-1 0 0,0-1 0,1 1-1,-1 0 1,0 0 0,1 0-1,-1 0 1,0 0 0,1 0-1,-1 0 1,1 1 0,-1-1-1,0 0 1,0 1 0,1-1 0,-1 1-1,0-1 1,0 1 0,1 0-1,-1-1 1,0 1 0,0 0-1,0 0 1,0 0 0,0 0-1,0 0 1,0 0 0,-1 0 0,1 0-1,0 0 1,0 1 0,-1-1-1,1 0 1,-1 0 0,1 1-1,0 1 1,0 8 175,1-1 0,-2 0 0,0 16 0,0-12 8,-4 9 142,2-18-873,5-17-1943,0 2 2268,0 0 1,0 0-1,1 0 1,0 1-1,8-15 0,-10 21 157,-2 2 74,1 1 0,-1-1-1,0 1 1,0-1 0,0 1 0,1-1 0,-1 1-1,0-1 1,1 1 0,-1-1 0,0 1 0,1 0-1,-1-1 1,1 1 0,-1-1 0,1 1 0,-1 0-1,1 0 1,-1-1 0,1 1 0,-1 0 0,1 0-1,-1-1 1,1 1 0,-1 0 0,1 0 0,0 0-1,-1 0 1,1 0 0,-1 0 0,1 0 0,-1 0-1,1 0 1,0 0 0,-1 0 0,1 0 0,-1 1-1,1-1 1,-1 0 0,1 0 0,-1 1 0,1-1-1,-1 0 1,1 0 0,-1 1 0,1-1-1,-1 1 1,1 0 0,3 3 191,0 0 0,-1 0 0,0 0 0,4 7 0,-4-5-103,0-3-38,-1 1-1,1-1 1,0 0-1,0 0 0,0 0 1,1 0-1,-1 0 1,1-1-1,-1 1 0,1-1 1,0 0-1,0 0 1,0-1-1,0 1 0,0-1 1,0 0-1,0 0 1,1 0-1,5 0 0,-4 0-56,0-1-1,0-1 1,-1 1-1,1-1 1,0 0-1,0 0 1,0-1-1,-1 1 0,1-2 1,-1 1-1,1 0 1,-1-1-1,9-6 1,-11 7-33,1-1 1,-1 0 0,0 0 0,0 0-1,-1-1 1,1 1 0,-1 0 0,0-1-1,0 0 1,0 1 0,0-1 0,0 0-1,-1 0 1,2-5 0,-3 7 27,1 0 0,-1 0 0,0 0 0,0-1 0,0 1-1,0 0 1,0 0 0,0 0 0,0 0 0,-1 0 0,1 0 0,-1 0 0,1 0 0,-1 0 0,0 0 0,0 1-1,0-1 1,0 0 0,0 0 0,0 1 0,-1-1 0,1 0 0,0 1 0,-1-1 0,1 1 0,-1 0 0,0-1 0,1 1-1,-1 0 1,-3-1 0,3 1 17,1 0 0,-1 1-1,1-1 1,0 1 0,-1 0 0,1-1-1,-1 1 1,1 0 0,-1 0 0,1 0-1,-1 0 1,1 0 0,-1 0-1,1 1 1,-1-1 0,1 0 0,-2 1-1,0 1 35,0-1-1,1 0 1,0 1 0,-1-1-1,1 1 1,0 0-1,0 0 1,-3 3 0,-1 2 204,1 0 0,0 0 0,1 0 1,-8 16-1,11-19-99,-1 0 0,0 1 0,1-1 0,0 1 0,0-1 0,0 1 0,0-1 0,1 1 0,0 0 0,0 6 0,0-9-127,1 0-1,-1 0 0,1 0 1,-1-1-1,1 1 0,0 0 1,0 0-1,0-1 0,0 1 0,0-1 1,0 1-1,0-1 0,0 1 1,1-1-1,-1 1 0,0-1 1,1 0-1,-1 0 0,1 0 1,0 0-1,-1 0 0,1 0 1,0 0-1,0-1 0,-1 1 1,1-1-1,2 1 0,-1 0-19,0-1-1,-1 1 0,1-1 0,0 0 0,0 0 1,-1 0-1,1 0 0,0-1 0,0 1 1,-1-1-1,1 0 0,0 1 0,-1-1 0,4-2 1,2 0 29,-8 3-36,0 0 0,0 0 0,0 0 0,0 0 0,0 0 0,0 0 0,0-1 0,0 1 0,0 0 0,0 0 0,1 0 0,-1 0 0,0 0 0,0 0 0,0 0 0,0 0 0,0 0 0,0 0 0,0 0 0,0 0 0,0 0 0,0 0 0,1 0 0,-1 0 0,0 0 0,0 0 0,0 0 0,0 0 0,0 1 0,0-1 0,0 0 0,0 0 0,0 0 0,0 0 0,0 0 0,1 0 0,-1 0 0,0 0 0,0 0 0,0 0 0,0 0 0,0 0 0,0 0 0,0 1 0,0-1 0,0 0 0,0 0 0,0 0 1,0 0-1,0 0 0,0 0 0,0 0 0,0 0 0,-1 7-1381,0-2-4474,1-4 3621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9194,'12'9'5129,"-10"-8"-640,-1 9-2337,0 3-87,-2 16-553,1 6-271,-4 13-513,4 6-240,4-3-272,-3-2-80,6-12-80,1-6-56,0-16-576,-5-7-448,1-11-441,1-8 729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175 121 10794,'-4'-11'1366,"-1"0"-1,-1 0 0,1 0 0,-2 1 1,-8-11-1,13 17-1098,-2 0 0,1 1 1,0-1-1,-1 1 0,1-1 0,-1 1 0,0 0 0,0 1 1,0-1-1,-1 1 0,1 0 0,-1 0 0,1 0 1,-1 0-1,-5 0 0,8 1-215,0 1 1,0 0-1,1 1 0,-1-1 1,0 0-1,0 0 0,1 1 1,-1-1-1,0 1 0,1 0 1,-1-1-1,0 1 1,1 0-1,-1 0 0,1 0 1,-1 0-1,1 0 0,0 0 1,-1 0-1,1 1 0,0-1 1,0 0-1,0 1 0,0-1 1,0 1-1,0-1 0,0 1 1,0 2-1,-3 5 44,1-1-1,0 1 1,1 0 0,-2 12-1,1 0 18,0 1-1,2 0 0,2 26 0,10 67 124,-6-79-179,34 382-92,-38-396-674,-1-21 631,0-1 1,0 1 0,0-1 0,0 1-1,0-1 1,0 1 0,0-1-1,0 0 1,0 1 0,0-1 0,0 1-1,-1-1 1,1 1 0,0-1-1,0 0 1,-1 1 0,1-1 0,0 0-1,-1 1 1,1-1 4,0 0 0,-1 0 0,1 1 0,0-1 0,-1 0 0,1 0 0,0 0 0,-1 0 0,1 0 0,0 0 0,-1 0 0,1 0 0,0-1 0,-1 1 0,1 0 0,0 0 0,-1 0 0,1 0 0,0 0 0,0 0 0,-1-1 0,1 1 0,-1 0 0,-11-11-992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2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12563,'9'-10'5241,"11"2"-3065,4 3-207,10 1-513,3 1-264,8 0-472,3-2-239,-4 0-377,1 2-377,-12 3-703,-3 4 2657,-5 15-1561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31 8314,'-25'-28'3771,"25"28"-3730,0 0 1,0 0-1,0 1 0,0-1 0,0 0 0,0 0 1,0 0-1,0 0 0,0 0 0,0 0 0,0 0 0,0 1 1,0-1-1,0 0 0,0 0 0,0 0 0,0 0 1,0 0-1,0 0 0,0 0 0,0 0 0,0 1 0,-1-1 1,1 0-1,0 0 0,0 0 0,0 0 0,0 0 1,0 0-1,0 0 0,0 0 0,0 0 0,0 0 0,0 0 1,-1 0-1,1 0 0,0 0 0,0 0 0,0 0 1,0 0-1,0 0 0,0 1 0,0-1 0,-1-1 0,1 1 1,0 0-1,0 0 0,0 0 0,0 0 0,0 0 1,0 0-1,0 0 0,-1 0 0,1 0 0,0 0 1,0 0-1,0 0 0,0 0 0,0 0 0,0 0 0,0 0 1,0 0-1,0 0 0,0-1 0,-1 1 0,1 0 1,0 0-1,2 12 1446,-2-8-988,4 18 684,0 1 0,1-1 1,9 21-1,-11-34-1041,1 0-1,0-1 0,0 0 1,1 0-1,0 0 1,0 0-1,1-1 1,0 0-1,0 0 1,9 7-1,-7-7-20,1 0-1,0-1 1,0 0 0,17 7 0,-24-12-104,0 0 0,0 0 0,1 0 0,-1-1 0,0 1 0,1-1 0,-1 1 0,1-1 0,-1 0 0,1 0 0,-1 0 0,1 0 0,-1 0 0,1-1 0,-1 1 0,0-1 1,1 1-1,-1-1 0,0 0 0,1 0 0,-1 0 0,0 0 0,0 0 0,0-1 0,0 1 0,3-3 0,0-2-9,-1 1-1,0-1 1,0 0 0,0 0-1,0 0 1,-1-1 0,0 0-1,-1 1 1,4-14 0,0-6-421,3-34 1,-8 48 140,1-7-1138,-1-24-1,-2 25 551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3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0 526 4241,'0'0'2914,"0"0"155,0 0-310,0 1 1497,1 3-2856,0-2 24,1-2 2877,8-10-3973,10-19-174,25-45 1,-38 61-131,30-62 45,-9 19-40,64-123-8,-86 168-96,-2 1 0,1-1 0,-1 0 0,-1 0 0,0 0 0,1-15 0,-3 26 62,-1 0 1,0-1-1,0 1 1,0 0-1,0 0 1,0 0 0,0 0-1,0-1 1,0 1-1,0 0 1,0 0-1,0 0 1,0 0 0,0-1-1,0 1 1,0 0-1,0 0 1,-1 0-1,1 0 1,0 0 0,0-1-1,0 1 1,0 0-1,0 0 1,0 0-1,0 0 1,0 0 0,0 0-1,-1-1 1,1 1-1,0 0 1,0 0-1,0 0 1,0 0 0,0 0-1,-1 0 1,1 0-1,0 0 1,0 0-1,0 0 1,-1 0-31,1 0-1,-1 0 1,1 0-1,-1 0 1,1 1 0,0-1-1,-1 0 1,1 0-1,0 1 1,-1-1-1,1 0 1,0 1 0,-1-1-1,1 0 1,0 1-1,0-1 1,-1 1 0,-44 82-7771,19-45 5383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3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8 427 8210,'1'2'532,"-1"0"1,0 0 0,0 0 0,1 0-1,-1 0 1,-1 0 0,1 0 0,0 1-1,0-1 1,-1 0 0,1 0 0,-1-1-1,0 1 1,1 0 0,-1 0 0,0 0-1,-2 2 1,2-2-61,10-7 2291,-1-3-2515,0 0-1,-1-1 1,0 1 0,0-1 0,10-20-1,-12 21-162,12-24 37,26-68 1,-28 62-208,26-49 0,-18 51-214,-16 26-182,0-1 0,0-1 0,8-20-1,-14 30 270,0 1-1,-1-1 1,0 1-1,1-1 0,-1 0 1,0 1-1,0-1 1,0 0-1,0 1 1,0-4-1,0 5 116,0 0-1,-1 0 1,1-1 0,0 1 0,0 0 0,0 0-1,0 0 1,0 0 0,0-1 0,0 1-1,0 0 1,0 0 0,-1 0 0,1 0 0,0-1-1,0 1 1,0 0 0,0 0 0,-1 0-1,1 0 1,0 0 0,0 0 0,0 0-1,0 0 1,-1 0 0,1-1 0,0 1 0,-1 0-1,1 0-157,-1 1 0,0-1 0,1 0 0,-1 0 0,1 0 0,-1 1 0,1-1-1,-1 0 1,0 1 0,1-1 0,-1 0 0,1 1 0,0-1 0,-1 1 0,-10 10-1719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38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41 181 7562,'-5'0'1864,"-15"-1"2476,19 1-4142,0 0 0,1 0 0,-1 0-1,0 0 1,0 0 0,1 0 0,-1-1-1,0 1 1,0 0 0,1-1 0,-1 1 0,0 0-1,1-1 1,-1 1 0,1-1 0,-1 1 0,0-1-1,1 1 1,-1-1 0,0 0 0,1 0-72,0 0 0,0 0 0,0 1 0,0-1 0,-1 0 0,1 0 0,0 0 0,1 1 0,-1-1 0,0 0 0,0 0 0,0 1 0,0-1 0,1 0 0,-1 0 0,0 1 0,1-1 0,-1-1 0,11-13 533,-10 14-585,10-12 14,1 0-1,0 0 1,1 1-1,0 1 0,1 0 1,1 1-1,-1 1 1,1 0-1,1 1 1,0 0-1,30-9 1,-38 15-38,-1 1 0,1-1 1,0 2-1,0-1 0,0 1 1,0 0-1,0 0 0,0 1 0,-1 0 1,1 1-1,0 0 0,-1 0 1,1 1-1,-1-1 0,1 2 1,-1-1-1,9 7 0,-9-5 68,1 0 0,-1 1 0,0 0 0,-1 1 1,0 0-1,0 0 0,0 0 0,-1 0 0,0 1 0,0 0 0,-1 0 0,0 1 0,0-1 0,3 15 0,-1 5 315,-1 1-1,2 44 1,-6-44-158,2 0 0,10 44 0,-12-71-303,5 16-262,-6-18 263,0 0 0,0 0 0,0 0 1,0 0-1,0 1 0,0-1 0,0 0 0,0 0 0,0 0 0,0 0 1,1 0-1,-1 0 0,0 0 0,0 0 0,0 0 0,0 0 0,0 1 1,0-1-1,0 0 0,0 0 0,0 0 0,0 0 0,1 0 0,-1 0 1,0 0-1,0 0 0,0 0 0,0 0 0,0 0 0,0 0 0,0 0 1,0 0-1,1 0 0,-1 0 0,0 0 0,0 0 0,0 0 0,0 0 1,0 0-1,4-9-2360,-2-9 1299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194 109 3217,'-2'2'4446,"1"-1"1290,1 1-4816,0-1 264,0-1-183,1-5 1043,-1-1-1968,-1 1 0,1-1 0,-1 0 0,0 0 0,-1 0 0,1 1 0,-1-1 0,-1 1 0,1-1 0,0 1 0,-1 0 0,-4-6 0,5 8-51,0 1 1,0 0-1,1 0 0,-1 0 0,-1 0 0,1 0 0,0 0 1,0 1-1,-1-1 0,1 1 0,-1-1 0,1 1 1,-1 0-1,-3-1 0,0 1 25,0-1 0,0 2 0,0-1 0,-1 1 0,-5 0 0,8 0-29,1 0 1,-1 0 0,0 1 0,1 0-1,-1-1 1,1 1 0,-1 0 0,1 1-1,-1-1 1,1 1 0,0 0 0,0-1-1,0 1 1,0 1 0,0-1 0,0 0-1,1 1 1,-1-1 0,1 1-1,-1 0 1,1 0 0,0 0 0,0 0-1,0 0 1,1 0 0,-1 1 0,1-1-1,0 1 1,0-1 0,0 1 0,0-1-1,0 5 1,-1 11 90,1-1 0,1 1 0,3 29 0,15 57 158,-4-26-72,10 86 393,-22-150-773,0 1-1,2-1 1,0 0 0,0 0 0,1 0-1,9 15 1,-12-26-1737,-2-5 720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9578,'11'-11'4113,"3"6"-1865,5-3-567,11 3-73,2-1-192,8-2-447,-4 2-257,5-8-352,2 6-136,-4 3-560,7 5-544,-3 9 552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9 244 9042,'-1'1'456,"0"0"0,0 0 0,0 1 0,1-1 1,-1 0-1,0 0 0,1 0 0,-1 0 0,1 1 0,-1-1 0,1 0 1,0 0-1,-1 3 0,1-4-377,0 0 1,0 0-1,0 1 0,0-1 1,0 0-1,1 1 0,-1-1 1,0 0-1,0 0 0,0 1 1,0-1-1,0 0 0,1 0 1,-1 1-1,0-1 0,0 0 1,0 0-1,1 1 1,-1-1-1,0 0 0,0 0 1,1 0-1,-1 1 0,13 0 801,-5-1-753,-1-1 0,0-1 0,0 1 0,1-1 0,-1-1 0,-1 1 0,11-6 0,0-1-74,27-20-1,-30 19-42,-1-1-1,-1 0 0,1-1 0,12-16 0,-21 22-9,0 1-1,0-1 1,0 0 0,-1 0 0,0 0 0,0 0-1,0-1 1,-1 1 0,0-1 0,-1 1 0,1-1 0,-1 0-1,0-8 1,-1 13 6,0 0-1,0 0 1,0 1 0,0-1-1,-1 0 1,1 0 0,-1 1-1,1-1 1,-1 0 0,1 1-1,-1-1 1,0 0 0,0 1-1,0-1 1,0 1 0,0 0-1,0-1 1,0 1 0,-1 0-1,1 0 1,0-1 0,-1 1-1,1 0 1,-1 0-1,1 1 1,-1-1 0,-1-1-1,0 1 26,0 1 0,0-1 0,1 0 0,-1 1-1,0 0 1,0 0 0,0-1 0,0 2-1,1-1 1,-1 0 0,0 1 0,0-1 0,0 1-1,1 0 1,-1 0 0,-3 1 0,1 1 58,0 0-1,0 0 1,0 0 0,0 0 0,1 1 0,-1 0 0,1 0 0,0 0 0,0 1 0,0-1 0,1 1-1,0 0 1,-1 0 0,2 0 0,-1 1 0,1-1 0,0 1 0,0-1 0,0 1 0,1 0 0,0 0 0,-1 8-1,1-5-29,1 0-1,0 1 0,1-1 0,0 0 0,0 1 0,1-1 0,0 0 0,1 0 0,0 0 0,1 0 0,-1-1 0,1 1 0,8 11 1,-9-16-98,0 0 0,1-1 0,-1 1 0,0-1-1,1 1 1,0-1 0,0 0 0,0-1 0,0 1 0,0-1 0,1 1 0,-1-1 0,1-1 0,-1 1 0,1-1 0,0 1 0,-1-1 0,10 0 0,-3 0-774,0-1 0,0 0 0,0-1 0,0-1 0,0 0 0,0 0 0,13-5 0,19-9-1270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12011,'0'3'4913,"0"1"-2817,0 8-264,0 17-471,-3 6-225,0 14-552,-1 4-160,2-1-200,2-5-80,4-7-104,4-7-80,1-11-672,0-4-544,5-12 440,0-6 160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9242,'24'-12'4212,"4"0"-2107,13-5-30,-27 10-1779,0 0 0,0-1 0,-1 0 0,0-1 0,-1 0 0,0-2 0,0 1 0,-1-1 0,17-22 0,-24 27-283,0 0 0,-1 0 0,3-6 0,-5 10-8,0 0 1,-1 0-1,1-1 1,-1 1 0,1 0-1,-1 0 1,0 0 0,0 0-1,0-1 1,0 1 0,0 0-1,0 0 1,-1-2-1,1 3-1,0 0-1,-1 0 0,1 0 1,-1 0-1,1 1 0,0-1 0,-1 0 1,1 0-1,-1 0 0,0 1 1,1-1-1,-1 0 0,0 1 0,1-1 1,-1 1-1,0-1 0,0 1 0,1-1 1,-1 1-1,0 0 0,0-1 1,0 1-1,0 0 0,0-1 0,0 1 1,1 0-1,-1 0 0,0 0 1,0 0-1,0 0 0,0 0 0,0 0 1,0 0-1,0 0 0,-1 1 1,-2 0 11,-1 0 0,1 1 1,0-1-1,0 1 0,0 0 0,-5 3 1,-2 3 108,0 0 0,1 0 0,0 0 0,0 2 0,-11 14 0,17-21-64,1 1 0,0 0 0,1 1 0,-1-1 1,1 0-1,0 1 0,0-1 0,0 1 0,1 0 0,-1 0 0,1-1 0,0 1 0,1 0 0,-1 0 0,1 0 0,0 0 0,1 7 1,-1-9-57,1 0 1,-1 0 0,1-1 0,0 1-1,0 0 1,0 0 0,1-1 0,-1 1 0,1-1-1,-1 1 1,1-1 0,0 0 0,0 1 0,0-1-1,0 0 1,0 0 0,1-1 0,-1 1-1,0 0 1,4 1 0,-2-1-195,1-1 0,-1 1 0,0-1 0,1 0-1,-1 0 1,1-1 0,-1 1 0,1-1 0,-1 0 0,1 0 0,-1-1-1,8 0 1,24-9-2446,8-1 1015</inkml:trace>
  <inkml:trace contextRef="#ctx0" brushRef="#br0" timeOffset="1">465 56 7762,'-13'1'4689,"0"11"32,-1 1-2681,-3 6-240,0 6-591,2 5-305,8-4-552,5 0-176,7-8-248,7-6-224,12-5-536,7-5-360,7-2-1313,2-5 1569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13035,'-10'18'5217,"-2"15"-3521,-5 6-239,5 14-641,7-1-224,10 1-304,10-9-64,5-11-88,4-8-40,6-11-456,-10-9-432,0-8-1121,-4-7-2183,-23-5 2679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9026,'0'-1'183,"0"1"1,0 0 0,0-1-1,0 1 1,0 0-1,0-1 1,0 1-1,0 0 1,0-1-1,1 1 1,-1 0 0,0-1-1,0 1 1,0 0-1,0 0 1,1-1-1,-1 1 1,0 0-1,0-1 1,1 1 0,-1 0-1,0 0 1,0-1-1,1 1 1,-1 0-1,12-4 1993,20 1-1289,-22 3-355,53-3-52,-1 3 0,69 9 0,-121-8-464,0 0 0,0 1 0,1 1 0,-2 0 0,13 4 0,-19-5 5,1 0-1,0 0 0,-1 0 0,1 1 1,-1-1-1,0 1 0,0 0 0,0 0 1,0 0-1,0 0 0,-1 0 0,0 1 1,1-1-1,-1 1 0,2 5 0,-2-4 84,0 1 0,0-1 0,-1 1 0,1-1 0,-1 1 0,-1 0-1,1-1 1,-1 1 0,-1 10 0,1-12-40,-1-1 1,1 1-1,-1-1 0,0 0 0,-1 1 1,1-1-1,0 0 0,-1 0 0,0 0 1,0 0-1,1 0 0,-2 0 0,1 0 1,0-1-1,-1 1 0,1-1 0,-4 3 1,5-5-61,1 1 1,0-1 0,-1 0-1,1 1 1,0-1 0,-1 0-1,1 0 1,0 0-1,-1 1 1,1-1 0,0 0-1,-1 0 1,1 0 0,-1 0-1,1 0 1,0 0 0,-1 0-1,1 1 1,-1-1 0,1 0-1,0-1 1,-1 1 0,1 0-1,-1 0 1,1 0 0,0 0-1,-1 0 1,0 0 0,1-1-11,-1 1 0,1-1 1,0 0-1,0 1 1,-1-1-1,1 1 1,0-1-1,0 1 1,-1-1-1,1 0 0,0 1 1,0-1-1,0 0 1,0 1-1,0-1 1,0 0-1,0-4-139,1 0-1,0 0 1,1-7-1,1 0-603,1 1 1,0 0-1,1 0 1,0 0-1,1 1 0,0 0 1,12-17-1,-14 24 417,-1-1 0,1 0 0,-1 1 0,1 0 0,0 0-1,0 0 1,0 0 0,1 1 0,5-3 0,-7 4 298,1 0-1,-1 0 0,1 0 1,0 1-1,-1-1 1,1 1-1,0 0 1,0 0-1,-1 0 0,1 0 1,0 1-1,-1 0 1,7 1-1,-7-1 249,0 1 0,1-1-1,-1 1 1,0-1 0,0 1 0,0 0-1,0 0 1,-1 1 0,1-1 0,0 1 0,-1-1-1,0 1 1,0 0 0,1 0 0,-2 0-1,1 0 1,2 4 0,1 6 732,0 0 1,0 1-1,2 15 1,3 9 405,-2-23-875,-5-10-653,-3-5 145,0 0 0,0 0 0,0 0 0,0 0 0,0-1 0,0 1 1,0 0-1,0 0 0,0 0 0,0 0 0,0 0 0,0 0 0,0 0 0,0 0 0,0 0 1,0 0-1,0 0 0,0 0 0,0 0 0,0 0 0,0 0 0,0 0 0,0 0 0,0 0 1,0 0-1,0 0 0,0 0 0,0 0 0,0 0 0,0 0 0,0 0 0,0 0 0,0 0 1,0 0-1,0 0 0,0 0 0,0 0 0,0 0 0,0 0 0,0 0 0,0 0 0,0 0 1,0 0-1,0 0 0,0 0 0,0 0 0,-3-12-529</inkml:trace>
  <inkml:trace contextRef="#ctx0" brushRef="#br0" timeOffset="1">512 0 10690,'-5'8'4369,"6"-1"-2488,2 1-569,8 7-392,2-2-408,7 2-1504,4 5 728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9154,'8'4'1438,"-1"1"0,0 0 0,0 0 0,8 8 0,-10-7-967,0 0 1,0 0 0,0 0-1,-1 1 1,4 7-1,-7-13-444,62 131 2551,-55-113-2373,-1 1 0,0 1-1,-2-1 1,6 40 0,-11-49-129,0 0-1,0 1 0,-1-1 1,0 0-1,-1 0 0,0-1 1,-6 18-1,5-20-139,0 0 1,-1 0-1,0 0 1,0-1 0,-1 1-1,0-1 1,0 0-1,0-1 1,-14 13-1,10-13-875,9-6 871,0 1 1,-1-1 0,1 0-1,0 0 1,0 0 0,-1 0-1,1 1 1,0-1 0,0 0-1,-1 0 1,1 0-1,0 0 1,-1 0 0,1 0-1,0 0 1,0 0 0,-1 0-1,1 0 1,0 0 0,-1 0-1,1 0 1,0 0 0,0 0-1,-1 0 1,1 0 0,-1-1-1,-1-10-852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13 11330,'-15'-8'4817,"0"5"-2664,-1 2-153,-3 7-679,0 6-321,6 9-576,1 6-184,9 8-216,3 1-32,8-4-40,8 1-8,7-9-312,3-3-392,9-9-1049,1-7-527,12-10-1169,1-7-552,0-7 2681</inkml:trace>
  <inkml:trace contextRef="#ctx0" brushRef="#br0" timeOffset="1">443 111 4145,'0'-3'369,"0"0"-1,-1 0 1,1 0 0,0 0-1,-1 0 1,0 0 0,0 0 0,0 0-1,0 0 1,0 0 0,0 0 0,-1 0-1,1 1 1,-1-1 0,0 1-1,0-1 1,0 1 0,0 0 0,0 0-1,-1 0 1,1 0 0,-1 0 0,1 0-1,-1 1 1,1-1 0,-1 1-1,0-1 1,-3 0 0,2 1-61,0 0 1,0 0 0,0 0-1,0 0 1,0 0 0,0 1-1,0 0 1,0 0 0,0 0-1,0 0 1,0 1 0,0-1-1,0 1 1,0 0 0,1 0-1,-1 1 1,-6 2 0,6-2-142,1 1 1,-1-1 0,1 1-1,0 0 1,0 0 0,0 0-1,0 0 1,0 0-1,1 1 1,-1-1 0,1 1-1,0 0 1,0-1 0,0 1-1,1 0 1,-2 7 0,1-4-84,0-1 1,1 1-1,0 0 1,0 12-1,1-15-70,1-1 0,-1 1 0,0-1 0,1 0 0,0 1 0,0-1 0,0 0 0,0 1 0,1-1 0,-1 0 0,3 4 0,-3-6-15,0 0 0,-1 0 0,1 0-1,0-1 1,0 1 0,-1 0 0,1-1 0,0 1-1,0-1 1,0 1 0,0-1 0,0 1-1,0-1 1,0 1 0,0-1 0,0 0-1,0 0 1,1 1 0,1-1-3,-1 0 0,1 0 0,-1-1 0,0 1 0,1 0 0,-1-1 1,4-1-1,3-2-2,-1 1 1,-1-1 0,11-7-1,-10 5 23,0-1 0,-1 1-1,1-1 1,-1-1-1,0 1 1,10-17-1,-16 23-8,-1 1 1,0-1-1,0 1 0,0-1 0,1 1 0,-1 0 0,0-1 0,1 1 0,-1 0 0,0-1 0,1 1 0,-1 0 0,0-1 0,1 1 0,-1 0 0,1-1 0,-1 1 0,1 0 0,-1 0 0,0 0 0,1 0 0,-1-1 0,1 1 0,-1 0 0,1 0 0,-1 0 0,1 0 1,0 0-1,-1 1 12,1-1 0,0 0 0,-1 1 0,1-1 1,-1 1-1,1-1 0,0 1 0,-1 0 1,0-1-1,1 1 0,-1-1 0,1 1 1,-1 0-1,0-1 0,1 1 0,-1 1 0,3 5 195,-1 0-1,2 14 1,-4-19-173,4 21 185,-2-9-64,6 24 0,-7-35-338,0 1-1,0-1 1,0 1 0,1-1 0,0 0 0,0 0 0,0 0-1,0 0 1,0 0 0,0 0 0,6 4 0,-8-6 49,1 0 1,0-1 0,0 1-1,0-1 1,0 1 0,0-1-1,0 0 1,0 1-1,0-1 1,0 0 0,0 1-1,0-1 1,2 0 0,16-4-952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10658,'6'21'5641,"-4"-5"-727,-4 12-3522,0 2-264,-1 5-608,2-18-176,1 0-184,-3 54-48,7-10-40,1-2-24,3-43-520,-1-8-320,-6-7-1000,0-2-617,-5-7 1521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289 131 8002,'4'-4'612,"-1"2"-190,-1 0-1,0 0 0,0 0 1,0-1-1,3-3 1,-5 4-293,1 1 0,-1 0 0,0 0 0,1 0 0,-1 0 0,0 0 0,0 0 0,0 0 0,0-1 0,0 1 0,0 0 1,0 0-1,0 0 0,0 0 0,0 0 0,0-1 0,-1 1 0,1 0 0,-1-1 0,-2-4 220,0 1-1,0 0 1,0 0-1,0 0 1,-1 1-1,0-1 1,0 1-1,0 0 1,-1 0-1,-9-6 1,8 6-116,1 0 0,-1 1 0,-1 0-1,1 0 1,0 0 0,-1 1 0,0 0 0,1 1 0,-9-2 0,12 3-178,0 0 0,1 0-1,-1 0 1,1 0 0,-1 1 0,1-1-1,-1 1 1,1 0 0,-1-1 0,1 1 0,-1 0-1,1 1 1,0-1 0,-1 0 0,1 1 0,0-1-1,0 1 1,0 0 0,0-1 0,1 1 0,-1 0-1,0 0 1,1 0 0,-1 1 0,-1 3 0,-2 2 42,1 1 0,1 0 0,0 1 0,0-1 0,-3 17 0,1 6 67,2 1 0,1 0 0,3 50 0,22 98 50,-10-117-155,-6-34-25,-1 1-1,2 43 1,-8-71-85,0 3-87,0 1 0,-2 11-1,2-16-4,0-1-1,0 0 0,0 0 0,-1 0 1,1 0-1,-1 1 0,1-1 1,0 0-1,-1 0 0,0 0 0,1 0 1,-1 0-1,0 0 0,0 0 0,1 0 1,-1-1-1,0 1 0,0 0 0,0 0 1,0-1-1,-2 2 0,-6-1-1156</inkml:trace>
  <inkml:trace contextRef="#ctx0" brushRef="#br0" timeOffset="1">1 358 8530,'5'-11'4137,"12"7"-1353,4 4-959,11-4-745,3 0-368,2 3-440,2 0-472,1-2-1312,-7 4 1064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10930,'-15'25'4593,"5"7"-2472,4 7-905,-8 13-488,2 2-224,3 1-288,-5-7-96,16-4-88,2-6-312,9-11-1032,4-3-736,8-14 1127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4:4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41 11074,'-1'18'4017,"-4"23"0,3-30-3675,1 0 1,0 0-1,0 0 1,1 0-1,1 0 0,1 15 1,-1-25-334,-1 1 1,0-1-1,1 0 1,-1 1 0,1-1-1,-1 0 1,1 0-1,0 1 1,-1-1 0,1 0-1,0 0 1,0 0-1,0 0 1,0 0 0,0 0-1,0 0 1,0 0-1,0 0 1,0 0 0,1-1-1,1 2 1,-2-2-33,1 1 0,0-1 1,0 0-1,0 1 0,-1-1 1,1 0-1,0 0 0,0-1 1,0 1-1,0 0 0,-1-1 0,1 1 1,0-1-1,0 1 0,-1-1 1,4-1-1,2-2-181,-1 0 0,1-1 0,-1 0 0,0 0 0,0 0 0,0-1 0,-1 0 1,1 0-1,4-8 0,-7 9 138,0 1 1,0-1-1,0-1 1,-1 1 0,1 0-1,-1 0 1,-1-1-1,1 0 1,-1 1-1,0-1 1,0 0-1,0 1 1,-1-10 0,-1 11 61,1 1 0,-1 0 1,0 0-1,0 0 1,0 0-1,-1 0 1,1 0-1,-1 0 0,1 0 1,-1 0-1,0 1 1,0-1-1,0 1 1,-1-1-1,1 1 0,-1 0 1,1 0-1,-1 0 1,0 0-1,1 0 0,-7-2 1,6 3 58,-1-1 0,1 1 0,-1 0-1,0 0 1,1 0 0,-1 1 0,0-1 0,0 1 0,1 0 0,-1 0 0,0 0-1,0 0 1,1 1 0,-1-1 0,0 1 0,1 0 0,-1 0 0,0 1 0,-3 1-1,6-2 17,-1 0 0,1 0 0,0 0 0,0 0-1,-1 0 1,1 1 0,0-1 0,0 0-1,0 1 1,0-1 0,1 0 0,-1 1-1,0-1 1,0 3 0,1-3-62,-1-1 0,1 1 0,0-1 1,0 1-1,0-1 0,0 1 0,0 0 0,0-1 1,0 1-1,0-1 0,0 1 0,0-1 0,0 1 1,0 0-1,0-1 0,0 1 0,1-1 0,-1 1 0,0-1 1,0 1-1,1-1 0,-1 1 0,0-1 0,0 1 1,1-1-1,-1 0 0,1 1 0,-1-1 0,0 1 0,1-1 1,-1 0-1,1 1 0,-1-1 0,1 0 0,-1 0 1,1 1-1,-1-1 0,1 0 0,0 0 0,-1 0 0,1 0 1,0 1-1,13 0-214,-1 0 1,27-3-1,-6 1-16,19-2 5,-34 2 155,0 0 0,34 3 0,-50-2 63,-1 1-1,0-1 1,0 1-1,0-1 0,0 1 1,-1 0-1,1 0 1,0 0-1,0 0 1,0 0-1,-1 0 1,1 0-1,0 1 1,-1-1-1,1 1 1,-1-1-1,0 1 0,1-1 1,0 4-1,0-2 10,-1-1 0,0 1-1,1 0 1,-1 0 0,-1 1-1,1-1 1,0 0 0,-1 0-1,0 0 1,0 0 0,0 1 0,0 2-1,-1-4-7,1 0-1,0 0 0,0 0 1,0 0-1,0 0 0,0 0 1,1 0-1,-1 0 0,0 0 1,1 0-1,-1-1 0,1 1 1,0 0-1,1 3 0,-1-4-5,0 0-1,0 0 0,0-1 0,1 1 1,-1 0-1,0 0 0,0-1 0,1 1 1,-1 0-1,0-1 0,1 1 0,-1-1 0,0 0 1,1 1-1,-1-1 0,0 0 0,1 0 1,-1 0-1,1 0 0,2 0 0,0-1-65,0 0-1,-1 0 0,1 0 0,0 0 1,0 0-1,-1-1 0,1 1 1,-1-1-1,1 0 0,-1 0 0,0-1 1,0 1-1,0-1 0,0 1 1,0-1-1,-1 0 0,1 0 0,-1 0 1,1 0-1,-1-1 0,2-3 1,-4 7 77,0-1 1,0 1 0,0 0 0,0 0 0,0 0 0,0 0 0,0 0 0,0 0 0,0 0 0,0 0 0,0 0 0,0 0-1,0-1 1,0 1 0,0 0 0,0 0 0,0 0 0,0 0 0,0 0 0,0 0 0,0 0 0,0 0 0,0 0 0,0 0 0,0 0-1,0 0 1,0-1 0,1 1 0,-1 0 0,0 0 0,0 0 0,0 0 0,0 0 0,0 0 0,0 0 0,0 0 0,0 0-1,0 0 1,0 0 0,1 0 0,-1 0 0,0 0 0,0 0 0,0 0 0,0 0 0,0 0 0,0 0 0,0 0 0,0 0-1,0 0 1,0 0 0,0 0 0,1 0 0,-1 0 0,0 0 0,0 0 0,0 0 0,0 1 0,0-1 0,0 0 0,1 6 994,0-2-653,0 3-166,0 0-1,1 0 1,0 0-1,0 0 1,1 0-1,6 12 1,-9-19-183,0 1 20,1 1-1,0-1 1,0 0 0,0 0-1,-1 1 1,1-1 0,0 0 0,0 0-1,1 0 1,-1 0 0,0 0 0,0 0-1,0 0 1,1 0 0,-1-1-1,0 1 1,1 0 0,-1-1 0,1 1-1,-1-1 1,1 1 0,-1-1-1,1 0 1,-1 0 0,1 0 0,-1 0-1,1 0 1,-1 0 0,4 0-1,-1-1-9,0 0 0,0-1-1,-1 1 1,1-1 0,0 0-1,0 0 1,-1 0 0,6-4-1,0-1 11,-1 0-1,-1-1 0,11-12 0,-15 16-14,0 0-1,0 0 1,0 0 0,-1 0-1,0-1 1,0 1 0,0-1-1,0 0 1,1-8 0,-2 12-70,-1 0 0,0 0 0,-1 0 0,1 1 0,0-1 0,0 0 1,0 0-1,0 0 0,-1 1 0,1-1 0,0 0 0,0 0 0,-1 1 0,1-1 1,-1 0-1,1 1 0,-1-1 0,1 0 0,-1 1 0,1-1 0,-1 1 0,0-1 1,1 1-1,-1-1 0,0 1 0,1-1 0,-1 1 0,0 0 0,1-1 0,-1 1 1,0 0-1,0 0 0,0 0 0,1-1 0,-1 1 0,0 0 0,0 0 0,-1 0 1,-5 7-335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124 114 5017,'-1'-3'175,"-1"-13"2040,0 0 0,-5-16 0,6 31-2030,1 1-1,0-1 0,0 1 1,0-1-1,0 0 0,-1 1 1,1-1-1,0 1 0,-1-1 1,1 1-1,0-1 0,-1 1 1,1-1-1,0 1 0,-1-1 1,1 1-1,-1-1 0,1 1 1,-1 0-1,1-1 0,-1 1 1,0 0-1,1 0 1,-1-1-1,1 1 0,-1 0 1,1 0-1,-1 0 0,0 0 1,1 0-1,-1 0 0,0 0 1,1 0-1,-1 0 0,0 0 1,-2 0-49,1 1-1,-1 0 1,1 0 0,0 1 0,-1-1 0,1 0 0,0 1 0,0-1 0,0 1-1,-3 2 1,3-1-99,-4 1 21,0 1-1,1 1 1,0-1 0,0 1 0,0 0 0,1 0 0,0 0 0,0 1 0,1-1-1,0 1 1,-3 8 0,3-4-19,1 0 0,0 0-1,1 0 1,0 0 0,1 1 0,0-1-1,1 0 1,0 0 0,1 0 0,0 0 0,1 0-1,0 0 1,7 15 0,-8-22-38,-1 0 0,1 0-1,0 0 1,0 0 0,1 0 0,-1-1 0,1 1 0,0-1 0,0 0-1,0 0 1,0 0 0,1 0 0,-1 0 0,1-1 0,-1 1-1,1-1 1,0 0 0,0 0 0,0 0 0,0-1 0,8 2 0,-4-2-2,-1 0 0,1-1-1,-1 0 1,1-1 0,-1 0 0,1 0 0,7-2 0,-1-1 2,0-1 0,21-9 0,-28 10 5,0 0 0,-1 0 1,0 0-1,0-1 0,0 0 0,-1 0 0,0 0 0,0-1 0,0 0 0,0 0 1,-1 0-1,0 0 0,0-1 0,-1 1 0,0-1 0,0 0 0,0 0 1,-1 0-1,0-1 0,-1 1 0,0-1 0,0 1 0,0 0 0,-1-1 0,0 0 1,0 1-1,-1 0 0,0-1 0,0 1 0,-1-1 0,0 1 0,0 0 0,-1 0 1,0 0-1,0 0 0,-1 1 0,0-1 0,0 1 0,0 0 0,-1 0 0,-6-7 1,2 5 0,1 1 0,-1 1 0,0-1-1,-1 2 1,0-1 0,0 1 0,-17-6 0,21 9-32,0 0 0,0 0-1,-1 1 1,1-1 0,0 2-1,-1-1 1,1 1 0,0 0-1,-1 0 1,1 0 0,0 1-1,-1 0 1,1 1 0,-12 3 0,16-4-72,0-1 1,0 1 0,1 0 0,-1 0 0,0 0 0,0 0 0,1 0 0,-1 1 0,1-1 0,-1 1 0,1-1 0,-1 1 0,1-1 0,0 1 0,0 0-1,0-1 1,0 1 0,0 0 0,0 0 0,0 0 0,0 0 0,1 0 0,-1 0 0,1 0 0,0 0 0,-1 0 0,1 0 0,0 0 0,1 4 0,4 16-655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9650,'3'17'3898,"7"27"0,3 11-1390,-5 82 46,-4-29-1898,-2-87-497,1 0 0,12 40 0,-15-59-153,1 1 1,0-1-1,0 0 1,-1 0-1,2 0 1,-1 1-1,0-1 0,0 0 1,2 1-1,-3-3-6,1 1 0,-1-1 1,0 0-1,0 0 0,0 0 0,1 0 0,-1 0 0,0 1 0,0-1 1,1 0-1,-1 0 0,0 0 0,0 0 0,1 0 0,-1 0 0,0 0 1,0 0-1,1 0 0,-1 0 0,0 0 0,0 0 0,1 0 0,-1 0 1,0 0-1,0 0 0,0 0 0,1-1 0,-1 1 0,0 0 0,1-1-1,0 1 0,0-1 0,-1 0 0,1 0 0,0 1 0,-1-1-1,1 0 1,-1 0 0,1 0 0,-1 0 0,1-1 0,54-123-166,-54 124 167,3-10-7,0 1 0,1 0 0,0 0 0,12-16 0,-15 25 8,-1-1 1,1 0 0,-1 1-1,1-1 1,0 1 0,-1-1-1,1 1 1,0 0-1,0 0 1,0 0 0,0 0-1,0 0 1,3-1-1,-3 2 5,0 0 0,0 0 0,-1 0 0,1 0 0,0 0 0,0 1 0,0-1 0,-1 1 0,1-1-1,0 1 1,-1-1 0,1 1 0,0 0 0,-1 0 0,1 0 0,-1 0 0,1 0 0,-1 0-1,2 2 1,3 2 40,-1 1-1,0-1 0,-1 1 0,1 0 0,-1 1 1,-1-1-1,6 11 0,17 51 392,-25-63-402,15 46 289,12 30 68,-25-75-694,-2-6 160,-1 0 1,0 0-1,0 0 0,0-1 1,0 1-1,1 0 0,-1 0 1,0 0-1,0 0 0,0-1 0,0 1 1,0 0-1,0 0 0,0 0 1,0-1-1,0 1 0,0 0 1,0 0-1,0 0 0,1-1 0,-1 1 1,0 0-1,-1 0 0,1 0 1,0-1-1,0 1 0,0 0 0,0 0 1,0-1-1,0 0-1245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6785,'2'0'402,"-1"1"-1,1-1 0,0 0 0,-1 1 0,1-1 0,-1 1 1,1-1-1,-1 1 0,1 0 0,-1 0 0,1-1 0,-1 1 1,0 0-1,1 0 0,1 3 0,-1-1 270,0 0 0,0 0 0,0 0 0,-1 1 0,1-1 0,1 6 0,1 5 938,-1 0-1,3 26 1,-1-3-407,-3-30-1100,-1 0-1,0 0 1,-1-1 0,1 1-1,-1 0 1,0 0 0,-1 0-1,-1 7 1,3-12-64,2-8-296,21-54-321,-3 11 171,-20 48 399,14-33-231,-14 31 233,1 0 1,-1 1 0,1-1-1,0 1 1,0-1-1,0 1 1,0 0-1,0 0 1,4-3 0,-5 4 10,-1 1 0,1 0 1,0 0-1,-1-1 1,1 1-1,-1 0 1,1 0-1,-1-1 0,1 1 1,0 0-1,-1 0 1,1 0-1,-1 0 1,1 0-1,0 0 0,-1 0 1,1 0-1,-1 0 1,1 0-1,0 1 1,-1-1-1,1 0 0,-1 0 1,1 0-1,0 1 1,-1-1-1,1 0 1,-1 1-1,1-1 0,-1 0 1,1 1-1,-1-1 1,0 1-1,1-1 0,-1 1 1,1-1-1,-1 1 1,0-1-1,0 1 1,1-1-1,-1 1 0,0-1 1,1 2-1,0 1 84,0 1-1,0 0 0,0-1 1,0 1-1,0 6 0,1 12 683,-2 40-1,-1-60-733,1 0-1,0 0 0,0 0 0,0-1 1,0 1-1,1 0 0,-1 0 0,0 0 0,2 2 1,-2-4-34,0 0 0,0 0 0,0 0 0,1 0 0,-1 1 0,0-1 0,0 0 0,1 0 0,-1 0 0,0 0 1,0 0-1,1 0 0,-1-1 0,0 1 0,0 0 0,1 0 0,-1 0 0,0 0 0,0 0 0,0 0 0,1 0 1,-1 0-1,0 0 0,0-1 0,0 1 0,1 0 0,-1 0 0,0 0 0,0 0 0,0-1 0,0 1 0,1 0 1,-1 0-1,0 0 0,0-1 0,0 1 0,10-19-68,-3 5-20,-2 4 24,1 1-1,-1 0 1,2 0-1,-1 0 1,1 1 0,0 0-1,14-11 1,-19 18 62,-1 0 0,1 0 0,-1 0 0,1 1 0,-1-1 0,1 0 0,-1 1 0,1-1 0,-1 1 0,1 0 1,0-1-1,-1 1 0,1 0 0,0 0 0,-1 0 0,1 0 0,0 0 0,-1 0 0,1 1 0,2 0 0,-2 0 21,0 0 1,0 0 0,0 0-1,0 1 1,0-1-1,0 1 1,0-1-1,0 1 1,0 0-1,-1 0 1,1 0-1,1 3 1,1 1 60,-1 1 0,1 0 0,-1 0 0,-1 0 0,1 0-1,-1 1 1,2 13 0,-4-5-826,0-14-2889,0-3 2518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10834,'4'15'4681,"-6"-6"-1984,-2 6-761,-8-1-551,-2 6-289,-4 4-1208,1-4-712,6 6-1545,6-5 1425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88 144 9578,'0'1'263,"0"-1"0,0 0 0,0 0-1,0 0 1,0 1 0,0-1 0,0 0 0,0 0 0,0 1-1,0-1 1,0 0 0,0 0 0,0 0 0,0 1 0,0-1-1,0 0 1,0 0 0,0 0 0,0 1 0,0-1 0,0 0 0,-1 0-1,1 0 1,0 1 0,0-1 0,-10 7 2083,9-6-1936,-24 12 1989,21-12-2211,0 1 0,0 0 0,0 0 0,0 0 0,1 0 0,-1 1 1,1-1-1,-1 1 0,1 0 0,0 0 0,-5 6 0,8-8-173,-1 0 1,1 0 0,0 1 0,-1-1-1,1 0 1,0 0 0,0 1-1,0-1 1,0 0 0,0 0-1,0 1 1,0-1 0,0 0 0,1 0-1,-1 1 1,0-1 0,1 0-1,-1 0 1,1 0 0,-1 1-1,1-1 1,0 0 0,-1 0-1,1 0 1,0 0 0,0 0 0,1 1-1,3 3 8,0 0 0,0-1 0,9 7 0,-1-3 27,23 12 0,9 5 133,-40-22-79,0 1 0,-1-1 1,1 1-1,-1 0 0,0 0 0,6 9 0,-10-13-65,1 1 1,0 0 0,-1 0 0,1-1-1,-1 1 1,0 0 0,1 0 0,-1 0-1,0-1 1,1 1 0,-1 0 0,0 0-1,0 0 1,0 0 0,0 0 0,0 0-1,0 0 1,0-1 0,0 1 0,0 2-1,-1-2-5,1-1 0,-1 1 0,1 0-1,-1 0 1,0-1 0,1 1-1,-1 0 1,1-1 0,-1 1 0,0-1-1,0 1 1,1-1 0,-1 1 0,0-1-1,0 0 1,0 1 0,0-1 0,-6 2 81,1-1 0,0 0 1,0 0-1,-10-1 0,15 0-110,-15 1 51,-17-3 0,28 1-260,0 1-1,0-1 1,0 0-1,0-1 1,0 1 0,1-1-1,-8-3 1,11 4 114,1 1 0,-1 0 0,1-1 0,-1 1 0,1-1-1,-1 1 1,1-1 0,-1 1 0,1-1 0,-1 1 0,1-1 0,0 0 0,-1 1 0,1-2 0,-1-8-733</inkml:trace>
  <inkml:trace contextRef="#ctx0" brushRef="#br0" timeOffset="1">568 1 9210,'6'4'4353,"-6"2"-896,-2 12-2113,0 7 48,-5 18-176,2 6-239,3 15-585,4-1-136,6 0-128,4-6-72,8-14-352,1-7-432,8-16 464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56 9202,'-37'-34'3937,"36"33"-3738,-1 0-1,1 0 1,0 0 0,0 0 0,-1 0-1,1 0 1,0 0 0,-1 0 0,1 1-1,-1-1 1,1 0 0,-1 1 0,1 0-1,-1-1 1,1 1 0,-1 0 0,1 0-1,-1-1 1,0 1 0,1 1 0,-1-1-1,1 0 1,-1 0 0,1 0 0,-1 1-1,-2 0 1,2 1-69,0-1-1,-1 1 1,1-1 0,0 1 0,1 0-1,-1 0 1,0 0 0,0 0-1,1 0 1,-1 0 0,1 0-1,-2 4 1,-1 2-48,1 0 1,1 0-1,-1 0 0,1 0 1,1 0-1,-1 1 1,1-1-1,1 0 0,0 1 1,0-1-1,2 16 0,-1-17-69,1 0-1,0 0 0,0 0 1,0 0-1,1-1 0,0 1 1,0 0-1,1-1 0,0 0 1,0 0-1,0 0 1,1-1-1,-1 1 0,8 5 1,-8-8-9,-1-1 1,1 1 0,-1-1 0,1 0 0,0 0 0,0-1 0,-1 1-1,1-1 1,0 0 0,1 0 0,-1 0 0,0 0 0,0-1 0,0 1-1,1-1 1,-1 0 0,0-1 0,0 1 0,0-1 0,7-1-1,-5 0-1,-1 0 0,0 0-1,0 0 1,0-1 0,0 1-1,0-1 1,-1-1 0,1 1-1,-1 0 1,0-1-1,0 0 1,0 0 0,-1 0-1,1-1 1,3-6 0,-4 6 15,0-1 1,0 0 0,-1 0 0,0-1-1,0 1 1,0 0 0,-1-1 0,0 1-1,0 0 1,-1-1 0,0 0 0,0 1-1,0-1 1,-1 1 0,0-1 0,0 1-1,-1 0 1,0-1 0,0 1 0,0 0-1,-1 0 1,0 0 0,0 1 0,0-1-1,-1 1 1,0-1 0,0 1 0,0 0-1,-1 1 1,1-1 0,-1 1 0,-7-5-1,8 6-19,0 1 0,0 0-1,0 0 1,0 0-1,-1 1 1,1-1-1,-1 1 1,1 0-1,-1 0 1,1 1 0,-1-1-1,0 1 1,1 0-1,-1 0 1,1 1-1,-1-1 1,-8 3-1,9-1-434,0-1 0,0 1 0,0-1 0,0 1-1,0 0 1,-6 5 0,2-1-1744,7 2 931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97 10506,'1'-2'6766,"-2"-1"-4161,-5-7 282,-10-12-2678,-23-17-104,36 36-92,1 0-1,-1 1 1,0 0-1,0-1 0,0 1 1,-6-3-1,9 5-10,-1 0-1,1 0 1,-1 0-1,1 0 1,-1 0-1,1 0 1,-1 0-1,1 0 0,0 0 1,-1 0-1,1 0 1,-1 0-1,1 0 1,-1 0-1,1 0 1,0 1-1,-1-1 1,1 0-1,-1 0 1,1 1-1,-1-1-1,0 1 0,0 0-1,0 0 1,1 0 0,-1 0-1,0 0 1,1 0 0,-1 0 0,1 0-1,-1 1 1,-7 17 48,1 1 1,2-1-1,0 2 1,1-1-1,-2 25 1,5-41-12,1-1-1,0 0 1,1 0 0,-1 0 0,0 1 0,1-1 0,1 6 0,-2-9-32,1 1 0,-1-1 0,0 0 0,0 1 0,0-1 0,1 1 0,-1-1 0,0 0 0,0 1 0,1-1 1,-1 0-1,0 0 0,1 1 0,-1-1 0,0 0 0,1 0 0,-1 1 0,0-1 0,1 0 0,-1 0 0,1 0 0,-1 0 0,0 1 0,1-1 0,0 0 0,0 0-4,0-1 0,0 1-1,0 0 1,0-1 0,-1 1-1,1-1 1,0 1-1,0-1 1,0 1 0,0-1-1,-1 1 1,1-1 0,0 0-1,0 1 1,-1-1-1,2-1 1,4-6-27,11-17-1,3-6-11,-6 13 21,-8 11 18,0 0 0,0 0-1,9-9 1,-15 16 1,1-1 0,-1 1-1,0 0 1,0 0 0,1-1 0,-1 1 0,0 0 0,0 0 0,1 0 0,-1 0 0,0 0 0,0-1 0,1 1 0,-1 0-1,0 0 1,1 0 0,-1 0 0,0 0 0,1 0 0,-1 0 0,0 0 0,0 0 0,1 0 0,-1 0 0,0 0-1,1 0 1,-1 0 0,0 0 0,1 1 0,-1-1 0,0 0 0,1 0 0,-1 1 6,1-1 1,-1 1-1,1 0 0,-1-1 1,0 1-1,1 0 1,-1 0-1,0-1 0,0 1 1,1 0-1,-1 0 0,0 0 1,1 26 319,-1-25-280,-1 11 167,0 17 274,1-28-504,0 0 1,1 0-1,-1 0 1,0 0-1,1 0 1,0 0-1,-1 0 0,1-1 1,0 1-1,0 0 1,0-1-1,1 3 1,-1-3-97,0 0 1,0-1 0,-1 1 0,1 0 0,0-1-1,0 1 1,0-1 0,0 1 0,0-1 0,0 1-1,0-1 1,0 0 0,0 1 0,0-1 0,0 0-1,0 0 1,1 0 0,0 0 0,1 0-247,0 0 0,0-1 1,0 1-1,0-1 0,5-2 0,17-10-683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5:3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10298,'0'34'8979,"1"15"-4794,-1-47-4152,0-1-1,0 1 0,0 0 1,0-1-1,1 1 0,-1 0 1,0-1-1,1 1 0,-1 0 1,1-1-1,0 1 0,-1-1 1,1 1-1,0-1 0,0 1 1,0-1-1,0 0 0,0 1 1,0-1-1,1 0 0,-1 0 1,0 0-1,1 0 0,-1 0 1,1 0-1,-1 0 0,1-1 1,-1 1-1,1 0 0,-1-1 1,1 1-1,0-1 0,-1 1 1,1-1-1,0 0 0,-1 0 1,1 0-1,0 0 0,-1 0 1,4-1-1,0 1-87,0-1-1,0-1 1,0 1 0,0-1-1,-1 1 1,1-1 0,0-1-1,-1 1 1,1-1 0,6-4-1,3-5-756,20-20-1,-28 26 598,-6 5 214,0 0 0,1 1 0,-1-1 0,1 0 0,-1 1 0,1-1 0,-1 0 0,1 1 0,0-1 0,-1 1 0,1-1 0,0 1 0,-1 0 0,1-1 0,0 1 0,0-1-1,-1 1 1,2 0 0,-1 0 261,-1 0 189,0 0 103,0 0 32,0 0-483,0 1 1,0 0-1,0 0 0,1-1 1,-1 1-1,0 0 0,0 0 1,1-1-1,-1 1 0,1 0 1,0 0-1,1 1-88,0-1-1,0 1 1,0-1-1,0 0 1,0 0 0,0 0-1,0 0 1,1 0-1,-1 0 1,5 0 0,-6-1-19,0 0 0,0 0 1,1 0-1,-1 0 1,0 0-1,0 0 0,1 0 1,-1 0-1,0-1 1,0 1-1,0 0 1,0-1-1,1 1 0,-1-1 1,0 0-1,0 1 1,0-1-1,0 0 1,0 1-1,0-1 0,0 0 1,-1 0-1,1 0 1,0 0-1,0-1 0,3-5-37,-1 0 0,0 0 0,0 0-1,-1 0 1,1 0 0,-2 0 0,1-1-1,0-7 1,-2 14 60,0 0-1,0 0 1,0 0 0,0 0 0,-1 0-1,1 0 1,0 0 0,0 0-1,-1 0 1,1 0 0,0 0-1,-1 0 1,1 0 0,-1 1 0,1-1-1,-1 0 1,0 0 0,0-1-1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1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6 135 4761,'-1'-2'684,"1"0"-1,-1 1 1,1-1-1,-1 0 1,1 1 0,0-1-1,0-3 1,-2-6 3818,2 11-3017,0 0-153,2 3-192,24 45 214,16 31-357,-32-52-613,0 0-1,-2 1 0,9 51 0,-11-51-158,-4-5 38,-2-21-93,-2-6-90,-1-6-2,-8-173 175,10 166-244,2-1 0,0 1 0,0 0 0,2 0-1,7-27 1,-8 37-2,1 0-1,-1 1 1,1-1-1,0 1 1,1-1-1,0 1 0,0 0 1,0 1-1,0-1 1,1 1-1,0-1 1,0 1-1,1 1 1,0-1-1,-1 1 1,8-4-1,-4 4-135,-1 0 0,1 0 0,0 1 0,1 0 1,14-2-1,-20 5-1978,-3 1-2037,-1-1 2358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1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18 7226,'-2'-2'497,"0"0"0,0 1 1,0-1-1,-1 1 1,1-1-1,0 1 1,-1 0-1,1 0 1,0 0-1,-1 0 0,1 1 1,-1-1-1,1 1 1,-1-1-1,0 1 1,1 0-1,-1 0 1,-4 0-1,4 1-352,0 0 0,0 0 0,0 0-1,1 0 1,-1 1 0,0-1 0,1 1 0,-1 0 0,1-1 0,-1 1-1,1 0 1,0 1 0,0-1 0,0 0 0,-3 5 0,-20 34 687,9-15-468,10-16-234,0 0-1,1 0 1,0 1-1,-6 19 1,10-24-99,-1 1 0,1-1 1,1 1-1,-1 0 0,1-1 0,0 1 0,0 0 0,1-1 1,0 1-1,2 7 0,0-3-13,1 1-1,10 20 1,-12-28-24,0 0 1,1 1-1,0-1 0,-1 0 1,2 0-1,-1-1 0,0 1 1,1-1-1,-1 1 0,6 2 1,-2-2-119,1-1 1,0 0-1,0-1 1,0 0-1,0 0 1,1-1 0,-1 0-1,0 0 1,1-1-1,15-1 1,-13 0-799,0-1-1,0 0 1,0-1 0,15-5-1,-2-2-589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1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2 321 8506,'-1'-3'3753,"6"9"-1697,11-1-384,-1 2-399,-1-1-281,8-6-512,4 0-168,4 0-360,4-1-600,10 0 440</inkml:trace>
  <inkml:trace contextRef="#ctx0" brushRef="#br0" timeOffset="1">429 3 6521,'-5'-3'3465,"5"5"-672,0 4-665,0-6-495,1 16-209,3 19-344,7 57-184,-7-35-288,1 0-128,1-4-207,-2-3-73,0-2-128,-2-6-16,-2-10-456,-1-3-289,-3-18-1007,1-8-1153,3-19 1857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2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6729,'14'0'3961,"-4"5"-64,-4 7-1400,1 16-641,0 12-304,-7 12-543,1 6-233,-2 8-360,-9-1-144,14 0-152,-4-4-48,7-9-56,2-9-8,-9-18-392,2-7-368,-4-16-1089,9-7-1231,-4-17 1959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2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9082,'4'-3'1167,"0"1"0,0-1 1,0 1-1,7-2 0,18-4 1306,-9 5-1982,23 1-1,-26 1 215,-8 1-572,117 0 1254,-113 1-1310,-1 0 0,1 1 1,-1 1-1,0 0 0,0 1 1,0 0-1,0 1 0,11 6 1,-18-8-63,0 0 1,0 0-1,-1 0 1,1 1-1,3 4 1,-6-6-16,-1-1 1,0 1 0,1 0 0,-1 0 0,0-1-1,0 1 1,0 0 0,0 0 0,-1 0 0,1 0-1,0 0 1,-1 0 0,0 0 0,1 0-1,-1 0 1,0 0 0,0 1 0,0 1 0,-1 0-24,0 0 1,0 0 0,-1 0 0,1 0 0,-1-1-1,0 1 1,0 0 0,0-1 0,-1 1 0,1-1-1,-1 0 1,0 0 0,0 0 0,0 0 0,-6 4-1,0-1-15,1 0 0,-1 0 0,-1-1 0,1-1 0,-12 5-1,-40 17 20,53-22 21,6-3 3,1 0 1,-1-1-1,1 1 0,-1 0 1,1 0-1,0 0 0,-1 0 0,1 0 1,0 0-1,0 0 0,0 0 1,0 0-1,0 1 0,0-1 1,0 1-1,0-1 0,0 0 0,1 1 1,-1-1-1,1 1 0,-1-1 1,1 1-1,-1 2 0,1-1 18,0-1-1,1 1 1,-1-1-1,1 0 1,-1 0 0,1 1-1,0-1 1,0 0-1,0 0 1,0 0-1,0 0 1,0 0 0,1 0-1,-1 0 1,2 2-1,8 7 184,-1-1 0,2 1 0,-1-2 0,18 12 0,56 27 755,-58-33-592,0 0 0,40 31 0,-63-43-352,2 1-8,-1 1 1,0-1 0,0 1 0,-1 0 0,1 0 0,6 11 0,-10-16-52,-1 0 1,0 1-1,0-1 1,0 0 0,0 0-1,0 0 1,0 0 0,0 0-1,0 0 1,1 0 0,-1 0-1,0 1 1,0-1-1,0 0 1,0 0 0,0 0-1,0 0 1,0 0 0,0 0-1,0 1 1,0-1-1,0 0 1,0 0 0,0 0-1,0 0 1,0 0 0,0 1-1,0-1 1,0 0 0,0 0-1,0 0 1,0 0-1,0 0 1,0 0 0,0 1-1,0-1 1,0 0 0,-1 0-1,1 0 1,0 0-1,0 0 1,0 0 0,0 0-1,0 0 1,0 1 0,0-1-1,0 0 1,-1 0 0,1 0-1,0 0 1,0 0-1,0 0 1,-5-3-792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2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9562,'1'-4'3396,"1"5"1203,2 9-687,18 53-2881,-21-59-977,1 3 59,0 0 0,-1 0 0,1 14 0,2 6 61,-3-12-90,-1-15-83,0 0 0,0 0 0,0 1 0,0-1 0,0 0 0,0 0 0,0 0 0,0 1 0,0-1 0,0 0 0,0 0 0,0 0 0,0 1 0,0-1 0,-1 0 0,1 0 0,0 0 0,0 0 1,0 0-1,0 1 0,0-1 0,0 0 0,-1 0 0,1 0 0,0 0 0,0 0 0,-1 0-5,1 0 1,-1 0-1,1 0 0,-1 0 1,1 0-1,0 0 0,-1 0 1,1-1-1,-1 1 0,1 0 1,0 0-1,-1-1 0,1 1 1,0 0-1,-1-1 0,1 1 1,0 0-1,-1-1 0,1 0-10,-1 0 0,1 0 0,-1 0 0,1 0 0,-1 0 0,1 0-1,0 0 1,0 0 0,0 0 0,-1 0 0,1-1 0,0 1 0,0 0-1,0 0 1,1-2 0,-1-4-34,0 0 12,0 0 1,0 0 0,1 0 0,0 0 0,0 0 0,1 0 0,0 1 0,0-1 0,1 0-1,-1 1 1,8-12 0,-5 11 16,-3 4 13,0-1 1,0 1-1,1-1 0,0 1 1,0 0-1,0 0 0,0 1 1,0-1-1,0 0 0,6-2 1,-8 5 9,0-1 0,1 1-1,-1 0 1,1 0 0,-1 0 0,1 0 0,-1 0 0,1 0 0,-1 0 0,1 0-1,-1 0 1,1 1 0,-1-1 0,1 1 0,-1-1 0,1 1 0,-1-1 0,0 1-1,0 0 1,1 0 0,-1-1 0,0 1 0,0 0 0,1 2 0,4 1 35,-1 2 0,-1-1 1,7 9-1,-11-13-33,2 2 27,0 1 0,-1-1 0,1 1-1,-1-1 1,0 1 0,0 0 0,1 6 0,-1-1 3,-1 8 29,0-15-59,0-1-1,0 1 1,0 0 0,0 0 0,0-1 0,0 1 0,0 0 0,2 2 0,-2-4-8,0 0 0,0 0 1,0 1-1,0-1 0,0 0 0,0 0 0,0 0 0,0 0 0,0 0 0,0 0 0,-1 0 0,1 0 0,0 0 0,0 0 0,0 0 0,0 0 1,0 0-1,0 0 0,0 1 0,0-1 0,0 0 0,0 0 0,0 0 0,0 0 0,0 0 0,0 0 0,0 0 0,0 0 0,0 0 1,0 0-1,-1 0 0,1 0 0,0 0 0,0 0 0,0 0 0,0 0 0,0 0 0,0 0 0,0 0 0,0 0 0,0 0 0,0 0 0,0 0 1,0 0-1,-1 0 0,1 0 0,0 0 0,0 0 0,0 0 0,0 0 0,0 0 0,0 0 0,0 0 0,0 0 0,0-1 0,0 1 1,0 0-1,-1 0-20,1 0 0,0-1 0,0 1 0,-1-1 0,1 1 0,0 0 0,0-1 0,0 1 0,-1-1 0,1 1 0,0-1 0,0 1 0,0-1 0,0 1 0,0 0 0,0-1 0,0 1 0,0-1 0,0 1 0,0-1 0,0 1 0,0-1 0,1 0 0,3-17-201,0 0-1,10-23 1,-12 35 167,1 0 1,0-1 0,0 1-1,6-9 1,-7 14 51,-1-1 0,1 0-1,-1 0 1,1 0 0,0 1-1,-1-1 1,1 1 0,0 0-1,0-1 1,0 1 0,0 0-1,0 0 1,0 0 0,3-1-1,-3 2 26,-1 0 0,1 0 1,-1 0-1,1 0 0,-1 0 0,1 0 0,-1 0 0,0 1 0,1-1 0,-1 1 0,1-1 0,-1 1 0,1-1 1,-1 1-1,0 0 0,3 1 0,1 2 176,0 0 0,7 8 0,-4-4 82,-4-5-177,4 5 519,16 18 0,-22-24-544,0 0 1,0 1-1,-1 0 0,1-1 0,-1 1 0,1 0 0,-1 0 0,0-1 0,0 1 1,-1 0-1,1 0 0,-1 0 0,1 4 0,-1-6-92,0 1 0,-1 0 0,1 0 0,-1 0 1,1-1-1,-1 1 0,0 0 0,0-1 0,0 1 0,-1 1 0,1-1-169,0 0-1,0 0 1,0 0 0,0-1-1,0 1 1,1 0-1,-1 3 1,0-4-126,1 0 0,0 0 1,1 0-1,-1 0 0,0 0 0,0 0 0,0 0 1,1 0-1,-1 0 0,0 0 0,1 0 0,-1 0 1,1 0-1,-1 0 0,1 0 0,0 0 0,-1-1 1,1 1-1,1 1 0,13 10-1648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86 2240,'-4'-4'5462,"3"3"-4552,0 0 1,0 0-1,0-1 1,0 1 0,0 0-1,0 0 1,0 0 0,-1 0-1,1 1 1,-2-2-1,3 3-822,0 1 0,0-1-1,0 1 1,0-1-1,0 1 1,0-1-1,0 1 1,1 1 0,-1-2-50,9 74 697,-8-65-599,1 0 1,0 0-1,0-1 0,0 1 0,2-1 0,-1 0 0,10 18 1,-13-26-119,1 0 0,0 0 0,-1 0 0,1 1 0,-1-1 0,0 0 1,1 1-1,-1-1 0,0 0 0,0 1 0,0-1 0,0 1 0,0-1 0,0 2 1,0-2-10,-1-1 0,1 1 0,0-1 0,0 1 1,-1-1-1,1 1 0,-1-1 0,1 1 0,0-1 0,-1 1 1,1-1-1,-1 1 0,1-1 0,-1 0 0,1 1 1,-1-1-1,1 0 0,-1 1 0,1-1 0,-1 0 0,0 0 1,1 0-1,-1 0 0,1 1 0,-1-1 0,0 0 1,1 0-1,-1 0 0,1 0 0,-1 0 0,0 0 1,1-1-1,-1 1 0,0 0 0,-3-1 17,0 0 1,0 0-1,0-1 0,0 1 1,1-1-1,-1 0 0,1 0 1,-1 0-1,1-1 0,0 1 1,0-1-1,0 1 0,0-1 1,0 0-1,-4-7 0,-1-2 19,0 0-1,1-1 1,-6-15-1,10 23-41,1 0 1,0 0-1,1 0 1,-1-1-1,1 1 1,0 0-1,1-1 1,-1 1-1,1-1 1,0 1-1,0-1 1,2-6-1,-1 8 0,0 0-1,0 0 1,0 1-1,1-1 1,-1 0-1,1 1 1,0 0-1,0-1 1,1 1-1,-1 0 1,1 0 0,-1 0-1,1 0 1,0 1-1,0-1 1,0 1-1,1 0 1,3-3-1,7-2 47,0 0-1,1 1 1,21-5 0,-27 8 35,1 1 0,0 0 0,0 1 0,0 0 0,0 0 0,16 2 0,-23-2 417,-2 1-5352,-1 0 3983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7986,'8'0'3905,"0"1"-1449,0 6-800,-4 1-151,-5 9-585,-6 0-256,-6 4-464,-3 2-104,-4-2-480,0-1-504,5-5 560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10722,'-16'19'4537,"12"-1"-2360,-1 6-513,-3 16-200,2 8-335,-4 16-505,1 1-192,4 7-264,1-1-32,1-12-40,7 0-8,0-16-32,1-8-16,2-12-16,-3-3-224,-1-17-744,2-5-569,9-10 841</inkml:trace>
  <inkml:trace contextRef="#ctx0" brushRef="#br0" timeOffset="1">361 184 9970,'2'-18'4609,"-17"18"-1808,-2 8-1041,0 8-576,-2 11-367,6 14-449,1 7-144,9 5-184,4 1-16,13-7-16,4-3-16,13-13-24,1-4-264,9-17-1025,-2-10-375,3-25 888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11 7826,'-7'-5'3648,"-1"-1"-1439,-5 6-329,-9 6-535,2 7-241,-10 11-424,5 5-152,13 8-224,3 5-80,13 2-96,4-6-40,8-2-40,1-4-24,3-7-104,4 1-288,-1-12-1160,-2-6 1040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3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8 218 6481,'11'-1'8479,"0"-1"-4355,-4 0-4102,0 0 1,0-1 0,0 0 0,12-7-1,-14 7-3,0-1-1,0 0 1,-1 0-1,1 0 1,-1-1-1,0 0 0,5-7 1,0-2-16,9-21 0,-14 27-16,0-1 0,-1 0 1,4-16-1,-7 23 14,1 0 1,-1 0-1,0 0 0,1-1 0,-1 1 1,0 0-1,0 0 0,0 0 0,-1 0 1,1-1-1,0 1 0,-1 0 1,1 0-1,-1 0 0,0 0 0,0 0 1,0 0-1,0 0 0,0 0 1,0 1-1,-2-3 0,2 3 7,0 0-1,0 0 1,0 1 0,-1-1-1,1 1 1,0-1-1,0 1 1,0 0 0,0-1-1,-1 1 1,1 0-1,0 0 1,0 0 0,-1 0-1,1 0 1,0 0-1,0 0 1,-1 0 0,0 1-1,-25 8 207,22-7-144,-3 1 73,1 0 0,-1 1 0,1 0-1,0 0 1,0 1 0,0 0 0,-9 9-1,13-11-76,0 0 0,1 0 0,-1 1 0,1-1 0,0 1 0,0-1 0,0 1 0,0 0 0,0 0 0,1 0 0,0 0 0,0 0 0,0 0 0,0 0 0,1 0-1,-1 8 1,2-7-22,-1 0 0,1 0-1,0 1 1,0-1-1,0 0 1,0 0-1,1 0 1,0 0 0,0-1-1,1 1 1,-1 0-1,4 3 1,-1-2 23,0 0 0,0-1 1,0 1-1,1-1 0,-1-1 0,1 1 0,12 6 0,-4-4-384,0-1 0,1 0 0,0 0 0,0-2-1,0 0 1,1-1 0,21 2 0,-1-4-2857,-1-4 1301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9490,'39'21'6415,"-31"-16"-5711,-1 1 0,1 0 0,-1 0-1,12 14 1,-2 1 91,-1 1 1,-1 1-1,13 25 0,-19-31-549,-2 0-1,0 0 0,-1 1 1,-1 0-1,5 25 0,-9-34-203,0-1 0,-1 0-1,0 1 1,0-1 0,-1 1-1,0-1 1,0 0 0,-1 1 0,0-1-1,-1 0 1,0 0 0,0 0 0,-7 13-1,2-7 10,-1-1 0,-16 20-1,19-26-108,0 0 0,-1-1 0,0 1 0,0-2 0,-13 10 0,18-14-79,1 0 0,-1-1 0,0 1 0,1 0-1,-1 0 1,0-1 0,0 1 0,1-1 0,-1 1 0,0-1-1,0 0 1,0 0 0,0 0 0,1 0 0,-1 0 0,0 0 0,0 0-1,0-1 1,0 1 0,1-1 0,-1 1 0,0-1 0,0 0-1,1 0 1,-4-1 0,0-6-854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 8634,'0'0'320,"0"0"0,0-1-1,0 1 1,0 0 0,0 0 0,0 0 0,1-1 0,-1 1 0,0 0 0,0 0-1,0 0 1,0-1 0,0 1 0,0 0 0,0 0 0,0 0 0,0 0 0,0-1-1,1 1 1,-1 0 0,0 0 0,0 0 0,0 0 0,0 0 0,1 0 0,-1-1-1,0 1 1,0 0 0,0 0 0,1 0 0,7 0 2511,17 10-4612,-15-5 2812,71 34-806,-24-14-154,5 2-27,-59-25-41,0-1-1,-1 1 0,1 0 1,0 0-1,-1 0 0,0 0 1,5 5-1,-7-6-1,1 0 0,0 0-1,-1 0 1,1 0 0,-1 0 0,1 0 0,-1 0-1,0 0 1,1 0 0,-1 0 0,0 0 0,0 0-1,0 0 1,0 0 0,0 0 0,0 1 0,0-1-1,0 0 1,0 0 0,-1 0 0,1 0 0,0 0-1,-1 0 1,1 0 0,-1 0 0,1 0 0,-2 2-1,-1 0 4,0 1 0,0 0 0,-1-1-1,1 0 1,-1 0 0,0 0 0,0 0-1,-7 3 1,-38 17 43,-2-1-29,17-7-408,0-1-1,-43 11 1,59-21-1005,13-2-1292,11-1-518,9-1 1338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9650,'-15'7'4361,"-3"1"-1920,-10 1-457,-3 4-648,4 3-248,3-1-495,6-3-217,6-5-336,0-3-248,12-4-785,-4-2-567,5-4 912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5993,'1'1'560,"1"-1"0,-1 0 0,0 0 0,0 0 0,0 1 0,0-1 0,0 0 0,0 1 0,2 0 0,12 11 2007,-12-9-2221,0 1 0,0-1 0,-1 1-1,1 0 1,-1 0 0,0-1 0,0 2 0,0-1-1,-1 0 1,0 0 0,2 7 0,0 6 350,1 30 0,-1-7-222,8 13-153,0 12 92,-11-65-407,1 0 1,-1 0-1,0 1 1,0-1-1,0 0 1,0 1-1,0-1 1,0 0-1,0 1 1,0-1-1,0 0 1,0 0-1,0 1 0,0-1 1,0 0-1,0 1 1,-1-1-1,1 0 1,0 1-1,0-1 1,0 0-1,0 0 1,0 1-1,-1-1 1,1 0-1,0 0 1,0 1-1,0-1 1,-1 0-1,1 0 1,0 0-1,0 1 1,-1-1-1,1 0 0,0 0 1,-1 0-1,1 0 1,0 0-1,-1 1 1,0-2 1,1 1 1,-1 0 0,1 0-1,-1 0 1,1 0-1,-1-1 1,1 1 0,-1 0-1,1-1 1,-1 1-1,1 0 1,-1-1 0,1 1-1,-1 0 1,1-1-1,0 1 1,-1-1 0,1 1-1,0-1 1,-1 1-1,1-1 1,-2-2 7,1 0 0,0-1-1,0 1 1,0 0 0,1 0 0,-1 0 0,1 0 0,0-6 0,2-28 18,-1 29-30,17-100-13,-15 91 1,-1 8-2,0 0 1,1 0-1,0 0 0,0 0 0,0 1 1,10-15-1,-10 18 4,0 1-1,0 0 1,1 0 0,-1 0 0,1 1-1,0-1 1,0 1 0,0 0-1,0 0 1,1 1 0,-1-1-1,1 1 1,8-3 0,-3 2-3,0 0 0,-1 0 0,20-1 0,-25 4-158,0 0 0,0 0 0,0 0 0,0 0 1,0 1-1,0 0 0,0 0 0,0 0 0,0 0 0,-1 0 0,1 1 0,0 0 0,3 2 0,10 10-590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 7730,'-8'-5'4065,"-7"6"-809,-6 4-1063,-7 10-697,-5 8-328,-2 5-472,2 6-207,10 15-217,10-1-56,10 2-80,7-3-24,9-11-64,6-4-40,4-5-24,5-6-72,1-6-560,4-4-457,3-8 665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11 229 10386,'-2'-3'6573,"2"0"-4185,9-5-1904,6-3-405,0-2 1,-1 0 0,19-22-1,-33 35-77,7-8-13,0 1 0,0-1 0,-1-1 0,0 1 0,-1-1 0,0 0 0,0 0 0,4-13 0,-8 21 9,-1-1-1,1 0 1,-1 1-1,1-1 0,-1 0 1,0 0-1,0 0 1,0 1-1,0-1 1,0 0-1,0 0 1,0 0-1,-1 1 0,1-1 1,-1 0-1,1 0 1,-1 1-1,1-1 1,-1 0-1,0 1 0,0-1 1,-2-2-1,1 2 11,1 1 0,0 0 0,-1 0 0,0 0 0,1 0 0,-1 0 0,1 1 0,-1-1 0,0 0 0,0 1 0,1-1 1,-1 1-1,0 0 0,0-1 0,0 1 0,1 0 0,-1 0 0,0 0 0,0 1 0,0-1 0,0 0 0,1 1 0,-3 0 0,-2 1 96,0 0 1,0 1-1,0 0 1,0 0-1,1 1 1,-1-1 0,1 1-1,0 1 1,0-1-1,0 1 1,1-1-1,-1 1 1,1 1 0,1-1-1,-1 0 1,1 1-1,-1 0 1,-3 11-1,6-13-20,-1 0-1,1 1 0,0-1 0,0 1 0,1-1 0,-1 0 0,1 1 0,0-1 0,0 1 1,0-1-1,1 1 0,1 6 0,-1-8-47,1 1-1,-1-1 1,1 1 0,0-1-1,-1 0 1,1 0 0,1 0 0,-1 0-1,0-1 1,1 1 0,0 0-1,-1-1 1,1 0 0,0 0 0,0 0-1,0 0 1,4 2 0,4 1-85,1-1 0,-1 0 0,1 0-1,0-1 1,-1 0 0,21 1 0,75-2-3055,-94-3 2463,26 0-314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7:3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11138,'8'9'1840,"0"1"0,-1 0-1,0 0 1,6 15-1,18 47 249,-23-53-1543,-2-3-359,0 0 0,-1 0 0,-1 0 0,-1 1 0,0 0 0,0 32 1,-3-39-180,0-1 0,-1 1 1,0-1-1,-1 0 1,0 1-1,-1-1 1,0 0-1,0 0 1,-1 0-1,0-1 1,0 1-1,-1-1 0,-11 14 1,15-20-156,-1 0 0,1 0 0,-1-1-1,0 1 1,0-1 0,1 0 0,-1 1 0,0-1 0,0 0 0,0 0 0,0 0 0,0 0-1,-1 0 1,1-1 0,0 1 0,0-1 0,-1 1 0,1-1 0,0 0 0,0 0 0,-1 0-1,1 0 1,0 0 0,0-1 0,-1 1 0,1 0 0,0-1 0,0 0 0,0 0 0,0 1 0,-1-1-1,1-1 1,0 1 0,-2-2 0,-13-9-1032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1688 361 3945,'1'-12'1934,"0"8"-1199,-1 0-1,1-1 1,-1 1 0,0-1 0,0 1 0,0-1-1,-2-7 1,0 7-439,0 0-1,0 1 1,-1-1 0,1 1-1,-1 0 1,0 0 0,0 0-1,-1 0 1,1 1-1,-1-1 1,1 1 0,-1 0-1,0 0 1,-8-4 0,7 4-193,-1 0 0,-1 1 0,1-1 0,0 1 0,0 1 1,-1-1-1,1 1 0,-1 1 0,0-1 0,-11 1 0,-15 3 7,1 2-1,-33 8 0,-64 23 5,125-35-110,-132 43 111,39-12-26,-75 32 148,133-46-68,1 1 0,-44 31 0,18-5 294,-105 95 0,127-100-374,-130 134 154,167-169-237,-92 114 113,79-94-105,1 0 1,2 1 0,-14 29 0,13-16-14,-15 57 1,-1 42-12,24-96-8,-4 84 0,13 46-14,-1-166 31,5 97-17,-3-82 10,2-1 0,0 0 0,8 23 0,2-7-4,2 0-1,19 34 1,49 63 31,-53-90 33,43 47 1,-49-64-18,0-2-1,50 38 1,15-4 15,110 53 0,-140-79-45,15 6 1,1-3 0,2-4 0,1-3 0,152 33 0,-160-49 23,1-3 0,0-3 0,0-3 0,0-3 0,141-19 0,-132 4 60,-1-4 0,-2-4-1,0-3 1,106-51 0,-36 2 127,162-111-1,-246 142-112,-1-3 0,-3-3-1,-1-2 1,-3-3 0,-3-2-1,-2-2 1,-2-3 0,74-126-1,-102 150-58,-2-1-1,-2-1 0,-1-1 0,-2 0 0,13-70 0,-21 74-11,-1-1 0,-2 0 0,-2 0 0,-1 0 0,-3 0 0,-11-64 0,2 47-6,-3 0 1,-2 1-1,-2 2 0,-3 0 1,-2 1-1,-33-54 0,41 79-19,3 6 4,-20-26 1,-119-134 33,104 129-26,-84-69-1,86 87-13,-54-31 0,-46-15-26,34 20-28,-59-26-56,144 74 70,0 1 0,-1 1 1,0 2-1,-46-7 1,47 12 3,-1 0 0,1 2 0,-1 1 0,1 1 0,-39 9 0,46-7-502,0 2-1,1 0 0,0 1 0,1 1 1,-1 0-1,1 2 0,1 0 0,-19 15 0,7-1-1914,6-5 1009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 11618,'-1'53'5769,"1"-33"-4195,5 38-1,-3-52-1367,0 0-1,-1 1 1,2-1 0,-1 0 0,1 0 0,0 0 0,6 8 0,-7-10-116,0-1 0,1 0 0,0 1 1,0-1-1,0 0 0,0-1 1,0 1-1,0-1 0,1 1 0,-1-1 1,1 0-1,6 3 0,-8-5-64,0 1-1,0-1 1,0 1-1,0-1 1,0 0-1,0 0 0,0 0 1,0 0-1,-1 0 1,1 0-1,0 0 1,0-1-1,0 1 1,0-1-1,0 1 1,0-1-1,1-1 0,0 0-1,0 1-1,-1-1 0,1 0 1,-1-1-1,0 1 1,1 0-1,-1-1 0,0 1 1,2-5-1,2-4 15,-1 0 1,0 0 0,-1 0-1,4-15 1,7-40-77,-14 56-353,0 1-1,0-1 0,-1 0 1,-1-18-1,-4 12-1643,0 5 791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2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129 108 7938,'-8'1'722,"0"1"1,0 0-1,1 0 1,-1 1-1,1 0 1,-1 1-1,1-1 1,-12 9-1,3-2 439,12-9-891,1 1 0,1 0 0,-1-1 0,0 1 0,0 0 0,1 0 0,-1 1 0,1-1 0,-4 5 0,6-7-251,0 0-1,0 0 0,-1 0 0,1 0 1,0 0-1,0 0 0,0 0 1,0 0-1,0 1 0,0-1 1,0 0-1,-1 0 0,1 0 1,0 0-1,0 0 0,0 1 0,0-1 1,0 0-1,0 0 0,0 0 1,0 0-1,0 1 0,0-1 1,0 0-1,0 0 0,0 0 1,0 0-1,0 1 0,0-1 0,0 0 1,0 0-1,0 0 0,0 0 1,0 0-1,1 1 0,-1-1 1,0 0-1,0 0 0,0 0 1,0 0-1,0 0 0,0 1 0,0-1 1,1 0-1,-1 0 0,0 0 1,0 0-1,0 0 0,0 0 1,0 0-1,1 0 0,-1 0 1,0 0-1,0 0 0,0 0 0,0 0 1,0 0-1,1 0 0,-1 0 1,0 0-1,14-1 298,-12 1-290,380-97 527,-325 80-508,45-15 20,-90 28-226,17-9 1,-5-1-3892,-24 14 3948,0 0 1,0 0-1,0 0 1,1 0-1,-1-1 0,0 1 1,0 0-1,0 0 0,1 0 1,-1 0-1,0 0 0,0 0 1,0 0-1,0 0 0,1 0 1,-1 0-1,0 0 1,0 0-1,0 0 0,1 0 1,-1 0-1,0 0 0,0 0 1,0 0-1,1 0 0,-1 0 1,0 0-1,8 7-1562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6777,'1'-1'295,"0"0"-1,0 0 1,0 0 0,0 0-1,0 0 1,0 0-1,0 0 1,0 0-1,0 0 1,0 0-1,0 1 1,1-1-1,-1 1 1,0-1-1,0 1 1,1-1-1,-1 1 1,1-1-1,-1 1 1,0 0-1,1 0 1,-1 0-1,1 0 1,1 0 0,3 0 215,1 1 1,-1 0 0,12 3-1,159 48 2758,-168-50-3159,0 0-5,0 0 1,-1 1 0,16 7-1,-23-10-91,1 1 0,0 0 0,-1 0 0,1 0 0,-1 0 0,1 1 0,-1-1 0,0 0 0,1 1 0,-1-1 0,0 0 0,0 1 0,0 0-1,0-1 1,0 1 0,0-1 0,0 1 0,-1 0 0,1 0 0,-1 0 0,1-1 0,-1 1 0,0 0 0,1 3 0,-2 0 7,0-1 1,1 1 0,-2 0 0,1-1 0,0 1-1,-1-1 1,0 0 0,0 1 0,0-1 0,0 0-1,-1 0 1,0 0 0,-4 4 0,-6 7 87,-30 24 1,14-13-21,3 1-38,-12 10 60,34-33-152,-1 0-1,0 0 1,0-1-1,-1 0 1,1 0-1,-8 3 0,0-1-2216,20-6 1418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15 3377,'-2'-1'283,"0"-1"0,0 1 0,0-1 1,0 1-1,0 0 0,0 0 0,0 0 1,0 0-1,-1 0 0,1 1 0,0-1 1,-1 0-1,1 1 0,0 0 0,-1 0 1,1 0-1,-1 0 0,1 0 0,0 0 1,-1 0-1,1 1 0,0-1 0,-1 1 1,1 0-1,0-1 0,0 1 1,-5 3-1,2 0 122,-1 0 1,1 1-1,-1-1 1,1 2 0,1-1-1,-1 0 1,1 1-1,-5 8 1,0 0 336,4-8-350,1 1 1,1 0-1,-4 7 1,6-12-269,1 1 0,-1 0 0,0 0 1,1-1-1,-1 1 0,1 0 1,0 0-1,0 0 0,0 0 1,0-1-1,2 6 0,0-1 75,0 0 0,1-1 0,0 1 0,0-1 0,1 0-1,-1 0 1,1 0 0,1-1 0,7 10 0,-5-8-23,1 0 0,-1-1 0,1 1 0,0-2 0,1 1 0,9 4 0,-6-4 77,-9-5-179,0 0 1,0 0 0,0 1 0,0-1-1,-1 1 1,1-1 0,-1 1 0,1 0-1,-1 0 1,3 3 0,-5-5-66,0 0 0,0 0 0,0 0 1,0 0-1,0 1 0,0-1 0,0 0 0,0 0 0,0 0 0,0 0 1,-1 0-1,1 1 0,0-1 0,0 0 0,0 0 0,0 0 1,0 0-1,0 0 0,0 0 0,0 1 0,0-1 0,0 0 0,0 0 1,-1 0-1,1 0 0,0 0 0,0 0 0,0 0 0,0 0 1,0 0-1,0 0 0,-1 1 0,1-1 0,0 0 0,0 0 0,0 0 1,0 0-1,0 0 0,-1 0 0,1 0 0,-7 2 73,6-2-42,-15 3 319,0 0 0,-33 1 0,10-6-1332,33 1-455,-1-1 0,1 0 0,-10-3 0,35 12 70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93 258 6417,'-20'-6'3786,"-23"-11"-1,40 16-3202,0 0 0,0 0 0,-1 0 0,1 0 0,0 0 0,-1 1 0,-3 0 0,8-1 336,0 0-794,0 0 1,0 1-1,0-1 0,0 0 1,0 0-1,0 1 0,0-1 1,1 1-1,0-1 0,208-51 345,-60 18-383,-14-4-36,44-11 24,-168 46-86,104-30-183,-107 27-557,-9 6 696,0 0 0,0 0 0,0-1 0,1 1 0,-1 0 0,0 0 0,0 0 0,0 0 0,0 0 1,0 0-1,0-1 0,0 1 0,0 0 0,-1 0 0,1 0 0,0 0 0,0 0 0,0 0 0,0 0 0,0-1 0,0 1 1,0 0-1,0 0 0,0 0 0,0 0 0,0 0 0,0 0 0,0 0 0,0 0 0,-1 0 0,1 0 0,0-1 0,0 1 1,0 0-1,0 0 0,0 0 0,0 0 0,0 0 0,-1 0 0,1 0 0,-1 0-367,-1-1 0,1 1 0,-1 0 1,0-1-1,1 1 0,-1 0 0,1 0 0,-1 0 0,-1 1 0,-12 3-1095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7194,'-1'-30'3448,"1"30"-3409,1 0 0,-1 0 0,0 1 1,0-1-1,0 0 0,0 0 0,0 0 0,0 0 0,0 0 0,0 0 0,0 0 0,1 0 0,-1 0 0,0 0 0,0 0 0,0 0 1,0 0-1,0 0 0,0 0 0,0 0 0,1 0 0,-1 0 0,0 0 0,0 0 0,0 0 0,0 0 0,0 0 0,0 0 0,1 0 0,-1 0 1,0 0-1,0 0 0,0 0 0,0 0 0,0 0 0,0 0 0,0 0 0,0 0 0,1-1 0,-1 1 0,0 0 0,0 0 0,0 0 1,0 0-1,0 0 0,0 0 0,0 0 0,0 0 0,0-1 0,0 1 0,0 0 0,0 0 0,0 0 0,0 0 0,0 0 0,0 0 0,0 0 1,0-1-1,0 1 0,0 0 0,0 0 0,0 0 0,0 0 0,0 0 0,0 0 0,0-1 0,0 1 0,0 0-16,22 14 1450,15 9-235,55 25-1,-52-30-857,55 25 618,-90-41-928,-1 0-1,0 1 1,0-1-1,0 1 1,0 0 0,0 1-1,5 5 1,-8-8-52,0 0 1,0 1-1,-1-1 0,1 1 0,0-1 1,0 1-1,-1-1 0,1 1 0,-1 0 1,1-1-1,-1 1 0,0 0 1,0-1-1,1 1 0,-1 0 0,0-1 1,-1 1-1,1 0 0,0-1 1,0 1-1,-1 0 0,1-1 0,-1 1 1,1-1-1,-2 3 0,0-1 7,0 1 1,0-1-1,-1 0 0,0 0 1,1 0-1,-1 0 0,0 0 0,-4 2 1,-28 19 118,34-24-142,-9 6-269,0-1 1,0 0 0,-1-1 0,1 0-1,-1 0 1,0-1 0,0-1 0,0 0-1,-1 0 1,-10-1 0,8-1-592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20 8714,'4'-1'664,"1"-1"315,-1 0-1,1-1 1,0 1-1,4-4 1,-9 5-894,0 1-1,1 0 1,-1 0-1,0-1 1,0 1-1,1 0 1,-1 0-1,0 0 1,0 0-1,0-1 1,1 1-1,-1 0 1,0 0-1,1 0 1,-1 0-1,0 0 1,0 0 0,1 0-1,-1 0 1,0 0-1,1 0 1,-1 0-1,0 0 1,0 0-1,1 0 1,-1 0-1,0 0 1,1 0-1,-1 0 1,0 0-1,0 0 1,1 0-1,-1 1-2,1 0-1,-1-1 0,0 1 0,0-1 0,0 1 0,1-1 1,-1 1-1,0 0 0,0-1 0,0 1 0,0-1 0,0 1 1,0 0-1,0-1 0,0 1 0,-1-1 0,1 1 0,0 1 1,-9 25 810,-16 36 1,-7 19-505,26-63-300,1 0 0,1 0 0,-3 37-1,7-46-67,0-1 0,0 0-1,1-1 1,0 1-1,1 0 1,0 0 0,0 0-1,1-1 1,0 1 0,8 14-1,-3-11-10,0 0-1,1-1 0,0 0 0,1 0 1,0-1-1,1 0 0,0-1 1,13 9-1,-16-13-123,-1 0 0,1-1 0,0 0 0,0 0 0,0-1 0,1 0 0,-1 0 0,17 2 0,-17-4-651,0-1 1,0 0-1,0 0 0,0 0 1,0-1-1,7-2 0,22-6-1542</inkml:trace>
  <inkml:trace contextRef="#ctx0" brushRef="#br0" timeOffset="1">11 207 8794,'-8'16'3849,"5"-16"-1385,5 2-863,10 2-313,9 2 16,17-6-376,9-2-280,6-2-335,2-2-105,-6 6-448,-4 0-449,2 5-1271,-3-1 1216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49 312 5233,'-2'-1'713,"-1"0"0,0 0 0,1 0 0,-1 1 0,0-1 0,0 1 0,0 0 0,1-1 0,-6 2 0,2-1 1230,-3-2 182,7 0-600,6 2-297,0 0-1049,0 0 1,-1-1-1,1 1 0,0-1 0,-1 0 0,7-1 1,7-4-37,203-70 356,-78 21-418,163-70 80,-245 98-78,-52 23-46,-13 2-22,-17 4-16,1 2-29,-1 2 0,1 0 0,-23 10 1,-62 32-108,-9 4 59,-34-1 83,9-4 16,33-4 9,107-43-30,-1 0-1,1 0 1,0 0-1,0 0 1,-1 0-1,1 0 1,0 0-1,-1 0 1,1 1-1,0-1 1,0 0-1,-1 0 1,1 0-1,0 0 1,0 0-1,0 1 1,-1-1-1,1 0 1,0 0-1,0 0 1,0 1-1,-1-1 1,1 0-1,0 0 1,0 0-1,0 1 1,0-1-1,0 0 1,0 1-1,12-5-72,57-26 6,78-25-1,-37 25 61,-29 8 27,101-41 1,-147 48 0,-18 9 3,-1-1-1,1-1 1,18-13 0,-34 21-21,0-1 0,0 0 0,0 0 0,0 1 0,0-1 0,0 0 0,0 0 0,-1 0 0,3-2 0,-3 2-3,0 1 0,0 0 0,0 0 0,0 0 0,0-1 0,0 1 0,0 0 0,0 0 0,0-1 0,0 1 0,0 0 0,0 0 0,0 0 0,0-1 0,0 1 0,0 0 0,0 0 0,0-1 0,0 1 0,0 0 0,0 0 0,-1 0 0,1-1 0,0 1 0,0 0 0,0 0 0,0 0 0,0 0 1,-1-1-1,1 1 0,0 0 0,0 0 0,-3-1-7,1 0 1,0 0 0,0 1 0,0-1 0,0 1-1,0 0 1,-1 0 0,1-1 0,0 1 0,-4 1-1,-4 0-25,0 0 0,0 1 0,0 1-1,0-1 1,-10 6 0,-48 23-118,24-9 84,-67 27-12,-37 18-55,7 11 65,122-67 68,9-5-6,-1 1 0,1 0 0,-12 11 0,21-17 3,0 0-1,1-1 0,-1 1 1,0 0-1,1 0 0,-1 0 1,1 0-1,-1-1 0,1 1 1,-1 2-1,1-3 2,0 0 1,-1 0-1,1 0 0,0 1 1,1-1-1,-1 0 0,0 0 1,0 0-1,0 0 0,0 1 1,0-1-1,0 0 0,0 0 1,0 0-1,0 0 0,0 1 1,0-1-1,0 0 0,0 0 1,1 0-1,-1 0 1,0 0-1,0 1 0,0-1 1,0 0-1,0 0 0,0 0 1,1 0-1,-1 0 0,0 0 1,0 0-1,0 0 0,0 0 1,1 0-1,-1 0 0,0 0 1,3 1-12,0-1 1,0 0 0,0 0-1,0 0 1,1-1 0,5-1-1,13-4-8,36-15-1,-33 11 25,102-34 48,54-21 111,-153 53-126,-1-1 0,-1-2 0,0 0 0,31-26-1,-48 34-19,-1 0-1,0 0 1,0-1-1,11-17 1,-16 18-7,-7 4-11,-10 5-31,-6 3-73,0 2 0,-22 10 0,-41 24-275,46-21 220,-38 15-94,-76 43-897,146-75 840,0 0-1,0 1 1,1-1 0,-1 1-1,1 0 1,0 0-1,-5 7 1,9-10 153,-1-1-1,1 1 1,-1-1-1,1 1 1,0 0 0,0-1-1,-1 1 1,1-1-1,0 1 1,0 0 0,0-1-1,-1 1 1,1 0 0,0 0 47,1-1 1,-1 0 0,0 1 0,0-1 0,0 0 0,0 1 0,0-1 0,1 0 0,-1 0 0,0 1-1,0-1 1,1 0 0,-1 0 0,0 1 0,0-1 0,1 0 0,-1 0 0,0 0 0,0 0-1,1 0 1,-1 1 0,0-1 0,1 0 0,0 0 0,15 3-1404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22 246 3649,'4'9'11163,"-2"2"-7432,-2-9-3565,0-1-1,0 0 0,1 0 0,-1 0 1,0 0-1,-1 0 0,1 0 0,0 0 1,0 0-1,0 0 0,-1 0 0,1 0 1,0 0-1,-1 0 0,1 0 0,-1 0 1,0 1-1,-1-1 763,2-9-685,18-84-193,-8 44-40,-9 43-10,15-93 49,-15 96-47,-1 1 0,0-1 0,0 0 0,0 1 0,0-1 0,0 1 0,0-1 0,-1 1 0,1-1 0,-1 0 0,1 1 0,-1-1 0,1 1 0,-1-1 0,0 1 0,1 0 0,-2-2 0,1 2-6,0 0 1,0 1-1,0-1 0,0 1 1,-1-1-1,1 1 0,0-1 1,0 1-1,0-1 1,0 1-1,0 0 0,-1 0 1,1 0-1,0 0 0,0 0 1,0 0-1,-1 0 0,1 0 1,0 0-1,0 0 0,0 1 1,-2 0-1,1-1-98,1 1 0,-1-1 0,1 1 0,-1-1 0,1 1 0,-1 0 0,1 0-1,0 0 1,-1 0 0,1 0 0,0 0 0,0 0 0,-2 2 0,1-1-361,1 0 0,0 0 0,0 0 0,0-1 0,1 1 0,-1 0 0,0 3 0,-2 8-478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8:4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12 233 6417,'0'0'371,"-1"0"0,1 0 0,-1-1 0,0 1-1,1 0 1,-1 0 0,1-1 0,-1 1-1,1 0 1,-1 0 0,1-1 0,-1 1 0,1-1-1,0 1 1,-1 0 0,1-1 0,-1 1 0,1-1-1,0 1 1,-1-1 0,1 1 0,0-1 0,0 0-1,-1 1 1,1-1 0,0 1 0,0-1 0,0 1-1,0-1 1,0 0 0,0 0 0,0-1-231,0 0 0,1 0-1,-1 0 1,1 0 0,0 0 0,-1 0 0,1 1 0,0-1 0,0 0 0,0 0 0,0 1 0,2-3 0,62-68 366,-61 67-476,73-86 175,-75 89-199,0-1-3,0 1-1,1-1 1,0 1 0,-1-1-1,1 1 1,6-3 0,-8 4 2,0 1 0,0 0 0,0-1 0,0 1 1,0 0-1,0 0 0,0 0 0,0 0 1,1 0-1,-1 0 0,0 0 0,0 0 0,0 0 1,0 1-1,0-1 0,0 0 0,0 1 1,0-1-1,0 1 0,0-1 0,0 1 0,0-1 1,0 1-1,0 0 0,0 0 0,0 0 0,38 37 603,-32-29-496,1-1 0,0 0 1,0 0-1,1-1 0,0 0 1,0-1-1,13 7 0,-11-8-79,0 0-15,17 9 0,-24-10-469,-8-2-388,0 0 366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1 283 4641,'0'0'2473,"0"0"-317,0 0-249,0 0-328,0 0-283,0-6 1374,32-127-2191,-29 121-453,1-1-1,0 1 1,1 0 0,0 1 0,1-1-1,11-16 1,10-10 83,-27 38-108,1-1 0,-1 1 0,0 0 0,0-1 0,0 1 0,0 0 1,0 0-1,1-1 0,-1 1 0,0 0 0,0 0 0,0-1 0,1 1 0,-1 0 0,0 0 0,1-1 0,-1 1 0,0 0 0,0 0 0,1 0 0,-1 0 0,0 0 0,1 0 0,-1-1 0,0 1 0,1 0 0,-1 0 0,1 0 0,-1 10-127,-8 15-686,-11 5-2011,9-16 1907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9818,'18'25'4561,"5"2"-1680,4 4-953,3 6-336,-2 7-295,-7 2-433,2-1-160,-15 3-312,-5 0-72,-9-3-48,-10-1-72,-4-9-56,0-11-344,1-11-984,5-6-616,9-20 951</inkml:trace>
  <inkml:trace contextRef="#ctx0" brushRef="#br0" timeOffset="1">533 271 14147,'-19'-6'5545,"-21"-9"-3736,36 15-673,8 0-344,6 0-232,10-1-264,5 1-80,12 0-128,0 0-32,2 1-32,0-1-160,-9 3-936,-7-2-304,-6 4 736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30 250 6625,'-2'0'334,"1"0"0,-1-1-1,1 1 1,-1-1 0,1 1-1,-1-1 1,1 1 0,0-1-1,0 0 1,-1 0 0,1 1-1,0-1 1,0 0-1,0 0 1,0 0 0,0-1-1,0 1 1,0 0 0,0 0-1,-1-3 1,1 3-200,1-1 0,-1 0 0,1 1 0,0-1 0,0 0 1,0 1-1,0-1 0,0 0 0,0 1 0,0-1 0,0 0 0,1-2 0,1-2 10,1 0 0,-1 0 0,1 1 0,0-1 0,0 0 0,8-8 0,28-31 105,-29 34-187,0 1-42,1-4 2,2 1 0,0 1 0,0 0 0,26-17 0,-37 27-2,0 1 0,0 0 0,1 0 1,-1 0-1,0 0 0,1 0 0,-1 0 1,1 0-1,-1 1 0,1 0 0,-1-1 1,1 1-1,-1 0 0,1 0 0,-1 0 1,1 0-1,-1 1 0,1-1 0,0 1 1,-1 0-1,0-1 0,1 1 0,-1 0 1,0 0-1,1 1 0,-1-1 0,0 0 1,0 1-1,0-1 0,0 1 0,0 0 1,2 3-1,8 12 459,-1 0 1,0 1-1,9 24 1,6 8 253,-26-48-772,1 0 1,0 0-1,0-1 1,0 1-1,1 0 0,-1-1 1,0 1-1,0-1 1,1 1-1,-1-1 0,1 0 1,0 0-1,-1 0 1,1 1-1,0-1 0,2 1 1,5-1-293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51 5681,'-8'-5'3257,"-6"2"-288,10 2-1385,3 1-120,6 0-472,-5-1-271,3-1-425,30 1-56,42-11-144,-26 3-48,4 2-272,-5 0-456,-8 5-2273,-9 6 1985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37 6785,'-11'8'3025,"11"-2"-1177,8 0-351,5-2-193,2 0-232,12-4-424,3-3-159,14-5-161,5 1-56,-1-2-96,-7 1-40,-6 0-632,-7 0-385,-13 1-1503,-6 1 1416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7298,'38'39'5220,"-17"-16"-3903,0-2 1,39 30-1,-47-42-1010,0 0 19,0 0 0,0 1-1,17 18 1,-27-25-283,-1 0 0,0 0 0,1 0 0,-1 0 1,0 0-1,0 1 0,-1-1 0,1 0 0,-1 1 1,0 0-1,0-1 0,0 1 0,0 0 0,0-1 1,-1 1-1,0 0 0,0 0 0,0-1 0,0 1 1,-1 7-1,-2-3 0,0 0 0,0-1 0,0 1 0,-1-1 0,0 1 1,-1-1-1,0 0 0,-9 10 0,-5 4 69,-26 21 0,36-34-97,-1 0-1,-13 8 1,19-13-178,1-1 0,-1-1 0,0 1 0,0 0 0,1-1-1,-1 0 1,0 0 0,-1 0 0,1 0 0,-5 0 0,8-1-12,0 0 0,0 0 0,1 0-1,-1 0 1,0-1 0,1 1 0,-1 0 0,0 0-1,1 0 1,-1-1 0,0 1 0,1 0 0,-1-1-1,0 1 1,1 0 0,-1-1 0,1 1 0,-1-1-1,1 1 1,-1-1 0,1 1 0,-1-1 0,1 1-1,-1-1 1,1 0 0,-1-1 0,2-9-1286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2545,'1'0'1173,"1"-6"305,0 5 1354,-1 4 4102,3 29-5836,3 76 732,4 140 62,-11-244-1892,0-1-45,1 1-1,-1-1 1,-1 0 0,1 1 0,-1 3 0,1-6 25,0-1 0,0 0 0,0 0 0,0 0 0,0 0-1,0 0 1,0 0 0,0 0 0,0 0 0,0 0 0,0 0 0,0 0 0,0 0 0,0 1 0,0-1 0,0 0 0,0 0 0,-1 0 0,1 0 0,0 0 0,0 0-1,0 0 1,0 0 0,0 0 0,0 0 0,0 0 0,0 0 0,0 0 0,0 0 0,0 0 0,0 0 0,0 0 0,0 1 0,0-1 0,-1 0 0,1 0 0,0 0-1,0 0 1,0 0 0,0 0 0,0 0 0,0 0 0,0 0 0,0 0 0,0 0 0,0 0 0,0 0 0,-1 0 0,1 0 0,0-1 0,0 1 0,0 0 0,0 0-1,0 0 1,0 0 0,-2-5-1302,-4-33-3612,4 6 3573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7826,'65'24'6521,"28"17"-3552,-89-39-2843,-1 0 0,1 0 0,-1 1 0,0-1 0,1 1 0,-1 0 0,-1 0 0,4 3-1,-5-5-99,-1 0 0,1 0 0,0 0-1,-1 0 1,1 0 0,0 0 0,-1 1-1,0-1 1,1 0 0,-1 0 0,0 0-1,1 1 1,-1-1 0,0 0 0,0 1-1,0-1 1,0 0 0,0 0 0,0 1-1,-1-1 1,1 0 0,0 0 0,-1 1-1,1-1 1,-1 0 0,1 0 0,-1 0-1,0 2 1,-2 0 5,0 1 0,0-1 0,1 0 0,-2 0 1,1-1-1,0 1 0,-1-1 0,-5 4 0,-4 0 27,-17 6 0,8-3-10,0-1-16,14-5-18,0 0 1,-1 1-1,-11 7 1,19-11-17,0 1 1,1-1-1,-1 1 1,1-1-1,-1 1 1,1-1 0,-1 1-1,1-1 1,-1 1-1,1-1 1,-1 1 0,1 0-1,0-1 1,-1 1-1,1 0 1,0-1-1,0 1 1,0 0 0,-1-1-1,1 1 1,0 0-1,0 1 1,0 0-2,1-1 0,-1 0 0,0 1 1,1-1-1,-1 0 0,1 1 0,0-1 0,-1 0 1,1 0-1,0 0 0,1 2 0,2 2 2,1 0 0,0-1 0,9 8-1,-14-12 3,14 9 56,0-1 1,18 9-1,9 4 154,-36-18-238,8 5 219,17 13 0,-26-19-277,-1 1 0,0 0 0,-1-1-1,1 1 1,0 1 0,-1-1 0,0 0 0,0 0 0,0 1 0,3 6 0,2 4-1291,7 1 565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6 204 7346,'15'-6'5769,"0"-6"-3492,9-16-1536,-19 22-218,-2 2-426,7-9 315,16-26-1,-24 35-376,0 1-1,0 0 1,0-1-1,-1 0 1,0 1-1,0-1 0,0 0 1,0 0-1,0 0 1,-1 1-1,0-1 1,0 0-1,0-7 1,-1 9-15,0 0 1,1 0-1,-1 0 1,0 0-1,0 0 1,0 1-1,0-1 1,0 0-1,-1 1 1,1-1-1,-1 1 1,1-1-1,-1 1 1,1 0 0,-1-1-1,0 1 1,1 0-1,-1 0 1,0 0-1,0 0 1,0 1-1,0-1 1,-3 0-1,3 0 6,0 0-1,0 1 0,-1 0 0,1-1 0,0 1 0,-1 0 1,1 0-1,0 0 0,0 1 0,-1-1 0,1 0 0,0 1 1,0 0-1,-1-1 0,1 1 0,0 0 0,0 0 1,0 0-1,0 0 0,-3 3 0,2-1 17,1 0 0,-1 1 0,1-1 0,-1 1-1,1 0 1,0 0 0,1 0 0,-1 0 0,1 0 0,-2 6 0,1 0 0,0 1-1,0-1 1,1 12 0,1-17-36,0 0-1,0 0 0,1 1 1,0-1-1,-1 0 0,2 0 1,-1 0-1,1 0 0,-1-1 1,1 1-1,5 8 0,-5-10-98,0-1-1,1 1 0,-1-1 0,0 1 0,1-1 0,-1 0 0,1 0 0,0 0 0,-1 0 0,1 0 1,0-1-1,0 1 0,0-1 0,1 0 0,-1 0 0,0 0 0,0 0 0,1-1 0,3 1 0,19-1-500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7 7314,'0'-1'286,"0"1"0,0 0 1,-1-1-1,1 1 0,0-1 1,0 1-1,-1 0 0,1-1 1,0 1-1,-1 0 0,1 0 1,-1-1-1,1 1 0,0 0 1,-1 0-1,1-1 0,-1 1 1,1 0-1,-1 0 0,0 0 1,-12 0 2127,-14 7-617,22-5-1656,1-1-1,-1 1 0,1 1 0,-1-1 0,1 1 0,0 0 1,0-1-1,0 2 0,0-1 0,1 0 0,-1 1 0,1 0 0,0 0 1,0 0-1,0 0 0,1 0 0,-1 1 0,1-1 0,0 1 1,-2 5-1,2 1-59,0 0 1,0 0-1,1 1 0,0-1 1,1 0-1,0 1 1,1-1-1,0 0 1,3 14-1,2-1 20,1-1 0,1-1-1,15 30 1,-19-44-54,0 1 0,-1 0 0,4 15 0,-6-22-98,-1 1 0,0-1 0,0 1 0,1-1 0,-2 1 0,1-1 0,0 0 0,-1 5 0,1-6-55,-1 0 0,1 0 0,-1 0 0,1 0 0,-1 0 0,1 0-1,-1 0 1,0 0 0,0 0 0,1 0 0,-1 0 0,0 0 0,0-1 0,0 1 0,0 0-1,0-1 1,0 1 0,-2 0 0,2 0-129,0-1-1,0 1 1,0-1-1,0 0 1,0 0-1,-1 0 1,1 0 0,0 1-1,0-2 1,-2 1-1,-14-4-1375</inkml:trace>
  <inkml:trace contextRef="#ctx0" brushRef="#br0" timeOffset="1">1 218 8346,'12'-1'3721,"6"1"-1713,4 1-376,4 2-551,3-3-329,6 0-456,-4-1-352,-2-2-1000,3 0-921,-15-2 1137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9162,'-3'1'894,"0"-1"0,0 1 0,0-1 0,1 1 0,-1 0 0,0 0 0,-5 3 0,7-2-701,-1-1 0,0 1 0,0-1 1,1 1-1,-1 0 0,1 0 0,0 0 1,-1 0-1,1 0 0,0 0 0,0 0 1,0 0-1,0 0 0,1 0 0,-1 1 1,0 2-1,-1 10 109,1 0 0,0 0 1,1-1-1,1 1 0,5 25 1,-2-15-106,2 1 1,1-1-1,1-1 1,1 0 0,16 32-1,-20-46-184,0 1 0,-1 0-1,-1 0 1,1 1 0,-2-1 0,2 14 0,-1-11-83,-1-1-1767,-5-14 44,-4-7-658,-8-12-1133,-3-6 1417</inkml:trace>
  <inkml:trace contextRef="#ctx0" brushRef="#br0" timeOffset="1">5 265 6889,'6'-9'3497,"8"-2"-1072,3 3-377,0-3-800,6 3-295,0 0-497,-2 0-136,-5 6-1152,1 2 640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5 8778,'19'-1'4289,"-28"-2"-776,-5 6-1769,-12 13-512,-8 6-216,0 10-487,-5 7-185,14 3-104,5 1 8,13 2-72,7-2-40,10-2-280,4-4-360,13-8-961,5-6-871,13-14 1408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 10082,'-57'0'4249,"47"-3"-2353,3 1-71,11 3-585,7 0-256,17 5-456,6-2-215,17 1-81,11 2-48,-1-2-80,1 0-32,-13-2-32,-9 1-8,-6-3-152,-3 2-368,-18 0-1225,-1-3 1129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 10410,'-2'-1'404,"0"-1"0,0 1 0,0 0 0,-1 0 0,1 0 0,0 1 0,-1-1 0,1 0 0,-1 1 0,1-1 0,-1 1 0,1 0 0,-1 0-1,1 0 1,-1 0 0,1 1 0,-1-1 0,-3 2 0,-9 1 32,1 1-1,0 1 1,0 0-1,-15 8 1,29-13-409,-1 1 0,0-1 0,0 1 0,0-1 0,0 1 0,1-1 0,-1 1 0,0 0 0,1-1 0,-1 1 0,0 0 0,1 0 0,-1-1 0,1 1 0,-1 0 0,1 0 0,-1 1 0,1-1-9,0-1 1,0 1-1,0-1 1,0 1-1,0 0 1,0-1-1,0 1 1,0 0-1,1-1 1,-1 1-1,0-1 1,0 1-1,1-1 1,-1 1-1,0 0 1,1-1-1,-1 1 1,0-1-1,2 1 1,1 2 23,0 0 0,0-1 0,1 1 0,-1-1 0,1 0 0,4 2 0,8 4 7,32 16 168,-43-21-144,0 0-1,0 1 1,-1-1-1,1 1 0,-1 0 1,7 8-1,-10-11-58,0 0 0,-1 0 0,1 0-1,0 0 1,-1 0 0,1 1 0,-1-1 0,1 0 0,-1 0 0,0 0-1,0 0 1,1 0 0,-1 1 0,0-1 0,0 0 0,0 0-1,0 0 1,0 1 0,0-1 0,-1 0 0,1 0 0,0 0 0,-1 0-1,1 1 1,-1-1 0,1 0 0,-1 0 0,1 0 0,-1 0-1,0 0 1,1 0 0,-1 0 0,0 0 0,0-1 0,0 1 0,0 0-1,0 0 1,0-1 0,-2 2 0,-1 1-39,0-1 0,0 0 0,-1 0 0,1 0-1,-1 0 1,0-1 0,1 1 0,-9 0 0,6-1-226,5-1-93,-1 1-1,1-1 0,0 0 0,-1 0 0,1 0 0,-1 0 0,1 0 0,0 0 0,-1-1 0,-3 0 0,5-2-728</inkml:trace>
  <inkml:trace contextRef="#ctx0" brushRef="#br0" timeOffset="1">315 144 7530,'2'0'4008,"-2"4"-1223,0 4-656,-1-8-393,0 0-832,-3 6-424,-8 12-408,-21 33-40,29-38-512,4-5-424,5-10-1201,4-4 1241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8810,'11'23'4113,"-11"-4"-1017,-4 20-2247,-8 4 111,-1 13-80,-1 3-104,12 1-216,2-4-64,5-12-168,10-7-63,-2-14-209,7-6-281,0-13-887,-2-5-920,10-14 1224</inkml:trace>
  <inkml:trace contextRef="#ctx0" brushRef="#br0" timeOffset="1">1 162 11082,'7'-1'4505,"0"1"-2640,9 1-1121,4 4-32,0-1-296,3 2-144,10 0-424,-3 1-448,9 2-864,7 6 880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08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10106,'11'4'4209,"1"7"-2329,8 14-799,-2 10-1,4 11-96,0 8-40,-3-2-192,-4-2-71,-11 1-241,-4-5-136,-8-2-176,-6-1-40,-6-7-408,-2-2-320,-5-6-857,3-7-535,11-7 1256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62 255 3481,'-7'39'8525,"0"9"-6489,7-40-1660,-1 0 264,1-8-623,0 0-1,0 0 1,0 0-1,0 0 1,0 0-1,0 0 1,-1 0-1,1 0 1,0 0-1,0 0 1,0 0-1,0 0 1,0 0-1,0 0 1,0 1-1,0-1 1,0 0-1,0 0 1,0 0-1,0 0 1,0 0-1,0 0 1,0-1-1,-1 1 1,1 0-1,0 0 1,0 0 0,0 0-1,0 0 1,0 0-1,0 0 1,0 0-1,0 0 1,0 0-1,0 0 1,0 0-1,0 0 1,0 0-1,0 0 1,0 0-1,0 0 1,0 0-1,0 0 1,0 0-1,0 0 1,-1 0-1,1 0 1,0-1-1,0 1 1,0 0-1,0 0 1,0 0-1,0 0 1,0 0-1,0 0 1,0 0-1,0 0 1,0 0-1,0 0 1,0 0-1,0 0 1,0 0-1,0 0 1,1 0-1,-1-1 1,0 1-1,0 0 1,-1-5 794,4-58-236,-1 19-270,-1 17-101,1-71 238,-3 86-412,0 1 0,-1 0 1,0 0-1,-1-1 1,0 1-1,-6-14 1,-1 7 12,10 17-58,-1 1 0,1 0 0,0-1 0,0 1 0,0-1 0,-1 1 0,1 0 0,0-1-1,-1 1 1,1 0 0,0-1 0,-1 1 0,1 0 0,0 0 0,-1-1 0,1 1 0,0 0-1,-1 0 1,1-1 0,-1 1 0,1 0 0,0 0 0,-1 0 0,1 0 0,-1 0 0,1 0 0,-1 0-1,1 0 1,-1 0 0,1 0 0,0 0 0,-1 0 0,1 0 0,-1 0 0,1 0 0,-1 0-1,1 1 1,-1-1 0,0 1-95,1 0 1,-1-1-1,1 1 0,-1 0 0,1 0 0,0 0 0,-1 0 0,1 0 0,0 0 1,0 0-1,-1 0 0,1 0 0,0 0 0,0 0 0,0 0 0,0 0 1,0 1-1,0 3-647,-1 14-1722,3 5 1069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43 177 5737,'-37'-10'2837,"37"10"-2413,0 0-1,-1 0 1,1 0 0,0-1-1,-1 1 1,1 0 0,-1 0 0,1 0-1,0-1 1,0 1 0,-1 0-1,1 0 1,0-1 0,-1 1 0,1 0-1,0-1 1,-1 0 0,1-6 1814,9-9-3692,-5 10 2226,70-103-565,-58 91-152,-16 17-44,1 1-1,-1-1 1,1 1 0,0 0-1,-1-1 1,1 1-1,-1-1 1,1 1-1,0 0 1,-1-1-1,1 1 1,0 0 0,-1 0-1,1 0 1,0-1-1,-1 1 1,1 0-1,0 0 1,0 0-1,-1 0 1,1 0 0,0 0-1,-1 0 1,1 1-1,0-1 1,0 0-1,-1 0 1,1 0-1,0 1 1,0 0 0,3 3 86,0 1 1,0 0-1,0 0 1,-1 0-1,0 0 1,2 6 0,2 1 59,2 3-30,0 0 1,1 0-1,1-1 1,1-1-1,0 0 1,17 15-1,-27-27-329,-2-1 143,0 1 1,1-1 0,-1 0 0,0 0-1,0 0 1,1 0 0,-1 1 0,0-1 0,0 0-1,0 0 1,1 1 0,-1-1 0,0 0 0,0 1-1,0-1 1,0 0 0,1 0 0,-1 1-1,0-1 1,0 0 0,0 1 0,0-1 0,0 0-1,0 1 1,0-1 0,0 0 0,0 1 0,-1 7-593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6625,'-17'11'1205,"12"-8"-644,0 0 1,0-1-1,-1 1 0,1-1 0,0 0 0,-8 1 1,-11 7 4303,23-8-3544,7 3-89,6 1-1135,9 6-13,1-1 0,1-1 1,28 8-1,11-3-14,-40-10-24,41 14 1,-63-19-44,1 0 0,0 0 0,0 1 1,0-1-1,-1 1 0,1-1 0,0 0 1,0 1-1,-1-1 0,1 1 1,-1 0-1,1-1 0,0 1 0,-1 0 1,1-1-1,-1 1 0,1 1 0,0-1 2,-1-1-1,0 1 0,0-1 0,0 1 0,0 0 0,0-1 0,0 1 0,0-1 1,-1 1-1,1 0 0,0-1 0,0 1 0,0-1 0,-1 1 0,1-1 0,0 1 1,0-1-1,-1 1 0,0 0 0,-2 3 18,0-1 1,-1 0-1,0 0 1,1 0-1,-6 3 1,5-4-15,-15 10 38,-2-1 0,1-2 1,-1 0-1,-26 8 1,20-9-193,1 3 1,-30 14 0,15-2-2429,30-15 1545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232 186 6681,'7'-6'3353,"-21"10"-528,-10 2-1121,-13 3-408,2 3-119,-3 0-489,3-3-184,10 2-288,6-3-320,11-3-1392,4 0 1072</inkml:trace>
  <inkml:trace contextRef="#ctx0" brushRef="#br0" timeOffset="1">624 1 9714,'-1'0'4057,"-3"10"-2193,1 12-223,-6 12-441,-2 10-280,1 11-536,-1-1-120,4-2-112,4-4-40,3-12-56,0-6-8,0-14-264,1-5-360,-1-11-936,0-7-857,0-10 1449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6913,'4'-3'974,"-1"1"0,0 0 0,0 0-1,1 0 1,-1 1 0,8-3-1,-8 3-671,1 1 0,0-1 0,-1 1 0,1 0 0,0 0 0,-1 0 0,1 0 0,-1 1 0,1 0 0,0-1 0,4 3 0,11 3 644,24 13-1,-42-19-930,-1 0 1,1 0-1,-1 1 0,1-1 1,-1 0-1,1 1 0,-1-1 1,0 0-1,1 1 0,-1-1 1,1 1-1,-1-1 0,0 0 1,1 1-1,-1-1 0,1 2 0,-1-2-7,0 0-1,0 0 1,0 1-1,0-1 0,0 0 1,0 1-1,0-1 1,0 0-1,0 1 1,-1-1-1,1 0 0,0 0 1,0 1-1,0-1 1,0 0-1,0 0 0,0 1 1,-1-1-1,1 0 1,0 0-1,-1 1 0,0 1 15,-1-1-1,0 0 1,0 1-1,0-1 1,0 0-1,-2 1 1,-31 15 111,0-1-48,-46 28-1,81-44-85,0 0 0,0 0-1,-1 1 1,1-1 0,0 0-1,0 0 1,-1 0 0,1 0-1,0 1 1,0-1 0,-1 0-1,1 0 1,0 1 0,0-1-1,0 0 1,0 0 0,-1 1-1,1-1 1,0 0 0,0 0-1,0 1 1,0-1 0,0 0 0,0 1-1,0-1 1,0 0 0,0 0-1,0 1 1,0-1 0,0 0-1,0 1 1,0-1 0,0 0-1,0 1 1,0-1 0,0 0-1,0 0 1,0 1 0,0-1-1,0 0 1,1 1 0,-1-1-1,0 0 1,1 1 1,0 0 0,0 0 0,0 0-1,1 0 1,-1-1 0,0 1 0,0-1 0,0 1-1,3 0 1,-2 0 10,2 0 7,0 0 1,-1 1 0,1-1 0,0 1 0,4 3-1,75 56 529,-73-54-393,-1 0 1,1 1 0,-2 0 0,1 1-1,-1 0 1,0 0 0,10 17-1,-17-26-166,-1 1 0,1 0-1,-1-1 1,0 1-1,1 0 1,-1 0 0,0 0-1,1-1 1,-1 1 0,0 0-1,0 0 1,0 0-1,0 0 1,0-1 0,0 1-1,0 0 1,0 0 0,0 0-1,0 1 1,-1-1-135,1 0 0,-1 0 0,0-1 0,1 1 0,-1 0 0,0-1 0,0 1 0,1-1 0,-1 1 0,0-1 0,0 1 0,0-1 0,1 1 0,-1-1 0,0 0 0,-2 1 0,-5 1-864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4 221 7490,'4'0'509,"0"0"0,0 0 1,0 0-1,0-1 0,0 0 1,0 1-1,0-2 0,-1 1 1,1 0-1,0-1 0,-1 1 1,1-1-1,5-4 0,1 0-210,-1 0 0,0-1 0,0 0 0,0-1 0,-1 0 0,11-13 0,-16 17-247,0 0 0,-1 0 1,1 0-1,-1 0 0,0-1 1,0 1-1,0-1 0,0 1 1,-1-1-1,0 0 0,0 1 1,0-1-1,0 0 0,-1 0 0,0 0 1,0 0-1,-1-8 0,0 10-15,0 1-1,1 0 1,-1-1-1,0 1 0,0 0 1,0 0-1,-1-1 0,1 1 1,0 0-1,-1 0 0,1 0 1,-1 1-1,0-1 0,0 0 1,-3-2-1,1 2 3,1 0 0,0 0 1,-1 1-1,1-1 0,-1 1 0,1 0 0,-1 0 0,1 0 1,-1 0-1,-4 1 0,4-1 0,-1 1-1,1 0 1,-1 1-1,1-1 1,-1 1 0,1 0-1,0 0 1,-6 2 0,8-2-14,-1 0 1,1 0-1,-1 1 1,1-1-1,-1 1 1,1-1-1,0 1 1,0 0 0,0 0-1,0 0 1,0 0-1,-3 5 1,2-3-4,1 1-1,0 0 1,0 0 0,0 0 0,1 0-1,-1 1 1,1-1 0,1 0 0,-1 7-1,0 1-5,2 0-1,3 21 1,-4-30-20,0 0 0,1 0 0,0 0 0,0-1-1,0 1 1,0 0 0,1-1 0,-1 1 0,1 0 0,0-1 0,0 0 0,1 1 0,-1-1 0,0 0 0,1 0 0,0 0 0,6 4 0,-3-3-500,2-1 1,-1 1 0,0-1-1,1-1 1,-1 1 0,1-1-1,0-1 1,-1 0 0,15 1-1,18 0-1341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 9066,'-1'-1'190,"1"1"1,-1-1-1,1 0 0,-1 1 0,1-1 1,-1 0-1,0 1 0,1-1 1,-1 1-1,0-1 0,0 1 0,1-1 1,-1 1-1,0-1 0,0 1 1,0 0-1,1 0 0,-1-1 0,0 1 1,0 0-1,0 0 0,0 0 1,0 0-1,0 0 0,1 0 0,-1 0 1,0 0-1,0 0 0,0 0 1,0 1-1,0-1 0,1 0 1,-1 1-1,0-1 0,0 0 0,-1 2 1,-1 0 144,-1 0 1,0 0-1,0 1 0,1 0 1,0 0-1,-6 6 1,3-1-102,0 0 0,1 0 0,0 1 0,0 0 1,1 0-1,0 0 0,1 0 0,0 1 0,0-1 0,-2 17 1,2-3-38,1 0 1,1 0 0,4 36 0,-1-41-128,0 1-1,2-1 1,1 0-1,0 0 1,1-1-1,8 18 1,-14-35-96,3 6 92,-1-1-1,0 0 0,2 11 1,-4-15-136,1-1 0,-1 1 0,0-1 1,0 1-1,0 0 0,0-1 0,0 1 0,0-1 0,0 1 1,0 0-1,0-1 0,0 1 0,0-1 0,0 1 1,0-1-1,0 1 0,-1-1 0,1 1 0,0 0 1,0-1-1,-1 1 0,1-1 0,0 1 0,-1-1 1,1 0-1,0 1 0,-1-1 0,1 1 0,-1-1 1,1 0-1,-1 1 0,1-1 0,-1 0 0,1 1 0,-1-1 1,1 0-1,-1 0 0,1 0 0,-1 1 0,1-1 1,-1 0-1,0 0 0,1 0 0,-1 0 0,1 0 1,-1 0-1,1 0 0,-1 0 0,0 0 0,1 0 1,-2-1-1,-13-3-3011,-3-6 1178</inkml:trace>
  <inkml:trace contextRef="#ctx0" brushRef="#br0" timeOffset="0.97">0 249 7834,'12'-4'3552,"4"4"-1631,3 0-353,1 0-632,1 3-311,0-3-698,3 0-623,8-3-2416,1 1 2071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9402,'11'8'5160,"10"-1"-2883,-10-3-1554,-10-4-644,189 76 4326,-180-71-4280,0 0 0,-1 0-1,0 1 1,0 1 0,-1-1 0,1 2-1,10 11 1,-15-14-96,-1-1 0,1 1 0,-1 0 0,0 0 1,-1 0-1,1 0 0,-1 0 0,0 0 0,-1 1 0,1-1 0,-1 1 0,0 0 0,0-1 0,-1 1 0,1 0 0,-2 6 0,1-5-18,0 0 0,-1-1-1,-1 1 1,1 0 0,-1 0-1,0-1 1,0 1 0,-1-1-1,1 0 1,-2 0 0,1 0-1,-1 0 1,1-1 0,-2 1-1,1-1 1,-1 0 0,-6 6-1,-2-1 11,-1-1 0,0-1 0,0 0 0,-1 0 0,-22 7 0,21-9 5,10-2-7,7 0 3,14 1 15,21 2 45,-1-2 1,63 1 0,15 2-72,-107-7-218,19 3-422,-24-3 189,1-1 1,-1 1-1,0 0 0,1-1 0,-1 1 1,0 0-1,1 0 0,1 1 0,1 5-1341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28 7530,'-2'-3'1085,"1"0"-148,-1 1-1,0-1 0,0 1 0,0-1 0,-4-3 0,5 5-781,0 0 0,0 1 0,1-1 0,-1 1 0,0 0 0,0-1 0,0 1 1,0 0-1,1-1 0,-1 1 0,0 0 0,0 0 0,0 0 0,0 0 0,0 0 0,0 0 0,0 0 0,0 0 0,1 0 0,-1 0 0,0 1 0,0-1 0,0 0 0,0 1 0,0-1 1,-1 1-1,-2 2 125,0 0 1,0 0 0,0 0 0,0 0 0,1 1 0,-1 0 0,1-1 0,0 1-1,-5 8 1,3-3-108,1-1 0,0 1 1,0 0-1,-4 13 0,3 3 45,1-1 0,1 0 0,2 1 0,0 30 1,2-36-148,1-1-1,1 1 1,1-1 0,8 27 0,31 67-576,-39-104 370,-4-7 71,4 9-2400,-6-9 273,-3-5-370,-7-8 450</inkml:trace>
  <inkml:trace contextRef="#ctx0" brushRef="#br0" timeOffset="1">1 261 6177,'17'-1'3497,"-5"0"-144,0 1-1217,1 0-559,0 1-273,-1 0-552,0-1-240,4 0-584,-1 0-608,8-1 408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33 10066,'13'-21'4489,"-15"13"-1808,-5 5-921,-14 6-464,-3 3-271,-9 10-497,1 3-184,8 10-160,6 3-48,13 5-96,5-2-24,7-3-408,5-6-352,12-6-1081,5-2-895,14-9 1703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22 8530,'-17'-7'7872,"-1"2"-3462,8 2-4006,0 1 0,-1 0 1,1 1-1,0 0 1,-1 0-1,-11 2 0,20-1-402,0 1-1,0-1 1,0 0 0,0 1-1,0 0 1,0-1-1,1 1 1,-1 0-1,0 0 1,0 0-1,1 0 1,-1 0-1,0 1 1,1-1-1,-1 1 1,1-1-1,0 1 1,-1-1-1,1 1 1,0-1 0,-2 5-1,3-5-6,-1 1 1,0-1-1,1 1 1,-1-1-1,1 1 0,0 0 1,0-1-1,-1 1 0,1 0 1,0-1-1,0 1 0,1 0 1,-1-1-1,0 1 1,0 0-1,1-1 0,-1 1 1,1 0-1,0-1 0,-1 1 1,1-1-1,0 1 1,0-1-1,0 0 0,0 1 1,0-1-1,1 1 0,6 5 5,0-1 0,0-1 0,0 0 0,1 0 0,0 0 0,18 5 0,-15-5 15,0 1-1,20 11 1,-31-17-12,0 1-1,0-1 1,0 1-1,0 0 0,-1-1 1,1 1-1,0 0 1,0 0-1,-1-1 1,1 1-1,0 0 0,-1 0 1,1 0-1,-1 0 1,1 0-1,-1 0 1,1 0-1,-1 0 0,0 0 1,1 0-1,-1 0 1,0 0-1,0 2 0,0-2 8,0 0-1,-1 1 0,1-1 0,-1 0 0,1 0 1,-1 1-1,0-1 0,1 0 0,-1 0 0,0 0 1,0 0-1,0 0 0,0 0 0,0 0 0,-2 1 0,-1 2-104,-1-1 0,0-1-1,0 1 1,0-1 0,0 1 0,0-1-1,-10 2 1,14-4-67,-1 0 1,1 0-1,0 0 1,-1 0-1,1 0 1,0 0-1,-1 0 0,1 0 1,0 0-1,-1-1 1,1 1-1,0-1 1,0 1-1,0-1 1,-1 1-1,1-1 0,0 0 1,0 1-1,0-1 1,0 0-1,0 0 1,0 0-1,0 0 1,0 0-1,0 0 0,1 0 1,-2-2-1,-2-10-815</inkml:trace>
  <inkml:trace contextRef="#ctx0" brushRef="#br0" timeOffset="1">354 130 9730,'4'8'4193,"-1"-4"-1985,-7 4-1055,-5 2-121,-7 2-432,-4 3-376,5-2-608,3-2-376,8-5-1601,4-3 1529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10570,'2'16'4089,"1"8"-2521,-11 14-919,-11 5 71,9 13 144,-4 0-24,14-4-256,18-4-112,0-21-224,6-5-48,-2-19-560,-2-8-552,-7-17 584</inkml:trace>
  <inkml:trace contextRef="#ctx0" brushRef="#br0" timeOffset="1">0 83 10730,'2'1'4417,"3"2"-2424,11 2-1169,7-1-56,14 2-296,8-4-168,4-2-536,-3 0-296,-7 0-912,-7 0-809,-1 2 1425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49:1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10914,'16'18'4033,"4"8"-3057,1 10-143,-2 4 199,-1 3 96,0 0 96,-5-1-63,-8 3-313,-5-1-200,-12-2-328,-5-3-304,-15-10-728,-4 2-480,0-10 487,4 0 145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1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7226,'1'0'177,"-1"-1"0,0 1 1,0-1-1,0 1 0,0-1 1,1 1-1,-1 0 1,0-1-1,0 1 0,1-1 1,-1 1-1,0 0 0,1-1 1,-1 1-1,0 0 1,1-1-1,-1 1 0,1 0 1,0-1-1,0 1-55,0 0 0,-1 0 0,1 1 0,0-1 0,0 0 0,0 0 0,-1 1 0,1-1 0,0 1-1,0-1 1,-1 1 0,1-1 0,0 1 0,-1-1 0,1 1 0,3 3 176,0-1 0,-1 1 0,1-1-1,-1 1 1,0 0 0,0 0 0,-1 0 0,4 7 0,1 4 160,0 0 1,-1 0-1,-1 0 1,5 21-1,12 155 1548,-10-71-1251,2 1-294,10 73-153,-24-191-311,1 3-56,0 1 0,0 0-1,1-1 1,-1 1 0,6 11-1,-7-18 24,0 0 1,0 0-1,0 0 0,0 0 0,0 0 0,0-1 0,0 1 0,0 0 0,0 0 0,0 0 0,1 0 0,-1 0 0,0 0 0,0 0 0,0 0 0,0 0 0,0 0 0,0 0 0,0-1 0,0 1 0,0 0 0,0 0 0,0 0 0,0 0 0,0 0 0,0 0 0,0 0 0,1 0 0,-1 0 0,0 0 0,0 0 0,0 0 0,0 0 0,0 0 0,0 0 0,0 0 0,0 0 0,0 0 0,0 0 0,1 0 0,-1 0 0,0 0 0,0 0 0,0 0 0,0 0 0,0 0 1,0 0-1,0 0 0,0 0 0,0 0 0,0 0 0,1 0 0,-1 0 0,0 0 0,0 0 0,0 0 0,0 0 0,0 1 0,0-1 0,0 0 0,2-15-2167,1-3 426,10-20 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1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10226,'28'-4'4854,"-23"4"-4515,1 0-1,-1 0 1,0 0-1,0 0 1,10 2 0,15 6 587,37 14 1,-57-18-845,0 0 1,0 1 0,-1 1-1,1-1 1,-1 2-1,16 14 1,-21-18-65,-1 0 0,0 0 1,0 1-1,-1-1 0,1 1 1,-1 0-1,1 0 0,-1 0 0,-1 0 1,1 0-1,0 1 0,-1-1 1,0 0-1,0 1 0,0-1 0,-1 1 1,0-1-1,1 1 0,-1-1 1,-1 8-1,-2-2 21,1 1 0,-1 0 0,-1-1 0,0 1 0,0-1 0,-8 12 0,-38 55 171,48-74-204,-7 9 56,1-1-1,-2 0 0,-15 15 0,21-22-288,-1-1-1,0 1 1,0 0-1,0-1 1,-1 0-1,1-1 1,-1 1-1,1-1 1,-1 0-1,-9 2 1,4-2-672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1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9690,'29'23'4476,"-20"-16"-3957,-1 1 0,0 0 1,0 0-1,0 1 1,7 12-1,-2 2 416,12 29-1,3 4-82,-23-45-654,-4-7-42,-5-7 42,-2-6-142,0 0 0,0-1 0,1 1-1,0-1 1,1 0 0,0 0 0,-4-19 0,2 7-65,2 1-1,0-2 1,-1-22 0,5 30-51,0 0 0,0 1 0,2-1 1,0 0-1,6-22 0,-7 32-64,1 0 0,-1 0 0,2 1-1,-1-1 1,0 1 0,1 0 0,3-5 0,-5 8-163,0-1 0,1 1 0,-1 0 0,0-1-1,0 1 1,1 0 0,-1 0 0,1 0 0,-1 1 0,1-1 0,-1 0-1,1 0 1,-1 1 0,1-1 0,0 1 0,-1-1 0,1 1 0,0 0-1,-1 0 1,1-1 0,0 1 0,0 1 0,-1-1 0,3 0 0,14 9-2002</inkml:trace>
  <inkml:trace contextRef="#ctx0" brushRef="#br0" timeOffset="1">490 139 5825,'-13'-8'4394,"12"7"-4191,0 0 1,1 1-1,-1-1 0,0 0 0,0 1 1,0-1-1,0 1 0,1-1 1,-1 1-1,0 0 0,0-1 0,0 1 1,0 0-1,0 0 0,0-1 1,0 1-1,0 0 0,0 0 1,0 0-1,0 0 0,0 0 0,0 0 1,0 1-1,0-1 0,0 0 1,0 0-1,0 1 0,0-1 1,0 1-1,0-1 0,0 1 0,1-1 1,-1 1-1,-1 0 0,-1 2-98,1-1 0,0 1-1,-1 0 1,1 0-1,0-1 1,1 1-1,-1 1 1,1-1 0,-1 0-1,1 0 1,0 0-1,0 1 1,0-1-1,1 0 1,-1 5 0,0 4 54,0-1 1,1 1 0,2 13 0,-2-19-110,1 1 0,0 0 0,0-1 0,1 0 0,0 1 0,0-1 0,0 0 0,5 8 0,-6-12-41,1 1 0,0-1-1,-1 0 1,1 0-1,0 0 1,0 0-1,0 0 1,1 0-1,-1-1 1,0 1-1,1-1 1,-1 0-1,1 1 1,-1-1-1,1 0 1,-1 0 0,1-1-1,0 1 1,0 0-1,-1-1 1,1 0-1,3 1 1,-1-2 2,-1 1 0,0-1 0,1 1 0,-1-1 1,1 0-1,-1-1 0,0 1 0,0-1 0,0 0 0,0 0 1,0 0-1,0 0 0,0-1 0,-1 0 0,1 1 1,-1-1-1,0 0 0,0-1 0,0 1 0,0-1 0,0 1 1,-1-1-1,0 0 0,0 0 0,0 0 0,0 0 0,0 0 1,-1-1-1,0 1 0,0 0 0,0-1 0,0 1 1,-1 0-1,0-1 0,0 1 0,0-1 0,0 1 0,-1-1 1,1 1-1,-1-1 0,-2-4 0,1 4 11,-1 0 1,1 1-1,-1-1 0,0 1 0,0 0 0,0-1 0,0 1 1,-1 1-1,0-1 0,0 1 0,0-1 0,0 1 1,0 0-1,-6-3 0,7 5-42,1 0 0,0 0 0,-1 0 1,1 0-1,-1 0 0,1 1 0,-1-1 0,1 1 0,-1 0 0,1-1 1,-1 1-1,1 1 0,-1-1 0,0 0 0,1 0 0,-1 1 0,1-1 1,-1 1-1,1 0 0,0 0 0,-1 0 0,1 0 0,0 0 0,-1 1 1,1-1-1,0 1 0,0-1 0,0 1 0,0 0 0,-2 3 0,3-4-177,-1 1 1,1 0-1,0 0 0,0 0 0,0 0 0,0 0 0,0 0 0,0 1 0,0-1 0,1 0 0,-1 0 1,1 1-1,-1 3 0,2-4 59,-1 0 1,1 0-1,-1 0 1,1 0-1,0-1 0,1 4 1,-2-5 132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1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63 9018,'0'0'212,"0"-1"0,1 1-1,-1 0 1,0-1 0,0 1 0,0-1 0,1 1 0,-1 0-1,0-1 1,0 1 0,0-1 0,0 1 0,0 0 0,0-1-1,0 1 1,0-1 0,0 1 0,0 0 0,0-1 0,0 1-1,-1-1 1,1 0-104,0 1 0,0 0 0,0 0 0,-1 0 0,1 0 0,0 0 0,0 0-1,-1 0 1,1-1 0,0 1 0,-1 0 0,1 0 0,0 0 0,0 0 0,-1 0 0,1 0 0,0 0 0,0 0-1,-1 1 1,1-1 0,0 0 0,-1 0 0,1 0 0,0 0 0,-2 1 49,1-1-1,0 1 1,-1 0-1,1-1 1,0 1 0,0 0-1,-1 0 1,1 0-1,0 0 1,0 0 0,0 0-1,-1 2 1,0 1-67,0 0 0,1 0 0,0 0-1,0 0 1,0 0 0,0 0 0,0 1 0,1-1 0,0 0 0,0 0-1,0 1 1,0-1 0,1 0 0,0 1 0,0-1 0,2 7 0,-1-5-51,0-1 0,1 0 1,-1 0-1,1 0 0,0 0 1,0 0-1,1 0 0,-1-1 1,1 0-1,0 0 0,0 0 1,7 5-1,-5-5-5,0 0-1,0-1 1,1 0 0,-1 0-1,1 0 1,0-1 0,10 3-1,-14-4-20,0-1-1,0 0 0,0 1 0,0-1 1,0 0-1,0 0 0,0-1 0,0 1 1,0-1-1,0 1 0,0-1 1,0 0-1,0 0 0,0 0 0,0-1 1,-1 1-1,1-1 0,-1 1 0,1-1 1,4-4-1,-4 3 1,0 0 1,0-1 0,0 0-1,0 0 1,0 0 0,-1 0-1,0 0 1,1 0 0,-2-1-1,1 1 1,0-1 0,-1 1-1,0-1 1,0 0 0,0 0-1,-1-5 1,1 1 28,-1 0-1,0 0 1,-1 0 0,1 0-1,-2 0 1,-3-12 0,4 17-22,0 0 0,-1 0 0,0 1 0,1-1 0,-1 1-1,-1-1 1,1 1 0,0 0 0,-1 0 0,0 0 0,0 0 0,0 0 0,0 1 0,0-1 0,0 1 0,-6-3 0,5 3-9,1 0-1,-1 1 1,1 0 0,-1 0 0,1 0 0,-1 0 0,0 0 0,1 1 0,-1 0-1,0 0 1,0 0 0,1 0 0,-1 0 0,0 1 0,-4 1 0,5-2-34,0 1 1,1 1 0,-1-1-1,0 0 1,1 1-1,-1-1 1,1 1 0,-1 0-1,1 0 1,0 0 0,0 0-1,0 0 1,0 0-1,0 1 1,0-1 0,1 1-1,-1-1 1,1 1 0,-2 4-1,1-3-138,1-1 0,0 0-1,1 0 1,-1 0-1,0 1 1,1-1 0,0 0-1,0 1 1,0-1 0,0 0-1,1 1 1,-1-1-1,1 0 1,1 5 0,0-4 20,1 0-1,-1-1 1,1 1 0,0-1 0,4 5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1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52 10802,'-2'-4'623,"0"0"0,0 0 0,-1 0 0,0 0 0,0 0 0,0 1-1,0-1 1,-1 1 0,1 0 0,-8-5 0,10 7-521,-1 0-1,0 1 1,0-1 0,0 0-1,0 0 1,0 1 0,0-1 0,0 1-1,0 0 1,0-1 0,0 1-1,0 0 1,0 0 0,0 0-1,0 1 1,0-1 0,0 0 0,0 1-1,0 0 1,1-1 0,-1 1-1,0 0 1,0 0 0,0 0 0,0 0-1,1 0 1,-4 2 0,1 1-16,1 0 1,-1-1-1,1 1 1,-1 1 0,1-1-1,0 0 1,1 1-1,-1 0 1,1-1-1,-2 7 1,-1 2 9,2 0-1,-5 27 1,5-7-38,1 1 0,1-1 0,2 0 1,9 57-1,37 132 58,-39-190-101,-4-16-53,26 118 192,-24-103-477,-2 1-1,0 38 1,-6-53-762,-1-11 409</inkml:trace>
  <inkml:trace contextRef="#ctx0" brushRef="#br0" timeOffset="1">1 446 12267,'10'0'4865,"8"-4"-3153,4 0-856,10-1 120,6 1-279,1 1-161,4 1-264,1 2-104,-5 4-80,-5 2-392,-7 1-1137,-10 5-1647,-17-4 1839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0:4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11386,'0'0'4673,"0"0"-2288,0 0-817,0 0-439,0 0-161,0 0-632,0 0-336,0 0-1064,0 0-1017,0 0 1257</inkml:trace>
  <inkml:trace contextRef="#ctx0" brushRef="#br0" timeOffset="1">10 162 8970,'-1'2'3897,"1"0"-1705,0-2-471,0 0-377,0-2-344,0 2-680,0-1-520,0 0-1320,0 1 1048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10906,'-2'9'2659,"0"1"-1,-2 18 0,4-18-2422,-1 0 0,2 0-1,0-1 1,0 1 0,0 0-1,2 0 1,-1-1 0,1 1-1,5 11 1,-6-16-212,1-1 0,-1 0 0,1 0 1,0 0-1,0 0 0,0-1 0,0 1 0,1-1 0,3 3 1,-5-4-22,0-1 0,0 0 1,0 0-1,0 1 0,0-1 1,0-1-1,0 1 1,0 0-1,1 0 0,-1-1 1,0 0-1,0 1 1,1-1-1,-1 0 0,0 0 1,1 0-1,-1 0 0,0 0 1,1-1-1,-1 1 1,3-2-1,-1 0-17,0 0 0,0 0-1,0 0 1,0-1 0,0 0 0,0 0 0,-1 0 0,1 0 0,-1-1-1,0 1 1,0-1 0,0 0 0,0 0 0,-1 0 0,0 0 0,2-5-1,4-8-40,-2 0 1,7-31-1,-12 46 63,1-4 164,-3 12 680,0 8-123,2 1-577,1 0 0,6 28 0,-7-38-159,0 0 1,1 0-1,-1-1 0,1 1 0,0 0 0,1-1 0,-1 1 1,1-1-1,0 0 0,0 0 0,0 0 0,1 0 0,-1-1 0,6 5 1,-8-7-105,0-1 1,0 1 0,0 0 0,0-1 0,0 1-1,0-1 1,0 1 0,0-1 0,0 1-1,0-1 1,0 0 0,0 0 0,1 1 0,-1-1-1,0 0 1,0 0 0,0 0 0,0 0-1,2-1 1,13-2-737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1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37 7490,'-7'0'1009,"2"0"-134,1-1 0,-1 1 1,1-1-1,-6-1 0,32 1 3024,393-7-774,-187-1-2610,215 3-88,-146 2-115,262 0 253,490 8 614,-1046-4-1488,-5 1-17,-11 1-338,-9 2-66,-17 5 202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7634,'0'-3'556,"0"1"0,0-1 0,0 1 0,1 0 0,-1-1 0,1 1 0,0 0 0,1-4 0,-2 6-488,0 0 0,0-1 0,0 1 0,1 0 1,-1 0-1,0-1 0,0 1 0,0 0 0,1 0 0,-1 0 0,0-1 1,0 1-1,0 0 0,1 0 0,-1 0 0,0 0 0,0 0 1,1-1-1,-1 1 0,0 0 0,0 0 0,1 0 0,-1 0 0,0 0 1,1 0-1,-1 0 0,0 0 0,0 0 0,1 0 0,0 1 11,0-1 0,0 1 0,-1-1 0,1 1 0,0-1 0,0 1 0,-1 0 0,1-1 0,0 1 0,-1 0-1,1-1 1,-1 1 0,1 0 0,0 1 0,3 6 230,1 1 0,-1 0 0,-1 0 0,0 0 0,3 13 0,7 51 490,-9-47-518,6 46 270,2 7-64,29 111 1,-41-190-537,1 0 0,-1 1 1,0-1-1,0 1 0,1-1 1,-1 1-1,0-1 0,0 1 1,0-1-1,0 1 0,0-1 1,0 1-1,0-1 0,0 1 1,0-1-1,0 1 1,0-1-1,0 2 0,-8-14-2540,-4-10 1380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8442,'0'-1'309,"1"0"-1,-1 1 1,1-1 0,0 1-1,-1-1 1,1 1 0,-1-1 0,1 1-1,0 0 1,-1-1 0,1 1-1,0 0 1,0-1 0,0 1 0,21-2 783,-18 2-671,24 1 463,0 1 1,0 1-1,55 14 1,-74-14-823,0-1 1,-1 1 0,0 1-1,1 0 1,11 7-1,-17-9-49,0-1 0,-1 1 0,1 1 0,0-1 0,-1 0 0,0 1 0,1-1 0,-1 1 0,0 0 0,0 0 0,0-1 0,-1 1 0,1 1 0,-1-1 0,0 0 0,0 0 0,2 6 0,-3-3 11,0-1-1,0 0 0,0 0 1,0 0-1,-1 1 1,0-1-1,0 0 0,-1 0 1,1 0-1,-1 0 0,0 0 1,0-1-1,-1 1 1,0-1-1,1 1 0,-1-1 1,-1 0-1,1 0 0,-1 0 1,-5 4-1,2-1 12,-1-1 0,-1 0 0,1 0 0,-1-1 0,0 0 0,0-1 0,0 0 0,-1 0 0,-13 3 0,4-3 11,11-3 4,0 1 0,0 0 0,0 1 0,-10 4 0,18-7-42,-1 0-1,1 1 1,-1-1 0,1 0 0,0 0 0,-1 1 0,1-1 0,-1 0 0,1 1 0,0-1 0,-1 0 0,1 1 0,0-1 0,-1 1 0,1-1 0,0 0 0,0 1-1,0-1 1,-1 1 0,1-1 0,0 1 0,0-1 0,0 1 0,0-1 0,0 1 0,0 0 4,0 0 0,0 0 0,0 0 0,1 0 0,-1-1 0,0 1 0,1 0 0,-1 0 0,1 0-1,-1 0 1,1-1 0,0 2 0,3 2 43,0 0 0,0 0 0,8 5 0,-11-8-39,15 9 187,0 0-1,1-1 1,33 12 0,-29-13 92,0 1 0,22 14 0,-36-19-207,-1 0 0,0 1 0,0 0 0,0 0 0,-1 0 0,0 1 0,0 0 0,0 0 0,-1 0 1,6 10-1,-9-13-64,1 0 0,-1 0 1,0 0-1,0 0 1,-1 1-1,1-1 1,-1 0-1,1 4 0,-1-6-91,0 0 0,0 0 0,0 0 0,0-1 0,0 1 0,0 0 0,0 0 0,0 0 0,-1 0 0,1-1 0,0 1 0,0 0 0,-1 0 0,1-1 0,-1 1 0,1 0 0,0-1 0,-1 1 0,1 0 0,-1-1 0,0 1-1,1 0 1,-1-1 0,0 1 0,1-1 0,-1 1 0,0-1 0,1 0 0,-1 1 0,0-1 0,0 0 0,1 1 0,-1-1 0,0 0 0,-1 0 0,-3 0-1896,2-2 808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35 222 9898,'-2'0'60,"-26"1"3186,23 0-979,20 1-272,-9-2-1820,0 0 0,0-1 0,0 0 0,0 0 0,-1 0 0,1 0-1,0-1 1,-1 0 0,1 0 0,-1-1 0,0 1 0,9-7 0,0 0-118,-1-1 1,0-1-1,14-14 1,-23 21-40,0 0 0,-1 0 0,1-1 0,-1 1 0,0-1 0,0 0 0,3-8 0,-5 11-6,0-1 0,0 1 0,-1-1 0,1 1 0,-1-1 0,0 1-1,1-1 1,-1 0 0,0 1 0,0-1 0,-1 1 0,1-1 0,-1 0 0,1 1 0,-1-1 0,0 1 0,0-1-1,-1-2 1,0 1 3,-1 0 0,1 1 0,-1 0-1,0-1 1,0 1 0,0 0 0,0 0-1,0 0 1,-1 1 0,1-1 0,-1 1-1,0 0 1,1 0 0,-1 0 0,0 0 0,0 1-1,-7-2 1,8 2-15,0 1 1,-1 0-1,1-1 1,0 1-1,0 0 0,0 1 1,0-1-1,0 0 0,0 1 1,0 0-1,0 0 1,1 0-1,-1 0 0,0 0 1,0 0-1,1 1 1,-1 0-1,0-1 0,1 1 1,0 0-1,-1 0 0,1 0 1,0 0-1,0 1 1,0-1-1,-1 3 0,-1 1 5,1 0 0,0 1 0,0-1 0,1 0 0,-1 1 0,1 0 0,1 0 0,-2 10 0,2-1 49,0 0-1,2 26 1,0-35-28,0 1 0,0 0 1,0-1-1,1 0 0,1 1 0,-1-1 1,1 0-1,0 0 0,1 0 0,0-1 1,0 1-1,0-1 0,1 0 1,0 0-1,10 10 0,-8-10-153,0-1 0,0 0 0,1 0-1,0-1 1,0 0 0,0 0 0,0-1 0,0 0-1,1 0 1,0-1 0,-1 0 0,1-1 0,12 2-1,30-4-481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10834,'-5'-1'759,"0"1"-1,1 0 1,-1 0-1,0 1 1,0-1-1,0 1 1,0 0-1,-6 3 1,6-2-445,0 0 1,0 0 0,0 1-1,0 0 1,1 0-1,-1 0 1,-3 5 0,3-4-226,0 1 1,1 0-1,0 0 1,0 0-1,1 1 1,0-1-1,0 1 1,0 0 0,0 0-1,1 0 1,0 0-1,0 0 1,-1 12-1,2-4-23,0-1 0,1 1 0,1 0 0,0-1 0,6 22 0,21 66 97,-28-99-160,73 200 214,-70-194-250,1 1 75,0 0 0,-1 1 0,0-1 1,2 15-1,-5-23-60,0 1 0,0 0 0,1-1 0,-1 1 1,0 0-1,-1-1 0,1 1 0,0 0 0,0-1 0,-1 1 0,1-1 1,-1 1-1,1 0 0,-1-1 0,0 1 0,1-1 0,-1 0 0,0 1 1,0-1-1,0 0 0,0 1 0,-1-1 0,1 0 0,0 0 0,0 0 1,-1 0-1,1 0 0,0 0 0,-1 0 0,1 0 0,-1-1 0,1 1 1,-3 0-1,0 0-296,0-1 1,0 1 0,0-1 0,0 1 0,0-1 0,0-1-1,0 1 1,0 0 0,0-1 0,0 0 0,0 0-1,0 0 1,0-1 0,0 1 0,1-1 0,-1 0-1,1 0 1,-4-2 0,-14-15-1186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4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1 312 7970,'18'0'3889,"6"2"-1593,7 1-824,8 4-255,1-2-569,1 0-136,1-3-632,-3-4-712,4-3 552</inkml:trace>
  <inkml:trace contextRef="#ctx0" brushRef="#br0" timeOffset="1">614 24 9010,'-1'-2'753,"-1"0"0,0-1 0,0 1 0,0 0 0,0 0 0,-4-3-1,5 4-502,0 0 0,-1 1-1,1-1 1,-1 1 0,1-1-1,-1 1 1,1-1 0,0 1-1,-1 0 1,0 0 0,1 0-1,-1 0 1,1 0 0,-3 0-1,0 1-31,0-1-1,0 1 1,0 0-1,0 1 0,0-1 1,0 1-1,0 0 1,0-1-1,1 2 1,-1-1-1,1 0 1,-1 1-1,1 0 1,0-1-1,0 1 0,-4 5 1,4-3-161,-1 1 0,1-1 0,0 1-1,0 0 1,0-1 0,1 1 0,0 0 0,0 1 0,1-1 0,-1 7-1,-1 14-13,2 0-1,1 0 0,1-1 0,1 1 0,2 0 1,0-1-1,2 0 0,1 0 0,1 0 0,17 36 1,-11-29-66,0-4-120,-1 1 0,12 46-1,-24-75 32,-1 0-1,0 0 0,0 0 0,0 0 0,0 0 0,0 0 0,0 0 1,0 0-1,0 0 0,0 0 0,0 0 0,0 0 0,-1 0 0,1 0 1,0 0-1,-1 0 0,1 0 0,-1 0 0,1 0 0,-1 0 0,1 0 1,-1 0-1,-1 0 0,-6 3-854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10306,'1'-10'4553,"8"2"-2056,7 3-737,8 1-296,7 1-279,4 1-449,2-1-208,0 0-336,-4 2-80,6 0-696,1 2-376,10 4 576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6113,'7'10'3529,"-7"-10"368,0 2-1921,3 3-7,-1 3-105,0 7-488,-4 0-303,-12 35-537,-1-33-152,-5 2-136,0-7-48,2 1-144,-1-10-216,7-2-568,3-1-504,5-11-1977,4 3 2065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48 7826,'-35'-14'3228,"31"11"-696,10 6-1252,-3 0-869,0 1 0,0 0 0,-1-1 0,1 1 0,-1 0 0,0 1 0,3 6 0,11 36 992,-12-33-1021,0-1-134,3 12 257,2 0 0,0 0 0,25 45 0,-34-69-487,1-1 0,-1 1 0,1-1 0,-1 1 0,0 0 0,1-1 0,-1 1-1,0 0 1,0-1 0,1 1 0,-1 0 0,0 0 0,0-1 0,0 2 0,0-2-9,0 0 0,0 1 0,0-1 1,-1 0-1,1 0 0,0 0 1,0 0-1,0 0 0,0 0 0,-1 1 1,1-1-1,0 0 0,0 0 1,0 0-1,0 0 0,-1 0 0,1 0 1,0 0-1,0 0 0,0 0 1,-1 0-1,1 0 0,0 0 0,0 0 1,0 0-1,0 0 0,-1 0 1,1 0-1,0 0 0,0 0 0,0 0 1,-1-1-1,-2 0 57,0 0 0,0-1 0,0 1 0,-5-4 0,2 0-47,0-1 0,0 1 0,0-1 0,1 0 1,0 0-1,1 0 0,-1-1 0,1 0 1,0 0-1,1 0 0,0 0 0,0-1 0,-3-13 1,4 14-21,0 0 1,1 0-1,0 0 1,1 0 0,-1-1-1,1 1 1,1 0-1,-1 0 1,1 0 0,1 0-1,-1 0 1,1 0 0,0 0-1,1 0 1,4-9-1,-4 12 11,1-1-1,-1 0 1,1 1 0,0 0-1,0 0 1,1 0-1,-1 1 1,1-1-1,0 1 1,0 0-1,0 1 1,0-1 0,0 1-1,11-3 1,-5 2-33,0 0 0,1 1 0,-1 1 1,0-1-1,1 2 0,18 1 0,-30-1 23,1 0-81,-1-1-1,1 1 0,0 0 0,0 0 0,-1 0 0,1 0 0,0 1 0,-1-1 1,1 0-1,0 0 0,-1 0 0,1 0 0,0 1 0,-1-1 0,1 0 1,0 1-1,-1-1 0,1 0 0,-1 1 0,1-1 0,-1 1 0,1-1 0,-1 1 1,1-1-1,-1 1 0,1-1 0,-1 1 0,0 0 0,1-1 0,-1 1 1,0-1-1,0 1 0,1 0 0,-1-1 0,0 1 0,0 0 0,0 0 1,0 0-1,-1 12-824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29 11226,'21'-18'4585,"-16"11"-2704,2 3-393,0 4 40,-2 4-271,-5 5-313,-3 2-216,-7 12-384,-8 1-96,-2 5-144,0-1-288,0-9-800,2-8-624,7-4 911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9458,'-11'4'4745,"14"0"-1136,-3 0-1441,5 0-767,-5-4-393,0 0-608,0 0-200,0 0-880,0 0-625,0 0 801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6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40 11010,'-6'1'3013,"5"0"-559,15 1 85,56-12-729,-12 2-1358,163-11 599,-216 18-1050,-4 2-13,0-1 0,0 0-1,0 0 1,0 0 0,0 0 0,-1-1-1,1 1 1,0 0 0,0 0 0,0 0-1,0-1 1,0 1 0,0-1 0,0 1-1,1-1 1,-2 1-12,0 0-1,0 0 1,0 0-1,0-1 1,0 1 0,0 0-1,0 0 1,0 0-1,0 0 1,0 0 0,0 0-1,0 0 1,0 0-1,0 0 1,0 0 0,0 0-1,0-1 1,0 1-1,0 0 1,0 0 0,0 0-1,0 0 1,0 0-1,0 0 1,0 0-1,0 0 1,0 0 0,-1 0-1,1 0 1,0 0-1,0 0 1,0 0 0,0 0-1,0 0 1,0-1-1,0 1 1,0 0 0,0 0-1,0 0 1,0 0-1,0 0 1,0 0 0,0 0-1,-1 0 1,1 0-1,0 0 1,0 0 0,0 0-1,0 0 1,0 0-1,0 0 1,0 0-1,0 0 1,0 0 0,0 0-1,0 0 1,0 0-1,-1 1 1,1-1 0,0 0-1,0 0 1,-7 0-1148,-7 3 95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7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9506,'25'-1'6159,"-16"0"-5510,0 1 1,0 0-1,12 2 1,10 3 447,40 13 1,-61-15-969,-1 0 0,0 1-1,0 0 1,0 0 0,-1 1-1,0 0 1,0 0 0,12 12 0,-18-16-109,0 0-1,-1 1 1,1 0 0,-1-1 0,0 1 0,1 0 0,-1 0 0,0-1 0,0 1-1,0 0 1,-1 0 0,1 0 0,0 0 0,-1 0 0,1 0 0,-1 1 0,0-1 0,1 0-1,-1 0 1,0 0 0,0 0 0,-1 0 0,1 1 0,0-1 0,-1 0 0,1 0-1,-1 0 1,0 0 0,0 0 0,1 0 0,-1 0 0,-3 3 0,0 2 24,-1 1-1,-1-1 1,0 0 0,1 0 0,-13 10-1,-38 25-134,53-40 66,1-1-56,-1 1-367,1 0 0,-1 0 0,1-1 0,-1 1 0,0-1 0,-3 1-1,3-2-468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 9530,'-10'-12'4057,"-5"14"-2305,1 3-359,-8 19-281,-5 8-248,-1 17-184,-5 4-144,17 6-216,5-2-40,18-1-72,1-7-56,8-5-56,2-5-15,0-10-41,7 1 32,-4-10-713,7-1-599,9-6 784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8970,'-3'1'5474,"-5"-2"-4221,6 1-424,-6-1-503,1 1 1,-1 0-1,1 1 0,-1 0 1,1 0-1,0 1 0,-1-1 1,1 2-1,0-1 0,0 1 0,0 0 1,1 0-1,-1 1 0,1 0 1,0 0-1,0 1 0,-10 9 0,14-12-306,0 0 0,1 0 0,0 0 0,-1 0-1,1 0 1,0 0 0,0 1 0,0-1 0,0 0-1,0 1 1,1-1 0,-1 1 0,1-1-1,-1 1 1,1-1 0,0 1 0,0-1 0,0 1-1,1-1 1,-1 1 0,0-1 0,1 1 0,0-1-1,0 1 1,-1-1 0,1 0 0,1 1 0,-1-1-1,0 0 1,0 0 0,1 0 0,-1 0-1,1 0 1,0 0 0,0 0 0,2 1 0,3 3 0,0 0 0,0-1 1,1 0-1,0-1 0,11 6 1,44 14 268,-6-3 384,-56-21-636,0 0 0,0 1 1,0-1-1,0 1 0,0-1 1,0 1-1,0-1 0,-1 1 1,1 0-1,0-1 0,0 1 1,0 0-1,-1 0 0,1 0 0,0 0 1,-1-1-1,1 1 0,-1 0 1,2 2-1,-2-2-4,0 0 0,0 0 1,-1 0-1,1 0 0,0 0 0,0 0 0,0 0 0,-1 0 1,1 0-1,-1 0 0,1 0 0,-1 0 0,1-1 1,-1 1-1,1 0 0,-1 0 0,0 0 0,1-1 0,-1 1 1,-1 1-1,-6 4 50,1-1 0,-1 0 1,0 0-1,-1-1 0,1 0 0,-1 0 1,-12 3-1,-12 6-1483,30-13-675,9-3 374,7 0 396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10202,'-3'12'4553,"2"5"-2456,0 8-457,-10 2-312,4-3-592,2-3-223,0-4-401,7-2-32,-4-7-833,4-9-343,8-3 640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7906,'4'3'4121,"-1"-2"-1017,2 13-1335,-1 13 79,-4 14-560,-1 13-223,-3 20-537,0 10-192,6 2-168,8 1-40,8-19-80,6-8-8,3-17-24,3-3 8,-4-12-408,-9-10-400,4-17-4290,3-4 3506</inkml:trace>
  <inkml:trace contextRef="#ctx0" brushRef="#br0" timeOffset="1">18 280 10754,'-18'7'4873,"18"-7"-1632,8-1-1745,10-2-287,5 2-177,13-5-368,8 1-160,11-2-288,2 1-80,-1 6-48,-13 2-280,-16 9-1008,3 1-633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3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11586,'24'8'4481,"10"11"-3088,6 5-425,-1 4 312,-2 8-48,-6 0-31,-5 6-353,-2 3-192,-10-1-160,-10 2-56,-12-5-176,-7 0-64,-8-2-104,2-5-312,-1-7-848,3-5-568,10-4 888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4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5529,'-46'42'3329,"36"-41"336,2 2-1737,10-2-296,-1 2-255,-1-3-433,0 0-120,7 0-240,18 4-64,37 4-176,-32-11-72,7 2-159,-4-7-33,-5 4-16,-3 4-273,-6 0-863,-6 0-584,-13 4 896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4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7642,'11'-2'3616,"-2"4"-1207,3-2-577,1 0-103,-2-3-249,7 3-384,6 1-176,3 1-431,-2-1-137,2-1-176,-2 0-64,-5 3-264,-4-3-424,-3 6-905,-1 4 921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71 7258,'-11'-42'3183,"11"41"-2826,0 0-1,-1-1 1,1 1-1,0 0 1,0-1 0,0 1-1,0 0 1,0-1 0,0 1-1,1 0 1,-1-1 0,0 1-1,1 0 1,-1 0 0,0-1-1,1 1 1,0 0 0,-1 0-1,2-2 1,-2 3-303,0 0 0,0 0 0,0 0 0,0 0-1,0 0 1,0 0 0,0 0 0,0 0 0,0 0 0,0 0 0,0 0 0,0-1 0,0 1 0,0 0 0,0 0 0,0 0 0,0 0 0,0 0-1,1 0 1,-1 0 0,0 0 0,0 0 0,0 0 0,0 0 0,0 0 0,0 0 0,0 0 0,0 0 0,0 0 0,0 0 0,0 0-1,0 0 1,0 0 0,0 0 0,1 0 0,-1 0 0,0 0 0,0 0 0,0 0 0,0 0 0,0 0 0,0 0 0,0 0 0,0 0 0,0 0-1,0 0 1,0 0 0,0 0 0,0 0 0,1 0 0,-1 0 0,0 0 0,0 0 0,0 0 0,0 0 0,0 0 0,0 1 0,0-1-1,0 0 1,0 0 0,0 0 0,0 0 0,0 0 0,0 0 0,0 0 0,-5 12 784,-3 1-626,-1-1-1,-11 14 1,11-16-103,0 1 0,1 1 0,-8 15 0,-14 38 571,51-108-854,25-38 11,-41 72 151,-2 2 26,1 1 0,0-1 1,1 0-1,-1 1 0,7-6 0,-13 19 416,-9 14-236,-47 59 183,41-51-166,13-21-124,-1 0 0,-7 11 0,5-10-4,2-4-11,4-4-51,2-2-19,0-5-140,0 4 127,-1 0 0,1 0 0,0-1 0,0 1 0,0 0 0,0 0 0,0 0 0,0 0 0,1-2 0,62-80-177,-33 40 166,-23 35 42,-1 2 30,-7 6 4,-3 2 28,-1 2-40,1-1 0,-1 1 0,1 1 0,0-1 0,0 0 0,1 1 0,-1-1-1,1 1 1,-1 0 0,-1 5 0,1-3 9,-59 104 703,60-108-797,1 0 1,0 0 0,0 0-1,0 1 1,0-1-1,0 0 1,0 0-1,1 1 1,-1-1-1,1 0 1,-1 3-1,1-5 4,0 0 0,0 0 0,1 1-1,-1-1 1,0 0 0,0 0-1,0 0 1,0 0 0,0 0 0,0 0-1,0 1 1,0-1 0,0 0-1,1 0 1,-1 0 0,0 0 0,0 0-1,0 0 1,0 0 0,0 0-1,1 0 1,-1 0 0,0 0 0,0 0-1,0 1 1,0-1 0,0 0-1,1 0 1,-1 0 0,0 0 0,0 0-1,0 0 1,0 0 0,0-1-1,1 1 1,-1 0 0,0 0 0,0 0-1,0 0 1,0 0 0,0 0-1,1 0 1,-1 0 0,0 0 0,0 0-1,0 0 1,7-4-703,4-8-182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7946,'-24'36'3969,"28"-35"-1537,1 1-720,2-2-311,-7 0-681,0 0-248,13 1-1160,5 0-216,46 7 488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31 9242,'-12'0'3534,"23"1"4147,10-1-6679,8 1-914,164-9 720,-125 1-628,146-10 501,-196 18-1150,-18-1 385,0 0 0,-1 1 0,1-1 0,0 0 1,-1 0-1,1 1 0,0-1 0,-1 0 0,1 0 0,0 1 0,-1-1 0,1 0 0,0 0 0,-1 0 1,1 0-1,-1 0 0,1 1 0,0-1 0,-1 0 0,0 0 0,-35 8-3751,3-3 2200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8330,'0'0'274,"0"-1"-1,0 1 1,1-1 0,-1 1 0,0-1 0,0 1 0,0-1 0,0 1-1,1-1 1,-1 1 0,0 0 0,0-1 0,1 1 0,-1-1 0,0 1-1,0 0 1,1-1 0,-1 1 0,1 0 0,-1-1 0,0 1-1,1 0 1,-1 0 0,1-1 0,-1 1 0,0 0 0,1 0 0,-1 0-1,1 0 1,-1-1 0,1 1 0,-1 0 0,1 0 0,-1 0-1,1 0 1,-1 0 0,1 0 0,15-2 145,0 1 0,-1 0 0,1 1 1,0 1-1,-1 0 0,23 5 0,23 9 22,-53-12-373,0 0 0,0 0-1,0 0 1,-1 1 0,12 8 0,-17-11-36,0 1 0,-1 0 0,1 0 0,-1 0 0,1 0 1,-1 0-1,1 0 0,-1 1 0,0-1 0,0 0 0,0 0 0,0 1 0,-1-1 0,1 1 0,-1-1 0,1 1 0,-1-1 0,0 1 0,0-1 0,0 1 0,0-1 0,0 1 1,-1-1-1,0 4 0,-2 3 31,1-1 0,-2 1 0,1-1 0,-1 0 0,-1 0 0,1 0 0,-1-1 0,-1 0 0,1 0 0,-9 8 0,-8 6 42,-42 30 1,38-32-89,15-12-544,10-6-329,1-3-2503,0 1 2200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49 8890,'-32'-36'3297,"31"35"-3146,0 1 0,1-1 0,-1 1 0,1-1 0,-1 0 0,1 1 0,-1-1 0,1 0 0,0 1 0,-1-1 0,1 0 0,0 1 0,-1-1 0,1 0 0,0 1 0,0-2 0,10 6 3843,18 16-3203,-23-16-720,8 7 155,0 0 1,-1 1 0,0 1-1,20 26 1,-20-21-19,-1 1 0,-1-1 1,0 2-1,-2-1 0,0 1 0,6 26 0,-10-28-116,-1 0 0,-1 0 0,0 0 0,-1 0 0,-1 0 0,-1 0 0,-5 31 0,3-33-41,0 0 1,-1 0-1,-1 0 1,-1-1-1,-9 18 1,11-26-90,0 0 1,-1 0 0,1-1 0,-2 1 0,1-1 0,0 0 0,-1-1 0,0 1 0,-1-1 0,1 0-1,-1-1 1,-9 5 0,14-8-197,0 0 0,-1 0 0,1 0 1,0 0-1,-1-1 0,1 1 0,0-1 0,-1 0 0,-3 0 0,-1-2-561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192 133 6689,'3'-7'1318,"-1"1"0,0-1-1,0 0 1,0 0-1,-1 0 1,0 0-1,1-10 1,-3 14-1116,1 0 1,0 0-1,-1 1 0,1-1 1,-1 1-1,0-1 0,0 1 1,0-1-1,0 1 0,0-1 1,-1 1-1,1 0 0,-1-1 1,1 1-1,-1 0 0,0 0 1,0 0-1,0 1 0,0-1 1,0 0-1,0 1 0,-1-1 1,-2-1-1,-1 1-115,1 0 0,-1 0 0,1 0 0,-1 1 0,0 0 0,0 0 0,0 0 1,-6 1-1,4-1-77,0 2 1,-1-1-1,1 1 1,0 0-1,-10 3 1,16-3-19,-1 0 0,0 0-1,1 1 1,-1-1 0,0 0 0,1 1 0,0 0 0,-1 0 0,1-1-1,0 1 1,0 0 0,0 1 0,0-1 0,1 0 0,-1 1 0,0-1-1,1 1 1,0-1 0,-2 5 0,0 1-6,1 0-1,0 0 1,1 0-1,0 0 1,0 15 0,1 6 29,2 1 1,1-1 0,1 1-1,11 38 1,43 109 96,-40-135-76,2-1-1,29 43 0,-27-47-26,-21-34-13,2 0-166,-1 1 1,0 0-1,1 0 1,-1 1-1,-1-1 1,1 0-1,-1 1 1,0-1 0,0 1-1,1 7 1,-4-6-1169,-7-4 439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11 621 9906,'-10'-14'4313,"10"5"-2072,0 1-489,9 0-200,6 1-207,13 1-361,8 2-216,9 0-408,8 1-120,-1-1-112,-5-1-216,-5 5-1112,-7-3 3488,6-5-2080</inkml:trace>
  <inkml:trace contextRef="#ctx0" brushRef="#br0" timeOffset="1">677 1 9234,'13'2'5081,"-2"-3"-96,1 2-3697,-3 9 81,-9 6-441,-1 8-176,-10-1-376,-2 4-168,-6 5-296,2-5-376,2 1-848,4-6 832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92 5001,'-1'-1'558,"1"0"0,0 1 0,-1-1 0,1 0 0,0 1 0,-1-1 0,1 0 0,0 1 1,0-1-1,-1 0 0,1 0 0,0 1 0,0-2 0,0 2-247,0-1 0,0 0 0,0 1 0,0-1 0,0 0 0,0 1-1,0-1 1,-1 1 0,1-1 0,0 0 0,0 1 0,-1-1 0,1 1 0,0-1 0,-1 1 0,1-1 0,-1 1 0,1-1 0,-1 1 0,1-1 0,-1 1 0,0-1 0,-2 4 243,-8 21-100,8-17-387,0 1 5,0-1 0,-3 14-1,6-18-45,-1 0 0,1 1 0,0-1 1,0 0-1,0 1 0,0-1 0,1 0 0,-1 0 0,1 1 0,0-1 0,1 4 0,0-3-12,0 0 0,0 0 0,1 0 0,-1 0 0,1-1 1,0 1-1,0-1 0,0 0 0,1 0 0,-1 0 1,1 0-1,-1-1 0,1 1 0,0-1 0,0 0 0,0 0 1,0 0-1,1-1 0,-1 1 0,0-1 0,1 0 0,-1 0 1,1-1-1,-1 1 0,1-1 0,4-1 0,-7 1-55,0 0-1,0 0 0,0 0 0,-1 0 1,1-1-1,0 1 0,0-1 0,-1 0 1,1 1-1,0-1 0,0 0 1,-1 0-1,1 0 0,-1 0 0,1 0 1,-1 0-1,0-1 0,1 1 0,-1 0 1,0-1-1,0 1 0,0-1 0,0 1 1,0-1-1,0 0 0,0 1 0,0-1 1,-1 0-1,1 0 0,-1 1 1,1-1-1,-1 0 0,0-3 0,1-1-182,-1 0 0,0 1 1,-1-1-1,0 1 0,0-1 0,0 0 0,0 1 0,-1 0 0,0-1 0,-3-6 0,1 5 30,-1 0 0,1 0 1,-1 1-1,0-1 0,-1 1 0,-7-7 0,-42-30-79,24 20 567,31 23-279,0-1 0,0 1-1,0 0 1,-1 0 0,1 0 0,0 0 0,0 0 0,0 0 0,-1-1-1,1 1 1,0 0 0,0 0 0,0 0 0,0 0 0,0-1-1,0 1 1,-1 0 0,1 0 0,0 0 0,0-1 0,0 1 0,0 0-1,0 0 1,0 0 0,0-1 0,0 1 0,0 0 0,0 0-1,0-1 1,0 1 0,0 0 0,0 0 0,0 0 0,0-1 0,0 1-1,0 0 1,0 0 0,0-1 0,1 1 0,-1 0 0,0 0-1,0 0 1,0 0 0,0-1 0,0 1 0,1 0 0,-1 0 0,0 0-1,0 0 1,0 0 0,0-1 0,1 1 0,-1 0 0,0 0 0,0 0-1,0 0 1,1 0 0,-1 0 0,0 0 0,0 0 0,1 0-1,-1 0 1,0 0 0,0 0 0,0 0 0,1 0 0,-1 0-1,99-3 311,-56 3-160,-27 0 68,1 0 0,-1 1 0,1 1 0,27 6 0,-40-6-162,0-1 0,0 0 0,0 1 0,-1-1 1,1 1-1,0 0 0,-1 0 0,0 1 0,1-1 0,-1 1 1,0-1-1,0 1 0,0 0 0,-1 0 0,1 1 0,-1-1 1,0 0-1,0 1 0,0-1 0,0 1 0,0 0 1,-1 0-1,0 0 0,0-1 0,1 6 0,-1 0 19,0 0 1,-1 0-1,0 1 0,0-1 1,-1 0-1,-1 0 0,1 0 0,-1 0 1,-5 14-1,5-20-12,1-4-47,1-10-307,2-2 114,1 1 0,0-1-1,9-21 1,-10 30 143,0-1 0,0 0 0,1 1 1,-1-1-1,1 1 0,0 0 0,1 0 0,-1 0 1,1 0-1,-1 1 0,1-1 0,0 1 0,0 0 1,1 0-1,-1 1 0,1-1 0,-1 1 0,1 0 1,9-3-1,-13 5 40,0 0 0,1-1 0,-1 1 0,0 0 0,0 0 0,0 0 0,1 0 0,-1 0-1,0 0 1,0 1 0,0-1 0,0 0 0,0 1 0,1-1 0,-1 0 0,0 1 0,0 0 0,0-1 0,0 1 0,0-1 0,0 1 0,0 0 0,0 0 0,-1 0 0,1-1 0,0 1 0,0 0 0,-1 0 0,1 0 0,0 0 0,-1 0 0,1 0 0,-1 1 0,1 1-1,1 4 124,0-1-1,-1 1 0,0 0 0,0 13 0,0-9-53,1 42-84,-2-51-175,1-2 98,-1 1-1,0-1 1,0 1 0,0-1 0,0 0 0,0 1-1,0-1 1,0 1 0,0-1 0,0 0 0,0 1 0,0-1-1,0 1 1,0-1 0,0 0 0,0 1 0,0-1-1,0 0 1,-1 1 0,1-1 0,0 1 0,0-1 0,0 0-1,-1 1 1,1-1 0,-3 2-664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7922,'70'16'3591,"-66"-14"-3039,1-2 1,-1 1-1,1-1 0,4 1 0,4-5 812,-9 2-919,1 0-119,-2 0-1,1 0 1,0-1-1,0 1 0,-1-1 1,1 0-1,-1 0 0,0 0 1,0-1-1,5-6 0,0-2 158,11-24-1,-17 34-449,-1-2-2,0 1 0,1 0 0,-1-1 0,0 1 0,-1-1-1,1 0 1,-1 1 0,1-1 0,-1 1 0,0-1 0,-1 0-1,1 1 1,-1-6 0,0 7-13,1 1 0,-1-1 0,1 0 1,-1 1-1,0-1 0,1 1 0,-1-1 0,0 1 0,0-1 0,0 1 0,0 0 1,0 0-1,0-1 0,-1 1 0,1 0 0,0 0 0,-1 0 0,1 0 0,0 0 1,-1 0-1,1 1 0,-1-1 0,0 0 0,1 1 0,-1-1 0,1 1 0,-1 0 1,0-1-1,1 1 0,-4 0 0,4 0-1,-1 0 0,0 0 1,1 1-1,-1-1 0,1 0 0,-1 1 1,1-1-1,-1 1 0,1-1 0,-1 1 1,1 0-1,0-1 0,-1 1 0,1 0 0,0 0 1,0 0-1,-1 0 0,1 0 0,0 1 1,0-1-1,0 0 0,0 0 0,1 1 1,-1-1-1,0 0 0,0 3 0,-2 3 50,1 0 0,0 0 0,1 0 0,-2 12 0,2-8 18,-1-2-31,1 0 0,1 1 0,0-1 0,0 0 0,1 0-1,0 0 1,1 0 0,2 10 0,-3-15-45,1 0 0,-1 0 0,1-1 1,-1 1-1,1 0 0,0-1 0,1 1 0,-1-1 1,1 0-1,-1 0 0,1 0 0,0 0 0,0 0 1,0-1-1,0 1 0,1-1 0,-1 0 0,1 0 1,-1 0-1,8 2 0,1-1-380,0-1 0,1-1 0,-1 0 0,0 0 0,1-1-1,-1-1 1,13-2 0,18-4-617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7186,'-7'8'4032,"3"-6"257,4 0-2624,5-2-217,-5 0-136,0 0-408,7 0-303,13 2-417,34 5-456,-32-7 200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12035,'-8'38'6679,"5"-25"-5770,0 1 0,0 0 0,0 20 0,3-30-872,0 0 0,1-1-1,-1 1 1,1 0 0,0 0 0,0-1 0,0 1 0,0-1 0,0 1 0,1-1 0,0 1 0,-1-1 0,1 0 0,0 0-1,1 0 1,-1 0 0,5 4 0,-5-5-24,1 0 0,-1 0-1,1 0 1,0 0 0,0 0 0,0 0-1,0-1 1,0 1 0,5 1 0,-5-3-25,-1 0 0,0 1 1,1-1-1,-1 0 1,1 0-1,-1 0 0,0 0 1,1-1-1,-1 1 1,0-1-1,0 0 0,1 1 1,-1-1-1,4-2 1,0-1-147,1 0 1,-1 0-1,0-1 1,0 0-1,-1 0 1,0-1-1,8-9 1,29-48-1175,-33 48 1107,14-28 674,-27 51-238,0-1 0,1 1-1,0-1 1,0 1 0,1 0-1,0 0 1,0 1-1,1-1 1,0 0 0,0 1-1,1-1 1,0 0 0,1 1-1,0-1 1,3 15-1,-3-21-235,-1-1 0,1 1-1,-1 0 1,1 0-1,0-1 1,0 1-1,0-1 1,0 1-1,0-1 1,0 1-1,1-1 1,-1 0-1,3 3 1,-3-4 6,0 0 0,-1 1-1,1-1 1,0 0 0,0 1 0,0-1 0,0 0 0,0 0-1,0 0 1,0 0 0,0 0 0,0 0 0,0 0 0,0 0-1,0 0 1,0 0 0,0 0 0,0-1 0,0 1 0,0 0-1,0-1 1,0 1 0,0-1 0,0 1 0,1-2 0,16-10-124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5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5 182 10858,'-2'37'8450,"1"-27"-7687,0-1 0,0 0 0,2 0-1,1 17 1,-2-26-743,0 1 1,0 0-1,0-1 0,0 1 0,0-1 0,0 1 0,0-1 0,1 1 1,-1 0-1,0-1 0,0 1 0,1-1 0,-1 1 0,0-1 0,1 1 1,-1-1-1,1 0 0,-1 1 0,0-1 0,1 1 0,-1-1 0,1 0 1,-1 1-1,1-1 0,-1 0 0,2 1 0,-1-1-13,0 0 0,-1 0 0,1-1 0,0 1 0,0 0 0,0 0 0,-1-1-1,1 1 1,0 0 0,0-1 0,-1 1 0,1-1 0,0 1 0,-1-1 0,1 1 0,0-2 0,3-1-49,-1-1 0,1-1 0,-1 1 0,4-8 0,-3 4-49,0 1-1,0-1 0,1 1 0,-1 1 1,2-1-1,-1 1 0,1-1 0,0 1 1,12-8-1,1 0 76,-18 45 1521,1 36-843,-2-66-657,0 0 0,0 0 0,0 1 0,0-1 1,1 0-1,-1 0 0,0 0 0,0 1 0,1-1 0,-1 0 0,1 0 0,-1 0 0,1 0 1,0 0-1,-1 0 0,1 0 0,0 0 0,0 0 0,-1 0 0,1 0 0,0 0 0,0 0 1,2 0-1,-3-1-113,1 0 0,-1 0-1,1 0 1,0 0 0,-1-1 0,1 1 0,-1 0 0,1 0 0,-1-1 0,1 1 0,-1 0 0,1-1 0,-1 1 0,1-1 0,-1 1 0,1-1-1,-1 1 1,0 0 0,1-1 0,-1 1 0,0-1 0,1 0 0,-1 0 0,6-6-915,11-9 9</inkml:trace>
  <inkml:trace contextRef="#ctx0" brushRef="#br0" timeOffset="1">343 1 9906,'-8'13'4353,"5"26"-1912,-5 9-777,3 5-168,5 3-199,5-8-409,6-6-232,6-14-392,-1-8-264,2-19-752,1-3-585,-4-17 769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10178,'-3'6'1176,"0"1"0,0 0 0,0 0 1,1 0-1,0 0 0,1 0 0,-2 14 0,2-8-538,0 0-1,1-1 1,3 23 0,-2-31-599,0 0 0,0 0 1,0 0-1,0-1 0,1 1 0,0-1 0,0 1 0,0-1 0,0 1 1,0-1-1,0 0 0,1 0 0,0 0 0,-1 0 0,1-1 0,0 1 1,1-1-1,4 3 0,-6-3-52,1-1 0,-1 0 0,1 0 0,-1 0 0,1 0 0,0 0 0,-1-1 0,1 1 1,0-1-1,0 0 0,-1 0 0,1 0 0,0 0 0,0 0 0,-1-1 0,1 1 0,0-1 0,0 1 0,-1-1 0,1 0 0,-1 0 0,1 0 1,-1-1-1,1 1 0,-1-1 0,4-2 0,3-5-143,-1 0 1,0 0-1,0-1 1,-1 0 0,-1 0-1,1-1 1,-2 0-1,9-21 1,-13 30 178,0 1-1,-1-1 1,1 1 0,-1-1-1,1 1 1,-1-1 0,0 0-1,0 1 1,1-3 0,-3 6 315,-1 10-35,2-6-240,0 0 0,1 0 0,0 0 0,0 1 0,0-1 0,1 0 0,0 0 0,0 0 0,1 0 1,0 0-1,3 9 0,-4-12-163,0-1-1,1 1 1,-1 0 0,1-1 0,0 1 0,-1-1 0,1 1 0,0-1 0,1 0 0,-1 0 0,0 0 0,0 0-1,1 0 1,-1 0 0,1-1 0,0 1 0,0-1 0,-1 0 0,1 0 0,0 0 0,0 0 0,0 0 0,0-1-1,0 1 1,4-1 0,6-1-668</inkml:trace>
  <inkml:trace contextRef="#ctx0" brushRef="#br0" timeOffset="1">380 21 8474,'1'1'682,"0"1"0,0-1 0,0 1 0,0 0-1,0 0 1,0-1 0,-1 1 0,1 0 0,-1 0 0,1 0 0,-1-1 0,0 4 0,0 25 2625,-1-9-2170,1-13-958,1 0 0,0 0 0,0 0 0,1 0 0,0 0 0,3 8-1,-4-13-150,1-1-1,-1 1 0,0 0 1,1-1-1,-1 1 0,1-1 0,0 1 1,0-1-1,0 0 0,0 0 1,0 0-1,0 0 0,1 0 0,-1 0 1,1 0-1,-1-1 0,1 0 0,0 1 1,4 1-1,-6-3-20,0 0 0,1 0 0,-1 0 0,0 0 0,0 0 0,1 0 0,-1 0 0,0 0 0,0 0-1,0 0 1,1-1 0,-1 1 0,0-1 0,0 1 0,0-1 0,0 1 0,0-1 0,0 1 0,0-1 0,0 0 0,0 0 0,0 1 0,1-2 0,1-2-4,1 0 0,-1-1 0,-1 1 0,4-6 1,-5 8-7,5-8-360,-1 0-1,-1-1 1,1 1-1,-2-1 1,0 1-1,3-19 1,-2 13-1723,3 6 855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0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15355,'6'0'5537,"0"-3"-4536,3 2-137,-6 0-208,5 1-184,-6-3-376,-2 2-424,0 1-296,0-2 360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 9138,'8'-4'4393,"-8"4"-1016,4 11-2121,-5 5 56,-10 22-152,1 10-167,-2 11-449,5 3-168,12-6-200,5-5-48,14-14-80,5-8-120,3-13-560,5-9 240,-8-22 112</inkml:trace>
  <inkml:trace contextRef="#ctx0" brushRef="#br0" timeOffset="1">1 124 14283,'0'-7'5393,"10"3"-4089,6 3 9,13 5-257,6 0-224,9 5-376,-4-1-160,-6-1-568,-3-2-464,-6 7 464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35 10002,'21'48'3913,"-21"-48"-3863,0 1-1,0-1 1,0 0 0,0 0-1,0 0 1,0 0 0,0 0 0,0 0-1,0 0 1,0 0 0,1 0-1,-1 0 1,0 0 0,0 0-1,0 0 1,0 0 0,0 0 0,0 0-1,0 0 1,0 0 0,0 0-1,0 0 1,1 0 0,-1 0-1,0 0 1,0 0 0,0 0 0,0 0-1,0 0 1,0 0 0,0 0-1,0 0 1,0 0 0,0 0-1,0 0 1,1 0 0,-1 0 0,0-1-1,0 1 1,0 0 0,0 0-1,0 0 1,0 0 0,0 0-1,0 0 1,0 0 0,0 0 0,0 0-1,0 0 1,6-9 1156,3-11 263,-3-16 790,-6 35-2214,0 1-1,0-1 1,0 0 0,0 1-1,0-1 1,0 1 0,0-1 0,0 0-1,0 1 1,0-1 0,0 1-1,0-1 1,-1 1 0,1-1 0,0 0-1,0 1 1,0-1 0,-1 1-1,1-1 1,0 1 0,-1-1 0,1 1-1,-1 0 1,0-1 0,0 0-3,1 1 0,-1-1 0,0 1 0,0-1 0,0 1 1,0 0-1,0 0 0,0-1 0,0 1 0,0 0 0,0 0 0,-2 0 0,-3 1 16,0 0 0,0 0 0,-9 3-1,14-3-51,0-1-5,-66 24 80,59-20-87,1-1 0,0 2 0,-1-1 0,1 1 1,1 0-1,-9 8 0,13-12 2,0 1 0,1 0 1,-1 0-1,1 0 0,0 0 0,0 0 1,0 0-1,0 0 0,0 0 0,0 0 0,0 1 1,1-1-1,-1 0 0,1 0 0,-1 1 0,1-1 1,0 0-1,0 1 0,0-1 0,0 0 1,1 1-1,-1-1 0,0 0 0,1 1 0,0-1 1,0 0-1,1 4 0,1-1 3,0 1 0,0-1 0,1 0-1,0 0 1,0-1 0,0 1 0,0-1 0,1 0 0,7 6 0,-1-2 12,1-1 1,1-1 0,19 9-1,42 10 281,-58-20-150,-15-5-100,1 1 1,-1-1-1,0 1 1,0-1-1,0 1 1,1-1-1,-1 1 1,0 0 0,2 1-1,-3-1-29,0-1 0,0 0 0,1 1 0,-1-1 0,0 0 0,0 1-1,0-1 1,0 1 0,0-1 0,0 0 0,1 1 0,-1-1 0,0 1 0,0-1 0,0 0 0,0 1-1,-1-1 1,1 1 0,0-1 0,0 0 0,0 1 0,0-1 0,0 1 0,0-1 0,-1 0 0,1 1 0,0-1-1,0 0 1,0 1 0,-1-1 0,1 0 0,0 1 0,-1 0 0,-2 1 0,1 0-1,-1 0 1,0 0 0,1 0 0,-1-1-1,0 1 1,0-1 0,0 1 0,-1-1-1,1 0 1,0 0 0,-6 0 0,-2 1-593,-1 0 1,-15-1 0,5-4-3666,22 3 2970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20 6945,'-1'0'690,"-7"1"2861,8-1-3310,-1 0 1,1 0 0,0 0-1,0 0 1,0 0 0,0 0-1,-1 0 1,1 0 0,0 0-1,0 0 1,0 0 0,-1 0-1,1 0 1,0-1 0,0 1-1,0 0 1,0 0 0,-1 0-1,1 0 1,0 0 0,0 0-1,0 0 1,0-1 0,0 1-1,-1 0 1,1 0 0,0 0-1,0 0 1,0 0 0,0-1 0,0 1-1,0 0 1,0 0 0,0-1-1,0 1 1118,0 0-260,0 0-377,0 0-217,0 0-118,0 0-74,0 0-75,0 0-22,0 0 24,0 0-195,-1 0 1,1 0-1,0-1 0,0 1 1,0 0-1,0 0 1,0 0-1,0-1 1,0 1-1,0 0 1,0 0-1,0 0 0,0-1 1,0 1-1,0 0 1,0 0-1,0 0 1,0-1-1,0 1 0,0 0 1,0 0-1,0 0 1,0-1-1,0 1 1,0 0-1,0 0 1,0 0-1,0-1 0,0 1 1,1 0-1,-1 0 1,4-7 79,1 4-67,-7 6-10,-1 5-65,0-1-59,-1-1 1,0 1-1,0 0 0,0-1 0,-1 0 1,-7 7-1,5-5-106,-19 19-2880,22-22 799,10 1 1009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11899,'-4'3'4937,"2"7"-2785,-4 17-928,0 12-31,-6 15-281,0 6-184,12 5-376,-4-9-120,15-8-128,5-12-48,5-16-32,5-3-192,-9-17-704,-3-5-456,5-10 743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11282,'0'11'4681,"0"-10"-2584,5 3-689,13-1-232,4 1-143,11-3-281,2 1-200,6-2-304,-1-2-88,7 4 216,1-2-272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6 169 6889,'0'0'585,"0"0"0,-1 1 0,1-1 0,0 0-1,-1 0 1,1 0 0,0 0 0,-1 1-1,1-1 1,0 0 0,0 0 0,-1 1-1,1-1 1,0 0 0,0 0 0,-1 1-1,1-1 1,0 0 0,0 1 0,0-1-1,5 0-512,0-1-1,0 0 0,0-1 0,0 1 0,-1-1 0,1 0 0,0 0 0,5-4 1,-2 1-46,0 2-9,-1-1-1,-1 1 0,1-2 0,-1 1 0,1-1 0,-1 0 0,-1 0 0,1-1 0,-1 1 1,5-8-1,-6 7 10,0 0-1,0 0 1,-1 0 0,3-10 0,-5 14-15,-1 1 1,1-1-1,-1 1 0,1-1 0,-1 1 0,0 0 0,0-1 0,0 1 0,0-1 0,0 1 0,0-1 0,0 1 0,0-1 1,-1 1-1,1-1 0,0 1 0,-1-1 0,1 1 0,-1 0 0,0-1 0,1 1 0,-1 0 0,0-1 0,0 1 0,0 0 1,0 0-1,-2-2 0,1 1 18,-1 1-1,1 0 1,0-1 0,-1 1 0,1 0 0,-1 0-1,0 0 1,1 0 0,-1 1 0,0-1 0,0 1-1,1 0 1,-1-1 0,0 1 0,0 0 0,0 1-1,1-1 1,-1 0 0,0 1 0,1 0 0,-1-1-1,0 1 1,-2 2 0,1-1 50,0 0 0,0 0 0,1 0 0,-1 1 0,1-1 0,0 1 0,-1 0 0,1 0 0,0 0 0,1 1 0,-1-1 0,1 1 0,-1-1 0,-2 7 0,2-4 16,1 1 1,0 0-1,0 0 0,0 0 1,1 1-1,0-1 0,0 0 0,1 1 1,0-1-1,0 0 0,3 12 1,-2-14-67,0-1 1,0 1 0,1 0 0,-1 0 0,1 0 0,0-1-1,1 1 1,-1-1 0,1 0 0,0 0 0,0 0-1,0 0 1,0 0 0,1 0 0,0-1 0,0 0 0,6 5-1,-2-4-49,-1 0-1,1-1 1,0 1-1,0-2 1,0 1-1,1-1 1,10 1-1,-4-1-386,0-1 1,0-1-1,19-2 0,-6-1-87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10698,'3'12'4913,"-3"4"-2136,-2 8-1169,0 6-87,-4 4-529,2 5-240,-1-1-408,1-3-120,3-6-152,1-6-24,1-6-640,4 7-384,1-11 1432,2 5-728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7017,'86'-12'9844,"-80"11"-9525,-1 0 0,0-1 0,0 0-1,0 0 1,0 0 0,0-1 0,-1 1 0,1-1 0,-1-1 0,1 1 0,-1 0 0,0-1-1,-1 0 1,7-7 0,2-6-206,0 0 0,13-26-1,-25 42-104,2-1-10,2-6-49,0 1-1,-1-1 1,4-10-1,-6 16 30,-1 0-1,0-1 1,1 1-1,-1 0 1,0 0 0,0 0-1,0 0 1,0-3-1,-1 4 10,1 0 1,0 0-1,0 1 0,-1-1 0,1 0 0,-1 0 1,1 0-1,0 0 0,-1 0 0,0 1 0,1-1 0,-1 0 1,1 0-1,-1 1 0,0-1 0,0 0 0,1 1 0,-2-1 1,1 0 5,0 1 0,0-1 0,-1 1 1,1 0-1,0 0 0,0-1 0,0 1 1,0 0-1,0 0 0,0 0 0,-1 0 1,1 0-1,0 0 0,0 1 0,0-1 1,0 0-1,0 0 0,0 1 0,0-1 1,0 1-1,0-1 0,-2 2 0,-1 1 6,-1 0-1,1 0 0,-5 5 0,7-6-1,-7 6 30,0 1 1,1 0-1,0 0 0,1 1 0,0 0 1,-9 17-1,14-22-14,0-1 0,0 1 0,0-1 0,1 1 1,-1 0-1,1 0 0,0 0 0,1-1 0,-1 1 0,1 0 0,0 0 1,1 0-1,-1 0 0,1 0 0,0 0 0,0-1 0,0 1 0,0 0 0,3 5 1,-2-7-41,-1-1 0,1 1 1,-1-1-1,1 1 1,0-1-1,0 0 1,0 0-1,0 1 0,0-1 1,1-1-1,-1 1 1,1 0-1,-1-1 0,1 1 1,3 1-1,-1-1-205,0-1 0,0 0 0,0 0-1,0 0 1,0 0 0,0-1 0,1 0 0,5-1-1,29-2-664</inkml:trace>
  <inkml:trace contextRef="#ctx0" brushRef="#br0" timeOffset="1">492 21 7682,'-8'14'4129,"-11"-4"-369,1 14-1991,-2 5-217,-2 3-280,12 4-408,6-10-255,9-2-401,8-3-104,9-11-72,-1 1-224,4-12-969,2-3-639,2-10 1008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8394,'3'8'4481,"-4"9"-536,-3 15-2473,9 9-96,2 8-344,-4 1-159,11-9-409,-5-5-136,3-11-192,3-5-56,-6-8-400,-1-7-424,-8-3-1089,-1-6-343,-9-2 1264</inkml:trace>
  <inkml:trace contextRef="#ctx0" brushRef="#br0" timeOffset="1">1 99 7026,'17'-2'2780,"0"0"0,30 0 1,-27 3-2162,0 1 0,-1 1 1,1 0-1,-1 2 1,0 0-1,0 1 0,29 14 1,-41-17-468,-1 1 1,1 0-1,-1 0 1,0 1-1,-1-1 1,1 1-1,-1 1 1,0-1-1,0 1 1,-1 0 0,1 0-1,5 11 1,-8-14-103,-1 0 1,1 1-1,-1-1 1,0 1 0,0-1-1,0 1 1,-1-1 0,1 1-1,-1 0 1,0-1 0,0 1-1,0-1 1,0 1 0,-1 0-1,0-1 1,1 1-1,-1-1 1,-1 1 0,1-1-1,0 0 1,-1 1 0,1-1-1,-1 0 1,0 0 0,0 0-1,-1 0 1,-2 3-1,3-4-235,-8 10 775,10-12-638,0 1 0,0-1 0,-1 0 0,1 0 0,0 0 0,0 0 1,0 1-1,0-1 0,-1 0 0,1 0 0,0 0 0,0 0 0,0 0 0,0 0 0,-1 0 0,1 0 0,0 0 0,0 0 1,0 1-1,-1-1 0,1 0 0,0 0 0,0 0 0,-1 0 0,1 0 0,0 0 0,0-1 0,0 1 0,-1 0 0,1 0 1,0 0-1,0 0 0,0 0 0,0 0 0,-1 0 0,1 0 0,0 0 0,0 0 0,0-1 0,-1 1 0,1 0 0,0 0 1,0 0-1,0 0 0,0-1 0,0 1 0,0 0 0,0 0 0,-1 0 0,1 0 0,0-1 0,0 1 0,0 0 0,0 0 1,0 0-1,0-1 0,0 1 0,0 0 0,0 0 0,0-1 0,0 1 0,0 0 0,0 0 0,0 0 0,0-1 0,0 1 0,1-13-1851,6-13 822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3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12 9530,'18'-12'4385,"-35"17"-2121,-2 10-583,-1-2-113,3 11-392,4 4-127,6 3-521,7 3-208,8-4-224,7-1-48,10-8-56,2-5-32,3-6-232,1-5-200,-5-5-737,-4-4 753</inkml:trace>
  <inkml:trace contextRef="#ctx0" brushRef="#br0" timeOffset="1">135 198 11698,'-2'-1'4786,"1"0"-3010,0-1-272,1 1-600,0 0-279,6-5-369,17-4-56,31-13-872,-34 15-601,-5 1 801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69 144 6369,'12'12'4081,"-2"2"-216,-2 2-1488,-3 2-385,0 0-584,1-3-287,-6-4-545,2-3-240,-2-8-1104,-2-4-433,2 2 681</inkml:trace>
  <inkml:trace contextRef="#ctx0" brushRef="#br0" timeOffset="1">0 0 11859,'2'5'4488,"6"3"-3351,4 4-25,1 4-336,5-1-240,4 1-448,4-3-320,6-2-1040,2-4-832,5-7 1215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6 6537,'-2'-1'825,"0"0"0,-1 0 0,1 0-1,-1 1 1,1-1 0,-1 1 0,0 0 0,1 0-1,-6 0 1,5 1-418,0-1 0,0 1 0,0 0 0,0 0 1,0 0-1,0 0 0,-5 3 0,5-2-210,0 0 0,-1 1 0,1-1 0,0 1 0,0 0-1,0 0 1,1 0 0,-1 0 0,1 1 0,0-1 0,0 0 0,0 1 0,-2 5 0,1-1 38,0 1 0,1 0 0,0 0 0,0 0 0,1 0 0,1 1 0,-1 11 0,2-17-212,-1 0 0,0 0 0,1 0 0,-1-1 0,1 1 0,0 0 0,1 0 1,-1-1-1,1 1 0,-1-1 0,1 0 0,0 1 0,0-1 0,1 0 0,-1 0 0,0 0 0,1 0 0,0-1 0,0 1 1,5 3-1,-2-3-105,0 0 0,0-1 0,0 0 0,0 0 0,0 0 0,0-1 1,1 0-1,-1 0 0,1 0 0,-1-1 0,1 0 0,-1 0 0,1-1 1,7-1-1,8-3-1618,0-1 1,37-15-1,-17 5 290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164 149 9098,'-4'-3'983,"0"0"0,0 0 0,0 1 0,-1-1 1,1 1-1,-1 0 0,-7-2 0,7 3-524,0-1 0,0 2-1,0-1 1,0 0 0,0 1 0,-1 0 0,-6 1 0,9-1-370,-1 1 1,1 0 0,0-1 0,-1 1-1,1 0 1,0 1 0,0-1-1,-1 1 1,1-1 0,0 1 0,1 0-1,-1 0 1,0 0 0,0 1-1,1-1 1,-1 1 0,1-1 0,0 1-1,0 0 1,0 0 0,0 0-1,0 0 1,1 0 0,0 0 0,-2 4-1,2-3-60,0 1 0,0-1-1,0 0 1,1 1 0,-1-1-1,1 1 1,1-1 0,-1 1-1,0-1 1,1 1 0,2 7-1,-2-10-21,-1 0 1,1 0-1,0 0 0,0 0 0,0 0 0,0 0 0,0-1 1,1 1-1,-1 0 0,1-1 0,-1 1 0,1-1 0,-1 1 1,1-1-1,0 0 0,-1 0 0,1 0 0,0 0 0,0 0 1,0 0-1,0 0 0,0 0 0,0-1 0,0 1 0,0-1 1,4 1-1,-1-1-9,0 0 1,0-1-1,0 1 1,0-1-1,0 0 1,0 0-1,0 0 1,0-1-1,0 0 1,-1 0-1,1 0 1,-1-1-1,1 1 1,6-7-1,-3 3 1,0-1 0,-1-1 0,0 1 0,-1-1-1,1 0 1,6-13 0,-13 21 8,0 0 0,0 1 0,0-1 0,0 0 0,0 0 0,0 0 0,0 0-1,0 0 1,0 0 0,0 0 0,0 0 0,0 0 0,0 0 0,0 0 0,1 0 0,-1 0 0,0 0 0,0 0 0,0 1 0,0-1 0,0 0 0,0 0-1,0 0 1,0 0 0,0 0 0,0 0 0,1 0 0,-1 0 0,0 0 0,0 0 0,0 0 0,0 0 0,0 0 0,0-1 0,0 1 0,0 0 0,0 0-1,0 0 1,1 0 0,-1 0 0,-2 15 239,1-10-171,-6 30 320,3-21-425,2 0 0,-1 1 0,1 27 0,4-33-333,-2-9 398,0 1 0,0-1-1,0 0 1,1 0 0,-1 0 0,0 1 0,0-1 0,1 0-1,-1 0 1,0 0 0,0 0 0,1 0 0,-1 0-1,0 0 1,1 1 0,-1-1 0,0 0 0,0 0-1,1 0 1,-1 0 0,0 0 0,1 0 0,-1 0-1,0 0 1,0-1 0,1 1 0,-1 0 0,0 0-1,1 0 1,-1 0 0,0 0 0,1-1 0,11-6 383</inkml:trace>
  <inkml:trace contextRef="#ctx0" brushRef="#br0" timeOffset="1">371 0 13043,'7'16'5489,"-10"20"-3153,-1 7-575,-4 10-513,2 0-360,3-9-432,3-3-168,3-19-464,2-9-464,3-8 416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232 150 10066,'-1'-12'1900,"-6"-47"3277,6 53-4822,-1 0 0,1 0 0,-1 0 0,-1 0 0,1 0 0,-1 0 0,-4-5 0,6 9-262,0 0 1,-1 0 0,0 1-1,1-1 1,-1 0-1,0 1 1,0-1-1,0 1 1,0-1-1,0 1 1,0 0-1,0 0 1,0 0-1,-1 0 1,1 0-1,0 0 1,-1 1-1,1-1 1,-1 1 0,1 0-1,0 0 1,-1 0-1,1 0 1,-1 0-1,1 0 1,-1 0-1,1 1 1,0-1-1,-5 3 1,2-1-33,0 0 0,0 0-1,1 0 1,-1 1 0,0 0 0,1 0 0,0 0 0,0 1-1,0-1 1,0 1 0,0 0 0,-3 6 0,1 0-18,1 0-1,0 0 1,1 1 0,0 0 0,-4 14 0,3-6-8,-6 22 21,2 0 1,-6 73-1,13-67-115,6 76 1,1-88-277,-4-27-48,0-1 1,0 1-1,0-1 1,-1 1-1,-1 14 1,-2-8-364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12395,'17'-5'4769,"5"1"-3297,4-4-168,8 8-192,-3-1-215,-2-3-417,0 4-192,-3-3-488,4 2-392,12 2 368</inkml:trace>
  <inkml:trace contextRef="#ctx0" brushRef="#br0" timeOffset="1">545 1 12723,'0'16'4969,"-7"13"-3369,0 9-72,-5 13-439,0 5-217,3 4-496,1-2-152,7-14-224,0-7-256,6-19-672,4-12-585,6-11 889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19 10394,'2'4'1139,"1"0"-1,-1 0 0,0 0 1,0 0-1,2 7 1,0 1 374,-2-1 1,2 16 0,0-5-318,-4-19-1120,1-1 0,-1 1 0,1 0 0,0-1 0,0 1 0,0-1 0,0 0 0,1 1 0,-1-1 0,1 0 0,-1 0 0,1 0 0,0 0 0,0 0 0,-1 0 0,2-1 1,-1 1-1,0 0 0,0-1 0,0 0 0,3 2 0,-4-3-70,0 0 0,-1 1 0,1-1 0,0 0 0,0 0 0,-1 0 0,1 0 0,0 0 0,0 0 0,0 0 0,-1 0 1,1 0-1,0 0 0,0 0 0,0 0 0,-1 0 0,1-1 0,0 1 0,0 0 0,-1-1 0,1 1 0,0 0 0,-1-1 0,1 1 0,-1-1 1,1 1-1,0-1 0,-1 0 0,1 1 0,-1-1 0,1 1 0,-1-1 0,1 0 0,-1 0 0,3-3-80,-1 0-1,0 0 0,-1-1 1,3-5-1,-4 9 50,1-2-57,0-1 0,0 0 0,-1 0 0,1 0 0,-1 0 0,0 1 0,0-1 0,0 0 0,-1 0 0,0 0 0,1 0 0,-1 1 0,0-1 0,-3-6 0,1 4 4,0 0 0,0 1 0,-1 0 1,0 0-1,0 0 0,0 0 1,-9-8-1,11 11 67,-1 0 0,0 0 0,1 1 0,-1-1 0,0 0 0,0 1 0,0 0 0,0 0 0,0 0 0,0 0 0,-5 0 0,0 0 43,-1 0 0,-14 2 0,19-1-19,3 0-6,0 0-1,1-1 1,-1 1-1,0 0 1,1 0-1,-1 0 1,1 1-1,-1-1 1,0 0-1,1 0 1,-1 0-1,1 0 1,-1 0-1,0 1 1,1-1-1,-1 0 1,1 1-1,-1-1 1,1 0-1,-1 1 1,1-1-1,-1 1 1,1-1-1,-1 1 1,1-1-1,0 1 1,-1-1-1,1 1 1,0-1-1,-1 1 1,1 0-1,0 0 0,0 0-1,1 0 1,-1-1-1,0 1 1,1 0-1,-1 0 0,1-1 1,-1 1-1,1 0 1,0-1-1,-1 1 1,1 0-1,0-1 1,-1 1-1,1-1 0,0 1 1,0-1-1,-1 1 1,1-1-1,0 0 1,0 1-1,0-1 0,0 0 1,1 1-1,9 1-20,0 0-1,0-1 1,0 0-1,1 0 1,20-2-1,-18 0-73,0 1 0,0 0 0,16 3 0,-22-1 6,-1-1 0,1 1 0,0 1 0,-1 0 0,1 0 0,-1 0 0,0 1 0,0 0 0,0 0 0,-1 1 0,1 0 0,-1 0 0,0 0 0,0 1 0,-1 0 0,0 0 0,7 11 0,-9-14 23,-1 0 0,0-1-1,0 1 1,1-1 0,0 1-1,4 2 1,4 3-19,-11-7 77,1-1 1,-1 0 0,1 1 0,-1-1-1,1 0 1,-1 0 0,1 0-1,-1 1 1,1-1 0,-1 0 0,1 0-1,-1 0 1,1 0 0,0 0 0,-1 0-1,1 0 1,-1 0 0,1 0-1,-1 0 1,1 0 0,0 0 0,-1 0-1,1-1 1,-1 1 0,1 0-1,-1 0 1,1-1 0,-1 1 0,1 0-1,-1-1 1,1 1 0,16-17 40,-10 10-32,40-41 198,-47 48-196,0 0-1,0 0 0,0 0 1,1 0-1,-1-1 0,0 1 1,0 0-1,0 0 0,1 0 1,-1 0-1,0 0 0,0 0 1,0 0-1,1 0 0,-1 0 0,0 0 1,0 0-1,0 0 0,1 0 1,-1 0-1,0 0 0,0 0 1,0 0-1,1 0 0,-1 0 1,0 0-1,0 0 0,0 0 1,1 0-1,-1 1 0,0-1 1,0 0-1,0 0 0,0 0 0,0 0 1,1 0-1,-1 1 0,0-1 1,0 0-1,0 0 0,0 0 1,0 0-1,0 1 0,0-1 1,1 0-1,-1 0 0,0 0 1,0 1-1,0-1 0,0 0 1,0 0-1,0 0 0,0 1 0,0-1 1,0 0-1,0 1 0,1 15 639,-1-14-530,1 14 443,-2-9-266,1 1-1,1-1 0,-1 0 1,1 1-1,4 12 1,-4-18-272,-1 0 1,1-1-1,0 1 1,0 0-1,0-1 1,0 1 0,0-1-1,0 0 1,0 1-1,0-1 1,1 0-1,-1 0 1,0 1-1,1-1 1,-1 0-1,1 0 1,0-1-1,-1 1 1,1 0-1,0-1 1,-1 1 0,1 0-1,0-1 1,-1 0-1,1 1 1,0-1-1,0 0 1,0 0-1,-1 0 1,4-1-1,6 0-93,1 0 1,0-2-1,0 1 0,-1-2 0,1 1 0,-1-2 0,0 1 0,0-1 0,-1-1 0,0 0 1,0-1-1,0 0 0,0 0 0,-1-1 0,-1 0 0,1 0 0,-1-1 0,8-12 0,-13 16-151,-1 1 0,1-1 0,-1 0-1,0 0 1,0 0 0,-1 0-1,1 0 1,0-7 0,-1-7-360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7426,'1'-1'655,"1"0"1,0 0-1,0 0 1,-1 0 0,1 0-1,0 1 1,0-1-1,0 1 1,0-1-1,0 1 1,3 0 0,-5 0-605,1 0 1,-1 0 0,0 0 0,0 0 0,0 0 0,1 0-1,-1 1 1,0-1 0,0 0 0,0 0 0,1 0 0,-1 0 0,0 0-1,0 1 1,0-1 0,1 0 0,-1 0 0,0 0 0,0 1-1,0-1 1,0 0 0,0 0 0,0 0 0,0 1 0,0-1-1,1 0 1,-1 0 0,0 1 0,0-1 0,0 0 0,6 16 835,8 14 0,-10-23-709,-1 0 0,0 1 0,0-1 0,0 1 0,-1 0 0,0 0 0,-1 0 0,2 13 0,-3-12 2,1-1 0,0 1 0,1-1 0,0 0 0,4 12 0,-5-19-169,-1 1 1,1-1-1,-1 0 1,1 1-1,0-1 1,0 1 0,0-1-1,0 0 1,0 0-1,0 0 1,0 0-1,0 1 1,1-1-1,-1-1 1,0 1 0,1 0-1,-1 0 1,0 0-1,1-1 1,-1 1-1,1-1 1,-1 1-1,1-1 1,-1 1 0,1-1-1,0 0 1,-1 0-1,1 0 1,-1 0-1,1 0 1,0 0-1,-1 0 1,1-1 0,-1 1-1,1-1 1,2 0-1,1-1-105,-1 0 0,1-1 0,-1 0 0,1 1-1,-1-2 1,7-5 0,21-23-854,-23 19 540,0 1 0,0-2-1,12-26 1,-6 12 270,-15 27 150,1 0 1,-1 0-1,0 0 0,1 1 0,-1-1 0,1 0 0,-1 0 0,1 1 0,-1-1 0,1 0 0,0 1 0,-1-1 0,1 0 0,0 1 0,-1-1 1,1 1-1,1-1 0,-3 13 692,-3 14 447,0 44 0,4-70-1169,0 1 0,0 0 1,0 0-1,0-1 0,0 1 1,0 0-1,0-1 0,0 1 1,0 0-1,1 0 0,-1-1 1,0 1-1,0 0 0,1-1 1,-1 1-1,0 0 0,1-1 1,-1 1-1,0 0 0,1-1 1,-1 1-1,1-1 0,-1 1 1,1-1-1,0 1 0,-1-1 1,1 1-1,-1-1 0,1 0 1,0 1-1,-1-1 0,1 0 1,0 0-1,1 1 0,-1-1-240,1 0 0,0 0 0,0 0 0,-1-1-1,1 1 1,0-1 0,-1 1 0,1-1 0,0 1-1,-1-1 1,1 0 0,-1 0 0,3-1 0,13-11-1167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8410,'5'13'4064,"5"24"1,-5-13-1600,1 28 1,-3-39-1670,0-9-520,0-5-160,-2-1-127,1 0 0,-1 0-1,0 0 1,-1-1 0,1 1 0,1-5-1,-1 4-9,0-1 0,0 1 1,0-1-1,0 1 0,1 0 0,3-6 0,27-33-86,-5 9 10,-22 27 87,0 1 0,0-1-1,0 1 1,1 1 0,-1-1 0,12-5 0,-15 8 16,1 1 0,-1 0 0,0 0 0,1 0 1,-1 1-1,1-1 0,-1 1 0,1-1 0,4 1 0,-5 0 6,-1 0-1,1 0 0,-1 0 0,1 1 0,-1-1 0,0 1 0,1-1 0,-1 1 1,0-1-1,0 1 0,1 0 0,-1-1 0,0 1 0,0 0 0,0 0 1,0 0-1,0 0 0,0 0 0,1 2 0,0-1 23,0 1 0,-1 0-1,1 0 1,0 1 0,-1-1-1,0 0 1,0 0 0,1 6 0,2 29 133,-2-8-535,-2-27 130,1-1 1,0 0-1,0 0 1,0 0-1,0 0 1,0 0-1,0 0 1,1 0-1,-1 0 1,1 0-1,-1 0 1,1-1-1,0 1 1,-1-1-1,1 1 1,0-1-1,0 0 1,0 0-1,0 0 1,0 0-1,4 2 1,-2-2-49,0 0 0,0 0 1,0-1-1,5 1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0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155 239 7522,'-1'-6'805,"0"1"1,0 0 0,0 0 0,0 0-1,-1 0 1,0 0 0,0 0 0,-6-8-1,7 11-633,0 0-1,0 1 1,0-1-1,-1 1 1,1-1-1,-1 1 0,1 0 1,-1-1-1,1 1 1,-1 0-1,0 0 1,0 0-1,1 0 1,-1 1-1,0-1 0,0 0 1,0 1-1,0-1 1,0 1-1,0 0 1,0 0-1,0-1 0,0 1 1,0 1-1,-4-1 1,3 1-41,-1 0 0,1 1 0,-1-1 0,1 1 0,-1-1 1,1 1-1,0 0 0,0 1 0,0-1 0,0 0 0,1 1 0,-1-1 0,0 1 1,1 0-1,-3 4 0,0 0-3,0 1 0,0 0 1,1 1-1,-6 16 0,8-19-92,0 1-1,1-1 1,0 0-1,0 0 1,1 0-1,0 1 1,0 8-1,1-11-15,-1 0-1,1 0 1,0 0 0,0 0-1,0 0 1,1 0-1,-1 0 1,1-1-1,0 1 1,0-1 0,0 1-1,3 3 1,-4-6-12,1 0 1,-1 0-1,0 0 1,1 0-1,-1 0 0,1 0 1,-1 0-1,1 0 1,-1 0-1,1-1 1,0 1-1,-1-1 1,1 1-1,0-1 1,-1 0-1,1 1 0,0-1 1,-1 0-1,1 0 1,0 0-1,0-1 1,-1 1-1,1 0 1,0-1-1,1 0 0,2 0-15,0-1-1,0 0 0,-1-1 0,1 1 1,-1-1-1,1 0 0,5-4 0,-1-2-95,-1 0 0,1 0 0,-2 0 1,1-1-1,-1 0 0,-1-1 0,0 0 0,9-21 0,-4 3-75,-2 1 0,9-45 0,-16 61 180,2-5 108,-1 0 1,0 0 0,-1-35 0,-5 55 383,-3 7-326,-2 13-2,2 0 0,0 0 0,1 0 1,1 1-1,2 0 0,0-1 0,2 27 0,0-40-66,1 0-1,0 0 1,1 0-1,0 0 0,1 0 1,0 0-1,0-1 0,1 1 1,9 15-1,-10-21-80,0 0 0,-1 0-1,1-1 1,1 1 0,-1-1-1,0 1 1,1-1 0,0 0 0,0-1-1,0 1 1,0-1 0,0 1 0,0-1-1,1 0 1,-1-1 0,1 1-1,-1-1 1,1 0 0,0 0 0,-1 0-1,1-1 1,0 0 0,6 0-1,-4 0-224,0-2 0,1 1 0,-1-1 0,0 0 0,-1 0 0,1 0-1,0-1 1,0 0 0,-1-1 0,0 0 0,0 0 0,0 0 0,0 0 0,-1-1-1,6-6 1,-4 4-150,0-1-1,-1 0 1,0 0-1,-1 0 1,0-1-1,0 0 0,0 0 1,-2 0-1,1-1 1,3-14-1,-6 21 325,-1 0-1,1 1 1,-1-1-1,0 0 1,0 0-1,0 0 1,0 0-1,-1 0 1,1 0-1,-1 0 1,1 1-1,-2-4 1,1 5 66,0-1 0,1 1 1,-1 0-1,0 0 0,0-1 1,0 1-1,0 0 0,0 0 0,0 0 1,0 0-1,0 0 0,0 0 1,-1 0-1,1 1 0,0-1 1,-1 0-1,1 1 0,0-1 0,-1 1 1,1-1-1,-1 1 0,1 0 1,0 0-1,-1-1 0,-2 1 1,1 0 90,0 0 0,0 0 1,0 1-1,0-1 1,0 1-1,0-1 0,0 1 1,0 0-1,0 0 1,0 1-1,0-1 0,0 0 1,1 1-1,-1 0 1,-2 2-1,2-2 41,0 1-1,0 1 1,0-1-1,1 0 1,-1 1-1,1-1 1,0 1-1,0-1 1,0 1-1,-1 5 1,1-1 65,0-1 0,0 1-1,1-1 1,0 1 0,0 0 0,1 0 0,0-1 0,1 1-1,-1 0 1,1-1 0,5 16 0,-5-20-174,0 0 1,0-1-1,0 1 0,1 0 1,-1 0-1,1-1 0,0 1 1,0 0-1,4 3 0,-5-5-46,1 1 0,-1-1-1,1 0 1,0 0-1,0 0 1,-1 0-1,1 0 1,0-1-1,0 1 1,0 0-1,0-1 1,0 1-1,0-1 1,0 0-1,0 0 1,3 0-1,0 0-93,0-1 0,0 0-1,0 0 1,0-1 0,0 1-1,0-1 1,-1 0 0,1 0-1,7-5 1,1-2-1031,21-20-1,-18 15 167,-1-1 70,-9 9 479,0 0 1,8-5-1,-13 9 345,1 1 1,0 0 0,0 0 0,0 0-1,-1 0 1,1 1 0,0-1-1,0 0 1,0 1 0,0-1-1,0 1 1,1 0 0,2 0-1,-4 0 63,0 0-1,0 0 0,0 0 0,-1 1 0,1-1 1,0 0-1,0 1 0,0-1 0,0 0 0,-1 1 1,1-1-1,0 1 0,-1 0 0,1-1 0,0 1 1,-1 0-1,1-1 0,-1 1 0,1 0 0,-1-1 1,1 1-1,-1 0 0,1 0 0,-1 0 0,0 0 1,1-1-1,-1 1 0,0 0 0,0 0 0,0 2 1,1-1 101,-1 1 1,0 0 0,0 0 0,0 0 0,0 0 0,-1 0 0,1 0 0,-2 4 0,-18 35 2788,11-30-1356,3-9-575,6-3-943,0 0 0,0 0 0,-1 0 0,1 0 0,0 0 0,0 0 0,0 0 0,0 0 0,0-1 0,0 1 0,0 0 0,-1 0 0,1 0 0,0 0 0,0 0-1,0 0 1,0 0 0,0 0 0,0-1 0,0 1 0,0 0 0,0 0 0,0 0 0,0 0 0,-1 0 0,1 0 0,0-1 0,0 1 0,0 0 0,0 0 0,0 0 0,0 0 0,0 0 0,0-1 0,0 1 0,0 0 0,0 0 0,1 0 0,-1-4-4,0 0 0,1 0-1,0 1 1,0-1 0,0 1 0,0-1 0,1 1 0,2-6 0,-1 3-17,4-11-187,1 1 0,1 1 0,12-16 0,-15 22-525,0 1 0,2 0 1,-1 1-1,1-1 0,0 1 1,0 1-1,0-1 0,1 1 1,0 1-1,18-8 0,5 1-1134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1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7042,'1'-5'868,"6"-11"967,-7 15-1767,0 1 0,0 0 1,0 0-1,0 0 0,1-1 1,-1 1-1,0 0 0,0 0 0,0 0 1,0-1-1,1 1 0,-1 0 1,0 0-1,0 0 0,1 0 1,-1 0-1,0-1 0,0 1 1,0 0-1,1 0 0,-1 0 1,0 0-1,0 0 0,1 0 0,-1 0 1,0 0-1,0 0 0,1 0 1,-1 0-1,0 0 0,0 0 1,1 0-1,-1 0 0,0 0 1,0 1-1,1-1 0,-1 0 1,0 0-1,0 0 0,1 0 0,-1 0 1,0 0-1,0 1 0,0-1 1,1 0-1,-1 0 0,0 0 1,0 1-1,0-1 0,0 0 1,0 0-1,0 0 0,1 1 1,7 12 987,0 0 1,-1 0 0,-1 1 0,0 0 0,7 24 0,-6-17-247,1-1 0,10 20 0,6 4 742,-23-43-1532,-1-1 0,0 0 0,0 0 0,0 1 0,0-1 0,0 0 0,0 0 0,0 1 0,0-1 0,0 0 0,0 0 0,1 1 0,-1-1 0,0 0 0,-1 0 0,1 1 0,0-1 0,0 0 0,0 0 0,0 1 0,0-1 0,0 0 0,0 0 0,0 1 0,0-1 0,0 0 0,-1 0 0,1 0 0,0 1 0,0-1 1,0 0-1,-1 0 1,1 0-1,0 0 0,0 0 1,0 0-1,0 0 1,0 0-1,-1 0 0,1 0 1,0 0-1,0 0 1,0 0-1,0 0 1,0 0-1,-1 0 0,1 0 1,0 0-1,0 0 1,0-1-1,0 1 0,0 0 1,-1 0-1,1 0 1,0 0-1,0 0 1,0 0-1,0 0 0,0 0 1,0-1-1,0 1 1,0 0-1,0 0 0,0 0 1,0 0-1,-1 0 1,1-1-1,0 1 1,0 0-1,0 0 0,0 0 1,0 0-1,0 0 1,0-1-1,-1-3 23,1 0 1,-1 0-1,1 0 1,-1 0-1,2-6 0,-1-11 6,1-24 2,1 0 0,3 0 0,19-76-1,-23 116-55,1 0 0,-1 0 1,1 0-1,0 1 0,1-1 0,5-7 0,-8 11-5,1 0 0,0 0 0,-1 0 0,1 0-1,0 1 1,0-1 0,0 0 0,0 0 0,0 1-1,0-1 1,0 1 0,0-1 0,0 1 0,0-1 0,0 1-1,0 0 1,0-1 0,0 1 0,0 0 0,0 0 0,0 0-1,0 0 1,1 0 0,-1 0 0,0 0 0,0 0 0,0 0-1,0 0 1,0 1 0,0-1 0,0 0 0,0 1 0,0-1-1,0 1 1,2 0 0,-1 1-112,1 1-1,0-1 0,-1 1 1,1-1-1,3 7 1,6 4-497,-7-7 553,1-1-1,-1-1 0,1 1 1,0-1-1,1 0 0,-1-1 1,1 1-1,0-1 0,-1-1 1,1 1-1,1-1 0,10 2 1,32 4 671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8746,'9'13'4593,"-8"-7"-552,1-5-2009,7 2-760,4-2-295,8 0-561,2 6-168,-2-6-176,-2 5 0,-4-6-744,-1 0-609,-8 0 793</inkml:trace>
  <inkml:trace contextRef="#ctx0" brushRef="#br0" timeOffset="1">23 44 9010,'7'17'4257,"1"6"-1657,5 7-439,-13 5-649,9 4-384,-6-2-543,5-3-233,7-2-200,-10-2-56,2-6-104,-2-8-368,-8-8-1049,2-7-703,4-9 1192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12611,'9'9'5041,"-7"-6"-3241,-9 6-1016,-9-1-144,-13 15-464,-11 12-480,-8 7-1632,0 11 1304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43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224 107 6585,'3'0'755,"0"-1"-1,-1 1 0,1-1 0,0 0 0,-1 0 1,1 0-1,0 0 0,-1 0 0,1-1 0,-1 1 1,3-3-1,-3 2-430,-1-1 0,1 1 0,0-1 0,0 1 0,-1-1 0,0 0 0,1 0 0,-1 1 0,0-1 0,-1 0 0,1 0 0,0-4 0,0 2-187,0-1-1,0 1 0,-1-1 0,1-7 1,-2 13-118,1-1 0,0 0 0,0 0 0,0 1 0,-1-1 0,1 0 0,0 1 0,-1-1 0,1 0 0,0 1 0,-1-1 0,1 1 0,-1-1 0,1 0 0,-1 1 0,1-1 0,-1 1 0,0 0 0,1-1 0,-1 1 1,0-1-1,1 1 0,-2-1 0,-16-2 296,16 2-275,-7 1 7,0-1-1,1 1 1,-1 1 0,1-1 0,-1 2-1,1-1 1,-1 1 0,1 0 0,0 1-1,-12 5 1,3 0-34,1 1 0,0 1 1,-25 20-1,35-25-12,0-1 0,1 1 1,0 1-1,0-1 1,-7 11-1,10-13 1,1 0 0,-1-1 0,1 1 0,-1 0 0,1 0 0,0 0 0,0 0 0,1 1 0,-1-1 0,1 0 0,-1 0 0,1 0 0,0 0 0,0 1 0,1 3 0,1 4 11,0 0 1,1 0-1,0 0 0,5 10 1,-6-17-11,0 0 0,0-1 0,1 1-1,-1-1 1,1 0 0,-1 1 0,1-1 0,0 0 0,0-1 0,1 1 0,-1 0 0,1-1 0,-1 0-1,6 3 1,7 1 4,0 0-1,0-1 0,30 6 0,51 0 20,-61-9 6,-32-1-4,-9 2-4,-58 27 29,-51 28-22,110-56-30,1 0 0,-1 1 0,1-1 0,0 1 0,0 0 0,0 0 0,0 0 0,1 0-1,-3 5 1,3-6 2,1 0-1,0 0 0,0 0 0,0 1 0,0-1 0,0 0 1,1 1-1,-1-1 0,1 0 0,-1 1 0,1-1 0,0 1 1,0-1-1,0 1 0,1 4 0,-1-5 8,1 1 1,0 0-1,0-1 0,0 1 0,0-1 0,0 1 1,1-1-1,-1 1 0,1-1 0,-1 0 0,1 0 1,0 0-1,0 0 0,0 0 0,0 0 0,3 2 1,-1-2 15,-1 0 1,1-1 0,0 1 0,0-1 0,0 0 0,0 0-1,0 0 1,0 0 0,0-1 0,4 1 0,8-2 86,0 0 0,0-1 1,0-1-1,21-6 0,-36 9-112,18-5 23,-7 2-86,-1 0 0,1 0 0,0-1 0,-1 0 0,18-11 0,-28 15-726,-4 2 283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4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76 5961,'1'-17'1469,"0"-24"-1,-1 41-1382,0-1 0,0 0 0,0 0 1,-1 1-1,1-1 0,0 0 0,0 0 0,0 0 1,-1 1-1,1-1 0,0 0 0,-1 1 0,1-1 1,-1 0-1,1 1 0,-1-1 0,1 1 0,-1-1 1,1 1-1,-1-1 0,0 1 0,1-1 0,-1 1 1,0-1-1,1 1 0,-1 0 0,0-1 0,1 1 0,-1 0 1,0 0-1,0-1 0,1 1 0,-1 0 0,-1 0 1,-1 0 139,0 0 1,0 1-1,0-1 1,0 1-1,0-1 1,-4 3-1,0 0 29,0 1-1,0-1 0,0 1 1,1 1-1,0-1 1,-7 6-1,-33 36 815,43-43-991,-4 5 73,-1-1 1,2 2-1,-1-1 1,1 1-1,1 0 1,-1 0-1,2 0 1,-1 1-1,1-1 1,1 1-1,-1 0 1,2 1-1,0-1 0,-2 17 1,4-4 9,1 0 0,1-1 0,1 1-1,1-1 1,1 0 0,1 0 0,13 29 0,-14-38-77,2 0 0,0 0 0,1-1 0,0 0 0,14 16 0,-8-12 145,1-1 0,0-1-1,19 13 1,-32-26-212,0 1 9,0 0 1,0-1-1,0 1 0,1-1 0,-1 1 1,0-1-1,1 0 0,-1 0 0,1 0 1,0-1-1,2 2 0,-4-2-60,-1 0 0,0 0 0,0 0 0,0 0-1,0 0 1,0 0 0,0 0 0,0 0 0,0 0 0,0 0 0,0 0 0,0 0 0,0 0-1,0 0 1,1 0 0,-1 0 0,0 0 0,0 0 0,0-1 0,0 1 0,0 0 0,0 0-1,0 0 1,0 0 0,0 0 0,0 0 0,0 0 0,0 0 0,0 0 0,0 0 0,0 0 0,0 0-1,0 0 1,0 0 0,0 0 0,0 0 0,0-1 0,0 1 0,0 0 0,0 0 0,0 0-1,0 0 1,0 0 0,0 0 0,0 0 0,0 0 0,0 0 0,0 0 0,0 0 0,0 0-1,0 0 1,0-1 0,0 1 0,0 0 0,0 0 0,0 0 0,0 0 0,0 0 0,-1-1-648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4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212 167 6369,'40'-6'2858,"-38"5"-2670,-1 1 0,1-1 0,-1 1 0,1-1 0,-1 0 0,1 0 0,-1 0 0,0 0-1,1 0 1,-1 0 0,0 0 0,0 0 0,0 0 0,0-1 0,0 1 0,0 0 0,0-1 0,0 1 0,-1-1-1,1 1 1,0-1 0,-1 1 0,1-1 0,-1 0 0,0 1 0,1-4 0,-1 2 66,0-1 0,0 1-1,0 0 1,-1-1 0,1 1 0,-1-1 0,0 1-1,0 0 1,0 0 0,-2-5 0,-1 2-69,1 0 1,-1 0-1,-1 1 1,1-1-1,-1 1 0,0 0 1,0 1-1,-1-1 0,1 1 1,-1 0-1,0 0 1,0 1-1,-1-1 0,1 1 1,-1 1-1,-11-4 0,12 4-152,0 1 0,-1 0-1,1 0 1,-1 0 0,1 1-1,-1 0 1,1 0 0,-1 0-1,1 1 1,-1 0-1,1 1 1,-1-1 0,1 1-1,0 0 1,0 1 0,0-1-1,0 1 1,-6 5-1,8-5-26,1 0 0,0 0 0,0 1 0,0-1 0,0 1 0,0 0 0,1 0 0,-1 0 0,1 0 0,0 0 0,0 0 0,1 1 0,-1-1 0,1 1 0,-1 8 0,0 2 12,0 1 1,2 0-1,1 23 1,5 41 223,4 0-1,4-1 1,46 150 0,-53-207-162,18 54 151,-21-60-185,0-1 0,2 31 0,-6-45-60,0-1 0,0 1 0,0-1 0,0 1 0,0-1-1,0 1 1,0-1 0,0 1 0,0-1 0,-1 1 0,1-1 0,0 1 0,0-1 0,0 1-1,-1 0 1,-4 0-542,3-1 400,1-1-1,-1 0 1,1 1 0,0-1 0,0 0-1,-1 0 1,1 0 0,-1-1 0,-13-15-1061,3-9 424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0:4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11146,'14'-7'4449,"1"1"-2848,5 3-137,6 3-240,4-4-224,11 4-367,3 1-217,0 1-240,-3 4-56,-4-4-40,-2 0-256,-9 2-953,-4 0-687,-13 14 1008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4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4401,'0'-9'11695,"0"7"-8700,0 5-1897,3 5-896,-1-3-100,0-1 0,1 1 0,-1 0 1,4 4-1,30 41 298,-29-40-219,-1 0 0,0 0 0,8 21 1,-7-16-42,-3-3 19,0-1 0,-1 1-1,-1 1 1,3 23 0,-2-16 49,-2-16-144,1 11 274,-2-15-330,0 0 1,0 1-1,0-1 0,0 0 1,0 0-1,0 0 1,0 0-1,0 0 0,0 0 1,0 0-1,0 0 1,0 0-1,0 0 0,0 0 1,0 0-1,0 0 1,0 1-1,0-1 0,0 0 1,0 0-1,0 0 0,0 0 1,-1 0-1,1 0 1,0 0-1,0 0 0,0 0 1,0 0-1,0 0 1,0 0-1,0 0 0,0 0 1,0 0-1,0 0 1,0 0-1,0 0 0,0 0 1,0 0-1,0 0 1,0 1-1,-1-1 0,1 0 1,0 0-1,0 0 0,0 0 1,0 0-1,0 0 1,0 0-1,0 0 0,0-1 1,0 1-1,-6-6 729,0-10-605,5 12-122,-1-1 0,1 1 0,-4-8 0,-25-39 27,28 47-35,0 0 0,0 0 0,1 0 0,-1 0-1,1 0 1,0 0 0,0 0 0,1 0 0,-1-1-1,1 1 1,0 0 0,0 0 0,0-1 0,1 1-1,-1 0 1,1 0 0,0 0 0,0-1 0,3-4-1,-2 3 3,1-1-1,1 1 0,-1 0 0,1 0 0,5-6 0,-7 10-1,-1 0 0,1 0 0,0 0 0,0 0 0,0 0-1,0 1 1,0-1 0,0 1 0,1 0 0,-1-1 0,0 1-1,1 0 1,-1 0 0,0 1 0,1-1 0,0 0 0,4 0-1,3 2 19,1 0 0,-1 1-1,13 3 1,-12-2 10,-1-1-1,1 0 1,16 1 0,-27-3-28,0 0-1,0 0 1,0 0 0,0 0 0,0 0 0,0 0 0,0 0 0,0 0-1,1 0 1,-1 0 0,0 0 0,0 0 0,0 0 0,0 0-1,0 0 1,0 0 0,0 0 0,0 0 0,0 0 0,0 0 0,1 0-1,-1 0 1,0 0 0,0 0 0,0 0 0,0 0 0,0 0 0,0 0-1,0 0 1,0 0 0,0 0 0,0 0 0,0 0 0,0 0-1,1 0 1,-1 0 0,0 0 0,0 0 0,0 0 0,0 0 0,0-1-1,0 1 1,0 0 0,0 0 0,0 0 0,0 0 0,0 0 0,0 0-1,0 0 1,0 0 0,0 0 0,0 0 0,0-1 0,0 1-1,0 0 1,0 0 0,0 0 0,0 0 0,0 0 0,0 0 0,0 0-1,-5-5-845,2 3-2158,2 0 2051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1:4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51 9546,'-1'-4'8621,"-2"6"-5736,-2 6-2296,3-3-496,-1 1 1,0-1 0,1-1-1,-1 1 1,-1 0 0,1-1-1,-1 1 1,-6 4 0,2 0 113,-12 14 0,8-7 96,12-16-236,2-3-38,25-29-42,-10 12 7,30-37-2,-37 44 41,14-15 0,-33 39 235,1 1 0,-9 15 0,1-1-25,-2-3-32,11-14-58,1 0-1,-8 12 1,12-22-54,3-6-123,6-8 20,1 0 1,0 1-1,11-14 1,-14 21 3,6-8 13,-9 12-1,1-1 0,-1 1 0,0-1 0,0 1-1,2-6 1,-4 9-9,0 0-1,0 0 0,0 0 0,0 0 0,0 0 1,0-1-1,0 1 0,0 0 0,0 0 0,0 0 1,0 0-1,0 0 0,0 0 0,0-1 0,0 1 0,0 0 1,0 0-1,0 0 0,0 0 0,0 0 0,0 0 1,0-1-1,0 1 0,0 0 0,0 0 0,0 0 1,0 0-1,0 0 0,0 0 0,0 0 0,-1-1 1,1 1-1,0 0 0,0 0 0,0 0 0,0 0 1,0 0-1,0 0 0,0 0 0,0 0 0,-1 0 1,1 0-1,0 0 0,0 0 0,0 0 0,0 0 0,0 0 1,0 0-1,-1 0 0,1 0 0,0 0 4,-1 0-1,0 0 1,1 0-1,-1 0 0,1 1 1,-1-1-1,1 0 1,-1 1-1,1-1 0,-1 0 1,1 1-1,-1-1 1,1 0-1,-1 1 1,1-1-1,-1 2 0,-56 63-275,43-46-289,13-19 545,1 1 0,0-1 1,-1 1-1,1-1 1,0 1-1,0-1 0,-1 0 1,1 1-1,0-1 1,0 1-1,0-1 0,0 1 1,0 0-1,-1-1 0,1 1 1,0-1-1,0 1 1,0-1-1,0 1 0,1-1 1,-1 1-1,0 0 1,0-1-2,1 0 1,-1 1 0,1-1 0,0 0-1,-1 0 1,1 0 0,-1 1 0,1-1-1,-1 0 1,1 0 0,0 0 0,-1 0 0,1 0-1,0 0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0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7106,'-7'0'6753,"-4"2"-3123,-8 0 186,19-1-3791,0-1 0,0 1 0,1-1 0,-1 1 0,0-1 0,0 1-1,0-1 1,0 0 0,1 1 0,-1-1 0,0 1 0,1-1 0,-1 1 0,0-1 0,1 0 0,-1 1 0,0-1 0,1 0 0,-1 1 0,1-1 0,-1 0 0,0 1 0,1-1 0,-1 0 0,1 0 0,0 1 0,17 7 113,17 10-1,-8-3-58,-20-12-54,1 0 0,-1-1 1,0 1-1,1-2 0,-1 1 0,11 0 1,2 1 17,109 15 137,-124-18-172,3 1 18,-1 0 0,1 0 0,13 5 0,-20-5-7,1-1 1,-1 1-1,0 0 1,0 0 0,0 0-1,0 0 1,0 0-1,0 0 1,0 0-1,0 0 1,0 0-1,0 0 1,0 0-1,-1 0 1,1 1-1,0-1 1,-1 0-1,1 1 1,-1-1 0,0 1-1,1 1 1,-1-1 49,1 1 0,-1 0 0,0 0 0,0-1 0,0 1 0,0 0 0,-1 0 0,1-1 0,-1 1 0,-1 4 0,-1 0-9,-1 1 0,0-1 0,-1 0-1,0 0 1,0 0 0,0-1 0,-1 0-1,0 0 1,0 0 0,-1-1-1,-10 8 1,-4 0-36,0-1-1,-39 15 0,35-16-1791,25-11 1728,1 0-1,-1 0 1,0 0-1,0 0 1,0 0-1,0 0 1,0 0 0,0 0-1,0 0 1,0 0-1,0 0 1,0 0-1,0 0 1,0 0 0,0 0-1,0 0 1,0 0-1,0 0 1,1 0 0,-1 0-1,0 0 1,0 0-1,0 0 1,0 0-1,0 0 1,0 0 0,0 0-1,0 0 1,0 0-1,0 0 1,0 0-1,0 0 1,0 0 0,0 1-1,0-1 1,0 0-1,0 0 1,0 0 0,0 0-1,0 0 1,0 0-1,0 0 1,0 0-1,0 0 1,0 0 0,0 0-1,0 0 1,0 0-1,0 0 1,0 0-1,0 0 1,0 1 0,0-1-1,0 0 1,0 0-1,0 0 1,0 0 0,0 0-1,0 0 1,0 0-1,2 1-4445,-2-1 2940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0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0 7978,'-26'10'6982,"2"0"-3616,7-2-2473,1 1-1,-19 12 0,5-1-249,-1 0 1,-39 16-1,-4-2-220,66-30-412,5-2-178,7-1-470,11-4-1488,-1-1-1,19-6 0,4-3 175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0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291 101 3209,'41'27'2185,"-40"-26"-2044,-1-1 0,1 1 0,-1-1 0,1 0 0,-1 1 0,1-1-1,0 0 1,-1 1 0,1-1 0,-1 0 0,1 0 0,0 1 0,-1-1-1,1 0 1,0 0 0,-1 0 0,1 0 0,0 0 0,-1 0 0,1 0-1,0 0 1,-1 0 0,1 0 0,0-1 0,-1 1 0,2 0-1,-2-1 5,1 0 0,-1 1 0,1-1 0,-1 0 0,1 0-1,-1 1 1,0-1 0,1 0 0,-1 0 0,0 0-1,0 1 1,0-1 0,1-1 0,0-4 1158,4-5 1022,6-21 0,-9 28-2007,-1 0 1,0-1-1,-1 1 0,1 0 1,-1-1-1,0 1 0,0-1 1,-1-6-1,1 10-269,-1-1 0,1 1 0,-1 0 0,0 0 0,0-1 0,1 1 0,-1 0 0,0 0 0,0 0 0,0 0 0,0 0 0,0 0 0,0 0 0,-1 0 0,1 0 0,0 1 0,0-1 0,-1 0 0,1 1 0,0-1 0,-1 1 0,1-1 0,-1 1 0,1 0 0,-3-1 0,-3 1 26,0-1 1,0 1 0,1 0 0,-11 1-1,2 2-26,0 0 0,0 0-1,0 2 1,1 0 0,0 0-1,0 2 1,-18 10 0,15-7-20,2 1 0,-1 0 0,1 1 0,1 1 0,-20 22 0,27-27-16,1 0-1,0 0 0,1 1 1,-1 0-1,2 0 0,-1 1 0,1-1 1,1 1-1,0 0 0,-3 18 1,5-23-10,0-1 0,1 1 0,0 0 0,0-1 0,0 1 1,1 0-1,0-1 0,0 1 0,0-1 0,0 1 0,1-1 1,-1 0-1,1 1 0,0-1 0,1 0 0,-1 0 0,1 0 1,-1-1-1,1 1 0,0-1 0,1 1 0,-1-1 0,0 0 0,1 0 1,7 4-1,-1-1 1,1-1-1,0-1 1,0 0 0,0 0 0,0-1 0,1 0-1,-1-1 1,19 2 0,2-3 8,60-4-1,-77 2 5,0-1 0,-1 0-1,1-1 1,-1-1 0,21-8 0,-63 26 133,-35 25 0,-29 26-105,92-65-43,-10 7 6,0 1 0,1-1 1,0 1-1,1 1 0,-9 9 1,16-16-4,-1 0 1,1 0-1,-1 1 0,1-1 1,0 0-1,0 0 1,0 1-1,0-1 1,0 1-1,1-1 0,-1 1 1,1-1-1,-1 1 1,1-1-1,0 1 1,0-1-1,0 1 0,0-1 1,1 1-1,-1-1 1,1 1-1,-1-1 1,1 1-1,0-1 0,0 0 1,0 1-1,0-1 1,0 0-1,1 0 1,2 3-1,-2-2 7,1 0 0,0 0 0,0-1 1,0 1-1,0-1 0,1 0 0,-1 0 0,1 0 1,-1 0-1,1 0 0,0-1 0,-1 0 0,1 0 0,0 0 1,0 0-1,5 0 0,6 0 43,1 0 0,26-3 1,-41 2-52,18-3 44,-1-1 1,-1 0-1,1-1 0,-1-1 1,1 0-1,-2-1 0,18-11 1,-5 0-2074,-28 17 1353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10314,'5'5'4377,"11"-2"-2729,-4 3-231,1-2-825,2-1-264,1 1-560,1 1-512,-5-2 464</inkml:trace>
  <inkml:trace contextRef="#ctx0" brushRef="#br0" timeOffset="1">1 116 8626,'4'7'4201,"0"0"-1641,8-1-823,4 4-201,1-6-552,15 2-248,-4-2-440,2-2-168,-3-5 761,0-2-665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9 123 2713,'-7'-4'10788,"5"3"-5916,6 9-3578,13 26-613,-10-22-443,-1 0 1,8 25-1,25 78 2009,-37-106-1736,-6-18 179,-13-64-593,16 69-93,-1-8 3,0-1 0,1 0 1,0 0-1,1 0 0,3-24 0,-2 32-6,0-1 0,0 1 0,0 0-1,1 0 1,0 0 0,0 0 0,1 0 0,-1 0-1,1 1 1,0-1 0,0 1 0,1-1 0,-1 1-1,1 0 1,6-5 0,0 2 2,0 1-1,0 0 1,1 0 0,-1 1-1,16-5 1,59-12 19,-53 14-19,-32 8-118,0-1-1,0 1 0,0 0 1,0 0-1,0 0 0,0-1 1,0 1-1,0 0 0,0 0 1,0 0-1,0-1 0,0 1 1,0 0-1,0 0 0,0 0 1,0-1-1,0 1 0,0 0 0,0 0 1,0 0-1,0 0 0,-1-1 1,1 1-1,0 0 0,0 0 1,0 0-1,0 0 0,0-1 1,-1 1-1,1 0 0,0 0 1,0 0-1,0 0 0,-1 0 1,1 0-1,0 0 0,0 0 1,-4-1-843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37 3737,'1'0'679,"1"-1"1,-1 1 0,0 0-1,1 0 1,-1-1 0,0 1-1,0-1 1,0 1-1,1-1 1,-1 1 0,0-1-1,2-1 1,-2 1-373,0 0 0,0 0-1,0 0 1,0 0 0,0 0 0,0 0 0,0 0 0,0-1 0,0 1 0,-1 0 0,1 0-1,0-1 1,-1 1 0,1-1 0,-1 1 0,0 0 0,1-1 0,-1-1 0,0 3-286,0-1-1,0 1 1,0 0 0,0 0 0,0 0 0,0 0 0,0-1 0,0 1 0,0 0 0,0 0 0,0 0-1,0 0 1,-1-1 0,1 1 0,0 0 0,0 0 0,0 0 0,0 0 0,0 0 0,0 0 0,0-1-1,0 1 1,-1 0 0,1 0 0,0 0 0,0 0 0,0 0 0,0 0 0,0 0 0,-1 0 0,1 0-1,0 0 1,0 0 0,0 0 0,0 0 0,-1 0 0,1 0 0,0 0 0,0 0 0,0 0 0,0 0-1,-1 0 1,1 0 0,0 0 0,0 0 0,0 0 0,0 0 0,0 0 0,-1 0 0,1 0 0,0 0-1,0 0 1,0 0 0,0 1 0,0-1 0,-1 0 0,1 0 0,-3 2 10,-1 0 0,1 0 0,0 0 0,-5 4 0,2-2-7,0 1 0,0 1 0,0-1 1,1 1-1,-1 0 0,1 0 0,1 1 1,-1-1-1,1 1 0,-6 15 0,5-9 72,2 1-1,0 0 1,0 1-1,1-1 1,1 0-1,1 1 1,0-1-1,0 0 1,5 21-1,2 3 339,2-1 0,18 47 0,-20-64-249,2 0 0,0 0 0,1-1 0,20 27 0,-25-39-86,-2-4-28,-1 0 1,0 0 0,0 1 0,0-1-1,0 1 1,-1-1 0,2 5-1,-3-8-66,0 0 0,0 1 0,0-1 0,0 0 0,0 0 0,0 0 0,0 0 0,0 0 0,0 0 0,0 0-1,0 0 1,0 0 0,0 0 0,0 0 0,0 1 0,-1-1 0,1 0 0,0 0 0,0 0 0,0 0 0,0 0 0,0 0-1,0 0 1,0 0 0,0 0 0,0 0 0,0 0 0,-1 0 0,1 0 0,0 0 0,0 0 0,0 0 0,0 0 0,0 0-1,0 0 1,0 0 0,0 0 0,0 0 0,0 0 0,-1 0 0,1 0 0,0 0 0,0 0 0,0 0 0,0 0-1,0 0 1,0 0 0,0 0 0,0-1 0,0 1 0,0 0 0,0 0 0,0 0 0,0 0 0,-1 0 0,1 0 0,0 0-1,0 0 1,0 0 0,0 0 0,0 0 0,0-1 0,-6-5-2800,-10-22-2022,-4-14 3408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167 158 3841,'0'0'2431,"-1"0"1326,2-5-1150,2-10-1568,0-1-1,-1 1 1,-1-20-1,-1 32-954,0 0 0,0 0 0,-1 0 0,1 0-1,-1 0 1,0 0 0,1 0 0,-2 0 0,1 0-1,0 1 1,0-1 0,-1 0 0,0 1 0,1-1 0,-1 1-1,0-1 1,0 1 0,0 0 0,-1 0 0,1 0 0,0 0-1,-1 0 1,0 1 0,1-1 0,-1 1 0,0 0-1,1-1 1,-1 1 0,0 0 0,0 1 0,0-1 0,0 0-1,0 1 1,0 0 0,0 0 0,0 0 0,-1 0 0,1 0-1,0 0 1,0 1 0,0 0 0,0-1 0,1 1-1,-1 0 1,0 1 0,0-1 0,-3 2 0,0 2-48,0 0-1,1 0 1,0 0 0,0 0 0,0 1 0,0 0-1,1 0 1,0 0 0,1 1 0,-1-1 0,1 1-1,-3 9 1,4-6 38,0 0 0,0 0 0,1 0 0,0 0 0,1 11 0,7 51 397,-2-30-223,1 99 378,-4-79-371,14 96 0,5-65-73,-12-60-119,-2 1 0,-1-1 0,3 57 0,-9-90-114,0 1 1,0 0-1,0-1 1,0 1-1,0-1 0,0 1 1,0-1-1,0 1 1,0 0-1,-1-1 0,1 1 1,0-1-1,0 1 1,0-1-1,-1 1 1,1-1-1,-1 2 0,1-3-68,-1 1 0,1 0-1,0 0 1,-1-1-1,1 1 1,-1 0-1,1-1 1,0 1-1,-1 0 1,1-1 0,0 1-1,-1-1 1,1 1-1,0-1 1,0 1-1,0 0 1,-1-1-1,1 1 1,0-1 0,0 1-1,0-2 1,-6-20-4424,2-11 1935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10194,'8'-3'4385,"-4"2"-2464,17-2-449,1 0 112,0 3-408,6-2-191,3 0-489,3 2-176,4-1-184,-5 1-40,-9 3-104,-1-1-328,-13 4-1057,-1 0-895,-2 1 1320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25 5537,'3'-4'4700,"-3"4"-4467,0 0-1,0-1 1,0 1-1,0 0 1,0 0-1,0 0 1,0 0 0,0 0-1,0 0 1,0-1-1,0 1 1,-1 0 0,1 0-1,0 0 1,0 0-1,0 0 1,0 0 0,0 0-1,0 0 1,-1 0-1,1 0 1,0 0-1,0 0 1,0 0 0,0 0-1,0 0 1,0-1-1,-1 1 1,1 0 0,0 0-1,0 0 1,0 1-1,0-1 1,0 0 0,-1 0-1,1 0 1,-2 3 714,2-3-904,0 3 31,-1-1 0,0 0 1,1 0-1,-1 0 0,0 0 1,-1 0-1,1 0 0,-3 3 1,-65 76 909,49-59-641,-13 20 257,34-43-597,7-11-29,12-13 1,-5 9 25,-1 1 0,17-26 1,-18 25 5,-9 11 0,0 1 0,-1-1 1,0 0-1,5-8 0,-3 3 23,-5 13 34,-9 20 46,-6 1 68,-27 35 1,3-8 123,16-18-92,21-33-213,2-3-33,12-13-120,26-27 0,4-5-125,-30 31 175,15-33 0,-11 22 139,-14 24-27,0-1 108,-3 7 96,-11 19 239,-28 51 266,29-50-505,-1 0 0,-29 40 1,30-45 22,8-9-824,3-8 538,0 0-1,0 0 1,0 0-1,0 0 0,0 0 1,0 0-1,0 0 1,0 0-1,0 0 0,0 1 1,0-1-1,0 0 1,0 0-1,0 0 0,0 0 1,0 0-1,1 0 1,-1 0-1,0 0 1,0 0-1,0 0 0,0 0 1,0 0-1,0 1 1,0-1-1,0 0 0,0 0 1,0 0-1,0 0 1,0 0-1,1 0 0,-1 0 1,0 0-1,0 0 1,0 0-1,0 0 0,0 0 1,0 0-1,0 0 1,0 0-1,0 0 0,1 0 1,-1 0-1,0 0 1,0 0-1,0 0 0,0 0 1,0 0-1,0 0 1,0 0-1,0 0 0,0 0 1,0 0-1,1-1 1,0 0-3655,0-3 1616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6777,'-66'4'3181,"41"-5"-940,24 1-1797,0-1 0,-1 1 0,1 0 0,-1 0 0,1 0-1,0 0 1,-1 0 0,-2 1 0,4-1-407,1 0 0,-1 0 0,0 0 0,0 0 0,0 0 0,0 0 1,0 0-1,0 0 0,0 0 0,0 0 0,0 0 0,0 0 0,0 0 0,0 1 0,0-1 0,0 0 0,0 0 0,0 0 0,0 0 0,0 0 0,0 0 0,0 0 1,0 0-1,0 0 0,0 0 0,0 0 0,0 0 0,0 0 0,0 0 0,0 0 0,0 0 0,0 0 0,0 0 0,0 1 0,0-1 0,0 0 0,0 0 0,0 0 1,0 0-1,0 0 0,0 0 0,0 0 0,0 0 0,0 0 0,0 0 0,0 0 0,0 0 0,0 0 0,0 0 0,0 0 0,0 0 0,0 0 0,-1 0 0,1 0 0,0 0 1,0 0-1,0 0 0,0 0 0,0 0 0,0 0 0,0 0 0,0 0 0,0 0 0,0 0 0,0 0 0,0 0 0,7 4 1441,16 2-809,-10-2-526,-1-1 35,0 0 0,0 0 0,1-1 0,19 0 0,6-3 274,46-9 0,-47 5-142,46-2 0,-78 7-281,-1 0-1,0 0 1,0 1 0,1-1 0,-1 1-1,0 0 1,0 0 0,0 0 0,0 1-1,6 2 1,-10-2-521,-4 0-1548,-5 1-1189,8-3 3329,-11 2-1308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1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7506,'5'0'1919,"0"0"1,0 1-1,9 2 1,14 6 896,24 19-2217,-43-22-57,0-1-414,0 1-1,-1 0 0,0 0 1,0 1-1,-1 0 0,0 0 1,0 1-1,9 11 0,-14-15-103,0 0 0,0-1 0,0 1 0,0 0 1,0 0-1,-1 0 0,1 0 0,-1 0 0,0 0 0,-1 1 0,1-1 0,-1 0 0,0 0 0,0 1 0,0-1 0,0 0 0,-1 0 0,1 1 0,-1-1 0,-1 0 0,1 0 0,-2 5 0,-1-2-5,0 0 0,0 0 0,0 0 0,-1-1-1,0 0 1,0 0 0,-1 0 0,0 0-1,0-1 1,0 0 0,-14 9 0,16-13-250,0 2-3344,4-3 2727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2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6409,'-5'-8'8932,"5"7"-6470,5 8-1837,-5-7-620,61 97 1186,-56-86-1040,0-1 0,0 1 0,-1 0 0,-1 0-1,4 22 1,-5-22-50,1 8 57,0 0 1,-2 0-1,0 0 0,-1 0 1,-1 0-1,-1 1 1,-1-1-1,-7 26 1,1-12-3,-3 0 0,-1-1 1,-29 55-1,22-50-612,19-41-4924,1 3 4210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28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6705,'-15'8'9100,"15"-8"-7956,0 0-187,2 1-768,0 0-1,1 0 0,-1 0 1,0-1-1,1 1 0,-1 0 0,1-1 1,1 0-1,0 1-153,0-1-1,0 1 1,0 0-1,0 0 1,4 2-1,15 7 126,-8-4-62,0 0-1,1 0 1,-1-1 0,28 4-1,236 14-301,-258-22-1012,-21-1 1176,0 0-1,0 0 1,0 0 0,0 0-1,1 0 1,-1 0 0,0 0-1,0 0 1,0 0 0,0 0-1,0 0 1,0 0 0,0 0-1,1 0 1,-1 0 0,0 0-1,0 0 1,0 0 0,0 0-1,0 0 1,0 0 0,0 0 0,1 0-1,-1 0 1,0 0 0,0 0-1,0 1 1,0-1 0,0 0-1,0 0 1,0 0 0,0 0-1,0 0 1,0 0 0,1 0-1,-1 0 1,0 1 0,0-1-1,0 0 1,0 0 0,0 0-1,0 0 1,0 0 0,0 0-1,0 0 1,0 1 0,0-1-1,0 0 1,0 0 0,0 0-1,0 0 1,0 0 0,0 1-1,-6 4-1310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2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18 6161,'-5'-1'802,"3"1"-490,0-1 0,1 1 1,-1 0-1,1-1 0,-1 1 1,1-1-1,-1 0 1,1 1-1,0-1 0,-1 0 1,1 0-1,0 0 0,-1 0 1,1 0-1,0 0 0,0 0 1,0 0-1,-1-2 0,-2 2 2449,4 3 1068,8 11-3555,0-1 0,1 0-1,1 0 1,0-1 0,16 14 0,-15-17-175,0 1-1,0-1 1,14 7 0,-6-3-11,-8-5-43,1 0 2,0 1 0,-1 0 0,0 1 0,12 11 0,-21-17-39,1 0 0,-1 0 0,0 0 0,0 0 0,0 0-1,0 0 1,0 1 0,-1-1 0,0 1 0,1-1 0,-1 1 0,0-1 0,-1 1 0,1 0 0,-1-1 0,0 1 0,0 0 0,0 0 0,0-1-1,-1 7 1,-1-5 1,0 1-1,0-1 0,0 0 0,0 0 0,-1 0 0,0 0 0,0 0 1,0-1-1,-1 1 0,1-1 0,-1 0 0,0 0 0,0 0 1,-5 3-1,-6 3 17,1 0 1,-1-1 0,-20 9 0,23-13-9,-15 8 27,26-12-42,-1 0 0,1 0 0,-1 0 0,1 0-1,0 0 1,-1 0 0,1 0 0,0 1 0,0-1 0,0 1-1,0-1 1,-2 4 0,3-5-2,0 0 0,0 0 0,0 1 0,0-1-1,0 0 1,0 0 0,0 1 0,0-1 0,0 0 0,0 0 0,0 1 0,1-1-1,-1 0 1,0 0 0,0 1 0,0-1 0,0 0 0,0 0 0,0 0-1,0 1 1,1-1 0,-1 0 0,0 0 0,0 0 0,0 0 0,1 1-1,-1-1 1,0 0 0,0 0 0,0 0 0,1 0 0,-1 0 0,0 0 0,0 0-1,0 1 1,1-1 0,10 2 17,6 0 66,0-2 0,-1 0-1,1-1 1,-1-1 0,30-6 0,-20 3 113,31-3 1,-3 8 28,-48 0-508,1 1 0,0 0 1,-1 0-1,1 0 0,-1 1 0,7 2 0,1 2-1582,-3-2 705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 6409,'17'6'2079,"-12"-5"-647,-6-3 1700,-1 1-2759,-1-1 0,1 1 0,-1 0 0,0 0 0,0 0 0,0 1 0,1-1 0,-1 1 0,0-1-1,0 1 1,0 0 0,0 0 0,0 0 0,0 0 0,-5 2 0,1-1-88,0 1 1,0 0-1,0 1 0,-13 6 1,15-6-214,0-1 0,1 1 0,-1 1 0,1-1 0,0 1 0,0-1 0,1 1 0,-1 0 0,1 1 0,-1-1 0,1 1 0,-3 5 0,3-4-33,1 1 1,0-1 0,-1 1-1,2 0 1,-1-1-1,1 1 1,0 0 0,1 13-1,0-10-28,1 0 0,0-1 0,1 1 1,0 0-1,0 0 0,1-1 0,1 0 0,-1 1 0,1-1 0,1 0 0,0-1 0,0 1 0,9 9 0,-8-11-9,1 0 1,-1-1 0,1 1 0,1-2-1,-1 1 1,1-1 0,0 0-1,0-1 1,0 0 0,1 0 0,17 5-1,-20-8-4,0 1 0,-1-1 0,1-1 0,0 1 0,0-1 0,0 0 0,0-1 0,0 1 0,0-1 0,0 0 0,0-1 0,0 1 0,-1-1 0,1 0 0,-1-1 0,1 1 0,-1-1 0,0 0 0,8-6 0,-7 4 0,-1 0 1,1-1 0,-1 1 0,0-1-1,0-1 1,-1 1 0,0 0 0,0-1-1,0 0 1,-1 0 0,3-9 0,-4 11 6,-1-1 1,1 1 0,-1-1-1,-1 1 1,1-1 0,-1 1-1,0-1 1,0 1 0,0-1-1,-1 0 1,0 1 0,0-1-1,-1 1 1,1 0 0,-1-1-1,-3-6 1,-1 4 7,1 0 0,-2 0 0,1 0 0,-1 0-1,0 1 1,0 0 0,-1 1 0,0 0 0,0 0 0,-1 0 0,0 1 0,1 1 0,-2-1 0,-18-5-1,23 9-80,0 0 0,0 0 0,-1 0 0,1 1-1,0 0 1,-1 0 0,1 0 0,0 1 0,-1 0 0,1 0-1,0 0 1,-8 3 0,9-2-302,-1 0 0,1 1 0,0-1 0,0 0 0,0 1 1,0 0-1,0 0 0,-5 6 0,8-8 64,0 0-1,0 1 1,0-1 0,0 0-1,1 1 1,-1-1 0,0 1 0,0 1-1,-2 14-1317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29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191 153 6049,'7'1'689,"-4"0"-402,0 0-1,1-1 1,-1 1-1,0-1 1,4 0-1,-6 0-204,-1 0 0,1 0 0,-1 0 1,1-1-1,-1 1 0,1 0 0,-1 0 0,1 0 0,-1 0 0,1-1 0,-1 1 0,1 0 0,-1-1 0,1 1 1,-1 0-1,1-1 0,-1 1 0,0 0 0,1-1 0,-1 1 0,0-1 0,1 1 0,-1-1 0,0 1 0,0-1 0,1 1 1,-1-1-1,0 1 0,0-1 0,0 1 0,0-1 0,0 1 0,0-1 0,0 0 0,0 1 0,0-1 0,0-7 480,-1 0 0,0 1-1,0-1 1,-1 1-1,0 0 1,-1-1 0,1 1-1,-1 0 1,0 0-1,-1 0 1,0 1-1,-8-11 1,9 14-388,0-1 1,0 1-1,0-1 0,-1 1 0,0 0 1,0 1-1,0-1 0,0 0 0,-6-2 1,6 4-112,1 0 1,0 0 0,0 0-1,-1 0 1,1 1 0,-1 0-1,1-1 1,0 1 0,-1 0-1,1 1 1,-1-1 0,1 1-1,0-1 1,-5 2 0,3 0-32,1 0 1,-1 0 0,1 1-1,0-1 1,0 1 0,0 0-1,0 0 1,0 0 0,0 1-1,1-1 1,0 1 0,0 0-1,0 0 1,0 0 0,0 0-1,1 0 1,-3 8 0,-1 2-6,1 0 0,1 0 0,0 1 1,-2 22-1,3-7-9,1-1 1,2 0-1,5 48 1,21 86 28,1 0-155,-27-156-50,1-5-80,-1 1 1,0-1-1,1 0 0,-1 1 0,0-1 0,0 1 0,-2 4 1,2-7 189,0 0 0,0 0 0,0 0 1,0 0-1,0 0 0,0 0 0,0 0 0,0 1 1,0-1-1,0 0 0,0 0 0,0 0 1,-1 0-1,1 0 0,0 0 0,0 0 1,0 0-1,0 0 0,0 0 0,0 0 0,0 0 1,-1 0-1,1 0 0,0 0 0,0 0 1,0 0-1,0 0 0,0 0 0,0 0 1,0 0-1,-1 0 0,1 0 0,0 0 0,0 0 1,0 0-1,0 0 0,0 0 0,0 0 1,0 0-1,0 0 0,-1 0 0,1 0 1,0 0-1,0-1 0,0 1 0,0 0 0,0 0 1,0 0-1,0 0 0,-7-9-1450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2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31 9706,'-2'-13'4081,"8"10"-2113,9-2-631,2 3-105,3-2-240,13 0-392,9 4-168,-3 0-192,7 2-368,-2 0-1008,-2 0 120,-6 8 368</inkml:trace>
  <inkml:trace contextRef="#ctx0" brushRef="#br0" timeOffset="1">410 139 11346,'24'55'3779,"-24"-54"-3676,1 0 0,-1-1 0,1 1 1,-1 0-1,1 0 0,0 0 1,0 0-1,-1-1 0,1 1 0,0 0 1,0-1-1,0 1 0,0 0 0,0-1 1,0 1-1,0-1 0,0 0 1,0 1-1,0-1 0,0 0 0,1 1 1,1-1 72,-1 0-1,1-1 1,-1 1 0,0 0 0,0-1 0,5-1 0,-1 0 183,1 1-210,-1-1 1,0-1 0,1 1-1,-1-1 1,0 0 0,-1-1-1,1 1 1,-1-1-1,9-8 1,-5 4-98,-2 0 1,1 0-1,-1-1 0,-1 0 0,7-12 0,-11 19-36,-1-1 0,0 1-1,0-1 1,-1 0-1,1 1 1,-1-1-1,1-5 1,-1 7-11,1 0 0,-1 0 0,0 0 1,0 0-1,0 0 0,-1 0 0,1 0 0,0 0 0,0 0 1,0 0-1,-1 0 0,1 0 0,0 0 0,-1 0 1,1 1-1,-1-1 0,1 0 0,-1 0 0,0 0 0,1 1 1,-1-1-1,0 0 0,1 1 0,-1-1 0,0 0 0,0 1 1,-1-1-1,1 0-2,0 1 0,-1 0 0,1-1 0,-1 1 0,1 0-1,-1 0 1,1 0 0,0 0 0,-1 0 0,1 0 0,-1 1 0,1-1 0,-1 0 0,1 1 0,0-1 0,-1 1 0,1-1 0,0 1 0,-1 0 0,1-1 0,0 1-1,0 0 1,0 0 0,0 0 0,0 0 0,-2 2 0,-3 4 42,1 0 0,0 0 1,-6 13-1,4-9 52,4-5-50,0-1-1,0 1 0,0 0 1,0 0-1,1 0 1,-2 11-1,3-13-29,1 0 0,0 0 0,0-1 0,0 1 0,0 0 0,1 0-1,-1 0 1,1 0 0,0-1 0,0 1 0,1 0 0,-1-1 0,3 5 0,-1-3 1,0 0 0,1 0 0,0 0 0,0 0 0,0-1-1,0 0 1,8 6 0,-10-8-75,0 0 0,1 0 0,-1-1 0,1 1 0,-1-1 0,1 0 0,0 1-1,0-1 1,-1 0 0,1-1 0,0 1 0,0 0 0,0-1 0,0 0 0,0 0 0,0 0-1,0 0 1,4 0 0,16-9-1295,7-5 545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3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11378,'0'-1'251,"0"1"0,0-1 0,0 1-1,0 0 1,0-1 0,0 1 0,0-1-1,0 1 1,1 0 0,-1-1 0,0 1-1,0 0 1,0-1 0,1 1 0,-1 0-1,0-1 1,1 1 0,-1 0 0,0-1-1,1 1 1,-1 0 0,12-5 1679,13 2-794,-24 3-1033,2 0 27,1 0 1,-1 0-1,0 1 0,1-1 0,-1 1 1,0 0-1,0 0 0,1 0 0,-1 0 0,0 0 1,0 0-1,0 1 0,0 0 0,2 2 0,-3-3-111,0 1 0,0-1 0,0 1 1,-1 0-1,1 0 0,-1 0 0,0 0 0,1 0 0,-1 0 0,0 1 0,0-1 0,0 0 0,-1 0 0,1 1 0,0-1 0,-1 1 0,0-1 0,1 0 0,-1 1 0,0 2 0,-1 1-5,1 1 0,-1-1 0,0 1 0,-1-1 0,1 0 0,-1 1 0,0-1 0,-1 0 0,0 0-1,-4 7 1,4-9 0,1-1-1,-1 1 0,0-1 1,0 0-1,0 0 0,0 0 1,0 0-1,0-1 0,-1 1 1,0-1-1,1 0 0,-1 0 1,0 0-1,0-1 0,0 1 1,-8 1-1,8-3 13,3 0-17,0 0-1,0 1 1,0-1-1,0 0 1,0 0 0,0 1-1,0-1 1,0 0 0,0 1-1,0-1 1,0 1-1,1-1 1,-1 1 0,0-1-1,-1 2 1,2-2-8,0 0 0,0 0 1,0 0-1,0 0 0,0 0 0,0 0 1,0 0-1,0 0 0,0 0 1,0 0-1,0 0 0,0 0 0,0 0 1,0 0-1,0 0 0,0 1 0,0-1 1,0 0-1,0 0 0,0 0 0,0 0 1,-1 0-1,1 0 0,0 0 0,0 0 1,0 0-1,0 0 0,0 0 1,1 0-1,-1 0 0,0 0 0,0 0 1,0 0-1,0 0 0,0 0 0,0 1 1,0-1-1,0 0 0,0 0 0,0 0 1,0 0-1,0 0 0,0 0 1,0 0-1,0 0 0,0 0 0,0 0 1,0 0-1,0 0 0,0 0 0,0 0 1,0 0-1,0 0 0,0 0 0,0 0 1,0 0-1,0 0 0,1 0 0,4 1 27,9-2-10,34-7-60,-25 3-167,42-2 0,-59 6-241,1 2 1,0-1-1,0 1 0,0 0 1,0 0-1,0 1 0,-1-1 1,1 2-1,0-1 0,8 6 0,10 9-836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3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10578,'0'0'175,"0"-1"-1,0 1 0,1 0 0,-1 0 0,0 0 1,0-1-1,1 1 0,-1 0 0,0 0 1,0 0-1,1 0 0,-1 0 0,0 0 1,0-1-1,1 1 0,-1 0 0,0 0 1,1 0-1,-1 0 0,0 0 0,0 0 1,1 0-1,-1 0 0,0 0 0,1 1 1,-1-1-1,0 0 0,0 0 0,1 0 1,-1 0-1,0 0 0,1 0 0,-1 1 1,0-1-1,9 10 564,-8-9-332,6 9 93,-2 0-1,1 1 1,-1 0-1,-1-1 1,6 23-1,3 4-44,0 2-170,12 28 48,-20-51-268,-4-13-45,0-1 1,0 1-1,-1-1 1,2 1-1,-1-1 0,0 1 1,0-1-1,4 4 1,-23-29 450,5 8-399,1-1 0,1-1 0,0 0-1,1 0 1,1-1 0,-12-33-1,20 47-55,-1 0 0,1-1 0,0 1 1,0 0-1,1 0 0,-1-1 0,1-6 0,0 9-11,0 1 0,1-1 0,-1 1 0,0 0 0,1-1 1,-1 1-1,1 0 0,-1-1 0,1 1 0,0 0 0,0 0 0,0-1 1,-1 1-1,1 0 0,0 0 0,0 0 0,0 0 0,1 0 0,-1 0 0,0 0 1,0 1-1,0-1 0,1 0 0,-1 1 0,2-2 0,7-1-28,0 1-1,0-1 1,0 1-1,0 1 1,0 0-1,1 0 1,-1 1-1,0 1 1,0 0-1,19 3 1,36 6-2637,-52-9 1931,11 2-192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3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41 141 10802,'6'0'902,"0"-1"0,0 0 0,-1 0-1,1 0 1,0-1 0,0 0 0,6-3 0,1-1-129,21-14 0,-26 15-620,0-1-1,0 0 1,7-8 0,-12 12-136,-1 0 0,-1 0 1,1 0-1,0 0 0,0-1 1,-1 1-1,1-1 0,-1 1 1,0-1-1,0 1 0,0-1 1,0 0-1,0 0 0,-1 1 1,1-4-1,-1 5-11,0 0 1,0 0-1,0 0 0,0 0 0,0 0 0,-1 0 1,1 0-1,0 0 0,-1 0 0,1 0 1,-1 1-1,1-1 0,-1 0 0,1 0 1,-1 0-1,1 1 0,-1-1 0,0 0 1,1 1-1,-2-2 0,0 1 1,1 0 0,-1 0 1,0 0-1,0 0 0,0 1 0,0-1 0,0 0 0,0 1 0,-3-1 1,0 0 13,-1 1 0,0 0 0,0 0 0,0 0-1,0 1 1,-6 1 0,4 0 76,1 0-1,-1 1 1,1 0-1,0 0 1,0 1-1,0 0 1,1 0-1,-1 1 0,-10 9 1,13-10-7,0 0 0,0 0-1,1 1 1,-1-1 0,1 1 0,0 0 0,1-1 0,-1 1 0,1 1 0,0-1-1,0 0 1,0 0 0,1 1 0,-2 9 0,3-9-21,0 1 0,0-1 0,0 1 0,1-1 0,0 1 0,0-1 0,0 0 0,3 7 0,-2-9-37,0 1 0,0-1 1,0 0-1,0 0 0,1-1 0,0 1 0,0-1 0,0 1 0,0-1 0,0 0 1,1 0-1,4 4 0,1-2-27,1 0-1,-1-1 1,1 0 0,0 0 0,0-1-1,0 0 1,0-1 0,0 0 0,1 0-1,11-1 1,12 0-735,60-7 1,-49 2 309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4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8114,'-5'3'1662,"-1"-1"0,0 1 0,1 1 1,-9 5-1,9-7-153,4-1 78,9 3-957,-8-4-634,12 6 155,-1 0-66,0-1 0,0 1-1,1-2 1,-1 0-1,1 0 1,0-1 0,14 1-1,-17-3-25,30 4 464,63 17 1,-101-22-515,-1 0 1,1 0 0,0 1 0,0-1 0,-1 0-1,1 1 1,0-1 0,0 0 0,-1 1-1,1-1 1,0 1 0,-1-1 0,1 1-1,0 0 1,-1-1 0,1 1 0,-1 0-1,1-1 1,-1 1 0,0 0 0,1 0-1,-1-1 1,1 3 0,-1-2 5,0 1 1,0-1-1,0 0 1,0 1-1,0-1 1,0 1-1,-1-1 0,1 1 1,0-1-1,-1 0 1,1 1-1,-2 1 1,-2 4 29,0-1 1,0 0-1,-1 0 1,-5 6 0,-9 6-49,-1 0 0,0-1 1,-1-1-1,-1-1 0,0-1 1,-1-1-1,-25 10 0,44-21-289,-9 3 139,9-2-1043,5-1-1641,-1-1 855,0-1 899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4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7690,'-11'11'3280,"-6"2"-1799,-4 2-257,-9 2-104,0 2-168,-4-3-175,7 4-105,1-7-280,4-2-104,15-1-152,-1-4-96,9-6-104,7 1-184,2-5-560,3 0-457,6-1 729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4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252 141 4497,'26'-54'10235,"-7"8"-7538,-19 45-2628,1 0-1,-1 1 1,0-1-1,0 0 1,0 1-1,0-1 1,0 0-1,0 1 1,0-1-1,0 0 1,0 0 0,0 1-1,0-1 1,0 0-1,0 1 1,0-1-1,-1 0 1,1 1-1,0-1 1,0 1-1,-1-1 1,1 0 0,0 1-1,-1-1 1,1 1-1,-1-1 1,1 1-1,-1-1 1,-1 0 77,0 0 1,0 0-1,0 0 0,0 0 1,1 0-1,-5-1 0,-1 0 141,1 0-207,0 0-1,0 0 0,0 1 0,0-1 0,0 1 1,0 1-1,0-1 0,0 1 0,0 0 0,-7 1 0,-7 1 30,-33 10 0,47-11-96,1 0 1,-1 1-1,1 0 1,-1 0-1,1 1 0,0-1 1,0 1-1,0 0 1,0 1-1,0-1 1,1 1-1,-1 0 1,1 0-1,0 0 1,1 1-1,-1-1 1,1 1-1,0 0 0,0 0 1,-3 6-1,0 6 6,1-1 0,1 1 1,1 0-1,0 0 0,1 1 0,0 19 0,2-33-19,0 1-1,0-1 1,0 0 0,1 0 0,-1 1 0,1-1-1,0 0 1,1 0 0,-1 0 0,1 0 0,0 0-1,0 0 1,0 0 0,0 0 0,0-1 0,1 1-1,0-1 1,0 0 0,0 0 0,0 0 0,0 0-1,1 0 1,-1-1 0,1 1 0,-1-1 0,6 2-1,1 1 1,0-1-1,1 0 1,-1-1-1,1 0 1,0-1-1,-1 0 1,1-1-1,0 0 1,0 0-1,0-1 1,0-1-1,0 0 1,0 0-1,0-1 1,12-4-1,-22 6 7,0-1-1,0 1 0,0 0 0,0-1 0,0 1 0,0 0 0,0-1 0,0 1 0,-1-1 0,1 1 0,0-1 1,0 0-1,0 1 0,-1-1 0,2-1 0,-3 2 0,0 0 0,1 0-1,-1-1 1,0 1 0,1 0 0,-1 0 0,0 0 0,0 0-1,1 0 1,-1-1 0,0 1 0,1 1 0,-1-1-1,0 0 1,0 0 0,1 0 0,-1 0 0,0 0-1,1 1 1,-2 0 0,-14 3 5,0 0-1,1 2 0,-1 0 1,1 0-1,1 2 1,-1 0-1,-15 11 0,23-14-6,0 1 0,0 0 0,0 0 0,1 0 0,0 1 0,0 0 0,0 0 0,1 0-1,0 1 1,1 0 0,-1 0 0,2 0 0,-1 0 0,-3 15 0,6-20 3,1 0 0,-1 0 1,1-1-1,0 1 0,0 0 0,0 0 1,0 0-1,0 0 0,1 0 0,-1 0 1,1 0-1,0-1 0,0 1 0,0 0 1,0 0-1,1-1 0,-1 1 0,0-1 1,1 1-1,0-1 0,2 3 0,-1-2 9,0-1 1,0 0-1,0 1 0,0-1 0,0 0 0,1-1 0,-1 1 1,1-1-1,-1 1 0,1-1 0,0 0 0,-1 0 0,1-1 1,0 1-1,6-1 0,7 0 33,0-1-1,-1 0 1,18-5 0,50-15 65,-71 17-98,8-3-85,25-11 0,-14 4-1164,-20 10-50,-4 3 502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4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60 104 6265,'-50'-12'3445,"40"10"1367,12 6-3362,-1-4-1358,-1 1-1,1 0 1,0 0-1,-1 0 1,1 0-1,0 0 0,-1 0 1,1 0-1,-1 0 1,1 2-1,0 2-6,0 0 0,0 1 1,1-1-1,0 0 0,0 0 0,0 0 0,0 0 0,1 0 0,0-1 0,5 7 0,-3-4 16,0 0 1,-1 0-1,0 0 0,0 1 0,5 14 0,39 96 1312,-44-107-1195,-11-28-17,1-1 0,1 0 0,0 0 0,1-1 0,-2-22 0,5 27-204,1-1 0,0 1 0,1-1 0,0 1 0,1 0 0,1 0 0,6-20 0,-8 29 9,1 0 0,0 1 0,0 0 0,1-1 0,-1 1 0,5-5 0,-5 7 2,-1 0-1,1 0 0,-1 1 0,1-1 1,0 1-1,0 0 0,0-1 1,0 1-1,0 0 0,0 0 0,0 0 1,0 0-1,0 1 0,1-1 0,3 0 1,4 0-56,5-1-108,0 1-1,0-2 1,0 0 0,0-1 0,0 0-1,17-9 1,-29 11-1276,-4 2 509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0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207 150 5593,'6'-32'1711,"5"-28"4194,-11 56-5228,1 0-1,-1-1 0,0 1 0,-1-9 0,1 12-538,-1-1-1,1 1 1,-1 0-1,1-1 1,-1 1-1,1 0 1,-1 0-1,0-1 1,1 1-1,-1 0 1,0 0-1,0 0 1,0 0-1,0 0 1,0 0-1,0 0 1,0 0-1,0 0 1,-1 1-1,0-2 0,-1 1-42,0 0-1,0 1 0,0-1 0,0 1 0,0 0 0,0-1 0,0 1 0,0 0 0,0 1 1,0-1-1,0 1 0,0-1 0,0 1 0,0 0 0,1 0 0,-6 2 0,0 1-35,0 0-1,1 0 0,0 0 1,0 1-1,-7 6 0,5-3-30,1 0 1,0 0-1,0 1 0,1 0 0,0 1 0,1-1 0,0 1 0,0 1 0,1-1 1,-7 21-1,7-10 37,1 1 0,0 0 0,2-1 0,0 1 0,2 1 0,0-1 0,2 0 0,0 0 0,1-1 0,2 1 1,0-1-1,1 1 0,1-2 0,11 24 0,-11-32-21,-1 0 1,2-1 0,-1 0-1,18 18 1,-18-22-12,0 0 1,1 0-1,0 0 1,0-1-1,1-1 1,17 10-1,-26-15-49,0 0-1,1 0 0,-1 0 0,0 1 1,0-1-1,1 0 0,-1 0 0,0 0 1,0 0-1,1 0 0,-1 0 0,0 0 1,1 0-1,-1 0 0,0 0 0,0 0 1,1 0-1,-1 0 0,0 0 0,1 0 1,-1 0-1,0 0 0,0 0 0,1 0 1,-1 0-1,0 0 0,0 0 0,1-1 1,-1 1-1,0 0 0,0 0 0,1 0 1,-1 0-1,0-1 0,0 1 0,0 0 1,1 0-1,-1 0 0,0-1 0,0 1 1,0 0-1,0 0 0,0-1 0,1 1 1,-1 0-1,0-1 0,0 1 0,0 0 1,0-1-1,-1-18-2283,0 7 866,3-7 199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2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10786,'-4'2'566,"0"-1"-1,0 1 1,0 0-1,0 0 1,1 0 0,-1 1-1,1-1 1,-1 1-1,1 0 1,0 0-1,0 0 1,0 1-1,0-1 1,-2 5-1,1 0-208,1-1-1,0 1 1,1 0-1,-3 13 1,-2 36 449,4-29-541,-11 125 574,1-7-481,5-25-130,8-99-279,2 0-1,0 0 1,8 32-1,-10-54-9,0 0 0,0 0 0,0 0 0,0 0 0,0 0 0,0 0 1,0 1-1,0-1 0,0 0 0,0 0 0,0 0 0,0 0 0,0 0 0,0 0 0,0 1 0,0-1 0,0 0 0,0 0 0,0 0 0,0 0 0,0 0 0,0 0 0,0 0 0,0 0 0,0 1 0,1-1 0,-1 0 0,0 0 0,0 0 0,0 0 0,0 0 0,0 0 0,0 0 0,0 0 0,0 0 0,1 0 0,-1 0 0,0 0 0,0 0 0,0 0 1,0 0-1,0 0 0,0 0 0,0 0 0,1 0 0,-1 0 0,4-5-854,-2-1 125,9-12-586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193 265 5129,'2'-32'5712,"5"-11"-3352,-3 18-1401,-2 15-484,-1 1-1,-1-1 0,0 1 1,0-1-1,-1 1 1,0-1-1,0 0 0,-4-12 1,3 18-374,1 1 1,-1-1 0,0 0 0,0 1-1,0 0 1,0-1 0,0 1-1,-1 0 1,1 0 0,-1 0-1,0 1 1,0-1 0,0 1 0,0-1-1,-1 1 1,1 0 0,-1 0-1,1 0 1,-1 1 0,0-1-1,-3 0 1,2 1-47,-1-1 0,1 1 0,0 0 0,-1 1 0,1 0 0,0-1 0,-1 2 0,1-1 0,0 0 0,-1 1 0,-8 3 0,11-3-45,0 0 1,0 0 0,0 1-1,0-1 1,0 1 0,1 0-1,-1 0 1,0 0-1,1 0 1,0 0 0,-1 1-1,1-1 1,0 1 0,0-1-1,0 1 1,1 0-1,-1 0 1,1 0 0,-1 0-1,0 5 1,-2 7 32,2-1 0,-2 25 0,2-16 0,0 34 163,10 110 0,2-88 58,23 83 0,-31-153-238,55 173 489,-5-22-124,-50-151-370,4 17 44,-6-25-64,0 1 1,1-1-1,-1 0 0,0 1 1,0-1-1,-1 1 1,1-1-1,0 0 1,0 1-1,-1-1 0,1 0 1,-1 1-1,1-1 1,-2 2-1,2-2-17,0-1-1,0 0 1,-1 1 0,1-1-1,0 0 1,0 0-1,-1 0 1,1 1 0,0-1-1,0 0 1,-1 0 0,1 0-1,0 0 1,-1 1-1,1-1 1,0 0 0,-1 0-1,1 0 1,0 0 0,-1 0-1,1 0 1,0 0-1,-1 0 1,1 0 0,0 0-1,-1 0 1,1 0 0,-11-7-644,7 3 276,0 0 1,1 0-1,-4-6 0,-13-25-1243,-1-8 586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11634,'9'-3'4537,"16"3"-2960,14-2-225,1-4 16,1 6-199,6-1-369,-4-2-184,8 3-304,2-2-88,-8 3-104,-5-1-16,-8 1-584,-5 3-440,-10-2 1200,-1 2-584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8994,'-2'0'721,"-1"-1"0,1 1 0,-1 0-1,1 0 1,-1-1 0,1 0 0,-1 1 0,1-1 0,0 0 0,-1 0 0,1 0-1,-3-2 1,30 2 1977,41 5-1904,52 1-356,-77-6-477,118-8-930,-153 8 178,-4 0-122,-4 1-1546,-5 2 922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8130,'6'0'1669,"1"0"0,-1 1 0,1 0-1,6 2 1,6 3-410,20 10 0,-6-2-304,-19-9-653,1 1 0,-1 1-1,19 12 1,-28-16-255,0 1-1,0 0 1,0 0 0,0 0-1,-1 1 1,0-1 0,0 1-1,0 0 1,0 1 0,-1-1-1,4 7 1,-6-9-38,-1-1 1,1 1-1,0 0 0,-1-1 0,0 1 1,1 0-1,-1-1 0,0 1 1,0 0-1,-1-1 0,1 1 1,0 0-1,-1-1 0,0 1 0,0-1 1,1 1-1,-1-1 0,-1 1 1,1-1-1,0 0 0,-1 1 1,1-1-1,-1 0 0,0 0 0,-3 3 1,-3 3-7,-1 0-1,0 0 1,-1-1 0,-13 8 0,5-4-217,12-9-188,0 2 0,1-1 0,-1 1 0,1 0 0,0 0 0,0 0 0,-7 8 0,11-11 310,1-1 0,0 0 1,0 0-1,-1 1 0,1-1 0,0 0 1,0 0-1,0 1 0,0-1 0,0 0 0,0 1 1,0-1-1,-1 0 0,1 1 0,0-1 1,0 0-1,0 1 0,0-1 0,0 0 0,0 1 1,1-1-1,5 2-1026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7138,'0'-1'150,"0"1"1,-1 0 0,1-1 0,0 1 0,0 0 0,0-1-1,0 1 1,1 0 0,-1-1 0,0 1 0,0 0 0,0-1-1,0 1 1,0 0 0,0-1 0,0 1 0,1 0 0,-1-1-1,0 1 1,0 0 0,0 0 0,1-1 0,-1 1 0,0 0-1,0 0 1,1-1 0,-1 1 0,0 0 0,0 0-1,1-1 1,0 1 0,0 0-1,-1 0 1,1 0-1,0 1 1,0-1-1,-1 0 1,1 0-1,0 0 1,-1 1-1,1-1 1,0 0-1,-1 0 1,2 1-1,17 15 1401,-4 0-1208,-1 0 0,-1 1 0,0 0 0,-1 1 0,-2 1 0,1 0 0,-2 0 0,-1 1-1,7 22 1,-7-15-234,-2 0 0,-1 0 0,-1 0-1,-1 1 1,-2 0 0,-2 43 0,-1-55 1,0-1 0,-1 1 0,0-1 0,-2 1 0,-11 27 1,12-34-152,-1 0 0,0 0 0,0 0 0,-1 0 0,0-1 0,-1 0 0,0 0 0,0-1 0,-16 14 1,-9-1-5870,32-20 5869,0 0-1,0 0 1,0 0 0,0 0-1,0 0 1,0 0-1,0 1 1,-1-1-1,1 0 1,0 0-1,0 0 1,0 0 0,0 0-1,0 0 1,0 0-1,0 0 1,0 1-1,0-1 1,0 0-1,0 0 1,0 0 0,0 0-1,0 0 1,0 0-1,0 0 1,0 1-1,0-1 1,0 0 0,0 0-1,1 0 1,-1 0-1,0 0 1,0 0-1,0 0 1,0 0-1,0 0 1,0 0 0,0 1-1,0-1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150 117 7162,'0'-9'8137,"1"2"-5076,0 3-2891,-1-1 1,0 1 0,0 0 0,0 0-1,-1-5 1,-5-25 600,5 32-713,0 1 0,0-1 0,1 0-1,-1 1 1,0-1 0,-1 1 0,1-1 0,0 1 0,0 0 0,-1 0-1,1-1 1,0 1 0,-1 0 0,1 0 0,-1 0 0,0 0-1,-2-1 1,0 1 43,1-1-54,0 1 1,0-1 0,0 1 0,0 0-1,0 0 1,-1 0 0,1 1 0,0-1-1,-1 1 1,1-1 0,0 1 0,-1 0-1,1 1 1,0-1 0,-1 1-1,1-1 1,0 1 0,0 0 0,0 0-1,-5 2 1,5-1-38,0 0-1,1 0 1,-1 0 0,0 0-1,1 1 1,-1-1-1,1 1 1,0 0 0,0 0-1,0-1 1,0 1-1,0 1 1,1-1 0,-1 0-1,1 0 1,0 0-1,0 1 1,0-1 0,0 1-1,0 3 1,-1 31 20,0 0 0,6 44 0,-4-73-24,7 74 67,21 101 0,34 79 133,-58-252-223,-3-7-88,0-1 0,0 0 0,0 1-1,-1-1 1,1 1 0,-1 5-1,0-9 64,0 1-1,0-1 0,0 0 1,0 0-1,0 0 0,0 1 1,0-1-1,0 0 0,0 0 1,0 0-1,0 0 0,0 1 1,0-1-1,0 0 0,0 0 1,0 0-1,0 0 0,0 0 1,-1 1-1,1-1 0,0 0 1,0 0-1,0 0 0,0 0 1,0 0-1,0 0 0,-1 1 1,1-1-1,0 0 0,0 0 1,0 0-1,0 0 0,-1 0 1,1 0-1,0 0 0,0 0 1,0 0-1,0 0 0,-1 0 1,1 0-1,0 0 0,0 0 1,0 0-1,-1 0 0,-7-4-1520,6 3 1135,-14-8-1100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6209,'0'-18'3801,"11"8"272,7 2-1672,5 0-633,2 0-216,4-2-480,5 4-231,6-3-417,4-2-136,3 3-336,1 0-408,10 5-1009,1 3-2407,9-4 2519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70 8178,'-13'-21'3596,"-1"-10"-1617,14 31-1933,-3-11 1190,1 4 1104,2 7-2268,-1 0 0,1 0 0,0 0 0,0 0 0,-1 0 1,1 0-1,0 0 0,0 0 0,-1 0 0,1 0 0,0 1 1,0-1-1,-1 0 0,1 0 0,0 0 0,0 0 0,-1 0 0,1 0 1,0 1-1,0-1 0,0 0 0,-1 0 0,1 0 0,0 1 1,0-1-1,-4 4 203,0 0 1,0 1 0,1-1 0,-1 1-1,1 0 1,0 0 0,-4 10-1,1-1-20,-6 27-1,9-33-182,2 1 0,-1 0 0,1 0 0,0 0 0,1 0 0,0 0 0,3 17 0,-3-23-64,1-1 0,-1 1 0,1 0 0,0-1 0,0 1 0,0-1 1,0 1-1,0-1 0,1 1 0,-1-1 0,1 0 0,0 0 0,-1 0 1,1 0-1,0 0 0,0 0 0,0 0 0,0-1 0,1 1 0,-1-1 1,0 1-1,1-1 0,-1 0 0,1 0 0,-1 0 0,1 0 0,0 0 1,-1-1-1,6 1 0,-4-1-14,0 0 0,0 0 1,0-1-1,0 1 0,0-1 0,0 0 0,0 0 1,0-1-1,-1 1 0,1-1 0,0 0 0,-1 0 1,6-4-1,-4 3-41,-1-1-1,1 1 1,-1-1 0,0 0-1,0-1 1,-1 1 0,1-1-1,5-9 1,-8 12 16,0-1 0,0 1 0,0 0 0,0 0 0,-1-1 0,1 1-1,-1-1 1,0 1 0,1 0 0,-1-1 0,0 1 0,0-1 0,-1 1 0,1-1 0,0 1 0,-2-4 0,1 3 10,0 0 0,-1 0 0,0 0 0,1 0 0,-1 0 0,0 0 1,-1 0-1,1 1 0,0-1 0,-5-3 0,1 2 27,1 0 0,-1 0-1,0 1 1,-1-1 0,1 1 0,-1 0-1,1 1 1,-1 0 0,0 0 0,-11-1-1,15 2 18,0 1 2,1-1-1,0 1 0,0 0 1,0 0-1,-1 0 1,1 0-1,0 0 0,0 0 1,0 1-1,0-1 1,-1 1-1,-1 0 0,4 1 36,3-2-17,3 0-39,53-4-18,-40 3 11,-6 1 12,-1 0 0,0 0 1,0 1-1,0 1 0,0 0 1,0 0-1,19 8 0,-26-8 19,1 0 0,-1 1 0,0 0 0,0 0 0,0 0-1,0 1 1,-1 0 0,1 0 0,-1 0 0,0 0 0,0 1 0,-1-1-1,1 1 1,-1 0 0,0 0 0,4 10 0,-6-10 19,1 0 0,-1 0-1,0 0 1,0 0 0,-1 0 0,1 1 0,-1 4 0,-1-12-77,1 0 0,1 0 1,-1 1-1,0-1 0,0 0 1,1 0-1,-1 0 0,1 1 1,0-1-1,0-2 0,4-7-33,-2 3 30,-1 0 6,1 1-1,1-1 1,-1 1 0,1 0-1,0 1 1,1-1-1,5-7 1,-1 4 8,-7 7 21,0 0 1,0 1-1,0-1 1,1 1-1,-1-1 1,1 1-1,0 0 1,-1 0-1,1 0 1,3-1-1,-5 3 5,-1 0 0,1-1 1,0 1-1,-1 0 0,1 0 0,-1 0 0,1 0 1,-1 0-1,1 0 0,-1 0 0,1 0 0,-1 0 0,1 0 1,0 0-1,-1 0 0,1 0 0,-1 1 0,1-1 1,-1 0-1,1 0 0,-1 0 0,1 1 0,-1-1 0,0 0 1,1 1-1,-1-1 0,1 1 0,0 0 18,0 1 0,0-1 0,0 0 0,0 1 0,-1-1 0,1 1-1,0-1 1,-1 1 0,1 2 0,0 2 94,0 1-1,0-1 1,-1 12-1,-1-3 20,0 21 235,1-34-407,0 0 0,1 0 0,-1 0 0,0 1 0,1-1 0,0 0 0,-1 0 0,1 0 0,0 0 0,0 0 0,0 0 1,2 3-1,-2-5 60,-1 1 1,0-1 0,1 0 0,-1 1 0,0-1 0,1 0 0,-1 0-1,0 1 1,1-1 0,-1 0 0,1 0 0,-1 1 0,1-1-1,-1 0 1,0 0 0,1 0 0,-1 0 0,1 0 0,-1 0-1,1 0 1,-1 0 0,1 0 0,-1 0 0,1 0 0,-1 0-1,0 0 1,1 0 0,-1 0 0,1 0 0,-1-1 0,1 1-1,8-7 425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10010,'2'0'4306,"20"9"-60,-15-7-3841,0 0-1,1 0 0,-1-1 0,11 0 0,-15-1-306,-1 0 1,1 0-1,-1-1 1,1 1-1,-1-1 1,0 0-1,1 0 0,-1 0 1,0 0-1,0 0 1,1-1-1,-1 1 1,0-1-1,0 1 0,0-1 1,2-3-1,2 0 57,2-2-24,0-1 0,0 0-1,11-16 1,-17 21-119,0 0 0,0 1 0,0-1 0,-1 0 0,1 0 0,-1 0 0,0 0 0,0 0 0,0-1 0,0 1 0,-1 0 0,1 0 0,-1-1 0,0 1 0,0 0 0,0 0 0,-1-5 0,0 6-5,1 1 1,-1-1-1,0 1 0,0-1 0,1 1 1,-1 0-1,0-1 0,0 1 0,0 0 0,-1 0 1,1 0-1,0-1 0,0 1 0,-1 1 0,1-1 1,0 0-1,-1 0 0,1 0 0,-1 1 0,1-1 1,-1 1-1,0-1 0,1 1 0,-1 0 0,-2-1 1,1 1 4,0 0 0,0-1 1,0 1-1,0 1 0,-1-1 1,1 0-1,0 1 1,0 0-1,0-1 0,0 1 1,0 0-1,-5 3 0,5-1 20,-1 0 0,0 0 0,1 1-1,0-1 1,-1 1 0,2-1 0,-1 1 0,0 0-1,1 1 1,-1-1 0,1 0 0,0 0-1,1 1 1,-1 0 0,0 5 0,0-3 34,0 1 0,1 0 0,0-1 0,1 1 0,0 0 0,0 0 0,0 0 0,3 11 0,-2-15-47,0 0 0,1 0-1,-1 0 1,1 0 0,0 0-1,0 0 1,0-1 0,0 1-1,1-1 1,-1 1 0,1-1 0,0 0-1,0 0 1,0 0 0,7 4-1,-6-4-149,1-1 1,-1 0-1,1 1 0,0-2 0,0 1 0,0-1 1,0 1-1,0-1 0,0-1 0,0 1 0,0-1 0,8 0 1,14-2-441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13235,'8'-2'5249,"-6"0"-3153,6 0-831,3-1-321,-3 0-264,5-1-704,38-8-560,-31 8 2360,14 0-1552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4:53:42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10 10554,'-1'-1'518,"1"0"-1,-1 0 0,0 1 0,0-1 1,0 0-1,0 1 0,0-1 0,0 1 1,0-1-1,0 1 0,0-1 0,0 1 1,0 0-1,0-1 0,-2 1 1,2 0-345,0 0 0,0 0 0,0 0 1,0 0-1,0 1 0,0-1 0,0 0 1,0 1-1,0-1 0,1 1 0,-1-1 1,0 1-1,0-1 0,0 1 0,0 0 1,-2 3-81,0-1 1,0 1 0,0 0 0,0 0 0,1 0 0,-3 7-1,-1 2-59,1 0 0,0 0-1,2 1 1,-1 0-1,2-1 1,-1 1-1,2 0 1,0 0-1,1 0 1,0 0-1,1 1 1,1-1-1,0-1 1,1 1 0,0 0-1,1-1 1,1 1-1,0-1 1,9 17-1,-10-25-85,-1 1 1,1-1-1,-1 0 0,1 0 1,1-1-1,-1 1 0,1-1 0,0 0 1,5 4-1,-7-6-111,1 0-1,0-1 1,-1 1 0,1 0-1,0-1 1,0 0 0,0 0-1,0 0 1,0 0 0,0-1-1,0 0 1,0 0 0,1 0-1,4-1 1,29-8-828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 8314,'-6'-4'7696,"7"9"-216,2 3-8313,2 12 1304,11 33 69,-15-50-527,0-1-1,0 1 1,0 0 0,1 0 0,-1-1 0,1 1 0,-1-1-1,1 1 1,0-1 0,0 0 0,0 0 0,0 0 0,1 0-1,-1 0 1,0 0 0,1 0 0,0-1 0,-1 0 0,1 1-1,0-1 1,-1 0 0,1 0 0,0 0 0,0-1 0,0 1-1,0-1 1,0 1 0,5-1 0,-1-1-143,-1 0 0,0 0-1,1-1 1,-1 1 0,0-1 0,0-1 0,0 1 0,0-1 0,-1 0-1,1 0 1,7-7 0,1-2-343,0-1 1,-1-1-1,-1 0 0,0-1 1,19-30-1,-28 40 505,-1 2 34,1 0 864,-4 4 535,-4 14-112,-6 61-365,10-73-945,1 1 1,0-1 0,0 1-1,0-1 1,0 1-1,0 0 1,1-1-1,0 0 1,1 7-1,-1-10-59,-1 1 1,0-1-1,0 1 0,1-1 0,-1 1 0,1-1 0,-1 1 0,0-1 0,1 1 0,-1-1 0,1 0 0,-1 1 0,1-1 0,-1 0 0,1 0 0,-1 1 0,1-1 0,-1 0 1,1 0-1,-1 0 0,2 1 0,-1-1-89,1 0 0,-1 0 0,0-1 0,1 1 0,-1 0 0,0-1 0,1 1 0,-1-1 0,0 1 0,0-1 0,1 1 0,1-2 0,13-13-1378,2-5 478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8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10218,'0'24'6406,"4"11"-2179,0 8-1624,-4-42-2534,0 1-1,0-1 1,0 0-1,0 1 0,0-1 1,1 1-1,-1-1 1,1 0-1,0 3 0,-1-4-70,0 0 0,1 0 0,-1 0 0,0 0 0,0 0 0,0 0 0,1 0 0,-1 0 0,0 0 0,0 0 0,0 0 0,0 0 0,1 0 0,-1 0 0,0 0 0,0 0 0,0 0 0,1 0 0,-1 0 0,0 0 0,0 0 0,0 0 0,0-1 0,0 1 0,1 0 0,-1 0 0,0 0 0,0 0 0,0 0 0,0 0 0,0-1 0,0 1 0,0 0 0,1 0 0,-1 0 0,1-4-100,0 1 0,0 0-1,0 0 1,-1-1 0,1 1-1,-1-1 1,1 1 0,-1 0-1,0-1 1,-1-4 0,1-10-277,0 15 380,0-1 0,1 1 0,0 0-1,0-1 1,0 1 0,0 0 0,0 0 0,0 0-1,1 0 1,0 0 0,0 0 0,0 0 0,0 0 0,0 1-1,0-1 1,1 1 0,2-3 0,-5 5 30,1-1-1,-1 1 1,0 0 0,1 0-1,-1-1 1,0 1 0,1 0 0,-1 0-1,1 0 1,-1 0 0,1-1-1,-1 1 1,0 0 0,1 0 0,-1 0-1,1 0 1,-1 0 0,1 0-1,-1 0 1,1 0 0,-1 0-1,1 0 1,-1 1 0,0-1 0,1 0-1,-1 0 1,1 0 0,-1 0-1,0 1 1,1-1 0,-1 0 0,1 0-1,-1 1 1,1 0 380,-1-1-63,1 77 49,-2-71-572,2 17-829,-1-22 829,0 0 0,0-1-1,0 1 1,1 0 0,-1-1-1,0 1 1,0 0 0,0-1 0,1 1-1,-1-1 1,0 1 0,1 0-1,-1-1 1,0 1 0,1-1-1,-1 1 1,1-1 0,-1 1-1,1-1 1,-1 0 0,1 1-1,-1-1 1,1 0 0,0 1-1,0-1 1,8 1-1229</inkml:trace>
  <inkml:trace contextRef="#ctx0" brushRef="#br0" timeOffset="1">216 232 11554,'2'6'4809,"4"1"-2720,-2 1-33,0 3-575,2-2-345,-1-1-648,-1 0-200,-4-4-840,-3-1-560,3-10 680</inkml:trace>
  <inkml:trace contextRef="#ctx0" brushRef="#br0" timeOffset="2">138 5 12027,'-12'-4'4881,"13"4"-2673,1 4-808,0-3-135,-2-1-297,0 0-520,10 3-176,15 6-720,39 10-432,-28-15-921,1-2 977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9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10994,'5'20'4673,"1"8"-2536,-6 3-73,0 12-567,1 2-353,3 5-632,5 0-216,11-7-192,-1-7-64,2-16-312,0-6-360,-6-18-864,8-11 911</inkml:trace>
  <inkml:trace contextRef="#ctx0" brushRef="#br0" timeOffset="1">10 148 12363,'-5'-4'5097,"1"4"-2761,5 2-831,-1-2-241,0 0-272,9 1-456,19 1-256,45 5-704,-35-6-448,13-1-1457,12 6 1417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2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76 10954,'0'-3'764,"0"0"0,0-1 0,0 1 0,-1 0-1,0 0 1,0 0 0,0-1 0,0 1 0,-3-5-1,2 5-526,1 0 0,-1 1 0,-1-1 0,1 1 0,0-1 0,0 1 0,-1 0 0,1 0 0,-1 0 0,0 0 0,0 1 0,0-1 0,0 1 0,0 0 0,-6-2-1,5 2-140,0 0-1,-1 0 1,1 0-1,-1 1 1,1 0-1,-1 0 1,0 0-1,1 1 1,-1-1-1,1 1 1,-1 0-1,1 0 1,-7 3-1,5-1-45,0 0 0,1 0 1,-1 0-1,1 1 0,0 0 0,-1 0 0,2 0 1,-1 1-1,-4 5 0,4-5-38,1 1 0,1-1 0,-1 1 0,1 0-1,0 0 1,0 0 0,1 1 0,-4 11 0,5-14 0,0 1-1,1 0 1,-1-1 0,1 1 0,0 0-1,0 0 1,1-1 0,-1 1-1,1 0 1,0-1 0,0 1 0,4 8-1,-2-8 2,-1-1 0,1 1 1,0-1-1,0 1 0,0-1 0,1 0 0,-1 0 0,5 3 0,3 2 122,21 11 0,-9-5 144,-23-15-272,0 0 0,0 0 0,0 0 0,0 0-1,1 0 1,-1 0 0,0 0 0,0 0 0,0 1 0,0-1 0,1 0 0,-1 0 0,0 0-1,0 0 1,0 0 0,0 1 0,0-1 0,0 0 0,0 0 0,1 0 0,-1 0 0,0 1-1,0-1 1,0 0 0,0 0 0,0 0 0,0 0 0,0 1 0,0-1 0,0 0 0,0 0-1,0 0 1,0 1 0,0-1 0,0 0 0,0 0 0,0 0 0,0 1 0,0-1 0,-1 0-1,1 0 1,0 0 0,0 0 0,0 0 0,0 1 0,0-1 0,0 0 0,-1 0-1,-12 6 74,-18 1-709,28-7 370,-19 1-1084,21-1 1114,0 0 1,-1 0-1,1 0 0,0-1 0,0 1 0,-1 0 0,1-1 0,0 1 1,0-1-1,0 1 0,0-1 0,0 1 0,0-1 0,-2-1 1,-2-6-1078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10674,'6'0'5017,"-2"0"-2208,-3 0-873,-1 0-239,0 0-705,0-1-328,9-1-480,3 1-400,10-2-1016,24-3 2968,-17 7-1680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12323,'0'9'4985,"1"4"-3001,2 11-584,-3 12-295,-1 8-217,-2 9-360,3 4-168,7-1-200,5-4-80,8-16-160,1-9-240,3-17-736,-3-7-240,-2-14 695</inkml:trace>
  <inkml:trace contextRef="#ctx0" brushRef="#br0" timeOffset="1">22 128 8746,'-21'-5'4753,"23"6"-248,10 5-2569,15-2-832,-3-4-191,13 2-441,4 2-128,1-2-600,-14 4-264,-14-3 288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57 216 8122,'-56'-7'3471,"67"2"2875,7-8-3921,19-17-1543,-28 23-801,-1-1 1,0 0-1,0-1 1,10-15-1,-16 21-69,0 0 0,0 0 0,-1 0-1,1-1 1,-1 1 0,0-1 0,0 1-1,0-1 1,0 0 0,-1 1 0,1-1-1,-1 0 1,0 1 0,0-1 0,0 0-1,-1 0 1,1 1 0,-3-6 0,3 7-5,-1 0-1,0 0 1,1 0 0,-1 1 0,0-1 0,0 0 0,0 1 0,0-1-1,-1 1 1,1-1 0,0 1 0,-1 0 0,1-1 0,-1 1 0,1 0 0,-1 0-1,1 0 1,-1 0 0,0 0 0,0 0 0,1 1 0,-1-1 0,0 1-1,0-1 1,0 1 0,0-1 0,-3 1 0,3 0 9,-1 0 1,0 0 0,1 1-1,-1-1 1,1 1-1,-1-1 1,1 1-1,-1 0 1,1 0 0,0 0-1,-1 0 1,1 1-1,0-1 1,0 1-1,0-1 1,0 1 0,0 0-1,0-1 1,0 1-1,-2 3 1,1 1 19,0 0 0,0-1-1,0 1 1,1 0 0,-1 1 0,2-1 0,-1 0 0,1 1 0,-1-1-1,2 0 1,-1 1 0,1 0 0,0-1 0,1 9 0,0-10-23,0 1 0,0-1 0,0 1 0,0-1-1,1 0 1,0 1 0,0-1 0,1 0 0,-1 0 0,1-1 0,0 1 0,1 0 0,-1-1 0,1 0 0,0 0 0,0 0 0,4 3 0,-1-2-158,-1-1-1,1-1 1,0 1 0,1-1 0,-1 0 0,0-1 0,1 1 0,0-2 0,-1 1-1,1-1 1,0 0 0,0-1 0,0 0 0,0 0 0,10-2 0,17-6-645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11883,'-2'14'4761,"-5"10"-3001,-1 6-136,-1 10-439,-1-1-241,6 7-512,4-1-184,7-1-184,6-3-80,7-6-616,4-6-408,2-8-1441,-8-6-1104,3-13 2273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1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0 410 8818,'1'-3'6411,"3"-1"-5418,-1 1-253,25-36 1227,-18 25-1812,3-3 68,20-35 1,-26 41-152,10-23 38,-16 32-72,0 0 0,0 0 0,0-1 0,-1 1 0,1 0 0,-1-1 0,0 1 0,0 0 0,0-1 0,0 1 0,0-1 0,-1-3 0,1 6-20,0 0 0,0-1 0,0 1 1,0 0-1,-1-1 0,1 1 0,0 0 0,-1-1 0,1 1 0,0 0 0,0 0 1,-1-1-1,1 1 0,0 0 0,-1 0 0,1 0 0,0-1 0,-1 1 1,1 0-1,-1 0 0,1 0 0,0 0 0,-1 0 0,1 0 0,-1 0 1,1 0-1,0 0 0,-1 0 0,1 0 0,0 0 0,-1 0 0,1 0 0,-1 0 1,0 0-1,-13 6 337,8-3-269,0 0 1,1 1 0,0 0-1,0 0 1,0 0 0,0 1-1,1-1 1,-6 9 0,7-10-46,1 1 0,-1 0 0,1 0 0,0 0 0,1 0 0,-1 1 1,1-1-1,0 0 0,0 1 0,0-1 0,0 1 0,1 8 0,0-6-11,1 0 0,-1 0-1,2-1 1,-1 1 0,1 0-1,0-1 1,0 1 0,0-1-1,1 0 1,0 0 0,1 0-1,3 6 1,-6-11-81,1 1 0,-1-1 0,0 0 0,1 0 0,-1 0 0,0 0 0,1 0 0,-1 0 0,1 0-1,-1 0 1,1 0 0,0-1 0,-1 1 0,1-1 0,0 1 0,0-1 0,2 0 0,2 1-457,1-1-1,-1 0 1,12-2-1,19-7-2166,8-6 1081</inkml:trace>
  <inkml:trace contextRef="#ctx0" brushRef="#br0" timeOffset="1">386 204 9010,'-9'-3'4113,"-3"10"-1481,-2 5-743,-2 8-313,0 0-144,4 2-487,3-1-305,10-2-408,7 0-128,7-11-104,4-6-176,3-4-584,2-9-457,3-6-927,3-2 1248</inkml:trace>
  <inkml:trace contextRef="#ctx0" brushRef="#br0" timeOffset="2">613 0 11546,'-2'25'4689,"-5"13"-2968,-4 4-289,3 10-464,2 3-207,12-2-353,4-3-80,4-8-184,9-10-88,-4-18-264,5-7-288,4-15-1065,1-5-975,0-7 1543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15:53:0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8754,'-4'-2'3161,"3"3"-384,11 5-519,0-3-1943,1 0-1,-1-1 1,1 0-1,-1-1 0,16 1 1,57-5 224,5-1-225,-62 5-279,1 1 1,34 8 0,-48-7 1,0 0 0,0 1 1,-1 1-1,0 0 0,1 1 0,17 12 1,-26-16 27,-1 0 1,0 0-1,0 1 1,0-1-1,0 1 1,0 0 0,-1 0-1,1 0 1,-1 0-1,0 0 1,0 1-1,0-1 1,0 1 0,-1-1-1,1 1 1,-1-1-1,0 1 1,0 0-1,0 0 1,-1 0 0,1 0-1,-1 0 1,0 5-1,0-3 89,-1 0 1,0 0-1,-2 9 0,3-12-127,-1-1 0,0 0-1,0 1 1,0-1 0,0 0 0,0 1 0,-1-1 0,1 0 0,-1 0-1,1 0 1,-3 2 0,4-4-35,0 0 0,0 0 0,0 0 1,0 0-1,0 0 0,-1 0 0,1 0 0,0 0 0,0 0 0,0 0 0,0 0 0,0 0 1,0 0-1,0 0 0,-1 0 0,1 0 0,0 0 0,0 0 0,0 0 0,0 0 0,0 0 1,0 0-1,0 0 0,-1 0 0,1 0 0,0 0 0,0 0 0,0 0 0,0 0 0,0 0 0,0 0 1,0 0-1,0-1 0,0 1 0,-1 0 0,1 0 0,0 0 0,0 0 0,0 0 0,0 0 1,0 0-1,0 0 0,0-1 0,0 1 0,0 0 0,0 0 0,0 0 0,0 0 0,0 0 1,0 0-1,0 0 0,0-1 0,0 1 0,0 0 0,0 0 0,0 0 0,0 0 0,0 0 1,0-1-1,0-8-491,2-7-993,0-1-1,1 1 1,8-27 0,2 3 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7.xml"/><Relationship Id="rId299" Type="http://schemas.openxmlformats.org/officeDocument/2006/relationships/customXml" Target="../ink/ink558.xml"/><Relationship Id="rId21" Type="http://schemas.openxmlformats.org/officeDocument/2006/relationships/customXml" Target="../ink/ink419.xml"/><Relationship Id="rId63" Type="http://schemas.openxmlformats.org/officeDocument/2006/relationships/customXml" Target="../ink/ink440.xml"/><Relationship Id="rId159" Type="http://schemas.openxmlformats.org/officeDocument/2006/relationships/customXml" Target="../ink/ink488.xml"/><Relationship Id="rId324" Type="http://schemas.openxmlformats.org/officeDocument/2006/relationships/image" Target="../media/image575.png"/><Relationship Id="rId170" Type="http://schemas.openxmlformats.org/officeDocument/2006/relationships/image" Target="../media/image498.png"/><Relationship Id="rId226" Type="http://schemas.openxmlformats.org/officeDocument/2006/relationships/image" Target="../media/image526.png"/><Relationship Id="rId268" Type="http://schemas.openxmlformats.org/officeDocument/2006/relationships/image" Target="../media/image547.png"/><Relationship Id="rId32" Type="http://schemas.openxmlformats.org/officeDocument/2006/relationships/image" Target="../media/image429.png"/><Relationship Id="rId74" Type="http://schemas.openxmlformats.org/officeDocument/2006/relationships/image" Target="../media/image450.png"/><Relationship Id="rId128" Type="http://schemas.openxmlformats.org/officeDocument/2006/relationships/image" Target="../media/image477.png"/><Relationship Id="rId335" Type="http://schemas.openxmlformats.org/officeDocument/2006/relationships/customXml" Target="../ink/ink576.xml"/><Relationship Id="rId5" Type="http://schemas.openxmlformats.org/officeDocument/2006/relationships/customXml" Target="../ink/ink411.xml"/><Relationship Id="rId181" Type="http://schemas.openxmlformats.org/officeDocument/2006/relationships/customXml" Target="../ink/ink499.xml"/><Relationship Id="rId237" Type="http://schemas.openxmlformats.org/officeDocument/2006/relationships/customXml" Target="../ink/ink527.xml"/><Relationship Id="rId279" Type="http://schemas.openxmlformats.org/officeDocument/2006/relationships/customXml" Target="../ink/ink548.xml"/><Relationship Id="rId43" Type="http://schemas.openxmlformats.org/officeDocument/2006/relationships/customXml" Target="../ink/ink430.xml"/><Relationship Id="rId139" Type="http://schemas.openxmlformats.org/officeDocument/2006/relationships/customXml" Target="../ink/ink478.xml"/><Relationship Id="rId290" Type="http://schemas.openxmlformats.org/officeDocument/2006/relationships/image" Target="../media/image558.png"/><Relationship Id="rId304" Type="http://schemas.openxmlformats.org/officeDocument/2006/relationships/image" Target="../media/image565.png"/><Relationship Id="rId346" Type="http://schemas.openxmlformats.org/officeDocument/2006/relationships/image" Target="../media/image586.png"/><Relationship Id="rId85" Type="http://schemas.openxmlformats.org/officeDocument/2006/relationships/customXml" Target="../ink/ink451.xml"/><Relationship Id="rId150" Type="http://schemas.openxmlformats.org/officeDocument/2006/relationships/image" Target="../media/image488.png"/><Relationship Id="rId192" Type="http://schemas.openxmlformats.org/officeDocument/2006/relationships/image" Target="../media/image509.png"/><Relationship Id="rId206" Type="http://schemas.openxmlformats.org/officeDocument/2006/relationships/image" Target="../media/image516.png"/><Relationship Id="rId248" Type="http://schemas.openxmlformats.org/officeDocument/2006/relationships/image" Target="../media/image537.png"/><Relationship Id="rId12" Type="http://schemas.openxmlformats.org/officeDocument/2006/relationships/image" Target="../media/image419.png"/><Relationship Id="rId108" Type="http://schemas.openxmlformats.org/officeDocument/2006/relationships/image" Target="../media/image467.png"/><Relationship Id="rId315" Type="http://schemas.openxmlformats.org/officeDocument/2006/relationships/customXml" Target="../ink/ink566.xml"/><Relationship Id="rId357" Type="http://schemas.openxmlformats.org/officeDocument/2006/relationships/customXml" Target="../ink/ink587.xml"/><Relationship Id="rId54" Type="http://schemas.openxmlformats.org/officeDocument/2006/relationships/image" Target="../media/image440.png"/><Relationship Id="rId96" Type="http://schemas.openxmlformats.org/officeDocument/2006/relationships/image" Target="../media/image461.png"/><Relationship Id="rId161" Type="http://schemas.openxmlformats.org/officeDocument/2006/relationships/customXml" Target="../ink/ink489.xml"/><Relationship Id="rId217" Type="http://schemas.openxmlformats.org/officeDocument/2006/relationships/customXml" Target="../ink/ink517.xml"/><Relationship Id="rId259" Type="http://schemas.openxmlformats.org/officeDocument/2006/relationships/customXml" Target="../ink/ink538.xml"/><Relationship Id="rId23" Type="http://schemas.openxmlformats.org/officeDocument/2006/relationships/customXml" Target="../ink/ink420.xml"/><Relationship Id="rId119" Type="http://schemas.openxmlformats.org/officeDocument/2006/relationships/customXml" Target="../ink/ink468.xml"/><Relationship Id="rId270" Type="http://schemas.openxmlformats.org/officeDocument/2006/relationships/image" Target="../media/image548.png"/><Relationship Id="rId326" Type="http://schemas.openxmlformats.org/officeDocument/2006/relationships/image" Target="../media/image576.png"/><Relationship Id="rId65" Type="http://schemas.openxmlformats.org/officeDocument/2006/relationships/customXml" Target="../ink/ink441.xml"/><Relationship Id="rId130" Type="http://schemas.openxmlformats.org/officeDocument/2006/relationships/image" Target="../media/image478.png"/><Relationship Id="rId172" Type="http://schemas.openxmlformats.org/officeDocument/2006/relationships/image" Target="../media/image499.png"/><Relationship Id="rId228" Type="http://schemas.openxmlformats.org/officeDocument/2006/relationships/image" Target="../media/image527.png"/><Relationship Id="rId281" Type="http://schemas.openxmlformats.org/officeDocument/2006/relationships/customXml" Target="../ink/ink549.xml"/><Relationship Id="rId337" Type="http://schemas.openxmlformats.org/officeDocument/2006/relationships/customXml" Target="../ink/ink577.xml"/><Relationship Id="rId34" Type="http://schemas.openxmlformats.org/officeDocument/2006/relationships/image" Target="../media/image430.png"/><Relationship Id="rId76" Type="http://schemas.openxmlformats.org/officeDocument/2006/relationships/image" Target="../media/image451.png"/><Relationship Id="rId141" Type="http://schemas.openxmlformats.org/officeDocument/2006/relationships/customXml" Target="../ink/ink479.xml"/><Relationship Id="rId7" Type="http://schemas.openxmlformats.org/officeDocument/2006/relationships/customXml" Target="../ink/ink412.xml"/><Relationship Id="rId183" Type="http://schemas.openxmlformats.org/officeDocument/2006/relationships/customXml" Target="../ink/ink500.xml"/><Relationship Id="rId239" Type="http://schemas.openxmlformats.org/officeDocument/2006/relationships/customXml" Target="../ink/ink528.xml"/><Relationship Id="rId250" Type="http://schemas.openxmlformats.org/officeDocument/2006/relationships/image" Target="../media/image538.png"/><Relationship Id="rId292" Type="http://schemas.openxmlformats.org/officeDocument/2006/relationships/image" Target="../media/image559.png"/><Relationship Id="rId306" Type="http://schemas.openxmlformats.org/officeDocument/2006/relationships/image" Target="../media/image566.png"/><Relationship Id="rId45" Type="http://schemas.openxmlformats.org/officeDocument/2006/relationships/customXml" Target="../ink/ink431.xml"/><Relationship Id="rId87" Type="http://schemas.openxmlformats.org/officeDocument/2006/relationships/customXml" Target="../ink/ink452.xml"/><Relationship Id="rId110" Type="http://schemas.openxmlformats.org/officeDocument/2006/relationships/image" Target="../media/image468.png"/><Relationship Id="rId348" Type="http://schemas.openxmlformats.org/officeDocument/2006/relationships/image" Target="../media/image587.png"/><Relationship Id="rId152" Type="http://schemas.openxmlformats.org/officeDocument/2006/relationships/image" Target="../media/image489.png"/><Relationship Id="rId194" Type="http://schemas.openxmlformats.org/officeDocument/2006/relationships/image" Target="../media/image510.png"/><Relationship Id="rId208" Type="http://schemas.openxmlformats.org/officeDocument/2006/relationships/image" Target="../media/image517.png"/><Relationship Id="rId261" Type="http://schemas.openxmlformats.org/officeDocument/2006/relationships/customXml" Target="../ink/ink539.xml"/><Relationship Id="rId14" Type="http://schemas.openxmlformats.org/officeDocument/2006/relationships/image" Target="../media/image420.png"/><Relationship Id="rId56" Type="http://schemas.openxmlformats.org/officeDocument/2006/relationships/image" Target="../media/image441.png"/><Relationship Id="rId317" Type="http://schemas.openxmlformats.org/officeDocument/2006/relationships/customXml" Target="../ink/ink567.xml"/><Relationship Id="rId359" Type="http://schemas.openxmlformats.org/officeDocument/2006/relationships/customXml" Target="../ink/ink588.xml"/><Relationship Id="rId98" Type="http://schemas.openxmlformats.org/officeDocument/2006/relationships/image" Target="../media/image462.png"/><Relationship Id="rId121" Type="http://schemas.openxmlformats.org/officeDocument/2006/relationships/customXml" Target="../ink/ink469.xml"/><Relationship Id="rId163" Type="http://schemas.openxmlformats.org/officeDocument/2006/relationships/customXml" Target="../ink/ink490.xml"/><Relationship Id="rId219" Type="http://schemas.openxmlformats.org/officeDocument/2006/relationships/customXml" Target="../ink/ink518.xml"/><Relationship Id="rId230" Type="http://schemas.openxmlformats.org/officeDocument/2006/relationships/image" Target="../media/image528.png"/><Relationship Id="rId25" Type="http://schemas.openxmlformats.org/officeDocument/2006/relationships/customXml" Target="../ink/ink421.xml"/><Relationship Id="rId67" Type="http://schemas.openxmlformats.org/officeDocument/2006/relationships/customXml" Target="../ink/ink442.xml"/><Relationship Id="rId272" Type="http://schemas.openxmlformats.org/officeDocument/2006/relationships/image" Target="../media/image549.png"/><Relationship Id="rId328" Type="http://schemas.openxmlformats.org/officeDocument/2006/relationships/image" Target="../media/image577.png"/><Relationship Id="rId88" Type="http://schemas.openxmlformats.org/officeDocument/2006/relationships/image" Target="../media/image457.png"/><Relationship Id="rId111" Type="http://schemas.openxmlformats.org/officeDocument/2006/relationships/customXml" Target="../ink/ink464.xml"/><Relationship Id="rId132" Type="http://schemas.openxmlformats.org/officeDocument/2006/relationships/image" Target="../media/image479.png"/><Relationship Id="rId153" Type="http://schemas.openxmlformats.org/officeDocument/2006/relationships/customXml" Target="../ink/ink485.xml"/><Relationship Id="rId174" Type="http://schemas.openxmlformats.org/officeDocument/2006/relationships/image" Target="../media/image500.png"/><Relationship Id="rId195" Type="http://schemas.openxmlformats.org/officeDocument/2006/relationships/customXml" Target="../ink/ink506.xml"/><Relationship Id="rId209" Type="http://schemas.openxmlformats.org/officeDocument/2006/relationships/customXml" Target="../ink/ink513.xml"/><Relationship Id="rId360" Type="http://schemas.openxmlformats.org/officeDocument/2006/relationships/image" Target="../media/image593.png"/><Relationship Id="rId220" Type="http://schemas.openxmlformats.org/officeDocument/2006/relationships/image" Target="../media/image523.png"/><Relationship Id="rId241" Type="http://schemas.openxmlformats.org/officeDocument/2006/relationships/customXml" Target="../ink/ink529.xml"/><Relationship Id="rId15" Type="http://schemas.openxmlformats.org/officeDocument/2006/relationships/customXml" Target="../ink/ink416.xml"/><Relationship Id="rId36" Type="http://schemas.openxmlformats.org/officeDocument/2006/relationships/image" Target="../media/image431.png"/><Relationship Id="rId57" Type="http://schemas.openxmlformats.org/officeDocument/2006/relationships/customXml" Target="../ink/ink437.xml"/><Relationship Id="rId262" Type="http://schemas.openxmlformats.org/officeDocument/2006/relationships/image" Target="../media/image544.png"/><Relationship Id="rId283" Type="http://schemas.openxmlformats.org/officeDocument/2006/relationships/customXml" Target="../ink/ink550.xml"/><Relationship Id="rId318" Type="http://schemas.openxmlformats.org/officeDocument/2006/relationships/image" Target="../media/image572.png"/><Relationship Id="rId339" Type="http://schemas.openxmlformats.org/officeDocument/2006/relationships/customXml" Target="../ink/ink578.xml"/><Relationship Id="rId78" Type="http://schemas.openxmlformats.org/officeDocument/2006/relationships/image" Target="../media/image452.png"/><Relationship Id="rId99" Type="http://schemas.openxmlformats.org/officeDocument/2006/relationships/customXml" Target="../ink/ink458.xml"/><Relationship Id="rId101" Type="http://schemas.openxmlformats.org/officeDocument/2006/relationships/customXml" Target="../ink/ink459.xml"/><Relationship Id="rId122" Type="http://schemas.openxmlformats.org/officeDocument/2006/relationships/image" Target="../media/image474.png"/><Relationship Id="rId143" Type="http://schemas.openxmlformats.org/officeDocument/2006/relationships/customXml" Target="../ink/ink480.xml"/><Relationship Id="rId164" Type="http://schemas.openxmlformats.org/officeDocument/2006/relationships/image" Target="../media/image495.png"/><Relationship Id="rId185" Type="http://schemas.openxmlformats.org/officeDocument/2006/relationships/customXml" Target="../ink/ink501.xml"/><Relationship Id="rId350" Type="http://schemas.openxmlformats.org/officeDocument/2006/relationships/image" Target="../media/image588.png"/><Relationship Id="rId9" Type="http://schemas.openxmlformats.org/officeDocument/2006/relationships/customXml" Target="../ink/ink413.xml"/><Relationship Id="rId210" Type="http://schemas.openxmlformats.org/officeDocument/2006/relationships/image" Target="../media/image518.png"/><Relationship Id="rId26" Type="http://schemas.openxmlformats.org/officeDocument/2006/relationships/image" Target="../media/image426.png"/><Relationship Id="rId231" Type="http://schemas.openxmlformats.org/officeDocument/2006/relationships/customXml" Target="../ink/ink524.xml"/><Relationship Id="rId252" Type="http://schemas.openxmlformats.org/officeDocument/2006/relationships/image" Target="../media/image539.png"/><Relationship Id="rId273" Type="http://schemas.openxmlformats.org/officeDocument/2006/relationships/customXml" Target="../ink/ink545.xml"/><Relationship Id="rId294" Type="http://schemas.openxmlformats.org/officeDocument/2006/relationships/image" Target="../media/image560.png"/><Relationship Id="rId308" Type="http://schemas.openxmlformats.org/officeDocument/2006/relationships/image" Target="../media/image567.png"/><Relationship Id="rId329" Type="http://schemas.openxmlformats.org/officeDocument/2006/relationships/customXml" Target="../ink/ink573.xml"/><Relationship Id="rId47" Type="http://schemas.openxmlformats.org/officeDocument/2006/relationships/customXml" Target="../ink/ink432.xml"/><Relationship Id="rId68" Type="http://schemas.openxmlformats.org/officeDocument/2006/relationships/image" Target="../media/image447.png"/><Relationship Id="rId89" Type="http://schemas.openxmlformats.org/officeDocument/2006/relationships/customXml" Target="../ink/ink453.xml"/><Relationship Id="rId112" Type="http://schemas.openxmlformats.org/officeDocument/2006/relationships/image" Target="../media/image469.png"/><Relationship Id="rId133" Type="http://schemas.openxmlformats.org/officeDocument/2006/relationships/customXml" Target="../ink/ink475.xml"/><Relationship Id="rId154" Type="http://schemas.openxmlformats.org/officeDocument/2006/relationships/image" Target="../media/image490.png"/><Relationship Id="rId175" Type="http://schemas.openxmlformats.org/officeDocument/2006/relationships/customXml" Target="../ink/ink496.xml"/><Relationship Id="rId340" Type="http://schemas.openxmlformats.org/officeDocument/2006/relationships/image" Target="../media/image583.png"/><Relationship Id="rId361" Type="http://schemas.openxmlformats.org/officeDocument/2006/relationships/customXml" Target="../ink/ink589.xml"/><Relationship Id="rId196" Type="http://schemas.openxmlformats.org/officeDocument/2006/relationships/image" Target="../media/image511.png"/><Relationship Id="rId200" Type="http://schemas.openxmlformats.org/officeDocument/2006/relationships/image" Target="../media/image513.png"/><Relationship Id="rId16" Type="http://schemas.openxmlformats.org/officeDocument/2006/relationships/image" Target="../media/image421.png"/><Relationship Id="rId221" Type="http://schemas.openxmlformats.org/officeDocument/2006/relationships/customXml" Target="../ink/ink519.xml"/><Relationship Id="rId242" Type="http://schemas.openxmlformats.org/officeDocument/2006/relationships/image" Target="../media/image534.png"/><Relationship Id="rId263" Type="http://schemas.openxmlformats.org/officeDocument/2006/relationships/customXml" Target="../ink/ink540.xml"/><Relationship Id="rId284" Type="http://schemas.openxmlformats.org/officeDocument/2006/relationships/image" Target="../media/image555.png"/><Relationship Id="rId319" Type="http://schemas.openxmlformats.org/officeDocument/2006/relationships/customXml" Target="../ink/ink568.xml"/><Relationship Id="rId37" Type="http://schemas.openxmlformats.org/officeDocument/2006/relationships/customXml" Target="../ink/ink427.xml"/><Relationship Id="rId58" Type="http://schemas.openxmlformats.org/officeDocument/2006/relationships/image" Target="../media/image442.png"/><Relationship Id="rId79" Type="http://schemas.openxmlformats.org/officeDocument/2006/relationships/customXml" Target="../ink/ink448.xml"/><Relationship Id="rId102" Type="http://schemas.openxmlformats.org/officeDocument/2006/relationships/image" Target="../media/image464.png"/><Relationship Id="rId123" Type="http://schemas.openxmlformats.org/officeDocument/2006/relationships/customXml" Target="../ink/ink470.xml"/><Relationship Id="rId144" Type="http://schemas.openxmlformats.org/officeDocument/2006/relationships/image" Target="../media/image485.png"/><Relationship Id="rId330" Type="http://schemas.openxmlformats.org/officeDocument/2006/relationships/image" Target="../media/image578.png"/><Relationship Id="rId90" Type="http://schemas.openxmlformats.org/officeDocument/2006/relationships/image" Target="../media/image458.png"/><Relationship Id="rId165" Type="http://schemas.openxmlformats.org/officeDocument/2006/relationships/customXml" Target="../ink/ink491.xml"/><Relationship Id="rId186" Type="http://schemas.openxmlformats.org/officeDocument/2006/relationships/image" Target="../media/image506.png"/><Relationship Id="rId351" Type="http://schemas.openxmlformats.org/officeDocument/2006/relationships/customXml" Target="../ink/ink584.xml"/><Relationship Id="rId211" Type="http://schemas.openxmlformats.org/officeDocument/2006/relationships/customXml" Target="../ink/ink514.xml"/><Relationship Id="rId232" Type="http://schemas.openxmlformats.org/officeDocument/2006/relationships/image" Target="../media/image529.png"/><Relationship Id="rId253" Type="http://schemas.openxmlformats.org/officeDocument/2006/relationships/customXml" Target="../ink/ink535.xml"/><Relationship Id="rId274" Type="http://schemas.openxmlformats.org/officeDocument/2006/relationships/image" Target="../media/image550.png"/><Relationship Id="rId295" Type="http://schemas.openxmlformats.org/officeDocument/2006/relationships/customXml" Target="../ink/ink556.xml"/><Relationship Id="rId309" Type="http://schemas.openxmlformats.org/officeDocument/2006/relationships/customXml" Target="../ink/ink563.xml"/><Relationship Id="rId27" Type="http://schemas.openxmlformats.org/officeDocument/2006/relationships/customXml" Target="../ink/ink422.xml"/><Relationship Id="rId48" Type="http://schemas.openxmlformats.org/officeDocument/2006/relationships/image" Target="../media/image437.png"/><Relationship Id="rId69" Type="http://schemas.openxmlformats.org/officeDocument/2006/relationships/customXml" Target="../ink/ink443.xml"/><Relationship Id="rId113" Type="http://schemas.openxmlformats.org/officeDocument/2006/relationships/customXml" Target="../ink/ink465.xml"/><Relationship Id="rId134" Type="http://schemas.openxmlformats.org/officeDocument/2006/relationships/image" Target="../media/image480.png"/><Relationship Id="rId320" Type="http://schemas.openxmlformats.org/officeDocument/2006/relationships/image" Target="../media/image573.png"/><Relationship Id="rId80" Type="http://schemas.openxmlformats.org/officeDocument/2006/relationships/image" Target="../media/image453.png"/><Relationship Id="rId155" Type="http://schemas.openxmlformats.org/officeDocument/2006/relationships/customXml" Target="../ink/ink486.xml"/><Relationship Id="rId176" Type="http://schemas.openxmlformats.org/officeDocument/2006/relationships/image" Target="../media/image501.png"/><Relationship Id="rId197" Type="http://schemas.openxmlformats.org/officeDocument/2006/relationships/customXml" Target="../ink/ink507.xml"/><Relationship Id="rId341" Type="http://schemas.openxmlformats.org/officeDocument/2006/relationships/customXml" Target="../ink/ink579.xml"/><Relationship Id="rId362" Type="http://schemas.openxmlformats.org/officeDocument/2006/relationships/image" Target="../media/image594.png"/><Relationship Id="rId201" Type="http://schemas.openxmlformats.org/officeDocument/2006/relationships/customXml" Target="../ink/ink509.xml"/><Relationship Id="rId222" Type="http://schemas.openxmlformats.org/officeDocument/2006/relationships/image" Target="../media/image524.png"/><Relationship Id="rId243" Type="http://schemas.openxmlformats.org/officeDocument/2006/relationships/customXml" Target="../ink/ink530.xml"/><Relationship Id="rId264" Type="http://schemas.openxmlformats.org/officeDocument/2006/relationships/image" Target="../media/image545.png"/><Relationship Id="rId285" Type="http://schemas.openxmlformats.org/officeDocument/2006/relationships/customXml" Target="../ink/ink551.xml"/><Relationship Id="rId17" Type="http://schemas.openxmlformats.org/officeDocument/2006/relationships/customXml" Target="../ink/ink417.xml"/><Relationship Id="rId38" Type="http://schemas.openxmlformats.org/officeDocument/2006/relationships/image" Target="../media/image432.png"/><Relationship Id="rId59" Type="http://schemas.openxmlformats.org/officeDocument/2006/relationships/customXml" Target="../ink/ink438.xml"/><Relationship Id="rId103" Type="http://schemas.openxmlformats.org/officeDocument/2006/relationships/customXml" Target="../ink/ink460.xml"/><Relationship Id="rId124" Type="http://schemas.openxmlformats.org/officeDocument/2006/relationships/image" Target="../media/image475.png"/><Relationship Id="rId310" Type="http://schemas.openxmlformats.org/officeDocument/2006/relationships/image" Target="../media/image568.png"/><Relationship Id="rId70" Type="http://schemas.openxmlformats.org/officeDocument/2006/relationships/image" Target="../media/image448.png"/><Relationship Id="rId91" Type="http://schemas.openxmlformats.org/officeDocument/2006/relationships/customXml" Target="../ink/ink454.xml"/><Relationship Id="rId145" Type="http://schemas.openxmlformats.org/officeDocument/2006/relationships/customXml" Target="../ink/ink481.xml"/><Relationship Id="rId166" Type="http://schemas.openxmlformats.org/officeDocument/2006/relationships/image" Target="../media/image496.png"/><Relationship Id="rId187" Type="http://schemas.openxmlformats.org/officeDocument/2006/relationships/customXml" Target="../ink/ink502.xml"/><Relationship Id="rId331" Type="http://schemas.openxmlformats.org/officeDocument/2006/relationships/customXml" Target="../ink/ink574.xml"/><Relationship Id="rId352" Type="http://schemas.openxmlformats.org/officeDocument/2006/relationships/image" Target="../media/image589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519.png"/><Relationship Id="rId233" Type="http://schemas.openxmlformats.org/officeDocument/2006/relationships/customXml" Target="../ink/ink525.xml"/><Relationship Id="rId254" Type="http://schemas.openxmlformats.org/officeDocument/2006/relationships/image" Target="../media/image540.png"/><Relationship Id="rId28" Type="http://schemas.openxmlformats.org/officeDocument/2006/relationships/image" Target="../media/image427.png"/><Relationship Id="rId49" Type="http://schemas.openxmlformats.org/officeDocument/2006/relationships/customXml" Target="../ink/ink433.xml"/><Relationship Id="rId114" Type="http://schemas.openxmlformats.org/officeDocument/2006/relationships/image" Target="../media/image470.png"/><Relationship Id="rId275" Type="http://schemas.openxmlformats.org/officeDocument/2006/relationships/customXml" Target="../ink/ink546.xml"/><Relationship Id="rId296" Type="http://schemas.openxmlformats.org/officeDocument/2006/relationships/image" Target="../media/image561.png"/><Relationship Id="rId300" Type="http://schemas.openxmlformats.org/officeDocument/2006/relationships/image" Target="../media/image563.png"/><Relationship Id="rId60" Type="http://schemas.openxmlformats.org/officeDocument/2006/relationships/image" Target="../media/image443.png"/><Relationship Id="rId81" Type="http://schemas.openxmlformats.org/officeDocument/2006/relationships/customXml" Target="../ink/ink449.xml"/><Relationship Id="rId135" Type="http://schemas.openxmlformats.org/officeDocument/2006/relationships/customXml" Target="../ink/ink476.xml"/><Relationship Id="rId156" Type="http://schemas.openxmlformats.org/officeDocument/2006/relationships/image" Target="../media/image491.png"/><Relationship Id="rId177" Type="http://schemas.openxmlformats.org/officeDocument/2006/relationships/customXml" Target="../ink/ink497.xml"/><Relationship Id="rId198" Type="http://schemas.openxmlformats.org/officeDocument/2006/relationships/image" Target="../media/image512.png"/><Relationship Id="rId321" Type="http://schemas.openxmlformats.org/officeDocument/2006/relationships/customXml" Target="../ink/ink569.xml"/><Relationship Id="rId342" Type="http://schemas.openxmlformats.org/officeDocument/2006/relationships/image" Target="../media/image584.png"/><Relationship Id="rId202" Type="http://schemas.openxmlformats.org/officeDocument/2006/relationships/image" Target="../media/image514.png"/><Relationship Id="rId223" Type="http://schemas.openxmlformats.org/officeDocument/2006/relationships/customXml" Target="../ink/ink520.xml"/><Relationship Id="rId244" Type="http://schemas.openxmlformats.org/officeDocument/2006/relationships/image" Target="../media/image535.png"/><Relationship Id="rId18" Type="http://schemas.openxmlformats.org/officeDocument/2006/relationships/image" Target="../media/image422.png"/><Relationship Id="rId39" Type="http://schemas.openxmlformats.org/officeDocument/2006/relationships/customXml" Target="../ink/ink428.xml"/><Relationship Id="rId265" Type="http://schemas.openxmlformats.org/officeDocument/2006/relationships/customXml" Target="../ink/ink541.xml"/><Relationship Id="rId286" Type="http://schemas.openxmlformats.org/officeDocument/2006/relationships/image" Target="../media/image556.png"/><Relationship Id="rId50" Type="http://schemas.openxmlformats.org/officeDocument/2006/relationships/image" Target="../media/image438.png"/><Relationship Id="rId104" Type="http://schemas.openxmlformats.org/officeDocument/2006/relationships/image" Target="../media/image465.png"/><Relationship Id="rId125" Type="http://schemas.openxmlformats.org/officeDocument/2006/relationships/customXml" Target="../ink/ink471.xml"/><Relationship Id="rId146" Type="http://schemas.openxmlformats.org/officeDocument/2006/relationships/image" Target="../media/image486.png"/><Relationship Id="rId167" Type="http://schemas.openxmlformats.org/officeDocument/2006/relationships/customXml" Target="../ink/ink492.xml"/><Relationship Id="rId188" Type="http://schemas.openxmlformats.org/officeDocument/2006/relationships/image" Target="../media/image507.png"/><Relationship Id="rId311" Type="http://schemas.openxmlformats.org/officeDocument/2006/relationships/customXml" Target="../ink/ink564.xml"/><Relationship Id="rId332" Type="http://schemas.openxmlformats.org/officeDocument/2006/relationships/image" Target="../media/image579.png"/><Relationship Id="rId353" Type="http://schemas.openxmlformats.org/officeDocument/2006/relationships/customXml" Target="../ink/ink585.xml"/><Relationship Id="rId71" Type="http://schemas.openxmlformats.org/officeDocument/2006/relationships/customXml" Target="../ink/ink444.xml"/><Relationship Id="rId92" Type="http://schemas.openxmlformats.org/officeDocument/2006/relationships/image" Target="../media/image459.png"/><Relationship Id="rId213" Type="http://schemas.openxmlformats.org/officeDocument/2006/relationships/customXml" Target="../ink/ink515.xml"/><Relationship Id="rId234" Type="http://schemas.openxmlformats.org/officeDocument/2006/relationships/image" Target="../media/image530.png"/><Relationship Id="rId2" Type="http://schemas.openxmlformats.org/officeDocument/2006/relationships/image" Target="../media/image414.png"/><Relationship Id="rId29" Type="http://schemas.openxmlformats.org/officeDocument/2006/relationships/customXml" Target="../ink/ink423.xml"/><Relationship Id="rId255" Type="http://schemas.openxmlformats.org/officeDocument/2006/relationships/customXml" Target="../ink/ink536.xml"/><Relationship Id="rId276" Type="http://schemas.openxmlformats.org/officeDocument/2006/relationships/image" Target="../media/image551.png"/><Relationship Id="rId297" Type="http://schemas.openxmlformats.org/officeDocument/2006/relationships/customXml" Target="../ink/ink557.xml"/><Relationship Id="rId40" Type="http://schemas.openxmlformats.org/officeDocument/2006/relationships/image" Target="../media/image433.png"/><Relationship Id="rId115" Type="http://schemas.openxmlformats.org/officeDocument/2006/relationships/customXml" Target="../ink/ink466.xml"/><Relationship Id="rId136" Type="http://schemas.openxmlformats.org/officeDocument/2006/relationships/image" Target="../media/image481.png"/><Relationship Id="rId157" Type="http://schemas.openxmlformats.org/officeDocument/2006/relationships/customXml" Target="../ink/ink487.xml"/><Relationship Id="rId178" Type="http://schemas.openxmlformats.org/officeDocument/2006/relationships/image" Target="../media/image502.png"/><Relationship Id="rId301" Type="http://schemas.openxmlformats.org/officeDocument/2006/relationships/customXml" Target="../ink/ink559.xml"/><Relationship Id="rId322" Type="http://schemas.openxmlformats.org/officeDocument/2006/relationships/image" Target="../media/image574.png"/><Relationship Id="rId343" Type="http://schemas.openxmlformats.org/officeDocument/2006/relationships/customXml" Target="../ink/ink580.xml"/><Relationship Id="rId61" Type="http://schemas.openxmlformats.org/officeDocument/2006/relationships/customXml" Target="../ink/ink439.xml"/><Relationship Id="rId82" Type="http://schemas.openxmlformats.org/officeDocument/2006/relationships/image" Target="../media/image454.png"/><Relationship Id="rId199" Type="http://schemas.openxmlformats.org/officeDocument/2006/relationships/customXml" Target="../ink/ink508.xml"/><Relationship Id="rId203" Type="http://schemas.openxmlformats.org/officeDocument/2006/relationships/customXml" Target="../ink/ink510.xml"/><Relationship Id="rId19" Type="http://schemas.openxmlformats.org/officeDocument/2006/relationships/customXml" Target="../ink/ink418.xml"/><Relationship Id="rId224" Type="http://schemas.openxmlformats.org/officeDocument/2006/relationships/image" Target="../media/image525.png"/><Relationship Id="rId245" Type="http://schemas.openxmlformats.org/officeDocument/2006/relationships/customXml" Target="../ink/ink531.xml"/><Relationship Id="rId266" Type="http://schemas.openxmlformats.org/officeDocument/2006/relationships/image" Target="../media/image546.png"/><Relationship Id="rId287" Type="http://schemas.openxmlformats.org/officeDocument/2006/relationships/customXml" Target="../ink/ink552.xml"/><Relationship Id="rId30" Type="http://schemas.openxmlformats.org/officeDocument/2006/relationships/image" Target="../media/image428.png"/><Relationship Id="rId105" Type="http://schemas.openxmlformats.org/officeDocument/2006/relationships/customXml" Target="../ink/ink461.xml"/><Relationship Id="rId126" Type="http://schemas.openxmlformats.org/officeDocument/2006/relationships/image" Target="../media/image476.png"/><Relationship Id="rId147" Type="http://schemas.openxmlformats.org/officeDocument/2006/relationships/customXml" Target="../ink/ink482.xml"/><Relationship Id="rId168" Type="http://schemas.openxmlformats.org/officeDocument/2006/relationships/image" Target="../media/image497.png"/><Relationship Id="rId312" Type="http://schemas.openxmlformats.org/officeDocument/2006/relationships/image" Target="../media/image569.png"/><Relationship Id="rId333" Type="http://schemas.openxmlformats.org/officeDocument/2006/relationships/customXml" Target="../ink/ink575.xml"/><Relationship Id="rId354" Type="http://schemas.openxmlformats.org/officeDocument/2006/relationships/image" Target="../media/image590.png"/><Relationship Id="rId51" Type="http://schemas.openxmlformats.org/officeDocument/2006/relationships/customXml" Target="../ink/ink434.xml"/><Relationship Id="rId72" Type="http://schemas.openxmlformats.org/officeDocument/2006/relationships/image" Target="../media/image449.png"/><Relationship Id="rId93" Type="http://schemas.openxmlformats.org/officeDocument/2006/relationships/customXml" Target="../ink/ink455.xml"/><Relationship Id="rId189" Type="http://schemas.openxmlformats.org/officeDocument/2006/relationships/customXml" Target="../ink/ink503.xml"/><Relationship Id="rId3" Type="http://schemas.openxmlformats.org/officeDocument/2006/relationships/customXml" Target="../ink/ink410.xml"/><Relationship Id="rId214" Type="http://schemas.openxmlformats.org/officeDocument/2006/relationships/image" Target="../media/image520.png"/><Relationship Id="rId235" Type="http://schemas.openxmlformats.org/officeDocument/2006/relationships/customXml" Target="../ink/ink526.xml"/><Relationship Id="rId256" Type="http://schemas.openxmlformats.org/officeDocument/2006/relationships/image" Target="../media/image541.png"/><Relationship Id="rId277" Type="http://schemas.openxmlformats.org/officeDocument/2006/relationships/customXml" Target="../ink/ink547.xml"/><Relationship Id="rId298" Type="http://schemas.openxmlformats.org/officeDocument/2006/relationships/image" Target="../media/image562.png"/><Relationship Id="rId116" Type="http://schemas.openxmlformats.org/officeDocument/2006/relationships/image" Target="../media/image471.png"/><Relationship Id="rId137" Type="http://schemas.openxmlformats.org/officeDocument/2006/relationships/customXml" Target="../ink/ink477.xml"/><Relationship Id="rId158" Type="http://schemas.openxmlformats.org/officeDocument/2006/relationships/image" Target="../media/image492.png"/><Relationship Id="rId302" Type="http://schemas.openxmlformats.org/officeDocument/2006/relationships/image" Target="../media/image564.png"/><Relationship Id="rId323" Type="http://schemas.openxmlformats.org/officeDocument/2006/relationships/customXml" Target="../ink/ink570.xml"/><Relationship Id="rId344" Type="http://schemas.openxmlformats.org/officeDocument/2006/relationships/image" Target="../media/image585.png"/><Relationship Id="rId20" Type="http://schemas.openxmlformats.org/officeDocument/2006/relationships/image" Target="../media/image423.png"/><Relationship Id="rId41" Type="http://schemas.openxmlformats.org/officeDocument/2006/relationships/customXml" Target="../ink/ink429.xml"/><Relationship Id="rId62" Type="http://schemas.openxmlformats.org/officeDocument/2006/relationships/image" Target="../media/image444.png"/><Relationship Id="rId83" Type="http://schemas.openxmlformats.org/officeDocument/2006/relationships/customXml" Target="../ink/ink450.xml"/><Relationship Id="rId179" Type="http://schemas.openxmlformats.org/officeDocument/2006/relationships/customXml" Target="../ink/ink498.xml"/><Relationship Id="rId190" Type="http://schemas.openxmlformats.org/officeDocument/2006/relationships/image" Target="../media/image508.png"/><Relationship Id="rId204" Type="http://schemas.openxmlformats.org/officeDocument/2006/relationships/image" Target="../media/image515.png"/><Relationship Id="rId225" Type="http://schemas.openxmlformats.org/officeDocument/2006/relationships/customXml" Target="../ink/ink521.xml"/><Relationship Id="rId246" Type="http://schemas.openxmlformats.org/officeDocument/2006/relationships/image" Target="../media/image536.png"/><Relationship Id="rId267" Type="http://schemas.openxmlformats.org/officeDocument/2006/relationships/customXml" Target="../ink/ink542.xml"/><Relationship Id="rId288" Type="http://schemas.openxmlformats.org/officeDocument/2006/relationships/image" Target="../media/image557.png"/><Relationship Id="rId106" Type="http://schemas.openxmlformats.org/officeDocument/2006/relationships/image" Target="../media/image466.png"/><Relationship Id="rId127" Type="http://schemas.openxmlformats.org/officeDocument/2006/relationships/customXml" Target="../ink/ink472.xml"/><Relationship Id="rId313" Type="http://schemas.openxmlformats.org/officeDocument/2006/relationships/customXml" Target="../ink/ink565.xml"/><Relationship Id="rId10" Type="http://schemas.openxmlformats.org/officeDocument/2006/relationships/image" Target="../media/image418.png"/><Relationship Id="rId31" Type="http://schemas.openxmlformats.org/officeDocument/2006/relationships/customXml" Target="../ink/ink424.xml"/><Relationship Id="rId52" Type="http://schemas.openxmlformats.org/officeDocument/2006/relationships/image" Target="../media/image439.png"/><Relationship Id="rId73" Type="http://schemas.openxmlformats.org/officeDocument/2006/relationships/customXml" Target="../ink/ink445.xml"/><Relationship Id="rId94" Type="http://schemas.openxmlformats.org/officeDocument/2006/relationships/image" Target="../media/image460.png"/><Relationship Id="rId148" Type="http://schemas.openxmlformats.org/officeDocument/2006/relationships/image" Target="../media/image487.png"/><Relationship Id="rId169" Type="http://schemas.openxmlformats.org/officeDocument/2006/relationships/customXml" Target="../ink/ink493.xml"/><Relationship Id="rId334" Type="http://schemas.openxmlformats.org/officeDocument/2006/relationships/image" Target="../media/image580.png"/><Relationship Id="rId355" Type="http://schemas.openxmlformats.org/officeDocument/2006/relationships/customXml" Target="../ink/ink586.xml"/><Relationship Id="rId4" Type="http://schemas.openxmlformats.org/officeDocument/2006/relationships/image" Target="../media/image415.png"/><Relationship Id="rId180" Type="http://schemas.openxmlformats.org/officeDocument/2006/relationships/image" Target="../media/image503.png"/><Relationship Id="rId215" Type="http://schemas.openxmlformats.org/officeDocument/2006/relationships/customXml" Target="../ink/ink516.xml"/><Relationship Id="rId236" Type="http://schemas.openxmlformats.org/officeDocument/2006/relationships/image" Target="../media/image531.png"/><Relationship Id="rId257" Type="http://schemas.openxmlformats.org/officeDocument/2006/relationships/customXml" Target="../ink/ink537.xml"/><Relationship Id="rId278" Type="http://schemas.openxmlformats.org/officeDocument/2006/relationships/image" Target="../media/image552.png"/><Relationship Id="rId303" Type="http://schemas.openxmlformats.org/officeDocument/2006/relationships/customXml" Target="../ink/ink560.xml"/><Relationship Id="rId42" Type="http://schemas.openxmlformats.org/officeDocument/2006/relationships/image" Target="../media/image434.png"/><Relationship Id="rId84" Type="http://schemas.openxmlformats.org/officeDocument/2006/relationships/image" Target="../media/image455.png"/><Relationship Id="rId138" Type="http://schemas.openxmlformats.org/officeDocument/2006/relationships/image" Target="../media/image482.png"/><Relationship Id="rId345" Type="http://schemas.openxmlformats.org/officeDocument/2006/relationships/customXml" Target="../ink/ink581.xml"/><Relationship Id="rId191" Type="http://schemas.openxmlformats.org/officeDocument/2006/relationships/customXml" Target="../ink/ink504.xml"/><Relationship Id="rId205" Type="http://schemas.openxmlformats.org/officeDocument/2006/relationships/customXml" Target="../ink/ink511.xml"/><Relationship Id="rId247" Type="http://schemas.openxmlformats.org/officeDocument/2006/relationships/customXml" Target="../ink/ink532.xml"/><Relationship Id="rId107" Type="http://schemas.openxmlformats.org/officeDocument/2006/relationships/customXml" Target="../ink/ink462.xml"/><Relationship Id="rId289" Type="http://schemas.openxmlformats.org/officeDocument/2006/relationships/customXml" Target="../ink/ink553.xml"/><Relationship Id="rId11" Type="http://schemas.openxmlformats.org/officeDocument/2006/relationships/customXml" Target="../ink/ink414.xml"/><Relationship Id="rId53" Type="http://schemas.openxmlformats.org/officeDocument/2006/relationships/customXml" Target="../ink/ink435.xml"/><Relationship Id="rId149" Type="http://schemas.openxmlformats.org/officeDocument/2006/relationships/customXml" Target="../ink/ink483.xml"/><Relationship Id="rId314" Type="http://schemas.openxmlformats.org/officeDocument/2006/relationships/image" Target="../media/image570.png"/><Relationship Id="rId356" Type="http://schemas.openxmlformats.org/officeDocument/2006/relationships/image" Target="../media/image591.png"/><Relationship Id="rId95" Type="http://schemas.openxmlformats.org/officeDocument/2006/relationships/customXml" Target="../ink/ink456.xml"/><Relationship Id="rId160" Type="http://schemas.openxmlformats.org/officeDocument/2006/relationships/image" Target="../media/image493.png"/><Relationship Id="rId216" Type="http://schemas.openxmlformats.org/officeDocument/2006/relationships/image" Target="../media/image521.png"/><Relationship Id="rId258" Type="http://schemas.openxmlformats.org/officeDocument/2006/relationships/image" Target="../media/image542.png"/><Relationship Id="rId22" Type="http://schemas.openxmlformats.org/officeDocument/2006/relationships/image" Target="../media/image424.png"/><Relationship Id="rId64" Type="http://schemas.openxmlformats.org/officeDocument/2006/relationships/image" Target="../media/image445.png"/><Relationship Id="rId118" Type="http://schemas.openxmlformats.org/officeDocument/2006/relationships/image" Target="../media/image472.png"/><Relationship Id="rId325" Type="http://schemas.openxmlformats.org/officeDocument/2006/relationships/customXml" Target="../ink/ink571.xml"/><Relationship Id="rId171" Type="http://schemas.openxmlformats.org/officeDocument/2006/relationships/customXml" Target="../ink/ink494.xml"/><Relationship Id="rId227" Type="http://schemas.openxmlformats.org/officeDocument/2006/relationships/customXml" Target="../ink/ink522.xml"/><Relationship Id="rId269" Type="http://schemas.openxmlformats.org/officeDocument/2006/relationships/customXml" Target="../ink/ink543.xml"/><Relationship Id="rId33" Type="http://schemas.openxmlformats.org/officeDocument/2006/relationships/customXml" Target="../ink/ink425.xml"/><Relationship Id="rId129" Type="http://schemas.openxmlformats.org/officeDocument/2006/relationships/customXml" Target="../ink/ink473.xml"/><Relationship Id="rId280" Type="http://schemas.openxmlformats.org/officeDocument/2006/relationships/image" Target="../media/image553.png"/><Relationship Id="rId336" Type="http://schemas.openxmlformats.org/officeDocument/2006/relationships/image" Target="../media/image581.png"/><Relationship Id="rId75" Type="http://schemas.openxmlformats.org/officeDocument/2006/relationships/customXml" Target="../ink/ink446.xml"/><Relationship Id="rId140" Type="http://schemas.openxmlformats.org/officeDocument/2006/relationships/image" Target="../media/image483.png"/><Relationship Id="rId182" Type="http://schemas.openxmlformats.org/officeDocument/2006/relationships/image" Target="../media/image504.png"/><Relationship Id="rId6" Type="http://schemas.openxmlformats.org/officeDocument/2006/relationships/image" Target="../media/image416.png"/><Relationship Id="rId238" Type="http://schemas.openxmlformats.org/officeDocument/2006/relationships/image" Target="../media/image532.png"/><Relationship Id="rId291" Type="http://schemas.openxmlformats.org/officeDocument/2006/relationships/customXml" Target="../ink/ink554.xml"/><Relationship Id="rId305" Type="http://schemas.openxmlformats.org/officeDocument/2006/relationships/customXml" Target="../ink/ink561.xml"/><Relationship Id="rId347" Type="http://schemas.openxmlformats.org/officeDocument/2006/relationships/customXml" Target="../ink/ink582.xml"/><Relationship Id="rId44" Type="http://schemas.openxmlformats.org/officeDocument/2006/relationships/image" Target="../media/image435.png"/><Relationship Id="rId86" Type="http://schemas.openxmlformats.org/officeDocument/2006/relationships/image" Target="../media/image456.png"/><Relationship Id="rId151" Type="http://schemas.openxmlformats.org/officeDocument/2006/relationships/customXml" Target="../ink/ink484.xml"/><Relationship Id="rId193" Type="http://schemas.openxmlformats.org/officeDocument/2006/relationships/customXml" Target="../ink/ink505.xml"/><Relationship Id="rId207" Type="http://schemas.openxmlformats.org/officeDocument/2006/relationships/customXml" Target="../ink/ink512.xml"/><Relationship Id="rId249" Type="http://schemas.openxmlformats.org/officeDocument/2006/relationships/customXml" Target="../ink/ink533.xml"/><Relationship Id="rId13" Type="http://schemas.openxmlformats.org/officeDocument/2006/relationships/customXml" Target="../ink/ink415.xml"/><Relationship Id="rId109" Type="http://schemas.openxmlformats.org/officeDocument/2006/relationships/customXml" Target="../ink/ink463.xml"/><Relationship Id="rId260" Type="http://schemas.openxmlformats.org/officeDocument/2006/relationships/image" Target="../media/image543.png"/><Relationship Id="rId316" Type="http://schemas.openxmlformats.org/officeDocument/2006/relationships/image" Target="../media/image571.png"/><Relationship Id="rId55" Type="http://schemas.openxmlformats.org/officeDocument/2006/relationships/customXml" Target="../ink/ink436.xml"/><Relationship Id="rId97" Type="http://schemas.openxmlformats.org/officeDocument/2006/relationships/customXml" Target="../ink/ink457.xml"/><Relationship Id="rId120" Type="http://schemas.openxmlformats.org/officeDocument/2006/relationships/image" Target="../media/image473.png"/><Relationship Id="rId358" Type="http://schemas.openxmlformats.org/officeDocument/2006/relationships/image" Target="../media/image592.png"/><Relationship Id="rId162" Type="http://schemas.openxmlformats.org/officeDocument/2006/relationships/image" Target="../media/image494.png"/><Relationship Id="rId218" Type="http://schemas.openxmlformats.org/officeDocument/2006/relationships/image" Target="../media/image522.png"/><Relationship Id="rId271" Type="http://schemas.openxmlformats.org/officeDocument/2006/relationships/customXml" Target="../ink/ink544.xml"/><Relationship Id="rId24" Type="http://schemas.openxmlformats.org/officeDocument/2006/relationships/image" Target="../media/image425.png"/><Relationship Id="rId66" Type="http://schemas.openxmlformats.org/officeDocument/2006/relationships/image" Target="../media/image446.png"/><Relationship Id="rId131" Type="http://schemas.openxmlformats.org/officeDocument/2006/relationships/customXml" Target="../ink/ink474.xml"/><Relationship Id="rId327" Type="http://schemas.openxmlformats.org/officeDocument/2006/relationships/customXml" Target="../ink/ink572.xml"/><Relationship Id="rId173" Type="http://schemas.openxmlformats.org/officeDocument/2006/relationships/customXml" Target="../ink/ink495.xml"/><Relationship Id="rId229" Type="http://schemas.openxmlformats.org/officeDocument/2006/relationships/customXml" Target="../ink/ink523.xml"/><Relationship Id="rId240" Type="http://schemas.openxmlformats.org/officeDocument/2006/relationships/image" Target="../media/image533.png"/><Relationship Id="rId35" Type="http://schemas.openxmlformats.org/officeDocument/2006/relationships/customXml" Target="../ink/ink426.xml"/><Relationship Id="rId77" Type="http://schemas.openxmlformats.org/officeDocument/2006/relationships/customXml" Target="../ink/ink447.xml"/><Relationship Id="rId100" Type="http://schemas.openxmlformats.org/officeDocument/2006/relationships/image" Target="../media/image463.png"/><Relationship Id="rId282" Type="http://schemas.openxmlformats.org/officeDocument/2006/relationships/image" Target="../media/image554.png"/><Relationship Id="rId338" Type="http://schemas.openxmlformats.org/officeDocument/2006/relationships/image" Target="../media/image582.png"/><Relationship Id="rId8" Type="http://schemas.openxmlformats.org/officeDocument/2006/relationships/image" Target="../media/image417.png"/><Relationship Id="rId142" Type="http://schemas.openxmlformats.org/officeDocument/2006/relationships/image" Target="../media/image484.png"/><Relationship Id="rId184" Type="http://schemas.openxmlformats.org/officeDocument/2006/relationships/image" Target="../media/image505.png"/><Relationship Id="rId251" Type="http://schemas.openxmlformats.org/officeDocument/2006/relationships/customXml" Target="../ink/ink534.xml"/><Relationship Id="rId46" Type="http://schemas.openxmlformats.org/officeDocument/2006/relationships/image" Target="../media/image436.png"/><Relationship Id="rId293" Type="http://schemas.openxmlformats.org/officeDocument/2006/relationships/customXml" Target="../ink/ink555.xml"/><Relationship Id="rId307" Type="http://schemas.openxmlformats.org/officeDocument/2006/relationships/customXml" Target="../ink/ink562.xml"/><Relationship Id="rId349" Type="http://schemas.openxmlformats.org/officeDocument/2006/relationships/customXml" Target="../ink/ink58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7.xml"/><Relationship Id="rId299" Type="http://schemas.openxmlformats.org/officeDocument/2006/relationships/customXml" Target="../ink/ink738.xml"/><Relationship Id="rId21" Type="http://schemas.openxmlformats.org/officeDocument/2006/relationships/customXml" Target="../ink/ink599.xml"/><Relationship Id="rId63" Type="http://schemas.openxmlformats.org/officeDocument/2006/relationships/customXml" Target="../ink/ink620.xml"/><Relationship Id="rId159" Type="http://schemas.openxmlformats.org/officeDocument/2006/relationships/customXml" Target="../ink/ink668.xml"/><Relationship Id="rId324" Type="http://schemas.openxmlformats.org/officeDocument/2006/relationships/image" Target="../media/image756.png"/><Relationship Id="rId366" Type="http://schemas.openxmlformats.org/officeDocument/2006/relationships/image" Target="../media/image777.png"/><Relationship Id="rId170" Type="http://schemas.openxmlformats.org/officeDocument/2006/relationships/image" Target="../media/image679.png"/><Relationship Id="rId226" Type="http://schemas.openxmlformats.org/officeDocument/2006/relationships/image" Target="../media/image707.png"/><Relationship Id="rId433" Type="http://schemas.openxmlformats.org/officeDocument/2006/relationships/customXml" Target="../ink/ink805.xml"/><Relationship Id="rId268" Type="http://schemas.openxmlformats.org/officeDocument/2006/relationships/image" Target="../media/image728.png"/><Relationship Id="rId475" Type="http://schemas.openxmlformats.org/officeDocument/2006/relationships/customXml" Target="../ink/ink826.xml"/><Relationship Id="rId32" Type="http://schemas.openxmlformats.org/officeDocument/2006/relationships/image" Target="../media/image610.png"/><Relationship Id="rId74" Type="http://schemas.openxmlformats.org/officeDocument/2006/relationships/image" Target="../media/image631.png"/><Relationship Id="rId128" Type="http://schemas.openxmlformats.org/officeDocument/2006/relationships/image" Target="../media/image658.png"/><Relationship Id="rId335" Type="http://schemas.openxmlformats.org/officeDocument/2006/relationships/customXml" Target="../ink/ink756.xml"/><Relationship Id="rId377" Type="http://schemas.openxmlformats.org/officeDocument/2006/relationships/customXml" Target="../ink/ink777.xml"/><Relationship Id="rId500" Type="http://schemas.openxmlformats.org/officeDocument/2006/relationships/image" Target="../media/image844.png"/><Relationship Id="rId5" Type="http://schemas.openxmlformats.org/officeDocument/2006/relationships/customXml" Target="../ink/ink591.xml"/><Relationship Id="rId181" Type="http://schemas.openxmlformats.org/officeDocument/2006/relationships/customXml" Target="../ink/ink679.xml"/><Relationship Id="rId237" Type="http://schemas.openxmlformats.org/officeDocument/2006/relationships/customXml" Target="../ink/ink707.xml"/><Relationship Id="rId402" Type="http://schemas.openxmlformats.org/officeDocument/2006/relationships/image" Target="../media/image795.png"/><Relationship Id="rId279" Type="http://schemas.openxmlformats.org/officeDocument/2006/relationships/customXml" Target="../ink/ink728.xml"/><Relationship Id="rId444" Type="http://schemas.openxmlformats.org/officeDocument/2006/relationships/image" Target="../media/image816.png"/><Relationship Id="rId486" Type="http://schemas.openxmlformats.org/officeDocument/2006/relationships/image" Target="../media/image837.png"/><Relationship Id="rId43" Type="http://schemas.openxmlformats.org/officeDocument/2006/relationships/customXml" Target="../ink/ink610.xml"/><Relationship Id="rId139" Type="http://schemas.openxmlformats.org/officeDocument/2006/relationships/customXml" Target="../ink/ink658.xml"/><Relationship Id="rId290" Type="http://schemas.openxmlformats.org/officeDocument/2006/relationships/image" Target="../media/image739.png"/><Relationship Id="rId304" Type="http://schemas.openxmlformats.org/officeDocument/2006/relationships/image" Target="../media/image746.png"/><Relationship Id="rId346" Type="http://schemas.openxmlformats.org/officeDocument/2006/relationships/image" Target="../media/image767.png"/><Relationship Id="rId388" Type="http://schemas.openxmlformats.org/officeDocument/2006/relationships/image" Target="../media/image788.png"/><Relationship Id="rId85" Type="http://schemas.openxmlformats.org/officeDocument/2006/relationships/customXml" Target="../ink/ink631.xml"/><Relationship Id="rId150" Type="http://schemas.openxmlformats.org/officeDocument/2006/relationships/image" Target="../media/image669.png"/><Relationship Id="rId192" Type="http://schemas.openxmlformats.org/officeDocument/2006/relationships/image" Target="../media/image690.png"/><Relationship Id="rId206" Type="http://schemas.openxmlformats.org/officeDocument/2006/relationships/image" Target="../media/image697.png"/><Relationship Id="rId413" Type="http://schemas.openxmlformats.org/officeDocument/2006/relationships/customXml" Target="../ink/ink795.xml"/><Relationship Id="rId248" Type="http://schemas.openxmlformats.org/officeDocument/2006/relationships/image" Target="../media/image718.png"/><Relationship Id="rId455" Type="http://schemas.openxmlformats.org/officeDocument/2006/relationships/customXml" Target="../ink/ink816.xml"/><Relationship Id="rId497" Type="http://schemas.openxmlformats.org/officeDocument/2006/relationships/customXml" Target="../ink/ink837.xml"/><Relationship Id="rId12" Type="http://schemas.openxmlformats.org/officeDocument/2006/relationships/image" Target="../media/image600.png"/><Relationship Id="rId108" Type="http://schemas.openxmlformats.org/officeDocument/2006/relationships/image" Target="../media/image648.png"/><Relationship Id="rId315" Type="http://schemas.openxmlformats.org/officeDocument/2006/relationships/customXml" Target="../ink/ink746.xml"/><Relationship Id="rId357" Type="http://schemas.openxmlformats.org/officeDocument/2006/relationships/customXml" Target="../ink/ink767.xml"/><Relationship Id="rId54" Type="http://schemas.openxmlformats.org/officeDocument/2006/relationships/image" Target="../media/image621.png"/><Relationship Id="rId96" Type="http://schemas.openxmlformats.org/officeDocument/2006/relationships/image" Target="../media/image642.png"/><Relationship Id="rId161" Type="http://schemas.openxmlformats.org/officeDocument/2006/relationships/customXml" Target="../ink/ink669.xml"/><Relationship Id="rId217" Type="http://schemas.openxmlformats.org/officeDocument/2006/relationships/customXml" Target="../ink/ink697.xml"/><Relationship Id="rId399" Type="http://schemas.openxmlformats.org/officeDocument/2006/relationships/customXml" Target="../ink/ink788.xml"/><Relationship Id="rId259" Type="http://schemas.openxmlformats.org/officeDocument/2006/relationships/customXml" Target="../ink/ink718.xml"/><Relationship Id="rId424" Type="http://schemas.openxmlformats.org/officeDocument/2006/relationships/image" Target="../media/image806.png"/><Relationship Id="rId466" Type="http://schemas.openxmlformats.org/officeDocument/2006/relationships/image" Target="../media/image827.png"/><Relationship Id="rId23" Type="http://schemas.openxmlformats.org/officeDocument/2006/relationships/customXml" Target="../ink/ink600.xml"/><Relationship Id="rId119" Type="http://schemas.openxmlformats.org/officeDocument/2006/relationships/customXml" Target="../ink/ink648.xml"/><Relationship Id="rId270" Type="http://schemas.openxmlformats.org/officeDocument/2006/relationships/image" Target="../media/image729.png"/><Relationship Id="rId326" Type="http://schemas.openxmlformats.org/officeDocument/2006/relationships/image" Target="../media/image757.png"/><Relationship Id="rId65" Type="http://schemas.openxmlformats.org/officeDocument/2006/relationships/customXml" Target="../ink/ink621.xml"/><Relationship Id="rId130" Type="http://schemas.openxmlformats.org/officeDocument/2006/relationships/image" Target="../media/image659.png"/><Relationship Id="rId368" Type="http://schemas.openxmlformats.org/officeDocument/2006/relationships/image" Target="../media/image778.png"/><Relationship Id="rId172" Type="http://schemas.openxmlformats.org/officeDocument/2006/relationships/image" Target="../media/image680.png"/><Relationship Id="rId228" Type="http://schemas.openxmlformats.org/officeDocument/2006/relationships/image" Target="../media/image708.png"/><Relationship Id="rId435" Type="http://schemas.openxmlformats.org/officeDocument/2006/relationships/customXml" Target="../ink/ink806.xml"/><Relationship Id="rId477" Type="http://schemas.openxmlformats.org/officeDocument/2006/relationships/customXml" Target="../ink/ink827.xml"/><Relationship Id="rId281" Type="http://schemas.openxmlformats.org/officeDocument/2006/relationships/customXml" Target="../ink/ink729.xml"/><Relationship Id="rId337" Type="http://schemas.openxmlformats.org/officeDocument/2006/relationships/customXml" Target="../ink/ink757.xml"/><Relationship Id="rId502" Type="http://schemas.openxmlformats.org/officeDocument/2006/relationships/image" Target="../media/image845.png"/><Relationship Id="rId34" Type="http://schemas.openxmlformats.org/officeDocument/2006/relationships/image" Target="../media/image611.png"/><Relationship Id="rId76" Type="http://schemas.openxmlformats.org/officeDocument/2006/relationships/image" Target="../media/image632.png"/><Relationship Id="rId141" Type="http://schemas.openxmlformats.org/officeDocument/2006/relationships/customXml" Target="../ink/ink659.xml"/><Relationship Id="rId379" Type="http://schemas.openxmlformats.org/officeDocument/2006/relationships/customXml" Target="../ink/ink778.xml"/><Relationship Id="rId7" Type="http://schemas.openxmlformats.org/officeDocument/2006/relationships/customXml" Target="../ink/ink592.xml"/><Relationship Id="rId183" Type="http://schemas.openxmlformats.org/officeDocument/2006/relationships/customXml" Target="../ink/ink680.xml"/><Relationship Id="rId239" Type="http://schemas.openxmlformats.org/officeDocument/2006/relationships/customXml" Target="../ink/ink708.xml"/><Relationship Id="rId390" Type="http://schemas.openxmlformats.org/officeDocument/2006/relationships/image" Target="../media/image789.png"/><Relationship Id="rId404" Type="http://schemas.openxmlformats.org/officeDocument/2006/relationships/image" Target="../media/image796.png"/><Relationship Id="rId446" Type="http://schemas.openxmlformats.org/officeDocument/2006/relationships/image" Target="../media/image817.png"/><Relationship Id="rId250" Type="http://schemas.openxmlformats.org/officeDocument/2006/relationships/image" Target="../media/image719.png"/><Relationship Id="rId292" Type="http://schemas.openxmlformats.org/officeDocument/2006/relationships/image" Target="../media/image740.png"/><Relationship Id="rId306" Type="http://schemas.openxmlformats.org/officeDocument/2006/relationships/image" Target="../media/image747.png"/><Relationship Id="rId488" Type="http://schemas.openxmlformats.org/officeDocument/2006/relationships/image" Target="../media/image838.png"/><Relationship Id="rId45" Type="http://schemas.openxmlformats.org/officeDocument/2006/relationships/customXml" Target="../ink/ink611.xml"/><Relationship Id="rId87" Type="http://schemas.openxmlformats.org/officeDocument/2006/relationships/customXml" Target="../ink/ink632.xml"/><Relationship Id="rId110" Type="http://schemas.openxmlformats.org/officeDocument/2006/relationships/image" Target="../media/image649.png"/><Relationship Id="rId348" Type="http://schemas.openxmlformats.org/officeDocument/2006/relationships/image" Target="../media/image768.png"/><Relationship Id="rId152" Type="http://schemas.openxmlformats.org/officeDocument/2006/relationships/image" Target="../media/image670.png"/><Relationship Id="rId194" Type="http://schemas.openxmlformats.org/officeDocument/2006/relationships/image" Target="../media/image691.png"/><Relationship Id="rId208" Type="http://schemas.openxmlformats.org/officeDocument/2006/relationships/image" Target="../media/image698.png"/><Relationship Id="rId415" Type="http://schemas.openxmlformats.org/officeDocument/2006/relationships/customXml" Target="../ink/ink796.xml"/><Relationship Id="rId457" Type="http://schemas.openxmlformats.org/officeDocument/2006/relationships/customXml" Target="../ink/ink817.xml"/><Relationship Id="rId261" Type="http://schemas.openxmlformats.org/officeDocument/2006/relationships/customXml" Target="../ink/ink719.xml"/><Relationship Id="rId499" Type="http://schemas.openxmlformats.org/officeDocument/2006/relationships/customXml" Target="../ink/ink838.xml"/><Relationship Id="rId14" Type="http://schemas.openxmlformats.org/officeDocument/2006/relationships/image" Target="../media/image601.png"/><Relationship Id="rId56" Type="http://schemas.openxmlformats.org/officeDocument/2006/relationships/image" Target="../media/image622.png"/><Relationship Id="rId317" Type="http://schemas.openxmlformats.org/officeDocument/2006/relationships/customXml" Target="../ink/ink747.xml"/><Relationship Id="rId359" Type="http://schemas.openxmlformats.org/officeDocument/2006/relationships/customXml" Target="../ink/ink768.xml"/><Relationship Id="rId98" Type="http://schemas.openxmlformats.org/officeDocument/2006/relationships/image" Target="../media/image643.png"/><Relationship Id="rId121" Type="http://schemas.openxmlformats.org/officeDocument/2006/relationships/customXml" Target="../ink/ink649.xml"/><Relationship Id="rId163" Type="http://schemas.openxmlformats.org/officeDocument/2006/relationships/customXml" Target="../ink/ink670.xml"/><Relationship Id="rId219" Type="http://schemas.openxmlformats.org/officeDocument/2006/relationships/customXml" Target="../ink/ink698.xml"/><Relationship Id="rId370" Type="http://schemas.openxmlformats.org/officeDocument/2006/relationships/image" Target="../media/image779.png"/><Relationship Id="rId426" Type="http://schemas.openxmlformats.org/officeDocument/2006/relationships/image" Target="../media/image807.png"/><Relationship Id="rId230" Type="http://schemas.openxmlformats.org/officeDocument/2006/relationships/image" Target="../media/image709.png"/><Relationship Id="rId468" Type="http://schemas.openxmlformats.org/officeDocument/2006/relationships/image" Target="../media/image828.png"/><Relationship Id="rId25" Type="http://schemas.openxmlformats.org/officeDocument/2006/relationships/customXml" Target="../ink/ink601.xml"/><Relationship Id="rId67" Type="http://schemas.openxmlformats.org/officeDocument/2006/relationships/customXml" Target="../ink/ink622.xml"/><Relationship Id="rId272" Type="http://schemas.openxmlformats.org/officeDocument/2006/relationships/image" Target="../media/image730.png"/><Relationship Id="rId328" Type="http://schemas.openxmlformats.org/officeDocument/2006/relationships/image" Target="../media/image758.png"/><Relationship Id="rId132" Type="http://schemas.openxmlformats.org/officeDocument/2006/relationships/image" Target="../media/image660.png"/><Relationship Id="rId174" Type="http://schemas.openxmlformats.org/officeDocument/2006/relationships/image" Target="../media/image681.png"/><Relationship Id="rId381" Type="http://schemas.openxmlformats.org/officeDocument/2006/relationships/customXml" Target="../ink/ink779.xml"/><Relationship Id="rId241" Type="http://schemas.openxmlformats.org/officeDocument/2006/relationships/customXml" Target="../ink/ink709.xml"/><Relationship Id="rId437" Type="http://schemas.openxmlformats.org/officeDocument/2006/relationships/customXml" Target="../ink/ink807.xml"/><Relationship Id="rId479" Type="http://schemas.openxmlformats.org/officeDocument/2006/relationships/customXml" Target="../ink/ink828.xml"/><Relationship Id="rId36" Type="http://schemas.openxmlformats.org/officeDocument/2006/relationships/image" Target="../media/image612.png"/><Relationship Id="rId283" Type="http://schemas.openxmlformats.org/officeDocument/2006/relationships/customXml" Target="../ink/ink730.xml"/><Relationship Id="rId339" Type="http://schemas.openxmlformats.org/officeDocument/2006/relationships/customXml" Target="../ink/ink758.xml"/><Relationship Id="rId490" Type="http://schemas.openxmlformats.org/officeDocument/2006/relationships/image" Target="../media/image839.png"/><Relationship Id="rId504" Type="http://schemas.openxmlformats.org/officeDocument/2006/relationships/image" Target="../media/image846.png"/><Relationship Id="rId78" Type="http://schemas.openxmlformats.org/officeDocument/2006/relationships/image" Target="../media/image633.png"/><Relationship Id="rId101" Type="http://schemas.openxmlformats.org/officeDocument/2006/relationships/customXml" Target="../ink/ink639.xml"/><Relationship Id="rId143" Type="http://schemas.openxmlformats.org/officeDocument/2006/relationships/customXml" Target="../ink/ink660.xml"/><Relationship Id="rId185" Type="http://schemas.openxmlformats.org/officeDocument/2006/relationships/customXml" Target="../ink/ink681.xml"/><Relationship Id="rId350" Type="http://schemas.openxmlformats.org/officeDocument/2006/relationships/image" Target="../media/image769.png"/><Relationship Id="rId406" Type="http://schemas.openxmlformats.org/officeDocument/2006/relationships/image" Target="../media/image797.png"/><Relationship Id="rId9" Type="http://schemas.openxmlformats.org/officeDocument/2006/relationships/customXml" Target="../ink/ink593.xml"/><Relationship Id="rId210" Type="http://schemas.openxmlformats.org/officeDocument/2006/relationships/image" Target="../media/image699.png"/><Relationship Id="rId392" Type="http://schemas.openxmlformats.org/officeDocument/2006/relationships/image" Target="../media/image790.png"/><Relationship Id="rId448" Type="http://schemas.openxmlformats.org/officeDocument/2006/relationships/image" Target="../media/image818.png"/><Relationship Id="rId252" Type="http://schemas.openxmlformats.org/officeDocument/2006/relationships/image" Target="../media/image720.png"/><Relationship Id="rId294" Type="http://schemas.openxmlformats.org/officeDocument/2006/relationships/image" Target="../media/image741.png"/><Relationship Id="rId308" Type="http://schemas.openxmlformats.org/officeDocument/2006/relationships/image" Target="../media/image748.png"/><Relationship Id="rId47" Type="http://schemas.openxmlformats.org/officeDocument/2006/relationships/customXml" Target="../ink/ink612.xml"/><Relationship Id="rId89" Type="http://schemas.openxmlformats.org/officeDocument/2006/relationships/customXml" Target="../ink/ink633.xml"/><Relationship Id="rId112" Type="http://schemas.openxmlformats.org/officeDocument/2006/relationships/image" Target="../media/image650.png"/><Relationship Id="rId154" Type="http://schemas.openxmlformats.org/officeDocument/2006/relationships/image" Target="../media/image671.png"/><Relationship Id="rId361" Type="http://schemas.openxmlformats.org/officeDocument/2006/relationships/customXml" Target="../ink/ink769.xml"/><Relationship Id="rId196" Type="http://schemas.openxmlformats.org/officeDocument/2006/relationships/image" Target="../media/image692.png"/><Relationship Id="rId417" Type="http://schemas.openxmlformats.org/officeDocument/2006/relationships/customXml" Target="../ink/ink797.xml"/><Relationship Id="rId459" Type="http://schemas.openxmlformats.org/officeDocument/2006/relationships/customXml" Target="../ink/ink818.xml"/><Relationship Id="rId16" Type="http://schemas.openxmlformats.org/officeDocument/2006/relationships/image" Target="../media/image602.png"/><Relationship Id="rId221" Type="http://schemas.openxmlformats.org/officeDocument/2006/relationships/customXml" Target="../ink/ink699.xml"/><Relationship Id="rId263" Type="http://schemas.openxmlformats.org/officeDocument/2006/relationships/customXml" Target="../ink/ink720.xml"/><Relationship Id="rId319" Type="http://schemas.openxmlformats.org/officeDocument/2006/relationships/customXml" Target="../ink/ink748.xml"/><Relationship Id="rId470" Type="http://schemas.openxmlformats.org/officeDocument/2006/relationships/image" Target="../media/image829.png"/><Relationship Id="rId58" Type="http://schemas.openxmlformats.org/officeDocument/2006/relationships/image" Target="../media/image623.png"/><Relationship Id="rId123" Type="http://schemas.openxmlformats.org/officeDocument/2006/relationships/customXml" Target="../ink/ink650.xml"/><Relationship Id="rId330" Type="http://schemas.openxmlformats.org/officeDocument/2006/relationships/image" Target="../media/image759.png"/><Relationship Id="rId165" Type="http://schemas.openxmlformats.org/officeDocument/2006/relationships/customXml" Target="../ink/ink671.xml"/><Relationship Id="rId372" Type="http://schemas.openxmlformats.org/officeDocument/2006/relationships/image" Target="../media/image780.png"/><Relationship Id="rId428" Type="http://schemas.openxmlformats.org/officeDocument/2006/relationships/image" Target="../media/image808.png"/><Relationship Id="rId232" Type="http://schemas.openxmlformats.org/officeDocument/2006/relationships/image" Target="../media/image710.png"/><Relationship Id="rId274" Type="http://schemas.openxmlformats.org/officeDocument/2006/relationships/image" Target="../media/image731.png"/><Relationship Id="rId481" Type="http://schemas.openxmlformats.org/officeDocument/2006/relationships/customXml" Target="../ink/ink829.xml"/><Relationship Id="rId27" Type="http://schemas.openxmlformats.org/officeDocument/2006/relationships/customXml" Target="../ink/ink602.xml"/><Relationship Id="rId69" Type="http://schemas.openxmlformats.org/officeDocument/2006/relationships/customXml" Target="../ink/ink623.xml"/><Relationship Id="rId134" Type="http://schemas.openxmlformats.org/officeDocument/2006/relationships/image" Target="../media/image661.png"/><Relationship Id="rId80" Type="http://schemas.openxmlformats.org/officeDocument/2006/relationships/image" Target="../media/image634.png"/><Relationship Id="rId176" Type="http://schemas.openxmlformats.org/officeDocument/2006/relationships/image" Target="../media/image682.png"/><Relationship Id="rId341" Type="http://schemas.openxmlformats.org/officeDocument/2006/relationships/customXml" Target="../ink/ink759.xml"/><Relationship Id="rId383" Type="http://schemas.openxmlformats.org/officeDocument/2006/relationships/customXml" Target="../ink/ink780.xml"/><Relationship Id="rId439" Type="http://schemas.openxmlformats.org/officeDocument/2006/relationships/customXml" Target="../ink/ink808.xml"/><Relationship Id="rId201" Type="http://schemas.openxmlformats.org/officeDocument/2006/relationships/customXml" Target="../ink/ink689.xml"/><Relationship Id="rId243" Type="http://schemas.openxmlformats.org/officeDocument/2006/relationships/customXml" Target="../ink/ink710.xml"/><Relationship Id="rId285" Type="http://schemas.openxmlformats.org/officeDocument/2006/relationships/customXml" Target="../ink/ink731.xml"/><Relationship Id="rId450" Type="http://schemas.openxmlformats.org/officeDocument/2006/relationships/image" Target="../media/image819.png"/><Relationship Id="rId506" Type="http://schemas.openxmlformats.org/officeDocument/2006/relationships/image" Target="../media/image847.png"/><Relationship Id="rId38" Type="http://schemas.openxmlformats.org/officeDocument/2006/relationships/image" Target="../media/image613.png"/><Relationship Id="rId103" Type="http://schemas.openxmlformats.org/officeDocument/2006/relationships/customXml" Target="../ink/ink640.xml"/><Relationship Id="rId310" Type="http://schemas.openxmlformats.org/officeDocument/2006/relationships/image" Target="../media/image749.png"/><Relationship Id="rId492" Type="http://schemas.openxmlformats.org/officeDocument/2006/relationships/image" Target="../media/image840.png"/><Relationship Id="rId91" Type="http://schemas.openxmlformats.org/officeDocument/2006/relationships/customXml" Target="../ink/ink634.xml"/><Relationship Id="rId145" Type="http://schemas.openxmlformats.org/officeDocument/2006/relationships/customXml" Target="../ink/ink661.xml"/><Relationship Id="rId187" Type="http://schemas.openxmlformats.org/officeDocument/2006/relationships/customXml" Target="../ink/ink682.xml"/><Relationship Id="rId352" Type="http://schemas.openxmlformats.org/officeDocument/2006/relationships/image" Target="../media/image770.png"/><Relationship Id="rId394" Type="http://schemas.openxmlformats.org/officeDocument/2006/relationships/image" Target="../media/image791.png"/><Relationship Id="rId408" Type="http://schemas.openxmlformats.org/officeDocument/2006/relationships/image" Target="../media/image798.png"/><Relationship Id="rId212" Type="http://schemas.openxmlformats.org/officeDocument/2006/relationships/image" Target="../media/image700.png"/><Relationship Id="rId254" Type="http://schemas.openxmlformats.org/officeDocument/2006/relationships/image" Target="../media/image721.png"/><Relationship Id="rId49" Type="http://schemas.openxmlformats.org/officeDocument/2006/relationships/customXml" Target="../ink/ink613.xml"/><Relationship Id="rId114" Type="http://schemas.openxmlformats.org/officeDocument/2006/relationships/image" Target="../media/image651.png"/><Relationship Id="rId296" Type="http://schemas.openxmlformats.org/officeDocument/2006/relationships/image" Target="../media/image742.png"/><Relationship Id="rId461" Type="http://schemas.openxmlformats.org/officeDocument/2006/relationships/customXml" Target="../ink/ink819.xml"/><Relationship Id="rId60" Type="http://schemas.openxmlformats.org/officeDocument/2006/relationships/image" Target="../media/image624.png"/><Relationship Id="rId156" Type="http://schemas.openxmlformats.org/officeDocument/2006/relationships/image" Target="../media/image672.png"/><Relationship Id="rId198" Type="http://schemas.openxmlformats.org/officeDocument/2006/relationships/image" Target="../media/image693.png"/><Relationship Id="rId321" Type="http://schemas.openxmlformats.org/officeDocument/2006/relationships/customXml" Target="../ink/ink749.xml"/><Relationship Id="rId363" Type="http://schemas.openxmlformats.org/officeDocument/2006/relationships/customXml" Target="../ink/ink770.xml"/><Relationship Id="rId419" Type="http://schemas.openxmlformats.org/officeDocument/2006/relationships/customXml" Target="../ink/ink798.xml"/><Relationship Id="rId223" Type="http://schemas.openxmlformats.org/officeDocument/2006/relationships/customXml" Target="../ink/ink700.xml"/><Relationship Id="rId430" Type="http://schemas.openxmlformats.org/officeDocument/2006/relationships/image" Target="../media/image809.png"/><Relationship Id="rId18" Type="http://schemas.openxmlformats.org/officeDocument/2006/relationships/image" Target="../media/image603.png"/><Relationship Id="rId265" Type="http://schemas.openxmlformats.org/officeDocument/2006/relationships/customXml" Target="../ink/ink721.xml"/><Relationship Id="rId472" Type="http://schemas.openxmlformats.org/officeDocument/2006/relationships/image" Target="../media/image830.png"/><Relationship Id="rId125" Type="http://schemas.openxmlformats.org/officeDocument/2006/relationships/customXml" Target="../ink/ink651.xml"/><Relationship Id="rId167" Type="http://schemas.openxmlformats.org/officeDocument/2006/relationships/customXml" Target="../ink/ink672.xml"/><Relationship Id="rId332" Type="http://schemas.openxmlformats.org/officeDocument/2006/relationships/image" Target="../media/image760.png"/><Relationship Id="rId374" Type="http://schemas.openxmlformats.org/officeDocument/2006/relationships/image" Target="../media/image781.png"/><Relationship Id="rId71" Type="http://schemas.openxmlformats.org/officeDocument/2006/relationships/customXml" Target="../ink/ink624.xml"/><Relationship Id="rId234" Type="http://schemas.openxmlformats.org/officeDocument/2006/relationships/image" Target="../media/image711.png"/><Relationship Id="rId2" Type="http://schemas.openxmlformats.org/officeDocument/2006/relationships/image" Target="../media/image595.png"/><Relationship Id="rId29" Type="http://schemas.openxmlformats.org/officeDocument/2006/relationships/customXml" Target="../ink/ink603.xml"/><Relationship Id="rId276" Type="http://schemas.openxmlformats.org/officeDocument/2006/relationships/image" Target="../media/image732.png"/><Relationship Id="rId441" Type="http://schemas.openxmlformats.org/officeDocument/2006/relationships/customXml" Target="../ink/ink809.xml"/><Relationship Id="rId483" Type="http://schemas.openxmlformats.org/officeDocument/2006/relationships/customXml" Target="../ink/ink830.xml"/><Relationship Id="rId40" Type="http://schemas.openxmlformats.org/officeDocument/2006/relationships/image" Target="../media/image614.png"/><Relationship Id="rId136" Type="http://schemas.openxmlformats.org/officeDocument/2006/relationships/image" Target="../media/image662.png"/><Relationship Id="rId178" Type="http://schemas.openxmlformats.org/officeDocument/2006/relationships/image" Target="../media/image683.png"/><Relationship Id="rId301" Type="http://schemas.openxmlformats.org/officeDocument/2006/relationships/customXml" Target="../ink/ink739.xml"/><Relationship Id="rId343" Type="http://schemas.openxmlformats.org/officeDocument/2006/relationships/customXml" Target="../ink/ink760.xml"/><Relationship Id="rId82" Type="http://schemas.openxmlformats.org/officeDocument/2006/relationships/image" Target="../media/image635.png"/><Relationship Id="rId203" Type="http://schemas.openxmlformats.org/officeDocument/2006/relationships/customXml" Target="../ink/ink690.xml"/><Relationship Id="rId385" Type="http://schemas.openxmlformats.org/officeDocument/2006/relationships/customXml" Target="../ink/ink781.xml"/><Relationship Id="rId245" Type="http://schemas.openxmlformats.org/officeDocument/2006/relationships/customXml" Target="../ink/ink711.xml"/><Relationship Id="rId287" Type="http://schemas.openxmlformats.org/officeDocument/2006/relationships/customXml" Target="../ink/ink732.xml"/><Relationship Id="rId410" Type="http://schemas.openxmlformats.org/officeDocument/2006/relationships/image" Target="../media/image799.png"/><Relationship Id="rId452" Type="http://schemas.openxmlformats.org/officeDocument/2006/relationships/image" Target="../media/image820.png"/><Relationship Id="rId494" Type="http://schemas.openxmlformats.org/officeDocument/2006/relationships/image" Target="../media/image841.png"/><Relationship Id="rId105" Type="http://schemas.openxmlformats.org/officeDocument/2006/relationships/customXml" Target="../ink/ink641.xml"/><Relationship Id="rId147" Type="http://schemas.openxmlformats.org/officeDocument/2006/relationships/customXml" Target="../ink/ink662.xml"/><Relationship Id="rId312" Type="http://schemas.openxmlformats.org/officeDocument/2006/relationships/image" Target="../media/image750.png"/><Relationship Id="rId354" Type="http://schemas.openxmlformats.org/officeDocument/2006/relationships/image" Target="../media/image771.png"/><Relationship Id="rId51" Type="http://schemas.openxmlformats.org/officeDocument/2006/relationships/customXml" Target="../ink/ink614.xml"/><Relationship Id="rId93" Type="http://schemas.openxmlformats.org/officeDocument/2006/relationships/customXml" Target="../ink/ink635.xml"/><Relationship Id="rId189" Type="http://schemas.openxmlformats.org/officeDocument/2006/relationships/customXml" Target="../ink/ink683.xml"/><Relationship Id="rId396" Type="http://schemas.openxmlformats.org/officeDocument/2006/relationships/image" Target="../media/image792.png"/><Relationship Id="rId214" Type="http://schemas.openxmlformats.org/officeDocument/2006/relationships/image" Target="../media/image701.png"/><Relationship Id="rId256" Type="http://schemas.openxmlformats.org/officeDocument/2006/relationships/image" Target="../media/image722.png"/><Relationship Id="rId298" Type="http://schemas.openxmlformats.org/officeDocument/2006/relationships/image" Target="../media/image743.png"/><Relationship Id="rId421" Type="http://schemas.openxmlformats.org/officeDocument/2006/relationships/customXml" Target="../ink/ink799.xml"/><Relationship Id="rId463" Type="http://schemas.openxmlformats.org/officeDocument/2006/relationships/customXml" Target="../ink/ink820.xml"/><Relationship Id="rId116" Type="http://schemas.openxmlformats.org/officeDocument/2006/relationships/image" Target="../media/image652.png"/><Relationship Id="rId158" Type="http://schemas.openxmlformats.org/officeDocument/2006/relationships/image" Target="../media/image673.png"/><Relationship Id="rId323" Type="http://schemas.openxmlformats.org/officeDocument/2006/relationships/customXml" Target="../ink/ink750.xml"/><Relationship Id="rId20" Type="http://schemas.openxmlformats.org/officeDocument/2006/relationships/image" Target="../media/image604.png"/><Relationship Id="rId62" Type="http://schemas.openxmlformats.org/officeDocument/2006/relationships/image" Target="../media/image625.png"/><Relationship Id="rId365" Type="http://schemas.openxmlformats.org/officeDocument/2006/relationships/customXml" Target="../ink/ink771.xml"/><Relationship Id="rId225" Type="http://schemas.openxmlformats.org/officeDocument/2006/relationships/customXml" Target="../ink/ink701.xml"/><Relationship Id="rId267" Type="http://schemas.openxmlformats.org/officeDocument/2006/relationships/customXml" Target="../ink/ink722.xml"/><Relationship Id="rId432" Type="http://schemas.openxmlformats.org/officeDocument/2006/relationships/image" Target="../media/image810.png"/><Relationship Id="rId474" Type="http://schemas.openxmlformats.org/officeDocument/2006/relationships/image" Target="../media/image831.png"/><Relationship Id="rId127" Type="http://schemas.openxmlformats.org/officeDocument/2006/relationships/customXml" Target="../ink/ink652.xml"/><Relationship Id="rId31" Type="http://schemas.openxmlformats.org/officeDocument/2006/relationships/customXml" Target="../ink/ink604.xml"/><Relationship Id="rId73" Type="http://schemas.openxmlformats.org/officeDocument/2006/relationships/customXml" Target="../ink/ink625.xml"/><Relationship Id="rId169" Type="http://schemas.openxmlformats.org/officeDocument/2006/relationships/customXml" Target="../ink/ink673.xml"/><Relationship Id="rId334" Type="http://schemas.openxmlformats.org/officeDocument/2006/relationships/image" Target="../media/image761.png"/><Relationship Id="rId376" Type="http://schemas.openxmlformats.org/officeDocument/2006/relationships/image" Target="../media/image782.png"/><Relationship Id="rId4" Type="http://schemas.openxmlformats.org/officeDocument/2006/relationships/image" Target="../media/image596.png"/><Relationship Id="rId180" Type="http://schemas.openxmlformats.org/officeDocument/2006/relationships/image" Target="../media/image684.png"/><Relationship Id="rId215" Type="http://schemas.openxmlformats.org/officeDocument/2006/relationships/customXml" Target="../ink/ink696.xml"/><Relationship Id="rId236" Type="http://schemas.openxmlformats.org/officeDocument/2006/relationships/image" Target="../media/image712.png"/><Relationship Id="rId257" Type="http://schemas.openxmlformats.org/officeDocument/2006/relationships/customXml" Target="../ink/ink717.xml"/><Relationship Id="rId278" Type="http://schemas.openxmlformats.org/officeDocument/2006/relationships/image" Target="../media/image733.png"/><Relationship Id="rId401" Type="http://schemas.openxmlformats.org/officeDocument/2006/relationships/customXml" Target="../ink/ink789.xml"/><Relationship Id="rId422" Type="http://schemas.openxmlformats.org/officeDocument/2006/relationships/image" Target="../media/image805.png"/><Relationship Id="rId443" Type="http://schemas.openxmlformats.org/officeDocument/2006/relationships/customXml" Target="../ink/ink810.xml"/><Relationship Id="rId464" Type="http://schemas.openxmlformats.org/officeDocument/2006/relationships/image" Target="../media/image826.png"/><Relationship Id="rId303" Type="http://schemas.openxmlformats.org/officeDocument/2006/relationships/customXml" Target="../ink/ink740.xml"/><Relationship Id="rId485" Type="http://schemas.openxmlformats.org/officeDocument/2006/relationships/customXml" Target="../ink/ink831.xml"/><Relationship Id="rId42" Type="http://schemas.openxmlformats.org/officeDocument/2006/relationships/image" Target="../media/image615.png"/><Relationship Id="rId84" Type="http://schemas.openxmlformats.org/officeDocument/2006/relationships/image" Target="../media/image636.png"/><Relationship Id="rId138" Type="http://schemas.openxmlformats.org/officeDocument/2006/relationships/image" Target="../media/image663.png"/><Relationship Id="rId345" Type="http://schemas.openxmlformats.org/officeDocument/2006/relationships/customXml" Target="../ink/ink761.xml"/><Relationship Id="rId387" Type="http://schemas.openxmlformats.org/officeDocument/2006/relationships/customXml" Target="../ink/ink782.xml"/><Relationship Id="rId191" Type="http://schemas.openxmlformats.org/officeDocument/2006/relationships/customXml" Target="../ink/ink684.xml"/><Relationship Id="rId205" Type="http://schemas.openxmlformats.org/officeDocument/2006/relationships/customXml" Target="../ink/ink691.xml"/><Relationship Id="rId247" Type="http://schemas.openxmlformats.org/officeDocument/2006/relationships/customXml" Target="../ink/ink712.xml"/><Relationship Id="rId412" Type="http://schemas.openxmlformats.org/officeDocument/2006/relationships/image" Target="../media/image800.png"/><Relationship Id="rId107" Type="http://schemas.openxmlformats.org/officeDocument/2006/relationships/customXml" Target="../ink/ink642.xml"/><Relationship Id="rId289" Type="http://schemas.openxmlformats.org/officeDocument/2006/relationships/customXml" Target="../ink/ink733.xml"/><Relationship Id="rId454" Type="http://schemas.openxmlformats.org/officeDocument/2006/relationships/image" Target="../media/image821.png"/><Relationship Id="rId496" Type="http://schemas.openxmlformats.org/officeDocument/2006/relationships/image" Target="../media/image842.png"/><Relationship Id="rId11" Type="http://schemas.openxmlformats.org/officeDocument/2006/relationships/customXml" Target="../ink/ink594.xml"/><Relationship Id="rId53" Type="http://schemas.openxmlformats.org/officeDocument/2006/relationships/customXml" Target="../ink/ink615.xml"/><Relationship Id="rId149" Type="http://schemas.openxmlformats.org/officeDocument/2006/relationships/customXml" Target="../ink/ink663.xml"/><Relationship Id="rId314" Type="http://schemas.openxmlformats.org/officeDocument/2006/relationships/image" Target="../media/image751.png"/><Relationship Id="rId356" Type="http://schemas.openxmlformats.org/officeDocument/2006/relationships/image" Target="../media/image772.png"/><Relationship Id="rId398" Type="http://schemas.openxmlformats.org/officeDocument/2006/relationships/image" Target="../media/image793.png"/><Relationship Id="rId95" Type="http://schemas.openxmlformats.org/officeDocument/2006/relationships/customXml" Target="../ink/ink636.xml"/><Relationship Id="rId160" Type="http://schemas.openxmlformats.org/officeDocument/2006/relationships/image" Target="../media/image674.png"/><Relationship Id="rId216" Type="http://schemas.openxmlformats.org/officeDocument/2006/relationships/image" Target="../media/image702.png"/><Relationship Id="rId423" Type="http://schemas.openxmlformats.org/officeDocument/2006/relationships/customXml" Target="../ink/ink800.xml"/><Relationship Id="rId258" Type="http://schemas.openxmlformats.org/officeDocument/2006/relationships/image" Target="../media/image723.png"/><Relationship Id="rId465" Type="http://schemas.openxmlformats.org/officeDocument/2006/relationships/customXml" Target="../ink/ink821.xml"/><Relationship Id="rId22" Type="http://schemas.openxmlformats.org/officeDocument/2006/relationships/image" Target="../media/image605.png"/><Relationship Id="rId64" Type="http://schemas.openxmlformats.org/officeDocument/2006/relationships/image" Target="../media/image626.png"/><Relationship Id="rId118" Type="http://schemas.openxmlformats.org/officeDocument/2006/relationships/image" Target="../media/image653.png"/><Relationship Id="rId325" Type="http://schemas.openxmlformats.org/officeDocument/2006/relationships/customXml" Target="../ink/ink751.xml"/><Relationship Id="rId367" Type="http://schemas.openxmlformats.org/officeDocument/2006/relationships/customXml" Target="../ink/ink772.xml"/><Relationship Id="rId171" Type="http://schemas.openxmlformats.org/officeDocument/2006/relationships/customXml" Target="../ink/ink674.xml"/><Relationship Id="rId227" Type="http://schemas.openxmlformats.org/officeDocument/2006/relationships/customXml" Target="../ink/ink702.xml"/><Relationship Id="rId269" Type="http://schemas.openxmlformats.org/officeDocument/2006/relationships/customXml" Target="../ink/ink723.xml"/><Relationship Id="rId434" Type="http://schemas.openxmlformats.org/officeDocument/2006/relationships/image" Target="../media/image811.png"/><Relationship Id="rId476" Type="http://schemas.openxmlformats.org/officeDocument/2006/relationships/image" Target="../media/image832.png"/><Relationship Id="rId33" Type="http://schemas.openxmlformats.org/officeDocument/2006/relationships/customXml" Target="../ink/ink605.xml"/><Relationship Id="rId129" Type="http://schemas.openxmlformats.org/officeDocument/2006/relationships/customXml" Target="../ink/ink653.xml"/><Relationship Id="rId280" Type="http://schemas.openxmlformats.org/officeDocument/2006/relationships/image" Target="../media/image734.png"/><Relationship Id="rId336" Type="http://schemas.openxmlformats.org/officeDocument/2006/relationships/image" Target="../media/image762.png"/><Relationship Id="rId501" Type="http://schemas.openxmlformats.org/officeDocument/2006/relationships/customXml" Target="../ink/ink839.xml"/><Relationship Id="rId75" Type="http://schemas.openxmlformats.org/officeDocument/2006/relationships/customXml" Target="../ink/ink626.xml"/><Relationship Id="rId140" Type="http://schemas.openxmlformats.org/officeDocument/2006/relationships/image" Target="../media/image664.png"/><Relationship Id="rId182" Type="http://schemas.openxmlformats.org/officeDocument/2006/relationships/image" Target="../media/image685.png"/><Relationship Id="rId378" Type="http://schemas.openxmlformats.org/officeDocument/2006/relationships/image" Target="../media/image783.png"/><Relationship Id="rId403" Type="http://schemas.openxmlformats.org/officeDocument/2006/relationships/customXml" Target="../ink/ink790.xml"/><Relationship Id="rId6" Type="http://schemas.openxmlformats.org/officeDocument/2006/relationships/image" Target="../media/image597.png"/><Relationship Id="rId238" Type="http://schemas.openxmlformats.org/officeDocument/2006/relationships/image" Target="../media/image713.png"/><Relationship Id="rId445" Type="http://schemas.openxmlformats.org/officeDocument/2006/relationships/customXml" Target="../ink/ink811.xml"/><Relationship Id="rId487" Type="http://schemas.openxmlformats.org/officeDocument/2006/relationships/customXml" Target="../ink/ink832.xml"/><Relationship Id="rId291" Type="http://schemas.openxmlformats.org/officeDocument/2006/relationships/customXml" Target="../ink/ink734.xml"/><Relationship Id="rId305" Type="http://schemas.openxmlformats.org/officeDocument/2006/relationships/customXml" Target="../ink/ink741.xml"/><Relationship Id="rId347" Type="http://schemas.openxmlformats.org/officeDocument/2006/relationships/customXml" Target="../ink/ink762.xml"/><Relationship Id="rId44" Type="http://schemas.openxmlformats.org/officeDocument/2006/relationships/image" Target="../media/image616.png"/><Relationship Id="rId86" Type="http://schemas.openxmlformats.org/officeDocument/2006/relationships/image" Target="../media/image637.png"/><Relationship Id="rId151" Type="http://schemas.openxmlformats.org/officeDocument/2006/relationships/customXml" Target="../ink/ink664.xml"/><Relationship Id="rId389" Type="http://schemas.openxmlformats.org/officeDocument/2006/relationships/customXml" Target="../ink/ink783.xml"/><Relationship Id="rId193" Type="http://schemas.openxmlformats.org/officeDocument/2006/relationships/customXml" Target="../ink/ink685.xml"/><Relationship Id="rId207" Type="http://schemas.openxmlformats.org/officeDocument/2006/relationships/customXml" Target="../ink/ink692.xml"/><Relationship Id="rId249" Type="http://schemas.openxmlformats.org/officeDocument/2006/relationships/customXml" Target="../ink/ink713.xml"/><Relationship Id="rId414" Type="http://schemas.openxmlformats.org/officeDocument/2006/relationships/image" Target="../media/image801.png"/><Relationship Id="rId456" Type="http://schemas.openxmlformats.org/officeDocument/2006/relationships/image" Target="../media/image822.png"/><Relationship Id="rId498" Type="http://schemas.openxmlformats.org/officeDocument/2006/relationships/image" Target="../media/image843.png"/><Relationship Id="rId13" Type="http://schemas.openxmlformats.org/officeDocument/2006/relationships/customXml" Target="../ink/ink595.xml"/><Relationship Id="rId109" Type="http://schemas.openxmlformats.org/officeDocument/2006/relationships/customXml" Target="../ink/ink643.xml"/><Relationship Id="rId260" Type="http://schemas.openxmlformats.org/officeDocument/2006/relationships/image" Target="../media/image724.png"/><Relationship Id="rId316" Type="http://schemas.openxmlformats.org/officeDocument/2006/relationships/image" Target="../media/image752.png"/><Relationship Id="rId55" Type="http://schemas.openxmlformats.org/officeDocument/2006/relationships/customXml" Target="../ink/ink616.xml"/><Relationship Id="rId97" Type="http://schemas.openxmlformats.org/officeDocument/2006/relationships/customXml" Target="../ink/ink637.xml"/><Relationship Id="rId120" Type="http://schemas.openxmlformats.org/officeDocument/2006/relationships/image" Target="../media/image654.png"/><Relationship Id="rId358" Type="http://schemas.openxmlformats.org/officeDocument/2006/relationships/image" Target="../media/image773.png"/><Relationship Id="rId162" Type="http://schemas.openxmlformats.org/officeDocument/2006/relationships/image" Target="../media/image675.png"/><Relationship Id="rId218" Type="http://schemas.openxmlformats.org/officeDocument/2006/relationships/image" Target="../media/image703.png"/><Relationship Id="rId425" Type="http://schemas.openxmlformats.org/officeDocument/2006/relationships/customXml" Target="../ink/ink801.xml"/><Relationship Id="rId467" Type="http://schemas.openxmlformats.org/officeDocument/2006/relationships/customXml" Target="../ink/ink822.xml"/><Relationship Id="rId271" Type="http://schemas.openxmlformats.org/officeDocument/2006/relationships/customXml" Target="../ink/ink724.xml"/><Relationship Id="rId24" Type="http://schemas.openxmlformats.org/officeDocument/2006/relationships/image" Target="../media/image606.png"/><Relationship Id="rId66" Type="http://schemas.openxmlformats.org/officeDocument/2006/relationships/image" Target="../media/image627.png"/><Relationship Id="rId131" Type="http://schemas.openxmlformats.org/officeDocument/2006/relationships/customXml" Target="../ink/ink654.xml"/><Relationship Id="rId327" Type="http://schemas.openxmlformats.org/officeDocument/2006/relationships/customXml" Target="../ink/ink752.xml"/><Relationship Id="rId369" Type="http://schemas.openxmlformats.org/officeDocument/2006/relationships/customXml" Target="../ink/ink773.xml"/><Relationship Id="rId173" Type="http://schemas.openxmlformats.org/officeDocument/2006/relationships/customXml" Target="../ink/ink675.xml"/><Relationship Id="rId229" Type="http://schemas.openxmlformats.org/officeDocument/2006/relationships/customXml" Target="../ink/ink703.xml"/><Relationship Id="rId380" Type="http://schemas.openxmlformats.org/officeDocument/2006/relationships/image" Target="../media/image784.png"/><Relationship Id="rId436" Type="http://schemas.openxmlformats.org/officeDocument/2006/relationships/image" Target="../media/image812.png"/><Relationship Id="rId240" Type="http://schemas.openxmlformats.org/officeDocument/2006/relationships/image" Target="../media/image714.png"/><Relationship Id="rId478" Type="http://schemas.openxmlformats.org/officeDocument/2006/relationships/image" Target="../media/image833.png"/><Relationship Id="rId35" Type="http://schemas.openxmlformats.org/officeDocument/2006/relationships/customXml" Target="../ink/ink606.xml"/><Relationship Id="rId77" Type="http://schemas.openxmlformats.org/officeDocument/2006/relationships/customXml" Target="../ink/ink627.xml"/><Relationship Id="rId100" Type="http://schemas.openxmlformats.org/officeDocument/2006/relationships/image" Target="../media/image644.png"/><Relationship Id="rId282" Type="http://schemas.openxmlformats.org/officeDocument/2006/relationships/image" Target="../media/image735.png"/><Relationship Id="rId338" Type="http://schemas.openxmlformats.org/officeDocument/2006/relationships/image" Target="../media/image763.png"/><Relationship Id="rId503" Type="http://schemas.openxmlformats.org/officeDocument/2006/relationships/customXml" Target="../ink/ink840.xml"/><Relationship Id="rId8" Type="http://schemas.openxmlformats.org/officeDocument/2006/relationships/image" Target="../media/image598.png"/><Relationship Id="rId142" Type="http://schemas.openxmlformats.org/officeDocument/2006/relationships/image" Target="../media/image665.png"/><Relationship Id="rId184" Type="http://schemas.openxmlformats.org/officeDocument/2006/relationships/image" Target="../media/image686.png"/><Relationship Id="rId391" Type="http://schemas.openxmlformats.org/officeDocument/2006/relationships/customXml" Target="../ink/ink784.xml"/><Relationship Id="rId405" Type="http://schemas.openxmlformats.org/officeDocument/2006/relationships/customXml" Target="../ink/ink791.xml"/><Relationship Id="rId447" Type="http://schemas.openxmlformats.org/officeDocument/2006/relationships/customXml" Target="../ink/ink812.xml"/><Relationship Id="rId251" Type="http://schemas.openxmlformats.org/officeDocument/2006/relationships/customXml" Target="../ink/ink714.xml"/><Relationship Id="rId489" Type="http://schemas.openxmlformats.org/officeDocument/2006/relationships/customXml" Target="../ink/ink833.xml"/><Relationship Id="rId46" Type="http://schemas.openxmlformats.org/officeDocument/2006/relationships/image" Target="../media/image617.png"/><Relationship Id="rId293" Type="http://schemas.openxmlformats.org/officeDocument/2006/relationships/customXml" Target="../ink/ink735.xml"/><Relationship Id="rId307" Type="http://schemas.openxmlformats.org/officeDocument/2006/relationships/customXml" Target="../ink/ink742.xml"/><Relationship Id="rId349" Type="http://schemas.openxmlformats.org/officeDocument/2006/relationships/customXml" Target="../ink/ink763.xml"/><Relationship Id="rId88" Type="http://schemas.openxmlformats.org/officeDocument/2006/relationships/image" Target="../media/image638.png"/><Relationship Id="rId111" Type="http://schemas.openxmlformats.org/officeDocument/2006/relationships/customXml" Target="../ink/ink644.xml"/><Relationship Id="rId153" Type="http://schemas.openxmlformats.org/officeDocument/2006/relationships/customXml" Target="../ink/ink665.xml"/><Relationship Id="rId195" Type="http://schemas.openxmlformats.org/officeDocument/2006/relationships/customXml" Target="../ink/ink686.xml"/><Relationship Id="rId209" Type="http://schemas.openxmlformats.org/officeDocument/2006/relationships/customXml" Target="../ink/ink693.xml"/><Relationship Id="rId360" Type="http://schemas.openxmlformats.org/officeDocument/2006/relationships/image" Target="../media/image774.png"/><Relationship Id="rId416" Type="http://schemas.openxmlformats.org/officeDocument/2006/relationships/image" Target="../media/image802.png"/><Relationship Id="rId220" Type="http://schemas.openxmlformats.org/officeDocument/2006/relationships/image" Target="../media/image704.png"/><Relationship Id="rId458" Type="http://schemas.openxmlformats.org/officeDocument/2006/relationships/image" Target="../media/image823.png"/><Relationship Id="rId15" Type="http://schemas.openxmlformats.org/officeDocument/2006/relationships/customXml" Target="../ink/ink596.xml"/><Relationship Id="rId57" Type="http://schemas.openxmlformats.org/officeDocument/2006/relationships/customXml" Target="../ink/ink617.xml"/><Relationship Id="rId262" Type="http://schemas.openxmlformats.org/officeDocument/2006/relationships/image" Target="../media/image725.png"/><Relationship Id="rId318" Type="http://schemas.openxmlformats.org/officeDocument/2006/relationships/image" Target="../media/image753.png"/><Relationship Id="rId99" Type="http://schemas.openxmlformats.org/officeDocument/2006/relationships/customXml" Target="../ink/ink638.xml"/><Relationship Id="rId122" Type="http://schemas.openxmlformats.org/officeDocument/2006/relationships/image" Target="../media/image655.png"/><Relationship Id="rId164" Type="http://schemas.openxmlformats.org/officeDocument/2006/relationships/image" Target="../media/image676.png"/><Relationship Id="rId371" Type="http://schemas.openxmlformats.org/officeDocument/2006/relationships/customXml" Target="../ink/ink774.xml"/><Relationship Id="rId427" Type="http://schemas.openxmlformats.org/officeDocument/2006/relationships/customXml" Target="../ink/ink802.xml"/><Relationship Id="rId469" Type="http://schemas.openxmlformats.org/officeDocument/2006/relationships/customXml" Target="../ink/ink823.xml"/><Relationship Id="rId26" Type="http://schemas.openxmlformats.org/officeDocument/2006/relationships/image" Target="../media/image607.png"/><Relationship Id="rId231" Type="http://schemas.openxmlformats.org/officeDocument/2006/relationships/customXml" Target="../ink/ink704.xml"/><Relationship Id="rId273" Type="http://schemas.openxmlformats.org/officeDocument/2006/relationships/customXml" Target="../ink/ink725.xml"/><Relationship Id="rId329" Type="http://schemas.openxmlformats.org/officeDocument/2006/relationships/customXml" Target="../ink/ink753.xml"/><Relationship Id="rId480" Type="http://schemas.openxmlformats.org/officeDocument/2006/relationships/image" Target="../media/image834.png"/><Relationship Id="rId68" Type="http://schemas.openxmlformats.org/officeDocument/2006/relationships/image" Target="../media/image628.png"/><Relationship Id="rId133" Type="http://schemas.openxmlformats.org/officeDocument/2006/relationships/customXml" Target="../ink/ink655.xml"/><Relationship Id="rId175" Type="http://schemas.openxmlformats.org/officeDocument/2006/relationships/customXml" Target="../ink/ink676.xml"/><Relationship Id="rId340" Type="http://schemas.openxmlformats.org/officeDocument/2006/relationships/image" Target="../media/image764.png"/><Relationship Id="rId200" Type="http://schemas.openxmlformats.org/officeDocument/2006/relationships/image" Target="../media/image694.png"/><Relationship Id="rId382" Type="http://schemas.openxmlformats.org/officeDocument/2006/relationships/image" Target="../media/image785.png"/><Relationship Id="rId438" Type="http://schemas.openxmlformats.org/officeDocument/2006/relationships/image" Target="../media/image813.png"/><Relationship Id="rId242" Type="http://schemas.openxmlformats.org/officeDocument/2006/relationships/image" Target="../media/image715.png"/><Relationship Id="rId284" Type="http://schemas.openxmlformats.org/officeDocument/2006/relationships/image" Target="../media/image736.png"/><Relationship Id="rId491" Type="http://schemas.openxmlformats.org/officeDocument/2006/relationships/customXml" Target="../ink/ink834.xml"/><Relationship Id="rId505" Type="http://schemas.openxmlformats.org/officeDocument/2006/relationships/customXml" Target="../ink/ink841.xml"/><Relationship Id="rId37" Type="http://schemas.openxmlformats.org/officeDocument/2006/relationships/customXml" Target="../ink/ink607.xml"/><Relationship Id="rId79" Type="http://schemas.openxmlformats.org/officeDocument/2006/relationships/customXml" Target="../ink/ink628.xml"/><Relationship Id="rId102" Type="http://schemas.openxmlformats.org/officeDocument/2006/relationships/image" Target="../media/image645.png"/><Relationship Id="rId144" Type="http://schemas.openxmlformats.org/officeDocument/2006/relationships/image" Target="../media/image666.png"/><Relationship Id="rId90" Type="http://schemas.openxmlformats.org/officeDocument/2006/relationships/image" Target="../media/image639.png"/><Relationship Id="rId186" Type="http://schemas.openxmlformats.org/officeDocument/2006/relationships/image" Target="../media/image687.png"/><Relationship Id="rId351" Type="http://schemas.openxmlformats.org/officeDocument/2006/relationships/customXml" Target="../ink/ink764.xml"/><Relationship Id="rId393" Type="http://schemas.openxmlformats.org/officeDocument/2006/relationships/customXml" Target="../ink/ink785.xml"/><Relationship Id="rId407" Type="http://schemas.openxmlformats.org/officeDocument/2006/relationships/customXml" Target="../ink/ink792.xml"/><Relationship Id="rId449" Type="http://schemas.openxmlformats.org/officeDocument/2006/relationships/customXml" Target="../ink/ink813.xml"/><Relationship Id="rId211" Type="http://schemas.openxmlformats.org/officeDocument/2006/relationships/customXml" Target="../ink/ink694.xml"/><Relationship Id="rId253" Type="http://schemas.openxmlformats.org/officeDocument/2006/relationships/customXml" Target="../ink/ink715.xml"/><Relationship Id="rId295" Type="http://schemas.openxmlformats.org/officeDocument/2006/relationships/customXml" Target="../ink/ink736.xml"/><Relationship Id="rId309" Type="http://schemas.openxmlformats.org/officeDocument/2006/relationships/customXml" Target="../ink/ink743.xml"/><Relationship Id="rId460" Type="http://schemas.openxmlformats.org/officeDocument/2006/relationships/image" Target="../media/image824.png"/><Relationship Id="rId48" Type="http://schemas.openxmlformats.org/officeDocument/2006/relationships/image" Target="../media/image618.png"/><Relationship Id="rId113" Type="http://schemas.openxmlformats.org/officeDocument/2006/relationships/customXml" Target="../ink/ink645.xml"/><Relationship Id="rId320" Type="http://schemas.openxmlformats.org/officeDocument/2006/relationships/image" Target="../media/image754.png"/><Relationship Id="rId155" Type="http://schemas.openxmlformats.org/officeDocument/2006/relationships/customXml" Target="../ink/ink666.xml"/><Relationship Id="rId197" Type="http://schemas.openxmlformats.org/officeDocument/2006/relationships/customXml" Target="../ink/ink687.xml"/><Relationship Id="rId362" Type="http://schemas.openxmlformats.org/officeDocument/2006/relationships/image" Target="../media/image775.png"/><Relationship Id="rId418" Type="http://schemas.openxmlformats.org/officeDocument/2006/relationships/image" Target="../media/image803.png"/><Relationship Id="rId222" Type="http://schemas.openxmlformats.org/officeDocument/2006/relationships/image" Target="../media/image705.png"/><Relationship Id="rId264" Type="http://schemas.openxmlformats.org/officeDocument/2006/relationships/image" Target="../media/image726.png"/><Relationship Id="rId471" Type="http://schemas.openxmlformats.org/officeDocument/2006/relationships/customXml" Target="../ink/ink824.xml"/><Relationship Id="rId17" Type="http://schemas.openxmlformats.org/officeDocument/2006/relationships/customXml" Target="../ink/ink597.xml"/><Relationship Id="rId59" Type="http://schemas.openxmlformats.org/officeDocument/2006/relationships/customXml" Target="../ink/ink618.xml"/><Relationship Id="rId124" Type="http://schemas.openxmlformats.org/officeDocument/2006/relationships/image" Target="../media/image656.png"/><Relationship Id="rId70" Type="http://schemas.openxmlformats.org/officeDocument/2006/relationships/image" Target="../media/image629.png"/><Relationship Id="rId166" Type="http://schemas.openxmlformats.org/officeDocument/2006/relationships/image" Target="../media/image677.png"/><Relationship Id="rId331" Type="http://schemas.openxmlformats.org/officeDocument/2006/relationships/customXml" Target="../ink/ink754.xml"/><Relationship Id="rId373" Type="http://schemas.openxmlformats.org/officeDocument/2006/relationships/customXml" Target="../ink/ink775.xml"/><Relationship Id="rId429" Type="http://schemas.openxmlformats.org/officeDocument/2006/relationships/customXml" Target="../ink/ink803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705.xml"/><Relationship Id="rId440" Type="http://schemas.openxmlformats.org/officeDocument/2006/relationships/image" Target="../media/image814.png"/><Relationship Id="rId28" Type="http://schemas.openxmlformats.org/officeDocument/2006/relationships/image" Target="../media/image608.png"/><Relationship Id="rId275" Type="http://schemas.openxmlformats.org/officeDocument/2006/relationships/customXml" Target="../ink/ink726.xml"/><Relationship Id="rId300" Type="http://schemas.openxmlformats.org/officeDocument/2006/relationships/image" Target="../media/image744.png"/><Relationship Id="rId482" Type="http://schemas.openxmlformats.org/officeDocument/2006/relationships/image" Target="../media/image835.png"/><Relationship Id="rId81" Type="http://schemas.openxmlformats.org/officeDocument/2006/relationships/customXml" Target="../ink/ink629.xml"/><Relationship Id="rId135" Type="http://schemas.openxmlformats.org/officeDocument/2006/relationships/customXml" Target="../ink/ink656.xml"/><Relationship Id="rId177" Type="http://schemas.openxmlformats.org/officeDocument/2006/relationships/customXml" Target="../ink/ink677.xml"/><Relationship Id="rId342" Type="http://schemas.openxmlformats.org/officeDocument/2006/relationships/image" Target="../media/image765.png"/><Relationship Id="rId384" Type="http://schemas.openxmlformats.org/officeDocument/2006/relationships/image" Target="../media/image786.png"/><Relationship Id="rId202" Type="http://schemas.openxmlformats.org/officeDocument/2006/relationships/image" Target="../media/image695.png"/><Relationship Id="rId244" Type="http://schemas.openxmlformats.org/officeDocument/2006/relationships/image" Target="../media/image716.png"/><Relationship Id="rId39" Type="http://schemas.openxmlformats.org/officeDocument/2006/relationships/customXml" Target="../ink/ink608.xml"/><Relationship Id="rId286" Type="http://schemas.openxmlformats.org/officeDocument/2006/relationships/image" Target="../media/image737.png"/><Relationship Id="rId451" Type="http://schemas.openxmlformats.org/officeDocument/2006/relationships/customXml" Target="../ink/ink814.xml"/><Relationship Id="rId493" Type="http://schemas.openxmlformats.org/officeDocument/2006/relationships/customXml" Target="../ink/ink835.xml"/><Relationship Id="rId50" Type="http://schemas.openxmlformats.org/officeDocument/2006/relationships/image" Target="../media/image619.png"/><Relationship Id="rId104" Type="http://schemas.openxmlformats.org/officeDocument/2006/relationships/image" Target="../media/image646.png"/><Relationship Id="rId146" Type="http://schemas.openxmlformats.org/officeDocument/2006/relationships/image" Target="../media/image667.png"/><Relationship Id="rId188" Type="http://schemas.openxmlformats.org/officeDocument/2006/relationships/image" Target="../media/image688.png"/><Relationship Id="rId311" Type="http://schemas.openxmlformats.org/officeDocument/2006/relationships/customXml" Target="../ink/ink744.xml"/><Relationship Id="rId353" Type="http://schemas.openxmlformats.org/officeDocument/2006/relationships/customXml" Target="../ink/ink765.xml"/><Relationship Id="rId395" Type="http://schemas.openxmlformats.org/officeDocument/2006/relationships/customXml" Target="../ink/ink786.xml"/><Relationship Id="rId409" Type="http://schemas.openxmlformats.org/officeDocument/2006/relationships/customXml" Target="../ink/ink793.xml"/><Relationship Id="rId92" Type="http://schemas.openxmlformats.org/officeDocument/2006/relationships/image" Target="../media/image640.png"/><Relationship Id="rId213" Type="http://schemas.openxmlformats.org/officeDocument/2006/relationships/customXml" Target="../ink/ink695.xml"/><Relationship Id="rId420" Type="http://schemas.openxmlformats.org/officeDocument/2006/relationships/image" Target="../media/image804.png"/><Relationship Id="rId255" Type="http://schemas.openxmlformats.org/officeDocument/2006/relationships/customXml" Target="../ink/ink716.xml"/><Relationship Id="rId297" Type="http://schemas.openxmlformats.org/officeDocument/2006/relationships/customXml" Target="../ink/ink737.xml"/><Relationship Id="rId462" Type="http://schemas.openxmlformats.org/officeDocument/2006/relationships/image" Target="../media/image825.png"/><Relationship Id="rId115" Type="http://schemas.openxmlformats.org/officeDocument/2006/relationships/customXml" Target="../ink/ink646.xml"/><Relationship Id="rId157" Type="http://schemas.openxmlformats.org/officeDocument/2006/relationships/customXml" Target="../ink/ink667.xml"/><Relationship Id="rId322" Type="http://schemas.openxmlformats.org/officeDocument/2006/relationships/image" Target="../media/image755.png"/><Relationship Id="rId364" Type="http://schemas.openxmlformats.org/officeDocument/2006/relationships/image" Target="../media/image776.png"/><Relationship Id="rId61" Type="http://schemas.openxmlformats.org/officeDocument/2006/relationships/customXml" Target="../ink/ink619.xml"/><Relationship Id="rId199" Type="http://schemas.openxmlformats.org/officeDocument/2006/relationships/customXml" Target="../ink/ink688.xml"/><Relationship Id="rId19" Type="http://schemas.openxmlformats.org/officeDocument/2006/relationships/customXml" Target="../ink/ink598.xml"/><Relationship Id="rId224" Type="http://schemas.openxmlformats.org/officeDocument/2006/relationships/image" Target="../media/image706.png"/><Relationship Id="rId266" Type="http://schemas.openxmlformats.org/officeDocument/2006/relationships/image" Target="../media/image727.png"/><Relationship Id="rId431" Type="http://schemas.openxmlformats.org/officeDocument/2006/relationships/customXml" Target="../ink/ink804.xml"/><Relationship Id="rId473" Type="http://schemas.openxmlformats.org/officeDocument/2006/relationships/customXml" Target="../ink/ink825.xml"/><Relationship Id="rId30" Type="http://schemas.openxmlformats.org/officeDocument/2006/relationships/image" Target="../media/image609.png"/><Relationship Id="rId126" Type="http://schemas.openxmlformats.org/officeDocument/2006/relationships/image" Target="../media/image657.png"/><Relationship Id="rId168" Type="http://schemas.openxmlformats.org/officeDocument/2006/relationships/image" Target="../media/image678.png"/><Relationship Id="rId333" Type="http://schemas.openxmlformats.org/officeDocument/2006/relationships/customXml" Target="../ink/ink755.xml"/><Relationship Id="rId72" Type="http://schemas.openxmlformats.org/officeDocument/2006/relationships/image" Target="../media/image630.png"/><Relationship Id="rId375" Type="http://schemas.openxmlformats.org/officeDocument/2006/relationships/customXml" Target="../ink/ink776.xml"/><Relationship Id="rId3" Type="http://schemas.openxmlformats.org/officeDocument/2006/relationships/customXml" Target="../ink/ink590.xml"/><Relationship Id="rId235" Type="http://schemas.openxmlformats.org/officeDocument/2006/relationships/customXml" Target="../ink/ink706.xml"/><Relationship Id="rId277" Type="http://schemas.openxmlformats.org/officeDocument/2006/relationships/customXml" Target="../ink/ink727.xml"/><Relationship Id="rId400" Type="http://schemas.openxmlformats.org/officeDocument/2006/relationships/image" Target="../media/image794.png"/><Relationship Id="rId442" Type="http://schemas.openxmlformats.org/officeDocument/2006/relationships/image" Target="../media/image815.png"/><Relationship Id="rId484" Type="http://schemas.openxmlformats.org/officeDocument/2006/relationships/image" Target="../media/image836.png"/><Relationship Id="rId137" Type="http://schemas.openxmlformats.org/officeDocument/2006/relationships/customXml" Target="../ink/ink657.xml"/><Relationship Id="rId302" Type="http://schemas.openxmlformats.org/officeDocument/2006/relationships/image" Target="../media/image745.png"/><Relationship Id="rId344" Type="http://schemas.openxmlformats.org/officeDocument/2006/relationships/image" Target="../media/image766.png"/><Relationship Id="rId41" Type="http://schemas.openxmlformats.org/officeDocument/2006/relationships/customXml" Target="../ink/ink609.xml"/><Relationship Id="rId83" Type="http://schemas.openxmlformats.org/officeDocument/2006/relationships/customXml" Target="../ink/ink630.xml"/><Relationship Id="rId179" Type="http://schemas.openxmlformats.org/officeDocument/2006/relationships/customXml" Target="../ink/ink678.xml"/><Relationship Id="rId386" Type="http://schemas.openxmlformats.org/officeDocument/2006/relationships/image" Target="../media/image787.png"/><Relationship Id="rId190" Type="http://schemas.openxmlformats.org/officeDocument/2006/relationships/image" Target="../media/image689.png"/><Relationship Id="rId204" Type="http://schemas.openxmlformats.org/officeDocument/2006/relationships/image" Target="../media/image696.png"/><Relationship Id="rId246" Type="http://schemas.openxmlformats.org/officeDocument/2006/relationships/image" Target="../media/image717.png"/><Relationship Id="rId288" Type="http://schemas.openxmlformats.org/officeDocument/2006/relationships/image" Target="../media/image738.png"/><Relationship Id="rId411" Type="http://schemas.openxmlformats.org/officeDocument/2006/relationships/customXml" Target="../ink/ink794.xml"/><Relationship Id="rId453" Type="http://schemas.openxmlformats.org/officeDocument/2006/relationships/customXml" Target="../ink/ink815.xml"/><Relationship Id="rId106" Type="http://schemas.openxmlformats.org/officeDocument/2006/relationships/image" Target="../media/image647.png"/><Relationship Id="rId313" Type="http://schemas.openxmlformats.org/officeDocument/2006/relationships/customXml" Target="../ink/ink745.xml"/><Relationship Id="rId495" Type="http://schemas.openxmlformats.org/officeDocument/2006/relationships/customXml" Target="../ink/ink836.xml"/><Relationship Id="rId10" Type="http://schemas.openxmlformats.org/officeDocument/2006/relationships/image" Target="../media/image599.png"/><Relationship Id="rId52" Type="http://schemas.openxmlformats.org/officeDocument/2006/relationships/image" Target="../media/image620.png"/><Relationship Id="rId94" Type="http://schemas.openxmlformats.org/officeDocument/2006/relationships/image" Target="../media/image641.png"/><Relationship Id="rId148" Type="http://schemas.openxmlformats.org/officeDocument/2006/relationships/image" Target="../media/image668.png"/><Relationship Id="rId355" Type="http://schemas.openxmlformats.org/officeDocument/2006/relationships/customXml" Target="../ink/ink766.xml"/><Relationship Id="rId397" Type="http://schemas.openxmlformats.org/officeDocument/2006/relationships/customXml" Target="../ink/ink78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9.xml"/><Relationship Id="rId299" Type="http://schemas.openxmlformats.org/officeDocument/2006/relationships/customXml" Target="../ink/ink990.xml"/><Relationship Id="rId21" Type="http://schemas.openxmlformats.org/officeDocument/2006/relationships/customXml" Target="../ink/ink851.xml"/><Relationship Id="rId63" Type="http://schemas.openxmlformats.org/officeDocument/2006/relationships/customXml" Target="../ink/ink872.xml"/><Relationship Id="rId159" Type="http://schemas.openxmlformats.org/officeDocument/2006/relationships/customXml" Target="../ink/ink920.xml"/><Relationship Id="rId324" Type="http://schemas.openxmlformats.org/officeDocument/2006/relationships/image" Target="../media/image1009.png"/><Relationship Id="rId366" Type="http://schemas.openxmlformats.org/officeDocument/2006/relationships/image" Target="../media/image1030.png"/><Relationship Id="rId170" Type="http://schemas.openxmlformats.org/officeDocument/2006/relationships/image" Target="../media/image932.png"/><Relationship Id="rId226" Type="http://schemas.openxmlformats.org/officeDocument/2006/relationships/image" Target="../media/image960.png"/><Relationship Id="rId268" Type="http://schemas.openxmlformats.org/officeDocument/2006/relationships/image" Target="../media/image981.png"/><Relationship Id="rId32" Type="http://schemas.openxmlformats.org/officeDocument/2006/relationships/image" Target="../media/image863.png"/><Relationship Id="rId74" Type="http://schemas.openxmlformats.org/officeDocument/2006/relationships/image" Target="../media/image884.png"/><Relationship Id="rId128" Type="http://schemas.openxmlformats.org/officeDocument/2006/relationships/image" Target="../media/image911.png"/><Relationship Id="rId335" Type="http://schemas.openxmlformats.org/officeDocument/2006/relationships/customXml" Target="../ink/ink1008.xml"/><Relationship Id="rId377" Type="http://schemas.openxmlformats.org/officeDocument/2006/relationships/customXml" Target="../ink/ink1029.xml"/><Relationship Id="rId5" Type="http://schemas.openxmlformats.org/officeDocument/2006/relationships/customXml" Target="../ink/ink843.xml"/><Relationship Id="rId181" Type="http://schemas.openxmlformats.org/officeDocument/2006/relationships/customXml" Target="../ink/ink931.xml"/><Relationship Id="rId237" Type="http://schemas.openxmlformats.org/officeDocument/2006/relationships/customXml" Target="../ink/ink959.xml"/><Relationship Id="rId402" Type="http://schemas.openxmlformats.org/officeDocument/2006/relationships/image" Target="../media/image1048.png"/><Relationship Id="rId279" Type="http://schemas.openxmlformats.org/officeDocument/2006/relationships/customXml" Target="../ink/ink980.xml"/><Relationship Id="rId43" Type="http://schemas.openxmlformats.org/officeDocument/2006/relationships/customXml" Target="../ink/ink862.xml"/><Relationship Id="rId139" Type="http://schemas.openxmlformats.org/officeDocument/2006/relationships/customXml" Target="../ink/ink910.xml"/><Relationship Id="rId290" Type="http://schemas.openxmlformats.org/officeDocument/2006/relationships/image" Target="../media/image992.png"/><Relationship Id="rId304" Type="http://schemas.openxmlformats.org/officeDocument/2006/relationships/image" Target="../media/image999.png"/><Relationship Id="rId346" Type="http://schemas.openxmlformats.org/officeDocument/2006/relationships/image" Target="../media/image1020.png"/><Relationship Id="rId388" Type="http://schemas.openxmlformats.org/officeDocument/2006/relationships/image" Target="../media/image1041.png"/><Relationship Id="rId85" Type="http://schemas.openxmlformats.org/officeDocument/2006/relationships/customXml" Target="../ink/ink883.xml"/><Relationship Id="rId150" Type="http://schemas.openxmlformats.org/officeDocument/2006/relationships/image" Target="../media/image922.png"/><Relationship Id="rId192" Type="http://schemas.openxmlformats.org/officeDocument/2006/relationships/image" Target="../media/image943.png"/><Relationship Id="rId206" Type="http://schemas.openxmlformats.org/officeDocument/2006/relationships/image" Target="../media/image950.png"/><Relationship Id="rId248" Type="http://schemas.openxmlformats.org/officeDocument/2006/relationships/image" Target="../media/image971.png"/><Relationship Id="rId12" Type="http://schemas.openxmlformats.org/officeDocument/2006/relationships/image" Target="../media/image853.png"/><Relationship Id="rId108" Type="http://schemas.openxmlformats.org/officeDocument/2006/relationships/image" Target="../media/image901.png"/><Relationship Id="rId315" Type="http://schemas.openxmlformats.org/officeDocument/2006/relationships/customXml" Target="../ink/ink998.xml"/><Relationship Id="rId357" Type="http://schemas.openxmlformats.org/officeDocument/2006/relationships/customXml" Target="../ink/ink1019.xml"/><Relationship Id="rId54" Type="http://schemas.openxmlformats.org/officeDocument/2006/relationships/image" Target="../media/image874.png"/><Relationship Id="rId96" Type="http://schemas.openxmlformats.org/officeDocument/2006/relationships/image" Target="../media/image895.png"/><Relationship Id="rId161" Type="http://schemas.openxmlformats.org/officeDocument/2006/relationships/customXml" Target="../ink/ink921.xml"/><Relationship Id="rId217" Type="http://schemas.openxmlformats.org/officeDocument/2006/relationships/customXml" Target="../ink/ink949.xml"/><Relationship Id="rId399" Type="http://schemas.openxmlformats.org/officeDocument/2006/relationships/customXml" Target="../ink/ink1040.xml"/><Relationship Id="rId259" Type="http://schemas.openxmlformats.org/officeDocument/2006/relationships/customXml" Target="../ink/ink970.xml"/><Relationship Id="rId23" Type="http://schemas.openxmlformats.org/officeDocument/2006/relationships/customXml" Target="../ink/ink852.xml"/><Relationship Id="rId119" Type="http://schemas.openxmlformats.org/officeDocument/2006/relationships/customXml" Target="../ink/ink900.xml"/><Relationship Id="rId270" Type="http://schemas.openxmlformats.org/officeDocument/2006/relationships/image" Target="../media/image982.png"/><Relationship Id="rId326" Type="http://schemas.openxmlformats.org/officeDocument/2006/relationships/image" Target="../media/image1010.png"/><Relationship Id="rId65" Type="http://schemas.openxmlformats.org/officeDocument/2006/relationships/customXml" Target="../ink/ink873.xml"/><Relationship Id="rId130" Type="http://schemas.openxmlformats.org/officeDocument/2006/relationships/image" Target="../media/image912.png"/><Relationship Id="rId368" Type="http://schemas.openxmlformats.org/officeDocument/2006/relationships/image" Target="../media/image1031.png"/><Relationship Id="rId172" Type="http://schemas.openxmlformats.org/officeDocument/2006/relationships/image" Target="../media/image933.png"/><Relationship Id="rId228" Type="http://schemas.openxmlformats.org/officeDocument/2006/relationships/image" Target="../media/image961.png"/><Relationship Id="rId281" Type="http://schemas.openxmlformats.org/officeDocument/2006/relationships/customXml" Target="../ink/ink981.xml"/><Relationship Id="rId337" Type="http://schemas.openxmlformats.org/officeDocument/2006/relationships/customXml" Target="../ink/ink1009.xml"/><Relationship Id="rId34" Type="http://schemas.openxmlformats.org/officeDocument/2006/relationships/image" Target="../media/image864.png"/><Relationship Id="rId76" Type="http://schemas.openxmlformats.org/officeDocument/2006/relationships/image" Target="../media/image885.png"/><Relationship Id="rId141" Type="http://schemas.openxmlformats.org/officeDocument/2006/relationships/customXml" Target="../ink/ink911.xml"/><Relationship Id="rId379" Type="http://schemas.openxmlformats.org/officeDocument/2006/relationships/customXml" Target="../ink/ink1030.xml"/><Relationship Id="rId7" Type="http://schemas.openxmlformats.org/officeDocument/2006/relationships/customXml" Target="../ink/ink844.xml"/><Relationship Id="rId183" Type="http://schemas.openxmlformats.org/officeDocument/2006/relationships/customXml" Target="../ink/ink932.xml"/><Relationship Id="rId239" Type="http://schemas.openxmlformats.org/officeDocument/2006/relationships/customXml" Target="../ink/ink960.xml"/><Relationship Id="rId390" Type="http://schemas.openxmlformats.org/officeDocument/2006/relationships/image" Target="../media/image1042.png"/><Relationship Id="rId404" Type="http://schemas.openxmlformats.org/officeDocument/2006/relationships/image" Target="../media/image1049.png"/><Relationship Id="rId250" Type="http://schemas.openxmlformats.org/officeDocument/2006/relationships/image" Target="../media/image972.png"/><Relationship Id="rId292" Type="http://schemas.openxmlformats.org/officeDocument/2006/relationships/image" Target="../media/image993.png"/><Relationship Id="rId306" Type="http://schemas.openxmlformats.org/officeDocument/2006/relationships/image" Target="../media/image1000.png"/><Relationship Id="rId45" Type="http://schemas.openxmlformats.org/officeDocument/2006/relationships/customXml" Target="../ink/ink863.xml"/><Relationship Id="rId87" Type="http://schemas.openxmlformats.org/officeDocument/2006/relationships/customXml" Target="../ink/ink884.xml"/><Relationship Id="rId110" Type="http://schemas.openxmlformats.org/officeDocument/2006/relationships/image" Target="../media/image902.png"/><Relationship Id="rId348" Type="http://schemas.openxmlformats.org/officeDocument/2006/relationships/image" Target="../media/image1021.png"/><Relationship Id="rId152" Type="http://schemas.openxmlformats.org/officeDocument/2006/relationships/image" Target="../media/image923.png"/><Relationship Id="rId194" Type="http://schemas.openxmlformats.org/officeDocument/2006/relationships/image" Target="../media/image944.png"/><Relationship Id="rId208" Type="http://schemas.openxmlformats.org/officeDocument/2006/relationships/image" Target="../media/image951.png"/><Relationship Id="rId261" Type="http://schemas.openxmlformats.org/officeDocument/2006/relationships/customXml" Target="../ink/ink971.xml"/><Relationship Id="rId14" Type="http://schemas.openxmlformats.org/officeDocument/2006/relationships/image" Target="../media/image854.png"/><Relationship Id="rId56" Type="http://schemas.openxmlformats.org/officeDocument/2006/relationships/image" Target="../media/image875.png"/><Relationship Id="rId317" Type="http://schemas.openxmlformats.org/officeDocument/2006/relationships/customXml" Target="../ink/ink999.xml"/><Relationship Id="rId359" Type="http://schemas.openxmlformats.org/officeDocument/2006/relationships/customXml" Target="../ink/ink1020.xml"/><Relationship Id="rId98" Type="http://schemas.openxmlformats.org/officeDocument/2006/relationships/image" Target="../media/image896.png"/><Relationship Id="rId121" Type="http://schemas.openxmlformats.org/officeDocument/2006/relationships/customXml" Target="../ink/ink901.xml"/><Relationship Id="rId163" Type="http://schemas.openxmlformats.org/officeDocument/2006/relationships/customXml" Target="../ink/ink922.xml"/><Relationship Id="rId219" Type="http://schemas.openxmlformats.org/officeDocument/2006/relationships/customXml" Target="../ink/ink950.xml"/><Relationship Id="rId370" Type="http://schemas.openxmlformats.org/officeDocument/2006/relationships/image" Target="../media/image1032.png"/><Relationship Id="rId230" Type="http://schemas.openxmlformats.org/officeDocument/2006/relationships/image" Target="../media/image962.png"/><Relationship Id="rId25" Type="http://schemas.openxmlformats.org/officeDocument/2006/relationships/customXml" Target="../ink/ink853.xml"/><Relationship Id="rId67" Type="http://schemas.openxmlformats.org/officeDocument/2006/relationships/customXml" Target="../ink/ink874.xml"/><Relationship Id="rId272" Type="http://schemas.openxmlformats.org/officeDocument/2006/relationships/image" Target="../media/image983.png"/><Relationship Id="rId328" Type="http://schemas.openxmlformats.org/officeDocument/2006/relationships/image" Target="../media/image1011.png"/><Relationship Id="rId132" Type="http://schemas.openxmlformats.org/officeDocument/2006/relationships/image" Target="../media/image913.png"/><Relationship Id="rId174" Type="http://schemas.openxmlformats.org/officeDocument/2006/relationships/image" Target="../media/image934.png"/><Relationship Id="rId381" Type="http://schemas.openxmlformats.org/officeDocument/2006/relationships/customXml" Target="../ink/ink1031.xml"/><Relationship Id="rId241" Type="http://schemas.openxmlformats.org/officeDocument/2006/relationships/customXml" Target="../ink/ink961.xml"/><Relationship Id="rId36" Type="http://schemas.openxmlformats.org/officeDocument/2006/relationships/image" Target="../media/image865.png"/><Relationship Id="rId283" Type="http://schemas.openxmlformats.org/officeDocument/2006/relationships/customXml" Target="../ink/ink982.xml"/><Relationship Id="rId339" Type="http://schemas.openxmlformats.org/officeDocument/2006/relationships/customXml" Target="../ink/ink1010.xml"/><Relationship Id="rId78" Type="http://schemas.openxmlformats.org/officeDocument/2006/relationships/image" Target="../media/image886.png"/><Relationship Id="rId101" Type="http://schemas.openxmlformats.org/officeDocument/2006/relationships/customXml" Target="../ink/ink891.xml"/><Relationship Id="rId143" Type="http://schemas.openxmlformats.org/officeDocument/2006/relationships/customXml" Target="../ink/ink912.xml"/><Relationship Id="rId185" Type="http://schemas.openxmlformats.org/officeDocument/2006/relationships/customXml" Target="../ink/ink933.xml"/><Relationship Id="rId350" Type="http://schemas.openxmlformats.org/officeDocument/2006/relationships/image" Target="../media/image1022.png"/><Relationship Id="rId406" Type="http://schemas.openxmlformats.org/officeDocument/2006/relationships/image" Target="../media/image1050.png"/><Relationship Id="rId9" Type="http://schemas.openxmlformats.org/officeDocument/2006/relationships/customXml" Target="../ink/ink845.xml"/><Relationship Id="rId210" Type="http://schemas.openxmlformats.org/officeDocument/2006/relationships/image" Target="../media/image952.png"/><Relationship Id="rId392" Type="http://schemas.openxmlformats.org/officeDocument/2006/relationships/image" Target="../media/image1043.png"/><Relationship Id="rId252" Type="http://schemas.openxmlformats.org/officeDocument/2006/relationships/image" Target="../media/image973.png"/><Relationship Id="rId294" Type="http://schemas.openxmlformats.org/officeDocument/2006/relationships/image" Target="../media/image994.png"/><Relationship Id="rId308" Type="http://schemas.openxmlformats.org/officeDocument/2006/relationships/image" Target="../media/image1001.png"/><Relationship Id="rId47" Type="http://schemas.openxmlformats.org/officeDocument/2006/relationships/customXml" Target="../ink/ink864.xml"/><Relationship Id="rId89" Type="http://schemas.openxmlformats.org/officeDocument/2006/relationships/customXml" Target="../ink/ink885.xml"/><Relationship Id="rId112" Type="http://schemas.openxmlformats.org/officeDocument/2006/relationships/image" Target="../media/image903.png"/><Relationship Id="rId154" Type="http://schemas.openxmlformats.org/officeDocument/2006/relationships/image" Target="../media/image924.png"/><Relationship Id="rId361" Type="http://schemas.openxmlformats.org/officeDocument/2006/relationships/customXml" Target="../ink/ink1021.xml"/><Relationship Id="rId196" Type="http://schemas.openxmlformats.org/officeDocument/2006/relationships/image" Target="../media/image945.png"/><Relationship Id="rId16" Type="http://schemas.openxmlformats.org/officeDocument/2006/relationships/image" Target="../media/image855.png"/><Relationship Id="rId221" Type="http://schemas.openxmlformats.org/officeDocument/2006/relationships/customXml" Target="../ink/ink951.xml"/><Relationship Id="rId263" Type="http://schemas.openxmlformats.org/officeDocument/2006/relationships/customXml" Target="../ink/ink972.xml"/><Relationship Id="rId319" Type="http://schemas.openxmlformats.org/officeDocument/2006/relationships/customXml" Target="../ink/ink1000.xml"/><Relationship Id="rId58" Type="http://schemas.openxmlformats.org/officeDocument/2006/relationships/image" Target="../media/image876.png"/><Relationship Id="rId123" Type="http://schemas.openxmlformats.org/officeDocument/2006/relationships/customXml" Target="../ink/ink902.xml"/><Relationship Id="rId330" Type="http://schemas.openxmlformats.org/officeDocument/2006/relationships/image" Target="../media/image1012.png"/><Relationship Id="rId165" Type="http://schemas.openxmlformats.org/officeDocument/2006/relationships/customXml" Target="../ink/ink923.xml"/><Relationship Id="rId372" Type="http://schemas.openxmlformats.org/officeDocument/2006/relationships/image" Target="../media/image1033.png"/><Relationship Id="rId211" Type="http://schemas.openxmlformats.org/officeDocument/2006/relationships/customXml" Target="../ink/ink946.xml"/><Relationship Id="rId232" Type="http://schemas.openxmlformats.org/officeDocument/2006/relationships/image" Target="../media/image963.png"/><Relationship Id="rId253" Type="http://schemas.openxmlformats.org/officeDocument/2006/relationships/customXml" Target="../ink/ink967.xml"/><Relationship Id="rId274" Type="http://schemas.openxmlformats.org/officeDocument/2006/relationships/image" Target="../media/image984.png"/><Relationship Id="rId295" Type="http://schemas.openxmlformats.org/officeDocument/2006/relationships/customXml" Target="../ink/ink988.xml"/><Relationship Id="rId309" Type="http://schemas.openxmlformats.org/officeDocument/2006/relationships/customXml" Target="../ink/ink995.xml"/><Relationship Id="rId27" Type="http://schemas.openxmlformats.org/officeDocument/2006/relationships/customXml" Target="../ink/ink854.xml"/><Relationship Id="rId48" Type="http://schemas.openxmlformats.org/officeDocument/2006/relationships/image" Target="../media/image871.png"/><Relationship Id="rId69" Type="http://schemas.openxmlformats.org/officeDocument/2006/relationships/customXml" Target="../ink/ink875.xml"/><Relationship Id="rId113" Type="http://schemas.openxmlformats.org/officeDocument/2006/relationships/customXml" Target="../ink/ink897.xml"/><Relationship Id="rId134" Type="http://schemas.openxmlformats.org/officeDocument/2006/relationships/image" Target="../media/image914.png"/><Relationship Id="rId320" Type="http://schemas.openxmlformats.org/officeDocument/2006/relationships/image" Target="../media/image1007.png"/><Relationship Id="rId80" Type="http://schemas.openxmlformats.org/officeDocument/2006/relationships/image" Target="../media/image887.png"/><Relationship Id="rId155" Type="http://schemas.openxmlformats.org/officeDocument/2006/relationships/customXml" Target="../ink/ink918.xml"/><Relationship Id="rId176" Type="http://schemas.openxmlformats.org/officeDocument/2006/relationships/image" Target="../media/image935.png"/><Relationship Id="rId197" Type="http://schemas.openxmlformats.org/officeDocument/2006/relationships/customXml" Target="../ink/ink939.xml"/><Relationship Id="rId341" Type="http://schemas.openxmlformats.org/officeDocument/2006/relationships/customXml" Target="../ink/ink1011.xml"/><Relationship Id="rId362" Type="http://schemas.openxmlformats.org/officeDocument/2006/relationships/image" Target="../media/image1028.png"/><Relationship Id="rId383" Type="http://schemas.openxmlformats.org/officeDocument/2006/relationships/customXml" Target="../ink/ink1032.xml"/><Relationship Id="rId201" Type="http://schemas.openxmlformats.org/officeDocument/2006/relationships/customXml" Target="../ink/ink941.xml"/><Relationship Id="rId222" Type="http://schemas.openxmlformats.org/officeDocument/2006/relationships/image" Target="../media/image958.png"/><Relationship Id="rId243" Type="http://schemas.openxmlformats.org/officeDocument/2006/relationships/customXml" Target="../ink/ink962.xml"/><Relationship Id="rId264" Type="http://schemas.openxmlformats.org/officeDocument/2006/relationships/image" Target="../media/image979.png"/><Relationship Id="rId285" Type="http://schemas.openxmlformats.org/officeDocument/2006/relationships/customXml" Target="../ink/ink983.xml"/><Relationship Id="rId17" Type="http://schemas.openxmlformats.org/officeDocument/2006/relationships/customXml" Target="../ink/ink849.xml"/><Relationship Id="rId38" Type="http://schemas.openxmlformats.org/officeDocument/2006/relationships/image" Target="../media/image866.png"/><Relationship Id="rId59" Type="http://schemas.openxmlformats.org/officeDocument/2006/relationships/customXml" Target="../ink/ink870.xml"/><Relationship Id="rId103" Type="http://schemas.openxmlformats.org/officeDocument/2006/relationships/customXml" Target="../ink/ink892.xml"/><Relationship Id="rId124" Type="http://schemas.openxmlformats.org/officeDocument/2006/relationships/image" Target="../media/image909.png"/><Relationship Id="rId310" Type="http://schemas.openxmlformats.org/officeDocument/2006/relationships/image" Target="../media/image1002.png"/><Relationship Id="rId70" Type="http://schemas.openxmlformats.org/officeDocument/2006/relationships/image" Target="../media/image882.png"/><Relationship Id="rId91" Type="http://schemas.openxmlformats.org/officeDocument/2006/relationships/customXml" Target="../ink/ink886.xml"/><Relationship Id="rId145" Type="http://schemas.openxmlformats.org/officeDocument/2006/relationships/customXml" Target="../ink/ink913.xml"/><Relationship Id="rId166" Type="http://schemas.openxmlformats.org/officeDocument/2006/relationships/image" Target="../media/image930.png"/><Relationship Id="rId187" Type="http://schemas.openxmlformats.org/officeDocument/2006/relationships/customXml" Target="../ink/ink934.xml"/><Relationship Id="rId331" Type="http://schemas.openxmlformats.org/officeDocument/2006/relationships/customXml" Target="../ink/ink1006.xml"/><Relationship Id="rId352" Type="http://schemas.openxmlformats.org/officeDocument/2006/relationships/image" Target="../media/image1023.png"/><Relationship Id="rId373" Type="http://schemas.openxmlformats.org/officeDocument/2006/relationships/customXml" Target="../ink/ink1027.xml"/><Relationship Id="rId394" Type="http://schemas.openxmlformats.org/officeDocument/2006/relationships/image" Target="../media/image1044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953.png"/><Relationship Id="rId233" Type="http://schemas.openxmlformats.org/officeDocument/2006/relationships/customXml" Target="../ink/ink957.xml"/><Relationship Id="rId254" Type="http://schemas.openxmlformats.org/officeDocument/2006/relationships/image" Target="../media/image974.png"/><Relationship Id="rId28" Type="http://schemas.openxmlformats.org/officeDocument/2006/relationships/image" Target="../media/image861.png"/><Relationship Id="rId49" Type="http://schemas.openxmlformats.org/officeDocument/2006/relationships/customXml" Target="../ink/ink865.xml"/><Relationship Id="rId114" Type="http://schemas.openxmlformats.org/officeDocument/2006/relationships/image" Target="../media/image904.png"/><Relationship Id="rId275" Type="http://schemas.openxmlformats.org/officeDocument/2006/relationships/customXml" Target="../ink/ink978.xml"/><Relationship Id="rId296" Type="http://schemas.openxmlformats.org/officeDocument/2006/relationships/image" Target="../media/image995.png"/><Relationship Id="rId300" Type="http://schemas.openxmlformats.org/officeDocument/2006/relationships/image" Target="../media/image997.png"/><Relationship Id="rId60" Type="http://schemas.openxmlformats.org/officeDocument/2006/relationships/image" Target="../media/image877.png"/><Relationship Id="rId81" Type="http://schemas.openxmlformats.org/officeDocument/2006/relationships/customXml" Target="../ink/ink881.xml"/><Relationship Id="rId135" Type="http://schemas.openxmlformats.org/officeDocument/2006/relationships/customXml" Target="../ink/ink908.xml"/><Relationship Id="rId156" Type="http://schemas.openxmlformats.org/officeDocument/2006/relationships/image" Target="../media/image925.png"/><Relationship Id="rId177" Type="http://schemas.openxmlformats.org/officeDocument/2006/relationships/customXml" Target="../ink/ink929.xml"/><Relationship Id="rId198" Type="http://schemas.openxmlformats.org/officeDocument/2006/relationships/image" Target="../media/image946.png"/><Relationship Id="rId321" Type="http://schemas.openxmlformats.org/officeDocument/2006/relationships/customXml" Target="../ink/ink1001.xml"/><Relationship Id="rId342" Type="http://schemas.openxmlformats.org/officeDocument/2006/relationships/image" Target="../media/image1018.png"/><Relationship Id="rId363" Type="http://schemas.openxmlformats.org/officeDocument/2006/relationships/customXml" Target="../ink/ink1022.xml"/><Relationship Id="rId384" Type="http://schemas.openxmlformats.org/officeDocument/2006/relationships/image" Target="../media/image1039.png"/><Relationship Id="rId202" Type="http://schemas.openxmlformats.org/officeDocument/2006/relationships/image" Target="../media/image948.png"/><Relationship Id="rId223" Type="http://schemas.openxmlformats.org/officeDocument/2006/relationships/customXml" Target="../ink/ink952.xml"/><Relationship Id="rId244" Type="http://schemas.openxmlformats.org/officeDocument/2006/relationships/image" Target="../media/image969.png"/><Relationship Id="rId18" Type="http://schemas.openxmlformats.org/officeDocument/2006/relationships/image" Target="../media/image856.png"/><Relationship Id="rId39" Type="http://schemas.openxmlformats.org/officeDocument/2006/relationships/customXml" Target="../ink/ink860.xml"/><Relationship Id="rId265" Type="http://schemas.openxmlformats.org/officeDocument/2006/relationships/customXml" Target="../ink/ink973.xml"/><Relationship Id="rId286" Type="http://schemas.openxmlformats.org/officeDocument/2006/relationships/image" Target="../media/image990.png"/><Relationship Id="rId50" Type="http://schemas.openxmlformats.org/officeDocument/2006/relationships/image" Target="../media/image872.png"/><Relationship Id="rId104" Type="http://schemas.openxmlformats.org/officeDocument/2006/relationships/image" Target="../media/image899.png"/><Relationship Id="rId125" Type="http://schemas.openxmlformats.org/officeDocument/2006/relationships/customXml" Target="../ink/ink903.xml"/><Relationship Id="rId146" Type="http://schemas.openxmlformats.org/officeDocument/2006/relationships/image" Target="../media/image920.png"/><Relationship Id="rId167" Type="http://schemas.openxmlformats.org/officeDocument/2006/relationships/customXml" Target="../ink/ink924.xml"/><Relationship Id="rId188" Type="http://schemas.openxmlformats.org/officeDocument/2006/relationships/image" Target="../media/image941.png"/><Relationship Id="rId311" Type="http://schemas.openxmlformats.org/officeDocument/2006/relationships/customXml" Target="../ink/ink996.xml"/><Relationship Id="rId332" Type="http://schemas.openxmlformats.org/officeDocument/2006/relationships/image" Target="../media/image1013.png"/><Relationship Id="rId353" Type="http://schemas.openxmlformats.org/officeDocument/2006/relationships/customXml" Target="../ink/ink1017.xml"/><Relationship Id="rId374" Type="http://schemas.openxmlformats.org/officeDocument/2006/relationships/image" Target="../media/image1034.png"/><Relationship Id="rId395" Type="http://schemas.openxmlformats.org/officeDocument/2006/relationships/customXml" Target="../ink/ink1038.xml"/><Relationship Id="rId71" Type="http://schemas.openxmlformats.org/officeDocument/2006/relationships/customXml" Target="../ink/ink876.xml"/><Relationship Id="rId92" Type="http://schemas.openxmlformats.org/officeDocument/2006/relationships/image" Target="../media/image893.png"/><Relationship Id="rId213" Type="http://schemas.openxmlformats.org/officeDocument/2006/relationships/customXml" Target="../ink/ink947.xml"/><Relationship Id="rId234" Type="http://schemas.openxmlformats.org/officeDocument/2006/relationships/image" Target="../media/image964.png"/><Relationship Id="rId2" Type="http://schemas.openxmlformats.org/officeDocument/2006/relationships/image" Target="../media/image848.png"/><Relationship Id="rId29" Type="http://schemas.openxmlformats.org/officeDocument/2006/relationships/customXml" Target="../ink/ink855.xml"/><Relationship Id="rId255" Type="http://schemas.openxmlformats.org/officeDocument/2006/relationships/customXml" Target="../ink/ink968.xml"/><Relationship Id="rId276" Type="http://schemas.openxmlformats.org/officeDocument/2006/relationships/image" Target="../media/image985.png"/><Relationship Id="rId297" Type="http://schemas.openxmlformats.org/officeDocument/2006/relationships/customXml" Target="../ink/ink989.xml"/><Relationship Id="rId40" Type="http://schemas.openxmlformats.org/officeDocument/2006/relationships/image" Target="../media/image867.png"/><Relationship Id="rId115" Type="http://schemas.openxmlformats.org/officeDocument/2006/relationships/customXml" Target="../ink/ink898.xml"/><Relationship Id="rId136" Type="http://schemas.openxmlformats.org/officeDocument/2006/relationships/image" Target="../media/image915.png"/><Relationship Id="rId157" Type="http://schemas.openxmlformats.org/officeDocument/2006/relationships/customXml" Target="../ink/ink919.xml"/><Relationship Id="rId178" Type="http://schemas.openxmlformats.org/officeDocument/2006/relationships/image" Target="../media/image936.png"/><Relationship Id="rId301" Type="http://schemas.openxmlformats.org/officeDocument/2006/relationships/customXml" Target="../ink/ink991.xml"/><Relationship Id="rId322" Type="http://schemas.openxmlformats.org/officeDocument/2006/relationships/image" Target="../media/image1008.png"/><Relationship Id="rId343" Type="http://schemas.openxmlformats.org/officeDocument/2006/relationships/customXml" Target="../ink/ink1012.xml"/><Relationship Id="rId364" Type="http://schemas.openxmlformats.org/officeDocument/2006/relationships/image" Target="../media/image1029.png"/><Relationship Id="rId61" Type="http://schemas.openxmlformats.org/officeDocument/2006/relationships/customXml" Target="../ink/ink871.xml"/><Relationship Id="rId82" Type="http://schemas.openxmlformats.org/officeDocument/2006/relationships/image" Target="../media/image888.png"/><Relationship Id="rId199" Type="http://schemas.openxmlformats.org/officeDocument/2006/relationships/customXml" Target="../ink/ink940.xml"/><Relationship Id="rId203" Type="http://schemas.openxmlformats.org/officeDocument/2006/relationships/customXml" Target="../ink/ink942.xml"/><Relationship Id="rId385" Type="http://schemas.openxmlformats.org/officeDocument/2006/relationships/customXml" Target="../ink/ink1033.xml"/><Relationship Id="rId19" Type="http://schemas.openxmlformats.org/officeDocument/2006/relationships/customXml" Target="../ink/ink850.xml"/><Relationship Id="rId224" Type="http://schemas.openxmlformats.org/officeDocument/2006/relationships/image" Target="../media/image959.png"/><Relationship Id="rId245" Type="http://schemas.openxmlformats.org/officeDocument/2006/relationships/customXml" Target="../ink/ink963.xml"/><Relationship Id="rId266" Type="http://schemas.openxmlformats.org/officeDocument/2006/relationships/image" Target="../media/image980.png"/><Relationship Id="rId287" Type="http://schemas.openxmlformats.org/officeDocument/2006/relationships/customXml" Target="../ink/ink984.xml"/><Relationship Id="rId30" Type="http://schemas.openxmlformats.org/officeDocument/2006/relationships/image" Target="../media/image862.png"/><Relationship Id="rId105" Type="http://schemas.openxmlformats.org/officeDocument/2006/relationships/customXml" Target="../ink/ink893.xml"/><Relationship Id="rId126" Type="http://schemas.openxmlformats.org/officeDocument/2006/relationships/image" Target="../media/image910.png"/><Relationship Id="rId147" Type="http://schemas.openxmlformats.org/officeDocument/2006/relationships/customXml" Target="../ink/ink914.xml"/><Relationship Id="rId168" Type="http://schemas.openxmlformats.org/officeDocument/2006/relationships/image" Target="../media/image931.png"/><Relationship Id="rId312" Type="http://schemas.openxmlformats.org/officeDocument/2006/relationships/image" Target="../media/image1003.png"/><Relationship Id="rId333" Type="http://schemas.openxmlformats.org/officeDocument/2006/relationships/customXml" Target="../ink/ink1007.xml"/><Relationship Id="rId354" Type="http://schemas.openxmlformats.org/officeDocument/2006/relationships/image" Target="../media/image1024.png"/><Relationship Id="rId51" Type="http://schemas.openxmlformats.org/officeDocument/2006/relationships/customXml" Target="../ink/ink866.xml"/><Relationship Id="rId72" Type="http://schemas.openxmlformats.org/officeDocument/2006/relationships/image" Target="../media/image883.png"/><Relationship Id="rId93" Type="http://schemas.openxmlformats.org/officeDocument/2006/relationships/customXml" Target="../ink/ink887.xml"/><Relationship Id="rId189" Type="http://schemas.openxmlformats.org/officeDocument/2006/relationships/customXml" Target="../ink/ink935.xml"/><Relationship Id="rId375" Type="http://schemas.openxmlformats.org/officeDocument/2006/relationships/customXml" Target="../ink/ink1028.xml"/><Relationship Id="rId396" Type="http://schemas.openxmlformats.org/officeDocument/2006/relationships/image" Target="../media/image1045.png"/><Relationship Id="rId3" Type="http://schemas.openxmlformats.org/officeDocument/2006/relationships/customXml" Target="../ink/ink842.xml"/><Relationship Id="rId214" Type="http://schemas.openxmlformats.org/officeDocument/2006/relationships/image" Target="../media/image954.png"/><Relationship Id="rId235" Type="http://schemas.openxmlformats.org/officeDocument/2006/relationships/customXml" Target="../ink/ink958.xml"/><Relationship Id="rId256" Type="http://schemas.openxmlformats.org/officeDocument/2006/relationships/image" Target="../media/image975.png"/><Relationship Id="rId277" Type="http://schemas.openxmlformats.org/officeDocument/2006/relationships/customXml" Target="../ink/ink979.xml"/><Relationship Id="rId298" Type="http://schemas.openxmlformats.org/officeDocument/2006/relationships/image" Target="../media/image996.png"/><Relationship Id="rId400" Type="http://schemas.openxmlformats.org/officeDocument/2006/relationships/image" Target="../media/image1047.png"/><Relationship Id="rId116" Type="http://schemas.openxmlformats.org/officeDocument/2006/relationships/image" Target="../media/image905.png"/><Relationship Id="rId137" Type="http://schemas.openxmlformats.org/officeDocument/2006/relationships/customXml" Target="../ink/ink909.xml"/><Relationship Id="rId158" Type="http://schemas.openxmlformats.org/officeDocument/2006/relationships/image" Target="../media/image926.png"/><Relationship Id="rId302" Type="http://schemas.openxmlformats.org/officeDocument/2006/relationships/image" Target="../media/image998.png"/><Relationship Id="rId323" Type="http://schemas.openxmlformats.org/officeDocument/2006/relationships/customXml" Target="../ink/ink1002.xml"/><Relationship Id="rId344" Type="http://schemas.openxmlformats.org/officeDocument/2006/relationships/image" Target="../media/image1019.png"/><Relationship Id="rId20" Type="http://schemas.openxmlformats.org/officeDocument/2006/relationships/image" Target="../media/image857.png"/><Relationship Id="rId41" Type="http://schemas.openxmlformats.org/officeDocument/2006/relationships/customXml" Target="../ink/ink861.xml"/><Relationship Id="rId62" Type="http://schemas.openxmlformats.org/officeDocument/2006/relationships/image" Target="../media/image878.png"/><Relationship Id="rId83" Type="http://schemas.openxmlformats.org/officeDocument/2006/relationships/customXml" Target="../ink/ink882.xml"/><Relationship Id="rId179" Type="http://schemas.openxmlformats.org/officeDocument/2006/relationships/customXml" Target="../ink/ink930.xml"/><Relationship Id="rId365" Type="http://schemas.openxmlformats.org/officeDocument/2006/relationships/customXml" Target="../ink/ink1023.xml"/><Relationship Id="rId386" Type="http://schemas.openxmlformats.org/officeDocument/2006/relationships/image" Target="../media/image1040.png"/><Relationship Id="rId190" Type="http://schemas.openxmlformats.org/officeDocument/2006/relationships/image" Target="../media/image942.png"/><Relationship Id="rId204" Type="http://schemas.openxmlformats.org/officeDocument/2006/relationships/image" Target="../media/image949.png"/><Relationship Id="rId225" Type="http://schemas.openxmlformats.org/officeDocument/2006/relationships/customXml" Target="../ink/ink953.xml"/><Relationship Id="rId246" Type="http://schemas.openxmlformats.org/officeDocument/2006/relationships/image" Target="../media/image970.png"/><Relationship Id="rId267" Type="http://schemas.openxmlformats.org/officeDocument/2006/relationships/customXml" Target="../ink/ink974.xml"/><Relationship Id="rId288" Type="http://schemas.openxmlformats.org/officeDocument/2006/relationships/image" Target="../media/image991.png"/><Relationship Id="rId106" Type="http://schemas.openxmlformats.org/officeDocument/2006/relationships/image" Target="../media/image900.png"/><Relationship Id="rId127" Type="http://schemas.openxmlformats.org/officeDocument/2006/relationships/customXml" Target="../ink/ink904.xml"/><Relationship Id="rId313" Type="http://schemas.openxmlformats.org/officeDocument/2006/relationships/customXml" Target="../ink/ink997.xml"/><Relationship Id="rId10" Type="http://schemas.openxmlformats.org/officeDocument/2006/relationships/image" Target="../media/image852.png"/><Relationship Id="rId31" Type="http://schemas.openxmlformats.org/officeDocument/2006/relationships/customXml" Target="../ink/ink856.xml"/><Relationship Id="rId52" Type="http://schemas.openxmlformats.org/officeDocument/2006/relationships/image" Target="../media/image873.png"/><Relationship Id="rId73" Type="http://schemas.openxmlformats.org/officeDocument/2006/relationships/customXml" Target="../ink/ink877.xml"/><Relationship Id="rId94" Type="http://schemas.openxmlformats.org/officeDocument/2006/relationships/image" Target="../media/image894.png"/><Relationship Id="rId148" Type="http://schemas.openxmlformats.org/officeDocument/2006/relationships/image" Target="../media/image921.png"/><Relationship Id="rId169" Type="http://schemas.openxmlformats.org/officeDocument/2006/relationships/customXml" Target="../ink/ink925.xml"/><Relationship Id="rId334" Type="http://schemas.openxmlformats.org/officeDocument/2006/relationships/image" Target="../media/image1014.png"/><Relationship Id="rId355" Type="http://schemas.openxmlformats.org/officeDocument/2006/relationships/customXml" Target="../ink/ink1018.xml"/><Relationship Id="rId376" Type="http://schemas.openxmlformats.org/officeDocument/2006/relationships/image" Target="../media/image1035.png"/><Relationship Id="rId397" Type="http://schemas.openxmlformats.org/officeDocument/2006/relationships/customXml" Target="../ink/ink1039.xml"/><Relationship Id="rId4" Type="http://schemas.openxmlformats.org/officeDocument/2006/relationships/image" Target="../media/image849.png"/><Relationship Id="rId180" Type="http://schemas.openxmlformats.org/officeDocument/2006/relationships/image" Target="../media/image937.png"/><Relationship Id="rId215" Type="http://schemas.openxmlformats.org/officeDocument/2006/relationships/customXml" Target="../ink/ink948.xml"/><Relationship Id="rId236" Type="http://schemas.openxmlformats.org/officeDocument/2006/relationships/image" Target="../media/image965.png"/><Relationship Id="rId257" Type="http://schemas.openxmlformats.org/officeDocument/2006/relationships/customXml" Target="../ink/ink969.xml"/><Relationship Id="rId278" Type="http://schemas.openxmlformats.org/officeDocument/2006/relationships/image" Target="../media/image986.png"/><Relationship Id="rId401" Type="http://schemas.openxmlformats.org/officeDocument/2006/relationships/customXml" Target="../ink/ink1041.xml"/><Relationship Id="rId303" Type="http://schemas.openxmlformats.org/officeDocument/2006/relationships/customXml" Target="../ink/ink992.xml"/><Relationship Id="rId42" Type="http://schemas.openxmlformats.org/officeDocument/2006/relationships/image" Target="../media/image868.png"/><Relationship Id="rId84" Type="http://schemas.openxmlformats.org/officeDocument/2006/relationships/image" Target="../media/image889.png"/><Relationship Id="rId138" Type="http://schemas.openxmlformats.org/officeDocument/2006/relationships/image" Target="../media/image916.png"/><Relationship Id="rId345" Type="http://schemas.openxmlformats.org/officeDocument/2006/relationships/customXml" Target="../ink/ink1013.xml"/><Relationship Id="rId387" Type="http://schemas.openxmlformats.org/officeDocument/2006/relationships/customXml" Target="../ink/ink1034.xml"/><Relationship Id="rId191" Type="http://schemas.openxmlformats.org/officeDocument/2006/relationships/customXml" Target="../ink/ink936.xml"/><Relationship Id="rId205" Type="http://schemas.openxmlformats.org/officeDocument/2006/relationships/customXml" Target="../ink/ink943.xml"/><Relationship Id="rId247" Type="http://schemas.openxmlformats.org/officeDocument/2006/relationships/customXml" Target="../ink/ink964.xml"/><Relationship Id="rId107" Type="http://schemas.openxmlformats.org/officeDocument/2006/relationships/customXml" Target="../ink/ink894.xml"/><Relationship Id="rId289" Type="http://schemas.openxmlformats.org/officeDocument/2006/relationships/customXml" Target="../ink/ink985.xml"/><Relationship Id="rId11" Type="http://schemas.openxmlformats.org/officeDocument/2006/relationships/customXml" Target="../ink/ink846.xml"/><Relationship Id="rId53" Type="http://schemas.openxmlformats.org/officeDocument/2006/relationships/customXml" Target="../ink/ink867.xml"/><Relationship Id="rId149" Type="http://schemas.openxmlformats.org/officeDocument/2006/relationships/customXml" Target="../ink/ink915.xml"/><Relationship Id="rId314" Type="http://schemas.openxmlformats.org/officeDocument/2006/relationships/image" Target="../media/image1004.png"/><Relationship Id="rId356" Type="http://schemas.openxmlformats.org/officeDocument/2006/relationships/image" Target="../media/image1025.png"/><Relationship Id="rId398" Type="http://schemas.openxmlformats.org/officeDocument/2006/relationships/image" Target="../media/image1046.png"/><Relationship Id="rId95" Type="http://schemas.openxmlformats.org/officeDocument/2006/relationships/customXml" Target="../ink/ink888.xml"/><Relationship Id="rId160" Type="http://schemas.openxmlformats.org/officeDocument/2006/relationships/image" Target="../media/image927.png"/><Relationship Id="rId216" Type="http://schemas.openxmlformats.org/officeDocument/2006/relationships/image" Target="../media/image955.png"/><Relationship Id="rId258" Type="http://schemas.openxmlformats.org/officeDocument/2006/relationships/image" Target="../media/image976.png"/><Relationship Id="rId22" Type="http://schemas.openxmlformats.org/officeDocument/2006/relationships/image" Target="../media/image858.png"/><Relationship Id="rId64" Type="http://schemas.openxmlformats.org/officeDocument/2006/relationships/image" Target="../media/image879.png"/><Relationship Id="rId118" Type="http://schemas.openxmlformats.org/officeDocument/2006/relationships/image" Target="../media/image906.png"/><Relationship Id="rId325" Type="http://schemas.openxmlformats.org/officeDocument/2006/relationships/customXml" Target="../ink/ink1003.xml"/><Relationship Id="rId367" Type="http://schemas.openxmlformats.org/officeDocument/2006/relationships/customXml" Target="../ink/ink1024.xml"/><Relationship Id="rId171" Type="http://schemas.openxmlformats.org/officeDocument/2006/relationships/customXml" Target="../ink/ink926.xml"/><Relationship Id="rId227" Type="http://schemas.openxmlformats.org/officeDocument/2006/relationships/customXml" Target="../ink/ink954.xml"/><Relationship Id="rId269" Type="http://schemas.openxmlformats.org/officeDocument/2006/relationships/customXml" Target="../ink/ink975.xml"/><Relationship Id="rId33" Type="http://schemas.openxmlformats.org/officeDocument/2006/relationships/customXml" Target="../ink/ink857.xml"/><Relationship Id="rId129" Type="http://schemas.openxmlformats.org/officeDocument/2006/relationships/customXml" Target="../ink/ink905.xml"/><Relationship Id="rId280" Type="http://schemas.openxmlformats.org/officeDocument/2006/relationships/image" Target="../media/image987.png"/><Relationship Id="rId336" Type="http://schemas.openxmlformats.org/officeDocument/2006/relationships/image" Target="../media/image1015.png"/><Relationship Id="rId75" Type="http://schemas.openxmlformats.org/officeDocument/2006/relationships/customXml" Target="../ink/ink878.xml"/><Relationship Id="rId140" Type="http://schemas.openxmlformats.org/officeDocument/2006/relationships/image" Target="../media/image917.png"/><Relationship Id="rId182" Type="http://schemas.openxmlformats.org/officeDocument/2006/relationships/image" Target="../media/image938.png"/><Relationship Id="rId378" Type="http://schemas.openxmlformats.org/officeDocument/2006/relationships/image" Target="../media/image1036.png"/><Relationship Id="rId403" Type="http://schemas.openxmlformats.org/officeDocument/2006/relationships/customXml" Target="../ink/ink1042.xml"/><Relationship Id="rId6" Type="http://schemas.openxmlformats.org/officeDocument/2006/relationships/image" Target="../media/image850.png"/><Relationship Id="rId238" Type="http://schemas.openxmlformats.org/officeDocument/2006/relationships/image" Target="../media/image966.png"/><Relationship Id="rId291" Type="http://schemas.openxmlformats.org/officeDocument/2006/relationships/customXml" Target="../ink/ink986.xml"/><Relationship Id="rId305" Type="http://schemas.openxmlformats.org/officeDocument/2006/relationships/customXml" Target="../ink/ink993.xml"/><Relationship Id="rId347" Type="http://schemas.openxmlformats.org/officeDocument/2006/relationships/customXml" Target="../ink/ink1014.xml"/><Relationship Id="rId44" Type="http://schemas.openxmlformats.org/officeDocument/2006/relationships/image" Target="../media/image869.png"/><Relationship Id="rId86" Type="http://schemas.openxmlformats.org/officeDocument/2006/relationships/image" Target="../media/image890.png"/><Relationship Id="rId151" Type="http://schemas.openxmlformats.org/officeDocument/2006/relationships/customXml" Target="../ink/ink916.xml"/><Relationship Id="rId389" Type="http://schemas.openxmlformats.org/officeDocument/2006/relationships/customXml" Target="../ink/ink1035.xml"/><Relationship Id="rId193" Type="http://schemas.openxmlformats.org/officeDocument/2006/relationships/customXml" Target="../ink/ink937.xml"/><Relationship Id="rId207" Type="http://schemas.openxmlformats.org/officeDocument/2006/relationships/customXml" Target="../ink/ink944.xml"/><Relationship Id="rId249" Type="http://schemas.openxmlformats.org/officeDocument/2006/relationships/customXml" Target="../ink/ink965.xml"/><Relationship Id="rId13" Type="http://schemas.openxmlformats.org/officeDocument/2006/relationships/customXml" Target="../ink/ink847.xml"/><Relationship Id="rId109" Type="http://schemas.openxmlformats.org/officeDocument/2006/relationships/customXml" Target="../ink/ink895.xml"/><Relationship Id="rId260" Type="http://schemas.openxmlformats.org/officeDocument/2006/relationships/image" Target="../media/image977.png"/><Relationship Id="rId316" Type="http://schemas.openxmlformats.org/officeDocument/2006/relationships/image" Target="../media/image1005.png"/><Relationship Id="rId55" Type="http://schemas.openxmlformats.org/officeDocument/2006/relationships/customXml" Target="../ink/ink868.xml"/><Relationship Id="rId97" Type="http://schemas.openxmlformats.org/officeDocument/2006/relationships/customXml" Target="../ink/ink889.xml"/><Relationship Id="rId120" Type="http://schemas.openxmlformats.org/officeDocument/2006/relationships/image" Target="../media/image907.png"/><Relationship Id="rId358" Type="http://schemas.openxmlformats.org/officeDocument/2006/relationships/image" Target="../media/image1026.png"/><Relationship Id="rId162" Type="http://schemas.openxmlformats.org/officeDocument/2006/relationships/image" Target="../media/image928.png"/><Relationship Id="rId218" Type="http://schemas.openxmlformats.org/officeDocument/2006/relationships/image" Target="../media/image956.png"/><Relationship Id="rId271" Type="http://schemas.openxmlformats.org/officeDocument/2006/relationships/customXml" Target="../ink/ink976.xml"/><Relationship Id="rId24" Type="http://schemas.openxmlformats.org/officeDocument/2006/relationships/image" Target="../media/image859.png"/><Relationship Id="rId66" Type="http://schemas.openxmlformats.org/officeDocument/2006/relationships/image" Target="../media/image880.png"/><Relationship Id="rId131" Type="http://schemas.openxmlformats.org/officeDocument/2006/relationships/customXml" Target="../ink/ink906.xml"/><Relationship Id="rId327" Type="http://schemas.openxmlformats.org/officeDocument/2006/relationships/customXml" Target="../ink/ink1004.xml"/><Relationship Id="rId369" Type="http://schemas.openxmlformats.org/officeDocument/2006/relationships/customXml" Target="../ink/ink1025.xml"/><Relationship Id="rId173" Type="http://schemas.openxmlformats.org/officeDocument/2006/relationships/customXml" Target="../ink/ink927.xml"/><Relationship Id="rId229" Type="http://schemas.openxmlformats.org/officeDocument/2006/relationships/customXml" Target="../ink/ink955.xml"/><Relationship Id="rId380" Type="http://schemas.openxmlformats.org/officeDocument/2006/relationships/image" Target="../media/image1037.png"/><Relationship Id="rId240" Type="http://schemas.openxmlformats.org/officeDocument/2006/relationships/image" Target="../media/image967.png"/><Relationship Id="rId35" Type="http://schemas.openxmlformats.org/officeDocument/2006/relationships/customXml" Target="../ink/ink858.xml"/><Relationship Id="rId77" Type="http://schemas.openxmlformats.org/officeDocument/2006/relationships/customXml" Target="../ink/ink879.xml"/><Relationship Id="rId100" Type="http://schemas.openxmlformats.org/officeDocument/2006/relationships/image" Target="../media/image897.png"/><Relationship Id="rId282" Type="http://schemas.openxmlformats.org/officeDocument/2006/relationships/image" Target="../media/image988.png"/><Relationship Id="rId338" Type="http://schemas.openxmlformats.org/officeDocument/2006/relationships/image" Target="../media/image1016.png"/><Relationship Id="rId8" Type="http://schemas.openxmlformats.org/officeDocument/2006/relationships/image" Target="../media/image851.png"/><Relationship Id="rId142" Type="http://schemas.openxmlformats.org/officeDocument/2006/relationships/image" Target="../media/image918.png"/><Relationship Id="rId184" Type="http://schemas.openxmlformats.org/officeDocument/2006/relationships/image" Target="../media/image939.png"/><Relationship Id="rId391" Type="http://schemas.openxmlformats.org/officeDocument/2006/relationships/customXml" Target="../ink/ink1036.xml"/><Relationship Id="rId405" Type="http://schemas.openxmlformats.org/officeDocument/2006/relationships/customXml" Target="../ink/ink1043.xml"/><Relationship Id="rId251" Type="http://schemas.openxmlformats.org/officeDocument/2006/relationships/customXml" Target="../ink/ink966.xml"/><Relationship Id="rId46" Type="http://schemas.openxmlformats.org/officeDocument/2006/relationships/image" Target="../media/image870.png"/><Relationship Id="rId293" Type="http://schemas.openxmlformats.org/officeDocument/2006/relationships/customXml" Target="../ink/ink987.xml"/><Relationship Id="rId307" Type="http://schemas.openxmlformats.org/officeDocument/2006/relationships/customXml" Target="../ink/ink994.xml"/><Relationship Id="rId349" Type="http://schemas.openxmlformats.org/officeDocument/2006/relationships/customXml" Target="../ink/ink1015.xml"/><Relationship Id="rId88" Type="http://schemas.openxmlformats.org/officeDocument/2006/relationships/image" Target="../media/image891.png"/><Relationship Id="rId111" Type="http://schemas.openxmlformats.org/officeDocument/2006/relationships/customXml" Target="../ink/ink896.xml"/><Relationship Id="rId153" Type="http://schemas.openxmlformats.org/officeDocument/2006/relationships/customXml" Target="../ink/ink917.xml"/><Relationship Id="rId195" Type="http://schemas.openxmlformats.org/officeDocument/2006/relationships/customXml" Target="../ink/ink938.xml"/><Relationship Id="rId209" Type="http://schemas.openxmlformats.org/officeDocument/2006/relationships/customXml" Target="../ink/ink945.xml"/><Relationship Id="rId360" Type="http://schemas.openxmlformats.org/officeDocument/2006/relationships/image" Target="../media/image1027.png"/><Relationship Id="rId220" Type="http://schemas.openxmlformats.org/officeDocument/2006/relationships/image" Target="../media/image957.png"/><Relationship Id="rId15" Type="http://schemas.openxmlformats.org/officeDocument/2006/relationships/customXml" Target="../ink/ink848.xml"/><Relationship Id="rId57" Type="http://schemas.openxmlformats.org/officeDocument/2006/relationships/customXml" Target="../ink/ink869.xml"/><Relationship Id="rId262" Type="http://schemas.openxmlformats.org/officeDocument/2006/relationships/image" Target="../media/image978.png"/><Relationship Id="rId318" Type="http://schemas.openxmlformats.org/officeDocument/2006/relationships/image" Target="../media/image1006.png"/><Relationship Id="rId99" Type="http://schemas.openxmlformats.org/officeDocument/2006/relationships/customXml" Target="../ink/ink890.xml"/><Relationship Id="rId122" Type="http://schemas.openxmlformats.org/officeDocument/2006/relationships/image" Target="../media/image908.png"/><Relationship Id="rId164" Type="http://schemas.openxmlformats.org/officeDocument/2006/relationships/image" Target="../media/image929.png"/><Relationship Id="rId371" Type="http://schemas.openxmlformats.org/officeDocument/2006/relationships/customXml" Target="../ink/ink1026.xml"/><Relationship Id="rId26" Type="http://schemas.openxmlformats.org/officeDocument/2006/relationships/image" Target="../media/image860.png"/><Relationship Id="rId231" Type="http://schemas.openxmlformats.org/officeDocument/2006/relationships/customXml" Target="../ink/ink956.xml"/><Relationship Id="rId273" Type="http://schemas.openxmlformats.org/officeDocument/2006/relationships/customXml" Target="../ink/ink977.xml"/><Relationship Id="rId329" Type="http://schemas.openxmlformats.org/officeDocument/2006/relationships/customXml" Target="../ink/ink1005.xml"/><Relationship Id="rId68" Type="http://schemas.openxmlformats.org/officeDocument/2006/relationships/image" Target="../media/image881.png"/><Relationship Id="rId133" Type="http://schemas.openxmlformats.org/officeDocument/2006/relationships/customXml" Target="../ink/ink907.xml"/><Relationship Id="rId175" Type="http://schemas.openxmlformats.org/officeDocument/2006/relationships/customXml" Target="../ink/ink928.xml"/><Relationship Id="rId340" Type="http://schemas.openxmlformats.org/officeDocument/2006/relationships/image" Target="../media/image1017.png"/><Relationship Id="rId200" Type="http://schemas.openxmlformats.org/officeDocument/2006/relationships/image" Target="../media/image947.png"/><Relationship Id="rId382" Type="http://schemas.openxmlformats.org/officeDocument/2006/relationships/image" Target="../media/image1038.png"/><Relationship Id="rId242" Type="http://schemas.openxmlformats.org/officeDocument/2006/relationships/image" Target="../media/image968.png"/><Relationship Id="rId284" Type="http://schemas.openxmlformats.org/officeDocument/2006/relationships/image" Target="../media/image989.png"/><Relationship Id="rId37" Type="http://schemas.openxmlformats.org/officeDocument/2006/relationships/customXml" Target="../ink/ink859.xml"/><Relationship Id="rId79" Type="http://schemas.openxmlformats.org/officeDocument/2006/relationships/customXml" Target="../ink/ink880.xml"/><Relationship Id="rId102" Type="http://schemas.openxmlformats.org/officeDocument/2006/relationships/image" Target="../media/image898.png"/><Relationship Id="rId144" Type="http://schemas.openxmlformats.org/officeDocument/2006/relationships/image" Target="../media/image919.png"/><Relationship Id="rId90" Type="http://schemas.openxmlformats.org/officeDocument/2006/relationships/image" Target="../media/image892.png"/><Relationship Id="rId186" Type="http://schemas.openxmlformats.org/officeDocument/2006/relationships/image" Target="../media/image940.png"/><Relationship Id="rId351" Type="http://schemas.openxmlformats.org/officeDocument/2006/relationships/customXml" Target="../ink/ink1016.xml"/><Relationship Id="rId393" Type="http://schemas.openxmlformats.org/officeDocument/2006/relationships/customXml" Target="../ink/ink103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1.xml"/><Relationship Id="rId299" Type="http://schemas.openxmlformats.org/officeDocument/2006/relationships/customXml" Target="../ink/ink1192.xml"/><Relationship Id="rId21" Type="http://schemas.openxmlformats.org/officeDocument/2006/relationships/customXml" Target="../ink/ink1053.xml"/><Relationship Id="rId63" Type="http://schemas.openxmlformats.org/officeDocument/2006/relationships/customXml" Target="../ink/ink1074.xml"/><Relationship Id="rId159" Type="http://schemas.openxmlformats.org/officeDocument/2006/relationships/customXml" Target="../ink/ink1122.xml"/><Relationship Id="rId170" Type="http://schemas.openxmlformats.org/officeDocument/2006/relationships/image" Target="../media/image1134.png"/><Relationship Id="rId226" Type="http://schemas.openxmlformats.org/officeDocument/2006/relationships/image" Target="../media/image1162.png"/><Relationship Id="rId268" Type="http://schemas.openxmlformats.org/officeDocument/2006/relationships/image" Target="../media/image1183.png"/><Relationship Id="rId32" Type="http://schemas.openxmlformats.org/officeDocument/2006/relationships/image" Target="../media/image1065.png"/><Relationship Id="rId74" Type="http://schemas.openxmlformats.org/officeDocument/2006/relationships/image" Target="../media/image1086.png"/><Relationship Id="rId128" Type="http://schemas.openxmlformats.org/officeDocument/2006/relationships/image" Target="../media/image1113.png"/><Relationship Id="rId5" Type="http://schemas.openxmlformats.org/officeDocument/2006/relationships/customXml" Target="../ink/ink1045.xml"/><Relationship Id="rId181" Type="http://schemas.openxmlformats.org/officeDocument/2006/relationships/customXml" Target="../ink/ink1133.xml"/><Relationship Id="rId237" Type="http://schemas.openxmlformats.org/officeDocument/2006/relationships/customXml" Target="../ink/ink1161.xml"/><Relationship Id="rId279" Type="http://schemas.openxmlformats.org/officeDocument/2006/relationships/customXml" Target="../ink/ink1182.xml"/><Relationship Id="rId43" Type="http://schemas.openxmlformats.org/officeDocument/2006/relationships/customXml" Target="../ink/ink1064.xml"/><Relationship Id="rId139" Type="http://schemas.openxmlformats.org/officeDocument/2006/relationships/customXml" Target="../ink/ink1112.xml"/><Relationship Id="rId290" Type="http://schemas.openxmlformats.org/officeDocument/2006/relationships/image" Target="../media/image1194.png"/><Relationship Id="rId304" Type="http://schemas.openxmlformats.org/officeDocument/2006/relationships/image" Target="../media/image1201.png"/><Relationship Id="rId85" Type="http://schemas.openxmlformats.org/officeDocument/2006/relationships/customXml" Target="../ink/ink1085.xml"/><Relationship Id="rId150" Type="http://schemas.openxmlformats.org/officeDocument/2006/relationships/image" Target="../media/image1124.png"/><Relationship Id="rId192" Type="http://schemas.openxmlformats.org/officeDocument/2006/relationships/image" Target="../media/image1145.png"/><Relationship Id="rId206" Type="http://schemas.openxmlformats.org/officeDocument/2006/relationships/image" Target="../media/image1152.png"/><Relationship Id="rId248" Type="http://schemas.openxmlformats.org/officeDocument/2006/relationships/image" Target="../media/image1173.png"/><Relationship Id="rId12" Type="http://schemas.openxmlformats.org/officeDocument/2006/relationships/image" Target="../media/image1055.png"/><Relationship Id="rId108" Type="http://schemas.openxmlformats.org/officeDocument/2006/relationships/image" Target="../media/image1103.png"/><Relationship Id="rId54" Type="http://schemas.openxmlformats.org/officeDocument/2006/relationships/image" Target="../media/image1076.png"/><Relationship Id="rId96" Type="http://schemas.openxmlformats.org/officeDocument/2006/relationships/image" Target="../media/image1097.png"/><Relationship Id="rId161" Type="http://schemas.openxmlformats.org/officeDocument/2006/relationships/customXml" Target="../ink/ink1123.xml"/><Relationship Id="rId217" Type="http://schemas.openxmlformats.org/officeDocument/2006/relationships/customXml" Target="../ink/ink1151.xml"/><Relationship Id="rId259" Type="http://schemas.openxmlformats.org/officeDocument/2006/relationships/customXml" Target="../ink/ink1172.xml"/><Relationship Id="rId23" Type="http://schemas.openxmlformats.org/officeDocument/2006/relationships/customXml" Target="../ink/ink1054.xml"/><Relationship Id="rId119" Type="http://schemas.openxmlformats.org/officeDocument/2006/relationships/customXml" Target="../ink/ink1102.xml"/><Relationship Id="rId270" Type="http://schemas.openxmlformats.org/officeDocument/2006/relationships/image" Target="../media/image1184.png"/><Relationship Id="rId291" Type="http://schemas.openxmlformats.org/officeDocument/2006/relationships/customXml" Target="../ink/ink1188.xml"/><Relationship Id="rId305" Type="http://schemas.openxmlformats.org/officeDocument/2006/relationships/customXml" Target="../ink/ink1195.xml"/><Relationship Id="rId44" Type="http://schemas.openxmlformats.org/officeDocument/2006/relationships/image" Target="../media/image1071.png"/><Relationship Id="rId65" Type="http://schemas.openxmlformats.org/officeDocument/2006/relationships/customXml" Target="../ink/ink1075.xml"/><Relationship Id="rId86" Type="http://schemas.openxmlformats.org/officeDocument/2006/relationships/image" Target="../media/image1092.png"/><Relationship Id="rId130" Type="http://schemas.openxmlformats.org/officeDocument/2006/relationships/image" Target="../media/image1114.png"/><Relationship Id="rId151" Type="http://schemas.openxmlformats.org/officeDocument/2006/relationships/customXml" Target="../ink/ink1118.xml"/><Relationship Id="rId172" Type="http://schemas.openxmlformats.org/officeDocument/2006/relationships/image" Target="../media/image1135.png"/><Relationship Id="rId193" Type="http://schemas.openxmlformats.org/officeDocument/2006/relationships/customXml" Target="../ink/ink1139.xml"/><Relationship Id="rId207" Type="http://schemas.openxmlformats.org/officeDocument/2006/relationships/customXml" Target="../ink/ink1146.xml"/><Relationship Id="rId228" Type="http://schemas.openxmlformats.org/officeDocument/2006/relationships/image" Target="../media/image1163.png"/><Relationship Id="rId249" Type="http://schemas.openxmlformats.org/officeDocument/2006/relationships/customXml" Target="../ink/ink1167.xml"/><Relationship Id="rId13" Type="http://schemas.openxmlformats.org/officeDocument/2006/relationships/customXml" Target="../ink/ink1049.xml"/><Relationship Id="rId109" Type="http://schemas.openxmlformats.org/officeDocument/2006/relationships/customXml" Target="../ink/ink1097.xml"/><Relationship Id="rId260" Type="http://schemas.openxmlformats.org/officeDocument/2006/relationships/image" Target="../media/image1179.png"/><Relationship Id="rId281" Type="http://schemas.openxmlformats.org/officeDocument/2006/relationships/customXml" Target="../ink/ink1183.xml"/><Relationship Id="rId34" Type="http://schemas.openxmlformats.org/officeDocument/2006/relationships/image" Target="../media/image1066.png"/><Relationship Id="rId55" Type="http://schemas.openxmlformats.org/officeDocument/2006/relationships/customXml" Target="../ink/ink1070.xml"/><Relationship Id="rId76" Type="http://schemas.openxmlformats.org/officeDocument/2006/relationships/image" Target="../media/image1087.png"/><Relationship Id="rId97" Type="http://schemas.openxmlformats.org/officeDocument/2006/relationships/customXml" Target="../ink/ink1091.xml"/><Relationship Id="rId120" Type="http://schemas.openxmlformats.org/officeDocument/2006/relationships/image" Target="../media/image1109.png"/><Relationship Id="rId141" Type="http://schemas.openxmlformats.org/officeDocument/2006/relationships/customXml" Target="../ink/ink1113.xml"/><Relationship Id="rId7" Type="http://schemas.openxmlformats.org/officeDocument/2006/relationships/customXml" Target="../ink/ink1046.xml"/><Relationship Id="rId162" Type="http://schemas.openxmlformats.org/officeDocument/2006/relationships/image" Target="../media/image1130.png"/><Relationship Id="rId183" Type="http://schemas.openxmlformats.org/officeDocument/2006/relationships/customXml" Target="../ink/ink1134.xml"/><Relationship Id="rId218" Type="http://schemas.openxmlformats.org/officeDocument/2006/relationships/image" Target="../media/image1158.png"/><Relationship Id="rId239" Type="http://schemas.openxmlformats.org/officeDocument/2006/relationships/customXml" Target="../ink/ink1162.xml"/><Relationship Id="rId250" Type="http://schemas.openxmlformats.org/officeDocument/2006/relationships/image" Target="../media/image1174.png"/><Relationship Id="rId271" Type="http://schemas.openxmlformats.org/officeDocument/2006/relationships/customXml" Target="../ink/ink1178.xml"/><Relationship Id="rId292" Type="http://schemas.openxmlformats.org/officeDocument/2006/relationships/image" Target="../media/image1195.png"/><Relationship Id="rId306" Type="http://schemas.openxmlformats.org/officeDocument/2006/relationships/image" Target="../media/image1202.png"/><Relationship Id="rId24" Type="http://schemas.openxmlformats.org/officeDocument/2006/relationships/image" Target="../media/image1061.png"/><Relationship Id="rId45" Type="http://schemas.openxmlformats.org/officeDocument/2006/relationships/customXml" Target="../ink/ink1065.xml"/><Relationship Id="rId66" Type="http://schemas.openxmlformats.org/officeDocument/2006/relationships/image" Target="../media/image1082.png"/><Relationship Id="rId87" Type="http://schemas.openxmlformats.org/officeDocument/2006/relationships/customXml" Target="../ink/ink1086.xml"/><Relationship Id="rId110" Type="http://schemas.openxmlformats.org/officeDocument/2006/relationships/image" Target="../media/image1104.png"/><Relationship Id="rId131" Type="http://schemas.openxmlformats.org/officeDocument/2006/relationships/customXml" Target="../ink/ink1108.xml"/><Relationship Id="rId152" Type="http://schemas.openxmlformats.org/officeDocument/2006/relationships/image" Target="../media/image1125.png"/><Relationship Id="rId173" Type="http://schemas.openxmlformats.org/officeDocument/2006/relationships/customXml" Target="../ink/ink1129.xml"/><Relationship Id="rId194" Type="http://schemas.openxmlformats.org/officeDocument/2006/relationships/image" Target="../media/image1146.png"/><Relationship Id="rId208" Type="http://schemas.openxmlformats.org/officeDocument/2006/relationships/image" Target="../media/image1153.png"/><Relationship Id="rId229" Type="http://schemas.openxmlformats.org/officeDocument/2006/relationships/customXml" Target="../ink/ink1157.xml"/><Relationship Id="rId240" Type="http://schemas.openxmlformats.org/officeDocument/2006/relationships/image" Target="../media/image1169.png"/><Relationship Id="rId261" Type="http://schemas.openxmlformats.org/officeDocument/2006/relationships/customXml" Target="../ink/ink1173.xml"/><Relationship Id="rId14" Type="http://schemas.openxmlformats.org/officeDocument/2006/relationships/image" Target="../media/image1056.png"/><Relationship Id="rId35" Type="http://schemas.openxmlformats.org/officeDocument/2006/relationships/customXml" Target="../ink/ink1060.xml"/><Relationship Id="rId56" Type="http://schemas.openxmlformats.org/officeDocument/2006/relationships/image" Target="../media/image1077.png"/><Relationship Id="rId77" Type="http://schemas.openxmlformats.org/officeDocument/2006/relationships/customXml" Target="../ink/ink1081.xml"/><Relationship Id="rId100" Type="http://schemas.openxmlformats.org/officeDocument/2006/relationships/image" Target="../media/image1099.png"/><Relationship Id="rId282" Type="http://schemas.openxmlformats.org/officeDocument/2006/relationships/image" Target="../media/image1190.png"/><Relationship Id="rId8" Type="http://schemas.openxmlformats.org/officeDocument/2006/relationships/image" Target="../media/image1053.png"/><Relationship Id="rId98" Type="http://schemas.openxmlformats.org/officeDocument/2006/relationships/image" Target="../media/image1098.png"/><Relationship Id="rId121" Type="http://schemas.openxmlformats.org/officeDocument/2006/relationships/customXml" Target="../ink/ink1103.xml"/><Relationship Id="rId142" Type="http://schemas.openxmlformats.org/officeDocument/2006/relationships/image" Target="../media/image1120.png"/><Relationship Id="rId163" Type="http://schemas.openxmlformats.org/officeDocument/2006/relationships/customXml" Target="../ink/ink1124.xml"/><Relationship Id="rId184" Type="http://schemas.openxmlformats.org/officeDocument/2006/relationships/image" Target="../media/image1141.png"/><Relationship Id="rId219" Type="http://schemas.openxmlformats.org/officeDocument/2006/relationships/customXml" Target="../ink/ink1152.xml"/><Relationship Id="rId230" Type="http://schemas.openxmlformats.org/officeDocument/2006/relationships/image" Target="../media/image1164.png"/><Relationship Id="rId251" Type="http://schemas.openxmlformats.org/officeDocument/2006/relationships/customXml" Target="../ink/ink1168.xml"/><Relationship Id="rId25" Type="http://schemas.openxmlformats.org/officeDocument/2006/relationships/customXml" Target="../ink/ink1055.xml"/><Relationship Id="rId46" Type="http://schemas.openxmlformats.org/officeDocument/2006/relationships/image" Target="../media/image1072.png"/><Relationship Id="rId67" Type="http://schemas.openxmlformats.org/officeDocument/2006/relationships/customXml" Target="../ink/ink1076.xml"/><Relationship Id="rId272" Type="http://schemas.openxmlformats.org/officeDocument/2006/relationships/image" Target="../media/image1185.png"/><Relationship Id="rId293" Type="http://schemas.openxmlformats.org/officeDocument/2006/relationships/customXml" Target="../ink/ink1189.xml"/><Relationship Id="rId88" Type="http://schemas.openxmlformats.org/officeDocument/2006/relationships/image" Target="../media/image1093.png"/><Relationship Id="rId111" Type="http://schemas.openxmlformats.org/officeDocument/2006/relationships/customXml" Target="../ink/ink1098.xml"/><Relationship Id="rId132" Type="http://schemas.openxmlformats.org/officeDocument/2006/relationships/image" Target="../media/image1115.png"/><Relationship Id="rId153" Type="http://schemas.openxmlformats.org/officeDocument/2006/relationships/customXml" Target="../ink/ink1119.xml"/><Relationship Id="rId174" Type="http://schemas.openxmlformats.org/officeDocument/2006/relationships/image" Target="../media/image1136.png"/><Relationship Id="rId195" Type="http://schemas.openxmlformats.org/officeDocument/2006/relationships/customXml" Target="../ink/ink1140.xml"/><Relationship Id="rId209" Type="http://schemas.openxmlformats.org/officeDocument/2006/relationships/customXml" Target="../ink/ink1147.xml"/><Relationship Id="rId220" Type="http://schemas.openxmlformats.org/officeDocument/2006/relationships/image" Target="../media/image1159.png"/><Relationship Id="rId241" Type="http://schemas.openxmlformats.org/officeDocument/2006/relationships/customXml" Target="../ink/ink1163.xml"/><Relationship Id="rId15" Type="http://schemas.openxmlformats.org/officeDocument/2006/relationships/customXml" Target="../ink/ink1050.xml"/><Relationship Id="rId36" Type="http://schemas.openxmlformats.org/officeDocument/2006/relationships/image" Target="../media/image1067.png"/><Relationship Id="rId57" Type="http://schemas.openxmlformats.org/officeDocument/2006/relationships/customXml" Target="../ink/ink1071.xml"/><Relationship Id="rId262" Type="http://schemas.openxmlformats.org/officeDocument/2006/relationships/image" Target="../media/image1180.png"/><Relationship Id="rId283" Type="http://schemas.openxmlformats.org/officeDocument/2006/relationships/customXml" Target="../ink/ink1184.xml"/><Relationship Id="rId78" Type="http://schemas.openxmlformats.org/officeDocument/2006/relationships/image" Target="../media/image1088.png"/><Relationship Id="rId99" Type="http://schemas.openxmlformats.org/officeDocument/2006/relationships/customXml" Target="../ink/ink1092.xml"/><Relationship Id="rId101" Type="http://schemas.openxmlformats.org/officeDocument/2006/relationships/customXml" Target="../ink/ink1093.xml"/><Relationship Id="rId122" Type="http://schemas.openxmlformats.org/officeDocument/2006/relationships/image" Target="../media/image1110.png"/><Relationship Id="rId143" Type="http://schemas.openxmlformats.org/officeDocument/2006/relationships/customXml" Target="../ink/ink1114.xml"/><Relationship Id="rId164" Type="http://schemas.openxmlformats.org/officeDocument/2006/relationships/image" Target="../media/image1131.png"/><Relationship Id="rId185" Type="http://schemas.openxmlformats.org/officeDocument/2006/relationships/customXml" Target="../ink/ink1135.xml"/><Relationship Id="rId9" Type="http://schemas.openxmlformats.org/officeDocument/2006/relationships/customXml" Target="../ink/ink1047.xml"/><Relationship Id="rId210" Type="http://schemas.openxmlformats.org/officeDocument/2006/relationships/image" Target="../media/image1154.png"/><Relationship Id="rId26" Type="http://schemas.openxmlformats.org/officeDocument/2006/relationships/image" Target="../media/image1062.png"/><Relationship Id="rId231" Type="http://schemas.openxmlformats.org/officeDocument/2006/relationships/customXml" Target="../ink/ink1158.xml"/><Relationship Id="rId252" Type="http://schemas.openxmlformats.org/officeDocument/2006/relationships/image" Target="../media/image1175.png"/><Relationship Id="rId273" Type="http://schemas.openxmlformats.org/officeDocument/2006/relationships/customXml" Target="../ink/ink1179.xml"/><Relationship Id="rId294" Type="http://schemas.openxmlformats.org/officeDocument/2006/relationships/image" Target="../media/image1196.png"/><Relationship Id="rId47" Type="http://schemas.openxmlformats.org/officeDocument/2006/relationships/customXml" Target="../ink/ink1066.xml"/><Relationship Id="rId68" Type="http://schemas.openxmlformats.org/officeDocument/2006/relationships/image" Target="../media/image1083.png"/><Relationship Id="rId89" Type="http://schemas.openxmlformats.org/officeDocument/2006/relationships/customXml" Target="../ink/ink1087.xml"/><Relationship Id="rId112" Type="http://schemas.openxmlformats.org/officeDocument/2006/relationships/image" Target="../media/image1105.png"/><Relationship Id="rId133" Type="http://schemas.openxmlformats.org/officeDocument/2006/relationships/customXml" Target="../ink/ink1109.xml"/><Relationship Id="rId154" Type="http://schemas.openxmlformats.org/officeDocument/2006/relationships/image" Target="../media/image1126.png"/><Relationship Id="rId175" Type="http://schemas.openxmlformats.org/officeDocument/2006/relationships/customXml" Target="../ink/ink1130.xml"/><Relationship Id="rId196" Type="http://schemas.openxmlformats.org/officeDocument/2006/relationships/image" Target="../media/image1147.png"/><Relationship Id="rId200" Type="http://schemas.openxmlformats.org/officeDocument/2006/relationships/image" Target="../media/image1149.png"/><Relationship Id="rId16" Type="http://schemas.openxmlformats.org/officeDocument/2006/relationships/image" Target="../media/image1057.png"/><Relationship Id="rId221" Type="http://schemas.openxmlformats.org/officeDocument/2006/relationships/customXml" Target="../ink/ink1153.xml"/><Relationship Id="rId242" Type="http://schemas.openxmlformats.org/officeDocument/2006/relationships/image" Target="../media/image1170.png"/><Relationship Id="rId263" Type="http://schemas.openxmlformats.org/officeDocument/2006/relationships/customXml" Target="../ink/ink1174.xml"/><Relationship Id="rId284" Type="http://schemas.openxmlformats.org/officeDocument/2006/relationships/image" Target="../media/image1191.png"/><Relationship Id="rId37" Type="http://schemas.openxmlformats.org/officeDocument/2006/relationships/customXml" Target="../ink/ink1061.xml"/><Relationship Id="rId58" Type="http://schemas.openxmlformats.org/officeDocument/2006/relationships/image" Target="../media/image1078.png"/><Relationship Id="rId79" Type="http://schemas.openxmlformats.org/officeDocument/2006/relationships/customXml" Target="../ink/ink1082.xml"/><Relationship Id="rId102" Type="http://schemas.openxmlformats.org/officeDocument/2006/relationships/image" Target="../media/image1100.png"/><Relationship Id="rId123" Type="http://schemas.openxmlformats.org/officeDocument/2006/relationships/customXml" Target="../ink/ink1104.xml"/><Relationship Id="rId144" Type="http://schemas.openxmlformats.org/officeDocument/2006/relationships/image" Target="../media/image1121.png"/><Relationship Id="rId90" Type="http://schemas.openxmlformats.org/officeDocument/2006/relationships/image" Target="../media/image1094.png"/><Relationship Id="rId165" Type="http://schemas.openxmlformats.org/officeDocument/2006/relationships/customXml" Target="../ink/ink1125.xml"/><Relationship Id="rId186" Type="http://schemas.openxmlformats.org/officeDocument/2006/relationships/image" Target="../media/image1142.png"/><Relationship Id="rId211" Type="http://schemas.openxmlformats.org/officeDocument/2006/relationships/customXml" Target="../ink/ink1148.xml"/><Relationship Id="rId232" Type="http://schemas.openxmlformats.org/officeDocument/2006/relationships/image" Target="../media/image1165.png"/><Relationship Id="rId253" Type="http://schemas.openxmlformats.org/officeDocument/2006/relationships/customXml" Target="../ink/ink1169.xml"/><Relationship Id="rId274" Type="http://schemas.openxmlformats.org/officeDocument/2006/relationships/image" Target="../media/image1186.png"/><Relationship Id="rId295" Type="http://schemas.openxmlformats.org/officeDocument/2006/relationships/customXml" Target="../ink/ink1190.xml"/><Relationship Id="rId27" Type="http://schemas.openxmlformats.org/officeDocument/2006/relationships/customXml" Target="../ink/ink1056.xml"/><Relationship Id="rId48" Type="http://schemas.openxmlformats.org/officeDocument/2006/relationships/image" Target="../media/image1073.png"/><Relationship Id="rId69" Type="http://schemas.openxmlformats.org/officeDocument/2006/relationships/customXml" Target="../ink/ink1077.xml"/><Relationship Id="rId113" Type="http://schemas.openxmlformats.org/officeDocument/2006/relationships/customXml" Target="../ink/ink1099.xml"/><Relationship Id="rId134" Type="http://schemas.openxmlformats.org/officeDocument/2006/relationships/image" Target="../media/image1116.png"/><Relationship Id="rId80" Type="http://schemas.openxmlformats.org/officeDocument/2006/relationships/image" Target="../media/image1089.png"/><Relationship Id="rId155" Type="http://schemas.openxmlformats.org/officeDocument/2006/relationships/customXml" Target="../ink/ink1120.xml"/><Relationship Id="rId176" Type="http://schemas.openxmlformats.org/officeDocument/2006/relationships/image" Target="../media/image1137.png"/><Relationship Id="rId197" Type="http://schemas.openxmlformats.org/officeDocument/2006/relationships/customXml" Target="../ink/ink1141.xml"/><Relationship Id="rId201" Type="http://schemas.openxmlformats.org/officeDocument/2006/relationships/customXml" Target="../ink/ink1143.xml"/><Relationship Id="rId222" Type="http://schemas.openxmlformats.org/officeDocument/2006/relationships/image" Target="../media/image1160.png"/><Relationship Id="rId243" Type="http://schemas.openxmlformats.org/officeDocument/2006/relationships/customXml" Target="../ink/ink1164.xml"/><Relationship Id="rId264" Type="http://schemas.openxmlformats.org/officeDocument/2006/relationships/image" Target="../media/image1181.png"/><Relationship Id="rId285" Type="http://schemas.openxmlformats.org/officeDocument/2006/relationships/customXml" Target="../ink/ink1185.xml"/><Relationship Id="rId17" Type="http://schemas.openxmlformats.org/officeDocument/2006/relationships/customXml" Target="../ink/ink1051.xml"/><Relationship Id="rId38" Type="http://schemas.openxmlformats.org/officeDocument/2006/relationships/image" Target="../media/image1068.png"/><Relationship Id="rId59" Type="http://schemas.openxmlformats.org/officeDocument/2006/relationships/customXml" Target="../ink/ink1072.xml"/><Relationship Id="rId103" Type="http://schemas.openxmlformats.org/officeDocument/2006/relationships/customXml" Target="../ink/ink1094.xml"/><Relationship Id="rId124" Type="http://schemas.openxmlformats.org/officeDocument/2006/relationships/image" Target="../media/image1111.png"/><Relationship Id="rId70" Type="http://schemas.openxmlformats.org/officeDocument/2006/relationships/image" Target="../media/image1084.png"/><Relationship Id="rId91" Type="http://schemas.openxmlformats.org/officeDocument/2006/relationships/customXml" Target="../ink/ink1088.xml"/><Relationship Id="rId145" Type="http://schemas.openxmlformats.org/officeDocument/2006/relationships/customXml" Target="../ink/ink1115.xml"/><Relationship Id="rId166" Type="http://schemas.openxmlformats.org/officeDocument/2006/relationships/image" Target="../media/image1132.png"/><Relationship Id="rId187" Type="http://schemas.openxmlformats.org/officeDocument/2006/relationships/customXml" Target="../ink/ink1136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155.png"/><Relationship Id="rId233" Type="http://schemas.openxmlformats.org/officeDocument/2006/relationships/customXml" Target="../ink/ink1159.xml"/><Relationship Id="rId254" Type="http://schemas.openxmlformats.org/officeDocument/2006/relationships/image" Target="../media/image1176.png"/><Relationship Id="rId28" Type="http://schemas.openxmlformats.org/officeDocument/2006/relationships/image" Target="../media/image1063.png"/><Relationship Id="rId49" Type="http://schemas.openxmlformats.org/officeDocument/2006/relationships/customXml" Target="../ink/ink1067.xml"/><Relationship Id="rId114" Type="http://schemas.openxmlformats.org/officeDocument/2006/relationships/image" Target="../media/image1106.png"/><Relationship Id="rId275" Type="http://schemas.openxmlformats.org/officeDocument/2006/relationships/customXml" Target="../ink/ink1180.xml"/><Relationship Id="rId296" Type="http://schemas.openxmlformats.org/officeDocument/2006/relationships/image" Target="../media/image1197.png"/><Relationship Id="rId300" Type="http://schemas.openxmlformats.org/officeDocument/2006/relationships/image" Target="../media/image1199.png"/><Relationship Id="rId60" Type="http://schemas.openxmlformats.org/officeDocument/2006/relationships/image" Target="../media/image1079.png"/><Relationship Id="rId81" Type="http://schemas.openxmlformats.org/officeDocument/2006/relationships/customXml" Target="../ink/ink1083.xml"/><Relationship Id="rId135" Type="http://schemas.openxmlformats.org/officeDocument/2006/relationships/customXml" Target="../ink/ink1110.xml"/><Relationship Id="rId156" Type="http://schemas.openxmlformats.org/officeDocument/2006/relationships/image" Target="../media/image1127.png"/><Relationship Id="rId177" Type="http://schemas.openxmlformats.org/officeDocument/2006/relationships/customXml" Target="../ink/ink1131.xml"/><Relationship Id="rId198" Type="http://schemas.openxmlformats.org/officeDocument/2006/relationships/image" Target="../media/image1148.png"/><Relationship Id="rId202" Type="http://schemas.openxmlformats.org/officeDocument/2006/relationships/image" Target="../media/image1150.png"/><Relationship Id="rId223" Type="http://schemas.openxmlformats.org/officeDocument/2006/relationships/customXml" Target="../ink/ink1154.xml"/><Relationship Id="rId244" Type="http://schemas.openxmlformats.org/officeDocument/2006/relationships/image" Target="../media/image1171.png"/><Relationship Id="rId18" Type="http://schemas.openxmlformats.org/officeDocument/2006/relationships/image" Target="../media/image1058.png"/><Relationship Id="rId39" Type="http://schemas.openxmlformats.org/officeDocument/2006/relationships/customXml" Target="../ink/ink1062.xml"/><Relationship Id="rId265" Type="http://schemas.openxmlformats.org/officeDocument/2006/relationships/customXml" Target="../ink/ink1175.xml"/><Relationship Id="rId286" Type="http://schemas.openxmlformats.org/officeDocument/2006/relationships/image" Target="../media/image1192.png"/><Relationship Id="rId50" Type="http://schemas.openxmlformats.org/officeDocument/2006/relationships/image" Target="../media/image1074.png"/><Relationship Id="rId104" Type="http://schemas.openxmlformats.org/officeDocument/2006/relationships/image" Target="../media/image1101.png"/><Relationship Id="rId125" Type="http://schemas.openxmlformats.org/officeDocument/2006/relationships/customXml" Target="../ink/ink1105.xml"/><Relationship Id="rId146" Type="http://schemas.openxmlformats.org/officeDocument/2006/relationships/image" Target="../media/image1122.png"/><Relationship Id="rId167" Type="http://schemas.openxmlformats.org/officeDocument/2006/relationships/customXml" Target="../ink/ink1126.xml"/><Relationship Id="rId188" Type="http://schemas.openxmlformats.org/officeDocument/2006/relationships/image" Target="../media/image1143.png"/><Relationship Id="rId71" Type="http://schemas.openxmlformats.org/officeDocument/2006/relationships/customXml" Target="../ink/ink1078.xml"/><Relationship Id="rId92" Type="http://schemas.openxmlformats.org/officeDocument/2006/relationships/image" Target="../media/image1095.png"/><Relationship Id="rId213" Type="http://schemas.openxmlformats.org/officeDocument/2006/relationships/customXml" Target="../ink/ink1149.xml"/><Relationship Id="rId234" Type="http://schemas.openxmlformats.org/officeDocument/2006/relationships/image" Target="../media/image1166.png"/><Relationship Id="rId2" Type="http://schemas.openxmlformats.org/officeDocument/2006/relationships/image" Target="../media/image12100.png"/><Relationship Id="rId29" Type="http://schemas.openxmlformats.org/officeDocument/2006/relationships/customXml" Target="../ink/ink1057.xml"/><Relationship Id="rId255" Type="http://schemas.openxmlformats.org/officeDocument/2006/relationships/customXml" Target="../ink/ink1170.xml"/><Relationship Id="rId276" Type="http://schemas.openxmlformats.org/officeDocument/2006/relationships/image" Target="../media/image1187.png"/><Relationship Id="rId297" Type="http://schemas.openxmlformats.org/officeDocument/2006/relationships/customXml" Target="../ink/ink1191.xml"/><Relationship Id="rId40" Type="http://schemas.openxmlformats.org/officeDocument/2006/relationships/image" Target="../media/image1069.png"/><Relationship Id="rId115" Type="http://schemas.openxmlformats.org/officeDocument/2006/relationships/customXml" Target="../ink/ink1100.xml"/><Relationship Id="rId136" Type="http://schemas.openxmlformats.org/officeDocument/2006/relationships/image" Target="../media/image1117.png"/><Relationship Id="rId157" Type="http://schemas.openxmlformats.org/officeDocument/2006/relationships/customXml" Target="../ink/ink1121.xml"/><Relationship Id="rId178" Type="http://schemas.openxmlformats.org/officeDocument/2006/relationships/image" Target="../media/image1138.png"/><Relationship Id="rId301" Type="http://schemas.openxmlformats.org/officeDocument/2006/relationships/customXml" Target="../ink/ink1193.xml"/><Relationship Id="rId61" Type="http://schemas.openxmlformats.org/officeDocument/2006/relationships/customXml" Target="../ink/ink1073.xml"/><Relationship Id="rId82" Type="http://schemas.openxmlformats.org/officeDocument/2006/relationships/image" Target="../media/image1090.png"/><Relationship Id="rId199" Type="http://schemas.openxmlformats.org/officeDocument/2006/relationships/customXml" Target="../ink/ink1142.xml"/><Relationship Id="rId203" Type="http://schemas.openxmlformats.org/officeDocument/2006/relationships/customXml" Target="../ink/ink1144.xml"/><Relationship Id="rId19" Type="http://schemas.openxmlformats.org/officeDocument/2006/relationships/customXml" Target="../ink/ink1052.xml"/><Relationship Id="rId224" Type="http://schemas.openxmlformats.org/officeDocument/2006/relationships/image" Target="../media/image1161.png"/><Relationship Id="rId245" Type="http://schemas.openxmlformats.org/officeDocument/2006/relationships/customXml" Target="../ink/ink1165.xml"/><Relationship Id="rId266" Type="http://schemas.openxmlformats.org/officeDocument/2006/relationships/image" Target="../media/image1182.png"/><Relationship Id="rId287" Type="http://schemas.openxmlformats.org/officeDocument/2006/relationships/customXml" Target="../ink/ink1186.xml"/><Relationship Id="rId30" Type="http://schemas.openxmlformats.org/officeDocument/2006/relationships/image" Target="../media/image1064.png"/><Relationship Id="rId105" Type="http://schemas.openxmlformats.org/officeDocument/2006/relationships/customXml" Target="../ink/ink1095.xml"/><Relationship Id="rId126" Type="http://schemas.openxmlformats.org/officeDocument/2006/relationships/image" Target="../media/image1112.png"/><Relationship Id="rId147" Type="http://schemas.openxmlformats.org/officeDocument/2006/relationships/customXml" Target="../ink/ink1116.xml"/><Relationship Id="rId168" Type="http://schemas.openxmlformats.org/officeDocument/2006/relationships/image" Target="../media/image1133.png"/><Relationship Id="rId51" Type="http://schemas.openxmlformats.org/officeDocument/2006/relationships/customXml" Target="../ink/ink1068.xml"/><Relationship Id="rId72" Type="http://schemas.openxmlformats.org/officeDocument/2006/relationships/image" Target="../media/image1085.png"/><Relationship Id="rId93" Type="http://schemas.openxmlformats.org/officeDocument/2006/relationships/customXml" Target="../ink/ink1089.xml"/><Relationship Id="rId189" Type="http://schemas.openxmlformats.org/officeDocument/2006/relationships/customXml" Target="../ink/ink1137.xml"/><Relationship Id="rId3" Type="http://schemas.openxmlformats.org/officeDocument/2006/relationships/customXml" Target="../ink/ink1044.xml"/><Relationship Id="rId214" Type="http://schemas.openxmlformats.org/officeDocument/2006/relationships/image" Target="../media/image1156.png"/><Relationship Id="rId235" Type="http://schemas.openxmlformats.org/officeDocument/2006/relationships/customXml" Target="../ink/ink1160.xml"/><Relationship Id="rId256" Type="http://schemas.openxmlformats.org/officeDocument/2006/relationships/image" Target="../media/image1177.png"/><Relationship Id="rId277" Type="http://schemas.openxmlformats.org/officeDocument/2006/relationships/customXml" Target="../ink/ink1181.xml"/><Relationship Id="rId298" Type="http://schemas.openxmlformats.org/officeDocument/2006/relationships/image" Target="../media/image1198.png"/><Relationship Id="rId116" Type="http://schemas.openxmlformats.org/officeDocument/2006/relationships/image" Target="../media/image1107.png"/><Relationship Id="rId137" Type="http://schemas.openxmlformats.org/officeDocument/2006/relationships/customXml" Target="../ink/ink1111.xml"/><Relationship Id="rId158" Type="http://schemas.openxmlformats.org/officeDocument/2006/relationships/image" Target="../media/image1128.png"/><Relationship Id="rId302" Type="http://schemas.openxmlformats.org/officeDocument/2006/relationships/image" Target="../media/image1200.png"/><Relationship Id="rId20" Type="http://schemas.openxmlformats.org/officeDocument/2006/relationships/image" Target="../media/image1059.png"/><Relationship Id="rId41" Type="http://schemas.openxmlformats.org/officeDocument/2006/relationships/customXml" Target="../ink/ink1063.xml"/><Relationship Id="rId62" Type="http://schemas.openxmlformats.org/officeDocument/2006/relationships/image" Target="../media/image1080.png"/><Relationship Id="rId83" Type="http://schemas.openxmlformats.org/officeDocument/2006/relationships/customXml" Target="../ink/ink1084.xml"/><Relationship Id="rId179" Type="http://schemas.openxmlformats.org/officeDocument/2006/relationships/customXml" Target="../ink/ink1132.xml"/><Relationship Id="rId190" Type="http://schemas.openxmlformats.org/officeDocument/2006/relationships/image" Target="../media/image1144.png"/><Relationship Id="rId204" Type="http://schemas.openxmlformats.org/officeDocument/2006/relationships/image" Target="../media/image1151.png"/><Relationship Id="rId225" Type="http://schemas.openxmlformats.org/officeDocument/2006/relationships/customXml" Target="../ink/ink1155.xml"/><Relationship Id="rId246" Type="http://schemas.openxmlformats.org/officeDocument/2006/relationships/image" Target="../media/image1172.png"/><Relationship Id="rId267" Type="http://schemas.openxmlformats.org/officeDocument/2006/relationships/customXml" Target="../ink/ink1176.xml"/><Relationship Id="rId288" Type="http://schemas.openxmlformats.org/officeDocument/2006/relationships/image" Target="../media/image1193.png"/><Relationship Id="rId106" Type="http://schemas.openxmlformats.org/officeDocument/2006/relationships/image" Target="../media/image1102.png"/><Relationship Id="rId127" Type="http://schemas.openxmlformats.org/officeDocument/2006/relationships/customXml" Target="../ink/ink1106.xml"/><Relationship Id="rId10" Type="http://schemas.openxmlformats.org/officeDocument/2006/relationships/image" Target="../media/image1054.png"/><Relationship Id="rId31" Type="http://schemas.openxmlformats.org/officeDocument/2006/relationships/customXml" Target="../ink/ink1058.xml"/><Relationship Id="rId52" Type="http://schemas.openxmlformats.org/officeDocument/2006/relationships/image" Target="../media/image1075.png"/><Relationship Id="rId73" Type="http://schemas.openxmlformats.org/officeDocument/2006/relationships/customXml" Target="../ink/ink1079.xml"/><Relationship Id="rId94" Type="http://schemas.openxmlformats.org/officeDocument/2006/relationships/image" Target="../media/image1096.png"/><Relationship Id="rId148" Type="http://schemas.openxmlformats.org/officeDocument/2006/relationships/image" Target="../media/image1123.png"/><Relationship Id="rId169" Type="http://schemas.openxmlformats.org/officeDocument/2006/relationships/customXml" Target="../ink/ink1127.xml"/><Relationship Id="rId4" Type="http://schemas.openxmlformats.org/officeDocument/2006/relationships/image" Target="../media/image1051.png"/><Relationship Id="rId180" Type="http://schemas.openxmlformats.org/officeDocument/2006/relationships/image" Target="../media/image1139.png"/><Relationship Id="rId215" Type="http://schemas.openxmlformats.org/officeDocument/2006/relationships/customXml" Target="../ink/ink1150.xml"/><Relationship Id="rId236" Type="http://schemas.openxmlformats.org/officeDocument/2006/relationships/image" Target="../media/image1167.png"/><Relationship Id="rId257" Type="http://schemas.openxmlformats.org/officeDocument/2006/relationships/customXml" Target="../ink/ink1171.xml"/><Relationship Id="rId278" Type="http://schemas.openxmlformats.org/officeDocument/2006/relationships/image" Target="../media/image1188.png"/><Relationship Id="rId303" Type="http://schemas.openxmlformats.org/officeDocument/2006/relationships/customXml" Target="../ink/ink1194.xml"/><Relationship Id="rId42" Type="http://schemas.openxmlformats.org/officeDocument/2006/relationships/image" Target="../media/image1070.png"/><Relationship Id="rId84" Type="http://schemas.openxmlformats.org/officeDocument/2006/relationships/image" Target="../media/image1091.png"/><Relationship Id="rId138" Type="http://schemas.openxmlformats.org/officeDocument/2006/relationships/image" Target="../media/image1118.png"/><Relationship Id="rId191" Type="http://schemas.openxmlformats.org/officeDocument/2006/relationships/customXml" Target="../ink/ink1138.xml"/><Relationship Id="rId205" Type="http://schemas.openxmlformats.org/officeDocument/2006/relationships/customXml" Target="../ink/ink1145.xml"/><Relationship Id="rId247" Type="http://schemas.openxmlformats.org/officeDocument/2006/relationships/customXml" Target="../ink/ink1166.xml"/><Relationship Id="rId107" Type="http://schemas.openxmlformats.org/officeDocument/2006/relationships/customXml" Target="../ink/ink1096.xml"/><Relationship Id="rId289" Type="http://schemas.openxmlformats.org/officeDocument/2006/relationships/customXml" Target="../ink/ink1187.xml"/><Relationship Id="rId11" Type="http://schemas.openxmlformats.org/officeDocument/2006/relationships/customXml" Target="../ink/ink1048.xml"/><Relationship Id="rId53" Type="http://schemas.openxmlformats.org/officeDocument/2006/relationships/customXml" Target="../ink/ink1069.xml"/><Relationship Id="rId149" Type="http://schemas.openxmlformats.org/officeDocument/2006/relationships/customXml" Target="../ink/ink1117.xml"/><Relationship Id="rId95" Type="http://schemas.openxmlformats.org/officeDocument/2006/relationships/customXml" Target="../ink/ink1090.xml"/><Relationship Id="rId160" Type="http://schemas.openxmlformats.org/officeDocument/2006/relationships/image" Target="../media/image1129.png"/><Relationship Id="rId216" Type="http://schemas.openxmlformats.org/officeDocument/2006/relationships/image" Target="../media/image1157.png"/><Relationship Id="rId258" Type="http://schemas.openxmlformats.org/officeDocument/2006/relationships/image" Target="../media/image1178.png"/><Relationship Id="rId22" Type="http://schemas.openxmlformats.org/officeDocument/2006/relationships/image" Target="../media/image1060.png"/><Relationship Id="rId64" Type="http://schemas.openxmlformats.org/officeDocument/2006/relationships/image" Target="../media/image1081.png"/><Relationship Id="rId118" Type="http://schemas.openxmlformats.org/officeDocument/2006/relationships/image" Target="../media/image1108.png"/><Relationship Id="rId171" Type="http://schemas.openxmlformats.org/officeDocument/2006/relationships/customXml" Target="../ink/ink1128.xml"/><Relationship Id="rId227" Type="http://schemas.openxmlformats.org/officeDocument/2006/relationships/customXml" Target="../ink/ink1156.xml"/><Relationship Id="rId269" Type="http://schemas.openxmlformats.org/officeDocument/2006/relationships/customXml" Target="../ink/ink1177.xml"/><Relationship Id="rId33" Type="http://schemas.openxmlformats.org/officeDocument/2006/relationships/customXml" Target="../ink/ink1059.xml"/><Relationship Id="rId129" Type="http://schemas.openxmlformats.org/officeDocument/2006/relationships/customXml" Target="../ink/ink1107.xml"/><Relationship Id="rId280" Type="http://schemas.openxmlformats.org/officeDocument/2006/relationships/image" Target="../media/image1189.png"/><Relationship Id="rId75" Type="http://schemas.openxmlformats.org/officeDocument/2006/relationships/customXml" Target="../ink/ink1080.xml"/><Relationship Id="rId140" Type="http://schemas.openxmlformats.org/officeDocument/2006/relationships/image" Target="../media/image1119.png"/><Relationship Id="rId182" Type="http://schemas.openxmlformats.org/officeDocument/2006/relationships/image" Target="../media/image1140.png"/><Relationship Id="rId6" Type="http://schemas.openxmlformats.org/officeDocument/2006/relationships/image" Target="../media/image1052.png"/><Relationship Id="rId238" Type="http://schemas.openxmlformats.org/officeDocument/2006/relationships/image" Target="../media/image116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53.xml"/><Relationship Id="rId21" Type="http://schemas.openxmlformats.org/officeDocument/2006/relationships/customXml" Target="../ink/ink1205.xml"/><Relationship Id="rId42" Type="http://schemas.openxmlformats.org/officeDocument/2006/relationships/image" Target="../media/image1222.png"/><Relationship Id="rId63" Type="http://schemas.openxmlformats.org/officeDocument/2006/relationships/customXml" Target="../ink/ink1226.xml"/><Relationship Id="rId84" Type="http://schemas.openxmlformats.org/officeDocument/2006/relationships/image" Target="../media/image1243.png"/><Relationship Id="rId138" Type="http://schemas.openxmlformats.org/officeDocument/2006/relationships/image" Target="../media/image1270.png"/><Relationship Id="rId159" Type="http://schemas.openxmlformats.org/officeDocument/2006/relationships/customXml" Target="../ink/ink1274.xml"/><Relationship Id="rId170" Type="http://schemas.openxmlformats.org/officeDocument/2006/relationships/image" Target="../media/image1286.png"/><Relationship Id="rId191" Type="http://schemas.openxmlformats.org/officeDocument/2006/relationships/customXml" Target="../ink/ink1290.xml"/><Relationship Id="rId205" Type="http://schemas.openxmlformats.org/officeDocument/2006/relationships/customXml" Target="../ink/ink1297.xml"/><Relationship Id="rId226" Type="http://schemas.openxmlformats.org/officeDocument/2006/relationships/image" Target="../media/image1314.png"/><Relationship Id="rId107" Type="http://schemas.openxmlformats.org/officeDocument/2006/relationships/customXml" Target="../ink/ink1248.xml"/><Relationship Id="rId11" Type="http://schemas.openxmlformats.org/officeDocument/2006/relationships/customXml" Target="../ink/ink1200.xml"/><Relationship Id="rId32" Type="http://schemas.openxmlformats.org/officeDocument/2006/relationships/image" Target="../media/image1217.png"/><Relationship Id="rId53" Type="http://schemas.openxmlformats.org/officeDocument/2006/relationships/customXml" Target="../ink/ink1221.xml"/><Relationship Id="rId74" Type="http://schemas.openxmlformats.org/officeDocument/2006/relationships/image" Target="../media/image1238.png"/><Relationship Id="rId128" Type="http://schemas.openxmlformats.org/officeDocument/2006/relationships/image" Target="../media/image1265.png"/><Relationship Id="rId149" Type="http://schemas.openxmlformats.org/officeDocument/2006/relationships/customXml" Target="../ink/ink1269.xml"/><Relationship Id="rId5" Type="http://schemas.openxmlformats.org/officeDocument/2006/relationships/customXml" Target="../ink/ink1197.xml"/><Relationship Id="rId95" Type="http://schemas.openxmlformats.org/officeDocument/2006/relationships/customXml" Target="../ink/ink1242.xml"/><Relationship Id="rId160" Type="http://schemas.openxmlformats.org/officeDocument/2006/relationships/image" Target="../media/image1281.png"/><Relationship Id="rId181" Type="http://schemas.openxmlformats.org/officeDocument/2006/relationships/customXml" Target="../ink/ink1285.xml"/><Relationship Id="rId216" Type="http://schemas.openxmlformats.org/officeDocument/2006/relationships/image" Target="../media/image1309.png"/><Relationship Id="rId22" Type="http://schemas.openxmlformats.org/officeDocument/2006/relationships/image" Target="../media/image1212.png"/><Relationship Id="rId43" Type="http://schemas.openxmlformats.org/officeDocument/2006/relationships/customXml" Target="../ink/ink1216.xml"/><Relationship Id="rId64" Type="http://schemas.openxmlformats.org/officeDocument/2006/relationships/image" Target="../media/image1233.png"/><Relationship Id="rId118" Type="http://schemas.openxmlformats.org/officeDocument/2006/relationships/image" Target="../media/image1260.png"/><Relationship Id="rId139" Type="http://schemas.openxmlformats.org/officeDocument/2006/relationships/customXml" Target="../ink/ink1264.xml"/><Relationship Id="rId85" Type="http://schemas.openxmlformats.org/officeDocument/2006/relationships/customXml" Target="../ink/ink1237.xml"/><Relationship Id="rId150" Type="http://schemas.openxmlformats.org/officeDocument/2006/relationships/image" Target="../media/image1276.png"/><Relationship Id="rId171" Type="http://schemas.openxmlformats.org/officeDocument/2006/relationships/customXml" Target="../ink/ink1280.xml"/><Relationship Id="rId192" Type="http://schemas.openxmlformats.org/officeDocument/2006/relationships/image" Target="../media/image1297.png"/><Relationship Id="rId206" Type="http://schemas.openxmlformats.org/officeDocument/2006/relationships/image" Target="../media/image1304.png"/><Relationship Id="rId227" Type="http://schemas.openxmlformats.org/officeDocument/2006/relationships/customXml" Target="../ink/ink1308.xml"/><Relationship Id="rId12" Type="http://schemas.openxmlformats.org/officeDocument/2006/relationships/image" Target="../media/image1207.png"/><Relationship Id="rId33" Type="http://schemas.openxmlformats.org/officeDocument/2006/relationships/customXml" Target="../ink/ink1211.xml"/><Relationship Id="rId108" Type="http://schemas.openxmlformats.org/officeDocument/2006/relationships/image" Target="../media/image1255.png"/><Relationship Id="rId129" Type="http://schemas.openxmlformats.org/officeDocument/2006/relationships/customXml" Target="../ink/ink1259.xml"/><Relationship Id="rId54" Type="http://schemas.openxmlformats.org/officeDocument/2006/relationships/image" Target="../media/image1228.png"/><Relationship Id="rId75" Type="http://schemas.openxmlformats.org/officeDocument/2006/relationships/customXml" Target="../ink/ink1232.xml"/><Relationship Id="rId96" Type="http://schemas.openxmlformats.org/officeDocument/2006/relationships/image" Target="../media/image1249.png"/><Relationship Id="rId140" Type="http://schemas.openxmlformats.org/officeDocument/2006/relationships/image" Target="../media/image1271.png"/><Relationship Id="rId161" Type="http://schemas.openxmlformats.org/officeDocument/2006/relationships/customXml" Target="../ink/ink1275.xml"/><Relationship Id="rId182" Type="http://schemas.openxmlformats.org/officeDocument/2006/relationships/image" Target="../media/image1292.png"/><Relationship Id="rId217" Type="http://schemas.openxmlformats.org/officeDocument/2006/relationships/customXml" Target="../ink/ink1303.xml"/><Relationship Id="rId6" Type="http://schemas.openxmlformats.org/officeDocument/2006/relationships/image" Target="../media/image1204.png"/><Relationship Id="rId23" Type="http://schemas.openxmlformats.org/officeDocument/2006/relationships/customXml" Target="../ink/ink1206.xml"/><Relationship Id="rId119" Type="http://schemas.openxmlformats.org/officeDocument/2006/relationships/customXml" Target="../ink/ink1254.xml"/><Relationship Id="rId44" Type="http://schemas.openxmlformats.org/officeDocument/2006/relationships/image" Target="../media/image1223.png"/><Relationship Id="rId65" Type="http://schemas.openxmlformats.org/officeDocument/2006/relationships/customXml" Target="../ink/ink1227.xml"/><Relationship Id="rId86" Type="http://schemas.openxmlformats.org/officeDocument/2006/relationships/image" Target="../media/image1244.png"/><Relationship Id="rId130" Type="http://schemas.openxmlformats.org/officeDocument/2006/relationships/image" Target="../media/image1266.png"/><Relationship Id="rId151" Type="http://schemas.openxmlformats.org/officeDocument/2006/relationships/customXml" Target="../ink/ink1270.xml"/><Relationship Id="rId172" Type="http://schemas.openxmlformats.org/officeDocument/2006/relationships/image" Target="../media/image1287.png"/><Relationship Id="rId193" Type="http://schemas.openxmlformats.org/officeDocument/2006/relationships/customXml" Target="../ink/ink1291.xml"/><Relationship Id="rId207" Type="http://schemas.openxmlformats.org/officeDocument/2006/relationships/customXml" Target="../ink/ink1298.xml"/><Relationship Id="rId228" Type="http://schemas.openxmlformats.org/officeDocument/2006/relationships/image" Target="../media/image1315.png"/><Relationship Id="rId13" Type="http://schemas.openxmlformats.org/officeDocument/2006/relationships/customXml" Target="../ink/ink1201.xml"/><Relationship Id="rId109" Type="http://schemas.openxmlformats.org/officeDocument/2006/relationships/customXml" Target="../ink/ink1249.xml"/><Relationship Id="rId34" Type="http://schemas.openxmlformats.org/officeDocument/2006/relationships/image" Target="../media/image1218.png"/><Relationship Id="rId55" Type="http://schemas.openxmlformats.org/officeDocument/2006/relationships/customXml" Target="../ink/ink1222.xml"/><Relationship Id="rId76" Type="http://schemas.openxmlformats.org/officeDocument/2006/relationships/image" Target="../media/image1239.png"/><Relationship Id="rId97" Type="http://schemas.openxmlformats.org/officeDocument/2006/relationships/customXml" Target="../ink/ink1243.xml"/><Relationship Id="rId120" Type="http://schemas.openxmlformats.org/officeDocument/2006/relationships/image" Target="../media/image1261.png"/><Relationship Id="rId141" Type="http://schemas.openxmlformats.org/officeDocument/2006/relationships/customXml" Target="../ink/ink1265.xml"/><Relationship Id="rId7" Type="http://schemas.openxmlformats.org/officeDocument/2006/relationships/customXml" Target="../ink/ink1198.xml"/><Relationship Id="rId162" Type="http://schemas.openxmlformats.org/officeDocument/2006/relationships/image" Target="../media/image1282.png"/><Relationship Id="rId183" Type="http://schemas.openxmlformats.org/officeDocument/2006/relationships/customXml" Target="../ink/ink1286.xml"/><Relationship Id="rId218" Type="http://schemas.openxmlformats.org/officeDocument/2006/relationships/image" Target="../media/image1310.png"/><Relationship Id="rId24" Type="http://schemas.openxmlformats.org/officeDocument/2006/relationships/image" Target="../media/image1213.png"/><Relationship Id="rId45" Type="http://schemas.openxmlformats.org/officeDocument/2006/relationships/customXml" Target="../ink/ink1217.xml"/><Relationship Id="rId66" Type="http://schemas.openxmlformats.org/officeDocument/2006/relationships/image" Target="../media/image1234.png"/><Relationship Id="rId87" Type="http://schemas.openxmlformats.org/officeDocument/2006/relationships/customXml" Target="../ink/ink1238.xml"/><Relationship Id="rId110" Type="http://schemas.openxmlformats.org/officeDocument/2006/relationships/image" Target="../media/image1256.png"/><Relationship Id="rId131" Type="http://schemas.openxmlformats.org/officeDocument/2006/relationships/customXml" Target="../ink/ink1260.xml"/><Relationship Id="rId152" Type="http://schemas.openxmlformats.org/officeDocument/2006/relationships/image" Target="../media/image1277.png"/><Relationship Id="rId173" Type="http://schemas.openxmlformats.org/officeDocument/2006/relationships/customXml" Target="../ink/ink1281.xml"/><Relationship Id="rId194" Type="http://schemas.openxmlformats.org/officeDocument/2006/relationships/image" Target="../media/image1298.png"/><Relationship Id="rId208" Type="http://schemas.openxmlformats.org/officeDocument/2006/relationships/image" Target="../media/image1305.png"/><Relationship Id="rId229" Type="http://schemas.openxmlformats.org/officeDocument/2006/relationships/customXml" Target="../ink/ink1309.xml"/><Relationship Id="rId14" Type="http://schemas.openxmlformats.org/officeDocument/2006/relationships/image" Target="../media/image1208.png"/><Relationship Id="rId35" Type="http://schemas.openxmlformats.org/officeDocument/2006/relationships/customXml" Target="../ink/ink1212.xml"/><Relationship Id="rId56" Type="http://schemas.openxmlformats.org/officeDocument/2006/relationships/image" Target="../media/image1229.png"/><Relationship Id="rId77" Type="http://schemas.openxmlformats.org/officeDocument/2006/relationships/customXml" Target="../ink/ink1233.xml"/><Relationship Id="rId100" Type="http://schemas.openxmlformats.org/officeDocument/2006/relationships/image" Target="../media/image1251.png"/><Relationship Id="rId8" Type="http://schemas.openxmlformats.org/officeDocument/2006/relationships/image" Target="../media/image1205.png"/><Relationship Id="rId98" Type="http://schemas.openxmlformats.org/officeDocument/2006/relationships/image" Target="../media/image1250.png"/><Relationship Id="rId121" Type="http://schemas.openxmlformats.org/officeDocument/2006/relationships/customXml" Target="../ink/ink1255.xml"/><Relationship Id="rId142" Type="http://schemas.openxmlformats.org/officeDocument/2006/relationships/image" Target="../media/image1272.png"/><Relationship Id="rId163" Type="http://schemas.openxmlformats.org/officeDocument/2006/relationships/customXml" Target="../ink/ink1276.xml"/><Relationship Id="rId184" Type="http://schemas.openxmlformats.org/officeDocument/2006/relationships/image" Target="../media/image1293.png"/><Relationship Id="rId219" Type="http://schemas.openxmlformats.org/officeDocument/2006/relationships/customXml" Target="../ink/ink1304.xml"/><Relationship Id="rId230" Type="http://schemas.openxmlformats.org/officeDocument/2006/relationships/image" Target="../media/image1316.png"/><Relationship Id="rId25" Type="http://schemas.openxmlformats.org/officeDocument/2006/relationships/customXml" Target="../ink/ink1207.xml"/><Relationship Id="rId46" Type="http://schemas.openxmlformats.org/officeDocument/2006/relationships/image" Target="../media/image1224.png"/><Relationship Id="rId67" Type="http://schemas.openxmlformats.org/officeDocument/2006/relationships/customXml" Target="../ink/ink1228.xml"/><Relationship Id="rId116" Type="http://schemas.openxmlformats.org/officeDocument/2006/relationships/image" Target="../media/image1259.png"/><Relationship Id="rId137" Type="http://schemas.openxmlformats.org/officeDocument/2006/relationships/customXml" Target="../ink/ink1263.xml"/><Relationship Id="rId158" Type="http://schemas.openxmlformats.org/officeDocument/2006/relationships/image" Target="../media/image1280.png"/><Relationship Id="rId20" Type="http://schemas.openxmlformats.org/officeDocument/2006/relationships/image" Target="../media/image1211.png"/><Relationship Id="rId41" Type="http://schemas.openxmlformats.org/officeDocument/2006/relationships/customXml" Target="../ink/ink1215.xml"/><Relationship Id="rId62" Type="http://schemas.openxmlformats.org/officeDocument/2006/relationships/image" Target="../media/image1232.png"/><Relationship Id="rId83" Type="http://schemas.openxmlformats.org/officeDocument/2006/relationships/customXml" Target="../ink/ink1236.xml"/><Relationship Id="rId88" Type="http://schemas.openxmlformats.org/officeDocument/2006/relationships/image" Target="../media/image1245.png"/><Relationship Id="rId111" Type="http://schemas.openxmlformats.org/officeDocument/2006/relationships/customXml" Target="../ink/ink1250.xml"/><Relationship Id="rId132" Type="http://schemas.openxmlformats.org/officeDocument/2006/relationships/image" Target="../media/image1267.png"/><Relationship Id="rId153" Type="http://schemas.openxmlformats.org/officeDocument/2006/relationships/customXml" Target="../ink/ink1271.xml"/><Relationship Id="rId174" Type="http://schemas.openxmlformats.org/officeDocument/2006/relationships/image" Target="../media/image1288.png"/><Relationship Id="rId179" Type="http://schemas.openxmlformats.org/officeDocument/2006/relationships/customXml" Target="../ink/ink1284.xml"/><Relationship Id="rId195" Type="http://schemas.openxmlformats.org/officeDocument/2006/relationships/customXml" Target="../ink/ink1292.xml"/><Relationship Id="rId209" Type="http://schemas.openxmlformats.org/officeDocument/2006/relationships/customXml" Target="../ink/ink1299.xml"/><Relationship Id="rId190" Type="http://schemas.openxmlformats.org/officeDocument/2006/relationships/image" Target="../media/image1296.png"/><Relationship Id="rId204" Type="http://schemas.openxmlformats.org/officeDocument/2006/relationships/image" Target="../media/image1303.png"/><Relationship Id="rId220" Type="http://schemas.openxmlformats.org/officeDocument/2006/relationships/image" Target="../media/image1311.png"/><Relationship Id="rId225" Type="http://schemas.openxmlformats.org/officeDocument/2006/relationships/customXml" Target="../ink/ink1307.xml"/><Relationship Id="rId15" Type="http://schemas.openxmlformats.org/officeDocument/2006/relationships/customXml" Target="../ink/ink1202.xml"/><Relationship Id="rId36" Type="http://schemas.openxmlformats.org/officeDocument/2006/relationships/image" Target="../media/image1219.png"/><Relationship Id="rId57" Type="http://schemas.openxmlformats.org/officeDocument/2006/relationships/customXml" Target="../ink/ink1223.xml"/><Relationship Id="rId106" Type="http://schemas.openxmlformats.org/officeDocument/2006/relationships/image" Target="../media/image1254.png"/><Relationship Id="rId127" Type="http://schemas.openxmlformats.org/officeDocument/2006/relationships/customXml" Target="../ink/ink1258.xml"/><Relationship Id="rId10" Type="http://schemas.openxmlformats.org/officeDocument/2006/relationships/image" Target="../media/image1206.png"/><Relationship Id="rId31" Type="http://schemas.openxmlformats.org/officeDocument/2006/relationships/customXml" Target="../ink/ink1210.xml"/><Relationship Id="rId52" Type="http://schemas.openxmlformats.org/officeDocument/2006/relationships/image" Target="../media/image1227.png"/><Relationship Id="rId73" Type="http://schemas.openxmlformats.org/officeDocument/2006/relationships/customXml" Target="../ink/ink1231.xml"/><Relationship Id="rId78" Type="http://schemas.openxmlformats.org/officeDocument/2006/relationships/image" Target="../media/image1240.png"/><Relationship Id="rId94" Type="http://schemas.openxmlformats.org/officeDocument/2006/relationships/image" Target="../media/image1248.png"/><Relationship Id="rId99" Type="http://schemas.openxmlformats.org/officeDocument/2006/relationships/customXml" Target="../ink/ink1244.xml"/><Relationship Id="rId101" Type="http://schemas.openxmlformats.org/officeDocument/2006/relationships/customXml" Target="../ink/ink1245.xml"/><Relationship Id="rId122" Type="http://schemas.openxmlformats.org/officeDocument/2006/relationships/image" Target="../media/image1262.png"/><Relationship Id="rId143" Type="http://schemas.openxmlformats.org/officeDocument/2006/relationships/customXml" Target="../ink/ink1266.xml"/><Relationship Id="rId148" Type="http://schemas.openxmlformats.org/officeDocument/2006/relationships/image" Target="../media/image1275.png"/><Relationship Id="rId164" Type="http://schemas.openxmlformats.org/officeDocument/2006/relationships/image" Target="../media/image1283.png"/><Relationship Id="rId169" Type="http://schemas.openxmlformats.org/officeDocument/2006/relationships/customXml" Target="../ink/ink1279.xml"/><Relationship Id="rId185" Type="http://schemas.openxmlformats.org/officeDocument/2006/relationships/customXml" Target="../ink/ink1287.xml"/><Relationship Id="rId4" Type="http://schemas.openxmlformats.org/officeDocument/2006/relationships/image" Target="../media/image1203.png"/><Relationship Id="rId9" Type="http://schemas.openxmlformats.org/officeDocument/2006/relationships/customXml" Target="../ink/ink1199.xml"/><Relationship Id="rId180" Type="http://schemas.openxmlformats.org/officeDocument/2006/relationships/image" Target="../media/image1291.png"/><Relationship Id="rId210" Type="http://schemas.openxmlformats.org/officeDocument/2006/relationships/image" Target="../media/image1306.png"/><Relationship Id="rId215" Type="http://schemas.openxmlformats.org/officeDocument/2006/relationships/customXml" Target="../ink/ink1302.xml"/><Relationship Id="rId26" Type="http://schemas.openxmlformats.org/officeDocument/2006/relationships/image" Target="../media/image1214.png"/><Relationship Id="rId231" Type="http://schemas.openxmlformats.org/officeDocument/2006/relationships/customXml" Target="../ink/ink1310.xml"/><Relationship Id="rId47" Type="http://schemas.openxmlformats.org/officeDocument/2006/relationships/customXml" Target="../ink/ink1218.xml"/><Relationship Id="rId68" Type="http://schemas.openxmlformats.org/officeDocument/2006/relationships/image" Target="../media/image1235.png"/><Relationship Id="rId89" Type="http://schemas.openxmlformats.org/officeDocument/2006/relationships/customXml" Target="../ink/ink1239.xml"/><Relationship Id="rId112" Type="http://schemas.openxmlformats.org/officeDocument/2006/relationships/image" Target="../media/image1257.png"/><Relationship Id="rId133" Type="http://schemas.openxmlformats.org/officeDocument/2006/relationships/customXml" Target="../ink/ink1261.xml"/><Relationship Id="rId154" Type="http://schemas.openxmlformats.org/officeDocument/2006/relationships/image" Target="../media/image1278.png"/><Relationship Id="rId175" Type="http://schemas.openxmlformats.org/officeDocument/2006/relationships/customXml" Target="../ink/ink1282.xml"/><Relationship Id="rId196" Type="http://schemas.openxmlformats.org/officeDocument/2006/relationships/image" Target="../media/image1299.png"/><Relationship Id="rId200" Type="http://schemas.openxmlformats.org/officeDocument/2006/relationships/image" Target="../media/image1301.png"/><Relationship Id="rId16" Type="http://schemas.openxmlformats.org/officeDocument/2006/relationships/image" Target="../media/image1209.png"/><Relationship Id="rId221" Type="http://schemas.openxmlformats.org/officeDocument/2006/relationships/customXml" Target="../ink/ink1305.xml"/><Relationship Id="rId37" Type="http://schemas.openxmlformats.org/officeDocument/2006/relationships/customXml" Target="../ink/ink1213.xml"/><Relationship Id="rId58" Type="http://schemas.openxmlformats.org/officeDocument/2006/relationships/image" Target="../media/image1230.png"/><Relationship Id="rId79" Type="http://schemas.openxmlformats.org/officeDocument/2006/relationships/customXml" Target="../ink/ink1234.xml"/><Relationship Id="rId102" Type="http://schemas.openxmlformats.org/officeDocument/2006/relationships/image" Target="../media/image1252.png"/><Relationship Id="rId123" Type="http://schemas.openxmlformats.org/officeDocument/2006/relationships/customXml" Target="../ink/ink1256.xml"/><Relationship Id="rId144" Type="http://schemas.openxmlformats.org/officeDocument/2006/relationships/image" Target="../media/image1273.png"/><Relationship Id="rId90" Type="http://schemas.openxmlformats.org/officeDocument/2006/relationships/image" Target="../media/image1246.png"/><Relationship Id="rId165" Type="http://schemas.openxmlformats.org/officeDocument/2006/relationships/customXml" Target="../ink/ink1277.xml"/><Relationship Id="rId186" Type="http://schemas.openxmlformats.org/officeDocument/2006/relationships/image" Target="../media/image1294.png"/><Relationship Id="rId211" Type="http://schemas.openxmlformats.org/officeDocument/2006/relationships/customXml" Target="../ink/ink1300.xml"/><Relationship Id="rId232" Type="http://schemas.openxmlformats.org/officeDocument/2006/relationships/image" Target="../media/image1317.png"/><Relationship Id="rId27" Type="http://schemas.openxmlformats.org/officeDocument/2006/relationships/customXml" Target="../ink/ink1208.xml"/><Relationship Id="rId48" Type="http://schemas.openxmlformats.org/officeDocument/2006/relationships/image" Target="../media/image1225.png"/><Relationship Id="rId69" Type="http://schemas.openxmlformats.org/officeDocument/2006/relationships/customXml" Target="../ink/ink1229.xml"/><Relationship Id="rId113" Type="http://schemas.openxmlformats.org/officeDocument/2006/relationships/customXml" Target="../ink/ink1251.xml"/><Relationship Id="rId134" Type="http://schemas.openxmlformats.org/officeDocument/2006/relationships/image" Target="../media/image1268.png"/><Relationship Id="rId80" Type="http://schemas.openxmlformats.org/officeDocument/2006/relationships/image" Target="../media/image1241.png"/><Relationship Id="rId155" Type="http://schemas.openxmlformats.org/officeDocument/2006/relationships/customXml" Target="../ink/ink1272.xml"/><Relationship Id="rId176" Type="http://schemas.openxmlformats.org/officeDocument/2006/relationships/image" Target="../media/image1289.png"/><Relationship Id="rId197" Type="http://schemas.openxmlformats.org/officeDocument/2006/relationships/customXml" Target="../ink/ink1293.xml"/><Relationship Id="rId201" Type="http://schemas.openxmlformats.org/officeDocument/2006/relationships/customXml" Target="../ink/ink1295.xml"/><Relationship Id="rId222" Type="http://schemas.openxmlformats.org/officeDocument/2006/relationships/image" Target="../media/image1312.png"/><Relationship Id="rId17" Type="http://schemas.openxmlformats.org/officeDocument/2006/relationships/customXml" Target="../ink/ink1203.xml"/><Relationship Id="rId38" Type="http://schemas.openxmlformats.org/officeDocument/2006/relationships/image" Target="../media/image1220.png"/><Relationship Id="rId59" Type="http://schemas.openxmlformats.org/officeDocument/2006/relationships/customXml" Target="../ink/ink1224.xml"/><Relationship Id="rId103" Type="http://schemas.openxmlformats.org/officeDocument/2006/relationships/customXml" Target="../ink/ink1246.xml"/><Relationship Id="rId124" Type="http://schemas.openxmlformats.org/officeDocument/2006/relationships/image" Target="../media/image1263.png"/><Relationship Id="rId70" Type="http://schemas.openxmlformats.org/officeDocument/2006/relationships/image" Target="../media/image1236.png"/><Relationship Id="rId91" Type="http://schemas.openxmlformats.org/officeDocument/2006/relationships/customXml" Target="../ink/ink1240.xml"/><Relationship Id="rId145" Type="http://schemas.openxmlformats.org/officeDocument/2006/relationships/customXml" Target="../ink/ink1267.xml"/><Relationship Id="rId166" Type="http://schemas.openxmlformats.org/officeDocument/2006/relationships/image" Target="../media/image1284.png"/><Relationship Id="rId187" Type="http://schemas.openxmlformats.org/officeDocument/2006/relationships/customXml" Target="../ink/ink1288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307.png"/><Relationship Id="rId28" Type="http://schemas.openxmlformats.org/officeDocument/2006/relationships/image" Target="../media/image1215.png"/><Relationship Id="rId49" Type="http://schemas.openxmlformats.org/officeDocument/2006/relationships/customXml" Target="../ink/ink1219.xml"/><Relationship Id="rId114" Type="http://schemas.openxmlformats.org/officeDocument/2006/relationships/image" Target="../media/image1258.png"/><Relationship Id="rId60" Type="http://schemas.openxmlformats.org/officeDocument/2006/relationships/image" Target="../media/image1231.png"/><Relationship Id="rId81" Type="http://schemas.openxmlformats.org/officeDocument/2006/relationships/customXml" Target="../ink/ink1235.xml"/><Relationship Id="rId135" Type="http://schemas.openxmlformats.org/officeDocument/2006/relationships/customXml" Target="../ink/ink1262.xml"/><Relationship Id="rId156" Type="http://schemas.openxmlformats.org/officeDocument/2006/relationships/image" Target="../media/image1279.png"/><Relationship Id="rId177" Type="http://schemas.openxmlformats.org/officeDocument/2006/relationships/customXml" Target="../ink/ink1283.xml"/><Relationship Id="rId198" Type="http://schemas.openxmlformats.org/officeDocument/2006/relationships/image" Target="../media/image1300.png"/><Relationship Id="rId202" Type="http://schemas.openxmlformats.org/officeDocument/2006/relationships/image" Target="../media/image1302.png"/><Relationship Id="rId223" Type="http://schemas.openxmlformats.org/officeDocument/2006/relationships/customXml" Target="../ink/ink1306.xml"/><Relationship Id="rId18" Type="http://schemas.openxmlformats.org/officeDocument/2006/relationships/image" Target="../media/image1210.png"/><Relationship Id="rId39" Type="http://schemas.openxmlformats.org/officeDocument/2006/relationships/customXml" Target="../ink/ink1214.xml"/><Relationship Id="rId50" Type="http://schemas.openxmlformats.org/officeDocument/2006/relationships/image" Target="../media/image1226.png"/><Relationship Id="rId104" Type="http://schemas.openxmlformats.org/officeDocument/2006/relationships/image" Target="../media/image1253.png"/><Relationship Id="rId125" Type="http://schemas.openxmlformats.org/officeDocument/2006/relationships/customXml" Target="../ink/ink1257.xml"/><Relationship Id="rId146" Type="http://schemas.openxmlformats.org/officeDocument/2006/relationships/image" Target="../media/image1274.png"/><Relationship Id="rId167" Type="http://schemas.openxmlformats.org/officeDocument/2006/relationships/customXml" Target="../ink/ink1278.xml"/><Relationship Id="rId188" Type="http://schemas.openxmlformats.org/officeDocument/2006/relationships/image" Target="../media/image1295.png"/><Relationship Id="rId71" Type="http://schemas.openxmlformats.org/officeDocument/2006/relationships/customXml" Target="../ink/ink1230.xml"/><Relationship Id="rId92" Type="http://schemas.openxmlformats.org/officeDocument/2006/relationships/image" Target="../media/image1247.png"/><Relationship Id="rId213" Type="http://schemas.openxmlformats.org/officeDocument/2006/relationships/customXml" Target="../ink/ink1301.xml"/><Relationship Id="rId2" Type="http://schemas.openxmlformats.org/officeDocument/2006/relationships/image" Target="../media/image13100.png"/><Relationship Id="rId29" Type="http://schemas.openxmlformats.org/officeDocument/2006/relationships/customXml" Target="../ink/ink1209.xml"/><Relationship Id="rId40" Type="http://schemas.openxmlformats.org/officeDocument/2006/relationships/image" Target="../media/image1221.png"/><Relationship Id="rId115" Type="http://schemas.openxmlformats.org/officeDocument/2006/relationships/customXml" Target="../ink/ink1252.xml"/><Relationship Id="rId136" Type="http://schemas.openxmlformats.org/officeDocument/2006/relationships/image" Target="../media/image1269.png"/><Relationship Id="rId157" Type="http://schemas.openxmlformats.org/officeDocument/2006/relationships/customXml" Target="../ink/ink1273.xml"/><Relationship Id="rId178" Type="http://schemas.openxmlformats.org/officeDocument/2006/relationships/image" Target="../media/image1290.png"/><Relationship Id="rId61" Type="http://schemas.openxmlformats.org/officeDocument/2006/relationships/customXml" Target="../ink/ink1225.xml"/><Relationship Id="rId82" Type="http://schemas.openxmlformats.org/officeDocument/2006/relationships/image" Target="../media/image1242.png"/><Relationship Id="rId199" Type="http://schemas.openxmlformats.org/officeDocument/2006/relationships/customXml" Target="../ink/ink1294.xml"/><Relationship Id="rId203" Type="http://schemas.openxmlformats.org/officeDocument/2006/relationships/customXml" Target="../ink/ink1296.xml"/><Relationship Id="rId19" Type="http://schemas.openxmlformats.org/officeDocument/2006/relationships/customXml" Target="../ink/ink1204.xml"/><Relationship Id="rId224" Type="http://schemas.openxmlformats.org/officeDocument/2006/relationships/image" Target="../media/image1313.png"/><Relationship Id="rId30" Type="http://schemas.openxmlformats.org/officeDocument/2006/relationships/image" Target="../media/image1216.png"/><Relationship Id="rId105" Type="http://schemas.openxmlformats.org/officeDocument/2006/relationships/customXml" Target="../ink/ink1247.xml"/><Relationship Id="rId126" Type="http://schemas.openxmlformats.org/officeDocument/2006/relationships/image" Target="../media/image1264.png"/><Relationship Id="rId147" Type="http://schemas.openxmlformats.org/officeDocument/2006/relationships/customXml" Target="../ink/ink1268.xml"/><Relationship Id="rId168" Type="http://schemas.openxmlformats.org/officeDocument/2006/relationships/image" Target="../media/image1285.png"/><Relationship Id="rId51" Type="http://schemas.openxmlformats.org/officeDocument/2006/relationships/customXml" Target="../ink/ink1220.xml"/><Relationship Id="rId72" Type="http://schemas.openxmlformats.org/officeDocument/2006/relationships/image" Target="../media/image1237.png"/><Relationship Id="rId93" Type="http://schemas.openxmlformats.org/officeDocument/2006/relationships/customXml" Target="../ink/ink1241.xml"/><Relationship Id="rId189" Type="http://schemas.openxmlformats.org/officeDocument/2006/relationships/customXml" Target="../ink/ink1289.xml"/><Relationship Id="rId3" Type="http://schemas.openxmlformats.org/officeDocument/2006/relationships/customXml" Target="../ink/ink1196.xml"/><Relationship Id="rId214" Type="http://schemas.openxmlformats.org/officeDocument/2006/relationships/image" Target="../media/image130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8.xml"/><Relationship Id="rId671" Type="http://schemas.openxmlformats.org/officeDocument/2006/relationships/customXml" Target="../ink/ink1645.xml"/><Relationship Id="rId21" Type="http://schemas.openxmlformats.org/officeDocument/2006/relationships/customXml" Target="../ink/ink1320.xml"/><Relationship Id="rId324" Type="http://schemas.openxmlformats.org/officeDocument/2006/relationships/image" Target="../media/image1480.png"/><Relationship Id="rId531" Type="http://schemas.openxmlformats.org/officeDocument/2006/relationships/customXml" Target="../ink/ink1575.xml"/><Relationship Id="rId629" Type="http://schemas.openxmlformats.org/officeDocument/2006/relationships/customXml" Target="../ink/ink1624.xml"/><Relationship Id="rId170" Type="http://schemas.openxmlformats.org/officeDocument/2006/relationships/image" Target="../media/image1403.png"/><Relationship Id="rId268" Type="http://schemas.openxmlformats.org/officeDocument/2006/relationships/image" Target="../media/image1452.png"/><Relationship Id="rId475" Type="http://schemas.openxmlformats.org/officeDocument/2006/relationships/customXml" Target="../ink/ink1547.xml"/><Relationship Id="rId682" Type="http://schemas.openxmlformats.org/officeDocument/2006/relationships/image" Target="../media/image1659.png"/><Relationship Id="rId32" Type="http://schemas.openxmlformats.org/officeDocument/2006/relationships/image" Target="../media/image1334.png"/><Relationship Id="rId128" Type="http://schemas.openxmlformats.org/officeDocument/2006/relationships/image" Target="../media/image1382.png"/><Relationship Id="rId335" Type="http://schemas.openxmlformats.org/officeDocument/2006/relationships/customXml" Target="../ink/ink1477.xml"/><Relationship Id="rId542" Type="http://schemas.openxmlformats.org/officeDocument/2006/relationships/image" Target="../media/image1589.png"/><Relationship Id="rId181" Type="http://schemas.openxmlformats.org/officeDocument/2006/relationships/customXml" Target="../ink/ink1400.xml"/><Relationship Id="rId402" Type="http://schemas.openxmlformats.org/officeDocument/2006/relationships/image" Target="../media/image1519.png"/><Relationship Id="rId279" Type="http://schemas.openxmlformats.org/officeDocument/2006/relationships/customXml" Target="../ink/ink1449.xml"/><Relationship Id="rId486" Type="http://schemas.openxmlformats.org/officeDocument/2006/relationships/image" Target="../media/image1561.png"/><Relationship Id="rId693" Type="http://schemas.openxmlformats.org/officeDocument/2006/relationships/customXml" Target="../ink/ink1656.xml"/><Relationship Id="rId707" Type="http://schemas.openxmlformats.org/officeDocument/2006/relationships/customXml" Target="../ink/ink1663.xml"/><Relationship Id="rId43" Type="http://schemas.openxmlformats.org/officeDocument/2006/relationships/customXml" Target="../ink/ink1331.xml"/><Relationship Id="rId139" Type="http://schemas.openxmlformats.org/officeDocument/2006/relationships/customXml" Target="../ink/ink1379.xml"/><Relationship Id="rId346" Type="http://schemas.openxmlformats.org/officeDocument/2006/relationships/image" Target="../media/image1491.png"/><Relationship Id="rId553" Type="http://schemas.openxmlformats.org/officeDocument/2006/relationships/customXml" Target="../ink/ink1586.xml"/><Relationship Id="rId192" Type="http://schemas.openxmlformats.org/officeDocument/2006/relationships/image" Target="../media/image1414.png"/><Relationship Id="rId206" Type="http://schemas.openxmlformats.org/officeDocument/2006/relationships/image" Target="../media/image1421.png"/><Relationship Id="rId413" Type="http://schemas.openxmlformats.org/officeDocument/2006/relationships/customXml" Target="../ink/ink1516.xml"/><Relationship Id="rId497" Type="http://schemas.openxmlformats.org/officeDocument/2006/relationships/customXml" Target="../ink/ink1558.xml"/><Relationship Id="rId620" Type="http://schemas.openxmlformats.org/officeDocument/2006/relationships/image" Target="../media/image1628.png"/><Relationship Id="rId357" Type="http://schemas.openxmlformats.org/officeDocument/2006/relationships/customXml" Target="../ink/ink1488.xml"/><Relationship Id="rId54" Type="http://schemas.openxmlformats.org/officeDocument/2006/relationships/image" Target="../media/image1345.png"/><Relationship Id="rId217" Type="http://schemas.openxmlformats.org/officeDocument/2006/relationships/customXml" Target="../ink/ink1418.xml"/><Relationship Id="rId564" Type="http://schemas.openxmlformats.org/officeDocument/2006/relationships/image" Target="../media/image1600.png"/><Relationship Id="rId424" Type="http://schemas.openxmlformats.org/officeDocument/2006/relationships/image" Target="../media/image1530.png"/><Relationship Id="rId631" Type="http://schemas.openxmlformats.org/officeDocument/2006/relationships/customXml" Target="../ink/ink1625.xml"/><Relationship Id="rId270" Type="http://schemas.openxmlformats.org/officeDocument/2006/relationships/image" Target="../media/image1453.png"/><Relationship Id="rId65" Type="http://schemas.openxmlformats.org/officeDocument/2006/relationships/customXml" Target="../ink/ink1342.xml"/><Relationship Id="rId130" Type="http://schemas.openxmlformats.org/officeDocument/2006/relationships/image" Target="../media/image1383.png"/><Relationship Id="rId368" Type="http://schemas.openxmlformats.org/officeDocument/2006/relationships/image" Target="../media/image1502.png"/><Relationship Id="rId575" Type="http://schemas.openxmlformats.org/officeDocument/2006/relationships/customXml" Target="../ink/ink1597.xml"/><Relationship Id="rId228" Type="http://schemas.openxmlformats.org/officeDocument/2006/relationships/image" Target="../media/image1432.png"/><Relationship Id="rId435" Type="http://schemas.openxmlformats.org/officeDocument/2006/relationships/customXml" Target="../ink/ink1527.xml"/><Relationship Id="rId642" Type="http://schemas.openxmlformats.org/officeDocument/2006/relationships/image" Target="../media/image1639.png"/><Relationship Id="rId281" Type="http://schemas.openxmlformats.org/officeDocument/2006/relationships/customXml" Target="../ink/ink1450.xml"/><Relationship Id="rId502" Type="http://schemas.openxmlformats.org/officeDocument/2006/relationships/image" Target="../media/image1569.png"/><Relationship Id="rId76" Type="http://schemas.openxmlformats.org/officeDocument/2006/relationships/image" Target="../media/image1356.png"/><Relationship Id="rId141" Type="http://schemas.openxmlformats.org/officeDocument/2006/relationships/customXml" Target="../ink/ink1380.xml"/><Relationship Id="rId379" Type="http://schemas.openxmlformats.org/officeDocument/2006/relationships/customXml" Target="../ink/ink1499.xml"/><Relationship Id="rId586" Type="http://schemas.openxmlformats.org/officeDocument/2006/relationships/image" Target="../media/image1611.png"/><Relationship Id="rId7" Type="http://schemas.openxmlformats.org/officeDocument/2006/relationships/customXml" Target="../ink/ink1313.xml"/><Relationship Id="rId239" Type="http://schemas.openxmlformats.org/officeDocument/2006/relationships/customXml" Target="../ink/ink1429.xml"/><Relationship Id="rId446" Type="http://schemas.openxmlformats.org/officeDocument/2006/relationships/image" Target="../media/image1541.png"/><Relationship Id="rId653" Type="http://schemas.openxmlformats.org/officeDocument/2006/relationships/customXml" Target="../ink/ink1636.xml"/><Relationship Id="rId292" Type="http://schemas.openxmlformats.org/officeDocument/2006/relationships/image" Target="../media/image1464.png"/><Relationship Id="rId306" Type="http://schemas.openxmlformats.org/officeDocument/2006/relationships/image" Target="../media/image1471.png"/><Relationship Id="rId87" Type="http://schemas.openxmlformats.org/officeDocument/2006/relationships/customXml" Target="../ink/ink1353.xml"/><Relationship Id="rId513" Type="http://schemas.openxmlformats.org/officeDocument/2006/relationships/customXml" Target="../ink/ink1566.xml"/><Relationship Id="rId597" Type="http://schemas.openxmlformats.org/officeDocument/2006/relationships/customXml" Target="../ink/ink1608.xml"/><Relationship Id="rId152" Type="http://schemas.openxmlformats.org/officeDocument/2006/relationships/image" Target="../media/image1394.png"/><Relationship Id="rId457" Type="http://schemas.openxmlformats.org/officeDocument/2006/relationships/customXml" Target="../ink/ink1538.xml"/><Relationship Id="rId664" Type="http://schemas.openxmlformats.org/officeDocument/2006/relationships/image" Target="../media/image1650.png"/><Relationship Id="rId14" Type="http://schemas.openxmlformats.org/officeDocument/2006/relationships/image" Target="../media/image1325.png"/><Relationship Id="rId317" Type="http://schemas.openxmlformats.org/officeDocument/2006/relationships/customXml" Target="../ink/ink1468.xml"/><Relationship Id="rId524" Type="http://schemas.openxmlformats.org/officeDocument/2006/relationships/image" Target="../media/image1580.png"/><Relationship Id="rId98" Type="http://schemas.openxmlformats.org/officeDocument/2006/relationships/image" Target="../media/image1367.png"/><Relationship Id="rId163" Type="http://schemas.openxmlformats.org/officeDocument/2006/relationships/customXml" Target="../ink/ink1391.xml"/><Relationship Id="rId370" Type="http://schemas.openxmlformats.org/officeDocument/2006/relationships/image" Target="../media/image1503.png"/><Relationship Id="rId230" Type="http://schemas.openxmlformats.org/officeDocument/2006/relationships/image" Target="../media/image1433.png"/><Relationship Id="rId468" Type="http://schemas.openxmlformats.org/officeDocument/2006/relationships/image" Target="../media/image1552.png"/><Relationship Id="rId675" Type="http://schemas.openxmlformats.org/officeDocument/2006/relationships/customXml" Target="../ink/ink1647.xml"/><Relationship Id="rId25" Type="http://schemas.openxmlformats.org/officeDocument/2006/relationships/customXml" Target="../ink/ink1322.xml"/><Relationship Id="rId328" Type="http://schemas.openxmlformats.org/officeDocument/2006/relationships/image" Target="../media/image1482.png"/><Relationship Id="rId535" Type="http://schemas.openxmlformats.org/officeDocument/2006/relationships/customXml" Target="../ink/ink1577.xml"/><Relationship Id="rId174" Type="http://schemas.openxmlformats.org/officeDocument/2006/relationships/image" Target="../media/image1405.png"/><Relationship Id="rId381" Type="http://schemas.openxmlformats.org/officeDocument/2006/relationships/customXml" Target="../ink/ink1500.xml"/><Relationship Id="rId602" Type="http://schemas.openxmlformats.org/officeDocument/2006/relationships/image" Target="../media/image1619.png"/><Relationship Id="rId241" Type="http://schemas.openxmlformats.org/officeDocument/2006/relationships/customXml" Target="../ink/ink1430.xml"/><Relationship Id="rId479" Type="http://schemas.openxmlformats.org/officeDocument/2006/relationships/customXml" Target="../ink/ink1549.xml"/><Relationship Id="rId686" Type="http://schemas.openxmlformats.org/officeDocument/2006/relationships/image" Target="../media/image1661.png"/><Relationship Id="rId36" Type="http://schemas.openxmlformats.org/officeDocument/2006/relationships/image" Target="../media/image1336.png"/><Relationship Id="rId339" Type="http://schemas.openxmlformats.org/officeDocument/2006/relationships/customXml" Target="../ink/ink1479.xml"/><Relationship Id="rId546" Type="http://schemas.openxmlformats.org/officeDocument/2006/relationships/image" Target="../media/image1591.png"/><Relationship Id="rId101" Type="http://schemas.openxmlformats.org/officeDocument/2006/relationships/customXml" Target="../ink/ink1360.xml"/><Relationship Id="rId185" Type="http://schemas.openxmlformats.org/officeDocument/2006/relationships/customXml" Target="../ink/ink1402.xml"/><Relationship Id="rId406" Type="http://schemas.openxmlformats.org/officeDocument/2006/relationships/image" Target="../media/image1521.png"/><Relationship Id="rId392" Type="http://schemas.openxmlformats.org/officeDocument/2006/relationships/image" Target="../media/image1514.png"/><Relationship Id="rId613" Type="http://schemas.openxmlformats.org/officeDocument/2006/relationships/customXml" Target="../ink/ink1616.xml"/><Relationship Id="rId697" Type="http://schemas.openxmlformats.org/officeDocument/2006/relationships/customXml" Target="../ink/ink1658.xml"/><Relationship Id="rId252" Type="http://schemas.openxmlformats.org/officeDocument/2006/relationships/image" Target="../media/image1444.png"/><Relationship Id="rId47" Type="http://schemas.openxmlformats.org/officeDocument/2006/relationships/customXml" Target="../ink/ink1333.xml"/><Relationship Id="rId112" Type="http://schemas.openxmlformats.org/officeDocument/2006/relationships/image" Target="../media/image1374.png"/><Relationship Id="rId557" Type="http://schemas.openxmlformats.org/officeDocument/2006/relationships/customXml" Target="../ink/ink1588.xml"/><Relationship Id="rId196" Type="http://schemas.openxmlformats.org/officeDocument/2006/relationships/image" Target="../media/image1416.png"/><Relationship Id="rId417" Type="http://schemas.openxmlformats.org/officeDocument/2006/relationships/customXml" Target="../ink/ink1518.xml"/><Relationship Id="rId624" Type="http://schemas.openxmlformats.org/officeDocument/2006/relationships/image" Target="../media/image1630.png"/><Relationship Id="rId263" Type="http://schemas.openxmlformats.org/officeDocument/2006/relationships/customXml" Target="../ink/ink1441.xml"/><Relationship Id="rId470" Type="http://schemas.openxmlformats.org/officeDocument/2006/relationships/image" Target="../media/image1553.png"/><Relationship Id="rId58" Type="http://schemas.openxmlformats.org/officeDocument/2006/relationships/image" Target="../media/image1347.png"/><Relationship Id="rId123" Type="http://schemas.openxmlformats.org/officeDocument/2006/relationships/customXml" Target="../ink/ink1371.xml"/><Relationship Id="rId330" Type="http://schemas.openxmlformats.org/officeDocument/2006/relationships/image" Target="../media/image1483.png"/><Relationship Id="rId568" Type="http://schemas.openxmlformats.org/officeDocument/2006/relationships/image" Target="../media/image1602.png"/><Relationship Id="rId428" Type="http://schemas.openxmlformats.org/officeDocument/2006/relationships/image" Target="../media/image1532.png"/><Relationship Id="rId635" Type="http://schemas.openxmlformats.org/officeDocument/2006/relationships/customXml" Target="../ink/ink1627.xml"/><Relationship Id="rId274" Type="http://schemas.openxmlformats.org/officeDocument/2006/relationships/image" Target="../media/image1455.png"/><Relationship Id="rId481" Type="http://schemas.openxmlformats.org/officeDocument/2006/relationships/customXml" Target="../ink/ink1550.xml"/><Relationship Id="rId702" Type="http://schemas.openxmlformats.org/officeDocument/2006/relationships/image" Target="../media/image1669.png"/><Relationship Id="rId69" Type="http://schemas.openxmlformats.org/officeDocument/2006/relationships/customXml" Target="../ink/ink1344.xml"/><Relationship Id="rId134" Type="http://schemas.openxmlformats.org/officeDocument/2006/relationships/image" Target="../media/image1385.png"/><Relationship Id="rId579" Type="http://schemas.openxmlformats.org/officeDocument/2006/relationships/customXml" Target="../ink/ink1599.xml"/><Relationship Id="rId341" Type="http://schemas.openxmlformats.org/officeDocument/2006/relationships/customXml" Target="../ink/ink1480.xml"/><Relationship Id="rId439" Type="http://schemas.openxmlformats.org/officeDocument/2006/relationships/customXml" Target="../ink/ink1529.xml"/><Relationship Id="rId646" Type="http://schemas.openxmlformats.org/officeDocument/2006/relationships/image" Target="../media/image1641.png"/><Relationship Id="rId201" Type="http://schemas.openxmlformats.org/officeDocument/2006/relationships/customXml" Target="../ink/ink1410.xml"/><Relationship Id="rId285" Type="http://schemas.openxmlformats.org/officeDocument/2006/relationships/customXml" Target="../ink/ink1452.xml"/><Relationship Id="rId506" Type="http://schemas.openxmlformats.org/officeDocument/2006/relationships/image" Target="../media/image1571.png"/><Relationship Id="rId492" Type="http://schemas.openxmlformats.org/officeDocument/2006/relationships/image" Target="../media/image1564.png"/><Relationship Id="rId145" Type="http://schemas.openxmlformats.org/officeDocument/2006/relationships/customXml" Target="../ink/ink1382.xml"/><Relationship Id="rId352" Type="http://schemas.openxmlformats.org/officeDocument/2006/relationships/image" Target="../media/image1494.png"/><Relationship Id="rId212" Type="http://schemas.openxmlformats.org/officeDocument/2006/relationships/image" Target="../media/image1424.png"/><Relationship Id="rId657" Type="http://schemas.openxmlformats.org/officeDocument/2006/relationships/customXml" Target="../ink/ink1638.xml"/><Relationship Id="rId296" Type="http://schemas.openxmlformats.org/officeDocument/2006/relationships/image" Target="../media/image1466.png"/><Relationship Id="rId517" Type="http://schemas.openxmlformats.org/officeDocument/2006/relationships/customXml" Target="../ink/ink1568.xml"/><Relationship Id="rId60" Type="http://schemas.openxmlformats.org/officeDocument/2006/relationships/image" Target="../media/image1348.png"/><Relationship Id="rId156" Type="http://schemas.openxmlformats.org/officeDocument/2006/relationships/image" Target="../media/image1396.png"/><Relationship Id="rId363" Type="http://schemas.openxmlformats.org/officeDocument/2006/relationships/customXml" Target="../ink/ink1491.xml"/><Relationship Id="rId570" Type="http://schemas.openxmlformats.org/officeDocument/2006/relationships/image" Target="../media/image1603.png"/><Relationship Id="rId223" Type="http://schemas.openxmlformats.org/officeDocument/2006/relationships/customXml" Target="../ink/ink1421.xml"/><Relationship Id="rId430" Type="http://schemas.openxmlformats.org/officeDocument/2006/relationships/image" Target="../media/image1533.png"/><Relationship Id="rId668" Type="http://schemas.openxmlformats.org/officeDocument/2006/relationships/image" Target="../media/image1652.png"/><Relationship Id="rId18" Type="http://schemas.openxmlformats.org/officeDocument/2006/relationships/image" Target="../media/image1327.png"/><Relationship Id="rId528" Type="http://schemas.openxmlformats.org/officeDocument/2006/relationships/image" Target="../media/image1582.png"/><Relationship Id="rId167" Type="http://schemas.openxmlformats.org/officeDocument/2006/relationships/customXml" Target="../ink/ink1393.xml"/><Relationship Id="rId374" Type="http://schemas.openxmlformats.org/officeDocument/2006/relationships/image" Target="../media/image1505.png"/><Relationship Id="rId581" Type="http://schemas.openxmlformats.org/officeDocument/2006/relationships/customXml" Target="../ink/ink1600.xml"/><Relationship Id="rId71" Type="http://schemas.openxmlformats.org/officeDocument/2006/relationships/customXml" Target="../ink/ink1345.xml"/><Relationship Id="rId234" Type="http://schemas.openxmlformats.org/officeDocument/2006/relationships/image" Target="../media/image1435.png"/><Relationship Id="rId637" Type="http://schemas.openxmlformats.org/officeDocument/2006/relationships/customXml" Target="../ink/ink1628.xml"/><Relationship Id="rId679" Type="http://schemas.openxmlformats.org/officeDocument/2006/relationships/customXml" Target="../ink/ink1649.xml"/><Relationship Id="rId2" Type="http://schemas.openxmlformats.org/officeDocument/2006/relationships/image" Target="../media/image1319.png"/><Relationship Id="rId29" Type="http://schemas.openxmlformats.org/officeDocument/2006/relationships/customXml" Target="../ink/ink1324.xml"/><Relationship Id="rId276" Type="http://schemas.openxmlformats.org/officeDocument/2006/relationships/image" Target="../media/image1456.png"/><Relationship Id="rId441" Type="http://schemas.openxmlformats.org/officeDocument/2006/relationships/customXml" Target="../ink/ink1530.xml"/><Relationship Id="rId483" Type="http://schemas.openxmlformats.org/officeDocument/2006/relationships/customXml" Target="../ink/ink1551.xml"/><Relationship Id="rId539" Type="http://schemas.openxmlformats.org/officeDocument/2006/relationships/customXml" Target="../ink/ink1579.xml"/><Relationship Id="rId690" Type="http://schemas.openxmlformats.org/officeDocument/2006/relationships/image" Target="../media/image1663.png"/><Relationship Id="rId704" Type="http://schemas.openxmlformats.org/officeDocument/2006/relationships/image" Target="../media/image1670.png"/><Relationship Id="rId40" Type="http://schemas.openxmlformats.org/officeDocument/2006/relationships/image" Target="../media/image1338.png"/><Relationship Id="rId136" Type="http://schemas.openxmlformats.org/officeDocument/2006/relationships/image" Target="../media/image1386.png"/><Relationship Id="rId178" Type="http://schemas.openxmlformats.org/officeDocument/2006/relationships/image" Target="../media/image1407.png"/><Relationship Id="rId301" Type="http://schemas.openxmlformats.org/officeDocument/2006/relationships/customXml" Target="../ink/ink1460.xml"/><Relationship Id="rId343" Type="http://schemas.openxmlformats.org/officeDocument/2006/relationships/customXml" Target="../ink/ink1481.xml"/><Relationship Id="rId550" Type="http://schemas.openxmlformats.org/officeDocument/2006/relationships/image" Target="../media/image1593.png"/><Relationship Id="rId82" Type="http://schemas.openxmlformats.org/officeDocument/2006/relationships/image" Target="../media/image1359.png"/><Relationship Id="rId203" Type="http://schemas.openxmlformats.org/officeDocument/2006/relationships/customXml" Target="../ink/ink1411.xml"/><Relationship Id="rId385" Type="http://schemas.openxmlformats.org/officeDocument/2006/relationships/customXml" Target="../ink/ink1502.xml"/><Relationship Id="rId592" Type="http://schemas.openxmlformats.org/officeDocument/2006/relationships/image" Target="../media/image1614.png"/><Relationship Id="rId606" Type="http://schemas.openxmlformats.org/officeDocument/2006/relationships/image" Target="../media/image1621.png"/><Relationship Id="rId648" Type="http://schemas.openxmlformats.org/officeDocument/2006/relationships/image" Target="../media/image1642.png"/><Relationship Id="rId245" Type="http://schemas.openxmlformats.org/officeDocument/2006/relationships/customXml" Target="../ink/ink1432.xml"/><Relationship Id="rId287" Type="http://schemas.openxmlformats.org/officeDocument/2006/relationships/customXml" Target="../ink/ink1453.xml"/><Relationship Id="rId410" Type="http://schemas.openxmlformats.org/officeDocument/2006/relationships/image" Target="../media/image1523.png"/><Relationship Id="rId452" Type="http://schemas.openxmlformats.org/officeDocument/2006/relationships/image" Target="../media/image1544.png"/><Relationship Id="rId494" Type="http://schemas.openxmlformats.org/officeDocument/2006/relationships/image" Target="../media/image1565.png"/><Relationship Id="rId508" Type="http://schemas.openxmlformats.org/officeDocument/2006/relationships/image" Target="../media/image1572.png"/><Relationship Id="rId105" Type="http://schemas.openxmlformats.org/officeDocument/2006/relationships/customXml" Target="../ink/ink1362.xml"/><Relationship Id="rId147" Type="http://schemas.openxmlformats.org/officeDocument/2006/relationships/customXml" Target="../ink/ink1383.xml"/><Relationship Id="rId312" Type="http://schemas.openxmlformats.org/officeDocument/2006/relationships/image" Target="../media/image1474.png"/><Relationship Id="rId354" Type="http://schemas.openxmlformats.org/officeDocument/2006/relationships/image" Target="../media/image1495.png"/><Relationship Id="rId51" Type="http://schemas.openxmlformats.org/officeDocument/2006/relationships/customXml" Target="../ink/ink1335.xml"/><Relationship Id="rId93" Type="http://schemas.openxmlformats.org/officeDocument/2006/relationships/customXml" Target="../ink/ink1356.xml"/><Relationship Id="rId189" Type="http://schemas.openxmlformats.org/officeDocument/2006/relationships/customXml" Target="../ink/ink1404.xml"/><Relationship Id="rId396" Type="http://schemas.openxmlformats.org/officeDocument/2006/relationships/image" Target="../media/image1516.png"/><Relationship Id="rId561" Type="http://schemas.openxmlformats.org/officeDocument/2006/relationships/customXml" Target="../ink/ink1590.xml"/><Relationship Id="rId617" Type="http://schemas.openxmlformats.org/officeDocument/2006/relationships/customXml" Target="../ink/ink1618.xml"/><Relationship Id="rId659" Type="http://schemas.openxmlformats.org/officeDocument/2006/relationships/customXml" Target="../ink/ink1639.xml"/><Relationship Id="rId214" Type="http://schemas.openxmlformats.org/officeDocument/2006/relationships/image" Target="../media/image1425.png"/><Relationship Id="rId256" Type="http://schemas.openxmlformats.org/officeDocument/2006/relationships/image" Target="../media/image1446.png"/><Relationship Id="rId298" Type="http://schemas.openxmlformats.org/officeDocument/2006/relationships/image" Target="../media/image1467.png"/><Relationship Id="rId421" Type="http://schemas.openxmlformats.org/officeDocument/2006/relationships/customXml" Target="../ink/ink1520.xml"/><Relationship Id="rId463" Type="http://schemas.openxmlformats.org/officeDocument/2006/relationships/customXml" Target="../ink/ink1541.xml"/><Relationship Id="rId519" Type="http://schemas.openxmlformats.org/officeDocument/2006/relationships/customXml" Target="../ink/ink1569.xml"/><Relationship Id="rId670" Type="http://schemas.openxmlformats.org/officeDocument/2006/relationships/image" Target="../media/image1653.png"/><Relationship Id="rId116" Type="http://schemas.openxmlformats.org/officeDocument/2006/relationships/image" Target="../media/image1376.png"/><Relationship Id="rId158" Type="http://schemas.openxmlformats.org/officeDocument/2006/relationships/image" Target="../media/image1397.png"/><Relationship Id="rId323" Type="http://schemas.openxmlformats.org/officeDocument/2006/relationships/customXml" Target="../ink/ink1471.xml"/><Relationship Id="rId530" Type="http://schemas.openxmlformats.org/officeDocument/2006/relationships/image" Target="../media/image1583.png"/><Relationship Id="rId20" Type="http://schemas.openxmlformats.org/officeDocument/2006/relationships/image" Target="../media/image1328.png"/><Relationship Id="rId62" Type="http://schemas.openxmlformats.org/officeDocument/2006/relationships/image" Target="../media/image1349.png"/><Relationship Id="rId365" Type="http://schemas.openxmlformats.org/officeDocument/2006/relationships/customXml" Target="../ink/ink1492.xml"/><Relationship Id="rId572" Type="http://schemas.openxmlformats.org/officeDocument/2006/relationships/image" Target="../media/image1604.png"/><Relationship Id="rId628" Type="http://schemas.openxmlformats.org/officeDocument/2006/relationships/image" Target="../media/image1632.png"/><Relationship Id="rId225" Type="http://schemas.openxmlformats.org/officeDocument/2006/relationships/customXml" Target="../ink/ink1422.xml"/><Relationship Id="rId267" Type="http://schemas.openxmlformats.org/officeDocument/2006/relationships/customXml" Target="../ink/ink1443.xml"/><Relationship Id="rId432" Type="http://schemas.openxmlformats.org/officeDocument/2006/relationships/image" Target="../media/image1534.png"/><Relationship Id="rId474" Type="http://schemas.openxmlformats.org/officeDocument/2006/relationships/image" Target="../media/image1555.png"/><Relationship Id="rId127" Type="http://schemas.openxmlformats.org/officeDocument/2006/relationships/customXml" Target="../ink/ink1373.xml"/><Relationship Id="rId681" Type="http://schemas.openxmlformats.org/officeDocument/2006/relationships/customXml" Target="../ink/ink1650.xml"/><Relationship Id="rId31" Type="http://schemas.openxmlformats.org/officeDocument/2006/relationships/customXml" Target="../ink/ink1325.xml"/><Relationship Id="rId73" Type="http://schemas.openxmlformats.org/officeDocument/2006/relationships/customXml" Target="../ink/ink1346.xml"/><Relationship Id="rId169" Type="http://schemas.openxmlformats.org/officeDocument/2006/relationships/customXml" Target="../ink/ink1394.xml"/><Relationship Id="rId334" Type="http://schemas.openxmlformats.org/officeDocument/2006/relationships/image" Target="../media/image1485.png"/><Relationship Id="rId376" Type="http://schemas.openxmlformats.org/officeDocument/2006/relationships/image" Target="../media/image1506.png"/><Relationship Id="rId541" Type="http://schemas.openxmlformats.org/officeDocument/2006/relationships/customXml" Target="../ink/ink1580.xml"/><Relationship Id="rId583" Type="http://schemas.openxmlformats.org/officeDocument/2006/relationships/customXml" Target="../ink/ink1601.xml"/><Relationship Id="rId639" Type="http://schemas.openxmlformats.org/officeDocument/2006/relationships/customXml" Target="../ink/ink1629.xml"/><Relationship Id="rId4" Type="http://schemas.openxmlformats.org/officeDocument/2006/relationships/image" Target="../media/image1320.png"/><Relationship Id="rId180" Type="http://schemas.openxmlformats.org/officeDocument/2006/relationships/image" Target="../media/image1408.png"/><Relationship Id="rId236" Type="http://schemas.openxmlformats.org/officeDocument/2006/relationships/image" Target="../media/image1436.png"/><Relationship Id="rId278" Type="http://schemas.openxmlformats.org/officeDocument/2006/relationships/image" Target="../media/image1457.png"/><Relationship Id="rId401" Type="http://schemas.openxmlformats.org/officeDocument/2006/relationships/customXml" Target="../ink/ink1510.xml"/><Relationship Id="rId443" Type="http://schemas.openxmlformats.org/officeDocument/2006/relationships/customXml" Target="../ink/ink1531.xml"/><Relationship Id="rId650" Type="http://schemas.openxmlformats.org/officeDocument/2006/relationships/image" Target="../media/image1643.png"/><Relationship Id="rId303" Type="http://schemas.openxmlformats.org/officeDocument/2006/relationships/customXml" Target="../ink/ink1461.xml"/><Relationship Id="rId485" Type="http://schemas.openxmlformats.org/officeDocument/2006/relationships/customXml" Target="../ink/ink1552.xml"/><Relationship Id="rId692" Type="http://schemas.openxmlformats.org/officeDocument/2006/relationships/image" Target="../media/image1664.png"/><Relationship Id="rId706" Type="http://schemas.openxmlformats.org/officeDocument/2006/relationships/image" Target="../media/image1671.png"/><Relationship Id="rId42" Type="http://schemas.openxmlformats.org/officeDocument/2006/relationships/image" Target="../media/image1339.png"/><Relationship Id="rId84" Type="http://schemas.openxmlformats.org/officeDocument/2006/relationships/image" Target="../media/image1360.png"/><Relationship Id="rId138" Type="http://schemas.openxmlformats.org/officeDocument/2006/relationships/image" Target="../media/image1387.png"/><Relationship Id="rId345" Type="http://schemas.openxmlformats.org/officeDocument/2006/relationships/customXml" Target="../ink/ink1482.xml"/><Relationship Id="rId387" Type="http://schemas.openxmlformats.org/officeDocument/2006/relationships/customXml" Target="../ink/ink1503.xml"/><Relationship Id="rId510" Type="http://schemas.openxmlformats.org/officeDocument/2006/relationships/image" Target="../media/image1573.png"/><Relationship Id="rId552" Type="http://schemas.openxmlformats.org/officeDocument/2006/relationships/image" Target="../media/image1594.png"/><Relationship Id="rId594" Type="http://schemas.openxmlformats.org/officeDocument/2006/relationships/image" Target="../media/image1615.png"/><Relationship Id="rId608" Type="http://schemas.openxmlformats.org/officeDocument/2006/relationships/image" Target="../media/image1622.png"/><Relationship Id="rId191" Type="http://schemas.openxmlformats.org/officeDocument/2006/relationships/customXml" Target="../ink/ink1405.xml"/><Relationship Id="rId205" Type="http://schemas.openxmlformats.org/officeDocument/2006/relationships/customXml" Target="../ink/ink1412.xml"/><Relationship Id="rId247" Type="http://schemas.openxmlformats.org/officeDocument/2006/relationships/customXml" Target="../ink/ink1433.xml"/><Relationship Id="rId412" Type="http://schemas.openxmlformats.org/officeDocument/2006/relationships/image" Target="../media/image1524.png"/><Relationship Id="rId107" Type="http://schemas.openxmlformats.org/officeDocument/2006/relationships/customXml" Target="../ink/ink1363.xml"/><Relationship Id="rId289" Type="http://schemas.openxmlformats.org/officeDocument/2006/relationships/customXml" Target="../ink/ink1454.xml"/><Relationship Id="rId454" Type="http://schemas.openxmlformats.org/officeDocument/2006/relationships/image" Target="../media/image1545.png"/><Relationship Id="rId496" Type="http://schemas.openxmlformats.org/officeDocument/2006/relationships/image" Target="../media/image1566.png"/><Relationship Id="rId661" Type="http://schemas.openxmlformats.org/officeDocument/2006/relationships/customXml" Target="../ink/ink1640.xml"/><Relationship Id="rId11" Type="http://schemas.openxmlformats.org/officeDocument/2006/relationships/customXml" Target="../ink/ink1315.xml"/><Relationship Id="rId53" Type="http://schemas.openxmlformats.org/officeDocument/2006/relationships/customXml" Target="../ink/ink1336.xml"/><Relationship Id="rId149" Type="http://schemas.openxmlformats.org/officeDocument/2006/relationships/customXml" Target="../ink/ink1384.xml"/><Relationship Id="rId314" Type="http://schemas.openxmlformats.org/officeDocument/2006/relationships/image" Target="../media/image1475.png"/><Relationship Id="rId356" Type="http://schemas.openxmlformats.org/officeDocument/2006/relationships/image" Target="../media/image1496.png"/><Relationship Id="rId398" Type="http://schemas.openxmlformats.org/officeDocument/2006/relationships/image" Target="../media/image1517.png"/><Relationship Id="rId521" Type="http://schemas.openxmlformats.org/officeDocument/2006/relationships/customXml" Target="../ink/ink1570.xml"/><Relationship Id="rId563" Type="http://schemas.openxmlformats.org/officeDocument/2006/relationships/customXml" Target="../ink/ink1591.xml"/><Relationship Id="rId619" Type="http://schemas.openxmlformats.org/officeDocument/2006/relationships/customXml" Target="../ink/ink1619.xml"/><Relationship Id="rId95" Type="http://schemas.openxmlformats.org/officeDocument/2006/relationships/customXml" Target="../ink/ink1357.xml"/><Relationship Id="rId160" Type="http://schemas.openxmlformats.org/officeDocument/2006/relationships/image" Target="../media/image1398.png"/><Relationship Id="rId216" Type="http://schemas.openxmlformats.org/officeDocument/2006/relationships/image" Target="../media/image1426.png"/><Relationship Id="rId423" Type="http://schemas.openxmlformats.org/officeDocument/2006/relationships/customXml" Target="../ink/ink1521.xml"/><Relationship Id="rId258" Type="http://schemas.openxmlformats.org/officeDocument/2006/relationships/image" Target="../media/image1447.png"/><Relationship Id="rId465" Type="http://schemas.openxmlformats.org/officeDocument/2006/relationships/customXml" Target="../ink/ink1542.xml"/><Relationship Id="rId630" Type="http://schemas.openxmlformats.org/officeDocument/2006/relationships/image" Target="../media/image1633.png"/><Relationship Id="rId672" Type="http://schemas.openxmlformats.org/officeDocument/2006/relationships/image" Target="../media/image1654.png"/><Relationship Id="rId22" Type="http://schemas.openxmlformats.org/officeDocument/2006/relationships/image" Target="../media/image1329.png"/><Relationship Id="rId64" Type="http://schemas.openxmlformats.org/officeDocument/2006/relationships/image" Target="../media/image1350.png"/><Relationship Id="rId118" Type="http://schemas.openxmlformats.org/officeDocument/2006/relationships/image" Target="../media/image1377.png"/><Relationship Id="rId325" Type="http://schemas.openxmlformats.org/officeDocument/2006/relationships/customXml" Target="../ink/ink1472.xml"/><Relationship Id="rId367" Type="http://schemas.openxmlformats.org/officeDocument/2006/relationships/customXml" Target="../ink/ink1493.xml"/><Relationship Id="rId532" Type="http://schemas.openxmlformats.org/officeDocument/2006/relationships/image" Target="../media/image1584.png"/><Relationship Id="rId574" Type="http://schemas.openxmlformats.org/officeDocument/2006/relationships/image" Target="../media/image1605.png"/><Relationship Id="rId171" Type="http://schemas.openxmlformats.org/officeDocument/2006/relationships/customXml" Target="../ink/ink1395.xml"/><Relationship Id="rId227" Type="http://schemas.openxmlformats.org/officeDocument/2006/relationships/customXml" Target="../ink/ink1423.xml"/><Relationship Id="rId269" Type="http://schemas.openxmlformats.org/officeDocument/2006/relationships/customXml" Target="../ink/ink1444.xml"/><Relationship Id="rId434" Type="http://schemas.openxmlformats.org/officeDocument/2006/relationships/image" Target="../media/image1535.png"/><Relationship Id="rId476" Type="http://schemas.openxmlformats.org/officeDocument/2006/relationships/image" Target="../media/image1556.png"/><Relationship Id="rId641" Type="http://schemas.openxmlformats.org/officeDocument/2006/relationships/customXml" Target="../ink/ink1630.xml"/><Relationship Id="rId683" Type="http://schemas.openxmlformats.org/officeDocument/2006/relationships/customXml" Target="../ink/ink1651.xml"/><Relationship Id="rId33" Type="http://schemas.openxmlformats.org/officeDocument/2006/relationships/customXml" Target="../ink/ink1326.xml"/><Relationship Id="rId129" Type="http://schemas.openxmlformats.org/officeDocument/2006/relationships/customXml" Target="../ink/ink1374.xml"/><Relationship Id="rId280" Type="http://schemas.openxmlformats.org/officeDocument/2006/relationships/image" Target="../media/image1458.png"/><Relationship Id="rId336" Type="http://schemas.openxmlformats.org/officeDocument/2006/relationships/image" Target="../media/image1486.png"/><Relationship Id="rId501" Type="http://schemas.openxmlformats.org/officeDocument/2006/relationships/customXml" Target="../ink/ink1560.xml"/><Relationship Id="rId543" Type="http://schemas.openxmlformats.org/officeDocument/2006/relationships/customXml" Target="../ink/ink1581.xml"/><Relationship Id="rId75" Type="http://schemas.openxmlformats.org/officeDocument/2006/relationships/customXml" Target="../ink/ink1347.xml"/><Relationship Id="rId140" Type="http://schemas.openxmlformats.org/officeDocument/2006/relationships/image" Target="../media/image1388.png"/><Relationship Id="rId182" Type="http://schemas.openxmlformats.org/officeDocument/2006/relationships/image" Target="../media/image1409.png"/><Relationship Id="rId378" Type="http://schemas.openxmlformats.org/officeDocument/2006/relationships/image" Target="../media/image1507.png"/><Relationship Id="rId403" Type="http://schemas.openxmlformats.org/officeDocument/2006/relationships/customXml" Target="../ink/ink1511.xml"/><Relationship Id="rId585" Type="http://schemas.openxmlformats.org/officeDocument/2006/relationships/customXml" Target="../ink/ink1602.xml"/><Relationship Id="rId6" Type="http://schemas.openxmlformats.org/officeDocument/2006/relationships/image" Target="../media/image1321.png"/><Relationship Id="rId238" Type="http://schemas.openxmlformats.org/officeDocument/2006/relationships/image" Target="../media/image1437.png"/><Relationship Id="rId445" Type="http://schemas.openxmlformats.org/officeDocument/2006/relationships/customXml" Target="../ink/ink1532.xml"/><Relationship Id="rId487" Type="http://schemas.openxmlformats.org/officeDocument/2006/relationships/customXml" Target="../ink/ink1553.xml"/><Relationship Id="rId610" Type="http://schemas.openxmlformats.org/officeDocument/2006/relationships/image" Target="../media/image1623.png"/><Relationship Id="rId652" Type="http://schemas.openxmlformats.org/officeDocument/2006/relationships/image" Target="../media/image1644.png"/><Relationship Id="rId694" Type="http://schemas.openxmlformats.org/officeDocument/2006/relationships/image" Target="../media/image1665.png"/><Relationship Id="rId708" Type="http://schemas.openxmlformats.org/officeDocument/2006/relationships/image" Target="../media/image1672.png"/><Relationship Id="rId291" Type="http://schemas.openxmlformats.org/officeDocument/2006/relationships/customXml" Target="../ink/ink1455.xml"/><Relationship Id="rId305" Type="http://schemas.openxmlformats.org/officeDocument/2006/relationships/customXml" Target="../ink/ink1462.xml"/><Relationship Id="rId347" Type="http://schemas.openxmlformats.org/officeDocument/2006/relationships/customXml" Target="../ink/ink1483.xml"/><Relationship Id="rId512" Type="http://schemas.openxmlformats.org/officeDocument/2006/relationships/image" Target="../media/image1574.png"/><Relationship Id="rId44" Type="http://schemas.openxmlformats.org/officeDocument/2006/relationships/image" Target="../media/image1340.png"/><Relationship Id="rId86" Type="http://schemas.openxmlformats.org/officeDocument/2006/relationships/image" Target="../media/image1361.png"/><Relationship Id="rId151" Type="http://schemas.openxmlformats.org/officeDocument/2006/relationships/customXml" Target="../ink/ink1385.xml"/><Relationship Id="rId389" Type="http://schemas.openxmlformats.org/officeDocument/2006/relationships/customXml" Target="../ink/ink1504.xml"/><Relationship Id="rId554" Type="http://schemas.openxmlformats.org/officeDocument/2006/relationships/image" Target="../media/image1595.png"/><Relationship Id="rId596" Type="http://schemas.openxmlformats.org/officeDocument/2006/relationships/image" Target="../media/image1616.png"/><Relationship Id="rId193" Type="http://schemas.openxmlformats.org/officeDocument/2006/relationships/customXml" Target="../ink/ink1406.xml"/><Relationship Id="rId207" Type="http://schemas.openxmlformats.org/officeDocument/2006/relationships/customXml" Target="../ink/ink1413.xml"/><Relationship Id="rId249" Type="http://schemas.openxmlformats.org/officeDocument/2006/relationships/customXml" Target="../ink/ink1434.xml"/><Relationship Id="rId414" Type="http://schemas.openxmlformats.org/officeDocument/2006/relationships/image" Target="../media/image1525.png"/><Relationship Id="rId456" Type="http://schemas.openxmlformats.org/officeDocument/2006/relationships/image" Target="../media/image1546.png"/><Relationship Id="rId498" Type="http://schemas.openxmlformats.org/officeDocument/2006/relationships/image" Target="../media/image1567.png"/><Relationship Id="rId621" Type="http://schemas.openxmlformats.org/officeDocument/2006/relationships/customXml" Target="../ink/ink1620.xml"/><Relationship Id="rId663" Type="http://schemas.openxmlformats.org/officeDocument/2006/relationships/customXml" Target="../ink/ink1641.xml"/><Relationship Id="rId13" Type="http://schemas.openxmlformats.org/officeDocument/2006/relationships/customXml" Target="../ink/ink1316.xml"/><Relationship Id="rId109" Type="http://schemas.openxmlformats.org/officeDocument/2006/relationships/customXml" Target="../ink/ink1364.xml"/><Relationship Id="rId260" Type="http://schemas.openxmlformats.org/officeDocument/2006/relationships/image" Target="../media/image1448.png"/><Relationship Id="rId316" Type="http://schemas.openxmlformats.org/officeDocument/2006/relationships/image" Target="../media/image1476.png"/><Relationship Id="rId523" Type="http://schemas.openxmlformats.org/officeDocument/2006/relationships/customXml" Target="../ink/ink1571.xml"/><Relationship Id="rId55" Type="http://schemas.openxmlformats.org/officeDocument/2006/relationships/customXml" Target="../ink/ink1337.xml"/><Relationship Id="rId97" Type="http://schemas.openxmlformats.org/officeDocument/2006/relationships/customXml" Target="../ink/ink1358.xml"/><Relationship Id="rId120" Type="http://schemas.openxmlformats.org/officeDocument/2006/relationships/image" Target="../media/image1378.png"/><Relationship Id="rId358" Type="http://schemas.openxmlformats.org/officeDocument/2006/relationships/image" Target="../media/image1497.png"/><Relationship Id="rId565" Type="http://schemas.openxmlformats.org/officeDocument/2006/relationships/customXml" Target="../ink/ink1592.xml"/><Relationship Id="rId162" Type="http://schemas.openxmlformats.org/officeDocument/2006/relationships/image" Target="../media/image1399.png"/><Relationship Id="rId218" Type="http://schemas.openxmlformats.org/officeDocument/2006/relationships/image" Target="../media/image1427.png"/><Relationship Id="rId425" Type="http://schemas.openxmlformats.org/officeDocument/2006/relationships/customXml" Target="../ink/ink1522.xml"/><Relationship Id="rId467" Type="http://schemas.openxmlformats.org/officeDocument/2006/relationships/customXml" Target="../ink/ink1543.xml"/><Relationship Id="rId632" Type="http://schemas.openxmlformats.org/officeDocument/2006/relationships/image" Target="../media/image1634.png"/><Relationship Id="rId271" Type="http://schemas.openxmlformats.org/officeDocument/2006/relationships/customXml" Target="../ink/ink1445.xml"/><Relationship Id="rId674" Type="http://schemas.openxmlformats.org/officeDocument/2006/relationships/image" Target="../media/image1655.png"/><Relationship Id="rId24" Type="http://schemas.openxmlformats.org/officeDocument/2006/relationships/image" Target="../media/image1330.png"/><Relationship Id="rId66" Type="http://schemas.openxmlformats.org/officeDocument/2006/relationships/image" Target="../media/image1351.png"/><Relationship Id="rId131" Type="http://schemas.openxmlformats.org/officeDocument/2006/relationships/customXml" Target="../ink/ink1375.xml"/><Relationship Id="rId327" Type="http://schemas.openxmlformats.org/officeDocument/2006/relationships/customXml" Target="../ink/ink1473.xml"/><Relationship Id="rId369" Type="http://schemas.openxmlformats.org/officeDocument/2006/relationships/customXml" Target="../ink/ink1494.xml"/><Relationship Id="rId534" Type="http://schemas.openxmlformats.org/officeDocument/2006/relationships/image" Target="../media/image1585.png"/><Relationship Id="rId576" Type="http://schemas.openxmlformats.org/officeDocument/2006/relationships/image" Target="../media/image1606.png"/><Relationship Id="rId173" Type="http://schemas.openxmlformats.org/officeDocument/2006/relationships/customXml" Target="../ink/ink1396.xml"/><Relationship Id="rId229" Type="http://schemas.openxmlformats.org/officeDocument/2006/relationships/customXml" Target="../ink/ink1424.xml"/><Relationship Id="rId380" Type="http://schemas.openxmlformats.org/officeDocument/2006/relationships/image" Target="../media/image1508.png"/><Relationship Id="rId436" Type="http://schemas.openxmlformats.org/officeDocument/2006/relationships/image" Target="../media/image1536.png"/><Relationship Id="rId601" Type="http://schemas.openxmlformats.org/officeDocument/2006/relationships/customXml" Target="../ink/ink1610.xml"/><Relationship Id="rId643" Type="http://schemas.openxmlformats.org/officeDocument/2006/relationships/customXml" Target="../ink/ink1631.xml"/><Relationship Id="rId240" Type="http://schemas.openxmlformats.org/officeDocument/2006/relationships/image" Target="../media/image1438.png"/><Relationship Id="rId478" Type="http://schemas.openxmlformats.org/officeDocument/2006/relationships/image" Target="../media/image1557.png"/><Relationship Id="rId685" Type="http://schemas.openxmlformats.org/officeDocument/2006/relationships/customXml" Target="../ink/ink1652.xml"/><Relationship Id="rId35" Type="http://schemas.openxmlformats.org/officeDocument/2006/relationships/customXml" Target="../ink/ink1327.xml"/><Relationship Id="rId77" Type="http://schemas.openxmlformats.org/officeDocument/2006/relationships/customXml" Target="../ink/ink1348.xml"/><Relationship Id="rId100" Type="http://schemas.openxmlformats.org/officeDocument/2006/relationships/image" Target="../media/image1368.png"/><Relationship Id="rId282" Type="http://schemas.openxmlformats.org/officeDocument/2006/relationships/image" Target="../media/image1459.png"/><Relationship Id="rId338" Type="http://schemas.openxmlformats.org/officeDocument/2006/relationships/image" Target="../media/image1487.png"/><Relationship Id="rId503" Type="http://schemas.openxmlformats.org/officeDocument/2006/relationships/customXml" Target="../ink/ink1561.xml"/><Relationship Id="rId545" Type="http://schemas.openxmlformats.org/officeDocument/2006/relationships/customXml" Target="../ink/ink1582.xml"/><Relationship Id="rId587" Type="http://schemas.openxmlformats.org/officeDocument/2006/relationships/customXml" Target="../ink/ink1603.xml"/><Relationship Id="rId710" Type="http://schemas.openxmlformats.org/officeDocument/2006/relationships/image" Target="../media/image1673.png"/><Relationship Id="rId8" Type="http://schemas.openxmlformats.org/officeDocument/2006/relationships/image" Target="../media/image1322.png"/><Relationship Id="rId142" Type="http://schemas.openxmlformats.org/officeDocument/2006/relationships/image" Target="../media/image1389.png"/><Relationship Id="rId184" Type="http://schemas.openxmlformats.org/officeDocument/2006/relationships/image" Target="../media/image1410.png"/><Relationship Id="rId391" Type="http://schemas.openxmlformats.org/officeDocument/2006/relationships/customXml" Target="../ink/ink1505.xml"/><Relationship Id="rId405" Type="http://schemas.openxmlformats.org/officeDocument/2006/relationships/customXml" Target="../ink/ink1512.xml"/><Relationship Id="rId447" Type="http://schemas.openxmlformats.org/officeDocument/2006/relationships/customXml" Target="../ink/ink1533.xml"/><Relationship Id="rId612" Type="http://schemas.openxmlformats.org/officeDocument/2006/relationships/image" Target="../media/image1624.png"/><Relationship Id="rId251" Type="http://schemas.openxmlformats.org/officeDocument/2006/relationships/customXml" Target="../ink/ink1435.xml"/><Relationship Id="rId489" Type="http://schemas.openxmlformats.org/officeDocument/2006/relationships/customXml" Target="../ink/ink1554.xml"/><Relationship Id="rId654" Type="http://schemas.openxmlformats.org/officeDocument/2006/relationships/image" Target="../media/image1645.png"/><Relationship Id="rId696" Type="http://schemas.openxmlformats.org/officeDocument/2006/relationships/image" Target="../media/image1666.png"/><Relationship Id="rId46" Type="http://schemas.openxmlformats.org/officeDocument/2006/relationships/image" Target="../media/image1341.png"/><Relationship Id="rId293" Type="http://schemas.openxmlformats.org/officeDocument/2006/relationships/customXml" Target="../ink/ink1456.xml"/><Relationship Id="rId307" Type="http://schemas.openxmlformats.org/officeDocument/2006/relationships/customXml" Target="../ink/ink1463.xml"/><Relationship Id="rId349" Type="http://schemas.openxmlformats.org/officeDocument/2006/relationships/customXml" Target="../ink/ink1484.xml"/><Relationship Id="rId514" Type="http://schemas.openxmlformats.org/officeDocument/2006/relationships/image" Target="../media/image1575.png"/><Relationship Id="rId556" Type="http://schemas.openxmlformats.org/officeDocument/2006/relationships/image" Target="../media/image1596.png"/><Relationship Id="rId88" Type="http://schemas.openxmlformats.org/officeDocument/2006/relationships/image" Target="../media/image1362.png"/><Relationship Id="rId111" Type="http://schemas.openxmlformats.org/officeDocument/2006/relationships/customXml" Target="../ink/ink1365.xml"/><Relationship Id="rId153" Type="http://schemas.openxmlformats.org/officeDocument/2006/relationships/customXml" Target="../ink/ink1386.xml"/><Relationship Id="rId195" Type="http://schemas.openxmlformats.org/officeDocument/2006/relationships/customXml" Target="../ink/ink1407.xml"/><Relationship Id="rId209" Type="http://schemas.openxmlformats.org/officeDocument/2006/relationships/customXml" Target="../ink/ink1414.xml"/><Relationship Id="rId360" Type="http://schemas.openxmlformats.org/officeDocument/2006/relationships/image" Target="../media/image1498.png"/><Relationship Id="rId416" Type="http://schemas.openxmlformats.org/officeDocument/2006/relationships/image" Target="../media/image1526.png"/><Relationship Id="rId598" Type="http://schemas.openxmlformats.org/officeDocument/2006/relationships/image" Target="../media/image1617.png"/><Relationship Id="rId220" Type="http://schemas.openxmlformats.org/officeDocument/2006/relationships/image" Target="../media/image1428.png"/><Relationship Id="rId458" Type="http://schemas.openxmlformats.org/officeDocument/2006/relationships/image" Target="../media/image1547.png"/><Relationship Id="rId623" Type="http://schemas.openxmlformats.org/officeDocument/2006/relationships/customXml" Target="../ink/ink1621.xml"/><Relationship Id="rId665" Type="http://schemas.openxmlformats.org/officeDocument/2006/relationships/customXml" Target="../ink/ink1642.xml"/><Relationship Id="rId15" Type="http://schemas.openxmlformats.org/officeDocument/2006/relationships/customXml" Target="../ink/ink1317.xml"/><Relationship Id="rId57" Type="http://schemas.openxmlformats.org/officeDocument/2006/relationships/customXml" Target="../ink/ink1338.xml"/><Relationship Id="rId262" Type="http://schemas.openxmlformats.org/officeDocument/2006/relationships/image" Target="../media/image1449.png"/><Relationship Id="rId318" Type="http://schemas.openxmlformats.org/officeDocument/2006/relationships/image" Target="../media/image1477.png"/><Relationship Id="rId525" Type="http://schemas.openxmlformats.org/officeDocument/2006/relationships/customXml" Target="../ink/ink1572.xml"/><Relationship Id="rId567" Type="http://schemas.openxmlformats.org/officeDocument/2006/relationships/customXml" Target="../ink/ink1593.xml"/><Relationship Id="rId99" Type="http://schemas.openxmlformats.org/officeDocument/2006/relationships/customXml" Target="../ink/ink1359.xml"/><Relationship Id="rId122" Type="http://schemas.openxmlformats.org/officeDocument/2006/relationships/image" Target="../media/image1379.png"/><Relationship Id="rId164" Type="http://schemas.openxmlformats.org/officeDocument/2006/relationships/image" Target="../media/image1400.png"/><Relationship Id="rId371" Type="http://schemas.openxmlformats.org/officeDocument/2006/relationships/customXml" Target="../ink/ink1495.xml"/><Relationship Id="rId427" Type="http://schemas.openxmlformats.org/officeDocument/2006/relationships/customXml" Target="../ink/ink1523.xml"/><Relationship Id="rId469" Type="http://schemas.openxmlformats.org/officeDocument/2006/relationships/customXml" Target="../ink/ink1544.xml"/><Relationship Id="rId634" Type="http://schemas.openxmlformats.org/officeDocument/2006/relationships/image" Target="../media/image1635.png"/><Relationship Id="rId676" Type="http://schemas.openxmlformats.org/officeDocument/2006/relationships/image" Target="../media/image1656.png"/><Relationship Id="rId26" Type="http://schemas.openxmlformats.org/officeDocument/2006/relationships/image" Target="../media/image1331.png"/><Relationship Id="rId231" Type="http://schemas.openxmlformats.org/officeDocument/2006/relationships/customXml" Target="../ink/ink1425.xml"/><Relationship Id="rId273" Type="http://schemas.openxmlformats.org/officeDocument/2006/relationships/customXml" Target="../ink/ink1446.xml"/><Relationship Id="rId329" Type="http://schemas.openxmlformats.org/officeDocument/2006/relationships/customXml" Target="../ink/ink1474.xml"/><Relationship Id="rId480" Type="http://schemas.openxmlformats.org/officeDocument/2006/relationships/image" Target="../media/image1558.png"/><Relationship Id="rId536" Type="http://schemas.openxmlformats.org/officeDocument/2006/relationships/image" Target="../media/image1586.png"/><Relationship Id="rId701" Type="http://schemas.openxmlformats.org/officeDocument/2006/relationships/customXml" Target="../ink/ink1660.xml"/><Relationship Id="rId68" Type="http://schemas.openxmlformats.org/officeDocument/2006/relationships/image" Target="../media/image1352.png"/><Relationship Id="rId133" Type="http://schemas.openxmlformats.org/officeDocument/2006/relationships/customXml" Target="../ink/ink1376.xml"/><Relationship Id="rId175" Type="http://schemas.openxmlformats.org/officeDocument/2006/relationships/customXml" Target="../ink/ink1397.xml"/><Relationship Id="rId340" Type="http://schemas.openxmlformats.org/officeDocument/2006/relationships/image" Target="../media/image1488.png"/><Relationship Id="rId578" Type="http://schemas.openxmlformats.org/officeDocument/2006/relationships/image" Target="../media/image1607.png"/><Relationship Id="rId200" Type="http://schemas.openxmlformats.org/officeDocument/2006/relationships/image" Target="../media/image1418.png"/><Relationship Id="rId382" Type="http://schemas.openxmlformats.org/officeDocument/2006/relationships/image" Target="../media/image1509.png"/><Relationship Id="rId438" Type="http://schemas.openxmlformats.org/officeDocument/2006/relationships/image" Target="../media/image1537.png"/><Relationship Id="rId603" Type="http://schemas.openxmlformats.org/officeDocument/2006/relationships/customXml" Target="../ink/ink1611.xml"/><Relationship Id="rId645" Type="http://schemas.openxmlformats.org/officeDocument/2006/relationships/customXml" Target="../ink/ink1632.xml"/><Relationship Id="rId687" Type="http://schemas.openxmlformats.org/officeDocument/2006/relationships/customXml" Target="../ink/ink1653.xml"/><Relationship Id="rId242" Type="http://schemas.openxmlformats.org/officeDocument/2006/relationships/image" Target="../media/image1439.png"/><Relationship Id="rId284" Type="http://schemas.openxmlformats.org/officeDocument/2006/relationships/image" Target="../media/image1460.png"/><Relationship Id="rId491" Type="http://schemas.openxmlformats.org/officeDocument/2006/relationships/customXml" Target="../ink/ink1555.xml"/><Relationship Id="rId505" Type="http://schemas.openxmlformats.org/officeDocument/2006/relationships/customXml" Target="../ink/ink1562.xml"/><Relationship Id="rId712" Type="http://schemas.openxmlformats.org/officeDocument/2006/relationships/image" Target="../media/image1674.png"/><Relationship Id="rId37" Type="http://schemas.openxmlformats.org/officeDocument/2006/relationships/customXml" Target="../ink/ink1328.xml"/><Relationship Id="rId79" Type="http://schemas.openxmlformats.org/officeDocument/2006/relationships/customXml" Target="../ink/ink1349.xml"/><Relationship Id="rId102" Type="http://schemas.openxmlformats.org/officeDocument/2006/relationships/image" Target="../media/image1369.png"/><Relationship Id="rId144" Type="http://schemas.openxmlformats.org/officeDocument/2006/relationships/image" Target="../media/image1390.png"/><Relationship Id="rId547" Type="http://schemas.openxmlformats.org/officeDocument/2006/relationships/customXml" Target="../ink/ink1583.xml"/><Relationship Id="rId589" Type="http://schemas.openxmlformats.org/officeDocument/2006/relationships/customXml" Target="../ink/ink1604.xml"/><Relationship Id="rId90" Type="http://schemas.openxmlformats.org/officeDocument/2006/relationships/image" Target="../media/image1363.png"/><Relationship Id="rId186" Type="http://schemas.openxmlformats.org/officeDocument/2006/relationships/image" Target="../media/image1411.png"/><Relationship Id="rId351" Type="http://schemas.openxmlformats.org/officeDocument/2006/relationships/customXml" Target="../ink/ink1485.xml"/><Relationship Id="rId393" Type="http://schemas.openxmlformats.org/officeDocument/2006/relationships/customXml" Target="../ink/ink1506.xml"/><Relationship Id="rId407" Type="http://schemas.openxmlformats.org/officeDocument/2006/relationships/customXml" Target="../ink/ink1513.xml"/><Relationship Id="rId449" Type="http://schemas.openxmlformats.org/officeDocument/2006/relationships/customXml" Target="../ink/ink1534.xml"/><Relationship Id="rId614" Type="http://schemas.openxmlformats.org/officeDocument/2006/relationships/image" Target="../media/image1625.png"/><Relationship Id="rId656" Type="http://schemas.openxmlformats.org/officeDocument/2006/relationships/image" Target="../media/image1646.png"/><Relationship Id="rId211" Type="http://schemas.openxmlformats.org/officeDocument/2006/relationships/customXml" Target="../ink/ink1415.xml"/><Relationship Id="rId253" Type="http://schemas.openxmlformats.org/officeDocument/2006/relationships/customXml" Target="../ink/ink1436.xml"/><Relationship Id="rId295" Type="http://schemas.openxmlformats.org/officeDocument/2006/relationships/customXml" Target="../ink/ink1457.xml"/><Relationship Id="rId309" Type="http://schemas.openxmlformats.org/officeDocument/2006/relationships/customXml" Target="../ink/ink1464.xml"/><Relationship Id="rId460" Type="http://schemas.openxmlformats.org/officeDocument/2006/relationships/image" Target="../media/image1548.png"/><Relationship Id="rId516" Type="http://schemas.openxmlformats.org/officeDocument/2006/relationships/image" Target="../media/image1576.png"/><Relationship Id="rId698" Type="http://schemas.openxmlformats.org/officeDocument/2006/relationships/image" Target="../media/image1667.png"/><Relationship Id="rId48" Type="http://schemas.openxmlformats.org/officeDocument/2006/relationships/image" Target="../media/image1342.png"/><Relationship Id="rId113" Type="http://schemas.openxmlformats.org/officeDocument/2006/relationships/customXml" Target="../ink/ink1366.xml"/><Relationship Id="rId320" Type="http://schemas.openxmlformats.org/officeDocument/2006/relationships/image" Target="../media/image1478.png"/><Relationship Id="rId558" Type="http://schemas.openxmlformats.org/officeDocument/2006/relationships/image" Target="../media/image1597.png"/><Relationship Id="rId155" Type="http://schemas.openxmlformats.org/officeDocument/2006/relationships/customXml" Target="../ink/ink1387.xml"/><Relationship Id="rId197" Type="http://schemas.openxmlformats.org/officeDocument/2006/relationships/customXml" Target="../ink/ink1408.xml"/><Relationship Id="rId362" Type="http://schemas.openxmlformats.org/officeDocument/2006/relationships/image" Target="../media/image1499.png"/><Relationship Id="rId418" Type="http://schemas.openxmlformats.org/officeDocument/2006/relationships/image" Target="../media/image1527.png"/><Relationship Id="rId625" Type="http://schemas.openxmlformats.org/officeDocument/2006/relationships/customXml" Target="../ink/ink1622.xml"/><Relationship Id="rId222" Type="http://schemas.openxmlformats.org/officeDocument/2006/relationships/image" Target="../media/image1429.png"/><Relationship Id="rId264" Type="http://schemas.openxmlformats.org/officeDocument/2006/relationships/image" Target="../media/image1450.png"/><Relationship Id="rId471" Type="http://schemas.openxmlformats.org/officeDocument/2006/relationships/customXml" Target="../ink/ink1545.xml"/><Relationship Id="rId667" Type="http://schemas.openxmlformats.org/officeDocument/2006/relationships/customXml" Target="../ink/ink1643.xml"/><Relationship Id="rId17" Type="http://schemas.openxmlformats.org/officeDocument/2006/relationships/customXml" Target="../ink/ink1318.xml"/><Relationship Id="rId59" Type="http://schemas.openxmlformats.org/officeDocument/2006/relationships/customXml" Target="../ink/ink1339.xml"/><Relationship Id="rId124" Type="http://schemas.openxmlformats.org/officeDocument/2006/relationships/image" Target="../media/image1380.png"/><Relationship Id="rId527" Type="http://schemas.openxmlformats.org/officeDocument/2006/relationships/customXml" Target="../ink/ink1573.xml"/><Relationship Id="rId569" Type="http://schemas.openxmlformats.org/officeDocument/2006/relationships/customXml" Target="../ink/ink1594.xml"/><Relationship Id="rId70" Type="http://schemas.openxmlformats.org/officeDocument/2006/relationships/image" Target="../media/image1353.png"/><Relationship Id="rId166" Type="http://schemas.openxmlformats.org/officeDocument/2006/relationships/image" Target="../media/image1401.png"/><Relationship Id="rId331" Type="http://schemas.openxmlformats.org/officeDocument/2006/relationships/customXml" Target="../ink/ink1475.xml"/><Relationship Id="rId373" Type="http://schemas.openxmlformats.org/officeDocument/2006/relationships/customXml" Target="../ink/ink1496.xml"/><Relationship Id="rId429" Type="http://schemas.openxmlformats.org/officeDocument/2006/relationships/customXml" Target="../ink/ink1524.xml"/><Relationship Id="rId580" Type="http://schemas.openxmlformats.org/officeDocument/2006/relationships/image" Target="../media/image1608.png"/><Relationship Id="rId636" Type="http://schemas.openxmlformats.org/officeDocument/2006/relationships/image" Target="../media/image1636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426.xml"/><Relationship Id="rId440" Type="http://schemas.openxmlformats.org/officeDocument/2006/relationships/image" Target="../media/image1538.png"/><Relationship Id="rId678" Type="http://schemas.openxmlformats.org/officeDocument/2006/relationships/image" Target="../media/image1657.png"/><Relationship Id="rId28" Type="http://schemas.openxmlformats.org/officeDocument/2006/relationships/image" Target="../media/image1332.png"/><Relationship Id="rId275" Type="http://schemas.openxmlformats.org/officeDocument/2006/relationships/customXml" Target="../ink/ink1447.xml"/><Relationship Id="rId300" Type="http://schemas.openxmlformats.org/officeDocument/2006/relationships/image" Target="../media/image1468.png"/><Relationship Id="rId482" Type="http://schemas.openxmlformats.org/officeDocument/2006/relationships/image" Target="../media/image1559.png"/><Relationship Id="rId538" Type="http://schemas.openxmlformats.org/officeDocument/2006/relationships/image" Target="../media/image1587.png"/><Relationship Id="rId703" Type="http://schemas.openxmlformats.org/officeDocument/2006/relationships/customXml" Target="../ink/ink1661.xml"/><Relationship Id="rId81" Type="http://schemas.openxmlformats.org/officeDocument/2006/relationships/customXml" Target="../ink/ink1350.xml"/><Relationship Id="rId135" Type="http://schemas.openxmlformats.org/officeDocument/2006/relationships/customXml" Target="../ink/ink1377.xml"/><Relationship Id="rId177" Type="http://schemas.openxmlformats.org/officeDocument/2006/relationships/customXml" Target="../ink/ink1398.xml"/><Relationship Id="rId342" Type="http://schemas.openxmlformats.org/officeDocument/2006/relationships/image" Target="../media/image1489.png"/><Relationship Id="rId384" Type="http://schemas.openxmlformats.org/officeDocument/2006/relationships/image" Target="../media/image1510.png"/><Relationship Id="rId591" Type="http://schemas.openxmlformats.org/officeDocument/2006/relationships/customXml" Target="../ink/ink1605.xml"/><Relationship Id="rId605" Type="http://schemas.openxmlformats.org/officeDocument/2006/relationships/customXml" Target="../ink/ink1612.xml"/><Relationship Id="rId202" Type="http://schemas.openxmlformats.org/officeDocument/2006/relationships/image" Target="../media/image1419.png"/><Relationship Id="rId244" Type="http://schemas.openxmlformats.org/officeDocument/2006/relationships/image" Target="../media/image1440.png"/><Relationship Id="rId647" Type="http://schemas.openxmlformats.org/officeDocument/2006/relationships/customXml" Target="../ink/ink1633.xml"/><Relationship Id="rId689" Type="http://schemas.openxmlformats.org/officeDocument/2006/relationships/customXml" Target="../ink/ink1654.xml"/><Relationship Id="rId39" Type="http://schemas.openxmlformats.org/officeDocument/2006/relationships/customXml" Target="../ink/ink1329.xml"/><Relationship Id="rId286" Type="http://schemas.openxmlformats.org/officeDocument/2006/relationships/image" Target="../media/image1461.png"/><Relationship Id="rId451" Type="http://schemas.openxmlformats.org/officeDocument/2006/relationships/customXml" Target="../ink/ink1535.xml"/><Relationship Id="rId493" Type="http://schemas.openxmlformats.org/officeDocument/2006/relationships/customXml" Target="../ink/ink1556.xml"/><Relationship Id="rId507" Type="http://schemas.openxmlformats.org/officeDocument/2006/relationships/customXml" Target="../ink/ink1563.xml"/><Relationship Id="rId549" Type="http://schemas.openxmlformats.org/officeDocument/2006/relationships/customXml" Target="../ink/ink1584.xml"/><Relationship Id="rId50" Type="http://schemas.openxmlformats.org/officeDocument/2006/relationships/image" Target="../media/image1343.png"/><Relationship Id="rId104" Type="http://schemas.openxmlformats.org/officeDocument/2006/relationships/image" Target="../media/image1370.png"/><Relationship Id="rId146" Type="http://schemas.openxmlformats.org/officeDocument/2006/relationships/image" Target="../media/image1391.png"/><Relationship Id="rId188" Type="http://schemas.openxmlformats.org/officeDocument/2006/relationships/image" Target="../media/image1412.png"/><Relationship Id="rId311" Type="http://schemas.openxmlformats.org/officeDocument/2006/relationships/customXml" Target="../ink/ink1465.xml"/><Relationship Id="rId353" Type="http://schemas.openxmlformats.org/officeDocument/2006/relationships/customXml" Target="../ink/ink1486.xml"/><Relationship Id="rId395" Type="http://schemas.openxmlformats.org/officeDocument/2006/relationships/customXml" Target="../ink/ink1507.xml"/><Relationship Id="rId409" Type="http://schemas.openxmlformats.org/officeDocument/2006/relationships/customXml" Target="../ink/ink1514.xml"/><Relationship Id="rId560" Type="http://schemas.openxmlformats.org/officeDocument/2006/relationships/image" Target="../media/image1598.png"/><Relationship Id="rId92" Type="http://schemas.openxmlformats.org/officeDocument/2006/relationships/image" Target="../media/image1364.png"/><Relationship Id="rId213" Type="http://schemas.openxmlformats.org/officeDocument/2006/relationships/customXml" Target="../ink/ink1416.xml"/><Relationship Id="rId420" Type="http://schemas.openxmlformats.org/officeDocument/2006/relationships/image" Target="../media/image1528.png"/><Relationship Id="rId616" Type="http://schemas.openxmlformats.org/officeDocument/2006/relationships/image" Target="../media/image1626.png"/><Relationship Id="rId658" Type="http://schemas.openxmlformats.org/officeDocument/2006/relationships/image" Target="../media/image1647.png"/><Relationship Id="rId255" Type="http://schemas.openxmlformats.org/officeDocument/2006/relationships/customXml" Target="../ink/ink1437.xml"/><Relationship Id="rId297" Type="http://schemas.openxmlformats.org/officeDocument/2006/relationships/customXml" Target="../ink/ink1458.xml"/><Relationship Id="rId462" Type="http://schemas.openxmlformats.org/officeDocument/2006/relationships/image" Target="../media/image1549.png"/><Relationship Id="rId518" Type="http://schemas.openxmlformats.org/officeDocument/2006/relationships/image" Target="../media/image1577.png"/><Relationship Id="rId115" Type="http://schemas.openxmlformats.org/officeDocument/2006/relationships/customXml" Target="../ink/ink1367.xml"/><Relationship Id="rId157" Type="http://schemas.openxmlformats.org/officeDocument/2006/relationships/customXml" Target="../ink/ink1388.xml"/><Relationship Id="rId322" Type="http://schemas.openxmlformats.org/officeDocument/2006/relationships/image" Target="../media/image1479.png"/><Relationship Id="rId364" Type="http://schemas.openxmlformats.org/officeDocument/2006/relationships/image" Target="../media/image1500.png"/><Relationship Id="rId61" Type="http://schemas.openxmlformats.org/officeDocument/2006/relationships/customXml" Target="../ink/ink1340.xml"/><Relationship Id="rId199" Type="http://schemas.openxmlformats.org/officeDocument/2006/relationships/customXml" Target="../ink/ink1409.xml"/><Relationship Id="rId571" Type="http://schemas.openxmlformats.org/officeDocument/2006/relationships/customXml" Target="../ink/ink1595.xml"/><Relationship Id="rId627" Type="http://schemas.openxmlformats.org/officeDocument/2006/relationships/customXml" Target="../ink/ink1623.xml"/><Relationship Id="rId669" Type="http://schemas.openxmlformats.org/officeDocument/2006/relationships/customXml" Target="../ink/ink1644.xml"/><Relationship Id="rId19" Type="http://schemas.openxmlformats.org/officeDocument/2006/relationships/customXml" Target="../ink/ink1319.xml"/><Relationship Id="rId224" Type="http://schemas.openxmlformats.org/officeDocument/2006/relationships/image" Target="../media/image1430.png"/><Relationship Id="rId266" Type="http://schemas.openxmlformats.org/officeDocument/2006/relationships/image" Target="../media/image1451.png"/><Relationship Id="rId431" Type="http://schemas.openxmlformats.org/officeDocument/2006/relationships/customXml" Target="../ink/ink1525.xml"/><Relationship Id="rId473" Type="http://schemas.openxmlformats.org/officeDocument/2006/relationships/customXml" Target="../ink/ink1546.xml"/><Relationship Id="rId529" Type="http://schemas.openxmlformats.org/officeDocument/2006/relationships/customXml" Target="../ink/ink1574.xml"/><Relationship Id="rId680" Type="http://schemas.openxmlformats.org/officeDocument/2006/relationships/image" Target="../media/image1658.png"/><Relationship Id="rId30" Type="http://schemas.openxmlformats.org/officeDocument/2006/relationships/image" Target="../media/image1333.png"/><Relationship Id="rId126" Type="http://schemas.openxmlformats.org/officeDocument/2006/relationships/image" Target="../media/image1381.png"/><Relationship Id="rId168" Type="http://schemas.openxmlformats.org/officeDocument/2006/relationships/image" Target="../media/image1402.png"/><Relationship Id="rId333" Type="http://schemas.openxmlformats.org/officeDocument/2006/relationships/customXml" Target="../ink/ink1476.xml"/><Relationship Id="rId540" Type="http://schemas.openxmlformats.org/officeDocument/2006/relationships/image" Target="../media/image1588.png"/><Relationship Id="rId72" Type="http://schemas.openxmlformats.org/officeDocument/2006/relationships/image" Target="../media/image1354.png"/><Relationship Id="rId375" Type="http://schemas.openxmlformats.org/officeDocument/2006/relationships/customXml" Target="../ink/ink1497.xml"/><Relationship Id="rId582" Type="http://schemas.openxmlformats.org/officeDocument/2006/relationships/image" Target="../media/image1609.png"/><Relationship Id="rId638" Type="http://schemas.openxmlformats.org/officeDocument/2006/relationships/image" Target="../media/image1637.png"/><Relationship Id="rId3" Type="http://schemas.openxmlformats.org/officeDocument/2006/relationships/customXml" Target="../ink/ink1311.xml"/><Relationship Id="rId235" Type="http://schemas.openxmlformats.org/officeDocument/2006/relationships/customXml" Target="../ink/ink1427.xml"/><Relationship Id="rId277" Type="http://schemas.openxmlformats.org/officeDocument/2006/relationships/customXml" Target="../ink/ink1448.xml"/><Relationship Id="rId400" Type="http://schemas.openxmlformats.org/officeDocument/2006/relationships/image" Target="../media/image1518.png"/><Relationship Id="rId442" Type="http://schemas.openxmlformats.org/officeDocument/2006/relationships/image" Target="../media/image1539.png"/><Relationship Id="rId484" Type="http://schemas.openxmlformats.org/officeDocument/2006/relationships/image" Target="../media/image1560.png"/><Relationship Id="rId705" Type="http://schemas.openxmlformats.org/officeDocument/2006/relationships/customXml" Target="../ink/ink1662.xml"/><Relationship Id="rId137" Type="http://schemas.openxmlformats.org/officeDocument/2006/relationships/customXml" Target="../ink/ink1378.xml"/><Relationship Id="rId302" Type="http://schemas.openxmlformats.org/officeDocument/2006/relationships/image" Target="../media/image1469.png"/><Relationship Id="rId344" Type="http://schemas.openxmlformats.org/officeDocument/2006/relationships/image" Target="../media/image1490.png"/><Relationship Id="rId691" Type="http://schemas.openxmlformats.org/officeDocument/2006/relationships/customXml" Target="../ink/ink1655.xml"/><Relationship Id="rId41" Type="http://schemas.openxmlformats.org/officeDocument/2006/relationships/customXml" Target="../ink/ink1330.xml"/><Relationship Id="rId83" Type="http://schemas.openxmlformats.org/officeDocument/2006/relationships/customXml" Target="../ink/ink1351.xml"/><Relationship Id="rId179" Type="http://schemas.openxmlformats.org/officeDocument/2006/relationships/customXml" Target="../ink/ink1399.xml"/><Relationship Id="rId386" Type="http://schemas.openxmlformats.org/officeDocument/2006/relationships/image" Target="../media/image1511.png"/><Relationship Id="rId551" Type="http://schemas.openxmlformats.org/officeDocument/2006/relationships/customXml" Target="../ink/ink1585.xml"/><Relationship Id="rId593" Type="http://schemas.openxmlformats.org/officeDocument/2006/relationships/customXml" Target="../ink/ink1606.xml"/><Relationship Id="rId607" Type="http://schemas.openxmlformats.org/officeDocument/2006/relationships/customXml" Target="../ink/ink1613.xml"/><Relationship Id="rId649" Type="http://schemas.openxmlformats.org/officeDocument/2006/relationships/customXml" Target="../ink/ink1634.xml"/><Relationship Id="rId190" Type="http://schemas.openxmlformats.org/officeDocument/2006/relationships/image" Target="../media/image1413.png"/><Relationship Id="rId204" Type="http://schemas.openxmlformats.org/officeDocument/2006/relationships/image" Target="../media/image1420.png"/><Relationship Id="rId246" Type="http://schemas.openxmlformats.org/officeDocument/2006/relationships/image" Target="../media/image1441.png"/><Relationship Id="rId288" Type="http://schemas.openxmlformats.org/officeDocument/2006/relationships/image" Target="../media/image1462.png"/><Relationship Id="rId411" Type="http://schemas.openxmlformats.org/officeDocument/2006/relationships/customXml" Target="../ink/ink1515.xml"/><Relationship Id="rId453" Type="http://schemas.openxmlformats.org/officeDocument/2006/relationships/customXml" Target="../ink/ink1536.xml"/><Relationship Id="rId509" Type="http://schemas.openxmlformats.org/officeDocument/2006/relationships/customXml" Target="../ink/ink1564.xml"/><Relationship Id="rId660" Type="http://schemas.openxmlformats.org/officeDocument/2006/relationships/image" Target="../media/image1648.png"/><Relationship Id="rId106" Type="http://schemas.openxmlformats.org/officeDocument/2006/relationships/image" Target="../media/image1371.png"/><Relationship Id="rId313" Type="http://schemas.openxmlformats.org/officeDocument/2006/relationships/customXml" Target="../ink/ink1466.xml"/><Relationship Id="rId495" Type="http://schemas.openxmlformats.org/officeDocument/2006/relationships/customXml" Target="../ink/ink1557.xml"/><Relationship Id="rId10" Type="http://schemas.openxmlformats.org/officeDocument/2006/relationships/image" Target="../media/image1323.png"/><Relationship Id="rId52" Type="http://schemas.openxmlformats.org/officeDocument/2006/relationships/image" Target="../media/image1344.png"/><Relationship Id="rId94" Type="http://schemas.openxmlformats.org/officeDocument/2006/relationships/image" Target="../media/image1365.png"/><Relationship Id="rId148" Type="http://schemas.openxmlformats.org/officeDocument/2006/relationships/image" Target="../media/image1392.png"/><Relationship Id="rId355" Type="http://schemas.openxmlformats.org/officeDocument/2006/relationships/customXml" Target="../ink/ink1487.xml"/><Relationship Id="rId397" Type="http://schemas.openxmlformats.org/officeDocument/2006/relationships/customXml" Target="../ink/ink1508.xml"/><Relationship Id="rId520" Type="http://schemas.openxmlformats.org/officeDocument/2006/relationships/image" Target="../media/image1578.png"/><Relationship Id="rId562" Type="http://schemas.openxmlformats.org/officeDocument/2006/relationships/image" Target="../media/image1599.png"/><Relationship Id="rId618" Type="http://schemas.openxmlformats.org/officeDocument/2006/relationships/image" Target="../media/image1627.png"/><Relationship Id="rId215" Type="http://schemas.openxmlformats.org/officeDocument/2006/relationships/customXml" Target="../ink/ink1417.xml"/><Relationship Id="rId257" Type="http://schemas.openxmlformats.org/officeDocument/2006/relationships/customXml" Target="../ink/ink1438.xml"/><Relationship Id="rId422" Type="http://schemas.openxmlformats.org/officeDocument/2006/relationships/image" Target="../media/image1529.png"/><Relationship Id="rId464" Type="http://schemas.openxmlformats.org/officeDocument/2006/relationships/image" Target="../media/image1550.png"/><Relationship Id="rId299" Type="http://schemas.openxmlformats.org/officeDocument/2006/relationships/customXml" Target="../ink/ink1459.xml"/><Relationship Id="rId63" Type="http://schemas.openxmlformats.org/officeDocument/2006/relationships/customXml" Target="../ink/ink1341.xml"/><Relationship Id="rId159" Type="http://schemas.openxmlformats.org/officeDocument/2006/relationships/customXml" Target="../ink/ink1389.xml"/><Relationship Id="rId366" Type="http://schemas.openxmlformats.org/officeDocument/2006/relationships/image" Target="../media/image1501.png"/><Relationship Id="rId573" Type="http://schemas.openxmlformats.org/officeDocument/2006/relationships/customXml" Target="../ink/ink1596.xml"/><Relationship Id="rId226" Type="http://schemas.openxmlformats.org/officeDocument/2006/relationships/image" Target="../media/image1431.png"/><Relationship Id="rId433" Type="http://schemas.openxmlformats.org/officeDocument/2006/relationships/customXml" Target="../ink/ink1526.xml"/><Relationship Id="rId640" Type="http://schemas.openxmlformats.org/officeDocument/2006/relationships/image" Target="../media/image1638.png"/><Relationship Id="rId74" Type="http://schemas.openxmlformats.org/officeDocument/2006/relationships/image" Target="../media/image1355.png"/><Relationship Id="rId377" Type="http://schemas.openxmlformats.org/officeDocument/2006/relationships/customXml" Target="../ink/ink1498.xml"/><Relationship Id="rId500" Type="http://schemas.openxmlformats.org/officeDocument/2006/relationships/image" Target="../media/image1568.png"/><Relationship Id="rId584" Type="http://schemas.openxmlformats.org/officeDocument/2006/relationships/image" Target="../media/image1610.png"/><Relationship Id="rId5" Type="http://schemas.openxmlformats.org/officeDocument/2006/relationships/customXml" Target="../ink/ink1312.xml"/><Relationship Id="rId237" Type="http://schemas.openxmlformats.org/officeDocument/2006/relationships/customXml" Target="../ink/ink1428.xml"/><Relationship Id="rId444" Type="http://schemas.openxmlformats.org/officeDocument/2006/relationships/image" Target="../media/image1540.png"/><Relationship Id="rId651" Type="http://schemas.openxmlformats.org/officeDocument/2006/relationships/customXml" Target="../ink/ink1635.xml"/><Relationship Id="rId290" Type="http://schemas.openxmlformats.org/officeDocument/2006/relationships/image" Target="../media/image1463.png"/><Relationship Id="rId304" Type="http://schemas.openxmlformats.org/officeDocument/2006/relationships/image" Target="../media/image1470.png"/><Relationship Id="rId388" Type="http://schemas.openxmlformats.org/officeDocument/2006/relationships/image" Target="../media/image1512.png"/><Relationship Id="rId511" Type="http://schemas.openxmlformats.org/officeDocument/2006/relationships/customXml" Target="../ink/ink1565.xml"/><Relationship Id="rId609" Type="http://schemas.openxmlformats.org/officeDocument/2006/relationships/customXml" Target="../ink/ink1614.xml"/><Relationship Id="rId85" Type="http://schemas.openxmlformats.org/officeDocument/2006/relationships/customXml" Target="../ink/ink1352.xml"/><Relationship Id="rId150" Type="http://schemas.openxmlformats.org/officeDocument/2006/relationships/image" Target="../media/image1393.png"/><Relationship Id="rId595" Type="http://schemas.openxmlformats.org/officeDocument/2006/relationships/customXml" Target="../ink/ink1607.xml"/><Relationship Id="rId248" Type="http://schemas.openxmlformats.org/officeDocument/2006/relationships/image" Target="../media/image1442.png"/><Relationship Id="rId455" Type="http://schemas.openxmlformats.org/officeDocument/2006/relationships/customXml" Target="../ink/ink1537.xml"/><Relationship Id="rId662" Type="http://schemas.openxmlformats.org/officeDocument/2006/relationships/image" Target="../media/image1649.png"/><Relationship Id="rId12" Type="http://schemas.openxmlformats.org/officeDocument/2006/relationships/image" Target="../media/image1324.png"/><Relationship Id="rId108" Type="http://schemas.openxmlformats.org/officeDocument/2006/relationships/image" Target="../media/image1372.png"/><Relationship Id="rId315" Type="http://schemas.openxmlformats.org/officeDocument/2006/relationships/customXml" Target="../ink/ink1467.xml"/><Relationship Id="rId522" Type="http://schemas.openxmlformats.org/officeDocument/2006/relationships/image" Target="../media/image1579.png"/><Relationship Id="rId96" Type="http://schemas.openxmlformats.org/officeDocument/2006/relationships/image" Target="../media/image1366.png"/><Relationship Id="rId161" Type="http://schemas.openxmlformats.org/officeDocument/2006/relationships/customXml" Target="../ink/ink1390.xml"/><Relationship Id="rId399" Type="http://schemas.openxmlformats.org/officeDocument/2006/relationships/customXml" Target="../ink/ink1509.xml"/><Relationship Id="rId259" Type="http://schemas.openxmlformats.org/officeDocument/2006/relationships/customXml" Target="../ink/ink1439.xml"/><Relationship Id="rId466" Type="http://schemas.openxmlformats.org/officeDocument/2006/relationships/image" Target="../media/image1551.png"/><Relationship Id="rId673" Type="http://schemas.openxmlformats.org/officeDocument/2006/relationships/customXml" Target="../ink/ink1646.xml"/><Relationship Id="rId23" Type="http://schemas.openxmlformats.org/officeDocument/2006/relationships/customXml" Target="../ink/ink1321.xml"/><Relationship Id="rId119" Type="http://schemas.openxmlformats.org/officeDocument/2006/relationships/customXml" Target="../ink/ink1369.xml"/><Relationship Id="rId326" Type="http://schemas.openxmlformats.org/officeDocument/2006/relationships/image" Target="../media/image1481.png"/><Relationship Id="rId533" Type="http://schemas.openxmlformats.org/officeDocument/2006/relationships/customXml" Target="../ink/ink1576.xml"/><Relationship Id="rId172" Type="http://schemas.openxmlformats.org/officeDocument/2006/relationships/image" Target="../media/image1404.png"/><Relationship Id="rId477" Type="http://schemas.openxmlformats.org/officeDocument/2006/relationships/customXml" Target="../ink/ink1548.xml"/><Relationship Id="rId600" Type="http://schemas.openxmlformats.org/officeDocument/2006/relationships/image" Target="../media/image1618.png"/><Relationship Id="rId684" Type="http://schemas.openxmlformats.org/officeDocument/2006/relationships/image" Target="../media/image1660.png"/><Relationship Id="rId337" Type="http://schemas.openxmlformats.org/officeDocument/2006/relationships/customXml" Target="../ink/ink1478.xml"/><Relationship Id="rId34" Type="http://schemas.openxmlformats.org/officeDocument/2006/relationships/image" Target="../media/image1335.png"/><Relationship Id="rId544" Type="http://schemas.openxmlformats.org/officeDocument/2006/relationships/image" Target="../media/image1590.png"/><Relationship Id="rId183" Type="http://schemas.openxmlformats.org/officeDocument/2006/relationships/customXml" Target="../ink/ink1401.xml"/><Relationship Id="rId390" Type="http://schemas.openxmlformats.org/officeDocument/2006/relationships/image" Target="../media/image1513.png"/><Relationship Id="rId404" Type="http://schemas.openxmlformats.org/officeDocument/2006/relationships/image" Target="../media/image1520.png"/><Relationship Id="rId611" Type="http://schemas.openxmlformats.org/officeDocument/2006/relationships/customXml" Target="../ink/ink1615.xml"/><Relationship Id="rId250" Type="http://schemas.openxmlformats.org/officeDocument/2006/relationships/image" Target="../media/image1443.png"/><Relationship Id="rId488" Type="http://schemas.openxmlformats.org/officeDocument/2006/relationships/image" Target="../media/image1562.png"/><Relationship Id="rId695" Type="http://schemas.openxmlformats.org/officeDocument/2006/relationships/customXml" Target="../ink/ink1657.xml"/><Relationship Id="rId709" Type="http://schemas.openxmlformats.org/officeDocument/2006/relationships/customXml" Target="../ink/ink1664.xml"/><Relationship Id="rId45" Type="http://schemas.openxmlformats.org/officeDocument/2006/relationships/customXml" Target="../ink/ink1332.xml"/><Relationship Id="rId110" Type="http://schemas.openxmlformats.org/officeDocument/2006/relationships/image" Target="../media/image1373.png"/><Relationship Id="rId348" Type="http://schemas.openxmlformats.org/officeDocument/2006/relationships/image" Target="../media/image1492.png"/><Relationship Id="rId555" Type="http://schemas.openxmlformats.org/officeDocument/2006/relationships/customXml" Target="../ink/ink1587.xml"/><Relationship Id="rId194" Type="http://schemas.openxmlformats.org/officeDocument/2006/relationships/image" Target="../media/image1415.png"/><Relationship Id="rId208" Type="http://schemas.openxmlformats.org/officeDocument/2006/relationships/image" Target="../media/image1422.png"/><Relationship Id="rId415" Type="http://schemas.openxmlformats.org/officeDocument/2006/relationships/customXml" Target="../ink/ink1517.xml"/><Relationship Id="rId622" Type="http://schemas.openxmlformats.org/officeDocument/2006/relationships/image" Target="../media/image1629.png"/><Relationship Id="rId261" Type="http://schemas.openxmlformats.org/officeDocument/2006/relationships/customXml" Target="../ink/ink1440.xml"/><Relationship Id="rId499" Type="http://schemas.openxmlformats.org/officeDocument/2006/relationships/customXml" Target="../ink/ink1559.xml"/><Relationship Id="rId56" Type="http://schemas.openxmlformats.org/officeDocument/2006/relationships/image" Target="../media/image1346.png"/><Relationship Id="rId359" Type="http://schemas.openxmlformats.org/officeDocument/2006/relationships/customXml" Target="../ink/ink1489.xml"/><Relationship Id="rId566" Type="http://schemas.openxmlformats.org/officeDocument/2006/relationships/image" Target="../media/image1601.png"/><Relationship Id="rId121" Type="http://schemas.openxmlformats.org/officeDocument/2006/relationships/customXml" Target="../ink/ink1370.xml"/><Relationship Id="rId219" Type="http://schemas.openxmlformats.org/officeDocument/2006/relationships/customXml" Target="../ink/ink1419.xml"/><Relationship Id="rId426" Type="http://schemas.openxmlformats.org/officeDocument/2006/relationships/image" Target="../media/image1531.png"/><Relationship Id="rId633" Type="http://schemas.openxmlformats.org/officeDocument/2006/relationships/customXml" Target="../ink/ink1626.xml"/><Relationship Id="rId67" Type="http://schemas.openxmlformats.org/officeDocument/2006/relationships/customXml" Target="../ink/ink1343.xml"/><Relationship Id="rId272" Type="http://schemas.openxmlformats.org/officeDocument/2006/relationships/image" Target="../media/image1454.png"/><Relationship Id="rId577" Type="http://schemas.openxmlformats.org/officeDocument/2006/relationships/customXml" Target="../ink/ink1598.xml"/><Relationship Id="rId700" Type="http://schemas.openxmlformats.org/officeDocument/2006/relationships/image" Target="../media/image1668.png"/><Relationship Id="rId132" Type="http://schemas.openxmlformats.org/officeDocument/2006/relationships/image" Target="../media/image1384.png"/><Relationship Id="rId437" Type="http://schemas.openxmlformats.org/officeDocument/2006/relationships/customXml" Target="../ink/ink1528.xml"/><Relationship Id="rId644" Type="http://schemas.openxmlformats.org/officeDocument/2006/relationships/image" Target="../media/image1640.png"/><Relationship Id="rId283" Type="http://schemas.openxmlformats.org/officeDocument/2006/relationships/customXml" Target="../ink/ink1451.xml"/><Relationship Id="rId490" Type="http://schemas.openxmlformats.org/officeDocument/2006/relationships/image" Target="../media/image1563.png"/><Relationship Id="rId504" Type="http://schemas.openxmlformats.org/officeDocument/2006/relationships/image" Target="../media/image1570.png"/><Relationship Id="rId711" Type="http://schemas.openxmlformats.org/officeDocument/2006/relationships/customXml" Target="../ink/ink1665.xml"/><Relationship Id="rId78" Type="http://schemas.openxmlformats.org/officeDocument/2006/relationships/image" Target="../media/image1357.png"/><Relationship Id="rId143" Type="http://schemas.openxmlformats.org/officeDocument/2006/relationships/customXml" Target="../ink/ink1381.xml"/><Relationship Id="rId350" Type="http://schemas.openxmlformats.org/officeDocument/2006/relationships/image" Target="../media/image1493.png"/><Relationship Id="rId588" Type="http://schemas.openxmlformats.org/officeDocument/2006/relationships/image" Target="../media/image1612.png"/><Relationship Id="rId9" Type="http://schemas.openxmlformats.org/officeDocument/2006/relationships/customXml" Target="../ink/ink1314.xml"/><Relationship Id="rId210" Type="http://schemas.openxmlformats.org/officeDocument/2006/relationships/image" Target="../media/image1423.png"/><Relationship Id="rId448" Type="http://schemas.openxmlformats.org/officeDocument/2006/relationships/image" Target="../media/image1542.png"/><Relationship Id="rId655" Type="http://schemas.openxmlformats.org/officeDocument/2006/relationships/customXml" Target="../ink/ink1637.xml"/><Relationship Id="rId294" Type="http://schemas.openxmlformats.org/officeDocument/2006/relationships/image" Target="../media/image1465.png"/><Relationship Id="rId308" Type="http://schemas.openxmlformats.org/officeDocument/2006/relationships/image" Target="../media/image1472.png"/><Relationship Id="rId515" Type="http://schemas.openxmlformats.org/officeDocument/2006/relationships/customXml" Target="../ink/ink1567.xml"/><Relationship Id="rId89" Type="http://schemas.openxmlformats.org/officeDocument/2006/relationships/customXml" Target="../ink/ink1354.xml"/><Relationship Id="rId154" Type="http://schemas.openxmlformats.org/officeDocument/2006/relationships/image" Target="../media/image1395.png"/><Relationship Id="rId361" Type="http://schemas.openxmlformats.org/officeDocument/2006/relationships/customXml" Target="../ink/ink1490.xml"/><Relationship Id="rId599" Type="http://schemas.openxmlformats.org/officeDocument/2006/relationships/customXml" Target="../ink/ink1609.xml"/><Relationship Id="rId459" Type="http://schemas.openxmlformats.org/officeDocument/2006/relationships/customXml" Target="../ink/ink1539.xml"/><Relationship Id="rId666" Type="http://schemas.openxmlformats.org/officeDocument/2006/relationships/image" Target="../media/image1651.png"/><Relationship Id="rId16" Type="http://schemas.openxmlformats.org/officeDocument/2006/relationships/image" Target="../media/image1326.png"/><Relationship Id="rId221" Type="http://schemas.openxmlformats.org/officeDocument/2006/relationships/customXml" Target="../ink/ink1420.xml"/><Relationship Id="rId319" Type="http://schemas.openxmlformats.org/officeDocument/2006/relationships/customXml" Target="../ink/ink1469.xml"/><Relationship Id="rId526" Type="http://schemas.openxmlformats.org/officeDocument/2006/relationships/image" Target="../media/image1581.png"/><Relationship Id="rId165" Type="http://schemas.openxmlformats.org/officeDocument/2006/relationships/customXml" Target="../ink/ink1392.xml"/><Relationship Id="rId372" Type="http://schemas.openxmlformats.org/officeDocument/2006/relationships/image" Target="../media/image1504.png"/><Relationship Id="rId677" Type="http://schemas.openxmlformats.org/officeDocument/2006/relationships/customXml" Target="../ink/ink1648.xml"/><Relationship Id="rId232" Type="http://schemas.openxmlformats.org/officeDocument/2006/relationships/image" Target="../media/image1434.png"/><Relationship Id="rId27" Type="http://schemas.openxmlformats.org/officeDocument/2006/relationships/customXml" Target="../ink/ink1323.xml"/><Relationship Id="rId537" Type="http://schemas.openxmlformats.org/officeDocument/2006/relationships/customXml" Target="../ink/ink1578.xml"/><Relationship Id="rId80" Type="http://schemas.openxmlformats.org/officeDocument/2006/relationships/image" Target="../media/image1358.png"/><Relationship Id="rId176" Type="http://schemas.openxmlformats.org/officeDocument/2006/relationships/image" Target="../media/image1406.png"/><Relationship Id="rId383" Type="http://schemas.openxmlformats.org/officeDocument/2006/relationships/customXml" Target="../ink/ink1501.xml"/><Relationship Id="rId590" Type="http://schemas.openxmlformats.org/officeDocument/2006/relationships/image" Target="../media/image1613.png"/><Relationship Id="rId604" Type="http://schemas.openxmlformats.org/officeDocument/2006/relationships/image" Target="../media/image1620.png"/><Relationship Id="rId243" Type="http://schemas.openxmlformats.org/officeDocument/2006/relationships/customXml" Target="../ink/ink1431.xml"/><Relationship Id="rId450" Type="http://schemas.openxmlformats.org/officeDocument/2006/relationships/image" Target="../media/image1543.png"/><Relationship Id="rId688" Type="http://schemas.openxmlformats.org/officeDocument/2006/relationships/image" Target="../media/image1662.png"/><Relationship Id="rId38" Type="http://schemas.openxmlformats.org/officeDocument/2006/relationships/image" Target="../media/image1337.png"/><Relationship Id="rId103" Type="http://schemas.openxmlformats.org/officeDocument/2006/relationships/customXml" Target="../ink/ink1361.xml"/><Relationship Id="rId310" Type="http://schemas.openxmlformats.org/officeDocument/2006/relationships/image" Target="../media/image1473.png"/><Relationship Id="rId548" Type="http://schemas.openxmlformats.org/officeDocument/2006/relationships/image" Target="../media/image1592.png"/><Relationship Id="rId91" Type="http://schemas.openxmlformats.org/officeDocument/2006/relationships/customXml" Target="../ink/ink1355.xml"/><Relationship Id="rId187" Type="http://schemas.openxmlformats.org/officeDocument/2006/relationships/customXml" Target="../ink/ink1403.xml"/><Relationship Id="rId394" Type="http://schemas.openxmlformats.org/officeDocument/2006/relationships/image" Target="../media/image1515.png"/><Relationship Id="rId408" Type="http://schemas.openxmlformats.org/officeDocument/2006/relationships/image" Target="../media/image1522.png"/><Relationship Id="rId615" Type="http://schemas.openxmlformats.org/officeDocument/2006/relationships/customXml" Target="../ink/ink1617.xml"/><Relationship Id="rId254" Type="http://schemas.openxmlformats.org/officeDocument/2006/relationships/image" Target="../media/image1445.png"/><Relationship Id="rId699" Type="http://schemas.openxmlformats.org/officeDocument/2006/relationships/customXml" Target="../ink/ink1659.xml"/><Relationship Id="rId49" Type="http://schemas.openxmlformats.org/officeDocument/2006/relationships/customXml" Target="../ink/ink1334.xml"/><Relationship Id="rId114" Type="http://schemas.openxmlformats.org/officeDocument/2006/relationships/image" Target="../media/image1375.png"/><Relationship Id="rId461" Type="http://schemas.openxmlformats.org/officeDocument/2006/relationships/customXml" Target="../ink/ink1540.xml"/><Relationship Id="rId559" Type="http://schemas.openxmlformats.org/officeDocument/2006/relationships/customXml" Target="../ink/ink1589.xml"/><Relationship Id="rId198" Type="http://schemas.openxmlformats.org/officeDocument/2006/relationships/image" Target="../media/image1417.png"/><Relationship Id="rId321" Type="http://schemas.openxmlformats.org/officeDocument/2006/relationships/customXml" Target="../ink/ink1470.xml"/><Relationship Id="rId419" Type="http://schemas.openxmlformats.org/officeDocument/2006/relationships/customXml" Target="../ink/ink1519.xml"/><Relationship Id="rId626" Type="http://schemas.openxmlformats.org/officeDocument/2006/relationships/image" Target="../media/image1631.png"/><Relationship Id="rId265" Type="http://schemas.openxmlformats.org/officeDocument/2006/relationships/customXml" Target="../ink/ink1442.xml"/><Relationship Id="rId472" Type="http://schemas.openxmlformats.org/officeDocument/2006/relationships/image" Target="../media/image1554.png"/><Relationship Id="rId125" Type="http://schemas.openxmlformats.org/officeDocument/2006/relationships/customXml" Target="../ink/ink1372.xml"/><Relationship Id="rId332" Type="http://schemas.openxmlformats.org/officeDocument/2006/relationships/image" Target="../media/image148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3.xml"/><Relationship Id="rId21" Type="http://schemas.openxmlformats.org/officeDocument/2006/relationships/customXml" Target="../ink/ink1675.xml"/><Relationship Id="rId324" Type="http://schemas.openxmlformats.org/officeDocument/2006/relationships/image" Target="../media/image1835.png"/><Relationship Id="rId531" Type="http://schemas.openxmlformats.org/officeDocument/2006/relationships/customXml" Target="../ink/ink1930.xml"/><Relationship Id="rId170" Type="http://schemas.openxmlformats.org/officeDocument/2006/relationships/image" Target="../media/image1758.png"/><Relationship Id="rId268" Type="http://schemas.openxmlformats.org/officeDocument/2006/relationships/image" Target="../media/image1807.png"/><Relationship Id="rId475" Type="http://schemas.openxmlformats.org/officeDocument/2006/relationships/customXml" Target="../ink/ink1902.xml"/><Relationship Id="rId32" Type="http://schemas.openxmlformats.org/officeDocument/2006/relationships/image" Target="../media/image1689.png"/><Relationship Id="rId128" Type="http://schemas.openxmlformats.org/officeDocument/2006/relationships/image" Target="../media/image1737.png"/><Relationship Id="rId335" Type="http://schemas.openxmlformats.org/officeDocument/2006/relationships/customXml" Target="../ink/ink1832.xml"/><Relationship Id="rId181" Type="http://schemas.openxmlformats.org/officeDocument/2006/relationships/customXml" Target="../ink/ink1755.xml"/><Relationship Id="rId402" Type="http://schemas.openxmlformats.org/officeDocument/2006/relationships/image" Target="../media/image1874.png"/><Relationship Id="rId279" Type="http://schemas.openxmlformats.org/officeDocument/2006/relationships/customXml" Target="../ink/ink1804.xml"/><Relationship Id="rId444" Type="http://schemas.openxmlformats.org/officeDocument/2006/relationships/image" Target="../media/image1895.png"/><Relationship Id="rId486" Type="http://schemas.openxmlformats.org/officeDocument/2006/relationships/image" Target="../media/image1916.png"/><Relationship Id="rId43" Type="http://schemas.openxmlformats.org/officeDocument/2006/relationships/customXml" Target="../ink/ink1686.xml"/><Relationship Id="rId139" Type="http://schemas.openxmlformats.org/officeDocument/2006/relationships/customXml" Target="../ink/ink1734.xml"/><Relationship Id="rId290" Type="http://schemas.openxmlformats.org/officeDocument/2006/relationships/image" Target="../media/image1818.png"/><Relationship Id="rId304" Type="http://schemas.openxmlformats.org/officeDocument/2006/relationships/image" Target="../media/image1825.png"/><Relationship Id="rId346" Type="http://schemas.openxmlformats.org/officeDocument/2006/relationships/image" Target="../media/image1846.png"/><Relationship Id="rId388" Type="http://schemas.openxmlformats.org/officeDocument/2006/relationships/image" Target="../media/image1867.png"/><Relationship Id="rId511" Type="http://schemas.openxmlformats.org/officeDocument/2006/relationships/customXml" Target="../ink/ink1920.xml"/><Relationship Id="rId85" Type="http://schemas.openxmlformats.org/officeDocument/2006/relationships/customXml" Target="../ink/ink1707.xml"/><Relationship Id="rId150" Type="http://schemas.openxmlformats.org/officeDocument/2006/relationships/image" Target="../media/image1748.png"/><Relationship Id="rId192" Type="http://schemas.openxmlformats.org/officeDocument/2006/relationships/image" Target="../media/image1769.png"/><Relationship Id="rId206" Type="http://schemas.openxmlformats.org/officeDocument/2006/relationships/image" Target="../media/image1776.png"/><Relationship Id="rId413" Type="http://schemas.openxmlformats.org/officeDocument/2006/relationships/customXml" Target="../ink/ink1871.xml"/><Relationship Id="rId248" Type="http://schemas.openxmlformats.org/officeDocument/2006/relationships/image" Target="../media/image1797.png"/><Relationship Id="rId455" Type="http://schemas.openxmlformats.org/officeDocument/2006/relationships/customXml" Target="../ink/ink1892.xml"/><Relationship Id="rId497" Type="http://schemas.openxmlformats.org/officeDocument/2006/relationships/customXml" Target="../ink/ink1913.xml"/><Relationship Id="rId12" Type="http://schemas.openxmlformats.org/officeDocument/2006/relationships/image" Target="../media/image1679.png"/><Relationship Id="rId108" Type="http://schemas.openxmlformats.org/officeDocument/2006/relationships/image" Target="../media/image1727.png"/><Relationship Id="rId315" Type="http://schemas.openxmlformats.org/officeDocument/2006/relationships/customXml" Target="../ink/ink1822.xml"/><Relationship Id="rId357" Type="http://schemas.openxmlformats.org/officeDocument/2006/relationships/customXml" Target="../ink/ink1843.xml"/><Relationship Id="rId522" Type="http://schemas.openxmlformats.org/officeDocument/2006/relationships/image" Target="../media/image1934.png"/><Relationship Id="rId54" Type="http://schemas.openxmlformats.org/officeDocument/2006/relationships/image" Target="../media/image1700.png"/><Relationship Id="rId96" Type="http://schemas.openxmlformats.org/officeDocument/2006/relationships/image" Target="../media/image1721.png"/><Relationship Id="rId161" Type="http://schemas.openxmlformats.org/officeDocument/2006/relationships/customXml" Target="../ink/ink1745.xml"/><Relationship Id="rId217" Type="http://schemas.openxmlformats.org/officeDocument/2006/relationships/customXml" Target="../ink/ink1773.xml"/><Relationship Id="rId399" Type="http://schemas.openxmlformats.org/officeDocument/2006/relationships/customXml" Target="../ink/ink1864.xml"/><Relationship Id="rId259" Type="http://schemas.openxmlformats.org/officeDocument/2006/relationships/customXml" Target="../ink/ink1794.xml"/><Relationship Id="rId424" Type="http://schemas.openxmlformats.org/officeDocument/2006/relationships/image" Target="../media/image1885.png"/><Relationship Id="rId466" Type="http://schemas.openxmlformats.org/officeDocument/2006/relationships/image" Target="../media/image1906.png"/><Relationship Id="rId23" Type="http://schemas.openxmlformats.org/officeDocument/2006/relationships/customXml" Target="../ink/ink1676.xml"/><Relationship Id="rId119" Type="http://schemas.openxmlformats.org/officeDocument/2006/relationships/customXml" Target="../ink/ink1724.xml"/><Relationship Id="rId270" Type="http://schemas.openxmlformats.org/officeDocument/2006/relationships/image" Target="../media/image1808.png"/><Relationship Id="rId326" Type="http://schemas.openxmlformats.org/officeDocument/2006/relationships/image" Target="../media/image1836.png"/><Relationship Id="rId533" Type="http://schemas.openxmlformats.org/officeDocument/2006/relationships/customXml" Target="../ink/ink1931.xml"/><Relationship Id="rId65" Type="http://schemas.openxmlformats.org/officeDocument/2006/relationships/customXml" Target="../ink/ink1697.xml"/><Relationship Id="rId130" Type="http://schemas.openxmlformats.org/officeDocument/2006/relationships/image" Target="../media/image1738.png"/><Relationship Id="rId368" Type="http://schemas.openxmlformats.org/officeDocument/2006/relationships/image" Target="../media/image1857.png"/><Relationship Id="rId172" Type="http://schemas.openxmlformats.org/officeDocument/2006/relationships/image" Target="../media/image1759.png"/><Relationship Id="rId228" Type="http://schemas.openxmlformats.org/officeDocument/2006/relationships/image" Target="../media/image1787.png"/><Relationship Id="rId435" Type="http://schemas.openxmlformats.org/officeDocument/2006/relationships/customXml" Target="../ink/ink1882.xml"/><Relationship Id="rId477" Type="http://schemas.openxmlformats.org/officeDocument/2006/relationships/customXml" Target="../ink/ink1903.xml"/><Relationship Id="rId281" Type="http://schemas.openxmlformats.org/officeDocument/2006/relationships/customXml" Target="../ink/ink1805.xml"/><Relationship Id="rId337" Type="http://schemas.openxmlformats.org/officeDocument/2006/relationships/customXml" Target="../ink/ink1833.xml"/><Relationship Id="rId502" Type="http://schemas.openxmlformats.org/officeDocument/2006/relationships/image" Target="../media/image1924.png"/><Relationship Id="rId34" Type="http://schemas.openxmlformats.org/officeDocument/2006/relationships/image" Target="../media/image1690.png"/><Relationship Id="rId76" Type="http://schemas.openxmlformats.org/officeDocument/2006/relationships/image" Target="../media/image1711.png"/><Relationship Id="rId141" Type="http://schemas.openxmlformats.org/officeDocument/2006/relationships/customXml" Target="../ink/ink1735.xml"/><Relationship Id="rId379" Type="http://schemas.openxmlformats.org/officeDocument/2006/relationships/customXml" Target="../ink/ink1854.xml"/><Relationship Id="rId7" Type="http://schemas.openxmlformats.org/officeDocument/2006/relationships/customXml" Target="../ink/ink1668.xml"/><Relationship Id="rId183" Type="http://schemas.openxmlformats.org/officeDocument/2006/relationships/customXml" Target="../ink/ink1756.xml"/><Relationship Id="rId239" Type="http://schemas.openxmlformats.org/officeDocument/2006/relationships/customXml" Target="../ink/ink1784.xml"/><Relationship Id="rId390" Type="http://schemas.openxmlformats.org/officeDocument/2006/relationships/image" Target="../media/image1868.png"/><Relationship Id="rId404" Type="http://schemas.openxmlformats.org/officeDocument/2006/relationships/image" Target="../media/image1875.png"/><Relationship Id="rId446" Type="http://schemas.openxmlformats.org/officeDocument/2006/relationships/image" Target="../media/image1896.png"/><Relationship Id="rId250" Type="http://schemas.openxmlformats.org/officeDocument/2006/relationships/image" Target="../media/image1798.png"/><Relationship Id="rId292" Type="http://schemas.openxmlformats.org/officeDocument/2006/relationships/image" Target="../media/image1819.png"/><Relationship Id="rId306" Type="http://schemas.openxmlformats.org/officeDocument/2006/relationships/image" Target="../media/image1826.png"/><Relationship Id="rId488" Type="http://schemas.openxmlformats.org/officeDocument/2006/relationships/image" Target="../media/image1917.png"/><Relationship Id="rId45" Type="http://schemas.openxmlformats.org/officeDocument/2006/relationships/customXml" Target="../ink/ink1687.xml"/><Relationship Id="rId87" Type="http://schemas.openxmlformats.org/officeDocument/2006/relationships/customXml" Target="../ink/ink1708.xml"/><Relationship Id="rId110" Type="http://schemas.openxmlformats.org/officeDocument/2006/relationships/image" Target="../media/image1728.png"/><Relationship Id="rId348" Type="http://schemas.openxmlformats.org/officeDocument/2006/relationships/image" Target="../media/image1847.png"/><Relationship Id="rId513" Type="http://schemas.openxmlformats.org/officeDocument/2006/relationships/customXml" Target="../ink/ink1921.xml"/><Relationship Id="rId152" Type="http://schemas.openxmlformats.org/officeDocument/2006/relationships/image" Target="../media/image1749.png"/><Relationship Id="rId194" Type="http://schemas.openxmlformats.org/officeDocument/2006/relationships/image" Target="../media/image1770.png"/><Relationship Id="rId208" Type="http://schemas.openxmlformats.org/officeDocument/2006/relationships/image" Target="../media/image1777.png"/><Relationship Id="rId415" Type="http://schemas.openxmlformats.org/officeDocument/2006/relationships/customXml" Target="../ink/ink1872.xml"/><Relationship Id="rId457" Type="http://schemas.openxmlformats.org/officeDocument/2006/relationships/customXml" Target="../ink/ink1893.xml"/><Relationship Id="rId261" Type="http://schemas.openxmlformats.org/officeDocument/2006/relationships/customXml" Target="../ink/ink1795.xml"/><Relationship Id="rId499" Type="http://schemas.openxmlformats.org/officeDocument/2006/relationships/customXml" Target="../ink/ink1914.xml"/><Relationship Id="rId14" Type="http://schemas.openxmlformats.org/officeDocument/2006/relationships/image" Target="../media/image1680.png"/><Relationship Id="rId56" Type="http://schemas.openxmlformats.org/officeDocument/2006/relationships/image" Target="../media/image1701.png"/><Relationship Id="rId317" Type="http://schemas.openxmlformats.org/officeDocument/2006/relationships/customXml" Target="../ink/ink1823.xml"/><Relationship Id="rId359" Type="http://schemas.openxmlformats.org/officeDocument/2006/relationships/customXml" Target="../ink/ink1844.xml"/><Relationship Id="rId524" Type="http://schemas.openxmlformats.org/officeDocument/2006/relationships/image" Target="../media/image1935.png"/><Relationship Id="rId98" Type="http://schemas.openxmlformats.org/officeDocument/2006/relationships/image" Target="../media/image1722.png"/><Relationship Id="rId121" Type="http://schemas.openxmlformats.org/officeDocument/2006/relationships/customXml" Target="../ink/ink1725.xml"/><Relationship Id="rId163" Type="http://schemas.openxmlformats.org/officeDocument/2006/relationships/customXml" Target="../ink/ink1746.xml"/><Relationship Id="rId219" Type="http://schemas.openxmlformats.org/officeDocument/2006/relationships/customXml" Target="../ink/ink1774.xml"/><Relationship Id="rId370" Type="http://schemas.openxmlformats.org/officeDocument/2006/relationships/image" Target="../media/image1858.png"/><Relationship Id="rId426" Type="http://schemas.openxmlformats.org/officeDocument/2006/relationships/image" Target="../media/image1886.png"/><Relationship Id="rId230" Type="http://schemas.openxmlformats.org/officeDocument/2006/relationships/image" Target="../media/image1788.png"/><Relationship Id="rId468" Type="http://schemas.openxmlformats.org/officeDocument/2006/relationships/image" Target="../media/image1907.png"/><Relationship Id="rId25" Type="http://schemas.openxmlformats.org/officeDocument/2006/relationships/customXml" Target="../ink/ink1677.xml"/><Relationship Id="rId67" Type="http://schemas.openxmlformats.org/officeDocument/2006/relationships/customXml" Target="../ink/ink1698.xml"/><Relationship Id="rId272" Type="http://schemas.openxmlformats.org/officeDocument/2006/relationships/image" Target="../media/image1809.png"/><Relationship Id="rId328" Type="http://schemas.openxmlformats.org/officeDocument/2006/relationships/image" Target="../media/image1837.png"/><Relationship Id="rId132" Type="http://schemas.openxmlformats.org/officeDocument/2006/relationships/image" Target="../media/image1739.png"/><Relationship Id="rId174" Type="http://schemas.openxmlformats.org/officeDocument/2006/relationships/image" Target="../media/image1760.png"/><Relationship Id="rId381" Type="http://schemas.openxmlformats.org/officeDocument/2006/relationships/customXml" Target="../ink/ink1855.xml"/><Relationship Id="rId241" Type="http://schemas.openxmlformats.org/officeDocument/2006/relationships/customXml" Target="../ink/ink1785.xml"/><Relationship Id="rId437" Type="http://schemas.openxmlformats.org/officeDocument/2006/relationships/customXml" Target="../ink/ink1883.xml"/><Relationship Id="rId479" Type="http://schemas.openxmlformats.org/officeDocument/2006/relationships/customXml" Target="../ink/ink1904.xml"/><Relationship Id="rId36" Type="http://schemas.openxmlformats.org/officeDocument/2006/relationships/image" Target="../media/image1691.png"/><Relationship Id="rId283" Type="http://schemas.openxmlformats.org/officeDocument/2006/relationships/customXml" Target="../ink/ink1806.xml"/><Relationship Id="rId339" Type="http://schemas.openxmlformats.org/officeDocument/2006/relationships/customXml" Target="../ink/ink1834.xml"/><Relationship Id="rId490" Type="http://schemas.openxmlformats.org/officeDocument/2006/relationships/image" Target="../media/image1918.png"/><Relationship Id="rId504" Type="http://schemas.openxmlformats.org/officeDocument/2006/relationships/image" Target="../media/image1925.png"/><Relationship Id="rId78" Type="http://schemas.openxmlformats.org/officeDocument/2006/relationships/image" Target="../media/image1712.png"/><Relationship Id="rId101" Type="http://schemas.openxmlformats.org/officeDocument/2006/relationships/customXml" Target="../ink/ink1715.xml"/><Relationship Id="rId143" Type="http://schemas.openxmlformats.org/officeDocument/2006/relationships/customXml" Target="../ink/ink1736.xml"/><Relationship Id="rId185" Type="http://schemas.openxmlformats.org/officeDocument/2006/relationships/customXml" Target="../ink/ink1757.xml"/><Relationship Id="rId350" Type="http://schemas.openxmlformats.org/officeDocument/2006/relationships/image" Target="../media/image1848.png"/><Relationship Id="rId406" Type="http://schemas.openxmlformats.org/officeDocument/2006/relationships/image" Target="../media/image1876.png"/><Relationship Id="rId9" Type="http://schemas.openxmlformats.org/officeDocument/2006/relationships/customXml" Target="../ink/ink1669.xml"/><Relationship Id="rId210" Type="http://schemas.openxmlformats.org/officeDocument/2006/relationships/image" Target="../media/image1778.png"/><Relationship Id="rId392" Type="http://schemas.openxmlformats.org/officeDocument/2006/relationships/image" Target="../media/image1869.png"/><Relationship Id="rId448" Type="http://schemas.openxmlformats.org/officeDocument/2006/relationships/image" Target="../media/image1897.png"/><Relationship Id="rId252" Type="http://schemas.openxmlformats.org/officeDocument/2006/relationships/image" Target="../media/image1799.png"/><Relationship Id="rId294" Type="http://schemas.openxmlformats.org/officeDocument/2006/relationships/image" Target="../media/image1820.png"/><Relationship Id="rId308" Type="http://schemas.openxmlformats.org/officeDocument/2006/relationships/image" Target="../media/image1827.png"/><Relationship Id="rId515" Type="http://schemas.openxmlformats.org/officeDocument/2006/relationships/customXml" Target="../ink/ink1922.xml"/><Relationship Id="rId47" Type="http://schemas.openxmlformats.org/officeDocument/2006/relationships/customXml" Target="../ink/ink1688.xml"/><Relationship Id="rId89" Type="http://schemas.openxmlformats.org/officeDocument/2006/relationships/customXml" Target="../ink/ink1709.xml"/><Relationship Id="rId112" Type="http://schemas.openxmlformats.org/officeDocument/2006/relationships/image" Target="../media/image1729.png"/><Relationship Id="rId154" Type="http://schemas.openxmlformats.org/officeDocument/2006/relationships/image" Target="../media/image1750.png"/><Relationship Id="rId361" Type="http://schemas.openxmlformats.org/officeDocument/2006/relationships/customXml" Target="../ink/ink1845.xml"/><Relationship Id="rId196" Type="http://schemas.openxmlformats.org/officeDocument/2006/relationships/image" Target="../media/image1771.png"/><Relationship Id="rId417" Type="http://schemas.openxmlformats.org/officeDocument/2006/relationships/customXml" Target="../ink/ink1873.xml"/><Relationship Id="rId459" Type="http://schemas.openxmlformats.org/officeDocument/2006/relationships/customXml" Target="../ink/ink1894.xml"/><Relationship Id="rId16" Type="http://schemas.openxmlformats.org/officeDocument/2006/relationships/image" Target="../media/image1681.png"/><Relationship Id="rId221" Type="http://schemas.openxmlformats.org/officeDocument/2006/relationships/customXml" Target="../ink/ink1775.xml"/><Relationship Id="rId263" Type="http://schemas.openxmlformats.org/officeDocument/2006/relationships/customXml" Target="../ink/ink1796.xml"/><Relationship Id="rId319" Type="http://schemas.openxmlformats.org/officeDocument/2006/relationships/customXml" Target="../ink/ink1824.xml"/><Relationship Id="rId470" Type="http://schemas.openxmlformats.org/officeDocument/2006/relationships/image" Target="../media/image1908.png"/><Relationship Id="rId526" Type="http://schemas.openxmlformats.org/officeDocument/2006/relationships/image" Target="../media/image1936.png"/><Relationship Id="rId58" Type="http://schemas.openxmlformats.org/officeDocument/2006/relationships/image" Target="../media/image1702.png"/><Relationship Id="rId123" Type="http://schemas.openxmlformats.org/officeDocument/2006/relationships/customXml" Target="../ink/ink1726.xml"/><Relationship Id="rId330" Type="http://schemas.openxmlformats.org/officeDocument/2006/relationships/image" Target="../media/image1838.png"/><Relationship Id="rId165" Type="http://schemas.openxmlformats.org/officeDocument/2006/relationships/customXml" Target="../ink/ink1747.xml"/><Relationship Id="rId372" Type="http://schemas.openxmlformats.org/officeDocument/2006/relationships/image" Target="../media/image1859.png"/><Relationship Id="rId428" Type="http://schemas.openxmlformats.org/officeDocument/2006/relationships/image" Target="../media/image1887.png"/><Relationship Id="rId232" Type="http://schemas.openxmlformats.org/officeDocument/2006/relationships/image" Target="../media/image1789.png"/><Relationship Id="rId274" Type="http://schemas.openxmlformats.org/officeDocument/2006/relationships/image" Target="../media/image1810.png"/><Relationship Id="rId481" Type="http://schemas.openxmlformats.org/officeDocument/2006/relationships/customXml" Target="../ink/ink1905.xml"/><Relationship Id="rId27" Type="http://schemas.openxmlformats.org/officeDocument/2006/relationships/customXml" Target="../ink/ink1678.xml"/><Relationship Id="rId69" Type="http://schemas.openxmlformats.org/officeDocument/2006/relationships/customXml" Target="../ink/ink1699.xml"/><Relationship Id="rId134" Type="http://schemas.openxmlformats.org/officeDocument/2006/relationships/image" Target="../media/image1740.png"/><Relationship Id="rId80" Type="http://schemas.openxmlformats.org/officeDocument/2006/relationships/image" Target="../media/image1713.png"/><Relationship Id="rId176" Type="http://schemas.openxmlformats.org/officeDocument/2006/relationships/image" Target="../media/image1761.png"/><Relationship Id="rId341" Type="http://schemas.openxmlformats.org/officeDocument/2006/relationships/customXml" Target="../ink/ink1835.xml"/><Relationship Id="rId383" Type="http://schemas.openxmlformats.org/officeDocument/2006/relationships/customXml" Target="../ink/ink1856.xml"/><Relationship Id="rId439" Type="http://schemas.openxmlformats.org/officeDocument/2006/relationships/customXml" Target="../ink/ink1884.xml"/><Relationship Id="rId201" Type="http://schemas.openxmlformats.org/officeDocument/2006/relationships/customXml" Target="../ink/ink1765.xml"/><Relationship Id="rId243" Type="http://schemas.openxmlformats.org/officeDocument/2006/relationships/customXml" Target="../ink/ink1786.xml"/><Relationship Id="rId285" Type="http://schemas.openxmlformats.org/officeDocument/2006/relationships/customXml" Target="../ink/ink1807.xml"/><Relationship Id="rId450" Type="http://schemas.openxmlformats.org/officeDocument/2006/relationships/image" Target="../media/image1898.png"/><Relationship Id="rId506" Type="http://schemas.openxmlformats.org/officeDocument/2006/relationships/image" Target="../media/image1926.png"/><Relationship Id="rId38" Type="http://schemas.openxmlformats.org/officeDocument/2006/relationships/image" Target="../media/image1692.png"/><Relationship Id="rId103" Type="http://schemas.openxmlformats.org/officeDocument/2006/relationships/customXml" Target="../ink/ink1716.xml"/><Relationship Id="rId310" Type="http://schemas.openxmlformats.org/officeDocument/2006/relationships/image" Target="../media/image1828.png"/><Relationship Id="rId492" Type="http://schemas.openxmlformats.org/officeDocument/2006/relationships/image" Target="../media/image1919.png"/><Relationship Id="rId91" Type="http://schemas.openxmlformats.org/officeDocument/2006/relationships/customXml" Target="../ink/ink1710.xml"/><Relationship Id="rId145" Type="http://schemas.openxmlformats.org/officeDocument/2006/relationships/customXml" Target="../ink/ink1737.xml"/><Relationship Id="rId187" Type="http://schemas.openxmlformats.org/officeDocument/2006/relationships/customXml" Target="../ink/ink1758.xml"/><Relationship Id="rId352" Type="http://schemas.openxmlformats.org/officeDocument/2006/relationships/image" Target="../media/image1849.png"/><Relationship Id="rId394" Type="http://schemas.openxmlformats.org/officeDocument/2006/relationships/image" Target="../media/image1870.png"/><Relationship Id="rId408" Type="http://schemas.openxmlformats.org/officeDocument/2006/relationships/image" Target="../media/image1877.png"/><Relationship Id="rId212" Type="http://schemas.openxmlformats.org/officeDocument/2006/relationships/image" Target="../media/image1779.png"/><Relationship Id="rId254" Type="http://schemas.openxmlformats.org/officeDocument/2006/relationships/image" Target="../media/image1800.png"/><Relationship Id="rId49" Type="http://schemas.openxmlformats.org/officeDocument/2006/relationships/customXml" Target="../ink/ink1689.xml"/><Relationship Id="rId114" Type="http://schemas.openxmlformats.org/officeDocument/2006/relationships/image" Target="../media/image1730.png"/><Relationship Id="rId296" Type="http://schemas.openxmlformats.org/officeDocument/2006/relationships/image" Target="../media/image1821.png"/><Relationship Id="rId461" Type="http://schemas.openxmlformats.org/officeDocument/2006/relationships/customXml" Target="../ink/ink1895.xml"/><Relationship Id="rId517" Type="http://schemas.openxmlformats.org/officeDocument/2006/relationships/customXml" Target="../ink/ink1923.xml"/><Relationship Id="rId60" Type="http://schemas.openxmlformats.org/officeDocument/2006/relationships/image" Target="../media/image1703.png"/><Relationship Id="rId156" Type="http://schemas.openxmlformats.org/officeDocument/2006/relationships/image" Target="../media/image1751.png"/><Relationship Id="rId198" Type="http://schemas.openxmlformats.org/officeDocument/2006/relationships/image" Target="../media/image1772.png"/><Relationship Id="rId321" Type="http://schemas.openxmlformats.org/officeDocument/2006/relationships/customXml" Target="../ink/ink1825.xml"/><Relationship Id="rId363" Type="http://schemas.openxmlformats.org/officeDocument/2006/relationships/customXml" Target="../ink/ink1846.xml"/><Relationship Id="rId419" Type="http://schemas.openxmlformats.org/officeDocument/2006/relationships/customXml" Target="../ink/ink1874.xml"/><Relationship Id="rId223" Type="http://schemas.openxmlformats.org/officeDocument/2006/relationships/customXml" Target="../ink/ink1776.xml"/><Relationship Id="rId430" Type="http://schemas.openxmlformats.org/officeDocument/2006/relationships/image" Target="../media/image1888.png"/><Relationship Id="rId18" Type="http://schemas.openxmlformats.org/officeDocument/2006/relationships/image" Target="../media/image1682.png"/><Relationship Id="rId265" Type="http://schemas.openxmlformats.org/officeDocument/2006/relationships/customXml" Target="../ink/ink1797.xml"/><Relationship Id="rId472" Type="http://schemas.openxmlformats.org/officeDocument/2006/relationships/image" Target="../media/image1909.png"/><Relationship Id="rId528" Type="http://schemas.openxmlformats.org/officeDocument/2006/relationships/image" Target="../media/image1937.png"/><Relationship Id="rId125" Type="http://schemas.openxmlformats.org/officeDocument/2006/relationships/customXml" Target="../ink/ink1727.xml"/><Relationship Id="rId167" Type="http://schemas.openxmlformats.org/officeDocument/2006/relationships/customXml" Target="../ink/ink1748.xml"/><Relationship Id="rId332" Type="http://schemas.openxmlformats.org/officeDocument/2006/relationships/image" Target="../media/image1839.png"/><Relationship Id="rId374" Type="http://schemas.openxmlformats.org/officeDocument/2006/relationships/image" Target="../media/image1860.png"/><Relationship Id="rId71" Type="http://schemas.openxmlformats.org/officeDocument/2006/relationships/customXml" Target="../ink/ink1700.xml"/><Relationship Id="rId234" Type="http://schemas.openxmlformats.org/officeDocument/2006/relationships/image" Target="../media/image1790.png"/><Relationship Id="rId2" Type="http://schemas.openxmlformats.org/officeDocument/2006/relationships/image" Target="../media/image1319.png"/><Relationship Id="rId29" Type="http://schemas.openxmlformats.org/officeDocument/2006/relationships/customXml" Target="../ink/ink1679.xml"/><Relationship Id="rId276" Type="http://schemas.openxmlformats.org/officeDocument/2006/relationships/image" Target="../media/image1811.png"/><Relationship Id="rId441" Type="http://schemas.openxmlformats.org/officeDocument/2006/relationships/customXml" Target="../ink/ink1885.xml"/><Relationship Id="rId483" Type="http://schemas.openxmlformats.org/officeDocument/2006/relationships/customXml" Target="../ink/ink1906.xml"/><Relationship Id="rId40" Type="http://schemas.openxmlformats.org/officeDocument/2006/relationships/image" Target="../media/image1693.png"/><Relationship Id="rId136" Type="http://schemas.openxmlformats.org/officeDocument/2006/relationships/image" Target="../media/image1741.png"/><Relationship Id="rId178" Type="http://schemas.openxmlformats.org/officeDocument/2006/relationships/image" Target="../media/image1762.png"/><Relationship Id="rId301" Type="http://schemas.openxmlformats.org/officeDocument/2006/relationships/customXml" Target="../ink/ink1815.xml"/><Relationship Id="rId343" Type="http://schemas.openxmlformats.org/officeDocument/2006/relationships/customXml" Target="../ink/ink1836.xml"/><Relationship Id="rId82" Type="http://schemas.openxmlformats.org/officeDocument/2006/relationships/image" Target="../media/image1714.png"/><Relationship Id="rId203" Type="http://schemas.openxmlformats.org/officeDocument/2006/relationships/customXml" Target="../ink/ink1766.xml"/><Relationship Id="rId385" Type="http://schemas.openxmlformats.org/officeDocument/2006/relationships/customXml" Target="../ink/ink1857.xml"/><Relationship Id="rId245" Type="http://schemas.openxmlformats.org/officeDocument/2006/relationships/customXml" Target="../ink/ink1787.xml"/><Relationship Id="rId287" Type="http://schemas.openxmlformats.org/officeDocument/2006/relationships/customXml" Target="../ink/ink1808.xml"/><Relationship Id="rId410" Type="http://schemas.openxmlformats.org/officeDocument/2006/relationships/image" Target="../media/image1878.png"/><Relationship Id="rId452" Type="http://schemas.openxmlformats.org/officeDocument/2006/relationships/image" Target="../media/image1899.png"/><Relationship Id="rId494" Type="http://schemas.openxmlformats.org/officeDocument/2006/relationships/image" Target="../media/image1920.png"/><Relationship Id="rId508" Type="http://schemas.openxmlformats.org/officeDocument/2006/relationships/image" Target="../media/image1927.png"/><Relationship Id="rId105" Type="http://schemas.openxmlformats.org/officeDocument/2006/relationships/customXml" Target="../ink/ink1717.xml"/><Relationship Id="rId147" Type="http://schemas.openxmlformats.org/officeDocument/2006/relationships/customXml" Target="../ink/ink1738.xml"/><Relationship Id="rId312" Type="http://schemas.openxmlformats.org/officeDocument/2006/relationships/image" Target="../media/image1829.png"/><Relationship Id="rId354" Type="http://schemas.openxmlformats.org/officeDocument/2006/relationships/image" Target="../media/image1850.png"/><Relationship Id="rId51" Type="http://schemas.openxmlformats.org/officeDocument/2006/relationships/customXml" Target="../ink/ink1690.xml"/><Relationship Id="rId93" Type="http://schemas.openxmlformats.org/officeDocument/2006/relationships/customXml" Target="../ink/ink1711.xml"/><Relationship Id="rId189" Type="http://schemas.openxmlformats.org/officeDocument/2006/relationships/customXml" Target="../ink/ink1759.xml"/><Relationship Id="rId396" Type="http://schemas.openxmlformats.org/officeDocument/2006/relationships/image" Target="../media/image1871.png"/><Relationship Id="rId214" Type="http://schemas.openxmlformats.org/officeDocument/2006/relationships/image" Target="../media/image1780.png"/><Relationship Id="rId256" Type="http://schemas.openxmlformats.org/officeDocument/2006/relationships/image" Target="../media/image1801.png"/><Relationship Id="rId298" Type="http://schemas.openxmlformats.org/officeDocument/2006/relationships/image" Target="../media/image1822.png"/><Relationship Id="rId421" Type="http://schemas.openxmlformats.org/officeDocument/2006/relationships/customXml" Target="../ink/ink1875.xml"/><Relationship Id="rId463" Type="http://schemas.openxmlformats.org/officeDocument/2006/relationships/customXml" Target="../ink/ink1896.xml"/><Relationship Id="rId519" Type="http://schemas.openxmlformats.org/officeDocument/2006/relationships/customXml" Target="../ink/ink1924.xml"/><Relationship Id="rId116" Type="http://schemas.openxmlformats.org/officeDocument/2006/relationships/image" Target="../media/image1731.png"/><Relationship Id="rId158" Type="http://schemas.openxmlformats.org/officeDocument/2006/relationships/image" Target="../media/image1752.png"/><Relationship Id="rId323" Type="http://schemas.openxmlformats.org/officeDocument/2006/relationships/customXml" Target="../ink/ink1826.xml"/><Relationship Id="rId530" Type="http://schemas.openxmlformats.org/officeDocument/2006/relationships/image" Target="../media/image1938.png"/><Relationship Id="rId20" Type="http://schemas.openxmlformats.org/officeDocument/2006/relationships/image" Target="../media/image1683.png"/><Relationship Id="rId62" Type="http://schemas.openxmlformats.org/officeDocument/2006/relationships/image" Target="../media/image1704.png"/><Relationship Id="rId365" Type="http://schemas.openxmlformats.org/officeDocument/2006/relationships/customXml" Target="../ink/ink1847.xml"/><Relationship Id="rId225" Type="http://schemas.openxmlformats.org/officeDocument/2006/relationships/customXml" Target="../ink/ink1777.xml"/><Relationship Id="rId267" Type="http://schemas.openxmlformats.org/officeDocument/2006/relationships/customXml" Target="../ink/ink1798.xml"/><Relationship Id="rId432" Type="http://schemas.openxmlformats.org/officeDocument/2006/relationships/image" Target="../media/image1889.png"/><Relationship Id="rId474" Type="http://schemas.openxmlformats.org/officeDocument/2006/relationships/image" Target="../media/image1910.png"/><Relationship Id="rId127" Type="http://schemas.openxmlformats.org/officeDocument/2006/relationships/customXml" Target="../ink/ink1728.xml"/><Relationship Id="rId31" Type="http://schemas.openxmlformats.org/officeDocument/2006/relationships/customXml" Target="../ink/ink1680.xml"/><Relationship Id="rId73" Type="http://schemas.openxmlformats.org/officeDocument/2006/relationships/customXml" Target="../ink/ink1701.xml"/><Relationship Id="rId169" Type="http://schemas.openxmlformats.org/officeDocument/2006/relationships/customXml" Target="../ink/ink1749.xml"/><Relationship Id="rId334" Type="http://schemas.openxmlformats.org/officeDocument/2006/relationships/image" Target="../media/image1840.png"/><Relationship Id="rId376" Type="http://schemas.openxmlformats.org/officeDocument/2006/relationships/image" Target="../media/image1861.png"/><Relationship Id="rId4" Type="http://schemas.openxmlformats.org/officeDocument/2006/relationships/image" Target="../media/image1675.png"/><Relationship Id="rId180" Type="http://schemas.openxmlformats.org/officeDocument/2006/relationships/image" Target="../media/image1763.png"/><Relationship Id="rId236" Type="http://schemas.openxmlformats.org/officeDocument/2006/relationships/image" Target="../media/image1791.png"/><Relationship Id="rId278" Type="http://schemas.openxmlformats.org/officeDocument/2006/relationships/image" Target="../media/image1812.png"/><Relationship Id="rId401" Type="http://schemas.openxmlformats.org/officeDocument/2006/relationships/customXml" Target="../ink/ink1865.xml"/><Relationship Id="rId443" Type="http://schemas.openxmlformats.org/officeDocument/2006/relationships/customXml" Target="../ink/ink1886.xml"/><Relationship Id="rId303" Type="http://schemas.openxmlformats.org/officeDocument/2006/relationships/customXml" Target="../ink/ink1816.xml"/><Relationship Id="rId485" Type="http://schemas.openxmlformats.org/officeDocument/2006/relationships/customXml" Target="../ink/ink1907.xml"/><Relationship Id="rId42" Type="http://schemas.openxmlformats.org/officeDocument/2006/relationships/image" Target="../media/image1694.png"/><Relationship Id="rId84" Type="http://schemas.openxmlformats.org/officeDocument/2006/relationships/image" Target="../media/image1715.png"/><Relationship Id="rId138" Type="http://schemas.openxmlformats.org/officeDocument/2006/relationships/image" Target="../media/image1742.png"/><Relationship Id="rId345" Type="http://schemas.openxmlformats.org/officeDocument/2006/relationships/customXml" Target="../ink/ink1837.xml"/><Relationship Id="rId387" Type="http://schemas.openxmlformats.org/officeDocument/2006/relationships/customXml" Target="../ink/ink1858.xml"/><Relationship Id="rId510" Type="http://schemas.openxmlformats.org/officeDocument/2006/relationships/image" Target="../media/image1928.png"/><Relationship Id="rId191" Type="http://schemas.openxmlformats.org/officeDocument/2006/relationships/customXml" Target="../ink/ink1760.xml"/><Relationship Id="rId205" Type="http://schemas.openxmlformats.org/officeDocument/2006/relationships/customXml" Target="../ink/ink1767.xml"/><Relationship Id="rId247" Type="http://schemas.openxmlformats.org/officeDocument/2006/relationships/customXml" Target="../ink/ink1788.xml"/><Relationship Id="rId412" Type="http://schemas.openxmlformats.org/officeDocument/2006/relationships/image" Target="../media/image1879.png"/><Relationship Id="rId107" Type="http://schemas.openxmlformats.org/officeDocument/2006/relationships/customXml" Target="../ink/ink1718.xml"/><Relationship Id="rId289" Type="http://schemas.openxmlformats.org/officeDocument/2006/relationships/customXml" Target="../ink/ink1809.xml"/><Relationship Id="rId454" Type="http://schemas.openxmlformats.org/officeDocument/2006/relationships/image" Target="../media/image1900.png"/><Relationship Id="rId496" Type="http://schemas.openxmlformats.org/officeDocument/2006/relationships/image" Target="../media/image1921.png"/><Relationship Id="rId11" Type="http://schemas.openxmlformats.org/officeDocument/2006/relationships/customXml" Target="../ink/ink1670.xml"/><Relationship Id="rId53" Type="http://schemas.openxmlformats.org/officeDocument/2006/relationships/customXml" Target="../ink/ink1691.xml"/><Relationship Id="rId149" Type="http://schemas.openxmlformats.org/officeDocument/2006/relationships/customXml" Target="../ink/ink1739.xml"/><Relationship Id="rId314" Type="http://schemas.openxmlformats.org/officeDocument/2006/relationships/image" Target="../media/image1830.png"/><Relationship Id="rId356" Type="http://schemas.openxmlformats.org/officeDocument/2006/relationships/image" Target="../media/image1851.png"/><Relationship Id="rId398" Type="http://schemas.openxmlformats.org/officeDocument/2006/relationships/image" Target="../media/image1872.png"/><Relationship Id="rId521" Type="http://schemas.openxmlformats.org/officeDocument/2006/relationships/customXml" Target="../ink/ink1925.xml"/><Relationship Id="rId95" Type="http://schemas.openxmlformats.org/officeDocument/2006/relationships/customXml" Target="../ink/ink1712.xml"/><Relationship Id="rId160" Type="http://schemas.openxmlformats.org/officeDocument/2006/relationships/image" Target="../media/image1753.png"/><Relationship Id="rId216" Type="http://schemas.openxmlformats.org/officeDocument/2006/relationships/image" Target="../media/image1781.png"/><Relationship Id="rId423" Type="http://schemas.openxmlformats.org/officeDocument/2006/relationships/customXml" Target="../ink/ink1876.xml"/><Relationship Id="rId258" Type="http://schemas.openxmlformats.org/officeDocument/2006/relationships/image" Target="../media/image1802.png"/><Relationship Id="rId465" Type="http://schemas.openxmlformats.org/officeDocument/2006/relationships/customXml" Target="../ink/ink1897.xml"/><Relationship Id="rId22" Type="http://schemas.openxmlformats.org/officeDocument/2006/relationships/image" Target="../media/image1684.png"/><Relationship Id="rId64" Type="http://schemas.openxmlformats.org/officeDocument/2006/relationships/image" Target="../media/image1705.png"/><Relationship Id="rId118" Type="http://schemas.openxmlformats.org/officeDocument/2006/relationships/image" Target="../media/image1732.png"/><Relationship Id="rId325" Type="http://schemas.openxmlformats.org/officeDocument/2006/relationships/customXml" Target="../ink/ink1827.xml"/><Relationship Id="rId367" Type="http://schemas.openxmlformats.org/officeDocument/2006/relationships/customXml" Target="../ink/ink1848.xml"/><Relationship Id="rId532" Type="http://schemas.openxmlformats.org/officeDocument/2006/relationships/image" Target="../media/image1939.png"/><Relationship Id="rId171" Type="http://schemas.openxmlformats.org/officeDocument/2006/relationships/customXml" Target="../ink/ink1750.xml"/><Relationship Id="rId227" Type="http://schemas.openxmlformats.org/officeDocument/2006/relationships/customXml" Target="../ink/ink1778.xml"/><Relationship Id="rId269" Type="http://schemas.openxmlformats.org/officeDocument/2006/relationships/customXml" Target="../ink/ink1799.xml"/><Relationship Id="rId434" Type="http://schemas.openxmlformats.org/officeDocument/2006/relationships/image" Target="../media/image1890.png"/><Relationship Id="rId476" Type="http://schemas.openxmlformats.org/officeDocument/2006/relationships/image" Target="../media/image1911.png"/><Relationship Id="rId33" Type="http://schemas.openxmlformats.org/officeDocument/2006/relationships/customXml" Target="../ink/ink1681.xml"/><Relationship Id="rId129" Type="http://schemas.openxmlformats.org/officeDocument/2006/relationships/customXml" Target="../ink/ink1729.xml"/><Relationship Id="rId280" Type="http://schemas.openxmlformats.org/officeDocument/2006/relationships/image" Target="../media/image1813.png"/><Relationship Id="rId336" Type="http://schemas.openxmlformats.org/officeDocument/2006/relationships/image" Target="../media/image1841.png"/><Relationship Id="rId501" Type="http://schemas.openxmlformats.org/officeDocument/2006/relationships/customXml" Target="../ink/ink1915.xml"/><Relationship Id="rId75" Type="http://schemas.openxmlformats.org/officeDocument/2006/relationships/customXml" Target="../ink/ink1702.xml"/><Relationship Id="rId140" Type="http://schemas.openxmlformats.org/officeDocument/2006/relationships/image" Target="../media/image1743.png"/><Relationship Id="rId182" Type="http://schemas.openxmlformats.org/officeDocument/2006/relationships/image" Target="../media/image1764.png"/><Relationship Id="rId378" Type="http://schemas.openxmlformats.org/officeDocument/2006/relationships/image" Target="../media/image1862.png"/><Relationship Id="rId403" Type="http://schemas.openxmlformats.org/officeDocument/2006/relationships/customXml" Target="../ink/ink1866.xml"/><Relationship Id="rId6" Type="http://schemas.openxmlformats.org/officeDocument/2006/relationships/image" Target="../media/image1676.png"/><Relationship Id="rId238" Type="http://schemas.openxmlformats.org/officeDocument/2006/relationships/image" Target="../media/image1792.png"/><Relationship Id="rId445" Type="http://schemas.openxmlformats.org/officeDocument/2006/relationships/customXml" Target="../ink/ink1887.xml"/><Relationship Id="rId487" Type="http://schemas.openxmlformats.org/officeDocument/2006/relationships/customXml" Target="../ink/ink1908.xml"/><Relationship Id="rId291" Type="http://schemas.openxmlformats.org/officeDocument/2006/relationships/customXml" Target="../ink/ink1810.xml"/><Relationship Id="rId305" Type="http://schemas.openxmlformats.org/officeDocument/2006/relationships/customXml" Target="../ink/ink1817.xml"/><Relationship Id="rId347" Type="http://schemas.openxmlformats.org/officeDocument/2006/relationships/customXml" Target="../ink/ink1838.xml"/><Relationship Id="rId512" Type="http://schemas.openxmlformats.org/officeDocument/2006/relationships/image" Target="../media/image1929.png"/><Relationship Id="rId44" Type="http://schemas.openxmlformats.org/officeDocument/2006/relationships/image" Target="../media/image1695.png"/><Relationship Id="rId86" Type="http://schemas.openxmlformats.org/officeDocument/2006/relationships/image" Target="../media/image1716.png"/><Relationship Id="rId151" Type="http://schemas.openxmlformats.org/officeDocument/2006/relationships/customXml" Target="../ink/ink1740.xml"/><Relationship Id="rId389" Type="http://schemas.openxmlformats.org/officeDocument/2006/relationships/customXml" Target="../ink/ink1859.xml"/><Relationship Id="rId193" Type="http://schemas.openxmlformats.org/officeDocument/2006/relationships/customXml" Target="../ink/ink1761.xml"/><Relationship Id="rId207" Type="http://schemas.openxmlformats.org/officeDocument/2006/relationships/customXml" Target="../ink/ink1768.xml"/><Relationship Id="rId249" Type="http://schemas.openxmlformats.org/officeDocument/2006/relationships/customXml" Target="../ink/ink1789.xml"/><Relationship Id="rId414" Type="http://schemas.openxmlformats.org/officeDocument/2006/relationships/image" Target="../media/image1880.png"/><Relationship Id="rId456" Type="http://schemas.openxmlformats.org/officeDocument/2006/relationships/image" Target="../media/image1901.png"/><Relationship Id="rId498" Type="http://schemas.openxmlformats.org/officeDocument/2006/relationships/image" Target="../media/image1922.png"/><Relationship Id="rId13" Type="http://schemas.openxmlformats.org/officeDocument/2006/relationships/customXml" Target="../ink/ink1671.xml"/><Relationship Id="rId109" Type="http://schemas.openxmlformats.org/officeDocument/2006/relationships/customXml" Target="../ink/ink1719.xml"/><Relationship Id="rId260" Type="http://schemas.openxmlformats.org/officeDocument/2006/relationships/image" Target="../media/image1803.png"/><Relationship Id="rId316" Type="http://schemas.openxmlformats.org/officeDocument/2006/relationships/image" Target="../media/image1831.png"/><Relationship Id="rId523" Type="http://schemas.openxmlformats.org/officeDocument/2006/relationships/customXml" Target="../ink/ink1926.xml"/><Relationship Id="rId55" Type="http://schemas.openxmlformats.org/officeDocument/2006/relationships/customXml" Target="../ink/ink1692.xml"/><Relationship Id="rId97" Type="http://schemas.openxmlformats.org/officeDocument/2006/relationships/customXml" Target="../ink/ink1713.xml"/><Relationship Id="rId120" Type="http://schemas.openxmlformats.org/officeDocument/2006/relationships/image" Target="../media/image1733.png"/><Relationship Id="rId358" Type="http://schemas.openxmlformats.org/officeDocument/2006/relationships/image" Target="../media/image1852.png"/><Relationship Id="rId162" Type="http://schemas.openxmlformats.org/officeDocument/2006/relationships/image" Target="../media/image1754.png"/><Relationship Id="rId218" Type="http://schemas.openxmlformats.org/officeDocument/2006/relationships/image" Target="../media/image1782.png"/><Relationship Id="rId425" Type="http://schemas.openxmlformats.org/officeDocument/2006/relationships/customXml" Target="../ink/ink1877.xml"/><Relationship Id="rId467" Type="http://schemas.openxmlformats.org/officeDocument/2006/relationships/customXml" Target="../ink/ink1898.xml"/><Relationship Id="rId271" Type="http://schemas.openxmlformats.org/officeDocument/2006/relationships/customXml" Target="../ink/ink1800.xml"/><Relationship Id="rId24" Type="http://schemas.openxmlformats.org/officeDocument/2006/relationships/image" Target="../media/image1685.png"/><Relationship Id="rId66" Type="http://schemas.openxmlformats.org/officeDocument/2006/relationships/image" Target="../media/image1706.png"/><Relationship Id="rId131" Type="http://schemas.openxmlformats.org/officeDocument/2006/relationships/customXml" Target="../ink/ink1730.xml"/><Relationship Id="rId327" Type="http://schemas.openxmlformats.org/officeDocument/2006/relationships/customXml" Target="../ink/ink1828.xml"/><Relationship Id="rId369" Type="http://schemas.openxmlformats.org/officeDocument/2006/relationships/customXml" Target="../ink/ink1849.xml"/><Relationship Id="rId534" Type="http://schemas.openxmlformats.org/officeDocument/2006/relationships/image" Target="../media/image1940.png"/><Relationship Id="rId173" Type="http://schemas.openxmlformats.org/officeDocument/2006/relationships/customXml" Target="../ink/ink1751.xml"/><Relationship Id="rId229" Type="http://schemas.openxmlformats.org/officeDocument/2006/relationships/customXml" Target="../ink/ink1779.xml"/><Relationship Id="rId380" Type="http://schemas.openxmlformats.org/officeDocument/2006/relationships/image" Target="../media/image1863.png"/><Relationship Id="rId436" Type="http://schemas.openxmlformats.org/officeDocument/2006/relationships/image" Target="../media/image1891.png"/><Relationship Id="rId240" Type="http://schemas.openxmlformats.org/officeDocument/2006/relationships/image" Target="../media/image1793.png"/><Relationship Id="rId478" Type="http://schemas.openxmlformats.org/officeDocument/2006/relationships/image" Target="../media/image1912.png"/><Relationship Id="rId35" Type="http://schemas.openxmlformats.org/officeDocument/2006/relationships/customXml" Target="../ink/ink1682.xml"/><Relationship Id="rId77" Type="http://schemas.openxmlformats.org/officeDocument/2006/relationships/customXml" Target="../ink/ink1703.xml"/><Relationship Id="rId100" Type="http://schemas.openxmlformats.org/officeDocument/2006/relationships/image" Target="../media/image1723.png"/><Relationship Id="rId282" Type="http://schemas.openxmlformats.org/officeDocument/2006/relationships/image" Target="../media/image1814.png"/><Relationship Id="rId338" Type="http://schemas.openxmlformats.org/officeDocument/2006/relationships/image" Target="../media/image1842.png"/><Relationship Id="rId503" Type="http://schemas.openxmlformats.org/officeDocument/2006/relationships/customXml" Target="../ink/ink1916.xml"/><Relationship Id="rId8" Type="http://schemas.openxmlformats.org/officeDocument/2006/relationships/image" Target="../media/image1677.png"/><Relationship Id="rId142" Type="http://schemas.openxmlformats.org/officeDocument/2006/relationships/image" Target="../media/image1744.png"/><Relationship Id="rId184" Type="http://schemas.openxmlformats.org/officeDocument/2006/relationships/image" Target="../media/image1765.png"/><Relationship Id="rId391" Type="http://schemas.openxmlformats.org/officeDocument/2006/relationships/customXml" Target="../ink/ink1860.xml"/><Relationship Id="rId405" Type="http://schemas.openxmlformats.org/officeDocument/2006/relationships/customXml" Target="../ink/ink1867.xml"/><Relationship Id="rId447" Type="http://schemas.openxmlformats.org/officeDocument/2006/relationships/customXml" Target="../ink/ink1888.xml"/><Relationship Id="rId251" Type="http://schemas.openxmlformats.org/officeDocument/2006/relationships/customXml" Target="../ink/ink1790.xml"/><Relationship Id="rId489" Type="http://schemas.openxmlformats.org/officeDocument/2006/relationships/customXml" Target="../ink/ink1909.xml"/><Relationship Id="rId46" Type="http://schemas.openxmlformats.org/officeDocument/2006/relationships/image" Target="../media/image1696.png"/><Relationship Id="rId293" Type="http://schemas.openxmlformats.org/officeDocument/2006/relationships/customXml" Target="../ink/ink1811.xml"/><Relationship Id="rId307" Type="http://schemas.openxmlformats.org/officeDocument/2006/relationships/customXml" Target="../ink/ink1818.xml"/><Relationship Id="rId349" Type="http://schemas.openxmlformats.org/officeDocument/2006/relationships/customXml" Target="../ink/ink1839.xml"/><Relationship Id="rId514" Type="http://schemas.openxmlformats.org/officeDocument/2006/relationships/image" Target="../media/image1930.png"/><Relationship Id="rId88" Type="http://schemas.openxmlformats.org/officeDocument/2006/relationships/image" Target="../media/image1717.png"/><Relationship Id="rId111" Type="http://schemas.openxmlformats.org/officeDocument/2006/relationships/customXml" Target="../ink/ink1720.xml"/><Relationship Id="rId153" Type="http://schemas.openxmlformats.org/officeDocument/2006/relationships/customXml" Target="../ink/ink1741.xml"/><Relationship Id="rId195" Type="http://schemas.openxmlformats.org/officeDocument/2006/relationships/customXml" Target="../ink/ink1762.xml"/><Relationship Id="rId209" Type="http://schemas.openxmlformats.org/officeDocument/2006/relationships/customXml" Target="../ink/ink1769.xml"/><Relationship Id="rId360" Type="http://schemas.openxmlformats.org/officeDocument/2006/relationships/image" Target="../media/image1853.png"/><Relationship Id="rId416" Type="http://schemas.openxmlformats.org/officeDocument/2006/relationships/image" Target="../media/image1881.png"/><Relationship Id="rId220" Type="http://schemas.openxmlformats.org/officeDocument/2006/relationships/image" Target="../media/image1783.png"/><Relationship Id="rId458" Type="http://schemas.openxmlformats.org/officeDocument/2006/relationships/image" Target="../media/image1902.png"/><Relationship Id="rId15" Type="http://schemas.openxmlformats.org/officeDocument/2006/relationships/customXml" Target="../ink/ink1672.xml"/><Relationship Id="rId57" Type="http://schemas.openxmlformats.org/officeDocument/2006/relationships/customXml" Target="../ink/ink1693.xml"/><Relationship Id="rId262" Type="http://schemas.openxmlformats.org/officeDocument/2006/relationships/image" Target="../media/image1804.png"/><Relationship Id="rId318" Type="http://schemas.openxmlformats.org/officeDocument/2006/relationships/image" Target="../media/image1832.png"/><Relationship Id="rId525" Type="http://schemas.openxmlformats.org/officeDocument/2006/relationships/customXml" Target="../ink/ink1927.xml"/><Relationship Id="rId99" Type="http://schemas.openxmlformats.org/officeDocument/2006/relationships/customXml" Target="../ink/ink1714.xml"/><Relationship Id="rId122" Type="http://schemas.openxmlformats.org/officeDocument/2006/relationships/image" Target="../media/image1734.png"/><Relationship Id="rId164" Type="http://schemas.openxmlformats.org/officeDocument/2006/relationships/image" Target="../media/image1755.png"/><Relationship Id="rId371" Type="http://schemas.openxmlformats.org/officeDocument/2006/relationships/customXml" Target="../ink/ink1850.xml"/><Relationship Id="rId427" Type="http://schemas.openxmlformats.org/officeDocument/2006/relationships/customXml" Target="../ink/ink1878.xml"/><Relationship Id="rId469" Type="http://schemas.openxmlformats.org/officeDocument/2006/relationships/customXml" Target="../ink/ink1899.xml"/><Relationship Id="rId26" Type="http://schemas.openxmlformats.org/officeDocument/2006/relationships/image" Target="../media/image1686.png"/><Relationship Id="rId231" Type="http://schemas.openxmlformats.org/officeDocument/2006/relationships/customXml" Target="../ink/ink1780.xml"/><Relationship Id="rId273" Type="http://schemas.openxmlformats.org/officeDocument/2006/relationships/customXml" Target="../ink/ink1801.xml"/><Relationship Id="rId329" Type="http://schemas.openxmlformats.org/officeDocument/2006/relationships/customXml" Target="../ink/ink1829.xml"/><Relationship Id="rId480" Type="http://schemas.openxmlformats.org/officeDocument/2006/relationships/image" Target="../media/image1913.png"/><Relationship Id="rId68" Type="http://schemas.openxmlformats.org/officeDocument/2006/relationships/image" Target="../media/image1707.png"/><Relationship Id="rId133" Type="http://schemas.openxmlformats.org/officeDocument/2006/relationships/customXml" Target="../ink/ink1731.xml"/><Relationship Id="rId175" Type="http://schemas.openxmlformats.org/officeDocument/2006/relationships/customXml" Target="../ink/ink1752.xml"/><Relationship Id="rId340" Type="http://schemas.openxmlformats.org/officeDocument/2006/relationships/image" Target="../media/image1843.png"/><Relationship Id="rId200" Type="http://schemas.openxmlformats.org/officeDocument/2006/relationships/image" Target="../media/image1773.png"/><Relationship Id="rId382" Type="http://schemas.openxmlformats.org/officeDocument/2006/relationships/image" Target="../media/image1864.png"/><Relationship Id="rId438" Type="http://schemas.openxmlformats.org/officeDocument/2006/relationships/image" Target="../media/image1892.png"/><Relationship Id="rId242" Type="http://schemas.openxmlformats.org/officeDocument/2006/relationships/image" Target="../media/image1794.png"/><Relationship Id="rId284" Type="http://schemas.openxmlformats.org/officeDocument/2006/relationships/image" Target="../media/image1815.png"/><Relationship Id="rId491" Type="http://schemas.openxmlformats.org/officeDocument/2006/relationships/customXml" Target="../ink/ink1910.xml"/><Relationship Id="rId505" Type="http://schemas.openxmlformats.org/officeDocument/2006/relationships/customXml" Target="../ink/ink1917.xml"/><Relationship Id="rId37" Type="http://schemas.openxmlformats.org/officeDocument/2006/relationships/customXml" Target="../ink/ink1683.xml"/><Relationship Id="rId79" Type="http://schemas.openxmlformats.org/officeDocument/2006/relationships/customXml" Target="../ink/ink1704.xml"/><Relationship Id="rId102" Type="http://schemas.openxmlformats.org/officeDocument/2006/relationships/image" Target="../media/image1724.png"/><Relationship Id="rId144" Type="http://schemas.openxmlformats.org/officeDocument/2006/relationships/image" Target="../media/image1745.png"/><Relationship Id="rId90" Type="http://schemas.openxmlformats.org/officeDocument/2006/relationships/image" Target="../media/image1718.png"/><Relationship Id="rId186" Type="http://schemas.openxmlformats.org/officeDocument/2006/relationships/image" Target="../media/image1766.png"/><Relationship Id="rId351" Type="http://schemas.openxmlformats.org/officeDocument/2006/relationships/customXml" Target="../ink/ink1840.xml"/><Relationship Id="rId393" Type="http://schemas.openxmlformats.org/officeDocument/2006/relationships/customXml" Target="../ink/ink1861.xml"/><Relationship Id="rId407" Type="http://schemas.openxmlformats.org/officeDocument/2006/relationships/customXml" Target="../ink/ink1868.xml"/><Relationship Id="rId449" Type="http://schemas.openxmlformats.org/officeDocument/2006/relationships/customXml" Target="../ink/ink1889.xml"/><Relationship Id="rId211" Type="http://schemas.openxmlformats.org/officeDocument/2006/relationships/customXml" Target="../ink/ink1770.xml"/><Relationship Id="rId253" Type="http://schemas.openxmlformats.org/officeDocument/2006/relationships/customXml" Target="../ink/ink1791.xml"/><Relationship Id="rId295" Type="http://schemas.openxmlformats.org/officeDocument/2006/relationships/customXml" Target="../ink/ink1812.xml"/><Relationship Id="rId309" Type="http://schemas.openxmlformats.org/officeDocument/2006/relationships/customXml" Target="../ink/ink1819.xml"/><Relationship Id="rId460" Type="http://schemas.openxmlformats.org/officeDocument/2006/relationships/image" Target="../media/image1903.png"/><Relationship Id="rId516" Type="http://schemas.openxmlformats.org/officeDocument/2006/relationships/image" Target="../media/image1931.png"/><Relationship Id="rId48" Type="http://schemas.openxmlformats.org/officeDocument/2006/relationships/image" Target="../media/image1697.png"/><Relationship Id="rId113" Type="http://schemas.openxmlformats.org/officeDocument/2006/relationships/customXml" Target="../ink/ink1721.xml"/><Relationship Id="rId320" Type="http://schemas.openxmlformats.org/officeDocument/2006/relationships/image" Target="../media/image1833.png"/><Relationship Id="rId155" Type="http://schemas.openxmlformats.org/officeDocument/2006/relationships/customXml" Target="../ink/ink1742.xml"/><Relationship Id="rId197" Type="http://schemas.openxmlformats.org/officeDocument/2006/relationships/customXml" Target="../ink/ink1763.xml"/><Relationship Id="rId362" Type="http://schemas.openxmlformats.org/officeDocument/2006/relationships/image" Target="../media/image1854.png"/><Relationship Id="rId418" Type="http://schemas.openxmlformats.org/officeDocument/2006/relationships/image" Target="../media/image1882.png"/><Relationship Id="rId222" Type="http://schemas.openxmlformats.org/officeDocument/2006/relationships/image" Target="../media/image1784.png"/><Relationship Id="rId264" Type="http://schemas.openxmlformats.org/officeDocument/2006/relationships/image" Target="../media/image1805.png"/><Relationship Id="rId471" Type="http://schemas.openxmlformats.org/officeDocument/2006/relationships/customXml" Target="../ink/ink1900.xml"/><Relationship Id="rId17" Type="http://schemas.openxmlformats.org/officeDocument/2006/relationships/customXml" Target="../ink/ink1673.xml"/><Relationship Id="rId59" Type="http://schemas.openxmlformats.org/officeDocument/2006/relationships/customXml" Target="../ink/ink1694.xml"/><Relationship Id="rId124" Type="http://schemas.openxmlformats.org/officeDocument/2006/relationships/image" Target="../media/image1735.png"/><Relationship Id="rId527" Type="http://schemas.openxmlformats.org/officeDocument/2006/relationships/customXml" Target="../ink/ink1928.xml"/><Relationship Id="rId70" Type="http://schemas.openxmlformats.org/officeDocument/2006/relationships/image" Target="../media/image1708.png"/><Relationship Id="rId166" Type="http://schemas.openxmlformats.org/officeDocument/2006/relationships/image" Target="../media/image1756.png"/><Relationship Id="rId331" Type="http://schemas.openxmlformats.org/officeDocument/2006/relationships/customXml" Target="../ink/ink1830.xml"/><Relationship Id="rId373" Type="http://schemas.openxmlformats.org/officeDocument/2006/relationships/customXml" Target="../ink/ink1851.xml"/><Relationship Id="rId429" Type="http://schemas.openxmlformats.org/officeDocument/2006/relationships/customXml" Target="../ink/ink1879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781.xml"/><Relationship Id="rId440" Type="http://schemas.openxmlformats.org/officeDocument/2006/relationships/image" Target="../media/image1893.png"/><Relationship Id="rId28" Type="http://schemas.openxmlformats.org/officeDocument/2006/relationships/image" Target="../media/image1687.png"/><Relationship Id="rId275" Type="http://schemas.openxmlformats.org/officeDocument/2006/relationships/customXml" Target="../ink/ink1802.xml"/><Relationship Id="rId300" Type="http://schemas.openxmlformats.org/officeDocument/2006/relationships/image" Target="../media/image1823.png"/><Relationship Id="rId482" Type="http://schemas.openxmlformats.org/officeDocument/2006/relationships/image" Target="../media/image1914.png"/><Relationship Id="rId81" Type="http://schemas.openxmlformats.org/officeDocument/2006/relationships/customXml" Target="../ink/ink1705.xml"/><Relationship Id="rId135" Type="http://schemas.openxmlformats.org/officeDocument/2006/relationships/customXml" Target="../ink/ink1732.xml"/><Relationship Id="rId177" Type="http://schemas.openxmlformats.org/officeDocument/2006/relationships/customXml" Target="../ink/ink1753.xml"/><Relationship Id="rId342" Type="http://schemas.openxmlformats.org/officeDocument/2006/relationships/image" Target="../media/image1844.png"/><Relationship Id="rId384" Type="http://schemas.openxmlformats.org/officeDocument/2006/relationships/image" Target="../media/image1865.png"/><Relationship Id="rId202" Type="http://schemas.openxmlformats.org/officeDocument/2006/relationships/image" Target="../media/image1774.png"/><Relationship Id="rId244" Type="http://schemas.openxmlformats.org/officeDocument/2006/relationships/image" Target="../media/image1795.png"/><Relationship Id="rId39" Type="http://schemas.openxmlformats.org/officeDocument/2006/relationships/customXml" Target="../ink/ink1684.xml"/><Relationship Id="rId286" Type="http://schemas.openxmlformats.org/officeDocument/2006/relationships/image" Target="../media/image1816.png"/><Relationship Id="rId451" Type="http://schemas.openxmlformats.org/officeDocument/2006/relationships/customXml" Target="../ink/ink1890.xml"/><Relationship Id="rId493" Type="http://schemas.openxmlformats.org/officeDocument/2006/relationships/customXml" Target="../ink/ink1911.xml"/><Relationship Id="rId507" Type="http://schemas.openxmlformats.org/officeDocument/2006/relationships/customXml" Target="../ink/ink1918.xml"/><Relationship Id="rId50" Type="http://schemas.openxmlformats.org/officeDocument/2006/relationships/image" Target="../media/image1698.png"/><Relationship Id="rId104" Type="http://schemas.openxmlformats.org/officeDocument/2006/relationships/image" Target="../media/image1725.png"/><Relationship Id="rId146" Type="http://schemas.openxmlformats.org/officeDocument/2006/relationships/image" Target="../media/image1746.png"/><Relationship Id="rId188" Type="http://schemas.openxmlformats.org/officeDocument/2006/relationships/image" Target="../media/image1767.png"/><Relationship Id="rId311" Type="http://schemas.openxmlformats.org/officeDocument/2006/relationships/customXml" Target="../ink/ink1820.xml"/><Relationship Id="rId353" Type="http://schemas.openxmlformats.org/officeDocument/2006/relationships/customXml" Target="../ink/ink1841.xml"/><Relationship Id="rId395" Type="http://schemas.openxmlformats.org/officeDocument/2006/relationships/customXml" Target="../ink/ink1862.xml"/><Relationship Id="rId409" Type="http://schemas.openxmlformats.org/officeDocument/2006/relationships/customXml" Target="../ink/ink1869.xml"/><Relationship Id="rId92" Type="http://schemas.openxmlformats.org/officeDocument/2006/relationships/image" Target="../media/image1719.png"/><Relationship Id="rId213" Type="http://schemas.openxmlformats.org/officeDocument/2006/relationships/customXml" Target="../ink/ink1771.xml"/><Relationship Id="rId420" Type="http://schemas.openxmlformats.org/officeDocument/2006/relationships/image" Target="../media/image1883.png"/><Relationship Id="rId255" Type="http://schemas.openxmlformats.org/officeDocument/2006/relationships/customXml" Target="../ink/ink1792.xml"/><Relationship Id="rId297" Type="http://schemas.openxmlformats.org/officeDocument/2006/relationships/customXml" Target="../ink/ink1813.xml"/><Relationship Id="rId462" Type="http://schemas.openxmlformats.org/officeDocument/2006/relationships/image" Target="../media/image1904.png"/><Relationship Id="rId518" Type="http://schemas.openxmlformats.org/officeDocument/2006/relationships/image" Target="../media/image1932.png"/><Relationship Id="rId115" Type="http://schemas.openxmlformats.org/officeDocument/2006/relationships/customXml" Target="../ink/ink1722.xml"/><Relationship Id="rId157" Type="http://schemas.openxmlformats.org/officeDocument/2006/relationships/customXml" Target="../ink/ink1743.xml"/><Relationship Id="rId322" Type="http://schemas.openxmlformats.org/officeDocument/2006/relationships/image" Target="../media/image1834.png"/><Relationship Id="rId364" Type="http://schemas.openxmlformats.org/officeDocument/2006/relationships/image" Target="../media/image1855.png"/><Relationship Id="rId61" Type="http://schemas.openxmlformats.org/officeDocument/2006/relationships/customXml" Target="../ink/ink1695.xml"/><Relationship Id="rId199" Type="http://schemas.openxmlformats.org/officeDocument/2006/relationships/customXml" Target="../ink/ink1764.xml"/><Relationship Id="rId19" Type="http://schemas.openxmlformats.org/officeDocument/2006/relationships/customXml" Target="../ink/ink1674.xml"/><Relationship Id="rId224" Type="http://schemas.openxmlformats.org/officeDocument/2006/relationships/image" Target="../media/image1785.png"/><Relationship Id="rId266" Type="http://schemas.openxmlformats.org/officeDocument/2006/relationships/image" Target="../media/image1806.png"/><Relationship Id="rId431" Type="http://schemas.openxmlformats.org/officeDocument/2006/relationships/customXml" Target="../ink/ink1880.xml"/><Relationship Id="rId473" Type="http://schemas.openxmlformats.org/officeDocument/2006/relationships/customXml" Target="../ink/ink1901.xml"/><Relationship Id="rId529" Type="http://schemas.openxmlformats.org/officeDocument/2006/relationships/customXml" Target="../ink/ink1929.xml"/><Relationship Id="rId30" Type="http://schemas.openxmlformats.org/officeDocument/2006/relationships/image" Target="../media/image1688.png"/><Relationship Id="rId126" Type="http://schemas.openxmlformats.org/officeDocument/2006/relationships/image" Target="../media/image1736.png"/><Relationship Id="rId168" Type="http://schemas.openxmlformats.org/officeDocument/2006/relationships/image" Target="../media/image1757.png"/><Relationship Id="rId333" Type="http://schemas.openxmlformats.org/officeDocument/2006/relationships/customXml" Target="../ink/ink1831.xml"/><Relationship Id="rId72" Type="http://schemas.openxmlformats.org/officeDocument/2006/relationships/image" Target="../media/image1709.png"/><Relationship Id="rId375" Type="http://schemas.openxmlformats.org/officeDocument/2006/relationships/customXml" Target="../ink/ink1852.xml"/><Relationship Id="rId3" Type="http://schemas.openxmlformats.org/officeDocument/2006/relationships/customXml" Target="../ink/ink1666.xml"/><Relationship Id="rId235" Type="http://schemas.openxmlformats.org/officeDocument/2006/relationships/customXml" Target="../ink/ink1782.xml"/><Relationship Id="rId277" Type="http://schemas.openxmlformats.org/officeDocument/2006/relationships/customXml" Target="../ink/ink1803.xml"/><Relationship Id="rId400" Type="http://schemas.openxmlformats.org/officeDocument/2006/relationships/image" Target="../media/image1873.png"/><Relationship Id="rId442" Type="http://schemas.openxmlformats.org/officeDocument/2006/relationships/image" Target="../media/image1894.png"/><Relationship Id="rId484" Type="http://schemas.openxmlformats.org/officeDocument/2006/relationships/image" Target="../media/image1915.png"/><Relationship Id="rId137" Type="http://schemas.openxmlformats.org/officeDocument/2006/relationships/customXml" Target="../ink/ink1733.xml"/><Relationship Id="rId302" Type="http://schemas.openxmlformats.org/officeDocument/2006/relationships/image" Target="../media/image1824.png"/><Relationship Id="rId344" Type="http://schemas.openxmlformats.org/officeDocument/2006/relationships/image" Target="../media/image1845.png"/><Relationship Id="rId41" Type="http://schemas.openxmlformats.org/officeDocument/2006/relationships/customXml" Target="../ink/ink1685.xml"/><Relationship Id="rId83" Type="http://schemas.openxmlformats.org/officeDocument/2006/relationships/customXml" Target="../ink/ink1706.xml"/><Relationship Id="rId179" Type="http://schemas.openxmlformats.org/officeDocument/2006/relationships/customXml" Target="../ink/ink1754.xml"/><Relationship Id="rId386" Type="http://schemas.openxmlformats.org/officeDocument/2006/relationships/image" Target="../media/image1866.png"/><Relationship Id="rId190" Type="http://schemas.openxmlformats.org/officeDocument/2006/relationships/image" Target="../media/image1768.png"/><Relationship Id="rId204" Type="http://schemas.openxmlformats.org/officeDocument/2006/relationships/image" Target="../media/image1775.png"/><Relationship Id="rId246" Type="http://schemas.openxmlformats.org/officeDocument/2006/relationships/image" Target="../media/image1796.png"/><Relationship Id="rId288" Type="http://schemas.openxmlformats.org/officeDocument/2006/relationships/image" Target="../media/image1817.png"/><Relationship Id="rId411" Type="http://schemas.openxmlformats.org/officeDocument/2006/relationships/customXml" Target="../ink/ink1870.xml"/><Relationship Id="rId453" Type="http://schemas.openxmlformats.org/officeDocument/2006/relationships/customXml" Target="../ink/ink1891.xml"/><Relationship Id="rId509" Type="http://schemas.openxmlformats.org/officeDocument/2006/relationships/customXml" Target="../ink/ink1919.xml"/><Relationship Id="rId106" Type="http://schemas.openxmlformats.org/officeDocument/2006/relationships/image" Target="../media/image1726.png"/><Relationship Id="rId313" Type="http://schemas.openxmlformats.org/officeDocument/2006/relationships/customXml" Target="../ink/ink1821.xml"/><Relationship Id="rId495" Type="http://schemas.openxmlformats.org/officeDocument/2006/relationships/customXml" Target="../ink/ink1912.xml"/><Relationship Id="rId10" Type="http://schemas.openxmlformats.org/officeDocument/2006/relationships/image" Target="../media/image1678.png"/><Relationship Id="rId52" Type="http://schemas.openxmlformats.org/officeDocument/2006/relationships/image" Target="../media/image1699.png"/><Relationship Id="rId94" Type="http://schemas.openxmlformats.org/officeDocument/2006/relationships/image" Target="../media/image1720.png"/><Relationship Id="rId148" Type="http://schemas.openxmlformats.org/officeDocument/2006/relationships/image" Target="../media/image1747.png"/><Relationship Id="rId355" Type="http://schemas.openxmlformats.org/officeDocument/2006/relationships/customXml" Target="../ink/ink1842.xml"/><Relationship Id="rId397" Type="http://schemas.openxmlformats.org/officeDocument/2006/relationships/customXml" Target="../ink/ink1863.xml"/><Relationship Id="rId520" Type="http://schemas.openxmlformats.org/officeDocument/2006/relationships/image" Target="../media/image1933.png"/><Relationship Id="rId215" Type="http://schemas.openxmlformats.org/officeDocument/2006/relationships/customXml" Target="../ink/ink1772.xml"/><Relationship Id="rId257" Type="http://schemas.openxmlformats.org/officeDocument/2006/relationships/customXml" Target="../ink/ink1793.xml"/><Relationship Id="rId422" Type="http://schemas.openxmlformats.org/officeDocument/2006/relationships/image" Target="../media/image1884.png"/><Relationship Id="rId464" Type="http://schemas.openxmlformats.org/officeDocument/2006/relationships/image" Target="../media/image1905.png"/><Relationship Id="rId299" Type="http://schemas.openxmlformats.org/officeDocument/2006/relationships/customXml" Target="../ink/ink1814.xml"/><Relationship Id="rId63" Type="http://schemas.openxmlformats.org/officeDocument/2006/relationships/customXml" Target="../ink/ink1696.xml"/><Relationship Id="rId159" Type="http://schemas.openxmlformats.org/officeDocument/2006/relationships/customXml" Target="../ink/ink1744.xml"/><Relationship Id="rId366" Type="http://schemas.openxmlformats.org/officeDocument/2006/relationships/image" Target="../media/image1856.png"/><Relationship Id="rId226" Type="http://schemas.openxmlformats.org/officeDocument/2006/relationships/image" Target="../media/image1786.png"/><Relationship Id="rId433" Type="http://schemas.openxmlformats.org/officeDocument/2006/relationships/customXml" Target="../ink/ink1881.xml"/><Relationship Id="rId74" Type="http://schemas.openxmlformats.org/officeDocument/2006/relationships/image" Target="../media/image1710.png"/><Relationship Id="rId377" Type="http://schemas.openxmlformats.org/officeDocument/2006/relationships/customXml" Target="../ink/ink1853.xml"/><Relationship Id="rId500" Type="http://schemas.openxmlformats.org/officeDocument/2006/relationships/image" Target="../media/image1923.png"/><Relationship Id="rId5" Type="http://schemas.openxmlformats.org/officeDocument/2006/relationships/customXml" Target="../ink/ink1667.xml"/><Relationship Id="rId237" Type="http://schemas.openxmlformats.org/officeDocument/2006/relationships/customXml" Target="../ink/ink17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2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5.xml"/><Relationship Id="rId50" Type="http://schemas.openxmlformats.org/officeDocument/2006/relationships/image" Target="../media/image28.png"/><Relationship Id="rId55" Type="http://schemas.openxmlformats.org/officeDocument/2006/relationships/customXml" Target="../ink/ink29.xml"/><Relationship Id="rId63" Type="http://schemas.openxmlformats.org/officeDocument/2006/relationships/customXml" Target="../ink/ink33.xml"/><Relationship Id="rId68" Type="http://schemas.openxmlformats.org/officeDocument/2006/relationships/image" Target="../media/image37.png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9" Type="http://schemas.openxmlformats.org/officeDocument/2006/relationships/customXml" Target="../ink/ink16.xml"/><Relationship Id="rId11" Type="http://schemas.openxmlformats.org/officeDocument/2006/relationships/customXml" Target="../ink/ink7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20.xml"/><Relationship Id="rId40" Type="http://schemas.openxmlformats.org/officeDocument/2006/relationships/image" Target="../media/image23.png"/><Relationship Id="rId45" Type="http://schemas.openxmlformats.org/officeDocument/2006/relationships/customXml" Target="../ink/ink24.xml"/><Relationship Id="rId53" Type="http://schemas.openxmlformats.org/officeDocument/2006/relationships/customXml" Target="../ink/ink28.xml"/><Relationship Id="rId58" Type="http://schemas.openxmlformats.org/officeDocument/2006/relationships/image" Target="../media/image32.png"/><Relationship Id="rId66" Type="http://schemas.openxmlformats.org/officeDocument/2006/relationships/image" Target="../media/image36.png"/><Relationship Id="rId5" Type="http://schemas.openxmlformats.org/officeDocument/2006/relationships/customXml" Target="../ink/ink4.xml"/><Relationship Id="rId61" Type="http://schemas.openxmlformats.org/officeDocument/2006/relationships/customXml" Target="../ink/ink32.xml"/><Relationship Id="rId19" Type="http://schemas.openxmlformats.org/officeDocument/2006/relationships/customXml" Target="../ink/ink11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5.xml"/><Relationship Id="rId30" Type="http://schemas.openxmlformats.org/officeDocument/2006/relationships/image" Target="../media/image18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8" Type="http://schemas.openxmlformats.org/officeDocument/2006/relationships/image" Target="../media/image7.png"/><Relationship Id="rId51" Type="http://schemas.openxmlformats.org/officeDocument/2006/relationships/customXml" Target="../ink/ink27.xml"/><Relationship Id="rId3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31.xml"/><Relationship Id="rId67" Type="http://schemas.openxmlformats.org/officeDocument/2006/relationships/customXml" Target="../ink/ink35.xml"/><Relationship Id="rId20" Type="http://schemas.openxmlformats.org/officeDocument/2006/relationships/image" Target="../media/image13.png"/><Relationship Id="rId41" Type="http://schemas.openxmlformats.org/officeDocument/2006/relationships/customXml" Target="../ink/ink22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8.png"/><Relationship Id="rId31" Type="http://schemas.openxmlformats.org/officeDocument/2006/relationships/customXml" Target="../ink/ink17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4.xml"/><Relationship Id="rId4" Type="http://schemas.openxmlformats.org/officeDocument/2006/relationships/image" Target="../media/image5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2.png"/><Relationship Id="rId39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.xml"/><Relationship Id="rId299" Type="http://schemas.openxmlformats.org/officeDocument/2006/relationships/customXml" Target="../ink/ink184.xml"/><Relationship Id="rId21" Type="http://schemas.openxmlformats.org/officeDocument/2006/relationships/customXml" Target="../ink/ink45.xml"/><Relationship Id="rId63" Type="http://schemas.openxmlformats.org/officeDocument/2006/relationships/customXml" Target="../ink/ink66.xml"/><Relationship Id="rId159" Type="http://schemas.openxmlformats.org/officeDocument/2006/relationships/customXml" Target="../ink/ink114.xml"/><Relationship Id="rId324" Type="http://schemas.openxmlformats.org/officeDocument/2006/relationships/image" Target="../media/image198.png"/><Relationship Id="rId170" Type="http://schemas.openxmlformats.org/officeDocument/2006/relationships/image" Target="../media/image121.png"/><Relationship Id="rId226" Type="http://schemas.openxmlformats.org/officeDocument/2006/relationships/image" Target="../media/image149.png"/><Relationship Id="rId268" Type="http://schemas.openxmlformats.org/officeDocument/2006/relationships/image" Target="../media/image170.png"/><Relationship Id="rId32" Type="http://schemas.openxmlformats.org/officeDocument/2006/relationships/image" Target="../media/image52.png"/><Relationship Id="rId74" Type="http://schemas.openxmlformats.org/officeDocument/2006/relationships/image" Target="../media/image73.png"/><Relationship Id="rId128" Type="http://schemas.openxmlformats.org/officeDocument/2006/relationships/image" Target="../media/image100.png"/><Relationship Id="rId5" Type="http://schemas.openxmlformats.org/officeDocument/2006/relationships/customXml" Target="../ink/ink37.xml"/><Relationship Id="rId181" Type="http://schemas.openxmlformats.org/officeDocument/2006/relationships/customXml" Target="../ink/ink125.xml"/><Relationship Id="rId237" Type="http://schemas.openxmlformats.org/officeDocument/2006/relationships/customXml" Target="../ink/ink153.xml"/><Relationship Id="rId279" Type="http://schemas.openxmlformats.org/officeDocument/2006/relationships/customXml" Target="../ink/ink174.xml"/><Relationship Id="rId43" Type="http://schemas.openxmlformats.org/officeDocument/2006/relationships/customXml" Target="../ink/ink56.xml"/><Relationship Id="rId139" Type="http://schemas.openxmlformats.org/officeDocument/2006/relationships/customXml" Target="../ink/ink104.xml"/><Relationship Id="rId290" Type="http://schemas.openxmlformats.org/officeDocument/2006/relationships/image" Target="../media/image181.png"/><Relationship Id="rId304" Type="http://schemas.openxmlformats.org/officeDocument/2006/relationships/image" Target="../media/image188.png"/><Relationship Id="rId85" Type="http://schemas.openxmlformats.org/officeDocument/2006/relationships/customXml" Target="../ink/ink77.xml"/><Relationship Id="rId150" Type="http://schemas.openxmlformats.org/officeDocument/2006/relationships/image" Target="../media/image111.png"/><Relationship Id="rId192" Type="http://schemas.openxmlformats.org/officeDocument/2006/relationships/image" Target="../media/image132.png"/><Relationship Id="rId206" Type="http://schemas.openxmlformats.org/officeDocument/2006/relationships/image" Target="../media/image139.png"/><Relationship Id="rId248" Type="http://schemas.openxmlformats.org/officeDocument/2006/relationships/image" Target="../media/image160.png"/><Relationship Id="rId12" Type="http://schemas.openxmlformats.org/officeDocument/2006/relationships/image" Target="../media/image42.png"/><Relationship Id="rId108" Type="http://schemas.openxmlformats.org/officeDocument/2006/relationships/image" Target="../media/image90.png"/><Relationship Id="rId315" Type="http://schemas.openxmlformats.org/officeDocument/2006/relationships/customXml" Target="../ink/ink192.xml"/><Relationship Id="rId54" Type="http://schemas.openxmlformats.org/officeDocument/2006/relationships/image" Target="../media/image63.png"/><Relationship Id="rId96" Type="http://schemas.openxmlformats.org/officeDocument/2006/relationships/image" Target="../media/image84.png"/><Relationship Id="rId161" Type="http://schemas.openxmlformats.org/officeDocument/2006/relationships/customXml" Target="../ink/ink115.xml"/><Relationship Id="rId217" Type="http://schemas.openxmlformats.org/officeDocument/2006/relationships/customXml" Target="../ink/ink143.xml"/><Relationship Id="rId259" Type="http://schemas.openxmlformats.org/officeDocument/2006/relationships/customXml" Target="../ink/ink164.xml"/><Relationship Id="rId23" Type="http://schemas.openxmlformats.org/officeDocument/2006/relationships/customXml" Target="../ink/ink46.xml"/><Relationship Id="rId119" Type="http://schemas.openxmlformats.org/officeDocument/2006/relationships/customXml" Target="../ink/ink94.xml"/><Relationship Id="rId270" Type="http://schemas.openxmlformats.org/officeDocument/2006/relationships/image" Target="../media/image171.png"/><Relationship Id="rId326" Type="http://schemas.openxmlformats.org/officeDocument/2006/relationships/image" Target="../media/image199.png"/><Relationship Id="rId65" Type="http://schemas.openxmlformats.org/officeDocument/2006/relationships/customXml" Target="../ink/ink67.xml"/><Relationship Id="rId130" Type="http://schemas.openxmlformats.org/officeDocument/2006/relationships/image" Target="../media/image101.png"/><Relationship Id="rId172" Type="http://schemas.openxmlformats.org/officeDocument/2006/relationships/image" Target="../media/image122.png"/><Relationship Id="rId228" Type="http://schemas.openxmlformats.org/officeDocument/2006/relationships/image" Target="../media/image150.png"/><Relationship Id="rId281" Type="http://schemas.openxmlformats.org/officeDocument/2006/relationships/customXml" Target="../ink/ink175.xml"/><Relationship Id="rId34" Type="http://schemas.openxmlformats.org/officeDocument/2006/relationships/image" Target="../media/image53.png"/><Relationship Id="rId76" Type="http://schemas.openxmlformats.org/officeDocument/2006/relationships/image" Target="../media/image74.png"/><Relationship Id="rId141" Type="http://schemas.openxmlformats.org/officeDocument/2006/relationships/customXml" Target="../ink/ink105.xml"/><Relationship Id="rId7" Type="http://schemas.openxmlformats.org/officeDocument/2006/relationships/customXml" Target="../ink/ink38.xml"/><Relationship Id="rId183" Type="http://schemas.openxmlformats.org/officeDocument/2006/relationships/customXml" Target="../ink/ink126.xml"/><Relationship Id="rId239" Type="http://schemas.openxmlformats.org/officeDocument/2006/relationships/customXml" Target="../ink/ink154.xml"/><Relationship Id="rId250" Type="http://schemas.openxmlformats.org/officeDocument/2006/relationships/image" Target="../media/image161.png"/><Relationship Id="rId271" Type="http://schemas.openxmlformats.org/officeDocument/2006/relationships/customXml" Target="../ink/ink170.xml"/><Relationship Id="rId292" Type="http://schemas.openxmlformats.org/officeDocument/2006/relationships/image" Target="../media/image182.png"/><Relationship Id="rId306" Type="http://schemas.openxmlformats.org/officeDocument/2006/relationships/image" Target="../media/image189.png"/><Relationship Id="rId24" Type="http://schemas.openxmlformats.org/officeDocument/2006/relationships/image" Target="../media/image48.png"/><Relationship Id="rId45" Type="http://schemas.openxmlformats.org/officeDocument/2006/relationships/customXml" Target="../ink/ink57.xml"/><Relationship Id="rId66" Type="http://schemas.openxmlformats.org/officeDocument/2006/relationships/image" Target="../media/image69.png"/><Relationship Id="rId87" Type="http://schemas.openxmlformats.org/officeDocument/2006/relationships/customXml" Target="../ink/ink78.xml"/><Relationship Id="rId110" Type="http://schemas.openxmlformats.org/officeDocument/2006/relationships/image" Target="../media/image91.png"/><Relationship Id="rId131" Type="http://schemas.openxmlformats.org/officeDocument/2006/relationships/customXml" Target="../ink/ink100.xml"/><Relationship Id="rId327" Type="http://schemas.openxmlformats.org/officeDocument/2006/relationships/customXml" Target="../ink/ink198.xml"/><Relationship Id="rId152" Type="http://schemas.openxmlformats.org/officeDocument/2006/relationships/image" Target="../media/image112.png"/><Relationship Id="rId173" Type="http://schemas.openxmlformats.org/officeDocument/2006/relationships/customXml" Target="../ink/ink121.xml"/><Relationship Id="rId194" Type="http://schemas.openxmlformats.org/officeDocument/2006/relationships/image" Target="../media/image133.png"/><Relationship Id="rId208" Type="http://schemas.openxmlformats.org/officeDocument/2006/relationships/image" Target="../media/image140.png"/><Relationship Id="rId229" Type="http://schemas.openxmlformats.org/officeDocument/2006/relationships/customXml" Target="../ink/ink149.xml"/><Relationship Id="rId240" Type="http://schemas.openxmlformats.org/officeDocument/2006/relationships/image" Target="../media/image156.png"/><Relationship Id="rId261" Type="http://schemas.openxmlformats.org/officeDocument/2006/relationships/customXml" Target="../ink/ink165.xml"/><Relationship Id="rId14" Type="http://schemas.openxmlformats.org/officeDocument/2006/relationships/image" Target="../media/image43.png"/><Relationship Id="rId35" Type="http://schemas.openxmlformats.org/officeDocument/2006/relationships/customXml" Target="../ink/ink52.xml"/><Relationship Id="rId56" Type="http://schemas.openxmlformats.org/officeDocument/2006/relationships/image" Target="../media/image64.png"/><Relationship Id="rId77" Type="http://schemas.openxmlformats.org/officeDocument/2006/relationships/customXml" Target="../ink/ink73.xml"/><Relationship Id="rId100" Type="http://schemas.openxmlformats.org/officeDocument/2006/relationships/image" Target="../media/image86.png"/><Relationship Id="rId282" Type="http://schemas.openxmlformats.org/officeDocument/2006/relationships/image" Target="../media/image177.png"/><Relationship Id="rId317" Type="http://schemas.openxmlformats.org/officeDocument/2006/relationships/customXml" Target="../ink/ink193.xml"/><Relationship Id="rId8" Type="http://schemas.openxmlformats.org/officeDocument/2006/relationships/image" Target="../media/image40.png"/><Relationship Id="rId98" Type="http://schemas.openxmlformats.org/officeDocument/2006/relationships/image" Target="../media/image85.png"/><Relationship Id="rId121" Type="http://schemas.openxmlformats.org/officeDocument/2006/relationships/customXml" Target="../ink/ink95.xml"/><Relationship Id="rId142" Type="http://schemas.openxmlformats.org/officeDocument/2006/relationships/image" Target="../media/image107.png"/><Relationship Id="rId163" Type="http://schemas.openxmlformats.org/officeDocument/2006/relationships/customXml" Target="../ink/ink116.xml"/><Relationship Id="rId184" Type="http://schemas.openxmlformats.org/officeDocument/2006/relationships/image" Target="../media/image128.png"/><Relationship Id="rId219" Type="http://schemas.openxmlformats.org/officeDocument/2006/relationships/customXml" Target="../ink/ink144.xml"/><Relationship Id="rId230" Type="http://schemas.openxmlformats.org/officeDocument/2006/relationships/image" Target="../media/image151.png"/><Relationship Id="rId251" Type="http://schemas.openxmlformats.org/officeDocument/2006/relationships/customXml" Target="../ink/ink160.xml"/><Relationship Id="rId25" Type="http://schemas.openxmlformats.org/officeDocument/2006/relationships/customXml" Target="../ink/ink47.xml"/><Relationship Id="rId46" Type="http://schemas.openxmlformats.org/officeDocument/2006/relationships/image" Target="../media/image59.png"/><Relationship Id="rId67" Type="http://schemas.openxmlformats.org/officeDocument/2006/relationships/customXml" Target="../ink/ink68.xml"/><Relationship Id="rId272" Type="http://schemas.openxmlformats.org/officeDocument/2006/relationships/image" Target="../media/image172.png"/><Relationship Id="rId293" Type="http://schemas.openxmlformats.org/officeDocument/2006/relationships/customXml" Target="../ink/ink181.xml"/><Relationship Id="rId307" Type="http://schemas.openxmlformats.org/officeDocument/2006/relationships/customXml" Target="../ink/ink188.xml"/><Relationship Id="rId328" Type="http://schemas.openxmlformats.org/officeDocument/2006/relationships/image" Target="../media/image200.png"/><Relationship Id="rId88" Type="http://schemas.openxmlformats.org/officeDocument/2006/relationships/image" Target="../media/image80.png"/><Relationship Id="rId111" Type="http://schemas.openxmlformats.org/officeDocument/2006/relationships/customXml" Target="../ink/ink90.xml"/><Relationship Id="rId132" Type="http://schemas.openxmlformats.org/officeDocument/2006/relationships/image" Target="../media/image102.png"/><Relationship Id="rId153" Type="http://schemas.openxmlformats.org/officeDocument/2006/relationships/customXml" Target="../ink/ink111.xml"/><Relationship Id="rId174" Type="http://schemas.openxmlformats.org/officeDocument/2006/relationships/image" Target="../media/image123.png"/><Relationship Id="rId195" Type="http://schemas.openxmlformats.org/officeDocument/2006/relationships/customXml" Target="../ink/ink132.xml"/><Relationship Id="rId209" Type="http://schemas.openxmlformats.org/officeDocument/2006/relationships/customXml" Target="../ink/ink139.xml"/><Relationship Id="rId220" Type="http://schemas.openxmlformats.org/officeDocument/2006/relationships/image" Target="../media/image146.png"/><Relationship Id="rId241" Type="http://schemas.openxmlformats.org/officeDocument/2006/relationships/customXml" Target="../ink/ink155.xml"/><Relationship Id="rId15" Type="http://schemas.openxmlformats.org/officeDocument/2006/relationships/customXml" Target="../ink/ink42.xml"/><Relationship Id="rId36" Type="http://schemas.openxmlformats.org/officeDocument/2006/relationships/image" Target="../media/image54.png"/><Relationship Id="rId57" Type="http://schemas.openxmlformats.org/officeDocument/2006/relationships/customXml" Target="../ink/ink63.xml"/><Relationship Id="rId262" Type="http://schemas.openxmlformats.org/officeDocument/2006/relationships/image" Target="../media/image167.png"/><Relationship Id="rId283" Type="http://schemas.openxmlformats.org/officeDocument/2006/relationships/customXml" Target="../ink/ink176.xml"/><Relationship Id="rId318" Type="http://schemas.openxmlformats.org/officeDocument/2006/relationships/image" Target="../media/image195.png"/><Relationship Id="rId78" Type="http://schemas.openxmlformats.org/officeDocument/2006/relationships/image" Target="../media/image75.png"/><Relationship Id="rId99" Type="http://schemas.openxmlformats.org/officeDocument/2006/relationships/customXml" Target="../ink/ink84.xml"/><Relationship Id="rId101" Type="http://schemas.openxmlformats.org/officeDocument/2006/relationships/customXml" Target="../ink/ink85.xml"/><Relationship Id="rId122" Type="http://schemas.openxmlformats.org/officeDocument/2006/relationships/image" Target="../media/image97.png"/><Relationship Id="rId143" Type="http://schemas.openxmlformats.org/officeDocument/2006/relationships/customXml" Target="../ink/ink106.xml"/><Relationship Id="rId164" Type="http://schemas.openxmlformats.org/officeDocument/2006/relationships/image" Target="../media/image118.png"/><Relationship Id="rId185" Type="http://schemas.openxmlformats.org/officeDocument/2006/relationships/customXml" Target="../ink/ink127.xml"/><Relationship Id="rId9" Type="http://schemas.openxmlformats.org/officeDocument/2006/relationships/customXml" Target="../ink/ink39.xml"/><Relationship Id="rId210" Type="http://schemas.openxmlformats.org/officeDocument/2006/relationships/image" Target="../media/image141.png"/><Relationship Id="rId26" Type="http://schemas.openxmlformats.org/officeDocument/2006/relationships/image" Target="../media/image49.png"/><Relationship Id="rId231" Type="http://schemas.openxmlformats.org/officeDocument/2006/relationships/customXml" Target="../ink/ink150.xml"/><Relationship Id="rId252" Type="http://schemas.openxmlformats.org/officeDocument/2006/relationships/image" Target="../media/image162.png"/><Relationship Id="rId273" Type="http://schemas.openxmlformats.org/officeDocument/2006/relationships/customXml" Target="../ink/ink171.xml"/><Relationship Id="rId294" Type="http://schemas.openxmlformats.org/officeDocument/2006/relationships/image" Target="../media/image183.png"/><Relationship Id="rId308" Type="http://schemas.openxmlformats.org/officeDocument/2006/relationships/image" Target="../media/image190.png"/><Relationship Id="rId329" Type="http://schemas.openxmlformats.org/officeDocument/2006/relationships/customXml" Target="../ink/ink199.xml"/><Relationship Id="rId47" Type="http://schemas.openxmlformats.org/officeDocument/2006/relationships/customXml" Target="../ink/ink58.xml"/><Relationship Id="rId68" Type="http://schemas.openxmlformats.org/officeDocument/2006/relationships/image" Target="../media/image70.png"/><Relationship Id="rId89" Type="http://schemas.openxmlformats.org/officeDocument/2006/relationships/customXml" Target="../ink/ink79.xml"/><Relationship Id="rId112" Type="http://schemas.openxmlformats.org/officeDocument/2006/relationships/image" Target="../media/image92.png"/><Relationship Id="rId133" Type="http://schemas.openxmlformats.org/officeDocument/2006/relationships/customXml" Target="../ink/ink101.xml"/><Relationship Id="rId154" Type="http://schemas.openxmlformats.org/officeDocument/2006/relationships/image" Target="../media/image113.png"/><Relationship Id="rId175" Type="http://schemas.openxmlformats.org/officeDocument/2006/relationships/customXml" Target="../ink/ink122.xml"/><Relationship Id="rId196" Type="http://schemas.openxmlformats.org/officeDocument/2006/relationships/image" Target="../media/image134.png"/><Relationship Id="rId200" Type="http://schemas.openxmlformats.org/officeDocument/2006/relationships/image" Target="../media/image136.png"/><Relationship Id="rId16" Type="http://schemas.openxmlformats.org/officeDocument/2006/relationships/image" Target="../media/image44.png"/><Relationship Id="rId221" Type="http://schemas.openxmlformats.org/officeDocument/2006/relationships/customXml" Target="../ink/ink145.xml"/><Relationship Id="rId242" Type="http://schemas.openxmlformats.org/officeDocument/2006/relationships/image" Target="../media/image157.png"/><Relationship Id="rId263" Type="http://schemas.openxmlformats.org/officeDocument/2006/relationships/customXml" Target="../ink/ink166.xml"/><Relationship Id="rId284" Type="http://schemas.openxmlformats.org/officeDocument/2006/relationships/image" Target="../media/image178.png"/><Relationship Id="rId319" Type="http://schemas.openxmlformats.org/officeDocument/2006/relationships/customXml" Target="../ink/ink194.xml"/><Relationship Id="rId37" Type="http://schemas.openxmlformats.org/officeDocument/2006/relationships/customXml" Target="../ink/ink53.xml"/><Relationship Id="rId58" Type="http://schemas.openxmlformats.org/officeDocument/2006/relationships/image" Target="../media/image65.png"/><Relationship Id="rId79" Type="http://schemas.openxmlformats.org/officeDocument/2006/relationships/customXml" Target="../ink/ink74.xml"/><Relationship Id="rId102" Type="http://schemas.openxmlformats.org/officeDocument/2006/relationships/image" Target="../media/image87.png"/><Relationship Id="rId123" Type="http://schemas.openxmlformats.org/officeDocument/2006/relationships/customXml" Target="../ink/ink96.xml"/><Relationship Id="rId144" Type="http://schemas.openxmlformats.org/officeDocument/2006/relationships/image" Target="../media/image108.png"/><Relationship Id="rId330" Type="http://schemas.openxmlformats.org/officeDocument/2006/relationships/image" Target="../media/image201.png"/><Relationship Id="rId90" Type="http://schemas.openxmlformats.org/officeDocument/2006/relationships/image" Target="../media/image81.png"/><Relationship Id="rId165" Type="http://schemas.openxmlformats.org/officeDocument/2006/relationships/customXml" Target="../ink/ink117.xml"/><Relationship Id="rId186" Type="http://schemas.openxmlformats.org/officeDocument/2006/relationships/image" Target="../media/image129.png"/><Relationship Id="rId211" Type="http://schemas.openxmlformats.org/officeDocument/2006/relationships/customXml" Target="../ink/ink140.xml"/><Relationship Id="rId232" Type="http://schemas.openxmlformats.org/officeDocument/2006/relationships/image" Target="../media/image152.png"/><Relationship Id="rId253" Type="http://schemas.openxmlformats.org/officeDocument/2006/relationships/customXml" Target="../ink/ink161.xml"/><Relationship Id="rId274" Type="http://schemas.openxmlformats.org/officeDocument/2006/relationships/image" Target="../media/image173.png"/><Relationship Id="rId295" Type="http://schemas.openxmlformats.org/officeDocument/2006/relationships/customXml" Target="../ink/ink182.xml"/><Relationship Id="rId309" Type="http://schemas.openxmlformats.org/officeDocument/2006/relationships/customXml" Target="../ink/ink189.xml"/><Relationship Id="rId27" Type="http://schemas.openxmlformats.org/officeDocument/2006/relationships/customXml" Target="../ink/ink48.xml"/><Relationship Id="rId48" Type="http://schemas.openxmlformats.org/officeDocument/2006/relationships/image" Target="../media/image60.png"/><Relationship Id="rId69" Type="http://schemas.openxmlformats.org/officeDocument/2006/relationships/customXml" Target="../ink/ink69.xml"/><Relationship Id="rId113" Type="http://schemas.openxmlformats.org/officeDocument/2006/relationships/customXml" Target="../ink/ink91.xml"/><Relationship Id="rId134" Type="http://schemas.openxmlformats.org/officeDocument/2006/relationships/image" Target="../media/image103.png"/><Relationship Id="rId320" Type="http://schemas.openxmlformats.org/officeDocument/2006/relationships/image" Target="../media/image196.png"/><Relationship Id="rId80" Type="http://schemas.openxmlformats.org/officeDocument/2006/relationships/image" Target="../media/image76.png"/><Relationship Id="rId155" Type="http://schemas.openxmlformats.org/officeDocument/2006/relationships/customXml" Target="../ink/ink112.xml"/><Relationship Id="rId176" Type="http://schemas.openxmlformats.org/officeDocument/2006/relationships/image" Target="../media/image124.png"/><Relationship Id="rId197" Type="http://schemas.openxmlformats.org/officeDocument/2006/relationships/customXml" Target="../ink/ink133.xml"/><Relationship Id="rId201" Type="http://schemas.openxmlformats.org/officeDocument/2006/relationships/customXml" Target="../ink/ink135.xml"/><Relationship Id="rId222" Type="http://schemas.openxmlformats.org/officeDocument/2006/relationships/image" Target="../media/image147.png"/><Relationship Id="rId243" Type="http://schemas.openxmlformats.org/officeDocument/2006/relationships/customXml" Target="../ink/ink156.xml"/><Relationship Id="rId264" Type="http://schemas.openxmlformats.org/officeDocument/2006/relationships/image" Target="../media/image168.png"/><Relationship Id="rId285" Type="http://schemas.openxmlformats.org/officeDocument/2006/relationships/customXml" Target="../ink/ink177.xml"/><Relationship Id="rId17" Type="http://schemas.openxmlformats.org/officeDocument/2006/relationships/customXml" Target="../ink/ink43.xml"/><Relationship Id="rId38" Type="http://schemas.openxmlformats.org/officeDocument/2006/relationships/image" Target="../media/image55.png"/><Relationship Id="rId59" Type="http://schemas.openxmlformats.org/officeDocument/2006/relationships/customXml" Target="../ink/ink64.xml"/><Relationship Id="rId103" Type="http://schemas.openxmlformats.org/officeDocument/2006/relationships/customXml" Target="../ink/ink86.xml"/><Relationship Id="rId124" Type="http://schemas.openxmlformats.org/officeDocument/2006/relationships/image" Target="../media/image98.png"/><Relationship Id="rId310" Type="http://schemas.openxmlformats.org/officeDocument/2006/relationships/image" Target="../media/image191.png"/><Relationship Id="rId70" Type="http://schemas.openxmlformats.org/officeDocument/2006/relationships/image" Target="../media/image71.png"/><Relationship Id="rId91" Type="http://schemas.openxmlformats.org/officeDocument/2006/relationships/customXml" Target="../ink/ink80.xml"/><Relationship Id="rId145" Type="http://schemas.openxmlformats.org/officeDocument/2006/relationships/customXml" Target="../ink/ink107.xml"/><Relationship Id="rId166" Type="http://schemas.openxmlformats.org/officeDocument/2006/relationships/image" Target="../media/image119.png"/><Relationship Id="rId187" Type="http://schemas.openxmlformats.org/officeDocument/2006/relationships/customXml" Target="../ink/ink128.xml"/><Relationship Id="rId331" Type="http://schemas.openxmlformats.org/officeDocument/2006/relationships/customXml" Target="../ink/ink200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42.png"/><Relationship Id="rId233" Type="http://schemas.openxmlformats.org/officeDocument/2006/relationships/customXml" Target="../ink/ink151.xml"/><Relationship Id="rId254" Type="http://schemas.openxmlformats.org/officeDocument/2006/relationships/image" Target="../media/image163.png"/><Relationship Id="rId28" Type="http://schemas.openxmlformats.org/officeDocument/2006/relationships/image" Target="../media/image50.png"/><Relationship Id="rId49" Type="http://schemas.openxmlformats.org/officeDocument/2006/relationships/customXml" Target="../ink/ink59.xml"/><Relationship Id="rId114" Type="http://schemas.openxmlformats.org/officeDocument/2006/relationships/image" Target="../media/image93.png"/><Relationship Id="rId275" Type="http://schemas.openxmlformats.org/officeDocument/2006/relationships/customXml" Target="../ink/ink172.xml"/><Relationship Id="rId296" Type="http://schemas.openxmlformats.org/officeDocument/2006/relationships/image" Target="../media/image184.png"/><Relationship Id="rId300" Type="http://schemas.openxmlformats.org/officeDocument/2006/relationships/image" Target="../media/image186.png"/><Relationship Id="rId60" Type="http://schemas.openxmlformats.org/officeDocument/2006/relationships/image" Target="../media/image66.png"/><Relationship Id="rId81" Type="http://schemas.openxmlformats.org/officeDocument/2006/relationships/customXml" Target="../ink/ink75.xml"/><Relationship Id="rId135" Type="http://schemas.openxmlformats.org/officeDocument/2006/relationships/customXml" Target="../ink/ink102.xml"/><Relationship Id="rId156" Type="http://schemas.openxmlformats.org/officeDocument/2006/relationships/image" Target="../media/image114.png"/><Relationship Id="rId177" Type="http://schemas.openxmlformats.org/officeDocument/2006/relationships/customXml" Target="../ink/ink123.xml"/><Relationship Id="rId198" Type="http://schemas.openxmlformats.org/officeDocument/2006/relationships/image" Target="../media/image135.png"/><Relationship Id="rId321" Type="http://schemas.openxmlformats.org/officeDocument/2006/relationships/customXml" Target="../ink/ink195.xml"/><Relationship Id="rId202" Type="http://schemas.openxmlformats.org/officeDocument/2006/relationships/image" Target="../media/image137.png"/><Relationship Id="rId223" Type="http://schemas.openxmlformats.org/officeDocument/2006/relationships/customXml" Target="../ink/ink146.xml"/><Relationship Id="rId244" Type="http://schemas.openxmlformats.org/officeDocument/2006/relationships/image" Target="../media/image158.png"/><Relationship Id="rId18" Type="http://schemas.openxmlformats.org/officeDocument/2006/relationships/image" Target="../media/image45.png"/><Relationship Id="rId39" Type="http://schemas.openxmlformats.org/officeDocument/2006/relationships/customXml" Target="../ink/ink54.xml"/><Relationship Id="rId265" Type="http://schemas.openxmlformats.org/officeDocument/2006/relationships/customXml" Target="../ink/ink167.xml"/><Relationship Id="rId286" Type="http://schemas.openxmlformats.org/officeDocument/2006/relationships/image" Target="../media/image179.png"/><Relationship Id="rId50" Type="http://schemas.openxmlformats.org/officeDocument/2006/relationships/image" Target="../media/image61.png"/><Relationship Id="rId104" Type="http://schemas.openxmlformats.org/officeDocument/2006/relationships/image" Target="../media/image88.png"/><Relationship Id="rId125" Type="http://schemas.openxmlformats.org/officeDocument/2006/relationships/customXml" Target="../ink/ink97.xml"/><Relationship Id="rId146" Type="http://schemas.openxmlformats.org/officeDocument/2006/relationships/image" Target="../media/image109.png"/><Relationship Id="rId167" Type="http://schemas.openxmlformats.org/officeDocument/2006/relationships/customXml" Target="../ink/ink118.xml"/><Relationship Id="rId188" Type="http://schemas.openxmlformats.org/officeDocument/2006/relationships/image" Target="../media/image130.png"/><Relationship Id="rId311" Type="http://schemas.openxmlformats.org/officeDocument/2006/relationships/customXml" Target="../ink/ink190.xml"/><Relationship Id="rId332" Type="http://schemas.openxmlformats.org/officeDocument/2006/relationships/image" Target="../media/image202.png"/><Relationship Id="rId71" Type="http://schemas.openxmlformats.org/officeDocument/2006/relationships/customXml" Target="../ink/ink70.xml"/><Relationship Id="rId92" Type="http://schemas.openxmlformats.org/officeDocument/2006/relationships/image" Target="../media/image82.png"/><Relationship Id="rId213" Type="http://schemas.openxmlformats.org/officeDocument/2006/relationships/customXml" Target="../ink/ink141.xml"/><Relationship Id="rId234" Type="http://schemas.openxmlformats.org/officeDocument/2006/relationships/image" Target="../media/image153.png"/><Relationship Id="rId2" Type="http://schemas.openxmlformats.org/officeDocument/2006/relationships/image" Target="../media/image4100.png"/><Relationship Id="rId29" Type="http://schemas.openxmlformats.org/officeDocument/2006/relationships/customXml" Target="../ink/ink49.xml"/><Relationship Id="rId255" Type="http://schemas.openxmlformats.org/officeDocument/2006/relationships/customXml" Target="../ink/ink162.xml"/><Relationship Id="rId276" Type="http://schemas.openxmlformats.org/officeDocument/2006/relationships/image" Target="../media/image174.png"/><Relationship Id="rId297" Type="http://schemas.openxmlformats.org/officeDocument/2006/relationships/customXml" Target="../ink/ink183.xml"/><Relationship Id="rId40" Type="http://schemas.openxmlformats.org/officeDocument/2006/relationships/image" Target="../media/image56.png"/><Relationship Id="rId115" Type="http://schemas.openxmlformats.org/officeDocument/2006/relationships/customXml" Target="../ink/ink92.xml"/><Relationship Id="rId136" Type="http://schemas.openxmlformats.org/officeDocument/2006/relationships/image" Target="../media/image104.png"/><Relationship Id="rId157" Type="http://schemas.openxmlformats.org/officeDocument/2006/relationships/customXml" Target="../ink/ink113.xml"/><Relationship Id="rId178" Type="http://schemas.openxmlformats.org/officeDocument/2006/relationships/image" Target="../media/image125.png"/><Relationship Id="rId301" Type="http://schemas.openxmlformats.org/officeDocument/2006/relationships/customXml" Target="../ink/ink185.xml"/><Relationship Id="rId322" Type="http://schemas.openxmlformats.org/officeDocument/2006/relationships/image" Target="../media/image197.png"/><Relationship Id="rId61" Type="http://schemas.openxmlformats.org/officeDocument/2006/relationships/customXml" Target="../ink/ink65.xml"/><Relationship Id="rId82" Type="http://schemas.openxmlformats.org/officeDocument/2006/relationships/image" Target="../media/image77.png"/><Relationship Id="rId199" Type="http://schemas.openxmlformats.org/officeDocument/2006/relationships/customXml" Target="../ink/ink134.xml"/><Relationship Id="rId203" Type="http://schemas.openxmlformats.org/officeDocument/2006/relationships/customXml" Target="../ink/ink136.xml"/><Relationship Id="rId19" Type="http://schemas.openxmlformats.org/officeDocument/2006/relationships/customXml" Target="../ink/ink44.xml"/><Relationship Id="rId224" Type="http://schemas.openxmlformats.org/officeDocument/2006/relationships/image" Target="../media/image148.png"/><Relationship Id="rId245" Type="http://schemas.openxmlformats.org/officeDocument/2006/relationships/customXml" Target="../ink/ink157.xml"/><Relationship Id="rId266" Type="http://schemas.openxmlformats.org/officeDocument/2006/relationships/image" Target="../media/image169.png"/><Relationship Id="rId287" Type="http://schemas.openxmlformats.org/officeDocument/2006/relationships/customXml" Target="../ink/ink178.xml"/><Relationship Id="rId30" Type="http://schemas.openxmlformats.org/officeDocument/2006/relationships/image" Target="../media/image51.png"/><Relationship Id="rId105" Type="http://schemas.openxmlformats.org/officeDocument/2006/relationships/customXml" Target="../ink/ink87.xml"/><Relationship Id="rId126" Type="http://schemas.openxmlformats.org/officeDocument/2006/relationships/image" Target="../media/image99.png"/><Relationship Id="rId147" Type="http://schemas.openxmlformats.org/officeDocument/2006/relationships/customXml" Target="../ink/ink108.xml"/><Relationship Id="rId168" Type="http://schemas.openxmlformats.org/officeDocument/2006/relationships/image" Target="../media/image120.png"/><Relationship Id="rId312" Type="http://schemas.openxmlformats.org/officeDocument/2006/relationships/image" Target="../media/image192.png"/><Relationship Id="rId51" Type="http://schemas.openxmlformats.org/officeDocument/2006/relationships/customXml" Target="../ink/ink60.xml"/><Relationship Id="rId72" Type="http://schemas.openxmlformats.org/officeDocument/2006/relationships/image" Target="../media/image72.png"/><Relationship Id="rId93" Type="http://schemas.openxmlformats.org/officeDocument/2006/relationships/customXml" Target="../ink/ink81.xml"/><Relationship Id="rId189" Type="http://schemas.openxmlformats.org/officeDocument/2006/relationships/customXml" Target="../ink/ink129.xml"/><Relationship Id="rId3" Type="http://schemas.openxmlformats.org/officeDocument/2006/relationships/customXml" Target="../ink/ink36.xml"/><Relationship Id="rId214" Type="http://schemas.openxmlformats.org/officeDocument/2006/relationships/image" Target="../media/image143.png"/><Relationship Id="rId235" Type="http://schemas.openxmlformats.org/officeDocument/2006/relationships/customXml" Target="../ink/ink152.xml"/><Relationship Id="rId256" Type="http://schemas.openxmlformats.org/officeDocument/2006/relationships/image" Target="../media/image164.png"/><Relationship Id="rId277" Type="http://schemas.openxmlformats.org/officeDocument/2006/relationships/customXml" Target="../ink/ink173.xml"/><Relationship Id="rId298" Type="http://schemas.openxmlformats.org/officeDocument/2006/relationships/image" Target="../media/image185.png"/><Relationship Id="rId116" Type="http://schemas.openxmlformats.org/officeDocument/2006/relationships/image" Target="../media/image94.png"/><Relationship Id="rId137" Type="http://schemas.openxmlformats.org/officeDocument/2006/relationships/customXml" Target="../ink/ink103.xml"/><Relationship Id="rId158" Type="http://schemas.openxmlformats.org/officeDocument/2006/relationships/image" Target="../media/image115.png"/><Relationship Id="rId302" Type="http://schemas.openxmlformats.org/officeDocument/2006/relationships/image" Target="../media/image187.png"/><Relationship Id="rId323" Type="http://schemas.openxmlformats.org/officeDocument/2006/relationships/customXml" Target="../ink/ink196.xml"/><Relationship Id="rId20" Type="http://schemas.openxmlformats.org/officeDocument/2006/relationships/image" Target="../media/image46.png"/><Relationship Id="rId41" Type="http://schemas.openxmlformats.org/officeDocument/2006/relationships/customXml" Target="../ink/ink55.xml"/><Relationship Id="rId62" Type="http://schemas.openxmlformats.org/officeDocument/2006/relationships/image" Target="../media/image67.png"/><Relationship Id="rId83" Type="http://schemas.openxmlformats.org/officeDocument/2006/relationships/customXml" Target="../ink/ink76.xml"/><Relationship Id="rId179" Type="http://schemas.openxmlformats.org/officeDocument/2006/relationships/customXml" Target="../ink/ink124.xml"/><Relationship Id="rId190" Type="http://schemas.openxmlformats.org/officeDocument/2006/relationships/image" Target="../media/image131.png"/><Relationship Id="rId204" Type="http://schemas.openxmlformats.org/officeDocument/2006/relationships/image" Target="../media/image138.png"/><Relationship Id="rId225" Type="http://schemas.openxmlformats.org/officeDocument/2006/relationships/customXml" Target="../ink/ink147.xml"/><Relationship Id="rId246" Type="http://schemas.openxmlformats.org/officeDocument/2006/relationships/image" Target="../media/image159.png"/><Relationship Id="rId267" Type="http://schemas.openxmlformats.org/officeDocument/2006/relationships/customXml" Target="../ink/ink168.xml"/><Relationship Id="rId288" Type="http://schemas.openxmlformats.org/officeDocument/2006/relationships/image" Target="../media/image180.png"/><Relationship Id="rId106" Type="http://schemas.openxmlformats.org/officeDocument/2006/relationships/image" Target="../media/image89.png"/><Relationship Id="rId127" Type="http://schemas.openxmlformats.org/officeDocument/2006/relationships/customXml" Target="../ink/ink98.xml"/><Relationship Id="rId313" Type="http://schemas.openxmlformats.org/officeDocument/2006/relationships/customXml" Target="../ink/ink191.xml"/><Relationship Id="rId10" Type="http://schemas.openxmlformats.org/officeDocument/2006/relationships/image" Target="../media/image41.png"/><Relationship Id="rId31" Type="http://schemas.openxmlformats.org/officeDocument/2006/relationships/customXml" Target="../ink/ink50.xml"/><Relationship Id="rId52" Type="http://schemas.openxmlformats.org/officeDocument/2006/relationships/image" Target="../media/image62.png"/><Relationship Id="rId73" Type="http://schemas.openxmlformats.org/officeDocument/2006/relationships/customXml" Target="../ink/ink71.xml"/><Relationship Id="rId94" Type="http://schemas.openxmlformats.org/officeDocument/2006/relationships/image" Target="../media/image83.png"/><Relationship Id="rId148" Type="http://schemas.openxmlformats.org/officeDocument/2006/relationships/image" Target="../media/image110.png"/><Relationship Id="rId169" Type="http://schemas.openxmlformats.org/officeDocument/2006/relationships/customXml" Target="../ink/ink119.xml"/><Relationship Id="rId4" Type="http://schemas.openxmlformats.org/officeDocument/2006/relationships/image" Target="../media/image38.png"/><Relationship Id="rId180" Type="http://schemas.openxmlformats.org/officeDocument/2006/relationships/image" Target="../media/image126.png"/><Relationship Id="rId215" Type="http://schemas.openxmlformats.org/officeDocument/2006/relationships/customXml" Target="../ink/ink142.xml"/><Relationship Id="rId236" Type="http://schemas.openxmlformats.org/officeDocument/2006/relationships/image" Target="../media/image154.png"/><Relationship Id="rId257" Type="http://schemas.openxmlformats.org/officeDocument/2006/relationships/customXml" Target="../ink/ink163.xml"/><Relationship Id="rId278" Type="http://schemas.openxmlformats.org/officeDocument/2006/relationships/image" Target="../media/image175.png"/><Relationship Id="rId303" Type="http://schemas.openxmlformats.org/officeDocument/2006/relationships/customXml" Target="../ink/ink186.xml"/><Relationship Id="rId42" Type="http://schemas.openxmlformats.org/officeDocument/2006/relationships/image" Target="../media/image57.png"/><Relationship Id="rId84" Type="http://schemas.openxmlformats.org/officeDocument/2006/relationships/image" Target="../media/image78.png"/><Relationship Id="rId138" Type="http://schemas.openxmlformats.org/officeDocument/2006/relationships/image" Target="../media/image105.png"/><Relationship Id="rId191" Type="http://schemas.openxmlformats.org/officeDocument/2006/relationships/customXml" Target="../ink/ink130.xml"/><Relationship Id="rId205" Type="http://schemas.openxmlformats.org/officeDocument/2006/relationships/customXml" Target="../ink/ink137.xml"/><Relationship Id="rId247" Type="http://schemas.openxmlformats.org/officeDocument/2006/relationships/customXml" Target="../ink/ink158.xml"/><Relationship Id="rId107" Type="http://schemas.openxmlformats.org/officeDocument/2006/relationships/customXml" Target="../ink/ink88.xml"/><Relationship Id="rId289" Type="http://schemas.openxmlformats.org/officeDocument/2006/relationships/customXml" Target="../ink/ink179.xml"/><Relationship Id="rId11" Type="http://schemas.openxmlformats.org/officeDocument/2006/relationships/customXml" Target="../ink/ink40.xml"/><Relationship Id="rId53" Type="http://schemas.openxmlformats.org/officeDocument/2006/relationships/customXml" Target="../ink/ink61.xml"/><Relationship Id="rId149" Type="http://schemas.openxmlformats.org/officeDocument/2006/relationships/customXml" Target="../ink/ink109.xml"/><Relationship Id="rId314" Type="http://schemas.openxmlformats.org/officeDocument/2006/relationships/image" Target="../media/image193.png"/><Relationship Id="rId95" Type="http://schemas.openxmlformats.org/officeDocument/2006/relationships/customXml" Target="../ink/ink82.xml"/><Relationship Id="rId160" Type="http://schemas.openxmlformats.org/officeDocument/2006/relationships/image" Target="../media/image116.png"/><Relationship Id="rId216" Type="http://schemas.openxmlformats.org/officeDocument/2006/relationships/image" Target="../media/image144.png"/><Relationship Id="rId258" Type="http://schemas.openxmlformats.org/officeDocument/2006/relationships/image" Target="../media/image165.png"/><Relationship Id="rId22" Type="http://schemas.openxmlformats.org/officeDocument/2006/relationships/image" Target="../media/image47.png"/><Relationship Id="rId64" Type="http://schemas.openxmlformats.org/officeDocument/2006/relationships/image" Target="../media/image68.png"/><Relationship Id="rId118" Type="http://schemas.openxmlformats.org/officeDocument/2006/relationships/image" Target="../media/image95.png"/><Relationship Id="rId325" Type="http://schemas.openxmlformats.org/officeDocument/2006/relationships/customXml" Target="../ink/ink197.xml"/><Relationship Id="rId171" Type="http://schemas.openxmlformats.org/officeDocument/2006/relationships/customXml" Target="../ink/ink120.xml"/><Relationship Id="rId227" Type="http://schemas.openxmlformats.org/officeDocument/2006/relationships/customXml" Target="../ink/ink148.xml"/><Relationship Id="rId269" Type="http://schemas.openxmlformats.org/officeDocument/2006/relationships/customXml" Target="../ink/ink169.xml"/><Relationship Id="rId33" Type="http://schemas.openxmlformats.org/officeDocument/2006/relationships/customXml" Target="../ink/ink51.xml"/><Relationship Id="rId129" Type="http://schemas.openxmlformats.org/officeDocument/2006/relationships/customXml" Target="../ink/ink99.xml"/><Relationship Id="rId280" Type="http://schemas.openxmlformats.org/officeDocument/2006/relationships/image" Target="../media/image176.png"/><Relationship Id="rId75" Type="http://schemas.openxmlformats.org/officeDocument/2006/relationships/customXml" Target="../ink/ink72.xml"/><Relationship Id="rId140" Type="http://schemas.openxmlformats.org/officeDocument/2006/relationships/image" Target="../media/image106.png"/><Relationship Id="rId182" Type="http://schemas.openxmlformats.org/officeDocument/2006/relationships/image" Target="../media/image127.png"/><Relationship Id="rId6" Type="http://schemas.openxmlformats.org/officeDocument/2006/relationships/image" Target="../media/image39.png"/><Relationship Id="rId238" Type="http://schemas.openxmlformats.org/officeDocument/2006/relationships/image" Target="../media/image155.png"/><Relationship Id="rId291" Type="http://schemas.openxmlformats.org/officeDocument/2006/relationships/customXml" Target="../ink/ink180.xml"/><Relationship Id="rId305" Type="http://schemas.openxmlformats.org/officeDocument/2006/relationships/customXml" Target="../ink/ink187.xml"/><Relationship Id="rId44" Type="http://schemas.openxmlformats.org/officeDocument/2006/relationships/image" Target="../media/image58.png"/><Relationship Id="rId86" Type="http://schemas.openxmlformats.org/officeDocument/2006/relationships/image" Target="../media/image79.png"/><Relationship Id="rId151" Type="http://schemas.openxmlformats.org/officeDocument/2006/relationships/customXml" Target="../ink/ink110.xml"/><Relationship Id="rId193" Type="http://schemas.openxmlformats.org/officeDocument/2006/relationships/customXml" Target="../ink/ink131.xml"/><Relationship Id="rId207" Type="http://schemas.openxmlformats.org/officeDocument/2006/relationships/customXml" Target="../ink/ink138.xml"/><Relationship Id="rId249" Type="http://schemas.openxmlformats.org/officeDocument/2006/relationships/customXml" Target="../ink/ink159.xml"/><Relationship Id="rId13" Type="http://schemas.openxmlformats.org/officeDocument/2006/relationships/customXml" Target="../ink/ink41.xml"/><Relationship Id="rId109" Type="http://schemas.openxmlformats.org/officeDocument/2006/relationships/customXml" Target="../ink/ink89.xml"/><Relationship Id="rId260" Type="http://schemas.openxmlformats.org/officeDocument/2006/relationships/image" Target="../media/image166.png"/><Relationship Id="rId316" Type="http://schemas.openxmlformats.org/officeDocument/2006/relationships/image" Target="../media/image194.png"/><Relationship Id="rId55" Type="http://schemas.openxmlformats.org/officeDocument/2006/relationships/customXml" Target="../ink/ink62.xml"/><Relationship Id="rId97" Type="http://schemas.openxmlformats.org/officeDocument/2006/relationships/customXml" Target="../ink/ink83.xml"/><Relationship Id="rId120" Type="http://schemas.openxmlformats.org/officeDocument/2006/relationships/image" Target="../media/image96.png"/><Relationship Id="rId162" Type="http://schemas.openxmlformats.org/officeDocument/2006/relationships/image" Target="../media/image117.png"/><Relationship Id="rId218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.png"/><Relationship Id="rId299" Type="http://schemas.openxmlformats.org/officeDocument/2006/relationships/image" Target="../media/image351.png"/><Relationship Id="rId21" Type="http://schemas.openxmlformats.org/officeDocument/2006/relationships/image" Target="../media/image212.png"/><Relationship Id="rId63" Type="http://schemas.openxmlformats.org/officeDocument/2006/relationships/image" Target="../media/image233.png"/><Relationship Id="rId159" Type="http://schemas.openxmlformats.org/officeDocument/2006/relationships/image" Target="../media/image281.png"/><Relationship Id="rId324" Type="http://schemas.openxmlformats.org/officeDocument/2006/relationships/customXml" Target="../ink/ink362.xml"/><Relationship Id="rId366" Type="http://schemas.openxmlformats.org/officeDocument/2006/relationships/customXml" Target="../ink/ink383.xml"/><Relationship Id="rId170" Type="http://schemas.openxmlformats.org/officeDocument/2006/relationships/customXml" Target="../ink/ink285.xml"/><Relationship Id="rId226" Type="http://schemas.openxmlformats.org/officeDocument/2006/relationships/customXml" Target="../ink/ink313.xml"/><Relationship Id="rId268" Type="http://schemas.openxmlformats.org/officeDocument/2006/relationships/customXml" Target="../ink/ink334.xml"/><Relationship Id="rId32" Type="http://schemas.openxmlformats.org/officeDocument/2006/relationships/customXml" Target="../ink/ink216.xml"/><Relationship Id="rId74" Type="http://schemas.openxmlformats.org/officeDocument/2006/relationships/customXml" Target="../ink/ink237.xml"/><Relationship Id="rId128" Type="http://schemas.openxmlformats.org/officeDocument/2006/relationships/customXml" Target="../ink/ink264.xml"/><Relationship Id="rId335" Type="http://schemas.openxmlformats.org/officeDocument/2006/relationships/image" Target="../media/image369.png"/><Relationship Id="rId377" Type="http://schemas.openxmlformats.org/officeDocument/2006/relationships/image" Target="../media/image390.png"/><Relationship Id="rId5" Type="http://schemas.openxmlformats.org/officeDocument/2006/relationships/image" Target="../media/image204.png"/><Relationship Id="rId181" Type="http://schemas.openxmlformats.org/officeDocument/2006/relationships/image" Target="../media/image292.png"/><Relationship Id="rId237" Type="http://schemas.openxmlformats.org/officeDocument/2006/relationships/image" Target="../media/image320.png"/><Relationship Id="rId402" Type="http://schemas.openxmlformats.org/officeDocument/2006/relationships/customXml" Target="../ink/ink401.xml"/><Relationship Id="rId279" Type="http://schemas.openxmlformats.org/officeDocument/2006/relationships/image" Target="../media/image341.png"/><Relationship Id="rId43" Type="http://schemas.openxmlformats.org/officeDocument/2006/relationships/image" Target="../media/image223.png"/><Relationship Id="rId139" Type="http://schemas.openxmlformats.org/officeDocument/2006/relationships/image" Target="../media/image271.png"/><Relationship Id="rId290" Type="http://schemas.openxmlformats.org/officeDocument/2006/relationships/customXml" Target="../ink/ink345.xml"/><Relationship Id="rId304" Type="http://schemas.openxmlformats.org/officeDocument/2006/relationships/customXml" Target="../ink/ink352.xml"/><Relationship Id="rId346" Type="http://schemas.openxmlformats.org/officeDocument/2006/relationships/customXml" Target="../ink/ink373.xml"/><Relationship Id="rId388" Type="http://schemas.openxmlformats.org/officeDocument/2006/relationships/customXml" Target="../ink/ink394.xml"/><Relationship Id="rId85" Type="http://schemas.openxmlformats.org/officeDocument/2006/relationships/image" Target="../media/image244.png"/><Relationship Id="rId150" Type="http://schemas.openxmlformats.org/officeDocument/2006/relationships/customXml" Target="../ink/ink275.xml"/><Relationship Id="rId192" Type="http://schemas.openxmlformats.org/officeDocument/2006/relationships/customXml" Target="../ink/ink296.xml"/><Relationship Id="rId206" Type="http://schemas.openxmlformats.org/officeDocument/2006/relationships/customXml" Target="../ink/ink303.xml"/><Relationship Id="rId248" Type="http://schemas.openxmlformats.org/officeDocument/2006/relationships/customXml" Target="../ink/ink324.xml"/><Relationship Id="rId12" Type="http://schemas.openxmlformats.org/officeDocument/2006/relationships/customXml" Target="../ink/ink206.xml"/><Relationship Id="rId108" Type="http://schemas.openxmlformats.org/officeDocument/2006/relationships/customXml" Target="../ink/ink254.xml"/><Relationship Id="rId315" Type="http://schemas.openxmlformats.org/officeDocument/2006/relationships/image" Target="../media/image359.png"/><Relationship Id="rId357" Type="http://schemas.openxmlformats.org/officeDocument/2006/relationships/image" Target="../media/image380.png"/><Relationship Id="rId54" Type="http://schemas.openxmlformats.org/officeDocument/2006/relationships/customXml" Target="../ink/ink227.xml"/><Relationship Id="rId96" Type="http://schemas.openxmlformats.org/officeDocument/2006/relationships/customXml" Target="../ink/ink248.xml"/><Relationship Id="rId161" Type="http://schemas.openxmlformats.org/officeDocument/2006/relationships/image" Target="../media/image282.png"/><Relationship Id="rId217" Type="http://schemas.openxmlformats.org/officeDocument/2006/relationships/image" Target="../media/image310.png"/><Relationship Id="rId399" Type="http://schemas.openxmlformats.org/officeDocument/2006/relationships/image" Target="../media/image401.png"/><Relationship Id="rId259" Type="http://schemas.openxmlformats.org/officeDocument/2006/relationships/image" Target="../media/image331.png"/><Relationship Id="rId23" Type="http://schemas.openxmlformats.org/officeDocument/2006/relationships/image" Target="../media/image213.png"/><Relationship Id="rId119" Type="http://schemas.openxmlformats.org/officeDocument/2006/relationships/image" Target="../media/image261.png"/><Relationship Id="rId270" Type="http://schemas.openxmlformats.org/officeDocument/2006/relationships/customXml" Target="../ink/ink335.xml"/><Relationship Id="rId326" Type="http://schemas.openxmlformats.org/officeDocument/2006/relationships/customXml" Target="../ink/ink363.xml"/><Relationship Id="rId65" Type="http://schemas.openxmlformats.org/officeDocument/2006/relationships/image" Target="../media/image234.png"/><Relationship Id="rId130" Type="http://schemas.openxmlformats.org/officeDocument/2006/relationships/customXml" Target="../ink/ink265.xml"/><Relationship Id="rId368" Type="http://schemas.openxmlformats.org/officeDocument/2006/relationships/customXml" Target="../ink/ink384.xml"/><Relationship Id="rId172" Type="http://schemas.openxmlformats.org/officeDocument/2006/relationships/customXml" Target="../ink/ink286.xml"/><Relationship Id="rId228" Type="http://schemas.openxmlformats.org/officeDocument/2006/relationships/customXml" Target="../ink/ink314.xml"/><Relationship Id="rId281" Type="http://schemas.openxmlformats.org/officeDocument/2006/relationships/image" Target="../media/image342.png"/><Relationship Id="rId337" Type="http://schemas.openxmlformats.org/officeDocument/2006/relationships/image" Target="../media/image370.png"/><Relationship Id="rId34" Type="http://schemas.openxmlformats.org/officeDocument/2006/relationships/customXml" Target="../ink/ink217.xml"/><Relationship Id="rId76" Type="http://schemas.openxmlformats.org/officeDocument/2006/relationships/customXml" Target="../ink/ink238.xml"/><Relationship Id="rId141" Type="http://schemas.openxmlformats.org/officeDocument/2006/relationships/image" Target="../media/image272.png"/><Relationship Id="rId379" Type="http://schemas.openxmlformats.org/officeDocument/2006/relationships/image" Target="../media/image391.png"/><Relationship Id="rId7" Type="http://schemas.openxmlformats.org/officeDocument/2006/relationships/image" Target="../media/image205.png"/><Relationship Id="rId183" Type="http://schemas.openxmlformats.org/officeDocument/2006/relationships/image" Target="../media/image293.png"/><Relationship Id="rId239" Type="http://schemas.openxmlformats.org/officeDocument/2006/relationships/image" Target="../media/image321.png"/><Relationship Id="rId390" Type="http://schemas.openxmlformats.org/officeDocument/2006/relationships/customXml" Target="../ink/ink395.xml"/><Relationship Id="rId404" Type="http://schemas.openxmlformats.org/officeDocument/2006/relationships/customXml" Target="../ink/ink402.xml"/><Relationship Id="rId250" Type="http://schemas.openxmlformats.org/officeDocument/2006/relationships/customXml" Target="../ink/ink325.xml"/><Relationship Id="rId292" Type="http://schemas.openxmlformats.org/officeDocument/2006/relationships/customXml" Target="../ink/ink346.xml"/><Relationship Id="rId306" Type="http://schemas.openxmlformats.org/officeDocument/2006/relationships/customXml" Target="../ink/ink353.xml"/><Relationship Id="rId45" Type="http://schemas.openxmlformats.org/officeDocument/2006/relationships/image" Target="../media/image224.png"/><Relationship Id="rId87" Type="http://schemas.openxmlformats.org/officeDocument/2006/relationships/image" Target="../media/image245.png"/><Relationship Id="rId110" Type="http://schemas.openxmlformats.org/officeDocument/2006/relationships/customXml" Target="../ink/ink255.xml"/><Relationship Id="rId348" Type="http://schemas.openxmlformats.org/officeDocument/2006/relationships/customXml" Target="../ink/ink374.xml"/><Relationship Id="rId152" Type="http://schemas.openxmlformats.org/officeDocument/2006/relationships/customXml" Target="../ink/ink276.xml"/><Relationship Id="rId194" Type="http://schemas.openxmlformats.org/officeDocument/2006/relationships/customXml" Target="../ink/ink297.xml"/><Relationship Id="rId208" Type="http://schemas.openxmlformats.org/officeDocument/2006/relationships/customXml" Target="../ink/ink304.xml"/><Relationship Id="rId261" Type="http://schemas.openxmlformats.org/officeDocument/2006/relationships/image" Target="../media/image332.png"/><Relationship Id="rId14" Type="http://schemas.openxmlformats.org/officeDocument/2006/relationships/customXml" Target="../ink/ink207.xml"/><Relationship Id="rId56" Type="http://schemas.openxmlformats.org/officeDocument/2006/relationships/customXml" Target="../ink/ink228.xml"/><Relationship Id="rId317" Type="http://schemas.openxmlformats.org/officeDocument/2006/relationships/image" Target="../media/image360.png"/><Relationship Id="rId359" Type="http://schemas.openxmlformats.org/officeDocument/2006/relationships/image" Target="../media/image381.png"/><Relationship Id="rId98" Type="http://schemas.openxmlformats.org/officeDocument/2006/relationships/customXml" Target="../ink/ink249.xml"/><Relationship Id="rId121" Type="http://schemas.openxmlformats.org/officeDocument/2006/relationships/image" Target="../media/image262.png"/><Relationship Id="rId163" Type="http://schemas.openxmlformats.org/officeDocument/2006/relationships/image" Target="../media/image283.png"/><Relationship Id="rId219" Type="http://schemas.openxmlformats.org/officeDocument/2006/relationships/image" Target="../media/image311.png"/><Relationship Id="rId370" Type="http://schemas.openxmlformats.org/officeDocument/2006/relationships/customXml" Target="../ink/ink385.xml"/><Relationship Id="rId230" Type="http://schemas.openxmlformats.org/officeDocument/2006/relationships/customXml" Target="../ink/ink315.xml"/><Relationship Id="rId25" Type="http://schemas.openxmlformats.org/officeDocument/2006/relationships/image" Target="../media/image214.png"/><Relationship Id="rId67" Type="http://schemas.openxmlformats.org/officeDocument/2006/relationships/image" Target="../media/image235.png"/><Relationship Id="rId272" Type="http://schemas.openxmlformats.org/officeDocument/2006/relationships/customXml" Target="../ink/ink336.xml"/><Relationship Id="rId328" Type="http://schemas.openxmlformats.org/officeDocument/2006/relationships/customXml" Target="../ink/ink364.xml"/><Relationship Id="rId132" Type="http://schemas.openxmlformats.org/officeDocument/2006/relationships/customXml" Target="../ink/ink266.xml"/><Relationship Id="rId174" Type="http://schemas.openxmlformats.org/officeDocument/2006/relationships/customXml" Target="../ink/ink287.xml"/><Relationship Id="rId381" Type="http://schemas.openxmlformats.org/officeDocument/2006/relationships/image" Target="../media/image392.png"/><Relationship Id="rId241" Type="http://schemas.openxmlformats.org/officeDocument/2006/relationships/image" Target="../media/image322.png"/><Relationship Id="rId36" Type="http://schemas.openxmlformats.org/officeDocument/2006/relationships/customXml" Target="../ink/ink218.xml"/><Relationship Id="rId283" Type="http://schemas.openxmlformats.org/officeDocument/2006/relationships/image" Target="../media/image343.png"/><Relationship Id="rId339" Type="http://schemas.openxmlformats.org/officeDocument/2006/relationships/image" Target="../media/image371.png"/><Relationship Id="rId78" Type="http://schemas.openxmlformats.org/officeDocument/2006/relationships/customXml" Target="../ink/ink239.xml"/><Relationship Id="rId101" Type="http://schemas.openxmlformats.org/officeDocument/2006/relationships/image" Target="../media/image252.png"/><Relationship Id="rId143" Type="http://schemas.openxmlformats.org/officeDocument/2006/relationships/image" Target="../media/image273.png"/><Relationship Id="rId185" Type="http://schemas.openxmlformats.org/officeDocument/2006/relationships/image" Target="../media/image294.png"/><Relationship Id="rId350" Type="http://schemas.openxmlformats.org/officeDocument/2006/relationships/customXml" Target="../ink/ink375.xml"/><Relationship Id="rId406" Type="http://schemas.openxmlformats.org/officeDocument/2006/relationships/customXml" Target="../ink/ink403.xml"/><Relationship Id="rId9" Type="http://schemas.openxmlformats.org/officeDocument/2006/relationships/image" Target="../media/image206.png"/><Relationship Id="rId210" Type="http://schemas.openxmlformats.org/officeDocument/2006/relationships/customXml" Target="../ink/ink305.xml"/><Relationship Id="rId392" Type="http://schemas.openxmlformats.org/officeDocument/2006/relationships/customXml" Target="../ink/ink396.xml"/><Relationship Id="rId252" Type="http://schemas.openxmlformats.org/officeDocument/2006/relationships/customXml" Target="../ink/ink326.xml"/><Relationship Id="rId294" Type="http://schemas.openxmlformats.org/officeDocument/2006/relationships/customXml" Target="../ink/ink347.xml"/><Relationship Id="rId308" Type="http://schemas.openxmlformats.org/officeDocument/2006/relationships/customXml" Target="../ink/ink354.xml"/><Relationship Id="rId47" Type="http://schemas.openxmlformats.org/officeDocument/2006/relationships/image" Target="../media/image225.png"/><Relationship Id="rId89" Type="http://schemas.openxmlformats.org/officeDocument/2006/relationships/image" Target="../media/image246.png"/><Relationship Id="rId112" Type="http://schemas.openxmlformats.org/officeDocument/2006/relationships/customXml" Target="../ink/ink256.xml"/><Relationship Id="rId154" Type="http://schemas.openxmlformats.org/officeDocument/2006/relationships/customXml" Target="../ink/ink277.xml"/><Relationship Id="rId361" Type="http://schemas.openxmlformats.org/officeDocument/2006/relationships/image" Target="../media/image382.png"/><Relationship Id="rId196" Type="http://schemas.openxmlformats.org/officeDocument/2006/relationships/customXml" Target="../ink/ink298.xml"/><Relationship Id="rId16" Type="http://schemas.openxmlformats.org/officeDocument/2006/relationships/customXml" Target="../ink/ink208.xml"/><Relationship Id="rId221" Type="http://schemas.openxmlformats.org/officeDocument/2006/relationships/image" Target="../media/image312.png"/><Relationship Id="rId263" Type="http://schemas.openxmlformats.org/officeDocument/2006/relationships/image" Target="../media/image333.png"/><Relationship Id="rId319" Type="http://schemas.openxmlformats.org/officeDocument/2006/relationships/image" Target="../media/image361.png"/><Relationship Id="rId58" Type="http://schemas.openxmlformats.org/officeDocument/2006/relationships/customXml" Target="../ink/ink229.xml"/><Relationship Id="rId123" Type="http://schemas.openxmlformats.org/officeDocument/2006/relationships/image" Target="../media/image263.png"/><Relationship Id="rId330" Type="http://schemas.openxmlformats.org/officeDocument/2006/relationships/customXml" Target="../ink/ink365.xml"/><Relationship Id="rId165" Type="http://schemas.openxmlformats.org/officeDocument/2006/relationships/image" Target="../media/image284.png"/><Relationship Id="rId372" Type="http://schemas.openxmlformats.org/officeDocument/2006/relationships/customXml" Target="../ink/ink386.xml"/><Relationship Id="rId232" Type="http://schemas.openxmlformats.org/officeDocument/2006/relationships/customXml" Target="../ink/ink316.xml"/><Relationship Id="rId274" Type="http://schemas.openxmlformats.org/officeDocument/2006/relationships/customXml" Target="../ink/ink337.xml"/><Relationship Id="rId27" Type="http://schemas.openxmlformats.org/officeDocument/2006/relationships/image" Target="../media/image215.png"/><Relationship Id="rId48" Type="http://schemas.openxmlformats.org/officeDocument/2006/relationships/customXml" Target="../ink/ink224.xml"/><Relationship Id="rId69" Type="http://schemas.openxmlformats.org/officeDocument/2006/relationships/image" Target="../media/image236.png"/><Relationship Id="rId113" Type="http://schemas.openxmlformats.org/officeDocument/2006/relationships/image" Target="../media/image258.png"/><Relationship Id="rId134" Type="http://schemas.openxmlformats.org/officeDocument/2006/relationships/customXml" Target="../ink/ink267.xml"/><Relationship Id="rId320" Type="http://schemas.openxmlformats.org/officeDocument/2006/relationships/customXml" Target="../ink/ink360.xml"/><Relationship Id="rId80" Type="http://schemas.openxmlformats.org/officeDocument/2006/relationships/customXml" Target="../ink/ink240.xml"/><Relationship Id="rId155" Type="http://schemas.openxmlformats.org/officeDocument/2006/relationships/image" Target="../media/image279.png"/><Relationship Id="rId176" Type="http://schemas.openxmlformats.org/officeDocument/2006/relationships/customXml" Target="../ink/ink288.xml"/><Relationship Id="rId197" Type="http://schemas.openxmlformats.org/officeDocument/2006/relationships/image" Target="../media/image300.png"/><Relationship Id="rId341" Type="http://schemas.openxmlformats.org/officeDocument/2006/relationships/image" Target="../media/image372.png"/><Relationship Id="rId362" Type="http://schemas.openxmlformats.org/officeDocument/2006/relationships/customXml" Target="../ink/ink381.xml"/><Relationship Id="rId383" Type="http://schemas.openxmlformats.org/officeDocument/2006/relationships/image" Target="../media/image393.png"/><Relationship Id="rId201" Type="http://schemas.openxmlformats.org/officeDocument/2006/relationships/image" Target="../media/image302.png"/><Relationship Id="rId222" Type="http://schemas.openxmlformats.org/officeDocument/2006/relationships/customXml" Target="../ink/ink311.xml"/><Relationship Id="rId243" Type="http://schemas.openxmlformats.org/officeDocument/2006/relationships/image" Target="../media/image323.png"/><Relationship Id="rId264" Type="http://schemas.openxmlformats.org/officeDocument/2006/relationships/customXml" Target="../ink/ink332.xml"/><Relationship Id="rId285" Type="http://schemas.openxmlformats.org/officeDocument/2006/relationships/image" Target="../media/image344.png"/><Relationship Id="rId17" Type="http://schemas.openxmlformats.org/officeDocument/2006/relationships/image" Target="../media/image210.png"/><Relationship Id="rId38" Type="http://schemas.openxmlformats.org/officeDocument/2006/relationships/customXml" Target="../ink/ink219.xml"/><Relationship Id="rId59" Type="http://schemas.openxmlformats.org/officeDocument/2006/relationships/image" Target="../media/image231.png"/><Relationship Id="rId103" Type="http://schemas.openxmlformats.org/officeDocument/2006/relationships/image" Target="../media/image253.png"/><Relationship Id="rId124" Type="http://schemas.openxmlformats.org/officeDocument/2006/relationships/customXml" Target="../ink/ink262.xml"/><Relationship Id="rId310" Type="http://schemas.openxmlformats.org/officeDocument/2006/relationships/customXml" Target="../ink/ink355.xml"/><Relationship Id="rId70" Type="http://schemas.openxmlformats.org/officeDocument/2006/relationships/customXml" Target="../ink/ink235.xml"/><Relationship Id="rId91" Type="http://schemas.openxmlformats.org/officeDocument/2006/relationships/image" Target="../media/image247.png"/><Relationship Id="rId145" Type="http://schemas.openxmlformats.org/officeDocument/2006/relationships/image" Target="../media/image274.png"/><Relationship Id="rId166" Type="http://schemas.openxmlformats.org/officeDocument/2006/relationships/customXml" Target="../ink/ink283.xml"/><Relationship Id="rId187" Type="http://schemas.openxmlformats.org/officeDocument/2006/relationships/image" Target="../media/image295.png"/><Relationship Id="rId331" Type="http://schemas.openxmlformats.org/officeDocument/2006/relationships/image" Target="../media/image367.png"/><Relationship Id="rId352" Type="http://schemas.openxmlformats.org/officeDocument/2006/relationships/customXml" Target="../ink/ink376.xml"/><Relationship Id="rId373" Type="http://schemas.openxmlformats.org/officeDocument/2006/relationships/image" Target="../media/image388.png"/><Relationship Id="rId394" Type="http://schemas.openxmlformats.org/officeDocument/2006/relationships/customXml" Target="../ink/ink397.xml"/><Relationship Id="rId408" Type="http://schemas.openxmlformats.org/officeDocument/2006/relationships/customXml" Target="../ink/ink404.xml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306.xml"/><Relationship Id="rId233" Type="http://schemas.openxmlformats.org/officeDocument/2006/relationships/image" Target="../media/image318.png"/><Relationship Id="rId254" Type="http://schemas.openxmlformats.org/officeDocument/2006/relationships/customXml" Target="../ink/ink327.xml"/><Relationship Id="rId28" Type="http://schemas.openxmlformats.org/officeDocument/2006/relationships/customXml" Target="../ink/ink214.xml"/><Relationship Id="rId49" Type="http://schemas.openxmlformats.org/officeDocument/2006/relationships/image" Target="../media/image226.png"/><Relationship Id="rId114" Type="http://schemas.openxmlformats.org/officeDocument/2006/relationships/customXml" Target="../ink/ink257.xml"/><Relationship Id="rId275" Type="http://schemas.openxmlformats.org/officeDocument/2006/relationships/image" Target="../media/image339.png"/><Relationship Id="rId296" Type="http://schemas.openxmlformats.org/officeDocument/2006/relationships/customXml" Target="../ink/ink348.xml"/><Relationship Id="rId300" Type="http://schemas.openxmlformats.org/officeDocument/2006/relationships/customXml" Target="../ink/ink350.xml"/><Relationship Id="rId60" Type="http://schemas.openxmlformats.org/officeDocument/2006/relationships/customXml" Target="../ink/ink230.xml"/><Relationship Id="rId81" Type="http://schemas.openxmlformats.org/officeDocument/2006/relationships/image" Target="../media/image242.png"/><Relationship Id="rId135" Type="http://schemas.openxmlformats.org/officeDocument/2006/relationships/image" Target="../media/image269.png"/><Relationship Id="rId156" Type="http://schemas.openxmlformats.org/officeDocument/2006/relationships/customXml" Target="../ink/ink278.xml"/><Relationship Id="rId177" Type="http://schemas.openxmlformats.org/officeDocument/2006/relationships/image" Target="../media/image290.png"/><Relationship Id="rId198" Type="http://schemas.openxmlformats.org/officeDocument/2006/relationships/customXml" Target="../ink/ink299.xml"/><Relationship Id="rId321" Type="http://schemas.openxmlformats.org/officeDocument/2006/relationships/image" Target="../media/image362.png"/><Relationship Id="rId342" Type="http://schemas.openxmlformats.org/officeDocument/2006/relationships/customXml" Target="../ink/ink371.xml"/><Relationship Id="rId363" Type="http://schemas.openxmlformats.org/officeDocument/2006/relationships/image" Target="../media/image383.png"/><Relationship Id="rId384" Type="http://schemas.openxmlformats.org/officeDocument/2006/relationships/customXml" Target="../ink/ink392.xml"/><Relationship Id="rId202" Type="http://schemas.openxmlformats.org/officeDocument/2006/relationships/customXml" Target="../ink/ink301.xml"/><Relationship Id="rId223" Type="http://schemas.openxmlformats.org/officeDocument/2006/relationships/image" Target="../media/image313.png"/><Relationship Id="rId244" Type="http://schemas.openxmlformats.org/officeDocument/2006/relationships/customXml" Target="../ink/ink322.xml"/><Relationship Id="rId18" Type="http://schemas.openxmlformats.org/officeDocument/2006/relationships/customXml" Target="../ink/ink209.xml"/><Relationship Id="rId39" Type="http://schemas.openxmlformats.org/officeDocument/2006/relationships/image" Target="../media/image221.png"/><Relationship Id="rId265" Type="http://schemas.openxmlformats.org/officeDocument/2006/relationships/image" Target="../media/image334.png"/><Relationship Id="rId286" Type="http://schemas.openxmlformats.org/officeDocument/2006/relationships/customXml" Target="../ink/ink343.xml"/><Relationship Id="rId50" Type="http://schemas.openxmlformats.org/officeDocument/2006/relationships/customXml" Target="../ink/ink225.xml"/><Relationship Id="rId104" Type="http://schemas.openxmlformats.org/officeDocument/2006/relationships/customXml" Target="../ink/ink252.xml"/><Relationship Id="rId125" Type="http://schemas.openxmlformats.org/officeDocument/2006/relationships/image" Target="../media/image264.png"/><Relationship Id="rId146" Type="http://schemas.openxmlformats.org/officeDocument/2006/relationships/customXml" Target="../ink/ink273.xml"/><Relationship Id="rId167" Type="http://schemas.openxmlformats.org/officeDocument/2006/relationships/image" Target="../media/image285.png"/><Relationship Id="rId188" Type="http://schemas.openxmlformats.org/officeDocument/2006/relationships/customXml" Target="../ink/ink294.xml"/><Relationship Id="rId311" Type="http://schemas.openxmlformats.org/officeDocument/2006/relationships/image" Target="../media/image357.png"/><Relationship Id="rId332" Type="http://schemas.openxmlformats.org/officeDocument/2006/relationships/customXml" Target="../ink/ink366.xml"/><Relationship Id="rId353" Type="http://schemas.openxmlformats.org/officeDocument/2006/relationships/image" Target="../media/image378.png"/><Relationship Id="rId374" Type="http://schemas.openxmlformats.org/officeDocument/2006/relationships/customXml" Target="../ink/ink387.xml"/><Relationship Id="rId395" Type="http://schemas.openxmlformats.org/officeDocument/2006/relationships/image" Target="../media/image399.png"/><Relationship Id="rId409" Type="http://schemas.openxmlformats.org/officeDocument/2006/relationships/image" Target="../media/image406.png"/><Relationship Id="rId71" Type="http://schemas.openxmlformats.org/officeDocument/2006/relationships/image" Target="../media/image237.png"/><Relationship Id="rId92" Type="http://schemas.openxmlformats.org/officeDocument/2006/relationships/customXml" Target="../ink/ink246.xml"/><Relationship Id="rId213" Type="http://schemas.openxmlformats.org/officeDocument/2006/relationships/image" Target="../media/image308.png"/><Relationship Id="rId234" Type="http://schemas.openxmlformats.org/officeDocument/2006/relationships/customXml" Target="../ink/ink317.xml"/><Relationship Id="rId2" Type="http://schemas.openxmlformats.org/officeDocument/2006/relationships/customXml" Target="../ink/ink201.xml"/><Relationship Id="rId29" Type="http://schemas.openxmlformats.org/officeDocument/2006/relationships/image" Target="../media/image216.png"/><Relationship Id="rId255" Type="http://schemas.openxmlformats.org/officeDocument/2006/relationships/image" Target="../media/image329.png"/><Relationship Id="rId276" Type="http://schemas.openxmlformats.org/officeDocument/2006/relationships/customXml" Target="../ink/ink338.xml"/><Relationship Id="rId297" Type="http://schemas.openxmlformats.org/officeDocument/2006/relationships/image" Target="../media/image350.png"/><Relationship Id="rId40" Type="http://schemas.openxmlformats.org/officeDocument/2006/relationships/customXml" Target="../ink/ink220.xml"/><Relationship Id="rId115" Type="http://schemas.openxmlformats.org/officeDocument/2006/relationships/image" Target="../media/image259.png"/><Relationship Id="rId136" Type="http://schemas.openxmlformats.org/officeDocument/2006/relationships/customXml" Target="../ink/ink268.xml"/><Relationship Id="rId157" Type="http://schemas.openxmlformats.org/officeDocument/2006/relationships/image" Target="../media/image280.png"/><Relationship Id="rId178" Type="http://schemas.openxmlformats.org/officeDocument/2006/relationships/customXml" Target="../ink/ink289.xml"/><Relationship Id="rId301" Type="http://schemas.openxmlformats.org/officeDocument/2006/relationships/image" Target="../media/image352.png"/><Relationship Id="rId322" Type="http://schemas.openxmlformats.org/officeDocument/2006/relationships/customXml" Target="../ink/ink361.xml"/><Relationship Id="rId343" Type="http://schemas.openxmlformats.org/officeDocument/2006/relationships/image" Target="../media/image373.png"/><Relationship Id="rId364" Type="http://schemas.openxmlformats.org/officeDocument/2006/relationships/customXml" Target="../ink/ink382.xml"/><Relationship Id="rId61" Type="http://schemas.openxmlformats.org/officeDocument/2006/relationships/image" Target="../media/image232.png"/><Relationship Id="rId82" Type="http://schemas.openxmlformats.org/officeDocument/2006/relationships/customXml" Target="../ink/ink241.xml"/><Relationship Id="rId199" Type="http://schemas.openxmlformats.org/officeDocument/2006/relationships/image" Target="../media/image301.png"/><Relationship Id="rId203" Type="http://schemas.openxmlformats.org/officeDocument/2006/relationships/image" Target="../media/image303.png"/><Relationship Id="rId385" Type="http://schemas.openxmlformats.org/officeDocument/2006/relationships/image" Target="../media/image394.png"/><Relationship Id="rId19" Type="http://schemas.openxmlformats.org/officeDocument/2006/relationships/image" Target="../media/image211.png"/><Relationship Id="rId224" Type="http://schemas.openxmlformats.org/officeDocument/2006/relationships/customXml" Target="../ink/ink312.xml"/><Relationship Id="rId245" Type="http://schemas.openxmlformats.org/officeDocument/2006/relationships/image" Target="../media/image324.png"/><Relationship Id="rId266" Type="http://schemas.openxmlformats.org/officeDocument/2006/relationships/customXml" Target="../ink/ink333.xml"/><Relationship Id="rId287" Type="http://schemas.openxmlformats.org/officeDocument/2006/relationships/image" Target="../media/image345.png"/><Relationship Id="rId410" Type="http://schemas.openxmlformats.org/officeDocument/2006/relationships/customXml" Target="../ink/ink405.xml"/><Relationship Id="rId30" Type="http://schemas.openxmlformats.org/officeDocument/2006/relationships/customXml" Target="../ink/ink215.xml"/><Relationship Id="rId105" Type="http://schemas.openxmlformats.org/officeDocument/2006/relationships/image" Target="../media/image254.png"/><Relationship Id="rId126" Type="http://schemas.openxmlformats.org/officeDocument/2006/relationships/customXml" Target="../ink/ink263.xml"/><Relationship Id="rId147" Type="http://schemas.openxmlformats.org/officeDocument/2006/relationships/image" Target="../media/image275.png"/><Relationship Id="rId168" Type="http://schemas.openxmlformats.org/officeDocument/2006/relationships/customXml" Target="../ink/ink284.xml"/><Relationship Id="rId312" Type="http://schemas.openxmlformats.org/officeDocument/2006/relationships/customXml" Target="../ink/ink356.xml"/><Relationship Id="rId333" Type="http://schemas.openxmlformats.org/officeDocument/2006/relationships/image" Target="../media/image368.png"/><Relationship Id="rId354" Type="http://schemas.openxmlformats.org/officeDocument/2006/relationships/customXml" Target="../ink/ink377.xml"/><Relationship Id="rId51" Type="http://schemas.openxmlformats.org/officeDocument/2006/relationships/image" Target="../media/image227.png"/><Relationship Id="rId72" Type="http://schemas.openxmlformats.org/officeDocument/2006/relationships/customXml" Target="../ink/ink236.xml"/><Relationship Id="rId93" Type="http://schemas.openxmlformats.org/officeDocument/2006/relationships/image" Target="../media/image248.png"/><Relationship Id="rId189" Type="http://schemas.openxmlformats.org/officeDocument/2006/relationships/image" Target="../media/image296.png"/><Relationship Id="rId375" Type="http://schemas.openxmlformats.org/officeDocument/2006/relationships/image" Target="../media/image389.png"/><Relationship Id="rId396" Type="http://schemas.openxmlformats.org/officeDocument/2006/relationships/customXml" Target="../ink/ink398.xml"/><Relationship Id="rId3" Type="http://schemas.openxmlformats.org/officeDocument/2006/relationships/image" Target="../media/image203.png"/><Relationship Id="rId214" Type="http://schemas.openxmlformats.org/officeDocument/2006/relationships/customXml" Target="../ink/ink307.xml"/><Relationship Id="rId235" Type="http://schemas.openxmlformats.org/officeDocument/2006/relationships/image" Target="../media/image319.png"/><Relationship Id="rId256" Type="http://schemas.openxmlformats.org/officeDocument/2006/relationships/customXml" Target="../ink/ink328.xml"/><Relationship Id="rId277" Type="http://schemas.openxmlformats.org/officeDocument/2006/relationships/image" Target="../media/image340.png"/><Relationship Id="rId298" Type="http://schemas.openxmlformats.org/officeDocument/2006/relationships/customXml" Target="../ink/ink349.xml"/><Relationship Id="rId400" Type="http://schemas.openxmlformats.org/officeDocument/2006/relationships/customXml" Target="../ink/ink400.xml"/><Relationship Id="rId116" Type="http://schemas.openxmlformats.org/officeDocument/2006/relationships/customXml" Target="../ink/ink258.xml"/><Relationship Id="rId137" Type="http://schemas.openxmlformats.org/officeDocument/2006/relationships/image" Target="../media/image270.png"/><Relationship Id="rId158" Type="http://schemas.openxmlformats.org/officeDocument/2006/relationships/customXml" Target="../ink/ink279.xml"/><Relationship Id="rId302" Type="http://schemas.openxmlformats.org/officeDocument/2006/relationships/customXml" Target="../ink/ink351.xml"/><Relationship Id="rId323" Type="http://schemas.openxmlformats.org/officeDocument/2006/relationships/image" Target="../media/image363.png"/><Relationship Id="rId344" Type="http://schemas.openxmlformats.org/officeDocument/2006/relationships/customXml" Target="../ink/ink372.xml"/><Relationship Id="rId20" Type="http://schemas.openxmlformats.org/officeDocument/2006/relationships/customXml" Target="../ink/ink210.xml"/><Relationship Id="rId41" Type="http://schemas.openxmlformats.org/officeDocument/2006/relationships/image" Target="../media/image222.png"/><Relationship Id="rId62" Type="http://schemas.openxmlformats.org/officeDocument/2006/relationships/customXml" Target="../ink/ink231.xml"/><Relationship Id="rId83" Type="http://schemas.openxmlformats.org/officeDocument/2006/relationships/image" Target="../media/image243.png"/><Relationship Id="rId179" Type="http://schemas.openxmlformats.org/officeDocument/2006/relationships/image" Target="../media/image291.png"/><Relationship Id="rId365" Type="http://schemas.openxmlformats.org/officeDocument/2006/relationships/image" Target="../media/image384.png"/><Relationship Id="rId386" Type="http://schemas.openxmlformats.org/officeDocument/2006/relationships/customXml" Target="../ink/ink393.xml"/><Relationship Id="rId190" Type="http://schemas.openxmlformats.org/officeDocument/2006/relationships/customXml" Target="../ink/ink295.xml"/><Relationship Id="rId204" Type="http://schemas.openxmlformats.org/officeDocument/2006/relationships/customXml" Target="../ink/ink302.xml"/><Relationship Id="rId225" Type="http://schemas.openxmlformats.org/officeDocument/2006/relationships/image" Target="../media/image314.png"/><Relationship Id="rId246" Type="http://schemas.openxmlformats.org/officeDocument/2006/relationships/customXml" Target="../ink/ink323.xml"/><Relationship Id="rId267" Type="http://schemas.openxmlformats.org/officeDocument/2006/relationships/image" Target="../media/image335.png"/><Relationship Id="rId288" Type="http://schemas.openxmlformats.org/officeDocument/2006/relationships/customXml" Target="../ink/ink344.xml"/><Relationship Id="rId411" Type="http://schemas.openxmlformats.org/officeDocument/2006/relationships/image" Target="../media/image407.png"/><Relationship Id="rId106" Type="http://schemas.openxmlformats.org/officeDocument/2006/relationships/customXml" Target="../ink/ink253.xml"/><Relationship Id="rId127" Type="http://schemas.openxmlformats.org/officeDocument/2006/relationships/image" Target="../media/image265.png"/><Relationship Id="rId313" Type="http://schemas.openxmlformats.org/officeDocument/2006/relationships/image" Target="../media/image358.png"/><Relationship Id="rId10" Type="http://schemas.openxmlformats.org/officeDocument/2006/relationships/customXml" Target="../ink/ink205.xml"/><Relationship Id="rId31" Type="http://schemas.openxmlformats.org/officeDocument/2006/relationships/image" Target="../media/image217.png"/><Relationship Id="rId52" Type="http://schemas.openxmlformats.org/officeDocument/2006/relationships/customXml" Target="../ink/ink226.xml"/><Relationship Id="rId73" Type="http://schemas.openxmlformats.org/officeDocument/2006/relationships/image" Target="../media/image238.png"/><Relationship Id="rId94" Type="http://schemas.openxmlformats.org/officeDocument/2006/relationships/customXml" Target="../ink/ink247.xml"/><Relationship Id="rId148" Type="http://schemas.openxmlformats.org/officeDocument/2006/relationships/customXml" Target="../ink/ink274.xml"/><Relationship Id="rId169" Type="http://schemas.openxmlformats.org/officeDocument/2006/relationships/image" Target="../media/image286.png"/><Relationship Id="rId334" Type="http://schemas.openxmlformats.org/officeDocument/2006/relationships/customXml" Target="../ink/ink367.xml"/><Relationship Id="rId355" Type="http://schemas.openxmlformats.org/officeDocument/2006/relationships/image" Target="../media/image379.png"/><Relationship Id="rId376" Type="http://schemas.openxmlformats.org/officeDocument/2006/relationships/customXml" Target="../ink/ink388.xml"/><Relationship Id="rId397" Type="http://schemas.openxmlformats.org/officeDocument/2006/relationships/image" Target="../media/image400.png"/><Relationship Id="rId4" Type="http://schemas.openxmlformats.org/officeDocument/2006/relationships/customXml" Target="../ink/ink202.xml"/><Relationship Id="rId180" Type="http://schemas.openxmlformats.org/officeDocument/2006/relationships/customXml" Target="../ink/ink290.xml"/><Relationship Id="rId215" Type="http://schemas.openxmlformats.org/officeDocument/2006/relationships/image" Target="../media/image309.png"/><Relationship Id="rId236" Type="http://schemas.openxmlformats.org/officeDocument/2006/relationships/customXml" Target="../ink/ink318.xml"/><Relationship Id="rId257" Type="http://schemas.openxmlformats.org/officeDocument/2006/relationships/image" Target="../media/image330.png"/><Relationship Id="rId278" Type="http://schemas.openxmlformats.org/officeDocument/2006/relationships/customXml" Target="../ink/ink339.xml"/><Relationship Id="rId401" Type="http://schemas.openxmlformats.org/officeDocument/2006/relationships/image" Target="../media/image402.png"/><Relationship Id="rId303" Type="http://schemas.openxmlformats.org/officeDocument/2006/relationships/image" Target="../media/image353.png"/><Relationship Id="rId42" Type="http://schemas.openxmlformats.org/officeDocument/2006/relationships/customXml" Target="../ink/ink221.xml"/><Relationship Id="rId84" Type="http://schemas.openxmlformats.org/officeDocument/2006/relationships/customXml" Target="../ink/ink242.xml"/><Relationship Id="rId138" Type="http://schemas.openxmlformats.org/officeDocument/2006/relationships/customXml" Target="../ink/ink269.xml"/><Relationship Id="rId345" Type="http://schemas.openxmlformats.org/officeDocument/2006/relationships/image" Target="../media/image374.png"/><Relationship Id="rId387" Type="http://schemas.openxmlformats.org/officeDocument/2006/relationships/image" Target="../media/image395.png"/><Relationship Id="rId191" Type="http://schemas.openxmlformats.org/officeDocument/2006/relationships/image" Target="../media/image297.png"/><Relationship Id="rId205" Type="http://schemas.openxmlformats.org/officeDocument/2006/relationships/image" Target="../media/image304.png"/><Relationship Id="rId247" Type="http://schemas.openxmlformats.org/officeDocument/2006/relationships/image" Target="../media/image325.png"/><Relationship Id="rId107" Type="http://schemas.openxmlformats.org/officeDocument/2006/relationships/image" Target="../media/image255.png"/><Relationship Id="rId289" Type="http://schemas.openxmlformats.org/officeDocument/2006/relationships/image" Target="../media/image346.png"/><Relationship Id="rId11" Type="http://schemas.openxmlformats.org/officeDocument/2006/relationships/image" Target="../media/image207.png"/><Relationship Id="rId53" Type="http://schemas.openxmlformats.org/officeDocument/2006/relationships/image" Target="../media/image228.png"/><Relationship Id="rId149" Type="http://schemas.openxmlformats.org/officeDocument/2006/relationships/image" Target="../media/image276.png"/><Relationship Id="rId314" Type="http://schemas.openxmlformats.org/officeDocument/2006/relationships/customXml" Target="../ink/ink357.xml"/><Relationship Id="rId356" Type="http://schemas.openxmlformats.org/officeDocument/2006/relationships/customXml" Target="../ink/ink378.xml"/><Relationship Id="rId398" Type="http://schemas.openxmlformats.org/officeDocument/2006/relationships/customXml" Target="../ink/ink399.xml"/><Relationship Id="rId95" Type="http://schemas.openxmlformats.org/officeDocument/2006/relationships/image" Target="../media/image249.png"/><Relationship Id="rId160" Type="http://schemas.openxmlformats.org/officeDocument/2006/relationships/customXml" Target="../ink/ink280.xml"/><Relationship Id="rId216" Type="http://schemas.openxmlformats.org/officeDocument/2006/relationships/customXml" Target="../ink/ink308.xml"/><Relationship Id="rId258" Type="http://schemas.openxmlformats.org/officeDocument/2006/relationships/customXml" Target="../ink/ink329.xml"/><Relationship Id="rId22" Type="http://schemas.openxmlformats.org/officeDocument/2006/relationships/customXml" Target="../ink/ink211.xml"/><Relationship Id="rId64" Type="http://schemas.openxmlformats.org/officeDocument/2006/relationships/customXml" Target="../ink/ink232.xml"/><Relationship Id="rId118" Type="http://schemas.openxmlformats.org/officeDocument/2006/relationships/customXml" Target="../ink/ink259.xml"/><Relationship Id="rId325" Type="http://schemas.openxmlformats.org/officeDocument/2006/relationships/image" Target="../media/image364.png"/><Relationship Id="rId367" Type="http://schemas.openxmlformats.org/officeDocument/2006/relationships/image" Target="../media/image385.png"/><Relationship Id="rId171" Type="http://schemas.openxmlformats.org/officeDocument/2006/relationships/image" Target="../media/image287.png"/><Relationship Id="rId227" Type="http://schemas.openxmlformats.org/officeDocument/2006/relationships/image" Target="../media/image315.png"/><Relationship Id="rId269" Type="http://schemas.openxmlformats.org/officeDocument/2006/relationships/image" Target="../media/image336.png"/><Relationship Id="rId33" Type="http://schemas.openxmlformats.org/officeDocument/2006/relationships/image" Target="../media/image218.png"/><Relationship Id="rId129" Type="http://schemas.openxmlformats.org/officeDocument/2006/relationships/image" Target="../media/image266.png"/><Relationship Id="rId280" Type="http://schemas.openxmlformats.org/officeDocument/2006/relationships/customXml" Target="../ink/ink340.xml"/><Relationship Id="rId336" Type="http://schemas.openxmlformats.org/officeDocument/2006/relationships/customXml" Target="../ink/ink368.xml"/><Relationship Id="rId75" Type="http://schemas.openxmlformats.org/officeDocument/2006/relationships/image" Target="../media/image239.png"/><Relationship Id="rId140" Type="http://schemas.openxmlformats.org/officeDocument/2006/relationships/customXml" Target="../ink/ink270.xml"/><Relationship Id="rId182" Type="http://schemas.openxmlformats.org/officeDocument/2006/relationships/customXml" Target="../ink/ink291.xml"/><Relationship Id="rId378" Type="http://schemas.openxmlformats.org/officeDocument/2006/relationships/customXml" Target="../ink/ink389.xml"/><Relationship Id="rId403" Type="http://schemas.openxmlformats.org/officeDocument/2006/relationships/image" Target="../media/image403.png"/><Relationship Id="rId6" Type="http://schemas.openxmlformats.org/officeDocument/2006/relationships/customXml" Target="../ink/ink203.xml"/><Relationship Id="rId238" Type="http://schemas.openxmlformats.org/officeDocument/2006/relationships/customXml" Target="../ink/ink319.xml"/><Relationship Id="rId291" Type="http://schemas.openxmlformats.org/officeDocument/2006/relationships/image" Target="../media/image347.png"/><Relationship Id="rId305" Type="http://schemas.openxmlformats.org/officeDocument/2006/relationships/image" Target="../media/image354.png"/><Relationship Id="rId347" Type="http://schemas.openxmlformats.org/officeDocument/2006/relationships/image" Target="../media/image375.png"/><Relationship Id="rId44" Type="http://schemas.openxmlformats.org/officeDocument/2006/relationships/customXml" Target="../ink/ink222.xml"/><Relationship Id="rId86" Type="http://schemas.openxmlformats.org/officeDocument/2006/relationships/customXml" Target="../ink/ink243.xml"/><Relationship Id="rId151" Type="http://schemas.openxmlformats.org/officeDocument/2006/relationships/image" Target="../media/image277.png"/><Relationship Id="rId389" Type="http://schemas.openxmlformats.org/officeDocument/2006/relationships/image" Target="../media/image396.png"/><Relationship Id="rId193" Type="http://schemas.openxmlformats.org/officeDocument/2006/relationships/image" Target="../media/image298.png"/><Relationship Id="rId207" Type="http://schemas.openxmlformats.org/officeDocument/2006/relationships/image" Target="../media/image305.png"/><Relationship Id="rId249" Type="http://schemas.openxmlformats.org/officeDocument/2006/relationships/image" Target="../media/image326.png"/><Relationship Id="rId13" Type="http://schemas.openxmlformats.org/officeDocument/2006/relationships/image" Target="../media/image208.png"/><Relationship Id="rId109" Type="http://schemas.openxmlformats.org/officeDocument/2006/relationships/image" Target="../media/image256.png"/><Relationship Id="rId260" Type="http://schemas.openxmlformats.org/officeDocument/2006/relationships/customXml" Target="../ink/ink330.xml"/><Relationship Id="rId316" Type="http://schemas.openxmlformats.org/officeDocument/2006/relationships/customXml" Target="../ink/ink358.xml"/><Relationship Id="rId55" Type="http://schemas.openxmlformats.org/officeDocument/2006/relationships/image" Target="../media/image229.png"/><Relationship Id="rId97" Type="http://schemas.openxmlformats.org/officeDocument/2006/relationships/image" Target="../media/image250.png"/><Relationship Id="rId120" Type="http://schemas.openxmlformats.org/officeDocument/2006/relationships/customXml" Target="../ink/ink260.xml"/><Relationship Id="rId358" Type="http://schemas.openxmlformats.org/officeDocument/2006/relationships/customXml" Target="../ink/ink379.xml"/><Relationship Id="rId162" Type="http://schemas.openxmlformats.org/officeDocument/2006/relationships/customXml" Target="../ink/ink281.xml"/><Relationship Id="rId218" Type="http://schemas.openxmlformats.org/officeDocument/2006/relationships/customXml" Target="../ink/ink309.xml"/><Relationship Id="rId271" Type="http://schemas.openxmlformats.org/officeDocument/2006/relationships/image" Target="../media/image337.png"/><Relationship Id="rId24" Type="http://schemas.openxmlformats.org/officeDocument/2006/relationships/customXml" Target="../ink/ink212.xml"/><Relationship Id="rId66" Type="http://schemas.openxmlformats.org/officeDocument/2006/relationships/customXml" Target="../ink/ink233.xml"/><Relationship Id="rId131" Type="http://schemas.openxmlformats.org/officeDocument/2006/relationships/image" Target="../media/image267.png"/><Relationship Id="rId327" Type="http://schemas.openxmlformats.org/officeDocument/2006/relationships/image" Target="../media/image365.png"/><Relationship Id="rId369" Type="http://schemas.openxmlformats.org/officeDocument/2006/relationships/image" Target="../media/image386.png"/><Relationship Id="rId173" Type="http://schemas.openxmlformats.org/officeDocument/2006/relationships/image" Target="../media/image288.png"/><Relationship Id="rId229" Type="http://schemas.openxmlformats.org/officeDocument/2006/relationships/image" Target="../media/image316.png"/><Relationship Id="rId380" Type="http://schemas.openxmlformats.org/officeDocument/2006/relationships/customXml" Target="../ink/ink390.xml"/><Relationship Id="rId240" Type="http://schemas.openxmlformats.org/officeDocument/2006/relationships/customXml" Target="../ink/ink320.xml"/><Relationship Id="rId35" Type="http://schemas.openxmlformats.org/officeDocument/2006/relationships/image" Target="../media/image219.png"/><Relationship Id="rId77" Type="http://schemas.openxmlformats.org/officeDocument/2006/relationships/image" Target="../media/image240.png"/><Relationship Id="rId100" Type="http://schemas.openxmlformats.org/officeDocument/2006/relationships/customXml" Target="../ink/ink250.xml"/><Relationship Id="rId282" Type="http://schemas.openxmlformats.org/officeDocument/2006/relationships/customXml" Target="../ink/ink341.xml"/><Relationship Id="rId338" Type="http://schemas.openxmlformats.org/officeDocument/2006/relationships/customXml" Target="../ink/ink369.xml"/><Relationship Id="rId8" Type="http://schemas.openxmlformats.org/officeDocument/2006/relationships/customXml" Target="../ink/ink204.xml"/><Relationship Id="rId142" Type="http://schemas.openxmlformats.org/officeDocument/2006/relationships/customXml" Target="../ink/ink271.xml"/><Relationship Id="rId184" Type="http://schemas.openxmlformats.org/officeDocument/2006/relationships/customXml" Target="../ink/ink292.xml"/><Relationship Id="rId391" Type="http://schemas.openxmlformats.org/officeDocument/2006/relationships/image" Target="../media/image397.png"/><Relationship Id="rId405" Type="http://schemas.openxmlformats.org/officeDocument/2006/relationships/image" Target="../media/image404.png"/><Relationship Id="rId251" Type="http://schemas.openxmlformats.org/officeDocument/2006/relationships/image" Target="../media/image327.png"/><Relationship Id="rId46" Type="http://schemas.openxmlformats.org/officeDocument/2006/relationships/customXml" Target="../ink/ink223.xml"/><Relationship Id="rId293" Type="http://schemas.openxmlformats.org/officeDocument/2006/relationships/image" Target="../media/image348.png"/><Relationship Id="rId307" Type="http://schemas.openxmlformats.org/officeDocument/2006/relationships/image" Target="../media/image355.png"/><Relationship Id="rId349" Type="http://schemas.openxmlformats.org/officeDocument/2006/relationships/image" Target="../media/image376.png"/><Relationship Id="rId88" Type="http://schemas.openxmlformats.org/officeDocument/2006/relationships/customXml" Target="../ink/ink244.xml"/><Relationship Id="rId111" Type="http://schemas.openxmlformats.org/officeDocument/2006/relationships/image" Target="../media/image257.png"/><Relationship Id="rId153" Type="http://schemas.openxmlformats.org/officeDocument/2006/relationships/image" Target="../media/image278.png"/><Relationship Id="rId195" Type="http://schemas.openxmlformats.org/officeDocument/2006/relationships/image" Target="../media/image299.png"/><Relationship Id="rId209" Type="http://schemas.openxmlformats.org/officeDocument/2006/relationships/image" Target="../media/image306.png"/><Relationship Id="rId360" Type="http://schemas.openxmlformats.org/officeDocument/2006/relationships/customXml" Target="../ink/ink380.xml"/><Relationship Id="rId220" Type="http://schemas.openxmlformats.org/officeDocument/2006/relationships/customXml" Target="../ink/ink310.xml"/><Relationship Id="rId15" Type="http://schemas.openxmlformats.org/officeDocument/2006/relationships/image" Target="../media/image209.png"/><Relationship Id="rId57" Type="http://schemas.openxmlformats.org/officeDocument/2006/relationships/image" Target="../media/image230.png"/><Relationship Id="rId262" Type="http://schemas.openxmlformats.org/officeDocument/2006/relationships/customXml" Target="../ink/ink331.xml"/><Relationship Id="rId318" Type="http://schemas.openxmlformats.org/officeDocument/2006/relationships/customXml" Target="../ink/ink359.xml"/><Relationship Id="rId99" Type="http://schemas.openxmlformats.org/officeDocument/2006/relationships/image" Target="../media/image251.png"/><Relationship Id="rId122" Type="http://schemas.openxmlformats.org/officeDocument/2006/relationships/customXml" Target="../ink/ink261.xml"/><Relationship Id="rId164" Type="http://schemas.openxmlformats.org/officeDocument/2006/relationships/customXml" Target="../ink/ink282.xml"/><Relationship Id="rId371" Type="http://schemas.openxmlformats.org/officeDocument/2006/relationships/image" Target="../media/image387.png"/><Relationship Id="rId26" Type="http://schemas.openxmlformats.org/officeDocument/2006/relationships/customXml" Target="../ink/ink213.xml"/><Relationship Id="rId231" Type="http://schemas.openxmlformats.org/officeDocument/2006/relationships/image" Target="../media/image317.png"/><Relationship Id="rId273" Type="http://schemas.openxmlformats.org/officeDocument/2006/relationships/image" Target="../media/image338.png"/><Relationship Id="rId329" Type="http://schemas.openxmlformats.org/officeDocument/2006/relationships/image" Target="../media/image366.png"/><Relationship Id="rId68" Type="http://schemas.openxmlformats.org/officeDocument/2006/relationships/customXml" Target="../ink/ink234.xml"/><Relationship Id="rId133" Type="http://schemas.openxmlformats.org/officeDocument/2006/relationships/image" Target="../media/image268.png"/><Relationship Id="rId175" Type="http://schemas.openxmlformats.org/officeDocument/2006/relationships/image" Target="../media/image289.png"/><Relationship Id="rId340" Type="http://schemas.openxmlformats.org/officeDocument/2006/relationships/customXml" Target="../ink/ink370.xml"/><Relationship Id="rId200" Type="http://schemas.openxmlformats.org/officeDocument/2006/relationships/customXml" Target="../ink/ink300.xml"/><Relationship Id="rId382" Type="http://schemas.openxmlformats.org/officeDocument/2006/relationships/customXml" Target="../ink/ink391.xml"/><Relationship Id="rId242" Type="http://schemas.openxmlformats.org/officeDocument/2006/relationships/customXml" Target="../ink/ink321.xml"/><Relationship Id="rId284" Type="http://schemas.openxmlformats.org/officeDocument/2006/relationships/customXml" Target="../ink/ink342.xml"/><Relationship Id="rId37" Type="http://schemas.openxmlformats.org/officeDocument/2006/relationships/image" Target="../media/image220.png"/><Relationship Id="rId79" Type="http://schemas.openxmlformats.org/officeDocument/2006/relationships/image" Target="../media/image241.png"/><Relationship Id="rId102" Type="http://schemas.openxmlformats.org/officeDocument/2006/relationships/customXml" Target="../ink/ink251.xml"/><Relationship Id="rId144" Type="http://schemas.openxmlformats.org/officeDocument/2006/relationships/customXml" Target="../ink/ink272.xml"/><Relationship Id="rId90" Type="http://schemas.openxmlformats.org/officeDocument/2006/relationships/customXml" Target="../ink/ink245.xml"/><Relationship Id="rId186" Type="http://schemas.openxmlformats.org/officeDocument/2006/relationships/customXml" Target="../ink/ink293.xml"/><Relationship Id="rId351" Type="http://schemas.openxmlformats.org/officeDocument/2006/relationships/image" Target="../media/image377.png"/><Relationship Id="rId393" Type="http://schemas.openxmlformats.org/officeDocument/2006/relationships/image" Target="../media/image398.png"/><Relationship Id="rId407" Type="http://schemas.openxmlformats.org/officeDocument/2006/relationships/image" Target="../media/image405.png"/><Relationship Id="rId211" Type="http://schemas.openxmlformats.org/officeDocument/2006/relationships/image" Target="../media/image307.png"/><Relationship Id="rId253" Type="http://schemas.openxmlformats.org/officeDocument/2006/relationships/image" Target="../media/image328.png"/><Relationship Id="rId295" Type="http://schemas.openxmlformats.org/officeDocument/2006/relationships/image" Target="../media/image349.png"/><Relationship Id="rId309" Type="http://schemas.openxmlformats.org/officeDocument/2006/relationships/image" Target="../media/image3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6.xml"/><Relationship Id="rId2" Type="http://schemas.openxmlformats.org/officeDocument/2006/relationships/image" Target="../media/image40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7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8.xml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3.png"/><Relationship Id="rId5" Type="http://schemas.openxmlformats.org/officeDocument/2006/relationships/customXml" Target="../ink/ink409.xml"/><Relationship Id="rId4" Type="http://schemas.openxmlformats.org/officeDocument/2006/relationships/image" Target="../media/image8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Electrical networks</a:t>
            </a:r>
          </a:p>
          <a:p>
            <a:r>
              <a:rPr lang="en-CA" dirty="0">
                <a:latin typeface="+mj-lt"/>
              </a:rPr>
              <a:t>Waterloo, 7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34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</a:t>
                </a:r>
                <a:r>
                  <a:rPr lang="en-CA" sz="2000" u="sng" dirty="0"/>
                  <a:t>energy</a:t>
                </a:r>
                <a:r>
                  <a:rPr lang="en-CA" sz="2000" dirty="0"/>
                  <a:t> of an electrical flow is defined as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Ɛ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Intuitively, if we think of the graph as a big resistor, 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is a one-unit electrical flow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words, the effective resistance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the energy of a one-unit electrical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flow.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348387"/>
              </a:xfrm>
              <a:prstGeom prst="rect">
                <a:avLst/>
              </a:prstGeom>
              <a:blipFill>
                <a:blip r:embed="rId2"/>
                <a:stretch>
                  <a:fillRect l="-557" b="-11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7EA6798-2D72-4CA1-AD24-E580295C2225}"/>
              </a:ext>
            </a:extLst>
          </p:cNvPr>
          <p:cNvGrpSpPr/>
          <p:nvPr/>
        </p:nvGrpSpPr>
        <p:grpSpPr>
          <a:xfrm>
            <a:off x="8345130" y="774606"/>
            <a:ext cx="1071720" cy="561240"/>
            <a:chOff x="8345130" y="774606"/>
            <a:chExt cx="1071720" cy="56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E2CE51-E11E-4FAC-95BE-A1D3BFEC6146}"/>
                    </a:ext>
                  </a:extLst>
                </p14:cNvPr>
                <p14:cNvContentPartPr/>
                <p14:nvPr/>
              </p14:nvContentPartPr>
              <p14:xfrm>
                <a:off x="8555010" y="810966"/>
                <a:ext cx="33120" cy="278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E2CE51-E11E-4FAC-95BE-A1D3BFEC61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46010" y="801966"/>
                  <a:ext cx="5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E5CAA6-02D9-4339-B0E8-CE1A72F41022}"/>
                    </a:ext>
                  </a:extLst>
                </p14:cNvPr>
                <p14:cNvContentPartPr/>
                <p14:nvPr/>
              </p14:nvContentPartPr>
              <p14:xfrm>
                <a:off x="8567250" y="774606"/>
                <a:ext cx="626760" cy="331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E5CAA6-02D9-4339-B0E8-CE1A72F410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58610" y="765966"/>
                  <a:ext cx="644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95275E-5A8F-4E8A-9A21-B7B1824B8882}"/>
                    </a:ext>
                  </a:extLst>
                </p14:cNvPr>
                <p14:cNvContentPartPr/>
                <p14:nvPr/>
              </p14:nvContentPartPr>
              <p14:xfrm>
                <a:off x="8561490" y="1070526"/>
                <a:ext cx="559080" cy="2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95275E-5A8F-4E8A-9A21-B7B1824B88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52490" y="1061886"/>
                  <a:ext cx="57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05AC62-BDCD-4C19-9E6E-61E248C4F555}"/>
                    </a:ext>
                  </a:extLst>
                </p14:cNvPr>
                <p14:cNvContentPartPr/>
                <p14:nvPr/>
              </p14:nvContentPartPr>
              <p14:xfrm>
                <a:off x="8792610" y="835806"/>
                <a:ext cx="95760" cy="110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05AC62-BDCD-4C19-9E6E-61E248C4F5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83610" y="827166"/>
                  <a:ext cx="113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E0EBAD-AA80-440E-9E9B-B39B492E282A}"/>
                    </a:ext>
                  </a:extLst>
                </p14:cNvPr>
                <p14:cNvContentPartPr/>
                <p14:nvPr/>
              </p14:nvContentPartPr>
              <p14:xfrm>
                <a:off x="8897730" y="873246"/>
                <a:ext cx="10080" cy="78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E0EBAD-AA80-440E-9E9B-B39B492E28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89090" y="864246"/>
                  <a:ext cx="2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52E9B8-2ACC-4576-B688-3CA020A00EBA}"/>
                    </a:ext>
                  </a:extLst>
                </p14:cNvPr>
                <p14:cNvContentPartPr/>
                <p14:nvPr/>
              </p14:nvContentPartPr>
              <p14:xfrm>
                <a:off x="8899170" y="874326"/>
                <a:ext cx="101160" cy="220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52E9B8-2ACC-4576-B688-3CA020A00E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90530" y="865686"/>
                  <a:ext cx="118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9D97267-0E4F-4AD1-AFBD-ED6E12015959}"/>
                    </a:ext>
                  </a:extLst>
                </p14:cNvPr>
                <p14:cNvContentPartPr/>
                <p14:nvPr/>
              </p14:nvContentPartPr>
              <p14:xfrm>
                <a:off x="8345130" y="925446"/>
                <a:ext cx="165960" cy="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9D97267-0E4F-4AD1-AFBD-ED6E120159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36490" y="916806"/>
                  <a:ext cx="183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210292-21EC-4640-B49A-9675E371A939}"/>
                    </a:ext>
                  </a:extLst>
                </p14:cNvPr>
                <p14:cNvContentPartPr/>
                <p14:nvPr/>
              </p14:nvContentPartPr>
              <p14:xfrm>
                <a:off x="8448450" y="870726"/>
                <a:ext cx="100080" cy="11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210292-21EC-4640-B49A-9675E371A9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9810" y="862086"/>
                  <a:ext cx="11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BE10C2-6738-4A40-9D2E-0E15BAC0E85B}"/>
                    </a:ext>
                  </a:extLst>
                </p14:cNvPr>
                <p14:cNvContentPartPr/>
                <p14:nvPr/>
              </p14:nvContentPartPr>
              <p14:xfrm>
                <a:off x="9187530" y="926526"/>
                <a:ext cx="192240" cy="29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BE10C2-6738-4A40-9D2E-0E15BAC0E8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78890" y="917526"/>
                  <a:ext cx="20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D98EF6-EC9A-4EE7-9007-D5B31D7E8717}"/>
                    </a:ext>
                  </a:extLst>
                </p14:cNvPr>
                <p14:cNvContentPartPr/>
                <p14:nvPr/>
              </p14:nvContentPartPr>
              <p14:xfrm>
                <a:off x="9318570" y="885126"/>
                <a:ext cx="98280" cy="110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D98EF6-EC9A-4EE7-9007-D5B31D7E87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09570" y="876486"/>
                  <a:ext cx="11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7CE4C0-5416-4366-B414-5B960393AA8F}"/>
                    </a:ext>
                  </a:extLst>
                </p14:cNvPr>
                <p14:cNvContentPartPr/>
                <p14:nvPr/>
              </p14:nvContentPartPr>
              <p14:xfrm>
                <a:off x="8615850" y="882966"/>
                <a:ext cx="64440" cy="82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7CE4C0-5416-4366-B414-5B960393AA8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6850" y="873966"/>
                  <a:ext cx="82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B72166-7F7C-44C3-ADF8-6F3F0868DEB7}"/>
                    </a:ext>
                  </a:extLst>
                </p14:cNvPr>
                <p14:cNvContentPartPr/>
                <p14:nvPr/>
              </p14:nvContentPartPr>
              <p14:xfrm>
                <a:off x="9088170" y="924366"/>
                <a:ext cx="101520" cy="45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B72166-7F7C-44C3-ADF8-6F3F0868DE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79170" y="915366"/>
                  <a:ext cx="119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C3E970-7D3D-4DE8-B522-D474D691C9D7}"/>
                    </a:ext>
                  </a:extLst>
                </p14:cNvPr>
                <p14:cNvContentPartPr/>
                <p14:nvPr/>
              </p14:nvContentPartPr>
              <p14:xfrm>
                <a:off x="8613330" y="1225686"/>
                <a:ext cx="73440" cy="92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C3E970-7D3D-4DE8-B522-D474D691C9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04330" y="1217046"/>
                  <a:ext cx="91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45103A-F669-4A2D-B9AC-AFBC6FBF4C7E}"/>
                    </a:ext>
                  </a:extLst>
                </p14:cNvPr>
                <p14:cNvContentPartPr/>
                <p14:nvPr/>
              </p14:nvContentPartPr>
              <p14:xfrm>
                <a:off x="9130290" y="1180686"/>
                <a:ext cx="81000" cy="155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45103A-F669-4A2D-B9AC-AFBC6FBF4C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21290" y="1172046"/>
                  <a:ext cx="98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E0D1D6-CA9F-4E5E-9464-47C593B41AC6}"/>
                    </a:ext>
                  </a:extLst>
                </p14:cNvPr>
                <p14:cNvContentPartPr/>
                <p14:nvPr/>
              </p14:nvContentPartPr>
              <p14:xfrm>
                <a:off x="9091410" y="1236126"/>
                <a:ext cx="110160" cy="1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E0D1D6-CA9F-4E5E-9464-47C593B41A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82410" y="1227486"/>
                  <a:ext cx="1278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866E12-BE27-44CE-B594-DD16911D23EC}"/>
              </a:ext>
            </a:extLst>
          </p:cNvPr>
          <p:cNvGrpSpPr/>
          <p:nvPr/>
        </p:nvGrpSpPr>
        <p:grpSpPr>
          <a:xfrm>
            <a:off x="1317570" y="3255726"/>
            <a:ext cx="687600" cy="439200"/>
            <a:chOff x="1317570" y="3255726"/>
            <a:chExt cx="6876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39F546-D936-47B7-9CD2-979E543E6975}"/>
                    </a:ext>
                  </a:extLst>
                </p14:cNvPr>
                <p14:cNvContentPartPr/>
                <p14:nvPr/>
              </p14:nvContentPartPr>
              <p14:xfrm>
                <a:off x="1317570" y="3445806"/>
                <a:ext cx="130680" cy="200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39F546-D936-47B7-9CD2-979E543E697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08570" y="3437166"/>
                  <a:ext cx="148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6F4752-4408-40BB-A228-140D2E249A1F}"/>
                    </a:ext>
                  </a:extLst>
                </p14:cNvPr>
                <p14:cNvContentPartPr/>
                <p14:nvPr/>
              </p14:nvContentPartPr>
              <p14:xfrm>
                <a:off x="1535370" y="3420606"/>
                <a:ext cx="88560" cy="181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6F4752-4408-40BB-A228-140D2E249A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26370" y="3411606"/>
                  <a:ext cx="106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7681DE-5DAD-494F-A843-E359DEADA028}"/>
                    </a:ext>
                  </a:extLst>
                </p14:cNvPr>
                <p14:cNvContentPartPr/>
                <p14:nvPr/>
              </p14:nvContentPartPr>
              <p14:xfrm>
                <a:off x="1661730" y="3410886"/>
                <a:ext cx="142560" cy="284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7681DE-5DAD-494F-A843-E359DEADA0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52730" y="3401886"/>
                  <a:ext cx="160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2A0028-0637-472F-9100-813561583652}"/>
                    </a:ext>
                  </a:extLst>
                </p14:cNvPr>
                <p14:cNvContentPartPr/>
                <p14:nvPr/>
              </p14:nvContentPartPr>
              <p14:xfrm>
                <a:off x="1679730" y="3255726"/>
                <a:ext cx="155520" cy="10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2A0028-0637-472F-9100-8135615836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71090" y="3246726"/>
                  <a:ext cx="17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F9E58A-CD92-40FD-BAD0-D23945B76FAC}"/>
                    </a:ext>
                  </a:extLst>
                </p14:cNvPr>
                <p14:cNvContentPartPr/>
                <p14:nvPr/>
              </p14:nvContentPartPr>
              <p14:xfrm>
                <a:off x="1922370" y="3328446"/>
                <a:ext cx="82800" cy="28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F9E58A-CD92-40FD-BAD0-D23945B76F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13730" y="3319446"/>
                  <a:ext cx="10044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618FF8-806D-4C56-AE28-67941E374263}"/>
                  </a:ext>
                </a:extLst>
              </p14:cNvPr>
              <p14:cNvContentPartPr/>
              <p14:nvPr/>
            </p14:nvContentPartPr>
            <p14:xfrm>
              <a:off x="2201370" y="3468486"/>
              <a:ext cx="95760" cy="47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618FF8-806D-4C56-AE28-67941E37426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2370" y="3459846"/>
                <a:ext cx="1134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CAB0251-EA53-47EF-9F5A-6B162173F389}"/>
              </a:ext>
            </a:extLst>
          </p:cNvPr>
          <p:cNvGrpSpPr/>
          <p:nvPr/>
        </p:nvGrpSpPr>
        <p:grpSpPr>
          <a:xfrm>
            <a:off x="2538690" y="3345006"/>
            <a:ext cx="194040" cy="185400"/>
            <a:chOff x="2538690" y="3345006"/>
            <a:chExt cx="19404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F09F29-6EA5-4642-8D95-99102994416B}"/>
                    </a:ext>
                  </a:extLst>
                </p14:cNvPr>
                <p14:cNvContentPartPr/>
                <p14:nvPr/>
              </p14:nvContentPartPr>
              <p14:xfrm>
                <a:off x="2538690" y="3359406"/>
                <a:ext cx="173160" cy="1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F09F29-6EA5-4642-8D95-9910299441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29690" y="3350766"/>
                  <a:ext cx="19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1CC25E-619B-4987-BCEE-E209BAC1DE2A}"/>
                    </a:ext>
                  </a:extLst>
                </p14:cNvPr>
                <p14:cNvContentPartPr/>
                <p14:nvPr/>
              </p14:nvContentPartPr>
              <p14:xfrm>
                <a:off x="2564610" y="3345006"/>
                <a:ext cx="168120" cy="185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1CC25E-619B-4987-BCEE-E209BAC1DE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55970" y="3336366"/>
                  <a:ext cx="1857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FD9AC-8A65-466D-AB8A-453022E067EC}"/>
                  </a:ext>
                </a:extLst>
              </p14:cNvPr>
              <p14:cNvContentPartPr/>
              <p14:nvPr/>
            </p14:nvContentPartPr>
            <p14:xfrm>
              <a:off x="2520330" y="3652806"/>
              <a:ext cx="140400" cy="101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FD9AC-8A65-466D-AB8A-453022E067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11330" y="3643806"/>
                <a:ext cx="1580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A5C8CE7-9877-4BBF-8424-E5179F41A911}"/>
              </a:ext>
            </a:extLst>
          </p:cNvPr>
          <p:cNvGrpSpPr/>
          <p:nvPr/>
        </p:nvGrpSpPr>
        <p:grpSpPr>
          <a:xfrm>
            <a:off x="2914530" y="3321966"/>
            <a:ext cx="634680" cy="382320"/>
            <a:chOff x="2914530" y="3321966"/>
            <a:chExt cx="63468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A813C6-C759-4399-9A9D-70B75EAD6011}"/>
                    </a:ext>
                  </a:extLst>
                </p14:cNvPr>
                <p14:cNvContentPartPr/>
                <p14:nvPr/>
              </p14:nvContentPartPr>
              <p14:xfrm>
                <a:off x="2930730" y="3411246"/>
                <a:ext cx="95040" cy="293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A813C6-C759-4399-9A9D-70B75EAD60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22090" y="3402246"/>
                  <a:ext cx="112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8BE824-766E-4209-96CD-11FC661D1831}"/>
                    </a:ext>
                  </a:extLst>
                </p14:cNvPr>
                <p14:cNvContentPartPr/>
                <p14:nvPr/>
              </p14:nvContentPartPr>
              <p14:xfrm>
                <a:off x="2914530" y="3557406"/>
                <a:ext cx="128160" cy="11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8BE824-766E-4209-96CD-11FC661D18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05890" y="3548406"/>
                  <a:ext cx="145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0043D7-0DD1-482A-8301-4CAB710D7494}"/>
                    </a:ext>
                  </a:extLst>
                </p14:cNvPr>
                <p14:cNvContentPartPr/>
                <p14:nvPr/>
              </p14:nvContentPartPr>
              <p14:xfrm>
                <a:off x="3065370" y="3560646"/>
                <a:ext cx="101880" cy="77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0043D7-0DD1-482A-8301-4CAB710D74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56730" y="3551646"/>
                  <a:ext cx="11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2E1892-4825-4B01-A89C-878A16C705F4}"/>
                    </a:ext>
                  </a:extLst>
                </p14:cNvPr>
                <p14:cNvContentPartPr/>
                <p14:nvPr/>
              </p14:nvContentPartPr>
              <p14:xfrm>
                <a:off x="3106050" y="3321966"/>
                <a:ext cx="99000" cy="81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2E1892-4825-4B01-A89C-878A16C705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97410" y="3313326"/>
                  <a:ext cx="116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5BABD1-13DC-4850-9FC5-E70EEAC609A1}"/>
                    </a:ext>
                  </a:extLst>
                </p14:cNvPr>
                <p14:cNvContentPartPr/>
                <p14:nvPr/>
              </p14:nvContentPartPr>
              <p14:xfrm>
                <a:off x="3324570" y="3455526"/>
                <a:ext cx="93600" cy="138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5BABD1-13DC-4850-9FC5-E70EEAC609A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15930" y="3446886"/>
                  <a:ext cx="11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AA3B9A-4C1F-4DB0-99EE-22B233C2F691}"/>
                    </a:ext>
                  </a:extLst>
                </p14:cNvPr>
                <p14:cNvContentPartPr/>
                <p14:nvPr/>
              </p14:nvContentPartPr>
              <p14:xfrm>
                <a:off x="3445890" y="3536166"/>
                <a:ext cx="103320" cy="90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AA3B9A-4C1F-4DB0-99EE-22B233C2F6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36890" y="3527526"/>
                  <a:ext cx="1209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CF0141-729F-4F70-95D4-8EC0D09FAC14}"/>
              </a:ext>
            </a:extLst>
          </p:cNvPr>
          <p:cNvGrpSpPr/>
          <p:nvPr/>
        </p:nvGrpSpPr>
        <p:grpSpPr>
          <a:xfrm>
            <a:off x="4087410" y="535926"/>
            <a:ext cx="426240" cy="283680"/>
            <a:chOff x="4087410" y="535926"/>
            <a:chExt cx="42624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26CB9F5-8956-40AE-A1C2-6BF72453B8C9}"/>
                    </a:ext>
                  </a:extLst>
                </p14:cNvPr>
                <p14:cNvContentPartPr/>
                <p14:nvPr/>
              </p14:nvContentPartPr>
              <p14:xfrm>
                <a:off x="4130250" y="535926"/>
                <a:ext cx="97200" cy="28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26CB9F5-8956-40AE-A1C2-6BF72453B8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21250" y="526926"/>
                  <a:ext cx="114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A4CEC3-B6F3-48C8-9100-8B11660DCC87}"/>
                    </a:ext>
                  </a:extLst>
                </p14:cNvPr>
                <p14:cNvContentPartPr/>
                <p14:nvPr/>
              </p14:nvContentPartPr>
              <p14:xfrm>
                <a:off x="4087410" y="649686"/>
                <a:ext cx="123480" cy="30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A4CEC3-B6F3-48C8-9100-8B11660DCC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78770" y="640686"/>
                  <a:ext cx="141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AF0361-6339-4325-BACE-DDB83EDF4375}"/>
                    </a:ext>
                  </a:extLst>
                </p14:cNvPr>
                <p14:cNvContentPartPr/>
                <p14:nvPr/>
              </p14:nvContentPartPr>
              <p14:xfrm>
                <a:off x="4262730" y="641046"/>
                <a:ext cx="250920" cy="124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AF0361-6339-4325-BACE-DDB83EDF43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54090" y="632046"/>
                  <a:ext cx="26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76DF13-2F54-4681-899C-256A3161D02A}"/>
                    </a:ext>
                  </a:extLst>
                </p14:cNvPr>
                <p14:cNvContentPartPr/>
                <p14:nvPr/>
              </p14:nvContentPartPr>
              <p14:xfrm>
                <a:off x="4302330" y="680646"/>
                <a:ext cx="111240" cy="9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76DF13-2F54-4681-899C-256A3161D0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93690" y="672006"/>
                  <a:ext cx="128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402D71-D6FD-459A-A70C-CA5EB8387AD0}"/>
                    </a:ext>
                  </a:extLst>
                </p14:cNvPr>
                <p14:cNvContentPartPr/>
                <p14:nvPr/>
              </p14:nvContentPartPr>
              <p14:xfrm>
                <a:off x="4420770" y="708366"/>
                <a:ext cx="84240" cy="74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402D71-D6FD-459A-A70C-CA5EB8387A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12130" y="699726"/>
                  <a:ext cx="1018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49C865-6E58-4909-9483-268E23BC81BA}"/>
              </a:ext>
            </a:extLst>
          </p:cNvPr>
          <p:cNvGrpSpPr/>
          <p:nvPr/>
        </p:nvGrpSpPr>
        <p:grpSpPr>
          <a:xfrm>
            <a:off x="4783650" y="328206"/>
            <a:ext cx="1280160" cy="329760"/>
            <a:chOff x="4783650" y="328206"/>
            <a:chExt cx="128016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997A2C-BC19-4542-82C9-699CC156A3A9}"/>
                    </a:ext>
                  </a:extLst>
                </p14:cNvPr>
                <p14:cNvContentPartPr/>
                <p14:nvPr/>
              </p14:nvContentPartPr>
              <p14:xfrm>
                <a:off x="4841970" y="394806"/>
                <a:ext cx="86760" cy="120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997A2C-BC19-4542-82C9-699CC156A3A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33330" y="385806"/>
                  <a:ext cx="104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CD20F3-69BB-4EA5-9908-4C7CB2CE24B7}"/>
                    </a:ext>
                  </a:extLst>
                </p14:cNvPr>
                <p14:cNvContentPartPr/>
                <p14:nvPr/>
              </p14:nvContentPartPr>
              <p14:xfrm>
                <a:off x="4895250" y="346206"/>
                <a:ext cx="23040" cy="231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CD20F3-69BB-4EA5-9908-4C7CB2CE24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86250" y="337566"/>
                  <a:ext cx="40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6A5478-8786-45DC-9C40-AD36D7C77D73}"/>
                    </a:ext>
                  </a:extLst>
                </p14:cNvPr>
                <p14:cNvContentPartPr/>
                <p14:nvPr/>
              </p14:nvContentPartPr>
              <p14:xfrm>
                <a:off x="5036730" y="359886"/>
                <a:ext cx="39600" cy="173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6A5478-8786-45DC-9C40-AD36D7C77D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28090" y="350886"/>
                  <a:ext cx="57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F3DDA5-BA60-4487-A9E9-18BB0543F369}"/>
                    </a:ext>
                  </a:extLst>
                </p14:cNvPr>
                <p14:cNvContentPartPr/>
                <p14:nvPr/>
              </p14:nvContentPartPr>
              <p14:xfrm>
                <a:off x="5132490" y="429366"/>
                <a:ext cx="104760" cy="80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F3DDA5-BA60-4487-A9E9-18BB0543F3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23850" y="420366"/>
                  <a:ext cx="122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5CC8C1-AD85-44CF-AE8E-9935DCF506B5}"/>
                    </a:ext>
                  </a:extLst>
                </p14:cNvPr>
                <p14:cNvContentPartPr/>
                <p14:nvPr/>
              </p14:nvContentPartPr>
              <p14:xfrm>
                <a:off x="5264250" y="371406"/>
                <a:ext cx="200880" cy="14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5CC8C1-AD85-44CF-AE8E-9935DCF506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55610" y="362406"/>
                  <a:ext cx="218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EAEDC9-3B0B-4072-A972-5BDA2196BFCE}"/>
                    </a:ext>
                  </a:extLst>
                </p14:cNvPr>
                <p14:cNvContentPartPr/>
                <p14:nvPr/>
              </p14:nvContentPartPr>
              <p14:xfrm>
                <a:off x="5541810" y="382566"/>
                <a:ext cx="122760" cy="100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EAEDC9-3B0B-4072-A972-5BDA2196BFC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33170" y="373566"/>
                  <a:ext cx="140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79A1BA-EABC-4C05-B00C-44CF0326E415}"/>
                    </a:ext>
                  </a:extLst>
                </p14:cNvPr>
                <p14:cNvContentPartPr/>
                <p14:nvPr/>
              </p14:nvContentPartPr>
              <p14:xfrm>
                <a:off x="5603370" y="328206"/>
                <a:ext cx="189720" cy="230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79A1BA-EABC-4C05-B00C-44CF0326E4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94730" y="319206"/>
                  <a:ext cx="207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56CC73-656E-4016-BBDB-158888B8BAB6}"/>
                    </a:ext>
                  </a:extLst>
                </p14:cNvPr>
                <p14:cNvContentPartPr/>
                <p14:nvPr/>
              </p14:nvContentPartPr>
              <p14:xfrm>
                <a:off x="5822610" y="430086"/>
                <a:ext cx="63720" cy="76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56CC73-656E-4016-BBDB-158888B8BA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13970" y="421446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53DDAA-033C-47CD-8E5E-10C50F6FE757}"/>
                    </a:ext>
                  </a:extLst>
                </p14:cNvPr>
                <p14:cNvContentPartPr/>
                <p14:nvPr/>
              </p14:nvContentPartPr>
              <p14:xfrm>
                <a:off x="5869770" y="371406"/>
                <a:ext cx="87120" cy="193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53DDAA-033C-47CD-8E5E-10C50F6FE7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61130" y="362406"/>
                  <a:ext cx="104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F6D215B-2335-4EEB-81E3-8D1EF4C9D6D5}"/>
                    </a:ext>
                  </a:extLst>
                </p14:cNvPr>
                <p14:cNvContentPartPr/>
                <p14:nvPr/>
              </p14:nvContentPartPr>
              <p14:xfrm>
                <a:off x="4783650" y="615126"/>
                <a:ext cx="1280160" cy="4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F6D215B-2335-4EEB-81E3-8D1EF4C9D6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75010" y="606486"/>
                  <a:ext cx="12978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0272E1-BF1E-4B97-A55A-09A3F12DE751}"/>
              </a:ext>
            </a:extLst>
          </p:cNvPr>
          <p:cNvGrpSpPr/>
          <p:nvPr/>
        </p:nvGrpSpPr>
        <p:grpSpPr>
          <a:xfrm>
            <a:off x="5323650" y="752286"/>
            <a:ext cx="387360" cy="170640"/>
            <a:chOff x="5323650" y="752286"/>
            <a:chExt cx="38736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7C120F-21AC-40D8-9C74-22D07FDDE463}"/>
                    </a:ext>
                  </a:extLst>
                </p14:cNvPr>
                <p14:cNvContentPartPr/>
                <p14:nvPr/>
              </p14:nvContentPartPr>
              <p14:xfrm>
                <a:off x="5323650" y="752286"/>
                <a:ext cx="95760" cy="123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7C120F-21AC-40D8-9C74-22D07FDDE4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15010" y="743286"/>
                  <a:ext cx="113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C76C63-37AD-4203-BCEA-10081BF83338}"/>
                    </a:ext>
                  </a:extLst>
                </p14:cNvPr>
                <p14:cNvContentPartPr/>
                <p14:nvPr/>
              </p14:nvContentPartPr>
              <p14:xfrm>
                <a:off x="5492130" y="853806"/>
                <a:ext cx="77400" cy="68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C76C63-37AD-4203-BCEA-10081BF8333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83130" y="844806"/>
                  <a:ext cx="9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B0E548-7467-4E55-9D87-46F32AC8CF39}"/>
                    </a:ext>
                  </a:extLst>
                </p14:cNvPr>
                <p14:cNvContentPartPr/>
                <p14:nvPr/>
              </p14:nvContentPartPr>
              <p14:xfrm>
                <a:off x="5600130" y="835806"/>
                <a:ext cx="110880" cy="87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B0E548-7467-4E55-9D87-46F32AC8CF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91490" y="827166"/>
                  <a:ext cx="1285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79EEDD-2CAA-4246-A824-42530F64354A}"/>
              </a:ext>
            </a:extLst>
          </p:cNvPr>
          <p:cNvGrpSpPr/>
          <p:nvPr/>
        </p:nvGrpSpPr>
        <p:grpSpPr>
          <a:xfrm>
            <a:off x="3839370" y="3464526"/>
            <a:ext cx="139320" cy="52920"/>
            <a:chOff x="3839370" y="3464526"/>
            <a:chExt cx="139320" cy="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1188CD-572B-4A84-B2B1-7C513E59BBDD}"/>
                    </a:ext>
                  </a:extLst>
                </p14:cNvPr>
                <p14:cNvContentPartPr/>
                <p14:nvPr/>
              </p14:nvContentPartPr>
              <p14:xfrm>
                <a:off x="3839370" y="3464526"/>
                <a:ext cx="91440" cy="15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1188CD-572B-4A84-B2B1-7C513E59BBD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30730" y="3455526"/>
                  <a:ext cx="10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23E0BFB-3803-4FCA-A1EE-757DCE15A6EB}"/>
                    </a:ext>
                  </a:extLst>
                </p14:cNvPr>
                <p14:cNvContentPartPr/>
                <p14:nvPr/>
              </p14:nvContentPartPr>
              <p14:xfrm>
                <a:off x="3855570" y="3512766"/>
                <a:ext cx="123120" cy="4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23E0BFB-3803-4FCA-A1EE-757DCE15A6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46930" y="3503766"/>
                  <a:ext cx="1407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B4525A-C9FF-4DAB-BDCA-C11414C12841}"/>
              </a:ext>
            </a:extLst>
          </p:cNvPr>
          <p:cNvGrpSpPr/>
          <p:nvPr/>
        </p:nvGrpSpPr>
        <p:grpSpPr>
          <a:xfrm>
            <a:off x="4249410" y="3339606"/>
            <a:ext cx="213120" cy="171720"/>
            <a:chOff x="4249410" y="3339606"/>
            <a:chExt cx="2131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B5AF5B-7041-40CF-A7DE-78441177AAE0}"/>
                    </a:ext>
                  </a:extLst>
                </p14:cNvPr>
                <p14:cNvContentPartPr/>
                <p14:nvPr/>
              </p14:nvContentPartPr>
              <p14:xfrm>
                <a:off x="4249410" y="3339606"/>
                <a:ext cx="196920" cy="17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B5AF5B-7041-40CF-A7DE-78441177AAE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40410" y="3330966"/>
                  <a:ext cx="21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F033B7-510B-4C6B-B7EC-F5FDF5F0B0B6}"/>
                    </a:ext>
                  </a:extLst>
                </p14:cNvPr>
                <p14:cNvContentPartPr/>
                <p14:nvPr/>
              </p14:nvContentPartPr>
              <p14:xfrm>
                <a:off x="4254810" y="3340326"/>
                <a:ext cx="207720" cy="171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F033B7-510B-4C6B-B7EC-F5FDF5F0B0B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46170" y="3331326"/>
                  <a:ext cx="2253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7911D67-A4F2-4E02-8FF4-B0C8ECB82FDE}"/>
              </a:ext>
            </a:extLst>
          </p:cNvPr>
          <p:cNvGrpSpPr/>
          <p:nvPr/>
        </p:nvGrpSpPr>
        <p:grpSpPr>
          <a:xfrm>
            <a:off x="4193970" y="3589446"/>
            <a:ext cx="546120" cy="152280"/>
            <a:chOff x="4193970" y="3589446"/>
            <a:chExt cx="54612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17DA809-342B-4FD2-BDB0-5A2C5F59F05F}"/>
                    </a:ext>
                  </a:extLst>
                </p14:cNvPr>
                <p14:cNvContentPartPr/>
                <p14:nvPr/>
              </p14:nvContentPartPr>
              <p14:xfrm>
                <a:off x="4193970" y="3645246"/>
                <a:ext cx="104400" cy="96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17DA809-342B-4FD2-BDB0-5A2C5F59F0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84970" y="3636606"/>
                  <a:ext cx="12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1E9212-67AB-4C81-B133-685617E66896}"/>
                    </a:ext>
                  </a:extLst>
                </p14:cNvPr>
                <p14:cNvContentPartPr/>
                <p14:nvPr/>
              </p14:nvContentPartPr>
              <p14:xfrm>
                <a:off x="4310610" y="3667566"/>
                <a:ext cx="93240" cy="73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1E9212-67AB-4C81-B133-685617E668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01970" y="3658566"/>
                  <a:ext cx="110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DA6795-161C-4786-BCAD-0C2F4DD3A290}"/>
                    </a:ext>
                  </a:extLst>
                </p14:cNvPr>
                <p14:cNvContentPartPr/>
                <p14:nvPr/>
              </p14:nvContentPartPr>
              <p14:xfrm>
                <a:off x="4466130" y="3642726"/>
                <a:ext cx="72000" cy="97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DA6795-161C-4786-BCAD-0C2F4DD3A2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57130" y="3634086"/>
                  <a:ext cx="89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9587FD-C7C8-4CF1-B709-B5B489C48BD7}"/>
                    </a:ext>
                  </a:extLst>
                </p14:cNvPr>
                <p14:cNvContentPartPr/>
                <p14:nvPr/>
              </p14:nvContentPartPr>
              <p14:xfrm>
                <a:off x="4579170" y="3593766"/>
                <a:ext cx="132480" cy="21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9587FD-C7C8-4CF1-B709-B5B489C48B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70170" y="3585126"/>
                  <a:ext cx="15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74F4D8-6BBF-46CC-8CFE-FE6E289066D8}"/>
                    </a:ext>
                  </a:extLst>
                </p14:cNvPr>
                <p14:cNvContentPartPr/>
                <p14:nvPr/>
              </p14:nvContentPartPr>
              <p14:xfrm>
                <a:off x="4620210" y="3589446"/>
                <a:ext cx="88920" cy="152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74F4D8-6BBF-46CC-8CFE-FE6E289066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11210" y="3580446"/>
                  <a:ext cx="106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AC3485-4CE1-4BDE-A78D-C4614C37FA90}"/>
                    </a:ext>
                  </a:extLst>
                </p14:cNvPr>
                <p14:cNvContentPartPr/>
                <p14:nvPr/>
              </p14:nvContentPartPr>
              <p14:xfrm>
                <a:off x="4650810" y="3733086"/>
                <a:ext cx="89280" cy="7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AC3485-4CE1-4BDE-A78D-C4614C37FA9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42170" y="3724086"/>
                  <a:ext cx="1069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C9C319B-66C0-4D16-9FAC-011929FCEA14}"/>
              </a:ext>
            </a:extLst>
          </p:cNvPr>
          <p:cNvGrpSpPr/>
          <p:nvPr/>
        </p:nvGrpSpPr>
        <p:grpSpPr>
          <a:xfrm>
            <a:off x="5022330" y="3081126"/>
            <a:ext cx="1458360" cy="703080"/>
            <a:chOff x="5022330" y="3081126"/>
            <a:chExt cx="1458360" cy="7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C23814-C4C2-43AC-A988-401E63D130EE}"/>
                    </a:ext>
                  </a:extLst>
                </p14:cNvPr>
                <p14:cNvContentPartPr/>
                <p14:nvPr/>
              </p14:nvContentPartPr>
              <p14:xfrm>
                <a:off x="5051490" y="3214686"/>
                <a:ext cx="70920" cy="216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C23814-C4C2-43AC-A988-401E63D130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42490" y="3205686"/>
                  <a:ext cx="88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B39399-B2A8-4171-96A9-C7BD5B27D265}"/>
                    </a:ext>
                  </a:extLst>
                </p14:cNvPr>
                <p14:cNvContentPartPr/>
                <p14:nvPr/>
              </p14:nvContentPartPr>
              <p14:xfrm>
                <a:off x="5205570" y="3284166"/>
                <a:ext cx="128880" cy="11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B39399-B2A8-4171-96A9-C7BD5B27D26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96930" y="3275526"/>
                  <a:ext cx="146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95A938F-2189-48C2-A678-B0C8D4764319}"/>
                    </a:ext>
                  </a:extLst>
                </p14:cNvPr>
                <p14:cNvContentPartPr/>
                <p14:nvPr/>
              </p14:nvContentPartPr>
              <p14:xfrm>
                <a:off x="5276130" y="3228726"/>
                <a:ext cx="8280" cy="243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95A938F-2189-48C2-A678-B0C8D47643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67130" y="3220086"/>
                  <a:ext cx="2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B416C72-DF68-461D-AD84-A6AAD145F3C5}"/>
                    </a:ext>
                  </a:extLst>
                </p14:cNvPr>
                <p14:cNvContentPartPr/>
                <p14:nvPr/>
              </p14:nvContentPartPr>
              <p14:xfrm>
                <a:off x="5403210" y="3270126"/>
                <a:ext cx="54000" cy="134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B416C72-DF68-461D-AD84-A6AAD145F3C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94570" y="3261126"/>
                  <a:ext cx="7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7CFC0B-11C1-4E53-BAAF-7C7818D0ABDB}"/>
                    </a:ext>
                  </a:extLst>
                </p14:cNvPr>
                <p14:cNvContentPartPr/>
                <p14:nvPr/>
              </p14:nvContentPartPr>
              <p14:xfrm>
                <a:off x="5503290" y="3300726"/>
                <a:ext cx="70560" cy="69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7CFC0B-11C1-4E53-BAAF-7C7818D0AB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94290" y="3292086"/>
                  <a:ext cx="88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4B8E2A-6219-481B-B2CF-F68BAA6FA4E8}"/>
                    </a:ext>
                  </a:extLst>
                </p14:cNvPr>
                <p14:cNvContentPartPr/>
                <p14:nvPr/>
              </p14:nvContentPartPr>
              <p14:xfrm>
                <a:off x="5600490" y="3240606"/>
                <a:ext cx="68040" cy="142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4B8E2A-6219-481B-B2CF-F68BAA6FA4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91850" y="3231966"/>
                  <a:ext cx="8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1B7F3D-7FA9-46D8-9722-8DA3BDDEFAC7}"/>
                    </a:ext>
                  </a:extLst>
                </p14:cNvPr>
                <p14:cNvContentPartPr/>
                <p14:nvPr/>
              </p14:nvContentPartPr>
              <p14:xfrm>
                <a:off x="5717850" y="3320166"/>
                <a:ext cx="85680" cy="15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1B7F3D-7FA9-46D8-9722-8DA3BDDEFA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09210" y="3311526"/>
                  <a:ext cx="103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68AD9F9-D5B5-4BD2-9007-8312ACDBF710}"/>
                    </a:ext>
                  </a:extLst>
                </p14:cNvPr>
                <p14:cNvContentPartPr/>
                <p14:nvPr/>
              </p14:nvContentPartPr>
              <p14:xfrm>
                <a:off x="5859690" y="3212526"/>
                <a:ext cx="115920" cy="206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68AD9F9-D5B5-4BD2-9007-8312ACDBF71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50690" y="3203526"/>
                  <a:ext cx="133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1ED544-CCD8-4B8D-8E4C-5F8FD397AB59}"/>
                    </a:ext>
                  </a:extLst>
                </p14:cNvPr>
                <p14:cNvContentPartPr/>
                <p14:nvPr/>
              </p14:nvContentPartPr>
              <p14:xfrm>
                <a:off x="6009090" y="3273726"/>
                <a:ext cx="81360" cy="130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1ED544-CCD8-4B8D-8E4C-5F8FD397AB5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00450" y="3264726"/>
                  <a:ext cx="9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B3E0E2-6A6A-4128-9BAB-7989CF9F129E}"/>
                    </a:ext>
                  </a:extLst>
                </p14:cNvPr>
                <p14:cNvContentPartPr/>
                <p14:nvPr/>
              </p14:nvContentPartPr>
              <p14:xfrm>
                <a:off x="6140130" y="3245646"/>
                <a:ext cx="151560" cy="154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B3E0E2-6A6A-4128-9BAB-7989CF9F129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31130" y="3236646"/>
                  <a:ext cx="169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AABD49-F251-434A-A7E8-4FF9765C0017}"/>
                    </a:ext>
                  </a:extLst>
                </p14:cNvPr>
                <p14:cNvContentPartPr/>
                <p14:nvPr/>
              </p14:nvContentPartPr>
              <p14:xfrm>
                <a:off x="6326250" y="3166806"/>
                <a:ext cx="61200" cy="271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AABD49-F251-434A-A7E8-4FF9765C001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17610" y="3158166"/>
                  <a:ext cx="78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EE0F90-532E-4FFE-8D04-053C225DF5DD}"/>
                    </a:ext>
                  </a:extLst>
                </p14:cNvPr>
                <p14:cNvContentPartPr/>
                <p14:nvPr/>
              </p14:nvContentPartPr>
              <p14:xfrm>
                <a:off x="6363330" y="3081126"/>
                <a:ext cx="117360" cy="78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EE0F90-532E-4FFE-8D04-053C225DF5D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54330" y="3072126"/>
                  <a:ext cx="135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0FF675C-ECF8-4450-A91A-E60E67394332}"/>
                    </a:ext>
                  </a:extLst>
                </p14:cNvPr>
                <p14:cNvContentPartPr/>
                <p14:nvPr/>
              </p14:nvContentPartPr>
              <p14:xfrm>
                <a:off x="5022330" y="3494766"/>
                <a:ext cx="1424880" cy="49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0FF675C-ECF8-4450-A91A-E60E6739433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13330" y="3486126"/>
                  <a:ext cx="1442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1D1F97-6BC8-4C2B-84D9-6B8E5108FDE9}"/>
                    </a:ext>
                  </a:extLst>
                </p14:cNvPr>
                <p14:cNvContentPartPr/>
                <p14:nvPr/>
              </p14:nvContentPartPr>
              <p14:xfrm>
                <a:off x="5654850" y="3580086"/>
                <a:ext cx="107280" cy="159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1D1F97-6BC8-4C2B-84D9-6B8E5108FD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45850" y="3571086"/>
                  <a:ext cx="12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B487877-333B-44BA-8906-FBBAFE101694}"/>
                    </a:ext>
                  </a:extLst>
                </p14:cNvPr>
                <p14:cNvContentPartPr/>
                <p14:nvPr/>
              </p14:nvContentPartPr>
              <p14:xfrm>
                <a:off x="5800290" y="3708966"/>
                <a:ext cx="116280" cy="75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B487877-333B-44BA-8906-FBBAFE10169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91650" y="3700326"/>
                  <a:ext cx="133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0D0830F-B61C-4354-93B6-1FBB0334ED78}"/>
                    </a:ext>
                  </a:extLst>
                </p14:cNvPr>
                <p14:cNvContentPartPr/>
                <p14:nvPr/>
              </p14:nvContentPartPr>
              <p14:xfrm>
                <a:off x="5949330" y="3704646"/>
                <a:ext cx="84960" cy="77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0D0830F-B61C-4354-93B6-1FBB0334ED7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40330" y="3696006"/>
                  <a:ext cx="1026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7B279F-FA61-4091-A9A5-4A68DD758E5D}"/>
              </a:ext>
            </a:extLst>
          </p:cNvPr>
          <p:cNvGrpSpPr/>
          <p:nvPr/>
        </p:nvGrpSpPr>
        <p:grpSpPr>
          <a:xfrm>
            <a:off x="6689490" y="3489366"/>
            <a:ext cx="123120" cy="57240"/>
            <a:chOff x="6689490" y="3489366"/>
            <a:chExt cx="12312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E8A8CE-18D6-42D1-9151-CF6ABCFF2815}"/>
                    </a:ext>
                  </a:extLst>
                </p14:cNvPr>
                <p14:cNvContentPartPr/>
                <p14:nvPr/>
              </p14:nvContentPartPr>
              <p14:xfrm>
                <a:off x="6689490" y="3489366"/>
                <a:ext cx="122400" cy="8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E8A8CE-18D6-42D1-9151-CF6ABCFF281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80490" y="3480366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727215A-0D21-419C-A384-2A06BC83EF84}"/>
                    </a:ext>
                  </a:extLst>
                </p14:cNvPr>
                <p14:cNvContentPartPr/>
                <p14:nvPr/>
              </p14:nvContentPartPr>
              <p14:xfrm>
                <a:off x="6721890" y="3539406"/>
                <a:ext cx="90720" cy="7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727215A-0D21-419C-A384-2A06BC83EF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13250" y="3530766"/>
                  <a:ext cx="1083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364C60C-DAC4-42FF-AC06-CC96A2D24B2D}"/>
              </a:ext>
            </a:extLst>
          </p:cNvPr>
          <p:cNvGrpSpPr/>
          <p:nvPr/>
        </p:nvGrpSpPr>
        <p:grpSpPr>
          <a:xfrm>
            <a:off x="7127610" y="3320166"/>
            <a:ext cx="527400" cy="411480"/>
            <a:chOff x="7127610" y="3320166"/>
            <a:chExt cx="52740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57928D-3B15-44DB-AC59-FCC4E693FF5B}"/>
                    </a:ext>
                  </a:extLst>
                </p14:cNvPr>
                <p14:cNvContentPartPr/>
                <p14:nvPr/>
              </p14:nvContentPartPr>
              <p14:xfrm>
                <a:off x="7176930" y="3320166"/>
                <a:ext cx="180360" cy="22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57928D-3B15-44DB-AC59-FCC4E693FF5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68290" y="3311526"/>
                  <a:ext cx="198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F632CE-C4C9-4F67-B949-553432287302}"/>
                    </a:ext>
                  </a:extLst>
                </p14:cNvPr>
                <p14:cNvContentPartPr/>
                <p14:nvPr/>
              </p14:nvContentPartPr>
              <p14:xfrm>
                <a:off x="7200690" y="3333486"/>
                <a:ext cx="173880" cy="18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F632CE-C4C9-4F67-B949-55343228730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91690" y="3324846"/>
                  <a:ext cx="191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841526F-6B78-428B-A326-0A23EE8B2BD3}"/>
                    </a:ext>
                  </a:extLst>
                </p14:cNvPr>
                <p14:cNvContentPartPr/>
                <p14:nvPr/>
              </p14:nvContentPartPr>
              <p14:xfrm>
                <a:off x="7127610" y="3598446"/>
                <a:ext cx="159840" cy="100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841526F-6B78-428B-A326-0A23EE8B2B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18610" y="3589806"/>
                  <a:ext cx="177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6375C7-20EA-423E-B428-880E18B4C6BB}"/>
                    </a:ext>
                  </a:extLst>
                </p14:cNvPr>
                <p14:cNvContentPartPr/>
                <p14:nvPr/>
              </p14:nvContentPartPr>
              <p14:xfrm>
                <a:off x="7296810" y="3618966"/>
                <a:ext cx="78120" cy="78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6375C7-20EA-423E-B428-880E18B4C6B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87810" y="3610326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5989B3-79B4-4A7D-959D-66E2B48FCD7F}"/>
                    </a:ext>
                  </a:extLst>
                </p14:cNvPr>
                <p14:cNvContentPartPr/>
                <p14:nvPr/>
              </p14:nvContentPartPr>
              <p14:xfrm>
                <a:off x="7413450" y="3606006"/>
                <a:ext cx="83880" cy="104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5989B3-79B4-4A7D-959D-66E2B48FCD7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04810" y="3597366"/>
                  <a:ext cx="101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7892AA-D1DD-48B6-9098-103446D28FBE}"/>
                    </a:ext>
                  </a:extLst>
                </p14:cNvPr>
                <p14:cNvContentPartPr/>
                <p14:nvPr/>
              </p14:nvContentPartPr>
              <p14:xfrm>
                <a:off x="7538010" y="3577206"/>
                <a:ext cx="81720" cy="138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7892AA-D1DD-48B6-9098-103446D28F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29370" y="3568566"/>
                  <a:ext cx="99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D85635-AEB1-4AF2-AB36-89ADD2D737F6}"/>
                    </a:ext>
                  </a:extLst>
                </p14:cNvPr>
                <p14:cNvContentPartPr/>
                <p14:nvPr/>
              </p14:nvContentPartPr>
              <p14:xfrm>
                <a:off x="7552770" y="3657486"/>
                <a:ext cx="102240" cy="74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D85635-AEB1-4AF2-AB36-89ADD2D737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44130" y="3648486"/>
                  <a:ext cx="1198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04194D0-4E1B-4111-BE09-4F3093D51FD7}"/>
              </a:ext>
            </a:extLst>
          </p:cNvPr>
          <p:cNvGrpSpPr/>
          <p:nvPr/>
        </p:nvGrpSpPr>
        <p:grpSpPr>
          <a:xfrm>
            <a:off x="7860570" y="3402606"/>
            <a:ext cx="371520" cy="129240"/>
            <a:chOff x="7860570" y="3402606"/>
            <a:chExt cx="37152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A79A581-E4CD-4B1B-BB5B-E87EA39A96E6}"/>
                    </a:ext>
                  </a:extLst>
                </p14:cNvPr>
                <p14:cNvContentPartPr/>
                <p14:nvPr/>
              </p14:nvContentPartPr>
              <p14:xfrm>
                <a:off x="7860570" y="3402606"/>
                <a:ext cx="186840" cy="107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A79A581-E4CD-4B1B-BB5B-E87EA39A96E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51570" y="3393606"/>
                  <a:ext cx="204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561ED3-212F-487E-B75B-CF788A1F3335}"/>
                    </a:ext>
                  </a:extLst>
                </p14:cNvPr>
                <p14:cNvContentPartPr/>
                <p14:nvPr/>
              </p14:nvContentPartPr>
              <p14:xfrm>
                <a:off x="8099610" y="3436806"/>
                <a:ext cx="132480" cy="95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561ED3-212F-487E-B75B-CF788A1F33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90610" y="3428166"/>
                  <a:ext cx="1501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9DC0674-10EA-4F09-8B67-6D00AD9F1948}"/>
              </a:ext>
            </a:extLst>
          </p:cNvPr>
          <p:cNvGrpSpPr/>
          <p:nvPr/>
        </p:nvGrpSpPr>
        <p:grpSpPr>
          <a:xfrm>
            <a:off x="8332890" y="3209286"/>
            <a:ext cx="1423440" cy="422640"/>
            <a:chOff x="8332890" y="3209286"/>
            <a:chExt cx="142344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586E3E-2553-4D89-9264-C35B6CF1DC6B}"/>
                    </a:ext>
                  </a:extLst>
                </p14:cNvPr>
                <p14:cNvContentPartPr/>
                <p14:nvPr/>
              </p14:nvContentPartPr>
              <p14:xfrm>
                <a:off x="8332890" y="3355446"/>
                <a:ext cx="63720" cy="276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586E3E-2553-4D89-9264-C35B6CF1DC6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23890" y="3346806"/>
                  <a:ext cx="81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EADA6F-2A22-4F98-8009-02BE80454D1C}"/>
                    </a:ext>
                  </a:extLst>
                </p14:cNvPr>
                <p14:cNvContentPartPr/>
                <p14:nvPr/>
              </p14:nvContentPartPr>
              <p14:xfrm>
                <a:off x="8483370" y="3439686"/>
                <a:ext cx="91080" cy="106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EADA6F-2A22-4F98-8009-02BE80454D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74370" y="3431046"/>
                  <a:ext cx="108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757B1C-BC02-4988-A216-461B949E0323}"/>
                    </a:ext>
                  </a:extLst>
                </p14:cNvPr>
                <p14:cNvContentPartPr/>
                <p14:nvPr/>
              </p14:nvContentPartPr>
              <p14:xfrm>
                <a:off x="8543130" y="3378126"/>
                <a:ext cx="21600" cy="218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757B1C-BC02-4988-A216-461B949E03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34130" y="3369486"/>
                  <a:ext cx="39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F30F32F-7608-49A9-8A18-1A12B1B4A3D0}"/>
                    </a:ext>
                  </a:extLst>
                </p14:cNvPr>
                <p14:cNvContentPartPr/>
                <p14:nvPr/>
              </p14:nvContentPartPr>
              <p14:xfrm>
                <a:off x="8639250" y="3413406"/>
                <a:ext cx="72720" cy="132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F30F32F-7608-49A9-8A18-1A12B1B4A3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30250" y="3404766"/>
                  <a:ext cx="90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5C287AE-9DFF-4F53-9041-86C2FE9EEAAA}"/>
                    </a:ext>
                  </a:extLst>
                </p14:cNvPr>
                <p14:cNvContentPartPr/>
                <p14:nvPr/>
              </p14:nvContentPartPr>
              <p14:xfrm>
                <a:off x="8747250" y="3397926"/>
                <a:ext cx="151920" cy="161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5C287AE-9DFF-4F53-9041-86C2FE9EEAA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38250" y="3388926"/>
                  <a:ext cx="169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7C0F53-00FD-49AF-914A-67609C9C1CF0}"/>
                    </a:ext>
                  </a:extLst>
                </p14:cNvPr>
                <p14:cNvContentPartPr/>
                <p14:nvPr/>
              </p14:nvContentPartPr>
              <p14:xfrm>
                <a:off x="8979450" y="3496566"/>
                <a:ext cx="63000" cy="6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7C0F53-00FD-49AF-914A-67609C9C1CF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70450" y="3487566"/>
                  <a:ext cx="80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CDD6B5E-711D-4BAB-8D6D-D35EF77C2C0E}"/>
                    </a:ext>
                  </a:extLst>
                </p14:cNvPr>
                <p14:cNvContentPartPr/>
                <p14:nvPr/>
              </p14:nvContentPartPr>
              <p14:xfrm>
                <a:off x="9109050" y="3369126"/>
                <a:ext cx="115560" cy="236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CDD6B5E-711D-4BAB-8D6D-D35EF77C2C0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00050" y="3360126"/>
                  <a:ext cx="133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A00EE56-6E1D-407D-A6D5-0E8D8E73358F}"/>
                    </a:ext>
                  </a:extLst>
                </p14:cNvPr>
                <p14:cNvContentPartPr/>
                <p14:nvPr/>
              </p14:nvContentPartPr>
              <p14:xfrm>
                <a:off x="9254130" y="3406926"/>
                <a:ext cx="67320" cy="146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A00EE56-6E1D-407D-A6D5-0E8D8E73358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5490" y="3397926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424E34-FB6F-40CC-BBDF-38C714CE906B}"/>
                    </a:ext>
                  </a:extLst>
                </p14:cNvPr>
                <p14:cNvContentPartPr/>
                <p14:nvPr/>
              </p14:nvContentPartPr>
              <p14:xfrm>
                <a:off x="9376530" y="3415926"/>
                <a:ext cx="165600" cy="152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424E34-FB6F-40CC-BBDF-38C714CE90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67530" y="3407286"/>
                  <a:ext cx="183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C5B809-527C-40CE-9E3F-4D7A3D03E5B2}"/>
                    </a:ext>
                  </a:extLst>
                </p14:cNvPr>
                <p14:cNvContentPartPr/>
                <p14:nvPr/>
              </p14:nvContentPartPr>
              <p14:xfrm>
                <a:off x="9588210" y="3347526"/>
                <a:ext cx="71280" cy="281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C5B809-527C-40CE-9E3F-4D7A3D03E5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79210" y="3338886"/>
                  <a:ext cx="88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CEFE63-B4F7-4387-BB59-B263C773E057}"/>
                    </a:ext>
                  </a:extLst>
                </p14:cNvPr>
                <p14:cNvContentPartPr/>
                <p14:nvPr/>
              </p14:nvContentPartPr>
              <p14:xfrm>
                <a:off x="9631050" y="3209286"/>
                <a:ext cx="125280" cy="84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CEFE63-B4F7-4387-BB59-B263C773E05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22050" y="3200286"/>
                  <a:ext cx="142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5D2D6CF-1446-42EF-8078-047758A3A0CE}"/>
              </a:ext>
            </a:extLst>
          </p:cNvPr>
          <p:cNvGrpSpPr/>
          <p:nvPr/>
        </p:nvGrpSpPr>
        <p:grpSpPr>
          <a:xfrm>
            <a:off x="9935250" y="3482166"/>
            <a:ext cx="137880" cy="76320"/>
            <a:chOff x="9935250" y="3482166"/>
            <a:chExt cx="13788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D30EA4-FF2F-4CDA-AEE5-8EBA030AFA70}"/>
                    </a:ext>
                  </a:extLst>
                </p14:cNvPr>
                <p14:cNvContentPartPr/>
                <p14:nvPr/>
              </p14:nvContentPartPr>
              <p14:xfrm>
                <a:off x="9935250" y="3482166"/>
                <a:ext cx="131040" cy="11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D30EA4-FF2F-4CDA-AEE5-8EBA030AFA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26250" y="3473166"/>
                  <a:ext cx="148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DBDA43-067F-4782-8EE2-A3ED67A7B6C3}"/>
                    </a:ext>
                  </a:extLst>
                </p14:cNvPr>
                <p14:cNvContentPartPr/>
                <p14:nvPr/>
              </p14:nvContentPartPr>
              <p14:xfrm>
                <a:off x="9960810" y="3542286"/>
                <a:ext cx="112320" cy="16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DBDA43-067F-4782-8EE2-A3ED67A7B6C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51810" y="3533646"/>
                  <a:ext cx="1299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9A7676C-EFA7-414A-BE1D-3BE0CC7C6FA9}"/>
              </a:ext>
            </a:extLst>
          </p:cNvPr>
          <p:cNvGrpSpPr/>
          <p:nvPr/>
        </p:nvGrpSpPr>
        <p:grpSpPr>
          <a:xfrm>
            <a:off x="10272570" y="3246006"/>
            <a:ext cx="740160" cy="426240"/>
            <a:chOff x="10272570" y="3246006"/>
            <a:chExt cx="74016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96D457-BC65-4237-83C7-B3C12E17110E}"/>
                    </a:ext>
                  </a:extLst>
                </p14:cNvPr>
                <p14:cNvContentPartPr/>
                <p14:nvPr/>
              </p14:nvContentPartPr>
              <p14:xfrm>
                <a:off x="10272570" y="3414846"/>
                <a:ext cx="185760" cy="134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96D457-BC65-4237-83C7-B3C12E1711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63930" y="3406206"/>
                  <a:ext cx="203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6121CE-211C-4DB7-9EAF-7FE371F03056}"/>
                    </a:ext>
                  </a:extLst>
                </p14:cNvPr>
                <p14:cNvContentPartPr/>
                <p14:nvPr/>
              </p14:nvContentPartPr>
              <p14:xfrm>
                <a:off x="10343850" y="3370926"/>
                <a:ext cx="23400" cy="253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6121CE-211C-4DB7-9EAF-7FE371F030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35210" y="3362286"/>
                  <a:ext cx="41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A9342E-418D-48A4-ABD1-EAE335B01C46}"/>
                    </a:ext>
                  </a:extLst>
                </p14:cNvPr>
                <p14:cNvContentPartPr/>
                <p14:nvPr/>
              </p14:nvContentPartPr>
              <p14:xfrm>
                <a:off x="10420170" y="3246006"/>
                <a:ext cx="137880" cy="5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A9342E-418D-48A4-ABD1-EAE335B01C4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11170" y="3237006"/>
                  <a:ext cx="155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DC2F8F-249F-41F3-8EEC-B48D7C0A4FB9}"/>
                    </a:ext>
                  </a:extLst>
                </p14:cNvPr>
                <p14:cNvContentPartPr/>
                <p14:nvPr/>
              </p14:nvContentPartPr>
              <p14:xfrm>
                <a:off x="10510170" y="3256446"/>
                <a:ext cx="27720" cy="92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DC2F8F-249F-41F3-8EEC-B48D7C0A4F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01170" y="3247806"/>
                  <a:ext cx="45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F4F9C19-2E24-4F7E-AE4B-D205ACEF8B90}"/>
                    </a:ext>
                  </a:extLst>
                </p14:cNvPr>
                <p14:cNvContentPartPr/>
                <p14:nvPr/>
              </p14:nvContentPartPr>
              <p14:xfrm>
                <a:off x="10620330" y="3395766"/>
                <a:ext cx="137520" cy="190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F4F9C19-2E24-4F7E-AE4B-D205ACEF8B9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11690" y="3387126"/>
                  <a:ext cx="155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73027A-8706-4801-A9E1-346BE6EF0982}"/>
                    </a:ext>
                  </a:extLst>
                </p14:cNvPr>
                <p14:cNvContentPartPr/>
                <p14:nvPr/>
              </p14:nvContentPartPr>
              <p14:xfrm>
                <a:off x="10847850" y="3427806"/>
                <a:ext cx="164880" cy="146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73027A-8706-4801-A9E1-346BE6EF098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39210" y="3418806"/>
                  <a:ext cx="182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079F0C4-0E3F-44AF-9DEE-0AC5400441F8}"/>
                    </a:ext>
                  </a:extLst>
                </p14:cNvPr>
                <p14:cNvContentPartPr/>
                <p14:nvPr/>
              </p14:nvContentPartPr>
              <p14:xfrm>
                <a:off x="10929570" y="3319806"/>
                <a:ext cx="36360" cy="352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079F0C4-0E3F-44AF-9DEE-0AC5400441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20930" y="3310806"/>
                  <a:ext cx="540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E06EA56-ED8E-4A66-AA09-B07391BBC1C9}"/>
              </a:ext>
            </a:extLst>
          </p:cNvPr>
          <p:cNvGrpSpPr/>
          <p:nvPr/>
        </p:nvGrpSpPr>
        <p:grpSpPr>
          <a:xfrm>
            <a:off x="2312610" y="4194606"/>
            <a:ext cx="1141920" cy="284040"/>
            <a:chOff x="2312610" y="4194606"/>
            <a:chExt cx="11419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F0E8775-B22D-45AD-9F61-E4FF94B8B5F8}"/>
                    </a:ext>
                  </a:extLst>
                </p14:cNvPr>
                <p14:cNvContentPartPr/>
                <p14:nvPr/>
              </p14:nvContentPartPr>
              <p14:xfrm>
                <a:off x="2312610" y="4219086"/>
                <a:ext cx="180360" cy="197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F0E8775-B22D-45AD-9F61-E4FF94B8B5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03610" y="4210446"/>
                  <a:ext cx="198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A81E10C-6EB8-44BD-AE73-2DC716BABD11}"/>
                    </a:ext>
                  </a:extLst>
                </p14:cNvPr>
                <p14:cNvContentPartPr/>
                <p14:nvPr/>
              </p14:nvContentPartPr>
              <p14:xfrm>
                <a:off x="2536890" y="4290366"/>
                <a:ext cx="170280" cy="135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A81E10C-6EB8-44BD-AE73-2DC716BABD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28250" y="4281366"/>
                  <a:ext cx="187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C3794F-742B-47E0-A4F9-45D2D27D8B3C}"/>
                    </a:ext>
                  </a:extLst>
                </p14:cNvPr>
                <p14:cNvContentPartPr/>
                <p14:nvPr/>
              </p14:nvContentPartPr>
              <p14:xfrm>
                <a:off x="2596650" y="4212966"/>
                <a:ext cx="35640" cy="265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C3794F-742B-47E0-A4F9-45D2D27D8B3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87650" y="4203966"/>
                  <a:ext cx="53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72EAA5-BDC3-484F-883C-A1FA31D00A0B}"/>
                    </a:ext>
                  </a:extLst>
                </p14:cNvPr>
                <p14:cNvContentPartPr/>
                <p14:nvPr/>
              </p14:nvContentPartPr>
              <p14:xfrm>
                <a:off x="2793210" y="4313406"/>
                <a:ext cx="118080" cy="6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72EAA5-BDC3-484F-883C-A1FA31D00A0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84570" y="4304766"/>
                  <a:ext cx="135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0722427-25EE-4670-B754-606AA7129DAF}"/>
                    </a:ext>
                  </a:extLst>
                </p14:cNvPr>
                <p14:cNvContentPartPr/>
                <p14:nvPr/>
              </p14:nvContentPartPr>
              <p14:xfrm>
                <a:off x="2834970" y="4363806"/>
                <a:ext cx="87120" cy="12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0722427-25EE-4670-B754-606AA7129D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26330" y="4355166"/>
                  <a:ext cx="104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16C5F9-B3AA-4C4F-BBB4-410BFE4D708F}"/>
                    </a:ext>
                  </a:extLst>
                </p14:cNvPr>
                <p14:cNvContentPartPr/>
                <p14:nvPr/>
              </p14:nvContentPartPr>
              <p14:xfrm>
                <a:off x="3063210" y="4194606"/>
                <a:ext cx="94680" cy="198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16C5F9-B3AA-4C4F-BBB4-410BFE4D70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54570" y="4185606"/>
                  <a:ext cx="112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F2258D-A32C-4575-A1D5-F9FBABA055A2}"/>
                    </a:ext>
                  </a:extLst>
                </p14:cNvPr>
                <p14:cNvContentPartPr/>
                <p14:nvPr/>
              </p14:nvContentPartPr>
              <p14:xfrm>
                <a:off x="3233850" y="4337526"/>
                <a:ext cx="77040" cy="114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F2258D-A32C-4575-A1D5-F9FBABA055A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224850" y="4328526"/>
                  <a:ext cx="94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51B2E77-8C06-4610-BDDB-8FC1290B086C}"/>
                    </a:ext>
                  </a:extLst>
                </p14:cNvPr>
                <p14:cNvContentPartPr/>
                <p14:nvPr/>
              </p14:nvContentPartPr>
              <p14:xfrm>
                <a:off x="3342210" y="4310166"/>
                <a:ext cx="112320" cy="145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51B2E77-8C06-4610-BDDB-8FC1290B086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33570" y="4301526"/>
                  <a:ext cx="1299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B7A4CC-A19D-4650-A76F-505039A57E09}"/>
              </a:ext>
            </a:extLst>
          </p:cNvPr>
          <p:cNvGrpSpPr/>
          <p:nvPr/>
        </p:nvGrpSpPr>
        <p:grpSpPr>
          <a:xfrm>
            <a:off x="4211610" y="4233486"/>
            <a:ext cx="211680" cy="179640"/>
            <a:chOff x="4211610" y="4233486"/>
            <a:chExt cx="21168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8ED762C-D60B-46AB-B317-BF91FB4068D1}"/>
                    </a:ext>
                  </a:extLst>
                </p14:cNvPr>
                <p14:cNvContentPartPr/>
                <p14:nvPr/>
              </p14:nvContentPartPr>
              <p14:xfrm>
                <a:off x="4211610" y="4305486"/>
                <a:ext cx="136440" cy="16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8ED762C-D60B-46AB-B317-BF91FB4068D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02970" y="4296486"/>
                  <a:ext cx="154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B462A6C-853B-4EE0-AF7C-B0E2FE3A9D59}"/>
                    </a:ext>
                  </a:extLst>
                </p14:cNvPr>
                <p14:cNvContentPartPr/>
                <p14:nvPr/>
              </p14:nvContentPartPr>
              <p14:xfrm>
                <a:off x="4259490" y="4349766"/>
                <a:ext cx="97200" cy="22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B462A6C-853B-4EE0-AF7C-B0E2FE3A9D5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50850" y="4341126"/>
                  <a:ext cx="114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018933F-5D88-4B9D-98E2-84EE936DC443}"/>
                    </a:ext>
                  </a:extLst>
                </p14:cNvPr>
                <p14:cNvContentPartPr/>
                <p14:nvPr/>
              </p14:nvContentPartPr>
              <p14:xfrm>
                <a:off x="4281090" y="4233486"/>
                <a:ext cx="142200" cy="179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018933F-5D88-4B9D-98E2-84EE936DC44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72090" y="4224846"/>
                  <a:ext cx="1598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57AA85D-CDCC-4E22-87EE-3F5F80EC3A60}"/>
              </a:ext>
            </a:extLst>
          </p:cNvPr>
          <p:cNvGrpSpPr/>
          <p:nvPr/>
        </p:nvGrpSpPr>
        <p:grpSpPr>
          <a:xfrm>
            <a:off x="4808130" y="4154646"/>
            <a:ext cx="440640" cy="307440"/>
            <a:chOff x="4808130" y="4154646"/>
            <a:chExt cx="4406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BF6603-874F-415D-BD49-FED88157E3ED}"/>
                    </a:ext>
                  </a:extLst>
                </p14:cNvPr>
                <p14:cNvContentPartPr/>
                <p14:nvPr/>
              </p14:nvContentPartPr>
              <p14:xfrm>
                <a:off x="4808130" y="4238166"/>
                <a:ext cx="166680" cy="140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BF6603-874F-415D-BD49-FED88157E3E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99130" y="4229526"/>
                  <a:ext cx="18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B62CB0-B134-4B34-B393-E3E328E11A48}"/>
                    </a:ext>
                  </a:extLst>
                </p14:cNvPr>
                <p14:cNvContentPartPr/>
                <p14:nvPr/>
              </p14:nvContentPartPr>
              <p14:xfrm>
                <a:off x="4901010" y="4154646"/>
                <a:ext cx="330120" cy="307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B62CB0-B134-4B34-B393-E3E328E11A4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92370" y="4145646"/>
                  <a:ext cx="347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881F9E-D29B-4D73-B7EB-8A414559AC2F}"/>
                    </a:ext>
                  </a:extLst>
                </p14:cNvPr>
                <p14:cNvContentPartPr/>
                <p14:nvPr/>
              </p14:nvContentPartPr>
              <p14:xfrm>
                <a:off x="5149770" y="4308366"/>
                <a:ext cx="99000" cy="19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881F9E-D29B-4D73-B7EB-8A414559AC2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41130" y="4299366"/>
                  <a:ext cx="116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96CC65E-8D76-456D-A76A-24FCAF34F4B3}"/>
              </a:ext>
            </a:extLst>
          </p:cNvPr>
          <p:cNvGrpSpPr/>
          <p:nvPr/>
        </p:nvGrpSpPr>
        <p:grpSpPr>
          <a:xfrm>
            <a:off x="5428050" y="4028646"/>
            <a:ext cx="654840" cy="376560"/>
            <a:chOff x="5428050" y="4028646"/>
            <a:chExt cx="65484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046147B-555B-4320-825B-D492B241E61A}"/>
                    </a:ext>
                  </a:extLst>
                </p14:cNvPr>
                <p14:cNvContentPartPr/>
                <p14:nvPr/>
              </p14:nvContentPartPr>
              <p14:xfrm>
                <a:off x="5428050" y="4157526"/>
                <a:ext cx="167040" cy="221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046147B-555B-4320-825B-D492B241E61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19050" y="4148526"/>
                  <a:ext cx="184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9D9073D-A63D-43C1-A4BD-0E1AFDFF9F2D}"/>
                    </a:ext>
                  </a:extLst>
                </p14:cNvPr>
                <p14:cNvContentPartPr/>
                <p14:nvPr/>
              </p14:nvContentPartPr>
              <p14:xfrm>
                <a:off x="5569530" y="4028646"/>
                <a:ext cx="95040" cy="161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9D9073D-A63D-43C1-A4BD-0E1AFDFF9F2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60530" y="4019646"/>
                  <a:ext cx="112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1CD0771-031F-439E-ABB4-6488F25F08AE}"/>
                    </a:ext>
                  </a:extLst>
                </p14:cNvPr>
                <p14:cNvContentPartPr/>
                <p14:nvPr/>
              </p14:nvContentPartPr>
              <p14:xfrm>
                <a:off x="5739090" y="4139166"/>
                <a:ext cx="101880" cy="219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1CD0771-031F-439E-ABB4-6488F25F08A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30090" y="4130526"/>
                  <a:ext cx="119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71A304-E298-4A97-A486-443CABF67EE2}"/>
                    </a:ext>
                  </a:extLst>
                </p14:cNvPr>
                <p14:cNvContentPartPr/>
                <p14:nvPr/>
              </p14:nvContentPartPr>
              <p14:xfrm>
                <a:off x="5876250" y="4268046"/>
                <a:ext cx="66240" cy="12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71A304-E298-4A97-A486-443CABF67EE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67610" y="4259046"/>
                  <a:ext cx="83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843E40-7D50-4899-BC91-BC27FD0DF994}"/>
                    </a:ext>
                  </a:extLst>
                </p14:cNvPr>
                <p14:cNvContentPartPr/>
                <p14:nvPr/>
              </p14:nvContentPartPr>
              <p14:xfrm>
                <a:off x="5977050" y="4251126"/>
                <a:ext cx="105840" cy="154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843E40-7D50-4899-BC91-BC27FD0DF99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968410" y="4242486"/>
                  <a:ext cx="12348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D189CB1-EF05-4852-AF99-4FA6A11C3616}"/>
              </a:ext>
            </a:extLst>
          </p:cNvPr>
          <p:cNvGrpSpPr/>
          <p:nvPr/>
        </p:nvGrpSpPr>
        <p:grpSpPr>
          <a:xfrm>
            <a:off x="1412250" y="4872126"/>
            <a:ext cx="961560" cy="401400"/>
            <a:chOff x="1412250" y="4872126"/>
            <a:chExt cx="96156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FC5F30-FFED-46D2-B916-8409F8B4BEFE}"/>
                    </a:ext>
                  </a:extLst>
                </p14:cNvPr>
                <p14:cNvContentPartPr/>
                <p14:nvPr/>
              </p14:nvContentPartPr>
              <p14:xfrm>
                <a:off x="1412250" y="4952766"/>
                <a:ext cx="206280" cy="225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FC5F30-FFED-46D2-B916-8409F8B4BE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403250" y="4944126"/>
                  <a:ext cx="223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B4B95B-29F6-4103-9C85-B544A351F146}"/>
                    </a:ext>
                  </a:extLst>
                </p14:cNvPr>
                <p14:cNvContentPartPr/>
                <p14:nvPr/>
              </p14:nvContentPartPr>
              <p14:xfrm>
                <a:off x="1663170" y="4959246"/>
                <a:ext cx="103680" cy="259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B4B95B-29F6-4103-9C85-B544A351F14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54170" y="4950246"/>
                  <a:ext cx="121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0AC99BC-A9E0-4B84-A4E4-23F3606C9426}"/>
                    </a:ext>
                  </a:extLst>
                </p14:cNvPr>
                <p14:cNvContentPartPr/>
                <p14:nvPr/>
              </p14:nvContentPartPr>
              <p14:xfrm>
                <a:off x="1853250" y="4990206"/>
                <a:ext cx="78480" cy="283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0AC99BC-A9E0-4B84-A4E4-23F3606C942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844610" y="4981566"/>
                  <a:ext cx="9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DB14E7-7BB7-4442-8101-145540648804}"/>
                    </a:ext>
                  </a:extLst>
                </p14:cNvPr>
                <p14:cNvContentPartPr/>
                <p14:nvPr/>
              </p14:nvContentPartPr>
              <p14:xfrm>
                <a:off x="1805370" y="4918566"/>
                <a:ext cx="175680" cy="236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DB14E7-7BB7-4442-8101-14554064880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96370" y="4909566"/>
                  <a:ext cx="193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AD13C4-C9EE-4AC0-8FA9-DEEB33CF051A}"/>
                    </a:ext>
                  </a:extLst>
                </p14:cNvPr>
                <p14:cNvContentPartPr/>
                <p14:nvPr/>
              </p14:nvContentPartPr>
              <p14:xfrm>
                <a:off x="1880250" y="4872126"/>
                <a:ext cx="107280" cy="76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AD13C4-C9EE-4AC0-8FA9-DEEB33CF051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71250" y="4863486"/>
                  <a:ext cx="124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DC79B53-C1D7-404B-8E4B-6B386C831968}"/>
                    </a:ext>
                  </a:extLst>
                </p14:cNvPr>
                <p14:cNvContentPartPr/>
                <p14:nvPr/>
              </p14:nvContentPartPr>
              <p14:xfrm>
                <a:off x="2095530" y="4929366"/>
                <a:ext cx="265320" cy="274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DC79B53-C1D7-404B-8E4B-6B386C83196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086530" y="4920726"/>
                  <a:ext cx="282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103012-C75A-48AB-9965-029D8694F2B8}"/>
                    </a:ext>
                  </a:extLst>
                </p14:cNvPr>
                <p14:cNvContentPartPr/>
                <p14:nvPr/>
              </p14:nvContentPartPr>
              <p14:xfrm>
                <a:off x="2312970" y="5134926"/>
                <a:ext cx="60840" cy="4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103012-C75A-48AB-9965-029D8694F2B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03970" y="5126286"/>
                  <a:ext cx="784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47B14E2-C4BA-4FB9-B875-4A2334D6C711}"/>
              </a:ext>
            </a:extLst>
          </p:cNvPr>
          <p:cNvGrpSpPr/>
          <p:nvPr/>
        </p:nvGrpSpPr>
        <p:grpSpPr>
          <a:xfrm>
            <a:off x="2661090" y="4882926"/>
            <a:ext cx="629640" cy="399240"/>
            <a:chOff x="2661090" y="4882926"/>
            <a:chExt cx="62964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9CB58F9-0478-4D76-B860-614403073FC1}"/>
                    </a:ext>
                  </a:extLst>
                </p14:cNvPr>
                <p14:cNvContentPartPr/>
                <p14:nvPr/>
              </p14:nvContentPartPr>
              <p14:xfrm>
                <a:off x="2661090" y="5062926"/>
                <a:ext cx="150840" cy="135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9CB58F9-0478-4D76-B860-614403073FC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52090" y="5053926"/>
                  <a:ext cx="168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5D13EC-9CD0-4EA5-8A6F-3C3AAF0FC70A}"/>
                    </a:ext>
                  </a:extLst>
                </p14:cNvPr>
                <p14:cNvContentPartPr/>
                <p14:nvPr/>
              </p14:nvContentPartPr>
              <p14:xfrm>
                <a:off x="2746410" y="4882926"/>
                <a:ext cx="171000" cy="362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5D13EC-9CD0-4EA5-8A6F-3C3AAF0FC7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37770" y="4874286"/>
                  <a:ext cx="1886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9C21C0E-FED9-442C-B51B-EE1EE9928196}"/>
                    </a:ext>
                  </a:extLst>
                </p14:cNvPr>
                <p14:cNvContentPartPr/>
                <p14:nvPr/>
              </p14:nvContentPartPr>
              <p14:xfrm>
                <a:off x="2974650" y="5030886"/>
                <a:ext cx="139680" cy="176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9C21C0E-FED9-442C-B51B-EE1EE99281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65650" y="5022246"/>
                  <a:ext cx="15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A6F17F3-512C-4BFB-9C72-8FB85DF406A5}"/>
                    </a:ext>
                  </a:extLst>
                </p14:cNvPr>
                <p14:cNvContentPartPr/>
                <p14:nvPr/>
              </p14:nvContentPartPr>
              <p14:xfrm>
                <a:off x="3172650" y="5056806"/>
                <a:ext cx="118080" cy="122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A6F17F3-512C-4BFB-9C72-8FB85DF406A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64010" y="5048166"/>
                  <a:ext cx="135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4CB53F7-0065-4428-8E12-4C5F4D663579}"/>
                    </a:ext>
                  </a:extLst>
                </p14:cNvPr>
                <p14:cNvContentPartPr/>
                <p14:nvPr/>
              </p14:nvContentPartPr>
              <p14:xfrm>
                <a:off x="3234930" y="4970766"/>
                <a:ext cx="16560" cy="311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4CB53F7-0065-4428-8E12-4C5F4D66357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25930" y="4961766"/>
                  <a:ext cx="3420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19BAC13-DA1F-47E8-B2E9-66A4DA66F2A2}"/>
              </a:ext>
            </a:extLst>
          </p:cNvPr>
          <p:cNvGrpSpPr/>
          <p:nvPr/>
        </p:nvGrpSpPr>
        <p:grpSpPr>
          <a:xfrm>
            <a:off x="3529050" y="5082726"/>
            <a:ext cx="106200" cy="87840"/>
            <a:chOff x="3529050" y="5082726"/>
            <a:chExt cx="106200" cy="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C829A95-BF84-43E1-B860-DC777A4CBB9D}"/>
                    </a:ext>
                  </a:extLst>
                </p14:cNvPr>
                <p14:cNvContentPartPr/>
                <p14:nvPr/>
              </p14:nvContentPartPr>
              <p14:xfrm>
                <a:off x="3529050" y="5082726"/>
                <a:ext cx="87840" cy="24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C829A95-BF84-43E1-B860-DC777A4CBB9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20410" y="5074086"/>
                  <a:ext cx="105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5D3E91-DD7E-43F2-A610-2BE44DFB9FB1}"/>
                    </a:ext>
                  </a:extLst>
                </p14:cNvPr>
                <p14:cNvContentPartPr/>
                <p14:nvPr/>
              </p14:nvContentPartPr>
              <p14:xfrm>
                <a:off x="3545250" y="5156886"/>
                <a:ext cx="90000" cy="13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5D3E91-DD7E-43F2-A610-2BE44DFB9FB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36610" y="5148246"/>
                  <a:ext cx="1076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6FB0878-6A60-4F0F-A509-62B6BF9E8737}"/>
              </a:ext>
            </a:extLst>
          </p:cNvPr>
          <p:cNvGrpSpPr/>
          <p:nvPr/>
        </p:nvGrpSpPr>
        <p:grpSpPr>
          <a:xfrm>
            <a:off x="4007490" y="4966446"/>
            <a:ext cx="414720" cy="281880"/>
            <a:chOff x="4007490" y="4966446"/>
            <a:chExt cx="41472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7DE5DC9-9E22-449F-8831-485421988B2C}"/>
                    </a:ext>
                  </a:extLst>
                </p14:cNvPr>
                <p14:cNvContentPartPr/>
                <p14:nvPr/>
              </p14:nvContentPartPr>
              <p14:xfrm>
                <a:off x="4007490" y="4966446"/>
                <a:ext cx="91440" cy="212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7DE5DC9-9E22-449F-8831-485421988B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98490" y="4957446"/>
                  <a:ext cx="109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BFE17C8-11EB-498F-983F-543DED6E8B1E}"/>
                    </a:ext>
                  </a:extLst>
                </p14:cNvPr>
                <p14:cNvContentPartPr/>
                <p14:nvPr/>
              </p14:nvContentPartPr>
              <p14:xfrm>
                <a:off x="4204410" y="5088126"/>
                <a:ext cx="57240" cy="138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BFE17C8-11EB-498F-983F-543DED6E8B1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95410" y="5079126"/>
                  <a:ext cx="74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C1049AA-8491-4801-99E3-9AD6D5C45AED}"/>
                    </a:ext>
                  </a:extLst>
                </p14:cNvPr>
                <p14:cNvContentPartPr/>
                <p14:nvPr/>
              </p14:nvContentPartPr>
              <p14:xfrm>
                <a:off x="4327170" y="5082726"/>
                <a:ext cx="95040" cy="165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C1049AA-8491-4801-99E3-9AD6D5C45AE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18170" y="5074086"/>
                  <a:ext cx="112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B7E9C6C-12DD-4F7C-8D66-932C5F2664E3}"/>
                    </a:ext>
                  </a:extLst>
                </p14:cNvPr>
                <p14:cNvContentPartPr/>
                <p14:nvPr/>
              </p14:nvContentPartPr>
              <p14:xfrm>
                <a:off x="4294050" y="5130606"/>
                <a:ext cx="119160" cy="10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B7E9C6C-12DD-4F7C-8D66-932C5F2664E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85050" y="5121966"/>
                  <a:ext cx="1368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BEAFB92-988C-4B4C-B1CA-9D7E078C51AA}"/>
              </a:ext>
            </a:extLst>
          </p:cNvPr>
          <p:cNvGrpSpPr/>
          <p:nvPr/>
        </p:nvGrpSpPr>
        <p:grpSpPr>
          <a:xfrm>
            <a:off x="4290090" y="4769886"/>
            <a:ext cx="137880" cy="135360"/>
            <a:chOff x="4290090" y="4769886"/>
            <a:chExt cx="13788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B1CD92-89D9-459A-B960-5C8807E91202}"/>
                    </a:ext>
                  </a:extLst>
                </p14:cNvPr>
                <p14:cNvContentPartPr/>
                <p14:nvPr/>
              </p14:nvContentPartPr>
              <p14:xfrm>
                <a:off x="4290090" y="4775286"/>
                <a:ext cx="137880" cy="14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B1CD92-89D9-459A-B960-5C8807E9120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81450" y="4766286"/>
                  <a:ext cx="155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69E917C-05C1-44C8-9E2E-3EDE2CD820E0}"/>
                    </a:ext>
                  </a:extLst>
                </p14:cNvPr>
                <p14:cNvContentPartPr/>
                <p14:nvPr/>
              </p14:nvContentPartPr>
              <p14:xfrm>
                <a:off x="4384410" y="4769886"/>
                <a:ext cx="29880" cy="135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69E917C-05C1-44C8-9E2E-3EDE2CD820E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75770" y="4761246"/>
                  <a:ext cx="475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4216AE7-931B-4E96-A2AB-FC8DF6FD00F1}"/>
              </a:ext>
            </a:extLst>
          </p:cNvPr>
          <p:cNvGrpSpPr/>
          <p:nvPr/>
        </p:nvGrpSpPr>
        <p:grpSpPr>
          <a:xfrm>
            <a:off x="4614810" y="4827846"/>
            <a:ext cx="1374120" cy="458280"/>
            <a:chOff x="4614810" y="4827846"/>
            <a:chExt cx="137412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2E6374-AB07-40BB-A9A1-EDC0094C4F6B}"/>
                    </a:ext>
                  </a:extLst>
                </p14:cNvPr>
                <p14:cNvContentPartPr/>
                <p14:nvPr/>
              </p14:nvContentPartPr>
              <p14:xfrm>
                <a:off x="4614810" y="4998486"/>
                <a:ext cx="137520" cy="240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2E6374-AB07-40BB-A9A1-EDC0094C4F6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05810" y="4989846"/>
                  <a:ext cx="155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537F78-1B6D-4875-8943-19592C9B7569}"/>
                    </a:ext>
                  </a:extLst>
                </p14:cNvPr>
                <p14:cNvContentPartPr/>
                <p14:nvPr/>
              </p14:nvContentPartPr>
              <p14:xfrm>
                <a:off x="4740810" y="4930806"/>
                <a:ext cx="128880" cy="3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537F78-1B6D-4875-8943-19592C9B756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732170" y="4922166"/>
                  <a:ext cx="146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77B31C7-A397-447E-8CCD-87828EEDF7B7}"/>
                    </a:ext>
                  </a:extLst>
                </p14:cNvPr>
                <p14:cNvContentPartPr/>
                <p14:nvPr/>
              </p14:nvContentPartPr>
              <p14:xfrm>
                <a:off x="4816410" y="4854126"/>
                <a:ext cx="26280" cy="252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77B31C7-A397-447E-8CCD-87828EEDF7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07770" y="4845486"/>
                  <a:ext cx="43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B1C6FD-9B83-46DA-B85B-B70F9097B5CE}"/>
                    </a:ext>
                  </a:extLst>
                </p14:cNvPr>
                <p14:cNvContentPartPr/>
                <p14:nvPr/>
              </p14:nvContentPartPr>
              <p14:xfrm>
                <a:off x="4985610" y="5019726"/>
                <a:ext cx="156960" cy="236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B1C6FD-9B83-46DA-B85B-B70F9097B5C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76970" y="5011086"/>
                  <a:ext cx="174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D0E79B2-21F8-475C-9C77-B1B56EBDAE82}"/>
                    </a:ext>
                  </a:extLst>
                </p14:cNvPr>
                <p14:cNvContentPartPr/>
                <p14:nvPr/>
              </p14:nvContentPartPr>
              <p14:xfrm>
                <a:off x="5246610" y="5026566"/>
                <a:ext cx="142920" cy="232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D0E79B2-21F8-475C-9C77-B1B56EBDAE8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37970" y="5017926"/>
                  <a:ext cx="160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E1CE2E-92DF-4225-AAF8-E50382D20766}"/>
                    </a:ext>
                  </a:extLst>
                </p14:cNvPr>
                <p14:cNvContentPartPr/>
                <p14:nvPr/>
              </p14:nvContentPartPr>
              <p14:xfrm>
                <a:off x="5362170" y="4925046"/>
                <a:ext cx="128160" cy="6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E1CE2E-92DF-4225-AAF8-E50382D2076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53170" y="4916406"/>
                  <a:ext cx="145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2F8FACF-893B-44A2-9CA8-48AB9088B398}"/>
                    </a:ext>
                  </a:extLst>
                </p14:cNvPr>
                <p14:cNvContentPartPr/>
                <p14:nvPr/>
              </p14:nvContentPartPr>
              <p14:xfrm>
                <a:off x="5439210" y="4827846"/>
                <a:ext cx="23760" cy="185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2F8FACF-893B-44A2-9CA8-48AB9088B3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30570" y="4819206"/>
                  <a:ext cx="41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5EBAA5-8393-47D1-A8F2-DE409880ED00}"/>
                    </a:ext>
                  </a:extLst>
                </p14:cNvPr>
                <p14:cNvContentPartPr/>
                <p14:nvPr/>
              </p14:nvContentPartPr>
              <p14:xfrm>
                <a:off x="5600850" y="4984086"/>
                <a:ext cx="106560" cy="236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5EBAA5-8393-47D1-A8F2-DE409880ED0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91850" y="4975446"/>
                  <a:ext cx="12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9C8752B-FB78-4508-8278-1F082BA81CBB}"/>
                    </a:ext>
                  </a:extLst>
                </p14:cNvPr>
                <p14:cNvContentPartPr/>
                <p14:nvPr/>
              </p14:nvContentPartPr>
              <p14:xfrm>
                <a:off x="5759610" y="5138166"/>
                <a:ext cx="60480" cy="1281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9C8752B-FB78-4508-8278-1F082BA81C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50610" y="5129166"/>
                  <a:ext cx="78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476205-9DF2-4A9C-993D-DEACA012EC0F}"/>
                    </a:ext>
                  </a:extLst>
                </p14:cNvPr>
                <p14:cNvContentPartPr/>
                <p14:nvPr/>
              </p14:nvContentPartPr>
              <p14:xfrm>
                <a:off x="5857890" y="5110446"/>
                <a:ext cx="131040" cy="175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476205-9DF2-4A9C-993D-DEACA012EC0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48890" y="5101806"/>
                  <a:ext cx="1486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6F5F724-EAC5-4DA0-A7C5-EC6FAC9ABAB9}"/>
              </a:ext>
            </a:extLst>
          </p:cNvPr>
          <p:cNvGrpSpPr/>
          <p:nvPr/>
        </p:nvGrpSpPr>
        <p:grpSpPr>
          <a:xfrm>
            <a:off x="6271170" y="5035206"/>
            <a:ext cx="127800" cy="62640"/>
            <a:chOff x="6271170" y="5035206"/>
            <a:chExt cx="127800" cy="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AA6CB32-4D2E-4ED8-A516-798CA16DB653}"/>
                    </a:ext>
                  </a:extLst>
                </p14:cNvPr>
                <p14:cNvContentPartPr/>
                <p14:nvPr/>
              </p14:nvContentPartPr>
              <p14:xfrm>
                <a:off x="6271170" y="5035206"/>
                <a:ext cx="101520" cy="10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AA6CB32-4D2E-4ED8-A516-798CA16DB65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62530" y="5026566"/>
                  <a:ext cx="11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EFDD08-360C-4D90-B8D8-3C60650B3C7A}"/>
                    </a:ext>
                  </a:extLst>
                </p14:cNvPr>
                <p14:cNvContentPartPr/>
                <p14:nvPr/>
              </p14:nvContentPartPr>
              <p14:xfrm>
                <a:off x="6305730" y="5091726"/>
                <a:ext cx="93240" cy="6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EFDD08-360C-4D90-B8D8-3C60650B3C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96730" y="5083086"/>
                  <a:ext cx="110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588913C-9197-4B85-8A2C-5D182B44FF2E}"/>
              </a:ext>
            </a:extLst>
          </p:cNvPr>
          <p:cNvGrpSpPr/>
          <p:nvPr/>
        </p:nvGrpSpPr>
        <p:grpSpPr>
          <a:xfrm>
            <a:off x="6704250" y="4773486"/>
            <a:ext cx="429480" cy="460440"/>
            <a:chOff x="6704250" y="4773486"/>
            <a:chExt cx="4294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0F03719-5DF2-4559-A260-55F25C845F6D}"/>
                    </a:ext>
                  </a:extLst>
                </p14:cNvPr>
                <p14:cNvContentPartPr/>
                <p14:nvPr/>
              </p14:nvContentPartPr>
              <p14:xfrm>
                <a:off x="6704250" y="4945926"/>
                <a:ext cx="118080" cy="231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0F03719-5DF2-4559-A260-55F25C845F6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95250" y="4936926"/>
                  <a:ext cx="135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B99532D-56D0-4B6A-9520-1EEA08939D3E}"/>
                    </a:ext>
                  </a:extLst>
                </p14:cNvPr>
                <p14:cNvContentPartPr/>
                <p14:nvPr/>
              </p14:nvContentPartPr>
              <p14:xfrm>
                <a:off x="6884610" y="5079126"/>
                <a:ext cx="66600" cy="128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B99532D-56D0-4B6A-9520-1EEA08939D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75970" y="5070126"/>
                  <a:ext cx="8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E3D48DA-CC91-438B-B9C1-F0C89F41C4FF}"/>
                    </a:ext>
                  </a:extLst>
                </p14:cNvPr>
                <p14:cNvContentPartPr/>
                <p14:nvPr/>
              </p14:nvContentPartPr>
              <p14:xfrm>
                <a:off x="6986850" y="5084526"/>
                <a:ext cx="105120" cy="149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E3D48DA-CC91-438B-B9C1-F0C89F41C4F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77850" y="5075886"/>
                  <a:ext cx="12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68AA633-0764-47C9-87AE-AC819FFF5761}"/>
                    </a:ext>
                  </a:extLst>
                </p14:cNvPr>
                <p14:cNvContentPartPr/>
                <p14:nvPr/>
              </p14:nvContentPartPr>
              <p14:xfrm>
                <a:off x="7013130" y="4773486"/>
                <a:ext cx="120600" cy="19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68AA633-0764-47C9-87AE-AC819FFF576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04130" y="4764486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9384058-58D5-4E5C-9B43-4E60FBE4020F}"/>
                    </a:ext>
                  </a:extLst>
                </p14:cNvPr>
                <p14:cNvContentPartPr/>
                <p14:nvPr/>
              </p14:nvContentPartPr>
              <p14:xfrm>
                <a:off x="7074330" y="4787166"/>
                <a:ext cx="36360" cy="127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9384058-58D5-4E5C-9B43-4E60FBE4020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65690" y="4778526"/>
                  <a:ext cx="540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89EBA41-8AAD-4A32-B833-E35A13844D73}"/>
              </a:ext>
            </a:extLst>
          </p:cNvPr>
          <p:cNvGrpSpPr/>
          <p:nvPr/>
        </p:nvGrpSpPr>
        <p:grpSpPr>
          <a:xfrm>
            <a:off x="7342170" y="4850526"/>
            <a:ext cx="698760" cy="365040"/>
            <a:chOff x="7342170" y="4850526"/>
            <a:chExt cx="69876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91BC7DF-A167-4B1E-9AD0-2F9B3EF6116B}"/>
                    </a:ext>
                  </a:extLst>
                </p14:cNvPr>
                <p14:cNvContentPartPr/>
                <p14:nvPr/>
              </p14:nvContentPartPr>
              <p14:xfrm>
                <a:off x="7342170" y="4995606"/>
                <a:ext cx="155880" cy="207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91BC7DF-A167-4B1E-9AD0-2F9B3EF6116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33530" y="4986966"/>
                  <a:ext cx="173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48B8B0C-3C9F-4493-BBE1-3428A4C8AFAB}"/>
                    </a:ext>
                  </a:extLst>
                </p14:cNvPr>
                <p14:cNvContentPartPr/>
                <p14:nvPr/>
              </p14:nvContentPartPr>
              <p14:xfrm>
                <a:off x="7432170" y="4914246"/>
                <a:ext cx="110160" cy="12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48B8B0C-3C9F-4493-BBE1-3428A4C8AFA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23530" y="4905246"/>
                  <a:ext cx="127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4A0C5C7-ED7D-42E4-B626-F8263A3E3566}"/>
                    </a:ext>
                  </a:extLst>
                </p14:cNvPr>
                <p14:cNvContentPartPr/>
                <p14:nvPr/>
              </p14:nvContentPartPr>
              <p14:xfrm>
                <a:off x="7489050" y="4850526"/>
                <a:ext cx="24840" cy="143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4A0C5C7-ED7D-42E4-B626-F8263A3E35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480410" y="4841526"/>
                  <a:ext cx="4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9F35625-7BD6-4FD0-829F-0327642C6E53}"/>
                    </a:ext>
                  </a:extLst>
                </p14:cNvPr>
                <p14:cNvContentPartPr/>
                <p14:nvPr/>
              </p14:nvContentPartPr>
              <p14:xfrm>
                <a:off x="7660050" y="4990926"/>
                <a:ext cx="105120" cy="189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9F35625-7BD6-4FD0-829F-0327642C6E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51410" y="4981926"/>
                  <a:ext cx="122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E348171-B7D4-4157-B75D-2642FAF98478}"/>
                    </a:ext>
                  </a:extLst>
                </p14:cNvPr>
                <p14:cNvContentPartPr/>
                <p14:nvPr/>
              </p14:nvContentPartPr>
              <p14:xfrm>
                <a:off x="7838970" y="5095326"/>
                <a:ext cx="63360" cy="120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E348171-B7D4-4157-B75D-2642FAF984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29970" y="5086326"/>
                  <a:ext cx="81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E77C75-03B0-409F-9F65-49BD8DA8A925}"/>
                    </a:ext>
                  </a:extLst>
                </p14:cNvPr>
                <p14:cNvContentPartPr/>
                <p14:nvPr/>
              </p14:nvContentPartPr>
              <p14:xfrm>
                <a:off x="7913490" y="5078766"/>
                <a:ext cx="127440" cy="133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E77C75-03B0-409F-9F65-49BD8DA8A92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04850" y="5070126"/>
                  <a:ext cx="1450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DFC844D-601C-47AC-8B2C-F20BB66CEB6A}"/>
              </a:ext>
            </a:extLst>
          </p:cNvPr>
          <p:cNvGrpSpPr/>
          <p:nvPr/>
        </p:nvGrpSpPr>
        <p:grpSpPr>
          <a:xfrm>
            <a:off x="8344770" y="5042406"/>
            <a:ext cx="99360" cy="85320"/>
            <a:chOff x="8344770" y="5042406"/>
            <a:chExt cx="9936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3774D80-7391-40E5-8BD3-92C49848DE36}"/>
                    </a:ext>
                  </a:extLst>
                </p14:cNvPr>
                <p14:cNvContentPartPr/>
                <p14:nvPr/>
              </p14:nvContentPartPr>
              <p14:xfrm>
                <a:off x="8344770" y="5042406"/>
                <a:ext cx="99360" cy="24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3774D80-7391-40E5-8BD3-92C49848DE3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35770" y="5033766"/>
                  <a:ext cx="117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200E388-D94E-4EC5-8181-8CA16B1F2555}"/>
                    </a:ext>
                  </a:extLst>
                </p14:cNvPr>
                <p14:cNvContentPartPr/>
                <p14:nvPr/>
              </p14:nvContentPartPr>
              <p14:xfrm>
                <a:off x="8372130" y="5091006"/>
                <a:ext cx="66960" cy="36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200E388-D94E-4EC5-8181-8CA16B1F255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63130" y="5082006"/>
                  <a:ext cx="846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B123A47-EC87-4F0B-9714-5074F5B88E36}"/>
              </a:ext>
            </a:extLst>
          </p:cNvPr>
          <p:cNvGrpSpPr/>
          <p:nvPr/>
        </p:nvGrpSpPr>
        <p:grpSpPr>
          <a:xfrm>
            <a:off x="8679930" y="4968606"/>
            <a:ext cx="452160" cy="300240"/>
            <a:chOff x="8679930" y="4968606"/>
            <a:chExt cx="45216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7C30FB-DCC2-430A-96F1-CFC77034EE96}"/>
                    </a:ext>
                  </a:extLst>
                </p14:cNvPr>
                <p14:cNvContentPartPr/>
                <p14:nvPr/>
              </p14:nvContentPartPr>
              <p14:xfrm>
                <a:off x="8679930" y="4968606"/>
                <a:ext cx="34920" cy="180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7C30FB-DCC2-430A-96F1-CFC77034EE9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71290" y="4959606"/>
                  <a:ext cx="52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A46369-D5E1-40DB-AFC0-6DBD6C94C32A}"/>
                    </a:ext>
                  </a:extLst>
                </p14:cNvPr>
                <p14:cNvContentPartPr/>
                <p14:nvPr/>
              </p14:nvContentPartPr>
              <p14:xfrm>
                <a:off x="8679930" y="4984086"/>
                <a:ext cx="111600" cy="155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A46369-D5E1-40DB-AFC0-6DBD6C94C32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671290" y="4975086"/>
                  <a:ext cx="129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ABDCE35-10F5-4E08-90CF-DA4D6249A5B0}"/>
                    </a:ext>
                  </a:extLst>
                </p14:cNvPr>
                <p14:cNvContentPartPr/>
                <p14:nvPr/>
              </p14:nvContentPartPr>
              <p14:xfrm>
                <a:off x="8841930" y="5065086"/>
                <a:ext cx="89280" cy="99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ABDCE35-10F5-4E08-90CF-DA4D6249A5B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832930" y="5056446"/>
                  <a:ext cx="106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424D6A0-E370-4400-9383-03838AF3B5BB}"/>
                    </a:ext>
                  </a:extLst>
                </p14:cNvPr>
                <p14:cNvContentPartPr/>
                <p14:nvPr/>
              </p14:nvContentPartPr>
              <p14:xfrm>
                <a:off x="8963970" y="5044206"/>
                <a:ext cx="168120" cy="224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424D6A0-E370-4400-9383-03838AF3B5B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955330" y="5035566"/>
                  <a:ext cx="1857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5FF52DB-BCC0-45BD-92A9-547C241DAFED}"/>
              </a:ext>
            </a:extLst>
          </p:cNvPr>
          <p:cNvGrpSpPr/>
          <p:nvPr/>
        </p:nvGrpSpPr>
        <p:grpSpPr>
          <a:xfrm>
            <a:off x="9311730" y="4936566"/>
            <a:ext cx="681840" cy="262800"/>
            <a:chOff x="9311730" y="4936566"/>
            <a:chExt cx="68184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3F4276A-E0B7-4BD5-80C0-E0DE580094E0}"/>
                    </a:ext>
                  </a:extLst>
                </p14:cNvPr>
                <p14:cNvContentPartPr/>
                <p14:nvPr/>
              </p14:nvContentPartPr>
              <p14:xfrm>
                <a:off x="9311730" y="4971486"/>
                <a:ext cx="75240" cy="160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3F4276A-E0B7-4BD5-80C0-E0DE580094E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02730" y="4962486"/>
                  <a:ext cx="92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17BDA0B-E33F-4DFB-9772-0A4B1052934C}"/>
                    </a:ext>
                  </a:extLst>
                </p14:cNvPr>
                <p14:cNvContentPartPr/>
                <p14:nvPr/>
              </p14:nvContentPartPr>
              <p14:xfrm>
                <a:off x="9446370" y="5008566"/>
                <a:ext cx="63360" cy="121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17BDA0B-E33F-4DFB-9772-0A4B1052934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437370" y="4999566"/>
                  <a:ext cx="81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F4C11DB-55F8-4754-8BB5-D8C9FF5CF04C}"/>
                    </a:ext>
                  </a:extLst>
                </p14:cNvPr>
                <p14:cNvContentPartPr/>
                <p14:nvPr/>
              </p14:nvContentPartPr>
              <p14:xfrm>
                <a:off x="9542130" y="5103246"/>
                <a:ext cx="20880" cy="31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F4C11DB-55F8-4754-8BB5-D8C9FF5CF04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33130" y="5094606"/>
                  <a:ext cx="38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82BDAD9-822F-42EA-A87A-8DE1E513EF2E}"/>
                    </a:ext>
                  </a:extLst>
                </p14:cNvPr>
                <p14:cNvContentPartPr/>
                <p14:nvPr/>
              </p14:nvContentPartPr>
              <p14:xfrm>
                <a:off x="9604050" y="4955646"/>
                <a:ext cx="103320" cy="195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82BDAD9-822F-42EA-A87A-8DE1E513EF2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595050" y="4947006"/>
                  <a:ext cx="120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8F61FBB-7D7D-45A7-8DF5-AF1AE7DF83F3}"/>
                    </a:ext>
                  </a:extLst>
                </p14:cNvPr>
                <p14:cNvContentPartPr/>
                <p14:nvPr/>
              </p14:nvContentPartPr>
              <p14:xfrm>
                <a:off x="9739770" y="4936566"/>
                <a:ext cx="253800" cy="262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8F61FBB-7D7D-45A7-8DF5-AF1AE7DF83F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731130" y="4927926"/>
                  <a:ext cx="27144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E58D55D-6373-46B5-B939-FD5291B602BF}"/>
              </a:ext>
            </a:extLst>
          </p:cNvPr>
          <p:cNvGrpSpPr/>
          <p:nvPr/>
        </p:nvGrpSpPr>
        <p:grpSpPr>
          <a:xfrm>
            <a:off x="10162770" y="5237886"/>
            <a:ext cx="171000" cy="151200"/>
            <a:chOff x="10162770" y="5237886"/>
            <a:chExt cx="17100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621A3B0-37DF-4B03-9A90-ACEBD37AA04E}"/>
                    </a:ext>
                  </a:extLst>
                </p14:cNvPr>
                <p14:cNvContentPartPr/>
                <p14:nvPr/>
              </p14:nvContentPartPr>
              <p14:xfrm>
                <a:off x="10162770" y="5237886"/>
                <a:ext cx="58680" cy="138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621A3B0-37DF-4B03-9A90-ACEBD37AA04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154130" y="5229246"/>
                  <a:ext cx="76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28CA149-005B-4DE4-916F-DFB5776236EF}"/>
                    </a:ext>
                  </a:extLst>
                </p14:cNvPr>
                <p14:cNvContentPartPr/>
                <p14:nvPr/>
              </p14:nvContentPartPr>
              <p14:xfrm>
                <a:off x="10166730" y="5243286"/>
                <a:ext cx="167040" cy="145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28CA149-005B-4DE4-916F-DFB5776236E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157730" y="5234646"/>
                  <a:ext cx="184680" cy="16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86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Thompson’s Principle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178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CA" sz="2000" dirty="0"/>
                  <a:t> is a one-unit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flow.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the one unit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electrical flow is the flow that minimizes the energy among all one unit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flow.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178534"/>
              </a:xfrm>
              <a:prstGeom prst="rect">
                <a:avLst/>
              </a:prstGeom>
              <a:blipFill>
                <a:blip r:embed="rId2"/>
                <a:stretch>
                  <a:fillRect l="-557" b="-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0531236-DB56-445C-8B7C-A83EB7077BC0}"/>
              </a:ext>
            </a:extLst>
          </p:cNvPr>
          <p:cNvGrpSpPr/>
          <p:nvPr/>
        </p:nvGrpSpPr>
        <p:grpSpPr>
          <a:xfrm>
            <a:off x="2659290" y="736446"/>
            <a:ext cx="652680" cy="405000"/>
            <a:chOff x="2659290" y="736446"/>
            <a:chExt cx="6526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088E85-DEC1-438E-95DD-4EE7DD753A9C}"/>
                    </a:ext>
                  </a:extLst>
                </p14:cNvPr>
                <p14:cNvContentPartPr/>
                <p14:nvPr/>
              </p14:nvContentPartPr>
              <p14:xfrm>
                <a:off x="2659290" y="1015446"/>
                <a:ext cx="18000" cy="115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088E85-DEC1-438E-95DD-4EE7DD753A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50290" y="1006806"/>
                  <a:ext cx="35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3494A6-F440-4396-8396-9C98ABF51F9B}"/>
                    </a:ext>
                  </a:extLst>
                </p14:cNvPr>
                <p14:cNvContentPartPr/>
                <p14:nvPr/>
              </p14:nvContentPartPr>
              <p14:xfrm>
                <a:off x="2714010" y="1029846"/>
                <a:ext cx="13320" cy="111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3494A6-F440-4396-8396-9C98ABF51F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05010" y="1020846"/>
                  <a:ext cx="30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A5B367-F184-4B36-98FB-AEF37699BCAF}"/>
                    </a:ext>
                  </a:extLst>
                </p14:cNvPr>
                <p14:cNvContentPartPr/>
                <p14:nvPr/>
              </p14:nvContentPartPr>
              <p14:xfrm>
                <a:off x="2753250" y="823206"/>
                <a:ext cx="126000" cy="173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A5B367-F184-4B36-98FB-AEF37699BC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4250" y="814566"/>
                  <a:ext cx="14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15FF81-06A9-429C-878C-9852525AD5A7}"/>
                    </a:ext>
                  </a:extLst>
                </p14:cNvPr>
                <p14:cNvContentPartPr/>
                <p14:nvPr/>
              </p14:nvContentPartPr>
              <p14:xfrm>
                <a:off x="2938650" y="822846"/>
                <a:ext cx="62640" cy="16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15FF81-06A9-429C-878C-9852525AD5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29650" y="813846"/>
                  <a:ext cx="80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AFC8CB-A436-4A5C-BF4D-AEFEBFE78C01}"/>
                    </a:ext>
                  </a:extLst>
                </p14:cNvPr>
                <p14:cNvContentPartPr/>
                <p14:nvPr/>
              </p14:nvContentPartPr>
              <p14:xfrm>
                <a:off x="3052410" y="837966"/>
                <a:ext cx="69120" cy="257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AFC8CB-A436-4A5C-BF4D-AEFEBFE78C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43410" y="828966"/>
                  <a:ext cx="86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FC18D9-3140-40CB-8DAC-CF94F70F5DC3}"/>
                    </a:ext>
                  </a:extLst>
                </p14:cNvPr>
                <p14:cNvContentPartPr/>
                <p14:nvPr/>
              </p14:nvContentPartPr>
              <p14:xfrm>
                <a:off x="3027210" y="974766"/>
                <a:ext cx="113760" cy="4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FC18D9-3140-40CB-8DAC-CF94F70F5D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18210" y="965766"/>
                  <a:ext cx="131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D9F371-D8A5-4304-86CA-835EB4EB7F9B}"/>
                    </a:ext>
                  </a:extLst>
                </p14:cNvPr>
                <p14:cNvContentPartPr/>
                <p14:nvPr/>
              </p14:nvContentPartPr>
              <p14:xfrm>
                <a:off x="3054570" y="772446"/>
                <a:ext cx="85680" cy="1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D9F371-D8A5-4304-86CA-835EB4EB7F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5930" y="763446"/>
                  <a:ext cx="10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E65CAC-EE64-4E06-A7C9-3323FA085CF2}"/>
                    </a:ext>
                  </a:extLst>
                </p14:cNvPr>
                <p14:cNvContentPartPr/>
                <p14:nvPr/>
              </p14:nvContentPartPr>
              <p14:xfrm>
                <a:off x="3115410" y="736446"/>
                <a:ext cx="73440" cy="119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E65CAC-EE64-4E06-A7C9-3323FA085C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06410" y="727446"/>
                  <a:ext cx="91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43EA5F-C2E3-402D-B856-C9397B5C2D0A}"/>
                    </a:ext>
                  </a:extLst>
                </p14:cNvPr>
                <p14:cNvContentPartPr/>
                <p14:nvPr/>
              </p14:nvContentPartPr>
              <p14:xfrm>
                <a:off x="3227730" y="819966"/>
                <a:ext cx="84240" cy="200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43EA5F-C2E3-402D-B856-C9397B5C2D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8730" y="811326"/>
                  <a:ext cx="1018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D32D09-C525-4A79-AE51-DD96A2B6CB09}"/>
              </a:ext>
            </a:extLst>
          </p:cNvPr>
          <p:cNvGrpSpPr/>
          <p:nvPr/>
        </p:nvGrpSpPr>
        <p:grpSpPr>
          <a:xfrm>
            <a:off x="7234530" y="175926"/>
            <a:ext cx="219600" cy="436320"/>
            <a:chOff x="7234530" y="175926"/>
            <a:chExt cx="21960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C1996E-675A-49DF-BB21-903AD82A9C72}"/>
                    </a:ext>
                  </a:extLst>
                </p14:cNvPr>
                <p14:cNvContentPartPr/>
                <p14:nvPr/>
              </p14:nvContentPartPr>
              <p14:xfrm>
                <a:off x="7300770" y="342246"/>
                <a:ext cx="79200" cy="27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C1996E-675A-49DF-BB21-903AD82A9C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92130" y="333246"/>
                  <a:ext cx="96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90771B-1179-41FB-AE5B-295D0F169C39}"/>
                    </a:ext>
                  </a:extLst>
                </p14:cNvPr>
                <p14:cNvContentPartPr/>
                <p14:nvPr/>
              </p14:nvContentPartPr>
              <p14:xfrm>
                <a:off x="7234530" y="462846"/>
                <a:ext cx="130320" cy="15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90771B-1179-41FB-AE5B-295D0F169C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25530" y="453846"/>
                  <a:ext cx="147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619157-DD61-46F8-92B3-2A1F5D74B3BA}"/>
                    </a:ext>
                  </a:extLst>
                </p14:cNvPr>
                <p14:cNvContentPartPr/>
                <p14:nvPr/>
              </p14:nvContentPartPr>
              <p14:xfrm>
                <a:off x="7292850" y="175926"/>
                <a:ext cx="161280" cy="128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619157-DD61-46F8-92B3-2A1F5D74B3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83850" y="167286"/>
                  <a:ext cx="1789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A0027-D67F-48DC-8F4C-3E0FD98B2CCA}"/>
              </a:ext>
            </a:extLst>
          </p:cNvPr>
          <p:cNvGrpSpPr/>
          <p:nvPr/>
        </p:nvGrpSpPr>
        <p:grpSpPr>
          <a:xfrm>
            <a:off x="7954530" y="429366"/>
            <a:ext cx="297000" cy="94680"/>
            <a:chOff x="7954530" y="429366"/>
            <a:chExt cx="29700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E97404-45C4-4234-B291-ED4B799B6853}"/>
                    </a:ext>
                  </a:extLst>
                </p14:cNvPr>
                <p14:cNvContentPartPr/>
                <p14:nvPr/>
              </p14:nvContentPartPr>
              <p14:xfrm>
                <a:off x="7954530" y="436926"/>
                <a:ext cx="173160" cy="87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E97404-45C4-4234-B291-ED4B799B68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45890" y="428286"/>
                  <a:ext cx="190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6D473A-9DCD-422B-BF83-B73E44BA0EC8}"/>
                    </a:ext>
                  </a:extLst>
                </p14:cNvPr>
                <p14:cNvContentPartPr/>
                <p14:nvPr/>
              </p14:nvContentPartPr>
              <p14:xfrm>
                <a:off x="8174490" y="429366"/>
                <a:ext cx="77040" cy="88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6D473A-9DCD-422B-BF83-B73E44BA0E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65850" y="420366"/>
                  <a:ext cx="946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77A631-FCE5-4BB1-AE46-2259BED68E10}"/>
              </a:ext>
            </a:extLst>
          </p:cNvPr>
          <p:cNvGrpSpPr/>
          <p:nvPr/>
        </p:nvGrpSpPr>
        <p:grpSpPr>
          <a:xfrm>
            <a:off x="8413170" y="373206"/>
            <a:ext cx="425160" cy="154440"/>
            <a:chOff x="8413170" y="373206"/>
            <a:chExt cx="42516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456B04-90AE-445D-A5FA-361E54617D1C}"/>
                    </a:ext>
                  </a:extLst>
                </p14:cNvPr>
                <p14:cNvContentPartPr/>
                <p14:nvPr/>
              </p14:nvContentPartPr>
              <p14:xfrm>
                <a:off x="8413170" y="447726"/>
                <a:ext cx="97560" cy="73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456B04-90AE-445D-A5FA-361E54617D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04530" y="438726"/>
                  <a:ext cx="115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50831B-E31F-4301-9763-BE4DD797A0F7}"/>
                    </a:ext>
                  </a:extLst>
                </p14:cNvPr>
                <p14:cNvContentPartPr/>
                <p14:nvPr/>
              </p14:nvContentPartPr>
              <p14:xfrm>
                <a:off x="8552130" y="458526"/>
                <a:ext cx="147240" cy="54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50831B-E31F-4301-9763-BE4DD797A0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43130" y="449526"/>
                  <a:ext cx="164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B532FE-6463-4E34-BC17-E5A01220D975}"/>
                    </a:ext>
                  </a:extLst>
                </p14:cNvPr>
                <p14:cNvContentPartPr/>
                <p14:nvPr/>
              </p14:nvContentPartPr>
              <p14:xfrm>
                <a:off x="8658330" y="373206"/>
                <a:ext cx="180000" cy="154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B532FE-6463-4E34-BC17-E5A01220D9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49690" y="364206"/>
                  <a:ext cx="19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B16862-7600-40E6-A675-C20337AB15C5}"/>
                    </a:ext>
                  </a:extLst>
                </p14:cNvPr>
                <p14:cNvContentPartPr/>
                <p14:nvPr/>
              </p14:nvContentPartPr>
              <p14:xfrm>
                <a:off x="8728890" y="425046"/>
                <a:ext cx="95760" cy="18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B16862-7600-40E6-A675-C20337AB15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19890" y="416046"/>
                  <a:ext cx="113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E3A2CF-4D98-4EA9-8A87-46BEE7ACAC69}"/>
              </a:ext>
            </a:extLst>
          </p:cNvPr>
          <p:cNvGrpSpPr/>
          <p:nvPr/>
        </p:nvGrpSpPr>
        <p:grpSpPr>
          <a:xfrm>
            <a:off x="9104370" y="337926"/>
            <a:ext cx="267120" cy="174240"/>
            <a:chOff x="9104370" y="337926"/>
            <a:chExt cx="26712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8E847E-38B8-40E7-869D-F3E59C4726D9}"/>
                    </a:ext>
                  </a:extLst>
                </p14:cNvPr>
                <p14:cNvContentPartPr/>
                <p14:nvPr/>
              </p14:nvContentPartPr>
              <p14:xfrm>
                <a:off x="9104370" y="414966"/>
                <a:ext cx="139320" cy="69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8E847E-38B8-40E7-869D-F3E59C4726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95370" y="405966"/>
                  <a:ext cx="156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68C59F-0F76-42B2-A45D-641B3043C778}"/>
                    </a:ext>
                  </a:extLst>
                </p14:cNvPr>
                <p14:cNvContentPartPr/>
                <p14:nvPr/>
              </p14:nvContentPartPr>
              <p14:xfrm>
                <a:off x="9275730" y="337926"/>
                <a:ext cx="95760" cy="174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68C59F-0F76-42B2-A45D-641B3043C77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7090" y="328926"/>
                  <a:ext cx="1134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180BBD-C9F4-42F7-8E28-4D8FBAAF97F4}"/>
              </a:ext>
            </a:extLst>
          </p:cNvPr>
          <p:cNvGrpSpPr/>
          <p:nvPr/>
        </p:nvGrpSpPr>
        <p:grpSpPr>
          <a:xfrm>
            <a:off x="9603690" y="289326"/>
            <a:ext cx="1454040" cy="266400"/>
            <a:chOff x="9603690" y="289326"/>
            <a:chExt cx="145404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A7049A-FE57-4A79-B453-F1FDA36BC124}"/>
                    </a:ext>
                  </a:extLst>
                </p14:cNvPr>
                <p14:cNvContentPartPr/>
                <p14:nvPr/>
              </p14:nvContentPartPr>
              <p14:xfrm>
                <a:off x="9603690" y="385086"/>
                <a:ext cx="91800" cy="91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A7049A-FE57-4A79-B453-F1FDA36BC1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95050" y="376446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B2BC0D-4E05-4106-B8A7-EE1E74186AE5}"/>
                    </a:ext>
                  </a:extLst>
                </p14:cNvPr>
                <p14:cNvContentPartPr/>
                <p14:nvPr/>
              </p14:nvContentPartPr>
              <p14:xfrm>
                <a:off x="9764250" y="311286"/>
                <a:ext cx="137520" cy="163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B2BC0D-4E05-4106-B8A7-EE1E74186A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55610" y="302646"/>
                  <a:ext cx="155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F90748-9D1D-4A43-AE7B-96E003193ECB}"/>
                    </a:ext>
                  </a:extLst>
                </p14:cNvPr>
                <p14:cNvContentPartPr/>
                <p14:nvPr/>
              </p14:nvContentPartPr>
              <p14:xfrm>
                <a:off x="9941010" y="398046"/>
                <a:ext cx="64080" cy="5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F90748-9D1D-4A43-AE7B-96E003193E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32370" y="389406"/>
                  <a:ext cx="81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B63DA5-F802-4D4A-BBB3-C49D55192022}"/>
                    </a:ext>
                  </a:extLst>
                </p14:cNvPr>
                <p14:cNvContentPartPr/>
                <p14:nvPr/>
              </p14:nvContentPartPr>
              <p14:xfrm>
                <a:off x="10014450" y="335406"/>
                <a:ext cx="257040" cy="149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B63DA5-F802-4D4A-BBB3-C49D551920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5450" y="326406"/>
                  <a:ext cx="27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2DE49F-EE92-4C05-A253-201D9A44F6F9}"/>
                    </a:ext>
                  </a:extLst>
                </p14:cNvPr>
                <p14:cNvContentPartPr/>
                <p14:nvPr/>
              </p14:nvContentPartPr>
              <p14:xfrm>
                <a:off x="10222890" y="354846"/>
                <a:ext cx="134640" cy="115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2DE49F-EE92-4C05-A253-201D9A44F6F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13890" y="346206"/>
                  <a:ext cx="152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583F3A-551A-4E0E-A07B-F31AB402E883}"/>
                    </a:ext>
                  </a:extLst>
                </p14:cNvPr>
                <p14:cNvContentPartPr/>
                <p14:nvPr/>
              </p14:nvContentPartPr>
              <p14:xfrm>
                <a:off x="10359690" y="315606"/>
                <a:ext cx="156600" cy="160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583F3A-551A-4E0E-A07B-F31AB402E8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51050" y="306966"/>
                  <a:ext cx="174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2FCED9-56BE-44A9-A81E-5862641A6CE0}"/>
                    </a:ext>
                  </a:extLst>
                </p14:cNvPr>
                <p14:cNvContentPartPr/>
                <p14:nvPr/>
              </p14:nvContentPartPr>
              <p14:xfrm>
                <a:off x="10735530" y="289326"/>
                <a:ext cx="68760" cy="266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2FCED9-56BE-44A9-A81E-5862641A6C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26890" y="280686"/>
                  <a:ext cx="86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80810E-850D-442A-9D55-71A4CDFB115E}"/>
                    </a:ext>
                  </a:extLst>
                </p14:cNvPr>
                <p14:cNvContentPartPr/>
                <p14:nvPr/>
              </p14:nvContentPartPr>
              <p14:xfrm>
                <a:off x="10646610" y="338286"/>
                <a:ext cx="210960" cy="146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80810E-850D-442A-9D55-71A4CDFB11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37970" y="329286"/>
                  <a:ext cx="22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90D691-0BDA-4685-9A7F-E8FC1DA30E60}"/>
                    </a:ext>
                  </a:extLst>
                </p14:cNvPr>
                <p14:cNvContentPartPr/>
                <p14:nvPr/>
              </p14:nvContentPartPr>
              <p14:xfrm>
                <a:off x="10887810" y="407406"/>
                <a:ext cx="169920" cy="72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90D691-0BDA-4685-9A7F-E8FC1DA30E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79170" y="398406"/>
                  <a:ext cx="1875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FB610B-2C56-4785-8EB7-17FED612531B}"/>
              </a:ext>
            </a:extLst>
          </p:cNvPr>
          <p:cNvGrpSpPr/>
          <p:nvPr/>
        </p:nvGrpSpPr>
        <p:grpSpPr>
          <a:xfrm>
            <a:off x="8023290" y="790446"/>
            <a:ext cx="817560" cy="421200"/>
            <a:chOff x="8023290" y="790446"/>
            <a:chExt cx="81756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52CAFD-B743-4C00-9209-39942C3308AB}"/>
                    </a:ext>
                  </a:extLst>
                </p14:cNvPr>
                <p14:cNvContentPartPr/>
                <p14:nvPr/>
              </p14:nvContentPartPr>
              <p14:xfrm>
                <a:off x="8023290" y="1000326"/>
                <a:ext cx="113760" cy="149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52CAFD-B743-4C00-9209-39942C3308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14290" y="991686"/>
                  <a:ext cx="131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8164DD-740B-47AC-9533-DD329660BF2F}"/>
                    </a:ext>
                  </a:extLst>
                </p14:cNvPr>
                <p14:cNvContentPartPr/>
                <p14:nvPr/>
              </p14:nvContentPartPr>
              <p14:xfrm>
                <a:off x="8193570" y="973326"/>
                <a:ext cx="115560" cy="141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8164DD-740B-47AC-9533-DD329660BF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84930" y="964686"/>
                  <a:ext cx="133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8AB730-3C18-423F-939D-D1167D8E036B}"/>
                    </a:ext>
                  </a:extLst>
                </p14:cNvPr>
                <p14:cNvContentPartPr/>
                <p14:nvPr/>
              </p14:nvContentPartPr>
              <p14:xfrm>
                <a:off x="8347290" y="945606"/>
                <a:ext cx="75240" cy="266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8AB730-3C18-423F-939D-D1167D8E036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38650" y="936966"/>
                  <a:ext cx="92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E12A13-A9FD-4354-99CB-2FDB985048A1}"/>
                    </a:ext>
                  </a:extLst>
                </p14:cNvPr>
                <p14:cNvContentPartPr/>
                <p14:nvPr/>
              </p14:nvContentPartPr>
              <p14:xfrm>
                <a:off x="8294010" y="831126"/>
                <a:ext cx="142920" cy="229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E12A13-A9FD-4354-99CB-2FDB985048A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85010" y="822126"/>
                  <a:ext cx="160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4407264-AC47-4850-BEED-27910037B61C}"/>
                    </a:ext>
                  </a:extLst>
                </p14:cNvPr>
                <p14:cNvContentPartPr/>
                <p14:nvPr/>
              </p14:nvContentPartPr>
              <p14:xfrm>
                <a:off x="8410650" y="790446"/>
                <a:ext cx="78120" cy="131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4407264-AC47-4850-BEED-27910037B6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02010" y="781806"/>
                  <a:ext cx="95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B32E9D-4E57-4FAC-BBB7-8C9AE1A56EC3}"/>
                    </a:ext>
                  </a:extLst>
                </p14:cNvPr>
                <p14:cNvContentPartPr/>
                <p14:nvPr/>
              </p14:nvContentPartPr>
              <p14:xfrm>
                <a:off x="8546370" y="936246"/>
                <a:ext cx="73080" cy="24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B32E9D-4E57-4FAC-BBB7-8C9AE1A56E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37730" y="927246"/>
                  <a:ext cx="90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D2FE04-F052-487C-A14E-62B86ED45601}"/>
                    </a:ext>
                  </a:extLst>
                </p14:cNvPr>
                <p14:cNvContentPartPr/>
                <p14:nvPr/>
              </p14:nvContentPartPr>
              <p14:xfrm>
                <a:off x="8731770" y="1053606"/>
                <a:ext cx="109080" cy="65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D2FE04-F052-487C-A14E-62B86ED456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22770" y="1044966"/>
                  <a:ext cx="1267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8FFC54-7C32-40A3-8350-23D6E3FDCA3A}"/>
              </a:ext>
            </a:extLst>
          </p:cNvPr>
          <p:cNvGrpSpPr/>
          <p:nvPr/>
        </p:nvGrpSpPr>
        <p:grpSpPr>
          <a:xfrm>
            <a:off x="9051810" y="963246"/>
            <a:ext cx="1063440" cy="298080"/>
            <a:chOff x="9051810" y="963246"/>
            <a:chExt cx="10634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336569-D5F2-4032-AAD4-2D2D10652CD7}"/>
                    </a:ext>
                  </a:extLst>
                </p14:cNvPr>
                <p14:cNvContentPartPr/>
                <p14:nvPr/>
              </p14:nvContentPartPr>
              <p14:xfrm>
                <a:off x="9064050" y="993486"/>
                <a:ext cx="5760" cy="172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336569-D5F2-4032-AAD4-2D2D10652C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55410" y="984486"/>
                  <a:ext cx="23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702448-A14E-4376-9FC5-A3F9EF2BA30C}"/>
                    </a:ext>
                  </a:extLst>
                </p14:cNvPr>
                <p14:cNvContentPartPr/>
                <p14:nvPr/>
              </p14:nvContentPartPr>
              <p14:xfrm>
                <a:off x="9051810" y="1004286"/>
                <a:ext cx="107640" cy="162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702448-A14E-4376-9FC5-A3F9EF2BA3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42810" y="995646"/>
                  <a:ext cx="125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390265-B969-4F28-A86B-E630EED7A5C2}"/>
                    </a:ext>
                  </a:extLst>
                </p14:cNvPr>
                <p14:cNvContentPartPr/>
                <p14:nvPr/>
              </p14:nvContentPartPr>
              <p14:xfrm>
                <a:off x="9206970" y="1080606"/>
                <a:ext cx="100800" cy="95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390265-B969-4F28-A86B-E630EED7A5C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97970" y="1071606"/>
                  <a:ext cx="118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C5AFDC-C907-4CB2-A4E6-C5B4222F5A54}"/>
                    </a:ext>
                  </a:extLst>
                </p14:cNvPr>
                <p14:cNvContentPartPr/>
                <p14:nvPr/>
              </p14:nvContentPartPr>
              <p14:xfrm>
                <a:off x="9317490" y="1052526"/>
                <a:ext cx="84240" cy="208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C5AFDC-C907-4CB2-A4E6-C5B4222F5A5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08490" y="1043526"/>
                  <a:ext cx="10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81ECF8-9062-4BA1-A422-08BA5A496C84}"/>
                    </a:ext>
                  </a:extLst>
                </p14:cNvPr>
                <p14:cNvContentPartPr/>
                <p14:nvPr/>
              </p14:nvContentPartPr>
              <p14:xfrm>
                <a:off x="9434490" y="1065486"/>
                <a:ext cx="70920" cy="177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81ECF8-9062-4BA1-A422-08BA5A496C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25490" y="1056846"/>
                  <a:ext cx="88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47A72F-5A2F-4684-A77E-1D7EBB0F9F3F}"/>
                    </a:ext>
                  </a:extLst>
                </p14:cNvPr>
                <p14:cNvContentPartPr/>
                <p14:nvPr/>
              </p14:nvContentPartPr>
              <p14:xfrm>
                <a:off x="9607290" y="998526"/>
                <a:ext cx="61200" cy="162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47A72F-5A2F-4684-A77E-1D7EBB0F9F3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8290" y="989886"/>
                  <a:ext cx="78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397365-2372-4F16-B580-F2A0249E7C25}"/>
                    </a:ext>
                  </a:extLst>
                </p14:cNvPr>
                <p14:cNvContentPartPr/>
                <p14:nvPr/>
              </p14:nvContentPartPr>
              <p14:xfrm>
                <a:off x="9689370" y="1035246"/>
                <a:ext cx="145800" cy="136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397365-2372-4F16-B580-F2A0249E7C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80730" y="1026606"/>
                  <a:ext cx="163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C76999-8B6A-4147-8411-243AD1872728}"/>
                    </a:ext>
                  </a:extLst>
                </p14:cNvPr>
                <p14:cNvContentPartPr/>
                <p14:nvPr/>
              </p14:nvContentPartPr>
              <p14:xfrm>
                <a:off x="9907170" y="991686"/>
                <a:ext cx="88920" cy="176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C76999-8B6A-4147-8411-243AD18727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98170" y="982686"/>
                  <a:ext cx="10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E8D80C-CA65-4C7E-B205-2E2671091AC1}"/>
                    </a:ext>
                  </a:extLst>
                </p14:cNvPr>
                <p14:cNvContentPartPr/>
                <p14:nvPr/>
              </p14:nvContentPartPr>
              <p14:xfrm>
                <a:off x="10047930" y="963246"/>
                <a:ext cx="67320" cy="219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E8D80C-CA65-4C7E-B205-2E2671091A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38930" y="954606"/>
                  <a:ext cx="849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9CFDD7-E01B-4214-AF7C-82C00C4219DC}"/>
              </a:ext>
            </a:extLst>
          </p:cNvPr>
          <p:cNvGrpSpPr/>
          <p:nvPr/>
        </p:nvGrpSpPr>
        <p:grpSpPr>
          <a:xfrm>
            <a:off x="10294170" y="994206"/>
            <a:ext cx="102240" cy="169920"/>
            <a:chOff x="10294170" y="994206"/>
            <a:chExt cx="10224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673B59B-C086-4D34-B478-37CE1067F8AB}"/>
                    </a:ext>
                  </a:extLst>
                </p14:cNvPr>
                <p14:cNvContentPartPr/>
                <p14:nvPr/>
              </p14:nvContentPartPr>
              <p14:xfrm>
                <a:off x="10300290" y="994206"/>
                <a:ext cx="96120" cy="117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673B59B-C086-4D34-B478-37CE1067F8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91290" y="985566"/>
                  <a:ext cx="11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98693F-D8DE-4DBA-814F-B03815FA9853}"/>
                    </a:ext>
                  </a:extLst>
                </p14:cNvPr>
                <p14:cNvContentPartPr/>
                <p14:nvPr/>
              </p14:nvContentPartPr>
              <p14:xfrm>
                <a:off x="10294170" y="1140366"/>
                <a:ext cx="66960" cy="2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98693F-D8DE-4DBA-814F-B03815FA98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5170" y="1131726"/>
                  <a:ext cx="84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ECD3854-1CC0-4EDC-8E20-3C77D25CF978}"/>
              </a:ext>
            </a:extLst>
          </p:cNvPr>
          <p:cNvGrpSpPr/>
          <p:nvPr/>
        </p:nvGrpSpPr>
        <p:grpSpPr>
          <a:xfrm>
            <a:off x="10592970" y="900966"/>
            <a:ext cx="617400" cy="460440"/>
            <a:chOff x="10592970" y="900966"/>
            <a:chExt cx="61740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D6BEE9-1077-469A-A7BE-ABF4AF06230A}"/>
                    </a:ext>
                  </a:extLst>
                </p14:cNvPr>
                <p14:cNvContentPartPr/>
                <p14:nvPr/>
              </p14:nvContentPartPr>
              <p14:xfrm>
                <a:off x="10592970" y="1002126"/>
                <a:ext cx="129240" cy="164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D6BEE9-1077-469A-A7BE-ABF4AF0623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84330" y="993126"/>
                  <a:ext cx="146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4AA96C-9275-4E9F-95BD-CE9F90A205DF}"/>
                    </a:ext>
                  </a:extLst>
                </p14:cNvPr>
                <p14:cNvContentPartPr/>
                <p14:nvPr/>
              </p14:nvContentPartPr>
              <p14:xfrm>
                <a:off x="10812210" y="985926"/>
                <a:ext cx="42480" cy="182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4AA96C-9275-4E9F-95BD-CE9F90A205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03210" y="976926"/>
                  <a:ext cx="60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6CF2B7-2892-4D98-BC91-D51E446B0BA4}"/>
                    </a:ext>
                  </a:extLst>
                </p14:cNvPr>
                <p14:cNvContentPartPr/>
                <p14:nvPr/>
              </p14:nvContentPartPr>
              <p14:xfrm>
                <a:off x="10928850" y="1050366"/>
                <a:ext cx="92520" cy="311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6CF2B7-2892-4D98-BC91-D51E446B0B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19850" y="1041366"/>
                  <a:ext cx="110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FF97E2-8C7E-44D0-A6B7-960177244D6D}"/>
                    </a:ext>
                  </a:extLst>
                </p14:cNvPr>
                <p14:cNvContentPartPr/>
                <p14:nvPr/>
              </p14:nvContentPartPr>
              <p14:xfrm>
                <a:off x="10939290" y="964326"/>
                <a:ext cx="98640" cy="12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1FF97E2-8C7E-44D0-A6B7-960177244D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30290" y="955326"/>
                  <a:ext cx="11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265FD9-396A-4CE1-8C56-A289588AD133}"/>
                    </a:ext>
                  </a:extLst>
                </p14:cNvPr>
                <p14:cNvContentPartPr/>
                <p14:nvPr/>
              </p14:nvContentPartPr>
              <p14:xfrm>
                <a:off x="10993290" y="900966"/>
                <a:ext cx="66240" cy="118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265FD9-396A-4CE1-8C56-A289588AD1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84290" y="892326"/>
                  <a:ext cx="83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F582C4-BEAD-432C-A00F-186AAC56D8C1}"/>
                    </a:ext>
                  </a:extLst>
                </p14:cNvPr>
                <p14:cNvContentPartPr/>
                <p14:nvPr/>
              </p14:nvContentPartPr>
              <p14:xfrm>
                <a:off x="11142690" y="996006"/>
                <a:ext cx="67680" cy="203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F582C4-BEAD-432C-A00F-186AAC56D8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33690" y="987006"/>
                  <a:ext cx="853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6EF2D40-BEE3-439A-916C-80E3F62C84E7}"/>
              </a:ext>
            </a:extLst>
          </p:cNvPr>
          <p:cNvGrpSpPr/>
          <p:nvPr/>
        </p:nvGrpSpPr>
        <p:grpSpPr>
          <a:xfrm>
            <a:off x="5947890" y="534126"/>
            <a:ext cx="842760" cy="284400"/>
            <a:chOff x="5947890" y="534126"/>
            <a:chExt cx="84276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04926C-38F3-4D7D-BCBD-798F1EDCD6D3}"/>
                    </a:ext>
                  </a:extLst>
                </p14:cNvPr>
                <p14:cNvContentPartPr/>
                <p14:nvPr/>
              </p14:nvContentPartPr>
              <p14:xfrm>
                <a:off x="5947890" y="700086"/>
                <a:ext cx="94680" cy="94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04926C-38F3-4D7D-BCBD-798F1EDCD6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39250" y="691086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34FB64-AEA3-47F6-9920-DF27BAE22CE4}"/>
                    </a:ext>
                  </a:extLst>
                </p14:cNvPr>
                <p14:cNvContentPartPr/>
                <p14:nvPr/>
              </p14:nvContentPartPr>
              <p14:xfrm>
                <a:off x="6689850" y="724566"/>
                <a:ext cx="100800" cy="93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34FB64-AEA3-47F6-9920-DF27BAE22C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80850" y="715566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61E120-5F2C-4DD6-9AB1-527CC811CC4D}"/>
                    </a:ext>
                  </a:extLst>
                </p14:cNvPr>
                <p14:cNvContentPartPr/>
                <p14:nvPr/>
              </p14:nvContentPartPr>
              <p14:xfrm>
                <a:off x="6092970" y="534126"/>
                <a:ext cx="482040" cy="173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61E120-5F2C-4DD6-9AB1-527CC811CC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84330" y="525486"/>
                  <a:ext cx="4996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67E3DD6-1672-4949-8021-3790718C3E80}"/>
              </a:ext>
            </a:extLst>
          </p:cNvPr>
          <p:cNvGrpSpPr/>
          <p:nvPr/>
        </p:nvGrpSpPr>
        <p:grpSpPr>
          <a:xfrm>
            <a:off x="6314010" y="327846"/>
            <a:ext cx="99000" cy="127440"/>
            <a:chOff x="6314010" y="327846"/>
            <a:chExt cx="9900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CDE45E-706A-4090-8AB3-1B60012896A6}"/>
                    </a:ext>
                  </a:extLst>
                </p14:cNvPr>
                <p14:cNvContentPartPr/>
                <p14:nvPr/>
              </p14:nvContentPartPr>
              <p14:xfrm>
                <a:off x="6314010" y="327846"/>
                <a:ext cx="56880" cy="123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CDE45E-706A-4090-8AB3-1B60012896A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05010" y="318846"/>
                  <a:ext cx="74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C8E429-325B-4C96-9530-A9D00FFA9237}"/>
                    </a:ext>
                  </a:extLst>
                </p14:cNvPr>
                <p14:cNvContentPartPr/>
                <p14:nvPr/>
              </p14:nvContentPartPr>
              <p14:xfrm>
                <a:off x="6334530" y="451686"/>
                <a:ext cx="78480" cy="3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C8E429-325B-4C96-9530-A9D00FFA923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25530" y="443046"/>
                  <a:ext cx="961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3BB97F-6BA6-41D1-B3F4-141A4ED6DD4D}"/>
                  </a:ext>
                </a:extLst>
              </p14:cNvPr>
              <p14:cNvContentPartPr/>
              <p14:nvPr/>
            </p14:nvContentPartPr>
            <p14:xfrm>
              <a:off x="6160650" y="800526"/>
              <a:ext cx="370440" cy="135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3BB97F-6BA6-41D1-B3F4-141A4ED6DD4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52010" y="791886"/>
                <a:ext cx="388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9FB2A4C-1780-4CF7-830B-045E5D9D9E59}"/>
                  </a:ext>
                </a:extLst>
              </p14:cNvPr>
              <p14:cNvContentPartPr/>
              <p14:nvPr/>
            </p14:nvContentPartPr>
            <p14:xfrm>
              <a:off x="6315450" y="1018686"/>
              <a:ext cx="90360" cy="990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9FB2A4C-1780-4CF7-830B-045E5D9D9E5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6450" y="1009686"/>
                <a:ext cx="1080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096085D-D90B-43B3-BB5D-CDF354D79862}"/>
              </a:ext>
            </a:extLst>
          </p:cNvPr>
          <p:cNvGrpSpPr/>
          <p:nvPr/>
        </p:nvGrpSpPr>
        <p:grpSpPr>
          <a:xfrm>
            <a:off x="1648050" y="2591166"/>
            <a:ext cx="390960" cy="129960"/>
            <a:chOff x="1648050" y="2591166"/>
            <a:chExt cx="39096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4BAB8B-5BEC-48C7-B1DE-85243E1F7E0F}"/>
                    </a:ext>
                  </a:extLst>
                </p14:cNvPr>
                <p14:cNvContentPartPr/>
                <p14:nvPr/>
              </p14:nvContentPartPr>
              <p14:xfrm>
                <a:off x="1648050" y="2632206"/>
                <a:ext cx="165960" cy="88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4BAB8B-5BEC-48C7-B1DE-85243E1F7E0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39050" y="2623566"/>
                  <a:ext cx="18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AE486DE-0AD9-4D6F-871B-D367BA58B484}"/>
                    </a:ext>
                  </a:extLst>
                </p14:cNvPr>
                <p14:cNvContentPartPr/>
                <p14:nvPr/>
              </p14:nvContentPartPr>
              <p14:xfrm>
                <a:off x="1846410" y="2591166"/>
                <a:ext cx="42480" cy="115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AE486DE-0AD9-4D6F-871B-D367BA58B4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37770" y="2582526"/>
                  <a:ext cx="60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0F3ED6-1645-46DA-846B-A7AD065FDEAF}"/>
                    </a:ext>
                  </a:extLst>
                </p14:cNvPr>
                <p14:cNvContentPartPr/>
                <p14:nvPr/>
              </p14:nvContentPartPr>
              <p14:xfrm>
                <a:off x="1959810" y="2627166"/>
                <a:ext cx="79200" cy="81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0F3ED6-1645-46DA-846B-A7AD065FDE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51170" y="2618166"/>
                  <a:ext cx="968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794F0BB-BC04-4218-8D6D-496759EF8FFA}"/>
              </a:ext>
            </a:extLst>
          </p:cNvPr>
          <p:cNvGrpSpPr/>
          <p:nvPr/>
        </p:nvGrpSpPr>
        <p:grpSpPr>
          <a:xfrm>
            <a:off x="2484330" y="2574966"/>
            <a:ext cx="462960" cy="307440"/>
            <a:chOff x="2484330" y="2574966"/>
            <a:chExt cx="46296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AD8759-5029-4A7F-8D72-4AD036F05C37}"/>
                    </a:ext>
                  </a:extLst>
                </p14:cNvPr>
                <p14:cNvContentPartPr/>
                <p14:nvPr/>
              </p14:nvContentPartPr>
              <p14:xfrm>
                <a:off x="2484330" y="2583246"/>
                <a:ext cx="119160" cy="299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AD8759-5029-4A7F-8D72-4AD036F05C3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75330" y="2574606"/>
                  <a:ext cx="136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D7E05C-F6AF-4DC0-88A3-E48167276997}"/>
                    </a:ext>
                  </a:extLst>
                </p14:cNvPr>
                <p14:cNvContentPartPr/>
                <p14:nvPr/>
              </p14:nvContentPartPr>
              <p14:xfrm>
                <a:off x="2656410" y="2588646"/>
                <a:ext cx="71640" cy="144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D7E05C-F6AF-4DC0-88A3-E4816727699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47410" y="2580006"/>
                  <a:ext cx="89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5DC4E2-BBED-4A34-8EB1-7C6CD50DDEDB}"/>
                    </a:ext>
                  </a:extLst>
                </p14:cNvPr>
                <p14:cNvContentPartPr/>
                <p14:nvPr/>
              </p14:nvContentPartPr>
              <p14:xfrm>
                <a:off x="2762610" y="2608086"/>
                <a:ext cx="74520" cy="118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5DC4E2-BBED-4A34-8EB1-7C6CD50DDE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3970" y="2599086"/>
                  <a:ext cx="92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D6D82A2-D0C4-42C6-A1D4-B4A15EBA476D}"/>
                    </a:ext>
                  </a:extLst>
                </p14:cNvPr>
                <p14:cNvContentPartPr/>
                <p14:nvPr/>
              </p14:nvContentPartPr>
              <p14:xfrm>
                <a:off x="2756850" y="2574966"/>
                <a:ext cx="190440" cy="174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D6D82A2-D0C4-42C6-A1D4-B4A15EBA47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48210" y="2565966"/>
                  <a:ext cx="2080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3F61E08-EB41-4908-B010-20CF1730A802}"/>
              </a:ext>
            </a:extLst>
          </p:cNvPr>
          <p:cNvGrpSpPr/>
          <p:nvPr/>
        </p:nvGrpSpPr>
        <p:grpSpPr>
          <a:xfrm>
            <a:off x="2499810" y="3055926"/>
            <a:ext cx="579960" cy="198720"/>
            <a:chOff x="2499810" y="3055926"/>
            <a:chExt cx="57996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5EAE9A-B0CA-4006-B4FF-DCDCD17AB409}"/>
                    </a:ext>
                  </a:extLst>
                </p14:cNvPr>
                <p14:cNvContentPartPr/>
                <p14:nvPr/>
              </p14:nvContentPartPr>
              <p14:xfrm>
                <a:off x="2499810" y="3055926"/>
                <a:ext cx="126720" cy="187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5EAE9A-B0CA-4006-B4FF-DCDCD17AB4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90810" y="3047286"/>
                  <a:ext cx="144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F697D1-06BA-4A26-906A-C6C354E19541}"/>
                    </a:ext>
                  </a:extLst>
                </p14:cNvPr>
                <p14:cNvContentPartPr/>
                <p14:nvPr/>
              </p14:nvContentPartPr>
              <p14:xfrm>
                <a:off x="2505210" y="3120006"/>
                <a:ext cx="239040" cy="134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F697D1-06BA-4A26-906A-C6C354E195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96210" y="3111006"/>
                  <a:ext cx="256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55BDF3-7485-44A9-A84F-0DBCE34681CC}"/>
                    </a:ext>
                  </a:extLst>
                </p14:cNvPr>
                <p14:cNvContentPartPr/>
                <p14:nvPr/>
              </p14:nvContentPartPr>
              <p14:xfrm>
                <a:off x="2662170" y="3138006"/>
                <a:ext cx="95040" cy="101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55BDF3-7485-44A9-A84F-0DBCE34681C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53170" y="3129366"/>
                  <a:ext cx="112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683FA-AC4A-4659-97AF-3222E770C540}"/>
                    </a:ext>
                  </a:extLst>
                </p14:cNvPr>
                <p14:cNvContentPartPr/>
                <p14:nvPr/>
              </p14:nvContentPartPr>
              <p14:xfrm>
                <a:off x="2806170" y="3165366"/>
                <a:ext cx="114840" cy="51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683FA-AC4A-4659-97AF-3222E770C54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97530" y="3156726"/>
                  <a:ext cx="132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F5ACF8A-A219-4AB7-9FB7-CFC50B976382}"/>
                    </a:ext>
                  </a:extLst>
                </p14:cNvPr>
                <p14:cNvContentPartPr/>
                <p14:nvPr/>
              </p14:nvContentPartPr>
              <p14:xfrm>
                <a:off x="2952330" y="3063486"/>
                <a:ext cx="127440" cy="151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F5ACF8A-A219-4AB7-9FB7-CFC50B9763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43690" y="3054486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A0740FE-0F4B-40AE-90C2-37658CB6D36A}"/>
              </a:ext>
            </a:extLst>
          </p:cNvPr>
          <p:cNvGrpSpPr/>
          <p:nvPr/>
        </p:nvGrpSpPr>
        <p:grpSpPr>
          <a:xfrm>
            <a:off x="975210" y="3705366"/>
            <a:ext cx="965520" cy="235440"/>
            <a:chOff x="975210" y="3705366"/>
            <a:chExt cx="96552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24B65D-2412-48E6-896C-AB53C478CB72}"/>
                    </a:ext>
                  </a:extLst>
                </p14:cNvPr>
                <p14:cNvContentPartPr/>
                <p14:nvPr/>
              </p14:nvContentPartPr>
              <p14:xfrm>
                <a:off x="975210" y="3793926"/>
                <a:ext cx="66960" cy="78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24B65D-2412-48E6-896C-AB53C478CB7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6570" y="3784926"/>
                  <a:ext cx="84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D888B2-5995-4067-8E3A-CC36F96DFDAD}"/>
                    </a:ext>
                  </a:extLst>
                </p14:cNvPr>
                <p14:cNvContentPartPr/>
                <p14:nvPr/>
              </p14:nvContentPartPr>
              <p14:xfrm>
                <a:off x="1088250" y="3795366"/>
                <a:ext cx="45360" cy="145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D888B2-5995-4067-8E3A-CC36F96DFD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9250" y="3786366"/>
                  <a:ext cx="63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E1EC1D-CB40-40CF-8A41-ADCA15DCD024}"/>
                    </a:ext>
                  </a:extLst>
                </p14:cNvPr>
                <p14:cNvContentPartPr/>
                <p14:nvPr/>
              </p14:nvContentPartPr>
              <p14:xfrm>
                <a:off x="1089690" y="3711846"/>
                <a:ext cx="166680" cy="160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E1EC1D-CB40-40CF-8A41-ADCA15DCD02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0690" y="3703206"/>
                  <a:ext cx="184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0208E6E-9813-4FBA-9953-27FCCEE75D4F}"/>
                    </a:ext>
                  </a:extLst>
                </p14:cNvPr>
                <p14:cNvContentPartPr/>
                <p14:nvPr/>
              </p14:nvContentPartPr>
              <p14:xfrm>
                <a:off x="1165650" y="3795366"/>
                <a:ext cx="157320" cy="49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0208E6E-9813-4FBA-9953-27FCCEE75D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7010" y="3786366"/>
                  <a:ext cx="174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EDBD32-8BAE-4A93-821C-B655CF0543EC}"/>
                    </a:ext>
                  </a:extLst>
                </p14:cNvPr>
                <p14:cNvContentPartPr/>
                <p14:nvPr/>
              </p14:nvContentPartPr>
              <p14:xfrm>
                <a:off x="1262490" y="3739206"/>
                <a:ext cx="236520" cy="97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EDBD32-8BAE-4A93-821C-B655CF0543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53850" y="3730566"/>
                  <a:ext cx="254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7D17FF3-F620-449B-BFC0-D5BC9FF95CFF}"/>
                    </a:ext>
                  </a:extLst>
                </p14:cNvPr>
                <p14:cNvContentPartPr/>
                <p14:nvPr/>
              </p14:nvContentPartPr>
              <p14:xfrm>
                <a:off x="1494690" y="3760806"/>
                <a:ext cx="79200" cy="73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7D17FF3-F620-449B-BFC0-D5BC9FF95C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86050" y="3752166"/>
                  <a:ext cx="96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DE89B7-7BE1-4B83-8BBF-15E16153E783}"/>
                    </a:ext>
                  </a:extLst>
                </p14:cNvPr>
                <p14:cNvContentPartPr/>
                <p14:nvPr/>
              </p14:nvContentPartPr>
              <p14:xfrm>
                <a:off x="1595130" y="3705366"/>
                <a:ext cx="115200" cy="143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DE89B7-7BE1-4B83-8BBF-15E16153E78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86130" y="3696366"/>
                  <a:ext cx="132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3998863-AD2D-4D8C-AF44-F064BED7D63C}"/>
                    </a:ext>
                  </a:extLst>
                </p14:cNvPr>
                <p14:cNvContentPartPr/>
                <p14:nvPr/>
              </p14:nvContentPartPr>
              <p14:xfrm>
                <a:off x="1746690" y="3705726"/>
                <a:ext cx="62640" cy="119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3998863-AD2D-4D8C-AF44-F064BED7D63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38050" y="3697086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811146-50BC-42A4-86E8-DE5A6290AC08}"/>
                    </a:ext>
                  </a:extLst>
                </p14:cNvPr>
                <p14:cNvContentPartPr/>
                <p14:nvPr/>
              </p14:nvContentPartPr>
              <p14:xfrm>
                <a:off x="1728690" y="3730566"/>
                <a:ext cx="212040" cy="195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811146-50BC-42A4-86E8-DE5A6290AC0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19690" y="3721926"/>
                  <a:ext cx="2296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8BDF54A-736E-4509-BD05-929F285CD723}"/>
              </a:ext>
            </a:extLst>
          </p:cNvPr>
          <p:cNvGrpSpPr/>
          <p:nvPr/>
        </p:nvGrpSpPr>
        <p:grpSpPr>
          <a:xfrm>
            <a:off x="2074650" y="3664326"/>
            <a:ext cx="783720" cy="162000"/>
            <a:chOff x="2074650" y="3664326"/>
            <a:chExt cx="78372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31F564-7F48-48E8-B91B-CCD0F99771C1}"/>
                    </a:ext>
                  </a:extLst>
                </p14:cNvPr>
                <p14:cNvContentPartPr/>
                <p14:nvPr/>
              </p14:nvContentPartPr>
              <p14:xfrm>
                <a:off x="2074650" y="3704646"/>
                <a:ext cx="74880" cy="99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31F564-7F48-48E8-B91B-CCD0F99771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66010" y="3696006"/>
                  <a:ext cx="92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5DF03C-A54D-461F-8569-779B6A5C6302}"/>
                    </a:ext>
                  </a:extLst>
                </p14:cNvPr>
                <p14:cNvContentPartPr/>
                <p14:nvPr/>
              </p14:nvContentPartPr>
              <p14:xfrm>
                <a:off x="2150250" y="3713646"/>
                <a:ext cx="139680" cy="71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5DF03C-A54D-461F-8569-779B6A5C63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41250" y="3704646"/>
                  <a:ext cx="157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1D30C6-470A-4004-BDA3-B5F927EB5280}"/>
                    </a:ext>
                  </a:extLst>
                </p14:cNvPr>
                <p14:cNvContentPartPr/>
                <p14:nvPr/>
              </p14:nvContentPartPr>
              <p14:xfrm>
                <a:off x="2317290" y="3664326"/>
                <a:ext cx="101880" cy="128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1D30C6-470A-4004-BDA3-B5F927EB528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308650" y="3655326"/>
                  <a:ext cx="119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34E8C1-3B32-4FEC-B770-7E4F7AC87088}"/>
                    </a:ext>
                  </a:extLst>
                </p14:cNvPr>
                <p14:cNvContentPartPr/>
                <p14:nvPr/>
              </p14:nvContentPartPr>
              <p14:xfrm>
                <a:off x="2450490" y="3710406"/>
                <a:ext cx="32040" cy="79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34E8C1-3B32-4FEC-B770-7E4F7AC8708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41490" y="3701766"/>
                  <a:ext cx="49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8E01C8-1858-44AE-8314-3492D1A04BCD}"/>
                    </a:ext>
                  </a:extLst>
                </p14:cNvPr>
                <p14:cNvContentPartPr/>
                <p14:nvPr/>
              </p14:nvContentPartPr>
              <p14:xfrm>
                <a:off x="2517090" y="3694566"/>
                <a:ext cx="92160" cy="131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8E01C8-1858-44AE-8314-3492D1A04BC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08090" y="3685926"/>
                  <a:ext cx="109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3E5EAD-4894-46DE-9891-4E0F66EB4CF8}"/>
                    </a:ext>
                  </a:extLst>
                </p14:cNvPr>
                <p14:cNvContentPartPr/>
                <p14:nvPr/>
              </p14:nvContentPartPr>
              <p14:xfrm>
                <a:off x="2614290" y="3708966"/>
                <a:ext cx="41040" cy="83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3E5EAD-4894-46DE-9891-4E0F66EB4CF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05290" y="3700326"/>
                  <a:ext cx="58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6CCB373-4A7F-4980-B4C7-3EB850E6DA19}"/>
                    </a:ext>
                  </a:extLst>
                </p14:cNvPr>
                <p14:cNvContentPartPr/>
                <p14:nvPr/>
              </p14:nvContentPartPr>
              <p14:xfrm>
                <a:off x="2697810" y="3717246"/>
                <a:ext cx="160560" cy="77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6CCB373-4A7F-4980-B4C7-3EB850E6DA1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88810" y="3708246"/>
                  <a:ext cx="1782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719FABE-60DC-4BBD-B7F1-4A15594881BD}"/>
              </a:ext>
            </a:extLst>
          </p:cNvPr>
          <p:cNvGrpSpPr/>
          <p:nvPr/>
        </p:nvGrpSpPr>
        <p:grpSpPr>
          <a:xfrm>
            <a:off x="3085170" y="3683766"/>
            <a:ext cx="431280" cy="191160"/>
            <a:chOff x="3085170" y="3683766"/>
            <a:chExt cx="4312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34AC09-A029-4E16-91D4-5C73A6D1EB37}"/>
                    </a:ext>
                  </a:extLst>
                </p14:cNvPr>
                <p14:cNvContentPartPr/>
                <p14:nvPr/>
              </p14:nvContentPartPr>
              <p14:xfrm>
                <a:off x="3085170" y="3710046"/>
                <a:ext cx="69480" cy="96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34AC09-A029-4E16-91D4-5C73A6D1EB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76170" y="3701406"/>
                  <a:ext cx="87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79AE00-346A-4A55-AD20-84462F5B9B5D}"/>
                    </a:ext>
                  </a:extLst>
                </p14:cNvPr>
                <p14:cNvContentPartPr/>
                <p14:nvPr/>
              </p14:nvContentPartPr>
              <p14:xfrm>
                <a:off x="3210090" y="3691686"/>
                <a:ext cx="102600" cy="86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79AE00-346A-4A55-AD20-84462F5B9B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01450" y="3682686"/>
                  <a:ext cx="120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A91AAE-98EF-4433-988B-463F640DF090}"/>
                    </a:ext>
                  </a:extLst>
                </p14:cNvPr>
                <p14:cNvContentPartPr/>
                <p14:nvPr/>
              </p14:nvContentPartPr>
              <p14:xfrm>
                <a:off x="3332130" y="3713286"/>
                <a:ext cx="75600" cy="161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A91AAE-98EF-4433-988B-463F640DF09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23130" y="3704646"/>
                  <a:ext cx="93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84E5E2-E1C4-4354-A1DF-75A7547DBD6D}"/>
                    </a:ext>
                  </a:extLst>
                </p14:cNvPr>
                <p14:cNvContentPartPr/>
                <p14:nvPr/>
              </p14:nvContentPartPr>
              <p14:xfrm>
                <a:off x="3462090" y="3683766"/>
                <a:ext cx="54360" cy="108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84E5E2-E1C4-4354-A1DF-75A7547DBD6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53090" y="3674766"/>
                  <a:ext cx="720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E0D3FA4-EAC3-422B-8D6B-C531FE0E8ADA}"/>
              </a:ext>
            </a:extLst>
          </p:cNvPr>
          <p:cNvGrpSpPr/>
          <p:nvPr/>
        </p:nvGrpSpPr>
        <p:grpSpPr>
          <a:xfrm>
            <a:off x="1112010" y="4208286"/>
            <a:ext cx="323280" cy="262440"/>
            <a:chOff x="1112010" y="4208286"/>
            <a:chExt cx="32328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7118C71-035A-48D1-B5BD-9F5A080D1AD3}"/>
                    </a:ext>
                  </a:extLst>
                </p14:cNvPr>
                <p14:cNvContentPartPr/>
                <p14:nvPr/>
              </p14:nvContentPartPr>
              <p14:xfrm>
                <a:off x="1112010" y="4299726"/>
                <a:ext cx="76680" cy="92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7118C71-035A-48D1-B5BD-9F5A080D1AD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3010" y="4291086"/>
                  <a:ext cx="94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3A9D98-ACA4-4DB7-B149-D961CDEA19CF}"/>
                    </a:ext>
                  </a:extLst>
                </p14:cNvPr>
                <p14:cNvContentPartPr/>
                <p14:nvPr/>
              </p14:nvContentPartPr>
              <p14:xfrm>
                <a:off x="1240170" y="4283526"/>
                <a:ext cx="88920" cy="187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3A9D98-ACA4-4DB7-B149-D961CDEA19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31170" y="4274526"/>
                  <a:ext cx="106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C295385-4D6E-47E2-BAB9-473D8BBF9322}"/>
                    </a:ext>
                  </a:extLst>
                </p14:cNvPr>
                <p14:cNvContentPartPr/>
                <p14:nvPr/>
              </p14:nvContentPartPr>
              <p14:xfrm>
                <a:off x="1387050" y="4208286"/>
                <a:ext cx="48240" cy="165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C295385-4D6E-47E2-BAB9-473D8BBF932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78410" y="4199286"/>
                  <a:ext cx="65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AF9B1F-508E-408E-B512-2ED3F3498850}"/>
                    </a:ext>
                  </a:extLst>
                </p14:cNvPr>
                <p14:cNvContentPartPr/>
                <p14:nvPr/>
              </p14:nvContentPartPr>
              <p14:xfrm>
                <a:off x="1342410" y="4261206"/>
                <a:ext cx="89280" cy="19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AF9B1F-508E-408E-B512-2ED3F349885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33770" y="4252566"/>
                  <a:ext cx="106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B15811C-1B91-4F68-BA1F-8A2661C3F3ED}"/>
              </a:ext>
            </a:extLst>
          </p:cNvPr>
          <p:cNvGrpSpPr/>
          <p:nvPr/>
        </p:nvGrpSpPr>
        <p:grpSpPr>
          <a:xfrm>
            <a:off x="1662090" y="4187406"/>
            <a:ext cx="248400" cy="169920"/>
            <a:chOff x="1662090" y="4187406"/>
            <a:chExt cx="2484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71547B9-0D9E-4ABD-ABC2-866FAB8B3024}"/>
                    </a:ext>
                  </a:extLst>
                </p14:cNvPr>
                <p14:cNvContentPartPr/>
                <p14:nvPr/>
              </p14:nvContentPartPr>
              <p14:xfrm>
                <a:off x="1662090" y="4246446"/>
                <a:ext cx="68040" cy="100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71547B9-0D9E-4ABD-ABC2-866FAB8B30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53090" y="4237806"/>
                  <a:ext cx="85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FFE46A-9DA0-4ED1-BB3C-C34EE3CE7521}"/>
                    </a:ext>
                  </a:extLst>
                </p14:cNvPr>
                <p14:cNvContentPartPr/>
                <p14:nvPr/>
              </p14:nvContentPartPr>
              <p14:xfrm>
                <a:off x="1756410" y="4187406"/>
                <a:ext cx="154080" cy="169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FFE46A-9DA0-4ED1-BB3C-C34EE3CE75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47410" y="4178766"/>
                  <a:ext cx="1717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8CFA60F-AC4C-4471-BA31-904CBCFA2DBA}"/>
              </a:ext>
            </a:extLst>
          </p:cNvPr>
          <p:cNvGrpSpPr/>
          <p:nvPr/>
        </p:nvGrpSpPr>
        <p:grpSpPr>
          <a:xfrm>
            <a:off x="2157810" y="4137366"/>
            <a:ext cx="190080" cy="234360"/>
            <a:chOff x="2157810" y="4137366"/>
            <a:chExt cx="1900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5BB4A4C-93D3-48D0-85A1-3DD08F7C67A0}"/>
                    </a:ext>
                  </a:extLst>
                </p14:cNvPr>
                <p14:cNvContentPartPr/>
                <p14:nvPr/>
              </p14:nvContentPartPr>
              <p14:xfrm>
                <a:off x="2163570" y="4243926"/>
                <a:ext cx="84600" cy="127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5BB4A4C-93D3-48D0-85A1-3DD08F7C67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54570" y="4235286"/>
                  <a:ext cx="10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ABE61B-9876-4D25-B3F8-129C4DC7A122}"/>
                    </a:ext>
                  </a:extLst>
                </p14:cNvPr>
                <p14:cNvContentPartPr/>
                <p14:nvPr/>
              </p14:nvContentPartPr>
              <p14:xfrm>
                <a:off x="2157810" y="4187046"/>
                <a:ext cx="170280" cy="170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ABE61B-9876-4D25-B3F8-129C4DC7A1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48810" y="4178406"/>
                  <a:ext cx="187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3F50FD-F1D6-4AB9-BAD0-84713A67FDC5}"/>
                    </a:ext>
                  </a:extLst>
                </p14:cNvPr>
                <p14:cNvContentPartPr/>
                <p14:nvPr/>
              </p14:nvContentPartPr>
              <p14:xfrm>
                <a:off x="2267970" y="4137366"/>
                <a:ext cx="79920" cy="112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3F50FD-F1D6-4AB9-BAD0-84713A67FDC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58970" y="4128366"/>
                  <a:ext cx="975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09ED56E-4D03-4E12-80F0-9AA5D8FBFA18}"/>
              </a:ext>
            </a:extLst>
          </p:cNvPr>
          <p:cNvGrpSpPr/>
          <p:nvPr/>
        </p:nvGrpSpPr>
        <p:grpSpPr>
          <a:xfrm>
            <a:off x="2650650" y="4157526"/>
            <a:ext cx="760320" cy="310320"/>
            <a:chOff x="2650650" y="4157526"/>
            <a:chExt cx="7603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021807-F4D3-45B4-A239-BF2D3FDA7F30}"/>
                    </a:ext>
                  </a:extLst>
                </p14:cNvPr>
                <p14:cNvContentPartPr/>
                <p14:nvPr/>
              </p14:nvContentPartPr>
              <p14:xfrm>
                <a:off x="2650650" y="4225926"/>
                <a:ext cx="69840" cy="122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021807-F4D3-45B4-A239-BF2D3FDA7F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41650" y="4216926"/>
                  <a:ext cx="8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F64141-C7DC-40C2-8916-8A5BB15F5453}"/>
                    </a:ext>
                  </a:extLst>
                </p14:cNvPr>
                <p14:cNvContentPartPr/>
                <p14:nvPr/>
              </p14:nvContentPartPr>
              <p14:xfrm>
                <a:off x="2788170" y="4253286"/>
                <a:ext cx="96120" cy="80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F64141-C7DC-40C2-8916-8A5BB15F545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79170" y="4244646"/>
                  <a:ext cx="113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7C9D27-E8A3-405E-80A5-1E62BF9EC058}"/>
                    </a:ext>
                  </a:extLst>
                </p14:cNvPr>
                <p14:cNvContentPartPr/>
                <p14:nvPr/>
              </p14:nvContentPartPr>
              <p14:xfrm>
                <a:off x="2905890" y="4199646"/>
                <a:ext cx="162720" cy="136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7C9D27-E8A3-405E-80A5-1E62BF9EC0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897250" y="4190646"/>
                  <a:ext cx="180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59C126-B30F-4013-90EF-A7ADD1616931}"/>
                    </a:ext>
                  </a:extLst>
                </p14:cNvPr>
                <p14:cNvContentPartPr/>
                <p14:nvPr/>
              </p14:nvContentPartPr>
              <p14:xfrm>
                <a:off x="2996610" y="4210446"/>
                <a:ext cx="40680" cy="23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59C126-B30F-4013-90EF-A7ADD16169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87610" y="4201806"/>
                  <a:ext cx="58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4438323-E270-41FE-A341-95B18A6A5341}"/>
                    </a:ext>
                  </a:extLst>
                </p14:cNvPr>
                <p14:cNvContentPartPr/>
                <p14:nvPr/>
              </p14:nvContentPartPr>
              <p14:xfrm>
                <a:off x="3114690" y="4179486"/>
                <a:ext cx="37800" cy="92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4438323-E270-41FE-A341-95B18A6A534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05690" y="4170846"/>
                  <a:ext cx="55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D459EFC-D8BD-4A53-AFFB-D6A597314C7B}"/>
                    </a:ext>
                  </a:extLst>
                </p14:cNvPr>
                <p14:cNvContentPartPr/>
                <p14:nvPr/>
              </p14:nvContentPartPr>
              <p14:xfrm>
                <a:off x="3108570" y="4188486"/>
                <a:ext cx="90720" cy="157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D459EFC-D8BD-4A53-AFFB-D6A597314C7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99570" y="4179846"/>
                  <a:ext cx="108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EE5156B-5D1D-489E-8E70-BC6CB6DB1AC6}"/>
                    </a:ext>
                  </a:extLst>
                </p14:cNvPr>
                <p14:cNvContentPartPr/>
                <p14:nvPr/>
              </p14:nvContentPartPr>
              <p14:xfrm>
                <a:off x="3198930" y="4157526"/>
                <a:ext cx="89640" cy="203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EE5156B-5D1D-489E-8E70-BC6CB6DB1AC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90290" y="4148526"/>
                  <a:ext cx="107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83B644-EFF8-4D6E-B4F6-445F183BCCA6}"/>
                    </a:ext>
                  </a:extLst>
                </p14:cNvPr>
                <p14:cNvContentPartPr/>
                <p14:nvPr/>
              </p14:nvContentPartPr>
              <p14:xfrm>
                <a:off x="3336810" y="4255446"/>
                <a:ext cx="74160" cy="212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83B644-EFF8-4D6E-B4F6-445F183BC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27810" y="4246806"/>
                  <a:ext cx="918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CBF19EF-295B-4E60-8833-D31C4483EAD5}"/>
              </a:ext>
            </a:extLst>
          </p:cNvPr>
          <p:cNvGrpSpPr/>
          <p:nvPr/>
        </p:nvGrpSpPr>
        <p:grpSpPr>
          <a:xfrm>
            <a:off x="1187970" y="4813086"/>
            <a:ext cx="150840" cy="147960"/>
            <a:chOff x="1187970" y="4813086"/>
            <a:chExt cx="1508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CB3917C-2180-46B8-80C9-4A3F29A960BA}"/>
                    </a:ext>
                  </a:extLst>
                </p14:cNvPr>
                <p14:cNvContentPartPr/>
                <p14:nvPr/>
              </p14:nvContentPartPr>
              <p14:xfrm>
                <a:off x="1187970" y="4813086"/>
                <a:ext cx="150840" cy="144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CB3917C-2180-46B8-80C9-4A3F29A960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9330" y="4804446"/>
                  <a:ext cx="168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59EF236-115E-4DEE-90EC-864B7520C77F}"/>
                    </a:ext>
                  </a:extLst>
                </p14:cNvPr>
                <p14:cNvContentPartPr/>
                <p14:nvPr/>
              </p14:nvContentPartPr>
              <p14:xfrm>
                <a:off x="1215690" y="4889766"/>
                <a:ext cx="109080" cy="71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59EF236-115E-4DEE-90EC-864B7520C77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206690" y="4880766"/>
                  <a:ext cx="12672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5351EB7-606B-4897-9CB9-FA83B9D59755}"/>
                  </a:ext>
                </a:extLst>
              </p14:cNvPr>
              <p14:cNvContentPartPr/>
              <p14:nvPr/>
            </p14:nvContentPartPr>
            <p14:xfrm>
              <a:off x="1488210" y="4860606"/>
              <a:ext cx="97200" cy="2685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5351EB7-606B-4897-9CB9-FA83B9D5975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479210" y="4851966"/>
                <a:ext cx="11484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58D1289-351E-4CCE-8D81-6566BDBD6805}"/>
              </a:ext>
            </a:extLst>
          </p:cNvPr>
          <p:cNvGrpSpPr/>
          <p:nvPr/>
        </p:nvGrpSpPr>
        <p:grpSpPr>
          <a:xfrm>
            <a:off x="2161050" y="4748286"/>
            <a:ext cx="998640" cy="379800"/>
            <a:chOff x="2161050" y="4748286"/>
            <a:chExt cx="99864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E56B0C-8B67-4130-AA6F-7EEA52929288}"/>
                    </a:ext>
                  </a:extLst>
                </p14:cNvPr>
                <p14:cNvContentPartPr/>
                <p14:nvPr/>
              </p14:nvContentPartPr>
              <p14:xfrm>
                <a:off x="2161050" y="4828926"/>
                <a:ext cx="173880" cy="171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E56B0C-8B67-4130-AA6F-7EEA5292928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52410" y="4819926"/>
                  <a:ext cx="191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DF387DA-0448-42E6-B173-BBEB3692B0A9}"/>
                    </a:ext>
                  </a:extLst>
                </p14:cNvPr>
                <p14:cNvContentPartPr/>
                <p14:nvPr/>
              </p14:nvContentPartPr>
              <p14:xfrm>
                <a:off x="2424210" y="4869966"/>
                <a:ext cx="81360" cy="258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DF387DA-0448-42E6-B173-BBEB3692B0A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15210" y="4860966"/>
                  <a:ext cx="99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AD3BE3D-B679-4199-8B1D-4A084DFA16B7}"/>
                    </a:ext>
                  </a:extLst>
                </p14:cNvPr>
                <p14:cNvContentPartPr/>
                <p14:nvPr/>
              </p14:nvContentPartPr>
              <p14:xfrm>
                <a:off x="2574330" y="4849446"/>
                <a:ext cx="72720" cy="150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AD3BE3D-B679-4199-8B1D-4A084DFA16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565690" y="4840806"/>
                  <a:ext cx="90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9571E0-C8F3-4FC1-9AAD-27FDE528297A}"/>
                    </a:ext>
                  </a:extLst>
                </p14:cNvPr>
                <p14:cNvContentPartPr/>
                <p14:nvPr/>
              </p14:nvContentPartPr>
              <p14:xfrm>
                <a:off x="2701050" y="4868526"/>
                <a:ext cx="46440" cy="137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9571E0-C8F3-4FC1-9AAD-27FDE528297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92050" y="4859886"/>
                  <a:ext cx="64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95BDCBF-1492-46F3-87A9-3803BFF1857C}"/>
                    </a:ext>
                  </a:extLst>
                </p14:cNvPr>
                <p14:cNvContentPartPr/>
                <p14:nvPr/>
              </p14:nvContentPartPr>
              <p14:xfrm>
                <a:off x="2675850" y="4886886"/>
                <a:ext cx="76680" cy="108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95BDCBF-1492-46F3-87A9-3803BFF1857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667210" y="4877886"/>
                  <a:ext cx="94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CB81B8-9CD2-4E67-838E-6F8B6A7E44ED}"/>
                    </a:ext>
                  </a:extLst>
                </p14:cNvPr>
                <p14:cNvContentPartPr/>
                <p14:nvPr/>
              </p14:nvContentPartPr>
              <p14:xfrm>
                <a:off x="2723370" y="4759446"/>
                <a:ext cx="111960" cy="102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CB81B8-9CD2-4E67-838E-6F8B6A7E44E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14730" y="4750446"/>
                  <a:ext cx="129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E12FDC-CFFB-4949-BA02-4FE41505AD1F}"/>
                    </a:ext>
                  </a:extLst>
                </p14:cNvPr>
                <p14:cNvContentPartPr/>
                <p14:nvPr/>
              </p14:nvContentPartPr>
              <p14:xfrm>
                <a:off x="2756850" y="4748286"/>
                <a:ext cx="59400" cy="114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E12FDC-CFFB-4949-BA02-4FE41505AD1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48210" y="4739646"/>
                  <a:ext cx="77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AB3494A-6348-4606-9C42-D0AB1D42403A}"/>
                    </a:ext>
                  </a:extLst>
                </p14:cNvPr>
                <p14:cNvContentPartPr/>
                <p14:nvPr/>
              </p14:nvContentPartPr>
              <p14:xfrm>
                <a:off x="2900850" y="4849086"/>
                <a:ext cx="58320" cy="194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AB3494A-6348-4606-9C42-D0AB1D4240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92210" y="4840086"/>
                  <a:ext cx="75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6CCA561-3F9E-4E53-B456-8CC5530301AA}"/>
                    </a:ext>
                  </a:extLst>
                </p14:cNvPr>
                <p14:cNvContentPartPr/>
                <p14:nvPr/>
              </p14:nvContentPartPr>
              <p14:xfrm>
                <a:off x="3048090" y="4925766"/>
                <a:ext cx="111600" cy="38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6CCA561-3F9E-4E53-B456-8CC5530301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39450" y="4916766"/>
                  <a:ext cx="1292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80B8803-8F72-4913-BA75-926D9F13A501}"/>
              </a:ext>
            </a:extLst>
          </p:cNvPr>
          <p:cNvGrpSpPr/>
          <p:nvPr/>
        </p:nvGrpSpPr>
        <p:grpSpPr>
          <a:xfrm>
            <a:off x="3326370" y="4772046"/>
            <a:ext cx="480960" cy="428400"/>
            <a:chOff x="3326370" y="4772046"/>
            <a:chExt cx="48096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1E5579B-AEC9-45BB-A95B-48FCA02E0E4A}"/>
                    </a:ext>
                  </a:extLst>
                </p14:cNvPr>
                <p14:cNvContentPartPr/>
                <p14:nvPr/>
              </p14:nvContentPartPr>
              <p14:xfrm>
                <a:off x="3326370" y="4837566"/>
                <a:ext cx="119520" cy="189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1E5579B-AEC9-45BB-A95B-48FCA02E0E4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17730" y="4828926"/>
                  <a:ext cx="13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B1E766-80DE-4615-8460-362A7E5ACF19}"/>
                    </a:ext>
                  </a:extLst>
                </p14:cNvPr>
                <p14:cNvContentPartPr/>
                <p14:nvPr/>
              </p14:nvContentPartPr>
              <p14:xfrm>
                <a:off x="3343650" y="4772046"/>
                <a:ext cx="179640" cy="190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EB1E766-80DE-4615-8460-362A7E5ACF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35010" y="4763046"/>
                  <a:ext cx="197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EC9D5C3-E165-4E0E-B484-F9E84782E68F}"/>
                    </a:ext>
                  </a:extLst>
                </p14:cNvPr>
                <p14:cNvContentPartPr/>
                <p14:nvPr/>
              </p14:nvContentPartPr>
              <p14:xfrm>
                <a:off x="3467850" y="4797246"/>
                <a:ext cx="39600" cy="99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EC9D5C3-E165-4E0E-B484-F9E84782E68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58850" y="4788606"/>
                  <a:ext cx="57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221B76-DDA8-44F5-8893-E7926EF4BCA6}"/>
                    </a:ext>
                  </a:extLst>
                </p14:cNvPr>
                <p14:cNvContentPartPr/>
                <p14:nvPr/>
              </p14:nvContentPartPr>
              <p14:xfrm>
                <a:off x="3574410" y="4916766"/>
                <a:ext cx="108360" cy="283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221B76-DDA8-44F5-8893-E7926EF4BCA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65770" y="4907766"/>
                  <a:ext cx="126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168CAE-D618-4524-9769-2E0DF0761EE4}"/>
                    </a:ext>
                  </a:extLst>
                </p14:cNvPr>
                <p14:cNvContentPartPr/>
                <p14:nvPr/>
              </p14:nvContentPartPr>
              <p14:xfrm>
                <a:off x="3797250" y="5061126"/>
                <a:ext cx="10080" cy="3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168CAE-D618-4524-9769-2E0DF0761EE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88610" y="5052486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AC7C7B2-400E-463B-9EB1-A5BF1D7CF229}"/>
                  </a:ext>
                </a:extLst>
              </p14:cNvPr>
              <p14:cNvContentPartPr/>
              <p14:nvPr/>
            </p14:nvContentPartPr>
            <p14:xfrm>
              <a:off x="4148970" y="2381646"/>
              <a:ext cx="162720" cy="29808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AC7C7B2-400E-463B-9EB1-A5BF1D7CF22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139970" y="2373006"/>
                <a:ext cx="180360" cy="29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72C18D7-E795-417F-95BF-37DA8C6708A2}"/>
              </a:ext>
            </a:extLst>
          </p:cNvPr>
          <p:cNvGrpSpPr/>
          <p:nvPr/>
        </p:nvGrpSpPr>
        <p:grpSpPr>
          <a:xfrm>
            <a:off x="5140050" y="2562366"/>
            <a:ext cx="333360" cy="110160"/>
            <a:chOff x="5140050" y="2562366"/>
            <a:chExt cx="33336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FD6F57D-75BD-4A77-A825-432C59AC36AC}"/>
                    </a:ext>
                  </a:extLst>
                </p14:cNvPr>
                <p14:cNvContentPartPr/>
                <p14:nvPr/>
              </p14:nvContentPartPr>
              <p14:xfrm>
                <a:off x="5140050" y="2562366"/>
                <a:ext cx="128160" cy="96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FD6F57D-75BD-4A77-A825-432C59AC36A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31050" y="2553726"/>
                  <a:ext cx="145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A24C1C-F8F9-49C8-BB7C-B41250799E18}"/>
                    </a:ext>
                  </a:extLst>
                </p14:cNvPr>
                <p14:cNvContentPartPr/>
                <p14:nvPr/>
              </p14:nvContentPartPr>
              <p14:xfrm>
                <a:off x="5320410" y="2563446"/>
                <a:ext cx="29880" cy="109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A24C1C-F8F9-49C8-BB7C-B41250799E1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11770" y="2554446"/>
                  <a:ext cx="47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B90A36-8E4A-4CFC-8BA8-72CEF3FEA213}"/>
                    </a:ext>
                  </a:extLst>
                </p14:cNvPr>
                <p14:cNvContentPartPr/>
                <p14:nvPr/>
              </p14:nvContentPartPr>
              <p14:xfrm>
                <a:off x="5382330" y="2591526"/>
                <a:ext cx="91080" cy="78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B90A36-8E4A-4CFC-8BA8-72CEF3FEA2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73330" y="2582886"/>
                  <a:ext cx="1087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D1EBD64-AB56-49B0-8A33-BC966492F2B3}"/>
              </a:ext>
            </a:extLst>
          </p:cNvPr>
          <p:cNvGrpSpPr/>
          <p:nvPr/>
        </p:nvGrpSpPr>
        <p:grpSpPr>
          <a:xfrm>
            <a:off x="5848890" y="2433486"/>
            <a:ext cx="178560" cy="342000"/>
            <a:chOff x="5848890" y="2433486"/>
            <a:chExt cx="17856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55A991-D2C4-4F7D-A401-682F338A261A}"/>
                    </a:ext>
                  </a:extLst>
                </p14:cNvPr>
                <p14:cNvContentPartPr/>
                <p14:nvPr/>
              </p14:nvContentPartPr>
              <p14:xfrm>
                <a:off x="5848890" y="2450406"/>
                <a:ext cx="160560" cy="29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55A991-D2C4-4F7D-A401-682F338A261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40250" y="2441406"/>
                  <a:ext cx="178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2624FBC-0683-48A9-A19D-E9025FEDE670}"/>
                    </a:ext>
                  </a:extLst>
                </p14:cNvPr>
                <p14:cNvContentPartPr/>
                <p14:nvPr/>
              </p14:nvContentPartPr>
              <p14:xfrm>
                <a:off x="5892450" y="2433486"/>
                <a:ext cx="131760" cy="185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2624FBC-0683-48A9-A19D-E9025FEDE67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83450" y="2424846"/>
                  <a:ext cx="149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BF3AAB-D06D-4A08-8C74-CB1116B05229}"/>
                    </a:ext>
                  </a:extLst>
                </p14:cNvPr>
                <p14:cNvContentPartPr/>
                <p14:nvPr/>
              </p14:nvContentPartPr>
              <p14:xfrm>
                <a:off x="5931330" y="2692326"/>
                <a:ext cx="96120" cy="83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BF3AAB-D06D-4A08-8C74-CB1116B0522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22330" y="2683326"/>
                  <a:ext cx="1137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ECAD795-8A3E-4F0D-B8F4-6CCABADD1495}"/>
              </a:ext>
            </a:extLst>
          </p:cNvPr>
          <p:cNvGrpSpPr/>
          <p:nvPr/>
        </p:nvGrpSpPr>
        <p:grpSpPr>
          <a:xfrm>
            <a:off x="6179730" y="2313966"/>
            <a:ext cx="352440" cy="391320"/>
            <a:chOff x="6179730" y="2313966"/>
            <a:chExt cx="35244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EB9C4CD-4607-4B80-B5F7-642DC0A97CC5}"/>
                    </a:ext>
                  </a:extLst>
                </p14:cNvPr>
                <p14:cNvContentPartPr/>
                <p14:nvPr/>
              </p14:nvContentPartPr>
              <p14:xfrm>
                <a:off x="6221490" y="2451486"/>
                <a:ext cx="60840" cy="253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EB9C4CD-4607-4B80-B5F7-642DC0A97CC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12850" y="2442846"/>
                  <a:ext cx="78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474E10E-0F23-4F3D-9092-011A5467CAD9}"/>
                    </a:ext>
                  </a:extLst>
                </p14:cNvPr>
                <p14:cNvContentPartPr/>
                <p14:nvPr/>
              </p14:nvContentPartPr>
              <p14:xfrm>
                <a:off x="6179730" y="2560926"/>
                <a:ext cx="117360" cy="13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474E10E-0F23-4F3D-9092-011A5467CA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70730" y="2552286"/>
                  <a:ext cx="13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2AD83FD-CC44-47AC-992D-EEAD01E92DFD}"/>
                    </a:ext>
                  </a:extLst>
                </p14:cNvPr>
                <p14:cNvContentPartPr/>
                <p14:nvPr/>
              </p14:nvContentPartPr>
              <p14:xfrm>
                <a:off x="6368370" y="2574966"/>
                <a:ext cx="106560" cy="90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2AD83FD-CC44-47AC-992D-EEAD01E92DF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59370" y="2565966"/>
                  <a:ext cx="124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96A1154-C121-42C3-B65E-039FFBF8B6B8}"/>
                    </a:ext>
                  </a:extLst>
                </p14:cNvPr>
                <p14:cNvContentPartPr/>
                <p14:nvPr/>
              </p14:nvContentPartPr>
              <p14:xfrm>
                <a:off x="6416250" y="2313966"/>
                <a:ext cx="115920" cy="68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96A1154-C121-42C3-B65E-039FFBF8B6B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07610" y="2304966"/>
                  <a:ext cx="1335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31402E9-80AD-4C2C-AF07-8072F5D07807}"/>
              </a:ext>
            </a:extLst>
          </p:cNvPr>
          <p:cNvGrpSpPr/>
          <p:nvPr/>
        </p:nvGrpSpPr>
        <p:grpSpPr>
          <a:xfrm>
            <a:off x="6845370" y="3092646"/>
            <a:ext cx="197640" cy="138960"/>
            <a:chOff x="6845370" y="3092646"/>
            <a:chExt cx="19764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6E0FE7B-7C7A-4D3C-BD45-1C322DB6A9EA}"/>
                    </a:ext>
                  </a:extLst>
                </p14:cNvPr>
                <p14:cNvContentPartPr/>
                <p14:nvPr/>
              </p14:nvContentPartPr>
              <p14:xfrm>
                <a:off x="6845370" y="3114606"/>
                <a:ext cx="65160" cy="94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6E0FE7B-7C7A-4D3C-BD45-1C322DB6A9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36370" y="3105606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B985B79-9EB9-4C7D-9D82-FB583CF22F26}"/>
                    </a:ext>
                  </a:extLst>
                </p14:cNvPr>
                <p14:cNvContentPartPr/>
                <p14:nvPr/>
              </p14:nvContentPartPr>
              <p14:xfrm>
                <a:off x="6958410" y="3092646"/>
                <a:ext cx="84600" cy="138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B985B79-9EB9-4C7D-9D82-FB583CF22F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49770" y="3084006"/>
                  <a:ext cx="1022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4673D5F-221A-48E6-8F62-B6B1E777ED4C}"/>
              </a:ext>
            </a:extLst>
          </p:cNvPr>
          <p:cNvGrpSpPr/>
          <p:nvPr/>
        </p:nvGrpSpPr>
        <p:grpSpPr>
          <a:xfrm>
            <a:off x="6027450" y="2955126"/>
            <a:ext cx="783000" cy="279720"/>
            <a:chOff x="6027450" y="2955126"/>
            <a:chExt cx="78300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012BDCE-A0C2-4D83-A732-C626DCF022D4}"/>
                    </a:ext>
                  </a:extLst>
                </p14:cNvPr>
                <p14:cNvContentPartPr/>
                <p14:nvPr/>
              </p14:nvContentPartPr>
              <p14:xfrm>
                <a:off x="6033570" y="3014166"/>
                <a:ext cx="16200" cy="162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012BDCE-A0C2-4D83-A732-C626DCF022D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24930" y="3005166"/>
                  <a:ext cx="3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B045DED-CA38-4BE4-A6F7-65F3AD484C1C}"/>
                    </a:ext>
                  </a:extLst>
                </p14:cNvPr>
                <p14:cNvContentPartPr/>
                <p14:nvPr/>
              </p14:nvContentPartPr>
              <p14:xfrm>
                <a:off x="6027450" y="2997606"/>
                <a:ext cx="129600" cy="161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B045DED-CA38-4BE4-A6F7-65F3AD484C1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18450" y="2988966"/>
                  <a:ext cx="147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B4BCC99-425F-425F-BDDF-251A86254B2D}"/>
                    </a:ext>
                  </a:extLst>
                </p14:cNvPr>
                <p14:cNvContentPartPr/>
                <p14:nvPr/>
              </p14:nvContentPartPr>
              <p14:xfrm>
                <a:off x="6262530" y="2963766"/>
                <a:ext cx="73800" cy="271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B4BCC99-425F-425F-BDDF-251A86254B2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53890" y="2955126"/>
                  <a:ext cx="91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521C33-5936-463A-8C00-527FDD8D7DEA}"/>
                    </a:ext>
                  </a:extLst>
                </p14:cNvPr>
                <p14:cNvContentPartPr/>
                <p14:nvPr/>
              </p14:nvContentPartPr>
              <p14:xfrm>
                <a:off x="6191610" y="3079686"/>
                <a:ext cx="181080" cy="17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521C33-5936-463A-8C00-527FDD8D7D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82970" y="3071046"/>
                  <a:ext cx="198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299E98C-E33E-4134-A19A-ACB12152C7E4}"/>
                    </a:ext>
                  </a:extLst>
                </p14:cNvPr>
                <p14:cNvContentPartPr/>
                <p14:nvPr/>
              </p14:nvContentPartPr>
              <p14:xfrm>
                <a:off x="6483930" y="3071766"/>
                <a:ext cx="81720" cy="10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299E98C-E33E-4134-A19A-ACB12152C7E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74930" y="3062766"/>
                  <a:ext cx="99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C855E43-A5AB-4AFD-BFD5-03A0639AE736}"/>
                    </a:ext>
                  </a:extLst>
                </p14:cNvPr>
                <p14:cNvContentPartPr/>
                <p14:nvPr/>
              </p14:nvContentPartPr>
              <p14:xfrm>
                <a:off x="6494370" y="3117126"/>
                <a:ext cx="81720" cy="3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C855E43-A5AB-4AFD-BFD5-03A0639AE73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85730" y="3108126"/>
                  <a:ext cx="99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C84BA05-17A8-4168-9C7B-7A5A6580B9BC}"/>
                    </a:ext>
                  </a:extLst>
                </p14:cNvPr>
                <p14:cNvContentPartPr/>
                <p14:nvPr/>
              </p14:nvContentPartPr>
              <p14:xfrm>
                <a:off x="6713250" y="2955126"/>
                <a:ext cx="97200" cy="191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C84BA05-17A8-4168-9C7B-7A5A6580B9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04610" y="2946486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B348FC-48FC-41E6-BC66-BD3B9AE2EA97}"/>
                    </a:ext>
                  </a:extLst>
                </p14:cNvPr>
                <p14:cNvContentPartPr/>
                <p14:nvPr/>
              </p14:nvContentPartPr>
              <p14:xfrm>
                <a:off x="6064890" y="3148086"/>
                <a:ext cx="101520" cy="7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B348FC-48FC-41E6-BC66-BD3B9AE2EA9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56250" y="3139446"/>
                  <a:ext cx="1191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E63E99D-E45D-4FC4-826D-C3D58DB1708D}"/>
              </a:ext>
            </a:extLst>
          </p:cNvPr>
          <p:cNvGrpSpPr/>
          <p:nvPr/>
        </p:nvGrpSpPr>
        <p:grpSpPr>
          <a:xfrm>
            <a:off x="4813530" y="3698886"/>
            <a:ext cx="261000" cy="222120"/>
            <a:chOff x="4813530" y="3698886"/>
            <a:chExt cx="2610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6BC26B-5753-40A0-A6F6-C1D888FD7E39}"/>
                    </a:ext>
                  </a:extLst>
                </p14:cNvPr>
                <p14:cNvContentPartPr/>
                <p14:nvPr/>
              </p14:nvContentPartPr>
              <p14:xfrm>
                <a:off x="4813530" y="3729126"/>
                <a:ext cx="61560" cy="75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6BC26B-5753-40A0-A6F6-C1D888FD7E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04530" y="3720486"/>
                  <a:ext cx="79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28C3BE9-9492-4D7A-A97B-E5C72CD9AE8B}"/>
                    </a:ext>
                  </a:extLst>
                </p14:cNvPr>
                <p14:cNvContentPartPr/>
                <p14:nvPr/>
              </p14:nvContentPartPr>
              <p14:xfrm>
                <a:off x="4917570" y="3742446"/>
                <a:ext cx="20880" cy="178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28C3BE9-9492-4D7A-A97B-E5C72CD9AE8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08570" y="3733806"/>
                  <a:ext cx="38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22A1A9-D902-4542-B495-B1A3BB850BD6}"/>
                    </a:ext>
                  </a:extLst>
                </p14:cNvPr>
                <p14:cNvContentPartPr/>
                <p14:nvPr/>
              </p14:nvContentPartPr>
              <p14:xfrm>
                <a:off x="4905690" y="3698886"/>
                <a:ext cx="155160" cy="152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22A1A9-D902-4542-B495-B1A3BB850BD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96690" y="3690246"/>
                  <a:ext cx="172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DF4C80D-D09F-49A3-B443-C2EEDE94234F}"/>
                    </a:ext>
                  </a:extLst>
                </p14:cNvPr>
                <p14:cNvContentPartPr/>
                <p14:nvPr/>
              </p14:nvContentPartPr>
              <p14:xfrm>
                <a:off x="4957890" y="3766206"/>
                <a:ext cx="116640" cy="7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DF4C80D-D09F-49A3-B443-C2EEDE94234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948890" y="3757206"/>
                  <a:ext cx="1342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C06D98B-A880-4371-8EB4-C70BC49587F7}"/>
              </a:ext>
            </a:extLst>
          </p:cNvPr>
          <p:cNvGrpSpPr/>
          <p:nvPr/>
        </p:nvGrpSpPr>
        <p:grpSpPr>
          <a:xfrm>
            <a:off x="5402130" y="3717606"/>
            <a:ext cx="925200" cy="141480"/>
            <a:chOff x="5402130" y="3717606"/>
            <a:chExt cx="92520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176568A-3359-43D6-A54A-CA38596C6365}"/>
                    </a:ext>
                  </a:extLst>
                </p14:cNvPr>
                <p14:cNvContentPartPr/>
                <p14:nvPr/>
              </p14:nvContentPartPr>
              <p14:xfrm>
                <a:off x="5402130" y="3745326"/>
                <a:ext cx="73080" cy="109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176568A-3359-43D6-A54A-CA38596C636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93490" y="3736686"/>
                  <a:ext cx="90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3AA77AF-6109-43ED-A947-48A566FDCFD0}"/>
                    </a:ext>
                  </a:extLst>
                </p14:cNvPr>
                <p14:cNvContentPartPr/>
                <p14:nvPr/>
              </p14:nvContentPartPr>
              <p14:xfrm>
                <a:off x="5502570" y="3773046"/>
                <a:ext cx="208080" cy="78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3AA77AF-6109-43ED-A947-48A566FDCF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93930" y="3764406"/>
                  <a:ext cx="225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36E28B-9CB4-445C-AAE6-245A118AADE0}"/>
                    </a:ext>
                  </a:extLst>
                </p14:cNvPr>
                <p14:cNvContentPartPr/>
                <p14:nvPr/>
              </p14:nvContentPartPr>
              <p14:xfrm>
                <a:off x="5713890" y="3735606"/>
                <a:ext cx="169560" cy="123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36E28B-9CB4-445C-AAE6-245A118AADE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05250" y="3726966"/>
                  <a:ext cx="18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2E3D9F9-F3CD-435E-A763-7F9DD8B5281A}"/>
                    </a:ext>
                  </a:extLst>
                </p14:cNvPr>
                <p14:cNvContentPartPr/>
                <p14:nvPr/>
              </p14:nvContentPartPr>
              <p14:xfrm>
                <a:off x="5833770" y="3717606"/>
                <a:ext cx="139320" cy="115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2E3D9F9-F3CD-435E-A763-7F9DD8B5281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25130" y="3708966"/>
                  <a:ext cx="156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27FE460-E66B-428A-8C62-4AD594B94718}"/>
                    </a:ext>
                  </a:extLst>
                </p14:cNvPr>
                <p14:cNvContentPartPr/>
                <p14:nvPr/>
              </p14:nvContentPartPr>
              <p14:xfrm>
                <a:off x="5888130" y="3720126"/>
                <a:ext cx="132120" cy="104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27FE460-E66B-428A-8C62-4AD594B9471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79130" y="3711126"/>
                  <a:ext cx="149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5920C20-CF26-4CCB-ACAB-55B7B21DDFB1}"/>
                    </a:ext>
                  </a:extLst>
                </p14:cNvPr>
                <p14:cNvContentPartPr/>
                <p14:nvPr/>
              </p14:nvContentPartPr>
              <p14:xfrm>
                <a:off x="6078210" y="3756846"/>
                <a:ext cx="168480" cy="86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5920C20-CF26-4CCB-ACAB-55B7B21DDFB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69210" y="3747846"/>
                  <a:ext cx="186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386EAE1-7998-48AB-8424-8739DFE559A4}"/>
                    </a:ext>
                  </a:extLst>
                </p14:cNvPr>
                <p14:cNvContentPartPr/>
                <p14:nvPr/>
              </p14:nvContentPartPr>
              <p14:xfrm>
                <a:off x="6252450" y="3756126"/>
                <a:ext cx="74880" cy="80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386EAE1-7998-48AB-8424-8739DFE559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43810" y="3747126"/>
                  <a:ext cx="925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F6D19D3-0648-4083-9A74-EED642117AD5}"/>
              </a:ext>
            </a:extLst>
          </p:cNvPr>
          <p:cNvGrpSpPr/>
          <p:nvPr/>
        </p:nvGrpSpPr>
        <p:grpSpPr>
          <a:xfrm>
            <a:off x="6532890" y="3707526"/>
            <a:ext cx="181440" cy="205920"/>
            <a:chOff x="6532890" y="3707526"/>
            <a:chExt cx="18144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FA10BC0-3986-4F47-901A-A25B543174C5}"/>
                    </a:ext>
                  </a:extLst>
                </p14:cNvPr>
                <p14:cNvContentPartPr/>
                <p14:nvPr/>
              </p14:nvContentPartPr>
              <p14:xfrm>
                <a:off x="6532890" y="3762246"/>
                <a:ext cx="120600" cy="24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FA10BC0-3986-4F47-901A-A25B543174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23890" y="3753606"/>
                  <a:ext cx="138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EB89768-C003-4C3D-975B-7DBF4050EC19}"/>
                    </a:ext>
                  </a:extLst>
                </p14:cNvPr>
                <p14:cNvContentPartPr/>
                <p14:nvPr/>
              </p14:nvContentPartPr>
              <p14:xfrm>
                <a:off x="6549450" y="3828486"/>
                <a:ext cx="114840" cy="12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EB89768-C003-4C3D-975B-7DBF4050EC1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40810" y="3819486"/>
                  <a:ext cx="132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F2177E3-6626-4789-9A4C-3A86C2B9D9D4}"/>
                    </a:ext>
                  </a:extLst>
                </p14:cNvPr>
                <p14:cNvContentPartPr/>
                <p14:nvPr/>
              </p14:nvContentPartPr>
              <p14:xfrm>
                <a:off x="6606330" y="3707526"/>
                <a:ext cx="108000" cy="205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F2177E3-6626-4789-9A4C-3A86C2B9D9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97690" y="3698886"/>
                  <a:ext cx="1256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028301B-3C7F-45B4-A5BD-79D7CFD4C4AD}"/>
              </a:ext>
            </a:extLst>
          </p:cNvPr>
          <p:cNvGrpSpPr/>
          <p:nvPr/>
        </p:nvGrpSpPr>
        <p:grpSpPr>
          <a:xfrm>
            <a:off x="4829370" y="4297566"/>
            <a:ext cx="198000" cy="167040"/>
            <a:chOff x="4829370" y="4297566"/>
            <a:chExt cx="19800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0A2E863-D69F-4FD4-B0CC-C520500F84C2}"/>
                    </a:ext>
                  </a:extLst>
                </p14:cNvPr>
                <p14:cNvContentPartPr/>
                <p14:nvPr/>
              </p14:nvContentPartPr>
              <p14:xfrm>
                <a:off x="4851690" y="4297566"/>
                <a:ext cx="134280" cy="167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0A2E863-D69F-4FD4-B0CC-C520500F84C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42690" y="4288566"/>
                  <a:ext cx="151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299E5F0-397E-4F81-B210-41496A1CD6C1}"/>
                    </a:ext>
                  </a:extLst>
                </p14:cNvPr>
                <p14:cNvContentPartPr/>
                <p14:nvPr/>
              </p14:nvContentPartPr>
              <p14:xfrm>
                <a:off x="4829370" y="4399806"/>
                <a:ext cx="111600" cy="7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299E5F0-397E-4F81-B210-41496A1CD6C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820730" y="4390806"/>
                  <a:ext cx="129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2F4DA0C-395E-41E2-804C-CD3C190E02C3}"/>
                    </a:ext>
                  </a:extLst>
                </p14:cNvPr>
                <p14:cNvContentPartPr/>
                <p14:nvPr/>
              </p14:nvContentPartPr>
              <p14:xfrm>
                <a:off x="4871490" y="4449126"/>
                <a:ext cx="155880" cy="10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2F4DA0C-395E-41E2-804C-CD3C190E02C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62850" y="4440126"/>
                  <a:ext cx="1735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125F73F-9E0D-4DA0-AB98-C1D3D28541B0}"/>
              </a:ext>
            </a:extLst>
          </p:cNvPr>
          <p:cNvGrpSpPr/>
          <p:nvPr/>
        </p:nvGrpSpPr>
        <p:grpSpPr>
          <a:xfrm>
            <a:off x="5170290" y="4230246"/>
            <a:ext cx="521640" cy="372600"/>
            <a:chOff x="5170290" y="4230246"/>
            <a:chExt cx="5216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9470CF6-354A-4383-80AE-8B7D1690875C}"/>
                    </a:ext>
                  </a:extLst>
                </p14:cNvPr>
                <p14:cNvContentPartPr/>
                <p14:nvPr/>
              </p14:nvContentPartPr>
              <p14:xfrm>
                <a:off x="5170290" y="4365606"/>
                <a:ext cx="140040" cy="109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9470CF6-354A-4383-80AE-8B7D1690875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161650" y="4356606"/>
                  <a:ext cx="15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69656D2-EFFE-41EB-A33E-223E5BBB5523}"/>
                    </a:ext>
                  </a:extLst>
                </p14:cNvPr>
                <p14:cNvContentPartPr/>
                <p14:nvPr/>
              </p14:nvContentPartPr>
              <p14:xfrm>
                <a:off x="5243010" y="4288566"/>
                <a:ext cx="26280" cy="314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69656D2-EFFE-41EB-A33E-223E5BBB552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34010" y="4279566"/>
                  <a:ext cx="43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1D6398-5A50-445F-9732-7FB8A68254F9}"/>
                    </a:ext>
                  </a:extLst>
                </p14:cNvPr>
                <p14:cNvContentPartPr/>
                <p14:nvPr/>
              </p14:nvContentPartPr>
              <p14:xfrm>
                <a:off x="5381610" y="4349046"/>
                <a:ext cx="65160" cy="114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1D6398-5A50-445F-9732-7FB8A68254F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72970" y="4340046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903B270-33BA-4B6E-81CC-3E628230F253}"/>
                    </a:ext>
                  </a:extLst>
                </p14:cNvPr>
                <p14:cNvContentPartPr/>
                <p14:nvPr/>
              </p14:nvContentPartPr>
              <p14:xfrm>
                <a:off x="5353530" y="4298646"/>
                <a:ext cx="174240" cy="139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903B270-33BA-4B6E-81CC-3E628230F25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44530" y="4290006"/>
                  <a:ext cx="191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8AAAD40-E5AC-4141-81DF-57F0C5B8D947}"/>
                    </a:ext>
                  </a:extLst>
                </p14:cNvPr>
                <p14:cNvContentPartPr/>
                <p14:nvPr/>
              </p14:nvContentPartPr>
              <p14:xfrm>
                <a:off x="5545050" y="4301526"/>
                <a:ext cx="21600" cy="176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8AAAD40-E5AC-4141-81DF-57F0C5B8D94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36410" y="4292886"/>
                  <a:ext cx="3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2769615-283A-467E-8808-3A640935A854}"/>
                    </a:ext>
                  </a:extLst>
                </p14:cNvPr>
                <p14:cNvContentPartPr/>
                <p14:nvPr/>
              </p14:nvContentPartPr>
              <p14:xfrm>
                <a:off x="5505450" y="4300086"/>
                <a:ext cx="141840" cy="159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2769615-283A-467E-8808-3A640935A85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96450" y="4291446"/>
                  <a:ext cx="159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950C4A3-7060-4D37-B766-593F6376A083}"/>
                    </a:ext>
                  </a:extLst>
                </p14:cNvPr>
                <p14:cNvContentPartPr/>
                <p14:nvPr/>
              </p14:nvContentPartPr>
              <p14:xfrm>
                <a:off x="5614170" y="4230246"/>
                <a:ext cx="77760" cy="64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950C4A3-7060-4D37-B766-593F6376A08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605170" y="4221246"/>
                  <a:ext cx="954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DEE6E8A-3EE2-4BC7-9945-7345FA6DFBD1}"/>
              </a:ext>
            </a:extLst>
          </p:cNvPr>
          <p:cNvGrpSpPr/>
          <p:nvPr/>
        </p:nvGrpSpPr>
        <p:grpSpPr>
          <a:xfrm>
            <a:off x="5994690" y="4281366"/>
            <a:ext cx="390600" cy="172440"/>
            <a:chOff x="5994690" y="4281366"/>
            <a:chExt cx="3906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6274C6-B22E-419D-A77B-71739B8CB1B3}"/>
                    </a:ext>
                  </a:extLst>
                </p14:cNvPr>
                <p14:cNvContentPartPr/>
                <p14:nvPr/>
              </p14:nvContentPartPr>
              <p14:xfrm>
                <a:off x="5994690" y="4281366"/>
                <a:ext cx="260280" cy="172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6274C6-B22E-419D-A77B-71739B8CB1B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86050" y="4272726"/>
                  <a:ext cx="27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4FCB1EB-6253-40C2-90C6-C4AE2294119E}"/>
                    </a:ext>
                  </a:extLst>
                </p14:cNvPr>
                <p14:cNvContentPartPr/>
                <p14:nvPr/>
              </p14:nvContentPartPr>
              <p14:xfrm>
                <a:off x="6141930" y="4339326"/>
                <a:ext cx="243360" cy="78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4FCB1EB-6253-40C2-90C6-C4AE2294119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32930" y="4330686"/>
                  <a:ext cx="2610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C773EE9-EC91-4848-A323-A800363E2BD6}"/>
              </a:ext>
            </a:extLst>
          </p:cNvPr>
          <p:cNvGrpSpPr/>
          <p:nvPr/>
        </p:nvGrpSpPr>
        <p:grpSpPr>
          <a:xfrm>
            <a:off x="6429570" y="5020446"/>
            <a:ext cx="120600" cy="58680"/>
            <a:chOff x="6429570" y="5020446"/>
            <a:chExt cx="120600" cy="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B7771EF-9FCC-432E-B215-C1933A9C1D43}"/>
                    </a:ext>
                  </a:extLst>
                </p14:cNvPr>
                <p14:cNvContentPartPr/>
                <p14:nvPr/>
              </p14:nvContentPartPr>
              <p14:xfrm>
                <a:off x="6429570" y="5020446"/>
                <a:ext cx="105120" cy="16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B7771EF-9FCC-432E-B215-C1933A9C1D4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20930" y="5011446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2215D2C-B7D4-4422-9349-D9ABFA306E15}"/>
                    </a:ext>
                  </a:extLst>
                </p14:cNvPr>
                <p14:cNvContentPartPr/>
                <p14:nvPr/>
              </p14:nvContentPartPr>
              <p14:xfrm>
                <a:off x="6449370" y="5059686"/>
                <a:ext cx="100800" cy="19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2215D2C-B7D4-4422-9349-D9ABFA306E1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440730" y="5051046"/>
                  <a:ext cx="1184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82C8DF5-0124-4694-A3A9-4E60E4A7E4BA}"/>
              </a:ext>
            </a:extLst>
          </p:cNvPr>
          <p:cNvGrpSpPr/>
          <p:nvPr/>
        </p:nvGrpSpPr>
        <p:grpSpPr>
          <a:xfrm>
            <a:off x="7815210" y="4906326"/>
            <a:ext cx="163440" cy="181080"/>
            <a:chOff x="7815210" y="4906326"/>
            <a:chExt cx="1634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4C93418-D03C-4200-9A0C-2CB5BDF0E0FB}"/>
                    </a:ext>
                  </a:extLst>
                </p14:cNvPr>
                <p14:cNvContentPartPr/>
                <p14:nvPr/>
              </p14:nvContentPartPr>
              <p14:xfrm>
                <a:off x="7815210" y="4975086"/>
                <a:ext cx="115200" cy="22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4C93418-D03C-4200-9A0C-2CB5BDF0E0F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06210" y="4966086"/>
                  <a:ext cx="132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DF19D86-DB2E-490F-AB85-6220A47211C7}"/>
                    </a:ext>
                  </a:extLst>
                </p14:cNvPr>
                <p14:cNvContentPartPr/>
                <p14:nvPr/>
              </p14:nvContentPartPr>
              <p14:xfrm>
                <a:off x="7824930" y="5042046"/>
                <a:ext cx="128880" cy="16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DF19D86-DB2E-490F-AB85-6220A47211C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16290" y="5033046"/>
                  <a:ext cx="146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CC7C920-786E-478F-951F-3213E72BC047}"/>
                    </a:ext>
                  </a:extLst>
                </p14:cNvPr>
                <p14:cNvContentPartPr/>
                <p14:nvPr/>
              </p14:nvContentPartPr>
              <p14:xfrm>
                <a:off x="7889010" y="4906326"/>
                <a:ext cx="89640" cy="1810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CC7C920-786E-478F-951F-3213E72BC0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80370" y="4897326"/>
                  <a:ext cx="1072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EC16536-0B0E-4D4F-A720-56C1D94DC84C}"/>
              </a:ext>
            </a:extLst>
          </p:cNvPr>
          <p:cNvGrpSpPr/>
          <p:nvPr/>
        </p:nvGrpSpPr>
        <p:grpSpPr>
          <a:xfrm>
            <a:off x="8446290" y="4844046"/>
            <a:ext cx="449280" cy="267480"/>
            <a:chOff x="8446290" y="4844046"/>
            <a:chExt cx="4492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E56CDB9-1633-48EF-B922-647DB63E14A3}"/>
                    </a:ext>
                  </a:extLst>
                </p14:cNvPr>
                <p14:cNvContentPartPr/>
                <p14:nvPr/>
              </p14:nvContentPartPr>
              <p14:xfrm>
                <a:off x="8508930" y="4845486"/>
                <a:ext cx="57960" cy="266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E56CDB9-1633-48EF-B922-647DB63E14A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00290" y="4836846"/>
                  <a:ext cx="75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D4CAE5E-51B6-4406-8419-0B6C38417E1D}"/>
                    </a:ext>
                  </a:extLst>
                </p14:cNvPr>
                <p14:cNvContentPartPr/>
                <p14:nvPr/>
              </p14:nvContentPartPr>
              <p14:xfrm>
                <a:off x="8446290" y="4844046"/>
                <a:ext cx="215280" cy="160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D4CAE5E-51B6-4406-8419-0B6C38417E1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37290" y="4835406"/>
                  <a:ext cx="232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907FA04-DEC3-44DA-B4B5-A1E7728C39D3}"/>
                    </a:ext>
                  </a:extLst>
                </p14:cNvPr>
                <p14:cNvContentPartPr/>
                <p14:nvPr/>
              </p14:nvContentPartPr>
              <p14:xfrm>
                <a:off x="8702610" y="4916766"/>
                <a:ext cx="192960" cy="939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907FA04-DEC3-44DA-B4B5-A1E7728C39D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693610" y="4908126"/>
                  <a:ext cx="210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5386F22-C258-4FAC-9D72-0B5105C2ADE9}"/>
              </a:ext>
            </a:extLst>
          </p:cNvPr>
          <p:cNvGrpSpPr/>
          <p:nvPr/>
        </p:nvGrpSpPr>
        <p:grpSpPr>
          <a:xfrm>
            <a:off x="9141090" y="4865286"/>
            <a:ext cx="123840" cy="122760"/>
            <a:chOff x="9141090" y="4865286"/>
            <a:chExt cx="12384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5EE5B05-58DA-422C-B424-D3BAE8CE7C05}"/>
                    </a:ext>
                  </a:extLst>
                </p14:cNvPr>
                <p14:cNvContentPartPr/>
                <p14:nvPr/>
              </p14:nvContentPartPr>
              <p14:xfrm>
                <a:off x="9155130" y="4916406"/>
                <a:ext cx="28800" cy="71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5EE5B05-58DA-422C-B424-D3BAE8CE7C0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46130" y="4907766"/>
                  <a:ext cx="4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C991A03-F5B1-4387-AEAD-F43569AB2593}"/>
                    </a:ext>
                  </a:extLst>
                </p14:cNvPr>
                <p14:cNvContentPartPr/>
                <p14:nvPr/>
              </p14:nvContentPartPr>
              <p14:xfrm>
                <a:off x="9141090" y="4865286"/>
                <a:ext cx="123840" cy="105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C991A03-F5B1-4387-AEAD-F43569AB259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32450" y="4856286"/>
                  <a:ext cx="1414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55D5DB4-70B0-4DD0-948B-B48A89A9F3D5}"/>
              </a:ext>
            </a:extLst>
          </p:cNvPr>
          <p:cNvGrpSpPr/>
          <p:nvPr/>
        </p:nvGrpSpPr>
        <p:grpSpPr>
          <a:xfrm>
            <a:off x="5924850" y="4748286"/>
            <a:ext cx="360720" cy="505440"/>
            <a:chOff x="5924850" y="4748286"/>
            <a:chExt cx="36072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0891123-2A10-46A4-99F0-1CBBEA4036FE}"/>
                    </a:ext>
                  </a:extLst>
                </p14:cNvPr>
                <p14:cNvContentPartPr/>
                <p14:nvPr/>
              </p14:nvContentPartPr>
              <p14:xfrm>
                <a:off x="5924850" y="4993806"/>
                <a:ext cx="126360" cy="133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0891123-2A10-46A4-99F0-1CBBEA4036F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15850" y="4984806"/>
                  <a:ext cx="14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B0CA96F-A6DF-4C8D-AAF8-DE7C248A3423}"/>
                    </a:ext>
                  </a:extLst>
                </p14:cNvPr>
                <p14:cNvContentPartPr/>
                <p14:nvPr/>
              </p14:nvContentPartPr>
              <p14:xfrm>
                <a:off x="6130050" y="4946286"/>
                <a:ext cx="73800" cy="3074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B0CA96F-A6DF-4C8D-AAF8-DE7C248A342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121410" y="4937646"/>
                  <a:ext cx="91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33C01CD-26C6-4FA0-ADFE-796E0A1128DF}"/>
                    </a:ext>
                  </a:extLst>
                </p14:cNvPr>
                <p14:cNvContentPartPr/>
                <p14:nvPr/>
              </p14:nvContentPartPr>
              <p14:xfrm>
                <a:off x="6081450" y="5048886"/>
                <a:ext cx="161640" cy="25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33C01CD-26C6-4FA0-ADFE-796E0A1128D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072810" y="5039886"/>
                  <a:ext cx="179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B6F3C3-265C-427E-8E9B-BE3C9651B5D4}"/>
                    </a:ext>
                  </a:extLst>
                </p14:cNvPr>
                <p14:cNvContentPartPr/>
                <p14:nvPr/>
              </p14:nvContentPartPr>
              <p14:xfrm>
                <a:off x="6095850" y="4820646"/>
                <a:ext cx="145440" cy="11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B6F3C3-265C-427E-8E9B-BE3C9651B5D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087210" y="4812006"/>
                  <a:ext cx="163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ECBE016-4ED3-46AB-89FA-4470914D83B6}"/>
                    </a:ext>
                  </a:extLst>
                </p14:cNvPr>
                <p14:cNvContentPartPr/>
                <p14:nvPr/>
              </p14:nvContentPartPr>
              <p14:xfrm>
                <a:off x="6168210" y="4748286"/>
                <a:ext cx="117360" cy="128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ECBE016-4ED3-46AB-89FA-4470914D83B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59570" y="4739646"/>
                  <a:ext cx="135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FF1E517-A479-47DE-911D-512E5B1A2D9D}"/>
                    </a:ext>
                  </a:extLst>
                </p14:cNvPr>
                <p14:cNvContentPartPr/>
                <p14:nvPr/>
              </p14:nvContentPartPr>
              <p14:xfrm>
                <a:off x="5934930" y="4962846"/>
                <a:ext cx="64800" cy="210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FF1E517-A479-47DE-911D-512E5B1A2D9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925930" y="4953846"/>
                  <a:ext cx="824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EBFD5AF-1315-4B9A-8143-93C711D45036}"/>
              </a:ext>
            </a:extLst>
          </p:cNvPr>
          <p:cNvGrpSpPr/>
          <p:nvPr/>
        </p:nvGrpSpPr>
        <p:grpSpPr>
          <a:xfrm>
            <a:off x="6743130" y="4808766"/>
            <a:ext cx="609480" cy="627480"/>
            <a:chOff x="6743130" y="4808766"/>
            <a:chExt cx="609480" cy="6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92D1A82-3449-456A-95B9-AA853E3AF586}"/>
                    </a:ext>
                  </a:extLst>
                </p14:cNvPr>
                <p14:cNvContentPartPr/>
                <p14:nvPr/>
              </p14:nvContentPartPr>
              <p14:xfrm>
                <a:off x="6743130" y="4935846"/>
                <a:ext cx="59760" cy="203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92D1A82-3449-456A-95B9-AA853E3AF58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34130" y="4926846"/>
                  <a:ext cx="77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30686C0-53F6-4C74-AF83-99E452E738E3}"/>
                    </a:ext>
                  </a:extLst>
                </p14:cNvPr>
                <p14:cNvContentPartPr/>
                <p14:nvPr/>
              </p14:nvContentPartPr>
              <p14:xfrm>
                <a:off x="6751050" y="4926126"/>
                <a:ext cx="117720" cy="202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30686C0-53F6-4C74-AF83-99E452E738E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42410" y="4917486"/>
                  <a:ext cx="135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D4AAE1-B027-4B64-A368-FFC14A882957}"/>
                    </a:ext>
                  </a:extLst>
                </p14:cNvPr>
                <p14:cNvContentPartPr/>
                <p14:nvPr/>
              </p14:nvContentPartPr>
              <p14:xfrm>
                <a:off x="6835290" y="4808766"/>
                <a:ext cx="138240" cy="29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D4AAE1-B027-4B64-A368-FFC14A88295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826650" y="4800126"/>
                  <a:ext cx="15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21F9A5D-471E-4127-A41F-59A2234BC7C2}"/>
                    </a:ext>
                  </a:extLst>
                </p14:cNvPr>
                <p14:cNvContentPartPr/>
                <p14:nvPr/>
              </p14:nvContentPartPr>
              <p14:xfrm>
                <a:off x="6893250" y="4843326"/>
                <a:ext cx="10080" cy="105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21F9A5D-471E-4127-A41F-59A2234BC7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84610" y="4834326"/>
                  <a:ext cx="27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E27C08F-54DB-43AC-9C7C-9FE36CD0BA0A}"/>
                    </a:ext>
                  </a:extLst>
                </p14:cNvPr>
                <p14:cNvContentPartPr/>
                <p14:nvPr/>
              </p14:nvContentPartPr>
              <p14:xfrm>
                <a:off x="7016010" y="4991286"/>
                <a:ext cx="129240" cy="146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E27C08F-54DB-43AC-9C7C-9FE36CD0BA0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07370" y="4982286"/>
                  <a:ext cx="14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8F8EBDF-805B-41D7-A019-1423D426313A}"/>
                    </a:ext>
                  </a:extLst>
                </p14:cNvPr>
                <p14:cNvContentPartPr/>
                <p14:nvPr/>
              </p14:nvContentPartPr>
              <p14:xfrm>
                <a:off x="7068570" y="4895166"/>
                <a:ext cx="31320" cy="353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8F8EBDF-805B-41D7-A019-1423D426313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059930" y="4886526"/>
                  <a:ext cx="489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B75E9A4-4F00-4A0A-9F75-E2E8D17DF98B}"/>
                    </a:ext>
                  </a:extLst>
                </p14:cNvPr>
                <p14:cNvContentPartPr/>
                <p14:nvPr/>
              </p14:nvContentPartPr>
              <p14:xfrm>
                <a:off x="6965970" y="5208366"/>
                <a:ext cx="248400" cy="15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B75E9A4-4F00-4A0A-9F75-E2E8D17DF9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56970" y="5199726"/>
                  <a:ext cx="26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018134E-79C6-4821-B14B-97DEFE3DDCAD}"/>
                    </a:ext>
                  </a:extLst>
                </p14:cNvPr>
                <p14:cNvContentPartPr/>
                <p14:nvPr/>
              </p14:nvContentPartPr>
              <p14:xfrm>
                <a:off x="7065330" y="5300166"/>
                <a:ext cx="120600" cy="1062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018134E-79C6-4821-B14B-97DEFE3DDCA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56330" y="5291526"/>
                  <a:ext cx="138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1599910-B076-4A59-A20A-30F4574B571C}"/>
                    </a:ext>
                  </a:extLst>
                </p14:cNvPr>
                <p14:cNvContentPartPr/>
                <p14:nvPr/>
              </p14:nvContentPartPr>
              <p14:xfrm>
                <a:off x="6927090" y="4979406"/>
                <a:ext cx="155520" cy="4568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1599910-B076-4A59-A20A-30F4574B57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18090" y="4970406"/>
                  <a:ext cx="1731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38C1C93-584B-4AF0-8A13-7C1DF605EB7C}"/>
                    </a:ext>
                  </a:extLst>
                </p14:cNvPr>
                <p14:cNvContentPartPr/>
                <p14:nvPr/>
              </p14:nvContentPartPr>
              <p14:xfrm>
                <a:off x="7237770" y="4968606"/>
                <a:ext cx="114840" cy="439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38C1C93-584B-4AF0-8A13-7C1DF605EB7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28770" y="4959966"/>
                  <a:ext cx="13248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A1F90A7-A382-4913-A08E-FD945143AC0D}"/>
              </a:ext>
            </a:extLst>
          </p:cNvPr>
          <p:cNvGrpSpPr/>
          <p:nvPr/>
        </p:nvGrpSpPr>
        <p:grpSpPr>
          <a:xfrm>
            <a:off x="9494970" y="4787166"/>
            <a:ext cx="671760" cy="240120"/>
            <a:chOff x="9494970" y="4787166"/>
            <a:chExt cx="67176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B66E740-C581-4C74-A95D-C87E025F7F59}"/>
                    </a:ext>
                  </a:extLst>
                </p14:cNvPr>
                <p14:cNvContentPartPr/>
                <p14:nvPr/>
              </p14:nvContentPartPr>
              <p14:xfrm>
                <a:off x="9494970" y="4800486"/>
                <a:ext cx="221400" cy="171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B66E740-C581-4C74-A95D-C87E025F7F5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86330" y="4791846"/>
                  <a:ext cx="239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42DE6CE-4BF5-4CD4-9087-CCE4EA414C98}"/>
                    </a:ext>
                  </a:extLst>
                </p14:cNvPr>
                <p14:cNvContentPartPr/>
                <p14:nvPr/>
              </p14:nvContentPartPr>
              <p14:xfrm>
                <a:off x="9754170" y="4787166"/>
                <a:ext cx="35640" cy="240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42DE6CE-4BF5-4CD4-9087-CCE4EA414C9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745530" y="4778526"/>
                  <a:ext cx="53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6F55524-5374-4F93-865B-06627D60CA7B}"/>
                    </a:ext>
                  </a:extLst>
                </p14:cNvPr>
                <p14:cNvContentPartPr/>
                <p14:nvPr/>
              </p14:nvContentPartPr>
              <p14:xfrm>
                <a:off x="9718530" y="4857726"/>
                <a:ext cx="153000" cy="99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6F55524-5374-4F93-865B-06627D60CA7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709530" y="4848726"/>
                  <a:ext cx="170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CF24547-448B-4F88-8645-7E2826DD4F9A}"/>
                    </a:ext>
                  </a:extLst>
                </p14:cNvPr>
                <p14:cNvContentPartPr/>
                <p14:nvPr/>
              </p14:nvContentPartPr>
              <p14:xfrm>
                <a:off x="9900330" y="4921446"/>
                <a:ext cx="17640" cy="64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CF24547-448B-4F88-8645-7E2826DD4F9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91690" y="4912446"/>
                  <a:ext cx="3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5428479-3DD4-4AAE-B0A9-BBA07146F4FD}"/>
                    </a:ext>
                  </a:extLst>
                </p14:cNvPr>
                <p14:cNvContentPartPr/>
                <p14:nvPr/>
              </p14:nvContentPartPr>
              <p14:xfrm>
                <a:off x="9875850" y="4881486"/>
                <a:ext cx="80640" cy="72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5428479-3DD4-4AAE-B0A9-BBA07146F4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866850" y="4872846"/>
                  <a:ext cx="98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6ED42CB-FB0E-4B54-9C60-FEAB7F5991A3}"/>
                    </a:ext>
                  </a:extLst>
                </p14:cNvPr>
                <p14:cNvContentPartPr/>
                <p14:nvPr/>
              </p14:nvContentPartPr>
              <p14:xfrm>
                <a:off x="9966930" y="4868886"/>
                <a:ext cx="78120" cy="84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6ED42CB-FB0E-4B54-9C60-FEAB7F5991A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58290" y="4859886"/>
                  <a:ext cx="95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60792C1-4525-40BD-B0CC-16D79B8B9658}"/>
                    </a:ext>
                  </a:extLst>
                </p14:cNvPr>
                <p14:cNvContentPartPr/>
                <p14:nvPr/>
              </p14:nvContentPartPr>
              <p14:xfrm>
                <a:off x="10073850" y="4823526"/>
                <a:ext cx="92880" cy="126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60792C1-4525-40BD-B0CC-16D79B8B965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064850" y="4814886"/>
                  <a:ext cx="1105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1BC6555-B182-44F1-BBB0-F958D5F24D5E}"/>
              </a:ext>
            </a:extLst>
          </p:cNvPr>
          <p:cNvGrpSpPr/>
          <p:nvPr/>
        </p:nvGrpSpPr>
        <p:grpSpPr>
          <a:xfrm>
            <a:off x="10421970" y="4775646"/>
            <a:ext cx="200160" cy="282240"/>
            <a:chOff x="10421970" y="4775646"/>
            <a:chExt cx="20016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672D5B2-7E1F-4726-9BEF-A287407C595D}"/>
                    </a:ext>
                  </a:extLst>
                </p14:cNvPr>
                <p14:cNvContentPartPr/>
                <p14:nvPr/>
              </p14:nvContentPartPr>
              <p14:xfrm>
                <a:off x="10421970" y="4775646"/>
                <a:ext cx="89280" cy="163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672D5B2-7E1F-4726-9BEF-A287407C595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13330" y="4767006"/>
                  <a:ext cx="106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6187399-5C89-4771-8FFE-446547F89881}"/>
                    </a:ext>
                  </a:extLst>
                </p14:cNvPr>
                <p14:cNvContentPartPr/>
                <p14:nvPr/>
              </p14:nvContentPartPr>
              <p14:xfrm>
                <a:off x="10539690" y="4862766"/>
                <a:ext cx="82440" cy="195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6187399-5C89-4771-8FFE-446547F8988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31050" y="4854126"/>
                  <a:ext cx="100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C7B2D9-70EF-43DF-8AF0-B82F510E388F}"/>
              </a:ext>
            </a:extLst>
          </p:cNvPr>
          <p:cNvGrpSpPr/>
          <p:nvPr/>
        </p:nvGrpSpPr>
        <p:grpSpPr>
          <a:xfrm>
            <a:off x="8570850" y="5247966"/>
            <a:ext cx="271440" cy="190080"/>
            <a:chOff x="8570850" y="5247966"/>
            <a:chExt cx="2714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4BFCAEE-778B-42EE-BAE1-FC7DC2CB321B}"/>
                    </a:ext>
                  </a:extLst>
                </p14:cNvPr>
                <p14:cNvContentPartPr/>
                <p14:nvPr/>
              </p14:nvContentPartPr>
              <p14:xfrm>
                <a:off x="8588130" y="5285766"/>
                <a:ext cx="62280" cy="152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4BFCAEE-778B-42EE-BAE1-FC7DC2CB321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579130" y="5277126"/>
                  <a:ext cx="79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DCD7382-D338-489C-860D-BBFD60E8EFDA}"/>
                    </a:ext>
                  </a:extLst>
                </p14:cNvPr>
                <p14:cNvContentPartPr/>
                <p14:nvPr/>
              </p14:nvContentPartPr>
              <p14:xfrm>
                <a:off x="8570850" y="5334726"/>
                <a:ext cx="83880" cy="151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DCD7382-D338-489C-860D-BBFD60E8EF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561850" y="5325726"/>
                  <a:ext cx="10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0A68895-4BE2-4FBB-9F14-9940A555B5A0}"/>
                    </a:ext>
                  </a:extLst>
                </p14:cNvPr>
                <p14:cNvContentPartPr/>
                <p14:nvPr/>
              </p14:nvContentPartPr>
              <p14:xfrm>
                <a:off x="8681370" y="5247966"/>
                <a:ext cx="160920" cy="1598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0A68895-4BE2-4FBB-9F14-9940A555B5A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672730" y="5239326"/>
                  <a:ext cx="178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9AF8EA7-BCCD-4CF0-85FB-7705C246C392}"/>
              </a:ext>
            </a:extLst>
          </p:cNvPr>
          <p:cNvGrpSpPr/>
          <p:nvPr/>
        </p:nvGrpSpPr>
        <p:grpSpPr>
          <a:xfrm>
            <a:off x="9029130" y="5247606"/>
            <a:ext cx="598680" cy="243720"/>
            <a:chOff x="9029130" y="5247606"/>
            <a:chExt cx="5986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BA5C0D1-8445-4C0E-8390-5F9675A50794}"/>
                    </a:ext>
                  </a:extLst>
                </p14:cNvPr>
                <p14:cNvContentPartPr/>
                <p14:nvPr/>
              </p14:nvContentPartPr>
              <p14:xfrm>
                <a:off x="9029130" y="5312766"/>
                <a:ext cx="87120" cy="92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BA5C0D1-8445-4C0E-8390-5F9675A5079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020490" y="5303766"/>
                  <a:ext cx="104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DECEFEF-C26A-4079-B8C2-F5D9E670C9CA}"/>
                    </a:ext>
                  </a:extLst>
                </p14:cNvPr>
                <p14:cNvContentPartPr/>
                <p14:nvPr/>
              </p14:nvContentPartPr>
              <p14:xfrm>
                <a:off x="9131010" y="5247606"/>
                <a:ext cx="188280" cy="147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DECEFEF-C26A-4079-B8C2-F5D9E670C9C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122370" y="5238606"/>
                  <a:ext cx="205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072263F-CC3F-4D79-84B9-96FD8B0FD37D}"/>
                    </a:ext>
                  </a:extLst>
                </p14:cNvPr>
                <p14:cNvContentPartPr/>
                <p14:nvPr/>
              </p14:nvContentPartPr>
              <p14:xfrm>
                <a:off x="9248370" y="5281446"/>
                <a:ext cx="96480" cy="7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072263F-CC3F-4D79-84B9-96FD8B0FD37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239730" y="5272806"/>
                  <a:ext cx="114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53CE49B-8176-43DB-B897-14778B157EF0}"/>
                    </a:ext>
                  </a:extLst>
                </p14:cNvPr>
                <p14:cNvContentPartPr/>
                <p14:nvPr/>
              </p14:nvContentPartPr>
              <p14:xfrm>
                <a:off x="9346650" y="5284686"/>
                <a:ext cx="98280" cy="96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53CE49B-8176-43DB-B897-14778B157E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337650" y="5275686"/>
                  <a:ext cx="115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56C2980-99CE-462B-A5C5-C6B304B0299A}"/>
                    </a:ext>
                  </a:extLst>
                </p14:cNvPr>
                <p14:cNvContentPartPr/>
                <p14:nvPr/>
              </p14:nvContentPartPr>
              <p14:xfrm>
                <a:off x="9460050" y="5272446"/>
                <a:ext cx="167760" cy="2188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56C2980-99CE-462B-A5C5-C6B304B0299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51050" y="5263806"/>
                  <a:ext cx="1854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076A11D-9085-40FC-926F-771E6F915A27}"/>
              </a:ext>
            </a:extLst>
          </p:cNvPr>
          <p:cNvGrpSpPr/>
          <p:nvPr/>
        </p:nvGrpSpPr>
        <p:grpSpPr>
          <a:xfrm>
            <a:off x="9789450" y="5249046"/>
            <a:ext cx="562680" cy="144360"/>
            <a:chOff x="9789450" y="5249046"/>
            <a:chExt cx="56268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472031D-4BCC-4B4D-BF2C-4F7BEAE980D1}"/>
                    </a:ext>
                  </a:extLst>
                </p14:cNvPr>
                <p14:cNvContentPartPr/>
                <p14:nvPr/>
              </p14:nvContentPartPr>
              <p14:xfrm>
                <a:off x="9789450" y="5304486"/>
                <a:ext cx="213120" cy="85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472031D-4BCC-4B4D-BF2C-4F7BEAE980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780450" y="5295486"/>
                  <a:ext cx="230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D17BC0B-A9CA-4D1D-861D-E6BB39CA7C5F}"/>
                    </a:ext>
                  </a:extLst>
                </p14:cNvPr>
                <p14:cNvContentPartPr/>
                <p14:nvPr/>
              </p14:nvContentPartPr>
              <p14:xfrm>
                <a:off x="10020570" y="5249046"/>
                <a:ext cx="127440" cy="139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D17BC0B-A9CA-4D1D-861D-E6BB39CA7C5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011930" y="5240046"/>
                  <a:ext cx="145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3820050-73B9-4E18-8470-E2A5907B3F08}"/>
                    </a:ext>
                  </a:extLst>
                </p14:cNvPr>
                <p14:cNvContentPartPr/>
                <p14:nvPr/>
              </p14:nvContentPartPr>
              <p14:xfrm>
                <a:off x="10087890" y="5292606"/>
                <a:ext cx="264240" cy="100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3820050-73B9-4E18-8470-E2A5907B3F0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079250" y="5283606"/>
                  <a:ext cx="2818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DE7B9A4-70C4-45FD-B791-CFD041A0A1DD}"/>
              </a:ext>
            </a:extLst>
          </p:cNvPr>
          <p:cNvGrpSpPr/>
          <p:nvPr/>
        </p:nvGrpSpPr>
        <p:grpSpPr>
          <a:xfrm>
            <a:off x="10556610" y="5138166"/>
            <a:ext cx="271800" cy="398520"/>
            <a:chOff x="10556610" y="5138166"/>
            <a:chExt cx="27180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BDF4CE8-622E-40AF-97FB-0B6DCEF1F334}"/>
                    </a:ext>
                  </a:extLst>
                </p14:cNvPr>
                <p14:cNvContentPartPr/>
                <p14:nvPr/>
              </p14:nvContentPartPr>
              <p14:xfrm>
                <a:off x="10637610" y="5198286"/>
                <a:ext cx="102240" cy="968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BDF4CE8-622E-40AF-97FB-0B6DCEF1F33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628610" y="5189286"/>
                  <a:ext cx="119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BF57715-9A17-4867-8FBE-6C1E98B03BBC}"/>
                    </a:ext>
                  </a:extLst>
                </p14:cNvPr>
                <p14:cNvContentPartPr/>
                <p14:nvPr/>
              </p14:nvContentPartPr>
              <p14:xfrm>
                <a:off x="10556610" y="5138166"/>
                <a:ext cx="271800" cy="243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BF57715-9A17-4867-8FBE-6C1E98B03BB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547610" y="5129526"/>
                  <a:ext cx="289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CF28BD2-73D2-4A2A-8311-83575DD085C4}"/>
                    </a:ext>
                  </a:extLst>
                </p14:cNvPr>
                <p14:cNvContentPartPr/>
                <p14:nvPr/>
              </p14:nvContentPartPr>
              <p14:xfrm>
                <a:off x="10679010" y="5448486"/>
                <a:ext cx="127440" cy="882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CF28BD2-73D2-4A2A-8311-83575DD085C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670370" y="5439846"/>
                  <a:ext cx="145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F26E08E-B1C7-4163-8E99-D0C29BBC4ECB}"/>
              </a:ext>
            </a:extLst>
          </p:cNvPr>
          <p:cNvGrpSpPr/>
          <p:nvPr/>
        </p:nvGrpSpPr>
        <p:grpSpPr>
          <a:xfrm>
            <a:off x="7077570" y="3735246"/>
            <a:ext cx="812160" cy="287280"/>
            <a:chOff x="7077570" y="3735246"/>
            <a:chExt cx="81216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9C06F8-2354-4A84-A53F-DCE3A54325CB}"/>
                    </a:ext>
                  </a:extLst>
                </p14:cNvPr>
                <p14:cNvContentPartPr/>
                <p14:nvPr/>
              </p14:nvContentPartPr>
              <p14:xfrm>
                <a:off x="7077570" y="3813006"/>
                <a:ext cx="72720" cy="860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9C06F8-2354-4A84-A53F-DCE3A54325C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68930" y="3804366"/>
                  <a:ext cx="90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87E6AAF-CBFE-4A88-ABEC-F256D1469215}"/>
                    </a:ext>
                  </a:extLst>
                </p14:cNvPr>
                <p14:cNvContentPartPr/>
                <p14:nvPr/>
              </p14:nvContentPartPr>
              <p14:xfrm>
                <a:off x="7160730" y="3809766"/>
                <a:ext cx="94320" cy="1774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87E6AAF-CBFE-4A88-ABEC-F256D146921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51730" y="3800766"/>
                  <a:ext cx="111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0BABC83-29D2-45F3-BED1-B0C1A37834D6}"/>
                    </a:ext>
                  </a:extLst>
                </p14:cNvPr>
                <p14:cNvContentPartPr/>
                <p14:nvPr/>
              </p14:nvContentPartPr>
              <p14:xfrm>
                <a:off x="7248930" y="3739206"/>
                <a:ext cx="86040" cy="185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0BABC83-29D2-45F3-BED1-B0C1A37834D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39930" y="3730566"/>
                  <a:ext cx="103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5E32960-B099-499B-9EE9-F8016187D73C}"/>
                    </a:ext>
                  </a:extLst>
                </p14:cNvPr>
                <p14:cNvContentPartPr/>
                <p14:nvPr/>
              </p14:nvContentPartPr>
              <p14:xfrm>
                <a:off x="7352250" y="3778446"/>
                <a:ext cx="42480" cy="1047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5E32960-B099-499B-9EE9-F8016187D7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43250" y="3769806"/>
                  <a:ext cx="6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AB55A44-EC24-47C6-9A97-685377F4DC4C}"/>
                    </a:ext>
                  </a:extLst>
                </p14:cNvPr>
                <p14:cNvContentPartPr/>
                <p14:nvPr/>
              </p14:nvContentPartPr>
              <p14:xfrm>
                <a:off x="7445850" y="3814446"/>
                <a:ext cx="136440" cy="63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AB55A44-EC24-47C6-9A97-685377F4DC4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37210" y="3805806"/>
                  <a:ext cx="154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7EFA633-297B-47AF-9D35-8F83CC85BBC1}"/>
                    </a:ext>
                  </a:extLst>
                </p14:cNvPr>
                <p14:cNvContentPartPr/>
                <p14:nvPr/>
              </p14:nvContentPartPr>
              <p14:xfrm>
                <a:off x="7633410" y="3775566"/>
                <a:ext cx="18720" cy="1407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7EFA633-297B-47AF-9D35-8F83CC85BBC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624410" y="3766926"/>
                  <a:ext cx="36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F1A0E77-3627-489D-82A4-8435CD2618CB}"/>
                    </a:ext>
                  </a:extLst>
                </p14:cNvPr>
                <p14:cNvContentPartPr/>
                <p14:nvPr/>
              </p14:nvContentPartPr>
              <p14:xfrm>
                <a:off x="7799010" y="3735246"/>
                <a:ext cx="63360" cy="287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F1A0E77-3627-489D-82A4-8435CD2618C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790010" y="3726246"/>
                  <a:ext cx="81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5BDE551-F536-48ED-8503-4B70AE55FCDE}"/>
                    </a:ext>
                  </a:extLst>
                </p14:cNvPr>
                <p14:cNvContentPartPr/>
                <p14:nvPr/>
              </p14:nvContentPartPr>
              <p14:xfrm>
                <a:off x="7747530" y="3868446"/>
                <a:ext cx="142200" cy="17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5BDE551-F536-48ED-8503-4B70AE55FCD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738530" y="3859806"/>
                  <a:ext cx="159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7E43263-7297-4A2A-B9C2-2052A3583365}"/>
              </a:ext>
            </a:extLst>
          </p:cNvPr>
          <p:cNvGrpSpPr/>
          <p:nvPr/>
        </p:nvGrpSpPr>
        <p:grpSpPr>
          <a:xfrm>
            <a:off x="9546450" y="4066086"/>
            <a:ext cx="182880" cy="255240"/>
            <a:chOff x="9546450" y="4066086"/>
            <a:chExt cx="18288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E508731-0945-4914-8792-35449981ABF2}"/>
                    </a:ext>
                  </a:extLst>
                </p14:cNvPr>
                <p14:cNvContentPartPr/>
                <p14:nvPr/>
              </p14:nvContentPartPr>
              <p14:xfrm>
                <a:off x="9546450" y="4114686"/>
                <a:ext cx="98280" cy="192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E508731-0945-4914-8792-35449981ABF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537450" y="4106046"/>
                  <a:ext cx="115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5BB1190-A6E4-41BF-94DF-4E0CA60D82DD}"/>
                    </a:ext>
                  </a:extLst>
                </p14:cNvPr>
                <p14:cNvContentPartPr/>
                <p14:nvPr/>
              </p14:nvContentPartPr>
              <p14:xfrm>
                <a:off x="9581010" y="4153206"/>
                <a:ext cx="88920" cy="168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5BB1190-A6E4-41BF-94DF-4E0CA60D82D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72010" y="4144206"/>
                  <a:ext cx="10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83B054C-4AC8-4353-BDBE-44B96E9818E4}"/>
                    </a:ext>
                  </a:extLst>
                </p14:cNvPr>
                <p14:cNvContentPartPr/>
                <p14:nvPr/>
              </p14:nvContentPartPr>
              <p14:xfrm>
                <a:off x="9550050" y="4066086"/>
                <a:ext cx="179280" cy="1566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83B054C-4AC8-4353-BDBE-44B96E9818E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541050" y="4057446"/>
                  <a:ext cx="1969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16A2D20-95D6-455C-8421-FC3BC2090094}"/>
              </a:ext>
            </a:extLst>
          </p:cNvPr>
          <p:cNvGrpSpPr/>
          <p:nvPr/>
        </p:nvGrpSpPr>
        <p:grpSpPr>
          <a:xfrm>
            <a:off x="9354210" y="3344646"/>
            <a:ext cx="142200" cy="236160"/>
            <a:chOff x="9354210" y="3344646"/>
            <a:chExt cx="14220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FFA6356-72AB-4DAE-86E7-26EC0876A278}"/>
                    </a:ext>
                  </a:extLst>
                </p14:cNvPr>
                <p14:cNvContentPartPr/>
                <p14:nvPr/>
              </p14:nvContentPartPr>
              <p14:xfrm>
                <a:off x="9411090" y="3344646"/>
                <a:ext cx="70200" cy="2361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FFA6356-72AB-4DAE-86E7-26EC0876A27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402090" y="3336006"/>
                  <a:ext cx="87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9E96E42-F4B9-48BC-9859-6E696F4110FA}"/>
                    </a:ext>
                  </a:extLst>
                </p14:cNvPr>
                <p14:cNvContentPartPr/>
                <p14:nvPr/>
              </p14:nvContentPartPr>
              <p14:xfrm>
                <a:off x="9354210" y="3445806"/>
                <a:ext cx="142200" cy="277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9E96E42-F4B9-48BC-9859-6E696F4110F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345570" y="3436806"/>
                  <a:ext cx="1598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68CB27F-E4EE-4DB0-B701-EE92124F8449}"/>
              </a:ext>
            </a:extLst>
          </p:cNvPr>
          <p:cNvGrpSpPr/>
          <p:nvPr/>
        </p:nvGrpSpPr>
        <p:grpSpPr>
          <a:xfrm>
            <a:off x="9786210" y="3363366"/>
            <a:ext cx="866520" cy="169200"/>
            <a:chOff x="9786210" y="3363366"/>
            <a:chExt cx="86652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709C7B9-ECDD-4426-91A9-FA6546D941CE}"/>
                    </a:ext>
                  </a:extLst>
                </p14:cNvPr>
                <p14:cNvContentPartPr/>
                <p14:nvPr/>
              </p14:nvContentPartPr>
              <p14:xfrm>
                <a:off x="9786210" y="3407646"/>
                <a:ext cx="133200" cy="1108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709C7B9-ECDD-4426-91A9-FA6546D941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777210" y="3398646"/>
                  <a:ext cx="15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EF9CD9B-D29A-4046-8D2A-F7B5F0E211AB}"/>
                    </a:ext>
                  </a:extLst>
                </p14:cNvPr>
                <p14:cNvContentPartPr/>
                <p14:nvPr/>
              </p14:nvContentPartPr>
              <p14:xfrm>
                <a:off x="9948210" y="3363366"/>
                <a:ext cx="21600" cy="145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EF9CD9B-D29A-4046-8D2A-F7B5F0E211A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939570" y="3354366"/>
                  <a:ext cx="39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FBB885E-0CF9-4B8D-8C76-3F31838FDF28}"/>
                    </a:ext>
                  </a:extLst>
                </p14:cNvPr>
                <p14:cNvContentPartPr/>
                <p14:nvPr/>
              </p14:nvContentPartPr>
              <p14:xfrm>
                <a:off x="9984570" y="3409446"/>
                <a:ext cx="186120" cy="89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FBB885E-0CF9-4B8D-8C76-3F31838FDF2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975930" y="3400806"/>
                  <a:ext cx="203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4748C6F-729E-4048-8F9D-20449D10516D}"/>
                    </a:ext>
                  </a:extLst>
                </p14:cNvPr>
                <p14:cNvContentPartPr/>
                <p14:nvPr/>
              </p14:nvContentPartPr>
              <p14:xfrm>
                <a:off x="10220730" y="3385326"/>
                <a:ext cx="54360" cy="1332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4748C6F-729E-4048-8F9D-20449D10516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212090" y="3376326"/>
                  <a:ext cx="72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5BD6D37-0C41-47F5-9933-D15C7ADFA19D}"/>
                    </a:ext>
                  </a:extLst>
                </p14:cNvPr>
                <p14:cNvContentPartPr/>
                <p14:nvPr/>
              </p14:nvContentPartPr>
              <p14:xfrm>
                <a:off x="10153410" y="3389646"/>
                <a:ext cx="233280" cy="1170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5BD6D37-0C41-47F5-9933-D15C7ADFA19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144410" y="3380646"/>
                  <a:ext cx="250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5BAB766-68C4-40FB-990E-F4332D8BD8C5}"/>
                    </a:ext>
                  </a:extLst>
                </p14:cNvPr>
                <p14:cNvContentPartPr/>
                <p14:nvPr/>
              </p14:nvContentPartPr>
              <p14:xfrm>
                <a:off x="10403610" y="3431766"/>
                <a:ext cx="188640" cy="100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5BAB766-68C4-40FB-990E-F4332D8BD8C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394970" y="3423126"/>
                  <a:ext cx="20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589493A-16EE-4C5E-BE98-14678F808600}"/>
                    </a:ext>
                  </a:extLst>
                </p14:cNvPr>
                <p14:cNvContentPartPr/>
                <p14:nvPr/>
              </p14:nvContentPartPr>
              <p14:xfrm>
                <a:off x="10642650" y="3382446"/>
                <a:ext cx="10080" cy="1375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589493A-16EE-4C5E-BE98-14678F80860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634010" y="3373806"/>
                  <a:ext cx="277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8ADB410D-C117-47E2-89F8-2D3677459FC6}"/>
              </a:ext>
            </a:extLst>
          </p:cNvPr>
          <p:cNvGrpSpPr/>
          <p:nvPr/>
        </p:nvGrpSpPr>
        <p:grpSpPr>
          <a:xfrm>
            <a:off x="10811850" y="3328446"/>
            <a:ext cx="442800" cy="261000"/>
            <a:chOff x="10811850" y="3328446"/>
            <a:chExt cx="44280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71063C1-7A83-4105-A172-6F0DFF488F19}"/>
                    </a:ext>
                  </a:extLst>
                </p14:cNvPr>
                <p14:cNvContentPartPr/>
                <p14:nvPr/>
              </p14:nvContentPartPr>
              <p14:xfrm>
                <a:off x="10811850" y="3328446"/>
                <a:ext cx="112320" cy="2610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71063C1-7A83-4105-A172-6F0DFF488F1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803210" y="3319806"/>
                  <a:ext cx="129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1B37F8C-F8ED-4436-93A6-A1133E50DF49}"/>
                    </a:ext>
                  </a:extLst>
                </p14:cNvPr>
                <p14:cNvContentPartPr/>
                <p14:nvPr/>
              </p14:nvContentPartPr>
              <p14:xfrm>
                <a:off x="10970970" y="3344286"/>
                <a:ext cx="29160" cy="1616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1B37F8C-F8ED-4436-93A6-A1133E50DF4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961970" y="3335286"/>
                  <a:ext cx="46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49FEE67-FC54-46E9-8D1C-2354C4A63639}"/>
                    </a:ext>
                  </a:extLst>
                </p14:cNvPr>
                <p14:cNvContentPartPr/>
                <p14:nvPr/>
              </p14:nvContentPartPr>
              <p14:xfrm>
                <a:off x="11043330" y="3419166"/>
                <a:ext cx="211320" cy="788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49FEE67-FC54-46E9-8D1C-2354C4A6363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034330" y="3410526"/>
                  <a:ext cx="2289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043B52D-E6E1-43AE-9A41-5C5A1B4D67A1}"/>
              </a:ext>
            </a:extLst>
          </p:cNvPr>
          <p:cNvGrpSpPr/>
          <p:nvPr/>
        </p:nvGrpSpPr>
        <p:grpSpPr>
          <a:xfrm>
            <a:off x="9925530" y="3750366"/>
            <a:ext cx="1015560" cy="210960"/>
            <a:chOff x="9925530" y="3750366"/>
            <a:chExt cx="101556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E9AD711-8A42-47B1-8F8C-0DD241FBD4F1}"/>
                    </a:ext>
                  </a:extLst>
                </p14:cNvPr>
                <p14:cNvContentPartPr/>
                <p14:nvPr/>
              </p14:nvContentPartPr>
              <p14:xfrm>
                <a:off x="9925530" y="3800046"/>
                <a:ext cx="116640" cy="1335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E9AD711-8A42-47B1-8F8C-0DD241FBD4F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916530" y="3791406"/>
                  <a:ext cx="13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8C1F92F-BB26-4A84-9041-D11A91FC746B}"/>
                    </a:ext>
                  </a:extLst>
                </p14:cNvPr>
                <p14:cNvContentPartPr/>
                <p14:nvPr/>
              </p14:nvContentPartPr>
              <p14:xfrm>
                <a:off x="10080330" y="3762606"/>
                <a:ext cx="128520" cy="1972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8C1F92F-BB26-4A84-9041-D11A91FC746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071690" y="3753966"/>
                  <a:ext cx="146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44B3E82-919E-4043-A984-EFFFC7D9C47A}"/>
                    </a:ext>
                  </a:extLst>
                </p14:cNvPr>
                <p14:cNvContentPartPr/>
                <p14:nvPr/>
              </p14:nvContentPartPr>
              <p14:xfrm>
                <a:off x="10254930" y="3879246"/>
                <a:ext cx="128160" cy="784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44B3E82-919E-4043-A984-EFFFC7D9C47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245930" y="3870246"/>
                  <a:ext cx="145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A83341F-F19F-4B23-B166-626874826CEC}"/>
                    </a:ext>
                  </a:extLst>
                </p14:cNvPr>
                <p14:cNvContentPartPr/>
                <p14:nvPr/>
              </p14:nvContentPartPr>
              <p14:xfrm>
                <a:off x="10395330" y="3750366"/>
                <a:ext cx="29880" cy="594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A83341F-F19F-4B23-B166-626874826CE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386330" y="3741366"/>
                  <a:ext cx="47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AD2B0CF-C3B9-4353-B52C-77DA1176512A}"/>
                    </a:ext>
                  </a:extLst>
                </p14:cNvPr>
                <p14:cNvContentPartPr/>
                <p14:nvPr/>
              </p14:nvContentPartPr>
              <p14:xfrm>
                <a:off x="10453650" y="3784206"/>
                <a:ext cx="233640" cy="1771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AD2B0CF-C3B9-4353-B52C-77DA1176512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445010" y="3775566"/>
                  <a:ext cx="251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990547F-54F6-43E8-8AA2-92873BC8607B}"/>
                    </a:ext>
                  </a:extLst>
                </p14:cNvPr>
                <p14:cNvContentPartPr/>
                <p14:nvPr/>
              </p14:nvContentPartPr>
              <p14:xfrm>
                <a:off x="10730130" y="3875646"/>
                <a:ext cx="74880" cy="709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990547F-54F6-43E8-8AA2-92873BC8607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721130" y="3867006"/>
                  <a:ext cx="92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258C635-63BC-4975-9A00-4DB7005FC3B7}"/>
                    </a:ext>
                  </a:extLst>
                </p14:cNvPr>
                <p14:cNvContentPartPr/>
                <p14:nvPr/>
              </p14:nvContentPartPr>
              <p14:xfrm>
                <a:off x="10848210" y="3886806"/>
                <a:ext cx="92880" cy="604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258C635-63BC-4975-9A00-4DB7005FC3B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839570" y="3877806"/>
                  <a:ext cx="110520" cy="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965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Rayleigh’s Monotonicity Principle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23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⃗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CA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very intuitive, adding the resistance of an edge could never decrease the effective resistance,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decreasing the resistance of an edge could never increase the effective resistance.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232523"/>
              </a:xfrm>
              <a:prstGeom prst="rect">
                <a:avLst/>
              </a:prstGeom>
              <a:blipFill>
                <a:blip r:embed="rId2"/>
                <a:stretch>
                  <a:fillRect l="-557" b="-11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B2539F7-724D-4268-B71C-ADBF01E0218B}"/>
              </a:ext>
            </a:extLst>
          </p:cNvPr>
          <p:cNvGrpSpPr/>
          <p:nvPr/>
        </p:nvGrpSpPr>
        <p:grpSpPr>
          <a:xfrm>
            <a:off x="8765610" y="752646"/>
            <a:ext cx="713160" cy="327240"/>
            <a:chOff x="8765610" y="752646"/>
            <a:chExt cx="71316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D56EA2-683A-4DDF-BFF3-945494B09F6E}"/>
                    </a:ext>
                  </a:extLst>
                </p14:cNvPr>
                <p14:cNvContentPartPr/>
                <p14:nvPr/>
              </p14:nvContentPartPr>
              <p14:xfrm>
                <a:off x="8765610" y="893406"/>
                <a:ext cx="99000" cy="162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D56EA2-683A-4DDF-BFF3-945494B09F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56970" y="884766"/>
                  <a:ext cx="116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6E2407-F847-4E4D-9D64-A1AC53AC6EF0}"/>
                    </a:ext>
                  </a:extLst>
                </p14:cNvPr>
                <p14:cNvContentPartPr/>
                <p14:nvPr/>
              </p14:nvContentPartPr>
              <p14:xfrm>
                <a:off x="8958570" y="906726"/>
                <a:ext cx="95400" cy="132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6E2407-F847-4E4D-9D64-A1AC53AC6E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49930" y="898086"/>
                  <a:ext cx="113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CD9C9F-5420-40D7-998E-A27AE76DE5DA}"/>
                    </a:ext>
                  </a:extLst>
                </p14:cNvPr>
                <p14:cNvContentPartPr/>
                <p14:nvPr/>
              </p14:nvContentPartPr>
              <p14:xfrm>
                <a:off x="8962890" y="874686"/>
                <a:ext cx="167400" cy="191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CD9C9F-5420-40D7-998E-A27AE76DE5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54250" y="865686"/>
                  <a:ext cx="185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73B5AD-A8C1-446D-A8E0-CD6489B10536}"/>
                    </a:ext>
                  </a:extLst>
                </p14:cNvPr>
                <p14:cNvContentPartPr/>
                <p14:nvPr/>
              </p14:nvContentPartPr>
              <p14:xfrm>
                <a:off x="9159810" y="866406"/>
                <a:ext cx="23400" cy="21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73B5AD-A8C1-446D-A8E0-CD6489B10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51170" y="857766"/>
                  <a:ext cx="41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9D3BD1-170C-46E5-B5EB-FC25C160FEF5}"/>
                    </a:ext>
                  </a:extLst>
                </p14:cNvPr>
                <p14:cNvContentPartPr/>
                <p14:nvPr/>
              </p14:nvContentPartPr>
              <p14:xfrm>
                <a:off x="9104010" y="866766"/>
                <a:ext cx="208800" cy="19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9D3BD1-170C-46E5-B5EB-FC25C160FE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95010" y="858126"/>
                  <a:ext cx="226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F32456-92BC-4964-9324-0742858E7BEA}"/>
                    </a:ext>
                  </a:extLst>
                </p14:cNvPr>
                <p14:cNvContentPartPr/>
                <p14:nvPr/>
              </p14:nvContentPartPr>
              <p14:xfrm>
                <a:off x="9350610" y="752646"/>
                <a:ext cx="128160" cy="70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F32456-92BC-4964-9324-0742858E7B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41610" y="744006"/>
                  <a:ext cx="145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DCB89D-1F3C-44AE-94E7-1E6C15068094}"/>
              </a:ext>
            </a:extLst>
          </p:cNvPr>
          <p:cNvGrpSpPr/>
          <p:nvPr/>
        </p:nvGrpSpPr>
        <p:grpSpPr>
          <a:xfrm>
            <a:off x="8971170" y="1285086"/>
            <a:ext cx="1337400" cy="267120"/>
            <a:chOff x="8971170" y="1285086"/>
            <a:chExt cx="133740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CB407F-6170-484C-A3C4-7DDD36A4C81C}"/>
                    </a:ext>
                  </a:extLst>
                </p14:cNvPr>
                <p14:cNvContentPartPr/>
                <p14:nvPr/>
              </p14:nvContentPartPr>
              <p14:xfrm>
                <a:off x="8971170" y="1407126"/>
                <a:ext cx="78480" cy="102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CB407F-6170-484C-A3C4-7DDD36A4C8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62530" y="1398486"/>
                  <a:ext cx="96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6989B7-0838-4E02-8578-A895BF7DAB15}"/>
                    </a:ext>
                  </a:extLst>
                </p14:cNvPr>
                <p14:cNvContentPartPr/>
                <p14:nvPr/>
              </p14:nvContentPartPr>
              <p14:xfrm>
                <a:off x="9093930" y="1285086"/>
                <a:ext cx="33480" cy="54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6989B7-0838-4E02-8578-A895BF7DAB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4930" y="1276446"/>
                  <a:ext cx="51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571BB7-D7EA-4B8E-B1AE-2025FDBE935E}"/>
                    </a:ext>
                  </a:extLst>
                </p14:cNvPr>
                <p14:cNvContentPartPr/>
                <p14:nvPr/>
              </p14:nvContentPartPr>
              <p14:xfrm>
                <a:off x="9149730" y="1376166"/>
                <a:ext cx="52920" cy="135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571BB7-D7EA-4B8E-B1AE-2025FDBE93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41090" y="1367166"/>
                  <a:ext cx="70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8CF9CC-011E-4D78-9D89-0A613886B9F5}"/>
                    </a:ext>
                  </a:extLst>
                </p14:cNvPr>
                <p14:cNvContentPartPr/>
                <p14:nvPr/>
              </p14:nvContentPartPr>
              <p14:xfrm>
                <a:off x="9258810" y="1401726"/>
                <a:ext cx="104400" cy="10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8CF9CC-011E-4D78-9D89-0A613886B9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49810" y="1393086"/>
                  <a:ext cx="12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11104D-1D20-4B8B-BA59-DC860DB2BBA1}"/>
                    </a:ext>
                  </a:extLst>
                </p14:cNvPr>
                <p14:cNvContentPartPr/>
                <p14:nvPr/>
              </p14:nvContentPartPr>
              <p14:xfrm>
                <a:off x="9382290" y="1353486"/>
                <a:ext cx="75960" cy="198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11104D-1D20-4B8B-BA59-DC860DB2BB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73290" y="1344846"/>
                  <a:ext cx="93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6D2047-681F-4661-BD5A-580B65F22063}"/>
                    </a:ext>
                  </a:extLst>
                </p14:cNvPr>
                <p14:cNvContentPartPr/>
                <p14:nvPr/>
              </p14:nvContentPartPr>
              <p14:xfrm>
                <a:off x="9583170" y="1388406"/>
                <a:ext cx="112680" cy="10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6D2047-681F-4661-BD5A-580B65F220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74170" y="1379406"/>
                  <a:ext cx="130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8A61DC-BB2C-4D7D-93E7-ECD0D11B1C15}"/>
                    </a:ext>
                  </a:extLst>
                </p14:cNvPr>
                <p14:cNvContentPartPr/>
                <p14:nvPr/>
              </p14:nvContentPartPr>
              <p14:xfrm>
                <a:off x="9629610" y="1481646"/>
                <a:ext cx="68400" cy="32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8A61DC-BB2C-4D7D-93E7-ECD0D11B1C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20970" y="1472646"/>
                  <a:ext cx="8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7A6CC7-0FE7-46D0-AB72-0641A8D6708B}"/>
                    </a:ext>
                  </a:extLst>
                </p14:cNvPr>
                <p14:cNvContentPartPr/>
                <p14:nvPr/>
              </p14:nvContentPartPr>
              <p14:xfrm>
                <a:off x="9836250" y="1391646"/>
                <a:ext cx="113400" cy="126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7A6CC7-0FE7-46D0-AB72-0641A8D670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27250" y="1383006"/>
                  <a:ext cx="131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79474D4-6D10-402F-A99F-DFB8C62F2D6F}"/>
                    </a:ext>
                  </a:extLst>
                </p14:cNvPr>
                <p14:cNvContentPartPr/>
                <p14:nvPr/>
              </p14:nvContentPartPr>
              <p14:xfrm>
                <a:off x="9982410" y="1357806"/>
                <a:ext cx="76680" cy="160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79474D4-6D10-402F-A99F-DFB8C62F2D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3410" y="1349166"/>
                  <a:ext cx="94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D05E73-4B7B-4A19-AB0D-F9094BABDB03}"/>
                    </a:ext>
                  </a:extLst>
                </p14:cNvPr>
                <p14:cNvContentPartPr/>
                <p14:nvPr/>
              </p14:nvContentPartPr>
              <p14:xfrm>
                <a:off x="10108410" y="1396686"/>
                <a:ext cx="111240" cy="86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D05E73-4B7B-4A19-AB0D-F9094BABDB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99770" y="1387686"/>
                  <a:ext cx="128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D6DA5B-7F90-430B-B65E-CAC56C800DD3}"/>
                    </a:ext>
                  </a:extLst>
                </p14:cNvPr>
                <p14:cNvContentPartPr/>
                <p14:nvPr/>
              </p14:nvContentPartPr>
              <p14:xfrm>
                <a:off x="10258170" y="1333326"/>
                <a:ext cx="50400" cy="167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D6DA5B-7F90-430B-B65E-CAC56C800D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49170" y="1324686"/>
                  <a:ext cx="680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5A0FEA-7BF2-457A-9912-4D928772C3FF}"/>
              </a:ext>
            </a:extLst>
          </p:cNvPr>
          <p:cNvGrpSpPr/>
          <p:nvPr/>
        </p:nvGrpSpPr>
        <p:grpSpPr>
          <a:xfrm>
            <a:off x="8116890" y="4306206"/>
            <a:ext cx="2008440" cy="1056960"/>
            <a:chOff x="8116890" y="4306206"/>
            <a:chExt cx="2008440" cy="10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281A6B-A267-4855-AADE-93CC05ABC923}"/>
                    </a:ext>
                  </a:extLst>
                </p14:cNvPr>
                <p14:cNvContentPartPr/>
                <p14:nvPr/>
              </p14:nvContentPartPr>
              <p14:xfrm>
                <a:off x="8327850" y="4306206"/>
                <a:ext cx="1272600" cy="1056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281A6B-A267-4855-AADE-93CC05ABC9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18850" y="4297206"/>
                  <a:ext cx="1290240" cy="10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B2A3C5-5B4A-4C7F-A0DC-175C1823319E}"/>
                    </a:ext>
                  </a:extLst>
                </p14:cNvPr>
                <p14:cNvContentPartPr/>
                <p14:nvPr/>
              </p14:nvContentPartPr>
              <p14:xfrm>
                <a:off x="8116890" y="5021166"/>
                <a:ext cx="230400" cy="65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B2A3C5-5B4A-4C7F-A0DC-175C182331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07890" y="5012526"/>
                  <a:ext cx="248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11B0D5-1A66-4FF8-AAC2-0EC65D237C33}"/>
                    </a:ext>
                  </a:extLst>
                </p14:cNvPr>
                <p14:cNvContentPartPr/>
                <p14:nvPr/>
              </p14:nvContentPartPr>
              <p14:xfrm>
                <a:off x="8328930" y="4949166"/>
                <a:ext cx="119160" cy="128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11B0D5-1A66-4FF8-AAC2-0EC65D237C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19930" y="4940526"/>
                  <a:ext cx="136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46C7B7-B7D3-430F-96A8-5A63348CB1A1}"/>
                    </a:ext>
                  </a:extLst>
                </p14:cNvPr>
                <p14:cNvContentPartPr/>
                <p14:nvPr/>
              </p14:nvContentPartPr>
              <p14:xfrm>
                <a:off x="8524770" y="4933686"/>
                <a:ext cx="60120" cy="111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46C7B7-B7D3-430F-96A8-5A63348CB1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15770" y="4925046"/>
                  <a:ext cx="77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E54DA0-63A9-49B8-8B3D-C96F8A3E46A9}"/>
                    </a:ext>
                  </a:extLst>
                </p14:cNvPr>
                <p14:cNvContentPartPr/>
                <p14:nvPr/>
              </p14:nvContentPartPr>
              <p14:xfrm>
                <a:off x="9494610" y="4777446"/>
                <a:ext cx="297720" cy="93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3E54DA0-63A9-49B8-8B3D-C96F8A3E46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85610" y="4768446"/>
                  <a:ext cx="315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07E44A-FCED-4502-BB03-C6D19F7AF393}"/>
                    </a:ext>
                  </a:extLst>
                </p14:cNvPr>
                <p14:cNvContentPartPr/>
                <p14:nvPr/>
              </p14:nvContentPartPr>
              <p14:xfrm>
                <a:off x="9758490" y="4719126"/>
                <a:ext cx="121680" cy="111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07E44A-FCED-4502-BB03-C6D19F7AF3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49490" y="4710126"/>
                  <a:ext cx="139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FC0373-C145-4DD8-964E-F664E6B9A6D4}"/>
                    </a:ext>
                  </a:extLst>
                </p14:cNvPr>
                <p14:cNvContentPartPr/>
                <p14:nvPr/>
              </p14:nvContentPartPr>
              <p14:xfrm>
                <a:off x="9972330" y="4711566"/>
                <a:ext cx="153000" cy="199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FC0373-C145-4DD8-964E-F664E6B9A6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63330" y="4702926"/>
                  <a:ext cx="1706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C0650A-28A6-47FD-ADF6-BE7CB3DD4F16}"/>
              </a:ext>
            </a:extLst>
          </p:cNvPr>
          <p:cNvGrpSpPr/>
          <p:nvPr/>
        </p:nvGrpSpPr>
        <p:grpSpPr>
          <a:xfrm>
            <a:off x="8776410" y="4418166"/>
            <a:ext cx="283680" cy="260640"/>
            <a:chOff x="8776410" y="4418166"/>
            <a:chExt cx="28368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DCCA9C-F211-4189-971C-BA5BE99F4E63}"/>
                    </a:ext>
                  </a:extLst>
                </p14:cNvPr>
                <p14:cNvContentPartPr/>
                <p14:nvPr/>
              </p14:nvContentPartPr>
              <p14:xfrm>
                <a:off x="8776410" y="4559646"/>
                <a:ext cx="283680" cy="11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DCCA9C-F211-4189-971C-BA5BE99F4E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67410" y="4550646"/>
                  <a:ext cx="30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9BBBCF4-8F53-4F1E-A581-A90C4BBDA8FC}"/>
                    </a:ext>
                  </a:extLst>
                </p14:cNvPr>
                <p14:cNvContentPartPr/>
                <p14:nvPr/>
              </p14:nvContentPartPr>
              <p14:xfrm>
                <a:off x="8891970" y="4440126"/>
                <a:ext cx="24480" cy="103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9BBBCF4-8F53-4F1E-A581-A90C4BBDA8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83330" y="4431486"/>
                  <a:ext cx="42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12BD21-7C38-43AA-B445-E5499D9D7A4B}"/>
                    </a:ext>
                  </a:extLst>
                </p14:cNvPr>
                <p14:cNvContentPartPr/>
                <p14:nvPr/>
              </p14:nvContentPartPr>
              <p14:xfrm>
                <a:off x="8837610" y="4431486"/>
                <a:ext cx="138600" cy="83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12BD21-7C38-43AA-B445-E5499D9D7A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8970" y="4422846"/>
                  <a:ext cx="15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C94948-B413-4CBB-843B-1947380355B3}"/>
                    </a:ext>
                  </a:extLst>
                </p14:cNvPr>
                <p14:cNvContentPartPr/>
                <p14:nvPr/>
              </p14:nvContentPartPr>
              <p14:xfrm>
                <a:off x="8906010" y="4440846"/>
                <a:ext cx="40320" cy="102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C94948-B413-4CBB-843B-1947380355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97370" y="4431846"/>
                  <a:ext cx="57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3D20A8-F4E1-48F8-B891-BE796B5F9314}"/>
                    </a:ext>
                  </a:extLst>
                </p14:cNvPr>
                <p14:cNvContentPartPr/>
                <p14:nvPr/>
              </p14:nvContentPartPr>
              <p14:xfrm>
                <a:off x="8843370" y="4418166"/>
                <a:ext cx="133200" cy="90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3D20A8-F4E1-48F8-B891-BE796B5F931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34730" y="4409526"/>
                  <a:ext cx="1508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7C8C9A-2C5C-4A10-B130-3FA9DCA8F095}"/>
              </a:ext>
            </a:extLst>
          </p:cNvPr>
          <p:cNvGrpSpPr/>
          <p:nvPr/>
        </p:nvGrpSpPr>
        <p:grpSpPr>
          <a:xfrm>
            <a:off x="10057650" y="4403046"/>
            <a:ext cx="174960" cy="168480"/>
            <a:chOff x="10057650" y="4403046"/>
            <a:chExt cx="17496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B53C1A-C180-4B96-B89A-EBF2AC1F4AEC}"/>
                    </a:ext>
                  </a:extLst>
                </p14:cNvPr>
                <p14:cNvContentPartPr/>
                <p14:nvPr/>
              </p14:nvContentPartPr>
              <p14:xfrm>
                <a:off x="10061610" y="4455246"/>
                <a:ext cx="121680" cy="18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B53C1A-C180-4B96-B89A-EBF2AC1F4A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52970" y="4446606"/>
                  <a:ext cx="13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76EF8A1-243E-4A4A-8682-977834654AC2}"/>
                    </a:ext>
                  </a:extLst>
                </p14:cNvPr>
                <p14:cNvContentPartPr/>
                <p14:nvPr/>
              </p14:nvContentPartPr>
              <p14:xfrm>
                <a:off x="10057650" y="4511766"/>
                <a:ext cx="130680" cy="23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76EF8A1-243E-4A4A-8682-977834654AC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48650" y="4503126"/>
                  <a:ext cx="148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A339FF-79D9-429D-93FE-08CFCE64DC95}"/>
                    </a:ext>
                  </a:extLst>
                </p14:cNvPr>
                <p14:cNvContentPartPr/>
                <p14:nvPr/>
              </p14:nvContentPartPr>
              <p14:xfrm>
                <a:off x="10143330" y="4403046"/>
                <a:ext cx="89280" cy="168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A339FF-79D9-429D-93FE-08CFCE64DC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34330" y="4394406"/>
                  <a:ext cx="1069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801C2B-5DC2-4B11-8D54-3375A4FD0870}"/>
              </a:ext>
            </a:extLst>
          </p:cNvPr>
          <p:cNvGrpSpPr/>
          <p:nvPr/>
        </p:nvGrpSpPr>
        <p:grpSpPr>
          <a:xfrm>
            <a:off x="10626090" y="4424646"/>
            <a:ext cx="851400" cy="388800"/>
            <a:chOff x="10626090" y="4424646"/>
            <a:chExt cx="85140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79B2F5-424E-4FF2-A003-6A885D5CD7EA}"/>
                    </a:ext>
                  </a:extLst>
                </p14:cNvPr>
                <p14:cNvContentPartPr/>
                <p14:nvPr/>
              </p14:nvContentPartPr>
              <p14:xfrm>
                <a:off x="10626090" y="4579806"/>
                <a:ext cx="10440" cy="151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79B2F5-424E-4FF2-A003-6A885D5CD7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17090" y="4570806"/>
                  <a:ext cx="28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CD703D-E70E-4FD8-8A79-673693FE0229}"/>
                    </a:ext>
                  </a:extLst>
                </p14:cNvPr>
                <p14:cNvContentPartPr/>
                <p14:nvPr/>
              </p14:nvContentPartPr>
              <p14:xfrm>
                <a:off x="10633650" y="4567926"/>
                <a:ext cx="91800" cy="153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CD703D-E70E-4FD8-8A79-673693FE022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25010" y="4558926"/>
                  <a:ext cx="109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B00C0B-A73C-46DA-945B-6E4FA2D5443E}"/>
                    </a:ext>
                  </a:extLst>
                </p14:cNvPr>
                <p14:cNvContentPartPr/>
                <p14:nvPr/>
              </p14:nvContentPartPr>
              <p14:xfrm>
                <a:off x="10772610" y="4653966"/>
                <a:ext cx="42480" cy="77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B00C0B-A73C-46DA-945B-6E4FA2D544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63970" y="4644966"/>
                  <a:ext cx="6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36BAF8-4D0F-4261-967F-783194D8C694}"/>
                    </a:ext>
                  </a:extLst>
                </p14:cNvPr>
                <p14:cNvContentPartPr/>
                <p14:nvPr/>
              </p14:nvContentPartPr>
              <p14:xfrm>
                <a:off x="10846770" y="4635966"/>
                <a:ext cx="90720" cy="153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36BAF8-4D0F-4261-967F-783194D8C6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38130" y="4627326"/>
                  <a:ext cx="108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FBC3D8-6D25-41D4-8122-7D5A80B97EE5}"/>
                    </a:ext>
                  </a:extLst>
                </p14:cNvPr>
                <p14:cNvContentPartPr/>
                <p14:nvPr/>
              </p14:nvContentPartPr>
              <p14:xfrm>
                <a:off x="10941090" y="4648926"/>
                <a:ext cx="57600" cy="164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FBC3D8-6D25-41D4-8122-7D5A80B97E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32090" y="4639926"/>
                  <a:ext cx="75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2E7830-3367-48D4-8A8E-27DC3752AE4A}"/>
                    </a:ext>
                  </a:extLst>
                </p14:cNvPr>
                <p14:cNvContentPartPr/>
                <p14:nvPr/>
              </p14:nvContentPartPr>
              <p14:xfrm>
                <a:off x="11062410" y="4570086"/>
                <a:ext cx="75240" cy="153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2E7830-3367-48D4-8A8E-27DC3752AE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53410" y="4561446"/>
                  <a:ext cx="92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72D58F-7A2B-4F86-8420-05D8BBD077D4}"/>
                    </a:ext>
                  </a:extLst>
                </p14:cNvPr>
                <p14:cNvContentPartPr/>
                <p14:nvPr/>
              </p14:nvContentPartPr>
              <p14:xfrm>
                <a:off x="11165730" y="4655406"/>
                <a:ext cx="114120" cy="91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72D58F-7A2B-4F86-8420-05D8BBD077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57090" y="4646406"/>
                  <a:ext cx="131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A709E7-8B92-4D52-8592-6857251FB7D7}"/>
                    </a:ext>
                  </a:extLst>
                </p14:cNvPr>
                <p14:cNvContentPartPr/>
                <p14:nvPr/>
              </p14:nvContentPartPr>
              <p14:xfrm>
                <a:off x="11316570" y="4578726"/>
                <a:ext cx="87120" cy="173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A709E7-8B92-4D52-8592-6857251FB7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07930" y="4570086"/>
                  <a:ext cx="104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B2E0AC-0B28-490D-A6FC-72EBBCDEF201}"/>
                    </a:ext>
                  </a:extLst>
                </p14:cNvPr>
                <p14:cNvContentPartPr/>
                <p14:nvPr/>
              </p14:nvContentPartPr>
              <p14:xfrm>
                <a:off x="11426010" y="4552086"/>
                <a:ext cx="51480" cy="213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B2E0AC-0B28-490D-A6FC-72EBBCDEF20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17010" y="4543086"/>
                  <a:ext cx="69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C4EF42-68E8-45C7-AC5D-F7D40C9DF886}"/>
                    </a:ext>
                  </a:extLst>
                </p14:cNvPr>
                <p14:cNvContentPartPr/>
                <p14:nvPr/>
              </p14:nvContentPartPr>
              <p14:xfrm>
                <a:off x="10984290" y="4441206"/>
                <a:ext cx="22680" cy="129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C4EF42-68E8-45C7-AC5D-F7D40C9DF88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75290" y="4432566"/>
                  <a:ext cx="4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34A0A1-4953-428F-92F3-73952D950775}"/>
                    </a:ext>
                  </a:extLst>
                </p14:cNvPr>
                <p14:cNvContentPartPr/>
                <p14:nvPr/>
              </p14:nvContentPartPr>
              <p14:xfrm>
                <a:off x="10964130" y="4424646"/>
                <a:ext cx="92520" cy="66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34A0A1-4953-428F-92F3-73952D9507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55130" y="4415646"/>
                  <a:ext cx="1101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032806-3DCE-4E8C-A701-CB127ABEAA44}"/>
              </a:ext>
            </a:extLst>
          </p:cNvPr>
          <p:cNvGrpSpPr/>
          <p:nvPr/>
        </p:nvGrpSpPr>
        <p:grpSpPr>
          <a:xfrm>
            <a:off x="10601970" y="4954926"/>
            <a:ext cx="1105560" cy="306360"/>
            <a:chOff x="10601970" y="4954926"/>
            <a:chExt cx="110556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1A6763-5D78-4E67-9356-0322164FFD2E}"/>
                    </a:ext>
                  </a:extLst>
                </p14:cNvPr>
                <p14:cNvContentPartPr/>
                <p14:nvPr/>
              </p14:nvContentPartPr>
              <p14:xfrm>
                <a:off x="10601970" y="4954926"/>
                <a:ext cx="116640" cy="115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1A6763-5D78-4E67-9356-0322164FFD2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93330" y="4945926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14316E-3783-4DB0-85EC-0EEFBE7E9961}"/>
                    </a:ext>
                  </a:extLst>
                </p14:cNvPr>
                <p14:cNvContentPartPr/>
                <p14:nvPr/>
              </p14:nvContentPartPr>
              <p14:xfrm>
                <a:off x="10613130" y="5011806"/>
                <a:ext cx="225000" cy="148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14316E-3783-4DB0-85EC-0EEFBE7E99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04130" y="5003166"/>
                  <a:ext cx="242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EBDBBF-949D-4007-964E-1DC2691B962D}"/>
                    </a:ext>
                  </a:extLst>
                </p14:cNvPr>
                <p14:cNvContentPartPr/>
                <p14:nvPr/>
              </p14:nvContentPartPr>
              <p14:xfrm>
                <a:off x="10818690" y="5019726"/>
                <a:ext cx="76680" cy="121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EBDBBF-949D-4007-964E-1DC2691B962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10050" y="5011086"/>
                  <a:ext cx="94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25EC326-7CBF-4D24-9023-1BC7D46D4103}"/>
                    </a:ext>
                  </a:extLst>
                </p14:cNvPr>
                <p14:cNvContentPartPr/>
                <p14:nvPr/>
              </p14:nvContentPartPr>
              <p14:xfrm>
                <a:off x="10943610" y="5078046"/>
                <a:ext cx="61200" cy="87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25EC326-7CBF-4D24-9023-1BC7D46D410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34610" y="5069046"/>
                  <a:ext cx="78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D0A90C-34F6-4611-A9F0-2D4C25EC945A}"/>
                    </a:ext>
                  </a:extLst>
                </p14:cNvPr>
                <p14:cNvContentPartPr/>
                <p14:nvPr/>
              </p14:nvContentPartPr>
              <p14:xfrm>
                <a:off x="11044770" y="5081286"/>
                <a:ext cx="71640" cy="167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D0A90C-34F6-4611-A9F0-2D4C25EC945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35770" y="5072646"/>
                  <a:ext cx="89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BFFA307-0CFA-4608-935B-D3178EF9AA66}"/>
                    </a:ext>
                  </a:extLst>
                </p14:cNvPr>
                <p14:cNvContentPartPr/>
                <p14:nvPr/>
              </p14:nvContentPartPr>
              <p14:xfrm>
                <a:off x="11129370" y="5075526"/>
                <a:ext cx="66600" cy="182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FFA307-0CFA-4608-935B-D3178EF9AA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20730" y="5066886"/>
                  <a:ext cx="8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52CABF-7121-49C9-8073-E666E0558E00}"/>
                    </a:ext>
                  </a:extLst>
                </p14:cNvPr>
                <p14:cNvContentPartPr/>
                <p14:nvPr/>
              </p14:nvContentPartPr>
              <p14:xfrm>
                <a:off x="11275170" y="5062926"/>
                <a:ext cx="60120" cy="101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52CABF-7121-49C9-8073-E666E0558E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66170" y="5054286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5CB0A1-3D35-42C5-A94D-40A8B10B9664}"/>
                    </a:ext>
                  </a:extLst>
                </p14:cNvPr>
                <p14:cNvContentPartPr/>
                <p14:nvPr/>
              </p14:nvContentPartPr>
              <p14:xfrm>
                <a:off x="11379930" y="5127726"/>
                <a:ext cx="130320" cy="79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5CB0A1-3D35-42C5-A94D-40A8B10B96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70930" y="5118726"/>
                  <a:ext cx="14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42CA9C-F768-4797-883F-449D372C980A}"/>
                    </a:ext>
                  </a:extLst>
                </p14:cNvPr>
                <p14:cNvContentPartPr/>
                <p14:nvPr/>
              </p14:nvContentPartPr>
              <p14:xfrm>
                <a:off x="11508810" y="5095686"/>
                <a:ext cx="117360" cy="138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42CA9C-F768-4797-883F-449D372C98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99810" y="5086686"/>
                  <a:ext cx="135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C43284-7637-4E06-A182-DEC3B44BDB4C}"/>
                    </a:ext>
                  </a:extLst>
                </p14:cNvPr>
                <p14:cNvContentPartPr/>
                <p14:nvPr/>
              </p14:nvContentPartPr>
              <p14:xfrm>
                <a:off x="11647770" y="5073726"/>
                <a:ext cx="59760" cy="187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C43284-7637-4E06-A182-DEC3B44BDB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38770" y="5064726"/>
                  <a:ext cx="774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2F000C-189D-4894-BAAB-81F3DF2BCF1C}"/>
              </a:ext>
            </a:extLst>
          </p:cNvPr>
          <p:cNvGrpSpPr/>
          <p:nvPr/>
        </p:nvGrpSpPr>
        <p:grpSpPr>
          <a:xfrm>
            <a:off x="950370" y="1961886"/>
            <a:ext cx="1086120" cy="335520"/>
            <a:chOff x="950370" y="1961886"/>
            <a:chExt cx="10861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6F4199-9DA0-4473-9A4A-62012C5498C3}"/>
                    </a:ext>
                  </a:extLst>
                </p14:cNvPr>
                <p14:cNvContentPartPr/>
                <p14:nvPr/>
              </p14:nvContentPartPr>
              <p14:xfrm>
                <a:off x="1091130" y="2000766"/>
                <a:ext cx="69840" cy="296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6F4199-9DA0-4473-9A4A-62012C5498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130" y="1991766"/>
                  <a:ext cx="874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281491-958C-4F76-B807-C89436070D28}"/>
                    </a:ext>
                  </a:extLst>
                </p14:cNvPr>
                <p14:cNvContentPartPr/>
                <p14:nvPr/>
              </p14:nvContentPartPr>
              <p14:xfrm>
                <a:off x="1106250" y="1997526"/>
                <a:ext cx="102600" cy="157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281491-958C-4F76-B807-C89436070D2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7610" y="1988886"/>
                  <a:ext cx="120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F648E7-A5C2-4229-82F2-AA24DB7CFA00}"/>
                    </a:ext>
                  </a:extLst>
                </p14:cNvPr>
                <p14:cNvContentPartPr/>
                <p14:nvPr/>
              </p14:nvContentPartPr>
              <p14:xfrm>
                <a:off x="1237650" y="2032806"/>
                <a:ext cx="214200" cy="136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F648E7-A5C2-4229-82F2-AA24DB7CFA0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29010" y="2023806"/>
                  <a:ext cx="23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77D90A-65C5-4F2B-882F-F1C17E6EEAC7}"/>
                    </a:ext>
                  </a:extLst>
                </p14:cNvPr>
                <p14:cNvContentPartPr/>
                <p14:nvPr/>
              </p14:nvContentPartPr>
              <p14:xfrm>
                <a:off x="1506210" y="2063406"/>
                <a:ext cx="78120" cy="86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77D90A-65C5-4F2B-882F-F1C17E6EEA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97570" y="2054766"/>
                  <a:ext cx="95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30337F-E344-4027-999C-7548CF577578}"/>
                    </a:ext>
                  </a:extLst>
                </p14:cNvPr>
                <p14:cNvContentPartPr/>
                <p14:nvPr/>
              </p14:nvContentPartPr>
              <p14:xfrm>
                <a:off x="1584330" y="1961886"/>
                <a:ext cx="131040" cy="329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30337F-E344-4027-999C-7548CF5775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75690" y="1952886"/>
                  <a:ext cx="148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15A5B4-B98D-4A17-8DE9-6BB9FF8C6D03}"/>
                    </a:ext>
                  </a:extLst>
                </p14:cNvPr>
                <p14:cNvContentPartPr/>
                <p14:nvPr/>
              </p14:nvContentPartPr>
              <p14:xfrm>
                <a:off x="950370" y="2271126"/>
                <a:ext cx="1086120" cy="13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15A5B4-B98D-4A17-8DE9-6BB9FF8C6D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1730" y="2262486"/>
                  <a:ext cx="1103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6CED18-9E28-466A-9B9B-4B10BAB1EED0}"/>
              </a:ext>
            </a:extLst>
          </p:cNvPr>
          <p:cNvGrpSpPr/>
          <p:nvPr/>
        </p:nvGrpSpPr>
        <p:grpSpPr>
          <a:xfrm>
            <a:off x="2982930" y="2085006"/>
            <a:ext cx="983520" cy="336600"/>
            <a:chOff x="2982930" y="2085006"/>
            <a:chExt cx="9835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3FFCFB-E197-4866-965A-6A40B745DBDA}"/>
                    </a:ext>
                  </a:extLst>
                </p14:cNvPr>
                <p14:cNvContentPartPr/>
                <p14:nvPr/>
              </p14:nvContentPartPr>
              <p14:xfrm>
                <a:off x="2990130" y="2105526"/>
                <a:ext cx="47160" cy="190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3FFCFB-E197-4866-965A-6A40B745DB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81490" y="2096526"/>
                  <a:ext cx="64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34D22B6-F884-4518-9E49-2E82F6092D01}"/>
                    </a:ext>
                  </a:extLst>
                </p14:cNvPr>
                <p14:cNvContentPartPr/>
                <p14:nvPr/>
              </p14:nvContentPartPr>
              <p14:xfrm>
                <a:off x="2982930" y="2085006"/>
                <a:ext cx="133920" cy="193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34D22B6-F884-4518-9E49-2E82F6092D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74290" y="2076366"/>
                  <a:ext cx="15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B42B79-5E6B-47E8-BFE7-6B7452D770A8}"/>
                    </a:ext>
                  </a:extLst>
                </p14:cNvPr>
                <p14:cNvContentPartPr/>
                <p14:nvPr/>
              </p14:nvContentPartPr>
              <p14:xfrm>
                <a:off x="3186330" y="2197686"/>
                <a:ext cx="94320" cy="124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B42B79-5E6B-47E8-BFE7-6B7452D770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77330" y="2188686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55324D6-781A-449B-A157-1035C9993C2E}"/>
                    </a:ext>
                  </a:extLst>
                </p14:cNvPr>
                <p14:cNvContentPartPr/>
                <p14:nvPr/>
              </p14:nvContentPartPr>
              <p14:xfrm>
                <a:off x="3341850" y="2185446"/>
                <a:ext cx="50760" cy="233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55324D6-781A-449B-A157-1035C9993C2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32850" y="2176446"/>
                  <a:ext cx="68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5FB288-9DCF-4783-8E09-2E9A1E51D1F6}"/>
                    </a:ext>
                  </a:extLst>
                </p14:cNvPr>
                <p14:cNvContentPartPr/>
                <p14:nvPr/>
              </p14:nvContentPartPr>
              <p14:xfrm>
                <a:off x="3310530" y="2193726"/>
                <a:ext cx="221040" cy="227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5FB288-9DCF-4783-8E09-2E9A1E51D1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1890" y="2185086"/>
                  <a:ext cx="238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22910D-8028-46E6-87C0-C815A5F21534}"/>
                    </a:ext>
                  </a:extLst>
                </p14:cNvPr>
                <p14:cNvContentPartPr/>
                <p14:nvPr/>
              </p14:nvContentPartPr>
              <p14:xfrm>
                <a:off x="3439410" y="2286966"/>
                <a:ext cx="127440" cy="14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22910D-8028-46E6-87C0-C815A5F215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30770" y="2278326"/>
                  <a:ext cx="14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F7F507-EEC7-49BA-A305-7AAC98502876}"/>
                    </a:ext>
                  </a:extLst>
                </p14:cNvPr>
                <p14:cNvContentPartPr/>
                <p14:nvPr/>
              </p14:nvContentPartPr>
              <p14:xfrm>
                <a:off x="3611850" y="2321526"/>
                <a:ext cx="48240" cy="61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F7F507-EEC7-49BA-A305-7AAC985028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03210" y="2312886"/>
                  <a:ext cx="65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7DBC95-B476-4283-88C4-5EC34D7A7E58}"/>
                    </a:ext>
                  </a:extLst>
                </p14:cNvPr>
                <p14:cNvContentPartPr/>
                <p14:nvPr/>
              </p14:nvContentPartPr>
              <p14:xfrm>
                <a:off x="3796890" y="2281566"/>
                <a:ext cx="83520" cy="109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7DBC95-B476-4283-88C4-5EC34D7A7E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88250" y="2272926"/>
                  <a:ext cx="101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A3F352-B75F-4232-AD23-2F0A4419C09E}"/>
                    </a:ext>
                  </a:extLst>
                </p14:cNvPr>
                <p14:cNvContentPartPr/>
                <p14:nvPr/>
              </p14:nvContentPartPr>
              <p14:xfrm>
                <a:off x="3922890" y="2232606"/>
                <a:ext cx="43560" cy="59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A3F352-B75F-4232-AD23-2F0A4419C09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13890" y="2223606"/>
                  <a:ext cx="61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7D5F73E-5F29-4DBB-87BB-2F8BF4416A53}"/>
                    </a:ext>
                  </a:extLst>
                </p14:cNvPr>
                <p14:cNvContentPartPr/>
                <p14:nvPr/>
              </p14:nvContentPartPr>
              <p14:xfrm>
                <a:off x="3775650" y="2148726"/>
                <a:ext cx="138600" cy="16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7D5F73E-5F29-4DBB-87BB-2F8BF4416A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66650" y="2139726"/>
                  <a:ext cx="156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A5614D-FCA9-4E30-9E25-6FE21B56433A}"/>
                    </a:ext>
                  </a:extLst>
                </p14:cNvPr>
                <p14:cNvContentPartPr/>
                <p14:nvPr/>
              </p14:nvContentPartPr>
              <p14:xfrm>
                <a:off x="3845850" y="2094726"/>
                <a:ext cx="102600" cy="91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A5614D-FCA9-4E30-9E25-6FE21B56433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36850" y="2086086"/>
                  <a:ext cx="1202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853F160-A29C-4F83-AE33-8F6C46221325}"/>
              </a:ext>
            </a:extLst>
          </p:cNvPr>
          <p:cNvGrpSpPr/>
          <p:nvPr/>
        </p:nvGrpSpPr>
        <p:grpSpPr>
          <a:xfrm>
            <a:off x="4153290" y="2007246"/>
            <a:ext cx="589320" cy="262800"/>
            <a:chOff x="4153290" y="2007246"/>
            <a:chExt cx="5893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DA9769-34FB-4951-AD0B-501D99128381}"/>
                    </a:ext>
                  </a:extLst>
                </p14:cNvPr>
                <p14:cNvContentPartPr/>
                <p14:nvPr/>
              </p14:nvContentPartPr>
              <p14:xfrm>
                <a:off x="4153290" y="2044326"/>
                <a:ext cx="64440" cy="209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DA9769-34FB-4951-AD0B-501D991283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44290" y="2035326"/>
                  <a:ext cx="82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BD9DCD-8A58-4B36-AA24-4C8D1C76DB5D}"/>
                    </a:ext>
                  </a:extLst>
                </p14:cNvPr>
                <p14:cNvContentPartPr/>
                <p14:nvPr/>
              </p14:nvContentPartPr>
              <p14:xfrm>
                <a:off x="4264890" y="2126046"/>
                <a:ext cx="77760" cy="110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BD9DCD-8A58-4B36-AA24-4C8D1C76DB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55890" y="2117046"/>
                  <a:ext cx="95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7479A7-273E-4CC7-8BE5-4D3247E6CF43}"/>
                    </a:ext>
                  </a:extLst>
                </p14:cNvPr>
                <p14:cNvContentPartPr/>
                <p14:nvPr/>
              </p14:nvContentPartPr>
              <p14:xfrm>
                <a:off x="4414650" y="2186886"/>
                <a:ext cx="12240" cy="60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7479A7-273E-4CC7-8BE5-4D3247E6CF4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06010" y="2178246"/>
                  <a:ext cx="29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0D13A43-179A-43FC-A6AA-B89F0193714B}"/>
                    </a:ext>
                  </a:extLst>
                </p14:cNvPr>
                <p14:cNvContentPartPr/>
                <p14:nvPr/>
              </p14:nvContentPartPr>
              <p14:xfrm>
                <a:off x="4478010" y="2007246"/>
                <a:ext cx="142920" cy="262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0D13A43-179A-43FC-A6AA-B89F019371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69010" y="1998606"/>
                  <a:ext cx="160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730ABE-1DCE-4B28-8CE6-6D0BE1724630}"/>
                    </a:ext>
                  </a:extLst>
                </p14:cNvPr>
                <p14:cNvContentPartPr/>
                <p14:nvPr/>
              </p14:nvContentPartPr>
              <p14:xfrm>
                <a:off x="4643970" y="2045766"/>
                <a:ext cx="98640" cy="198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730ABE-1DCE-4B28-8CE6-6D0BE172463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35330" y="2036766"/>
                  <a:ext cx="11628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64D59E4-47DC-472B-A6A8-1A23488E165F}"/>
              </a:ext>
            </a:extLst>
          </p:cNvPr>
          <p:cNvGrpSpPr/>
          <p:nvPr/>
        </p:nvGrpSpPr>
        <p:grpSpPr>
          <a:xfrm>
            <a:off x="5025930" y="2138646"/>
            <a:ext cx="110160" cy="77400"/>
            <a:chOff x="5025930" y="2138646"/>
            <a:chExt cx="11016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0F2D52-6846-453B-8277-BA7CBFBFE1DE}"/>
                    </a:ext>
                  </a:extLst>
                </p14:cNvPr>
                <p14:cNvContentPartPr/>
                <p14:nvPr/>
              </p14:nvContentPartPr>
              <p14:xfrm>
                <a:off x="5025930" y="2138646"/>
                <a:ext cx="101880" cy="22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0F2D52-6846-453B-8277-BA7CBFBFE1D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16930" y="2129646"/>
                  <a:ext cx="119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E9A4C8-0F5F-4A97-AC0D-CD6889E1C074}"/>
                    </a:ext>
                  </a:extLst>
                </p14:cNvPr>
                <p14:cNvContentPartPr/>
                <p14:nvPr/>
              </p14:nvContentPartPr>
              <p14:xfrm>
                <a:off x="5041050" y="2207406"/>
                <a:ext cx="95040" cy="8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E9A4C8-0F5F-4A97-AC0D-CD6889E1C0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32410" y="2198766"/>
                  <a:ext cx="1126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A70FC86-2785-4285-A964-B966B8E17704}"/>
                  </a:ext>
                </a:extLst>
              </p14:cNvPr>
              <p14:cNvContentPartPr/>
              <p14:nvPr/>
            </p14:nvContentPartPr>
            <p14:xfrm>
              <a:off x="6137970" y="2002926"/>
              <a:ext cx="49320" cy="774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A70FC86-2785-4285-A964-B966B8E1770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128970" y="1994286"/>
                <a:ext cx="66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8E427CD-3A56-4330-97F1-612C3E1BBBBD}"/>
                  </a:ext>
                </a:extLst>
              </p14:cNvPr>
              <p14:cNvContentPartPr/>
              <p14:nvPr/>
            </p14:nvContentPartPr>
            <p14:xfrm>
              <a:off x="5932770" y="1853526"/>
              <a:ext cx="199800" cy="11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8E427CD-3A56-4330-97F1-612C3E1BBBB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924130" y="1844886"/>
                <a:ext cx="217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360FDC-95A8-44F6-8F88-5F7D3E5ADFD0}"/>
                  </a:ext>
                </a:extLst>
              </p14:cNvPr>
              <p14:cNvContentPartPr/>
              <p14:nvPr/>
            </p14:nvContentPartPr>
            <p14:xfrm>
              <a:off x="6027450" y="1800966"/>
              <a:ext cx="102600" cy="109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360FDC-95A8-44F6-8F88-5F7D3E5ADFD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018450" y="1791966"/>
                <a:ext cx="120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BF9C58A-9CAE-4AB8-870A-5D647A85230F}"/>
                  </a:ext>
                </a:extLst>
              </p14:cNvPr>
              <p14:cNvContentPartPr/>
              <p14:nvPr/>
            </p14:nvContentPartPr>
            <p14:xfrm>
              <a:off x="6351450" y="2039286"/>
              <a:ext cx="75960" cy="233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BF9C58A-9CAE-4AB8-870A-5D647A85230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342810" y="2030646"/>
                <a:ext cx="936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4C47F7-9774-466F-8389-0545134356B0}"/>
              </a:ext>
            </a:extLst>
          </p:cNvPr>
          <p:cNvGrpSpPr/>
          <p:nvPr/>
        </p:nvGrpSpPr>
        <p:grpSpPr>
          <a:xfrm>
            <a:off x="7123650" y="1934526"/>
            <a:ext cx="259920" cy="333720"/>
            <a:chOff x="7123650" y="1934526"/>
            <a:chExt cx="25992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2DD481-7102-47AD-9323-9A6B59397FA4}"/>
                    </a:ext>
                  </a:extLst>
                </p14:cNvPr>
                <p14:cNvContentPartPr/>
                <p14:nvPr/>
              </p14:nvContentPartPr>
              <p14:xfrm>
                <a:off x="7180890" y="2000406"/>
                <a:ext cx="76680" cy="267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2DD481-7102-47AD-9323-9A6B59397F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72250" y="1991406"/>
                  <a:ext cx="94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090B7A-5E7F-41DE-A329-88553F79CEB2}"/>
                    </a:ext>
                  </a:extLst>
                </p14:cNvPr>
                <p14:cNvContentPartPr/>
                <p14:nvPr/>
              </p14:nvContentPartPr>
              <p14:xfrm>
                <a:off x="7123650" y="1934526"/>
                <a:ext cx="259920" cy="223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090B7A-5E7F-41DE-A329-88553F79CE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15010" y="1925886"/>
                  <a:ext cx="2775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BFF85E0-9B50-4C3B-A4C5-03028935B615}"/>
              </a:ext>
            </a:extLst>
          </p:cNvPr>
          <p:cNvGrpSpPr/>
          <p:nvPr/>
        </p:nvGrpSpPr>
        <p:grpSpPr>
          <a:xfrm>
            <a:off x="7674090" y="1959006"/>
            <a:ext cx="878400" cy="191160"/>
            <a:chOff x="7674090" y="1959006"/>
            <a:chExt cx="8784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4BEC7C-B5E3-4CBE-A3DA-56156323FB84}"/>
                    </a:ext>
                  </a:extLst>
                </p14:cNvPr>
                <p14:cNvContentPartPr/>
                <p14:nvPr/>
              </p14:nvContentPartPr>
              <p14:xfrm>
                <a:off x="7674090" y="2062686"/>
                <a:ext cx="168480" cy="87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4BEC7C-B5E3-4CBE-A3DA-56156323FB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65450" y="2054046"/>
                  <a:ext cx="186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126840-77F2-4FAA-820D-0853943DF82F}"/>
                    </a:ext>
                  </a:extLst>
                </p14:cNvPr>
                <p14:cNvContentPartPr/>
                <p14:nvPr/>
              </p14:nvContentPartPr>
              <p14:xfrm>
                <a:off x="7848330" y="2058726"/>
                <a:ext cx="118080" cy="89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126840-77F2-4FAA-820D-0853943DF82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39690" y="2049726"/>
                  <a:ext cx="135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650D77-2357-4B3F-912E-A3B62C2ADAD8}"/>
                    </a:ext>
                  </a:extLst>
                </p14:cNvPr>
                <p14:cNvContentPartPr/>
                <p14:nvPr/>
              </p14:nvContentPartPr>
              <p14:xfrm>
                <a:off x="7994850" y="2095446"/>
                <a:ext cx="39240" cy="7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650D77-2357-4B3F-912E-A3B62C2ADA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86210" y="2086806"/>
                  <a:ext cx="56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1019B6-F740-4D9C-9E58-FAF8FD0F448A}"/>
                    </a:ext>
                  </a:extLst>
                </p14:cNvPr>
                <p14:cNvContentPartPr/>
                <p14:nvPr/>
              </p14:nvContentPartPr>
              <p14:xfrm>
                <a:off x="8110050" y="2062326"/>
                <a:ext cx="96480" cy="72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1019B6-F740-4D9C-9E58-FAF8FD0F448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01050" y="2053686"/>
                  <a:ext cx="11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568183-0E49-43EF-989C-FEB8D4104B4B}"/>
                    </a:ext>
                  </a:extLst>
                </p14:cNvPr>
                <p14:cNvContentPartPr/>
                <p14:nvPr/>
              </p14:nvContentPartPr>
              <p14:xfrm>
                <a:off x="8270250" y="2014446"/>
                <a:ext cx="151560" cy="126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568183-0E49-43EF-989C-FEB8D4104B4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61250" y="2005806"/>
                  <a:ext cx="16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975CDD-E2AF-4FDA-9646-6E8E211A4F5E}"/>
                    </a:ext>
                  </a:extLst>
                </p14:cNvPr>
                <p14:cNvContentPartPr/>
                <p14:nvPr/>
              </p14:nvContentPartPr>
              <p14:xfrm>
                <a:off x="8320650" y="1959006"/>
                <a:ext cx="12960" cy="4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975CDD-E2AF-4FDA-9646-6E8E211A4F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12010" y="1950006"/>
                  <a:ext cx="30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FCA9BF-8B6B-4220-AF94-8ED128CDF02A}"/>
                    </a:ext>
                  </a:extLst>
                </p14:cNvPr>
                <p14:cNvContentPartPr/>
                <p14:nvPr/>
              </p14:nvContentPartPr>
              <p14:xfrm>
                <a:off x="8456730" y="1978806"/>
                <a:ext cx="95760" cy="155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FCA9BF-8B6B-4220-AF94-8ED128CDF0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48090" y="1969806"/>
                  <a:ext cx="1134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315A950-E51F-482C-B56E-EAA99EC6D597}"/>
              </a:ext>
            </a:extLst>
          </p:cNvPr>
          <p:cNvGrpSpPr/>
          <p:nvPr/>
        </p:nvGrpSpPr>
        <p:grpSpPr>
          <a:xfrm>
            <a:off x="7594170" y="2286246"/>
            <a:ext cx="344160" cy="156960"/>
            <a:chOff x="7594170" y="2286246"/>
            <a:chExt cx="34416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9DB398-F236-4589-BC0E-B923EAE30CFC}"/>
                    </a:ext>
                  </a:extLst>
                </p14:cNvPr>
                <p14:cNvContentPartPr/>
                <p14:nvPr/>
              </p14:nvContentPartPr>
              <p14:xfrm>
                <a:off x="7594170" y="2325486"/>
                <a:ext cx="81720" cy="108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9DB398-F236-4589-BC0E-B923EAE30CF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85530" y="2316486"/>
                  <a:ext cx="99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542B1AC-9F51-49CC-AD81-3292660DBDBD}"/>
                    </a:ext>
                  </a:extLst>
                </p14:cNvPr>
                <p14:cNvContentPartPr/>
                <p14:nvPr/>
              </p14:nvContentPartPr>
              <p14:xfrm>
                <a:off x="7743930" y="2393166"/>
                <a:ext cx="30240" cy="39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542B1AC-9F51-49CC-AD81-3292660DBD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34930" y="2384526"/>
                  <a:ext cx="47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3D7F0A-190A-4DAB-A997-761751CCA287}"/>
                    </a:ext>
                  </a:extLst>
                </p14:cNvPr>
                <p14:cNvContentPartPr/>
                <p14:nvPr/>
              </p14:nvContentPartPr>
              <p14:xfrm>
                <a:off x="7872450" y="2286246"/>
                <a:ext cx="45000" cy="156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3D7F0A-190A-4DAB-A997-761751CCA2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63450" y="2277246"/>
                  <a:ext cx="62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2874D2-1138-483E-AA39-6D41214B1974}"/>
                    </a:ext>
                  </a:extLst>
                </p14:cNvPr>
                <p14:cNvContentPartPr/>
                <p14:nvPr/>
              </p14:nvContentPartPr>
              <p14:xfrm>
                <a:off x="7833930" y="2343126"/>
                <a:ext cx="104400" cy="9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2874D2-1138-483E-AA39-6D41214B19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25290" y="2334126"/>
                  <a:ext cx="1220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DB4D17F-7CC2-4CFB-9A60-685F1DAA82A0}"/>
              </a:ext>
            </a:extLst>
          </p:cNvPr>
          <p:cNvGrpSpPr/>
          <p:nvPr/>
        </p:nvGrpSpPr>
        <p:grpSpPr>
          <a:xfrm>
            <a:off x="8122290" y="2266086"/>
            <a:ext cx="822600" cy="156600"/>
            <a:chOff x="8122290" y="2266086"/>
            <a:chExt cx="82260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F60CFB6-FCC3-425A-A059-230D4966B744}"/>
                    </a:ext>
                  </a:extLst>
                </p14:cNvPr>
                <p14:cNvContentPartPr/>
                <p14:nvPr/>
              </p14:nvContentPartPr>
              <p14:xfrm>
                <a:off x="8122290" y="2328366"/>
                <a:ext cx="90000" cy="94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F60CFB6-FCC3-425A-A059-230D4966B74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13650" y="2319366"/>
                  <a:ext cx="107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577053-C012-4EB4-B6CE-51C3136F6DC7}"/>
                    </a:ext>
                  </a:extLst>
                </p14:cNvPr>
                <p14:cNvContentPartPr/>
                <p14:nvPr/>
              </p14:nvContentPartPr>
              <p14:xfrm>
                <a:off x="8254050" y="2290926"/>
                <a:ext cx="9000" cy="126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577053-C012-4EB4-B6CE-51C3136F6DC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45410" y="2281926"/>
                  <a:ext cx="26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2D1D237-0CBD-450D-B76A-32C2FC421307}"/>
                    </a:ext>
                  </a:extLst>
                </p14:cNvPr>
                <p14:cNvContentPartPr/>
                <p14:nvPr/>
              </p14:nvContentPartPr>
              <p14:xfrm>
                <a:off x="8271690" y="2316486"/>
                <a:ext cx="191880" cy="93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2D1D237-0CBD-450D-B76A-32C2FC4213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63050" y="2307486"/>
                  <a:ext cx="20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661AB9-95F8-4CC2-B17A-849059BA9F6F}"/>
                    </a:ext>
                  </a:extLst>
                </p14:cNvPr>
                <p14:cNvContentPartPr/>
                <p14:nvPr/>
              </p14:nvContentPartPr>
              <p14:xfrm>
                <a:off x="8470050" y="2288406"/>
                <a:ext cx="127080" cy="122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661AB9-95F8-4CC2-B17A-849059BA9F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61410" y="2279766"/>
                  <a:ext cx="144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26B98A-1772-44C3-BDD8-39E8A402DF3E}"/>
                    </a:ext>
                  </a:extLst>
                </p14:cNvPr>
                <p14:cNvContentPartPr/>
                <p14:nvPr/>
              </p14:nvContentPartPr>
              <p14:xfrm>
                <a:off x="8617290" y="2289126"/>
                <a:ext cx="74520" cy="92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26B98A-1772-44C3-BDD8-39E8A402DF3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08290" y="2280126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647034-DEBD-4259-9061-ADA1EFAA6862}"/>
                    </a:ext>
                  </a:extLst>
                </p14:cNvPr>
                <p14:cNvContentPartPr/>
                <p14:nvPr/>
              </p14:nvContentPartPr>
              <p14:xfrm>
                <a:off x="8713410" y="2309646"/>
                <a:ext cx="103320" cy="84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647034-DEBD-4259-9061-ADA1EFAA686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04410" y="2301006"/>
                  <a:ext cx="12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612A11E-F3F1-4A8C-BF3B-57BD02AD4F99}"/>
                    </a:ext>
                  </a:extLst>
                </p14:cNvPr>
                <p14:cNvContentPartPr/>
                <p14:nvPr/>
              </p14:nvContentPartPr>
              <p14:xfrm>
                <a:off x="8808450" y="2266086"/>
                <a:ext cx="136440" cy="121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612A11E-F3F1-4A8C-BF3B-57BD02AD4F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99450" y="2257086"/>
                  <a:ext cx="154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155EC7B-F034-4B85-A0A0-40FC33EBEF75}"/>
              </a:ext>
            </a:extLst>
          </p:cNvPr>
          <p:cNvGrpSpPr/>
          <p:nvPr/>
        </p:nvGrpSpPr>
        <p:grpSpPr>
          <a:xfrm>
            <a:off x="9130650" y="2238366"/>
            <a:ext cx="497520" cy="223920"/>
            <a:chOff x="9130650" y="2238366"/>
            <a:chExt cx="4975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2A6BD6-E13D-4FCE-B640-F6D0647F8780}"/>
                    </a:ext>
                  </a:extLst>
                </p14:cNvPr>
                <p14:cNvContentPartPr/>
                <p14:nvPr/>
              </p14:nvContentPartPr>
              <p14:xfrm>
                <a:off x="9181770" y="2238366"/>
                <a:ext cx="83880" cy="223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2A6BD6-E13D-4FCE-B640-F6D0647F878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73130" y="2229726"/>
                  <a:ext cx="101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C2D563-AC22-4A1E-AF7C-094DCE15E492}"/>
                    </a:ext>
                  </a:extLst>
                </p14:cNvPr>
                <p14:cNvContentPartPr/>
                <p14:nvPr/>
              </p14:nvContentPartPr>
              <p14:xfrm>
                <a:off x="9130650" y="2260686"/>
                <a:ext cx="196200" cy="149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C2D563-AC22-4A1E-AF7C-094DCE15E49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22010" y="2252046"/>
                  <a:ext cx="213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EBD12FA-FE71-47F1-91D8-905E9292E331}"/>
                    </a:ext>
                  </a:extLst>
                </p14:cNvPr>
                <p14:cNvContentPartPr/>
                <p14:nvPr/>
              </p14:nvContentPartPr>
              <p14:xfrm>
                <a:off x="9372210" y="2328726"/>
                <a:ext cx="255960" cy="72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EBD12FA-FE71-47F1-91D8-905E9292E33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63570" y="2319726"/>
                  <a:ext cx="2736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715D37C-1312-4412-B84A-89A5E8147AE0}"/>
              </a:ext>
            </a:extLst>
          </p:cNvPr>
          <p:cNvGrpSpPr/>
          <p:nvPr/>
        </p:nvGrpSpPr>
        <p:grpSpPr>
          <a:xfrm>
            <a:off x="9803130" y="2237286"/>
            <a:ext cx="573480" cy="147960"/>
            <a:chOff x="9803130" y="2237286"/>
            <a:chExt cx="57348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EBA86B9-9FAB-4E56-8D37-5DFF27F229FE}"/>
                    </a:ext>
                  </a:extLst>
                </p14:cNvPr>
                <p14:cNvContentPartPr/>
                <p14:nvPr/>
              </p14:nvContentPartPr>
              <p14:xfrm>
                <a:off x="9803130" y="2305686"/>
                <a:ext cx="118080" cy="79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EBA86B9-9FAB-4E56-8D37-5DFF27F229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94490" y="2297046"/>
                  <a:ext cx="135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0EA02D-00F4-4F3B-856B-23553F75720A}"/>
                    </a:ext>
                  </a:extLst>
                </p14:cNvPr>
                <p14:cNvContentPartPr/>
                <p14:nvPr/>
              </p14:nvContentPartPr>
              <p14:xfrm>
                <a:off x="9958290" y="2310366"/>
                <a:ext cx="107640" cy="63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0EA02D-00F4-4F3B-856B-23553F75720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49650" y="2301726"/>
                  <a:ext cx="125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065BD6D-7AB2-4890-9B06-AE09493A1474}"/>
                    </a:ext>
                  </a:extLst>
                </p14:cNvPr>
                <p14:cNvContentPartPr/>
                <p14:nvPr/>
              </p14:nvContentPartPr>
              <p14:xfrm>
                <a:off x="10088610" y="2237286"/>
                <a:ext cx="288000" cy="142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065BD6D-7AB2-4890-9B06-AE09493A147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79970" y="2228646"/>
                  <a:ext cx="3056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6FDDFB0-2B6A-4768-AB4A-77CC1AB712A1}"/>
              </a:ext>
            </a:extLst>
          </p:cNvPr>
          <p:cNvGrpSpPr/>
          <p:nvPr/>
        </p:nvGrpSpPr>
        <p:grpSpPr>
          <a:xfrm>
            <a:off x="10630770" y="2146206"/>
            <a:ext cx="248760" cy="247320"/>
            <a:chOff x="10630770" y="2146206"/>
            <a:chExt cx="24876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8F0B96F-0030-4F12-823C-5B50B8F16B4A}"/>
                    </a:ext>
                  </a:extLst>
                </p14:cNvPr>
                <p14:cNvContentPartPr/>
                <p14:nvPr/>
              </p14:nvContentPartPr>
              <p14:xfrm>
                <a:off x="10630770" y="2262126"/>
                <a:ext cx="137520" cy="131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8F0B96F-0030-4F12-823C-5B50B8F16B4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22130" y="2253486"/>
                  <a:ext cx="155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D8C590-4BF3-41B9-B05F-D6ABA9B365E5}"/>
                    </a:ext>
                  </a:extLst>
                </p14:cNvPr>
                <p14:cNvContentPartPr/>
                <p14:nvPr/>
              </p14:nvContentPartPr>
              <p14:xfrm>
                <a:off x="10811490" y="2146206"/>
                <a:ext cx="68040" cy="65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D8C590-4BF3-41B9-B05F-D6ABA9B365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02490" y="2137566"/>
                  <a:ext cx="856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811D563-9DCF-4B89-A6DE-26A629EF567C}"/>
              </a:ext>
            </a:extLst>
          </p:cNvPr>
          <p:cNvGrpSpPr/>
          <p:nvPr/>
        </p:nvGrpSpPr>
        <p:grpSpPr>
          <a:xfrm>
            <a:off x="5501490" y="2022726"/>
            <a:ext cx="570600" cy="445320"/>
            <a:chOff x="5501490" y="2022726"/>
            <a:chExt cx="5706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D82642-C8D0-47FE-BCCF-E6A71D135E1B}"/>
                    </a:ext>
                  </a:extLst>
                </p14:cNvPr>
                <p14:cNvContentPartPr/>
                <p14:nvPr/>
              </p14:nvContentPartPr>
              <p14:xfrm>
                <a:off x="5501490" y="2047926"/>
                <a:ext cx="128520" cy="19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D82642-C8D0-47FE-BCCF-E6A71D135E1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92490" y="2038926"/>
                  <a:ext cx="146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4A9941-13C2-4E1F-A045-8243CA497472}"/>
                    </a:ext>
                  </a:extLst>
                </p14:cNvPr>
                <p14:cNvContentPartPr/>
                <p14:nvPr/>
              </p14:nvContentPartPr>
              <p14:xfrm>
                <a:off x="5745570" y="2022726"/>
                <a:ext cx="78840" cy="227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4A9941-13C2-4E1F-A045-8243CA49747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36930" y="2013726"/>
                  <a:ext cx="96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1D256E9-D3BB-4C83-9232-96B2CC350ECC}"/>
                    </a:ext>
                  </a:extLst>
                </p14:cNvPr>
                <p14:cNvContentPartPr/>
                <p14:nvPr/>
              </p14:nvContentPartPr>
              <p14:xfrm>
                <a:off x="5959050" y="2029206"/>
                <a:ext cx="100800" cy="300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1D256E9-D3BB-4C83-9232-96B2CC350EC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50410" y="2020566"/>
                  <a:ext cx="118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0EC7BD-233B-40A9-815F-85F9841BE066}"/>
                    </a:ext>
                  </a:extLst>
                </p14:cNvPr>
                <p14:cNvContentPartPr/>
                <p14:nvPr/>
              </p14:nvContentPartPr>
              <p14:xfrm>
                <a:off x="5926290" y="2158086"/>
                <a:ext cx="145800" cy="14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0EC7BD-233B-40A9-815F-85F9841BE06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17650" y="2149446"/>
                  <a:ext cx="163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4E5D02-020F-48DF-A72F-34D44509C69E}"/>
                    </a:ext>
                  </a:extLst>
                </p14:cNvPr>
                <p14:cNvContentPartPr/>
                <p14:nvPr/>
              </p14:nvContentPartPr>
              <p14:xfrm>
                <a:off x="5668890" y="2363286"/>
                <a:ext cx="88560" cy="104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4E5D02-020F-48DF-A72F-34D44509C6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660250" y="2354286"/>
                  <a:ext cx="10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BA4AD3-46B0-4EDA-8F58-135A0F176778}"/>
                    </a:ext>
                  </a:extLst>
                </p14:cNvPr>
                <p14:cNvContentPartPr/>
                <p14:nvPr/>
              </p14:nvContentPartPr>
              <p14:xfrm>
                <a:off x="5763570" y="2286606"/>
                <a:ext cx="46440" cy="55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BA4AD3-46B0-4EDA-8F58-135A0F17677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54930" y="2277606"/>
                  <a:ext cx="640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2A14D66-24EC-4A20-91C9-C7C895844A1D}"/>
              </a:ext>
            </a:extLst>
          </p:cNvPr>
          <p:cNvGrpSpPr/>
          <p:nvPr/>
        </p:nvGrpSpPr>
        <p:grpSpPr>
          <a:xfrm>
            <a:off x="5153370" y="2965926"/>
            <a:ext cx="160200" cy="192240"/>
            <a:chOff x="5153370" y="2965926"/>
            <a:chExt cx="16020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4BB72A-37D6-429A-8915-88125439031D}"/>
                    </a:ext>
                  </a:extLst>
                </p14:cNvPr>
                <p14:cNvContentPartPr/>
                <p14:nvPr/>
              </p14:nvContentPartPr>
              <p14:xfrm>
                <a:off x="5153370" y="2965926"/>
                <a:ext cx="133200" cy="113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4BB72A-37D6-429A-8915-88125439031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44370" y="2956926"/>
                  <a:ext cx="150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896DA3-9D68-439B-8825-9748093031EB}"/>
                    </a:ext>
                  </a:extLst>
                </p14:cNvPr>
                <p14:cNvContentPartPr/>
                <p14:nvPr/>
              </p14:nvContentPartPr>
              <p14:xfrm>
                <a:off x="5193330" y="3095166"/>
                <a:ext cx="120240" cy="63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896DA3-9D68-439B-8825-9748093031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84330" y="3086166"/>
                  <a:ext cx="1378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8973CEB-D026-4B49-B949-15B28958A851}"/>
                  </a:ext>
                </a:extLst>
              </p14:cNvPr>
              <p14:cNvContentPartPr/>
              <p14:nvPr/>
            </p14:nvContentPartPr>
            <p14:xfrm>
              <a:off x="5582850" y="2904366"/>
              <a:ext cx="173520" cy="2390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8973CEB-D026-4B49-B949-15B28958A85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573850" y="2895726"/>
                <a:ext cx="1911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F5D7F54-87CF-4259-9061-720AD56D03C3}"/>
                  </a:ext>
                </a:extLst>
              </p14:cNvPr>
              <p14:cNvContentPartPr/>
              <p14:nvPr/>
            </p14:nvContentPartPr>
            <p14:xfrm>
              <a:off x="5817570" y="3128646"/>
              <a:ext cx="109440" cy="1245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F5D7F54-87CF-4259-9061-720AD56D03C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808570" y="3119646"/>
                <a:ext cx="1270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30900EF-2377-4E57-A239-3421BE939BE6}"/>
              </a:ext>
            </a:extLst>
          </p:cNvPr>
          <p:cNvGrpSpPr/>
          <p:nvPr/>
        </p:nvGrpSpPr>
        <p:grpSpPr>
          <a:xfrm>
            <a:off x="6009450" y="2724726"/>
            <a:ext cx="497880" cy="540360"/>
            <a:chOff x="6009450" y="2724726"/>
            <a:chExt cx="49788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E88D0B-76C4-4A63-9FD9-05C644032F3F}"/>
                    </a:ext>
                  </a:extLst>
                </p14:cNvPr>
                <p14:cNvContentPartPr/>
                <p14:nvPr/>
              </p14:nvContentPartPr>
              <p14:xfrm>
                <a:off x="6009450" y="2913006"/>
                <a:ext cx="48960" cy="209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E88D0B-76C4-4A63-9FD9-05C644032F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00810" y="2904366"/>
                  <a:ext cx="66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B30D0E5-C0F1-4D49-8613-45E458FB9BBE}"/>
                    </a:ext>
                  </a:extLst>
                </p14:cNvPr>
                <p14:cNvContentPartPr/>
                <p14:nvPr/>
              </p14:nvContentPartPr>
              <p14:xfrm>
                <a:off x="6164970" y="2928126"/>
                <a:ext cx="63720" cy="336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B30D0E5-C0F1-4D49-8613-45E458FB9B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55970" y="2919486"/>
                  <a:ext cx="813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6B742FE-63B6-46D1-92E3-083C99BED599}"/>
                    </a:ext>
                  </a:extLst>
                </p14:cNvPr>
                <p14:cNvContentPartPr/>
                <p14:nvPr/>
              </p14:nvContentPartPr>
              <p14:xfrm>
                <a:off x="6124290" y="3067446"/>
                <a:ext cx="113400" cy="9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6B742FE-63B6-46D1-92E3-083C99BED59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15290" y="3058446"/>
                  <a:ext cx="13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1B4D79-E1D6-44DB-87AA-220A716EAEA2}"/>
                    </a:ext>
                  </a:extLst>
                </p14:cNvPr>
                <p14:cNvContentPartPr/>
                <p14:nvPr/>
              </p14:nvContentPartPr>
              <p14:xfrm>
                <a:off x="6311130" y="2899326"/>
                <a:ext cx="55080" cy="82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1B4D79-E1D6-44DB-87AA-220A716EAEA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02490" y="2890326"/>
                  <a:ext cx="72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A567F7-9409-452A-970D-EAC611FF8F2D}"/>
                    </a:ext>
                  </a:extLst>
                </p14:cNvPr>
                <p14:cNvContentPartPr/>
                <p14:nvPr/>
              </p14:nvContentPartPr>
              <p14:xfrm>
                <a:off x="6111690" y="2789166"/>
                <a:ext cx="150840" cy="11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A567F7-9409-452A-970D-EAC611FF8F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03050" y="2780166"/>
                  <a:ext cx="168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1FBBC38-D5ED-4D80-BC71-AE3D0F851446}"/>
                    </a:ext>
                  </a:extLst>
                </p14:cNvPr>
                <p14:cNvContentPartPr/>
                <p14:nvPr/>
              </p14:nvContentPartPr>
              <p14:xfrm>
                <a:off x="6190890" y="2724726"/>
                <a:ext cx="77760" cy="109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1FBBC38-D5ED-4D80-BC71-AE3D0F85144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81890" y="2716086"/>
                  <a:ext cx="95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23572B4-26D0-446C-AB2F-D6A706E4BE64}"/>
                    </a:ext>
                  </a:extLst>
                </p14:cNvPr>
                <p14:cNvContentPartPr/>
                <p14:nvPr/>
              </p14:nvContentPartPr>
              <p14:xfrm>
                <a:off x="6466290" y="2891406"/>
                <a:ext cx="41040" cy="224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23572B4-26D0-446C-AB2F-D6A706E4BE6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57290" y="2882766"/>
                  <a:ext cx="586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A9D95AF-0EBB-48E3-BBF3-AEF6FE1AEEC7}"/>
              </a:ext>
            </a:extLst>
          </p:cNvPr>
          <p:cNvGrpSpPr/>
          <p:nvPr/>
        </p:nvGrpSpPr>
        <p:grpSpPr>
          <a:xfrm>
            <a:off x="7884690" y="2901846"/>
            <a:ext cx="820440" cy="284040"/>
            <a:chOff x="7884690" y="2901846"/>
            <a:chExt cx="82044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36E5B05-664C-4960-A460-6AFBF9AF8139}"/>
                    </a:ext>
                  </a:extLst>
                </p14:cNvPr>
                <p14:cNvContentPartPr/>
                <p14:nvPr/>
              </p14:nvContentPartPr>
              <p14:xfrm>
                <a:off x="7884690" y="2930646"/>
                <a:ext cx="173880" cy="34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36E5B05-664C-4960-A460-6AFBF9AF813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76050" y="2922006"/>
                  <a:ext cx="191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9D5B74-4F0E-4FEA-94E8-CE53AE0A8BCF}"/>
                    </a:ext>
                  </a:extLst>
                </p14:cNvPr>
                <p14:cNvContentPartPr/>
                <p14:nvPr/>
              </p14:nvContentPartPr>
              <p14:xfrm>
                <a:off x="7888650" y="2958006"/>
                <a:ext cx="153000" cy="160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9D5B74-4F0E-4FEA-94E8-CE53AE0A8B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80010" y="2949006"/>
                  <a:ext cx="170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CDAE13C-A6DF-46AA-B9AC-292A726E1D25}"/>
                    </a:ext>
                  </a:extLst>
                </p14:cNvPr>
                <p14:cNvContentPartPr/>
                <p14:nvPr/>
              </p14:nvContentPartPr>
              <p14:xfrm>
                <a:off x="8191410" y="2938206"/>
                <a:ext cx="84240" cy="247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CDAE13C-A6DF-46AA-B9AC-292A726E1D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82770" y="2929206"/>
                  <a:ext cx="101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0C78E4-1CA2-4A5E-8262-94E201DEC126}"/>
                    </a:ext>
                  </a:extLst>
                </p14:cNvPr>
                <p14:cNvContentPartPr/>
                <p14:nvPr/>
              </p14:nvContentPartPr>
              <p14:xfrm>
                <a:off x="8127690" y="3054846"/>
                <a:ext cx="236880" cy="102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0C78E4-1CA2-4A5E-8262-94E201DEC12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19050" y="3045846"/>
                  <a:ext cx="254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C637AE-2D67-4815-B833-C5A28894B400}"/>
                    </a:ext>
                  </a:extLst>
                </p14:cNvPr>
                <p14:cNvContentPartPr/>
                <p14:nvPr/>
              </p14:nvContentPartPr>
              <p14:xfrm>
                <a:off x="8352330" y="2901846"/>
                <a:ext cx="97560" cy="75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C637AE-2D67-4815-B833-C5A28894B4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43690" y="2892846"/>
                  <a:ext cx="115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78A702E-9A73-408C-A8B8-1CF69E05787D}"/>
                    </a:ext>
                  </a:extLst>
                </p14:cNvPr>
                <p14:cNvContentPartPr/>
                <p14:nvPr/>
              </p14:nvContentPartPr>
              <p14:xfrm>
                <a:off x="8483010" y="3010926"/>
                <a:ext cx="97200" cy="102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78A702E-9A73-408C-A8B8-1CF69E05787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74370" y="3001926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0C16991-C8F0-4568-9A50-1111D47E8F1C}"/>
                    </a:ext>
                  </a:extLst>
                </p14:cNvPr>
                <p14:cNvContentPartPr/>
                <p14:nvPr/>
              </p14:nvContentPartPr>
              <p14:xfrm>
                <a:off x="8581650" y="3063486"/>
                <a:ext cx="123480" cy="101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0C16991-C8F0-4568-9A50-1111D47E8F1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73010" y="3054846"/>
                  <a:ext cx="1411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8F95336-2EF0-4229-9DFE-C2845080D23D}"/>
              </a:ext>
            </a:extLst>
          </p:cNvPr>
          <p:cNvGrpSpPr/>
          <p:nvPr/>
        </p:nvGrpSpPr>
        <p:grpSpPr>
          <a:xfrm>
            <a:off x="5274690" y="3818406"/>
            <a:ext cx="117360" cy="190080"/>
            <a:chOff x="5274690" y="3818406"/>
            <a:chExt cx="11736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D88842-DACB-49DC-A2A5-3DC922856312}"/>
                    </a:ext>
                  </a:extLst>
                </p14:cNvPr>
                <p14:cNvContentPartPr/>
                <p14:nvPr/>
              </p14:nvContentPartPr>
              <p14:xfrm>
                <a:off x="5274690" y="3818406"/>
                <a:ext cx="105120" cy="113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D88842-DACB-49DC-A2A5-3DC9228563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65690" y="3809406"/>
                  <a:ext cx="12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712636-286D-4026-A201-FE9A2920CEE7}"/>
                    </a:ext>
                  </a:extLst>
                </p14:cNvPr>
                <p14:cNvContentPartPr/>
                <p14:nvPr/>
              </p14:nvContentPartPr>
              <p14:xfrm>
                <a:off x="5307810" y="3953406"/>
                <a:ext cx="84240" cy="55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712636-286D-4026-A201-FE9A2920CEE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99170" y="3944406"/>
                  <a:ext cx="1018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1A3CB82-AB31-4BA7-B15B-17719043C8A8}"/>
              </a:ext>
            </a:extLst>
          </p:cNvPr>
          <p:cNvGrpSpPr/>
          <p:nvPr/>
        </p:nvGrpSpPr>
        <p:grpSpPr>
          <a:xfrm>
            <a:off x="5722890" y="3637686"/>
            <a:ext cx="933120" cy="541080"/>
            <a:chOff x="5722890" y="3637686"/>
            <a:chExt cx="933120" cy="5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7C7CD4-4520-4F3C-A066-655F61A55B79}"/>
                    </a:ext>
                  </a:extLst>
                </p14:cNvPr>
                <p14:cNvContentPartPr/>
                <p14:nvPr/>
              </p14:nvContentPartPr>
              <p14:xfrm>
                <a:off x="5722890" y="3806526"/>
                <a:ext cx="143280" cy="218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7C7CD4-4520-4F3C-A066-655F61A55B7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14250" y="3797886"/>
                  <a:ext cx="160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3DD837-B9CC-453E-9696-950F1608E403}"/>
                    </a:ext>
                  </a:extLst>
                </p14:cNvPr>
                <p14:cNvContentPartPr/>
                <p14:nvPr/>
              </p14:nvContentPartPr>
              <p14:xfrm>
                <a:off x="5954730" y="3973566"/>
                <a:ext cx="104400" cy="127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3DD837-B9CC-453E-9696-950F1608E40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45730" y="3964566"/>
                  <a:ext cx="12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D2EA0C5-E281-44CE-B055-11026C7BA635}"/>
                    </a:ext>
                  </a:extLst>
                </p14:cNvPr>
                <p14:cNvContentPartPr/>
                <p14:nvPr/>
              </p14:nvContentPartPr>
              <p14:xfrm>
                <a:off x="6176130" y="3814806"/>
                <a:ext cx="81000" cy="230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D2EA0C5-E281-44CE-B055-11026C7BA6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167490" y="3805806"/>
                  <a:ext cx="98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6337CF-EF5E-4173-BD23-447F246E4D4F}"/>
                    </a:ext>
                  </a:extLst>
                </p14:cNvPr>
                <p14:cNvContentPartPr/>
                <p14:nvPr/>
              </p14:nvContentPartPr>
              <p14:xfrm>
                <a:off x="6377730" y="3809406"/>
                <a:ext cx="75240" cy="369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6337CF-EF5E-4173-BD23-447F246E4D4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69090" y="3800406"/>
                  <a:ext cx="92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5617D86-0A81-424A-A027-04B86629F6D6}"/>
                    </a:ext>
                  </a:extLst>
                </p14:cNvPr>
                <p14:cNvContentPartPr/>
                <p14:nvPr/>
              </p14:nvContentPartPr>
              <p14:xfrm>
                <a:off x="6311850" y="3975366"/>
                <a:ext cx="189720" cy="6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5617D86-0A81-424A-A027-04B86629F6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03210" y="3966726"/>
                  <a:ext cx="20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A9BE3B-AF4F-492C-9B32-DE16B79DB176}"/>
                    </a:ext>
                  </a:extLst>
                </p14:cNvPr>
                <p14:cNvContentPartPr/>
                <p14:nvPr/>
              </p14:nvContentPartPr>
              <p14:xfrm>
                <a:off x="6343530" y="3699606"/>
                <a:ext cx="150480" cy="5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A9BE3B-AF4F-492C-9B32-DE16B79DB17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34890" y="3690606"/>
                  <a:ext cx="168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D03EC7B-30F9-4C61-A5CA-A055077D3CE2}"/>
                    </a:ext>
                  </a:extLst>
                </p14:cNvPr>
                <p14:cNvContentPartPr/>
                <p14:nvPr/>
              </p14:nvContentPartPr>
              <p14:xfrm>
                <a:off x="6426330" y="3637686"/>
                <a:ext cx="95760" cy="111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D03EC7B-30F9-4C61-A5CA-A055077D3CE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417690" y="3629046"/>
                  <a:ext cx="113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95655F-0270-477B-81D7-E0FAA5A8A446}"/>
                    </a:ext>
                  </a:extLst>
                </p14:cNvPr>
                <p14:cNvContentPartPr/>
                <p14:nvPr/>
              </p14:nvContentPartPr>
              <p14:xfrm>
                <a:off x="6590130" y="3814086"/>
                <a:ext cx="65880" cy="251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95655F-0270-477B-81D7-E0FAA5A8A4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581130" y="3805086"/>
                  <a:ext cx="835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803D845-A658-4D86-B568-9FD1C5641BC5}"/>
              </a:ext>
            </a:extLst>
          </p:cNvPr>
          <p:cNvGrpSpPr/>
          <p:nvPr/>
        </p:nvGrpSpPr>
        <p:grpSpPr>
          <a:xfrm>
            <a:off x="7647450" y="3620046"/>
            <a:ext cx="181800" cy="293400"/>
            <a:chOff x="7647450" y="3620046"/>
            <a:chExt cx="18180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E55B92D-1058-4AB4-8EAD-A5043A7FA6DA}"/>
                    </a:ext>
                  </a:extLst>
                </p14:cNvPr>
                <p14:cNvContentPartPr/>
                <p14:nvPr/>
              </p14:nvContentPartPr>
              <p14:xfrm>
                <a:off x="7727730" y="3620046"/>
                <a:ext cx="55080" cy="293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E55B92D-1058-4AB4-8EAD-A5043A7FA6D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18730" y="3611046"/>
                  <a:ext cx="72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636821-7A2A-4542-AA6C-F1525ADE02F6}"/>
                    </a:ext>
                  </a:extLst>
                </p14:cNvPr>
                <p14:cNvContentPartPr/>
                <p14:nvPr/>
              </p14:nvContentPartPr>
              <p14:xfrm>
                <a:off x="7647450" y="3750366"/>
                <a:ext cx="181800" cy="39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636821-7A2A-4542-AA6C-F1525ADE02F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38450" y="3741366"/>
                  <a:ext cx="1994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F3C8A23-D3D2-45E7-A2D8-062668FA6ED5}"/>
              </a:ext>
            </a:extLst>
          </p:cNvPr>
          <p:cNvGrpSpPr/>
          <p:nvPr/>
        </p:nvGrpSpPr>
        <p:grpSpPr>
          <a:xfrm>
            <a:off x="8182050" y="3605646"/>
            <a:ext cx="823320" cy="168480"/>
            <a:chOff x="8182050" y="3605646"/>
            <a:chExt cx="82332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D79305A-ED62-436B-AD04-748E6CEB05DC}"/>
                    </a:ext>
                  </a:extLst>
                </p14:cNvPr>
                <p14:cNvContentPartPr/>
                <p14:nvPr/>
              </p14:nvContentPartPr>
              <p14:xfrm>
                <a:off x="8182050" y="3684486"/>
                <a:ext cx="164520" cy="89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D79305A-ED62-436B-AD04-748E6CEB05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73050" y="3675486"/>
                  <a:ext cx="182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B44114-14C0-42F1-BBE8-26897C596B47}"/>
                    </a:ext>
                  </a:extLst>
                </p14:cNvPr>
                <p14:cNvContentPartPr/>
                <p14:nvPr/>
              </p14:nvContentPartPr>
              <p14:xfrm>
                <a:off x="8372490" y="3682686"/>
                <a:ext cx="69480" cy="85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B44114-14C0-42F1-BBE8-26897C596B4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63490" y="3673686"/>
                  <a:ext cx="87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96A747-50A4-4AB7-90B0-47F6CE8F0EA7}"/>
                    </a:ext>
                  </a:extLst>
                </p14:cNvPr>
                <p14:cNvContentPartPr/>
                <p14:nvPr/>
              </p14:nvContentPartPr>
              <p14:xfrm>
                <a:off x="8468610" y="3714366"/>
                <a:ext cx="56520" cy="13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96A747-50A4-4AB7-90B0-47F6CE8F0EA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59970" y="3705366"/>
                  <a:ext cx="74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1CFDE3D-D743-471E-A51A-04D5527AD595}"/>
                    </a:ext>
                  </a:extLst>
                </p14:cNvPr>
                <p14:cNvContentPartPr/>
                <p14:nvPr/>
              </p14:nvContentPartPr>
              <p14:xfrm>
                <a:off x="8567970" y="3696006"/>
                <a:ext cx="118080" cy="56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1CFDE3D-D743-471E-A51A-04D5527AD59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58970" y="3687366"/>
                  <a:ext cx="13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1A97873-F8F1-4C1F-B623-4CAA0869CFE5}"/>
                    </a:ext>
                  </a:extLst>
                </p14:cNvPr>
                <p14:cNvContentPartPr/>
                <p14:nvPr/>
              </p14:nvContentPartPr>
              <p14:xfrm>
                <a:off x="8744010" y="3624726"/>
                <a:ext cx="109080" cy="120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1A97873-F8F1-4C1F-B623-4CAA0869CF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35370" y="3616086"/>
                  <a:ext cx="12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EEA3F16-1087-49F9-8520-20ADB518CAE5}"/>
                    </a:ext>
                  </a:extLst>
                </p14:cNvPr>
                <p14:cNvContentPartPr/>
                <p14:nvPr/>
              </p14:nvContentPartPr>
              <p14:xfrm>
                <a:off x="8910330" y="3605646"/>
                <a:ext cx="95040" cy="136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EEA3F16-1087-49F9-8520-20ADB518CAE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01690" y="3596646"/>
                  <a:ext cx="1126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4FE263A-8D20-40FB-94B2-62B4FC3809D3}"/>
              </a:ext>
            </a:extLst>
          </p:cNvPr>
          <p:cNvGrpSpPr/>
          <p:nvPr/>
        </p:nvGrpSpPr>
        <p:grpSpPr>
          <a:xfrm>
            <a:off x="9290130" y="3579726"/>
            <a:ext cx="246960" cy="151560"/>
            <a:chOff x="9290130" y="3579726"/>
            <a:chExt cx="24696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827BB6-4C31-432A-9C32-85E79F363D3B}"/>
                    </a:ext>
                  </a:extLst>
                </p14:cNvPr>
                <p14:cNvContentPartPr/>
                <p14:nvPr/>
              </p14:nvContentPartPr>
              <p14:xfrm>
                <a:off x="9290130" y="3625806"/>
                <a:ext cx="78480" cy="105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827BB6-4C31-432A-9C32-85E79F363D3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81130" y="3617166"/>
                  <a:ext cx="96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79BE0F2-E38A-46CE-AB2D-13733DDB58AD}"/>
                    </a:ext>
                  </a:extLst>
                </p14:cNvPr>
                <p14:cNvContentPartPr/>
                <p14:nvPr/>
              </p14:nvContentPartPr>
              <p14:xfrm>
                <a:off x="9392730" y="3674046"/>
                <a:ext cx="46800" cy="5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79BE0F2-E38A-46CE-AB2D-13733DDB58A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83730" y="3665406"/>
                  <a:ext cx="64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D5191D5-6096-4F4E-AEB2-6ADE86C7688B}"/>
                    </a:ext>
                  </a:extLst>
                </p14:cNvPr>
                <p14:cNvContentPartPr/>
                <p14:nvPr/>
              </p14:nvContentPartPr>
              <p14:xfrm>
                <a:off x="9451050" y="3579726"/>
                <a:ext cx="86040" cy="151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D5191D5-6096-4F4E-AEB2-6ADE86C7688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42410" y="3571086"/>
                  <a:ext cx="1036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D35D428-3768-4C50-B63B-6AD750AED2C2}"/>
              </a:ext>
            </a:extLst>
          </p:cNvPr>
          <p:cNvGrpSpPr/>
          <p:nvPr/>
        </p:nvGrpSpPr>
        <p:grpSpPr>
          <a:xfrm>
            <a:off x="9862890" y="3494046"/>
            <a:ext cx="901080" cy="223560"/>
            <a:chOff x="9862890" y="3494046"/>
            <a:chExt cx="90108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E21F8E-FC50-4D2D-BDE2-AEC6EAF24F49}"/>
                    </a:ext>
                  </a:extLst>
                </p14:cNvPr>
                <p14:cNvContentPartPr/>
                <p14:nvPr/>
              </p14:nvContentPartPr>
              <p14:xfrm>
                <a:off x="9862890" y="3609966"/>
                <a:ext cx="82440" cy="90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E21F8E-FC50-4D2D-BDE2-AEC6EAF24F4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54250" y="3600966"/>
                  <a:ext cx="100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36DC2FF-B9E0-4BBE-AB15-1D1CFA17E108}"/>
                    </a:ext>
                  </a:extLst>
                </p14:cNvPr>
                <p14:cNvContentPartPr/>
                <p14:nvPr/>
              </p14:nvContentPartPr>
              <p14:xfrm>
                <a:off x="9995730" y="3563886"/>
                <a:ext cx="46800" cy="153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36DC2FF-B9E0-4BBE-AB15-1D1CFA17E1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86730" y="3555246"/>
                  <a:ext cx="64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D58B7E3-9DA0-42D2-9EDB-95E9EEEA52A1}"/>
                    </a:ext>
                  </a:extLst>
                </p14:cNvPr>
                <p14:cNvContentPartPr/>
                <p14:nvPr/>
              </p14:nvContentPartPr>
              <p14:xfrm>
                <a:off x="10056210" y="3560286"/>
                <a:ext cx="274320" cy="149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D58B7E3-9DA0-42D2-9EDB-95E9EEEA52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47210" y="3551286"/>
                  <a:ext cx="29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8FEB31-3B94-494D-A704-31B2B1AED1ED}"/>
                    </a:ext>
                  </a:extLst>
                </p14:cNvPr>
                <p14:cNvContentPartPr/>
                <p14:nvPr/>
              </p14:nvContentPartPr>
              <p14:xfrm>
                <a:off x="10222890" y="3603126"/>
                <a:ext cx="190800" cy="77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8FEB31-3B94-494D-A704-31B2B1AED1E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13890" y="3594126"/>
                  <a:ext cx="208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617683B-26E3-4B44-9E47-5F4A9C1F3180}"/>
                    </a:ext>
                  </a:extLst>
                </p14:cNvPr>
                <p14:cNvContentPartPr/>
                <p14:nvPr/>
              </p14:nvContentPartPr>
              <p14:xfrm>
                <a:off x="10378770" y="3494046"/>
                <a:ext cx="86400" cy="161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617683B-26E3-4B44-9E47-5F4A9C1F318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370130" y="3485046"/>
                  <a:ext cx="10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0175E47-A70B-4EF6-987C-BADC413619EF}"/>
                    </a:ext>
                  </a:extLst>
                </p14:cNvPr>
                <p14:cNvContentPartPr/>
                <p14:nvPr/>
              </p14:nvContentPartPr>
              <p14:xfrm>
                <a:off x="10510890" y="3583686"/>
                <a:ext cx="167400" cy="85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0175E47-A70B-4EF6-987C-BADC413619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01890" y="3574686"/>
                  <a:ext cx="185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A66EC0F-3BDB-49E6-8648-48388D1D6353}"/>
                    </a:ext>
                  </a:extLst>
                </p14:cNvPr>
                <p14:cNvContentPartPr/>
                <p14:nvPr/>
              </p14:nvContentPartPr>
              <p14:xfrm>
                <a:off x="10739490" y="3507366"/>
                <a:ext cx="24480" cy="132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A66EC0F-3BDB-49E6-8648-48388D1D635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30850" y="3498726"/>
                  <a:ext cx="42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A4E1D96-B1B6-482B-BF2C-690E0B0CB65A}"/>
              </a:ext>
            </a:extLst>
          </p:cNvPr>
          <p:cNvGrpSpPr/>
          <p:nvPr/>
        </p:nvGrpSpPr>
        <p:grpSpPr>
          <a:xfrm>
            <a:off x="8397330" y="3923526"/>
            <a:ext cx="454320" cy="215640"/>
            <a:chOff x="8397330" y="3923526"/>
            <a:chExt cx="45432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6E2463-0A60-4EDF-A54C-72620424BD5E}"/>
                    </a:ext>
                  </a:extLst>
                </p14:cNvPr>
                <p14:cNvContentPartPr/>
                <p14:nvPr/>
              </p14:nvContentPartPr>
              <p14:xfrm>
                <a:off x="8436930" y="3943326"/>
                <a:ext cx="38160" cy="195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6E2463-0A60-4EDF-A54C-72620424BD5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27930" y="3934326"/>
                  <a:ext cx="55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8552A12-33E2-4333-B45F-FBCBBF9A7D03}"/>
                    </a:ext>
                  </a:extLst>
                </p14:cNvPr>
                <p14:cNvContentPartPr/>
                <p14:nvPr/>
              </p14:nvContentPartPr>
              <p14:xfrm>
                <a:off x="8397330" y="3923526"/>
                <a:ext cx="233280" cy="138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8552A12-33E2-4333-B45F-FBCBBF9A7D0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88690" y="3914886"/>
                  <a:ext cx="25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5BC28C-0845-4418-A311-181AE856B661}"/>
                    </a:ext>
                  </a:extLst>
                </p14:cNvPr>
                <p14:cNvContentPartPr/>
                <p14:nvPr/>
              </p14:nvContentPartPr>
              <p14:xfrm>
                <a:off x="8644290" y="3979326"/>
                <a:ext cx="207360" cy="76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75BC28C-0845-4418-A311-181AE856B66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35290" y="3970326"/>
                  <a:ext cx="2250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48DFD99-D63F-4275-B4BB-B4FDE4ACAA7F}"/>
              </a:ext>
            </a:extLst>
          </p:cNvPr>
          <p:cNvGrpSpPr/>
          <p:nvPr/>
        </p:nvGrpSpPr>
        <p:grpSpPr>
          <a:xfrm>
            <a:off x="9116610" y="3883206"/>
            <a:ext cx="544320" cy="146160"/>
            <a:chOff x="9116610" y="3883206"/>
            <a:chExt cx="54432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9889083-6EB1-4928-93D9-AAD8844D895A}"/>
                    </a:ext>
                  </a:extLst>
                </p14:cNvPr>
                <p14:cNvContentPartPr/>
                <p14:nvPr/>
              </p14:nvContentPartPr>
              <p14:xfrm>
                <a:off x="9126330" y="3945126"/>
                <a:ext cx="36000" cy="51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9889083-6EB1-4928-93D9-AAD8844D895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117690" y="3936126"/>
                  <a:ext cx="53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EFD1A52-0C0E-4033-A266-66FADBD05753}"/>
                    </a:ext>
                  </a:extLst>
                </p14:cNvPr>
                <p14:cNvContentPartPr/>
                <p14:nvPr/>
              </p14:nvContentPartPr>
              <p14:xfrm>
                <a:off x="9116610" y="3915606"/>
                <a:ext cx="116640" cy="101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EFD1A52-0C0E-4033-A266-66FADBD0575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07970" y="3906606"/>
                  <a:ext cx="134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C909A7E-9A97-4511-A79C-06749EC2D7B0}"/>
                    </a:ext>
                  </a:extLst>
                </p14:cNvPr>
                <p14:cNvContentPartPr/>
                <p14:nvPr/>
              </p14:nvContentPartPr>
              <p14:xfrm>
                <a:off x="9268530" y="3950526"/>
                <a:ext cx="98640" cy="47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C909A7E-9A97-4511-A79C-06749EC2D7B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59890" y="3941526"/>
                  <a:ext cx="116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A6608B-DF3D-4E39-8131-67577CD9FD33}"/>
                    </a:ext>
                  </a:extLst>
                </p14:cNvPr>
                <p14:cNvContentPartPr/>
                <p14:nvPr/>
              </p14:nvContentPartPr>
              <p14:xfrm>
                <a:off x="9373650" y="3883206"/>
                <a:ext cx="130680" cy="129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A6608B-DF3D-4E39-8131-67577CD9FD3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364650" y="3874206"/>
                  <a:ext cx="148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8EC3E3E-D588-4BE9-87A1-C0750FE64E8F}"/>
                    </a:ext>
                  </a:extLst>
                </p14:cNvPr>
                <p14:cNvContentPartPr/>
                <p14:nvPr/>
              </p14:nvContentPartPr>
              <p14:xfrm>
                <a:off x="9472650" y="3905526"/>
                <a:ext cx="103680" cy="106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8EC3E3E-D588-4BE9-87A1-C0750FE64E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464010" y="3896886"/>
                  <a:ext cx="121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02C284C-9C71-4D0B-AD17-457DB874D626}"/>
                    </a:ext>
                  </a:extLst>
                </p14:cNvPr>
                <p14:cNvContentPartPr/>
                <p14:nvPr/>
              </p14:nvContentPartPr>
              <p14:xfrm>
                <a:off x="9581010" y="3937566"/>
                <a:ext cx="79920" cy="918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02C284C-9C71-4D0B-AD17-457DB874D62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72010" y="3928926"/>
                  <a:ext cx="9756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358C95D-590C-4588-A123-3C5866ACE493}"/>
                  </a:ext>
                </a:extLst>
              </p14:cNvPr>
              <p14:cNvContentPartPr/>
              <p14:nvPr/>
            </p14:nvContentPartPr>
            <p14:xfrm>
              <a:off x="9973770" y="3919566"/>
              <a:ext cx="119880" cy="10332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358C95D-590C-4588-A123-3C5866ACE493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965130" y="3910566"/>
                <a:ext cx="13752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3A02F1C-308C-4EC7-BFD6-9FCD2956191C}"/>
              </a:ext>
            </a:extLst>
          </p:cNvPr>
          <p:cNvGrpSpPr/>
          <p:nvPr/>
        </p:nvGrpSpPr>
        <p:grpSpPr>
          <a:xfrm>
            <a:off x="2879610" y="3759366"/>
            <a:ext cx="1083600" cy="284400"/>
            <a:chOff x="2879610" y="3759366"/>
            <a:chExt cx="108360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247DC1E-9EC7-4E6A-A9BF-5C1D36A15325}"/>
                    </a:ext>
                  </a:extLst>
                </p14:cNvPr>
                <p14:cNvContentPartPr/>
                <p14:nvPr/>
              </p14:nvContentPartPr>
              <p14:xfrm>
                <a:off x="2879610" y="3861246"/>
                <a:ext cx="170280" cy="12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247DC1E-9EC7-4E6A-A9BF-5C1D36A153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70970" y="3852606"/>
                  <a:ext cx="187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A32415F-9322-4DE5-8D4E-96668C7C775B}"/>
                    </a:ext>
                  </a:extLst>
                </p14:cNvPr>
                <p14:cNvContentPartPr/>
                <p14:nvPr/>
              </p14:nvContentPartPr>
              <p14:xfrm>
                <a:off x="2985090" y="3865206"/>
                <a:ext cx="39960" cy="123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A32415F-9322-4DE5-8D4E-96668C7C775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76090" y="3856566"/>
                  <a:ext cx="57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5C8BBB-7918-4799-8B30-4B2EB2491280}"/>
                    </a:ext>
                  </a:extLst>
                </p14:cNvPr>
                <p14:cNvContentPartPr/>
                <p14:nvPr/>
              </p14:nvContentPartPr>
              <p14:xfrm>
                <a:off x="3096690" y="3800406"/>
                <a:ext cx="86400" cy="172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5C8BBB-7918-4799-8B30-4B2EB249128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87690" y="3791766"/>
                  <a:ext cx="104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44894DA-2D02-4050-8E6E-6E3FD16022BE}"/>
                    </a:ext>
                  </a:extLst>
                </p14:cNvPr>
                <p14:cNvContentPartPr/>
                <p14:nvPr/>
              </p14:nvContentPartPr>
              <p14:xfrm>
                <a:off x="3207570" y="3879246"/>
                <a:ext cx="246240" cy="79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44894DA-2D02-4050-8E6E-6E3FD16022B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198930" y="3870246"/>
                  <a:ext cx="263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51EC266-5DDE-4894-BCA1-BD73A1D6EC34}"/>
                    </a:ext>
                  </a:extLst>
                </p14:cNvPr>
                <p14:cNvContentPartPr/>
                <p14:nvPr/>
              </p14:nvContentPartPr>
              <p14:xfrm>
                <a:off x="3474330" y="3881766"/>
                <a:ext cx="74520" cy="162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51EC266-5DDE-4894-BCA1-BD73A1D6EC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65690" y="3872766"/>
                  <a:ext cx="9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C02F6D8-E523-4151-A57E-34C63A907F6B}"/>
                    </a:ext>
                  </a:extLst>
                </p14:cNvPr>
                <p14:cNvContentPartPr/>
                <p14:nvPr/>
              </p14:nvContentPartPr>
              <p14:xfrm>
                <a:off x="3595290" y="3873486"/>
                <a:ext cx="53640" cy="86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C02F6D8-E523-4151-A57E-34C63A907F6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86290" y="3864486"/>
                  <a:ext cx="71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010D3D4-B43B-4FEE-B8E4-1F88417701B4}"/>
                    </a:ext>
                  </a:extLst>
                </p14:cNvPr>
                <p14:cNvContentPartPr/>
                <p14:nvPr/>
              </p14:nvContentPartPr>
              <p14:xfrm>
                <a:off x="3680610" y="3877806"/>
                <a:ext cx="146520" cy="644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010D3D4-B43B-4FEE-B8E4-1F88417701B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71610" y="3868806"/>
                  <a:ext cx="164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D3DC2E7-C869-4AA3-A853-0AC31901DF5F}"/>
                    </a:ext>
                  </a:extLst>
                </p14:cNvPr>
                <p14:cNvContentPartPr/>
                <p14:nvPr/>
              </p14:nvContentPartPr>
              <p14:xfrm>
                <a:off x="3846570" y="3759366"/>
                <a:ext cx="40680" cy="464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D3DC2E7-C869-4AA3-A853-0AC31901DF5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37930" y="3750726"/>
                  <a:ext cx="58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F4FAA3E-59B8-4B77-B38C-A40EFD536A2E}"/>
                    </a:ext>
                  </a:extLst>
                </p14:cNvPr>
                <p14:cNvContentPartPr/>
                <p14:nvPr/>
              </p14:nvContentPartPr>
              <p14:xfrm>
                <a:off x="3898050" y="3843606"/>
                <a:ext cx="65160" cy="93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F4FAA3E-59B8-4B77-B38C-A40EFD536A2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89050" y="3834966"/>
                  <a:ext cx="828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A428AE6-A9AC-4283-A30E-4FCC685584EF}"/>
              </a:ext>
            </a:extLst>
          </p:cNvPr>
          <p:cNvGrpSpPr/>
          <p:nvPr/>
        </p:nvGrpSpPr>
        <p:grpSpPr>
          <a:xfrm>
            <a:off x="4343370" y="3810126"/>
            <a:ext cx="154800" cy="136800"/>
            <a:chOff x="4343370" y="3810126"/>
            <a:chExt cx="1548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A21AD07-306E-4EBF-8FF9-173991A36C84}"/>
                    </a:ext>
                  </a:extLst>
                </p14:cNvPr>
                <p14:cNvContentPartPr/>
                <p14:nvPr/>
              </p14:nvContentPartPr>
              <p14:xfrm>
                <a:off x="4343370" y="3877806"/>
                <a:ext cx="115920" cy="6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A21AD07-306E-4EBF-8FF9-173991A36C8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34370" y="3868806"/>
                  <a:ext cx="133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F399680-919A-43EF-825E-FDF243B1C389}"/>
                    </a:ext>
                  </a:extLst>
                </p14:cNvPr>
                <p14:cNvContentPartPr/>
                <p14:nvPr/>
              </p14:nvContentPartPr>
              <p14:xfrm>
                <a:off x="4380090" y="3889686"/>
                <a:ext cx="102960" cy="10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F399680-919A-43EF-825E-FDF243B1C38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71450" y="3880686"/>
                  <a:ext cx="12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EC605BF-727F-493D-BB7C-E73C22411705}"/>
                    </a:ext>
                  </a:extLst>
                </p14:cNvPr>
                <p14:cNvContentPartPr/>
                <p14:nvPr/>
              </p14:nvContentPartPr>
              <p14:xfrm>
                <a:off x="4420410" y="3810126"/>
                <a:ext cx="77760" cy="136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EC605BF-727F-493D-BB7C-E73C2241170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411410" y="3801126"/>
                  <a:ext cx="954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3690F58-7225-446B-92A0-E793C782F2A1}"/>
              </a:ext>
            </a:extLst>
          </p:cNvPr>
          <p:cNvGrpSpPr/>
          <p:nvPr/>
        </p:nvGrpSpPr>
        <p:grpSpPr>
          <a:xfrm>
            <a:off x="5430930" y="4638846"/>
            <a:ext cx="118080" cy="85680"/>
            <a:chOff x="5430930" y="4638846"/>
            <a:chExt cx="11808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8E31648-425B-40DB-9C65-04F2A915B307}"/>
                    </a:ext>
                  </a:extLst>
                </p14:cNvPr>
                <p14:cNvContentPartPr/>
                <p14:nvPr/>
              </p14:nvContentPartPr>
              <p14:xfrm>
                <a:off x="5430930" y="4638846"/>
                <a:ext cx="113400" cy="25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8E31648-425B-40DB-9C65-04F2A915B30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22290" y="4629846"/>
                  <a:ext cx="13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BC92C3E-CC53-4078-B758-E445D429A356}"/>
                    </a:ext>
                  </a:extLst>
                </p14:cNvPr>
                <p14:cNvContentPartPr/>
                <p14:nvPr/>
              </p14:nvContentPartPr>
              <p14:xfrm>
                <a:off x="5454690" y="4712646"/>
                <a:ext cx="94320" cy="11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BC92C3E-CC53-4078-B758-E445D429A35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45690" y="4703646"/>
                  <a:ext cx="111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58635F7-ADAB-440D-BA15-757416B681BD}"/>
              </a:ext>
            </a:extLst>
          </p:cNvPr>
          <p:cNvGrpSpPr/>
          <p:nvPr/>
        </p:nvGrpSpPr>
        <p:grpSpPr>
          <a:xfrm>
            <a:off x="5821530" y="4514646"/>
            <a:ext cx="1382760" cy="357840"/>
            <a:chOff x="5821530" y="4514646"/>
            <a:chExt cx="138276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6BDD404-1796-4833-ADAC-971E26A41E1B}"/>
                    </a:ext>
                  </a:extLst>
                </p14:cNvPr>
                <p14:cNvContentPartPr/>
                <p14:nvPr/>
              </p14:nvContentPartPr>
              <p14:xfrm>
                <a:off x="5838450" y="4573686"/>
                <a:ext cx="42840" cy="192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6BDD404-1796-4833-ADAC-971E26A41E1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29810" y="4564686"/>
                  <a:ext cx="60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5C18283-15C2-4083-B730-5F73E36976ED}"/>
                    </a:ext>
                  </a:extLst>
                </p14:cNvPr>
                <p14:cNvContentPartPr/>
                <p14:nvPr/>
              </p14:nvContentPartPr>
              <p14:xfrm>
                <a:off x="5821530" y="4587006"/>
                <a:ext cx="111960" cy="170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5C18283-15C2-4083-B730-5F73E36976E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12530" y="4578366"/>
                  <a:ext cx="129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7E4D85E-1DDF-4B1A-968B-91DCE70EEC2C}"/>
                    </a:ext>
                  </a:extLst>
                </p14:cNvPr>
                <p14:cNvContentPartPr/>
                <p14:nvPr/>
              </p14:nvContentPartPr>
              <p14:xfrm>
                <a:off x="5962290" y="4691406"/>
                <a:ext cx="102240" cy="694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7E4D85E-1DDF-4B1A-968B-91DCE70EEC2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953290" y="4682406"/>
                  <a:ext cx="119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7A75371-F8FA-4478-A7F0-BD256408FF85}"/>
                    </a:ext>
                  </a:extLst>
                </p14:cNvPr>
                <p14:cNvContentPartPr/>
                <p14:nvPr/>
              </p14:nvContentPartPr>
              <p14:xfrm>
                <a:off x="6124650" y="4664766"/>
                <a:ext cx="39240" cy="207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7A75371-F8FA-4478-A7F0-BD256408FF8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116010" y="4655766"/>
                  <a:ext cx="56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EC96011-C51C-401C-9C7A-3CCA349F9C4A}"/>
                    </a:ext>
                  </a:extLst>
                </p14:cNvPr>
                <p14:cNvContentPartPr/>
                <p14:nvPr/>
              </p14:nvContentPartPr>
              <p14:xfrm>
                <a:off x="6091530" y="4732086"/>
                <a:ext cx="92880" cy="144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EC96011-C51C-401C-9C7A-3CCA349F9C4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082890" y="4723446"/>
                  <a:ext cx="110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1434890-D78A-4B63-8418-E29BEB05032B}"/>
                    </a:ext>
                  </a:extLst>
                </p14:cNvPr>
                <p14:cNvContentPartPr/>
                <p14:nvPr/>
              </p14:nvContentPartPr>
              <p14:xfrm>
                <a:off x="6181530" y="4639206"/>
                <a:ext cx="99000" cy="217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1434890-D78A-4B63-8418-E29BEB05032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172890" y="4630206"/>
                  <a:ext cx="116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FD47480-8B36-4D99-BA44-0A9493C5B60C}"/>
                    </a:ext>
                  </a:extLst>
                </p14:cNvPr>
                <p14:cNvContentPartPr/>
                <p14:nvPr/>
              </p14:nvContentPartPr>
              <p14:xfrm>
                <a:off x="6356490" y="4747926"/>
                <a:ext cx="40680" cy="27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FD47480-8B36-4D99-BA44-0A9493C5B60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47490" y="4739286"/>
                  <a:ext cx="58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8E1B583-623D-4AC5-B203-D0430E9D8195}"/>
                    </a:ext>
                  </a:extLst>
                </p14:cNvPr>
                <p14:cNvContentPartPr/>
                <p14:nvPr/>
              </p14:nvContentPartPr>
              <p14:xfrm>
                <a:off x="6478530" y="4693206"/>
                <a:ext cx="90360" cy="84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8E1B583-623D-4AC5-B203-D0430E9D819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69890" y="4684206"/>
                  <a:ext cx="108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6A42A1A-FB34-479A-9E91-3E4E218B019D}"/>
                    </a:ext>
                  </a:extLst>
                </p14:cNvPr>
                <p14:cNvContentPartPr/>
                <p14:nvPr/>
              </p14:nvContentPartPr>
              <p14:xfrm>
                <a:off x="6430650" y="4604286"/>
                <a:ext cx="111600" cy="90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6A42A1A-FB34-479A-9E91-3E4E218B019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22010" y="4595286"/>
                  <a:ext cx="129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047442D-4A77-48F9-826D-43C208DFD330}"/>
                    </a:ext>
                  </a:extLst>
                </p14:cNvPr>
                <p14:cNvContentPartPr/>
                <p14:nvPr/>
              </p14:nvContentPartPr>
              <p14:xfrm>
                <a:off x="6479970" y="4551006"/>
                <a:ext cx="79560" cy="94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047442D-4A77-48F9-826D-43C208DFD33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71330" y="4542366"/>
                  <a:ext cx="9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969D3FB-E2E1-4917-9706-099D737A8F08}"/>
                    </a:ext>
                  </a:extLst>
                </p14:cNvPr>
                <p14:cNvContentPartPr/>
                <p14:nvPr/>
              </p14:nvContentPartPr>
              <p14:xfrm>
                <a:off x="6681930" y="4517526"/>
                <a:ext cx="65520" cy="199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969D3FB-E2E1-4917-9706-099D737A8F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73290" y="4508526"/>
                  <a:ext cx="83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21FB0E7-1504-4EB5-8F8C-1878D09A5BE6}"/>
                    </a:ext>
                  </a:extLst>
                </p14:cNvPr>
                <p14:cNvContentPartPr/>
                <p14:nvPr/>
              </p14:nvContentPartPr>
              <p14:xfrm>
                <a:off x="6785250" y="4608246"/>
                <a:ext cx="124920" cy="1015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21FB0E7-1504-4EB5-8F8C-1878D09A5BE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776250" y="4599246"/>
                  <a:ext cx="142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7E64C49-9F68-4529-B834-3F061A3D0BB3}"/>
                    </a:ext>
                  </a:extLst>
                </p14:cNvPr>
                <p14:cNvContentPartPr/>
                <p14:nvPr/>
              </p14:nvContentPartPr>
              <p14:xfrm>
                <a:off x="6966330" y="4543446"/>
                <a:ext cx="123120" cy="175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7E64C49-9F68-4529-B834-3F061A3D0BB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57330" y="4534446"/>
                  <a:ext cx="140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2DC3B59-EFF0-4B51-AAB6-DE6E6FBC79B3}"/>
                    </a:ext>
                  </a:extLst>
                </p14:cNvPr>
                <p14:cNvContentPartPr/>
                <p14:nvPr/>
              </p14:nvContentPartPr>
              <p14:xfrm>
                <a:off x="7113570" y="4514646"/>
                <a:ext cx="90720" cy="193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2DC3B59-EFF0-4B51-AAB6-DE6E6FBC79B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04930" y="4506006"/>
                  <a:ext cx="1083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1296F38-4F5B-46F1-AA69-9300254A080E}"/>
              </a:ext>
            </a:extLst>
          </p:cNvPr>
          <p:cNvGrpSpPr/>
          <p:nvPr/>
        </p:nvGrpSpPr>
        <p:grpSpPr>
          <a:xfrm>
            <a:off x="7357290" y="4947366"/>
            <a:ext cx="166320" cy="164160"/>
            <a:chOff x="7357290" y="4947366"/>
            <a:chExt cx="1663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90C719D-7A72-4B4B-9AAE-E5E7788FD753}"/>
                    </a:ext>
                  </a:extLst>
                </p14:cNvPr>
                <p14:cNvContentPartPr/>
                <p14:nvPr/>
              </p14:nvContentPartPr>
              <p14:xfrm>
                <a:off x="7360530" y="4947366"/>
                <a:ext cx="16560" cy="127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90C719D-7A72-4B4B-9AAE-E5E7788FD7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51530" y="4938726"/>
                  <a:ext cx="3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60E26F0-0B1C-4E16-BFF0-B9B6D06D1AA6}"/>
                    </a:ext>
                  </a:extLst>
                </p14:cNvPr>
                <p14:cNvContentPartPr/>
                <p14:nvPr/>
              </p14:nvContentPartPr>
              <p14:xfrm>
                <a:off x="7357290" y="4957806"/>
                <a:ext cx="150840" cy="153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60E26F0-0B1C-4E16-BFF0-B9B6D06D1AA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48650" y="4948806"/>
                  <a:ext cx="168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0FDC31F-8063-4D85-8124-FD5FAF8624B0}"/>
                    </a:ext>
                  </a:extLst>
                </p14:cNvPr>
                <p14:cNvContentPartPr/>
                <p14:nvPr/>
              </p14:nvContentPartPr>
              <p14:xfrm>
                <a:off x="7418490" y="5083086"/>
                <a:ext cx="105120" cy="17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0FDC31F-8063-4D85-8124-FD5FAF8624B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409490" y="5074446"/>
                  <a:ext cx="12276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450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Short Disjoint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70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If there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edge-disjoint paths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each of length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sz="2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701923"/>
              </a:xfrm>
              <a:prstGeom prst="rect">
                <a:avLst/>
              </a:prstGeom>
              <a:blipFill>
                <a:blip r:embed="rId2"/>
                <a:stretch>
                  <a:fillRect l="-557" b="-60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6B64086-5460-49B7-A360-B5D99C428F2F}"/>
              </a:ext>
            </a:extLst>
          </p:cNvPr>
          <p:cNvGrpSpPr/>
          <p:nvPr/>
        </p:nvGrpSpPr>
        <p:grpSpPr>
          <a:xfrm>
            <a:off x="7116810" y="227766"/>
            <a:ext cx="1101240" cy="976680"/>
            <a:chOff x="7116810" y="227766"/>
            <a:chExt cx="1101240" cy="9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A7E4DF-7402-4770-8DE0-819EF7431519}"/>
                    </a:ext>
                  </a:extLst>
                </p14:cNvPr>
                <p14:cNvContentPartPr/>
                <p14:nvPr/>
              </p14:nvContentPartPr>
              <p14:xfrm>
                <a:off x="7116810" y="556806"/>
                <a:ext cx="87480" cy="64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A7E4DF-7402-4770-8DE0-819EF74315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07810" y="548166"/>
                  <a:ext cx="10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E2AED7-8C65-466A-B50F-C486D0990D58}"/>
                    </a:ext>
                  </a:extLst>
                </p14:cNvPr>
                <p14:cNvContentPartPr/>
                <p14:nvPr/>
              </p14:nvContentPartPr>
              <p14:xfrm>
                <a:off x="8111490" y="430806"/>
                <a:ext cx="106560" cy="92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E2AED7-8C65-466A-B50F-C486D0990D5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490" y="421806"/>
                  <a:ext cx="12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90FEDF-2A6D-4B41-97BA-1FD746D66F4C}"/>
                    </a:ext>
                  </a:extLst>
                </p14:cNvPr>
                <p14:cNvContentPartPr/>
                <p14:nvPr/>
              </p14:nvContentPartPr>
              <p14:xfrm>
                <a:off x="7201410" y="227766"/>
                <a:ext cx="753840" cy="27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90FEDF-2A6D-4B41-97BA-1FD746D66F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2410" y="219126"/>
                  <a:ext cx="7714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511D6D-A480-4877-BB18-EEC87C433C50}"/>
                    </a:ext>
                  </a:extLst>
                </p14:cNvPr>
                <p14:cNvContentPartPr/>
                <p14:nvPr/>
              </p14:nvContentPartPr>
              <p14:xfrm>
                <a:off x="7261890" y="480846"/>
                <a:ext cx="723960" cy="120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511D6D-A480-4877-BB18-EEC87C433C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3250" y="471846"/>
                  <a:ext cx="74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625147-CA2F-45D1-9E10-997A9F0CA1DB}"/>
                    </a:ext>
                  </a:extLst>
                </p14:cNvPr>
                <p14:cNvContentPartPr/>
                <p14:nvPr/>
              </p14:nvContentPartPr>
              <p14:xfrm>
                <a:off x="7283490" y="623766"/>
                <a:ext cx="623520" cy="137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625147-CA2F-45D1-9E10-997A9F0CA1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74850" y="614766"/>
                  <a:ext cx="64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1EC2EA-F042-4180-9A44-AA73B19B2E14}"/>
                    </a:ext>
                  </a:extLst>
                </p14:cNvPr>
                <p14:cNvContentPartPr/>
                <p14:nvPr/>
              </p14:nvContentPartPr>
              <p14:xfrm>
                <a:off x="7278450" y="670926"/>
                <a:ext cx="814320" cy="31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1EC2EA-F042-4180-9A44-AA73B19B2E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69450" y="661926"/>
                  <a:ext cx="831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66D916-EA05-44F0-9D17-C54C5855EE22}"/>
                    </a:ext>
                  </a:extLst>
                </p14:cNvPr>
                <p14:cNvContentPartPr/>
                <p14:nvPr/>
              </p14:nvContentPartPr>
              <p14:xfrm>
                <a:off x="7763010" y="1059726"/>
                <a:ext cx="84240" cy="69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66D916-EA05-44F0-9D17-C54C5855EE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54010" y="1050726"/>
                  <a:ext cx="101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061087-CD43-4B0C-814A-FEF4DD0F516C}"/>
                    </a:ext>
                  </a:extLst>
                </p14:cNvPr>
                <p14:cNvContentPartPr/>
                <p14:nvPr/>
              </p14:nvContentPartPr>
              <p14:xfrm>
                <a:off x="7786770" y="1140006"/>
                <a:ext cx="47160" cy="2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061087-CD43-4B0C-814A-FEF4DD0F51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77770" y="1131006"/>
                  <a:ext cx="64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C31ECB-F08A-440E-8002-035B4C5368DD}"/>
                    </a:ext>
                  </a:extLst>
                </p14:cNvPr>
                <p14:cNvContentPartPr/>
                <p14:nvPr/>
              </p14:nvContentPartPr>
              <p14:xfrm>
                <a:off x="7936170" y="1033806"/>
                <a:ext cx="107640" cy="170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C31ECB-F08A-440E-8002-035B4C5368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27170" y="1025166"/>
                  <a:ext cx="1252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944CF2-8C59-4416-A898-227041466F53}"/>
              </a:ext>
            </a:extLst>
          </p:cNvPr>
          <p:cNvGrpSpPr/>
          <p:nvPr/>
        </p:nvGrpSpPr>
        <p:grpSpPr>
          <a:xfrm>
            <a:off x="1678290" y="2152326"/>
            <a:ext cx="1794240" cy="1645920"/>
            <a:chOff x="1678290" y="2152326"/>
            <a:chExt cx="1794240" cy="16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7DD8AC-4B49-4642-B9BA-26EEC3F6FBD9}"/>
                    </a:ext>
                  </a:extLst>
                </p14:cNvPr>
                <p14:cNvContentPartPr/>
                <p14:nvPr/>
              </p14:nvContentPartPr>
              <p14:xfrm>
                <a:off x="1678290" y="2152326"/>
                <a:ext cx="1794240" cy="164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7DD8AC-4B49-4642-B9BA-26EEC3F6FB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69290" y="2143326"/>
                  <a:ext cx="1811880" cy="16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5D5EE5-AC04-4CED-A4E8-B8DE95DAB109}"/>
                    </a:ext>
                  </a:extLst>
                </p14:cNvPr>
                <p14:cNvContentPartPr/>
                <p14:nvPr/>
              </p14:nvContentPartPr>
              <p14:xfrm>
                <a:off x="2007330" y="3190566"/>
                <a:ext cx="59040" cy="77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5D5EE5-AC04-4CED-A4E8-B8DE95DAB1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8690" y="3181926"/>
                  <a:ext cx="76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4351B0-988D-46A2-84FF-C1706EB2F75B}"/>
                    </a:ext>
                  </a:extLst>
                </p14:cNvPr>
                <p14:cNvContentPartPr/>
                <p14:nvPr/>
              </p14:nvContentPartPr>
              <p14:xfrm>
                <a:off x="1987530" y="3387486"/>
                <a:ext cx="103680" cy="10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4351B0-988D-46A2-84FF-C1706EB2F7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78890" y="3378486"/>
                  <a:ext cx="121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FF67F8-05F8-491B-8166-9F56A30B1E8E}"/>
                    </a:ext>
                  </a:extLst>
                </p14:cNvPr>
                <p14:cNvContentPartPr/>
                <p14:nvPr/>
              </p14:nvContentPartPr>
              <p14:xfrm>
                <a:off x="3150330" y="2772606"/>
                <a:ext cx="53640" cy="46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FF67F8-05F8-491B-8166-9F56A30B1E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41690" y="2763966"/>
                  <a:ext cx="71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49BD02-3582-41FB-80FC-B8E79F08CF6E}"/>
                    </a:ext>
                  </a:extLst>
                </p14:cNvPr>
                <p14:cNvContentPartPr/>
                <p14:nvPr/>
              </p14:nvContentPartPr>
              <p14:xfrm>
                <a:off x="3239250" y="2869446"/>
                <a:ext cx="92880" cy="170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49BD02-3582-41FB-80FC-B8E79F08CF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30610" y="2860806"/>
                  <a:ext cx="110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A1A66A-2354-4C3C-8C40-54FD196DD55C}"/>
                    </a:ext>
                  </a:extLst>
                </p14:cNvPr>
                <p14:cNvContentPartPr/>
                <p14:nvPr/>
              </p14:nvContentPartPr>
              <p14:xfrm>
                <a:off x="3188490" y="2924166"/>
                <a:ext cx="155160" cy="32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A1A66A-2354-4C3C-8C40-54FD196DD5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79850" y="2915166"/>
                  <a:ext cx="172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6AEA5E-71AB-4A71-9F34-FD53309956B9}"/>
              </a:ext>
            </a:extLst>
          </p:cNvPr>
          <p:cNvGrpSpPr/>
          <p:nvPr/>
        </p:nvGrpSpPr>
        <p:grpSpPr>
          <a:xfrm>
            <a:off x="3041250" y="3796086"/>
            <a:ext cx="169200" cy="220320"/>
            <a:chOff x="3041250" y="3796086"/>
            <a:chExt cx="16920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C1162C-4C78-4F9B-BF93-4C0142B486E7}"/>
                    </a:ext>
                  </a:extLst>
                </p14:cNvPr>
                <p14:cNvContentPartPr/>
                <p14:nvPr/>
              </p14:nvContentPartPr>
              <p14:xfrm>
                <a:off x="3041250" y="3796086"/>
                <a:ext cx="153720" cy="172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C1162C-4C78-4F9B-BF93-4C0142B486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32610" y="3787086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B956D9-0EFB-4B6E-8D7D-81E009F85F91}"/>
                    </a:ext>
                  </a:extLst>
                </p14:cNvPr>
                <p14:cNvContentPartPr/>
                <p14:nvPr/>
              </p14:nvContentPartPr>
              <p14:xfrm>
                <a:off x="3128010" y="3890046"/>
                <a:ext cx="75960" cy="14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B956D9-0EFB-4B6E-8D7D-81E009F85F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19370" y="3881406"/>
                  <a:ext cx="93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EAB799-C25B-4257-AE05-680E33AA29DC}"/>
                    </a:ext>
                  </a:extLst>
                </p14:cNvPr>
                <p14:cNvContentPartPr/>
                <p14:nvPr/>
              </p14:nvContentPartPr>
              <p14:xfrm>
                <a:off x="3187050" y="3891126"/>
                <a:ext cx="23400" cy="125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EAB799-C25B-4257-AE05-680E33AA29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78410" y="3882126"/>
                  <a:ext cx="410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697209-7AE7-40A5-BD73-2C6E141BB481}"/>
              </a:ext>
            </a:extLst>
          </p:cNvPr>
          <p:cNvGrpSpPr/>
          <p:nvPr/>
        </p:nvGrpSpPr>
        <p:grpSpPr>
          <a:xfrm>
            <a:off x="5463330" y="3732366"/>
            <a:ext cx="272880" cy="316080"/>
            <a:chOff x="5463330" y="3732366"/>
            <a:chExt cx="27288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EC468D-F13F-4BA2-BFB4-ECCF6AAE03AD}"/>
                    </a:ext>
                  </a:extLst>
                </p14:cNvPr>
                <p14:cNvContentPartPr/>
                <p14:nvPr/>
              </p14:nvContentPartPr>
              <p14:xfrm>
                <a:off x="5463330" y="3732366"/>
                <a:ext cx="126000" cy="235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EC468D-F13F-4BA2-BFB4-ECCF6AAE03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54690" y="3723726"/>
                  <a:ext cx="143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42506E-2D87-4220-B334-F25279D42FEC}"/>
                    </a:ext>
                  </a:extLst>
                </p14:cNvPr>
                <p14:cNvContentPartPr/>
                <p14:nvPr/>
              </p14:nvContentPartPr>
              <p14:xfrm>
                <a:off x="5515530" y="3901566"/>
                <a:ext cx="220680" cy="146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42506E-2D87-4220-B334-F25279D42F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06530" y="3892926"/>
                  <a:ext cx="2383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0B3DE6-61F5-4DDD-B5E3-26549352D1E4}"/>
              </a:ext>
            </a:extLst>
          </p:cNvPr>
          <p:cNvGrpSpPr/>
          <p:nvPr/>
        </p:nvGrpSpPr>
        <p:grpSpPr>
          <a:xfrm>
            <a:off x="4795170" y="2389566"/>
            <a:ext cx="1240920" cy="748440"/>
            <a:chOff x="4795170" y="2389566"/>
            <a:chExt cx="124092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FD9378-F209-47E6-ACEB-59CCC5F478A6}"/>
                    </a:ext>
                  </a:extLst>
                </p14:cNvPr>
                <p14:cNvContentPartPr/>
                <p14:nvPr/>
              </p14:nvContentPartPr>
              <p14:xfrm>
                <a:off x="4795170" y="2948286"/>
                <a:ext cx="82440" cy="72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FD9378-F209-47E6-ACEB-59CCC5F478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86170" y="2939286"/>
                  <a:ext cx="100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0F252F2-0A1E-409C-8931-347C86B6153F}"/>
                    </a:ext>
                  </a:extLst>
                </p14:cNvPr>
                <p14:cNvContentPartPr/>
                <p14:nvPr/>
              </p14:nvContentPartPr>
              <p14:xfrm>
                <a:off x="5949330" y="2438526"/>
                <a:ext cx="64800" cy="68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0F252F2-0A1E-409C-8931-347C86B615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40690" y="2429526"/>
                  <a:ext cx="82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49EBDB-099F-4D6E-B7AD-9487C9C08DDE}"/>
                    </a:ext>
                  </a:extLst>
                </p14:cNvPr>
                <p14:cNvContentPartPr/>
                <p14:nvPr/>
              </p14:nvContentPartPr>
              <p14:xfrm>
                <a:off x="4850250" y="2389566"/>
                <a:ext cx="1060920" cy="524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49EBDB-099F-4D6E-B7AD-9487C9C08D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41250" y="2380566"/>
                  <a:ext cx="107856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24C775-33D0-4AC2-89D1-28FD217F7628}"/>
                    </a:ext>
                  </a:extLst>
                </p14:cNvPr>
                <p14:cNvContentPartPr/>
                <p14:nvPr/>
              </p14:nvContentPartPr>
              <p14:xfrm>
                <a:off x="4956810" y="2514846"/>
                <a:ext cx="966600" cy="396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24C775-33D0-4AC2-89D1-28FD217F76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48170" y="2506206"/>
                  <a:ext cx="9842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563A76-14FD-4D7E-93A8-C7A3BFDAFAED}"/>
                    </a:ext>
                  </a:extLst>
                </p14:cNvPr>
                <p14:cNvContentPartPr/>
                <p14:nvPr/>
              </p14:nvContentPartPr>
              <p14:xfrm>
                <a:off x="4986690" y="2608446"/>
                <a:ext cx="951120" cy="398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563A76-14FD-4D7E-93A8-C7A3BFDAF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78050" y="2599806"/>
                  <a:ext cx="9687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BA7EC3-BC00-46D4-9B80-39BCCEAEA17F}"/>
                    </a:ext>
                  </a:extLst>
                </p14:cNvPr>
                <p14:cNvContentPartPr/>
                <p14:nvPr/>
              </p14:nvContentPartPr>
              <p14:xfrm>
                <a:off x="5045730" y="2622846"/>
                <a:ext cx="990360" cy="515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BA7EC3-BC00-46D4-9B80-39BCCEAEA1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36730" y="2613846"/>
                  <a:ext cx="100800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7852F8-CA26-4581-A1E4-4D54653FDC12}"/>
              </a:ext>
            </a:extLst>
          </p:cNvPr>
          <p:cNvGrpSpPr/>
          <p:nvPr/>
        </p:nvGrpSpPr>
        <p:grpSpPr>
          <a:xfrm>
            <a:off x="4140690" y="2499006"/>
            <a:ext cx="398520" cy="752400"/>
            <a:chOff x="4140690" y="2499006"/>
            <a:chExt cx="39852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506275-A9FF-46D8-BA75-1F9820302AE6}"/>
                    </a:ext>
                  </a:extLst>
                </p14:cNvPr>
                <p14:cNvContentPartPr/>
                <p14:nvPr/>
              </p14:nvContentPartPr>
              <p14:xfrm>
                <a:off x="4438050" y="2499006"/>
                <a:ext cx="101160" cy="752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506275-A9FF-46D8-BA75-1F9820302AE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29410" y="2490366"/>
                  <a:ext cx="11880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BAC85E-DF7E-4E1D-9CF1-E56A7E5EC1BB}"/>
                    </a:ext>
                  </a:extLst>
                </p14:cNvPr>
                <p14:cNvContentPartPr/>
                <p14:nvPr/>
              </p14:nvContentPartPr>
              <p14:xfrm>
                <a:off x="4140690" y="2871246"/>
                <a:ext cx="59400" cy="38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BAC85E-DF7E-4E1D-9CF1-E56A7E5EC1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32050" y="2862606"/>
                  <a:ext cx="77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BD8751-271E-4351-B887-564CC46E5F66}"/>
                    </a:ext>
                  </a:extLst>
                </p14:cNvPr>
                <p14:cNvContentPartPr/>
                <p14:nvPr/>
              </p14:nvContentPartPr>
              <p14:xfrm>
                <a:off x="4178490" y="2791326"/>
                <a:ext cx="26280" cy="161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BD8751-271E-4351-B887-564CC46E5F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69850" y="2782326"/>
                  <a:ext cx="43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1B353A-8803-409B-9ED9-FB6F38B222B2}"/>
                    </a:ext>
                  </a:extLst>
                </p14:cNvPr>
                <p14:cNvContentPartPr/>
                <p14:nvPr/>
              </p14:nvContentPartPr>
              <p14:xfrm>
                <a:off x="4190010" y="2846406"/>
                <a:ext cx="91440" cy="103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1B353A-8803-409B-9ED9-FB6F38B222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81010" y="2837766"/>
                  <a:ext cx="1090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977293-C589-49E1-835A-F57FC4CAD9A1}"/>
              </a:ext>
            </a:extLst>
          </p:cNvPr>
          <p:cNvGrpSpPr/>
          <p:nvPr/>
        </p:nvGrpSpPr>
        <p:grpSpPr>
          <a:xfrm>
            <a:off x="5163450" y="3166086"/>
            <a:ext cx="944640" cy="417240"/>
            <a:chOff x="5163450" y="3166086"/>
            <a:chExt cx="94464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474979-1900-4E9D-A31B-EE4725FC07E3}"/>
                    </a:ext>
                  </a:extLst>
                </p14:cNvPr>
                <p14:cNvContentPartPr/>
                <p14:nvPr/>
              </p14:nvContentPartPr>
              <p14:xfrm>
                <a:off x="5163450" y="3166086"/>
                <a:ext cx="944640" cy="240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474979-1900-4E9D-A31B-EE4725FC07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54450" y="3157446"/>
                  <a:ext cx="962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F7CE15-17A2-44EE-A680-17109F7CBAEE}"/>
                    </a:ext>
                  </a:extLst>
                </p14:cNvPr>
                <p14:cNvContentPartPr/>
                <p14:nvPr/>
              </p14:nvContentPartPr>
              <p14:xfrm>
                <a:off x="5712810" y="3400086"/>
                <a:ext cx="81000" cy="106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F7CE15-17A2-44EE-A680-17109F7CBA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04170" y="3391446"/>
                  <a:ext cx="98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61E1D6-5CBF-427B-9F4A-BA5BC0FA3502}"/>
                    </a:ext>
                  </a:extLst>
                </p14:cNvPr>
                <p14:cNvContentPartPr/>
                <p14:nvPr/>
              </p14:nvContentPartPr>
              <p14:xfrm>
                <a:off x="5714250" y="3518166"/>
                <a:ext cx="76680" cy="1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61E1D6-5CBF-427B-9F4A-BA5BC0FA35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05250" y="3509166"/>
                  <a:ext cx="94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832B025-FB2F-472D-8C70-154E04EADB0F}"/>
                    </a:ext>
                  </a:extLst>
                </p14:cNvPr>
                <p14:cNvContentPartPr/>
                <p14:nvPr/>
              </p14:nvContentPartPr>
              <p14:xfrm>
                <a:off x="5908290" y="3376686"/>
                <a:ext cx="110880" cy="206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832B025-FB2F-472D-8C70-154E04EADB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99290" y="3368046"/>
                  <a:ext cx="1285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2F844A-9C4B-4D97-BF73-3F906AA3221C}"/>
              </a:ext>
            </a:extLst>
          </p:cNvPr>
          <p:cNvGrpSpPr/>
          <p:nvPr/>
        </p:nvGrpSpPr>
        <p:grpSpPr>
          <a:xfrm>
            <a:off x="8074410" y="3691686"/>
            <a:ext cx="342000" cy="359640"/>
            <a:chOff x="8074410" y="3691686"/>
            <a:chExt cx="3420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50BC8D-6A6B-407D-BBFD-010BC5DCBFD9}"/>
                    </a:ext>
                  </a:extLst>
                </p14:cNvPr>
                <p14:cNvContentPartPr/>
                <p14:nvPr/>
              </p14:nvContentPartPr>
              <p14:xfrm>
                <a:off x="8074410" y="3691686"/>
                <a:ext cx="145080" cy="27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50BC8D-6A6B-407D-BBFD-010BC5DCBF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65770" y="3683046"/>
                  <a:ext cx="162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0296CC-425F-4410-9E86-BCE6AA7A830B}"/>
                    </a:ext>
                  </a:extLst>
                </p14:cNvPr>
                <p14:cNvContentPartPr/>
                <p14:nvPr/>
              </p14:nvContentPartPr>
              <p14:xfrm>
                <a:off x="8157570" y="3872766"/>
                <a:ext cx="109440" cy="164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0296CC-425F-4410-9E86-BCE6AA7A83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48570" y="3864126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273DA7-A983-49F8-BD08-A40871E642F7}"/>
                    </a:ext>
                  </a:extLst>
                </p14:cNvPr>
                <p14:cNvContentPartPr/>
                <p14:nvPr/>
              </p14:nvContentPartPr>
              <p14:xfrm>
                <a:off x="8320290" y="3987966"/>
                <a:ext cx="96120" cy="63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273DA7-A983-49F8-BD08-A40871E642F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11290" y="3978966"/>
                  <a:ext cx="1137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2C81F6-7630-4968-854D-74A6AF00A656}"/>
              </a:ext>
            </a:extLst>
          </p:cNvPr>
          <p:cNvGrpSpPr/>
          <p:nvPr/>
        </p:nvGrpSpPr>
        <p:grpSpPr>
          <a:xfrm>
            <a:off x="6878130" y="1723566"/>
            <a:ext cx="2154240" cy="1528200"/>
            <a:chOff x="6878130" y="1723566"/>
            <a:chExt cx="2154240" cy="15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EEFD454-F971-438D-938C-4104B4057F06}"/>
                    </a:ext>
                  </a:extLst>
                </p14:cNvPr>
                <p14:cNvContentPartPr/>
                <p14:nvPr/>
              </p14:nvContentPartPr>
              <p14:xfrm>
                <a:off x="7432170" y="2735886"/>
                <a:ext cx="68760" cy="66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EEFD454-F971-438D-938C-4104B4057F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23170" y="2727246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612F38-2857-4AF7-A7DA-5B99DC092B4B}"/>
                    </a:ext>
                  </a:extLst>
                </p14:cNvPr>
                <p14:cNvContentPartPr/>
                <p14:nvPr/>
              </p14:nvContentPartPr>
              <p14:xfrm>
                <a:off x="7478250" y="2438166"/>
                <a:ext cx="273600" cy="274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612F38-2857-4AF7-A7DA-5B99DC092B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69610" y="2429526"/>
                  <a:ext cx="291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C4CDE3-D447-47FE-BACD-24A3DEDE23B4}"/>
                    </a:ext>
                  </a:extLst>
                </p14:cNvPr>
                <p14:cNvContentPartPr/>
                <p14:nvPr/>
              </p14:nvContentPartPr>
              <p14:xfrm>
                <a:off x="7721970" y="2416926"/>
                <a:ext cx="80640" cy="66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C4CDE3-D447-47FE-BACD-24A3DEDE23B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2970" y="2408286"/>
                  <a:ext cx="98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0515F7-99C5-4826-8B96-68D62DE6CD09}"/>
                    </a:ext>
                  </a:extLst>
                </p14:cNvPr>
                <p14:cNvContentPartPr/>
                <p14:nvPr/>
              </p14:nvContentPartPr>
              <p14:xfrm>
                <a:off x="7803330" y="2343126"/>
                <a:ext cx="357840" cy="93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0515F7-99C5-4826-8B96-68D62DE6CD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94690" y="2334126"/>
                  <a:ext cx="37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13B802-89A7-49D6-87DB-278F777C717E}"/>
                    </a:ext>
                  </a:extLst>
                </p14:cNvPr>
                <p14:cNvContentPartPr/>
                <p14:nvPr/>
              </p14:nvContentPartPr>
              <p14:xfrm>
                <a:off x="8150010" y="2287326"/>
                <a:ext cx="103680" cy="88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13B802-89A7-49D6-87DB-278F777C71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1370" y="2278686"/>
                  <a:ext cx="121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5FFA58-9E76-42A7-AE24-406562160BE4}"/>
                    </a:ext>
                  </a:extLst>
                </p14:cNvPr>
                <p14:cNvContentPartPr/>
                <p14:nvPr/>
              </p14:nvContentPartPr>
              <p14:xfrm>
                <a:off x="8244330" y="2311806"/>
                <a:ext cx="348120" cy="10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5FFA58-9E76-42A7-AE24-406562160BE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35690" y="2303166"/>
                  <a:ext cx="36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1E0CB7-DD19-4E45-9487-D30CD599DAB5}"/>
                    </a:ext>
                  </a:extLst>
                </p14:cNvPr>
                <p14:cNvContentPartPr/>
                <p14:nvPr/>
              </p14:nvContentPartPr>
              <p14:xfrm>
                <a:off x="8597130" y="2285166"/>
                <a:ext cx="88920" cy="68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1E0CB7-DD19-4E45-9487-D30CD599DAB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88130" y="2276526"/>
                  <a:ext cx="106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E78EAA-B334-4634-88E9-F5AC28695E9E}"/>
                    </a:ext>
                  </a:extLst>
                </p14:cNvPr>
                <p14:cNvContentPartPr/>
                <p14:nvPr/>
              </p14:nvContentPartPr>
              <p14:xfrm>
                <a:off x="8672730" y="2322606"/>
                <a:ext cx="359640" cy="207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E78EAA-B334-4634-88E9-F5AC28695E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64090" y="2313606"/>
                  <a:ext cx="377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CD0CE2-6C1C-4710-99AA-49E37D9C5079}"/>
                    </a:ext>
                  </a:extLst>
                </p14:cNvPr>
                <p14:cNvContentPartPr/>
                <p14:nvPr/>
              </p14:nvContentPartPr>
              <p14:xfrm>
                <a:off x="7633770" y="2661006"/>
                <a:ext cx="1275480" cy="9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CD0CE2-6C1C-4710-99AA-49E37D9C50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24770" y="2652366"/>
                  <a:ext cx="129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108E94-3B5F-4741-A40E-123343687958}"/>
                    </a:ext>
                  </a:extLst>
                </p14:cNvPr>
                <p14:cNvContentPartPr/>
                <p14:nvPr/>
              </p14:nvContentPartPr>
              <p14:xfrm>
                <a:off x="7590930" y="2761446"/>
                <a:ext cx="1305000" cy="204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108E94-3B5F-4741-A40E-12334368795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81930" y="2752806"/>
                  <a:ext cx="1322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D158A4-B4BC-4E62-BE99-CE9215DD52BC}"/>
                    </a:ext>
                  </a:extLst>
                </p14:cNvPr>
                <p14:cNvContentPartPr/>
                <p14:nvPr/>
              </p14:nvContentPartPr>
              <p14:xfrm>
                <a:off x="7592730" y="2833446"/>
                <a:ext cx="1405080" cy="418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D158A4-B4BC-4E62-BE99-CE9215DD52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3730" y="2824806"/>
                  <a:ext cx="14227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70097E-E985-44CB-8130-CDE93BAA1F51}"/>
                    </a:ext>
                  </a:extLst>
                </p14:cNvPr>
                <p14:cNvContentPartPr/>
                <p14:nvPr/>
              </p14:nvContentPartPr>
              <p14:xfrm>
                <a:off x="7131930" y="2377326"/>
                <a:ext cx="138960" cy="796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70097E-E985-44CB-8130-CDE93BAA1F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22930" y="2368326"/>
                  <a:ext cx="15660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2C59F2-2062-45FE-8EC1-BD92D4511D32}"/>
                    </a:ext>
                  </a:extLst>
                </p14:cNvPr>
                <p14:cNvContentPartPr/>
                <p14:nvPr/>
              </p14:nvContentPartPr>
              <p14:xfrm>
                <a:off x="6878130" y="2655966"/>
                <a:ext cx="21960" cy="149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2C59F2-2062-45FE-8EC1-BD92D4511D3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69130" y="2646966"/>
                  <a:ext cx="3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C4228C-CC62-40B1-BFEB-EBE8FE6351AC}"/>
                    </a:ext>
                  </a:extLst>
                </p14:cNvPr>
                <p14:cNvContentPartPr/>
                <p14:nvPr/>
              </p14:nvContentPartPr>
              <p14:xfrm>
                <a:off x="6878850" y="2685126"/>
                <a:ext cx="133920" cy="123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C4228C-CC62-40B1-BFEB-EBE8FE6351A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70210" y="2676126"/>
                  <a:ext cx="151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79794C-811B-4E47-A797-3FA2C4151973}"/>
                    </a:ext>
                  </a:extLst>
                </p14:cNvPr>
                <p14:cNvContentPartPr/>
                <p14:nvPr/>
              </p14:nvContentPartPr>
              <p14:xfrm>
                <a:off x="7557450" y="2020206"/>
                <a:ext cx="1341360" cy="174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79794C-811B-4E47-A797-3FA2C415197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48450" y="2011206"/>
                  <a:ext cx="1359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49D1D4-6350-49C0-8A63-E4EA1F0C063B}"/>
                    </a:ext>
                  </a:extLst>
                </p14:cNvPr>
                <p14:cNvContentPartPr/>
                <p14:nvPr/>
              </p14:nvContentPartPr>
              <p14:xfrm>
                <a:off x="8213010" y="1806006"/>
                <a:ext cx="120240" cy="3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49D1D4-6350-49C0-8A63-E4EA1F0C06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04010" y="1797006"/>
                  <a:ext cx="137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E1A32B-AFF2-4D69-B022-CF0F7C2B7DB9}"/>
                    </a:ext>
                  </a:extLst>
                </p14:cNvPr>
                <p14:cNvContentPartPr/>
                <p14:nvPr/>
              </p14:nvContentPartPr>
              <p14:xfrm>
                <a:off x="8217330" y="1865046"/>
                <a:ext cx="105840" cy="11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E1A32B-AFF2-4D69-B022-CF0F7C2B7D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08330" y="1856406"/>
                  <a:ext cx="12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F06BD4-2445-41F7-8FAB-6341FB4F3B96}"/>
                    </a:ext>
                  </a:extLst>
                </p14:cNvPr>
                <p14:cNvContentPartPr/>
                <p14:nvPr/>
              </p14:nvContentPartPr>
              <p14:xfrm>
                <a:off x="8401290" y="1723566"/>
                <a:ext cx="167400" cy="196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F06BD4-2445-41F7-8FAB-6341FB4F3B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92650" y="1714566"/>
                  <a:ext cx="185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17C5495-268A-4AEE-A8EE-5B9C29069666}"/>
              </a:ext>
            </a:extLst>
          </p:cNvPr>
          <p:cNvGrpSpPr/>
          <p:nvPr/>
        </p:nvGrpSpPr>
        <p:grpSpPr>
          <a:xfrm>
            <a:off x="2156010" y="4805526"/>
            <a:ext cx="1243080" cy="317160"/>
            <a:chOff x="2156010" y="4805526"/>
            <a:chExt cx="124308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D0526E-8F70-4ECF-8FE0-0FBAD0AAE988}"/>
                    </a:ext>
                  </a:extLst>
                </p14:cNvPr>
                <p14:cNvContentPartPr/>
                <p14:nvPr/>
              </p14:nvContentPartPr>
              <p14:xfrm>
                <a:off x="2156010" y="4824966"/>
                <a:ext cx="32760" cy="195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D0526E-8F70-4ECF-8FE0-0FBAD0AAE9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47010" y="4816326"/>
                  <a:ext cx="5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9303479-B03F-4373-A7CB-32E3F68CB748}"/>
                    </a:ext>
                  </a:extLst>
                </p14:cNvPr>
                <p14:cNvContentPartPr/>
                <p14:nvPr/>
              </p14:nvContentPartPr>
              <p14:xfrm>
                <a:off x="2156370" y="4836486"/>
                <a:ext cx="114480" cy="154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9303479-B03F-4373-A7CB-32E3F68CB74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47370" y="4827846"/>
                  <a:ext cx="132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DAD1FDE-8C3B-4AC5-AD10-218393A2DF70}"/>
                    </a:ext>
                  </a:extLst>
                </p14:cNvPr>
                <p14:cNvContentPartPr/>
                <p14:nvPr/>
              </p14:nvContentPartPr>
              <p14:xfrm>
                <a:off x="2300010" y="4883646"/>
                <a:ext cx="93240" cy="100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DAD1FDE-8C3B-4AC5-AD10-218393A2DF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370" y="4875006"/>
                  <a:ext cx="110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C79140-B49B-4CF3-BFF8-1C4006714DAC}"/>
                    </a:ext>
                  </a:extLst>
                </p14:cNvPr>
                <p14:cNvContentPartPr/>
                <p14:nvPr/>
              </p14:nvContentPartPr>
              <p14:xfrm>
                <a:off x="2428890" y="4805526"/>
                <a:ext cx="79920" cy="213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C79140-B49B-4CF3-BFF8-1C4006714D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19890" y="4796886"/>
                  <a:ext cx="97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5FA7D0-8A3E-4B83-8A7D-91EE54D812C6}"/>
                    </a:ext>
                  </a:extLst>
                </p14:cNvPr>
                <p14:cNvContentPartPr/>
                <p14:nvPr/>
              </p14:nvContentPartPr>
              <p14:xfrm>
                <a:off x="2520690" y="4806966"/>
                <a:ext cx="86040" cy="23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5FA7D0-8A3E-4B83-8A7D-91EE54D812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12050" y="4797966"/>
                  <a:ext cx="103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B407B66-CD19-49BC-AF2F-D341B0A12193}"/>
                    </a:ext>
                  </a:extLst>
                </p14:cNvPr>
                <p14:cNvContentPartPr/>
                <p14:nvPr/>
              </p14:nvContentPartPr>
              <p14:xfrm>
                <a:off x="2678010" y="4940886"/>
                <a:ext cx="76680" cy="151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B407B66-CD19-49BC-AF2F-D341B0A121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69370" y="4932246"/>
                  <a:ext cx="94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7E67F9-B42E-41F2-B47E-541AE7917CBF}"/>
                    </a:ext>
                  </a:extLst>
                </p14:cNvPr>
                <p14:cNvContentPartPr/>
                <p14:nvPr/>
              </p14:nvContentPartPr>
              <p14:xfrm>
                <a:off x="2721930" y="5021886"/>
                <a:ext cx="81000" cy="100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7E67F9-B42E-41F2-B47E-541AE7917C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13290" y="5013246"/>
                  <a:ext cx="98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0001525-CD0C-4850-95E5-1A4933A809BE}"/>
                    </a:ext>
                  </a:extLst>
                </p14:cNvPr>
                <p14:cNvContentPartPr/>
                <p14:nvPr/>
              </p14:nvContentPartPr>
              <p14:xfrm>
                <a:off x="2879250" y="4872846"/>
                <a:ext cx="51120" cy="127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0001525-CD0C-4850-95E5-1A4933A809B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70250" y="4864206"/>
                  <a:ext cx="68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513BAE-6A84-415E-B085-F0B8384D70B8}"/>
                    </a:ext>
                  </a:extLst>
                </p14:cNvPr>
                <p14:cNvContentPartPr/>
                <p14:nvPr/>
              </p14:nvContentPartPr>
              <p14:xfrm>
                <a:off x="2975730" y="4892286"/>
                <a:ext cx="123840" cy="123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513BAE-6A84-415E-B085-F0B8384D70B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67090" y="4883286"/>
                  <a:ext cx="141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D0230D-28FD-499A-A197-4FF0EF60A0A3}"/>
                    </a:ext>
                  </a:extLst>
                </p14:cNvPr>
                <p14:cNvContentPartPr/>
                <p14:nvPr/>
              </p14:nvContentPartPr>
              <p14:xfrm>
                <a:off x="3150330" y="4838286"/>
                <a:ext cx="92880" cy="195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D0230D-28FD-499A-A197-4FF0EF60A0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41330" y="4829646"/>
                  <a:ext cx="110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A8FAD1-1E75-4A87-977E-D4CEAB83E35F}"/>
                    </a:ext>
                  </a:extLst>
                </p14:cNvPr>
                <p14:cNvContentPartPr/>
                <p14:nvPr/>
              </p14:nvContentPartPr>
              <p14:xfrm>
                <a:off x="3314130" y="4846926"/>
                <a:ext cx="84960" cy="216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2A8FAD1-1E75-4A87-977E-D4CEAB83E35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05130" y="4838286"/>
                  <a:ext cx="10260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740D9CB-5CB9-4055-A43C-7DE59DFF66F8}"/>
              </a:ext>
            </a:extLst>
          </p:cNvPr>
          <p:cNvGrpSpPr/>
          <p:nvPr/>
        </p:nvGrpSpPr>
        <p:grpSpPr>
          <a:xfrm>
            <a:off x="3999930" y="4827846"/>
            <a:ext cx="91800" cy="133920"/>
            <a:chOff x="3999930" y="4827846"/>
            <a:chExt cx="918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246755-FFF7-4925-9C5E-4E5965C6B7CD}"/>
                    </a:ext>
                  </a:extLst>
                </p14:cNvPr>
                <p14:cNvContentPartPr/>
                <p14:nvPr/>
              </p14:nvContentPartPr>
              <p14:xfrm>
                <a:off x="3999930" y="4827846"/>
                <a:ext cx="91800" cy="91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246755-FFF7-4925-9C5E-4E5965C6B7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90930" y="4819206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34F9561-CF4E-43BF-B22F-C652B2566FDE}"/>
                    </a:ext>
                  </a:extLst>
                </p14:cNvPr>
                <p14:cNvContentPartPr/>
                <p14:nvPr/>
              </p14:nvContentPartPr>
              <p14:xfrm>
                <a:off x="4021890" y="4940886"/>
                <a:ext cx="63000" cy="20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34F9561-CF4E-43BF-B22F-C652B2566F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13250" y="4932246"/>
                  <a:ext cx="806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C0BA5D3-63D4-492E-8631-F0473C4DE5BD}"/>
              </a:ext>
            </a:extLst>
          </p:cNvPr>
          <p:cNvGrpSpPr/>
          <p:nvPr/>
        </p:nvGrpSpPr>
        <p:grpSpPr>
          <a:xfrm>
            <a:off x="4533450" y="4760166"/>
            <a:ext cx="1338120" cy="422640"/>
            <a:chOff x="4533450" y="4760166"/>
            <a:chExt cx="133812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D35303-1306-4B9C-A10E-16B66BA8981C}"/>
                    </a:ext>
                  </a:extLst>
                </p14:cNvPr>
                <p14:cNvContentPartPr/>
                <p14:nvPr/>
              </p14:nvContentPartPr>
              <p14:xfrm>
                <a:off x="4533450" y="4780686"/>
                <a:ext cx="24480" cy="18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D35303-1306-4B9C-A10E-16B66BA898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24810" y="4771686"/>
                  <a:ext cx="42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41C9E9-DB0E-4B68-8915-E307CC230827}"/>
                    </a:ext>
                  </a:extLst>
                </p14:cNvPr>
                <p14:cNvContentPartPr/>
                <p14:nvPr/>
              </p14:nvContentPartPr>
              <p14:xfrm>
                <a:off x="4533810" y="4760166"/>
                <a:ext cx="95040" cy="184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41C9E9-DB0E-4B68-8915-E307CC2308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25170" y="4751526"/>
                  <a:ext cx="11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1E993E-A0C9-4568-8957-7B81612E4CCE}"/>
                    </a:ext>
                  </a:extLst>
                </p14:cNvPr>
                <p14:cNvContentPartPr/>
                <p14:nvPr/>
              </p14:nvContentPartPr>
              <p14:xfrm>
                <a:off x="4685010" y="4871766"/>
                <a:ext cx="81720" cy="98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1E993E-A0C9-4568-8957-7B81612E4CC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76010" y="4863126"/>
                  <a:ext cx="99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CC1085-DEB2-4F09-8CCF-8F1C5B1D318F}"/>
                    </a:ext>
                  </a:extLst>
                </p14:cNvPr>
                <p14:cNvContentPartPr/>
                <p14:nvPr/>
              </p14:nvContentPartPr>
              <p14:xfrm>
                <a:off x="4823250" y="4809126"/>
                <a:ext cx="36000" cy="227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CC1085-DEB2-4F09-8CCF-8F1C5B1D318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14610" y="4800486"/>
                  <a:ext cx="53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4527B72-2181-4C08-97D0-E75E252E7AB3}"/>
                    </a:ext>
                  </a:extLst>
                </p14:cNvPr>
                <p14:cNvContentPartPr/>
                <p14:nvPr/>
              </p14:nvContentPartPr>
              <p14:xfrm>
                <a:off x="4779330" y="4837926"/>
                <a:ext cx="192600" cy="224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4527B72-2181-4C08-97D0-E75E252E7A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70330" y="4829286"/>
                  <a:ext cx="210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B9B33F-6BE0-4D34-B114-8E0E5CB8A6D1}"/>
                    </a:ext>
                  </a:extLst>
                </p14:cNvPr>
                <p14:cNvContentPartPr/>
                <p14:nvPr/>
              </p14:nvContentPartPr>
              <p14:xfrm>
                <a:off x="4899570" y="4956366"/>
                <a:ext cx="65520" cy="6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B9B33F-6BE0-4D34-B114-8E0E5CB8A6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90570" y="4947366"/>
                  <a:ext cx="83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BAF176-085F-4167-8501-EF17531233A6}"/>
                    </a:ext>
                  </a:extLst>
                </p14:cNvPr>
                <p14:cNvContentPartPr/>
                <p14:nvPr/>
              </p14:nvContentPartPr>
              <p14:xfrm>
                <a:off x="5046090" y="4989486"/>
                <a:ext cx="90720" cy="144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BAF176-085F-4167-8501-EF17531233A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37450" y="4980486"/>
                  <a:ext cx="108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7B3358-B24C-4537-BBBA-3C0F52C2F587}"/>
                    </a:ext>
                  </a:extLst>
                </p14:cNvPr>
                <p14:cNvContentPartPr/>
                <p14:nvPr/>
              </p14:nvContentPartPr>
              <p14:xfrm>
                <a:off x="5065530" y="5066886"/>
                <a:ext cx="84600" cy="111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7B3358-B24C-4537-BBBA-3C0F52C2F5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56890" y="5058246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302F55-C761-4613-BE2E-17B1EB1D3A06}"/>
                    </a:ext>
                  </a:extLst>
                </p14:cNvPr>
                <p14:cNvContentPartPr/>
                <p14:nvPr/>
              </p14:nvContentPartPr>
              <p14:xfrm>
                <a:off x="5234370" y="5115846"/>
                <a:ext cx="23040" cy="66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302F55-C761-4613-BE2E-17B1EB1D3A0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25370" y="5106846"/>
                  <a:ext cx="4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65F38D-74C7-45CA-AED8-AC7850ED8E85}"/>
                    </a:ext>
                  </a:extLst>
                </p14:cNvPr>
                <p14:cNvContentPartPr/>
                <p14:nvPr/>
              </p14:nvContentPartPr>
              <p14:xfrm>
                <a:off x="5315010" y="4821726"/>
                <a:ext cx="65160" cy="184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65F38D-74C7-45CA-AED8-AC7850ED8E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06010" y="4813086"/>
                  <a:ext cx="82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A64571-A627-465F-B5B6-B3E7B49E3B7C}"/>
                    </a:ext>
                  </a:extLst>
                </p14:cNvPr>
                <p14:cNvContentPartPr/>
                <p14:nvPr/>
              </p14:nvContentPartPr>
              <p14:xfrm>
                <a:off x="5446770" y="4896606"/>
                <a:ext cx="99720" cy="132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A64571-A627-465F-B5B6-B3E7B49E3B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37770" y="4887606"/>
                  <a:ext cx="117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E80B80-503D-442D-9613-473A3822E3EF}"/>
                    </a:ext>
                  </a:extLst>
                </p14:cNvPr>
                <p14:cNvContentPartPr/>
                <p14:nvPr/>
              </p14:nvContentPartPr>
              <p14:xfrm>
                <a:off x="5662050" y="4826406"/>
                <a:ext cx="74520" cy="203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E80B80-503D-442D-9613-473A3822E3E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53050" y="4817766"/>
                  <a:ext cx="92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A3EE72-4FF7-4A75-B191-D2C22AE2ECAC}"/>
                    </a:ext>
                  </a:extLst>
                </p14:cNvPr>
                <p14:cNvContentPartPr/>
                <p14:nvPr/>
              </p14:nvContentPartPr>
              <p14:xfrm>
                <a:off x="5612010" y="4790046"/>
                <a:ext cx="259560" cy="249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A3EE72-4FF7-4A75-B191-D2C22AE2ECA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03370" y="4781406"/>
                  <a:ext cx="2772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7DD3F49-102B-4F08-9308-5CBE9DD2CD6C}"/>
              </a:ext>
            </a:extLst>
          </p:cNvPr>
          <p:cNvGrpSpPr/>
          <p:nvPr/>
        </p:nvGrpSpPr>
        <p:grpSpPr>
          <a:xfrm>
            <a:off x="3132330" y="5637486"/>
            <a:ext cx="1536480" cy="321840"/>
            <a:chOff x="3132330" y="5637486"/>
            <a:chExt cx="153648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BE806F-CCE5-4066-9B8A-709ACC71409B}"/>
                    </a:ext>
                  </a:extLst>
                </p14:cNvPr>
                <p14:cNvContentPartPr/>
                <p14:nvPr/>
              </p14:nvContentPartPr>
              <p14:xfrm>
                <a:off x="3132330" y="5639646"/>
                <a:ext cx="164520" cy="198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BE806F-CCE5-4066-9B8A-709ACC7140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23330" y="5631006"/>
                  <a:ext cx="182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726BA9-87D9-48CC-A224-93AC98001D8F}"/>
                    </a:ext>
                  </a:extLst>
                </p14:cNvPr>
                <p14:cNvContentPartPr/>
                <p14:nvPr/>
              </p14:nvContentPartPr>
              <p14:xfrm>
                <a:off x="3313410" y="5730366"/>
                <a:ext cx="89280" cy="96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726BA9-87D9-48CC-A224-93AC98001D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04770" y="5721726"/>
                  <a:ext cx="10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93D9931-ACA3-4372-83C1-D795BF6E131F}"/>
                    </a:ext>
                  </a:extLst>
                </p14:cNvPr>
                <p14:cNvContentPartPr/>
                <p14:nvPr/>
              </p14:nvContentPartPr>
              <p14:xfrm>
                <a:off x="3443010" y="5659086"/>
                <a:ext cx="41040" cy="171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93D9931-ACA3-4372-83C1-D795BF6E13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34010" y="5650086"/>
                  <a:ext cx="58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D7AB35-A1DE-4C2C-A9B7-9DDA8E0D098A}"/>
                    </a:ext>
                  </a:extLst>
                </p14:cNvPr>
                <p14:cNvContentPartPr/>
                <p14:nvPr/>
              </p14:nvContentPartPr>
              <p14:xfrm>
                <a:off x="3524730" y="5663766"/>
                <a:ext cx="163080" cy="165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D7AB35-A1DE-4C2C-A9B7-9DDA8E0D09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15730" y="5654766"/>
                  <a:ext cx="180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DDB048-CA5C-4E40-9279-A0F99FD324C3}"/>
                    </a:ext>
                  </a:extLst>
                </p14:cNvPr>
                <p14:cNvContentPartPr/>
                <p14:nvPr/>
              </p14:nvContentPartPr>
              <p14:xfrm>
                <a:off x="3599610" y="5720646"/>
                <a:ext cx="149760" cy="78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DDB048-CA5C-4E40-9279-A0F99FD324C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90610" y="5712006"/>
                  <a:ext cx="167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280DAE-8D0B-423D-ABF3-4013BF26AB5B}"/>
                    </a:ext>
                  </a:extLst>
                </p14:cNvPr>
                <p14:cNvContentPartPr/>
                <p14:nvPr/>
              </p14:nvContentPartPr>
              <p14:xfrm>
                <a:off x="3742530" y="5699766"/>
                <a:ext cx="200160" cy="259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280DAE-8D0B-423D-ABF3-4013BF26AB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33890" y="5690766"/>
                  <a:ext cx="217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36DD88-989C-433B-83A1-60C59F75C426}"/>
                    </a:ext>
                  </a:extLst>
                </p14:cNvPr>
                <p14:cNvContentPartPr/>
                <p14:nvPr/>
              </p14:nvContentPartPr>
              <p14:xfrm>
                <a:off x="4094970" y="5637486"/>
                <a:ext cx="298080" cy="171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36DD88-989C-433B-83A1-60C59F75C4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85970" y="5628486"/>
                  <a:ext cx="315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5DB2FC0-C9F0-4ABF-BE55-9EE0C05F0D2F}"/>
                    </a:ext>
                  </a:extLst>
                </p14:cNvPr>
                <p14:cNvContentPartPr/>
                <p14:nvPr/>
              </p14:nvContentPartPr>
              <p14:xfrm>
                <a:off x="4397010" y="5689326"/>
                <a:ext cx="50400" cy="196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5DB2FC0-C9F0-4ABF-BE55-9EE0C05F0D2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88010" y="5680326"/>
                  <a:ext cx="68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FC300E-EF75-458F-83AD-A713EBFC25F6}"/>
                    </a:ext>
                  </a:extLst>
                </p14:cNvPr>
                <p14:cNvContentPartPr/>
                <p14:nvPr/>
              </p14:nvContentPartPr>
              <p14:xfrm>
                <a:off x="4470090" y="5700846"/>
                <a:ext cx="120960" cy="85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FC300E-EF75-458F-83AD-A713EBFC25F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61450" y="5691846"/>
                  <a:ext cx="138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AD1534B-D2F7-4D46-A5B2-35CD4B70A8E1}"/>
                    </a:ext>
                  </a:extLst>
                </p14:cNvPr>
                <p14:cNvContentPartPr/>
                <p14:nvPr/>
              </p14:nvContentPartPr>
              <p14:xfrm>
                <a:off x="4616250" y="5663766"/>
                <a:ext cx="52560" cy="106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AD1534B-D2F7-4D46-A5B2-35CD4B70A8E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07610" y="5654766"/>
                  <a:ext cx="70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AFB809B-86B9-4778-899C-6E40EFAF65B8}"/>
              </a:ext>
            </a:extLst>
          </p:cNvPr>
          <p:cNvGrpSpPr/>
          <p:nvPr/>
        </p:nvGrpSpPr>
        <p:grpSpPr>
          <a:xfrm>
            <a:off x="4919010" y="5640726"/>
            <a:ext cx="207720" cy="144360"/>
            <a:chOff x="4919010" y="5640726"/>
            <a:chExt cx="20772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F17809-B0E9-4288-87D7-D97CEB3C6D9F}"/>
                    </a:ext>
                  </a:extLst>
                </p14:cNvPr>
                <p14:cNvContentPartPr/>
                <p14:nvPr/>
              </p14:nvContentPartPr>
              <p14:xfrm>
                <a:off x="4919010" y="5658366"/>
                <a:ext cx="116280" cy="96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F17809-B0E9-4288-87D7-D97CEB3C6D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10370" y="5649366"/>
                  <a:ext cx="133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23DC1D-7DB6-4D7E-996D-E678C8D6C256}"/>
                    </a:ext>
                  </a:extLst>
                </p14:cNvPr>
                <p14:cNvContentPartPr/>
                <p14:nvPr/>
              </p14:nvContentPartPr>
              <p14:xfrm>
                <a:off x="5065890" y="5640726"/>
                <a:ext cx="60840" cy="144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23DC1D-7DB6-4D7E-996D-E678C8D6C25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57250" y="5631726"/>
                  <a:ext cx="784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5107C52-60C3-40B3-BF15-85269FB00F39}"/>
              </a:ext>
            </a:extLst>
          </p:cNvPr>
          <p:cNvGrpSpPr/>
          <p:nvPr/>
        </p:nvGrpSpPr>
        <p:grpSpPr>
          <a:xfrm>
            <a:off x="3200370" y="6093966"/>
            <a:ext cx="2660400" cy="591480"/>
            <a:chOff x="3200370" y="6093966"/>
            <a:chExt cx="266040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AB2E0F-629B-4A5F-8542-02F9E1755128}"/>
                    </a:ext>
                  </a:extLst>
                </p14:cNvPr>
                <p14:cNvContentPartPr/>
                <p14:nvPr/>
              </p14:nvContentPartPr>
              <p14:xfrm>
                <a:off x="3218370" y="6211686"/>
                <a:ext cx="19080" cy="102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AB2E0F-629B-4A5F-8542-02F9E17551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09370" y="6202686"/>
                  <a:ext cx="36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56AB37-5CB1-4CD7-A3D3-00D1E2AB8C96}"/>
                    </a:ext>
                  </a:extLst>
                </p14:cNvPr>
                <p14:cNvContentPartPr/>
                <p14:nvPr/>
              </p14:nvContentPartPr>
              <p14:xfrm>
                <a:off x="3200370" y="6165246"/>
                <a:ext cx="183960" cy="133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56AB37-5CB1-4CD7-A3D3-00D1E2AB8C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91730" y="6156246"/>
                  <a:ext cx="201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456FB8-87E7-4763-8249-BAE3EDF5FD47}"/>
                    </a:ext>
                  </a:extLst>
                </p14:cNvPr>
                <p14:cNvContentPartPr/>
                <p14:nvPr/>
              </p14:nvContentPartPr>
              <p14:xfrm>
                <a:off x="3439050" y="6191166"/>
                <a:ext cx="81000" cy="91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456FB8-87E7-4763-8249-BAE3EDF5FD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30050" y="6182166"/>
                  <a:ext cx="98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E0A34B-B6F1-4A60-9C11-D6DA89FC6929}"/>
                    </a:ext>
                  </a:extLst>
                </p14:cNvPr>
                <p14:cNvContentPartPr/>
                <p14:nvPr/>
              </p14:nvContentPartPr>
              <p14:xfrm>
                <a:off x="3540570" y="6190086"/>
                <a:ext cx="42120" cy="85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E0A34B-B6F1-4A60-9C11-D6DA89FC692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31930" y="6181086"/>
                  <a:ext cx="59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EE2FC8-0DC9-408E-8153-CA5955039118}"/>
                    </a:ext>
                  </a:extLst>
                </p14:cNvPr>
                <p14:cNvContentPartPr/>
                <p14:nvPr/>
              </p14:nvContentPartPr>
              <p14:xfrm>
                <a:off x="3612930" y="6188286"/>
                <a:ext cx="233280" cy="81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EE2FC8-0DC9-408E-8153-CA595503911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03930" y="6179646"/>
                  <a:ext cx="250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7156A6-7D5F-43C8-B5EB-968A2247BDE9}"/>
                    </a:ext>
                  </a:extLst>
                </p14:cNvPr>
                <p14:cNvContentPartPr/>
                <p14:nvPr/>
              </p14:nvContentPartPr>
              <p14:xfrm>
                <a:off x="3857010" y="6186126"/>
                <a:ext cx="79200" cy="9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7156A6-7D5F-43C8-B5EB-968A2247BDE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48370" y="6177486"/>
                  <a:ext cx="96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D87ABDE-61F8-45EF-AEAB-3E08C6198B79}"/>
                    </a:ext>
                  </a:extLst>
                </p14:cNvPr>
                <p14:cNvContentPartPr/>
                <p14:nvPr/>
              </p14:nvContentPartPr>
              <p14:xfrm>
                <a:off x="3956370" y="6182166"/>
                <a:ext cx="230040" cy="218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D87ABDE-61F8-45EF-AEAB-3E08C6198B7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47370" y="6173166"/>
                  <a:ext cx="24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B65F294-A9B8-4BB5-B8E1-119A3B07B717}"/>
                    </a:ext>
                  </a:extLst>
                </p14:cNvPr>
                <p14:cNvContentPartPr/>
                <p14:nvPr/>
              </p14:nvContentPartPr>
              <p14:xfrm>
                <a:off x="4410690" y="6116646"/>
                <a:ext cx="49680" cy="157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B65F294-A9B8-4BB5-B8E1-119A3B07B71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02050" y="6108006"/>
                  <a:ext cx="67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6894F8-3C81-4A51-BB2A-74C80372DA53}"/>
                    </a:ext>
                  </a:extLst>
                </p14:cNvPr>
                <p14:cNvContentPartPr/>
                <p14:nvPr/>
              </p14:nvContentPartPr>
              <p14:xfrm>
                <a:off x="4365690" y="6112326"/>
                <a:ext cx="299880" cy="148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6894F8-3C81-4A51-BB2A-74C80372DA5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57050" y="6103686"/>
                  <a:ext cx="31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DB466B-902E-45BB-BF9C-2DADBE34396C}"/>
                    </a:ext>
                  </a:extLst>
                </p14:cNvPr>
                <p14:cNvContentPartPr/>
                <p14:nvPr/>
              </p14:nvContentPartPr>
              <p14:xfrm>
                <a:off x="4867890" y="6170286"/>
                <a:ext cx="61560" cy="110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DB466B-902E-45BB-BF9C-2DADBE34396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59250" y="6161646"/>
                  <a:ext cx="79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1B0550-7836-4B44-AF32-2C12C90C3BF3}"/>
                    </a:ext>
                  </a:extLst>
                </p14:cNvPr>
                <p14:cNvContentPartPr/>
                <p14:nvPr/>
              </p14:nvContentPartPr>
              <p14:xfrm>
                <a:off x="4982730" y="6142566"/>
                <a:ext cx="145440" cy="113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1B0550-7836-4B44-AF32-2C12C90C3B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74090" y="6133926"/>
                  <a:ext cx="16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235CD9-78A5-41AA-A954-49D6237EE02C}"/>
                    </a:ext>
                  </a:extLst>
                </p14:cNvPr>
                <p14:cNvContentPartPr/>
                <p14:nvPr/>
              </p14:nvContentPartPr>
              <p14:xfrm>
                <a:off x="5159130" y="6120246"/>
                <a:ext cx="63720" cy="136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235CD9-78A5-41AA-A954-49D6237EE02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50130" y="6111246"/>
                  <a:ext cx="81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06DAB74-BE90-4E07-8859-87075265F576}"/>
                    </a:ext>
                  </a:extLst>
                </p14:cNvPr>
                <p14:cNvContentPartPr/>
                <p14:nvPr/>
              </p14:nvContentPartPr>
              <p14:xfrm>
                <a:off x="5274690" y="6133206"/>
                <a:ext cx="62640" cy="124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06DAB74-BE90-4E07-8859-87075265F5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66050" y="6124206"/>
                  <a:ext cx="80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51D9C2-5772-46C8-BF92-55A16CB4B7FD}"/>
                    </a:ext>
                  </a:extLst>
                </p14:cNvPr>
                <p14:cNvContentPartPr/>
                <p14:nvPr/>
              </p14:nvContentPartPr>
              <p14:xfrm>
                <a:off x="5376930" y="6093966"/>
                <a:ext cx="60120" cy="155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51D9C2-5772-46C8-BF92-55A16CB4B7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68290" y="6084966"/>
                  <a:ext cx="77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B086D18-58F4-4B0A-90E3-6EE398444948}"/>
                    </a:ext>
                  </a:extLst>
                </p14:cNvPr>
                <p14:cNvContentPartPr/>
                <p14:nvPr/>
              </p14:nvContentPartPr>
              <p14:xfrm>
                <a:off x="5361450" y="6146526"/>
                <a:ext cx="144000" cy="90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B086D18-58F4-4B0A-90E3-6EE3984449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52810" y="6137526"/>
                  <a:ext cx="161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2DEF286-7C4C-46B3-B77C-3EFB9740FCA4}"/>
                    </a:ext>
                  </a:extLst>
                </p14:cNvPr>
                <p14:cNvContentPartPr/>
                <p14:nvPr/>
              </p14:nvContentPartPr>
              <p14:xfrm>
                <a:off x="5546490" y="6163806"/>
                <a:ext cx="73800" cy="78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2DEF286-7C4C-46B3-B77C-3EFB9740FC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37850" y="6154806"/>
                  <a:ext cx="91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0F8DC7-A0C0-42A1-B3D2-2E002918D704}"/>
                    </a:ext>
                  </a:extLst>
                </p14:cNvPr>
                <p14:cNvContentPartPr/>
                <p14:nvPr/>
              </p14:nvContentPartPr>
              <p14:xfrm>
                <a:off x="5660610" y="6159846"/>
                <a:ext cx="200160" cy="108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0F8DC7-A0C0-42A1-B3D2-2E002918D7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51610" y="6150846"/>
                  <a:ext cx="217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C95669A-1172-4BB6-84ED-7D920B61FD03}"/>
                    </a:ext>
                  </a:extLst>
                </p14:cNvPr>
                <p14:cNvContentPartPr/>
                <p14:nvPr/>
              </p14:nvContentPartPr>
              <p14:xfrm>
                <a:off x="3441930" y="6576006"/>
                <a:ext cx="63360" cy="74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C95669A-1172-4BB6-84ED-7D920B61FD0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32930" y="6567006"/>
                  <a:ext cx="8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60E553-4523-4CEC-9CCF-A46ED2BFA972}"/>
                    </a:ext>
                  </a:extLst>
                </p14:cNvPr>
                <p14:cNvContentPartPr/>
                <p14:nvPr/>
              </p14:nvContentPartPr>
              <p14:xfrm>
                <a:off x="3569370" y="6468366"/>
                <a:ext cx="91440" cy="204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60E553-4523-4CEC-9CCF-A46ED2BFA97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60370" y="6459366"/>
                  <a:ext cx="109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2CCE57B-6A62-498B-BEB8-39911126FA54}"/>
                    </a:ext>
                  </a:extLst>
                </p14:cNvPr>
                <p14:cNvContentPartPr/>
                <p14:nvPr/>
              </p14:nvContentPartPr>
              <p14:xfrm>
                <a:off x="3887970" y="6451446"/>
                <a:ext cx="119160" cy="197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2CCE57B-6A62-498B-BEB8-39911126FA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78970" y="6442806"/>
                  <a:ext cx="136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7B078B-01E5-4331-BBE5-E4ABC7B65502}"/>
                    </a:ext>
                  </a:extLst>
                </p14:cNvPr>
                <p14:cNvContentPartPr/>
                <p14:nvPr/>
              </p14:nvContentPartPr>
              <p14:xfrm>
                <a:off x="4037730" y="6487446"/>
                <a:ext cx="95040" cy="138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7B078B-01E5-4331-BBE5-E4ABC7B6550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28730" y="6478806"/>
                  <a:ext cx="112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40BCFA-BDE4-4685-BB2C-819EF3F244B1}"/>
                    </a:ext>
                  </a:extLst>
                </p14:cNvPr>
                <p14:cNvContentPartPr/>
                <p14:nvPr/>
              </p14:nvContentPartPr>
              <p14:xfrm>
                <a:off x="4146090" y="6518406"/>
                <a:ext cx="64440" cy="87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40BCFA-BDE4-4685-BB2C-819EF3F244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37450" y="6509406"/>
                  <a:ext cx="82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FE8DAC7-ED41-4A15-9B0B-472B65253C51}"/>
                    </a:ext>
                  </a:extLst>
                </p14:cNvPr>
                <p14:cNvContentPartPr/>
                <p14:nvPr/>
              </p14:nvContentPartPr>
              <p14:xfrm>
                <a:off x="4263450" y="6498966"/>
                <a:ext cx="139320" cy="119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FE8DAC7-ED41-4A15-9B0B-472B65253C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54450" y="6489966"/>
                  <a:ext cx="156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327979-5650-49FE-AADC-F64B5659854E}"/>
                    </a:ext>
                  </a:extLst>
                </p14:cNvPr>
                <p14:cNvContentPartPr/>
                <p14:nvPr/>
              </p14:nvContentPartPr>
              <p14:xfrm>
                <a:off x="4621290" y="6496806"/>
                <a:ext cx="103680" cy="103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327979-5650-49FE-AADC-F64B5659854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12290" y="6488166"/>
                  <a:ext cx="121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94A897-727E-4335-BDBD-1162AB7CD81A}"/>
                    </a:ext>
                  </a:extLst>
                </p14:cNvPr>
                <p14:cNvContentPartPr/>
                <p14:nvPr/>
              </p14:nvContentPartPr>
              <p14:xfrm>
                <a:off x="4742610" y="6439206"/>
                <a:ext cx="134640" cy="142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94A897-727E-4335-BDBD-1162AB7CD81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33970" y="6430206"/>
                  <a:ext cx="15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4B0A52-249D-4C0D-87D3-5741E7199B13}"/>
                    </a:ext>
                  </a:extLst>
                </p14:cNvPr>
                <p14:cNvContentPartPr/>
                <p14:nvPr/>
              </p14:nvContentPartPr>
              <p14:xfrm>
                <a:off x="4904610" y="6488886"/>
                <a:ext cx="54000" cy="196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4B0A52-249D-4C0D-87D3-5741E7199B1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95610" y="6480246"/>
                  <a:ext cx="71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C23AE3-E16B-4EFB-8E59-CB0BCD447328}"/>
                    </a:ext>
                  </a:extLst>
                </p14:cNvPr>
                <p14:cNvContentPartPr/>
                <p14:nvPr/>
              </p14:nvContentPartPr>
              <p14:xfrm>
                <a:off x="5010090" y="6501486"/>
                <a:ext cx="52560" cy="73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C23AE3-E16B-4EFB-8E59-CB0BCD4473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01450" y="6492486"/>
                  <a:ext cx="70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E481FB-9CB1-461D-ACA2-EA9AB3DDD36B}"/>
                    </a:ext>
                  </a:extLst>
                </p14:cNvPr>
                <p14:cNvContentPartPr/>
                <p14:nvPr/>
              </p14:nvContentPartPr>
              <p14:xfrm>
                <a:off x="5083890" y="6411846"/>
                <a:ext cx="291600" cy="164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E481FB-9CB1-461D-ACA2-EA9AB3DDD36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75250" y="6402846"/>
                  <a:ext cx="30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2ABFD5-7001-49FD-836A-BA86CC99E025}"/>
                    </a:ext>
                  </a:extLst>
                </p14:cNvPr>
                <p14:cNvContentPartPr/>
                <p14:nvPr/>
              </p14:nvContentPartPr>
              <p14:xfrm>
                <a:off x="5320410" y="6457926"/>
                <a:ext cx="163800" cy="86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2ABFD5-7001-49FD-836A-BA86CC99E02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11770" y="6448926"/>
                  <a:ext cx="181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21A9063-2391-4556-B817-9A7DC2377259}"/>
              </a:ext>
            </a:extLst>
          </p:cNvPr>
          <p:cNvGrpSpPr/>
          <p:nvPr/>
        </p:nvGrpSpPr>
        <p:grpSpPr>
          <a:xfrm>
            <a:off x="5630010" y="6341286"/>
            <a:ext cx="641520" cy="295200"/>
            <a:chOff x="5630010" y="6341286"/>
            <a:chExt cx="6415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C75146-4420-4AB6-8A95-F9B9DC5D50F0}"/>
                    </a:ext>
                  </a:extLst>
                </p14:cNvPr>
                <p14:cNvContentPartPr/>
                <p14:nvPr/>
              </p14:nvContentPartPr>
              <p14:xfrm>
                <a:off x="5672490" y="6434886"/>
                <a:ext cx="13320" cy="53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C75146-4420-4AB6-8A95-F9B9DC5D50F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63490" y="6425886"/>
                  <a:ext cx="30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3ADECB3-3FD9-4747-A820-C0FE6EE26A28}"/>
                    </a:ext>
                  </a:extLst>
                </p14:cNvPr>
                <p14:cNvContentPartPr/>
                <p14:nvPr/>
              </p14:nvContentPartPr>
              <p14:xfrm>
                <a:off x="5630010" y="6360726"/>
                <a:ext cx="228240" cy="243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3ADECB3-3FD9-4747-A820-C0FE6EE26A2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21010" y="6352086"/>
                  <a:ext cx="245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C639F9-69F1-409F-9071-B1E385255B21}"/>
                    </a:ext>
                  </a:extLst>
                </p14:cNvPr>
                <p14:cNvContentPartPr/>
                <p14:nvPr/>
              </p14:nvContentPartPr>
              <p14:xfrm>
                <a:off x="5798850" y="6445686"/>
                <a:ext cx="138600" cy="41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C639F9-69F1-409F-9071-B1E385255B2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90210" y="6436686"/>
                  <a:ext cx="156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318827-4E58-40CA-8FDC-0E7F82A86D2E}"/>
                    </a:ext>
                  </a:extLst>
                </p14:cNvPr>
                <p14:cNvContentPartPr/>
                <p14:nvPr/>
              </p14:nvContentPartPr>
              <p14:xfrm>
                <a:off x="5889930" y="6398526"/>
                <a:ext cx="135360" cy="85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318827-4E58-40CA-8FDC-0E7F82A86D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81290" y="6389526"/>
                  <a:ext cx="153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5F20400-14DC-4C35-B064-8F125A20176B}"/>
                    </a:ext>
                  </a:extLst>
                </p14:cNvPr>
                <p14:cNvContentPartPr/>
                <p14:nvPr/>
              </p14:nvContentPartPr>
              <p14:xfrm>
                <a:off x="6007650" y="6377286"/>
                <a:ext cx="61200" cy="101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5F20400-14DC-4C35-B064-8F125A20176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99010" y="6368646"/>
                  <a:ext cx="78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EA65D2-7C94-479B-9A64-B8663719DF1E}"/>
                    </a:ext>
                  </a:extLst>
                </p14:cNvPr>
                <p14:cNvContentPartPr/>
                <p14:nvPr/>
              </p14:nvContentPartPr>
              <p14:xfrm>
                <a:off x="6142290" y="6341286"/>
                <a:ext cx="23760" cy="153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EA65D2-7C94-479B-9A64-B8663719DF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33650" y="6332646"/>
                  <a:ext cx="41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E33ED7-C1FE-49B3-A5A2-0E372509B72F}"/>
                    </a:ext>
                  </a:extLst>
                </p14:cNvPr>
                <p14:cNvContentPartPr/>
                <p14:nvPr/>
              </p14:nvContentPartPr>
              <p14:xfrm>
                <a:off x="6099810" y="6408606"/>
                <a:ext cx="171720" cy="227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E33ED7-C1FE-49B3-A5A2-0E372509B72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90810" y="6399606"/>
                  <a:ext cx="1893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1F7DF19-F87E-4CC8-832B-B0E4DF8A82F9}"/>
              </a:ext>
            </a:extLst>
          </p:cNvPr>
          <p:cNvGrpSpPr/>
          <p:nvPr/>
        </p:nvGrpSpPr>
        <p:grpSpPr>
          <a:xfrm>
            <a:off x="6847170" y="4829646"/>
            <a:ext cx="104040" cy="159120"/>
            <a:chOff x="6847170" y="4829646"/>
            <a:chExt cx="10404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1E12E3-B4D7-45E4-88DA-981A246EFE30}"/>
                    </a:ext>
                  </a:extLst>
                </p14:cNvPr>
                <p14:cNvContentPartPr/>
                <p14:nvPr/>
              </p14:nvContentPartPr>
              <p14:xfrm>
                <a:off x="6847170" y="4829646"/>
                <a:ext cx="104040" cy="121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1E12E3-B4D7-45E4-88DA-981A246EFE3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38170" y="4820646"/>
                  <a:ext cx="121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6A7537-9A6C-4760-8F52-694B45E145B3}"/>
                    </a:ext>
                  </a:extLst>
                </p14:cNvPr>
                <p14:cNvContentPartPr/>
                <p14:nvPr/>
              </p14:nvContentPartPr>
              <p14:xfrm>
                <a:off x="6865530" y="4948086"/>
                <a:ext cx="73800" cy="40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6A7537-9A6C-4760-8F52-694B45E145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56890" y="4939446"/>
                  <a:ext cx="914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513A024-2429-47E4-A7DD-1CACCFDAC58E}"/>
              </a:ext>
            </a:extLst>
          </p:cNvPr>
          <p:cNvGrpSpPr/>
          <p:nvPr/>
        </p:nvGrpSpPr>
        <p:grpSpPr>
          <a:xfrm>
            <a:off x="7390410" y="4760526"/>
            <a:ext cx="1520280" cy="373680"/>
            <a:chOff x="7390410" y="4760526"/>
            <a:chExt cx="152028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04D5EB-8B94-454B-A67D-2C3D248FA3C9}"/>
                    </a:ext>
                  </a:extLst>
                </p14:cNvPr>
                <p14:cNvContentPartPr/>
                <p14:nvPr/>
              </p14:nvContentPartPr>
              <p14:xfrm>
                <a:off x="7395450" y="4780686"/>
                <a:ext cx="55080" cy="184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04D5EB-8B94-454B-A67D-2C3D248FA3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86450" y="4771686"/>
                  <a:ext cx="72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F37E3B2-8494-44F2-B454-33626EFA3B0C}"/>
                    </a:ext>
                  </a:extLst>
                </p14:cNvPr>
                <p14:cNvContentPartPr/>
                <p14:nvPr/>
              </p14:nvContentPartPr>
              <p14:xfrm>
                <a:off x="7390410" y="4779966"/>
                <a:ext cx="145440" cy="189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F37E3B2-8494-44F2-B454-33626EFA3B0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81770" y="4771326"/>
                  <a:ext cx="163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DC55BE6-8521-468A-9F9D-8C4038CE20B9}"/>
                    </a:ext>
                  </a:extLst>
                </p14:cNvPr>
                <p14:cNvContentPartPr/>
                <p14:nvPr/>
              </p14:nvContentPartPr>
              <p14:xfrm>
                <a:off x="7589850" y="4850886"/>
                <a:ext cx="107640" cy="82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DC55BE6-8521-468A-9F9D-8C4038CE20B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80850" y="4842246"/>
                  <a:ext cx="125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79C1C5C-D58D-436D-B85D-2C8B4ABF246C}"/>
                    </a:ext>
                  </a:extLst>
                </p14:cNvPr>
                <p14:cNvContentPartPr/>
                <p14:nvPr/>
              </p14:nvContentPartPr>
              <p14:xfrm>
                <a:off x="7721610" y="4772046"/>
                <a:ext cx="118080" cy="259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79C1C5C-D58D-436D-B85D-2C8B4ABF246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12610" y="4763406"/>
                  <a:ext cx="135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798BD7A-A77F-464B-A1AA-9A6A4E33ECB3}"/>
                    </a:ext>
                  </a:extLst>
                </p14:cNvPr>
                <p14:cNvContentPartPr/>
                <p14:nvPr/>
              </p14:nvContentPartPr>
              <p14:xfrm>
                <a:off x="7872090" y="4792566"/>
                <a:ext cx="63000" cy="235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798BD7A-A77F-464B-A1AA-9A6A4E33ECB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63090" y="4783566"/>
                  <a:ext cx="80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8CF1408-00B7-4A1F-A090-DB76A54450E1}"/>
                    </a:ext>
                  </a:extLst>
                </p14:cNvPr>
                <p14:cNvContentPartPr/>
                <p14:nvPr/>
              </p14:nvContentPartPr>
              <p14:xfrm>
                <a:off x="8027970" y="4927566"/>
                <a:ext cx="104040" cy="148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8CF1408-00B7-4A1F-A090-DB76A54450E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18970" y="4918926"/>
                  <a:ext cx="121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AAFE1F-040F-44B9-B689-21CF394D426B}"/>
                    </a:ext>
                  </a:extLst>
                </p14:cNvPr>
                <p14:cNvContentPartPr/>
                <p14:nvPr/>
              </p14:nvContentPartPr>
              <p14:xfrm>
                <a:off x="8072250" y="5001366"/>
                <a:ext cx="75600" cy="114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AAFE1F-040F-44B9-B689-21CF394D426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63250" y="4992366"/>
                  <a:ext cx="93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11DA392-0CFB-423F-AE94-054A234D57B5}"/>
                    </a:ext>
                  </a:extLst>
                </p14:cNvPr>
                <p14:cNvContentPartPr/>
                <p14:nvPr/>
              </p14:nvContentPartPr>
              <p14:xfrm>
                <a:off x="8203650" y="5059686"/>
                <a:ext cx="92880" cy="74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11DA392-0CFB-423F-AE94-054A234D57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95010" y="5051046"/>
                  <a:ext cx="110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79A8FC1-5941-4AE9-935F-4F38AA5696BF}"/>
                    </a:ext>
                  </a:extLst>
                </p14:cNvPr>
                <p14:cNvContentPartPr/>
                <p14:nvPr/>
              </p14:nvContentPartPr>
              <p14:xfrm>
                <a:off x="8331450" y="4774206"/>
                <a:ext cx="47160" cy="178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79A8FC1-5941-4AE9-935F-4F38AA5696B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22810" y="4765566"/>
                  <a:ext cx="64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A9467DD-25CF-4C41-ADD8-30CAB4399320}"/>
                    </a:ext>
                  </a:extLst>
                </p14:cNvPr>
                <p14:cNvContentPartPr/>
                <p14:nvPr/>
              </p14:nvContentPartPr>
              <p14:xfrm>
                <a:off x="8453850" y="4857366"/>
                <a:ext cx="54000" cy="96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A9467DD-25CF-4C41-ADD8-30CAB439932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45210" y="4848366"/>
                  <a:ext cx="71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A2D0D1-EBFB-444F-8FCD-C4DD21F2A124}"/>
                    </a:ext>
                  </a:extLst>
                </p14:cNvPr>
                <p14:cNvContentPartPr/>
                <p14:nvPr/>
              </p14:nvContentPartPr>
              <p14:xfrm>
                <a:off x="8591730" y="4791126"/>
                <a:ext cx="205920" cy="192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A2D0D1-EBFB-444F-8FCD-C4DD21F2A12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83090" y="4782126"/>
                  <a:ext cx="223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E78FC1-F057-4F3C-B96C-567301EE8D08}"/>
                    </a:ext>
                  </a:extLst>
                </p14:cNvPr>
                <p14:cNvContentPartPr/>
                <p14:nvPr/>
              </p14:nvContentPartPr>
              <p14:xfrm>
                <a:off x="8673090" y="4760526"/>
                <a:ext cx="237600" cy="240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E78FC1-F057-4F3C-B96C-567301EE8D0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64450" y="4751526"/>
                  <a:ext cx="25524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B4CCAED-ADDC-4163-B419-AFDEF610AB03}"/>
              </a:ext>
            </a:extLst>
          </p:cNvPr>
          <p:cNvGrpSpPr/>
          <p:nvPr/>
        </p:nvGrpSpPr>
        <p:grpSpPr>
          <a:xfrm>
            <a:off x="9342690" y="4884366"/>
            <a:ext cx="152280" cy="93600"/>
            <a:chOff x="9342690" y="4884366"/>
            <a:chExt cx="15228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E6FC06E-A96D-4890-8059-574DD6352412}"/>
                    </a:ext>
                  </a:extLst>
                </p14:cNvPr>
                <p14:cNvContentPartPr/>
                <p14:nvPr/>
              </p14:nvContentPartPr>
              <p14:xfrm>
                <a:off x="9342690" y="4884366"/>
                <a:ext cx="122760" cy="27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E6FC06E-A96D-4890-8059-574DD63524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34050" y="4875726"/>
                  <a:ext cx="140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37E615A-8AB2-4EEE-AE7D-0504E0630A8F}"/>
                    </a:ext>
                  </a:extLst>
                </p14:cNvPr>
                <p14:cNvContentPartPr/>
                <p14:nvPr/>
              </p14:nvContentPartPr>
              <p14:xfrm>
                <a:off x="9346290" y="4965366"/>
                <a:ext cx="148680" cy="12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37E615A-8AB2-4EEE-AE7D-0504E0630A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37290" y="4956726"/>
                  <a:ext cx="1663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08A8441-0A6E-4EF9-940B-F6AEEF45A787}"/>
                  </a:ext>
                </a:extLst>
              </p14:cNvPr>
              <p14:cNvContentPartPr/>
              <p14:nvPr/>
            </p14:nvContentPartPr>
            <p14:xfrm>
              <a:off x="9849570" y="4602486"/>
              <a:ext cx="153360" cy="2530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08A8441-0A6E-4EF9-940B-F6AEEF45A787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840570" y="4593486"/>
                <a:ext cx="17100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00E3829-1B09-40DC-ADDC-A6AFEAFD6912}"/>
              </a:ext>
            </a:extLst>
          </p:cNvPr>
          <p:cNvGrpSpPr/>
          <p:nvPr/>
        </p:nvGrpSpPr>
        <p:grpSpPr>
          <a:xfrm>
            <a:off x="9773970" y="4947726"/>
            <a:ext cx="390240" cy="289440"/>
            <a:chOff x="9773970" y="4947726"/>
            <a:chExt cx="39024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2D67910-D05C-4838-BE4A-913D12C8EA6F}"/>
                    </a:ext>
                  </a:extLst>
                </p14:cNvPr>
                <p14:cNvContentPartPr/>
                <p14:nvPr/>
              </p14:nvContentPartPr>
              <p14:xfrm>
                <a:off x="9773970" y="4947726"/>
                <a:ext cx="390240" cy="19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2D67910-D05C-4838-BE4A-913D12C8EA6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65330" y="4939086"/>
                  <a:ext cx="407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A25364-DC7C-42E3-8665-91E10A080A8A}"/>
                    </a:ext>
                  </a:extLst>
                </p14:cNvPr>
                <p14:cNvContentPartPr/>
                <p14:nvPr/>
              </p14:nvContentPartPr>
              <p14:xfrm>
                <a:off x="9956850" y="5038086"/>
                <a:ext cx="32760" cy="185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A25364-DC7C-42E3-8665-91E10A080A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48210" y="5029446"/>
                  <a:ext cx="5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1A12BF9-3400-42CB-B62F-9BB75B50CD63}"/>
                    </a:ext>
                  </a:extLst>
                </p14:cNvPr>
                <p14:cNvContentPartPr/>
                <p14:nvPr/>
              </p14:nvContentPartPr>
              <p14:xfrm>
                <a:off x="9960450" y="5081646"/>
                <a:ext cx="130320" cy="155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1A12BF9-3400-42CB-B62F-9BB75B50CD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51450" y="5073006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493ADD5-7719-4BEB-A453-3C8BF572CA27}"/>
              </a:ext>
            </a:extLst>
          </p:cNvPr>
          <p:cNvGrpSpPr/>
          <p:nvPr/>
        </p:nvGrpSpPr>
        <p:grpSpPr>
          <a:xfrm>
            <a:off x="10458330" y="5339046"/>
            <a:ext cx="187920" cy="183600"/>
            <a:chOff x="10458330" y="5339046"/>
            <a:chExt cx="18792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30BFA7C-7E22-4A5C-8B46-D1D7F4913DF0}"/>
                    </a:ext>
                  </a:extLst>
                </p14:cNvPr>
                <p14:cNvContentPartPr/>
                <p14:nvPr/>
              </p14:nvContentPartPr>
              <p14:xfrm>
                <a:off x="10458330" y="5376126"/>
                <a:ext cx="29160" cy="120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30BFA7C-7E22-4A5C-8B46-D1D7F4913DF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49690" y="5367486"/>
                  <a:ext cx="46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9067AB5-391C-4084-B276-C93DB2DF247B}"/>
                    </a:ext>
                  </a:extLst>
                </p14:cNvPr>
                <p14:cNvContentPartPr/>
                <p14:nvPr/>
              </p14:nvContentPartPr>
              <p14:xfrm>
                <a:off x="10463730" y="5339046"/>
                <a:ext cx="168480" cy="183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9067AB5-391C-4084-B276-C93DB2DF247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54730" y="5330406"/>
                  <a:ext cx="186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4338ACF-02AB-484B-BE57-60483DA31EEC}"/>
                    </a:ext>
                  </a:extLst>
                </p14:cNvPr>
                <p14:cNvContentPartPr/>
                <p14:nvPr/>
              </p14:nvContentPartPr>
              <p14:xfrm>
                <a:off x="10517370" y="5492406"/>
                <a:ext cx="128880" cy="23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4338ACF-02AB-484B-BE57-60483DA31EE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08370" y="5483406"/>
                  <a:ext cx="14652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545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Effective Resistances as Distances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23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Effective resistance is probably a better distance function to measure how close are two nodes.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known that effective resistances satisfy the triangle inequality.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237588"/>
              </a:xfrm>
              <a:prstGeom prst="rect">
                <a:avLst/>
              </a:prstGeom>
              <a:blipFill>
                <a:blip r:embed="rId2"/>
                <a:stretch>
                  <a:fillRect l="-557" b="-11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4249BA22-B6CF-4265-BE7B-E6B153C549F8}"/>
              </a:ext>
            </a:extLst>
          </p:cNvPr>
          <p:cNvGrpSpPr/>
          <p:nvPr/>
        </p:nvGrpSpPr>
        <p:grpSpPr>
          <a:xfrm>
            <a:off x="1367970" y="1754886"/>
            <a:ext cx="2558520" cy="1488600"/>
            <a:chOff x="1367970" y="1754886"/>
            <a:chExt cx="2558520" cy="14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C7B72E-ADBB-44E7-8BE7-010ED6CE7646}"/>
                    </a:ext>
                  </a:extLst>
                </p14:cNvPr>
                <p14:cNvContentPartPr/>
                <p14:nvPr/>
              </p14:nvContentPartPr>
              <p14:xfrm>
                <a:off x="2399010" y="2478126"/>
                <a:ext cx="106920" cy="139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C7B72E-ADBB-44E7-8BE7-010ED6CE76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0370" y="2469126"/>
                  <a:ext cx="12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2C2289-BFC9-44BB-90FF-BFC999F6E20C}"/>
                    </a:ext>
                  </a:extLst>
                </p14:cNvPr>
                <p14:cNvContentPartPr/>
                <p14:nvPr/>
              </p14:nvContentPartPr>
              <p14:xfrm>
                <a:off x="2506290" y="2535726"/>
                <a:ext cx="466200" cy="42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2C2289-BFC9-44BB-90FF-BFC999F6E2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7290" y="2526726"/>
                  <a:ext cx="483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21E560-A471-4766-B5CD-9A5F89664F0E}"/>
                    </a:ext>
                  </a:extLst>
                </p14:cNvPr>
                <p14:cNvContentPartPr/>
                <p14:nvPr/>
              </p14:nvContentPartPr>
              <p14:xfrm>
                <a:off x="3018570" y="2518806"/>
                <a:ext cx="80280" cy="109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21E560-A471-4766-B5CD-9A5F89664F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09930" y="2510166"/>
                  <a:ext cx="97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FF8B76-DDC6-4A7D-8A49-7E0566F00BAE}"/>
                    </a:ext>
                  </a:extLst>
                </p14:cNvPr>
                <p14:cNvContentPartPr/>
                <p14:nvPr/>
              </p14:nvContentPartPr>
              <p14:xfrm>
                <a:off x="1882410" y="2106606"/>
                <a:ext cx="437040" cy="316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FF8B76-DDC6-4A7D-8A49-7E0566F00B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3770" y="2097606"/>
                  <a:ext cx="454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7D03F6-DE16-427B-98B0-0177128A4FD8}"/>
                    </a:ext>
                  </a:extLst>
                </p14:cNvPr>
                <p14:cNvContentPartPr/>
                <p14:nvPr/>
              </p14:nvContentPartPr>
              <p14:xfrm>
                <a:off x="1810050" y="2047206"/>
                <a:ext cx="80640" cy="7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7D03F6-DE16-427B-98B0-0177128A4F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01410" y="2038206"/>
                  <a:ext cx="98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130725-AF51-4677-A53A-CFA674373C4D}"/>
                    </a:ext>
                  </a:extLst>
                </p14:cNvPr>
                <p14:cNvContentPartPr/>
                <p14:nvPr/>
              </p14:nvContentPartPr>
              <p14:xfrm>
                <a:off x="1946850" y="2531766"/>
                <a:ext cx="399240" cy="130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130725-AF51-4677-A53A-CFA674373C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8210" y="2523126"/>
                  <a:ext cx="416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4D9F59-C7FA-480A-A942-BC65423260C4}"/>
                    </a:ext>
                  </a:extLst>
                </p14:cNvPr>
                <p14:cNvContentPartPr/>
                <p14:nvPr/>
              </p14:nvContentPartPr>
              <p14:xfrm>
                <a:off x="1897170" y="2592966"/>
                <a:ext cx="103680" cy="10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4D9F59-C7FA-480A-A942-BC65423260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88530" y="2584326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3C7F72-C608-4003-BCBB-7E791F7BEC7C}"/>
                    </a:ext>
                  </a:extLst>
                </p14:cNvPr>
                <p14:cNvContentPartPr/>
                <p14:nvPr/>
              </p14:nvContentPartPr>
              <p14:xfrm>
                <a:off x="2006250" y="2638686"/>
                <a:ext cx="449280" cy="39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3C7F72-C608-4003-BCBB-7E791F7BEC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97610" y="2629686"/>
                  <a:ext cx="466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98CBD-17D7-410D-B279-E5BD9015F6CA}"/>
                    </a:ext>
                  </a:extLst>
                </p14:cNvPr>
                <p14:cNvContentPartPr/>
                <p14:nvPr/>
              </p14:nvContentPartPr>
              <p14:xfrm>
                <a:off x="1951530" y="2965926"/>
                <a:ext cx="117360" cy="127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98CBD-17D7-410D-B279-E5BD9015F6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42890" y="2956926"/>
                  <a:ext cx="135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CB1BEE-8835-4242-9084-F94431D65C8F}"/>
                    </a:ext>
                  </a:extLst>
                </p14:cNvPr>
                <p14:cNvContentPartPr/>
                <p14:nvPr/>
              </p14:nvContentPartPr>
              <p14:xfrm>
                <a:off x="3128010" y="2218206"/>
                <a:ext cx="360360" cy="306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CB1BEE-8835-4242-9084-F94431D65C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9010" y="2209566"/>
                  <a:ext cx="378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7FD08B-2ED7-45A3-9BB7-D111D12FC6B8}"/>
                    </a:ext>
                  </a:extLst>
                </p14:cNvPr>
                <p14:cNvContentPartPr/>
                <p14:nvPr/>
              </p14:nvContentPartPr>
              <p14:xfrm>
                <a:off x="3462090" y="2164926"/>
                <a:ext cx="95400" cy="84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7FD08B-2ED7-45A3-9BB7-D111D12FC6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53450" y="2156286"/>
                  <a:ext cx="11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542249-4894-4D26-B4BB-CCFC2C03B791}"/>
                    </a:ext>
                  </a:extLst>
                </p14:cNvPr>
                <p14:cNvContentPartPr/>
                <p14:nvPr/>
              </p14:nvContentPartPr>
              <p14:xfrm>
                <a:off x="3192450" y="2535006"/>
                <a:ext cx="434880" cy="1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542249-4894-4D26-B4BB-CCFC2C03B79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83450" y="2526366"/>
                  <a:ext cx="452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3703F5-D515-4BD9-9FAA-AABDC18E1EC3}"/>
                    </a:ext>
                  </a:extLst>
                </p14:cNvPr>
                <p14:cNvContentPartPr/>
                <p14:nvPr/>
              </p14:nvContentPartPr>
              <p14:xfrm>
                <a:off x="3567570" y="2501166"/>
                <a:ext cx="123840" cy="65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3703F5-D515-4BD9-9FAA-AABDC18E1E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58570" y="2492166"/>
                  <a:ext cx="141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56BB1E-17FD-4F10-947E-C6F76EA6C644}"/>
                    </a:ext>
                  </a:extLst>
                </p14:cNvPr>
                <p14:cNvContentPartPr/>
                <p14:nvPr/>
              </p14:nvContentPartPr>
              <p14:xfrm>
                <a:off x="3077970" y="2631846"/>
                <a:ext cx="683640" cy="35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56BB1E-17FD-4F10-947E-C6F76EA6C6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8970" y="2622846"/>
                  <a:ext cx="7012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BA3238-4D4E-48CD-A379-4AE7A842650B}"/>
                    </a:ext>
                  </a:extLst>
                </p14:cNvPr>
                <p14:cNvContentPartPr/>
                <p14:nvPr/>
              </p14:nvContentPartPr>
              <p14:xfrm>
                <a:off x="1613130" y="1754886"/>
                <a:ext cx="218160" cy="272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BA3238-4D4E-48CD-A379-4AE7A84265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04490" y="1746246"/>
                  <a:ext cx="235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E4A5B7-C933-43E6-8CC5-19A2957B6B03}"/>
                    </a:ext>
                  </a:extLst>
                </p14:cNvPr>
                <p14:cNvContentPartPr/>
                <p14:nvPr/>
              </p14:nvContentPartPr>
              <p14:xfrm>
                <a:off x="1367970" y="2050446"/>
                <a:ext cx="427680" cy="50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E4A5B7-C933-43E6-8CC5-19A2957B6B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59330" y="2041806"/>
                  <a:ext cx="44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E5E528-2F2C-4D4A-AC78-6C2F83760283}"/>
                    </a:ext>
                  </a:extLst>
                </p14:cNvPr>
                <p14:cNvContentPartPr/>
                <p14:nvPr/>
              </p14:nvContentPartPr>
              <p14:xfrm>
                <a:off x="1513770" y="2489646"/>
                <a:ext cx="340200" cy="156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E5E528-2F2C-4D4A-AC78-6C2F837602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05130" y="2481006"/>
                  <a:ext cx="357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1F203A-649A-42F9-B836-B53F75469C29}"/>
                    </a:ext>
                  </a:extLst>
                </p14:cNvPr>
                <p14:cNvContentPartPr/>
                <p14:nvPr/>
              </p14:nvContentPartPr>
              <p14:xfrm>
                <a:off x="1544730" y="2666766"/>
                <a:ext cx="326160" cy="131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1F203A-649A-42F9-B836-B53F75469C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35730" y="2658126"/>
                  <a:ext cx="343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DCEEF1-85C3-4449-AA40-4508A87DD795}"/>
                    </a:ext>
                  </a:extLst>
                </p14:cNvPr>
                <p14:cNvContentPartPr/>
                <p14:nvPr/>
              </p14:nvContentPartPr>
              <p14:xfrm>
                <a:off x="1653450" y="3025326"/>
                <a:ext cx="281880" cy="78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DCEEF1-85C3-4449-AA40-4508A87DD7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44450" y="3016326"/>
                  <a:ext cx="299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9918A4-606E-426A-977C-DAFCDBF17696}"/>
                    </a:ext>
                  </a:extLst>
                </p14:cNvPr>
                <p14:cNvContentPartPr/>
                <p14:nvPr/>
              </p14:nvContentPartPr>
              <p14:xfrm>
                <a:off x="1800330" y="3082566"/>
                <a:ext cx="153000" cy="160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9918A4-606E-426A-977C-DAFCDBF176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91690" y="3073926"/>
                  <a:ext cx="170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529220-3348-4937-B75D-B33FC3932806}"/>
                    </a:ext>
                  </a:extLst>
                </p14:cNvPr>
                <p14:cNvContentPartPr/>
                <p14:nvPr/>
              </p14:nvContentPartPr>
              <p14:xfrm>
                <a:off x="3541650" y="1911486"/>
                <a:ext cx="170280" cy="229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529220-3348-4937-B75D-B33FC39328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32650" y="1902846"/>
                  <a:ext cx="187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4AA14D-3B9C-4C31-8466-AC1278A93819}"/>
                    </a:ext>
                  </a:extLst>
                </p14:cNvPr>
                <p14:cNvContentPartPr/>
                <p14:nvPr/>
              </p14:nvContentPartPr>
              <p14:xfrm>
                <a:off x="3571170" y="2155926"/>
                <a:ext cx="252000" cy="6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4AA14D-3B9C-4C31-8466-AC1278A938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62530" y="2146926"/>
                  <a:ext cx="269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D34681-76D1-42AC-9B97-3C4040B94621}"/>
                    </a:ext>
                  </a:extLst>
                </p14:cNvPr>
                <p14:cNvContentPartPr/>
                <p14:nvPr/>
              </p14:nvContentPartPr>
              <p14:xfrm>
                <a:off x="3689970" y="2439966"/>
                <a:ext cx="192960" cy="90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D34681-76D1-42AC-9B97-3C4040B946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81330" y="2430966"/>
                  <a:ext cx="210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61D9D9-AFD8-46C0-8EB6-9ACF85F4D3F3}"/>
                    </a:ext>
                  </a:extLst>
                </p14:cNvPr>
                <p14:cNvContentPartPr/>
                <p14:nvPr/>
              </p14:nvContentPartPr>
              <p14:xfrm>
                <a:off x="3698250" y="2568126"/>
                <a:ext cx="228240" cy="92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61D9D9-AFD8-46C0-8EB6-9ACF85F4D3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89250" y="2559486"/>
                  <a:ext cx="245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0EEB40-41A3-4126-8594-9982D4D2A9E1}"/>
                    </a:ext>
                  </a:extLst>
                </p14:cNvPr>
                <p14:cNvContentPartPr/>
                <p14:nvPr/>
              </p14:nvContentPartPr>
              <p14:xfrm>
                <a:off x="3523290" y="2277606"/>
                <a:ext cx="93600" cy="265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0EEB40-41A3-4126-8594-9982D4D2A9E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14650" y="2268606"/>
                  <a:ext cx="111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29B16F-057E-44D0-BF86-4135EA127956}"/>
                    </a:ext>
                  </a:extLst>
                </p14:cNvPr>
                <p14:cNvContentPartPr/>
                <p14:nvPr/>
              </p14:nvContentPartPr>
              <p14:xfrm>
                <a:off x="3455970" y="2245566"/>
                <a:ext cx="252360" cy="664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29B16F-057E-44D0-BF86-4135EA1279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46970" y="2236926"/>
                  <a:ext cx="27000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4F44CE-6A43-4FE6-9F69-BBE02C2DC7EA}"/>
                    </a:ext>
                  </a:extLst>
                </p14:cNvPr>
                <p14:cNvContentPartPr/>
                <p14:nvPr/>
              </p14:nvContentPartPr>
              <p14:xfrm>
                <a:off x="1611690" y="2108406"/>
                <a:ext cx="264240" cy="640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4F44CE-6A43-4FE6-9F69-BBE02C2DC7E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03050" y="2099766"/>
                  <a:ext cx="2818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16A61C-57E3-441D-B22A-03A0E012343D}"/>
                    </a:ext>
                  </a:extLst>
                </p14:cNvPr>
                <p14:cNvContentPartPr/>
                <p14:nvPr/>
              </p14:nvContentPartPr>
              <p14:xfrm>
                <a:off x="1626450" y="1780446"/>
                <a:ext cx="303120" cy="861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16A61C-57E3-441D-B22A-03A0E01234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17810" y="1771446"/>
                  <a:ext cx="32076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03D1C8-30D4-4340-97D7-170DBFD02302}"/>
                    </a:ext>
                  </a:extLst>
                </p14:cNvPr>
                <p14:cNvContentPartPr/>
                <p14:nvPr/>
              </p14:nvContentPartPr>
              <p14:xfrm>
                <a:off x="1774050" y="2717526"/>
                <a:ext cx="175680" cy="495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03D1C8-30D4-4340-97D7-170DBFD023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65410" y="2708886"/>
                  <a:ext cx="1933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E614FC-7BA1-49C2-BA3B-697F24DE7468}"/>
                    </a:ext>
                  </a:extLst>
                </p14:cNvPr>
                <p14:cNvContentPartPr/>
                <p14:nvPr/>
              </p14:nvContentPartPr>
              <p14:xfrm>
                <a:off x="2748210" y="2939286"/>
                <a:ext cx="56880" cy="135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E614FC-7BA1-49C2-BA3B-697F24DE746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39570" y="2930646"/>
                  <a:ext cx="74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A56031-96FD-4E4F-AADD-F7C6A4659EFE}"/>
                    </a:ext>
                  </a:extLst>
                </p14:cNvPr>
                <p14:cNvContentPartPr/>
                <p14:nvPr/>
              </p14:nvContentPartPr>
              <p14:xfrm>
                <a:off x="2759730" y="3069606"/>
                <a:ext cx="86040" cy="20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A56031-96FD-4E4F-AADD-F7C6A4659E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1090" y="3060966"/>
                  <a:ext cx="1036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B353FA-1E78-4B7B-A444-5C2A77A3D30F}"/>
              </a:ext>
            </a:extLst>
          </p:cNvPr>
          <p:cNvGrpSpPr/>
          <p:nvPr/>
        </p:nvGrpSpPr>
        <p:grpSpPr>
          <a:xfrm>
            <a:off x="5731890" y="3257886"/>
            <a:ext cx="104400" cy="149040"/>
            <a:chOff x="5731890" y="3257886"/>
            <a:chExt cx="10440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0E642B-526D-439E-82A3-C55C35A23A84}"/>
                    </a:ext>
                  </a:extLst>
                </p14:cNvPr>
                <p14:cNvContentPartPr/>
                <p14:nvPr/>
              </p14:nvContentPartPr>
              <p14:xfrm>
                <a:off x="5731890" y="3257886"/>
                <a:ext cx="56880" cy="138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0E642B-526D-439E-82A3-C55C35A23A8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22890" y="3249246"/>
                  <a:ext cx="74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6BDCD0-6A68-448D-B3A3-EB3EEE355099}"/>
                    </a:ext>
                  </a:extLst>
                </p14:cNvPr>
                <p14:cNvContentPartPr/>
                <p14:nvPr/>
              </p14:nvContentPartPr>
              <p14:xfrm>
                <a:off x="5741610" y="3391086"/>
                <a:ext cx="94680" cy="15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6BDCD0-6A68-448D-B3A3-EB3EEE35509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32610" y="3382086"/>
                  <a:ext cx="112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2CC0BAE-7EFA-41E4-B901-40A5487FD081}"/>
              </a:ext>
            </a:extLst>
          </p:cNvPr>
          <p:cNvGrpSpPr/>
          <p:nvPr/>
        </p:nvGrpSpPr>
        <p:grpSpPr>
          <a:xfrm>
            <a:off x="4962570" y="1988526"/>
            <a:ext cx="1355400" cy="1068840"/>
            <a:chOff x="4962570" y="1988526"/>
            <a:chExt cx="1355400" cy="10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DF90AA-1092-4577-A4BC-BEDADF381E2B}"/>
                    </a:ext>
                  </a:extLst>
                </p14:cNvPr>
                <p14:cNvContentPartPr/>
                <p14:nvPr/>
              </p14:nvContentPartPr>
              <p14:xfrm>
                <a:off x="5315010" y="2490366"/>
                <a:ext cx="108000" cy="96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DF90AA-1092-4577-A4BC-BEDADF381E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06370" y="2481726"/>
                  <a:ext cx="12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9C8CC5-B64F-4ECB-88E4-A9FC775F76A4}"/>
                    </a:ext>
                  </a:extLst>
                </p14:cNvPr>
                <p14:cNvContentPartPr/>
                <p14:nvPr/>
              </p14:nvContentPartPr>
              <p14:xfrm>
                <a:off x="6006570" y="2498646"/>
                <a:ext cx="69480" cy="71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9C8CC5-B64F-4ECB-88E4-A9FC775F76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97570" y="2490006"/>
                  <a:ext cx="87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CE2948-1BA3-478D-AE39-43C2539C3F28}"/>
                    </a:ext>
                  </a:extLst>
                </p14:cNvPr>
                <p14:cNvContentPartPr/>
                <p14:nvPr/>
              </p14:nvContentPartPr>
              <p14:xfrm>
                <a:off x="5491050" y="2527806"/>
                <a:ext cx="430200" cy="1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CE2948-1BA3-478D-AE39-43C2539C3F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82410" y="2519166"/>
                  <a:ext cx="447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98E3E6-4937-419A-9F18-998E46154048}"/>
                    </a:ext>
                  </a:extLst>
                </p14:cNvPr>
                <p14:cNvContentPartPr/>
                <p14:nvPr/>
              </p14:nvContentPartPr>
              <p14:xfrm>
                <a:off x="5604450" y="1988526"/>
                <a:ext cx="108720" cy="87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98E3E6-4937-419A-9F18-998E461540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95450" y="1979526"/>
                  <a:ext cx="126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6FB865-3B7C-4B8B-9B10-8CE8CD349173}"/>
                    </a:ext>
                  </a:extLst>
                </p14:cNvPr>
                <p14:cNvContentPartPr/>
                <p14:nvPr/>
              </p14:nvContentPartPr>
              <p14:xfrm>
                <a:off x="5406090" y="2090406"/>
                <a:ext cx="263880" cy="352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6FB865-3B7C-4B8B-9B10-8CE8CD3491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97450" y="2081406"/>
                  <a:ext cx="281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0E3537-2310-4979-80FD-B73B7E0F8268}"/>
                    </a:ext>
                  </a:extLst>
                </p14:cNvPr>
                <p14:cNvContentPartPr/>
                <p14:nvPr/>
              </p14:nvContentPartPr>
              <p14:xfrm>
                <a:off x="5752770" y="2094006"/>
                <a:ext cx="226440" cy="361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0E3537-2310-4979-80FD-B73B7E0F826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44130" y="2085006"/>
                  <a:ext cx="244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16931F-81AD-446E-ADEE-D83F61F5996A}"/>
                    </a:ext>
                  </a:extLst>
                </p14:cNvPr>
                <p14:cNvContentPartPr/>
                <p14:nvPr/>
              </p14:nvContentPartPr>
              <p14:xfrm>
                <a:off x="5423730" y="2667486"/>
                <a:ext cx="310680" cy="322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16931F-81AD-446E-ADEE-D83F61F5996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15090" y="2658486"/>
                  <a:ext cx="328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FC3E67-64CD-4E4A-A524-3D79D84EEAA8}"/>
                    </a:ext>
                  </a:extLst>
                </p14:cNvPr>
                <p14:cNvContentPartPr/>
                <p14:nvPr/>
              </p14:nvContentPartPr>
              <p14:xfrm>
                <a:off x="5719650" y="2960526"/>
                <a:ext cx="77400" cy="96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FC3E67-64CD-4E4A-A524-3D79D84EEA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0650" y="2951526"/>
                  <a:ext cx="95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86A09F-E9BF-4402-930B-C080A05820DA}"/>
                    </a:ext>
                  </a:extLst>
                </p14:cNvPr>
                <p14:cNvContentPartPr/>
                <p14:nvPr/>
              </p14:nvContentPartPr>
              <p14:xfrm>
                <a:off x="5817210" y="2627526"/>
                <a:ext cx="174240" cy="297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86A09F-E9BF-4402-930B-C080A05820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08570" y="2618526"/>
                  <a:ext cx="191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80503F-D7F4-4C69-9DB8-B0672C0030EF}"/>
                    </a:ext>
                  </a:extLst>
                </p14:cNvPr>
                <p14:cNvContentPartPr/>
                <p14:nvPr/>
              </p14:nvContentPartPr>
              <p14:xfrm>
                <a:off x="5492850" y="2321526"/>
                <a:ext cx="151200" cy="123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80503F-D7F4-4C69-9DB8-B0672C0030E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84210" y="2312886"/>
                  <a:ext cx="16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058420-CE62-453F-855A-3E2AD41C4F94}"/>
                    </a:ext>
                  </a:extLst>
                </p14:cNvPr>
                <p14:cNvContentPartPr/>
                <p14:nvPr/>
              </p14:nvContentPartPr>
              <p14:xfrm>
                <a:off x="5662770" y="2248446"/>
                <a:ext cx="63720" cy="62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058420-CE62-453F-855A-3E2AD41C4F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54130" y="2239446"/>
                  <a:ext cx="81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6BD741-37C2-4258-8197-501702C43704}"/>
                    </a:ext>
                  </a:extLst>
                </p14:cNvPr>
                <p14:cNvContentPartPr/>
                <p14:nvPr/>
              </p14:nvContentPartPr>
              <p14:xfrm>
                <a:off x="5719290" y="2304966"/>
                <a:ext cx="219960" cy="191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6BD741-37C2-4258-8197-501702C437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10290" y="2295966"/>
                  <a:ext cx="23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085D8E-DD4A-4BC9-9B08-A1E85644C928}"/>
                    </a:ext>
                  </a:extLst>
                </p14:cNvPr>
                <p14:cNvContentPartPr/>
                <p14:nvPr/>
              </p14:nvContentPartPr>
              <p14:xfrm>
                <a:off x="5495370" y="2609166"/>
                <a:ext cx="190440" cy="146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085D8E-DD4A-4BC9-9B08-A1E85644C9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86370" y="2600166"/>
                  <a:ext cx="20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772E73-E53B-4439-8127-DE868E873F87}"/>
                    </a:ext>
                  </a:extLst>
                </p14:cNvPr>
                <p14:cNvContentPartPr/>
                <p14:nvPr/>
              </p14:nvContentPartPr>
              <p14:xfrm>
                <a:off x="5668530" y="2717526"/>
                <a:ext cx="58320" cy="65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772E73-E53B-4439-8127-DE868E873F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59890" y="2708886"/>
                  <a:ext cx="7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6B5558-447F-45B0-9328-C25B207A9F9F}"/>
                    </a:ext>
                  </a:extLst>
                </p14:cNvPr>
                <p14:cNvContentPartPr/>
                <p14:nvPr/>
              </p14:nvContentPartPr>
              <p14:xfrm>
                <a:off x="5718570" y="2557326"/>
                <a:ext cx="217440" cy="210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6B5558-447F-45B0-9328-C25B207A9F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09930" y="2548326"/>
                  <a:ext cx="235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3B8229-CE48-4FBE-8E25-34DF9322C33B}"/>
                    </a:ext>
                  </a:extLst>
                </p14:cNvPr>
                <p14:cNvContentPartPr/>
                <p14:nvPr/>
              </p14:nvContentPartPr>
              <p14:xfrm>
                <a:off x="4962570" y="2423046"/>
                <a:ext cx="255960" cy="69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3B8229-CE48-4FBE-8E25-34DF9322C33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53930" y="2414406"/>
                  <a:ext cx="273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0A129A-D067-4B01-9842-B605B735F847}"/>
                    </a:ext>
                  </a:extLst>
                </p14:cNvPr>
                <p14:cNvContentPartPr/>
                <p14:nvPr/>
              </p14:nvContentPartPr>
              <p14:xfrm>
                <a:off x="5081730" y="2669286"/>
                <a:ext cx="129600" cy="60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0A129A-D067-4B01-9842-B605B735F8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73090" y="2660646"/>
                  <a:ext cx="147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DFF84B3-466C-4661-9EB5-522DF8AB5084}"/>
                    </a:ext>
                  </a:extLst>
                </p14:cNvPr>
                <p14:cNvContentPartPr/>
                <p14:nvPr/>
              </p14:nvContentPartPr>
              <p14:xfrm>
                <a:off x="6118530" y="2458686"/>
                <a:ext cx="199440" cy="48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DFF84B3-466C-4661-9EB5-522DF8AB50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09530" y="2449686"/>
                  <a:ext cx="217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D2E883-11A0-4988-A31B-1EB214DC1D2D}"/>
                    </a:ext>
                  </a:extLst>
                </p14:cNvPr>
                <p14:cNvContentPartPr/>
                <p14:nvPr/>
              </p14:nvContentPartPr>
              <p14:xfrm>
                <a:off x="6172530" y="2583966"/>
                <a:ext cx="134640" cy="45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D2E883-11A0-4988-A31B-1EB214DC1D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63530" y="2575326"/>
                  <a:ext cx="152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075D69-E2CA-4CED-A0F4-22C3FD9738AB}"/>
                    </a:ext>
                  </a:extLst>
                </p14:cNvPr>
                <p14:cNvContentPartPr/>
                <p14:nvPr/>
              </p14:nvContentPartPr>
              <p14:xfrm>
                <a:off x="5241930" y="2214606"/>
                <a:ext cx="93240" cy="105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075D69-E2CA-4CED-A0F4-22C3FD9738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33290" y="2205606"/>
                  <a:ext cx="110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BDA9B0-3ED8-45FA-B7C5-DFC40C5231AF}"/>
                    </a:ext>
                  </a:extLst>
                </p14:cNvPr>
                <p14:cNvContentPartPr/>
                <p14:nvPr/>
              </p14:nvContentPartPr>
              <p14:xfrm>
                <a:off x="6063090" y="2227206"/>
                <a:ext cx="117360" cy="76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BDA9B0-3ED8-45FA-B7C5-DFC40C5231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54450" y="2218566"/>
                  <a:ext cx="13500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4F41168-0F3E-4582-B705-059EE323C01A}"/>
                  </a:ext>
                </a:extLst>
              </p14:cNvPr>
              <p14:cNvContentPartPr/>
              <p14:nvPr/>
            </p14:nvContentPartPr>
            <p14:xfrm>
              <a:off x="2370210" y="2212806"/>
              <a:ext cx="109440" cy="1015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4F41168-0F3E-4582-B705-059EE323C01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61210" y="2203806"/>
                <a:ext cx="127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964FD7C-3228-46F2-962C-C0EF82DCBD83}"/>
                  </a:ext>
                </a:extLst>
              </p14:cNvPr>
              <p14:cNvContentPartPr/>
              <p14:nvPr/>
            </p14:nvContentPartPr>
            <p14:xfrm>
              <a:off x="2987250" y="2235846"/>
              <a:ext cx="104400" cy="9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964FD7C-3228-46F2-962C-C0EF82DCBD8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78250" y="2227206"/>
                <a:ext cx="12204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2E1C2A8-DECE-4F8C-B350-F17E033A4339}"/>
              </a:ext>
            </a:extLst>
          </p:cNvPr>
          <p:cNvGrpSpPr/>
          <p:nvPr/>
        </p:nvGrpSpPr>
        <p:grpSpPr>
          <a:xfrm>
            <a:off x="7773810" y="2020566"/>
            <a:ext cx="1230840" cy="1360440"/>
            <a:chOff x="7773810" y="2020566"/>
            <a:chExt cx="1230840" cy="13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45CF79-0AF9-410D-A7FA-5224A9072619}"/>
                    </a:ext>
                  </a:extLst>
                </p14:cNvPr>
                <p14:cNvContentPartPr/>
                <p14:nvPr/>
              </p14:nvContentPartPr>
              <p14:xfrm>
                <a:off x="8762370" y="2461926"/>
                <a:ext cx="85680" cy="8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45CF79-0AF9-410D-A7FA-5224A90726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53730" y="2453286"/>
                  <a:ext cx="103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70AF37-0DF3-42D0-A04C-13008AEECC98}"/>
                    </a:ext>
                  </a:extLst>
                </p14:cNvPr>
                <p14:cNvContentPartPr/>
                <p14:nvPr/>
              </p14:nvContentPartPr>
              <p14:xfrm>
                <a:off x="7919610" y="2475246"/>
                <a:ext cx="117000" cy="97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70AF37-0DF3-42D0-A04C-13008AEECC9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10610" y="2466606"/>
                  <a:ext cx="134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598C93-212A-4C73-A4D6-AD66025B5940}"/>
                    </a:ext>
                  </a:extLst>
                </p14:cNvPr>
                <p14:cNvContentPartPr/>
                <p14:nvPr/>
              </p14:nvContentPartPr>
              <p14:xfrm>
                <a:off x="8047770" y="2104446"/>
                <a:ext cx="274320" cy="284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598C93-212A-4C73-A4D6-AD66025B59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38770" y="2095806"/>
                  <a:ext cx="291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74E257-A9FB-4FFB-8248-7FD56B8B2951}"/>
                    </a:ext>
                  </a:extLst>
                </p14:cNvPr>
                <p14:cNvContentPartPr/>
                <p14:nvPr/>
              </p14:nvContentPartPr>
              <p14:xfrm>
                <a:off x="8319570" y="2020566"/>
                <a:ext cx="86400" cy="111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74E257-A9FB-4FFB-8248-7FD56B8B29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10570" y="2011926"/>
                  <a:ext cx="10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06DCF8-3DF8-4D3B-9D75-89F9D736CDAD}"/>
                    </a:ext>
                  </a:extLst>
                </p14:cNvPr>
                <p14:cNvContentPartPr/>
                <p14:nvPr/>
              </p14:nvContentPartPr>
              <p14:xfrm>
                <a:off x="8423970" y="2098686"/>
                <a:ext cx="280800" cy="281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06DCF8-3DF8-4D3B-9D75-89F9D736CDA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15330" y="2090046"/>
                  <a:ext cx="298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34F251-7B22-4C8F-8732-BB5E3CCC6C36}"/>
                    </a:ext>
                  </a:extLst>
                </p14:cNvPr>
                <p14:cNvContentPartPr/>
                <p14:nvPr/>
              </p14:nvContentPartPr>
              <p14:xfrm>
                <a:off x="8114730" y="2429526"/>
                <a:ext cx="279720" cy="45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34F251-7B22-4C8F-8732-BB5E3CCC6C3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06090" y="2420526"/>
                  <a:ext cx="297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4EA54A-AF3B-416C-914A-221979CE2355}"/>
                    </a:ext>
                  </a:extLst>
                </p14:cNvPr>
                <p14:cNvContentPartPr/>
                <p14:nvPr/>
              </p14:nvContentPartPr>
              <p14:xfrm>
                <a:off x="8345490" y="2380926"/>
                <a:ext cx="87480" cy="88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4EA54A-AF3B-416C-914A-221979CE23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36490" y="2372286"/>
                  <a:ext cx="105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EA1FF8-A0B5-4CF7-A31A-8F3B2D7E7894}"/>
                    </a:ext>
                  </a:extLst>
                </p14:cNvPr>
                <p14:cNvContentPartPr/>
                <p14:nvPr/>
              </p14:nvContentPartPr>
              <p14:xfrm>
                <a:off x="8414250" y="2419086"/>
                <a:ext cx="288000" cy="20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EA1FF8-A0B5-4CF7-A31A-8F3B2D7E78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05610" y="2410086"/>
                  <a:ext cx="305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A1CB00-A489-4F04-86F0-DEF921C4F3CA}"/>
                    </a:ext>
                  </a:extLst>
                </p14:cNvPr>
                <p14:cNvContentPartPr/>
                <p14:nvPr/>
              </p14:nvContentPartPr>
              <p14:xfrm>
                <a:off x="8124450" y="2571726"/>
                <a:ext cx="269640" cy="133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A1CB00-A489-4F04-86F0-DEF921C4F3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15450" y="2562726"/>
                  <a:ext cx="287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DF5505-235C-4FA9-8159-DB3F60FD009E}"/>
                    </a:ext>
                  </a:extLst>
                </p14:cNvPr>
                <p14:cNvContentPartPr/>
                <p14:nvPr/>
              </p14:nvContentPartPr>
              <p14:xfrm>
                <a:off x="8384010" y="2681166"/>
                <a:ext cx="89280" cy="89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DF5505-235C-4FA9-8159-DB3F60FD009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75370" y="2672526"/>
                  <a:ext cx="106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A4369EE-4A92-4AC5-8C89-446CB46A957F}"/>
                    </a:ext>
                  </a:extLst>
                </p14:cNvPr>
                <p14:cNvContentPartPr/>
                <p14:nvPr/>
              </p14:nvContentPartPr>
              <p14:xfrm>
                <a:off x="8507130" y="2566686"/>
                <a:ext cx="276480" cy="155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A4369EE-4A92-4AC5-8C89-446CB46A95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98490" y="2558046"/>
                  <a:ext cx="294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595893-5DDB-41E2-A8B8-AFC67C33AFEB}"/>
                    </a:ext>
                  </a:extLst>
                </p14:cNvPr>
                <p14:cNvContentPartPr/>
                <p14:nvPr/>
              </p14:nvContentPartPr>
              <p14:xfrm>
                <a:off x="8092770" y="2642286"/>
                <a:ext cx="329760" cy="375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595893-5DDB-41E2-A8B8-AFC67C33AF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83770" y="2633646"/>
                  <a:ext cx="347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BD4214-CAF1-4B39-97D9-072AB80B68B9}"/>
                    </a:ext>
                  </a:extLst>
                </p14:cNvPr>
                <p14:cNvContentPartPr/>
                <p14:nvPr/>
              </p14:nvContentPartPr>
              <p14:xfrm>
                <a:off x="8400210" y="2997606"/>
                <a:ext cx="100800" cy="90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BD4214-CAF1-4B39-97D9-072AB80B68B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1570" y="2988966"/>
                  <a:ext cx="11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C73639-17C6-4DE5-8393-766A308F02C9}"/>
                    </a:ext>
                  </a:extLst>
                </p14:cNvPr>
                <p14:cNvContentPartPr/>
                <p14:nvPr/>
              </p14:nvContentPartPr>
              <p14:xfrm>
                <a:off x="8502810" y="2635086"/>
                <a:ext cx="268920" cy="413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C73639-17C6-4DE5-8393-766A308F02C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93810" y="2626446"/>
                  <a:ext cx="286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E9AA710-DEE5-4731-80A8-5837E004E2FE}"/>
                    </a:ext>
                  </a:extLst>
                </p14:cNvPr>
                <p14:cNvContentPartPr/>
                <p14:nvPr/>
              </p14:nvContentPartPr>
              <p14:xfrm>
                <a:off x="7990530" y="2639766"/>
                <a:ext cx="423000" cy="658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E9AA710-DEE5-4731-80A8-5837E004E2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81530" y="2630766"/>
                  <a:ext cx="4406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148DB7-EDF8-4F92-AC83-11D39D90B345}"/>
                    </a:ext>
                  </a:extLst>
                </p14:cNvPr>
                <p14:cNvContentPartPr/>
                <p14:nvPr/>
              </p14:nvContentPartPr>
              <p14:xfrm>
                <a:off x="8414250" y="3278046"/>
                <a:ext cx="120960" cy="102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148DB7-EDF8-4F92-AC83-11D39D90B3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05610" y="3269406"/>
                  <a:ext cx="138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1DDE88-4C5F-4520-8736-A301B5632965}"/>
                    </a:ext>
                  </a:extLst>
                </p14:cNvPr>
                <p14:cNvContentPartPr/>
                <p14:nvPr/>
              </p14:nvContentPartPr>
              <p14:xfrm>
                <a:off x="8486970" y="2641926"/>
                <a:ext cx="385200" cy="689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1DDE88-4C5F-4520-8736-A301B563296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77970" y="2633286"/>
                  <a:ext cx="40284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A99122-8E13-4FC7-9B3C-891D91134319}"/>
                    </a:ext>
                  </a:extLst>
                </p14:cNvPr>
                <p14:cNvContentPartPr/>
                <p14:nvPr/>
              </p14:nvContentPartPr>
              <p14:xfrm>
                <a:off x="7773810" y="2237286"/>
                <a:ext cx="146880" cy="96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A99122-8E13-4FC7-9B3C-891D9113431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64810" y="2228286"/>
                  <a:ext cx="164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FC9501-DB16-42F0-977D-C134E7236259}"/>
                    </a:ext>
                  </a:extLst>
                </p14:cNvPr>
                <p14:cNvContentPartPr/>
                <p14:nvPr/>
              </p14:nvContentPartPr>
              <p14:xfrm>
                <a:off x="8903130" y="2294886"/>
                <a:ext cx="101520" cy="9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FC9501-DB16-42F0-977D-C134E723625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94490" y="2285886"/>
                  <a:ext cx="11916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BA3D41A-3468-4EA6-A1CE-7F410A800470}"/>
                  </a:ext>
                </a:extLst>
              </p14:cNvPr>
              <p14:cNvContentPartPr/>
              <p14:nvPr/>
            </p14:nvContentPartPr>
            <p14:xfrm>
              <a:off x="9034530" y="3286686"/>
              <a:ext cx="131760" cy="1130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BA3D41A-3468-4EA6-A1CE-7F410A80047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025530" y="3278046"/>
                <a:ext cx="14940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6B942EE-95A8-496E-A891-4531B7F4618F}"/>
              </a:ext>
            </a:extLst>
          </p:cNvPr>
          <p:cNvGrpSpPr/>
          <p:nvPr/>
        </p:nvGrpSpPr>
        <p:grpSpPr>
          <a:xfrm>
            <a:off x="2367690" y="3648486"/>
            <a:ext cx="1262880" cy="261360"/>
            <a:chOff x="2367690" y="3648486"/>
            <a:chExt cx="126288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2355D3-CFFE-47CD-B090-4016BC562C97}"/>
                    </a:ext>
                  </a:extLst>
                </p14:cNvPr>
                <p14:cNvContentPartPr/>
                <p14:nvPr/>
              </p14:nvContentPartPr>
              <p14:xfrm>
                <a:off x="2367690" y="3710046"/>
                <a:ext cx="49680" cy="133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2355D3-CFFE-47CD-B090-4016BC562C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58690" y="3701046"/>
                  <a:ext cx="67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A3DE70-DF42-4EB8-A7B9-D6754C57B28E}"/>
                    </a:ext>
                  </a:extLst>
                </p14:cNvPr>
                <p14:cNvContentPartPr/>
                <p14:nvPr/>
              </p14:nvContentPartPr>
              <p14:xfrm>
                <a:off x="2369130" y="3685566"/>
                <a:ext cx="113040" cy="148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A3DE70-DF42-4EB8-A7B9-D6754C57B2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60130" y="3676926"/>
                  <a:ext cx="130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0A35FD1-93DF-4EA7-B6CA-24C542D32F79}"/>
                    </a:ext>
                  </a:extLst>
                </p14:cNvPr>
                <p14:cNvContentPartPr/>
                <p14:nvPr/>
              </p14:nvContentPartPr>
              <p14:xfrm>
                <a:off x="2512050" y="3754686"/>
                <a:ext cx="91440" cy="79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0A35FD1-93DF-4EA7-B6CA-24C542D32F7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03410" y="3746046"/>
                  <a:ext cx="109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A7F21F-169C-4E7D-9580-A780B7A78EB0}"/>
                    </a:ext>
                  </a:extLst>
                </p14:cNvPr>
                <p14:cNvContentPartPr/>
                <p14:nvPr/>
              </p14:nvContentPartPr>
              <p14:xfrm>
                <a:off x="2620050" y="3758286"/>
                <a:ext cx="96480" cy="151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A7F21F-169C-4E7D-9580-A780B7A78E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11050" y="3749646"/>
                  <a:ext cx="114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4BF020-6E2E-4C00-9753-A4D6DF18AD0F}"/>
                    </a:ext>
                  </a:extLst>
                </p14:cNvPr>
                <p14:cNvContentPartPr/>
                <p14:nvPr/>
              </p14:nvContentPartPr>
              <p14:xfrm>
                <a:off x="2711130" y="3746406"/>
                <a:ext cx="79560" cy="154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4BF020-6E2E-4C00-9753-A4D6DF18AD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02130" y="3737406"/>
                  <a:ext cx="97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3DF5BF-74FF-4E68-966F-CF4FA6945089}"/>
                    </a:ext>
                  </a:extLst>
                </p14:cNvPr>
                <p14:cNvContentPartPr/>
                <p14:nvPr/>
              </p14:nvContentPartPr>
              <p14:xfrm>
                <a:off x="2841810" y="3678366"/>
                <a:ext cx="55440" cy="131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3DF5BF-74FF-4E68-966F-CF4FA694508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32810" y="3669726"/>
                  <a:ext cx="73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D9B163-A208-475D-8A32-05C7A229B7C4}"/>
                    </a:ext>
                  </a:extLst>
                </p14:cNvPr>
                <p14:cNvContentPartPr/>
                <p14:nvPr/>
              </p14:nvContentPartPr>
              <p14:xfrm>
                <a:off x="2931450" y="3694926"/>
                <a:ext cx="87840" cy="93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D9B163-A208-475D-8A32-05C7A229B7C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22450" y="3685926"/>
                  <a:ext cx="105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7A2793-AD1C-46BC-B054-B269FB6FF3FC}"/>
                    </a:ext>
                  </a:extLst>
                </p14:cNvPr>
                <p14:cNvContentPartPr/>
                <p14:nvPr/>
              </p14:nvContentPartPr>
              <p14:xfrm>
                <a:off x="3056010" y="3698166"/>
                <a:ext cx="148680" cy="107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7A2793-AD1C-46BC-B054-B269FB6FF3F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47010" y="3689166"/>
                  <a:ext cx="166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3758B0A-1D7B-431D-9A69-ADDDADA3969F}"/>
                    </a:ext>
                  </a:extLst>
                </p14:cNvPr>
                <p14:cNvContentPartPr/>
                <p14:nvPr/>
              </p14:nvContentPartPr>
              <p14:xfrm>
                <a:off x="3225570" y="3648486"/>
                <a:ext cx="69840" cy="162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3758B0A-1D7B-431D-9A69-ADDDADA3969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16570" y="3639846"/>
                  <a:ext cx="87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0C305E1-54E6-46AE-BFAA-4596CA35449F}"/>
                    </a:ext>
                  </a:extLst>
                </p14:cNvPr>
                <p14:cNvContentPartPr/>
                <p14:nvPr/>
              </p14:nvContentPartPr>
              <p14:xfrm>
                <a:off x="3392250" y="3708966"/>
                <a:ext cx="101520" cy="30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0C305E1-54E6-46AE-BFAA-4596CA35449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83610" y="3699966"/>
                  <a:ext cx="119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C4BFA5-76BC-4A14-9101-A41D7A3417D6}"/>
                    </a:ext>
                  </a:extLst>
                </p14:cNvPr>
                <p14:cNvContentPartPr/>
                <p14:nvPr/>
              </p14:nvContentPartPr>
              <p14:xfrm>
                <a:off x="3405930" y="3769086"/>
                <a:ext cx="104760" cy="28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C4BFA5-76BC-4A14-9101-A41D7A3417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97290" y="3760446"/>
                  <a:ext cx="122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4C3091-1F96-4796-A8FF-683E208BC2F2}"/>
                    </a:ext>
                  </a:extLst>
                </p14:cNvPr>
                <p14:cNvContentPartPr/>
                <p14:nvPr/>
              </p14:nvContentPartPr>
              <p14:xfrm>
                <a:off x="3608970" y="3684126"/>
                <a:ext cx="21600" cy="152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4C3091-1F96-4796-A8FF-683E208BC2F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00330" y="3675486"/>
                  <a:ext cx="392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042D069-5D88-48C6-BEED-0663111D0E19}"/>
              </a:ext>
            </a:extLst>
          </p:cNvPr>
          <p:cNvGrpSpPr/>
          <p:nvPr/>
        </p:nvGrpSpPr>
        <p:grpSpPr>
          <a:xfrm>
            <a:off x="5255970" y="3695646"/>
            <a:ext cx="1472400" cy="335520"/>
            <a:chOff x="5255970" y="3695646"/>
            <a:chExt cx="147240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72033B2-BF39-46F7-A6C9-84C0FE24D305}"/>
                    </a:ext>
                  </a:extLst>
                </p14:cNvPr>
                <p14:cNvContentPartPr/>
                <p14:nvPr/>
              </p14:nvContentPartPr>
              <p14:xfrm>
                <a:off x="5299170" y="3739926"/>
                <a:ext cx="20160" cy="138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72033B2-BF39-46F7-A6C9-84C0FE24D30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90170" y="3730926"/>
                  <a:ext cx="3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979339E-BA98-49DE-B26E-26FBC0EC5ED6}"/>
                    </a:ext>
                  </a:extLst>
                </p14:cNvPr>
                <p14:cNvContentPartPr/>
                <p14:nvPr/>
              </p14:nvContentPartPr>
              <p14:xfrm>
                <a:off x="5255970" y="3733086"/>
                <a:ext cx="118800" cy="153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979339E-BA98-49DE-B26E-26FBC0EC5ED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46970" y="3724086"/>
                  <a:ext cx="136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805C1A-D8A2-46C1-B060-4BB02735EA67}"/>
                    </a:ext>
                  </a:extLst>
                </p14:cNvPr>
                <p14:cNvContentPartPr/>
                <p14:nvPr/>
              </p14:nvContentPartPr>
              <p14:xfrm>
                <a:off x="5421570" y="3820206"/>
                <a:ext cx="92160" cy="98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805C1A-D8A2-46C1-B060-4BB02735EA6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12570" y="3811566"/>
                  <a:ext cx="10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4544F3-2EB4-4763-9CFD-68E5AA3B871E}"/>
                    </a:ext>
                  </a:extLst>
                </p14:cNvPr>
                <p14:cNvContentPartPr/>
                <p14:nvPr/>
              </p14:nvContentPartPr>
              <p14:xfrm>
                <a:off x="5573130" y="3810486"/>
                <a:ext cx="41400" cy="157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4544F3-2EB4-4763-9CFD-68E5AA3B87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64130" y="3801486"/>
                  <a:ext cx="59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5420C8-AB1A-4325-9FFE-6320334A749C}"/>
                    </a:ext>
                  </a:extLst>
                </p14:cNvPr>
                <p14:cNvContentPartPr/>
                <p14:nvPr/>
              </p14:nvContentPartPr>
              <p14:xfrm>
                <a:off x="5533890" y="3819846"/>
                <a:ext cx="176760" cy="153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5420C8-AB1A-4325-9FFE-6320334A749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25250" y="3810846"/>
                  <a:ext cx="194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FFC8BD-3C25-44B2-B62F-BA33C5A68C63}"/>
                    </a:ext>
                  </a:extLst>
                </p14:cNvPr>
                <p14:cNvContentPartPr/>
                <p14:nvPr/>
              </p14:nvContentPartPr>
              <p14:xfrm>
                <a:off x="5635050" y="3779526"/>
                <a:ext cx="231120" cy="117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FFC8BD-3C25-44B2-B62F-BA33C5A68C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26410" y="3770526"/>
                  <a:ext cx="248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3E8C68-CB65-4644-B97E-7001CA4CF06C}"/>
                    </a:ext>
                  </a:extLst>
                </p14:cNvPr>
                <p14:cNvContentPartPr/>
                <p14:nvPr/>
              </p14:nvContentPartPr>
              <p14:xfrm>
                <a:off x="5900730" y="3817686"/>
                <a:ext cx="90360" cy="5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3E8C68-CB65-4644-B97E-7001CA4CF06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92090" y="3809046"/>
                  <a:ext cx="108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294F8E-BAF2-458C-AB88-EB3A9319AD2E}"/>
                    </a:ext>
                  </a:extLst>
                </p14:cNvPr>
                <p14:cNvContentPartPr/>
                <p14:nvPr/>
              </p14:nvContentPartPr>
              <p14:xfrm>
                <a:off x="6022770" y="3837846"/>
                <a:ext cx="19440" cy="55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294F8E-BAF2-458C-AB88-EB3A9319AD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13770" y="3829206"/>
                  <a:ext cx="37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C9FF81-F28F-412C-BE40-419E8BE2E3AE}"/>
                    </a:ext>
                  </a:extLst>
                </p14:cNvPr>
                <p14:cNvContentPartPr/>
                <p14:nvPr/>
              </p14:nvContentPartPr>
              <p14:xfrm>
                <a:off x="6080730" y="3807246"/>
                <a:ext cx="78120" cy="70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C9FF81-F28F-412C-BE40-419E8BE2E3A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71730" y="3798606"/>
                  <a:ext cx="95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721BF0E-036B-4BCA-A197-1C83B8B6255D}"/>
                    </a:ext>
                  </a:extLst>
                </p14:cNvPr>
                <p14:cNvContentPartPr/>
                <p14:nvPr/>
              </p14:nvContentPartPr>
              <p14:xfrm>
                <a:off x="6180810" y="3768366"/>
                <a:ext cx="49320" cy="161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721BF0E-036B-4BCA-A197-1C83B8B625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71810" y="3759726"/>
                  <a:ext cx="66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8C2DCED-CEC2-4C84-B255-C9C8A09FF3FA}"/>
                    </a:ext>
                  </a:extLst>
                </p14:cNvPr>
                <p14:cNvContentPartPr/>
                <p14:nvPr/>
              </p14:nvContentPartPr>
              <p14:xfrm>
                <a:off x="6587610" y="3695646"/>
                <a:ext cx="94320" cy="110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8C2DCED-CEC2-4C84-B255-C9C8A09FF3F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578970" y="3687006"/>
                  <a:ext cx="111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FE769D-2C0A-4802-95AF-F0F74681E3E3}"/>
                    </a:ext>
                  </a:extLst>
                </p14:cNvPr>
                <p14:cNvContentPartPr/>
                <p14:nvPr/>
              </p14:nvContentPartPr>
              <p14:xfrm>
                <a:off x="6575730" y="3860526"/>
                <a:ext cx="152640" cy="25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FE769D-2C0A-4802-95AF-F0F74681E3E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67090" y="3851526"/>
                  <a:ext cx="170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0A59E85-AE22-4488-BC7D-ED27F8ACBE03}"/>
                    </a:ext>
                  </a:extLst>
                </p14:cNvPr>
                <p14:cNvContentPartPr/>
                <p14:nvPr/>
              </p14:nvContentPartPr>
              <p14:xfrm>
                <a:off x="6626130" y="3911646"/>
                <a:ext cx="88920" cy="119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0A59E85-AE22-4488-BC7D-ED27F8ACBE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17490" y="3903006"/>
                  <a:ext cx="10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51B333A-9B1A-48E3-992C-96E07932950D}"/>
                    </a:ext>
                  </a:extLst>
                </p14:cNvPr>
                <p14:cNvContentPartPr/>
                <p14:nvPr/>
              </p14:nvContentPartPr>
              <p14:xfrm>
                <a:off x="6350730" y="3804366"/>
                <a:ext cx="91080" cy="102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51B333A-9B1A-48E3-992C-96E07932950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41730" y="3795726"/>
                  <a:ext cx="1087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226733A-49D2-46E9-B0AA-1DC8695B4B3B}"/>
              </a:ext>
            </a:extLst>
          </p:cNvPr>
          <p:cNvGrpSpPr/>
          <p:nvPr/>
        </p:nvGrpSpPr>
        <p:grpSpPr>
          <a:xfrm>
            <a:off x="8227410" y="3720126"/>
            <a:ext cx="1240200" cy="339120"/>
            <a:chOff x="8227410" y="3720126"/>
            <a:chExt cx="12402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A875D31-39ED-4FB4-B250-09BE7D6868CB}"/>
                    </a:ext>
                  </a:extLst>
                </p14:cNvPr>
                <p14:cNvContentPartPr/>
                <p14:nvPr/>
              </p14:nvContentPartPr>
              <p14:xfrm>
                <a:off x="8241090" y="3720126"/>
                <a:ext cx="20520" cy="158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A875D31-39ED-4FB4-B250-09BE7D6868C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32450" y="3711126"/>
                  <a:ext cx="3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74D5679-8324-4ADB-BBE9-EB91A55383C4}"/>
                    </a:ext>
                  </a:extLst>
                </p14:cNvPr>
                <p14:cNvContentPartPr/>
                <p14:nvPr/>
              </p14:nvContentPartPr>
              <p14:xfrm>
                <a:off x="8227410" y="3723006"/>
                <a:ext cx="94320" cy="145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74D5679-8324-4ADB-BBE9-EB91A55383C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218410" y="3714006"/>
                  <a:ext cx="111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9A5D9C-16F3-4A28-BF8E-67CD77FBB982}"/>
                    </a:ext>
                  </a:extLst>
                </p14:cNvPr>
                <p14:cNvContentPartPr/>
                <p14:nvPr/>
              </p14:nvContentPartPr>
              <p14:xfrm>
                <a:off x="8342250" y="3801486"/>
                <a:ext cx="78480" cy="87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9A5D9C-16F3-4A28-BF8E-67CD77FBB98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33610" y="3792846"/>
                  <a:ext cx="96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DE87C6A-AA3F-494F-9A27-7D3478D0A816}"/>
                    </a:ext>
                  </a:extLst>
                </p14:cNvPr>
                <p14:cNvContentPartPr/>
                <p14:nvPr/>
              </p14:nvContentPartPr>
              <p14:xfrm>
                <a:off x="8427930" y="3800046"/>
                <a:ext cx="77400" cy="168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DE87C6A-AA3F-494F-9A27-7D3478D0A8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19290" y="3791406"/>
                  <a:ext cx="95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E606127-71CC-44B9-8A13-2CEE62C82B06}"/>
                    </a:ext>
                  </a:extLst>
                </p14:cNvPr>
                <p14:cNvContentPartPr/>
                <p14:nvPr/>
              </p14:nvContentPartPr>
              <p14:xfrm>
                <a:off x="8492730" y="3807606"/>
                <a:ext cx="110160" cy="201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E606127-71CC-44B9-8A13-2CEE62C82B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83730" y="3798966"/>
                  <a:ext cx="127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F2B774-DB20-4590-9CEC-E9D4717C1DF1}"/>
                    </a:ext>
                  </a:extLst>
                </p14:cNvPr>
                <p14:cNvContentPartPr/>
                <p14:nvPr/>
              </p14:nvContentPartPr>
              <p14:xfrm>
                <a:off x="8678130" y="3789246"/>
                <a:ext cx="78840" cy="132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F2B774-DB20-4590-9CEC-E9D4717C1DF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69130" y="3780246"/>
                  <a:ext cx="96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D95FFA3-45DC-45E0-BFD2-E465C0697207}"/>
                    </a:ext>
                  </a:extLst>
                </p14:cNvPr>
                <p14:cNvContentPartPr/>
                <p14:nvPr/>
              </p14:nvContentPartPr>
              <p14:xfrm>
                <a:off x="8782530" y="3840366"/>
                <a:ext cx="138960" cy="88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D95FFA3-45DC-45E0-BFD2-E465C06972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73890" y="3831366"/>
                  <a:ext cx="156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9280A48-CDE6-42EE-9370-3FE35B718F2E}"/>
                    </a:ext>
                  </a:extLst>
                </p14:cNvPr>
                <p14:cNvContentPartPr/>
                <p14:nvPr/>
              </p14:nvContentPartPr>
              <p14:xfrm>
                <a:off x="8947770" y="3849006"/>
                <a:ext cx="56160" cy="77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9280A48-CDE6-42EE-9370-3FE35B718F2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38770" y="3840006"/>
                  <a:ext cx="73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6B6AC5-87D3-490F-8A0D-4054B04D4E49}"/>
                    </a:ext>
                  </a:extLst>
                </p14:cNvPr>
                <p14:cNvContentPartPr/>
                <p14:nvPr/>
              </p14:nvContentPartPr>
              <p14:xfrm>
                <a:off x="9026250" y="3796806"/>
                <a:ext cx="184680" cy="157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6B6AC5-87D3-490F-8A0D-4054B04D4E4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17250" y="3787806"/>
                  <a:ext cx="202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62AC93-78F6-49BF-AFCA-7D22C5FBD448}"/>
                    </a:ext>
                  </a:extLst>
                </p14:cNvPr>
                <p14:cNvContentPartPr/>
                <p14:nvPr/>
              </p14:nvContentPartPr>
              <p14:xfrm>
                <a:off x="9141810" y="3904806"/>
                <a:ext cx="64080" cy="18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62AC93-78F6-49BF-AFCA-7D22C5FBD44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32810" y="3896166"/>
                  <a:ext cx="81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8983BA-98B3-48DC-9A49-0783CC5C5B38}"/>
                    </a:ext>
                  </a:extLst>
                </p14:cNvPr>
                <p14:cNvContentPartPr/>
                <p14:nvPr/>
              </p14:nvContentPartPr>
              <p14:xfrm>
                <a:off x="9307410" y="3728406"/>
                <a:ext cx="103680" cy="86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8983BA-98B3-48DC-9A49-0783CC5C5B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298770" y="3719766"/>
                  <a:ext cx="121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AAA31B-38E1-4B6B-BD25-0400620042D7}"/>
                    </a:ext>
                  </a:extLst>
                </p14:cNvPr>
                <p14:cNvContentPartPr/>
                <p14:nvPr/>
              </p14:nvContentPartPr>
              <p14:xfrm>
                <a:off x="9303090" y="3876726"/>
                <a:ext cx="164520" cy="24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AAA31B-38E1-4B6B-BD25-0400620042D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94450" y="3868086"/>
                  <a:ext cx="182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2EB8E0-9887-49DE-8C60-581588E329A2}"/>
                    </a:ext>
                  </a:extLst>
                </p14:cNvPr>
                <p14:cNvContentPartPr/>
                <p14:nvPr/>
              </p14:nvContentPartPr>
              <p14:xfrm>
                <a:off x="9320730" y="3927486"/>
                <a:ext cx="136800" cy="131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2EB8E0-9887-49DE-8C60-581588E329A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12090" y="3918846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418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Walks on Undirected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42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study some interesting quantities about random walks in undirected graphs.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u="sng" dirty="0"/>
                  <a:t>Hitting time: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≥1 | 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].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u="sng" dirty="0"/>
                  <a:t>Commute time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u="sng" dirty="0"/>
                  <a:t>Cover time: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cover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is defined as expected time to visit every vertex at least once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	if the random walk starts 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ver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lim>
                    </m:limLow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ver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428776"/>
              </a:xfrm>
              <a:prstGeom prst="rect">
                <a:avLst/>
              </a:prstGeo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Commute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31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For any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,  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31236"/>
              </a:xfrm>
              <a:prstGeom prst="rect">
                <a:avLst/>
              </a:prstGeom>
              <a:blipFill>
                <a:blip r:embed="rId2"/>
                <a:stretch>
                  <a:fillRect l="-557" b="-18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D53F14A-9CA6-4DC2-9FA8-B43FEE84736A}"/>
              </a:ext>
            </a:extLst>
          </p:cNvPr>
          <p:cNvGrpSpPr/>
          <p:nvPr/>
        </p:nvGrpSpPr>
        <p:grpSpPr>
          <a:xfrm>
            <a:off x="5144730" y="1500006"/>
            <a:ext cx="1892880" cy="50400"/>
            <a:chOff x="5144730" y="1500006"/>
            <a:chExt cx="189288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CA2BB4-060F-4147-929F-FC079A8B8B47}"/>
                    </a:ext>
                  </a:extLst>
                </p14:cNvPr>
                <p14:cNvContentPartPr/>
                <p14:nvPr/>
              </p14:nvContentPartPr>
              <p14:xfrm>
                <a:off x="5144730" y="1518726"/>
                <a:ext cx="348120" cy="30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CA2BB4-060F-4147-929F-FC079A8B8B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36090" y="1510086"/>
                  <a:ext cx="365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F39D79-6469-4AA3-A59F-3F4DD6FFD9D8}"/>
                    </a:ext>
                  </a:extLst>
                </p14:cNvPr>
                <p14:cNvContentPartPr/>
                <p14:nvPr/>
              </p14:nvContentPartPr>
              <p14:xfrm>
                <a:off x="5835210" y="1500006"/>
                <a:ext cx="276840" cy="26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F39D79-6469-4AA3-A59F-3F4DD6FFD9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26570" y="1491366"/>
                  <a:ext cx="29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BE45C4-95C6-4A2D-92C0-A41AB1FF88B6}"/>
                    </a:ext>
                  </a:extLst>
                </p14:cNvPr>
                <p14:cNvContentPartPr/>
                <p14:nvPr/>
              </p14:nvContentPartPr>
              <p14:xfrm>
                <a:off x="6224730" y="1520886"/>
                <a:ext cx="812880" cy="29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BE45C4-95C6-4A2D-92C0-A41AB1FF88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15730" y="1511886"/>
                  <a:ext cx="8305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990B8-7CF3-4965-9180-D2CF2C76C22C}"/>
              </a:ext>
            </a:extLst>
          </p:cNvPr>
          <p:cNvGrpSpPr/>
          <p:nvPr/>
        </p:nvGrpSpPr>
        <p:grpSpPr>
          <a:xfrm>
            <a:off x="928770" y="1825446"/>
            <a:ext cx="1071720" cy="399960"/>
            <a:chOff x="928770" y="1825446"/>
            <a:chExt cx="107172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FD23A4-8F32-4668-9D1D-BBBA9954ABF1}"/>
                    </a:ext>
                  </a:extLst>
                </p14:cNvPr>
                <p14:cNvContentPartPr/>
                <p14:nvPr/>
              </p14:nvContentPartPr>
              <p14:xfrm>
                <a:off x="1037130" y="1956846"/>
                <a:ext cx="67320" cy="268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FD23A4-8F32-4668-9D1D-BBBA9954AB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8130" y="1948206"/>
                  <a:ext cx="84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1A899F-62BC-4425-BBA5-BDB17D88C2D3}"/>
                    </a:ext>
                  </a:extLst>
                </p14:cNvPr>
                <p14:cNvContentPartPr/>
                <p14:nvPr/>
              </p14:nvContentPartPr>
              <p14:xfrm>
                <a:off x="1034610" y="1916166"/>
                <a:ext cx="123840" cy="127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1A899F-62BC-4425-BBA5-BDB17D88C2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5610" y="1907166"/>
                  <a:ext cx="141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9AFDC4-ED9F-4576-9A76-995B74ABEE30}"/>
                    </a:ext>
                  </a:extLst>
                </p14:cNvPr>
                <p14:cNvContentPartPr/>
                <p14:nvPr/>
              </p14:nvContentPartPr>
              <p14:xfrm>
                <a:off x="1189410" y="1902486"/>
                <a:ext cx="89280" cy="122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9AFDC4-ED9F-4576-9A76-995B74ABEE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0410" y="1893486"/>
                  <a:ext cx="106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1F79D6-C00E-4205-921B-BFF0C25CF4D3}"/>
                    </a:ext>
                  </a:extLst>
                </p14:cNvPr>
                <p14:cNvContentPartPr/>
                <p14:nvPr/>
              </p14:nvContentPartPr>
              <p14:xfrm>
                <a:off x="1334850" y="1934166"/>
                <a:ext cx="193680" cy="100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1F79D6-C00E-4205-921B-BFF0C25CF4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26210" y="1925166"/>
                  <a:ext cx="21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1677D0-5D6D-4A13-8078-A90746BCAD1C}"/>
                    </a:ext>
                  </a:extLst>
                </p14:cNvPr>
                <p14:cNvContentPartPr/>
                <p14:nvPr/>
              </p14:nvContentPartPr>
              <p14:xfrm>
                <a:off x="1575690" y="1825446"/>
                <a:ext cx="108000" cy="30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1677D0-5D6D-4A13-8078-A90746BCAD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66690" y="1816446"/>
                  <a:ext cx="125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0A480E-0702-45CC-8D41-16882FA0A7FF}"/>
                    </a:ext>
                  </a:extLst>
                </p14:cNvPr>
                <p14:cNvContentPartPr/>
                <p14:nvPr/>
              </p14:nvContentPartPr>
              <p14:xfrm>
                <a:off x="928770" y="2052246"/>
                <a:ext cx="1071720" cy="81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0A480E-0702-45CC-8D41-16882FA0A7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0130" y="2043606"/>
                  <a:ext cx="10893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16FE49-779A-4331-9F56-69774A0D175A}"/>
              </a:ext>
            </a:extLst>
          </p:cNvPr>
          <p:cNvGrpSpPr/>
          <p:nvPr/>
        </p:nvGrpSpPr>
        <p:grpSpPr>
          <a:xfrm>
            <a:off x="5260650" y="841926"/>
            <a:ext cx="79920" cy="158400"/>
            <a:chOff x="5260650" y="841926"/>
            <a:chExt cx="7992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6D4792-56F2-48F3-8D9E-896BCDAE575B}"/>
                    </a:ext>
                  </a:extLst>
                </p14:cNvPr>
                <p14:cNvContentPartPr/>
                <p14:nvPr/>
              </p14:nvContentPartPr>
              <p14:xfrm>
                <a:off x="5260650" y="846246"/>
                <a:ext cx="18000" cy="154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06D4792-56F2-48F3-8D9E-896BCDAE57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52010" y="837246"/>
                  <a:ext cx="35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E489E2-7CC9-4FD8-A799-CFCF5A146703}"/>
                    </a:ext>
                  </a:extLst>
                </p14:cNvPr>
                <p14:cNvContentPartPr/>
                <p14:nvPr/>
              </p14:nvContentPartPr>
              <p14:xfrm>
                <a:off x="5314290" y="841926"/>
                <a:ext cx="26280" cy="13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E489E2-7CC9-4FD8-A799-CFCF5A14670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5290" y="833286"/>
                  <a:ext cx="439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F574CC-35BF-40A4-8CCB-C7AB14702138}"/>
              </a:ext>
            </a:extLst>
          </p:cNvPr>
          <p:cNvGrpSpPr/>
          <p:nvPr/>
        </p:nvGrpSpPr>
        <p:grpSpPr>
          <a:xfrm>
            <a:off x="5191170" y="469686"/>
            <a:ext cx="1023120" cy="232200"/>
            <a:chOff x="5191170" y="469686"/>
            <a:chExt cx="102312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265C0A-D428-4400-8472-757B741BC714}"/>
                    </a:ext>
                  </a:extLst>
                </p14:cNvPr>
                <p14:cNvContentPartPr/>
                <p14:nvPr/>
              </p14:nvContentPartPr>
              <p14:xfrm>
                <a:off x="5191170" y="469686"/>
                <a:ext cx="116640" cy="13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265C0A-D428-4400-8472-757B741BC7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82170" y="461046"/>
                  <a:ext cx="13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5CFE69-E1F8-4C30-AD1D-19A458FE1CC2}"/>
                    </a:ext>
                  </a:extLst>
                </p14:cNvPr>
                <p14:cNvContentPartPr/>
                <p14:nvPr/>
              </p14:nvContentPartPr>
              <p14:xfrm>
                <a:off x="5380170" y="545646"/>
                <a:ext cx="67320" cy="87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5CFE69-E1F8-4C30-AD1D-19A458FE1C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71170" y="537006"/>
                  <a:ext cx="84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4FF175-305C-446C-8761-0B8A0D47F1D0}"/>
                    </a:ext>
                  </a:extLst>
                </p14:cNvPr>
                <p14:cNvContentPartPr/>
                <p14:nvPr/>
              </p14:nvContentPartPr>
              <p14:xfrm>
                <a:off x="5524170" y="504246"/>
                <a:ext cx="52200" cy="139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4FF175-305C-446C-8761-0B8A0D47F1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15170" y="495606"/>
                  <a:ext cx="69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2EE540-1510-4426-A7B1-87897853BC20}"/>
                    </a:ext>
                  </a:extLst>
                </p14:cNvPr>
                <p14:cNvContentPartPr/>
                <p14:nvPr/>
              </p14:nvContentPartPr>
              <p14:xfrm>
                <a:off x="5493930" y="543126"/>
                <a:ext cx="78840" cy="10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2EE540-1510-4426-A7B1-87897853BC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84930" y="534486"/>
                  <a:ext cx="96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755AD0-8987-4868-80DE-174A4F1CAE31}"/>
                    </a:ext>
                  </a:extLst>
                </p14:cNvPr>
                <p14:cNvContentPartPr/>
                <p14:nvPr/>
              </p14:nvContentPartPr>
              <p14:xfrm>
                <a:off x="5480970" y="632766"/>
                <a:ext cx="20520" cy="26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755AD0-8987-4868-80DE-174A4F1CAE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1970" y="624126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37A8D7-8F96-488A-AEE6-A2371624112A}"/>
                    </a:ext>
                  </a:extLst>
                </p14:cNvPr>
                <p14:cNvContentPartPr/>
                <p14:nvPr/>
              </p14:nvContentPartPr>
              <p14:xfrm>
                <a:off x="5684370" y="568686"/>
                <a:ext cx="94320" cy="1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37A8D7-8F96-488A-AEE6-A237162411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5730" y="559686"/>
                  <a:ext cx="11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8D6D03-ED9B-4A3E-AD88-44B337359218}"/>
                    </a:ext>
                  </a:extLst>
                </p14:cNvPr>
                <p14:cNvContentPartPr/>
                <p14:nvPr/>
              </p14:nvContentPartPr>
              <p14:xfrm>
                <a:off x="5730450" y="498126"/>
                <a:ext cx="29520" cy="12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8D6D03-ED9B-4A3E-AD88-44B3373592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21450" y="489486"/>
                  <a:ext cx="47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43C98F-98C2-46C1-BAFD-380AFD86AB1A}"/>
                    </a:ext>
                  </a:extLst>
                </p14:cNvPr>
                <p14:cNvContentPartPr/>
                <p14:nvPr/>
              </p14:nvContentPartPr>
              <p14:xfrm>
                <a:off x="5819370" y="489126"/>
                <a:ext cx="111240" cy="157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43C98F-98C2-46C1-BAFD-380AFD86AB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10730" y="480126"/>
                  <a:ext cx="128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3FD159-0DA1-4A81-B6AA-55095F73377B}"/>
                    </a:ext>
                  </a:extLst>
                </p14:cNvPr>
                <p14:cNvContentPartPr/>
                <p14:nvPr/>
              </p14:nvContentPartPr>
              <p14:xfrm>
                <a:off x="5957610" y="579486"/>
                <a:ext cx="154080" cy="122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3FD159-0DA1-4A81-B6AA-55095F7337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48610" y="570846"/>
                  <a:ext cx="171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97050C-9DD9-413B-B6B4-49D4547555B4}"/>
                    </a:ext>
                  </a:extLst>
                </p14:cNvPr>
                <p14:cNvContentPartPr/>
                <p14:nvPr/>
              </p14:nvContentPartPr>
              <p14:xfrm>
                <a:off x="6152730" y="600726"/>
                <a:ext cx="61560" cy="100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97050C-9DD9-413B-B6B4-49D4547555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4090" y="591726"/>
                  <a:ext cx="792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787E4-A269-4E59-87D1-3378C491EB48}"/>
              </a:ext>
            </a:extLst>
          </p:cNvPr>
          <p:cNvGrpSpPr/>
          <p:nvPr/>
        </p:nvGrpSpPr>
        <p:grpSpPr>
          <a:xfrm>
            <a:off x="2465250" y="1865766"/>
            <a:ext cx="428400" cy="203400"/>
            <a:chOff x="2465250" y="1865766"/>
            <a:chExt cx="42840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B3300D-EB91-4E65-8C09-4BD3D90B6AB8}"/>
                    </a:ext>
                  </a:extLst>
                </p14:cNvPr>
                <p14:cNvContentPartPr/>
                <p14:nvPr/>
              </p14:nvContentPartPr>
              <p14:xfrm>
                <a:off x="2465250" y="1865766"/>
                <a:ext cx="203760" cy="9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B3300D-EB91-4E65-8C09-4BD3D90B6AB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6250" y="1856766"/>
                  <a:ext cx="221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9B3D23-9348-4AF3-84C3-67FEB6FF453D}"/>
                    </a:ext>
                  </a:extLst>
                </p14:cNvPr>
                <p14:cNvContentPartPr/>
                <p14:nvPr/>
              </p14:nvContentPartPr>
              <p14:xfrm>
                <a:off x="2536170" y="1894926"/>
                <a:ext cx="119160" cy="174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9B3D23-9348-4AF3-84C3-67FEB6FF453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27170" y="1885926"/>
                  <a:ext cx="136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AE10E0-169F-4F3D-94C1-C50A5E6DCE66}"/>
                    </a:ext>
                  </a:extLst>
                </p14:cNvPr>
                <p14:cNvContentPartPr/>
                <p14:nvPr/>
              </p14:nvContentPartPr>
              <p14:xfrm>
                <a:off x="2690970" y="1960446"/>
                <a:ext cx="41400" cy="108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AE10E0-169F-4F3D-94C1-C50A5E6DCE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81970" y="1951446"/>
                  <a:ext cx="5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C299E0-61A1-4804-A2C5-D9A7BB57449D}"/>
                    </a:ext>
                  </a:extLst>
                </p14:cNvPr>
                <p14:cNvContentPartPr/>
                <p14:nvPr/>
              </p14:nvContentPartPr>
              <p14:xfrm>
                <a:off x="2782050" y="1957926"/>
                <a:ext cx="111600" cy="10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C299E0-61A1-4804-A2C5-D9A7BB5744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73050" y="1949286"/>
                  <a:ext cx="1292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5202AD-1671-4DB2-BDEE-F5C75BEC1089}"/>
              </a:ext>
            </a:extLst>
          </p:cNvPr>
          <p:cNvGrpSpPr/>
          <p:nvPr/>
        </p:nvGrpSpPr>
        <p:grpSpPr>
          <a:xfrm>
            <a:off x="3110370" y="1890606"/>
            <a:ext cx="267120" cy="185760"/>
            <a:chOff x="3110370" y="1890606"/>
            <a:chExt cx="26712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9C791C-9852-4C7C-9BEC-C6803B0A5CB0}"/>
                    </a:ext>
                  </a:extLst>
                </p14:cNvPr>
                <p14:cNvContentPartPr/>
                <p14:nvPr/>
              </p14:nvContentPartPr>
              <p14:xfrm>
                <a:off x="3134490" y="1890606"/>
                <a:ext cx="88920" cy="185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9C791C-9852-4C7C-9BEC-C6803B0A5C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25490" y="1881606"/>
                  <a:ext cx="106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E61DD1-CBB3-471D-9776-FF7BCB2B3AB1}"/>
                    </a:ext>
                  </a:extLst>
                </p14:cNvPr>
                <p14:cNvContentPartPr/>
                <p14:nvPr/>
              </p14:nvContentPartPr>
              <p14:xfrm>
                <a:off x="3110370" y="1963326"/>
                <a:ext cx="267120" cy="94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E61DD1-CBB3-471D-9776-FF7BCB2B3AB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01730" y="1954326"/>
                  <a:ext cx="2847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032CC8-B190-4610-9C7E-B89CD7F28A25}"/>
              </a:ext>
            </a:extLst>
          </p:cNvPr>
          <p:cNvGrpSpPr/>
          <p:nvPr/>
        </p:nvGrpSpPr>
        <p:grpSpPr>
          <a:xfrm>
            <a:off x="3993450" y="1873686"/>
            <a:ext cx="363240" cy="185760"/>
            <a:chOff x="3993450" y="1873686"/>
            <a:chExt cx="36324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DB0052-0D3D-4EBB-AE08-FDD41143ACD0}"/>
                    </a:ext>
                  </a:extLst>
                </p14:cNvPr>
                <p14:cNvContentPartPr/>
                <p14:nvPr/>
              </p14:nvContentPartPr>
              <p14:xfrm>
                <a:off x="3993450" y="1880166"/>
                <a:ext cx="168480" cy="179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DB0052-0D3D-4EBB-AE08-FDD41143AC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84450" y="1871526"/>
                  <a:ext cx="186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D388D28-8DF8-4778-9B17-14DA15D840BB}"/>
                    </a:ext>
                  </a:extLst>
                </p14:cNvPr>
                <p14:cNvContentPartPr/>
                <p14:nvPr/>
              </p14:nvContentPartPr>
              <p14:xfrm>
                <a:off x="4161930" y="1954686"/>
                <a:ext cx="97200" cy="87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388D28-8DF8-4778-9B17-14DA15D840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52930" y="1946046"/>
                  <a:ext cx="114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EE3ACE4-9521-4473-8EA3-DD4736941E50}"/>
                    </a:ext>
                  </a:extLst>
                </p14:cNvPr>
                <p14:cNvContentPartPr/>
                <p14:nvPr/>
              </p14:nvContentPartPr>
              <p14:xfrm>
                <a:off x="4249050" y="1873686"/>
                <a:ext cx="107640" cy="155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EE3ACE4-9521-4473-8EA3-DD4736941E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40050" y="1865046"/>
                  <a:ext cx="1252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3E92B5-0273-49B0-8EA0-A7F28C571E0B}"/>
              </a:ext>
            </a:extLst>
          </p:cNvPr>
          <p:cNvGrpSpPr/>
          <p:nvPr/>
        </p:nvGrpSpPr>
        <p:grpSpPr>
          <a:xfrm>
            <a:off x="4668810" y="1851726"/>
            <a:ext cx="428760" cy="267480"/>
            <a:chOff x="4668810" y="1851726"/>
            <a:chExt cx="42876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EB9C7A-9CFA-4709-8C19-27FDC9BFB73B}"/>
                    </a:ext>
                  </a:extLst>
                </p14:cNvPr>
                <p14:cNvContentPartPr/>
                <p14:nvPr/>
              </p14:nvContentPartPr>
              <p14:xfrm>
                <a:off x="4668810" y="1851726"/>
                <a:ext cx="92520" cy="166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EB9C7A-9CFA-4709-8C19-27FDC9BFB7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59810" y="1843086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3E1524-F25E-41F3-8A50-14F19F3586BA}"/>
                    </a:ext>
                  </a:extLst>
                </p14:cNvPr>
                <p14:cNvContentPartPr/>
                <p14:nvPr/>
              </p14:nvContentPartPr>
              <p14:xfrm>
                <a:off x="4836210" y="1982046"/>
                <a:ext cx="87120" cy="90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3E1524-F25E-41F3-8A50-14F19F3586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27570" y="1973046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177119-FFE1-4043-8D5E-E6DAE67AF69D}"/>
                    </a:ext>
                  </a:extLst>
                </p14:cNvPr>
                <p14:cNvContentPartPr/>
                <p14:nvPr/>
              </p14:nvContentPartPr>
              <p14:xfrm>
                <a:off x="5001450" y="1987086"/>
                <a:ext cx="70920" cy="132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177119-FFE1-4043-8D5E-E6DAE67AF6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92450" y="1978446"/>
                  <a:ext cx="88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F025DF6-A2DA-4F57-87C1-65274DA99639}"/>
                    </a:ext>
                  </a:extLst>
                </p14:cNvPr>
                <p14:cNvContentPartPr/>
                <p14:nvPr/>
              </p14:nvContentPartPr>
              <p14:xfrm>
                <a:off x="4958250" y="2024526"/>
                <a:ext cx="139320" cy="11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F025DF6-A2DA-4F57-87C1-65274DA996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49610" y="2015886"/>
                  <a:ext cx="156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5BCED8A-47F7-4D7F-96D8-86950DD18D82}"/>
              </a:ext>
            </a:extLst>
          </p:cNvPr>
          <p:cNvGrpSpPr/>
          <p:nvPr/>
        </p:nvGrpSpPr>
        <p:grpSpPr>
          <a:xfrm>
            <a:off x="5559090" y="1831926"/>
            <a:ext cx="2099880" cy="298800"/>
            <a:chOff x="5559090" y="1831926"/>
            <a:chExt cx="209988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3213C8-E0EA-4912-986D-88875BBF5C81}"/>
                    </a:ext>
                  </a:extLst>
                </p14:cNvPr>
                <p14:cNvContentPartPr/>
                <p14:nvPr/>
              </p14:nvContentPartPr>
              <p14:xfrm>
                <a:off x="5559090" y="1916526"/>
                <a:ext cx="111240" cy="85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3213C8-E0EA-4912-986D-88875BBF5C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50090" y="1907886"/>
                  <a:ext cx="128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31C9DD-56E7-4416-A0AE-C08E0F295CA1}"/>
                    </a:ext>
                  </a:extLst>
                </p14:cNvPr>
                <p14:cNvContentPartPr/>
                <p14:nvPr/>
              </p14:nvContentPartPr>
              <p14:xfrm>
                <a:off x="5687250" y="1920846"/>
                <a:ext cx="74520" cy="85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31C9DD-56E7-4416-A0AE-C08E0F295CA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78610" y="1911846"/>
                  <a:ext cx="92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448A6E-C9B7-4129-BCF2-292FB19ED064}"/>
                    </a:ext>
                  </a:extLst>
                </p14:cNvPr>
                <p14:cNvContentPartPr/>
                <p14:nvPr/>
              </p14:nvContentPartPr>
              <p14:xfrm>
                <a:off x="5710650" y="1934526"/>
                <a:ext cx="110880" cy="153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448A6E-C9B7-4129-BCF2-292FB19ED0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02010" y="1925886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75F151-4455-46E0-9BC0-17D995FE1BF6}"/>
                    </a:ext>
                  </a:extLst>
                </p14:cNvPr>
                <p14:cNvContentPartPr/>
                <p14:nvPr/>
              </p14:nvContentPartPr>
              <p14:xfrm>
                <a:off x="5796690" y="1951446"/>
                <a:ext cx="208800" cy="69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75F151-4455-46E0-9BC0-17D995FE1B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87690" y="1942806"/>
                  <a:ext cx="226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B1A377-F4C2-41CC-BE77-872592679EC3}"/>
                    </a:ext>
                  </a:extLst>
                </p14:cNvPr>
                <p14:cNvContentPartPr/>
                <p14:nvPr/>
              </p14:nvContentPartPr>
              <p14:xfrm>
                <a:off x="6036810" y="1888446"/>
                <a:ext cx="57960" cy="120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B1A377-F4C2-41CC-BE77-872592679E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28170" y="1879806"/>
                  <a:ext cx="75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017396-AFFF-474A-8521-C2649EA40A31}"/>
                    </a:ext>
                  </a:extLst>
                </p14:cNvPr>
                <p14:cNvContentPartPr/>
                <p14:nvPr/>
              </p14:nvContentPartPr>
              <p14:xfrm>
                <a:off x="6005850" y="1926966"/>
                <a:ext cx="76680" cy="1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017396-AFFF-474A-8521-C2649EA40A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96850" y="1917966"/>
                  <a:ext cx="9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B7EBCA-0584-4483-BD5A-C16D1AE9F87E}"/>
                    </a:ext>
                  </a:extLst>
                </p14:cNvPr>
                <p14:cNvContentPartPr/>
                <p14:nvPr/>
              </p14:nvContentPartPr>
              <p14:xfrm>
                <a:off x="6134370" y="1875846"/>
                <a:ext cx="221040" cy="135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B7EBCA-0584-4483-BD5A-C16D1AE9F8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25730" y="1867206"/>
                  <a:ext cx="238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8617B4-0273-46CC-AEF7-CB2D233E30C5}"/>
                    </a:ext>
                  </a:extLst>
                </p14:cNvPr>
                <p14:cNvContentPartPr/>
                <p14:nvPr/>
              </p14:nvContentPartPr>
              <p14:xfrm>
                <a:off x="6493290" y="1866486"/>
                <a:ext cx="118800" cy="118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8617B4-0273-46CC-AEF7-CB2D233E30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84650" y="1857846"/>
                  <a:ext cx="136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C7D260-2A2F-49C1-B41F-A8C8AEE61E26}"/>
                    </a:ext>
                  </a:extLst>
                </p14:cNvPr>
                <p14:cNvContentPartPr/>
                <p14:nvPr/>
              </p14:nvContentPartPr>
              <p14:xfrm>
                <a:off x="6619290" y="1852086"/>
                <a:ext cx="52920" cy="122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C7D260-2A2F-49C1-B41F-A8C8AEE61E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10650" y="1843446"/>
                  <a:ext cx="7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5CCEB9-A944-4FEA-97A3-ED1FC51343B3}"/>
                    </a:ext>
                  </a:extLst>
                </p14:cNvPr>
                <p14:cNvContentPartPr/>
                <p14:nvPr/>
              </p14:nvContentPartPr>
              <p14:xfrm>
                <a:off x="6679410" y="1872966"/>
                <a:ext cx="95760" cy="116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5CCEB9-A944-4FEA-97A3-ED1FC51343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70410" y="1863966"/>
                  <a:ext cx="113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A63EA1-2139-4C73-910F-00D6FE4803FB}"/>
                    </a:ext>
                  </a:extLst>
                </p14:cNvPr>
                <p14:cNvContentPartPr/>
                <p14:nvPr/>
              </p14:nvContentPartPr>
              <p14:xfrm>
                <a:off x="6814050" y="1873686"/>
                <a:ext cx="48240" cy="9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A63EA1-2139-4C73-910F-00D6FE4803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5050" y="1865046"/>
                  <a:ext cx="6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E6A19A-AB0A-4A12-A628-BE89906BA772}"/>
                    </a:ext>
                  </a:extLst>
                </p14:cNvPr>
                <p14:cNvContentPartPr/>
                <p14:nvPr/>
              </p14:nvContentPartPr>
              <p14:xfrm>
                <a:off x="6801810" y="1887726"/>
                <a:ext cx="285480" cy="243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E6A19A-AB0A-4A12-A628-BE89906BA7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93170" y="1878726"/>
                  <a:ext cx="30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16CDB76-EF77-434C-AEDF-B8F895A977E9}"/>
                    </a:ext>
                  </a:extLst>
                </p14:cNvPr>
                <p14:cNvContentPartPr/>
                <p14:nvPr/>
              </p14:nvContentPartPr>
              <p14:xfrm>
                <a:off x="7268010" y="1831926"/>
                <a:ext cx="65880" cy="138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16CDB76-EF77-434C-AEDF-B8F895A977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59010" y="1823286"/>
                  <a:ext cx="83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474443-385F-43CB-AC01-846AF64065EC}"/>
                    </a:ext>
                  </a:extLst>
                </p14:cNvPr>
                <p14:cNvContentPartPr/>
                <p14:nvPr/>
              </p14:nvContentPartPr>
              <p14:xfrm>
                <a:off x="7238130" y="1894206"/>
                <a:ext cx="167400" cy="61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474443-385F-43CB-AC01-846AF64065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29490" y="1885566"/>
                  <a:ext cx="185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173098-895B-4CB6-B37E-A240683E9205}"/>
                    </a:ext>
                  </a:extLst>
                </p14:cNvPr>
                <p14:cNvContentPartPr/>
                <p14:nvPr/>
              </p14:nvContentPartPr>
              <p14:xfrm>
                <a:off x="7401930" y="1873326"/>
                <a:ext cx="257040" cy="89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173098-895B-4CB6-B37E-A240683E92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93290" y="1864326"/>
                  <a:ext cx="2746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67F63E-507B-490F-9A83-ADF08A63853B}"/>
              </a:ext>
            </a:extLst>
          </p:cNvPr>
          <p:cNvGrpSpPr/>
          <p:nvPr/>
        </p:nvGrpSpPr>
        <p:grpSpPr>
          <a:xfrm>
            <a:off x="7890450" y="1769646"/>
            <a:ext cx="489600" cy="264240"/>
            <a:chOff x="7890450" y="1769646"/>
            <a:chExt cx="48960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9EB6E0-3DC3-4DB5-8BE9-347FFA40D26E}"/>
                    </a:ext>
                  </a:extLst>
                </p14:cNvPr>
                <p14:cNvContentPartPr/>
                <p14:nvPr/>
              </p14:nvContentPartPr>
              <p14:xfrm>
                <a:off x="7958850" y="1769646"/>
                <a:ext cx="62280" cy="264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9EB6E0-3DC3-4DB5-8BE9-347FFA40D2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50210" y="1760646"/>
                  <a:ext cx="79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7F7008-5187-4716-A678-C570430C77CC}"/>
                    </a:ext>
                  </a:extLst>
                </p14:cNvPr>
                <p14:cNvContentPartPr/>
                <p14:nvPr/>
              </p14:nvContentPartPr>
              <p14:xfrm>
                <a:off x="7890450" y="1862526"/>
                <a:ext cx="232560" cy="88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7F7008-5187-4716-A678-C570430C77C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81810" y="1853886"/>
                  <a:ext cx="250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1CDF02-9A13-4A95-AFB8-C9705F0AD331}"/>
                    </a:ext>
                  </a:extLst>
                </p14:cNvPr>
                <p14:cNvContentPartPr/>
                <p14:nvPr/>
              </p14:nvContentPartPr>
              <p14:xfrm>
                <a:off x="8147490" y="1870806"/>
                <a:ext cx="232560" cy="80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1CDF02-9A13-4A95-AFB8-C9705F0AD3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38850" y="1861806"/>
                  <a:ext cx="25020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3C23CD9-2F59-4E14-9B20-CC2733EFC952}"/>
                  </a:ext>
                </a:extLst>
              </p14:cNvPr>
              <p14:cNvContentPartPr/>
              <p14:nvPr/>
            </p14:nvContentPartPr>
            <p14:xfrm>
              <a:off x="8664450" y="1867206"/>
              <a:ext cx="75960" cy="64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3C23CD9-2F59-4E14-9B20-CC2733EFC95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55810" y="1858206"/>
                <a:ext cx="936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639F3688-E7EC-4928-8F1F-6131691A57F6}"/>
              </a:ext>
            </a:extLst>
          </p:cNvPr>
          <p:cNvGrpSpPr/>
          <p:nvPr/>
        </p:nvGrpSpPr>
        <p:grpSpPr>
          <a:xfrm>
            <a:off x="8940210" y="1785486"/>
            <a:ext cx="565920" cy="181080"/>
            <a:chOff x="8940210" y="1785486"/>
            <a:chExt cx="56592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0E3D83-C613-4CD7-8920-5972A3D07B2C}"/>
                    </a:ext>
                  </a:extLst>
                </p14:cNvPr>
                <p14:cNvContentPartPr/>
                <p14:nvPr/>
              </p14:nvContentPartPr>
              <p14:xfrm>
                <a:off x="8982690" y="1802046"/>
                <a:ext cx="28080" cy="156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0E3D83-C613-4CD7-8920-5972A3D07B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73690" y="1793046"/>
                  <a:ext cx="45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64F008-E7A2-4369-BE67-0AB117899976}"/>
                    </a:ext>
                  </a:extLst>
                </p14:cNvPr>
                <p14:cNvContentPartPr/>
                <p14:nvPr/>
              </p14:nvContentPartPr>
              <p14:xfrm>
                <a:off x="8940210" y="1868286"/>
                <a:ext cx="169560" cy="98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64F008-E7A2-4369-BE67-0AB1178999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31210" y="1859286"/>
                  <a:ext cx="187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90E4B6-81E8-4793-B410-CE979BFA22B3}"/>
                    </a:ext>
                  </a:extLst>
                </p14:cNvPr>
                <p14:cNvContentPartPr/>
                <p14:nvPr/>
              </p14:nvContentPartPr>
              <p14:xfrm>
                <a:off x="9262050" y="1785486"/>
                <a:ext cx="123840" cy="167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90E4B6-81E8-4793-B410-CE979BFA22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53050" y="1776846"/>
                  <a:ext cx="141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C9B8DFB-E929-42C5-B103-A3F08F0B2B11}"/>
                    </a:ext>
                  </a:extLst>
                </p14:cNvPr>
                <p14:cNvContentPartPr/>
                <p14:nvPr/>
              </p14:nvContentPartPr>
              <p14:xfrm>
                <a:off x="9493170" y="1941366"/>
                <a:ext cx="12960" cy="3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C9B8DFB-E929-42C5-B103-A3F08F0B2B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84530" y="1932366"/>
                  <a:ext cx="306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D69AADE-0DD5-4AF5-89A8-C3FD9B343785}"/>
              </a:ext>
            </a:extLst>
          </p:cNvPr>
          <p:cNvGrpSpPr/>
          <p:nvPr/>
        </p:nvGrpSpPr>
        <p:grpSpPr>
          <a:xfrm>
            <a:off x="8944890" y="206526"/>
            <a:ext cx="1051200" cy="800640"/>
            <a:chOff x="8944890" y="206526"/>
            <a:chExt cx="105120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BA5F86-A177-45A3-9866-7AC71C1A046C}"/>
                    </a:ext>
                  </a:extLst>
                </p14:cNvPr>
                <p14:cNvContentPartPr/>
                <p14:nvPr/>
              </p14:nvContentPartPr>
              <p14:xfrm>
                <a:off x="9419370" y="558246"/>
                <a:ext cx="90000" cy="75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BA5F86-A177-45A3-9866-7AC71C1A04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10370" y="549246"/>
                  <a:ext cx="107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909461-032B-4C5D-8774-95CD6C89C76C}"/>
                    </a:ext>
                  </a:extLst>
                </p14:cNvPr>
                <p14:cNvContentPartPr/>
                <p14:nvPr/>
              </p14:nvContentPartPr>
              <p14:xfrm>
                <a:off x="9500370" y="710886"/>
                <a:ext cx="104040" cy="10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909461-032B-4C5D-8774-95CD6C89C7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91730" y="702246"/>
                  <a:ext cx="121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1962CE-7204-4ED9-BEFC-E00BD1F77F00}"/>
                    </a:ext>
                  </a:extLst>
                </p14:cNvPr>
                <p14:cNvContentPartPr/>
                <p14:nvPr/>
              </p14:nvContentPartPr>
              <p14:xfrm>
                <a:off x="8948130" y="382206"/>
                <a:ext cx="468360" cy="192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1962CE-7204-4ED9-BEFC-E00BD1F77F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39130" y="373566"/>
                  <a:ext cx="48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CB98E5A-3925-40E9-857C-C4D9A3C85492}"/>
                    </a:ext>
                  </a:extLst>
                </p14:cNvPr>
                <p14:cNvContentPartPr/>
                <p14:nvPr/>
              </p14:nvContentPartPr>
              <p14:xfrm>
                <a:off x="8944890" y="641766"/>
                <a:ext cx="491400" cy="139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CB98E5A-3925-40E9-857C-C4D9A3C854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35890" y="632766"/>
                  <a:ext cx="50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604DFD-6CCF-4210-96B8-1ACE21F9AE01}"/>
                    </a:ext>
                  </a:extLst>
                </p14:cNvPr>
                <p14:cNvContentPartPr/>
                <p14:nvPr/>
              </p14:nvContentPartPr>
              <p14:xfrm>
                <a:off x="9320010" y="656886"/>
                <a:ext cx="110880" cy="350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604DFD-6CCF-4210-96B8-1ACE21F9AE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11010" y="648246"/>
                  <a:ext cx="128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7994CF-41BE-4604-8733-72DE0F982F3E}"/>
                    </a:ext>
                  </a:extLst>
                </p14:cNvPr>
                <p14:cNvContentPartPr/>
                <p14:nvPr/>
              </p14:nvContentPartPr>
              <p14:xfrm>
                <a:off x="9477690" y="433326"/>
                <a:ext cx="382320" cy="167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7994CF-41BE-4604-8733-72DE0F982F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69050" y="424326"/>
                  <a:ext cx="39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496C24-26D4-4AE7-B65D-F8569171ECA7}"/>
                    </a:ext>
                  </a:extLst>
                </p14:cNvPr>
                <p14:cNvContentPartPr/>
                <p14:nvPr/>
              </p14:nvContentPartPr>
              <p14:xfrm>
                <a:off x="9491370" y="573006"/>
                <a:ext cx="504720" cy="110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496C24-26D4-4AE7-B65D-F8569171EC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82730" y="564006"/>
                  <a:ext cx="522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ACBF8DC-1D32-471C-B1D0-E69211568B90}"/>
                    </a:ext>
                  </a:extLst>
                </p14:cNvPr>
                <p14:cNvContentPartPr/>
                <p14:nvPr/>
              </p14:nvContentPartPr>
              <p14:xfrm>
                <a:off x="9449250" y="206526"/>
                <a:ext cx="271800" cy="349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ACBF8DC-1D32-471C-B1D0-E69211568B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40250" y="197526"/>
                  <a:ext cx="28944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EBA62D3-BAFE-4EF3-BBCC-56F333A60A4D}"/>
              </a:ext>
            </a:extLst>
          </p:cNvPr>
          <p:cNvGrpSpPr/>
          <p:nvPr/>
        </p:nvGrpSpPr>
        <p:grpSpPr>
          <a:xfrm>
            <a:off x="10517730" y="478326"/>
            <a:ext cx="259200" cy="298080"/>
            <a:chOff x="10517730" y="478326"/>
            <a:chExt cx="2592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283567-175A-4F84-A045-F91EDE767D67}"/>
                    </a:ext>
                  </a:extLst>
                </p14:cNvPr>
                <p14:cNvContentPartPr/>
                <p14:nvPr/>
              </p14:nvContentPartPr>
              <p14:xfrm>
                <a:off x="10517730" y="478326"/>
                <a:ext cx="51120" cy="65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283567-175A-4F84-A045-F91EDE767D6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09090" y="469686"/>
                  <a:ext cx="68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D94D40-7C57-47FF-BFE1-503B5C833923}"/>
                    </a:ext>
                  </a:extLst>
                </p14:cNvPr>
                <p14:cNvContentPartPr/>
                <p14:nvPr/>
              </p14:nvContentPartPr>
              <p14:xfrm>
                <a:off x="10662450" y="571566"/>
                <a:ext cx="80280" cy="204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D94D40-7C57-47FF-BFE1-503B5C8339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53450" y="562566"/>
                  <a:ext cx="97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A17391-21C8-4B3D-8D9D-39F3F53D5DCB}"/>
                    </a:ext>
                  </a:extLst>
                </p14:cNvPr>
                <p14:cNvContentPartPr/>
                <p14:nvPr/>
              </p14:nvContentPartPr>
              <p14:xfrm>
                <a:off x="10612770" y="673806"/>
                <a:ext cx="164160" cy="7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A17391-21C8-4B3D-8D9D-39F3F53D5D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03770" y="665166"/>
                  <a:ext cx="1818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80C632-B5EB-4687-8709-AC9090B3FAFC}"/>
              </a:ext>
            </a:extLst>
          </p:cNvPr>
          <p:cNvGrpSpPr/>
          <p:nvPr/>
        </p:nvGrpSpPr>
        <p:grpSpPr>
          <a:xfrm>
            <a:off x="2336010" y="2434566"/>
            <a:ext cx="1441080" cy="532440"/>
            <a:chOff x="2336010" y="2434566"/>
            <a:chExt cx="14410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64AC89-F694-4E14-8557-26A0CF5BDFA3}"/>
                    </a:ext>
                  </a:extLst>
                </p14:cNvPr>
                <p14:cNvContentPartPr/>
                <p14:nvPr/>
              </p14:nvContentPartPr>
              <p14:xfrm>
                <a:off x="2336010" y="2532846"/>
                <a:ext cx="118800" cy="156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64AC89-F694-4E14-8557-26A0CF5BDFA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27010" y="2523846"/>
                  <a:ext cx="136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9DD7735-F1AF-451C-A20C-637E149D624B}"/>
                    </a:ext>
                  </a:extLst>
                </p14:cNvPr>
                <p14:cNvContentPartPr/>
                <p14:nvPr/>
              </p14:nvContentPartPr>
              <p14:xfrm>
                <a:off x="2513490" y="2643366"/>
                <a:ext cx="91080" cy="99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9DD7735-F1AF-451C-A20C-637E149D62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04850" y="2634366"/>
                  <a:ext cx="108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41B3C0-43A0-48B8-85B8-4DF6CC520AC7}"/>
                    </a:ext>
                  </a:extLst>
                </p14:cNvPr>
                <p14:cNvContentPartPr/>
                <p14:nvPr/>
              </p14:nvContentPartPr>
              <p14:xfrm>
                <a:off x="2679810" y="2650206"/>
                <a:ext cx="87840" cy="129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41B3C0-43A0-48B8-85B8-4DF6CC520AC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71170" y="2641206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9D6C8F6-697B-47DD-8698-1F132761A952}"/>
                    </a:ext>
                  </a:extLst>
                </p14:cNvPr>
                <p14:cNvContentPartPr/>
                <p14:nvPr/>
              </p14:nvContentPartPr>
              <p14:xfrm>
                <a:off x="2676930" y="2703126"/>
                <a:ext cx="90720" cy="3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9D6C8F6-697B-47DD-8698-1F132761A95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68290" y="2694486"/>
                  <a:ext cx="108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7658E27-0B18-4842-B1D1-CFB4B82611BE}"/>
                    </a:ext>
                  </a:extLst>
                </p14:cNvPr>
                <p14:cNvContentPartPr/>
                <p14:nvPr/>
              </p14:nvContentPartPr>
              <p14:xfrm>
                <a:off x="2876370" y="2650926"/>
                <a:ext cx="107640" cy="54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7658E27-0B18-4842-B1D1-CFB4B82611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67370" y="2642286"/>
                  <a:ext cx="125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F14512-4F75-4C20-B872-21D95D03B15D}"/>
                    </a:ext>
                  </a:extLst>
                </p14:cNvPr>
                <p14:cNvContentPartPr/>
                <p14:nvPr/>
              </p14:nvContentPartPr>
              <p14:xfrm>
                <a:off x="3351930" y="2434566"/>
                <a:ext cx="33120" cy="134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F14512-4F75-4C20-B872-21D95D03B1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3290" y="2425926"/>
                  <a:ext cx="50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758F3A-F230-4887-9D12-29C65625B52E}"/>
                    </a:ext>
                  </a:extLst>
                </p14:cNvPr>
                <p14:cNvContentPartPr/>
                <p14:nvPr/>
              </p14:nvContentPartPr>
              <p14:xfrm>
                <a:off x="3153210" y="2616366"/>
                <a:ext cx="501120" cy="29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758F3A-F230-4887-9D12-29C65625B52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44570" y="2607366"/>
                  <a:ext cx="518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5E6E44-714A-4586-8B75-79574822A44B}"/>
                    </a:ext>
                  </a:extLst>
                </p14:cNvPr>
                <p14:cNvContentPartPr/>
                <p14:nvPr/>
              </p14:nvContentPartPr>
              <p14:xfrm>
                <a:off x="3216210" y="2712846"/>
                <a:ext cx="120960" cy="138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5E6E44-714A-4586-8B75-79574822A4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07210" y="2703846"/>
                  <a:ext cx="138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66D8C8-E665-410F-B0B0-65E57D25148D}"/>
                    </a:ext>
                  </a:extLst>
                </p14:cNvPr>
                <p14:cNvContentPartPr/>
                <p14:nvPr/>
              </p14:nvContentPartPr>
              <p14:xfrm>
                <a:off x="3356610" y="2767206"/>
                <a:ext cx="61200" cy="77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66D8C8-E665-410F-B0B0-65E57D25148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47610" y="2758566"/>
                  <a:ext cx="7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B42095-550A-4127-88B1-FAF510C26860}"/>
                    </a:ext>
                  </a:extLst>
                </p14:cNvPr>
                <p14:cNvContentPartPr/>
                <p14:nvPr/>
              </p14:nvContentPartPr>
              <p14:xfrm>
                <a:off x="3445170" y="2779086"/>
                <a:ext cx="75600" cy="187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B42095-550A-4127-88B1-FAF510C268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36530" y="2770446"/>
                  <a:ext cx="93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01F0A5E-7601-4EC8-85FD-9F6C30CAF3ED}"/>
                    </a:ext>
                  </a:extLst>
                </p14:cNvPr>
                <p14:cNvContentPartPr/>
                <p14:nvPr/>
              </p14:nvContentPartPr>
              <p14:xfrm>
                <a:off x="3550650" y="2734806"/>
                <a:ext cx="172080" cy="145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01F0A5E-7601-4EC8-85FD-9F6C30CAF3E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41650" y="2726166"/>
                  <a:ext cx="189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72630AD-BC5E-492B-8A66-170ED5041432}"/>
                    </a:ext>
                  </a:extLst>
                </p14:cNvPr>
                <p14:cNvContentPartPr/>
                <p14:nvPr/>
              </p14:nvContentPartPr>
              <p14:xfrm>
                <a:off x="3714090" y="2751726"/>
                <a:ext cx="63000" cy="145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72630AD-BC5E-492B-8A66-170ED504143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05090" y="2742726"/>
                  <a:ext cx="806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8F810F-D712-4FB6-8EB1-C07B75D675E7}"/>
                  </a:ext>
                </a:extLst>
              </p14:cNvPr>
              <p14:cNvContentPartPr/>
              <p14:nvPr/>
            </p14:nvContentPartPr>
            <p14:xfrm>
              <a:off x="8863890" y="346566"/>
              <a:ext cx="103320" cy="82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8F810F-D712-4FB6-8EB1-C07B75D675E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855250" y="337926"/>
                <a:ext cx="120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7811D1A-4EF8-45F1-90A7-20B1D62CD570}"/>
                  </a:ext>
                </a:extLst>
              </p14:cNvPr>
              <p14:cNvContentPartPr/>
              <p14:nvPr/>
            </p14:nvContentPartPr>
            <p14:xfrm>
              <a:off x="8810970" y="159006"/>
              <a:ext cx="121680" cy="92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7811D1A-4EF8-45F1-90A7-20B1D62CD57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802330" y="150366"/>
                <a:ext cx="13932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D19465-80FD-4355-8608-39825B70789E}"/>
              </a:ext>
            </a:extLst>
          </p:cNvPr>
          <p:cNvGrpSpPr/>
          <p:nvPr/>
        </p:nvGrpSpPr>
        <p:grpSpPr>
          <a:xfrm>
            <a:off x="1241250" y="2522766"/>
            <a:ext cx="354960" cy="171720"/>
            <a:chOff x="1241250" y="2522766"/>
            <a:chExt cx="35496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7D5405-D28F-4F05-B786-D9A13E26E524}"/>
                    </a:ext>
                  </a:extLst>
                </p14:cNvPr>
                <p14:cNvContentPartPr/>
                <p14:nvPr/>
              </p14:nvContentPartPr>
              <p14:xfrm>
                <a:off x="1241250" y="2522766"/>
                <a:ext cx="140760" cy="171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7D5405-D28F-4F05-B786-D9A13E26E52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32250" y="2513766"/>
                  <a:ext cx="158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86A3BD-E047-4FD4-B653-340E2323F0B7}"/>
                    </a:ext>
                  </a:extLst>
                </p14:cNvPr>
                <p14:cNvContentPartPr/>
                <p14:nvPr/>
              </p14:nvContentPartPr>
              <p14:xfrm>
                <a:off x="1242330" y="2594406"/>
                <a:ext cx="109080" cy="10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86A3BD-E047-4FD4-B653-340E2323F0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33690" y="2585766"/>
                  <a:ext cx="12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A56DCA-F408-4B54-9FB9-F88D591D4CAD}"/>
                    </a:ext>
                  </a:extLst>
                </p14:cNvPr>
                <p14:cNvContentPartPr/>
                <p14:nvPr/>
              </p14:nvContentPartPr>
              <p14:xfrm>
                <a:off x="1492170" y="2585766"/>
                <a:ext cx="104040" cy="84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A56DCA-F408-4B54-9FB9-F88D591D4CA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83530" y="2577126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6448EFF-0326-4562-9CF6-08392FC49BA8}"/>
              </a:ext>
            </a:extLst>
          </p:cNvPr>
          <p:cNvGrpSpPr/>
          <p:nvPr/>
        </p:nvGrpSpPr>
        <p:grpSpPr>
          <a:xfrm>
            <a:off x="3932970" y="2440686"/>
            <a:ext cx="1890360" cy="425880"/>
            <a:chOff x="3932970" y="2440686"/>
            <a:chExt cx="189036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6EC287F-777E-4B79-8E87-AA16E012F0DE}"/>
                    </a:ext>
                  </a:extLst>
                </p14:cNvPr>
                <p14:cNvContentPartPr/>
                <p14:nvPr/>
              </p14:nvContentPartPr>
              <p14:xfrm>
                <a:off x="3945930" y="2459046"/>
                <a:ext cx="190800" cy="18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6EC287F-777E-4B79-8E87-AA16E012F0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36930" y="2450046"/>
                  <a:ext cx="208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D258DC-F724-4820-945E-2172DFB50278}"/>
                    </a:ext>
                  </a:extLst>
                </p14:cNvPr>
                <p14:cNvContentPartPr/>
                <p14:nvPr/>
              </p14:nvContentPartPr>
              <p14:xfrm>
                <a:off x="3940890" y="2456886"/>
                <a:ext cx="246960" cy="201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D258DC-F724-4820-945E-2172DFB502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32250" y="2448246"/>
                  <a:ext cx="264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9544C5-ADC7-44DC-9730-C591374004BA}"/>
                    </a:ext>
                  </a:extLst>
                </p14:cNvPr>
                <p14:cNvContentPartPr/>
                <p14:nvPr/>
              </p14:nvContentPartPr>
              <p14:xfrm>
                <a:off x="3932970" y="2738766"/>
                <a:ext cx="85680" cy="107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9544C5-ADC7-44DC-9730-C591374004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23970" y="2729766"/>
                  <a:ext cx="10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529E207-D411-4095-B0BA-449816F28A55}"/>
                    </a:ext>
                  </a:extLst>
                </p14:cNvPr>
                <p14:cNvContentPartPr/>
                <p14:nvPr/>
              </p14:nvContentPartPr>
              <p14:xfrm>
                <a:off x="4046730" y="2782686"/>
                <a:ext cx="23760" cy="22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529E207-D411-4095-B0BA-449816F28A5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38090" y="2774046"/>
                  <a:ext cx="41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B602BC-7972-48A0-9195-5F15E79806E1}"/>
                    </a:ext>
                  </a:extLst>
                </p14:cNvPr>
                <p14:cNvContentPartPr/>
                <p14:nvPr/>
              </p14:nvContentPartPr>
              <p14:xfrm>
                <a:off x="4123410" y="2755326"/>
                <a:ext cx="106200" cy="99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B602BC-7972-48A0-9195-5F15E79806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14410" y="2746686"/>
                  <a:ext cx="123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5B66DB-2D8F-435A-A5E6-046F87A89E73}"/>
                    </a:ext>
                  </a:extLst>
                </p14:cNvPr>
                <p14:cNvContentPartPr/>
                <p14:nvPr/>
              </p14:nvContentPartPr>
              <p14:xfrm>
                <a:off x="4239330" y="2752806"/>
                <a:ext cx="194400" cy="105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5B66DB-2D8F-435A-A5E6-046F87A89E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30330" y="2743806"/>
                  <a:ext cx="21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77E39E1-C3DA-4EF0-8535-3E16339288E4}"/>
                    </a:ext>
                  </a:extLst>
                </p14:cNvPr>
                <p14:cNvContentPartPr/>
                <p14:nvPr/>
              </p14:nvContentPartPr>
              <p14:xfrm>
                <a:off x="4433730" y="2736966"/>
                <a:ext cx="97560" cy="5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77E39E1-C3DA-4EF0-8535-3E16339288E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25090" y="2727966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1FEE09C-409C-468B-95C8-F2B4064A6535}"/>
                    </a:ext>
                  </a:extLst>
                </p14:cNvPr>
                <p14:cNvContentPartPr/>
                <p14:nvPr/>
              </p14:nvContentPartPr>
              <p14:xfrm>
                <a:off x="4463250" y="2736966"/>
                <a:ext cx="111600" cy="129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1FEE09C-409C-468B-95C8-F2B4064A65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54250" y="2727966"/>
                  <a:ext cx="129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D307DD-2DF6-4C2B-B4BC-3186D46C6B24}"/>
                    </a:ext>
                  </a:extLst>
                </p14:cNvPr>
                <p14:cNvContentPartPr/>
                <p14:nvPr/>
              </p14:nvContentPartPr>
              <p14:xfrm>
                <a:off x="4638210" y="2478486"/>
                <a:ext cx="78120" cy="217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D307DD-2DF6-4C2B-B4BC-3186D46C6B2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29570" y="2469486"/>
                  <a:ext cx="95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4F15005-2344-42A3-9AE5-51A1AF1167C8}"/>
                    </a:ext>
                  </a:extLst>
                </p14:cNvPr>
                <p14:cNvContentPartPr/>
                <p14:nvPr/>
              </p14:nvContentPartPr>
              <p14:xfrm>
                <a:off x="4856010" y="2523846"/>
                <a:ext cx="24480" cy="136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4F15005-2344-42A3-9AE5-51A1AF1167C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47010" y="2514846"/>
                  <a:ext cx="4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49D7E8-71F8-4B93-926B-B19A8DFDB055}"/>
                    </a:ext>
                  </a:extLst>
                </p14:cNvPr>
                <p14:cNvContentPartPr/>
                <p14:nvPr/>
              </p14:nvContentPartPr>
              <p14:xfrm>
                <a:off x="4911810" y="2501526"/>
                <a:ext cx="138960" cy="140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49D7E8-71F8-4B93-926B-B19A8DFDB0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03170" y="2492886"/>
                  <a:ext cx="156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3456543-7AD0-465E-A879-FFF1EA5ABF51}"/>
                    </a:ext>
                  </a:extLst>
                </p14:cNvPr>
                <p14:cNvContentPartPr/>
                <p14:nvPr/>
              </p14:nvContentPartPr>
              <p14:xfrm>
                <a:off x="5186490" y="2462286"/>
                <a:ext cx="111600" cy="184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3456543-7AD0-465E-A879-FFF1EA5ABF5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77490" y="2453646"/>
                  <a:ext cx="129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3219E4-9487-4880-A584-EFFB4A19C88A}"/>
                    </a:ext>
                  </a:extLst>
                </p14:cNvPr>
                <p14:cNvContentPartPr/>
                <p14:nvPr/>
              </p14:nvContentPartPr>
              <p14:xfrm>
                <a:off x="5353170" y="2617446"/>
                <a:ext cx="111240" cy="94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3219E4-9487-4880-A584-EFFB4A19C88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44530" y="2608446"/>
                  <a:ext cx="12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368EA1C-8A5A-4A44-9E08-61F83D19B655}"/>
                    </a:ext>
                  </a:extLst>
                </p14:cNvPr>
                <p14:cNvContentPartPr/>
                <p14:nvPr/>
              </p14:nvContentPartPr>
              <p14:xfrm>
                <a:off x="5485650" y="2605206"/>
                <a:ext cx="120960" cy="152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368EA1C-8A5A-4A44-9E08-61F83D19B65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77010" y="2596206"/>
                  <a:ext cx="13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DF396E-EB1E-4894-93ED-0BBE3348084B}"/>
                    </a:ext>
                  </a:extLst>
                </p14:cNvPr>
                <p14:cNvContentPartPr/>
                <p14:nvPr/>
              </p14:nvContentPartPr>
              <p14:xfrm>
                <a:off x="5689770" y="2440686"/>
                <a:ext cx="133560" cy="306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DF396E-EB1E-4894-93ED-0BBE3348084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80770" y="2432046"/>
                  <a:ext cx="1512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D3BAC4B-E274-4ADA-BB59-A5A002A046A5}"/>
              </a:ext>
            </a:extLst>
          </p:cNvPr>
          <p:cNvGrpSpPr/>
          <p:nvPr/>
        </p:nvGrpSpPr>
        <p:grpSpPr>
          <a:xfrm>
            <a:off x="6347130" y="2508006"/>
            <a:ext cx="339840" cy="248040"/>
            <a:chOff x="6347130" y="2508006"/>
            <a:chExt cx="33984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A1BA9E-0804-4ABA-A3C7-AB28922E38B2}"/>
                    </a:ext>
                  </a:extLst>
                </p14:cNvPr>
                <p14:cNvContentPartPr/>
                <p14:nvPr/>
              </p14:nvContentPartPr>
              <p14:xfrm>
                <a:off x="6410850" y="2592966"/>
                <a:ext cx="169200" cy="38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A1BA9E-0804-4ABA-A3C7-AB28922E38B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01850" y="2583966"/>
                  <a:ext cx="186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B5D0F8-10E2-4137-8070-471572BF3E79}"/>
                    </a:ext>
                  </a:extLst>
                </p14:cNvPr>
                <p14:cNvContentPartPr/>
                <p14:nvPr/>
              </p14:nvContentPartPr>
              <p14:xfrm>
                <a:off x="6422730" y="2676846"/>
                <a:ext cx="135000" cy="15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B5D0F8-10E2-4137-8070-471572BF3E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413730" y="2668206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BFB6790-CB89-497E-BE53-729F6639250F}"/>
                    </a:ext>
                  </a:extLst>
                </p14:cNvPr>
                <p14:cNvContentPartPr/>
                <p14:nvPr/>
              </p14:nvContentPartPr>
              <p14:xfrm>
                <a:off x="6347130" y="2508006"/>
                <a:ext cx="140040" cy="236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BFB6790-CB89-497E-BE53-729F6639250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38130" y="2499006"/>
                  <a:ext cx="157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3775C23-9032-4EFC-A2DA-B2B67B5C1453}"/>
                    </a:ext>
                  </a:extLst>
                </p14:cNvPr>
                <p14:cNvContentPartPr/>
                <p14:nvPr/>
              </p14:nvContentPartPr>
              <p14:xfrm>
                <a:off x="6527850" y="2508006"/>
                <a:ext cx="159120" cy="248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3775C23-9032-4EFC-A2DA-B2B67B5C14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19210" y="2499006"/>
                  <a:ext cx="1767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3DDC89F-4535-492D-9D1B-5E30E788CE20}"/>
              </a:ext>
            </a:extLst>
          </p:cNvPr>
          <p:cNvGrpSpPr/>
          <p:nvPr/>
        </p:nvGrpSpPr>
        <p:grpSpPr>
          <a:xfrm>
            <a:off x="7118250" y="2496846"/>
            <a:ext cx="961560" cy="319320"/>
            <a:chOff x="7118250" y="2496846"/>
            <a:chExt cx="9615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FE7E372-3444-4561-A91D-DCE8A745F916}"/>
                    </a:ext>
                  </a:extLst>
                </p14:cNvPr>
                <p14:cNvContentPartPr/>
                <p14:nvPr/>
              </p14:nvContentPartPr>
              <p14:xfrm>
                <a:off x="7118250" y="2513046"/>
                <a:ext cx="145800" cy="200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FE7E372-3444-4561-A91D-DCE8A745F9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09610" y="2504406"/>
                  <a:ext cx="163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7ED341-9BDC-4018-887F-F065377CAEF6}"/>
                    </a:ext>
                  </a:extLst>
                </p14:cNvPr>
                <p14:cNvContentPartPr/>
                <p14:nvPr/>
              </p14:nvContentPartPr>
              <p14:xfrm>
                <a:off x="7291770" y="2586846"/>
                <a:ext cx="71280" cy="109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7ED341-9BDC-4018-887F-F065377CAEF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82770" y="2577846"/>
                  <a:ext cx="88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141C64A-E48A-454B-86E9-DFC73521BBC7}"/>
                    </a:ext>
                  </a:extLst>
                </p14:cNvPr>
                <p14:cNvContentPartPr/>
                <p14:nvPr/>
              </p14:nvContentPartPr>
              <p14:xfrm>
                <a:off x="7375290" y="2594766"/>
                <a:ext cx="95400" cy="221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141C64A-E48A-454B-86E9-DFC73521BBC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66290" y="2585766"/>
                  <a:ext cx="113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8BBB3DF-4065-4806-A606-FC78FCE75EF7}"/>
                    </a:ext>
                  </a:extLst>
                </p14:cNvPr>
                <p14:cNvContentPartPr/>
                <p14:nvPr/>
              </p14:nvContentPartPr>
              <p14:xfrm>
                <a:off x="7507410" y="2585046"/>
                <a:ext cx="84960" cy="87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8BBB3DF-4065-4806-A606-FC78FCE75E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98770" y="2576046"/>
                  <a:ext cx="10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A39CD10-36A8-4FBB-B8DF-032E09CA44A1}"/>
                    </a:ext>
                  </a:extLst>
                </p14:cNvPr>
                <p14:cNvContentPartPr/>
                <p14:nvPr/>
              </p14:nvContentPartPr>
              <p14:xfrm>
                <a:off x="7604250" y="2604486"/>
                <a:ext cx="81360" cy="79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A39CD10-36A8-4FBB-B8DF-032E09CA44A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95250" y="2595846"/>
                  <a:ext cx="99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3B5537-C89F-44EF-A2D6-F18377A6FB78}"/>
                    </a:ext>
                  </a:extLst>
                </p14:cNvPr>
                <p14:cNvContentPartPr/>
                <p14:nvPr/>
              </p14:nvContentPartPr>
              <p14:xfrm>
                <a:off x="7746450" y="2496846"/>
                <a:ext cx="69840" cy="220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3B5537-C89F-44EF-A2D6-F18377A6FB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37450" y="2488206"/>
                  <a:ext cx="87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D77E6FF-EC9C-45B7-846C-37AB2ED61288}"/>
                    </a:ext>
                  </a:extLst>
                </p14:cNvPr>
                <p14:cNvContentPartPr/>
                <p14:nvPr/>
              </p14:nvContentPartPr>
              <p14:xfrm>
                <a:off x="7982610" y="2565966"/>
                <a:ext cx="97200" cy="14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D77E6FF-EC9C-45B7-846C-37AB2ED6128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73610" y="2556966"/>
                  <a:ext cx="114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707A0C-2D09-49BC-A0BD-D2DE1B0D3250}"/>
                    </a:ext>
                  </a:extLst>
                </p14:cNvPr>
                <p14:cNvContentPartPr/>
                <p14:nvPr/>
              </p14:nvContentPartPr>
              <p14:xfrm>
                <a:off x="7998450" y="2625726"/>
                <a:ext cx="80280" cy="7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707A0C-2D09-49BC-A0BD-D2DE1B0D32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89450" y="2616726"/>
                  <a:ext cx="979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74EFF9B-B856-400B-B7F0-3E288D9D35E7}"/>
              </a:ext>
            </a:extLst>
          </p:cNvPr>
          <p:cNvGrpSpPr/>
          <p:nvPr/>
        </p:nvGrpSpPr>
        <p:grpSpPr>
          <a:xfrm>
            <a:off x="8339730" y="2433126"/>
            <a:ext cx="1223280" cy="364320"/>
            <a:chOff x="8339730" y="2433126"/>
            <a:chExt cx="12232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D521B1A-5789-4F12-8A10-2A306E09BAD1}"/>
                    </a:ext>
                  </a:extLst>
                </p14:cNvPr>
                <p14:cNvContentPartPr/>
                <p14:nvPr/>
              </p14:nvContentPartPr>
              <p14:xfrm>
                <a:off x="8339730" y="2481366"/>
                <a:ext cx="136440" cy="174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D521B1A-5789-4F12-8A10-2A306E09BAD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30730" y="2472726"/>
                  <a:ext cx="154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BD9FAA-EBFA-4EBD-9225-08C8A4FD51E9}"/>
                    </a:ext>
                  </a:extLst>
                </p14:cNvPr>
                <p14:cNvContentPartPr/>
                <p14:nvPr/>
              </p14:nvContentPartPr>
              <p14:xfrm>
                <a:off x="8493810" y="2543286"/>
                <a:ext cx="92160" cy="111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BD9FAA-EBFA-4EBD-9225-08C8A4FD51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84810" y="2534646"/>
                  <a:ext cx="10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61DF4B-4E76-405F-A4CC-D3326F5DF191}"/>
                    </a:ext>
                  </a:extLst>
                </p14:cNvPr>
                <p14:cNvContentPartPr/>
                <p14:nvPr/>
              </p14:nvContentPartPr>
              <p14:xfrm>
                <a:off x="8588490" y="2551566"/>
                <a:ext cx="71280" cy="245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61DF4B-4E76-405F-A4CC-D3326F5DF19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79850" y="2542566"/>
                  <a:ext cx="88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AF1CA4F-0233-4DD6-9CA8-0EABB210BCB2}"/>
                    </a:ext>
                  </a:extLst>
                </p14:cNvPr>
                <p14:cNvContentPartPr/>
                <p14:nvPr/>
              </p14:nvContentPartPr>
              <p14:xfrm>
                <a:off x="8732130" y="2499726"/>
                <a:ext cx="58320" cy="154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AF1CA4F-0233-4DD6-9CA8-0EABB210BCB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23490" y="2491086"/>
                  <a:ext cx="75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457DB2F-39C3-4B3E-AD1F-A34D91FB8CBB}"/>
                    </a:ext>
                  </a:extLst>
                </p14:cNvPr>
                <p14:cNvContentPartPr/>
                <p14:nvPr/>
              </p14:nvContentPartPr>
              <p14:xfrm>
                <a:off x="8809890" y="2496846"/>
                <a:ext cx="174240" cy="181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457DB2F-39C3-4B3E-AD1F-A34D91FB8CB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01250" y="2488206"/>
                  <a:ext cx="191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A6AEF01-E537-4CB4-98D0-8AE3DFF39740}"/>
                    </a:ext>
                  </a:extLst>
                </p14:cNvPr>
                <p14:cNvContentPartPr/>
                <p14:nvPr/>
              </p14:nvContentPartPr>
              <p14:xfrm>
                <a:off x="9056490" y="2603046"/>
                <a:ext cx="3240" cy="3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A6AEF01-E537-4CB4-98D0-8AE3DFF3974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47490" y="2594406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7E34FC-A1BB-4F29-ACE7-BDC3884FEE3D}"/>
                    </a:ext>
                  </a:extLst>
                </p14:cNvPr>
                <p14:cNvContentPartPr/>
                <p14:nvPr/>
              </p14:nvContentPartPr>
              <p14:xfrm>
                <a:off x="9168450" y="2433126"/>
                <a:ext cx="103680" cy="214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7E34FC-A1BB-4F29-ACE7-BDC3884FEE3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59810" y="2424486"/>
                  <a:ext cx="121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9D8074D-B7EB-4191-9683-8AE7016EA8B6}"/>
                    </a:ext>
                  </a:extLst>
                </p14:cNvPr>
                <p14:cNvContentPartPr/>
                <p14:nvPr/>
              </p14:nvContentPartPr>
              <p14:xfrm>
                <a:off x="9309930" y="2583246"/>
                <a:ext cx="86040" cy="91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9D8074D-B7EB-4191-9683-8AE7016EA8B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00930" y="2574246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D6B9C6-AD33-4AD1-B3B6-3846598197EE}"/>
                    </a:ext>
                  </a:extLst>
                </p14:cNvPr>
                <p14:cNvContentPartPr/>
                <p14:nvPr/>
              </p14:nvContentPartPr>
              <p14:xfrm>
                <a:off x="9451410" y="2576406"/>
                <a:ext cx="84960" cy="147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D6B9C6-AD33-4AD1-B3B6-3846598197E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42770" y="2567406"/>
                  <a:ext cx="102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44E085-013E-4081-B85F-2D6844373705}"/>
                    </a:ext>
                  </a:extLst>
                </p14:cNvPr>
                <p14:cNvContentPartPr/>
                <p14:nvPr/>
              </p14:nvContentPartPr>
              <p14:xfrm>
                <a:off x="9438090" y="2606646"/>
                <a:ext cx="124920" cy="23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44E085-013E-4081-B85F-2D68443737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29450" y="2597646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6B5BE3B-F521-437F-B520-5B867129ECA3}"/>
              </a:ext>
            </a:extLst>
          </p:cNvPr>
          <p:cNvGrpSpPr/>
          <p:nvPr/>
        </p:nvGrpSpPr>
        <p:grpSpPr>
          <a:xfrm>
            <a:off x="9781530" y="2376966"/>
            <a:ext cx="1593000" cy="483480"/>
            <a:chOff x="9781530" y="2376966"/>
            <a:chExt cx="159300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781474-D75B-4223-A949-53A36E67C055}"/>
                    </a:ext>
                  </a:extLst>
                </p14:cNvPr>
                <p14:cNvContentPartPr/>
                <p14:nvPr/>
              </p14:nvContentPartPr>
              <p14:xfrm>
                <a:off x="9781530" y="2550126"/>
                <a:ext cx="108360" cy="14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781474-D75B-4223-A949-53A36E67C0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72530" y="2541126"/>
                  <a:ext cx="12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168E83-AD56-456D-B5C9-64738F4F466A}"/>
                    </a:ext>
                  </a:extLst>
                </p14:cNvPr>
                <p14:cNvContentPartPr/>
                <p14:nvPr/>
              </p14:nvContentPartPr>
              <p14:xfrm>
                <a:off x="10090770" y="2383446"/>
                <a:ext cx="209880" cy="8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168E83-AD56-456D-B5C9-64738F4F466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82130" y="2374806"/>
                  <a:ext cx="227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A5B2459-7257-4635-94FF-AA164F044DC1}"/>
                    </a:ext>
                  </a:extLst>
                </p14:cNvPr>
                <p14:cNvContentPartPr/>
                <p14:nvPr/>
              </p14:nvContentPartPr>
              <p14:xfrm>
                <a:off x="10078170" y="2376966"/>
                <a:ext cx="227160" cy="236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A5B2459-7257-4635-94FF-AA164F044DC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69170" y="2367966"/>
                  <a:ext cx="244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BFB543-1BB9-4428-B4F9-E80EFC17399F}"/>
                    </a:ext>
                  </a:extLst>
                </p14:cNvPr>
                <p14:cNvContentPartPr/>
                <p14:nvPr/>
              </p14:nvContentPartPr>
              <p14:xfrm>
                <a:off x="9974850" y="2725806"/>
                <a:ext cx="123120" cy="75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BFB543-1BB9-4428-B4F9-E80EFC17399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66210" y="2717166"/>
                  <a:ext cx="140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1E0A1AB-C320-454D-9A37-FB90EBA69A21}"/>
                    </a:ext>
                  </a:extLst>
                </p14:cNvPr>
                <p14:cNvContentPartPr/>
                <p14:nvPr/>
              </p14:nvContentPartPr>
              <p14:xfrm>
                <a:off x="10141170" y="2747766"/>
                <a:ext cx="40680" cy="57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1E0A1AB-C320-454D-9A37-FB90EBA69A2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32530" y="2739126"/>
                  <a:ext cx="58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B01297-0769-49A6-84AF-55E2635E0492}"/>
                    </a:ext>
                  </a:extLst>
                </p14:cNvPr>
                <p14:cNvContentPartPr/>
                <p14:nvPr/>
              </p14:nvContentPartPr>
              <p14:xfrm>
                <a:off x="10218930" y="2740566"/>
                <a:ext cx="91440" cy="68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B01297-0769-49A6-84AF-55E2635E049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09930" y="2731926"/>
                  <a:ext cx="109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A98F314-71CD-4149-9A4F-C69F7757ACAE}"/>
                    </a:ext>
                  </a:extLst>
                </p14:cNvPr>
                <p14:cNvContentPartPr/>
                <p14:nvPr/>
              </p14:nvContentPartPr>
              <p14:xfrm>
                <a:off x="10342410" y="2732286"/>
                <a:ext cx="113400" cy="72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A98F314-71CD-4149-9A4F-C69F7757ACA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333770" y="2723286"/>
                  <a:ext cx="131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BAA7F70-9BC3-4227-A6FE-75312E80175C}"/>
                    </a:ext>
                  </a:extLst>
                </p14:cNvPr>
                <p14:cNvContentPartPr/>
                <p14:nvPr/>
              </p14:nvContentPartPr>
              <p14:xfrm>
                <a:off x="10484970" y="2742006"/>
                <a:ext cx="59040" cy="91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BAA7F70-9BC3-4227-A6FE-75312E80175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75970" y="2733006"/>
                  <a:ext cx="76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C5B671-61E6-4ABB-B2E1-A60A33FE1656}"/>
                    </a:ext>
                  </a:extLst>
                </p14:cNvPr>
                <p14:cNvContentPartPr/>
                <p14:nvPr/>
              </p14:nvContentPartPr>
              <p14:xfrm>
                <a:off x="10487130" y="2702766"/>
                <a:ext cx="148680" cy="100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C5B671-61E6-4ABB-B2E1-A60A33FE165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78130" y="2694126"/>
                  <a:ext cx="166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FEF6F3-E9F4-4612-802D-ECC21959772A}"/>
                    </a:ext>
                  </a:extLst>
                </p14:cNvPr>
                <p14:cNvContentPartPr/>
                <p14:nvPr/>
              </p14:nvContentPartPr>
              <p14:xfrm>
                <a:off x="10575330" y="2731566"/>
                <a:ext cx="113400" cy="128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FEF6F3-E9F4-4612-802D-ECC21959772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66330" y="2722566"/>
                  <a:ext cx="131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E297D6-B587-41C9-A55A-504285D0430C}"/>
                    </a:ext>
                  </a:extLst>
                </p14:cNvPr>
                <p14:cNvContentPartPr/>
                <p14:nvPr/>
              </p14:nvContentPartPr>
              <p14:xfrm>
                <a:off x="10823730" y="2424486"/>
                <a:ext cx="116280" cy="196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E297D6-B587-41C9-A55A-504285D0430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15090" y="2415846"/>
                  <a:ext cx="133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9D479BD-EE7D-4105-97F7-2E4372EB2111}"/>
                    </a:ext>
                  </a:extLst>
                </p14:cNvPr>
                <p14:cNvContentPartPr/>
                <p14:nvPr/>
              </p14:nvContentPartPr>
              <p14:xfrm>
                <a:off x="11003370" y="2569206"/>
                <a:ext cx="122400" cy="79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9D479BD-EE7D-4105-97F7-2E4372EB211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94370" y="2560206"/>
                  <a:ext cx="14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93285A6-D90C-430D-B2A7-27FF45D19492}"/>
                    </a:ext>
                  </a:extLst>
                </p14:cNvPr>
                <p14:cNvContentPartPr/>
                <p14:nvPr/>
              </p14:nvContentPartPr>
              <p14:xfrm>
                <a:off x="11189130" y="2544726"/>
                <a:ext cx="56880" cy="149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93285A6-D90C-430D-B2A7-27FF45D1949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80490" y="2536086"/>
                  <a:ext cx="74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33451BA-9F68-41FF-BEB2-F72D9FA7F02B}"/>
                    </a:ext>
                  </a:extLst>
                </p14:cNvPr>
                <p14:cNvContentPartPr/>
                <p14:nvPr/>
              </p14:nvContentPartPr>
              <p14:xfrm>
                <a:off x="11152410" y="2596566"/>
                <a:ext cx="222120" cy="111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33451BA-9F68-41FF-BEB2-F72D9FA7F02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43770" y="2587566"/>
                  <a:ext cx="2397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7D25D55-A39F-4D52-BFE5-DF94BD8A4332}"/>
              </a:ext>
            </a:extLst>
          </p:cNvPr>
          <p:cNvGrpSpPr/>
          <p:nvPr/>
        </p:nvGrpSpPr>
        <p:grpSpPr>
          <a:xfrm>
            <a:off x="8173050" y="2894646"/>
            <a:ext cx="140040" cy="140760"/>
            <a:chOff x="8173050" y="2894646"/>
            <a:chExt cx="1400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04D126-A05D-4700-8A6C-348DBEFED148}"/>
                    </a:ext>
                  </a:extLst>
                </p14:cNvPr>
                <p14:cNvContentPartPr/>
                <p14:nvPr/>
              </p14:nvContentPartPr>
              <p14:xfrm>
                <a:off x="8223450" y="2936766"/>
                <a:ext cx="32400" cy="98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04D126-A05D-4700-8A6C-348DBEFED14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14810" y="2928126"/>
                  <a:ext cx="50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929E258-6AF3-4BB8-AF47-966944352A5C}"/>
                    </a:ext>
                  </a:extLst>
                </p14:cNvPr>
                <p14:cNvContentPartPr/>
                <p14:nvPr/>
              </p14:nvContentPartPr>
              <p14:xfrm>
                <a:off x="8173050" y="2894646"/>
                <a:ext cx="140040" cy="91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929E258-6AF3-4BB8-AF47-966944352A5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64050" y="2885646"/>
                  <a:ext cx="1576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0616F0E-B839-4003-9CAE-5FC64B03573C}"/>
              </a:ext>
            </a:extLst>
          </p:cNvPr>
          <p:cNvGrpSpPr/>
          <p:nvPr/>
        </p:nvGrpSpPr>
        <p:grpSpPr>
          <a:xfrm>
            <a:off x="7618650" y="3311166"/>
            <a:ext cx="968400" cy="170280"/>
            <a:chOff x="7618650" y="3311166"/>
            <a:chExt cx="96840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9FA995-0FBD-47F2-979C-386DA3D97239}"/>
                    </a:ext>
                  </a:extLst>
                </p14:cNvPr>
                <p14:cNvContentPartPr/>
                <p14:nvPr/>
              </p14:nvContentPartPr>
              <p14:xfrm>
                <a:off x="7618650" y="3334206"/>
                <a:ext cx="93240" cy="102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9FA995-0FBD-47F2-979C-386DA3D9723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09650" y="3325206"/>
                  <a:ext cx="110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5BA51F-B35B-44D2-B551-69AAAA25D523}"/>
                    </a:ext>
                  </a:extLst>
                </p14:cNvPr>
                <p14:cNvContentPartPr/>
                <p14:nvPr/>
              </p14:nvContentPartPr>
              <p14:xfrm>
                <a:off x="7765170" y="3392886"/>
                <a:ext cx="69480" cy="7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5BA51F-B35B-44D2-B551-69AAAA25D52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56170" y="3384246"/>
                  <a:ext cx="8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A1261AE-DCF6-4B8E-A24A-D83DBCD6E7E7}"/>
                    </a:ext>
                  </a:extLst>
                </p14:cNvPr>
                <p14:cNvContentPartPr/>
                <p14:nvPr/>
              </p14:nvContentPartPr>
              <p14:xfrm>
                <a:off x="7883970" y="3325566"/>
                <a:ext cx="96480" cy="146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A1261AE-DCF6-4B8E-A24A-D83DBCD6E7E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74970" y="3316566"/>
                  <a:ext cx="114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FD5A7C5-D39A-4257-8B65-A7EF377E26B3}"/>
                    </a:ext>
                  </a:extLst>
                </p14:cNvPr>
                <p14:cNvContentPartPr/>
                <p14:nvPr/>
              </p14:nvContentPartPr>
              <p14:xfrm>
                <a:off x="7993410" y="3311166"/>
                <a:ext cx="105840" cy="170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FD5A7C5-D39A-4257-8B65-A7EF377E26B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84770" y="3302166"/>
                  <a:ext cx="12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84864F6-A4CF-4465-BD83-9399581F4CDD}"/>
                    </a:ext>
                  </a:extLst>
                </p14:cNvPr>
                <p14:cNvContentPartPr/>
                <p14:nvPr/>
              </p14:nvContentPartPr>
              <p14:xfrm>
                <a:off x="8259450" y="3359406"/>
                <a:ext cx="82800" cy="103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84864F6-A4CF-4465-BD83-9399581F4CD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50450" y="3350766"/>
                  <a:ext cx="100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E3C040D-D8B6-4CBC-9004-1FCDE16A2A46}"/>
                    </a:ext>
                  </a:extLst>
                </p14:cNvPr>
                <p14:cNvContentPartPr/>
                <p14:nvPr/>
              </p14:nvContentPartPr>
              <p14:xfrm>
                <a:off x="8373210" y="3378126"/>
                <a:ext cx="68040" cy="76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E3C040D-D8B6-4CBC-9004-1FCDE16A2A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64570" y="3369486"/>
                  <a:ext cx="85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1E40503-E5C4-4CF8-B594-35A94D5856AE}"/>
                    </a:ext>
                  </a:extLst>
                </p14:cNvPr>
                <p14:cNvContentPartPr/>
                <p14:nvPr/>
              </p14:nvContentPartPr>
              <p14:xfrm>
                <a:off x="8479770" y="3369126"/>
                <a:ext cx="107280" cy="83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1E40503-E5C4-4CF8-B594-35A94D5856A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70770" y="3360126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52502B9-7CF1-45A7-B591-5677ABAABE52}"/>
              </a:ext>
            </a:extLst>
          </p:cNvPr>
          <p:cNvGrpSpPr/>
          <p:nvPr/>
        </p:nvGrpSpPr>
        <p:grpSpPr>
          <a:xfrm>
            <a:off x="8842290" y="3267966"/>
            <a:ext cx="203040" cy="241200"/>
            <a:chOff x="8842290" y="3267966"/>
            <a:chExt cx="20304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C05EC1-78E9-47B1-B7E1-035248DDAB04}"/>
                    </a:ext>
                  </a:extLst>
                </p14:cNvPr>
                <p14:cNvContentPartPr/>
                <p14:nvPr/>
              </p14:nvContentPartPr>
              <p14:xfrm>
                <a:off x="8842290" y="3350046"/>
                <a:ext cx="77400" cy="82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C05EC1-78E9-47B1-B7E1-035248DDAB0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33290" y="3341406"/>
                  <a:ext cx="95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ABA4E6-A8E5-4542-BDA2-492621F82AB0}"/>
                    </a:ext>
                  </a:extLst>
                </p14:cNvPr>
                <p14:cNvContentPartPr/>
                <p14:nvPr/>
              </p14:nvContentPartPr>
              <p14:xfrm>
                <a:off x="8932290" y="3267966"/>
                <a:ext cx="113040" cy="241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ABA4E6-A8E5-4542-BDA2-492621F82AB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23650" y="3259326"/>
                  <a:ext cx="1306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80144E6-47B8-4035-A79E-8B5295B1A316}"/>
              </a:ext>
            </a:extLst>
          </p:cNvPr>
          <p:cNvGrpSpPr/>
          <p:nvPr/>
        </p:nvGrpSpPr>
        <p:grpSpPr>
          <a:xfrm>
            <a:off x="9289050" y="3278766"/>
            <a:ext cx="1501200" cy="248760"/>
            <a:chOff x="9289050" y="3278766"/>
            <a:chExt cx="150120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AAF3303-810D-4A7E-A0E0-7C2E23EC9B8F}"/>
                    </a:ext>
                  </a:extLst>
                </p14:cNvPr>
                <p14:cNvContentPartPr/>
                <p14:nvPr/>
              </p14:nvContentPartPr>
              <p14:xfrm>
                <a:off x="9289050" y="3278766"/>
                <a:ext cx="125640" cy="152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AAF3303-810D-4A7E-A0E0-7C2E23EC9B8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80050" y="3269766"/>
                  <a:ext cx="143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57A4AE-2163-49E5-933D-06015F89403B}"/>
                    </a:ext>
                  </a:extLst>
                </p14:cNvPr>
                <p14:cNvContentPartPr/>
                <p14:nvPr/>
              </p14:nvContentPartPr>
              <p14:xfrm>
                <a:off x="9440970" y="3336366"/>
                <a:ext cx="92160" cy="73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57A4AE-2163-49E5-933D-06015F89403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32330" y="3327366"/>
                  <a:ext cx="109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37F6533-1BA6-436A-8E10-B80211A2735F}"/>
                    </a:ext>
                  </a:extLst>
                </p14:cNvPr>
                <p14:cNvContentPartPr/>
                <p14:nvPr/>
              </p14:nvContentPartPr>
              <p14:xfrm>
                <a:off x="9584610" y="3343206"/>
                <a:ext cx="61920" cy="184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37F6533-1BA6-436A-8E10-B80211A273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75970" y="3334206"/>
                  <a:ext cx="79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13465A-A776-4786-8DA3-EA310FA40E70}"/>
                    </a:ext>
                  </a:extLst>
                </p14:cNvPr>
                <p14:cNvContentPartPr/>
                <p14:nvPr/>
              </p14:nvContentPartPr>
              <p14:xfrm>
                <a:off x="9676050" y="3282366"/>
                <a:ext cx="27360" cy="165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13465A-A776-4786-8DA3-EA310FA40E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67410" y="3273366"/>
                  <a:ext cx="45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68C5D9-9EE0-44A6-837A-3DF7A4A28CBD}"/>
                    </a:ext>
                  </a:extLst>
                </p14:cNvPr>
                <p14:cNvContentPartPr/>
                <p14:nvPr/>
              </p14:nvContentPartPr>
              <p14:xfrm>
                <a:off x="9715650" y="3350406"/>
                <a:ext cx="239400" cy="68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68C5D9-9EE0-44A6-837A-3DF7A4A28CB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06650" y="3341406"/>
                  <a:ext cx="25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F59BD3F-EC8F-4052-9733-4BC873C9384D}"/>
                    </a:ext>
                  </a:extLst>
                </p14:cNvPr>
                <p14:cNvContentPartPr/>
                <p14:nvPr/>
              </p14:nvContentPartPr>
              <p14:xfrm>
                <a:off x="9921570" y="3290646"/>
                <a:ext cx="34920" cy="43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F59BD3F-EC8F-4052-9733-4BC873C9384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12570" y="3281646"/>
                  <a:ext cx="52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39653C7-18BF-4D03-BB4C-BD9AC2226077}"/>
                    </a:ext>
                  </a:extLst>
                </p14:cNvPr>
                <p14:cNvContentPartPr/>
                <p14:nvPr/>
              </p14:nvContentPartPr>
              <p14:xfrm>
                <a:off x="10014090" y="3333126"/>
                <a:ext cx="201960" cy="103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39653C7-18BF-4D03-BB4C-BD9AC222607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05090" y="3324486"/>
                  <a:ext cx="219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6F1A3B-2F7D-4839-8088-98CA3F3049EA}"/>
                    </a:ext>
                  </a:extLst>
                </p14:cNvPr>
                <p14:cNvContentPartPr/>
                <p14:nvPr/>
              </p14:nvContentPartPr>
              <p14:xfrm>
                <a:off x="10376970" y="3463446"/>
                <a:ext cx="38520" cy="9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6F1A3B-2F7D-4839-8088-98CA3F3049E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367970" y="3454446"/>
                  <a:ext cx="5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B84C964-5F9E-4043-A18D-87A3C05B57EC}"/>
                    </a:ext>
                  </a:extLst>
                </p14:cNvPr>
                <p14:cNvContentPartPr/>
                <p14:nvPr/>
              </p14:nvContentPartPr>
              <p14:xfrm>
                <a:off x="10541850" y="3370926"/>
                <a:ext cx="14760" cy="56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B84C964-5F9E-4043-A18D-87A3C05B57E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32850" y="3362286"/>
                  <a:ext cx="3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5E1CF7-8C2E-4EA0-BEF7-668A3AAB08BA}"/>
                    </a:ext>
                  </a:extLst>
                </p14:cNvPr>
                <p14:cNvContentPartPr/>
                <p14:nvPr/>
              </p14:nvContentPartPr>
              <p14:xfrm>
                <a:off x="10535370" y="3301446"/>
                <a:ext cx="91440" cy="117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5E1CF7-8C2E-4EA0-BEF7-668A3AAB08B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26730" y="3292806"/>
                  <a:ext cx="109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1EDF30-7472-4987-B5BE-66CBEF51D2C0}"/>
                    </a:ext>
                  </a:extLst>
                </p14:cNvPr>
                <p14:cNvContentPartPr/>
                <p14:nvPr/>
              </p14:nvContentPartPr>
              <p14:xfrm>
                <a:off x="10655610" y="3353286"/>
                <a:ext cx="93600" cy="79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1EDF30-7472-4987-B5BE-66CBEF51D2C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646970" y="3344646"/>
                  <a:ext cx="11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5D87CD-52AB-412E-94F9-B4D74114F999}"/>
                    </a:ext>
                  </a:extLst>
                </p14:cNvPr>
                <p14:cNvContentPartPr/>
                <p14:nvPr/>
              </p14:nvContentPartPr>
              <p14:xfrm>
                <a:off x="10783770" y="3425646"/>
                <a:ext cx="6480" cy="9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5D87CD-52AB-412E-94F9-B4D74114F99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74770" y="3416646"/>
                  <a:ext cx="241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7385C88-04E3-435B-9DAF-CEF6DF6E837B}"/>
              </a:ext>
            </a:extLst>
          </p:cNvPr>
          <p:cNvGrpSpPr/>
          <p:nvPr/>
        </p:nvGrpSpPr>
        <p:grpSpPr>
          <a:xfrm>
            <a:off x="11366250" y="3062766"/>
            <a:ext cx="452160" cy="465480"/>
            <a:chOff x="11366250" y="3062766"/>
            <a:chExt cx="45216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93DB76-CDC1-49AC-B1DB-8C1CCFF93675}"/>
                    </a:ext>
                  </a:extLst>
                </p14:cNvPr>
                <p14:cNvContentPartPr/>
                <p14:nvPr/>
              </p14:nvContentPartPr>
              <p14:xfrm>
                <a:off x="11366250" y="3215046"/>
                <a:ext cx="126000" cy="205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93DB76-CDC1-49AC-B1DB-8C1CCFF9367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357610" y="3206046"/>
                  <a:ext cx="143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3E9032-90E8-4D01-94F9-1A05E2814C8B}"/>
                    </a:ext>
                  </a:extLst>
                </p14:cNvPr>
                <p14:cNvContentPartPr/>
                <p14:nvPr/>
              </p14:nvContentPartPr>
              <p14:xfrm>
                <a:off x="11585490" y="3233046"/>
                <a:ext cx="95760" cy="196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3E9032-90E8-4D01-94F9-1A05E2814C8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576490" y="3224406"/>
                  <a:ext cx="113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BC82A8-1818-4784-A48B-1EA147EE6744}"/>
                    </a:ext>
                  </a:extLst>
                </p14:cNvPr>
                <p14:cNvContentPartPr/>
                <p14:nvPr/>
              </p14:nvContentPartPr>
              <p14:xfrm>
                <a:off x="11584770" y="3132966"/>
                <a:ext cx="136080" cy="9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BC82A8-1818-4784-A48B-1EA147EE674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75770" y="3124326"/>
                  <a:ext cx="153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4825C6F-107C-41F1-AE6E-B19C0A05A6B9}"/>
                    </a:ext>
                  </a:extLst>
                </p14:cNvPr>
                <p14:cNvContentPartPr/>
                <p14:nvPr/>
              </p14:nvContentPartPr>
              <p14:xfrm>
                <a:off x="11638050" y="3062766"/>
                <a:ext cx="84960" cy="139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4825C6F-107C-41F1-AE6E-B19C0A05A6B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629410" y="3053766"/>
                  <a:ext cx="10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68D1F30-6D65-4A0C-BBF2-45437D66AECB}"/>
                    </a:ext>
                  </a:extLst>
                </p14:cNvPr>
                <p14:cNvContentPartPr/>
                <p14:nvPr/>
              </p14:nvContentPartPr>
              <p14:xfrm>
                <a:off x="11754330" y="3363366"/>
                <a:ext cx="55800" cy="164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68D1F30-6D65-4A0C-BBF2-45437D66AEC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745330" y="3354366"/>
                  <a:ext cx="73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225D0D2-863B-4D58-AAB9-FCF6FBEFDE3A}"/>
                    </a:ext>
                  </a:extLst>
                </p14:cNvPr>
                <p14:cNvContentPartPr/>
                <p14:nvPr/>
              </p14:nvContentPartPr>
              <p14:xfrm>
                <a:off x="11710770" y="3429246"/>
                <a:ext cx="107640" cy="7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225D0D2-863B-4D58-AAB9-FCF6FBEFDE3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702130" y="3420606"/>
                  <a:ext cx="1252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944255E-7C03-4F2B-9226-FA7725A6B5D9}"/>
              </a:ext>
            </a:extLst>
          </p:cNvPr>
          <p:cNvGrpSpPr/>
          <p:nvPr/>
        </p:nvGrpSpPr>
        <p:grpSpPr>
          <a:xfrm>
            <a:off x="10943610" y="3068886"/>
            <a:ext cx="294480" cy="309960"/>
            <a:chOff x="10943610" y="3068886"/>
            <a:chExt cx="29448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F1B77EB-0CCD-44D2-A803-FB558224464A}"/>
                    </a:ext>
                  </a:extLst>
                </p14:cNvPr>
                <p14:cNvContentPartPr/>
                <p14:nvPr/>
              </p14:nvContentPartPr>
              <p14:xfrm>
                <a:off x="11157810" y="3289926"/>
                <a:ext cx="80280" cy="15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F1B77EB-0CCD-44D2-A803-FB558224464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48810" y="3281286"/>
                  <a:ext cx="97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F79E037-B59F-46EC-AE95-5EC71B3854AB}"/>
                    </a:ext>
                  </a:extLst>
                </p14:cNvPr>
                <p14:cNvContentPartPr/>
                <p14:nvPr/>
              </p14:nvContentPartPr>
              <p14:xfrm>
                <a:off x="11149890" y="3336366"/>
                <a:ext cx="78120" cy="15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F79E037-B59F-46EC-AE95-5EC71B3854A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141250" y="3327726"/>
                  <a:ext cx="95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88588A4-0C92-498F-91D9-A27A2DBB403E}"/>
                    </a:ext>
                  </a:extLst>
                </p14:cNvPr>
                <p14:cNvContentPartPr/>
                <p14:nvPr/>
              </p14:nvContentPartPr>
              <p14:xfrm>
                <a:off x="10945410" y="3219006"/>
                <a:ext cx="124560" cy="159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88588A4-0C92-498F-91D9-A27A2DBB403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36410" y="3210366"/>
                  <a:ext cx="142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37DBDDD-59FF-402D-BF78-E7938BF6A925}"/>
                    </a:ext>
                  </a:extLst>
                </p14:cNvPr>
                <p14:cNvContentPartPr/>
                <p14:nvPr/>
              </p14:nvContentPartPr>
              <p14:xfrm>
                <a:off x="10943610" y="3123966"/>
                <a:ext cx="138600" cy="16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37DBDDD-59FF-402D-BF78-E7938BF6A92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34610" y="3114966"/>
                  <a:ext cx="156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A5FA886-CE09-4EAF-8066-16ED7D5DCBCF}"/>
                    </a:ext>
                  </a:extLst>
                </p14:cNvPr>
                <p14:cNvContentPartPr/>
                <p14:nvPr/>
              </p14:nvContentPartPr>
              <p14:xfrm>
                <a:off x="11015250" y="3068886"/>
                <a:ext cx="56880" cy="103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A5FA886-CE09-4EAF-8066-16ED7D5DCBC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006610" y="3059886"/>
                  <a:ext cx="745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7A037F6-D450-4147-9337-EAE71EE3EAA0}"/>
              </a:ext>
            </a:extLst>
          </p:cNvPr>
          <p:cNvGrpSpPr/>
          <p:nvPr/>
        </p:nvGrpSpPr>
        <p:grpSpPr>
          <a:xfrm>
            <a:off x="1638690" y="2506926"/>
            <a:ext cx="366120" cy="243720"/>
            <a:chOff x="1638690" y="2506926"/>
            <a:chExt cx="36612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9877BB-9D98-4163-851B-1D85DEA50C3F}"/>
                    </a:ext>
                  </a:extLst>
                </p14:cNvPr>
                <p14:cNvContentPartPr/>
                <p14:nvPr/>
              </p14:nvContentPartPr>
              <p14:xfrm>
                <a:off x="1668570" y="2600166"/>
                <a:ext cx="59760" cy="4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9877BB-9D98-4163-851B-1D85DEA50C3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659930" y="2591526"/>
                  <a:ext cx="77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6992AD-F473-4FC2-B77D-177DDA6B2496}"/>
                    </a:ext>
                  </a:extLst>
                </p14:cNvPr>
                <p14:cNvContentPartPr/>
                <p14:nvPr/>
              </p14:nvContentPartPr>
              <p14:xfrm>
                <a:off x="1638690" y="2538966"/>
                <a:ext cx="92160" cy="140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6992AD-F473-4FC2-B77D-177DDA6B249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29690" y="2530326"/>
                  <a:ext cx="109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5F7C0BF-12B1-412D-A597-85A890A82001}"/>
                    </a:ext>
                  </a:extLst>
                </p14:cNvPr>
                <p14:cNvContentPartPr/>
                <p14:nvPr/>
              </p14:nvContentPartPr>
              <p14:xfrm>
                <a:off x="1779450" y="2506926"/>
                <a:ext cx="97200" cy="200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5F7C0BF-12B1-412D-A597-85A890A8200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770450" y="2497926"/>
                  <a:ext cx="114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0E913A3-D04E-40E0-B9FB-42506CE4A58F}"/>
                    </a:ext>
                  </a:extLst>
                </p14:cNvPr>
                <p14:cNvContentPartPr/>
                <p14:nvPr/>
              </p14:nvContentPartPr>
              <p14:xfrm>
                <a:off x="1917330" y="2698086"/>
                <a:ext cx="87480" cy="52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0E913A3-D04E-40E0-B9FB-42506CE4A5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08690" y="2689086"/>
                  <a:ext cx="1051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4A670506-61D3-4AF3-B670-584820468484}"/>
              </a:ext>
            </a:extLst>
          </p:cNvPr>
          <p:cNvGrpSpPr/>
          <p:nvPr/>
        </p:nvGrpSpPr>
        <p:grpSpPr>
          <a:xfrm>
            <a:off x="2591250" y="3397926"/>
            <a:ext cx="743760" cy="212400"/>
            <a:chOff x="2591250" y="3397926"/>
            <a:chExt cx="74376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BE24F7E-F4DB-481A-AAE1-260E8350BA02}"/>
                    </a:ext>
                  </a:extLst>
                </p14:cNvPr>
                <p14:cNvContentPartPr/>
                <p14:nvPr/>
              </p14:nvContentPartPr>
              <p14:xfrm>
                <a:off x="2591250" y="3397926"/>
                <a:ext cx="105120" cy="1641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BE24F7E-F4DB-481A-AAE1-260E8350BA0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82250" y="3388926"/>
                  <a:ext cx="122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2EFFEC8-9E21-4645-8191-E8F63C401DEF}"/>
                    </a:ext>
                  </a:extLst>
                </p14:cNvPr>
                <p14:cNvContentPartPr/>
                <p14:nvPr/>
              </p14:nvContentPartPr>
              <p14:xfrm>
                <a:off x="2761890" y="3473886"/>
                <a:ext cx="99000" cy="130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2EFFEC8-9E21-4645-8191-E8F63C401DE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52890" y="3465246"/>
                  <a:ext cx="116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7C2169E-EA92-4AD1-A4DF-C5AFC258644F}"/>
                    </a:ext>
                  </a:extLst>
                </p14:cNvPr>
                <p14:cNvContentPartPr/>
                <p14:nvPr/>
              </p14:nvContentPartPr>
              <p14:xfrm>
                <a:off x="2762250" y="3473886"/>
                <a:ext cx="188640" cy="136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7C2169E-EA92-4AD1-A4DF-C5AFC258644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753250" y="3465246"/>
                  <a:ext cx="20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BC15B61-A45F-450D-AC9D-FAB13B02872A}"/>
                    </a:ext>
                  </a:extLst>
                </p14:cNvPr>
                <p14:cNvContentPartPr/>
                <p14:nvPr/>
              </p14:nvContentPartPr>
              <p14:xfrm>
                <a:off x="2864850" y="3468486"/>
                <a:ext cx="261000" cy="56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BC15B61-A45F-450D-AC9D-FAB13B02872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855850" y="3459846"/>
                  <a:ext cx="278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E61ADEA-B175-4F91-9204-9A42CB0347AE}"/>
                    </a:ext>
                  </a:extLst>
                </p14:cNvPr>
                <p14:cNvContentPartPr/>
                <p14:nvPr/>
              </p14:nvContentPartPr>
              <p14:xfrm>
                <a:off x="3071130" y="3532926"/>
                <a:ext cx="62640" cy="12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E61ADEA-B175-4F91-9204-9A42CB0347A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62490" y="3523926"/>
                  <a:ext cx="8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1809A76-B38A-43ED-B12A-27DBD5A11DAE}"/>
                    </a:ext>
                  </a:extLst>
                </p14:cNvPr>
                <p14:cNvContentPartPr/>
                <p14:nvPr/>
              </p14:nvContentPartPr>
              <p14:xfrm>
                <a:off x="3212610" y="3469926"/>
                <a:ext cx="122400" cy="116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1809A76-B38A-43ED-B12A-27DBD5A11DA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03610" y="3461286"/>
                  <a:ext cx="1400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6F7A527-6F04-446F-A690-7B206D6683DA}"/>
              </a:ext>
            </a:extLst>
          </p:cNvPr>
          <p:cNvGrpSpPr/>
          <p:nvPr/>
        </p:nvGrpSpPr>
        <p:grpSpPr>
          <a:xfrm>
            <a:off x="1427730" y="3989766"/>
            <a:ext cx="756360" cy="249480"/>
            <a:chOff x="1427730" y="3989766"/>
            <a:chExt cx="75636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855A31B-4954-4FAA-85A3-07C19FB00F33}"/>
                    </a:ext>
                  </a:extLst>
                </p14:cNvPr>
                <p14:cNvContentPartPr/>
                <p14:nvPr/>
              </p14:nvContentPartPr>
              <p14:xfrm>
                <a:off x="1427730" y="4038006"/>
                <a:ext cx="137160" cy="106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855A31B-4954-4FAA-85A3-07C19FB00F3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18730" y="4029366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1BC4536-038B-4704-BF00-65859A724373}"/>
                    </a:ext>
                  </a:extLst>
                </p14:cNvPr>
                <p14:cNvContentPartPr/>
                <p14:nvPr/>
              </p14:nvContentPartPr>
              <p14:xfrm>
                <a:off x="1614930" y="3989766"/>
                <a:ext cx="24480" cy="138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1BC4536-038B-4704-BF00-65859A72437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606290" y="3980766"/>
                  <a:ext cx="42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28BD973-5E7E-4250-9649-173850669D5D}"/>
                    </a:ext>
                  </a:extLst>
                </p14:cNvPr>
                <p14:cNvContentPartPr/>
                <p14:nvPr/>
              </p14:nvContentPartPr>
              <p14:xfrm>
                <a:off x="1683690" y="4008846"/>
                <a:ext cx="250200" cy="145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28BD973-5E7E-4250-9649-173850669D5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674690" y="4000206"/>
                  <a:ext cx="267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0E5911-9E23-41A2-9D91-EBE0895E9D31}"/>
                    </a:ext>
                  </a:extLst>
                </p14:cNvPr>
                <p14:cNvContentPartPr/>
                <p14:nvPr/>
              </p14:nvContentPartPr>
              <p14:xfrm>
                <a:off x="1887090" y="3993006"/>
                <a:ext cx="17280" cy="194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0E5911-9E23-41A2-9D91-EBE0895E9D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78450" y="3984366"/>
                  <a:ext cx="34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CEBB7E-80EB-4916-948D-44B481C015A2}"/>
                    </a:ext>
                  </a:extLst>
                </p14:cNvPr>
                <p14:cNvContentPartPr/>
                <p14:nvPr/>
              </p14:nvContentPartPr>
              <p14:xfrm>
                <a:off x="2009850" y="4041966"/>
                <a:ext cx="86040" cy="79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CEBB7E-80EB-4916-948D-44B481C015A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00850" y="4032966"/>
                  <a:ext cx="103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3FD364B-9CA1-4825-AFFE-28846EF1BF92}"/>
                    </a:ext>
                  </a:extLst>
                </p14:cNvPr>
                <p14:cNvContentPartPr/>
                <p14:nvPr/>
              </p14:nvContentPartPr>
              <p14:xfrm>
                <a:off x="2087970" y="4042686"/>
                <a:ext cx="96120" cy="196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3FD364B-9CA1-4825-AFFE-28846EF1BF9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79330" y="4034046"/>
                  <a:ext cx="1137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5242225-4FA4-473B-AD5F-253EC12BCFAA}"/>
              </a:ext>
            </a:extLst>
          </p:cNvPr>
          <p:cNvGrpSpPr/>
          <p:nvPr/>
        </p:nvGrpSpPr>
        <p:grpSpPr>
          <a:xfrm>
            <a:off x="2431410" y="3985086"/>
            <a:ext cx="354960" cy="146880"/>
            <a:chOff x="2431410" y="3985086"/>
            <a:chExt cx="35496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7CC65CE-4EE6-4C38-89C7-C520C4099A18}"/>
                    </a:ext>
                  </a:extLst>
                </p14:cNvPr>
                <p14:cNvContentPartPr/>
                <p14:nvPr/>
              </p14:nvContentPartPr>
              <p14:xfrm>
                <a:off x="2431410" y="4010286"/>
                <a:ext cx="83160" cy="1216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7CC65CE-4EE6-4C38-89C7-C520C4099A1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422410" y="4001646"/>
                  <a:ext cx="10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7CD56F5-9772-4C83-AE2B-435CE6011FA7}"/>
                    </a:ext>
                  </a:extLst>
                </p14:cNvPr>
                <p14:cNvContentPartPr/>
                <p14:nvPr/>
              </p14:nvContentPartPr>
              <p14:xfrm>
                <a:off x="2540850" y="3985086"/>
                <a:ext cx="108720" cy="137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7CD56F5-9772-4C83-AE2B-435CE6011FA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532210" y="3976086"/>
                  <a:ext cx="12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436E132-46DD-4CD2-AC11-9BCFD6D9BDF4}"/>
                    </a:ext>
                  </a:extLst>
                </p14:cNvPr>
                <p14:cNvContentPartPr/>
                <p14:nvPr/>
              </p14:nvContentPartPr>
              <p14:xfrm>
                <a:off x="2666850" y="4038006"/>
                <a:ext cx="119520" cy="84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436E132-46DD-4CD2-AC11-9BCFD6D9BDF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58210" y="4029006"/>
                  <a:ext cx="1371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053CA9A-95E2-4645-9FCF-6E0E287A8492}"/>
              </a:ext>
            </a:extLst>
          </p:cNvPr>
          <p:cNvGrpSpPr/>
          <p:nvPr/>
        </p:nvGrpSpPr>
        <p:grpSpPr>
          <a:xfrm>
            <a:off x="3102450" y="4020366"/>
            <a:ext cx="371880" cy="96480"/>
            <a:chOff x="3102450" y="4020366"/>
            <a:chExt cx="37188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BEEFE20-6923-412A-83F0-D566D5110406}"/>
                    </a:ext>
                  </a:extLst>
                </p14:cNvPr>
                <p14:cNvContentPartPr/>
                <p14:nvPr/>
              </p14:nvContentPartPr>
              <p14:xfrm>
                <a:off x="3102450" y="4020366"/>
                <a:ext cx="60120" cy="96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BEEFE20-6923-412A-83F0-D566D511040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93810" y="4011726"/>
                  <a:ext cx="77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C5590D3-4F91-45EA-958A-FA0CFE5D5D47}"/>
                    </a:ext>
                  </a:extLst>
                </p14:cNvPr>
                <p14:cNvContentPartPr/>
                <p14:nvPr/>
              </p14:nvContentPartPr>
              <p14:xfrm>
                <a:off x="3213690" y="4042326"/>
                <a:ext cx="260640" cy="73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C5590D3-4F91-45EA-958A-FA0CFE5D5D4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04690" y="4033686"/>
                  <a:ext cx="27828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7F205CF7-75E7-4D6E-830B-4A5E042564FF}"/>
                  </a:ext>
                </a:extLst>
              </p14:cNvPr>
              <p14:cNvContentPartPr/>
              <p14:nvPr/>
            </p14:nvContentPartPr>
            <p14:xfrm>
              <a:off x="3774210" y="4047726"/>
              <a:ext cx="231120" cy="7092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7F205CF7-75E7-4D6E-830B-4A5E042564FF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765570" y="4038726"/>
                <a:ext cx="2487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94423D48-4570-4832-B4A6-A8ACAB314089}"/>
                  </a:ext>
                </a:extLst>
              </p14:cNvPr>
              <p14:cNvContentPartPr/>
              <p14:nvPr/>
            </p14:nvContentPartPr>
            <p14:xfrm>
              <a:off x="4187130" y="3942966"/>
              <a:ext cx="123840" cy="16308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94423D48-4570-4832-B4A6-A8ACAB31408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178490" y="3933966"/>
                <a:ext cx="1414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4486AD9F-05AC-4CF3-B026-91BA5171A3A8}"/>
                  </a:ext>
                </a:extLst>
              </p14:cNvPr>
              <p14:cNvContentPartPr/>
              <p14:nvPr/>
            </p14:nvContentPartPr>
            <p14:xfrm>
              <a:off x="4601850" y="4125126"/>
              <a:ext cx="74520" cy="784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4486AD9F-05AC-4CF3-B026-91BA5171A3A8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593210" y="4116486"/>
                <a:ext cx="9216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05D43C4-3990-4D57-929E-08F3DC9B9E97}"/>
              </a:ext>
            </a:extLst>
          </p:cNvPr>
          <p:cNvGrpSpPr/>
          <p:nvPr/>
        </p:nvGrpSpPr>
        <p:grpSpPr>
          <a:xfrm>
            <a:off x="5092890" y="3946566"/>
            <a:ext cx="358560" cy="190440"/>
            <a:chOff x="5092890" y="3946566"/>
            <a:chExt cx="3585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67CB455-0223-4B52-B7C1-4A0A740B7696}"/>
                    </a:ext>
                  </a:extLst>
                </p14:cNvPr>
                <p14:cNvContentPartPr/>
                <p14:nvPr/>
              </p14:nvContentPartPr>
              <p14:xfrm>
                <a:off x="5092890" y="3946566"/>
                <a:ext cx="98280" cy="190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67CB455-0223-4B52-B7C1-4A0A740B769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84250" y="3937566"/>
                  <a:ext cx="115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2DBDDC9-A658-4035-83A7-0EF0916DECB9}"/>
                    </a:ext>
                  </a:extLst>
                </p14:cNvPr>
                <p14:cNvContentPartPr/>
                <p14:nvPr/>
              </p14:nvContentPartPr>
              <p14:xfrm>
                <a:off x="5230050" y="4045566"/>
                <a:ext cx="104760" cy="64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2DBDDC9-A658-4035-83A7-0EF0916DECB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21050" y="4036566"/>
                  <a:ext cx="12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B7839AA-9349-4F8D-A0B9-6264F6B9915E}"/>
                    </a:ext>
                  </a:extLst>
                </p14:cNvPr>
                <p14:cNvContentPartPr/>
                <p14:nvPr/>
              </p14:nvContentPartPr>
              <p14:xfrm>
                <a:off x="5324730" y="3965646"/>
                <a:ext cx="126720" cy="154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B7839AA-9349-4F8D-A0B9-6264F6B9915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16090" y="3957006"/>
                  <a:ext cx="1443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754C861-4473-455B-9B29-CD4C993D0F2E}"/>
              </a:ext>
            </a:extLst>
          </p:cNvPr>
          <p:cNvGrpSpPr/>
          <p:nvPr/>
        </p:nvGrpSpPr>
        <p:grpSpPr>
          <a:xfrm>
            <a:off x="5880210" y="3793926"/>
            <a:ext cx="792720" cy="360360"/>
            <a:chOff x="5880210" y="3793926"/>
            <a:chExt cx="79272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96ADB5D-F55E-4554-BD0A-CE3BCF29AFE1}"/>
                    </a:ext>
                  </a:extLst>
                </p14:cNvPr>
                <p14:cNvContentPartPr/>
                <p14:nvPr/>
              </p14:nvContentPartPr>
              <p14:xfrm>
                <a:off x="5880210" y="3952326"/>
                <a:ext cx="144720" cy="201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96ADB5D-F55E-4554-BD0A-CE3BCF29AFE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871570" y="3943326"/>
                  <a:ext cx="162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4FA0D20-A626-4FC6-90A3-77A586C4F77D}"/>
                    </a:ext>
                  </a:extLst>
                </p14:cNvPr>
                <p14:cNvContentPartPr/>
                <p14:nvPr/>
              </p14:nvContentPartPr>
              <p14:xfrm>
                <a:off x="6122850" y="3961686"/>
                <a:ext cx="73440" cy="1908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4FA0D20-A626-4FC6-90A3-77A586C4F7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114210" y="3952686"/>
                  <a:ext cx="91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42784F5-01DD-4AEC-B48C-87E77CB027F2}"/>
                    </a:ext>
                  </a:extLst>
                </p14:cNvPr>
                <p14:cNvContentPartPr/>
                <p14:nvPr/>
              </p14:nvContentPartPr>
              <p14:xfrm>
                <a:off x="6072810" y="3862686"/>
                <a:ext cx="174240" cy="284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42784F5-01DD-4AEC-B48C-87E77CB027F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64170" y="3854046"/>
                  <a:ext cx="191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D1F855C-DD17-4F1C-9D25-55AC710D40CF}"/>
                    </a:ext>
                  </a:extLst>
                </p14:cNvPr>
                <p14:cNvContentPartPr/>
                <p14:nvPr/>
              </p14:nvContentPartPr>
              <p14:xfrm>
                <a:off x="6136170" y="3793926"/>
                <a:ext cx="96480" cy="137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D1F855C-DD17-4F1C-9D25-55AC710D40C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127170" y="3784926"/>
                  <a:ext cx="11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47788C-B99D-4A4A-A707-8594E9779166}"/>
                    </a:ext>
                  </a:extLst>
                </p14:cNvPr>
                <p14:cNvContentPartPr/>
                <p14:nvPr/>
              </p14:nvContentPartPr>
              <p14:xfrm>
                <a:off x="6346410" y="4017846"/>
                <a:ext cx="88920" cy="86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47788C-B99D-4A4A-A707-8594E977916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37410" y="4009206"/>
                  <a:ext cx="106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0183A37-14F2-41D0-9605-8EECB8975617}"/>
                    </a:ext>
                  </a:extLst>
                </p14:cNvPr>
                <p14:cNvContentPartPr/>
                <p14:nvPr/>
              </p14:nvContentPartPr>
              <p14:xfrm>
                <a:off x="6351810" y="4062126"/>
                <a:ext cx="101880" cy="10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0183A37-14F2-41D0-9605-8EECB897561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342810" y="4053126"/>
                  <a:ext cx="11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E35AA60-DA9D-47C7-91BE-9DDE787AB608}"/>
                    </a:ext>
                  </a:extLst>
                </p14:cNvPr>
                <p14:cNvContentPartPr/>
                <p14:nvPr/>
              </p14:nvContentPartPr>
              <p14:xfrm>
                <a:off x="6559170" y="4020006"/>
                <a:ext cx="113760" cy="125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E35AA60-DA9D-47C7-91BE-9DDE787AB60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50170" y="4011006"/>
                  <a:ext cx="1314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7EF704B2-12EC-4BFA-BAA5-472B6A48FFFA}"/>
              </a:ext>
            </a:extLst>
          </p:cNvPr>
          <p:cNvGrpSpPr/>
          <p:nvPr/>
        </p:nvGrpSpPr>
        <p:grpSpPr>
          <a:xfrm>
            <a:off x="7045170" y="3972486"/>
            <a:ext cx="240840" cy="164520"/>
            <a:chOff x="7045170" y="3972486"/>
            <a:chExt cx="2408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7AECE30-7A02-41BB-9BEF-F12E4B94854C}"/>
                    </a:ext>
                  </a:extLst>
                </p14:cNvPr>
                <p14:cNvContentPartPr/>
                <p14:nvPr/>
              </p14:nvContentPartPr>
              <p14:xfrm>
                <a:off x="7045170" y="4028646"/>
                <a:ext cx="200160" cy="39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7AECE30-7A02-41BB-9BEF-F12E4B9485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036530" y="4019646"/>
                  <a:ext cx="217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9154D23-E044-4A90-BDF4-766FA214830E}"/>
                    </a:ext>
                  </a:extLst>
                </p14:cNvPr>
                <p14:cNvContentPartPr/>
                <p14:nvPr/>
              </p14:nvContentPartPr>
              <p14:xfrm>
                <a:off x="7108530" y="3972486"/>
                <a:ext cx="177480" cy="164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9154D23-E044-4A90-BDF4-766FA214830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099530" y="3963846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15647B7-93ED-4921-9F19-A168D99EDDA9}"/>
              </a:ext>
            </a:extLst>
          </p:cNvPr>
          <p:cNvGrpSpPr/>
          <p:nvPr/>
        </p:nvGrpSpPr>
        <p:grpSpPr>
          <a:xfrm>
            <a:off x="7575450" y="3959166"/>
            <a:ext cx="383400" cy="183240"/>
            <a:chOff x="7575450" y="3959166"/>
            <a:chExt cx="38340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DED7EAB-39B1-4C7A-96B3-720EFFBADE6E}"/>
                    </a:ext>
                  </a:extLst>
                </p14:cNvPr>
                <p14:cNvContentPartPr/>
                <p14:nvPr/>
              </p14:nvContentPartPr>
              <p14:xfrm>
                <a:off x="7575450" y="3963846"/>
                <a:ext cx="46440" cy="178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DED7EAB-39B1-4C7A-96B3-720EFFBADE6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66450" y="3955206"/>
                  <a:ext cx="64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F01AF1E-4B72-4EEF-B45B-A799B27FB89A}"/>
                    </a:ext>
                  </a:extLst>
                </p14:cNvPr>
                <p14:cNvContentPartPr/>
                <p14:nvPr/>
              </p14:nvContentPartPr>
              <p14:xfrm>
                <a:off x="7676250" y="4026846"/>
                <a:ext cx="95400" cy="77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F01AF1E-4B72-4EEF-B45B-A799B27FB89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67610" y="4017846"/>
                  <a:ext cx="11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44585BD-3FAA-4F5E-93B7-616B874878DB}"/>
                    </a:ext>
                  </a:extLst>
                </p14:cNvPr>
                <p14:cNvContentPartPr/>
                <p14:nvPr/>
              </p14:nvContentPartPr>
              <p14:xfrm>
                <a:off x="7788930" y="4019286"/>
                <a:ext cx="54360" cy="95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44585BD-3FAA-4F5E-93B7-616B874878D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80290" y="4010286"/>
                  <a:ext cx="72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0D86AC4-3F8A-4D0C-B938-7E907AA1A0D7}"/>
                    </a:ext>
                  </a:extLst>
                </p14:cNvPr>
                <p14:cNvContentPartPr/>
                <p14:nvPr/>
              </p14:nvContentPartPr>
              <p14:xfrm>
                <a:off x="7874250" y="3959166"/>
                <a:ext cx="84600" cy="1641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0D86AC4-3F8A-4D0C-B938-7E907AA1A0D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65610" y="3950166"/>
                  <a:ext cx="10224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4E3F2D6-8502-48A4-AED8-C9BC42AE244C}"/>
              </a:ext>
            </a:extLst>
          </p:cNvPr>
          <p:cNvGrpSpPr/>
          <p:nvPr/>
        </p:nvGrpSpPr>
        <p:grpSpPr>
          <a:xfrm>
            <a:off x="8119410" y="3988686"/>
            <a:ext cx="354960" cy="94680"/>
            <a:chOff x="8119410" y="3988686"/>
            <a:chExt cx="35496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7281323-0C8E-4D8D-B509-8B83C396A58D}"/>
                    </a:ext>
                  </a:extLst>
                </p14:cNvPr>
                <p14:cNvContentPartPr/>
                <p14:nvPr/>
              </p14:nvContentPartPr>
              <p14:xfrm>
                <a:off x="8119410" y="3988686"/>
                <a:ext cx="71280" cy="84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7281323-0C8E-4D8D-B509-8B83C396A58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10770" y="3980046"/>
                  <a:ext cx="8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0AE989A-2048-4FB5-94C4-12B5D877AFA1}"/>
                    </a:ext>
                  </a:extLst>
                </p14:cNvPr>
                <p14:cNvContentPartPr/>
                <p14:nvPr/>
              </p14:nvContentPartPr>
              <p14:xfrm>
                <a:off x="8220570" y="3994446"/>
                <a:ext cx="253800" cy="88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0AE989A-2048-4FB5-94C4-12B5D877AFA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211570" y="3985806"/>
                  <a:ext cx="2714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8250628-D0E0-4EEC-9A16-854BC68C3376}"/>
              </a:ext>
            </a:extLst>
          </p:cNvPr>
          <p:cNvGrpSpPr/>
          <p:nvPr/>
        </p:nvGrpSpPr>
        <p:grpSpPr>
          <a:xfrm>
            <a:off x="8647170" y="3992286"/>
            <a:ext cx="116640" cy="69840"/>
            <a:chOff x="8647170" y="3992286"/>
            <a:chExt cx="11664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0CDC853-CD62-44DC-B3CB-1AA01448B331}"/>
                    </a:ext>
                  </a:extLst>
                </p14:cNvPr>
                <p14:cNvContentPartPr/>
                <p14:nvPr/>
              </p14:nvContentPartPr>
              <p14:xfrm>
                <a:off x="8647170" y="3992286"/>
                <a:ext cx="116640" cy="23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0CDC853-CD62-44DC-B3CB-1AA01448B33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38530" y="3983646"/>
                  <a:ext cx="134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09B6F30-028D-4203-9BFF-440CF656F3CC}"/>
                    </a:ext>
                  </a:extLst>
                </p14:cNvPr>
                <p14:cNvContentPartPr/>
                <p14:nvPr/>
              </p14:nvContentPartPr>
              <p14:xfrm>
                <a:off x="8671650" y="4050606"/>
                <a:ext cx="83160" cy="115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09B6F30-028D-4203-9BFF-440CF656F3C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663010" y="4041606"/>
                  <a:ext cx="1008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BFE7E31-E4A1-402C-8C80-423D0A7D00F4}"/>
                  </a:ext>
                </a:extLst>
              </p14:cNvPr>
              <p14:cNvContentPartPr/>
              <p14:nvPr/>
            </p14:nvContentPartPr>
            <p14:xfrm>
              <a:off x="8985930" y="4007046"/>
              <a:ext cx="97200" cy="2664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BFE7E31-E4A1-402C-8C80-423D0A7D00F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977290" y="3998406"/>
                <a:ext cx="1148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C7ABCF5-A6C2-417D-83B3-78123B0BC617}"/>
              </a:ext>
            </a:extLst>
          </p:cNvPr>
          <p:cNvGrpSpPr/>
          <p:nvPr/>
        </p:nvGrpSpPr>
        <p:grpSpPr>
          <a:xfrm>
            <a:off x="9260610" y="3714726"/>
            <a:ext cx="243000" cy="501480"/>
            <a:chOff x="9260610" y="3714726"/>
            <a:chExt cx="24300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F03E273-DABC-42E4-8496-AFD6D619158F}"/>
                    </a:ext>
                  </a:extLst>
                </p14:cNvPr>
                <p14:cNvContentPartPr/>
                <p14:nvPr/>
              </p14:nvContentPartPr>
              <p14:xfrm>
                <a:off x="9260610" y="3864126"/>
                <a:ext cx="186480" cy="18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F03E273-DABC-42E4-8496-AFD6D619158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251970" y="3855486"/>
                  <a:ext cx="20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6BC2023-702E-4462-96E6-415CC251C234}"/>
                    </a:ext>
                  </a:extLst>
                </p14:cNvPr>
                <p14:cNvContentPartPr/>
                <p14:nvPr/>
              </p14:nvContentPartPr>
              <p14:xfrm>
                <a:off x="9277170" y="3861246"/>
                <a:ext cx="168120" cy="1828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6BC2023-702E-4462-96E6-415CC251C23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268170" y="3852246"/>
                  <a:ext cx="185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6A2C206-D445-4029-BD24-C912869C9C8F}"/>
                    </a:ext>
                  </a:extLst>
                </p14:cNvPr>
                <p14:cNvContentPartPr/>
                <p14:nvPr/>
              </p14:nvContentPartPr>
              <p14:xfrm>
                <a:off x="9300570" y="4133766"/>
                <a:ext cx="18720" cy="824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6A2C206-D445-4029-BD24-C912869C9C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291930" y="4125126"/>
                  <a:ext cx="36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90A9B91-EA34-49E8-90DB-57A7B7DAAC4E}"/>
                    </a:ext>
                  </a:extLst>
                </p14:cNvPr>
                <p14:cNvContentPartPr/>
                <p14:nvPr/>
              </p14:nvContentPartPr>
              <p14:xfrm>
                <a:off x="9299130" y="4085886"/>
                <a:ext cx="4680" cy="2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90A9B91-EA34-49E8-90DB-57A7B7DAAC4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90490" y="4077246"/>
                  <a:ext cx="22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E8AEB25-CD54-4B81-AEE5-2451D4F61A6B}"/>
                    </a:ext>
                  </a:extLst>
                </p14:cNvPr>
                <p14:cNvContentPartPr/>
                <p14:nvPr/>
              </p14:nvContentPartPr>
              <p14:xfrm>
                <a:off x="9359610" y="4132326"/>
                <a:ext cx="144000" cy="781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E8AEB25-CD54-4B81-AEE5-2451D4F61A6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50970" y="4123686"/>
                  <a:ext cx="161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1F28A2E-AE5E-4202-8582-5166AA32129A}"/>
                    </a:ext>
                  </a:extLst>
                </p14:cNvPr>
                <p14:cNvContentPartPr/>
                <p14:nvPr/>
              </p14:nvContentPartPr>
              <p14:xfrm>
                <a:off x="9286890" y="3742446"/>
                <a:ext cx="71640" cy="54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1F28A2E-AE5E-4202-8582-5166AA32129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278250" y="3733806"/>
                  <a:ext cx="89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5800CB8-5B9A-4534-BFF4-DEE39ECFBA6B}"/>
                    </a:ext>
                  </a:extLst>
                </p14:cNvPr>
                <p14:cNvContentPartPr/>
                <p14:nvPr/>
              </p14:nvContentPartPr>
              <p14:xfrm>
                <a:off x="9407490" y="3714726"/>
                <a:ext cx="75600" cy="993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5800CB8-5B9A-4534-BFF4-DEE39ECFBA6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98850" y="3706086"/>
                  <a:ext cx="932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D853107-CCB6-44F3-9289-31EB3D5A18B7}"/>
              </a:ext>
            </a:extLst>
          </p:cNvPr>
          <p:cNvGrpSpPr/>
          <p:nvPr/>
        </p:nvGrpSpPr>
        <p:grpSpPr>
          <a:xfrm>
            <a:off x="9789810" y="3960606"/>
            <a:ext cx="376560" cy="100800"/>
            <a:chOff x="9789810" y="3960606"/>
            <a:chExt cx="37656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75B6495-9A46-4A00-A2D5-5822D8D92B4C}"/>
                    </a:ext>
                  </a:extLst>
                </p14:cNvPr>
                <p14:cNvContentPartPr/>
                <p14:nvPr/>
              </p14:nvContentPartPr>
              <p14:xfrm>
                <a:off x="9789810" y="3962766"/>
                <a:ext cx="120240" cy="986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75B6495-9A46-4A00-A2D5-5822D8D92B4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780810" y="3953766"/>
                  <a:ext cx="13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4BAC0BB-88BF-4933-A819-4CDE1D37614E}"/>
                    </a:ext>
                  </a:extLst>
                </p14:cNvPr>
                <p14:cNvContentPartPr/>
                <p14:nvPr/>
              </p14:nvContentPartPr>
              <p14:xfrm>
                <a:off x="9918690" y="3960606"/>
                <a:ext cx="247680" cy="74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4BAC0BB-88BF-4933-A819-4CDE1D37614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10050" y="3951606"/>
                  <a:ext cx="2653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F9645D82-05FB-46C4-BB21-9072927AD0A0}"/>
                  </a:ext>
                </a:extLst>
              </p14:cNvPr>
              <p14:cNvContentPartPr/>
              <p14:nvPr/>
            </p14:nvContentPartPr>
            <p14:xfrm>
              <a:off x="10352130" y="3905886"/>
              <a:ext cx="38520" cy="15660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F9645D82-05FB-46C4-BB21-9072927AD0A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343130" y="3897246"/>
                <a:ext cx="561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1554419-E309-48AA-A6F1-C805AB895E45}"/>
                  </a:ext>
                </a:extLst>
              </p14:cNvPr>
              <p14:cNvContentPartPr/>
              <p14:nvPr/>
            </p14:nvContentPartPr>
            <p14:xfrm>
              <a:off x="2910210" y="4613286"/>
              <a:ext cx="236880" cy="158940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1554419-E309-48AA-A6F1-C805AB895E4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2901570" y="4604646"/>
                <a:ext cx="254520" cy="16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E236B9A9-A2C3-48A4-B15B-C388AC21AA1B}"/>
                  </a:ext>
                </a:extLst>
              </p14:cNvPr>
              <p14:cNvContentPartPr/>
              <p14:nvPr/>
            </p14:nvContentPartPr>
            <p14:xfrm>
              <a:off x="3987330" y="4575126"/>
              <a:ext cx="211320" cy="166608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E236B9A9-A2C3-48A4-B15B-C388AC21AA1B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978690" y="4566486"/>
                <a:ext cx="228960" cy="168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A448DEA-61F0-4494-B45B-8B5957D3570A}"/>
              </a:ext>
            </a:extLst>
          </p:cNvPr>
          <p:cNvGrpSpPr/>
          <p:nvPr/>
        </p:nvGrpSpPr>
        <p:grpSpPr>
          <a:xfrm>
            <a:off x="3324210" y="4615806"/>
            <a:ext cx="360000" cy="160200"/>
            <a:chOff x="3324210" y="4615806"/>
            <a:chExt cx="36000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9502BA8-1005-42ED-AE7B-DDDF795FB043}"/>
                    </a:ext>
                  </a:extLst>
                </p14:cNvPr>
                <p14:cNvContentPartPr/>
                <p14:nvPr/>
              </p14:nvContentPartPr>
              <p14:xfrm>
                <a:off x="3324210" y="4615806"/>
                <a:ext cx="127440" cy="1602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9502BA8-1005-42ED-AE7B-DDDF795FB04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315570" y="4607166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4F9D23C-EBF6-4416-B575-FA6E5065E776}"/>
                    </a:ext>
                  </a:extLst>
                </p14:cNvPr>
                <p14:cNvContentPartPr/>
                <p14:nvPr/>
              </p14:nvContentPartPr>
              <p14:xfrm>
                <a:off x="3482610" y="4654686"/>
                <a:ext cx="67320" cy="87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4F9D23C-EBF6-4416-B575-FA6E5065E77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73970" y="4645686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D76B509-2A6D-401D-B3A0-F8169C4B7437}"/>
                    </a:ext>
                  </a:extLst>
                </p14:cNvPr>
                <p14:cNvContentPartPr/>
                <p14:nvPr/>
              </p14:nvContentPartPr>
              <p14:xfrm>
                <a:off x="3567930" y="4627326"/>
                <a:ext cx="116280" cy="1465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D76B509-2A6D-401D-B3A0-F8169C4B743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558930" y="4618326"/>
                  <a:ext cx="1339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CA2C528-F529-4F91-A955-2F50CEDCBC4F}"/>
              </a:ext>
            </a:extLst>
          </p:cNvPr>
          <p:cNvGrpSpPr/>
          <p:nvPr/>
        </p:nvGrpSpPr>
        <p:grpSpPr>
          <a:xfrm>
            <a:off x="3388650" y="4879686"/>
            <a:ext cx="364320" cy="192600"/>
            <a:chOff x="3388650" y="4879686"/>
            <a:chExt cx="36432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2D1B931-5619-40C0-8071-FD3F3BA725DE}"/>
                    </a:ext>
                  </a:extLst>
                </p14:cNvPr>
                <p14:cNvContentPartPr/>
                <p14:nvPr/>
              </p14:nvContentPartPr>
              <p14:xfrm>
                <a:off x="3388650" y="4905966"/>
                <a:ext cx="127800" cy="1537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2D1B931-5619-40C0-8071-FD3F3BA725D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379650" y="4896966"/>
                  <a:ext cx="145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DC0A7DF-1382-44BD-9DD7-43CE2E47A5B2}"/>
                    </a:ext>
                  </a:extLst>
                </p14:cNvPr>
                <p14:cNvContentPartPr/>
                <p14:nvPr/>
              </p14:nvContentPartPr>
              <p14:xfrm>
                <a:off x="3537330" y="4945926"/>
                <a:ext cx="59760" cy="102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DC0A7DF-1382-44BD-9DD7-43CE2E47A5B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28330" y="4936926"/>
                  <a:ext cx="77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8B41513-5742-472E-B348-DB3DD5A2F130}"/>
                    </a:ext>
                  </a:extLst>
                </p14:cNvPr>
                <p14:cNvContentPartPr/>
                <p14:nvPr/>
              </p14:nvContentPartPr>
              <p14:xfrm>
                <a:off x="3612570" y="4879686"/>
                <a:ext cx="140400" cy="1926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8B41513-5742-472E-B348-DB3DD5A2F13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03570" y="4870686"/>
                  <a:ext cx="1580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4B8F4F7-530A-4836-880F-4D23A7C07380}"/>
              </a:ext>
            </a:extLst>
          </p:cNvPr>
          <p:cNvGrpSpPr/>
          <p:nvPr/>
        </p:nvGrpSpPr>
        <p:grpSpPr>
          <a:xfrm>
            <a:off x="3525090" y="5195766"/>
            <a:ext cx="46080" cy="165960"/>
            <a:chOff x="3525090" y="5195766"/>
            <a:chExt cx="460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C8E7206-BE77-4747-BCA3-749B4FDFF544}"/>
                    </a:ext>
                  </a:extLst>
                </p14:cNvPr>
                <p14:cNvContentPartPr/>
                <p14:nvPr/>
              </p14:nvContentPartPr>
              <p14:xfrm>
                <a:off x="3525090" y="5195766"/>
                <a:ext cx="22320" cy="83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C8E7206-BE77-4747-BCA3-749B4FDFF54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516450" y="5186766"/>
                  <a:ext cx="39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4E8E6FC-9557-42B4-9DBD-86C923B9B5D5}"/>
                    </a:ext>
                  </a:extLst>
                </p14:cNvPr>
                <p14:cNvContentPartPr/>
                <p14:nvPr/>
              </p14:nvContentPartPr>
              <p14:xfrm>
                <a:off x="3542010" y="5298726"/>
                <a:ext cx="29160" cy="63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4E8E6FC-9557-42B4-9DBD-86C923B9B5D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33010" y="5290086"/>
                  <a:ext cx="468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500F70F-E52B-4AC3-9AE1-0EF2FE24F070}"/>
              </a:ext>
            </a:extLst>
          </p:cNvPr>
          <p:cNvGrpSpPr/>
          <p:nvPr/>
        </p:nvGrpSpPr>
        <p:grpSpPr>
          <a:xfrm>
            <a:off x="3427530" y="5650806"/>
            <a:ext cx="545760" cy="231840"/>
            <a:chOff x="3427530" y="5650806"/>
            <a:chExt cx="54576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E57896-1B4E-494F-9484-FD0491880C59}"/>
                    </a:ext>
                  </a:extLst>
                </p14:cNvPr>
                <p14:cNvContentPartPr/>
                <p14:nvPr/>
              </p14:nvContentPartPr>
              <p14:xfrm>
                <a:off x="3427530" y="5685366"/>
                <a:ext cx="151200" cy="1922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E57896-1B4E-494F-9484-FD0491880C5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418890" y="5676366"/>
                  <a:ext cx="168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A4DB33F-1F36-4AA5-B611-286FABFAA1E7}"/>
                    </a:ext>
                  </a:extLst>
                </p14:cNvPr>
                <p14:cNvContentPartPr/>
                <p14:nvPr/>
              </p14:nvContentPartPr>
              <p14:xfrm>
                <a:off x="3603930" y="5737926"/>
                <a:ext cx="56520" cy="1170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A4DB33F-1F36-4AA5-B611-286FABFAA1E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595290" y="5728926"/>
                  <a:ext cx="74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D7912D3-2AA6-4FA8-99FD-859872403D12}"/>
                    </a:ext>
                  </a:extLst>
                </p14:cNvPr>
                <p14:cNvContentPartPr/>
                <p14:nvPr/>
              </p14:nvContentPartPr>
              <p14:xfrm>
                <a:off x="3681690" y="5780046"/>
                <a:ext cx="72720" cy="630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D7912D3-2AA6-4FA8-99FD-859872403D1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673050" y="5771406"/>
                  <a:ext cx="90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B4DAF2D-FC06-4BE9-9B6D-3BD0F5B44B6F}"/>
                    </a:ext>
                  </a:extLst>
                </p14:cNvPr>
                <p14:cNvContentPartPr/>
                <p14:nvPr/>
              </p14:nvContentPartPr>
              <p14:xfrm>
                <a:off x="3785730" y="5746206"/>
                <a:ext cx="90000" cy="878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B4DAF2D-FC06-4BE9-9B6D-3BD0F5B44B6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777090" y="5737206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03D19C0-2AA3-4FA9-9371-240788126BB4}"/>
                    </a:ext>
                  </a:extLst>
                </p14:cNvPr>
                <p14:cNvContentPartPr/>
                <p14:nvPr/>
              </p14:nvContentPartPr>
              <p14:xfrm>
                <a:off x="3904890" y="5650806"/>
                <a:ext cx="68400" cy="2318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03D19C0-2AA3-4FA9-9371-240788126BB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896250" y="5641806"/>
                  <a:ext cx="860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BD95009F-3828-41A6-9B3F-D58B5107820C}"/>
              </a:ext>
            </a:extLst>
          </p:cNvPr>
          <p:cNvGrpSpPr/>
          <p:nvPr/>
        </p:nvGrpSpPr>
        <p:grpSpPr>
          <a:xfrm>
            <a:off x="4375410" y="5273886"/>
            <a:ext cx="125280" cy="79920"/>
            <a:chOff x="4375410" y="5273886"/>
            <a:chExt cx="12528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F3E03FD-7F62-4F63-ADDA-B01E4E7C91C5}"/>
                    </a:ext>
                  </a:extLst>
                </p14:cNvPr>
                <p14:cNvContentPartPr/>
                <p14:nvPr/>
              </p14:nvContentPartPr>
              <p14:xfrm>
                <a:off x="4375410" y="5273886"/>
                <a:ext cx="114840" cy="75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F3E03FD-7F62-4F63-ADDA-B01E4E7C91C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366770" y="5264886"/>
                  <a:ext cx="13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C0458B8-AA0A-4C46-B280-41B14F479AA1}"/>
                    </a:ext>
                  </a:extLst>
                </p14:cNvPr>
                <p14:cNvContentPartPr/>
                <p14:nvPr/>
              </p14:nvContentPartPr>
              <p14:xfrm>
                <a:off x="4405650" y="5343366"/>
                <a:ext cx="95040" cy="104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C0458B8-AA0A-4C46-B280-41B14F479AA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96650" y="5334366"/>
                  <a:ext cx="1126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7336491C-8132-4669-8016-48A017D6FFD0}"/>
                  </a:ext>
                </a:extLst>
              </p14:cNvPr>
              <p14:cNvContentPartPr/>
              <p14:nvPr/>
            </p14:nvContentPartPr>
            <p14:xfrm>
              <a:off x="4835130" y="5185686"/>
              <a:ext cx="201600" cy="2221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7336491C-8132-4669-8016-48A017D6FFD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826490" y="5176686"/>
                <a:ext cx="21924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81F3C443-C38F-4D27-9A4D-9E441ABC9C65}"/>
              </a:ext>
            </a:extLst>
          </p:cNvPr>
          <p:cNvGrpSpPr/>
          <p:nvPr/>
        </p:nvGrpSpPr>
        <p:grpSpPr>
          <a:xfrm>
            <a:off x="5165610" y="4979046"/>
            <a:ext cx="271080" cy="575280"/>
            <a:chOff x="5165610" y="4979046"/>
            <a:chExt cx="27108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B0E44F0-CE1C-492D-97A8-3142F094166D}"/>
                    </a:ext>
                  </a:extLst>
                </p14:cNvPr>
                <p14:cNvContentPartPr/>
                <p14:nvPr/>
              </p14:nvContentPartPr>
              <p14:xfrm>
                <a:off x="5187570" y="5186406"/>
                <a:ext cx="97200" cy="2358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B0E44F0-CE1C-492D-97A8-3142F094166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178570" y="5177766"/>
                  <a:ext cx="114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434FF18-B9D3-4906-AB3E-AEB46BB79D95}"/>
                    </a:ext>
                  </a:extLst>
                </p14:cNvPr>
                <p14:cNvContentPartPr/>
                <p14:nvPr/>
              </p14:nvContentPartPr>
              <p14:xfrm>
                <a:off x="5365410" y="5379006"/>
                <a:ext cx="71280" cy="1753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434FF18-B9D3-4906-AB3E-AEB46BB79D9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356770" y="5370006"/>
                  <a:ext cx="88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4A105EA-7947-4951-9B9B-E5B01F2F2335}"/>
                    </a:ext>
                  </a:extLst>
                </p14:cNvPr>
                <p14:cNvContentPartPr/>
                <p14:nvPr/>
              </p14:nvContentPartPr>
              <p14:xfrm>
                <a:off x="5344890" y="5437326"/>
                <a:ext cx="81000" cy="14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4A105EA-7947-4951-9B9B-E5B01F2F233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35890" y="5428326"/>
                  <a:ext cx="98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24D5221-770B-473C-9622-E43208F6EA48}"/>
                    </a:ext>
                  </a:extLst>
                </p14:cNvPr>
                <p14:cNvContentPartPr/>
                <p14:nvPr/>
              </p14:nvContentPartPr>
              <p14:xfrm>
                <a:off x="5165610" y="5060406"/>
                <a:ext cx="164880" cy="15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24D5221-770B-473C-9622-E43208F6EA4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156610" y="5051766"/>
                  <a:ext cx="182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B88A3E1-A4BB-4345-B9A3-DDDAF212E2DC}"/>
                    </a:ext>
                  </a:extLst>
                </p14:cNvPr>
                <p14:cNvContentPartPr/>
                <p14:nvPr/>
              </p14:nvContentPartPr>
              <p14:xfrm>
                <a:off x="5263530" y="4979046"/>
                <a:ext cx="93960" cy="1454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B88A3E1-A4BB-4345-B9A3-DDDAF212E2D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254530" y="4970046"/>
                  <a:ext cx="1116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4E41E8F-3F3E-4F7D-A147-C957029A3A2B}"/>
              </a:ext>
            </a:extLst>
          </p:cNvPr>
          <p:cNvGrpSpPr/>
          <p:nvPr/>
        </p:nvGrpSpPr>
        <p:grpSpPr>
          <a:xfrm>
            <a:off x="7539450" y="4484406"/>
            <a:ext cx="791280" cy="174240"/>
            <a:chOff x="7539450" y="4484406"/>
            <a:chExt cx="79128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A10DD74-1756-47FD-AFE3-89F08BF8024B}"/>
                    </a:ext>
                  </a:extLst>
                </p14:cNvPr>
                <p14:cNvContentPartPr/>
                <p14:nvPr/>
              </p14:nvContentPartPr>
              <p14:xfrm>
                <a:off x="7539450" y="4484406"/>
                <a:ext cx="21600" cy="1742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A10DD74-1756-47FD-AFE3-89F08BF8024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530810" y="4475766"/>
                  <a:ext cx="39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C2C5F6E-C784-4C68-B62E-1B987938C22A}"/>
                    </a:ext>
                  </a:extLst>
                </p14:cNvPr>
                <p14:cNvContentPartPr/>
                <p14:nvPr/>
              </p14:nvContentPartPr>
              <p14:xfrm>
                <a:off x="7594890" y="4545246"/>
                <a:ext cx="99000" cy="900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C2C5F6E-C784-4C68-B62E-1B987938C22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586250" y="4536606"/>
                  <a:ext cx="11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AD8D141-F64B-4879-9EA8-E622F8878390}"/>
                    </a:ext>
                  </a:extLst>
                </p14:cNvPr>
                <p14:cNvContentPartPr/>
                <p14:nvPr/>
              </p14:nvContentPartPr>
              <p14:xfrm>
                <a:off x="7712610" y="4557846"/>
                <a:ext cx="44640" cy="788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AD8D141-F64B-4879-9EA8-E622F887839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703970" y="4548846"/>
                  <a:ext cx="62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E2D4874-E8C8-40A6-8638-44DEC1A0E103}"/>
                    </a:ext>
                  </a:extLst>
                </p14:cNvPr>
                <p14:cNvContentPartPr/>
                <p14:nvPr/>
              </p14:nvContentPartPr>
              <p14:xfrm>
                <a:off x="7763370" y="4520766"/>
                <a:ext cx="92160" cy="1177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E2D4874-E8C8-40A6-8638-44DEC1A0E10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54370" y="4512126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48585C8-1D88-4D0D-A362-CDA48279CFC1}"/>
                    </a:ext>
                  </a:extLst>
                </p14:cNvPr>
                <p14:cNvContentPartPr/>
                <p14:nvPr/>
              </p14:nvContentPartPr>
              <p14:xfrm>
                <a:off x="7998810" y="4549206"/>
                <a:ext cx="94680" cy="972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48585C8-1D88-4D0D-A362-CDA48279CFC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990170" y="4540566"/>
                  <a:ext cx="112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7322FE6-F17E-4549-A048-0AE4FA1B3761}"/>
                    </a:ext>
                  </a:extLst>
                </p14:cNvPr>
                <p14:cNvContentPartPr/>
                <p14:nvPr/>
              </p14:nvContentPartPr>
              <p14:xfrm>
                <a:off x="8113650" y="4558206"/>
                <a:ext cx="217080" cy="795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7322FE6-F17E-4549-A048-0AE4FA1B376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105010" y="4549566"/>
                  <a:ext cx="2347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D977EBBF-1ACA-42A3-984E-00269B3720A0}"/>
              </a:ext>
            </a:extLst>
          </p:cNvPr>
          <p:cNvGrpSpPr/>
          <p:nvPr/>
        </p:nvGrpSpPr>
        <p:grpSpPr>
          <a:xfrm>
            <a:off x="8618730" y="4518606"/>
            <a:ext cx="354960" cy="142200"/>
            <a:chOff x="8618730" y="4518606"/>
            <a:chExt cx="35496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AB3346B-D27C-487E-9C4E-085CCDAB3C54}"/>
                    </a:ext>
                  </a:extLst>
                </p14:cNvPr>
                <p14:cNvContentPartPr/>
                <p14:nvPr/>
              </p14:nvContentPartPr>
              <p14:xfrm>
                <a:off x="8618730" y="4526886"/>
                <a:ext cx="113400" cy="1213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AB3346B-D27C-487E-9C4E-085CCDAB3C5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610090" y="4518246"/>
                  <a:ext cx="13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D886353-0E8D-44B3-B700-AD33EA4C53B3}"/>
                    </a:ext>
                  </a:extLst>
                </p14:cNvPr>
                <p14:cNvContentPartPr/>
                <p14:nvPr/>
              </p14:nvContentPartPr>
              <p14:xfrm>
                <a:off x="8758410" y="4521846"/>
                <a:ext cx="81720" cy="1310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D886353-0E8D-44B3-B700-AD33EA4C53B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49770" y="4513206"/>
                  <a:ext cx="99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06745B7-81EE-4790-A1B2-ACC5B34FC523}"/>
                    </a:ext>
                  </a:extLst>
                </p14:cNvPr>
                <p14:cNvContentPartPr/>
                <p14:nvPr/>
              </p14:nvContentPartPr>
              <p14:xfrm>
                <a:off x="8837610" y="4525086"/>
                <a:ext cx="12240" cy="131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06745B7-81EE-4790-A1B2-ACC5B34FC52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828610" y="4516446"/>
                  <a:ext cx="2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A524269-FF56-425B-ABD9-4E159328FD1C}"/>
                    </a:ext>
                  </a:extLst>
                </p14:cNvPr>
                <p14:cNvContentPartPr/>
                <p14:nvPr/>
              </p14:nvContentPartPr>
              <p14:xfrm>
                <a:off x="8897370" y="4518606"/>
                <a:ext cx="76320" cy="1422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A524269-FF56-425B-ABD9-4E159328FD1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88730" y="4509606"/>
                  <a:ext cx="9396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9DA89AE1-8508-475A-A815-8A226A1F2407}"/>
                  </a:ext>
                </a:extLst>
              </p14:cNvPr>
              <p14:cNvContentPartPr/>
              <p14:nvPr/>
            </p14:nvContentPartPr>
            <p14:xfrm>
              <a:off x="9152250" y="4597086"/>
              <a:ext cx="86040" cy="6084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9DA89AE1-8508-475A-A815-8A226A1F240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9143250" y="4588086"/>
                <a:ext cx="103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AE4A9C46-A9CB-4B84-AE55-8CC7386BFDD9}"/>
                  </a:ext>
                </a:extLst>
              </p14:cNvPr>
              <p14:cNvContentPartPr/>
              <p14:nvPr/>
            </p14:nvContentPartPr>
            <p14:xfrm>
              <a:off x="9491370" y="4600326"/>
              <a:ext cx="99000" cy="1512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AE4A9C46-A9CB-4B84-AE55-8CC7386BFDD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482370" y="4591686"/>
                <a:ext cx="1166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0CB0273F-D425-4F62-911B-34FE139649DA}"/>
              </a:ext>
            </a:extLst>
          </p:cNvPr>
          <p:cNvGrpSpPr/>
          <p:nvPr/>
        </p:nvGrpSpPr>
        <p:grpSpPr>
          <a:xfrm>
            <a:off x="9787290" y="4444806"/>
            <a:ext cx="836280" cy="181440"/>
            <a:chOff x="9787290" y="4444806"/>
            <a:chExt cx="8362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7315094-3063-4063-BC0C-6E6C42EF0011}"/>
                    </a:ext>
                  </a:extLst>
                </p14:cNvPr>
                <p14:cNvContentPartPr/>
                <p14:nvPr/>
              </p14:nvContentPartPr>
              <p14:xfrm>
                <a:off x="9787290" y="4460646"/>
                <a:ext cx="181440" cy="122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7315094-3063-4063-BC0C-6E6C42EF001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778650" y="4452006"/>
                  <a:ext cx="199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894A695-C6ED-4F6C-8DD5-AF804817F4CD}"/>
                    </a:ext>
                  </a:extLst>
                </p14:cNvPr>
                <p14:cNvContentPartPr/>
                <p14:nvPr/>
              </p14:nvContentPartPr>
              <p14:xfrm>
                <a:off x="9830490" y="4451646"/>
                <a:ext cx="129240" cy="1720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894A695-C6ED-4F6C-8DD5-AF804817F4C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821850" y="4442646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8267013-24AF-4248-A66F-36623483D4CD}"/>
                    </a:ext>
                  </a:extLst>
                </p14:cNvPr>
                <p14:cNvContentPartPr/>
                <p14:nvPr/>
              </p14:nvContentPartPr>
              <p14:xfrm>
                <a:off x="10105530" y="4444806"/>
                <a:ext cx="126000" cy="1814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8267013-24AF-4248-A66F-36623483D4C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096890" y="4435806"/>
                  <a:ext cx="143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5BBFB9D-B165-40CF-827C-B94E47565191}"/>
                    </a:ext>
                  </a:extLst>
                </p14:cNvPr>
                <p14:cNvContentPartPr/>
                <p14:nvPr/>
              </p14:nvContentPartPr>
              <p14:xfrm>
                <a:off x="10315770" y="4491966"/>
                <a:ext cx="73440" cy="1216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5BBFB9D-B165-40CF-827C-B94E4756519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307130" y="4482966"/>
                  <a:ext cx="91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A07D364-170E-4608-AC4B-96772B9BF187}"/>
                    </a:ext>
                  </a:extLst>
                </p14:cNvPr>
                <p14:cNvContentPartPr/>
                <p14:nvPr/>
              </p14:nvContentPartPr>
              <p14:xfrm>
                <a:off x="10453650" y="4484406"/>
                <a:ext cx="12240" cy="1249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A07D364-170E-4608-AC4B-96772B9BF18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444650" y="4475766"/>
                  <a:ext cx="2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AD735F3-CB43-4B86-8DA4-5B4319EF63BC}"/>
                    </a:ext>
                  </a:extLst>
                </p14:cNvPr>
                <p14:cNvContentPartPr/>
                <p14:nvPr/>
              </p14:nvContentPartPr>
              <p14:xfrm>
                <a:off x="10560570" y="4464966"/>
                <a:ext cx="63000" cy="1530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AD735F3-CB43-4B86-8DA4-5B4319EF63B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551570" y="4455966"/>
                  <a:ext cx="806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9E5C08D-54D7-46E3-930A-6B3D1821511C}"/>
              </a:ext>
            </a:extLst>
          </p:cNvPr>
          <p:cNvGrpSpPr/>
          <p:nvPr/>
        </p:nvGrpSpPr>
        <p:grpSpPr>
          <a:xfrm>
            <a:off x="9792690" y="4700406"/>
            <a:ext cx="264600" cy="114480"/>
            <a:chOff x="9792690" y="4700406"/>
            <a:chExt cx="26460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1995C7D-7B04-4FBB-A6E1-66781AEE7CD6}"/>
                    </a:ext>
                  </a:extLst>
                </p14:cNvPr>
                <p14:cNvContentPartPr/>
                <p14:nvPr/>
              </p14:nvContentPartPr>
              <p14:xfrm>
                <a:off x="9792690" y="4746486"/>
                <a:ext cx="21960" cy="684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1995C7D-7B04-4FBB-A6E1-66781AEE7CD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783690" y="4737846"/>
                  <a:ext cx="39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6FC97F6-7898-4DC8-845B-55974AD2C84D}"/>
                    </a:ext>
                  </a:extLst>
                </p14:cNvPr>
                <p14:cNvContentPartPr/>
                <p14:nvPr/>
              </p14:nvContentPartPr>
              <p14:xfrm>
                <a:off x="9801690" y="4700406"/>
                <a:ext cx="169560" cy="824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6FC97F6-7898-4DC8-845B-55974AD2C84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793050" y="4691766"/>
                  <a:ext cx="187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29582F6-CD24-4984-B46C-17308868AA65}"/>
                    </a:ext>
                  </a:extLst>
                </p14:cNvPr>
                <p14:cNvContentPartPr/>
                <p14:nvPr/>
              </p14:nvContentPartPr>
              <p14:xfrm>
                <a:off x="10040730" y="4739286"/>
                <a:ext cx="16560" cy="738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29582F6-CD24-4984-B46C-17308868AA6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031730" y="4730646"/>
                  <a:ext cx="342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31BFAB1-4053-4399-9D75-A16C68CCF411}"/>
              </a:ext>
            </a:extLst>
          </p:cNvPr>
          <p:cNvGrpSpPr/>
          <p:nvPr/>
        </p:nvGrpSpPr>
        <p:grpSpPr>
          <a:xfrm>
            <a:off x="9786210" y="4263726"/>
            <a:ext cx="222480" cy="112320"/>
            <a:chOff x="9786210" y="4263726"/>
            <a:chExt cx="22248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DBDE87E-9152-43EF-9BAB-8AA2909F56DA}"/>
                    </a:ext>
                  </a:extLst>
                </p14:cNvPr>
                <p14:cNvContentPartPr/>
                <p14:nvPr/>
              </p14:nvContentPartPr>
              <p14:xfrm>
                <a:off x="9786210" y="4295406"/>
                <a:ext cx="75240" cy="806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DBDE87E-9152-43EF-9BAB-8AA2909F56D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777570" y="4286406"/>
                  <a:ext cx="92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A16F53C-5CD2-43E1-A9D5-12113465B89E}"/>
                    </a:ext>
                  </a:extLst>
                </p14:cNvPr>
                <p14:cNvContentPartPr/>
                <p14:nvPr/>
              </p14:nvContentPartPr>
              <p14:xfrm>
                <a:off x="9912930" y="4263726"/>
                <a:ext cx="95760" cy="1033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A16F53C-5CD2-43E1-A9D5-12113465B89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903930" y="4254726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0FC6D6A1-6494-4941-A49F-C9C7C852933F}"/>
              </a:ext>
            </a:extLst>
          </p:cNvPr>
          <p:cNvGrpSpPr/>
          <p:nvPr/>
        </p:nvGrpSpPr>
        <p:grpSpPr>
          <a:xfrm>
            <a:off x="9524130" y="5117646"/>
            <a:ext cx="1383480" cy="243720"/>
            <a:chOff x="9524130" y="5117646"/>
            <a:chExt cx="13834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9B64275-3953-4473-8AA1-4B11D00EEECE}"/>
                    </a:ext>
                  </a:extLst>
                </p14:cNvPr>
                <p14:cNvContentPartPr/>
                <p14:nvPr/>
              </p14:nvContentPartPr>
              <p14:xfrm>
                <a:off x="9524130" y="5191446"/>
                <a:ext cx="97920" cy="302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9B64275-3953-4473-8AA1-4B11D00EEEC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515130" y="5182806"/>
                  <a:ext cx="115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B2A4C98-3651-428F-B123-748F44692D23}"/>
                    </a:ext>
                  </a:extLst>
                </p14:cNvPr>
                <p14:cNvContentPartPr/>
                <p14:nvPr/>
              </p14:nvContentPartPr>
              <p14:xfrm>
                <a:off x="9686490" y="5145726"/>
                <a:ext cx="139320" cy="1231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B2A4C98-3651-428F-B123-748F44692D2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677850" y="5136726"/>
                  <a:ext cx="156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F1F0B7E-DC5F-4804-BBAA-E076FD097F4F}"/>
                    </a:ext>
                  </a:extLst>
                </p14:cNvPr>
                <p14:cNvContentPartPr/>
                <p14:nvPr/>
              </p14:nvContentPartPr>
              <p14:xfrm>
                <a:off x="9857130" y="5168766"/>
                <a:ext cx="169920" cy="1209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F1F0B7E-DC5F-4804-BBAA-E076FD097F4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848490" y="5160126"/>
                  <a:ext cx="187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BFB0679-B373-4104-BFEE-A4C59A7367A0}"/>
                    </a:ext>
                  </a:extLst>
                </p14:cNvPr>
                <p14:cNvContentPartPr/>
                <p14:nvPr/>
              </p14:nvContentPartPr>
              <p14:xfrm>
                <a:off x="10136130" y="5233566"/>
                <a:ext cx="158400" cy="46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BFB0679-B373-4104-BFEE-A4C59A7367A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127130" y="5224926"/>
                  <a:ext cx="176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E34812D-F75B-4999-ACAE-CF086DD8F1E0}"/>
                    </a:ext>
                  </a:extLst>
                </p14:cNvPr>
                <p14:cNvContentPartPr/>
                <p14:nvPr/>
              </p14:nvContentPartPr>
              <p14:xfrm>
                <a:off x="10222890" y="5166966"/>
                <a:ext cx="36360" cy="1090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E34812D-F75B-4999-ACAE-CF086DD8F1E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213890" y="5158326"/>
                  <a:ext cx="5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5144C9B-46F6-4410-A46E-C5FD60A36A35}"/>
                    </a:ext>
                  </a:extLst>
                </p14:cNvPr>
                <p14:cNvContentPartPr/>
                <p14:nvPr/>
              </p14:nvContentPartPr>
              <p14:xfrm>
                <a:off x="10403610" y="5143566"/>
                <a:ext cx="151920" cy="1544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5144C9B-46F6-4410-A46E-C5FD60A36A3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394610" y="5134926"/>
                  <a:ext cx="16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FED595B-8AE9-4558-90B4-D4C984AA8D9F}"/>
                    </a:ext>
                  </a:extLst>
                </p14:cNvPr>
                <p14:cNvContentPartPr/>
                <p14:nvPr/>
              </p14:nvContentPartPr>
              <p14:xfrm>
                <a:off x="10596570" y="5133846"/>
                <a:ext cx="80280" cy="1576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FED595B-8AE9-4558-90B4-D4C984AA8D9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587570" y="5125206"/>
                  <a:ext cx="97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F76342F-205D-424E-82B6-BC6B19E26D05}"/>
                    </a:ext>
                  </a:extLst>
                </p14:cNvPr>
                <p14:cNvContentPartPr/>
                <p14:nvPr/>
              </p14:nvContentPartPr>
              <p14:xfrm>
                <a:off x="10694490" y="5146806"/>
                <a:ext cx="109440" cy="1645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F76342F-205D-424E-82B6-BC6B19E26D0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685850" y="5138166"/>
                  <a:ext cx="127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F1BEFB0-9A45-470D-A39D-DF7B924BF78A}"/>
                    </a:ext>
                  </a:extLst>
                </p14:cNvPr>
                <p14:cNvContentPartPr/>
                <p14:nvPr/>
              </p14:nvContentPartPr>
              <p14:xfrm>
                <a:off x="10835250" y="5117646"/>
                <a:ext cx="72360" cy="2437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F1BEFB0-9A45-470D-A39D-DF7B924BF78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826610" y="5109006"/>
                  <a:ext cx="900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87F5DC2E-5E46-4BD5-9503-241B13CA8C27}"/>
              </a:ext>
            </a:extLst>
          </p:cNvPr>
          <p:cNvGrpSpPr/>
          <p:nvPr/>
        </p:nvGrpSpPr>
        <p:grpSpPr>
          <a:xfrm>
            <a:off x="2682690" y="6110886"/>
            <a:ext cx="200520" cy="118080"/>
            <a:chOff x="2682690" y="6110886"/>
            <a:chExt cx="20052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369E4FA-DC1F-41E1-8870-1C4D47E898FD}"/>
                    </a:ext>
                  </a:extLst>
                </p14:cNvPr>
                <p14:cNvContentPartPr/>
                <p14:nvPr/>
              </p14:nvContentPartPr>
              <p14:xfrm>
                <a:off x="2682690" y="6175326"/>
                <a:ext cx="196560" cy="414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369E4FA-DC1F-41E1-8870-1C4D47E898F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674050" y="6166326"/>
                  <a:ext cx="214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FB3A86E-11BA-4A33-8C95-90CBD1B322D1}"/>
                    </a:ext>
                  </a:extLst>
                </p14:cNvPr>
                <p14:cNvContentPartPr/>
                <p14:nvPr/>
              </p14:nvContentPartPr>
              <p14:xfrm>
                <a:off x="2793210" y="6110886"/>
                <a:ext cx="90000" cy="1180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FB3A86E-11BA-4A33-8C95-90CBD1B322D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784570" y="6101886"/>
                  <a:ext cx="1076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206DBBB0-BCF2-4309-8291-D2D92C0DAE42}"/>
                  </a:ext>
                </a:extLst>
              </p14:cNvPr>
              <p14:cNvContentPartPr/>
              <p14:nvPr/>
            </p14:nvContentPartPr>
            <p14:xfrm>
              <a:off x="2344650" y="6097206"/>
              <a:ext cx="121680" cy="16992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206DBBB0-BCF2-4309-8291-D2D92C0DAE42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335650" y="6088206"/>
                <a:ext cx="13932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510FADE-5E88-4CFA-B0E9-707A5A9A7629}"/>
              </a:ext>
            </a:extLst>
          </p:cNvPr>
          <p:cNvGrpSpPr/>
          <p:nvPr/>
        </p:nvGrpSpPr>
        <p:grpSpPr>
          <a:xfrm>
            <a:off x="3195690" y="6036006"/>
            <a:ext cx="914760" cy="226080"/>
            <a:chOff x="3195690" y="6036006"/>
            <a:chExt cx="91476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E23A02D-FD81-4919-9B11-08EF6CE056D8}"/>
                    </a:ext>
                  </a:extLst>
                </p14:cNvPr>
                <p14:cNvContentPartPr/>
                <p14:nvPr/>
              </p14:nvContentPartPr>
              <p14:xfrm>
                <a:off x="3195690" y="6221766"/>
                <a:ext cx="90720" cy="151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E23A02D-FD81-4919-9B11-08EF6CE056D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187050" y="6212766"/>
                  <a:ext cx="10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28C27B3-FBEE-49C0-9614-1767BA8202BC}"/>
                    </a:ext>
                  </a:extLst>
                </p14:cNvPr>
                <p14:cNvContentPartPr/>
                <p14:nvPr/>
              </p14:nvContentPartPr>
              <p14:xfrm>
                <a:off x="3290010" y="6152286"/>
                <a:ext cx="110880" cy="1094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28C27B3-FBEE-49C0-9614-1767BA8202B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281370" y="6143286"/>
                  <a:ext cx="128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BBA4648-148B-485B-9397-F118A08F67A2}"/>
                    </a:ext>
                  </a:extLst>
                </p14:cNvPr>
                <p14:cNvContentPartPr/>
                <p14:nvPr/>
              </p14:nvContentPartPr>
              <p14:xfrm>
                <a:off x="3409890" y="6180726"/>
                <a:ext cx="157320" cy="680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BBA4648-148B-485B-9397-F118A08F67A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00890" y="6171726"/>
                  <a:ext cx="174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66FB26B-6482-4923-8C3E-DE1A74B7B4E4}"/>
                    </a:ext>
                  </a:extLst>
                </p14:cNvPr>
                <p14:cNvContentPartPr/>
                <p14:nvPr/>
              </p14:nvContentPartPr>
              <p14:xfrm>
                <a:off x="3603930" y="6169926"/>
                <a:ext cx="69840" cy="219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66FB26B-6482-4923-8C3E-DE1A74B7B4E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594930" y="6161286"/>
                  <a:ext cx="87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F68256F-D6F6-4ECD-9D98-0E9F1EB757EF}"/>
                    </a:ext>
                  </a:extLst>
                </p14:cNvPr>
                <p14:cNvContentPartPr/>
                <p14:nvPr/>
              </p14:nvContentPartPr>
              <p14:xfrm>
                <a:off x="3659010" y="6121686"/>
                <a:ext cx="22320" cy="1166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F68256F-D6F6-4ECD-9D98-0E9F1EB757E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50010" y="6112686"/>
                  <a:ext cx="39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D048B86-AB78-48CE-B361-D6427005170A}"/>
                    </a:ext>
                  </a:extLst>
                </p14:cNvPr>
                <p14:cNvContentPartPr/>
                <p14:nvPr/>
              </p14:nvContentPartPr>
              <p14:xfrm>
                <a:off x="3761250" y="6036006"/>
                <a:ext cx="223560" cy="2138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D048B86-AB78-48CE-B361-D6427005170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752610" y="6027006"/>
                  <a:ext cx="241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DA425093-24B7-4108-BFBD-79F21BD55B7A}"/>
                    </a:ext>
                  </a:extLst>
                </p14:cNvPr>
                <p14:cNvContentPartPr/>
                <p14:nvPr/>
              </p14:nvContentPartPr>
              <p14:xfrm>
                <a:off x="3954930" y="6075606"/>
                <a:ext cx="83160" cy="1443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DA425093-24B7-4108-BFBD-79F21BD55B7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945930" y="6066606"/>
                  <a:ext cx="100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C35DC40-9273-4491-AECF-A4AEAF8A7EC8}"/>
                    </a:ext>
                  </a:extLst>
                </p14:cNvPr>
                <p14:cNvContentPartPr/>
                <p14:nvPr/>
              </p14:nvContentPartPr>
              <p14:xfrm>
                <a:off x="4060770" y="6063006"/>
                <a:ext cx="49680" cy="1990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C35DC40-9273-4491-AECF-A4AEAF8A7EC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051770" y="6054366"/>
                  <a:ext cx="673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983D1FB0-701A-47F3-9793-5612F841A433}"/>
              </a:ext>
            </a:extLst>
          </p:cNvPr>
          <p:cNvGrpSpPr/>
          <p:nvPr/>
        </p:nvGrpSpPr>
        <p:grpSpPr>
          <a:xfrm>
            <a:off x="4854570" y="5538486"/>
            <a:ext cx="148680" cy="313200"/>
            <a:chOff x="4854570" y="5538486"/>
            <a:chExt cx="14868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CEFD571-5F86-4A50-A5FB-46DAE2FB992C}"/>
                    </a:ext>
                  </a:extLst>
                </p14:cNvPr>
                <p14:cNvContentPartPr/>
                <p14:nvPr/>
              </p14:nvContentPartPr>
              <p14:xfrm>
                <a:off x="4907850" y="5574126"/>
                <a:ext cx="67680" cy="2775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CEFD571-5F86-4A50-A5FB-46DAE2FB992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898850" y="5565126"/>
                  <a:ext cx="85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8ED00F1-68F1-4A82-8934-D27C7C013657}"/>
                    </a:ext>
                  </a:extLst>
                </p14:cNvPr>
                <p14:cNvContentPartPr/>
                <p14:nvPr/>
              </p14:nvContentPartPr>
              <p14:xfrm>
                <a:off x="4854570" y="5538486"/>
                <a:ext cx="148680" cy="13644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8ED00F1-68F1-4A82-8934-D27C7C01365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845570" y="5529846"/>
                  <a:ext cx="1663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BDA1EC6-0021-477B-8AA3-ABAE208FBD8E}"/>
              </a:ext>
            </a:extLst>
          </p:cNvPr>
          <p:cNvGrpSpPr/>
          <p:nvPr/>
        </p:nvGrpSpPr>
        <p:grpSpPr>
          <a:xfrm>
            <a:off x="4893450" y="6020886"/>
            <a:ext cx="1005480" cy="295560"/>
            <a:chOff x="4893450" y="6020886"/>
            <a:chExt cx="100548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BAEEC2D-FB7F-4FE6-9B8E-B0D447CA3591}"/>
                    </a:ext>
                  </a:extLst>
                </p14:cNvPr>
                <p14:cNvContentPartPr/>
                <p14:nvPr/>
              </p14:nvContentPartPr>
              <p14:xfrm>
                <a:off x="4893450" y="6020886"/>
                <a:ext cx="118080" cy="19116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BAEEC2D-FB7F-4FE6-9B8E-B0D447CA35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884450" y="6012246"/>
                  <a:ext cx="135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30EDEF2-B806-43DF-8D3A-A2522675700E}"/>
                    </a:ext>
                  </a:extLst>
                </p14:cNvPr>
                <p14:cNvContentPartPr/>
                <p14:nvPr/>
              </p14:nvContentPartPr>
              <p14:xfrm>
                <a:off x="5038530" y="6104406"/>
                <a:ext cx="160920" cy="2120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30EDEF2-B806-43DF-8D3A-A2522675700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029890" y="6095766"/>
                  <a:ext cx="178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471DB09-C42A-4B00-8E26-0BC4301B30C5}"/>
                    </a:ext>
                  </a:extLst>
                </p14:cNvPr>
                <p14:cNvContentPartPr/>
                <p14:nvPr/>
              </p14:nvContentPartPr>
              <p14:xfrm>
                <a:off x="5154810" y="6114486"/>
                <a:ext cx="52920" cy="928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471DB09-C42A-4B00-8E26-0BC4301B30C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45810" y="6105846"/>
                  <a:ext cx="70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4CC3EC9-81B4-49E7-9B47-F7785F68352B}"/>
                    </a:ext>
                  </a:extLst>
                </p14:cNvPr>
                <p14:cNvContentPartPr/>
                <p14:nvPr/>
              </p14:nvContentPartPr>
              <p14:xfrm>
                <a:off x="5259930" y="6049686"/>
                <a:ext cx="143640" cy="1666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4CC3EC9-81B4-49E7-9B47-F7785F68352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51290" y="6041046"/>
                  <a:ext cx="161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9433CF3-C883-48C4-BD4B-C87E405E24E3}"/>
                    </a:ext>
                  </a:extLst>
                </p14:cNvPr>
                <p14:cNvContentPartPr/>
                <p14:nvPr/>
              </p14:nvContentPartPr>
              <p14:xfrm>
                <a:off x="5469450" y="6129246"/>
                <a:ext cx="68760" cy="849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9433CF3-C883-48C4-BD4B-C87E405E24E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60450" y="6120246"/>
                  <a:ext cx="8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94AADCA7-9506-42C1-9FF2-FD2E3506EA51}"/>
                    </a:ext>
                  </a:extLst>
                </p14:cNvPr>
                <p14:cNvContentPartPr/>
                <p14:nvPr/>
              </p14:nvContentPartPr>
              <p14:xfrm>
                <a:off x="5542530" y="6072366"/>
                <a:ext cx="40680" cy="1382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94AADCA7-9506-42C1-9FF2-FD2E3506EA5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533890" y="6063366"/>
                  <a:ext cx="58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7E476DD3-3B88-4B9A-BD0C-A1199FE0A1BC}"/>
                    </a:ext>
                  </a:extLst>
                </p14:cNvPr>
                <p14:cNvContentPartPr/>
                <p14:nvPr/>
              </p14:nvContentPartPr>
              <p14:xfrm>
                <a:off x="5632530" y="6128526"/>
                <a:ext cx="83160" cy="954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7E476DD3-3B88-4B9A-BD0C-A1199FE0A1B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23530" y="6119526"/>
                  <a:ext cx="10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570681C-6BE0-4DF4-98C8-36C4521EBCCD}"/>
                    </a:ext>
                  </a:extLst>
                </p14:cNvPr>
                <p14:cNvContentPartPr/>
                <p14:nvPr/>
              </p14:nvContentPartPr>
              <p14:xfrm>
                <a:off x="5782650" y="6146166"/>
                <a:ext cx="116280" cy="882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570681C-6BE0-4DF4-98C8-36C4521EBCC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73650" y="6137166"/>
                  <a:ext cx="1339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D60CCF87-2EE2-4EB0-A6B4-AFA60E8B216F}"/>
              </a:ext>
            </a:extLst>
          </p:cNvPr>
          <p:cNvGrpSpPr/>
          <p:nvPr/>
        </p:nvGrpSpPr>
        <p:grpSpPr>
          <a:xfrm>
            <a:off x="6302130" y="5463966"/>
            <a:ext cx="649080" cy="397440"/>
            <a:chOff x="6302130" y="5463966"/>
            <a:chExt cx="64908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42F789C-FDA3-42A7-869F-44A9D98F077E}"/>
                    </a:ext>
                  </a:extLst>
                </p14:cNvPr>
                <p14:cNvContentPartPr/>
                <p14:nvPr/>
              </p14:nvContentPartPr>
              <p14:xfrm>
                <a:off x="6362970" y="5560446"/>
                <a:ext cx="519120" cy="2221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42F789C-FDA3-42A7-869F-44A9D98F077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353970" y="5551806"/>
                  <a:ext cx="536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20BE16B-9387-4ED2-8D3A-C9252F99BC31}"/>
                    </a:ext>
                  </a:extLst>
                </p14:cNvPr>
                <p14:cNvContentPartPr/>
                <p14:nvPr/>
              </p14:nvContentPartPr>
              <p14:xfrm>
                <a:off x="6827730" y="5683206"/>
                <a:ext cx="123480" cy="1782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20BE16B-9387-4ED2-8D3A-C9252F99BC3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818730" y="5674206"/>
                  <a:ext cx="141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99B62DB-A90C-4F31-9EA0-DE09045238E0}"/>
                    </a:ext>
                  </a:extLst>
                </p14:cNvPr>
                <p14:cNvContentPartPr/>
                <p14:nvPr/>
              </p14:nvContentPartPr>
              <p14:xfrm>
                <a:off x="6302130" y="5463966"/>
                <a:ext cx="164160" cy="2962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99B62DB-A90C-4F31-9EA0-DE09045238E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93130" y="5454966"/>
                  <a:ext cx="1818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587832DC-847F-4D28-AB3E-B93520D39DB5}"/>
                  </a:ext>
                </a:extLst>
              </p14:cNvPr>
              <p14:cNvContentPartPr/>
              <p14:nvPr/>
            </p14:nvContentPartPr>
            <p14:xfrm>
              <a:off x="7485810" y="5550726"/>
              <a:ext cx="1361880" cy="105408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587832DC-847F-4D28-AB3E-B93520D39DB5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477170" y="5541726"/>
                <a:ext cx="137952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33F03338-2452-4CC2-A5ED-BDD46C679E76}"/>
                  </a:ext>
                </a:extLst>
              </p14:cNvPr>
              <p14:cNvContentPartPr/>
              <p14:nvPr/>
            </p14:nvContentPartPr>
            <p14:xfrm>
              <a:off x="7772010" y="5388726"/>
              <a:ext cx="84240" cy="283680"/>
            </p14:xfrm>
          </p:contentPart>
        </mc:Choice>
        <mc:Fallback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33F03338-2452-4CC2-A5ED-BDD46C679E76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763370" y="5379726"/>
                <a:ext cx="1018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B8A8492E-4122-4EC2-B7F4-A1FC56135231}"/>
                  </a:ext>
                </a:extLst>
              </p14:cNvPr>
              <p14:cNvContentPartPr/>
              <p14:nvPr/>
            </p14:nvContentPartPr>
            <p14:xfrm>
              <a:off x="7772370" y="5658006"/>
              <a:ext cx="136800" cy="6660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B8A8492E-4122-4EC2-B7F4-A1FC56135231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763730" y="5649006"/>
                <a:ext cx="154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E95B6EE8-2683-4603-A8DA-5F66CDE8CC8B}"/>
                  </a:ext>
                </a:extLst>
              </p14:cNvPr>
              <p14:cNvContentPartPr/>
              <p14:nvPr/>
            </p14:nvContentPartPr>
            <p14:xfrm>
              <a:off x="7595610" y="5070126"/>
              <a:ext cx="120960" cy="16380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E95B6EE8-2683-4603-A8DA-5F66CDE8CC8B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7586610" y="5061126"/>
                <a:ext cx="138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18A22F2F-1CA4-4747-8941-82761CCD5989}"/>
                  </a:ext>
                </a:extLst>
              </p14:cNvPr>
              <p14:cNvContentPartPr/>
              <p14:nvPr/>
            </p14:nvContentPartPr>
            <p14:xfrm>
              <a:off x="7750410" y="5110446"/>
              <a:ext cx="76680" cy="12276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18A22F2F-1CA4-4747-8941-82761CCD5989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741770" y="5101446"/>
                <a:ext cx="94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02931A85-389E-47DF-81FE-F25662329B62}"/>
                  </a:ext>
                </a:extLst>
              </p14:cNvPr>
              <p14:cNvContentPartPr/>
              <p14:nvPr/>
            </p14:nvContentPartPr>
            <p14:xfrm>
              <a:off x="7871370" y="5078766"/>
              <a:ext cx="95040" cy="16560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02931A85-389E-47DF-81FE-F25662329B62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862730" y="5070126"/>
                <a:ext cx="112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6CB8B067-20AF-4F3A-98AF-D1EBF5C28FDA}"/>
                  </a:ext>
                </a:extLst>
              </p14:cNvPr>
              <p14:cNvContentPartPr/>
              <p14:nvPr/>
            </p14:nvContentPartPr>
            <p14:xfrm>
              <a:off x="9185730" y="5084166"/>
              <a:ext cx="72720" cy="2376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6CB8B067-20AF-4F3A-98AF-D1EBF5C28FDA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177090" y="5075166"/>
                <a:ext cx="903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E9E4EBF1-4A7E-4D42-8DF1-7653E456FDE5}"/>
                  </a:ext>
                </a:extLst>
              </p14:cNvPr>
              <p14:cNvContentPartPr/>
              <p14:nvPr/>
            </p14:nvContentPartPr>
            <p14:xfrm>
              <a:off x="9194370" y="5124486"/>
              <a:ext cx="97200" cy="1908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E9E4EBF1-4A7E-4D42-8DF1-7653E456FDE5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185370" y="5115486"/>
                <a:ext cx="114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B43898EA-582A-4B2D-8685-D02FB23C0569}"/>
                  </a:ext>
                </a:extLst>
              </p14:cNvPr>
              <p14:cNvContentPartPr/>
              <p14:nvPr/>
            </p14:nvContentPartPr>
            <p14:xfrm>
              <a:off x="8279610" y="5412846"/>
              <a:ext cx="38520" cy="28980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B43898EA-582A-4B2D-8685-D02FB23C0569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8270610" y="5403846"/>
                <a:ext cx="561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9BA764B8-A5D7-4CE8-AE18-B00AB97B2D40}"/>
                  </a:ext>
                </a:extLst>
              </p14:cNvPr>
              <p14:cNvContentPartPr/>
              <p14:nvPr/>
            </p14:nvContentPartPr>
            <p14:xfrm>
              <a:off x="8227410" y="5631006"/>
              <a:ext cx="137880" cy="127080"/>
            </p14:xfrm>
          </p:contentPart>
        </mc:Choice>
        <mc:Fallback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9BA764B8-A5D7-4CE8-AE18-B00AB97B2D40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8218410" y="5622366"/>
                <a:ext cx="155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74E69525-260F-45C6-863C-68B7FA697D24}"/>
                  </a:ext>
                </a:extLst>
              </p14:cNvPr>
              <p14:cNvContentPartPr/>
              <p14:nvPr/>
            </p14:nvContentPartPr>
            <p14:xfrm>
              <a:off x="8368170" y="5169126"/>
              <a:ext cx="131760" cy="19836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74E69525-260F-45C6-863C-68B7FA697D24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8359170" y="5160486"/>
                <a:ext cx="149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A32DFF9A-206A-445F-AC5E-48B36628556D}"/>
                  </a:ext>
                </a:extLst>
              </p14:cNvPr>
              <p14:cNvContentPartPr/>
              <p14:nvPr/>
            </p14:nvContentPartPr>
            <p14:xfrm>
              <a:off x="8533770" y="5250486"/>
              <a:ext cx="51120" cy="10512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A32DFF9A-206A-445F-AC5E-48B36628556D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8525130" y="5241486"/>
                <a:ext cx="68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373D8006-23EA-4E43-B555-B2BE9A956C5F}"/>
                  </a:ext>
                </a:extLst>
              </p14:cNvPr>
              <p14:cNvContentPartPr/>
              <p14:nvPr/>
            </p14:nvContentPartPr>
            <p14:xfrm>
              <a:off x="8591370" y="5239686"/>
              <a:ext cx="166320" cy="17172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373D8006-23EA-4E43-B555-B2BE9A956C5F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582730" y="5231046"/>
                <a:ext cx="1839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8B9C929D-8124-4E8E-B27D-8C6D38282EF0}"/>
                  </a:ext>
                </a:extLst>
              </p14:cNvPr>
              <p14:cNvContentPartPr/>
              <p14:nvPr/>
            </p14:nvContentPartPr>
            <p14:xfrm>
              <a:off x="8684610" y="5693646"/>
              <a:ext cx="269280" cy="21888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8B9C929D-8124-4E8E-B27D-8C6D38282EF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675970" y="5685006"/>
                <a:ext cx="286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00616EA6-A025-431B-83FE-75FB98A34202}"/>
                  </a:ext>
                </a:extLst>
              </p14:cNvPr>
              <p14:cNvContentPartPr/>
              <p14:nvPr/>
            </p14:nvContentPartPr>
            <p14:xfrm>
              <a:off x="8635650" y="5805606"/>
              <a:ext cx="114120" cy="159480"/>
            </p14:xfrm>
          </p:contentPart>
        </mc:Choice>
        <mc:Fallback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00616EA6-A025-431B-83FE-75FB98A34202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626650" y="5796606"/>
                <a:ext cx="1317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18EEF482-92A2-487D-B4D1-C46E4FBACFF0}"/>
                  </a:ext>
                </a:extLst>
              </p14:cNvPr>
              <p14:cNvContentPartPr/>
              <p14:nvPr/>
            </p14:nvContentPartPr>
            <p14:xfrm>
              <a:off x="9015450" y="5616966"/>
              <a:ext cx="169560" cy="21600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18EEF482-92A2-487D-B4D1-C46E4FBACFF0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9006450" y="5608326"/>
                <a:ext cx="1872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99457992-A1F1-4F58-A0BC-FD7C836978C3}"/>
                  </a:ext>
                </a:extLst>
              </p14:cNvPr>
              <p14:cNvContentPartPr/>
              <p14:nvPr/>
            </p14:nvContentPartPr>
            <p14:xfrm>
              <a:off x="9192930" y="5706246"/>
              <a:ext cx="53640" cy="11016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99457992-A1F1-4F58-A0BC-FD7C836978C3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184290" y="5697606"/>
                <a:ext cx="712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4C663F71-B84C-495F-BFA7-6727EBA0AAFA}"/>
                  </a:ext>
                </a:extLst>
              </p14:cNvPr>
              <p14:cNvContentPartPr/>
              <p14:nvPr/>
            </p14:nvContentPartPr>
            <p14:xfrm>
              <a:off x="9266730" y="5676726"/>
              <a:ext cx="200520" cy="17244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4C663F71-B84C-495F-BFA7-6727EBA0AAFA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257730" y="5667726"/>
                <a:ext cx="21816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1" name="Group 450">
            <a:extLst>
              <a:ext uri="{FF2B5EF4-FFF2-40B4-BE49-F238E27FC236}">
                <a16:creationId xmlns:a16="http://schemas.microsoft.com/office/drawing/2014/main" id="{1D0B71B8-A34D-4F90-A579-0499018C1767}"/>
              </a:ext>
            </a:extLst>
          </p:cNvPr>
          <p:cNvGrpSpPr/>
          <p:nvPr/>
        </p:nvGrpSpPr>
        <p:grpSpPr>
          <a:xfrm>
            <a:off x="6410490" y="6274686"/>
            <a:ext cx="1587600" cy="396000"/>
            <a:chOff x="6410490" y="6274686"/>
            <a:chExt cx="158760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053838F-C69F-412E-825F-0F1B26132119}"/>
                    </a:ext>
                  </a:extLst>
                </p14:cNvPr>
                <p14:cNvContentPartPr/>
                <p14:nvPr/>
              </p14:nvContentPartPr>
              <p14:xfrm>
                <a:off x="7485090" y="6392046"/>
                <a:ext cx="319320" cy="2649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053838F-C69F-412E-825F-0F1B2613211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76090" y="6383046"/>
                  <a:ext cx="336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26EF397-9086-46B9-B7C2-0440D271DD0B}"/>
                    </a:ext>
                  </a:extLst>
                </p14:cNvPr>
                <p14:cNvContentPartPr/>
                <p14:nvPr/>
              </p14:nvContentPartPr>
              <p14:xfrm>
                <a:off x="7437570" y="6535326"/>
                <a:ext cx="150120" cy="1353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26EF397-9086-46B9-B7C2-0440D271DD0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428570" y="6526686"/>
                  <a:ext cx="167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E10BB4E-5AD2-4378-A9BC-A1215CAA13EA}"/>
                    </a:ext>
                  </a:extLst>
                </p14:cNvPr>
                <p14:cNvContentPartPr/>
                <p14:nvPr/>
              </p14:nvContentPartPr>
              <p14:xfrm>
                <a:off x="7890450" y="6274686"/>
                <a:ext cx="84600" cy="16308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E10BB4E-5AD2-4378-A9BC-A1215CAA13E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881810" y="6266046"/>
                  <a:ext cx="102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29CBA0E2-2C69-4918-A4D2-B8016C6FD449}"/>
                    </a:ext>
                  </a:extLst>
                </p14:cNvPr>
                <p14:cNvContentPartPr/>
                <p14:nvPr/>
              </p14:nvContentPartPr>
              <p14:xfrm>
                <a:off x="7889730" y="6301326"/>
                <a:ext cx="98640" cy="237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29CBA0E2-2C69-4918-A4D2-B8016C6FD44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880730" y="6292326"/>
                  <a:ext cx="11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5FBF61DE-D0AA-418E-B9C6-EE973E656664}"/>
                    </a:ext>
                  </a:extLst>
                </p14:cNvPr>
                <p14:cNvContentPartPr/>
                <p14:nvPr/>
              </p14:nvContentPartPr>
              <p14:xfrm>
                <a:off x="7848330" y="6299166"/>
                <a:ext cx="149760" cy="201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5FBF61DE-D0AA-418E-B9C6-EE973E65666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839330" y="6290166"/>
                  <a:ext cx="167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9450619B-D8C5-4429-8349-20AABBEB1B2F}"/>
                    </a:ext>
                  </a:extLst>
                </p14:cNvPr>
                <p14:cNvContentPartPr/>
                <p14:nvPr/>
              </p14:nvContentPartPr>
              <p14:xfrm>
                <a:off x="6410490" y="6539286"/>
                <a:ext cx="106200" cy="878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9450619B-D8C5-4429-8349-20AABBEB1B2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01490" y="6530646"/>
                  <a:ext cx="123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83F01334-4EFF-4C5F-8BE2-969D630F319D}"/>
                    </a:ext>
                  </a:extLst>
                </p14:cNvPr>
                <p14:cNvContentPartPr/>
                <p14:nvPr/>
              </p14:nvContentPartPr>
              <p14:xfrm>
                <a:off x="6573930" y="6538926"/>
                <a:ext cx="162360" cy="8496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83F01334-4EFF-4C5F-8BE2-969D630F319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564930" y="6530286"/>
                  <a:ext cx="18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C8B1092-7704-4F3C-AD98-0A863D485936}"/>
                    </a:ext>
                  </a:extLst>
                </p14:cNvPr>
                <p14:cNvContentPartPr/>
                <p14:nvPr/>
              </p14:nvContentPartPr>
              <p14:xfrm>
                <a:off x="6791370" y="6580326"/>
                <a:ext cx="67320" cy="187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C8B1092-7704-4F3C-AD98-0A863D48593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782370" y="6571686"/>
                  <a:ext cx="84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67CA7A5-D4FE-41A8-B734-8E2E6B5D5131}"/>
                    </a:ext>
                  </a:extLst>
                </p14:cNvPr>
                <p14:cNvContentPartPr/>
                <p14:nvPr/>
              </p14:nvContentPartPr>
              <p14:xfrm>
                <a:off x="6905490" y="6457206"/>
                <a:ext cx="160200" cy="1767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67CA7A5-D4FE-41A8-B734-8E2E6B5D513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896850" y="6448206"/>
                  <a:ext cx="177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605AA2B-2745-461C-9C91-478A4B5EA8DC}"/>
                    </a:ext>
                  </a:extLst>
                </p14:cNvPr>
                <p14:cNvContentPartPr/>
                <p14:nvPr/>
              </p14:nvContentPartPr>
              <p14:xfrm>
                <a:off x="7104570" y="6443886"/>
                <a:ext cx="174240" cy="1796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605AA2B-2745-461C-9C91-478A4B5EA8D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95930" y="6435246"/>
                  <a:ext cx="191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F367D7DA-D33C-4931-8D6C-022FBF2195F5}"/>
                    </a:ext>
                  </a:extLst>
                </p14:cNvPr>
                <p14:cNvContentPartPr/>
                <p14:nvPr/>
              </p14:nvContentPartPr>
              <p14:xfrm>
                <a:off x="7181250" y="6430566"/>
                <a:ext cx="156600" cy="22536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F367D7DA-D33C-4931-8D6C-022FBF2195F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72250" y="6421566"/>
                  <a:ext cx="1742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BCB5F016-14C0-4099-8B2A-926FE796F6F8}"/>
              </a:ext>
            </a:extLst>
          </p:cNvPr>
          <p:cNvGrpSpPr/>
          <p:nvPr/>
        </p:nvGrpSpPr>
        <p:grpSpPr>
          <a:xfrm>
            <a:off x="5508690" y="4397286"/>
            <a:ext cx="1769760" cy="614880"/>
            <a:chOff x="5508690" y="4397286"/>
            <a:chExt cx="176976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7A22FAF-15B9-474E-B21B-A9801232A976}"/>
                    </a:ext>
                  </a:extLst>
                </p14:cNvPr>
                <p14:cNvContentPartPr/>
                <p14:nvPr/>
              </p14:nvContentPartPr>
              <p14:xfrm>
                <a:off x="7098090" y="4461366"/>
                <a:ext cx="166320" cy="86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7A22FAF-15B9-474E-B21B-A9801232A97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089450" y="4452726"/>
                  <a:ext cx="18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115AD47-DC97-4840-9B31-E06A0CF11E03}"/>
                    </a:ext>
                  </a:extLst>
                </p14:cNvPr>
                <p14:cNvContentPartPr/>
                <p14:nvPr/>
              </p14:nvContentPartPr>
              <p14:xfrm>
                <a:off x="7143450" y="4515726"/>
                <a:ext cx="127800" cy="151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115AD47-DC97-4840-9B31-E06A0CF11E0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134450" y="4506726"/>
                  <a:ext cx="14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7CED149-E238-420F-895E-4C07DE5783F9}"/>
                    </a:ext>
                  </a:extLst>
                </p14:cNvPr>
                <p14:cNvContentPartPr/>
                <p14:nvPr/>
              </p14:nvContentPartPr>
              <p14:xfrm>
                <a:off x="7181610" y="4397286"/>
                <a:ext cx="96840" cy="1681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7CED149-E238-420F-895E-4C07DE5783F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172970" y="4388646"/>
                  <a:ext cx="114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401CFF86-26BC-4E26-B40C-E3F2F7229949}"/>
                    </a:ext>
                  </a:extLst>
                </p14:cNvPr>
                <p14:cNvContentPartPr/>
                <p14:nvPr/>
              </p14:nvContentPartPr>
              <p14:xfrm>
                <a:off x="5508690" y="4756206"/>
                <a:ext cx="131040" cy="1389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401CFF86-26BC-4E26-B40C-E3F2F722994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499690" y="4747206"/>
                  <a:ext cx="148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338B638-E4BA-4639-9970-11161602E3AE}"/>
                    </a:ext>
                  </a:extLst>
                </p14:cNvPr>
                <p14:cNvContentPartPr/>
                <p14:nvPr/>
              </p14:nvContentPartPr>
              <p14:xfrm>
                <a:off x="5538930" y="4698246"/>
                <a:ext cx="108000" cy="1036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338B638-E4BA-4639-9970-11161602E3A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30290" y="4689606"/>
                  <a:ext cx="125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A024B62-CFD4-47D2-94F7-376F07A86315}"/>
                    </a:ext>
                  </a:extLst>
                </p14:cNvPr>
                <p14:cNvContentPartPr/>
                <p14:nvPr/>
              </p14:nvContentPartPr>
              <p14:xfrm>
                <a:off x="5512290" y="4808766"/>
                <a:ext cx="91080" cy="1004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A024B62-CFD4-47D2-94F7-376F07A8631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503290" y="4800126"/>
                  <a:ext cx="108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A356429-5371-44A0-A47F-38201C571C38}"/>
                    </a:ext>
                  </a:extLst>
                </p14:cNvPr>
                <p14:cNvContentPartPr/>
                <p14:nvPr/>
              </p14:nvContentPartPr>
              <p14:xfrm>
                <a:off x="5784450" y="4585566"/>
                <a:ext cx="67320" cy="1130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A356429-5371-44A0-A47F-38201C571C3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75810" y="4576926"/>
                  <a:ext cx="8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F196451-2A80-4028-8C29-673F62A9133E}"/>
                    </a:ext>
                  </a:extLst>
                </p14:cNvPr>
                <p14:cNvContentPartPr/>
                <p14:nvPr/>
              </p14:nvContentPartPr>
              <p14:xfrm>
                <a:off x="5892090" y="4592766"/>
                <a:ext cx="138240" cy="1119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F196451-2A80-4028-8C29-673F62A9133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83450" y="4583766"/>
                  <a:ext cx="15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1A403E06-E4ED-4E92-8C44-7B4BE4CBA140}"/>
                    </a:ext>
                  </a:extLst>
                </p14:cNvPr>
                <p14:cNvContentPartPr/>
                <p14:nvPr/>
              </p14:nvContentPartPr>
              <p14:xfrm>
                <a:off x="6041850" y="4574406"/>
                <a:ext cx="72360" cy="1047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1A403E06-E4ED-4E92-8C44-7B4BE4CBA14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032850" y="4565766"/>
                  <a:ext cx="90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F68A9E40-FAC2-45B7-BB9C-E1F2870BCD83}"/>
                    </a:ext>
                  </a:extLst>
                </p14:cNvPr>
                <p14:cNvContentPartPr/>
                <p14:nvPr/>
              </p14:nvContentPartPr>
              <p14:xfrm>
                <a:off x="6156690" y="4587726"/>
                <a:ext cx="43920" cy="8640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F68A9E40-FAC2-45B7-BB9C-E1F2870BCD8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148050" y="4578726"/>
                  <a:ext cx="61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53CB5705-9F84-48CE-BDB8-6AD1B67835B3}"/>
                    </a:ext>
                  </a:extLst>
                </p14:cNvPr>
                <p14:cNvContentPartPr/>
                <p14:nvPr/>
              </p14:nvContentPartPr>
              <p14:xfrm>
                <a:off x="6258930" y="4558926"/>
                <a:ext cx="127800" cy="1951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3CB5705-9F84-48CE-BDB8-6AD1B67835B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249930" y="4549926"/>
                  <a:ext cx="145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9062744-0EEE-45A5-84DE-568AF781F491}"/>
                    </a:ext>
                  </a:extLst>
                </p14:cNvPr>
                <p14:cNvContentPartPr/>
                <p14:nvPr/>
              </p14:nvContentPartPr>
              <p14:xfrm>
                <a:off x="6330930" y="4574046"/>
                <a:ext cx="69840" cy="723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9062744-0EEE-45A5-84DE-568AF781F49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322290" y="4565406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DFCCE9A-D244-4860-962D-6905376E73EA}"/>
                    </a:ext>
                  </a:extLst>
                </p14:cNvPr>
                <p14:cNvContentPartPr/>
                <p14:nvPr/>
              </p14:nvContentPartPr>
              <p14:xfrm>
                <a:off x="6422730" y="4522566"/>
                <a:ext cx="271800" cy="14652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DFCCE9A-D244-4860-962D-6905376E73E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413730" y="4513926"/>
                  <a:ext cx="289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5F79607-CB99-4A17-9FE1-4DE8FB5FD92F}"/>
                    </a:ext>
                  </a:extLst>
                </p14:cNvPr>
                <p14:cNvContentPartPr/>
                <p14:nvPr/>
              </p14:nvContentPartPr>
              <p14:xfrm>
                <a:off x="6143730" y="4791486"/>
                <a:ext cx="8640" cy="12024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5F79607-CB99-4A17-9FE1-4DE8FB5FD92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35090" y="4782846"/>
                  <a:ext cx="26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60B0693E-D563-4B5D-AC78-80B0F963C3D1}"/>
                    </a:ext>
                  </a:extLst>
                </p14:cNvPr>
                <p14:cNvContentPartPr/>
                <p14:nvPr/>
              </p14:nvContentPartPr>
              <p14:xfrm>
                <a:off x="6072450" y="4804086"/>
                <a:ext cx="179640" cy="748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60B0693E-D563-4B5D-AC78-80B0F963C3D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063450" y="4795446"/>
                  <a:ext cx="197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2101B34C-4ADF-4C75-B2CE-39D2E61255B5}"/>
                    </a:ext>
                  </a:extLst>
                </p14:cNvPr>
                <p14:cNvContentPartPr/>
                <p14:nvPr/>
              </p14:nvContentPartPr>
              <p14:xfrm>
                <a:off x="6415530" y="4798686"/>
                <a:ext cx="82440" cy="6768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101B34C-4ADF-4C75-B2CE-39D2E61255B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06890" y="4790046"/>
                  <a:ext cx="100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57FA4980-7403-4B71-A31F-82B41BE5C2B0}"/>
                    </a:ext>
                  </a:extLst>
                </p14:cNvPr>
                <p14:cNvContentPartPr/>
                <p14:nvPr/>
              </p14:nvContentPartPr>
              <p14:xfrm>
                <a:off x="6538290" y="4795446"/>
                <a:ext cx="60120" cy="820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57FA4980-7403-4B71-A31F-82B41BE5C2B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529290" y="4786806"/>
                  <a:ext cx="77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AFFB37A-65F5-4F12-BD77-EA7C93C64070}"/>
                    </a:ext>
                  </a:extLst>
                </p14:cNvPr>
                <p14:cNvContentPartPr/>
                <p14:nvPr/>
              </p14:nvContentPartPr>
              <p14:xfrm>
                <a:off x="6642330" y="4745406"/>
                <a:ext cx="107280" cy="1544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AFFB37A-65F5-4F12-BD77-EA7C93C6407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633690" y="4736766"/>
                  <a:ext cx="12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44CFD7DE-AC26-4E0B-97DF-8218294B92DD}"/>
                    </a:ext>
                  </a:extLst>
                </p14:cNvPr>
                <p14:cNvContentPartPr/>
                <p14:nvPr/>
              </p14:nvContentPartPr>
              <p14:xfrm>
                <a:off x="6677970" y="4785726"/>
                <a:ext cx="130320" cy="421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44CFD7DE-AC26-4E0B-97DF-8218294B92D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668970" y="4777086"/>
                  <a:ext cx="147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861372B9-FECF-4E57-9A74-DB52145FB719}"/>
                    </a:ext>
                  </a:extLst>
                </p14:cNvPr>
                <p14:cNvContentPartPr/>
                <p14:nvPr/>
              </p14:nvContentPartPr>
              <p14:xfrm>
                <a:off x="6776610" y="4808406"/>
                <a:ext cx="135000" cy="2037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861372B9-FECF-4E57-9A74-DB52145FB71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767610" y="4799766"/>
                  <a:ext cx="152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353E04F-D12F-41A3-A6C3-A1083518F75D}"/>
                    </a:ext>
                  </a:extLst>
                </p14:cNvPr>
                <p14:cNvContentPartPr/>
                <p14:nvPr/>
              </p14:nvContentPartPr>
              <p14:xfrm>
                <a:off x="6933570" y="4783926"/>
                <a:ext cx="72000" cy="10656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353E04F-D12F-41A3-A6C3-A1083518F75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924930" y="4775286"/>
                  <a:ext cx="8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4D41F00-4651-4CD1-963B-252FDF216926}"/>
                    </a:ext>
                  </a:extLst>
                </p14:cNvPr>
                <p14:cNvContentPartPr/>
                <p14:nvPr/>
              </p14:nvContentPartPr>
              <p14:xfrm>
                <a:off x="6988290" y="4796886"/>
                <a:ext cx="93600" cy="1137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4D41F00-4651-4CD1-963B-252FDF216926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979290" y="4787886"/>
                  <a:ext cx="111240" cy="13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541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Commute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31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For any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,  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31236"/>
              </a:xfrm>
              <a:prstGeom prst="rect">
                <a:avLst/>
              </a:prstGeom>
              <a:blipFill>
                <a:blip r:embed="rId2"/>
                <a:stretch>
                  <a:fillRect l="-557" b="-18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91DE0-A649-4DF7-B6C2-977B9E86AB98}"/>
              </a:ext>
            </a:extLst>
          </p:cNvPr>
          <p:cNvGrpSpPr/>
          <p:nvPr/>
        </p:nvGrpSpPr>
        <p:grpSpPr>
          <a:xfrm>
            <a:off x="2365170" y="1707726"/>
            <a:ext cx="772200" cy="485280"/>
            <a:chOff x="2365170" y="1707726"/>
            <a:chExt cx="77220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C91132-A554-45D0-99AC-5D58537E0684}"/>
                    </a:ext>
                  </a:extLst>
                </p14:cNvPr>
                <p14:cNvContentPartPr/>
                <p14:nvPr/>
              </p14:nvContentPartPr>
              <p14:xfrm>
                <a:off x="2365170" y="1895286"/>
                <a:ext cx="159120" cy="199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C91132-A554-45D0-99AC-5D58537E068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6530" y="1886286"/>
                  <a:ext cx="176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F42420-BB35-4826-A5F6-B88F103A7266}"/>
                    </a:ext>
                  </a:extLst>
                </p14:cNvPr>
                <p14:cNvContentPartPr/>
                <p14:nvPr/>
              </p14:nvContentPartPr>
              <p14:xfrm>
                <a:off x="2606730" y="1877646"/>
                <a:ext cx="102240" cy="212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F42420-BB35-4826-A5F6-B88F103A72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97730" y="1869006"/>
                  <a:ext cx="11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17764A-E37B-42F6-AAFD-CD1BD7A4282D}"/>
                    </a:ext>
                  </a:extLst>
                </p14:cNvPr>
                <p14:cNvContentPartPr/>
                <p14:nvPr/>
              </p14:nvContentPartPr>
              <p14:xfrm>
                <a:off x="2768010" y="2016606"/>
                <a:ext cx="117720" cy="17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17764A-E37B-42F6-AAFD-CD1BD7A428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59010" y="2007606"/>
                  <a:ext cx="13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38B858-103A-4EA3-853C-B3819A5330B5}"/>
                    </a:ext>
                  </a:extLst>
                </p14:cNvPr>
                <p14:cNvContentPartPr/>
                <p14:nvPr/>
              </p14:nvContentPartPr>
              <p14:xfrm>
                <a:off x="2650650" y="1780806"/>
                <a:ext cx="121680" cy="12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38B858-103A-4EA3-853C-B3819A5330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41650" y="1772166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32629F-B644-4FAA-91E7-43B4F1B9EB15}"/>
                    </a:ext>
                  </a:extLst>
                </p14:cNvPr>
                <p14:cNvContentPartPr/>
                <p14:nvPr/>
              </p14:nvContentPartPr>
              <p14:xfrm>
                <a:off x="2706090" y="1707726"/>
                <a:ext cx="110880" cy="130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32629F-B644-4FAA-91E7-43B4F1B9EB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7450" y="1698726"/>
                  <a:ext cx="12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A0FFF3-AC39-4E20-8151-EF17ADA72122}"/>
                    </a:ext>
                  </a:extLst>
                </p14:cNvPr>
                <p14:cNvContentPartPr/>
                <p14:nvPr/>
              </p14:nvContentPartPr>
              <p14:xfrm>
                <a:off x="3020730" y="1934166"/>
                <a:ext cx="116640" cy="81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A0FFF3-AC39-4E20-8151-EF17ADA721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12090" y="1925166"/>
                  <a:ext cx="1342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A0EA33-5066-4BA4-B91F-324F341034E8}"/>
              </a:ext>
            </a:extLst>
          </p:cNvPr>
          <p:cNvGrpSpPr/>
          <p:nvPr/>
        </p:nvGrpSpPr>
        <p:grpSpPr>
          <a:xfrm>
            <a:off x="5762490" y="367446"/>
            <a:ext cx="823320" cy="203760"/>
            <a:chOff x="5762490" y="367446"/>
            <a:chExt cx="82332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709D30-53B6-4A0A-8DE0-FA7FE54D5396}"/>
                    </a:ext>
                  </a:extLst>
                </p14:cNvPr>
                <p14:cNvContentPartPr/>
                <p14:nvPr/>
              </p14:nvContentPartPr>
              <p14:xfrm>
                <a:off x="5762490" y="414246"/>
                <a:ext cx="151560" cy="156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709D30-53B6-4A0A-8DE0-FA7FE54D53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53850" y="405246"/>
                  <a:ext cx="169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4407F2-7F87-4144-B874-2D960D4B6E87}"/>
                    </a:ext>
                  </a:extLst>
                </p14:cNvPr>
                <p14:cNvContentPartPr/>
                <p14:nvPr/>
              </p14:nvContentPartPr>
              <p14:xfrm>
                <a:off x="5938170" y="427566"/>
                <a:ext cx="113760" cy="109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4407F2-7F87-4144-B874-2D960D4B6E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29530" y="418926"/>
                  <a:ext cx="13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072989-CA81-4C15-9AF7-39F6825A25CB}"/>
                    </a:ext>
                  </a:extLst>
                </p14:cNvPr>
                <p14:cNvContentPartPr/>
                <p14:nvPr/>
              </p14:nvContentPartPr>
              <p14:xfrm>
                <a:off x="6096210" y="379326"/>
                <a:ext cx="54360" cy="15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072989-CA81-4C15-9AF7-39F6825A25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87570" y="370326"/>
                  <a:ext cx="7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9B18AB-5E9C-4D90-9057-4931C40FE5F5}"/>
                    </a:ext>
                  </a:extLst>
                </p14:cNvPr>
                <p14:cNvContentPartPr/>
                <p14:nvPr/>
              </p14:nvContentPartPr>
              <p14:xfrm>
                <a:off x="6178290" y="367446"/>
                <a:ext cx="217800" cy="152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9B18AB-5E9C-4D90-9057-4931C40FE5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9290" y="358446"/>
                  <a:ext cx="235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04B359-5772-4FCF-BC27-929E7A58D122}"/>
                    </a:ext>
                  </a:extLst>
                </p14:cNvPr>
                <p14:cNvContentPartPr/>
                <p14:nvPr/>
              </p14:nvContentPartPr>
              <p14:xfrm>
                <a:off x="6320490" y="413886"/>
                <a:ext cx="265320" cy="82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04B359-5772-4FCF-BC27-929E7A58D1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11850" y="405246"/>
                  <a:ext cx="2829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5FF000-84F1-4B3A-8B25-95D2F2FC9897}"/>
              </a:ext>
            </a:extLst>
          </p:cNvPr>
          <p:cNvGrpSpPr/>
          <p:nvPr/>
        </p:nvGrpSpPr>
        <p:grpSpPr>
          <a:xfrm>
            <a:off x="7259010" y="332526"/>
            <a:ext cx="344520" cy="278280"/>
            <a:chOff x="7259010" y="332526"/>
            <a:chExt cx="3445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EDA9AF-0A7C-41DE-BED2-35C5D26BA93F}"/>
                    </a:ext>
                  </a:extLst>
                </p14:cNvPr>
                <p14:cNvContentPartPr/>
                <p14:nvPr/>
              </p14:nvContentPartPr>
              <p14:xfrm>
                <a:off x="7259010" y="378606"/>
                <a:ext cx="126000" cy="164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EDA9AF-0A7C-41DE-BED2-35C5D26BA9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0010" y="369966"/>
                  <a:ext cx="143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A0C79F-5FFE-4A7F-970D-8890B68AE96E}"/>
                    </a:ext>
                  </a:extLst>
                </p14:cNvPr>
                <p14:cNvContentPartPr/>
                <p14:nvPr/>
              </p14:nvContentPartPr>
              <p14:xfrm>
                <a:off x="7485090" y="420366"/>
                <a:ext cx="118440" cy="11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A0C79F-5FFE-4A7F-970D-8890B68AE9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76450" y="411366"/>
                  <a:ext cx="136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7D038E-0C6D-4615-9B12-4098ECF8BF2A}"/>
                    </a:ext>
                  </a:extLst>
                </p14:cNvPr>
                <p14:cNvContentPartPr/>
                <p14:nvPr/>
              </p14:nvContentPartPr>
              <p14:xfrm>
                <a:off x="7545210" y="332526"/>
                <a:ext cx="21960" cy="278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7D038E-0C6D-4615-9B12-4098ECF8BF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36570" y="323526"/>
                  <a:ext cx="3960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5E9E246-EEBC-4B6C-8CC3-205EC9161CA6}"/>
              </a:ext>
            </a:extLst>
          </p:cNvPr>
          <p:cNvGrpSpPr/>
          <p:nvPr/>
        </p:nvGrpSpPr>
        <p:grpSpPr>
          <a:xfrm>
            <a:off x="7763730" y="434406"/>
            <a:ext cx="98640" cy="79920"/>
            <a:chOff x="7763730" y="434406"/>
            <a:chExt cx="9864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37AFC79-5D2E-48AB-8F3B-BCC9F0D45C8B}"/>
                    </a:ext>
                  </a:extLst>
                </p14:cNvPr>
                <p14:cNvContentPartPr/>
                <p14:nvPr/>
              </p14:nvContentPartPr>
              <p14:xfrm>
                <a:off x="7763730" y="434406"/>
                <a:ext cx="98640" cy="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37AFC79-5D2E-48AB-8F3B-BCC9F0D45C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54730" y="425766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21C0F6-63D1-42D3-BBE1-6B76956279AD}"/>
                    </a:ext>
                  </a:extLst>
                </p14:cNvPr>
                <p14:cNvContentPartPr/>
                <p14:nvPr/>
              </p14:nvContentPartPr>
              <p14:xfrm>
                <a:off x="7776690" y="509286"/>
                <a:ext cx="78840" cy="5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21C0F6-63D1-42D3-BBE1-6B76956279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67690" y="500286"/>
                  <a:ext cx="964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E0CE5BA-78F5-4F69-A054-FBCF71B2A019}"/>
              </a:ext>
            </a:extLst>
          </p:cNvPr>
          <p:cNvGrpSpPr/>
          <p:nvPr/>
        </p:nvGrpSpPr>
        <p:grpSpPr>
          <a:xfrm>
            <a:off x="8085930" y="15726"/>
            <a:ext cx="946800" cy="1109160"/>
            <a:chOff x="8085930" y="15726"/>
            <a:chExt cx="946800" cy="11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C257F6-FC48-43D6-9EC3-E07C24E1DE35}"/>
                    </a:ext>
                  </a:extLst>
                </p14:cNvPr>
                <p14:cNvContentPartPr/>
                <p14:nvPr/>
              </p14:nvContentPartPr>
              <p14:xfrm>
                <a:off x="8085930" y="55686"/>
                <a:ext cx="125280" cy="977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C257F6-FC48-43D6-9EC3-E07C24E1DE3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76930" y="46686"/>
                  <a:ext cx="142920" cy="9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D15C72-A367-4A07-B69A-487D3F21BC22}"/>
                    </a:ext>
                  </a:extLst>
                </p14:cNvPr>
                <p14:cNvContentPartPr/>
                <p14:nvPr/>
              </p14:nvContentPartPr>
              <p14:xfrm>
                <a:off x="8295810" y="78006"/>
                <a:ext cx="52200" cy="58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D15C72-A367-4A07-B69A-487D3F21BC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86810" y="69366"/>
                  <a:ext cx="6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33EECD-A8A3-43EC-A974-B9FBE7789EF0}"/>
                    </a:ext>
                  </a:extLst>
                </p14:cNvPr>
                <p14:cNvContentPartPr/>
                <p14:nvPr/>
              </p14:nvContentPartPr>
              <p14:xfrm>
                <a:off x="8286810" y="62526"/>
                <a:ext cx="73440" cy="120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33EECD-A8A3-43EC-A974-B9FBE7789E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78170" y="53526"/>
                  <a:ext cx="91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A3F1BD-97AA-4568-88C9-81EA1E8E0BA3}"/>
                    </a:ext>
                  </a:extLst>
                </p14:cNvPr>
                <p14:cNvContentPartPr/>
                <p14:nvPr/>
              </p14:nvContentPartPr>
              <p14:xfrm>
                <a:off x="8312010" y="180966"/>
                <a:ext cx="82440" cy="19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A3F1BD-97AA-4568-88C9-81EA1E8E0B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03370" y="172326"/>
                  <a:ext cx="100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F90C34-6A1D-4834-9DCA-F7A8CC53225C}"/>
                    </a:ext>
                  </a:extLst>
                </p14:cNvPr>
                <p14:cNvContentPartPr/>
                <p14:nvPr/>
              </p14:nvContentPartPr>
              <p14:xfrm>
                <a:off x="8531610" y="70446"/>
                <a:ext cx="117000" cy="956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F90C34-6A1D-4834-9DCA-F7A8CC5322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22610" y="61446"/>
                  <a:ext cx="13464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C464AD-DDCC-4871-A2C4-727A6154C5D1}"/>
                    </a:ext>
                  </a:extLst>
                </p14:cNvPr>
                <p14:cNvContentPartPr/>
                <p14:nvPr/>
              </p14:nvContentPartPr>
              <p14:xfrm>
                <a:off x="8252610" y="915726"/>
                <a:ext cx="85680" cy="5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C464AD-DDCC-4871-A2C4-727A6154C5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43970" y="907086"/>
                  <a:ext cx="103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7B6420D-07EB-46CD-A0C2-9D54A097BEDE}"/>
                    </a:ext>
                  </a:extLst>
                </p14:cNvPr>
                <p14:cNvContentPartPr/>
                <p14:nvPr/>
              </p14:nvContentPartPr>
              <p14:xfrm>
                <a:off x="8398770" y="845526"/>
                <a:ext cx="15120" cy="141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7B6420D-07EB-46CD-A0C2-9D54A097BE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0130" y="836526"/>
                  <a:ext cx="32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5A0565-8769-403F-BEBC-BF8F34287DF0}"/>
                    </a:ext>
                  </a:extLst>
                </p14:cNvPr>
                <p14:cNvContentPartPr/>
                <p14:nvPr/>
              </p14:nvContentPartPr>
              <p14:xfrm>
                <a:off x="8730330" y="988086"/>
                <a:ext cx="139320" cy="2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5A0565-8769-403F-BEBC-BF8F34287D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21330" y="979446"/>
                  <a:ext cx="156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E35DBB-3EEE-49DA-A8AE-4028EB1E2B16}"/>
                    </a:ext>
                  </a:extLst>
                </p14:cNvPr>
                <p14:cNvContentPartPr/>
                <p14:nvPr/>
              </p14:nvContentPartPr>
              <p14:xfrm>
                <a:off x="8719530" y="922566"/>
                <a:ext cx="295560" cy="202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E35DBB-3EEE-49DA-A8AE-4028EB1E2B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0890" y="913566"/>
                  <a:ext cx="313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4F4722-8C95-4E48-93D0-7B29AF9C08E9}"/>
                    </a:ext>
                  </a:extLst>
                </p14:cNvPr>
                <p14:cNvContentPartPr/>
                <p14:nvPr/>
              </p14:nvContentPartPr>
              <p14:xfrm>
                <a:off x="8916090" y="1022286"/>
                <a:ext cx="110160" cy="4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4F4722-8C95-4E48-93D0-7B29AF9C08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07090" y="1013286"/>
                  <a:ext cx="127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67B411-DB88-489A-A9B2-3D216555890B}"/>
                    </a:ext>
                  </a:extLst>
                </p14:cNvPr>
                <p14:cNvContentPartPr/>
                <p14:nvPr/>
              </p14:nvContentPartPr>
              <p14:xfrm>
                <a:off x="8710170" y="15726"/>
                <a:ext cx="140400" cy="11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67B411-DB88-489A-A9B2-3D21655589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01170" y="6726"/>
                  <a:ext cx="158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A8E1D7-5873-4195-909E-1BF6563B440A}"/>
                    </a:ext>
                  </a:extLst>
                </p14:cNvPr>
                <p14:cNvContentPartPr/>
                <p14:nvPr/>
              </p14:nvContentPartPr>
              <p14:xfrm>
                <a:off x="8965410" y="30846"/>
                <a:ext cx="67320" cy="104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A8E1D7-5873-4195-909E-1BF6563B44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56770" y="22206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C9E465D-1EF8-4B88-9756-84554A5A8CEA}"/>
              </a:ext>
            </a:extLst>
          </p:cNvPr>
          <p:cNvGrpSpPr/>
          <p:nvPr/>
        </p:nvGrpSpPr>
        <p:grpSpPr>
          <a:xfrm>
            <a:off x="6116730" y="1680726"/>
            <a:ext cx="491400" cy="510120"/>
            <a:chOff x="6116730" y="1680726"/>
            <a:chExt cx="49140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1E6FD6-29B0-43E9-ACCF-42BB2BD261EF}"/>
                    </a:ext>
                  </a:extLst>
                </p14:cNvPr>
                <p14:cNvContentPartPr/>
                <p14:nvPr/>
              </p14:nvContentPartPr>
              <p14:xfrm>
                <a:off x="6116730" y="1884846"/>
                <a:ext cx="167760" cy="217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1E6FD6-29B0-43E9-ACCF-42BB2BD261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07730" y="1875846"/>
                  <a:ext cx="185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2261B6-A950-4C3B-A4E6-A5A9B3E7F942}"/>
                    </a:ext>
                  </a:extLst>
                </p14:cNvPr>
                <p14:cNvContentPartPr/>
                <p14:nvPr/>
              </p14:nvContentPartPr>
              <p14:xfrm>
                <a:off x="6368370" y="1876926"/>
                <a:ext cx="103680" cy="226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2261B6-A950-4C3B-A4E6-A5A9B3E7F94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59370" y="1868286"/>
                  <a:ext cx="121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87180F-73F4-49BE-827F-7074E98DC2FF}"/>
                    </a:ext>
                  </a:extLst>
                </p14:cNvPr>
                <p14:cNvContentPartPr/>
                <p14:nvPr/>
              </p14:nvContentPartPr>
              <p14:xfrm>
                <a:off x="6527130" y="2049366"/>
                <a:ext cx="81000" cy="141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87180F-73F4-49BE-827F-7074E98DC2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8130" y="2040726"/>
                  <a:ext cx="98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A9CCCE-35B0-43AB-B385-21121B785D68}"/>
                    </a:ext>
                  </a:extLst>
                </p14:cNvPr>
                <p14:cNvContentPartPr/>
                <p14:nvPr/>
              </p14:nvContentPartPr>
              <p14:xfrm>
                <a:off x="6346770" y="1750566"/>
                <a:ext cx="159120" cy="12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A9CCCE-35B0-43AB-B385-21121B785D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38130" y="1741926"/>
                  <a:ext cx="176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E02054-EFC1-4856-8940-964032DC44ED}"/>
                    </a:ext>
                  </a:extLst>
                </p14:cNvPr>
                <p14:cNvContentPartPr/>
                <p14:nvPr/>
              </p14:nvContentPartPr>
              <p14:xfrm>
                <a:off x="6422010" y="1680726"/>
                <a:ext cx="126000" cy="11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E02054-EFC1-4856-8940-964032DC44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13370" y="1672086"/>
                  <a:ext cx="143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4D0A0D9-2122-4173-9A2E-4EC833255B15}"/>
              </a:ext>
            </a:extLst>
          </p:cNvPr>
          <p:cNvGrpSpPr/>
          <p:nvPr/>
        </p:nvGrpSpPr>
        <p:grpSpPr>
          <a:xfrm>
            <a:off x="6770850" y="1959366"/>
            <a:ext cx="106560" cy="66240"/>
            <a:chOff x="6770850" y="1959366"/>
            <a:chExt cx="10656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3470F9B-E845-4F23-A46F-E6305E36C7F7}"/>
                    </a:ext>
                  </a:extLst>
                </p14:cNvPr>
                <p14:cNvContentPartPr/>
                <p14:nvPr/>
              </p14:nvContentPartPr>
              <p14:xfrm>
                <a:off x="6770850" y="1959366"/>
                <a:ext cx="106560" cy="21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3470F9B-E845-4F23-A46F-E6305E36C7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61850" y="1950726"/>
                  <a:ext cx="12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A1B76A-B9A8-46EC-86A4-621B38ACC0F9}"/>
                    </a:ext>
                  </a:extLst>
                </p14:cNvPr>
                <p14:cNvContentPartPr/>
                <p14:nvPr/>
              </p14:nvContentPartPr>
              <p14:xfrm>
                <a:off x="6801450" y="2018046"/>
                <a:ext cx="60840" cy="7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A1B76A-B9A8-46EC-86A4-621B38ACC0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92450" y="2009046"/>
                  <a:ext cx="78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101990-14F6-4F72-A6A6-5B3914DEA2C8}"/>
              </a:ext>
            </a:extLst>
          </p:cNvPr>
          <p:cNvGrpSpPr/>
          <p:nvPr/>
        </p:nvGrpSpPr>
        <p:grpSpPr>
          <a:xfrm>
            <a:off x="7109610" y="1482366"/>
            <a:ext cx="1388880" cy="1091520"/>
            <a:chOff x="7109610" y="1482366"/>
            <a:chExt cx="1388880" cy="10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4BB1A3-2433-461B-B97A-8835A4F85167}"/>
                    </a:ext>
                  </a:extLst>
                </p14:cNvPr>
                <p14:cNvContentPartPr/>
                <p14:nvPr/>
              </p14:nvContentPartPr>
              <p14:xfrm>
                <a:off x="7109610" y="1506126"/>
                <a:ext cx="181800" cy="1067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4BB1A3-2433-461B-B97A-8835A4F851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00610" y="1497486"/>
                  <a:ext cx="199440" cy="10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A4FAB3-8111-4EF5-8AFB-6BEFBFDA95D1}"/>
                    </a:ext>
                  </a:extLst>
                </p14:cNvPr>
                <p14:cNvContentPartPr/>
                <p14:nvPr/>
              </p14:nvContentPartPr>
              <p14:xfrm>
                <a:off x="7409490" y="1572366"/>
                <a:ext cx="100800" cy="28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A4FAB3-8111-4EF5-8AFB-6BEFBFDA95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00490" y="1563366"/>
                  <a:ext cx="11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9337B2-E437-440F-8690-814F0AE51032}"/>
                    </a:ext>
                  </a:extLst>
                </p14:cNvPr>
                <p14:cNvContentPartPr/>
                <p14:nvPr/>
              </p14:nvContentPartPr>
              <p14:xfrm>
                <a:off x="7562490" y="1548606"/>
                <a:ext cx="108720" cy="83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9337B2-E437-440F-8690-814F0AE510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53850" y="1539606"/>
                  <a:ext cx="126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F0D68C-39B8-487B-BCF8-85E0A1D14D1E}"/>
                    </a:ext>
                  </a:extLst>
                </p14:cNvPr>
                <p14:cNvContentPartPr/>
                <p14:nvPr/>
              </p14:nvContentPartPr>
              <p14:xfrm>
                <a:off x="7702890" y="1561926"/>
                <a:ext cx="163440" cy="87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F0D68C-39B8-487B-BCF8-85E0A1D14D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3890" y="1553286"/>
                  <a:ext cx="181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6E7927-C9DC-410B-8BF3-00807C9F5C32}"/>
                    </a:ext>
                  </a:extLst>
                </p14:cNvPr>
                <p14:cNvContentPartPr/>
                <p14:nvPr/>
              </p14:nvContentPartPr>
              <p14:xfrm>
                <a:off x="7951290" y="1594686"/>
                <a:ext cx="87120" cy="1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6E7927-C9DC-410B-8BF3-00807C9F5C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42650" y="1585686"/>
                  <a:ext cx="104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A16A9E-35DE-4FBB-9EC6-125C0EDD9219}"/>
                    </a:ext>
                  </a:extLst>
                </p14:cNvPr>
                <p14:cNvContentPartPr/>
                <p14:nvPr/>
              </p14:nvContentPartPr>
              <p14:xfrm>
                <a:off x="8002050" y="1545726"/>
                <a:ext cx="16200" cy="10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A16A9E-35DE-4FBB-9EC6-125C0EDD92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93410" y="1536726"/>
                  <a:ext cx="3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5B4D6D-1613-479C-95FE-E9E720B3699E}"/>
                    </a:ext>
                  </a:extLst>
                </p14:cNvPr>
                <p14:cNvContentPartPr/>
                <p14:nvPr/>
              </p14:nvContentPartPr>
              <p14:xfrm>
                <a:off x="8160090" y="1482366"/>
                <a:ext cx="92880" cy="156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5B4D6D-1613-479C-95FE-E9E720B369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51090" y="1473726"/>
                  <a:ext cx="110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7539D5-94EA-4799-8870-43539FD3C1F4}"/>
                    </a:ext>
                  </a:extLst>
                </p14:cNvPr>
                <p14:cNvContentPartPr/>
                <p14:nvPr/>
              </p14:nvContentPartPr>
              <p14:xfrm>
                <a:off x="8293290" y="1494246"/>
                <a:ext cx="48600" cy="118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7539D5-94EA-4799-8870-43539FD3C1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84650" y="1485606"/>
                  <a:ext cx="66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23EC19-6C99-446D-A0A5-1DD85DED3138}"/>
                    </a:ext>
                  </a:extLst>
                </p14:cNvPr>
                <p14:cNvContentPartPr/>
                <p14:nvPr/>
              </p14:nvContentPartPr>
              <p14:xfrm>
                <a:off x="8348010" y="1502166"/>
                <a:ext cx="150480" cy="149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23EC19-6C99-446D-A0A5-1DD85DED31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39010" y="1493166"/>
                  <a:ext cx="1681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2638265-BCE0-49C1-9362-C905AA1A4CA8}"/>
              </a:ext>
            </a:extLst>
          </p:cNvPr>
          <p:cNvGrpSpPr/>
          <p:nvPr/>
        </p:nvGrpSpPr>
        <p:grpSpPr>
          <a:xfrm>
            <a:off x="7878210" y="1757406"/>
            <a:ext cx="405360" cy="366480"/>
            <a:chOff x="7878210" y="1757406"/>
            <a:chExt cx="4053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8C22F4-D727-404C-9800-602A5B7E223D}"/>
                    </a:ext>
                  </a:extLst>
                </p14:cNvPr>
                <p14:cNvContentPartPr/>
                <p14:nvPr/>
              </p14:nvContentPartPr>
              <p14:xfrm>
                <a:off x="7878210" y="1758846"/>
                <a:ext cx="96120" cy="141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8C22F4-D727-404C-9800-602A5B7E22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69570" y="1750206"/>
                  <a:ext cx="113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C3634B-2033-4C1F-A814-F3EBDF6FF286}"/>
                    </a:ext>
                  </a:extLst>
                </p14:cNvPr>
                <p14:cNvContentPartPr/>
                <p14:nvPr/>
              </p14:nvContentPartPr>
              <p14:xfrm>
                <a:off x="8017170" y="1791246"/>
                <a:ext cx="38160" cy="106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C3634B-2033-4C1F-A814-F3EBDF6FF2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8170" y="1782606"/>
                  <a:ext cx="55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FB55ED-3F8E-4A15-93EC-7CD657857697}"/>
                    </a:ext>
                  </a:extLst>
                </p14:cNvPr>
                <p14:cNvContentPartPr/>
                <p14:nvPr/>
              </p14:nvContentPartPr>
              <p14:xfrm>
                <a:off x="8080890" y="1757406"/>
                <a:ext cx="131760" cy="156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FB55ED-3F8E-4A15-93EC-7CD6578576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71890" y="1748406"/>
                  <a:ext cx="149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017361-BCAC-4982-93AF-7012242CB430}"/>
                    </a:ext>
                  </a:extLst>
                </p14:cNvPr>
                <p14:cNvContentPartPr/>
                <p14:nvPr/>
              </p14:nvContentPartPr>
              <p14:xfrm>
                <a:off x="7940130" y="1962966"/>
                <a:ext cx="118440" cy="160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017361-BCAC-4982-93AF-7012242CB4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31490" y="1953966"/>
                  <a:ext cx="13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125D918-6C82-437A-9C5B-00481AF685FE}"/>
                    </a:ext>
                  </a:extLst>
                </p14:cNvPr>
                <p14:cNvContentPartPr/>
                <p14:nvPr/>
              </p14:nvContentPartPr>
              <p14:xfrm>
                <a:off x="8094570" y="1992846"/>
                <a:ext cx="22320" cy="109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125D918-6C82-437A-9C5B-00481AF685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85930" y="1984206"/>
                  <a:ext cx="3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A42CD54-7A81-4245-88E3-2E99B1DD851F}"/>
                    </a:ext>
                  </a:extLst>
                </p14:cNvPr>
                <p14:cNvContentPartPr/>
                <p14:nvPr/>
              </p14:nvContentPartPr>
              <p14:xfrm>
                <a:off x="8136330" y="1983126"/>
                <a:ext cx="147240" cy="140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A42CD54-7A81-4245-88E3-2E99B1DD851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27330" y="1974126"/>
                  <a:ext cx="1648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1928996-B169-42B3-B692-72BB026EAB10}"/>
              </a:ext>
            </a:extLst>
          </p:cNvPr>
          <p:cNvGrpSpPr/>
          <p:nvPr/>
        </p:nvGrpSpPr>
        <p:grpSpPr>
          <a:xfrm>
            <a:off x="7990890" y="2239806"/>
            <a:ext cx="450720" cy="407520"/>
            <a:chOff x="7990890" y="2239806"/>
            <a:chExt cx="45072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C1CE09C-F674-4345-B13D-ABD6763486BE}"/>
                    </a:ext>
                  </a:extLst>
                </p14:cNvPr>
                <p14:cNvContentPartPr/>
                <p14:nvPr/>
              </p14:nvContentPartPr>
              <p14:xfrm>
                <a:off x="7990890" y="2239806"/>
                <a:ext cx="119520" cy="132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C1CE09C-F674-4345-B13D-ABD6763486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82250" y="2231166"/>
                  <a:ext cx="137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E85AFE-E40C-4D00-A7E6-00AB8D4485D1}"/>
                    </a:ext>
                  </a:extLst>
                </p14:cNvPr>
                <p14:cNvContentPartPr/>
                <p14:nvPr/>
              </p14:nvContentPartPr>
              <p14:xfrm>
                <a:off x="8119050" y="2286246"/>
                <a:ext cx="39960" cy="95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E85AFE-E40C-4D00-A7E6-00AB8D4485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10410" y="2277246"/>
                  <a:ext cx="57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34447D1-C641-4800-9AB6-9116D75B5DBC}"/>
                    </a:ext>
                  </a:extLst>
                </p14:cNvPr>
                <p14:cNvContentPartPr/>
                <p14:nvPr/>
              </p14:nvContentPartPr>
              <p14:xfrm>
                <a:off x="8174490" y="2321886"/>
                <a:ext cx="129600" cy="65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34447D1-C641-4800-9AB6-9116D75B5D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5490" y="2312886"/>
                  <a:ext cx="147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3BCB51-AE5A-40A8-81BC-283B2A7AC270}"/>
                    </a:ext>
                  </a:extLst>
                </p14:cNvPr>
                <p14:cNvContentPartPr/>
                <p14:nvPr/>
              </p14:nvContentPartPr>
              <p14:xfrm>
                <a:off x="8323530" y="2276526"/>
                <a:ext cx="118080" cy="183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3BCB51-AE5A-40A8-81BC-283B2A7AC2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14890" y="2267886"/>
                  <a:ext cx="135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83C479-DAB7-4978-97C6-10130A4F20E8}"/>
                    </a:ext>
                  </a:extLst>
                </p14:cNvPr>
                <p14:cNvContentPartPr/>
                <p14:nvPr/>
              </p14:nvContentPartPr>
              <p14:xfrm>
                <a:off x="8022570" y="2440326"/>
                <a:ext cx="121680" cy="162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83C479-DAB7-4978-97C6-10130A4F20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13930" y="2431686"/>
                  <a:ext cx="139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F6FEC0-600D-4832-AFE6-4DD7B1729EED}"/>
                    </a:ext>
                  </a:extLst>
                </p14:cNvPr>
                <p14:cNvContentPartPr/>
                <p14:nvPr/>
              </p14:nvContentPartPr>
              <p14:xfrm>
                <a:off x="8200050" y="2443566"/>
                <a:ext cx="64080" cy="181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F6FEC0-600D-4832-AFE6-4DD7B1729E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1050" y="2434926"/>
                  <a:ext cx="81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4BA5AB-9586-4ACE-A3FA-B08FA021293E}"/>
                    </a:ext>
                  </a:extLst>
                </p14:cNvPr>
                <p14:cNvContentPartPr/>
                <p14:nvPr/>
              </p14:nvContentPartPr>
              <p14:xfrm>
                <a:off x="8244690" y="2493606"/>
                <a:ext cx="110880" cy="111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4BA5AB-9586-4ACE-A3FA-B08FA02129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35690" y="2484606"/>
                  <a:ext cx="12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B56C3F-BFCB-464E-9C2A-A2301DE00FB1}"/>
                    </a:ext>
                  </a:extLst>
                </p14:cNvPr>
                <p14:cNvContentPartPr/>
                <p14:nvPr/>
              </p14:nvContentPartPr>
              <p14:xfrm>
                <a:off x="8355570" y="2477766"/>
                <a:ext cx="42120" cy="169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B56C3F-BFCB-464E-9C2A-A2301DE00F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46930" y="2468766"/>
                  <a:ext cx="5976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74E9875-49B0-4182-914A-C0E171545647}"/>
                  </a:ext>
                </a:extLst>
              </p14:cNvPr>
              <p14:cNvContentPartPr/>
              <p14:nvPr/>
            </p14:nvContentPartPr>
            <p14:xfrm>
              <a:off x="8681370" y="1506846"/>
              <a:ext cx="191160" cy="10036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74E9875-49B0-4182-914A-C0E17154564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72730" y="1498206"/>
                <a:ext cx="208800" cy="10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F07AE68-3214-4149-BF57-CA9311F8C263}"/>
              </a:ext>
            </a:extLst>
          </p:cNvPr>
          <p:cNvGrpSpPr/>
          <p:nvPr/>
        </p:nvGrpSpPr>
        <p:grpSpPr>
          <a:xfrm>
            <a:off x="3317010" y="1479846"/>
            <a:ext cx="1315440" cy="1052280"/>
            <a:chOff x="3317010" y="1479846"/>
            <a:chExt cx="1315440" cy="10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FBC64C-B1C2-4BD4-922C-6E965B32CD66}"/>
                    </a:ext>
                  </a:extLst>
                </p14:cNvPr>
                <p14:cNvContentPartPr/>
                <p14:nvPr/>
              </p14:nvContentPartPr>
              <p14:xfrm>
                <a:off x="3317010" y="1550766"/>
                <a:ext cx="201240" cy="937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FBC64C-B1C2-4BD4-922C-6E965B32CD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08010" y="1542126"/>
                  <a:ext cx="21888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17BE09-BFCF-4443-B346-A8C79C99268D}"/>
                    </a:ext>
                  </a:extLst>
                </p14:cNvPr>
                <p14:cNvContentPartPr/>
                <p14:nvPr/>
              </p14:nvContentPartPr>
              <p14:xfrm>
                <a:off x="3570090" y="1506126"/>
                <a:ext cx="108720" cy="145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17BE09-BFCF-4443-B346-A8C79C9926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61090" y="1497126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80CC86-D4B1-4E7E-A578-8F688E0F3D8F}"/>
                    </a:ext>
                  </a:extLst>
                </p14:cNvPr>
                <p14:cNvContentPartPr/>
                <p14:nvPr/>
              </p14:nvContentPartPr>
              <p14:xfrm>
                <a:off x="3714450" y="1539606"/>
                <a:ext cx="51480" cy="118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80CC86-D4B1-4E7E-A578-8F688E0F3D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05450" y="1530606"/>
                  <a:ext cx="69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9E44FE-F86D-4491-972D-5575115DB439}"/>
                    </a:ext>
                  </a:extLst>
                </p14:cNvPr>
                <p14:cNvContentPartPr/>
                <p14:nvPr/>
              </p14:nvContentPartPr>
              <p14:xfrm>
                <a:off x="3740370" y="1785486"/>
                <a:ext cx="13680" cy="6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9E44FE-F86D-4491-972D-5575115DB4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31370" y="1776846"/>
                  <a:ext cx="3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30CD80-56D5-4750-93B0-909CC3022817}"/>
                    </a:ext>
                  </a:extLst>
                </p14:cNvPr>
                <p14:cNvContentPartPr/>
                <p14:nvPr/>
              </p14:nvContentPartPr>
              <p14:xfrm>
                <a:off x="3748290" y="1892766"/>
                <a:ext cx="12960" cy="33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30CD80-56D5-4750-93B0-909CC30228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39650" y="1884126"/>
                  <a:ext cx="30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B509C9-2F9D-4387-8FAC-39FCB9A8F05B}"/>
                    </a:ext>
                  </a:extLst>
                </p14:cNvPr>
                <p14:cNvContentPartPr/>
                <p14:nvPr/>
              </p14:nvContentPartPr>
              <p14:xfrm>
                <a:off x="3618690" y="2101566"/>
                <a:ext cx="103680" cy="139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B509C9-2F9D-4387-8FAC-39FCB9A8F0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09690" y="2092566"/>
                  <a:ext cx="121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45206F-1826-498B-90B7-62366DFB7FEB}"/>
                    </a:ext>
                  </a:extLst>
                </p14:cNvPr>
                <p14:cNvContentPartPr/>
                <p14:nvPr/>
              </p14:nvContentPartPr>
              <p14:xfrm>
                <a:off x="3742530" y="2105526"/>
                <a:ext cx="113760" cy="110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45206F-1826-498B-90B7-62366DFB7FE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33890" y="2096886"/>
                  <a:ext cx="131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D076CE-66BF-4A3A-AA83-87FA9E69E7D3}"/>
                    </a:ext>
                  </a:extLst>
                </p14:cNvPr>
                <p14:cNvContentPartPr/>
                <p14:nvPr/>
              </p14:nvContentPartPr>
              <p14:xfrm>
                <a:off x="3906330" y="2124606"/>
                <a:ext cx="109080" cy="90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D076CE-66BF-4A3A-AA83-87FA9E69E7D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7690" y="2115966"/>
                  <a:ext cx="126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2F7BC2-E6B2-43FF-97CC-F4C5CBE36D3E}"/>
                    </a:ext>
                  </a:extLst>
                </p14:cNvPr>
                <p14:cNvContentPartPr/>
                <p14:nvPr/>
              </p14:nvContentPartPr>
              <p14:xfrm>
                <a:off x="4066170" y="2063046"/>
                <a:ext cx="82440" cy="188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2F7BC2-E6B2-43FF-97CC-F4C5CBE36D3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57170" y="2054046"/>
                  <a:ext cx="100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23BAB3-DF25-4A9E-B1AA-A3D5333A3C1C}"/>
                    </a:ext>
                  </a:extLst>
                </p14:cNvPr>
                <p14:cNvContentPartPr/>
                <p14:nvPr/>
              </p14:nvContentPartPr>
              <p14:xfrm>
                <a:off x="3566130" y="2407206"/>
                <a:ext cx="66960" cy="11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23BAB3-DF25-4A9E-B1AA-A3D5333A3C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57130" y="2398566"/>
                  <a:ext cx="8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AD8B597-91B6-4D06-B783-C6968D49FB28}"/>
                    </a:ext>
                  </a:extLst>
                </p14:cNvPr>
                <p14:cNvContentPartPr/>
                <p14:nvPr/>
              </p14:nvContentPartPr>
              <p14:xfrm>
                <a:off x="3632010" y="2354646"/>
                <a:ext cx="103680" cy="95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AD8B597-91B6-4D06-B783-C6968D49FB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23370" y="2345646"/>
                  <a:ext cx="121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D061D0-8FE8-4E95-90F1-2CB9DC386AC8}"/>
                    </a:ext>
                  </a:extLst>
                </p14:cNvPr>
                <p14:cNvContentPartPr/>
                <p14:nvPr/>
              </p14:nvContentPartPr>
              <p14:xfrm>
                <a:off x="3745050" y="2393886"/>
                <a:ext cx="251280" cy="5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D061D0-8FE8-4E95-90F1-2CB9DC386AC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36410" y="2385246"/>
                  <a:ext cx="268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ACF9F3-9525-4C4E-8CD1-DD96F57C811E}"/>
                    </a:ext>
                  </a:extLst>
                </p14:cNvPr>
                <p14:cNvContentPartPr/>
                <p14:nvPr/>
              </p14:nvContentPartPr>
              <p14:xfrm>
                <a:off x="3949530" y="2346366"/>
                <a:ext cx="37080" cy="120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ACF9F3-9525-4C4E-8CD1-DD96F57C811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40890" y="2337726"/>
                  <a:ext cx="54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8AEB8A-D90C-4BF6-9EAE-57B12D11B0B1}"/>
                    </a:ext>
                  </a:extLst>
                </p14:cNvPr>
                <p14:cNvContentPartPr/>
                <p14:nvPr/>
              </p14:nvContentPartPr>
              <p14:xfrm>
                <a:off x="4053930" y="2325126"/>
                <a:ext cx="115920" cy="135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8AEB8A-D90C-4BF6-9EAE-57B12D11B0B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44930" y="2316486"/>
                  <a:ext cx="133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276ECE-136A-4434-BFE6-45F2C4EBAF10}"/>
                    </a:ext>
                  </a:extLst>
                </p14:cNvPr>
                <p14:cNvContentPartPr/>
                <p14:nvPr/>
              </p14:nvContentPartPr>
              <p14:xfrm>
                <a:off x="4213050" y="2323326"/>
                <a:ext cx="108720" cy="160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276ECE-136A-4434-BFE6-45F2C4EBAF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04050" y="2314686"/>
                  <a:ext cx="12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13C51F-1A35-4A7B-92C1-2CE9F5A7382D}"/>
                    </a:ext>
                  </a:extLst>
                </p14:cNvPr>
                <p14:cNvContentPartPr/>
                <p14:nvPr/>
              </p14:nvContentPartPr>
              <p14:xfrm>
                <a:off x="4247970" y="2313966"/>
                <a:ext cx="172440" cy="195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13C51F-1A35-4A7B-92C1-2CE9F5A738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39330" y="2304966"/>
                  <a:ext cx="190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8F4F0A-083C-4FB6-B038-C293DC460D54}"/>
                    </a:ext>
                  </a:extLst>
                </p14:cNvPr>
                <p14:cNvContentPartPr/>
                <p14:nvPr/>
              </p14:nvContentPartPr>
              <p14:xfrm>
                <a:off x="4432290" y="1511886"/>
                <a:ext cx="200160" cy="1020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8F4F0A-083C-4FB6-B038-C293DC460D5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23650" y="1503246"/>
                  <a:ext cx="217800" cy="10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885F96-5009-4C95-A056-05C98983D348}"/>
                    </a:ext>
                  </a:extLst>
                </p14:cNvPr>
                <p14:cNvContentPartPr/>
                <p14:nvPr/>
              </p14:nvContentPartPr>
              <p14:xfrm>
                <a:off x="3801930" y="1535646"/>
                <a:ext cx="63000" cy="95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885F96-5009-4C95-A056-05C98983D3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93290" y="1527006"/>
                  <a:ext cx="8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C309FE-2409-4273-B33E-6958EB56190D}"/>
                    </a:ext>
                  </a:extLst>
                </p14:cNvPr>
                <p14:cNvContentPartPr/>
                <p14:nvPr/>
              </p14:nvContentPartPr>
              <p14:xfrm>
                <a:off x="3898410" y="1479846"/>
                <a:ext cx="79920" cy="171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C309FE-2409-4273-B33E-6958EB56190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89410" y="1471206"/>
                  <a:ext cx="975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3363AA4-2FC6-4F9A-812A-F31451E21CF1}"/>
              </a:ext>
            </a:extLst>
          </p:cNvPr>
          <p:cNvGrpSpPr/>
          <p:nvPr/>
        </p:nvGrpSpPr>
        <p:grpSpPr>
          <a:xfrm>
            <a:off x="1346730" y="3121086"/>
            <a:ext cx="540360" cy="529920"/>
            <a:chOff x="1346730" y="3121086"/>
            <a:chExt cx="54036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17458F-BC4B-4069-8CAA-7CA9000290DA}"/>
                    </a:ext>
                  </a:extLst>
                </p14:cNvPr>
                <p14:cNvContentPartPr/>
                <p14:nvPr/>
              </p14:nvContentPartPr>
              <p14:xfrm>
                <a:off x="1346730" y="3373806"/>
                <a:ext cx="165960" cy="192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17458F-BC4B-4069-8CAA-7CA9000290D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38090" y="3365166"/>
                  <a:ext cx="183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120F4A-A76E-4EAE-98A1-5CDA57C2CA1D}"/>
                    </a:ext>
                  </a:extLst>
                </p14:cNvPr>
                <p14:cNvContentPartPr/>
                <p14:nvPr/>
              </p14:nvContentPartPr>
              <p14:xfrm>
                <a:off x="1632210" y="3356526"/>
                <a:ext cx="119520" cy="178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120F4A-A76E-4EAE-98A1-5CDA57C2CA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23570" y="3347886"/>
                  <a:ext cx="137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B713F36-9A08-44C0-9673-44A48F73F285}"/>
                    </a:ext>
                  </a:extLst>
                </p14:cNvPr>
                <p14:cNvContentPartPr/>
                <p14:nvPr/>
              </p14:nvContentPartPr>
              <p14:xfrm>
                <a:off x="1802850" y="3449766"/>
                <a:ext cx="84240" cy="150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B713F36-9A08-44C0-9673-44A48F73F2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94210" y="3440766"/>
                  <a:ext cx="101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7DFEB70-FBF5-4923-95E0-EC40E8B865F3}"/>
                    </a:ext>
                  </a:extLst>
                </p14:cNvPr>
                <p14:cNvContentPartPr/>
                <p14:nvPr/>
              </p14:nvContentPartPr>
              <p14:xfrm>
                <a:off x="1653090" y="3207126"/>
                <a:ext cx="137880" cy="4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7DFEB70-FBF5-4923-95E0-EC40E8B865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44090" y="3198486"/>
                  <a:ext cx="155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E8B5B0-192A-4C81-A676-E08F7BE8F633}"/>
                    </a:ext>
                  </a:extLst>
                </p14:cNvPr>
                <p14:cNvContentPartPr/>
                <p14:nvPr/>
              </p14:nvContentPartPr>
              <p14:xfrm>
                <a:off x="1712850" y="3121086"/>
                <a:ext cx="113040" cy="130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E8B5B0-192A-4C81-A676-E08F7BE8F6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03850" y="3112086"/>
                  <a:ext cx="130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4F6209-A6BF-4E89-9B2C-5B3881905BC5}"/>
                    </a:ext>
                  </a:extLst>
                </p14:cNvPr>
                <p14:cNvContentPartPr/>
                <p14:nvPr/>
              </p14:nvContentPartPr>
              <p14:xfrm>
                <a:off x="1520970" y="3188046"/>
                <a:ext cx="117000" cy="462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4F6209-A6BF-4E89-9B2C-5B3881905BC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12330" y="3179406"/>
                  <a:ext cx="13464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28CE694-EC2A-46C9-A252-13CE34139E14}"/>
              </a:ext>
            </a:extLst>
          </p:cNvPr>
          <p:cNvGrpSpPr/>
          <p:nvPr/>
        </p:nvGrpSpPr>
        <p:grpSpPr>
          <a:xfrm>
            <a:off x="2030730" y="3105966"/>
            <a:ext cx="449280" cy="463320"/>
            <a:chOff x="2030730" y="3105966"/>
            <a:chExt cx="44928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4F5E08-B299-4034-9B7A-C0B1A8A2567E}"/>
                    </a:ext>
                  </a:extLst>
                </p14:cNvPr>
                <p14:cNvContentPartPr/>
                <p14:nvPr/>
              </p14:nvContentPartPr>
              <p14:xfrm>
                <a:off x="2030730" y="3419166"/>
                <a:ext cx="112320" cy="31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E4F5E08-B299-4034-9B7A-C0B1A8A256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22090" y="3410526"/>
                  <a:ext cx="12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9A80392-F9AB-44D1-A0DF-107A10AED328}"/>
                    </a:ext>
                  </a:extLst>
                </p14:cNvPr>
                <p14:cNvContentPartPr/>
                <p14:nvPr/>
              </p14:nvContentPartPr>
              <p14:xfrm>
                <a:off x="2240610" y="3289206"/>
                <a:ext cx="112320" cy="214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9A80392-F9AB-44D1-A0DF-107A10AED32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31970" y="3280206"/>
                  <a:ext cx="129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B5B66EA-53B9-41AA-B71E-3D9EC82CB468}"/>
                    </a:ext>
                  </a:extLst>
                </p14:cNvPr>
                <p14:cNvContentPartPr/>
                <p14:nvPr/>
              </p14:nvContentPartPr>
              <p14:xfrm>
                <a:off x="2425650" y="3444726"/>
                <a:ext cx="54360" cy="124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B5B66EA-53B9-41AA-B71E-3D9EC82CB46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16650" y="3435726"/>
                  <a:ext cx="72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D4EF016-0577-4145-9B70-0B740FDEA4CD}"/>
                    </a:ext>
                  </a:extLst>
                </p14:cNvPr>
                <p14:cNvContentPartPr/>
                <p14:nvPr/>
              </p14:nvContentPartPr>
              <p14:xfrm>
                <a:off x="2238090" y="3179766"/>
                <a:ext cx="152640" cy="10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D4EF016-0577-4145-9B70-0B740FDEA4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29450" y="3171126"/>
                  <a:ext cx="170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0629F0-6C47-41F9-8FBC-877A25FB2B44}"/>
                    </a:ext>
                  </a:extLst>
                </p14:cNvPr>
                <p14:cNvContentPartPr/>
                <p14:nvPr/>
              </p14:nvContentPartPr>
              <p14:xfrm>
                <a:off x="2309010" y="3105966"/>
                <a:ext cx="108000" cy="125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0629F0-6C47-41F9-8FBC-877A25FB2B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00370" y="3097326"/>
                  <a:ext cx="1256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269F3E3-FCE5-47B4-AB6D-12AA6BF9EF58}"/>
                  </a:ext>
                </a:extLst>
              </p14:cNvPr>
              <p14:cNvContentPartPr/>
              <p14:nvPr/>
            </p14:nvContentPartPr>
            <p14:xfrm>
              <a:off x="2554530" y="3174366"/>
              <a:ext cx="95760" cy="4132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269F3E3-FCE5-47B4-AB6D-12AA6BF9EF5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545530" y="3165366"/>
                <a:ext cx="11340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D15EA0D-2B52-4C59-A87F-0C5D91C5970D}"/>
              </a:ext>
            </a:extLst>
          </p:cNvPr>
          <p:cNvGrpSpPr/>
          <p:nvPr/>
        </p:nvGrpSpPr>
        <p:grpSpPr>
          <a:xfrm>
            <a:off x="2842530" y="3385686"/>
            <a:ext cx="118080" cy="87840"/>
            <a:chOff x="2842530" y="3385686"/>
            <a:chExt cx="118080" cy="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9C413E4-AAD5-4E58-96BC-FAD8D1669A4F}"/>
                    </a:ext>
                  </a:extLst>
                </p14:cNvPr>
                <p14:cNvContentPartPr/>
                <p14:nvPr/>
              </p14:nvContentPartPr>
              <p14:xfrm>
                <a:off x="2842530" y="3385686"/>
                <a:ext cx="118080" cy="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9C413E4-AAD5-4E58-96BC-FAD8D1669A4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33890" y="3377046"/>
                  <a:ext cx="13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A2A113-CC46-45A6-AAD6-523FB16FCE8A}"/>
                    </a:ext>
                  </a:extLst>
                </p14:cNvPr>
                <p14:cNvContentPartPr/>
                <p14:nvPr/>
              </p14:nvContentPartPr>
              <p14:xfrm>
                <a:off x="2868090" y="3458766"/>
                <a:ext cx="92160" cy="14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A2A113-CC46-45A6-AAD6-523FB16FCE8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59450" y="3449766"/>
                  <a:ext cx="109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2F71D3F-A245-43E7-9DD0-A467ACCF8B6B}"/>
              </a:ext>
            </a:extLst>
          </p:cNvPr>
          <p:cNvGrpSpPr/>
          <p:nvPr/>
        </p:nvGrpSpPr>
        <p:grpSpPr>
          <a:xfrm>
            <a:off x="3174810" y="2788806"/>
            <a:ext cx="1057680" cy="1208160"/>
            <a:chOff x="3174810" y="2788806"/>
            <a:chExt cx="1057680" cy="12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D1AEEB-B647-4FFC-BC55-3FD8AF657751}"/>
                    </a:ext>
                  </a:extLst>
                </p14:cNvPr>
                <p14:cNvContentPartPr/>
                <p14:nvPr/>
              </p14:nvContentPartPr>
              <p14:xfrm>
                <a:off x="3174810" y="2925246"/>
                <a:ext cx="207720" cy="1015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D1AEEB-B647-4FFC-BC55-3FD8AF6577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65810" y="2916606"/>
                  <a:ext cx="22536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D410E88-C87B-4DA2-B3B6-F7585077DB9C}"/>
                    </a:ext>
                  </a:extLst>
                </p14:cNvPr>
                <p14:cNvContentPartPr/>
                <p14:nvPr/>
              </p14:nvContentPartPr>
              <p14:xfrm>
                <a:off x="3440130" y="2860086"/>
                <a:ext cx="110880" cy="88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D410E88-C87B-4DA2-B3B6-F7585077DB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31130" y="2851446"/>
                  <a:ext cx="128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D5DB67-1CB8-44C0-9CA1-1723354F2E03}"/>
                    </a:ext>
                  </a:extLst>
                </p14:cNvPr>
                <p14:cNvContentPartPr/>
                <p14:nvPr/>
              </p14:nvContentPartPr>
              <p14:xfrm>
                <a:off x="3565410" y="2860086"/>
                <a:ext cx="152280" cy="84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D5DB67-1CB8-44C0-9CA1-1723354F2E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56770" y="2851086"/>
                  <a:ext cx="169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B706EE-53DC-4304-8FE8-C569B71ECE0A}"/>
                    </a:ext>
                  </a:extLst>
                </p14:cNvPr>
                <p14:cNvContentPartPr/>
                <p14:nvPr/>
              </p14:nvContentPartPr>
              <p14:xfrm>
                <a:off x="3548130" y="3091926"/>
                <a:ext cx="82440" cy="88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B706EE-53DC-4304-8FE8-C569B71ECE0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39490" y="3083286"/>
                  <a:ext cx="10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444AC94-4D9E-4B1F-85E5-81AE8FD9DD0B}"/>
                    </a:ext>
                  </a:extLst>
                </p14:cNvPr>
                <p14:cNvContentPartPr/>
                <p14:nvPr/>
              </p14:nvContentPartPr>
              <p14:xfrm>
                <a:off x="3556410" y="3282006"/>
                <a:ext cx="84960" cy="72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444AC94-4D9E-4B1F-85E5-81AE8FD9DD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47770" y="3273006"/>
                  <a:ext cx="102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EDA03F-34DE-4C4C-B033-0B53B736E1F4}"/>
                    </a:ext>
                  </a:extLst>
                </p14:cNvPr>
                <p14:cNvContentPartPr/>
                <p14:nvPr/>
              </p14:nvContentPartPr>
              <p14:xfrm>
                <a:off x="3602490" y="3441486"/>
                <a:ext cx="64440" cy="82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EDA03F-34DE-4C4C-B033-0B53B736E1F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93490" y="3432486"/>
                  <a:ext cx="82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D4F70D-432F-49A2-B070-FD48C5D42173}"/>
                    </a:ext>
                  </a:extLst>
                </p14:cNvPr>
                <p14:cNvContentPartPr/>
                <p14:nvPr/>
              </p14:nvContentPartPr>
              <p14:xfrm>
                <a:off x="3607890" y="3591246"/>
                <a:ext cx="59760" cy="58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D4F70D-432F-49A2-B070-FD48C5D421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99250" y="3582606"/>
                  <a:ext cx="77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4827A7-428C-401B-A248-CA7578322677}"/>
                    </a:ext>
                  </a:extLst>
                </p14:cNvPr>
                <p14:cNvContentPartPr/>
                <p14:nvPr/>
              </p14:nvContentPartPr>
              <p14:xfrm>
                <a:off x="3657210" y="3719046"/>
                <a:ext cx="83520" cy="67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4827A7-428C-401B-A248-CA757832267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648210" y="3710406"/>
                  <a:ext cx="101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F16D40-1DEF-4AD8-BB14-B47694F45114}"/>
                    </a:ext>
                  </a:extLst>
                </p14:cNvPr>
                <p14:cNvContentPartPr/>
                <p14:nvPr/>
              </p14:nvContentPartPr>
              <p14:xfrm>
                <a:off x="3524730" y="3922086"/>
                <a:ext cx="108000" cy="19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F16D40-1DEF-4AD8-BB14-B47694F4511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16090" y="3913446"/>
                  <a:ext cx="12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53208F9-9F21-4099-A598-2244BBB6F912}"/>
                    </a:ext>
                  </a:extLst>
                </p14:cNvPr>
                <p14:cNvContentPartPr/>
                <p14:nvPr/>
              </p14:nvContentPartPr>
              <p14:xfrm>
                <a:off x="3661170" y="3868086"/>
                <a:ext cx="139680" cy="89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53208F9-9F21-4099-A598-2244BBB6F9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52530" y="3859086"/>
                  <a:ext cx="157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F96AF2-24C2-4CF0-9166-0B8AAC77AB9B}"/>
                    </a:ext>
                  </a:extLst>
                </p14:cNvPr>
                <p14:cNvContentPartPr/>
                <p14:nvPr/>
              </p14:nvContentPartPr>
              <p14:xfrm>
                <a:off x="3831450" y="3885726"/>
                <a:ext cx="156960" cy="70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F96AF2-24C2-4CF0-9166-0B8AAC77AB9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22450" y="3877086"/>
                  <a:ext cx="174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2E746B-1FD0-45C5-8185-4D24E8893207}"/>
                    </a:ext>
                  </a:extLst>
                </p14:cNvPr>
                <p14:cNvContentPartPr/>
                <p14:nvPr/>
              </p14:nvContentPartPr>
              <p14:xfrm>
                <a:off x="3924330" y="2788806"/>
                <a:ext cx="308160" cy="1208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2E746B-1FD0-45C5-8185-4D24E889320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15330" y="2779806"/>
                  <a:ext cx="325800" cy="12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9B1DF27-CCCD-4986-A54D-389529122A6D}"/>
              </a:ext>
            </a:extLst>
          </p:cNvPr>
          <p:cNvGrpSpPr/>
          <p:nvPr/>
        </p:nvGrpSpPr>
        <p:grpSpPr>
          <a:xfrm>
            <a:off x="4861410" y="3347886"/>
            <a:ext cx="162360" cy="79560"/>
            <a:chOff x="4861410" y="3347886"/>
            <a:chExt cx="16236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751F35-7010-4A78-950A-AD9309A9A2CC}"/>
                    </a:ext>
                  </a:extLst>
                </p14:cNvPr>
                <p14:cNvContentPartPr/>
                <p14:nvPr/>
              </p14:nvContentPartPr>
              <p14:xfrm>
                <a:off x="4861410" y="3347886"/>
                <a:ext cx="131040" cy="36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751F35-7010-4A78-950A-AD9309A9A2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52770" y="3339246"/>
                  <a:ext cx="14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4AC37CC-CE7A-4AF4-A6E0-A73B295B6A30}"/>
                    </a:ext>
                  </a:extLst>
                </p14:cNvPr>
                <p14:cNvContentPartPr/>
                <p14:nvPr/>
              </p14:nvContentPartPr>
              <p14:xfrm>
                <a:off x="4915770" y="3417366"/>
                <a:ext cx="108000" cy="10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4AC37CC-CE7A-4AF4-A6E0-A73B295B6A3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06770" y="3408726"/>
                  <a:ext cx="125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07B511A-7BD8-405A-987F-2C02B6CDE9B9}"/>
              </a:ext>
            </a:extLst>
          </p:cNvPr>
          <p:cNvGrpSpPr/>
          <p:nvPr/>
        </p:nvGrpSpPr>
        <p:grpSpPr>
          <a:xfrm>
            <a:off x="5543250" y="2792046"/>
            <a:ext cx="3146760" cy="1355040"/>
            <a:chOff x="5543250" y="2792046"/>
            <a:chExt cx="3146760" cy="13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AEBBB8-C0B9-401A-A74F-CB065676AEB1}"/>
                    </a:ext>
                  </a:extLst>
                </p14:cNvPr>
                <p14:cNvContentPartPr/>
                <p14:nvPr/>
              </p14:nvContentPartPr>
              <p14:xfrm>
                <a:off x="5543250" y="3240606"/>
                <a:ext cx="155160" cy="186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AEBBB8-C0B9-401A-A74F-CB065676AEB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34610" y="3231966"/>
                  <a:ext cx="172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C2AE51C-18A2-4FF4-880B-8239A5BBA760}"/>
                    </a:ext>
                  </a:extLst>
                </p14:cNvPr>
                <p14:cNvContentPartPr/>
                <p14:nvPr/>
              </p14:nvContentPartPr>
              <p14:xfrm>
                <a:off x="5849970" y="3122886"/>
                <a:ext cx="133920" cy="466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C2AE51C-18A2-4FF4-880B-8239A5BBA76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40970" y="3113886"/>
                  <a:ext cx="151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3909C6-E98A-40C6-8B62-1ED4EF1F4176}"/>
                    </a:ext>
                  </a:extLst>
                </p14:cNvPr>
                <p14:cNvContentPartPr/>
                <p14:nvPr/>
              </p14:nvContentPartPr>
              <p14:xfrm>
                <a:off x="6141210" y="2990766"/>
                <a:ext cx="91800" cy="160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3909C6-E98A-40C6-8B62-1ED4EF1F417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32210" y="2982126"/>
                  <a:ext cx="109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DC36788-1191-438B-B94C-B4ACF4FF02EC}"/>
                    </a:ext>
                  </a:extLst>
                </p14:cNvPr>
                <p14:cNvContentPartPr/>
                <p14:nvPr/>
              </p14:nvContentPartPr>
              <p14:xfrm>
                <a:off x="6325890" y="3049086"/>
                <a:ext cx="59400" cy="161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DC36788-1191-438B-B94C-B4ACF4FF02E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16890" y="3040446"/>
                  <a:ext cx="77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E682414-2728-41C0-8794-A53BA9E71F9D}"/>
                    </a:ext>
                  </a:extLst>
                </p14:cNvPr>
                <p14:cNvContentPartPr/>
                <p14:nvPr/>
              </p14:nvContentPartPr>
              <p14:xfrm>
                <a:off x="6299610" y="3105606"/>
                <a:ext cx="86040" cy="21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E682414-2728-41C0-8794-A53BA9E71F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90610" y="3096966"/>
                  <a:ext cx="103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F5ACA8-2C03-48F4-BD03-C4E3880A62C9}"/>
                    </a:ext>
                  </a:extLst>
                </p14:cNvPr>
                <p14:cNvContentPartPr/>
                <p14:nvPr/>
              </p14:nvContentPartPr>
              <p14:xfrm>
                <a:off x="6126090" y="2792046"/>
                <a:ext cx="172080" cy="144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F5ACA8-2C03-48F4-BD03-C4E3880A62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17090" y="2783046"/>
                  <a:ext cx="189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7A6A4D1-DC1B-49D3-ACA1-50CADF6282DF}"/>
                    </a:ext>
                  </a:extLst>
                </p14:cNvPr>
                <p14:cNvContentPartPr/>
                <p14:nvPr/>
              </p14:nvContentPartPr>
              <p14:xfrm>
                <a:off x="6489690" y="3057366"/>
                <a:ext cx="83880" cy="12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7A6A4D1-DC1B-49D3-ACA1-50CADF6282D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80690" y="3048366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D1C356-FED6-43B3-ACF1-FB7582724E05}"/>
                    </a:ext>
                  </a:extLst>
                </p14:cNvPr>
                <p14:cNvContentPartPr/>
                <p14:nvPr/>
              </p14:nvContentPartPr>
              <p14:xfrm>
                <a:off x="6612810" y="2965926"/>
                <a:ext cx="95040" cy="177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D1C356-FED6-43B3-ACF1-FB7582724E0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03810" y="2956926"/>
                  <a:ext cx="112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08E533D-E63D-47F9-B510-203ACA637A15}"/>
                    </a:ext>
                  </a:extLst>
                </p14:cNvPr>
                <p14:cNvContentPartPr/>
                <p14:nvPr/>
              </p14:nvContentPartPr>
              <p14:xfrm>
                <a:off x="6728730" y="3078246"/>
                <a:ext cx="94680" cy="120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08E533D-E63D-47F9-B510-203ACA637A1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19730" y="3069606"/>
                  <a:ext cx="11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C4457B-8632-4E30-89AD-52C0C6988A02}"/>
                    </a:ext>
                  </a:extLst>
                </p14:cNvPr>
                <p14:cNvContentPartPr/>
                <p14:nvPr/>
              </p14:nvContentPartPr>
              <p14:xfrm>
                <a:off x="6591570" y="2892846"/>
                <a:ext cx="156600" cy="4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C4457B-8632-4E30-89AD-52C0C6988A0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82930" y="2884206"/>
                  <a:ext cx="174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5505AE-28B0-4248-B3A3-5FD2F1988850}"/>
                    </a:ext>
                  </a:extLst>
                </p14:cNvPr>
                <p14:cNvContentPartPr/>
                <p14:nvPr/>
              </p14:nvContentPartPr>
              <p14:xfrm>
                <a:off x="6674010" y="2825886"/>
                <a:ext cx="109080" cy="114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5505AE-28B0-4248-B3A3-5FD2F198885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65370" y="2816886"/>
                  <a:ext cx="126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125513-DA09-4311-A3E0-C874883962D1}"/>
                    </a:ext>
                  </a:extLst>
                </p14:cNvPr>
                <p14:cNvContentPartPr/>
                <p14:nvPr/>
              </p14:nvContentPartPr>
              <p14:xfrm>
                <a:off x="6074970" y="3290646"/>
                <a:ext cx="917280" cy="29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B125513-DA09-4311-A3E0-C874883962D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66330" y="3281646"/>
                  <a:ext cx="934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896DFD-F283-4BF8-B7E2-973FE1A0BA48}"/>
                    </a:ext>
                  </a:extLst>
                </p14:cNvPr>
                <p14:cNvContentPartPr/>
                <p14:nvPr/>
              </p14:nvContentPartPr>
              <p14:xfrm>
                <a:off x="6343890" y="3508446"/>
                <a:ext cx="133560" cy="100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896DFD-F283-4BF8-B7E2-973FE1A0BA4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34890" y="3499806"/>
                  <a:ext cx="151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166F6D-132C-4E29-9BC5-9B64F72696AA}"/>
                    </a:ext>
                  </a:extLst>
                </p14:cNvPr>
                <p14:cNvContentPartPr/>
                <p14:nvPr/>
              </p14:nvContentPartPr>
              <p14:xfrm>
                <a:off x="6573570" y="3533646"/>
                <a:ext cx="208080" cy="83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166F6D-132C-4E29-9BC5-9B64F72696A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64570" y="3525006"/>
                  <a:ext cx="22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F961FC8-EF81-4044-B405-C65D3CFC0858}"/>
                    </a:ext>
                  </a:extLst>
                </p14:cNvPr>
                <p14:cNvContentPartPr/>
                <p14:nvPr/>
              </p14:nvContentPartPr>
              <p14:xfrm>
                <a:off x="7018890" y="2970606"/>
                <a:ext cx="140400" cy="684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F961FC8-EF81-4044-B405-C65D3CFC085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10250" y="2961606"/>
                  <a:ext cx="15804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6ACBEC-5062-42A9-A700-87945943385C}"/>
                    </a:ext>
                  </a:extLst>
                </p14:cNvPr>
                <p14:cNvContentPartPr/>
                <p14:nvPr/>
              </p14:nvContentPartPr>
              <p14:xfrm>
                <a:off x="7270890" y="3358326"/>
                <a:ext cx="89280" cy="10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6ACBEC-5062-42A9-A700-8794594338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61890" y="3349686"/>
                  <a:ext cx="106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04A150-7936-411D-A36D-981AAEE40868}"/>
                    </a:ext>
                  </a:extLst>
                </p14:cNvPr>
                <p14:cNvContentPartPr/>
                <p14:nvPr/>
              </p14:nvContentPartPr>
              <p14:xfrm>
                <a:off x="7301490" y="3431766"/>
                <a:ext cx="90360" cy="5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04A150-7936-411D-A36D-981AAEE4086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92490" y="3423126"/>
                  <a:ext cx="10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2B8407A-4A72-4FBA-925D-183A05F20660}"/>
                    </a:ext>
                  </a:extLst>
                </p14:cNvPr>
                <p14:cNvContentPartPr/>
                <p14:nvPr/>
              </p14:nvContentPartPr>
              <p14:xfrm>
                <a:off x="7540890" y="2920206"/>
                <a:ext cx="240840" cy="1171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2B8407A-4A72-4FBA-925D-183A05F2066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31890" y="2911566"/>
                  <a:ext cx="258480" cy="11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D00FA28-F201-4305-8D20-A3812D6A1452}"/>
                    </a:ext>
                  </a:extLst>
                </p14:cNvPr>
                <p14:cNvContentPartPr/>
                <p14:nvPr/>
              </p14:nvContentPartPr>
              <p14:xfrm>
                <a:off x="7881450" y="2882406"/>
                <a:ext cx="5760" cy="132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D00FA28-F201-4305-8D20-A3812D6A145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72810" y="2873766"/>
                  <a:ext cx="23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DF082DD-AEE2-46E0-921E-4DA32BCE1CB8}"/>
                    </a:ext>
                  </a:extLst>
                </p14:cNvPr>
                <p14:cNvContentPartPr/>
                <p14:nvPr/>
              </p14:nvContentPartPr>
              <p14:xfrm>
                <a:off x="7865250" y="3143046"/>
                <a:ext cx="71280" cy="84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DF082DD-AEE2-46E0-921E-4DA32BCE1C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56250" y="3134406"/>
                  <a:ext cx="8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753155-1C06-428C-9387-398FD3BCBCF4}"/>
                    </a:ext>
                  </a:extLst>
                </p14:cNvPr>
                <p14:cNvContentPartPr/>
                <p14:nvPr/>
              </p14:nvContentPartPr>
              <p14:xfrm>
                <a:off x="7895130" y="3329166"/>
                <a:ext cx="67680" cy="71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753155-1C06-428C-9387-398FD3BCBCF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86490" y="3320166"/>
                  <a:ext cx="85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43D5141-15BF-4E26-81E2-848F456658AF}"/>
                    </a:ext>
                  </a:extLst>
                </p14:cNvPr>
                <p14:cNvContentPartPr/>
                <p14:nvPr/>
              </p14:nvContentPartPr>
              <p14:xfrm>
                <a:off x="7900530" y="3502326"/>
                <a:ext cx="56520" cy="54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43D5141-15BF-4E26-81E2-848F456658A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91530" y="3493686"/>
                  <a:ext cx="74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17C1F8F-18E1-4DA7-85E8-0D2EBED3CB5C}"/>
                    </a:ext>
                  </a:extLst>
                </p14:cNvPr>
                <p14:cNvContentPartPr/>
                <p14:nvPr/>
              </p14:nvContentPartPr>
              <p14:xfrm>
                <a:off x="7910250" y="3675126"/>
                <a:ext cx="21600" cy="19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17C1F8F-18E1-4DA7-85E8-0D2EBED3CB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01250" y="3666126"/>
                  <a:ext cx="39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F47DC39-BB97-48CE-9DC0-3A5EAFEF5DCC}"/>
                    </a:ext>
                  </a:extLst>
                </p14:cNvPr>
                <p14:cNvContentPartPr/>
                <p14:nvPr/>
              </p14:nvContentPartPr>
              <p14:xfrm>
                <a:off x="7926090" y="3691686"/>
                <a:ext cx="14760" cy="68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F47DC39-BB97-48CE-9DC0-3A5EAFEF5DC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17090" y="3683046"/>
                  <a:ext cx="32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D9C381-FEE7-43D4-8679-AA1F5AA78979}"/>
                    </a:ext>
                  </a:extLst>
                </p14:cNvPr>
                <p14:cNvContentPartPr/>
                <p14:nvPr/>
              </p14:nvContentPartPr>
              <p14:xfrm>
                <a:off x="7862010" y="3769446"/>
                <a:ext cx="88560" cy="236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D9C381-FEE7-43D4-8679-AA1F5AA789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53010" y="3760446"/>
                  <a:ext cx="106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5CF1DE4-063C-4DE2-AEEB-E10D23C3FB60}"/>
                    </a:ext>
                  </a:extLst>
                </p14:cNvPr>
                <p14:cNvContentPartPr/>
                <p14:nvPr/>
              </p14:nvContentPartPr>
              <p14:xfrm>
                <a:off x="8025810" y="3943326"/>
                <a:ext cx="4320" cy="112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5CF1DE4-063C-4DE2-AEEB-E10D23C3FB6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16810" y="3934326"/>
                  <a:ext cx="21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82DD34-3609-426D-AA66-8EB2B7D85156}"/>
                    </a:ext>
                  </a:extLst>
                </p14:cNvPr>
                <p14:cNvContentPartPr/>
                <p14:nvPr/>
              </p14:nvContentPartPr>
              <p14:xfrm>
                <a:off x="8085570" y="2830926"/>
                <a:ext cx="154080" cy="1211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82DD34-3609-426D-AA66-8EB2B7D8515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76570" y="2821926"/>
                  <a:ext cx="171720" cy="12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F2CB0F-96BE-4A3A-A3AD-31D69EFDBF27}"/>
                    </a:ext>
                  </a:extLst>
                </p14:cNvPr>
                <p14:cNvContentPartPr/>
                <p14:nvPr/>
              </p14:nvContentPartPr>
              <p14:xfrm>
                <a:off x="8249730" y="2878086"/>
                <a:ext cx="109080" cy="65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F2CB0F-96BE-4A3A-A3AD-31D69EFDBF2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41090" y="2869446"/>
                  <a:ext cx="126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1FDB6FC-6D1D-470B-9550-F4E45696FD64}"/>
                    </a:ext>
                  </a:extLst>
                </p14:cNvPr>
                <p14:cNvContentPartPr/>
                <p14:nvPr/>
              </p14:nvContentPartPr>
              <p14:xfrm>
                <a:off x="8241090" y="2863686"/>
                <a:ext cx="104040" cy="100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1FDB6FC-6D1D-470B-9550-F4E45696FD6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32090" y="2855046"/>
                  <a:ext cx="121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23F3702-9610-4B4A-89F7-7A4F8956F92E}"/>
                    </a:ext>
                  </a:extLst>
                </p14:cNvPr>
                <p14:cNvContentPartPr/>
                <p14:nvPr/>
              </p14:nvContentPartPr>
              <p14:xfrm>
                <a:off x="8464290" y="2837046"/>
                <a:ext cx="73440" cy="128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23F3702-9610-4B4A-89F7-7A4F8956F9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55290" y="2828046"/>
                  <a:ext cx="91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B42F40C-B1FE-441C-9274-B8BC928AFBB2}"/>
                    </a:ext>
                  </a:extLst>
                </p14:cNvPr>
                <p14:cNvContentPartPr/>
                <p14:nvPr/>
              </p14:nvContentPartPr>
              <p14:xfrm>
                <a:off x="8353410" y="4007766"/>
                <a:ext cx="135720" cy="26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B42F40C-B1FE-441C-9274-B8BC928AFBB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44410" y="3998766"/>
                  <a:ext cx="153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A93D9AE-5005-4EDA-BBC5-82B7462B15F7}"/>
                    </a:ext>
                  </a:extLst>
                </p14:cNvPr>
                <p14:cNvContentPartPr/>
                <p14:nvPr/>
              </p14:nvContentPartPr>
              <p14:xfrm>
                <a:off x="8330370" y="3936126"/>
                <a:ext cx="90720" cy="129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A93D9AE-5005-4EDA-BBC5-82B7462B15F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21730" y="3927126"/>
                  <a:ext cx="108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508FC3A-0409-471C-A52B-3CF30AE652BF}"/>
                    </a:ext>
                  </a:extLst>
                </p14:cNvPr>
                <p14:cNvContentPartPr/>
                <p14:nvPr/>
              </p14:nvContentPartPr>
              <p14:xfrm>
                <a:off x="8624490" y="3964206"/>
                <a:ext cx="65520" cy="182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508FC3A-0409-471C-A52B-3CF30AE652B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15490" y="3955566"/>
                  <a:ext cx="83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2C48012-B46F-4608-A9BF-F47DB6ECB006}"/>
                    </a:ext>
                  </a:extLst>
                </p14:cNvPr>
                <p14:cNvContentPartPr/>
                <p14:nvPr/>
              </p14:nvContentPartPr>
              <p14:xfrm>
                <a:off x="8575890" y="4062486"/>
                <a:ext cx="99360" cy="6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2C48012-B46F-4608-A9BF-F47DB6ECB0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67250" y="4053846"/>
                  <a:ext cx="1170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A07286F-05F2-4367-A1AC-121A71B65DDB}"/>
              </a:ext>
            </a:extLst>
          </p:cNvPr>
          <p:cNvGrpSpPr/>
          <p:nvPr/>
        </p:nvGrpSpPr>
        <p:grpSpPr>
          <a:xfrm>
            <a:off x="1466610" y="4575846"/>
            <a:ext cx="231120" cy="152280"/>
            <a:chOff x="1466610" y="4575846"/>
            <a:chExt cx="23112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7286BF-BE69-4480-A919-3DAA6C16AD26}"/>
                    </a:ext>
                  </a:extLst>
                </p14:cNvPr>
                <p14:cNvContentPartPr/>
                <p14:nvPr/>
              </p14:nvContentPartPr>
              <p14:xfrm>
                <a:off x="1466610" y="4575846"/>
                <a:ext cx="106560" cy="150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7286BF-BE69-4480-A919-3DAA6C16AD2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457610" y="4566846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CFDE784-AAC6-42EE-B90E-C78A8783CE3E}"/>
                    </a:ext>
                  </a:extLst>
                </p14:cNvPr>
                <p14:cNvContentPartPr/>
                <p14:nvPr/>
              </p14:nvContentPartPr>
              <p14:xfrm>
                <a:off x="1615650" y="4641366"/>
                <a:ext cx="82080" cy="86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CFDE784-AAC6-42EE-B90E-C78A8783CE3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06650" y="4632726"/>
                  <a:ext cx="997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0F33E2E-8EA7-4123-9FB4-3492C62C2554}"/>
              </a:ext>
            </a:extLst>
          </p:cNvPr>
          <p:cNvGrpSpPr/>
          <p:nvPr/>
        </p:nvGrpSpPr>
        <p:grpSpPr>
          <a:xfrm>
            <a:off x="2099130" y="4616886"/>
            <a:ext cx="339480" cy="130680"/>
            <a:chOff x="2099130" y="4616886"/>
            <a:chExt cx="33948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EE2E794-CD22-4C17-BE01-16361A3CB780}"/>
                    </a:ext>
                  </a:extLst>
                </p14:cNvPr>
                <p14:cNvContentPartPr/>
                <p14:nvPr/>
              </p14:nvContentPartPr>
              <p14:xfrm>
                <a:off x="2099130" y="4616886"/>
                <a:ext cx="177120" cy="108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EE2E794-CD22-4C17-BE01-16361A3CB78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90130" y="4607886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092A50-DCD6-4B2F-9717-5AF0D9590B5C}"/>
                    </a:ext>
                  </a:extLst>
                </p14:cNvPr>
                <p14:cNvContentPartPr/>
                <p14:nvPr/>
              </p14:nvContentPartPr>
              <p14:xfrm>
                <a:off x="2314410" y="4642086"/>
                <a:ext cx="124200" cy="105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092A50-DCD6-4B2F-9717-5AF0D9590B5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05770" y="4633446"/>
                  <a:ext cx="141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E8D0D12-CD01-4811-BF0B-FF481E10A9D6}"/>
              </a:ext>
            </a:extLst>
          </p:cNvPr>
          <p:cNvGrpSpPr/>
          <p:nvPr/>
        </p:nvGrpSpPr>
        <p:grpSpPr>
          <a:xfrm>
            <a:off x="2677290" y="4605366"/>
            <a:ext cx="576000" cy="148680"/>
            <a:chOff x="2677290" y="4605366"/>
            <a:chExt cx="57600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7628171-9EA1-46AF-96FE-BDF8F100F8CC}"/>
                    </a:ext>
                  </a:extLst>
                </p14:cNvPr>
                <p14:cNvContentPartPr/>
                <p14:nvPr/>
              </p14:nvContentPartPr>
              <p14:xfrm>
                <a:off x="2677290" y="4605366"/>
                <a:ext cx="45720" cy="148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7628171-9EA1-46AF-96FE-BDF8F100F8C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68650" y="4596366"/>
                  <a:ext cx="63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67C535-7E47-4210-88E6-F56A3D8F1E8A}"/>
                    </a:ext>
                  </a:extLst>
                </p14:cNvPr>
                <p14:cNvContentPartPr/>
                <p14:nvPr/>
              </p14:nvContentPartPr>
              <p14:xfrm>
                <a:off x="2701770" y="4649286"/>
                <a:ext cx="81360" cy="87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67C535-7E47-4210-88E6-F56A3D8F1E8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93130" y="4640646"/>
                  <a:ext cx="99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19BF3D-F08A-4D2E-9326-F377008AFB19}"/>
                    </a:ext>
                  </a:extLst>
                </p14:cNvPr>
                <p14:cNvContentPartPr/>
                <p14:nvPr/>
              </p14:nvContentPartPr>
              <p14:xfrm>
                <a:off x="2852250" y="4668366"/>
                <a:ext cx="75600" cy="70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19BF3D-F08A-4D2E-9326-F377008AFB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843250" y="4659726"/>
                  <a:ext cx="93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62A73D4-EFCF-42E7-811A-54C1C4D3EBFC}"/>
                    </a:ext>
                  </a:extLst>
                </p14:cNvPr>
                <p14:cNvContentPartPr/>
                <p14:nvPr/>
              </p14:nvContentPartPr>
              <p14:xfrm>
                <a:off x="2972490" y="4669446"/>
                <a:ext cx="280800" cy="83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62A73D4-EFCF-42E7-811A-54C1C4D3EBF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63850" y="4660446"/>
                  <a:ext cx="2984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E3F7124-2D0E-4E99-AB40-A4968260535E}"/>
              </a:ext>
            </a:extLst>
          </p:cNvPr>
          <p:cNvGrpSpPr/>
          <p:nvPr/>
        </p:nvGrpSpPr>
        <p:grpSpPr>
          <a:xfrm>
            <a:off x="3995610" y="4546686"/>
            <a:ext cx="174960" cy="272160"/>
            <a:chOff x="3995610" y="4546686"/>
            <a:chExt cx="17496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CB096FD-8052-42F6-B669-93EBA0A2AC6E}"/>
                    </a:ext>
                  </a:extLst>
                </p14:cNvPr>
                <p14:cNvContentPartPr/>
                <p14:nvPr/>
              </p14:nvContentPartPr>
              <p14:xfrm>
                <a:off x="3995610" y="4612926"/>
                <a:ext cx="174960" cy="125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CB096FD-8052-42F6-B669-93EBA0A2AC6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86970" y="4603926"/>
                  <a:ext cx="192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4AB5B97-AFDF-40BC-AD46-32DFC3E072AE}"/>
                    </a:ext>
                  </a:extLst>
                </p14:cNvPr>
                <p14:cNvContentPartPr/>
                <p14:nvPr/>
              </p14:nvContentPartPr>
              <p14:xfrm>
                <a:off x="4077330" y="4546686"/>
                <a:ext cx="28080" cy="272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4AB5B97-AFDF-40BC-AD46-32DFC3E072A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68690" y="4537686"/>
                  <a:ext cx="457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EBB2451-4AAC-4302-B953-C3A0C318F29D}"/>
              </a:ext>
            </a:extLst>
          </p:cNvPr>
          <p:cNvGrpSpPr/>
          <p:nvPr/>
        </p:nvGrpSpPr>
        <p:grpSpPr>
          <a:xfrm>
            <a:off x="4414650" y="4651086"/>
            <a:ext cx="104760" cy="63720"/>
            <a:chOff x="4414650" y="4651086"/>
            <a:chExt cx="104760" cy="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241AF86-D9D1-46B6-AC63-03DED7153ECB}"/>
                    </a:ext>
                  </a:extLst>
                </p14:cNvPr>
                <p14:cNvContentPartPr/>
                <p14:nvPr/>
              </p14:nvContentPartPr>
              <p14:xfrm>
                <a:off x="4414650" y="4651086"/>
                <a:ext cx="78120" cy="11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241AF86-D9D1-46B6-AC63-03DED7153EC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06010" y="4642446"/>
                  <a:ext cx="95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5EDED4F-5B1F-4EBA-8185-2B8EE43B0C29}"/>
                    </a:ext>
                  </a:extLst>
                </p14:cNvPr>
                <p14:cNvContentPartPr/>
                <p14:nvPr/>
              </p14:nvContentPartPr>
              <p14:xfrm>
                <a:off x="4436250" y="4703286"/>
                <a:ext cx="83160" cy="11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5EDED4F-5B1F-4EBA-8185-2B8EE43B0C2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427610" y="4694646"/>
                  <a:ext cx="100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0AE48DA-F51C-4CC8-827A-098ED4680416}"/>
              </a:ext>
            </a:extLst>
          </p:cNvPr>
          <p:cNvGrpSpPr/>
          <p:nvPr/>
        </p:nvGrpSpPr>
        <p:grpSpPr>
          <a:xfrm>
            <a:off x="4922250" y="4098486"/>
            <a:ext cx="872280" cy="525960"/>
            <a:chOff x="4922250" y="4098486"/>
            <a:chExt cx="8722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3980B0-59B4-4572-BF13-EF38BF25B744}"/>
                    </a:ext>
                  </a:extLst>
                </p14:cNvPr>
                <p14:cNvContentPartPr/>
                <p14:nvPr/>
              </p14:nvContentPartPr>
              <p14:xfrm>
                <a:off x="4922250" y="4369926"/>
                <a:ext cx="137880" cy="162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3980B0-59B4-4572-BF13-EF38BF25B7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913610" y="4360926"/>
                  <a:ext cx="155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E918993-34E7-4FAD-9F1D-EC268FD9177D}"/>
                    </a:ext>
                  </a:extLst>
                </p14:cNvPr>
                <p14:cNvContentPartPr/>
                <p14:nvPr/>
              </p14:nvContentPartPr>
              <p14:xfrm>
                <a:off x="5121330" y="4467126"/>
                <a:ext cx="84960" cy="157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E918993-34E7-4FAD-9F1D-EC268FD917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12330" y="4458486"/>
                  <a:ext cx="102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219E83-BFA3-4A03-9A33-0FEA8723C710}"/>
                    </a:ext>
                  </a:extLst>
                </p14:cNvPr>
                <p14:cNvContentPartPr/>
                <p14:nvPr/>
              </p14:nvContentPartPr>
              <p14:xfrm>
                <a:off x="4971930" y="4279206"/>
                <a:ext cx="225720" cy="271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219E83-BFA3-4A03-9A33-0FEA8723C71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63290" y="4270206"/>
                  <a:ext cx="243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C5F694C-1031-4DEE-A4F8-CB0DC22B72D7}"/>
                    </a:ext>
                  </a:extLst>
                </p14:cNvPr>
                <p14:cNvContentPartPr/>
                <p14:nvPr/>
              </p14:nvContentPartPr>
              <p14:xfrm>
                <a:off x="5070570" y="4217286"/>
                <a:ext cx="106200" cy="122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C5F694C-1031-4DEE-A4F8-CB0DC22B72D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061570" y="4208286"/>
                  <a:ext cx="123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3A9543F-F13B-409B-A6E2-73A8BC2A4C76}"/>
                    </a:ext>
                  </a:extLst>
                </p14:cNvPr>
                <p14:cNvContentPartPr/>
                <p14:nvPr/>
              </p14:nvContentPartPr>
              <p14:xfrm>
                <a:off x="5327250" y="4417086"/>
                <a:ext cx="108000" cy="11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3A9543F-F13B-409B-A6E2-73A8BC2A4C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18250" y="4408086"/>
                  <a:ext cx="12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45DAA1D-5FE2-4194-A5ED-EAF3CEDBFDA9}"/>
                    </a:ext>
                  </a:extLst>
                </p14:cNvPr>
                <p14:cNvContentPartPr/>
                <p14:nvPr/>
              </p14:nvContentPartPr>
              <p14:xfrm>
                <a:off x="5547930" y="4302606"/>
                <a:ext cx="139320" cy="190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45DAA1D-5FE2-4194-A5ED-EAF3CEDBFDA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539290" y="4293606"/>
                  <a:ext cx="156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97E532F-D60B-4B87-9B3D-DBE7947CB900}"/>
                    </a:ext>
                  </a:extLst>
                </p14:cNvPr>
                <p14:cNvContentPartPr/>
                <p14:nvPr/>
              </p14:nvContentPartPr>
              <p14:xfrm>
                <a:off x="5712810" y="4426806"/>
                <a:ext cx="81720" cy="114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97E532F-D60B-4B87-9B3D-DBE7947CB90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03810" y="4418166"/>
                  <a:ext cx="99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BD5AA48-2E1E-4607-B2D2-32099DE0F804}"/>
                    </a:ext>
                  </a:extLst>
                </p14:cNvPr>
                <p14:cNvContentPartPr/>
                <p14:nvPr/>
              </p14:nvContentPartPr>
              <p14:xfrm>
                <a:off x="5547570" y="4098486"/>
                <a:ext cx="194400" cy="155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BD5AA48-2E1E-4607-B2D2-32099DE0F80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38570" y="4089486"/>
                  <a:ext cx="2120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6874C37-FEEF-4AF0-BB21-D6B6A4453EB8}"/>
              </a:ext>
            </a:extLst>
          </p:cNvPr>
          <p:cNvGrpSpPr/>
          <p:nvPr/>
        </p:nvGrpSpPr>
        <p:grpSpPr>
          <a:xfrm>
            <a:off x="4727130" y="4754766"/>
            <a:ext cx="1124640" cy="238680"/>
            <a:chOff x="4727130" y="4754766"/>
            <a:chExt cx="112464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4D0C5F8-2629-451B-B9CA-D6853248C94B}"/>
                    </a:ext>
                  </a:extLst>
                </p14:cNvPr>
                <p14:cNvContentPartPr/>
                <p14:nvPr/>
              </p14:nvContentPartPr>
              <p14:xfrm>
                <a:off x="4727130" y="4754766"/>
                <a:ext cx="1124640" cy="39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4D0C5F8-2629-451B-B9CA-D6853248C9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18490" y="4745766"/>
                  <a:ext cx="114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166A855-6ED6-4C3B-A59D-4EDC5188429D}"/>
                    </a:ext>
                  </a:extLst>
                </p14:cNvPr>
                <p14:cNvContentPartPr/>
                <p14:nvPr/>
              </p14:nvContentPartPr>
              <p14:xfrm>
                <a:off x="5251290" y="4873566"/>
                <a:ext cx="107640" cy="118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166A855-6ED6-4C3B-A59D-4EDC5188429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242650" y="4864566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7557F9-0DE1-427A-A10B-28F098DD077D}"/>
                    </a:ext>
                  </a:extLst>
                </p14:cNvPr>
                <p14:cNvContentPartPr/>
                <p14:nvPr/>
              </p14:nvContentPartPr>
              <p14:xfrm>
                <a:off x="5484210" y="4872846"/>
                <a:ext cx="203040" cy="120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7557F9-0DE1-427A-A10B-28F098DD077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475570" y="4864206"/>
                  <a:ext cx="2206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B06EEAA-394C-4F7D-B635-05B7FA60918F}"/>
              </a:ext>
            </a:extLst>
          </p:cNvPr>
          <p:cNvGrpSpPr/>
          <p:nvPr/>
        </p:nvGrpSpPr>
        <p:grpSpPr>
          <a:xfrm>
            <a:off x="1535730" y="5448126"/>
            <a:ext cx="1130400" cy="315000"/>
            <a:chOff x="1535730" y="5448126"/>
            <a:chExt cx="11304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B5B39C9-02D1-4D8E-8CDA-8518A5290B3D}"/>
                    </a:ext>
                  </a:extLst>
                </p14:cNvPr>
                <p14:cNvContentPartPr/>
                <p14:nvPr/>
              </p14:nvContentPartPr>
              <p14:xfrm>
                <a:off x="1535730" y="5485926"/>
                <a:ext cx="152280" cy="207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B5B39C9-02D1-4D8E-8CDA-8518A5290B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26730" y="5477286"/>
                  <a:ext cx="169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50798EC-0758-4B11-B7BF-CC432A4B53EE}"/>
                    </a:ext>
                  </a:extLst>
                </p14:cNvPr>
                <p14:cNvContentPartPr/>
                <p14:nvPr/>
              </p14:nvContentPartPr>
              <p14:xfrm>
                <a:off x="1745250" y="5588526"/>
                <a:ext cx="105120" cy="99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50798EC-0758-4B11-B7BF-CC432A4B53E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36250" y="5579526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FFDB282-B130-4E90-8AAA-E3C073E080CF}"/>
                    </a:ext>
                  </a:extLst>
                </p14:cNvPr>
                <p14:cNvContentPartPr/>
                <p14:nvPr/>
              </p14:nvContentPartPr>
              <p14:xfrm>
                <a:off x="1843890" y="5573766"/>
                <a:ext cx="86040" cy="187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FFDB282-B130-4E90-8AAA-E3C073E080C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35250" y="5565126"/>
                  <a:ext cx="103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7E0EF7B-0311-4D3D-944D-7515EDD2D1D0}"/>
                    </a:ext>
                  </a:extLst>
                </p14:cNvPr>
                <p14:cNvContentPartPr/>
                <p14:nvPr/>
              </p14:nvContentPartPr>
              <p14:xfrm>
                <a:off x="1939290" y="5559726"/>
                <a:ext cx="103680" cy="2034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7E0EF7B-0311-4D3D-944D-7515EDD2D1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930650" y="5551086"/>
                  <a:ext cx="12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D99DD96-9333-4A83-8E09-B4CBB94CA789}"/>
                    </a:ext>
                  </a:extLst>
                </p14:cNvPr>
                <p14:cNvContentPartPr/>
                <p14:nvPr/>
              </p14:nvContentPartPr>
              <p14:xfrm>
                <a:off x="2163930" y="5485926"/>
                <a:ext cx="68760" cy="145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D99DD96-9333-4A83-8E09-B4CBB94CA78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155290" y="5477286"/>
                  <a:ext cx="86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2724BF5-F843-405D-9C14-B2E70CA98FE4}"/>
                    </a:ext>
                  </a:extLst>
                </p14:cNvPr>
                <p14:cNvContentPartPr/>
                <p14:nvPr/>
              </p14:nvContentPartPr>
              <p14:xfrm>
                <a:off x="2273010" y="5506446"/>
                <a:ext cx="69840" cy="111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2724BF5-F843-405D-9C14-B2E70CA98FE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64370" y="5497446"/>
                  <a:ext cx="87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8DAA393-7D6C-49D8-8BB2-9C7E93B07E3F}"/>
                    </a:ext>
                  </a:extLst>
                </p14:cNvPr>
                <p14:cNvContentPartPr/>
                <p14:nvPr/>
              </p14:nvContentPartPr>
              <p14:xfrm>
                <a:off x="2382450" y="5448126"/>
                <a:ext cx="181800" cy="204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8DAA393-7D6C-49D8-8BB2-9C7E93B07E3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373450" y="5439486"/>
                  <a:ext cx="199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BE58C9-57D8-4271-B383-D96EAD00099A}"/>
                    </a:ext>
                  </a:extLst>
                </p14:cNvPr>
                <p14:cNvContentPartPr/>
                <p14:nvPr/>
              </p14:nvContentPartPr>
              <p14:xfrm>
                <a:off x="2449770" y="5451366"/>
                <a:ext cx="216360" cy="1972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BE58C9-57D8-4271-B383-D96EAD00099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41130" y="5442726"/>
                  <a:ext cx="2340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6E3ACF6-0E79-4BAD-B3C2-86294419882E}"/>
              </a:ext>
            </a:extLst>
          </p:cNvPr>
          <p:cNvGrpSpPr/>
          <p:nvPr/>
        </p:nvGrpSpPr>
        <p:grpSpPr>
          <a:xfrm>
            <a:off x="2848290" y="5549286"/>
            <a:ext cx="92160" cy="54000"/>
            <a:chOff x="2848290" y="5549286"/>
            <a:chExt cx="9216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239F4B-0036-406F-AE99-1F0940F75A3D}"/>
                    </a:ext>
                  </a:extLst>
                </p14:cNvPr>
                <p14:cNvContentPartPr/>
                <p14:nvPr/>
              </p14:nvContentPartPr>
              <p14:xfrm>
                <a:off x="2848290" y="5549286"/>
                <a:ext cx="75960" cy="8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239F4B-0036-406F-AE99-1F0940F75A3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39650" y="5540286"/>
                  <a:ext cx="93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29EC8D5-832D-4E9D-BEB6-587B98D2C2D5}"/>
                    </a:ext>
                  </a:extLst>
                </p14:cNvPr>
                <p14:cNvContentPartPr/>
                <p14:nvPr/>
              </p14:nvContentPartPr>
              <p14:xfrm>
                <a:off x="2869170" y="5598966"/>
                <a:ext cx="71280" cy="4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29EC8D5-832D-4E9D-BEB6-587B98D2C2D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60170" y="5590326"/>
                  <a:ext cx="889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A14B1EC-F7C9-4207-B8A5-2FDCD30C407F}"/>
              </a:ext>
            </a:extLst>
          </p:cNvPr>
          <p:cNvGrpSpPr/>
          <p:nvPr/>
        </p:nvGrpSpPr>
        <p:grpSpPr>
          <a:xfrm>
            <a:off x="3160770" y="5433006"/>
            <a:ext cx="1246680" cy="277560"/>
            <a:chOff x="3160770" y="5433006"/>
            <a:chExt cx="124668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5F4A665-EC5F-4744-8522-5171B43E3FA9}"/>
                    </a:ext>
                  </a:extLst>
                </p14:cNvPr>
                <p14:cNvContentPartPr/>
                <p14:nvPr/>
              </p14:nvContentPartPr>
              <p14:xfrm>
                <a:off x="3160770" y="5507166"/>
                <a:ext cx="159120" cy="138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5F4A665-EC5F-4744-8522-5171B43E3F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52130" y="5498526"/>
                  <a:ext cx="176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95BD977-C306-4401-B1B4-10AFD545CAEE}"/>
                    </a:ext>
                  </a:extLst>
                </p14:cNvPr>
                <p14:cNvContentPartPr/>
                <p14:nvPr/>
              </p14:nvContentPartPr>
              <p14:xfrm>
                <a:off x="3250770" y="5436606"/>
                <a:ext cx="22680" cy="273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95BD977-C306-4401-B1B4-10AFD545CAE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42130" y="5427966"/>
                  <a:ext cx="40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5F4D8CC-F998-4159-97EB-B81F6E24AFD3}"/>
                    </a:ext>
                  </a:extLst>
                </p14:cNvPr>
                <p14:cNvContentPartPr/>
                <p14:nvPr/>
              </p14:nvContentPartPr>
              <p14:xfrm>
                <a:off x="3388290" y="5469366"/>
                <a:ext cx="96480" cy="1760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5F4D8CC-F998-4159-97EB-B81F6E24AFD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79290" y="5460366"/>
                  <a:ext cx="114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D6A3A0F-3FBA-4C1A-B3EC-3AEC34DA9108}"/>
                    </a:ext>
                  </a:extLst>
                </p14:cNvPr>
                <p14:cNvContentPartPr/>
                <p14:nvPr/>
              </p14:nvContentPartPr>
              <p14:xfrm>
                <a:off x="3516450" y="5451006"/>
                <a:ext cx="192960" cy="199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D6A3A0F-3FBA-4C1A-B3EC-3AEC34DA910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07810" y="5442366"/>
                  <a:ext cx="21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2FC7FBE-6BD8-4917-88D8-12B6D1CDA710}"/>
                    </a:ext>
                  </a:extLst>
                </p14:cNvPr>
                <p14:cNvContentPartPr/>
                <p14:nvPr/>
              </p14:nvContentPartPr>
              <p14:xfrm>
                <a:off x="3749730" y="5561166"/>
                <a:ext cx="86400" cy="17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2FC7FBE-6BD8-4917-88D8-12B6D1CDA71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741090" y="5552526"/>
                  <a:ext cx="104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5D0F2C8-09E2-4550-B5EC-DADCDF5B27E7}"/>
                    </a:ext>
                  </a:extLst>
                </p14:cNvPr>
                <p14:cNvContentPartPr/>
                <p14:nvPr/>
              </p14:nvContentPartPr>
              <p14:xfrm>
                <a:off x="3935490" y="5521206"/>
                <a:ext cx="107280" cy="112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5D0F2C8-09E2-4550-B5EC-DADCDF5B27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26850" y="5512566"/>
                  <a:ext cx="124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539FE66-09EA-443C-A6EF-0716826D92B3}"/>
                    </a:ext>
                  </a:extLst>
                </p14:cNvPr>
                <p14:cNvContentPartPr/>
                <p14:nvPr/>
              </p14:nvContentPartPr>
              <p14:xfrm>
                <a:off x="3980130" y="5455326"/>
                <a:ext cx="206640" cy="2552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539FE66-09EA-443C-A6EF-0716826D92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71490" y="5446686"/>
                  <a:ext cx="224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9290AD-0B5D-4D39-9189-AAFAF592884C}"/>
                    </a:ext>
                  </a:extLst>
                </p14:cNvPr>
                <p14:cNvContentPartPr/>
                <p14:nvPr/>
              </p14:nvContentPartPr>
              <p14:xfrm>
                <a:off x="4208730" y="5478006"/>
                <a:ext cx="114480" cy="171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9290AD-0B5D-4D39-9189-AAFAF592884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200090" y="5469006"/>
                  <a:ext cx="132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D2DDBD5-AF82-4924-98EC-4A2FDB798CD8}"/>
                    </a:ext>
                  </a:extLst>
                </p14:cNvPr>
                <p14:cNvContentPartPr/>
                <p14:nvPr/>
              </p14:nvContentPartPr>
              <p14:xfrm>
                <a:off x="4334730" y="5433006"/>
                <a:ext cx="72720" cy="252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D2DDBD5-AF82-4924-98EC-4A2FDB798CD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25730" y="5424006"/>
                  <a:ext cx="903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B95CEF26-DA6F-449A-A55C-E7EBD78A5C4F}"/>
              </a:ext>
            </a:extLst>
          </p:cNvPr>
          <p:cNvGrpSpPr/>
          <p:nvPr/>
        </p:nvGrpSpPr>
        <p:grpSpPr>
          <a:xfrm>
            <a:off x="4573770" y="5349846"/>
            <a:ext cx="788040" cy="427320"/>
            <a:chOff x="4573770" y="5349846"/>
            <a:chExt cx="78804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A96FE8-443D-4CC6-A9B1-07A1A4E10600}"/>
                    </a:ext>
                  </a:extLst>
                </p14:cNvPr>
                <p14:cNvContentPartPr/>
                <p14:nvPr/>
              </p14:nvContentPartPr>
              <p14:xfrm>
                <a:off x="4573770" y="5573766"/>
                <a:ext cx="126360" cy="12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A96FE8-443D-4CC6-A9B1-07A1A4E106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64770" y="5564766"/>
                  <a:ext cx="14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43596EA-7064-472E-BAC3-5C4E227C5734}"/>
                    </a:ext>
                  </a:extLst>
                </p14:cNvPr>
                <p14:cNvContentPartPr/>
                <p14:nvPr/>
              </p14:nvContentPartPr>
              <p14:xfrm>
                <a:off x="4602570" y="5619126"/>
                <a:ext cx="90360" cy="122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43596EA-7064-472E-BAC3-5C4E227C573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93570" y="5610486"/>
                  <a:ext cx="10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BD38767-F697-4099-9B35-620FC768A032}"/>
                    </a:ext>
                  </a:extLst>
                </p14:cNvPr>
                <p14:cNvContentPartPr/>
                <p14:nvPr/>
              </p14:nvContentPartPr>
              <p14:xfrm>
                <a:off x="4968690" y="5445606"/>
                <a:ext cx="17280" cy="142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BD38767-F697-4099-9B35-620FC768A03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60050" y="5436966"/>
                  <a:ext cx="34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AD41331-B5DD-456A-AF4F-74C53F065BFC}"/>
                    </a:ext>
                  </a:extLst>
                </p14:cNvPr>
                <p14:cNvContentPartPr/>
                <p14:nvPr/>
              </p14:nvContentPartPr>
              <p14:xfrm>
                <a:off x="4854930" y="5575566"/>
                <a:ext cx="281880" cy="20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AD41331-B5DD-456A-AF4F-74C53F065BF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845930" y="5566926"/>
                  <a:ext cx="29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0479F95-E985-4732-95D9-CE6E08B0CC2A}"/>
                    </a:ext>
                  </a:extLst>
                </p14:cNvPr>
                <p14:cNvContentPartPr/>
                <p14:nvPr/>
              </p14:nvContentPartPr>
              <p14:xfrm>
                <a:off x="4893090" y="5639286"/>
                <a:ext cx="138600" cy="87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0479F95-E985-4732-95D9-CE6E08B0CC2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84090" y="5630286"/>
                  <a:ext cx="156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7F3AD11-AB2E-42A4-A4AA-3D12765A05FB}"/>
                    </a:ext>
                  </a:extLst>
                </p14:cNvPr>
                <p14:cNvContentPartPr/>
                <p14:nvPr/>
              </p14:nvContentPartPr>
              <p14:xfrm>
                <a:off x="5051130" y="5671686"/>
                <a:ext cx="135360" cy="72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7F3AD11-AB2E-42A4-A4AA-3D12765A05F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042490" y="5663046"/>
                  <a:ext cx="153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E8F5D33-9B53-44AE-BB9A-83503D148556}"/>
                    </a:ext>
                  </a:extLst>
                </p14:cNvPr>
                <p14:cNvContentPartPr/>
                <p14:nvPr/>
              </p14:nvContentPartPr>
              <p14:xfrm>
                <a:off x="5231490" y="5349846"/>
                <a:ext cx="130320" cy="427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E8F5D33-9B53-44AE-BB9A-83503D1485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22850" y="5341206"/>
                  <a:ext cx="14796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A43270CD-9B0F-40E3-B228-F2DBC5A635AF}"/>
              </a:ext>
            </a:extLst>
          </p:cNvPr>
          <p:cNvGrpSpPr/>
          <p:nvPr/>
        </p:nvGrpSpPr>
        <p:grpSpPr>
          <a:xfrm>
            <a:off x="5528490" y="5168766"/>
            <a:ext cx="3435120" cy="547920"/>
            <a:chOff x="5528490" y="5168766"/>
            <a:chExt cx="34351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9226004-A3F7-490F-A56B-2891C8B30996}"/>
                    </a:ext>
                  </a:extLst>
                </p14:cNvPr>
                <p14:cNvContentPartPr/>
                <p14:nvPr/>
              </p14:nvContentPartPr>
              <p14:xfrm>
                <a:off x="5528490" y="5426166"/>
                <a:ext cx="95040" cy="165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9226004-A3F7-490F-A56B-2891C8B3099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19490" y="5417526"/>
                  <a:ext cx="112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AEC8CB3-3AF8-4FE2-8574-0B471A0B81F3}"/>
                    </a:ext>
                  </a:extLst>
                </p14:cNvPr>
                <p14:cNvContentPartPr/>
                <p14:nvPr/>
              </p14:nvContentPartPr>
              <p14:xfrm>
                <a:off x="5690850" y="5506446"/>
                <a:ext cx="60840" cy="141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AEC8CB3-3AF8-4FE2-8574-0B471A0B81F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681850" y="5497806"/>
                  <a:ext cx="78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9ED15CD-719A-4756-94EB-4364560349DA}"/>
                    </a:ext>
                  </a:extLst>
                </p14:cNvPr>
                <p14:cNvContentPartPr/>
                <p14:nvPr/>
              </p14:nvContentPartPr>
              <p14:xfrm>
                <a:off x="5654130" y="5550726"/>
                <a:ext cx="93600" cy="8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9ED15CD-719A-4756-94EB-4364560349D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45490" y="5541726"/>
                  <a:ext cx="111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743D148-C888-491C-B18C-5EAB763783E5}"/>
                    </a:ext>
                  </a:extLst>
                </p14:cNvPr>
                <p14:cNvContentPartPr/>
                <p14:nvPr/>
              </p14:nvContentPartPr>
              <p14:xfrm>
                <a:off x="5571330" y="5337966"/>
                <a:ext cx="144000" cy="6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743D148-C888-491C-B18C-5EAB763783E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562690" y="5329326"/>
                  <a:ext cx="16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FF25321-0591-4B04-BA1F-880F1D8EF8CE}"/>
                    </a:ext>
                  </a:extLst>
                </p14:cNvPr>
                <p14:cNvContentPartPr/>
                <p14:nvPr/>
              </p14:nvContentPartPr>
              <p14:xfrm>
                <a:off x="5640810" y="5262366"/>
                <a:ext cx="91800" cy="124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FF25321-0591-4B04-BA1F-880F1D8EF8C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632170" y="5253366"/>
                  <a:ext cx="109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8F70CEE-7222-43AB-B223-5D0E6D2ADEBF}"/>
                    </a:ext>
                  </a:extLst>
                </p14:cNvPr>
                <p14:cNvContentPartPr/>
                <p14:nvPr/>
              </p14:nvContentPartPr>
              <p14:xfrm>
                <a:off x="5803170" y="5404926"/>
                <a:ext cx="72360" cy="175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8F70CEE-7222-43AB-B223-5D0E6D2ADEB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94530" y="5396286"/>
                  <a:ext cx="90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81AD7A8-7236-4DF3-8A66-9F8D62F04D0A}"/>
                    </a:ext>
                  </a:extLst>
                </p14:cNvPr>
                <p14:cNvContentPartPr/>
                <p14:nvPr/>
              </p14:nvContentPartPr>
              <p14:xfrm>
                <a:off x="5896770" y="5428686"/>
                <a:ext cx="142200" cy="166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81AD7A8-7236-4DF3-8A66-9F8D62F04D0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888130" y="5419686"/>
                  <a:ext cx="159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EA2A629-8625-4E44-B325-3A378E6220C8}"/>
                    </a:ext>
                  </a:extLst>
                </p14:cNvPr>
                <p14:cNvContentPartPr/>
                <p14:nvPr/>
              </p14:nvContentPartPr>
              <p14:xfrm>
                <a:off x="6107370" y="5489886"/>
                <a:ext cx="98640" cy="349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EA2A629-8625-4E44-B325-3A378E6220C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098730" y="5480886"/>
                  <a:ext cx="11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258C8B2-670C-4EE4-A832-5C55359B28B4}"/>
                    </a:ext>
                  </a:extLst>
                </p14:cNvPr>
                <p14:cNvContentPartPr/>
                <p14:nvPr/>
              </p14:nvContentPartPr>
              <p14:xfrm>
                <a:off x="6288090" y="5351286"/>
                <a:ext cx="88920" cy="213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258C8B2-670C-4EE4-A832-5C55359B28B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279090" y="5342646"/>
                  <a:ext cx="106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0CE456E-996F-4E97-9302-E54C8E137B72}"/>
                    </a:ext>
                  </a:extLst>
                </p14:cNvPr>
                <p14:cNvContentPartPr/>
                <p14:nvPr/>
              </p14:nvContentPartPr>
              <p14:xfrm>
                <a:off x="6295650" y="5236086"/>
                <a:ext cx="128160" cy="18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0CE456E-996F-4E97-9302-E54C8E137B7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286650" y="5227086"/>
                  <a:ext cx="14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6477C12-517B-40E3-825A-70F08FF1FFAC}"/>
                    </a:ext>
                  </a:extLst>
                </p14:cNvPr>
                <p14:cNvContentPartPr/>
                <p14:nvPr/>
              </p14:nvContentPartPr>
              <p14:xfrm>
                <a:off x="6357570" y="5187486"/>
                <a:ext cx="82080" cy="932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6477C12-517B-40E3-825A-70F08FF1FF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348570" y="5178846"/>
                  <a:ext cx="9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31624A0-C746-46D9-A22A-A35A423DA867}"/>
                    </a:ext>
                  </a:extLst>
                </p14:cNvPr>
                <p14:cNvContentPartPr/>
                <p14:nvPr/>
              </p14:nvContentPartPr>
              <p14:xfrm>
                <a:off x="6445050" y="5494926"/>
                <a:ext cx="99360" cy="1270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31624A0-C746-46D9-A22A-A35A423DA86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436050" y="5486286"/>
                  <a:ext cx="117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4A8C94A-995B-4289-B6DC-14C760849451}"/>
                    </a:ext>
                  </a:extLst>
                </p14:cNvPr>
                <p14:cNvContentPartPr/>
                <p14:nvPr/>
              </p14:nvContentPartPr>
              <p14:xfrm>
                <a:off x="6591210" y="5404206"/>
                <a:ext cx="85320" cy="1540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4A8C94A-995B-4289-B6DC-14C76084945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582570" y="5395206"/>
                  <a:ext cx="102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97818EE-8C50-4E66-BC54-9FC2DF2D99A3}"/>
                    </a:ext>
                  </a:extLst>
                </p14:cNvPr>
                <p14:cNvContentPartPr/>
                <p14:nvPr/>
              </p14:nvContentPartPr>
              <p14:xfrm>
                <a:off x="6676890" y="5429046"/>
                <a:ext cx="102240" cy="1162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97818EE-8C50-4E66-BC54-9FC2DF2D99A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667890" y="5420046"/>
                  <a:ext cx="11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A5B0094-AE44-4FCD-A8B8-91B5177C6E0A}"/>
                    </a:ext>
                  </a:extLst>
                </p14:cNvPr>
                <p14:cNvContentPartPr/>
                <p14:nvPr/>
              </p14:nvContentPartPr>
              <p14:xfrm>
                <a:off x="6785970" y="5406366"/>
                <a:ext cx="68760" cy="1710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A5B0094-AE44-4FCD-A8B8-91B5177C6E0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77330" y="5397726"/>
                  <a:ext cx="86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DD10B92-299D-4FA1-890D-AE8E553D9030}"/>
                    </a:ext>
                  </a:extLst>
                </p14:cNvPr>
                <p14:cNvContentPartPr/>
                <p14:nvPr/>
              </p14:nvContentPartPr>
              <p14:xfrm>
                <a:off x="6999450" y="5504646"/>
                <a:ext cx="116640" cy="18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DD10B92-299D-4FA1-890D-AE8E553D903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90810" y="5495646"/>
                  <a:ext cx="134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B577929-B3B5-486E-99D7-3B2660156B44}"/>
                    </a:ext>
                  </a:extLst>
                </p14:cNvPr>
                <p14:cNvContentPartPr/>
                <p14:nvPr/>
              </p14:nvContentPartPr>
              <p14:xfrm>
                <a:off x="7259730" y="5364246"/>
                <a:ext cx="93600" cy="215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B577929-B3B5-486E-99D7-3B2660156B4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251090" y="5355246"/>
                  <a:ext cx="111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DF1E766-D2B0-4CE6-882F-C69431157B4F}"/>
                    </a:ext>
                  </a:extLst>
                </p14:cNvPr>
                <p14:cNvContentPartPr/>
                <p14:nvPr/>
              </p14:nvContentPartPr>
              <p14:xfrm>
                <a:off x="7449450" y="5492766"/>
                <a:ext cx="59760" cy="164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DF1E766-D2B0-4CE6-882F-C69431157B4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440810" y="5483766"/>
                  <a:ext cx="77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A5460B2-9548-4DE2-891B-C0386514AED4}"/>
                    </a:ext>
                  </a:extLst>
                </p14:cNvPr>
                <p14:cNvContentPartPr/>
                <p14:nvPr/>
              </p14:nvContentPartPr>
              <p14:xfrm>
                <a:off x="7408410" y="5557206"/>
                <a:ext cx="83160" cy="75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A5460B2-9548-4DE2-891B-C0386514AED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399410" y="5548566"/>
                  <a:ext cx="10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5082732-4516-4325-B538-44A02C5D4693}"/>
                    </a:ext>
                  </a:extLst>
                </p14:cNvPr>
                <p14:cNvContentPartPr/>
                <p14:nvPr/>
              </p14:nvContentPartPr>
              <p14:xfrm>
                <a:off x="7572210" y="5398446"/>
                <a:ext cx="84960" cy="169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5082732-4516-4325-B538-44A02C5D469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563570" y="5389446"/>
                  <a:ext cx="102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50E9BFD-C3CA-47AE-BA07-0366EEACD934}"/>
                    </a:ext>
                  </a:extLst>
                </p14:cNvPr>
                <p14:cNvContentPartPr/>
                <p14:nvPr/>
              </p14:nvContentPartPr>
              <p14:xfrm>
                <a:off x="7668330" y="5425806"/>
                <a:ext cx="95040" cy="1497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50E9BFD-C3CA-47AE-BA07-0366EEACD9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659690" y="5416806"/>
                  <a:ext cx="112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F11A3F0-E610-464E-9BE0-C70939C479CD}"/>
                    </a:ext>
                  </a:extLst>
                </p14:cNvPr>
                <p14:cNvContentPartPr/>
                <p14:nvPr/>
              </p14:nvContentPartPr>
              <p14:xfrm>
                <a:off x="7766610" y="5403486"/>
                <a:ext cx="82440" cy="1990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F11A3F0-E610-464E-9BE0-C70939C479C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57610" y="5394846"/>
                  <a:ext cx="10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10A07F6-A097-4F19-B3D0-F664069E16A4}"/>
                    </a:ext>
                  </a:extLst>
                </p14:cNvPr>
                <p14:cNvContentPartPr/>
                <p14:nvPr/>
              </p14:nvContentPartPr>
              <p14:xfrm>
                <a:off x="7282770" y="5254086"/>
                <a:ext cx="142920" cy="9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10A07F6-A097-4F19-B3D0-F664069E16A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74130" y="5245446"/>
                  <a:ext cx="160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7A950F9-3A6F-4F77-BE56-6439BC344C03}"/>
                    </a:ext>
                  </a:extLst>
                </p14:cNvPr>
                <p14:cNvContentPartPr/>
                <p14:nvPr/>
              </p14:nvContentPartPr>
              <p14:xfrm>
                <a:off x="7364850" y="5196846"/>
                <a:ext cx="73440" cy="1101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7A950F9-3A6F-4F77-BE56-6439BC344C0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55850" y="5187846"/>
                  <a:ext cx="91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044AE59-52E4-47CF-9486-46AC694D92C8}"/>
                    </a:ext>
                  </a:extLst>
                </p14:cNvPr>
                <p14:cNvContentPartPr/>
                <p14:nvPr/>
              </p14:nvContentPartPr>
              <p14:xfrm>
                <a:off x="7964250" y="5499966"/>
                <a:ext cx="100440" cy="14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044AE59-52E4-47CF-9486-46AC694D92C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55610" y="5490966"/>
                  <a:ext cx="11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4FD9A70-4D3C-4482-86EA-E1926F8A655E}"/>
                    </a:ext>
                  </a:extLst>
                </p14:cNvPr>
                <p14:cNvContentPartPr/>
                <p14:nvPr/>
              </p14:nvContentPartPr>
              <p14:xfrm>
                <a:off x="8004930" y="5434806"/>
                <a:ext cx="14400" cy="127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4FD9A70-4D3C-4482-86EA-E1926F8A655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96290" y="5425806"/>
                  <a:ext cx="3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DA0F803-FDB5-4425-8A5C-B11B624039B6}"/>
                    </a:ext>
                  </a:extLst>
                </p14:cNvPr>
                <p14:cNvContentPartPr/>
                <p14:nvPr/>
              </p14:nvContentPartPr>
              <p14:xfrm>
                <a:off x="8192130" y="5376846"/>
                <a:ext cx="202320" cy="2397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DA0F803-FDB5-4425-8A5C-B11B624039B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83130" y="5367846"/>
                  <a:ext cx="219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EDDD797-87E5-424E-ADB3-DB1B357C9DD1}"/>
                    </a:ext>
                  </a:extLst>
                </p14:cNvPr>
                <p14:cNvContentPartPr/>
                <p14:nvPr/>
              </p14:nvContentPartPr>
              <p14:xfrm>
                <a:off x="8478330" y="5362806"/>
                <a:ext cx="78120" cy="1918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EDDD797-87E5-424E-ADB3-DB1B357C9D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69330" y="5354166"/>
                  <a:ext cx="95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B6C713F-BB6B-46C9-B18E-45AF43E24E7D}"/>
                    </a:ext>
                  </a:extLst>
                </p14:cNvPr>
                <p14:cNvContentPartPr/>
                <p14:nvPr/>
              </p14:nvContentPartPr>
              <p14:xfrm>
                <a:off x="8591370" y="5394126"/>
                <a:ext cx="61200" cy="161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B6C713F-BB6B-46C9-B18E-45AF43E24E7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582370" y="5385126"/>
                  <a:ext cx="78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FEFFF83-768C-4C90-ABDA-0487E881310A}"/>
                    </a:ext>
                  </a:extLst>
                </p14:cNvPr>
                <p14:cNvContentPartPr/>
                <p14:nvPr/>
              </p14:nvContentPartPr>
              <p14:xfrm>
                <a:off x="8555010" y="5362086"/>
                <a:ext cx="204840" cy="2152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FEFFF83-768C-4C90-ABDA-0487E881310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546010" y="5353086"/>
                  <a:ext cx="222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3F837CF-AA22-4E39-8888-290082818829}"/>
                    </a:ext>
                  </a:extLst>
                </p14:cNvPr>
                <p14:cNvContentPartPr/>
                <p14:nvPr/>
              </p14:nvContentPartPr>
              <p14:xfrm>
                <a:off x="8174130" y="5168766"/>
                <a:ext cx="177480" cy="1267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3F837CF-AA22-4E39-8888-29008281882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65490" y="5160126"/>
                  <a:ext cx="195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41F19A8-82D1-4BC4-A68A-818488964F66}"/>
                    </a:ext>
                  </a:extLst>
                </p14:cNvPr>
                <p14:cNvContentPartPr/>
                <p14:nvPr/>
              </p14:nvContentPartPr>
              <p14:xfrm>
                <a:off x="8831130" y="5232126"/>
                <a:ext cx="132480" cy="484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41F19A8-82D1-4BC4-A68A-818488964F6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22490" y="5223126"/>
                  <a:ext cx="15012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9C30558-C7FE-4E04-BC40-7038A292C173}"/>
              </a:ext>
            </a:extLst>
          </p:cNvPr>
          <p:cNvGrpSpPr/>
          <p:nvPr/>
        </p:nvGrpSpPr>
        <p:grpSpPr>
          <a:xfrm>
            <a:off x="4683930" y="6126006"/>
            <a:ext cx="142200" cy="80640"/>
            <a:chOff x="4683930" y="6126006"/>
            <a:chExt cx="14220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7797092-E788-49D2-86CB-5EF7A8D47910}"/>
                    </a:ext>
                  </a:extLst>
                </p14:cNvPr>
                <p14:cNvContentPartPr/>
                <p14:nvPr/>
              </p14:nvContentPartPr>
              <p14:xfrm>
                <a:off x="4683930" y="6126006"/>
                <a:ext cx="116280" cy="172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7797092-E788-49D2-86CB-5EF7A8D4791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74930" y="6117006"/>
                  <a:ext cx="133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FDED616-827E-47D1-9799-E051BFC3FCA2}"/>
                    </a:ext>
                  </a:extLst>
                </p14:cNvPr>
                <p14:cNvContentPartPr/>
                <p14:nvPr/>
              </p14:nvContentPartPr>
              <p14:xfrm>
                <a:off x="4718490" y="6197646"/>
                <a:ext cx="107640" cy="90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FDED616-827E-47D1-9799-E051BFC3FCA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709490" y="6189006"/>
                  <a:ext cx="1252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3FC3448B-82CE-4EE3-9B71-DA48C48978FC}"/>
              </a:ext>
            </a:extLst>
          </p:cNvPr>
          <p:cNvGrpSpPr/>
          <p:nvPr/>
        </p:nvGrpSpPr>
        <p:grpSpPr>
          <a:xfrm>
            <a:off x="5004330" y="5984166"/>
            <a:ext cx="821160" cy="371520"/>
            <a:chOff x="5004330" y="5984166"/>
            <a:chExt cx="82116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ED80684-4E58-4A20-A73C-5713AD647BBA}"/>
                    </a:ext>
                  </a:extLst>
                </p14:cNvPr>
                <p14:cNvContentPartPr/>
                <p14:nvPr/>
              </p14:nvContentPartPr>
              <p14:xfrm>
                <a:off x="5004330" y="6023046"/>
                <a:ext cx="289080" cy="1670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ED80684-4E58-4A20-A73C-5713AD647BB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995330" y="6014046"/>
                  <a:ext cx="306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F65B43C-C932-4D8F-9071-714E6E78E933}"/>
                    </a:ext>
                  </a:extLst>
                </p14:cNvPr>
                <p14:cNvContentPartPr/>
                <p14:nvPr/>
              </p14:nvContentPartPr>
              <p14:xfrm>
                <a:off x="5038890" y="6284406"/>
                <a:ext cx="131760" cy="669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F65B43C-C932-4D8F-9071-714E6E78E93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029890" y="6275766"/>
                  <a:ext cx="149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64EC132-5E1B-4CC4-9491-94B9D48FA1ED}"/>
                    </a:ext>
                  </a:extLst>
                </p14:cNvPr>
                <p14:cNvContentPartPr/>
                <p14:nvPr/>
              </p14:nvContentPartPr>
              <p14:xfrm>
                <a:off x="5208810" y="6288726"/>
                <a:ext cx="137880" cy="669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64EC132-5E1B-4CC4-9491-94B9D48FA1E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00170" y="6280086"/>
                  <a:ext cx="155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3162EE6-DC61-42D8-8E48-511701F06204}"/>
                    </a:ext>
                  </a:extLst>
                </p14:cNvPr>
                <p14:cNvContentPartPr/>
                <p14:nvPr/>
              </p14:nvContentPartPr>
              <p14:xfrm>
                <a:off x="5482050" y="5984166"/>
                <a:ext cx="101160" cy="3690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3162EE6-DC61-42D8-8E48-511701F0620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73050" y="5975526"/>
                  <a:ext cx="11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86BF942-D6EC-40E6-8804-A51883957985}"/>
                    </a:ext>
                  </a:extLst>
                </p14:cNvPr>
                <p14:cNvContentPartPr/>
                <p14:nvPr/>
              </p14:nvContentPartPr>
              <p14:xfrm>
                <a:off x="5715330" y="6031686"/>
                <a:ext cx="110160" cy="1756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86BF942-D6EC-40E6-8804-A5188395798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706690" y="6022686"/>
                  <a:ext cx="1278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D98419F3-EB06-4EFE-87C7-2F7C91A19111}"/>
                  </a:ext>
                </a:extLst>
              </p14:cNvPr>
              <p14:cNvContentPartPr/>
              <p14:nvPr/>
            </p14:nvContentPartPr>
            <p14:xfrm>
              <a:off x="6774090" y="6592206"/>
              <a:ext cx="75240" cy="8280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D98419F3-EB06-4EFE-87C7-2F7C91A19111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765450" y="6583566"/>
                <a:ext cx="9288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4E293A88-FF8A-486F-B119-1C471E18763D}"/>
              </a:ext>
            </a:extLst>
          </p:cNvPr>
          <p:cNvGrpSpPr/>
          <p:nvPr/>
        </p:nvGrpSpPr>
        <p:grpSpPr>
          <a:xfrm>
            <a:off x="5911170" y="5875446"/>
            <a:ext cx="3148560" cy="610920"/>
            <a:chOff x="5911170" y="5875446"/>
            <a:chExt cx="3148560" cy="6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6709D54-4982-493B-ADE5-E4BBCC05BA36}"/>
                    </a:ext>
                  </a:extLst>
                </p14:cNvPr>
                <p14:cNvContentPartPr/>
                <p14:nvPr/>
              </p14:nvContentPartPr>
              <p14:xfrm>
                <a:off x="5911170" y="6146886"/>
                <a:ext cx="48960" cy="1011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6709D54-4982-493B-ADE5-E4BBCC05BA3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902170" y="6138246"/>
                  <a:ext cx="66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6EC4374-1748-4F1C-B32C-E9FFBCAE28B6}"/>
                    </a:ext>
                  </a:extLst>
                </p14:cNvPr>
                <p14:cNvContentPartPr/>
                <p14:nvPr/>
              </p14:nvContentPartPr>
              <p14:xfrm>
                <a:off x="6011250" y="6189726"/>
                <a:ext cx="15840" cy="597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6EC4374-1748-4F1C-B32C-E9FFBCAE28B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02250" y="6180726"/>
                  <a:ext cx="33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27B9DA6-FDCA-44F5-8916-0F696C27CE51}"/>
                    </a:ext>
                  </a:extLst>
                </p14:cNvPr>
                <p14:cNvContentPartPr/>
                <p14:nvPr/>
              </p14:nvContentPartPr>
              <p14:xfrm>
                <a:off x="6084330" y="6124566"/>
                <a:ext cx="95040" cy="1425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27B9DA6-FDCA-44F5-8916-0F696C27CE5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075690" y="6115566"/>
                  <a:ext cx="112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E357EB7-945C-47D1-BFF4-803CA68D56D4}"/>
                    </a:ext>
                  </a:extLst>
                </p14:cNvPr>
                <p14:cNvContentPartPr/>
                <p14:nvPr/>
              </p14:nvContentPartPr>
              <p14:xfrm>
                <a:off x="6312930" y="6105846"/>
                <a:ext cx="91080" cy="205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E357EB7-945C-47D1-BFF4-803CA68D56D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04290" y="6096846"/>
                  <a:ext cx="10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6189B9A-CAAE-45DD-8F3A-B45D46F9EE7A}"/>
                    </a:ext>
                  </a:extLst>
                </p14:cNvPr>
                <p14:cNvContentPartPr/>
                <p14:nvPr/>
              </p14:nvContentPartPr>
              <p14:xfrm>
                <a:off x="6534330" y="6014406"/>
                <a:ext cx="110520" cy="1904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6189B9A-CAAE-45DD-8F3A-B45D46F9EE7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25330" y="6005406"/>
                  <a:ext cx="128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DE0BB13-AE7C-4599-8CD0-BEDF6F26D6EC}"/>
                    </a:ext>
                  </a:extLst>
                </p14:cNvPr>
                <p14:cNvContentPartPr/>
                <p14:nvPr/>
              </p14:nvContentPartPr>
              <p14:xfrm>
                <a:off x="6704250" y="6137526"/>
                <a:ext cx="87120" cy="1170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DE0BB13-AE7C-4599-8CD0-BEDF6F26D6E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95610" y="6128526"/>
                  <a:ext cx="104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8558C08-9DDC-45B4-AD9D-9B854391AF8B}"/>
                    </a:ext>
                  </a:extLst>
                </p14:cNvPr>
                <p14:cNvContentPartPr/>
                <p14:nvPr/>
              </p14:nvContentPartPr>
              <p14:xfrm>
                <a:off x="6816570" y="6221046"/>
                <a:ext cx="34920" cy="453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8558C08-9DDC-45B4-AD9D-9B854391AF8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07930" y="6212406"/>
                  <a:ext cx="52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C9C3EF4-2E32-4A97-9E69-E8384E806802}"/>
                    </a:ext>
                  </a:extLst>
                </p14:cNvPr>
                <p14:cNvContentPartPr/>
                <p14:nvPr/>
              </p14:nvContentPartPr>
              <p14:xfrm>
                <a:off x="6907290" y="6135366"/>
                <a:ext cx="83160" cy="1180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C9C3EF4-2E32-4A97-9E69-E8384E80680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898290" y="6126726"/>
                  <a:ext cx="100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2D093B1-585F-4FBC-AA48-11535752BA06}"/>
                    </a:ext>
                  </a:extLst>
                </p14:cNvPr>
                <p14:cNvContentPartPr/>
                <p14:nvPr/>
              </p14:nvContentPartPr>
              <p14:xfrm>
                <a:off x="7115730" y="6155526"/>
                <a:ext cx="153000" cy="295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2D093B1-585F-4FBC-AA48-11535752BA0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07090" y="6146886"/>
                  <a:ext cx="170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06593AF-1CBE-45E8-B763-F5817C9D32E7}"/>
                    </a:ext>
                  </a:extLst>
                </p14:cNvPr>
                <p14:cNvContentPartPr/>
                <p14:nvPr/>
              </p14:nvContentPartPr>
              <p14:xfrm>
                <a:off x="7405890" y="6019806"/>
                <a:ext cx="108000" cy="1940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06593AF-1CBE-45E8-B763-F5817C9D32E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96890" y="6010806"/>
                  <a:ext cx="125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E143EB1-6D81-415E-864B-450727ED3336}"/>
                    </a:ext>
                  </a:extLst>
                </p14:cNvPr>
                <p14:cNvContentPartPr/>
                <p14:nvPr/>
              </p14:nvContentPartPr>
              <p14:xfrm>
                <a:off x="7543050" y="6128166"/>
                <a:ext cx="136800" cy="1202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E143EB1-6D81-415E-864B-450727ED333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34050" y="6119526"/>
                  <a:ext cx="154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1688302-73B5-4EB6-AF16-830631C5CB2B}"/>
                    </a:ext>
                  </a:extLst>
                </p14:cNvPr>
                <p14:cNvContentPartPr/>
                <p14:nvPr/>
              </p14:nvContentPartPr>
              <p14:xfrm>
                <a:off x="7695690" y="6109446"/>
                <a:ext cx="156960" cy="146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1688302-73B5-4EB6-AF16-830631C5CB2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86690" y="6100806"/>
                  <a:ext cx="174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C8BE53E-157F-47B2-9596-E43598983E6C}"/>
                    </a:ext>
                  </a:extLst>
                </p14:cNvPr>
                <p14:cNvContentPartPr/>
                <p14:nvPr/>
              </p14:nvContentPartPr>
              <p14:xfrm>
                <a:off x="7761930" y="6158046"/>
                <a:ext cx="90000" cy="3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C8BE53E-157F-47B2-9596-E43598983E6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52930" y="6149046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F3B4ADD-7159-4D54-9037-B32360F40E4A}"/>
                    </a:ext>
                  </a:extLst>
                </p14:cNvPr>
                <p14:cNvContentPartPr/>
                <p14:nvPr/>
              </p14:nvContentPartPr>
              <p14:xfrm>
                <a:off x="8067930" y="6052206"/>
                <a:ext cx="171000" cy="1267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F3B4ADD-7159-4D54-9037-B32360F40E4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058930" y="6043206"/>
                  <a:ext cx="188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D78CA0D-6FFA-449B-ACC0-C7998C775C60}"/>
                    </a:ext>
                  </a:extLst>
                </p14:cNvPr>
                <p14:cNvContentPartPr/>
                <p14:nvPr/>
              </p14:nvContentPartPr>
              <p14:xfrm>
                <a:off x="8370690" y="6014766"/>
                <a:ext cx="115560" cy="1598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D78CA0D-6FFA-449B-ACC0-C7998C775C6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361690" y="6005766"/>
                  <a:ext cx="133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73ED5FC-D8CC-4E77-AF0E-84F575419E65}"/>
                    </a:ext>
                  </a:extLst>
                </p14:cNvPr>
                <p14:cNvContentPartPr/>
                <p14:nvPr/>
              </p14:nvContentPartPr>
              <p14:xfrm>
                <a:off x="8574810" y="6111246"/>
                <a:ext cx="69480" cy="1422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73ED5FC-D8CC-4E77-AF0E-84F575419E6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566170" y="6102606"/>
                  <a:ext cx="87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33CFD98-2573-4EE8-A08E-1D785B240B62}"/>
                    </a:ext>
                  </a:extLst>
                </p14:cNvPr>
                <p14:cNvContentPartPr/>
                <p14:nvPr/>
              </p14:nvContentPartPr>
              <p14:xfrm>
                <a:off x="8546730" y="6173886"/>
                <a:ext cx="176040" cy="784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33CFD98-2573-4EE8-A08E-1D785B240B6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538090" y="6164886"/>
                  <a:ext cx="193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53A4A1C-F09C-4187-B471-19DB836E4498}"/>
                    </a:ext>
                  </a:extLst>
                </p14:cNvPr>
                <p14:cNvContentPartPr/>
                <p14:nvPr/>
              </p14:nvContentPartPr>
              <p14:xfrm>
                <a:off x="8783250" y="6118446"/>
                <a:ext cx="68040" cy="939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53A4A1C-F09C-4187-B471-19DB836E44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774610" y="6109446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87DA217-25D3-44C4-B605-2586F2C0783A}"/>
                    </a:ext>
                  </a:extLst>
                </p14:cNvPr>
                <p14:cNvContentPartPr/>
                <p14:nvPr/>
              </p14:nvContentPartPr>
              <p14:xfrm>
                <a:off x="8939490" y="5875446"/>
                <a:ext cx="120240" cy="410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87DA217-25D3-44C4-B605-2586F2C0783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30850" y="5866806"/>
                  <a:ext cx="1378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77EFDA8-54EF-43E3-8DE1-904A9E2A04FB}"/>
                    </a:ext>
                  </a:extLst>
                </p14:cNvPr>
                <p14:cNvContentPartPr/>
                <p14:nvPr/>
              </p14:nvContentPartPr>
              <p14:xfrm>
                <a:off x="6402570" y="5911446"/>
                <a:ext cx="683280" cy="4842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77EFDA8-54EF-43E3-8DE1-904A9E2A04F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393570" y="5902446"/>
                  <a:ext cx="7009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D956FE2-9554-4E8D-A174-0A138121513E}"/>
                    </a:ext>
                  </a:extLst>
                </p14:cNvPr>
                <p14:cNvContentPartPr/>
                <p14:nvPr/>
              </p14:nvContentPartPr>
              <p14:xfrm>
                <a:off x="7380330" y="5906406"/>
                <a:ext cx="581760" cy="4021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D956FE2-9554-4E8D-A174-0A138121513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371690" y="5897406"/>
                  <a:ext cx="5994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A36E840-4093-4D36-8674-997C86CDB4B9}"/>
                    </a:ext>
                  </a:extLst>
                </p14:cNvPr>
                <p14:cNvContentPartPr/>
                <p14:nvPr/>
              </p14:nvContentPartPr>
              <p14:xfrm>
                <a:off x="6780930" y="6378366"/>
                <a:ext cx="21960" cy="842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A36E840-4093-4D36-8674-997C86CDB4B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71930" y="6369366"/>
                  <a:ext cx="39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4BF9602-9268-49D9-A146-65621048C217}"/>
                    </a:ext>
                  </a:extLst>
                </p14:cNvPr>
                <p14:cNvContentPartPr/>
                <p14:nvPr/>
              </p14:nvContentPartPr>
              <p14:xfrm>
                <a:off x="6820170" y="6361446"/>
                <a:ext cx="7200" cy="1062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4BF9602-9268-49D9-A146-65621048C21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811170" y="6352806"/>
                  <a:ext cx="2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495800C-8898-4A1D-9463-7FB6AE665F29}"/>
                    </a:ext>
                  </a:extLst>
                </p14:cNvPr>
                <p14:cNvContentPartPr/>
                <p14:nvPr/>
              </p14:nvContentPartPr>
              <p14:xfrm>
                <a:off x="7620090" y="6387006"/>
                <a:ext cx="66960" cy="993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495800C-8898-4A1D-9463-7FB6AE665F2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611090" y="6378006"/>
                  <a:ext cx="8460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47E63B7A-C58A-4E89-943B-E1DC0818321B}"/>
                  </a:ext>
                </a:extLst>
              </p14:cNvPr>
              <p14:cNvContentPartPr/>
              <p14:nvPr/>
            </p14:nvContentPartPr>
            <p14:xfrm>
              <a:off x="7615050" y="6601566"/>
              <a:ext cx="86760" cy="9144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47E63B7A-C58A-4E89-943B-E1DC0818321B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606410" y="6592926"/>
                <a:ext cx="1044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0610693-E648-4C00-93E2-2BF305B4153F}"/>
              </a:ext>
            </a:extLst>
          </p:cNvPr>
          <p:cNvGrpSpPr/>
          <p:nvPr/>
        </p:nvGrpSpPr>
        <p:grpSpPr>
          <a:xfrm>
            <a:off x="9231090" y="6088566"/>
            <a:ext cx="126720" cy="65160"/>
            <a:chOff x="9231090" y="6088566"/>
            <a:chExt cx="126720" cy="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DCB172A-6F97-4B5A-9CF4-33CCEC45B676}"/>
                    </a:ext>
                  </a:extLst>
                </p14:cNvPr>
                <p14:cNvContentPartPr/>
                <p14:nvPr/>
              </p14:nvContentPartPr>
              <p14:xfrm>
                <a:off x="9231090" y="6088566"/>
                <a:ext cx="94320" cy="230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DCB172A-6F97-4B5A-9CF4-33CCEC45B67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22450" y="6079566"/>
                  <a:ext cx="11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B4E438D-9B24-4175-BD86-51EBFB2CB9CC}"/>
                    </a:ext>
                  </a:extLst>
                </p14:cNvPr>
                <p14:cNvContentPartPr/>
                <p14:nvPr/>
              </p14:nvContentPartPr>
              <p14:xfrm>
                <a:off x="9261330" y="6130686"/>
                <a:ext cx="96480" cy="230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B4E438D-9B24-4175-BD86-51EBFB2CB9C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52690" y="6121686"/>
                  <a:ext cx="1141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D4F86C8-7E90-4036-A07F-30AD2F454FC9}"/>
              </a:ext>
            </a:extLst>
          </p:cNvPr>
          <p:cNvGrpSpPr/>
          <p:nvPr/>
        </p:nvGrpSpPr>
        <p:grpSpPr>
          <a:xfrm>
            <a:off x="9636090" y="5949966"/>
            <a:ext cx="350640" cy="321840"/>
            <a:chOff x="9636090" y="5949966"/>
            <a:chExt cx="35064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2BA633A-E3E3-48BA-80CF-791C400937C6}"/>
                    </a:ext>
                  </a:extLst>
                </p14:cNvPr>
                <p14:cNvContentPartPr/>
                <p14:nvPr/>
              </p14:nvContentPartPr>
              <p14:xfrm>
                <a:off x="9636090" y="5949966"/>
                <a:ext cx="298800" cy="1407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2BA633A-E3E3-48BA-80CF-791C400937C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627090" y="5941326"/>
                  <a:ext cx="31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A76E945-0F85-4094-9230-90CB6867A16D}"/>
                    </a:ext>
                  </a:extLst>
                </p14:cNvPr>
                <p14:cNvContentPartPr/>
                <p14:nvPr/>
              </p14:nvContentPartPr>
              <p14:xfrm>
                <a:off x="9675330" y="6180726"/>
                <a:ext cx="149400" cy="838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A76E945-0F85-4094-9230-90CB6867A16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666330" y="6171726"/>
                  <a:ext cx="167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D579355-D609-4D84-8B35-59FCE1C03F05}"/>
                    </a:ext>
                  </a:extLst>
                </p14:cNvPr>
                <p14:cNvContentPartPr/>
                <p14:nvPr/>
              </p14:nvContentPartPr>
              <p14:xfrm>
                <a:off x="9860370" y="6184686"/>
                <a:ext cx="126360" cy="871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D579355-D609-4D84-8B35-59FCE1C03F0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851730" y="6176046"/>
                  <a:ext cx="1440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153C5699-666F-4E5C-8196-723518F46F2D}"/>
              </a:ext>
            </a:extLst>
          </p:cNvPr>
          <p:cNvGrpSpPr/>
          <p:nvPr/>
        </p:nvGrpSpPr>
        <p:grpSpPr>
          <a:xfrm>
            <a:off x="10263570" y="5996406"/>
            <a:ext cx="603720" cy="268920"/>
            <a:chOff x="10263570" y="5996406"/>
            <a:chExt cx="60372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9D929EC-9826-4936-9187-3AB6FF24538A}"/>
                    </a:ext>
                  </a:extLst>
                </p14:cNvPr>
                <p14:cNvContentPartPr/>
                <p14:nvPr/>
              </p14:nvContentPartPr>
              <p14:xfrm>
                <a:off x="10263570" y="5996406"/>
                <a:ext cx="85680" cy="1526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9D929EC-9826-4936-9187-3AB6FF24538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54570" y="5987766"/>
                  <a:ext cx="103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C70F704-52FD-4C4A-853F-349143CC8431}"/>
                    </a:ext>
                  </a:extLst>
                </p14:cNvPr>
                <p14:cNvContentPartPr/>
                <p14:nvPr/>
              </p14:nvContentPartPr>
              <p14:xfrm>
                <a:off x="10424130" y="6118446"/>
                <a:ext cx="77400" cy="1123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C70F704-52FD-4C4A-853F-349143CC843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15490" y="6109446"/>
                  <a:ext cx="95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AAEE8B6-60D4-432A-8392-E907263E1CC5}"/>
                    </a:ext>
                  </a:extLst>
                </p14:cNvPr>
                <p14:cNvContentPartPr/>
                <p14:nvPr/>
              </p14:nvContentPartPr>
              <p14:xfrm>
                <a:off x="10541130" y="6201606"/>
                <a:ext cx="20160" cy="237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AAEE8B6-60D4-432A-8392-E907263E1CC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532490" y="6192606"/>
                  <a:ext cx="37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D6269E8-B5BB-43FB-9585-C6CC25CEED24}"/>
                    </a:ext>
                  </a:extLst>
                </p14:cNvPr>
                <p14:cNvContentPartPr/>
                <p14:nvPr/>
              </p14:nvContentPartPr>
              <p14:xfrm>
                <a:off x="10635090" y="6129246"/>
                <a:ext cx="97920" cy="1173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D6269E8-B5BB-43FB-9585-C6CC25CEED2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626450" y="6120246"/>
                  <a:ext cx="11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94F725E-0785-4EC8-8D37-43871CD4614B}"/>
                    </a:ext>
                  </a:extLst>
                </p14:cNvPr>
                <p14:cNvContentPartPr/>
                <p14:nvPr/>
              </p14:nvContentPartPr>
              <p14:xfrm>
                <a:off x="10855410" y="6257766"/>
                <a:ext cx="11880" cy="75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94F725E-0785-4EC8-8D37-43871CD4614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46770" y="6248766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9E2B1009-1014-41DF-8830-5C3F1CDEE53C}"/>
              </a:ext>
            </a:extLst>
          </p:cNvPr>
          <p:cNvGrpSpPr/>
          <p:nvPr/>
        </p:nvGrpSpPr>
        <p:grpSpPr>
          <a:xfrm>
            <a:off x="11028930" y="6256326"/>
            <a:ext cx="168840" cy="131040"/>
            <a:chOff x="11028930" y="6256326"/>
            <a:chExt cx="16884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042A509-DB2E-4BF1-9649-7BEE22F3CE3C}"/>
                    </a:ext>
                  </a:extLst>
                </p14:cNvPr>
                <p14:cNvContentPartPr/>
                <p14:nvPr/>
              </p14:nvContentPartPr>
              <p14:xfrm>
                <a:off x="11045130" y="6256326"/>
                <a:ext cx="25920" cy="1116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042A509-DB2E-4BF1-9649-7BEE22F3CE3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036130" y="6247326"/>
                  <a:ext cx="4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8C082AE-B3BE-44A2-8DC3-FA3EAE07DEEA}"/>
                    </a:ext>
                  </a:extLst>
                </p14:cNvPr>
                <p14:cNvContentPartPr/>
                <p14:nvPr/>
              </p14:nvContentPartPr>
              <p14:xfrm>
                <a:off x="11028930" y="6260286"/>
                <a:ext cx="168840" cy="127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8C082AE-B3BE-44A2-8DC3-FA3EAE07DEE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019930" y="6251286"/>
                  <a:ext cx="18648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645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Cover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91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Corollary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for every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cover time of a connected graph is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910651"/>
              </a:xfrm>
              <a:prstGeom prst="rect">
                <a:avLst/>
              </a:prstGeom>
              <a:blipFill>
                <a:blip r:embed="rId2"/>
                <a:stretch>
                  <a:fillRect l="-557" b="-51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0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Approximating Cover Time by Resistance Diameter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lim>
                    </m:limLow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sz="2000" dirty="0"/>
                  <a:t> be the resistance diameter.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Then,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cover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 2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143518"/>
              </a:xfrm>
              <a:prstGeom prst="rect">
                <a:avLst/>
              </a:prstGeom>
              <a:blipFill>
                <a:blip r:embed="rId2"/>
                <a:stretch>
                  <a:fillRect l="-557"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2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Electrical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Electrical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Effective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Hitting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Cover time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No office hour today.</a:t>
            </a:r>
          </a:p>
          <a:p>
            <a:endParaRPr lang="en-CA" sz="2000" dirty="0"/>
          </a:p>
          <a:p>
            <a:r>
              <a:rPr lang="en-CA" sz="2000" dirty="0"/>
              <a:t>Proposal to be submitted July 13 (3 received!).</a:t>
            </a:r>
          </a:p>
          <a:p>
            <a:endParaRPr lang="en-CA" sz="2000" dirty="0"/>
          </a:p>
          <a:p>
            <a:r>
              <a:rPr lang="en-CA" sz="2000" dirty="0"/>
              <a:t>HW4 posted.</a:t>
            </a:r>
          </a:p>
          <a:p>
            <a:endParaRPr lang="en-CA" sz="2000" dirty="0"/>
          </a:p>
          <a:p>
            <a:r>
              <a:rPr lang="en-CA" sz="2000" dirty="0"/>
              <a:t>HW3 solution will be posted tonight 11pm.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Graph Connectivity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 time algorithm to solve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connectivity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000" dirty="0"/>
                  <a:t> space.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64835"/>
              </a:xfrm>
              <a:prstGeom prst="rect">
                <a:avLst/>
              </a:prstGeom>
              <a:blipFill>
                <a:blip r:embed="rId2"/>
                <a:stretch>
                  <a:fillRect l="-557" b="-17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59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Electrical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35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 electrical network is an undirected graph where every edge is a resistor of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electrical flows on this network are governed by two laws:</a:t>
                </a: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CA" sz="2000" u="sng" dirty="0"/>
                  <a:t>Kirchhoff’s law</a:t>
                </a:r>
                <a:r>
                  <a:rPr lang="en-CA" sz="2000" dirty="0"/>
                  <a:t>: The sum of incoming currents is equal to the sum of outgoing currents.</a:t>
                </a: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CA" sz="2000" u="sng" dirty="0"/>
                  <a:t>Ohm’s law</a:t>
                </a:r>
                <a:r>
                  <a:rPr lang="en-CA" sz="2000" dirty="0"/>
                  <a:t>: There exists a voltage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CA" sz="20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sz="2000" dirty="0"/>
                  <a:t> is positive in the forward direction and negative in the backward direction.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352182"/>
              </a:xfrm>
              <a:prstGeom prst="rect">
                <a:avLst/>
              </a:prstGeom>
              <a:blipFill>
                <a:blip r:embed="rId2"/>
                <a:stretch>
                  <a:fillRect l="-613" b="-3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4540C7-3AF9-44CD-8C2F-9C6048C4D8B9}"/>
                  </a:ext>
                </a:extLst>
              </p14:cNvPr>
              <p14:cNvContentPartPr/>
              <p14:nvPr/>
            </p14:nvContentPartPr>
            <p14:xfrm>
              <a:off x="1315794" y="3718902"/>
              <a:ext cx="9218926" cy="263744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4540C7-3AF9-44CD-8C2F-9C6048C4D8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1474" y="3714581"/>
                <a:ext cx="9227566" cy="264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DAAEF9-9745-4A91-B727-CB23781409B2}"/>
                  </a:ext>
                </a:extLst>
              </p14:cNvPr>
              <p14:cNvContentPartPr/>
              <p14:nvPr/>
            </p14:nvContentPartPr>
            <p14:xfrm>
              <a:off x="5857560" y="385200"/>
              <a:ext cx="4674960" cy="475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DAAEF9-9745-4A91-B727-CB23781409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8200" y="375840"/>
                <a:ext cx="4693680" cy="47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6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Equations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335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How to compute the electrical flow of an electrical network?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or conductance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demand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the current/flow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and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on each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Ohm’s law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Kirchhoff’s law</a:t>
                </a:r>
                <a:r>
                  <a:rPr lang="en-CA" sz="2000" dirty="0"/>
                  <a:t>: The sum of incoming flows is equal to the sum of outgoing flows.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335721"/>
              </a:xfrm>
              <a:prstGeom prst="rect">
                <a:avLst/>
              </a:prstGeom>
              <a:blipFill>
                <a:blip r:embed="rId2"/>
                <a:stretch>
                  <a:fillRect l="-557" b="-2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2F326C-8E91-4A53-A875-B73593CCB9D3}"/>
                  </a:ext>
                </a:extLst>
              </p14:cNvPr>
              <p14:cNvContentPartPr/>
              <p14:nvPr/>
            </p14:nvContentPartPr>
            <p14:xfrm>
              <a:off x="356760" y="0"/>
              <a:ext cx="11149200" cy="670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2F326C-8E91-4A53-A875-B73593CCB9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00" y="-9360"/>
                <a:ext cx="11167920" cy="67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221B9BB-508A-4C1A-AE3A-A85AF16BFD95}"/>
              </a:ext>
            </a:extLst>
          </p:cNvPr>
          <p:cNvGrpSpPr/>
          <p:nvPr/>
        </p:nvGrpSpPr>
        <p:grpSpPr>
          <a:xfrm>
            <a:off x="4906770" y="6130686"/>
            <a:ext cx="110880" cy="123480"/>
            <a:chOff x="4906770" y="6130686"/>
            <a:chExt cx="11088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2327A0-68B8-4666-9801-89E75BB721EF}"/>
                    </a:ext>
                  </a:extLst>
                </p14:cNvPr>
                <p14:cNvContentPartPr/>
                <p14:nvPr/>
              </p14:nvContentPartPr>
              <p14:xfrm>
                <a:off x="4906770" y="6145086"/>
                <a:ext cx="23760" cy="79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2327A0-68B8-4666-9801-89E75BB721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97770" y="6136086"/>
                  <a:ext cx="41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9311CD-6352-426B-AE3E-7D4294CF4E85}"/>
                    </a:ext>
                  </a:extLst>
                </p14:cNvPr>
                <p14:cNvContentPartPr/>
                <p14:nvPr/>
              </p14:nvContentPartPr>
              <p14:xfrm>
                <a:off x="4972290" y="6130686"/>
                <a:ext cx="45360" cy="123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9311CD-6352-426B-AE3E-7D4294CF4E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63290" y="6121686"/>
                  <a:ext cx="6300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EC3E5A-6496-4AD0-96FE-C7C40BAC0DD4}"/>
              </a:ext>
            </a:extLst>
          </p:cNvPr>
          <p:cNvGrpSpPr/>
          <p:nvPr/>
        </p:nvGrpSpPr>
        <p:grpSpPr>
          <a:xfrm>
            <a:off x="3927210" y="6331566"/>
            <a:ext cx="3077640" cy="395280"/>
            <a:chOff x="3927210" y="6331566"/>
            <a:chExt cx="307764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1145AB-ACB4-4EF1-9C03-1664BB0328F6}"/>
                    </a:ext>
                  </a:extLst>
                </p14:cNvPr>
                <p14:cNvContentPartPr/>
                <p14:nvPr/>
              </p14:nvContentPartPr>
              <p14:xfrm>
                <a:off x="4011810" y="6334806"/>
                <a:ext cx="204480" cy="25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1145AB-ACB4-4EF1-9C03-1664BB0328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02810" y="6325806"/>
                  <a:ext cx="22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0258F5-DAE9-4DA3-A991-986C4E09783E}"/>
                    </a:ext>
                  </a:extLst>
                </p14:cNvPr>
                <p14:cNvContentPartPr/>
                <p14:nvPr/>
              </p14:nvContentPartPr>
              <p14:xfrm>
                <a:off x="4033410" y="6331566"/>
                <a:ext cx="201240" cy="220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0258F5-DAE9-4DA3-A991-986C4E0978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24770" y="6322926"/>
                  <a:ext cx="218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C9C620-D518-4F7B-A6B2-6F67533910B1}"/>
                    </a:ext>
                  </a:extLst>
                </p14:cNvPr>
                <p14:cNvContentPartPr/>
                <p14:nvPr/>
              </p14:nvContentPartPr>
              <p14:xfrm>
                <a:off x="3927210" y="6623526"/>
                <a:ext cx="101880" cy="90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C9C620-D518-4F7B-A6B2-6F67533910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8210" y="6614526"/>
                  <a:ext cx="119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57C6E3-78E0-44ED-9B7F-DDD8CEC75B1F}"/>
                    </a:ext>
                  </a:extLst>
                </p14:cNvPr>
                <p14:cNvContentPartPr/>
                <p14:nvPr/>
              </p14:nvContentPartPr>
              <p14:xfrm>
                <a:off x="4069770" y="6635406"/>
                <a:ext cx="3600" cy="59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57C6E3-78E0-44ED-9B7F-DDD8CEC75B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61130" y="6626766"/>
                  <a:ext cx="21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1F3B2A-A1BA-47BC-A18C-B22F4C5E9F65}"/>
                    </a:ext>
                  </a:extLst>
                </p14:cNvPr>
                <p14:cNvContentPartPr/>
                <p14:nvPr/>
              </p14:nvContentPartPr>
              <p14:xfrm>
                <a:off x="4117650" y="6650886"/>
                <a:ext cx="83880" cy="5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1F3B2A-A1BA-47BC-A18C-B22F4C5E9F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08650" y="6641886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9A1A9C-29F3-4112-853B-E12CF6A95B6B}"/>
                    </a:ext>
                  </a:extLst>
                </p14:cNvPr>
                <p14:cNvContentPartPr/>
                <p14:nvPr/>
              </p14:nvContentPartPr>
              <p14:xfrm>
                <a:off x="4233570" y="6593646"/>
                <a:ext cx="155880" cy="84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9A1A9C-29F3-4112-853B-E12CF6A95B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24930" y="6585006"/>
                  <a:ext cx="173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0B18B3-E444-4B79-9EA1-8C326D1CD0A3}"/>
                    </a:ext>
                  </a:extLst>
                </p14:cNvPr>
                <p14:cNvContentPartPr/>
                <p14:nvPr/>
              </p14:nvContentPartPr>
              <p14:xfrm>
                <a:off x="4357770" y="6638286"/>
                <a:ext cx="49320" cy="15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0B18B3-E444-4B79-9EA1-8C326D1CD0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48770" y="6629646"/>
                  <a:ext cx="66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59DB7C-F371-4CA0-970D-C49B26FB3376}"/>
                    </a:ext>
                  </a:extLst>
                </p14:cNvPr>
                <p14:cNvContentPartPr/>
                <p14:nvPr/>
              </p14:nvContentPartPr>
              <p14:xfrm>
                <a:off x="4402770" y="6584646"/>
                <a:ext cx="81720" cy="13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59DB7C-F371-4CA0-970D-C49B26FB33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93770" y="6576006"/>
                  <a:ext cx="99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8C7945-6CA3-4296-AFF7-0B6FE7914A58}"/>
                    </a:ext>
                  </a:extLst>
                </p14:cNvPr>
                <p14:cNvContentPartPr/>
                <p14:nvPr/>
              </p14:nvContentPartPr>
              <p14:xfrm>
                <a:off x="4421490" y="6667086"/>
                <a:ext cx="77040" cy="59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8C7945-6CA3-4296-AFF7-0B6FE7914A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12490" y="6658446"/>
                  <a:ext cx="94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F85379-9EE8-40BE-B746-288CBABB056E}"/>
                    </a:ext>
                  </a:extLst>
                </p14:cNvPr>
                <p14:cNvContentPartPr/>
                <p14:nvPr/>
              </p14:nvContentPartPr>
              <p14:xfrm>
                <a:off x="4582410" y="6464046"/>
                <a:ext cx="161280" cy="101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F85379-9EE8-40BE-B746-288CBABB05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73410" y="6455046"/>
                  <a:ext cx="178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3D5D3C-6686-49A0-B827-69F3FED48238}"/>
                    </a:ext>
                  </a:extLst>
                </p14:cNvPr>
                <p14:cNvContentPartPr/>
                <p14:nvPr/>
              </p14:nvContentPartPr>
              <p14:xfrm>
                <a:off x="4772490" y="6541806"/>
                <a:ext cx="81360" cy="53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3D5D3C-6686-49A0-B827-69F3FED4823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3490" y="6533166"/>
                  <a:ext cx="99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E0BFE6-26D7-4EA8-89E0-11AA62F977E8}"/>
                    </a:ext>
                  </a:extLst>
                </p14:cNvPr>
                <p14:cNvContentPartPr/>
                <p14:nvPr/>
              </p14:nvContentPartPr>
              <p14:xfrm>
                <a:off x="4883730" y="6495726"/>
                <a:ext cx="66960" cy="97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E0BFE6-26D7-4EA8-89E0-11AA62F977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74730" y="6486726"/>
                  <a:ext cx="8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BBB2E8-0932-4B96-B6B4-A4DD50C7A2C7}"/>
                    </a:ext>
                  </a:extLst>
                </p14:cNvPr>
                <p14:cNvContentPartPr/>
                <p14:nvPr/>
              </p14:nvContentPartPr>
              <p14:xfrm>
                <a:off x="5018730" y="6405726"/>
                <a:ext cx="113400" cy="187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BBB2E8-0932-4B96-B6B4-A4DD50C7A2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9730" y="6396726"/>
                  <a:ext cx="13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89C914-6720-4F96-BC2E-D31D1261AB5A}"/>
                    </a:ext>
                  </a:extLst>
                </p14:cNvPr>
                <p14:cNvContentPartPr/>
                <p14:nvPr/>
              </p14:nvContentPartPr>
              <p14:xfrm>
                <a:off x="5182170" y="6414366"/>
                <a:ext cx="68400" cy="141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89C914-6720-4F96-BC2E-D31D1261AB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73170" y="6405366"/>
                  <a:ext cx="86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96BEC2-1522-4ED7-A8ED-7F77323B91A7}"/>
                    </a:ext>
                  </a:extLst>
                </p14:cNvPr>
                <p14:cNvContentPartPr/>
                <p14:nvPr/>
              </p14:nvContentPartPr>
              <p14:xfrm>
                <a:off x="5263530" y="6391326"/>
                <a:ext cx="155880" cy="182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96BEC2-1522-4ED7-A8ED-7F77323B91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54530" y="6382326"/>
                  <a:ext cx="173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715734-2576-453B-8F10-5EA52EEA349E}"/>
                    </a:ext>
                  </a:extLst>
                </p14:cNvPr>
                <p14:cNvContentPartPr/>
                <p14:nvPr/>
              </p14:nvContentPartPr>
              <p14:xfrm>
                <a:off x="5543970" y="6474126"/>
                <a:ext cx="10008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715734-2576-453B-8F10-5EA52EEA34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35330" y="6465126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547E50-8F35-40D2-A8D6-FC77A5F438D9}"/>
                    </a:ext>
                  </a:extLst>
                </p14:cNvPr>
                <p14:cNvContentPartPr/>
                <p14:nvPr/>
              </p14:nvContentPartPr>
              <p14:xfrm>
                <a:off x="5723250" y="6363606"/>
                <a:ext cx="185400" cy="1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547E50-8F35-40D2-A8D6-FC77A5F438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14610" y="6354606"/>
                  <a:ext cx="20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5F0F66-CCED-4846-B85C-487706535C11}"/>
                    </a:ext>
                  </a:extLst>
                </p14:cNvPr>
                <p14:cNvContentPartPr/>
                <p14:nvPr/>
              </p14:nvContentPartPr>
              <p14:xfrm>
                <a:off x="5719290" y="6363606"/>
                <a:ext cx="145800" cy="171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5F0F66-CCED-4846-B85C-487706535C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10650" y="6354606"/>
                  <a:ext cx="163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C1D21F-0BA1-4A28-A150-60105F1A82E2}"/>
                    </a:ext>
                  </a:extLst>
                </p14:cNvPr>
                <p14:cNvContentPartPr/>
                <p14:nvPr/>
              </p14:nvContentPartPr>
              <p14:xfrm>
                <a:off x="5678250" y="6604446"/>
                <a:ext cx="92880" cy="84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C1D21F-0BA1-4A28-A150-60105F1A82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69250" y="6595446"/>
                  <a:ext cx="110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3D4942C-1231-4BD1-9F8C-F83C2253EF50}"/>
                    </a:ext>
                  </a:extLst>
                </p14:cNvPr>
                <p14:cNvContentPartPr/>
                <p14:nvPr/>
              </p14:nvContentPartPr>
              <p14:xfrm>
                <a:off x="5802810" y="6623886"/>
                <a:ext cx="10800" cy="49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3D4942C-1231-4BD1-9F8C-F83C2253EF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93810" y="6615246"/>
                  <a:ext cx="28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0A4B5E-77C5-4CA3-B612-426D296CFB6B}"/>
                    </a:ext>
                  </a:extLst>
                </p14:cNvPr>
                <p14:cNvContentPartPr/>
                <p14:nvPr/>
              </p14:nvContentPartPr>
              <p14:xfrm>
                <a:off x="5858250" y="6612366"/>
                <a:ext cx="163440" cy="79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0A4B5E-77C5-4CA3-B612-426D296CFB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49250" y="6603726"/>
                  <a:ext cx="18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E473A1-A4B8-44B7-A253-701160E867CD}"/>
                    </a:ext>
                  </a:extLst>
                </p14:cNvPr>
                <p14:cNvContentPartPr/>
                <p14:nvPr/>
              </p14:nvContentPartPr>
              <p14:xfrm>
                <a:off x="6047610" y="6596166"/>
                <a:ext cx="55080" cy="94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E473A1-A4B8-44B7-A253-701160E867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38610" y="6587526"/>
                  <a:ext cx="72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22896D-6A9C-4C0D-A275-D2DCA4C19491}"/>
                    </a:ext>
                  </a:extLst>
                </p14:cNvPr>
                <p14:cNvContentPartPr/>
                <p14:nvPr/>
              </p14:nvContentPartPr>
              <p14:xfrm>
                <a:off x="6069930" y="6583926"/>
                <a:ext cx="113760" cy="11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22896D-6A9C-4C0D-A275-D2DCA4C194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61290" y="6574926"/>
                  <a:ext cx="131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3E95A7-67EB-42BE-9137-C5A55CE20EC3}"/>
                    </a:ext>
                  </a:extLst>
                </p14:cNvPr>
                <p14:cNvContentPartPr/>
                <p14:nvPr/>
              </p14:nvContentPartPr>
              <p14:xfrm>
                <a:off x="6144810" y="6645486"/>
                <a:ext cx="59760" cy="54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3E95A7-67EB-42BE-9137-C5A55CE20EC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35810" y="6636846"/>
                  <a:ext cx="77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C9497E-96A3-4744-827D-934B29CA4862}"/>
                    </a:ext>
                  </a:extLst>
                </p14:cNvPr>
                <p14:cNvContentPartPr/>
                <p14:nvPr/>
              </p14:nvContentPartPr>
              <p14:xfrm>
                <a:off x="6178650" y="6409326"/>
                <a:ext cx="140400" cy="109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C9497E-96A3-4744-827D-934B29CA48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69650" y="6400686"/>
                  <a:ext cx="158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181462-D8B5-4093-BAE9-D22B051FFD72}"/>
                    </a:ext>
                  </a:extLst>
                </p14:cNvPr>
                <p14:cNvContentPartPr/>
                <p14:nvPr/>
              </p14:nvContentPartPr>
              <p14:xfrm>
                <a:off x="6361170" y="6472326"/>
                <a:ext cx="73080" cy="6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181462-D8B5-4093-BAE9-D22B051FFD7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52530" y="6463326"/>
                  <a:ext cx="90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E9F1C4-5A9A-4587-90FD-A55A2EC52463}"/>
                    </a:ext>
                  </a:extLst>
                </p14:cNvPr>
                <p14:cNvContentPartPr/>
                <p14:nvPr/>
              </p14:nvContentPartPr>
              <p14:xfrm>
                <a:off x="6459810" y="6456486"/>
                <a:ext cx="59760" cy="93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E9F1C4-5A9A-4587-90FD-A55A2EC524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1170" y="6447486"/>
                  <a:ext cx="77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5A8488-1CA4-40BF-AB0B-0BE41B86EFFD}"/>
                    </a:ext>
                  </a:extLst>
                </p14:cNvPr>
                <p14:cNvContentPartPr/>
                <p14:nvPr/>
              </p14:nvContentPartPr>
              <p14:xfrm>
                <a:off x="6583650" y="6341286"/>
                <a:ext cx="104760" cy="282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5A8488-1CA4-40BF-AB0B-0BE41B86EF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75010" y="6332646"/>
                  <a:ext cx="122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C4CD0B-C2AD-4DE4-88A8-1AC88792C794}"/>
                    </a:ext>
                  </a:extLst>
                </p14:cNvPr>
                <p14:cNvContentPartPr/>
                <p14:nvPr/>
              </p14:nvContentPartPr>
              <p14:xfrm>
                <a:off x="6750690" y="6396366"/>
                <a:ext cx="58680" cy="10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C4CD0B-C2AD-4DE4-88A8-1AC88792C7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41690" y="6387726"/>
                  <a:ext cx="76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44008F-486F-4B5A-8CF6-F667ADD1F532}"/>
                    </a:ext>
                  </a:extLst>
                </p14:cNvPr>
                <p14:cNvContentPartPr/>
                <p14:nvPr/>
              </p14:nvContentPartPr>
              <p14:xfrm>
                <a:off x="6819090" y="6400686"/>
                <a:ext cx="185760" cy="142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44008F-486F-4B5A-8CF6-F667ADD1F5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0090" y="6392046"/>
                  <a:ext cx="203400" cy="16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9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Matrix Formulation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429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Kirchhoff + Ohm  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CA" sz="20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CA" sz="2000" dirty="0"/>
                  <a:t>,    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429622"/>
              </a:xfrm>
              <a:prstGeom prst="rect">
                <a:avLst/>
              </a:prstGeom>
              <a:blipFill>
                <a:blip r:embed="rId2"/>
                <a:stretch>
                  <a:fillRect l="-557" t="-27350" r="-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3C638A8-6C3D-4E50-A2EE-353868154579}"/>
              </a:ext>
            </a:extLst>
          </p:cNvPr>
          <p:cNvSpPr/>
          <p:nvPr/>
        </p:nvSpPr>
        <p:spPr>
          <a:xfrm>
            <a:off x="3204796" y="1085849"/>
            <a:ext cx="4840166" cy="501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20121C-6357-4F0F-BA5B-4347CDE2FA4A}"/>
              </a:ext>
            </a:extLst>
          </p:cNvPr>
          <p:cNvGrpSpPr/>
          <p:nvPr/>
        </p:nvGrpSpPr>
        <p:grpSpPr>
          <a:xfrm>
            <a:off x="9370770" y="215166"/>
            <a:ext cx="975240" cy="657000"/>
            <a:chOff x="9370770" y="215166"/>
            <a:chExt cx="97524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8D84D5-0FD0-4151-AF71-DB40836781E7}"/>
                    </a:ext>
                  </a:extLst>
                </p14:cNvPr>
                <p14:cNvContentPartPr/>
                <p14:nvPr/>
              </p14:nvContentPartPr>
              <p14:xfrm>
                <a:off x="9980610" y="511086"/>
                <a:ext cx="96840" cy="110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8D84D5-0FD0-4151-AF71-DB40836781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71610" y="502086"/>
                  <a:ext cx="114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423F39-D824-436E-8BFB-82AA892E6DFE}"/>
                    </a:ext>
                  </a:extLst>
                </p14:cNvPr>
                <p14:cNvContentPartPr/>
                <p14:nvPr/>
              </p14:nvContentPartPr>
              <p14:xfrm>
                <a:off x="9629970" y="423966"/>
                <a:ext cx="309600" cy="128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423F39-D824-436E-8BFB-82AA892E6D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20970" y="414966"/>
                  <a:ext cx="327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E9D301-A51C-4E5B-9978-1FC99A04220E}"/>
                    </a:ext>
                  </a:extLst>
                </p14:cNvPr>
                <p14:cNvContentPartPr/>
                <p14:nvPr/>
              </p14:nvContentPartPr>
              <p14:xfrm>
                <a:off x="9713490" y="642486"/>
                <a:ext cx="250920" cy="93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E9D301-A51C-4E5B-9978-1FC99A0422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04850" y="633486"/>
                  <a:ext cx="268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C075F0-43A1-411D-A30A-89753F977142}"/>
                    </a:ext>
                  </a:extLst>
                </p14:cNvPr>
                <p14:cNvContentPartPr/>
                <p14:nvPr/>
              </p14:nvContentPartPr>
              <p14:xfrm>
                <a:off x="9848490" y="643206"/>
                <a:ext cx="146520" cy="22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C075F0-43A1-411D-A30A-89753F9771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39490" y="634566"/>
                  <a:ext cx="164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38415D-E710-4E6C-9A1D-3FB34300A507}"/>
                    </a:ext>
                  </a:extLst>
                </p14:cNvPr>
                <p14:cNvContentPartPr/>
                <p14:nvPr/>
              </p14:nvContentPartPr>
              <p14:xfrm>
                <a:off x="10056210" y="611526"/>
                <a:ext cx="220680" cy="215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38415D-E710-4E6C-9A1D-3FB34300A5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47210" y="602886"/>
                  <a:ext cx="238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61164E-2A06-4C20-9CE2-DB1C65FC10A8}"/>
                    </a:ext>
                  </a:extLst>
                </p14:cNvPr>
                <p14:cNvContentPartPr/>
                <p14:nvPr/>
              </p14:nvContentPartPr>
              <p14:xfrm>
                <a:off x="10057650" y="457446"/>
                <a:ext cx="288360" cy="13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61164E-2A06-4C20-9CE2-DB1C65FC10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49010" y="448806"/>
                  <a:ext cx="306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CACD46-5020-4E0C-B52C-37C7D67C502C}"/>
                    </a:ext>
                  </a:extLst>
                </p14:cNvPr>
                <p14:cNvContentPartPr/>
                <p14:nvPr/>
              </p14:nvContentPartPr>
              <p14:xfrm>
                <a:off x="10041810" y="346926"/>
                <a:ext cx="39600" cy="52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CACD46-5020-4E0C-B52C-37C7D67C50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32810" y="338286"/>
                  <a:ext cx="57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8280B6-550D-47E0-BF04-89B78A7D1925}"/>
                    </a:ext>
                  </a:extLst>
                </p14:cNvPr>
                <p14:cNvContentPartPr/>
                <p14:nvPr/>
              </p14:nvContentPartPr>
              <p14:xfrm>
                <a:off x="10012290" y="288606"/>
                <a:ext cx="133200" cy="147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8280B6-550D-47E0-BF04-89B78A7D19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03650" y="279966"/>
                  <a:ext cx="150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A54197-B42E-4680-BEF2-2A5E9C467BD5}"/>
                    </a:ext>
                  </a:extLst>
                </p14:cNvPr>
                <p14:cNvContentPartPr/>
                <p14:nvPr/>
              </p14:nvContentPartPr>
              <p14:xfrm>
                <a:off x="10030650" y="293286"/>
                <a:ext cx="109800" cy="122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A54197-B42E-4680-BEF2-2A5E9C467B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21650" y="284646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665D50-198E-42E3-A9B0-D8FE44CE820E}"/>
                    </a:ext>
                  </a:extLst>
                </p14:cNvPr>
                <p14:cNvContentPartPr/>
                <p14:nvPr/>
              </p14:nvContentPartPr>
              <p14:xfrm>
                <a:off x="9581010" y="360966"/>
                <a:ext cx="90000" cy="89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665D50-198E-42E3-A9B0-D8FE44CE82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2010" y="351966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44D7A0-AE5B-4D5F-A19E-181803C1A7E4}"/>
                    </a:ext>
                  </a:extLst>
                </p14:cNvPr>
                <p14:cNvContentPartPr/>
                <p14:nvPr/>
              </p14:nvContentPartPr>
              <p14:xfrm>
                <a:off x="9680010" y="215166"/>
                <a:ext cx="128520" cy="98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44D7A0-AE5B-4D5F-A19E-181803C1A7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71010" y="206526"/>
                  <a:ext cx="146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6B0767-5F8F-4A51-AE43-9E06C51D524A}"/>
                    </a:ext>
                  </a:extLst>
                </p14:cNvPr>
                <p14:cNvContentPartPr/>
                <p14:nvPr/>
              </p14:nvContentPartPr>
              <p14:xfrm>
                <a:off x="9370770" y="271326"/>
                <a:ext cx="122760" cy="105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6B0767-5F8F-4A51-AE43-9E06C51D52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62130" y="262326"/>
                  <a:ext cx="140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BA84B0-55D8-4568-98F0-F24EA1D4F7C3}"/>
                    </a:ext>
                  </a:extLst>
                </p14:cNvPr>
                <p14:cNvContentPartPr/>
                <p14:nvPr/>
              </p14:nvContentPartPr>
              <p14:xfrm>
                <a:off x="9824730" y="344406"/>
                <a:ext cx="50760" cy="72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BA84B0-55D8-4568-98F0-F24EA1D4F7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15730" y="335766"/>
                  <a:ext cx="6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DF2BDB-BB23-498B-88B5-89C885540C04}"/>
                    </a:ext>
                  </a:extLst>
                </p14:cNvPr>
                <p14:cNvContentPartPr/>
                <p14:nvPr/>
              </p14:nvContentPartPr>
              <p14:xfrm>
                <a:off x="9899970" y="383286"/>
                <a:ext cx="42840" cy="56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DF2BDB-BB23-498B-88B5-89C885540C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90970" y="374286"/>
                  <a:ext cx="60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A0DA83-7D2F-491B-AE8B-88F9D49ED115}"/>
                    </a:ext>
                  </a:extLst>
                </p14:cNvPr>
                <p14:cNvContentPartPr/>
                <p14:nvPr/>
              </p14:nvContentPartPr>
              <p14:xfrm>
                <a:off x="9645090" y="702246"/>
                <a:ext cx="99720" cy="56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A0DA83-7D2F-491B-AE8B-88F9D49ED1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36450" y="693246"/>
                  <a:ext cx="117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063094-2F83-497A-91DD-CBFB00F080AE}"/>
                    </a:ext>
                  </a:extLst>
                </p14:cNvPr>
                <p14:cNvContentPartPr/>
                <p14:nvPr/>
              </p14:nvContentPartPr>
              <p14:xfrm>
                <a:off x="9404250" y="754086"/>
                <a:ext cx="85680" cy="11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063094-2F83-497A-91DD-CBFB00F080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95250" y="745086"/>
                  <a:ext cx="103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03BCC2-5BFB-414B-ADE6-BE32C5A59BF3}"/>
                    </a:ext>
                  </a:extLst>
                </p14:cNvPr>
                <p14:cNvContentPartPr/>
                <p14:nvPr/>
              </p14:nvContentPartPr>
              <p14:xfrm>
                <a:off x="9417930" y="752646"/>
                <a:ext cx="99360" cy="101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03BCC2-5BFB-414B-ADE6-BE32C5A59B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09290" y="743646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FFBAC3-6DBA-40E6-BE09-1DFAF7FAEE2A}"/>
                    </a:ext>
                  </a:extLst>
                </p14:cNvPr>
                <p14:cNvContentPartPr/>
                <p14:nvPr/>
              </p14:nvContentPartPr>
              <p14:xfrm>
                <a:off x="9670650" y="537726"/>
                <a:ext cx="124920" cy="8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FFBAC3-6DBA-40E6-BE09-1DFAF7FAEE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2010" y="528726"/>
                  <a:ext cx="142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E4CD14-771D-465A-83CD-325519416F0E}"/>
                    </a:ext>
                  </a:extLst>
                </p14:cNvPr>
                <p14:cNvContentPartPr/>
                <p14:nvPr/>
              </p14:nvContentPartPr>
              <p14:xfrm>
                <a:off x="9810690" y="589206"/>
                <a:ext cx="59760" cy="7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E4CD14-771D-465A-83CD-325519416F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2050" y="580206"/>
                  <a:ext cx="77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B7D4F9-0279-4BC8-AA54-B075DC43523B}"/>
                    </a:ext>
                  </a:extLst>
                </p14:cNvPr>
                <p14:cNvContentPartPr/>
                <p14:nvPr/>
              </p14:nvContentPartPr>
              <p14:xfrm>
                <a:off x="9822210" y="600726"/>
                <a:ext cx="55080" cy="66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B7D4F9-0279-4BC8-AA54-B075DC4352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13570" y="591726"/>
                  <a:ext cx="72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FD0B97-3DD0-43EB-ABD7-8782C80B496D}"/>
                    </a:ext>
                  </a:extLst>
                </p14:cNvPr>
                <p14:cNvContentPartPr/>
                <p14:nvPr/>
              </p14:nvContentPartPr>
              <p14:xfrm>
                <a:off x="9894210" y="589206"/>
                <a:ext cx="47520" cy="70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FD0B97-3DD0-43EB-ABD7-8782C80B49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5210" y="580206"/>
                  <a:ext cx="651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ACEC72-B998-421A-8781-5FE06D9F4ED2}"/>
              </a:ext>
            </a:extLst>
          </p:cNvPr>
          <p:cNvGrpSpPr/>
          <p:nvPr/>
        </p:nvGrpSpPr>
        <p:grpSpPr>
          <a:xfrm>
            <a:off x="1454730" y="2072766"/>
            <a:ext cx="739440" cy="134280"/>
            <a:chOff x="1454730" y="2072766"/>
            <a:chExt cx="7394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E2BFA9-D755-4A6D-852C-02ECCAC6B817}"/>
                    </a:ext>
                  </a:extLst>
                </p14:cNvPr>
                <p14:cNvContentPartPr/>
                <p14:nvPr/>
              </p14:nvContentPartPr>
              <p14:xfrm>
                <a:off x="1454730" y="2082846"/>
                <a:ext cx="161280" cy="124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E2BFA9-D755-4A6D-852C-02ECCAC6B8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6090" y="2073846"/>
                  <a:ext cx="178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F3482C-63C4-4433-92D9-2BEE5D3B450F}"/>
                    </a:ext>
                  </a:extLst>
                </p14:cNvPr>
                <p14:cNvContentPartPr/>
                <p14:nvPr/>
              </p14:nvContentPartPr>
              <p14:xfrm>
                <a:off x="1631490" y="2074566"/>
                <a:ext cx="65880" cy="129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F3482C-63C4-4433-92D9-2BEE5D3B45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22850" y="2065566"/>
                  <a:ext cx="83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EA5546-D7D5-4747-86BB-8B1E2DCD42B2}"/>
                    </a:ext>
                  </a:extLst>
                </p14:cNvPr>
                <p14:cNvContentPartPr/>
                <p14:nvPr/>
              </p14:nvContentPartPr>
              <p14:xfrm>
                <a:off x="1739490" y="2072766"/>
                <a:ext cx="61200" cy="121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EA5546-D7D5-4747-86BB-8B1E2DCD42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30490" y="2063766"/>
                  <a:ext cx="78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376F56-0D5F-4A3E-8B0C-480BA695D2E9}"/>
                    </a:ext>
                  </a:extLst>
                </p14:cNvPr>
                <p14:cNvContentPartPr/>
                <p14:nvPr/>
              </p14:nvContentPartPr>
              <p14:xfrm>
                <a:off x="1821930" y="2084646"/>
                <a:ext cx="100440" cy="10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376F56-0D5F-4A3E-8B0C-480BA695D2E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13290" y="2075646"/>
                  <a:ext cx="118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DE7735-A09A-4AF4-BE4F-1888DD9ED29A}"/>
                    </a:ext>
                  </a:extLst>
                </p14:cNvPr>
                <p14:cNvContentPartPr/>
                <p14:nvPr/>
              </p14:nvContentPartPr>
              <p14:xfrm>
                <a:off x="1986450" y="2112366"/>
                <a:ext cx="207720" cy="94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DE7735-A09A-4AF4-BE4F-1888DD9ED2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77450" y="2103366"/>
                  <a:ext cx="2253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8C4336-F8D9-48A8-8E23-B512F40BC1FA}"/>
              </a:ext>
            </a:extLst>
          </p:cNvPr>
          <p:cNvGrpSpPr/>
          <p:nvPr/>
        </p:nvGrpSpPr>
        <p:grpSpPr>
          <a:xfrm>
            <a:off x="2701410" y="2079966"/>
            <a:ext cx="771120" cy="166680"/>
            <a:chOff x="2701410" y="2079966"/>
            <a:chExt cx="77112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996464-5385-424C-A2AA-083BB8022C23}"/>
                    </a:ext>
                  </a:extLst>
                </p14:cNvPr>
                <p14:cNvContentPartPr/>
                <p14:nvPr/>
              </p14:nvContentPartPr>
              <p14:xfrm>
                <a:off x="2701410" y="2079966"/>
                <a:ext cx="201600" cy="113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996464-5385-424C-A2AA-083BB8022C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92770" y="2071326"/>
                  <a:ext cx="219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8E7281-F889-47C6-9A40-FA8A52D41E43}"/>
                    </a:ext>
                  </a:extLst>
                </p14:cNvPr>
                <p14:cNvContentPartPr/>
                <p14:nvPr/>
              </p14:nvContentPartPr>
              <p14:xfrm>
                <a:off x="2953050" y="2145846"/>
                <a:ext cx="108360" cy="10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8E7281-F889-47C6-9A40-FA8A52D41E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44410" y="2136846"/>
                  <a:ext cx="126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6492A4-F13C-429A-8B5C-534172933DCE}"/>
                    </a:ext>
                  </a:extLst>
                </p14:cNvPr>
                <p14:cNvContentPartPr/>
                <p14:nvPr/>
              </p14:nvContentPartPr>
              <p14:xfrm>
                <a:off x="3102810" y="2151966"/>
                <a:ext cx="85680" cy="92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6492A4-F13C-429A-8B5C-534172933D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93810" y="2143326"/>
                  <a:ext cx="103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933BBF-0335-4F17-8D5F-E57A28B079C8}"/>
                    </a:ext>
                  </a:extLst>
                </p14:cNvPr>
                <p14:cNvContentPartPr/>
                <p14:nvPr/>
              </p14:nvContentPartPr>
              <p14:xfrm>
                <a:off x="3263370" y="2143326"/>
                <a:ext cx="108720" cy="67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933BBF-0335-4F17-8D5F-E57A28B079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54370" y="2134686"/>
                  <a:ext cx="12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2D5324-19E4-40F1-830E-82673EB02101}"/>
                    </a:ext>
                  </a:extLst>
                </p14:cNvPr>
                <p14:cNvContentPartPr/>
                <p14:nvPr/>
              </p14:nvContentPartPr>
              <p14:xfrm>
                <a:off x="3445890" y="2088246"/>
                <a:ext cx="26640" cy="149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2D5324-19E4-40F1-830E-82673EB0210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36890" y="2079606"/>
                  <a:ext cx="442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D97801-5A47-4C38-8AE7-89D1539ED987}"/>
              </a:ext>
            </a:extLst>
          </p:cNvPr>
          <p:cNvGrpSpPr/>
          <p:nvPr/>
        </p:nvGrpSpPr>
        <p:grpSpPr>
          <a:xfrm>
            <a:off x="3824970" y="2022726"/>
            <a:ext cx="870480" cy="195840"/>
            <a:chOff x="3824970" y="2022726"/>
            <a:chExt cx="8704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0BC011-7FAA-4837-ADF2-8941F05A118B}"/>
                    </a:ext>
                  </a:extLst>
                </p14:cNvPr>
                <p14:cNvContentPartPr/>
                <p14:nvPr/>
              </p14:nvContentPartPr>
              <p14:xfrm>
                <a:off x="3824970" y="2076366"/>
                <a:ext cx="140400" cy="141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0BC011-7FAA-4837-ADF2-8941F05A11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16330" y="2067366"/>
                  <a:ext cx="158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205AA9-2CE1-4875-BAEE-778D7F780030}"/>
                    </a:ext>
                  </a:extLst>
                </p14:cNvPr>
                <p14:cNvContentPartPr/>
                <p14:nvPr/>
              </p14:nvContentPartPr>
              <p14:xfrm>
                <a:off x="3869250" y="2139726"/>
                <a:ext cx="98640" cy="16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205AA9-2CE1-4875-BAEE-778D7F7800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60250" y="2130726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0B8370-E825-4488-84FD-FBE95D9F794A}"/>
                    </a:ext>
                  </a:extLst>
                </p14:cNvPr>
                <p14:cNvContentPartPr/>
                <p14:nvPr/>
              </p14:nvContentPartPr>
              <p14:xfrm>
                <a:off x="4094250" y="2109846"/>
                <a:ext cx="261000" cy="9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0B8370-E825-4488-84FD-FBE95D9F79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85610" y="2101206"/>
                  <a:ext cx="278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8EADBB-6E34-4B64-94A5-F3AC4D028E36}"/>
                    </a:ext>
                  </a:extLst>
                </p14:cNvPr>
                <p14:cNvContentPartPr/>
                <p14:nvPr/>
              </p14:nvContentPartPr>
              <p14:xfrm>
                <a:off x="4406010" y="2092206"/>
                <a:ext cx="95760" cy="126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8EADBB-6E34-4B64-94A5-F3AC4D028E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97370" y="2083206"/>
                  <a:ext cx="113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ECB8FD-2CB4-49E7-B7FB-535383F1B3B2}"/>
                    </a:ext>
                  </a:extLst>
                </p14:cNvPr>
                <p14:cNvContentPartPr/>
                <p14:nvPr/>
              </p14:nvContentPartPr>
              <p14:xfrm>
                <a:off x="4538130" y="2022726"/>
                <a:ext cx="106560" cy="14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ECB8FD-2CB4-49E7-B7FB-535383F1B3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29490" y="2013726"/>
                  <a:ext cx="124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0CCA0D-95F7-49B1-9D01-A54AE46A9D72}"/>
                    </a:ext>
                  </a:extLst>
                </p14:cNvPr>
                <p14:cNvContentPartPr/>
                <p14:nvPr/>
              </p14:nvContentPartPr>
              <p14:xfrm>
                <a:off x="4544610" y="2047206"/>
                <a:ext cx="89280" cy="145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0CCA0D-95F7-49B1-9D01-A54AE46A9D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35610" y="2038206"/>
                  <a:ext cx="106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98A866-B48C-4059-AF1A-25D73CEF97A4}"/>
                    </a:ext>
                  </a:extLst>
                </p14:cNvPr>
                <p14:cNvContentPartPr/>
                <p14:nvPr/>
              </p14:nvContentPartPr>
              <p14:xfrm>
                <a:off x="4585290" y="2197686"/>
                <a:ext cx="110160" cy="10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98A866-B48C-4059-AF1A-25D73CEF97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76290" y="2188686"/>
                  <a:ext cx="1278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B57E870-99DF-40D1-B921-A2A2FC7D7AE4}"/>
              </a:ext>
            </a:extLst>
          </p:cNvPr>
          <p:cNvGrpSpPr/>
          <p:nvPr/>
        </p:nvGrpSpPr>
        <p:grpSpPr>
          <a:xfrm>
            <a:off x="3164010" y="2635806"/>
            <a:ext cx="497880" cy="199440"/>
            <a:chOff x="3164010" y="2635806"/>
            <a:chExt cx="49788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92AF127-84A0-4834-9B6F-CAB3B489F506}"/>
                    </a:ext>
                  </a:extLst>
                </p14:cNvPr>
                <p14:cNvContentPartPr/>
                <p14:nvPr/>
              </p14:nvContentPartPr>
              <p14:xfrm>
                <a:off x="3164010" y="2635806"/>
                <a:ext cx="118800" cy="168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92AF127-84A0-4834-9B6F-CAB3B489F50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55370" y="2626806"/>
                  <a:ext cx="136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911BAB-CA87-4F78-AD6C-955E2A4F0AD1}"/>
                    </a:ext>
                  </a:extLst>
                </p14:cNvPr>
                <p14:cNvContentPartPr/>
                <p14:nvPr/>
              </p14:nvContentPartPr>
              <p14:xfrm>
                <a:off x="3330330" y="2756766"/>
                <a:ext cx="86760" cy="78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911BAB-CA87-4F78-AD6C-955E2A4F0A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21690" y="2748126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A53BCD-559E-41F6-BA44-CFD8218287AD}"/>
                    </a:ext>
                  </a:extLst>
                </p14:cNvPr>
                <p14:cNvContentPartPr/>
                <p14:nvPr/>
              </p14:nvContentPartPr>
              <p14:xfrm>
                <a:off x="3557850" y="2698806"/>
                <a:ext cx="90000" cy="7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A53BCD-559E-41F6-BA44-CFD8218287A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48850" y="2690166"/>
                  <a:ext cx="10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69FC00-6183-4589-ACF2-541BACBFE1C2}"/>
                    </a:ext>
                  </a:extLst>
                </p14:cNvPr>
                <p14:cNvContentPartPr/>
                <p14:nvPr/>
              </p14:nvContentPartPr>
              <p14:xfrm>
                <a:off x="3578010" y="2746326"/>
                <a:ext cx="83880" cy="5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69FC00-6183-4589-ACF2-541BACBFE1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69010" y="2737686"/>
                  <a:ext cx="101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E69EABC-E6FF-4D23-8448-DA0D39136CBC}"/>
              </a:ext>
            </a:extLst>
          </p:cNvPr>
          <p:cNvGrpSpPr/>
          <p:nvPr/>
        </p:nvGrpSpPr>
        <p:grpSpPr>
          <a:xfrm>
            <a:off x="3974010" y="2514486"/>
            <a:ext cx="2833560" cy="398160"/>
            <a:chOff x="3974010" y="2514486"/>
            <a:chExt cx="28335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AF1C97-C7AA-4308-A711-9FFA78F3C364}"/>
                    </a:ext>
                  </a:extLst>
                </p14:cNvPr>
                <p14:cNvContentPartPr/>
                <p14:nvPr/>
              </p14:nvContentPartPr>
              <p14:xfrm>
                <a:off x="3974010" y="2584326"/>
                <a:ext cx="156600" cy="173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AF1C97-C7AA-4308-A711-9FFA78F3C3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65370" y="2575686"/>
                  <a:ext cx="174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B682A5-5DF1-4DD1-8E37-5246D434AA52}"/>
                    </a:ext>
                  </a:extLst>
                </p14:cNvPr>
                <p14:cNvContentPartPr/>
                <p14:nvPr/>
              </p14:nvContentPartPr>
              <p14:xfrm>
                <a:off x="4138890" y="2653086"/>
                <a:ext cx="96120" cy="112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B682A5-5DF1-4DD1-8E37-5246D434AA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29890" y="2644446"/>
                  <a:ext cx="11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8777EC-5842-4F65-B84A-E580EE574474}"/>
                    </a:ext>
                  </a:extLst>
                </p14:cNvPr>
                <p14:cNvContentPartPr/>
                <p14:nvPr/>
              </p14:nvContentPartPr>
              <p14:xfrm>
                <a:off x="4214130" y="2669646"/>
                <a:ext cx="133200" cy="243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8777EC-5842-4F65-B84A-E580EE5744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05130" y="2660646"/>
                  <a:ext cx="150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AE6C0A-3BED-464A-8282-C7033D980184}"/>
                    </a:ext>
                  </a:extLst>
                </p14:cNvPr>
                <p14:cNvContentPartPr/>
                <p14:nvPr/>
              </p14:nvContentPartPr>
              <p14:xfrm>
                <a:off x="4371090" y="2648046"/>
                <a:ext cx="83160" cy="131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AE6C0A-3BED-464A-8282-C7033D9801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62450" y="2639406"/>
                  <a:ext cx="100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13B084-377A-4B83-B783-ED044E8422AE}"/>
                    </a:ext>
                  </a:extLst>
                </p14:cNvPr>
                <p14:cNvContentPartPr/>
                <p14:nvPr/>
              </p14:nvContentPartPr>
              <p14:xfrm>
                <a:off x="4492050" y="2661006"/>
                <a:ext cx="99720" cy="9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13B084-377A-4B83-B783-ED044E8422A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83050" y="2652366"/>
                  <a:ext cx="117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7A80A4-38E2-4D1F-89EE-3A1CC827D506}"/>
                    </a:ext>
                  </a:extLst>
                </p14:cNvPr>
                <p14:cNvContentPartPr/>
                <p14:nvPr/>
              </p14:nvContentPartPr>
              <p14:xfrm>
                <a:off x="4606890" y="2590086"/>
                <a:ext cx="64440" cy="198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7A80A4-38E2-4D1F-89EE-3A1CC827D5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97890" y="2581446"/>
                  <a:ext cx="82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637622-7360-49F9-A256-D3F337EC9BC4}"/>
                    </a:ext>
                  </a:extLst>
                </p14:cNvPr>
                <p14:cNvContentPartPr/>
                <p14:nvPr/>
              </p14:nvContentPartPr>
              <p14:xfrm>
                <a:off x="4820010" y="2638686"/>
                <a:ext cx="87840" cy="100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637622-7360-49F9-A256-D3F337EC9B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1370" y="2629686"/>
                  <a:ext cx="105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BE6A79-40EF-4BC6-9ED8-1C154E47F36D}"/>
                    </a:ext>
                  </a:extLst>
                </p14:cNvPr>
                <p14:cNvContentPartPr/>
                <p14:nvPr/>
              </p14:nvContentPartPr>
              <p14:xfrm>
                <a:off x="4872930" y="2560206"/>
                <a:ext cx="174600" cy="239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BE6A79-40EF-4BC6-9ED8-1C154E47F3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64290" y="2551206"/>
                  <a:ext cx="192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D1FCB8-4F82-4E32-B2B0-13749A1AEF0A}"/>
                    </a:ext>
                  </a:extLst>
                </p14:cNvPr>
                <p14:cNvContentPartPr/>
                <p14:nvPr/>
              </p14:nvContentPartPr>
              <p14:xfrm>
                <a:off x="5075610" y="2649126"/>
                <a:ext cx="66960" cy="94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D1FCB8-4F82-4E32-B2B0-13749A1AEF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66970" y="2640486"/>
                  <a:ext cx="84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C23B41-53BC-4DED-8C07-D8539A624018}"/>
                    </a:ext>
                  </a:extLst>
                </p14:cNvPr>
                <p14:cNvContentPartPr/>
                <p14:nvPr/>
              </p14:nvContentPartPr>
              <p14:xfrm>
                <a:off x="5177130" y="2584686"/>
                <a:ext cx="270360" cy="187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C23B41-53BC-4DED-8C07-D8539A6240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68490" y="2575686"/>
                  <a:ext cx="28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C3E11F-814F-46A2-A47A-2562ED9A94A3}"/>
                    </a:ext>
                  </a:extLst>
                </p14:cNvPr>
                <p14:cNvContentPartPr/>
                <p14:nvPr/>
              </p14:nvContentPartPr>
              <p14:xfrm>
                <a:off x="5590410" y="2514486"/>
                <a:ext cx="177480" cy="17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C3E11F-814F-46A2-A47A-2562ED9A94A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81770" y="2505846"/>
                  <a:ext cx="195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FD0146-E4CF-44D1-AF50-3326695C9361}"/>
                    </a:ext>
                  </a:extLst>
                </p14:cNvPr>
                <p14:cNvContentPartPr/>
                <p14:nvPr/>
              </p14:nvContentPartPr>
              <p14:xfrm>
                <a:off x="5590050" y="2526006"/>
                <a:ext cx="185400" cy="177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FD0146-E4CF-44D1-AF50-3326695C936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81410" y="2517366"/>
                  <a:ext cx="20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FBF7E8-B990-4C8D-A280-2D71FF5B1610}"/>
                    </a:ext>
                  </a:extLst>
                </p14:cNvPr>
                <p14:cNvContentPartPr/>
                <p14:nvPr/>
              </p14:nvContentPartPr>
              <p14:xfrm>
                <a:off x="5573130" y="2795646"/>
                <a:ext cx="101520" cy="81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FBF7E8-B990-4C8D-A280-2D71FF5B161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64130" y="2787006"/>
                  <a:ext cx="11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78F5C3-C462-43E5-AE6F-8F27F3ED0F0E}"/>
                    </a:ext>
                  </a:extLst>
                </p14:cNvPr>
                <p14:cNvContentPartPr/>
                <p14:nvPr/>
              </p14:nvContentPartPr>
              <p14:xfrm>
                <a:off x="5726130" y="2793846"/>
                <a:ext cx="4320" cy="6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78F5C3-C462-43E5-AE6F-8F27F3ED0F0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17130" y="2784846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2CF18A-2287-4F85-9688-EEBFAC4C1F61}"/>
                    </a:ext>
                  </a:extLst>
                </p14:cNvPr>
                <p14:cNvContentPartPr/>
                <p14:nvPr/>
              </p14:nvContentPartPr>
              <p14:xfrm>
                <a:off x="5722890" y="2831286"/>
                <a:ext cx="39960" cy="18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2CF18A-2287-4F85-9688-EEBFAC4C1F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13890" y="2822286"/>
                  <a:ext cx="57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420170C-64CA-4F67-AF48-2C7EF29457D7}"/>
                    </a:ext>
                  </a:extLst>
                </p14:cNvPr>
                <p14:cNvContentPartPr/>
                <p14:nvPr/>
              </p14:nvContentPartPr>
              <p14:xfrm>
                <a:off x="5783370" y="2789886"/>
                <a:ext cx="192960" cy="77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420170C-64CA-4F67-AF48-2C7EF29457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74370" y="2781246"/>
                  <a:ext cx="21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6B41E8-C823-4412-8822-32C204D56442}"/>
                    </a:ext>
                  </a:extLst>
                </p14:cNvPr>
                <p14:cNvContentPartPr/>
                <p14:nvPr/>
              </p14:nvContentPartPr>
              <p14:xfrm>
                <a:off x="6006930" y="2786286"/>
                <a:ext cx="90000" cy="94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6B41E8-C823-4412-8822-32C204D564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97930" y="2777286"/>
                  <a:ext cx="107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72FFE2-A4FA-42D0-9149-D07BCA946C79}"/>
                    </a:ext>
                  </a:extLst>
                </p14:cNvPr>
                <p14:cNvContentPartPr/>
                <p14:nvPr/>
              </p14:nvContentPartPr>
              <p14:xfrm>
                <a:off x="6108810" y="2749926"/>
                <a:ext cx="55440" cy="133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72FFE2-A4FA-42D0-9149-D07BCA946C7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00170" y="2740926"/>
                  <a:ext cx="73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A5DBDF-FB51-4A39-8CF1-9BF4793593F2}"/>
                    </a:ext>
                  </a:extLst>
                </p14:cNvPr>
                <p14:cNvContentPartPr/>
                <p14:nvPr/>
              </p14:nvContentPartPr>
              <p14:xfrm>
                <a:off x="6139410" y="2815806"/>
                <a:ext cx="71280" cy="58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A5DBDF-FB51-4A39-8CF1-9BF4793593F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30770" y="2807166"/>
                  <a:ext cx="88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7E83CA-2022-4DFB-B725-CAF616CA4AB5}"/>
                    </a:ext>
                  </a:extLst>
                </p14:cNvPr>
                <p14:cNvContentPartPr/>
                <p14:nvPr/>
              </p14:nvContentPartPr>
              <p14:xfrm>
                <a:off x="6294570" y="2583966"/>
                <a:ext cx="124920" cy="129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7E83CA-2022-4DFB-B725-CAF616CA4A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85930" y="2575326"/>
                  <a:ext cx="142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F0C0AE-4604-4E37-84F8-CAFB5E46E8E1}"/>
                    </a:ext>
                  </a:extLst>
                </p14:cNvPr>
                <p14:cNvContentPartPr/>
                <p14:nvPr/>
              </p14:nvContentPartPr>
              <p14:xfrm>
                <a:off x="6354690" y="2527086"/>
                <a:ext cx="42120" cy="260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F0C0AE-4604-4E37-84F8-CAFB5E46E8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46050" y="2518086"/>
                  <a:ext cx="59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53AB811-F242-42DB-A162-1FCBFCB617DE}"/>
                    </a:ext>
                  </a:extLst>
                </p14:cNvPr>
                <p14:cNvContentPartPr/>
                <p14:nvPr/>
              </p14:nvContentPartPr>
              <p14:xfrm>
                <a:off x="6476370" y="2594046"/>
                <a:ext cx="68040" cy="142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53AB811-F242-42DB-A162-1FCBFCB617D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67730" y="2585406"/>
                  <a:ext cx="85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1F61DF9-325F-4824-9F36-E7A29F9324F0}"/>
                    </a:ext>
                  </a:extLst>
                </p14:cNvPr>
                <p14:cNvContentPartPr/>
                <p14:nvPr/>
              </p14:nvContentPartPr>
              <p14:xfrm>
                <a:off x="6594810" y="2631846"/>
                <a:ext cx="106200" cy="79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1F61DF9-325F-4824-9F36-E7A29F9324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86170" y="2623206"/>
                  <a:ext cx="123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7AD65F-EDAB-4B4E-B6E7-F94D1D4116E3}"/>
                    </a:ext>
                  </a:extLst>
                </p14:cNvPr>
                <p14:cNvContentPartPr/>
                <p14:nvPr/>
              </p14:nvContentPartPr>
              <p14:xfrm>
                <a:off x="6732330" y="2547966"/>
                <a:ext cx="75240" cy="226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7AD65F-EDAB-4B4E-B6E7-F94D1D4116E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23690" y="2539326"/>
                  <a:ext cx="9288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9B555D-7447-4AD8-9545-E5FF7BCD0C05}"/>
              </a:ext>
            </a:extLst>
          </p:cNvPr>
          <p:cNvGrpSpPr/>
          <p:nvPr/>
        </p:nvGrpSpPr>
        <p:grpSpPr>
          <a:xfrm>
            <a:off x="7286370" y="2580366"/>
            <a:ext cx="318240" cy="172440"/>
            <a:chOff x="7286370" y="2580366"/>
            <a:chExt cx="31824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825E0E-802E-4855-9453-4ADF4190FF06}"/>
                    </a:ext>
                  </a:extLst>
                </p14:cNvPr>
                <p14:cNvContentPartPr/>
                <p14:nvPr/>
              </p14:nvContentPartPr>
              <p14:xfrm>
                <a:off x="7286370" y="2580366"/>
                <a:ext cx="133920" cy="170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825E0E-802E-4855-9453-4ADF4190FF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77370" y="2571726"/>
                  <a:ext cx="151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081165A-C23F-426D-9B4B-FE8887E78B72}"/>
                    </a:ext>
                  </a:extLst>
                </p14:cNvPr>
                <p14:cNvContentPartPr/>
                <p14:nvPr/>
              </p14:nvContentPartPr>
              <p14:xfrm>
                <a:off x="7306170" y="2658846"/>
                <a:ext cx="81360" cy="6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081165A-C23F-426D-9B4B-FE8887E78B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97530" y="2649846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3909DA5-31C1-44A0-8DD3-4A344282A56D}"/>
                    </a:ext>
                  </a:extLst>
                </p14:cNvPr>
                <p14:cNvContentPartPr/>
                <p14:nvPr/>
              </p14:nvContentPartPr>
              <p14:xfrm>
                <a:off x="7501290" y="2634006"/>
                <a:ext cx="103320" cy="118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3909DA5-31C1-44A0-8DD3-4A344282A56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2290" y="2625006"/>
                  <a:ext cx="1209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493C8CC-5F60-4287-9134-03F3EB192E7A}"/>
              </a:ext>
            </a:extLst>
          </p:cNvPr>
          <p:cNvGrpSpPr/>
          <p:nvPr/>
        </p:nvGrpSpPr>
        <p:grpSpPr>
          <a:xfrm>
            <a:off x="8143530" y="2563806"/>
            <a:ext cx="277200" cy="212400"/>
            <a:chOff x="8143530" y="2563806"/>
            <a:chExt cx="27720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7F8AB6-8869-4442-826E-01F57C984070}"/>
                    </a:ext>
                  </a:extLst>
                </p14:cNvPr>
                <p14:cNvContentPartPr/>
                <p14:nvPr/>
              </p14:nvContentPartPr>
              <p14:xfrm>
                <a:off x="8191050" y="2640846"/>
                <a:ext cx="145080" cy="19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7F8AB6-8869-4442-826E-01F57C9840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82050" y="2632206"/>
                  <a:ext cx="162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2027F9-04DE-4646-BA5B-8FCABD59A8DD}"/>
                    </a:ext>
                  </a:extLst>
                </p14:cNvPr>
                <p14:cNvContentPartPr/>
                <p14:nvPr/>
              </p14:nvContentPartPr>
              <p14:xfrm>
                <a:off x="8200410" y="2707086"/>
                <a:ext cx="118800" cy="16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2027F9-04DE-4646-BA5B-8FCABD59A8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91770" y="2698446"/>
                  <a:ext cx="136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CFCCAC-622F-4B01-9249-E6CCFB7FBE6A}"/>
                    </a:ext>
                  </a:extLst>
                </p14:cNvPr>
                <p14:cNvContentPartPr/>
                <p14:nvPr/>
              </p14:nvContentPartPr>
              <p14:xfrm>
                <a:off x="8143530" y="2594406"/>
                <a:ext cx="137160" cy="181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CFCCAC-622F-4B01-9249-E6CCFB7FBE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34530" y="2585766"/>
                  <a:ext cx="154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A6D7B0F-E356-440E-82F9-32173335A812}"/>
                    </a:ext>
                  </a:extLst>
                </p14:cNvPr>
                <p14:cNvContentPartPr/>
                <p14:nvPr/>
              </p14:nvContentPartPr>
              <p14:xfrm>
                <a:off x="8330730" y="2563806"/>
                <a:ext cx="90000" cy="193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A6D7B0F-E356-440E-82F9-32173335A81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22090" y="2555166"/>
                  <a:ext cx="1076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5B72AC3-4C71-4B0C-B7D8-A2E0C4CB144E}"/>
              </a:ext>
            </a:extLst>
          </p:cNvPr>
          <p:cNvGrpSpPr/>
          <p:nvPr/>
        </p:nvGrpSpPr>
        <p:grpSpPr>
          <a:xfrm>
            <a:off x="8943450" y="2386686"/>
            <a:ext cx="194400" cy="414360"/>
            <a:chOff x="8943450" y="2386686"/>
            <a:chExt cx="19440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9F36C8-D442-4445-B14F-036A299807DC}"/>
                    </a:ext>
                  </a:extLst>
                </p14:cNvPr>
                <p14:cNvContentPartPr/>
                <p14:nvPr/>
              </p14:nvContentPartPr>
              <p14:xfrm>
                <a:off x="8985930" y="2597646"/>
                <a:ext cx="113760" cy="20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9F36C8-D442-4445-B14F-036A299807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77290" y="2588646"/>
                  <a:ext cx="131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77DCD1-DF9F-4441-A41D-AE6EF4AD8668}"/>
                    </a:ext>
                  </a:extLst>
                </p14:cNvPr>
                <p14:cNvContentPartPr/>
                <p14:nvPr/>
              </p14:nvContentPartPr>
              <p14:xfrm>
                <a:off x="8943450" y="2460126"/>
                <a:ext cx="177120" cy="18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77DCD1-DF9F-4441-A41D-AE6EF4AD86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34450" y="2451126"/>
                  <a:ext cx="19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44FFC0-8C49-4E7E-A2F5-FD7C47604689}"/>
                    </a:ext>
                  </a:extLst>
                </p14:cNvPr>
                <p14:cNvContentPartPr/>
                <p14:nvPr/>
              </p14:nvContentPartPr>
              <p14:xfrm>
                <a:off x="9041010" y="2386686"/>
                <a:ext cx="96840" cy="154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44FFC0-8C49-4E7E-A2F5-FD7C476046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32370" y="2378046"/>
                  <a:ext cx="1144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E8844F8-EBFB-4A3D-BCD6-A5C013A0A977}"/>
              </a:ext>
            </a:extLst>
          </p:cNvPr>
          <p:cNvGrpSpPr/>
          <p:nvPr/>
        </p:nvGrpSpPr>
        <p:grpSpPr>
          <a:xfrm>
            <a:off x="9354210" y="2677926"/>
            <a:ext cx="112680" cy="84240"/>
            <a:chOff x="9354210" y="2677926"/>
            <a:chExt cx="11268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93E91BD-A38C-4CE9-9384-F28BD01FEDA2}"/>
                    </a:ext>
                  </a:extLst>
                </p14:cNvPr>
                <p14:cNvContentPartPr/>
                <p14:nvPr/>
              </p14:nvContentPartPr>
              <p14:xfrm>
                <a:off x="9354210" y="2677926"/>
                <a:ext cx="105840" cy="8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93E91BD-A38C-4CE9-9384-F28BD01FEDA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45570" y="2668926"/>
                  <a:ext cx="123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4073F0-8873-483A-817C-AF1852813FF8}"/>
                    </a:ext>
                  </a:extLst>
                </p14:cNvPr>
                <p14:cNvContentPartPr/>
                <p14:nvPr/>
              </p14:nvContentPartPr>
              <p14:xfrm>
                <a:off x="9384450" y="2750286"/>
                <a:ext cx="82440" cy="11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4073F0-8873-483A-817C-AF1852813F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75810" y="2741286"/>
                  <a:ext cx="100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1750C6-FEEE-461E-9700-269D8DACB857}"/>
              </a:ext>
            </a:extLst>
          </p:cNvPr>
          <p:cNvGrpSpPr/>
          <p:nvPr/>
        </p:nvGrpSpPr>
        <p:grpSpPr>
          <a:xfrm>
            <a:off x="9686490" y="2541486"/>
            <a:ext cx="425520" cy="327600"/>
            <a:chOff x="9686490" y="2541486"/>
            <a:chExt cx="42552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61D0D7F-89E6-4B68-B137-4D7024A660DA}"/>
                    </a:ext>
                  </a:extLst>
                </p14:cNvPr>
                <p14:cNvContentPartPr/>
                <p14:nvPr/>
              </p14:nvContentPartPr>
              <p14:xfrm>
                <a:off x="9686490" y="2561286"/>
                <a:ext cx="163800" cy="221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61D0D7F-89E6-4B68-B137-4D7024A660D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77850" y="2552646"/>
                  <a:ext cx="181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B715A3-CE75-4063-8B23-0D009E4B2E8F}"/>
                    </a:ext>
                  </a:extLst>
                </p14:cNvPr>
                <p14:cNvContentPartPr/>
                <p14:nvPr/>
              </p14:nvContentPartPr>
              <p14:xfrm>
                <a:off x="9958650" y="2621766"/>
                <a:ext cx="153360" cy="135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B715A3-CE75-4063-8B23-0D009E4B2E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50010" y="2613126"/>
                  <a:ext cx="171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2D41C33-2E78-4872-BDA8-D005BCB38F08}"/>
                    </a:ext>
                  </a:extLst>
                </p14:cNvPr>
                <p14:cNvContentPartPr/>
                <p14:nvPr/>
              </p14:nvContentPartPr>
              <p14:xfrm>
                <a:off x="10057650" y="2541486"/>
                <a:ext cx="23040" cy="327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2D41C33-2E78-4872-BDA8-D005BCB38F0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49010" y="2532486"/>
                  <a:ext cx="4068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3EB7680-7B6D-4DA5-A20A-BBE66DDE1833}"/>
              </a:ext>
            </a:extLst>
          </p:cNvPr>
          <p:cNvGrpSpPr/>
          <p:nvPr/>
        </p:nvGrpSpPr>
        <p:grpSpPr>
          <a:xfrm>
            <a:off x="9976290" y="2332686"/>
            <a:ext cx="182160" cy="127440"/>
            <a:chOff x="9976290" y="2332686"/>
            <a:chExt cx="18216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BB5582-B6BC-4DFB-9493-ED29B6829D88}"/>
                    </a:ext>
                  </a:extLst>
                </p14:cNvPr>
                <p14:cNvContentPartPr/>
                <p14:nvPr/>
              </p14:nvContentPartPr>
              <p14:xfrm>
                <a:off x="9976290" y="2402166"/>
                <a:ext cx="160920" cy="19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BB5582-B6BC-4DFB-9493-ED29B6829D8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67290" y="2393526"/>
                  <a:ext cx="17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242EF4-E94B-49AF-910C-2804A553009C}"/>
                    </a:ext>
                  </a:extLst>
                </p14:cNvPr>
                <p14:cNvContentPartPr/>
                <p14:nvPr/>
              </p14:nvContentPartPr>
              <p14:xfrm>
                <a:off x="10068810" y="2332686"/>
                <a:ext cx="89640" cy="127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242EF4-E94B-49AF-910C-2804A55300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60170" y="2323686"/>
                  <a:ext cx="1072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E83F1E-CE73-4508-A7F8-4ED40B9F4A64}"/>
              </a:ext>
            </a:extLst>
          </p:cNvPr>
          <p:cNvGrpSpPr/>
          <p:nvPr/>
        </p:nvGrpSpPr>
        <p:grpSpPr>
          <a:xfrm>
            <a:off x="1535730" y="3424926"/>
            <a:ext cx="558720" cy="145440"/>
            <a:chOff x="1535730" y="3424926"/>
            <a:chExt cx="5587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8E22B1-650D-46A6-B3EA-6A727003ECDA}"/>
                    </a:ext>
                  </a:extLst>
                </p14:cNvPr>
                <p14:cNvContentPartPr/>
                <p14:nvPr/>
              </p14:nvContentPartPr>
              <p14:xfrm>
                <a:off x="1535730" y="3424926"/>
                <a:ext cx="176040" cy="126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8E22B1-650D-46A6-B3EA-6A727003ECD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26730" y="3416286"/>
                  <a:ext cx="193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0A5B65-4BBF-4EA0-8714-891F6E9DC93E}"/>
                    </a:ext>
                  </a:extLst>
                </p14:cNvPr>
                <p14:cNvContentPartPr/>
                <p14:nvPr/>
              </p14:nvContentPartPr>
              <p14:xfrm>
                <a:off x="1745970" y="3455166"/>
                <a:ext cx="171720" cy="105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0A5B65-4BBF-4EA0-8714-891F6E9DC9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36970" y="3446526"/>
                  <a:ext cx="189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4C95C9-02AA-407F-BCB8-2DB5520FFF46}"/>
                    </a:ext>
                  </a:extLst>
                </p14:cNvPr>
                <p14:cNvContentPartPr/>
                <p14:nvPr/>
              </p14:nvContentPartPr>
              <p14:xfrm>
                <a:off x="1965210" y="3464526"/>
                <a:ext cx="129240" cy="105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4C95C9-02AA-407F-BCB8-2DB5520FFF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56570" y="3455526"/>
                  <a:ext cx="1468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90E2199-BCD4-4B7C-BDB7-7722F51CA134}"/>
              </a:ext>
            </a:extLst>
          </p:cNvPr>
          <p:cNvGrpSpPr/>
          <p:nvPr/>
        </p:nvGrpSpPr>
        <p:grpSpPr>
          <a:xfrm>
            <a:off x="2366970" y="3372006"/>
            <a:ext cx="907200" cy="339480"/>
            <a:chOff x="2366970" y="3372006"/>
            <a:chExt cx="90720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79DDC83-993F-4E74-A505-4D2FE98FCE9A}"/>
                    </a:ext>
                  </a:extLst>
                </p14:cNvPr>
                <p14:cNvContentPartPr/>
                <p14:nvPr/>
              </p14:nvContentPartPr>
              <p14:xfrm>
                <a:off x="2366970" y="3444726"/>
                <a:ext cx="83880" cy="243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79DDC83-993F-4E74-A505-4D2FE98FCE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58330" y="3435726"/>
                  <a:ext cx="101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AB4204-E740-44FF-91F3-106E4C7D0507}"/>
                    </a:ext>
                  </a:extLst>
                </p14:cNvPr>
                <p14:cNvContentPartPr/>
                <p14:nvPr/>
              </p14:nvContentPartPr>
              <p14:xfrm>
                <a:off x="2489370" y="3446166"/>
                <a:ext cx="59400" cy="102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AB4204-E740-44FF-91F3-106E4C7D050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80730" y="3437526"/>
                  <a:ext cx="77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85E09F-2629-4842-A00C-8B1261AF2F13}"/>
                    </a:ext>
                  </a:extLst>
                </p14:cNvPr>
                <p14:cNvContentPartPr/>
                <p14:nvPr/>
              </p14:nvContentPartPr>
              <p14:xfrm>
                <a:off x="2601690" y="3453366"/>
                <a:ext cx="73800" cy="95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85E09F-2629-4842-A00C-8B1261AF2F1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93050" y="3444726"/>
                  <a:ext cx="91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C1DEC08-79F2-423B-B2C3-8A434CC3CEAF}"/>
                    </a:ext>
                  </a:extLst>
                </p14:cNvPr>
                <p14:cNvContentPartPr/>
                <p14:nvPr/>
              </p14:nvContentPartPr>
              <p14:xfrm>
                <a:off x="2710050" y="3423486"/>
                <a:ext cx="153000" cy="118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C1DEC08-79F2-423B-B2C3-8A434CC3CEA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01050" y="3414846"/>
                  <a:ext cx="170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964FEA-E72F-4674-8A9D-02FD05C3B515}"/>
                    </a:ext>
                  </a:extLst>
                </p14:cNvPr>
                <p14:cNvContentPartPr/>
                <p14:nvPr/>
              </p14:nvContentPartPr>
              <p14:xfrm>
                <a:off x="2905170" y="3463446"/>
                <a:ext cx="91440" cy="81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964FEA-E72F-4674-8A9D-02FD05C3B5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96170" y="3454806"/>
                  <a:ext cx="10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310B9C0-32D2-4037-8CB3-B7A3E7795E42}"/>
                    </a:ext>
                  </a:extLst>
                </p14:cNvPr>
                <p14:cNvContentPartPr/>
                <p14:nvPr/>
              </p14:nvContentPartPr>
              <p14:xfrm>
                <a:off x="3027930" y="3389286"/>
                <a:ext cx="27720" cy="170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310B9C0-32D2-4037-8CB3-B7A3E7795E4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19290" y="3380286"/>
                  <a:ext cx="4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2BEC08-A154-4451-99B8-C834C7C11A0E}"/>
                    </a:ext>
                  </a:extLst>
                </p14:cNvPr>
                <p14:cNvContentPartPr/>
                <p14:nvPr/>
              </p14:nvContentPartPr>
              <p14:xfrm>
                <a:off x="3099570" y="3372006"/>
                <a:ext cx="174600" cy="339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2BEC08-A154-4451-99B8-C834C7C11A0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90570" y="3363006"/>
                  <a:ext cx="1922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97F725E-80BA-46CA-B4B6-8B56A0197202}"/>
                  </a:ext>
                </a:extLst>
              </p14:cNvPr>
              <p14:cNvContentPartPr/>
              <p14:nvPr/>
            </p14:nvContentPartPr>
            <p14:xfrm>
              <a:off x="3513210" y="3629046"/>
              <a:ext cx="71640" cy="482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97F725E-80BA-46CA-B4B6-8B56A019720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504570" y="3620406"/>
                <a:ext cx="8928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D30B78A-7633-40AE-AF32-E4A40701C25E}"/>
              </a:ext>
            </a:extLst>
          </p:cNvPr>
          <p:cNvGrpSpPr/>
          <p:nvPr/>
        </p:nvGrpSpPr>
        <p:grpSpPr>
          <a:xfrm>
            <a:off x="3953850" y="3452286"/>
            <a:ext cx="1065240" cy="276480"/>
            <a:chOff x="3953850" y="3452286"/>
            <a:chExt cx="106524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B7A2F6-7D2F-46E1-B6D9-75DE8502C26D}"/>
                    </a:ext>
                  </a:extLst>
                </p14:cNvPr>
                <p14:cNvContentPartPr/>
                <p14:nvPr/>
              </p14:nvContentPartPr>
              <p14:xfrm>
                <a:off x="3953850" y="3535086"/>
                <a:ext cx="157320" cy="102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B7A2F6-7D2F-46E1-B6D9-75DE8502C26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45210" y="3526446"/>
                  <a:ext cx="174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4922CF-CA1C-4ABF-A3A6-A456146C86BB}"/>
                    </a:ext>
                  </a:extLst>
                </p14:cNvPr>
                <p14:cNvContentPartPr/>
                <p14:nvPr/>
              </p14:nvContentPartPr>
              <p14:xfrm>
                <a:off x="4158330" y="3554886"/>
                <a:ext cx="107640" cy="76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4922CF-CA1C-4ABF-A3A6-A456146C86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149690" y="3546246"/>
                  <a:ext cx="125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B4F123-77D4-48B6-B0E3-5F254D901586}"/>
                    </a:ext>
                  </a:extLst>
                </p14:cNvPr>
                <p14:cNvContentPartPr/>
                <p14:nvPr/>
              </p14:nvContentPartPr>
              <p14:xfrm>
                <a:off x="4294410" y="3481446"/>
                <a:ext cx="36360" cy="151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B4F123-77D4-48B6-B0E3-5F254D9015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85770" y="3472806"/>
                  <a:ext cx="54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3DD038-1BAD-46F4-AD6F-208215FAC88F}"/>
                    </a:ext>
                  </a:extLst>
                </p14:cNvPr>
                <p14:cNvContentPartPr/>
                <p14:nvPr/>
              </p14:nvContentPartPr>
              <p14:xfrm>
                <a:off x="4417170" y="3544806"/>
                <a:ext cx="60480" cy="183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3DD038-1BAD-46F4-AD6F-208215FAC88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08530" y="3535806"/>
                  <a:ext cx="78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CCF9D29-DE44-41C5-9AC1-909E89FA32FE}"/>
                    </a:ext>
                  </a:extLst>
                </p14:cNvPr>
                <p14:cNvContentPartPr/>
                <p14:nvPr/>
              </p14:nvContentPartPr>
              <p14:xfrm>
                <a:off x="4488810" y="3490806"/>
                <a:ext cx="108000" cy="144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CCF9D29-DE44-41C5-9AC1-909E89FA32F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80170" y="3481806"/>
                  <a:ext cx="125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5FFA44-D1D7-419E-B85B-562574F75371}"/>
                    </a:ext>
                  </a:extLst>
                </p14:cNvPr>
                <p14:cNvContentPartPr/>
                <p14:nvPr/>
              </p14:nvContentPartPr>
              <p14:xfrm>
                <a:off x="4588170" y="3479646"/>
                <a:ext cx="119160" cy="170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5FFA44-D1D7-419E-B85B-562574F753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79170" y="3471006"/>
                  <a:ext cx="136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221D07-5551-4EDF-8BB3-204FCA97495F}"/>
                    </a:ext>
                  </a:extLst>
                </p14:cNvPr>
                <p14:cNvContentPartPr/>
                <p14:nvPr/>
              </p14:nvContentPartPr>
              <p14:xfrm>
                <a:off x="4730370" y="3530766"/>
                <a:ext cx="102240" cy="97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221D07-5551-4EDF-8BB3-204FCA97495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21730" y="3522126"/>
                  <a:ext cx="119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B837F1-736D-44A8-B1CB-87FF876DA0EE}"/>
                    </a:ext>
                  </a:extLst>
                </p14:cNvPr>
                <p14:cNvContentPartPr/>
                <p14:nvPr/>
              </p14:nvContentPartPr>
              <p14:xfrm>
                <a:off x="4871850" y="3452286"/>
                <a:ext cx="147240" cy="183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B837F1-736D-44A8-B1CB-87FF876DA0E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62850" y="3443286"/>
                  <a:ext cx="1648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1BAFFED-A8B0-4BCE-A2CE-3C9573F79B5B}"/>
              </a:ext>
            </a:extLst>
          </p:cNvPr>
          <p:cNvGrpSpPr/>
          <p:nvPr/>
        </p:nvGrpSpPr>
        <p:grpSpPr>
          <a:xfrm>
            <a:off x="5352090" y="3446166"/>
            <a:ext cx="1026000" cy="312480"/>
            <a:chOff x="5352090" y="3446166"/>
            <a:chExt cx="10260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1C99270-4024-4648-B5AB-1C81DFA956C3}"/>
                    </a:ext>
                  </a:extLst>
                </p14:cNvPr>
                <p14:cNvContentPartPr/>
                <p14:nvPr/>
              </p14:nvContentPartPr>
              <p14:xfrm>
                <a:off x="5352090" y="3469206"/>
                <a:ext cx="273960" cy="173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1C99270-4024-4648-B5AB-1C81DFA956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43090" y="3460566"/>
                  <a:ext cx="291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250D9A3-4C1D-4B2E-AF44-F3DEA88D68D3}"/>
                    </a:ext>
                  </a:extLst>
                </p14:cNvPr>
                <p14:cNvContentPartPr/>
                <p14:nvPr/>
              </p14:nvContentPartPr>
              <p14:xfrm>
                <a:off x="5651970" y="3534366"/>
                <a:ext cx="75600" cy="224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250D9A3-4C1D-4B2E-AF44-F3DEA88D68D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42970" y="3525366"/>
                  <a:ext cx="93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65B5DB-16B8-4687-97B4-A1A464EFCA98}"/>
                    </a:ext>
                  </a:extLst>
                </p14:cNvPr>
                <p14:cNvContentPartPr/>
                <p14:nvPr/>
              </p14:nvContentPartPr>
              <p14:xfrm>
                <a:off x="5763570" y="3446166"/>
                <a:ext cx="43560" cy="186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65B5DB-16B8-4687-97B4-A1A464EFCA9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54570" y="3437166"/>
                  <a:ext cx="61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AE2FBA-593E-4900-83CA-B6A7975761D4}"/>
                    </a:ext>
                  </a:extLst>
                </p14:cNvPr>
                <p14:cNvContentPartPr/>
                <p14:nvPr/>
              </p14:nvContentPartPr>
              <p14:xfrm>
                <a:off x="5835930" y="3527886"/>
                <a:ext cx="200520" cy="93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AE2FBA-593E-4900-83CA-B6A7975761D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27290" y="3518886"/>
                  <a:ext cx="218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AE113E-2E6D-446A-94E7-84DCDDB59893}"/>
                    </a:ext>
                  </a:extLst>
                </p14:cNvPr>
                <p14:cNvContentPartPr/>
                <p14:nvPr/>
              </p14:nvContentPartPr>
              <p14:xfrm>
                <a:off x="6077130" y="3465606"/>
                <a:ext cx="45360" cy="140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AE113E-2E6D-446A-94E7-84DCDDB5989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68490" y="3456966"/>
                  <a:ext cx="63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51A0CE5-9B62-4136-A590-9F8F82DE4CAC}"/>
                    </a:ext>
                  </a:extLst>
                </p14:cNvPr>
                <p14:cNvContentPartPr/>
                <p14:nvPr/>
              </p14:nvContentPartPr>
              <p14:xfrm>
                <a:off x="6172530" y="3525366"/>
                <a:ext cx="64080" cy="78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51A0CE5-9B62-4136-A590-9F8F82DE4CA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63890" y="3516726"/>
                  <a:ext cx="8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F56F88-2BDF-458C-BD35-6F98FA726086}"/>
                    </a:ext>
                  </a:extLst>
                </p14:cNvPr>
                <p14:cNvContentPartPr/>
                <p14:nvPr/>
              </p14:nvContentPartPr>
              <p14:xfrm>
                <a:off x="6304290" y="3546966"/>
                <a:ext cx="73800" cy="56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F56F88-2BDF-458C-BD35-6F98FA7260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95290" y="3537966"/>
                  <a:ext cx="914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8B99185-48B3-4C6A-95E0-61DB1F06D909}"/>
              </a:ext>
            </a:extLst>
          </p:cNvPr>
          <p:cNvGrpSpPr/>
          <p:nvPr/>
        </p:nvGrpSpPr>
        <p:grpSpPr>
          <a:xfrm>
            <a:off x="7390770" y="3230166"/>
            <a:ext cx="798840" cy="416880"/>
            <a:chOff x="7390770" y="3230166"/>
            <a:chExt cx="79884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15CB9F-CDC9-4926-9D4E-DA9736C2C34F}"/>
                    </a:ext>
                  </a:extLst>
                </p14:cNvPr>
                <p14:cNvContentPartPr/>
                <p14:nvPr/>
              </p14:nvContentPartPr>
              <p14:xfrm>
                <a:off x="7390770" y="3539046"/>
                <a:ext cx="90360" cy="108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15CB9F-CDC9-4926-9D4E-DA9736C2C34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82130" y="3530046"/>
                  <a:ext cx="10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663AB3-F7D3-410E-97D3-CD35A5B860EE}"/>
                    </a:ext>
                  </a:extLst>
                </p14:cNvPr>
                <p14:cNvContentPartPr/>
                <p14:nvPr/>
              </p14:nvContentPartPr>
              <p14:xfrm>
                <a:off x="7473570" y="3401886"/>
                <a:ext cx="630360" cy="18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663AB3-F7D3-410E-97D3-CD35A5B860E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64570" y="3392886"/>
                  <a:ext cx="648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6A4C0E-DB81-4485-B7F9-F465FDFE7D50}"/>
                    </a:ext>
                  </a:extLst>
                </p14:cNvPr>
                <p14:cNvContentPartPr/>
                <p14:nvPr/>
              </p14:nvContentPartPr>
              <p14:xfrm>
                <a:off x="8085930" y="3358686"/>
                <a:ext cx="103680" cy="80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6A4C0E-DB81-4485-B7F9-F465FDFE7D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77290" y="3349686"/>
                  <a:ext cx="12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AAF8EF7-3558-4386-A151-0C6A787D3C3D}"/>
                    </a:ext>
                  </a:extLst>
                </p14:cNvPr>
                <p14:cNvContentPartPr/>
                <p14:nvPr/>
              </p14:nvContentPartPr>
              <p14:xfrm>
                <a:off x="7582650" y="3230166"/>
                <a:ext cx="177480" cy="109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AAF8EF7-3558-4386-A151-0C6A787D3C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73650" y="3221166"/>
                  <a:ext cx="195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EFAEB62-3794-438C-9882-D76ECE95371A}"/>
                    </a:ext>
                  </a:extLst>
                </p14:cNvPr>
                <p14:cNvContentPartPr/>
                <p14:nvPr/>
              </p14:nvContentPartPr>
              <p14:xfrm>
                <a:off x="7817370" y="3297126"/>
                <a:ext cx="88560" cy="73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EFAEB62-3794-438C-9882-D76ECE9537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08370" y="3288486"/>
                  <a:ext cx="106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E9C81D-6E26-4217-8FE4-2DDA6FC1BB39}"/>
                    </a:ext>
                  </a:extLst>
                </p14:cNvPr>
                <p14:cNvContentPartPr/>
                <p14:nvPr/>
              </p14:nvContentPartPr>
              <p14:xfrm>
                <a:off x="7937250" y="3257886"/>
                <a:ext cx="96840" cy="102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E9C81D-6E26-4217-8FE4-2DDA6FC1BB3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28250" y="3249246"/>
                  <a:ext cx="1144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69F63C-B652-4B6F-A64C-B9A15D85991A}"/>
              </a:ext>
            </a:extLst>
          </p:cNvPr>
          <p:cNvGrpSpPr/>
          <p:nvPr/>
        </p:nvGrpSpPr>
        <p:grpSpPr>
          <a:xfrm>
            <a:off x="4002810" y="4221606"/>
            <a:ext cx="557640" cy="315000"/>
            <a:chOff x="4002810" y="4221606"/>
            <a:chExt cx="55764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6349A1-3E57-4A3F-99AB-E47F5B853E2B}"/>
                    </a:ext>
                  </a:extLst>
                </p14:cNvPr>
                <p14:cNvContentPartPr/>
                <p14:nvPr/>
              </p14:nvContentPartPr>
              <p14:xfrm>
                <a:off x="4002810" y="4221606"/>
                <a:ext cx="192240" cy="234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6349A1-3E57-4A3F-99AB-E47F5B853E2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94170" y="4212606"/>
                  <a:ext cx="20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13DDDF9-29FC-4826-8800-12ED98B4E214}"/>
                    </a:ext>
                  </a:extLst>
                </p14:cNvPr>
                <p14:cNvContentPartPr/>
                <p14:nvPr/>
              </p14:nvContentPartPr>
              <p14:xfrm>
                <a:off x="4310610" y="4437966"/>
                <a:ext cx="110520" cy="96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13DDDF9-29FC-4826-8800-12ED98B4E2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01610" y="4429326"/>
                  <a:ext cx="128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7ED7F23-C825-4A08-86CF-3855B8110977}"/>
                    </a:ext>
                  </a:extLst>
                </p14:cNvPr>
                <p14:cNvContentPartPr/>
                <p14:nvPr/>
              </p14:nvContentPartPr>
              <p14:xfrm>
                <a:off x="4468650" y="4444086"/>
                <a:ext cx="91800" cy="92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7ED7F23-C825-4A08-86CF-3855B811097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60010" y="4435086"/>
                  <a:ext cx="1094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77F54FD-B719-48C5-BC28-9AD90ECC4CF4}"/>
              </a:ext>
            </a:extLst>
          </p:cNvPr>
          <p:cNvGrpSpPr/>
          <p:nvPr/>
        </p:nvGrpSpPr>
        <p:grpSpPr>
          <a:xfrm>
            <a:off x="4764210" y="4358406"/>
            <a:ext cx="104760" cy="63000"/>
            <a:chOff x="4764210" y="4358406"/>
            <a:chExt cx="104760" cy="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02FF65-8C8E-44D7-83B3-C5E82B812586}"/>
                    </a:ext>
                  </a:extLst>
                </p14:cNvPr>
                <p14:cNvContentPartPr/>
                <p14:nvPr/>
              </p14:nvContentPartPr>
              <p14:xfrm>
                <a:off x="4764210" y="4358406"/>
                <a:ext cx="93240" cy="11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02FF65-8C8E-44D7-83B3-C5E82B8125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55570" y="4349766"/>
                  <a:ext cx="11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71132B-D5AA-4446-A2C4-E5D97DFF1E8B}"/>
                    </a:ext>
                  </a:extLst>
                </p14:cNvPr>
                <p14:cNvContentPartPr/>
                <p14:nvPr/>
              </p14:nvContentPartPr>
              <p14:xfrm>
                <a:off x="4785090" y="4414926"/>
                <a:ext cx="83880" cy="6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71132B-D5AA-4446-A2C4-E5D97DFF1E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76090" y="4406286"/>
                  <a:ext cx="101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1660DA-787B-435A-910E-D51B3FBB7E7E}"/>
              </a:ext>
            </a:extLst>
          </p:cNvPr>
          <p:cNvGrpSpPr/>
          <p:nvPr/>
        </p:nvGrpSpPr>
        <p:grpSpPr>
          <a:xfrm>
            <a:off x="5082450" y="4008486"/>
            <a:ext cx="949320" cy="745920"/>
            <a:chOff x="5082450" y="4008486"/>
            <a:chExt cx="94932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C5BEE6F-CEE8-451D-ACC6-F650C473E636}"/>
                    </a:ext>
                  </a:extLst>
                </p14:cNvPr>
                <p14:cNvContentPartPr/>
                <p14:nvPr/>
              </p14:nvContentPartPr>
              <p14:xfrm>
                <a:off x="5082450" y="4008486"/>
                <a:ext cx="203760" cy="745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C5BEE6F-CEE8-451D-ACC6-F650C473E6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73450" y="3999846"/>
                  <a:ext cx="22140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8A046E7-0D3B-4014-BFD4-257AF9943124}"/>
                    </a:ext>
                  </a:extLst>
                </p14:cNvPr>
                <p14:cNvContentPartPr/>
                <p14:nvPr/>
              </p14:nvContentPartPr>
              <p14:xfrm>
                <a:off x="5357490" y="4094166"/>
                <a:ext cx="111600" cy="20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8A046E7-0D3B-4014-BFD4-257AF99431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48490" y="4085526"/>
                  <a:ext cx="12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B45E0CB-A75F-4256-B5AD-C4F4E5FCBFD7}"/>
                    </a:ext>
                  </a:extLst>
                </p14:cNvPr>
                <p14:cNvContentPartPr/>
                <p14:nvPr/>
              </p14:nvContentPartPr>
              <p14:xfrm>
                <a:off x="5573850" y="4029366"/>
                <a:ext cx="170280" cy="124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B45E0CB-A75F-4256-B5AD-C4F4E5FCBFD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64850" y="4020726"/>
                  <a:ext cx="187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EA8C20E-C6FD-49DA-BF54-C8734E3C4C6F}"/>
                    </a:ext>
                  </a:extLst>
                </p14:cNvPr>
                <p14:cNvContentPartPr/>
                <p14:nvPr/>
              </p14:nvContentPartPr>
              <p14:xfrm>
                <a:off x="5796690" y="4110006"/>
                <a:ext cx="235080" cy="87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EA8C20E-C6FD-49DA-BF54-C8734E3C4C6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87690" y="4101006"/>
                  <a:ext cx="2527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74BE56D-4FD2-4ABD-A2A0-712504DE8D66}"/>
              </a:ext>
            </a:extLst>
          </p:cNvPr>
          <p:cNvGrpSpPr/>
          <p:nvPr/>
        </p:nvGrpSpPr>
        <p:grpSpPr>
          <a:xfrm>
            <a:off x="6431730" y="3945486"/>
            <a:ext cx="227520" cy="265320"/>
            <a:chOff x="6431730" y="3945486"/>
            <a:chExt cx="22752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FB673E-954B-4B20-B821-0748032E2E9A}"/>
                    </a:ext>
                  </a:extLst>
                </p14:cNvPr>
                <p14:cNvContentPartPr/>
                <p14:nvPr/>
              </p14:nvContentPartPr>
              <p14:xfrm>
                <a:off x="6456210" y="4097406"/>
                <a:ext cx="23760" cy="55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FB673E-954B-4B20-B821-0748032E2E9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47210" y="4088766"/>
                  <a:ext cx="41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CAA194D-3477-4999-8420-B12ACBEA3304}"/>
                    </a:ext>
                  </a:extLst>
                </p14:cNvPr>
                <p14:cNvContentPartPr/>
                <p14:nvPr/>
              </p14:nvContentPartPr>
              <p14:xfrm>
                <a:off x="6431730" y="3945486"/>
                <a:ext cx="210600" cy="265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CAA194D-3477-4999-8420-B12ACBEA33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22730" y="3936846"/>
                  <a:ext cx="228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5CA9AB-6E41-4525-9A2A-1A2AAB23F6A0}"/>
                    </a:ext>
                  </a:extLst>
                </p14:cNvPr>
                <p14:cNvContentPartPr/>
                <p14:nvPr/>
              </p14:nvContentPartPr>
              <p14:xfrm>
                <a:off x="6558450" y="4068966"/>
                <a:ext cx="100800" cy="17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5CA9AB-6E41-4525-9A2A-1A2AAB23F6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49810" y="4059966"/>
                  <a:ext cx="1184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2FB48BF-F7DA-4AB1-AE1B-60886F09CF6C}"/>
              </a:ext>
            </a:extLst>
          </p:cNvPr>
          <p:cNvGrpSpPr/>
          <p:nvPr/>
        </p:nvGrpSpPr>
        <p:grpSpPr>
          <a:xfrm>
            <a:off x="6936090" y="3966726"/>
            <a:ext cx="625680" cy="178920"/>
            <a:chOff x="6936090" y="3966726"/>
            <a:chExt cx="62568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B935A1-3D8C-4D12-AF13-3F4BF85BE770}"/>
                    </a:ext>
                  </a:extLst>
                </p14:cNvPr>
                <p14:cNvContentPartPr/>
                <p14:nvPr/>
              </p14:nvContentPartPr>
              <p14:xfrm>
                <a:off x="6936090" y="4029726"/>
                <a:ext cx="244440" cy="95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B935A1-3D8C-4D12-AF13-3F4BF85BE77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27090" y="4020726"/>
                  <a:ext cx="262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D5B0F5E-1A4A-46A5-AA21-64620A26B102}"/>
                    </a:ext>
                  </a:extLst>
                </p14:cNvPr>
                <p14:cNvContentPartPr/>
                <p14:nvPr/>
              </p14:nvContentPartPr>
              <p14:xfrm>
                <a:off x="7251810" y="3987966"/>
                <a:ext cx="88920" cy="141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D5B0F5E-1A4A-46A5-AA21-64620A26B10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42810" y="3979326"/>
                  <a:ext cx="106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06C951-89B7-4F07-98A1-E655619F277A}"/>
                    </a:ext>
                  </a:extLst>
                </p14:cNvPr>
                <p14:cNvContentPartPr/>
                <p14:nvPr/>
              </p14:nvContentPartPr>
              <p14:xfrm>
                <a:off x="7279530" y="3966726"/>
                <a:ext cx="244080" cy="173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06C951-89B7-4F07-98A1-E655619F277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70530" y="3958086"/>
                  <a:ext cx="261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0714D3-13DC-4D72-86F1-7ABF29BE8E63}"/>
                    </a:ext>
                  </a:extLst>
                </p14:cNvPr>
                <p14:cNvContentPartPr/>
                <p14:nvPr/>
              </p14:nvContentPartPr>
              <p14:xfrm>
                <a:off x="7450890" y="4059246"/>
                <a:ext cx="110880" cy="86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0714D3-13DC-4D72-86F1-7ABF29BE8E6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42250" y="4050246"/>
                  <a:ext cx="12852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D9B8E8D-5BFF-4733-8EF9-5783CA0A003F}"/>
                  </a:ext>
                </a:extLst>
              </p14:cNvPr>
              <p14:cNvContentPartPr/>
              <p14:nvPr/>
            </p14:nvContentPartPr>
            <p14:xfrm>
              <a:off x="5690850" y="4574046"/>
              <a:ext cx="134640" cy="1184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D9B8E8D-5BFF-4733-8EF9-5783CA0A003F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682210" y="4565406"/>
                <a:ext cx="15228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6C5B6CA-2146-4DB6-A9FE-595863EE13AC}"/>
              </a:ext>
            </a:extLst>
          </p:cNvPr>
          <p:cNvGrpSpPr/>
          <p:nvPr/>
        </p:nvGrpSpPr>
        <p:grpSpPr>
          <a:xfrm>
            <a:off x="6717930" y="4462806"/>
            <a:ext cx="1054080" cy="181440"/>
            <a:chOff x="6717930" y="4462806"/>
            <a:chExt cx="10540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F9158D-AC53-4D8E-B6D0-0B722B901F4F}"/>
                    </a:ext>
                  </a:extLst>
                </p14:cNvPr>
                <p14:cNvContentPartPr/>
                <p14:nvPr/>
              </p14:nvContentPartPr>
              <p14:xfrm>
                <a:off x="6717930" y="4534806"/>
                <a:ext cx="87480" cy="96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F9158D-AC53-4D8E-B6D0-0B722B901F4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09290" y="4526166"/>
                  <a:ext cx="105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2431A10-8BB5-415E-9FCB-148D2F94BE07}"/>
                    </a:ext>
                  </a:extLst>
                </p14:cNvPr>
                <p14:cNvContentPartPr/>
                <p14:nvPr/>
              </p14:nvContentPartPr>
              <p14:xfrm>
                <a:off x="6846450" y="4462806"/>
                <a:ext cx="87120" cy="161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2431A10-8BB5-415E-9FCB-148D2F94BE0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37450" y="4454166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B11B98E-34F7-4D17-A719-7F10B17A4C79}"/>
                    </a:ext>
                  </a:extLst>
                </p14:cNvPr>
                <p14:cNvContentPartPr/>
                <p14:nvPr/>
              </p14:nvContentPartPr>
              <p14:xfrm>
                <a:off x="6990810" y="4466766"/>
                <a:ext cx="178920" cy="177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B11B98E-34F7-4D17-A719-7F10B17A4C7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81810" y="4458126"/>
                  <a:ext cx="196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727D12-D60C-4828-805B-2A09B5B677AC}"/>
                    </a:ext>
                  </a:extLst>
                </p14:cNvPr>
                <p14:cNvContentPartPr/>
                <p14:nvPr/>
              </p14:nvContentPartPr>
              <p14:xfrm>
                <a:off x="7235250" y="4515726"/>
                <a:ext cx="47160" cy="88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727D12-D60C-4828-805B-2A09B5B677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26610" y="4506726"/>
                  <a:ext cx="64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1B5F170-1D76-4AE1-A874-D45D1957AC12}"/>
                    </a:ext>
                  </a:extLst>
                </p14:cNvPr>
                <p14:cNvContentPartPr/>
                <p14:nvPr/>
              </p14:nvContentPartPr>
              <p14:xfrm>
                <a:off x="7302570" y="4508526"/>
                <a:ext cx="78480" cy="69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1B5F170-1D76-4AE1-A874-D45D1957AC1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93570" y="4499526"/>
                  <a:ext cx="96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2FC7B7B-1BA8-4392-91FA-2839083229BE}"/>
                    </a:ext>
                  </a:extLst>
                </p14:cNvPr>
                <p14:cNvContentPartPr/>
                <p14:nvPr/>
              </p14:nvContentPartPr>
              <p14:xfrm>
                <a:off x="7338930" y="4495926"/>
                <a:ext cx="107280" cy="92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2FC7B7B-1BA8-4392-91FA-2839083229B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29930" y="4487286"/>
                  <a:ext cx="12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2FC51CA-9EFF-4ECA-85A1-DC190F2C533B}"/>
                    </a:ext>
                  </a:extLst>
                </p14:cNvPr>
                <p14:cNvContentPartPr/>
                <p14:nvPr/>
              </p14:nvContentPartPr>
              <p14:xfrm>
                <a:off x="7487610" y="4464246"/>
                <a:ext cx="35640" cy="115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2FC51CA-9EFF-4ECA-85A1-DC190F2C533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78970" y="4455606"/>
                  <a:ext cx="53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23DAD29-B5A4-4993-BB74-FA05FB1AAF22}"/>
                    </a:ext>
                  </a:extLst>
                </p14:cNvPr>
                <p14:cNvContentPartPr/>
                <p14:nvPr/>
              </p14:nvContentPartPr>
              <p14:xfrm>
                <a:off x="7567170" y="4478646"/>
                <a:ext cx="204840" cy="109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23DAD29-B5A4-4993-BB74-FA05FB1AAF2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58530" y="4470006"/>
                  <a:ext cx="2224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2BF002-3190-4656-BB25-ED87CA85D6E1}"/>
              </a:ext>
            </a:extLst>
          </p:cNvPr>
          <p:cNvGrpSpPr/>
          <p:nvPr/>
        </p:nvGrpSpPr>
        <p:grpSpPr>
          <a:xfrm>
            <a:off x="4183890" y="5155806"/>
            <a:ext cx="500760" cy="276840"/>
            <a:chOff x="4183890" y="5155806"/>
            <a:chExt cx="50076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0A0AB66-4BCB-41E5-B392-FF82EF005E38}"/>
                    </a:ext>
                  </a:extLst>
                </p14:cNvPr>
                <p14:cNvContentPartPr/>
                <p14:nvPr/>
              </p14:nvContentPartPr>
              <p14:xfrm>
                <a:off x="4183890" y="5155806"/>
                <a:ext cx="158040" cy="230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0A0AB66-4BCB-41E5-B392-FF82EF005E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75250" y="5147166"/>
                  <a:ext cx="175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C5A938-E7BA-4D5E-A5A2-E7C4BB2C7D7C}"/>
                    </a:ext>
                  </a:extLst>
                </p14:cNvPr>
                <p14:cNvContentPartPr/>
                <p14:nvPr/>
              </p14:nvContentPartPr>
              <p14:xfrm>
                <a:off x="4458570" y="5328246"/>
                <a:ext cx="78480" cy="100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C5A938-E7BA-4D5E-A5A2-E7C4BB2C7D7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49570" y="5319246"/>
                  <a:ext cx="96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755824-46FF-4616-AEBC-12B541AB43C1}"/>
                    </a:ext>
                  </a:extLst>
                </p14:cNvPr>
                <p14:cNvContentPartPr/>
                <p14:nvPr/>
              </p14:nvContentPartPr>
              <p14:xfrm>
                <a:off x="4583130" y="5344086"/>
                <a:ext cx="101520" cy="88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755824-46FF-4616-AEBC-12B541AB43C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74490" y="5335086"/>
                  <a:ext cx="1191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9EEBB9C-6504-4DD7-8056-50BFC30480CD}"/>
              </a:ext>
            </a:extLst>
          </p:cNvPr>
          <p:cNvGrpSpPr/>
          <p:nvPr/>
        </p:nvGrpSpPr>
        <p:grpSpPr>
          <a:xfrm>
            <a:off x="4874010" y="5252286"/>
            <a:ext cx="118080" cy="62280"/>
            <a:chOff x="4874010" y="5252286"/>
            <a:chExt cx="11808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E5FAC2-9DCE-42DB-904D-0EFE658004BF}"/>
                    </a:ext>
                  </a:extLst>
                </p14:cNvPr>
                <p14:cNvContentPartPr/>
                <p14:nvPr/>
              </p14:nvContentPartPr>
              <p14:xfrm>
                <a:off x="4874010" y="5252286"/>
                <a:ext cx="83160" cy="9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E5FAC2-9DCE-42DB-904D-0EFE658004B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65370" y="5243286"/>
                  <a:ext cx="10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501E990-1D2D-4916-AD36-4C94DE4D9555}"/>
                    </a:ext>
                  </a:extLst>
                </p14:cNvPr>
                <p14:cNvContentPartPr/>
                <p14:nvPr/>
              </p14:nvContentPartPr>
              <p14:xfrm>
                <a:off x="4919010" y="5308446"/>
                <a:ext cx="73080" cy="6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501E990-1D2D-4916-AD36-4C94DE4D955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10370" y="5299446"/>
                  <a:ext cx="90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E264191-AD4A-45F4-877C-025F8981C6BE}"/>
              </a:ext>
            </a:extLst>
          </p:cNvPr>
          <p:cNvGrpSpPr/>
          <p:nvPr/>
        </p:nvGrpSpPr>
        <p:grpSpPr>
          <a:xfrm>
            <a:off x="5282970" y="5159406"/>
            <a:ext cx="904680" cy="265680"/>
            <a:chOff x="5282970" y="5159406"/>
            <a:chExt cx="9046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EA93609-C197-4674-844A-DE20ACF8F02D}"/>
                    </a:ext>
                  </a:extLst>
                </p14:cNvPr>
                <p14:cNvContentPartPr/>
                <p14:nvPr/>
              </p14:nvContentPartPr>
              <p14:xfrm>
                <a:off x="5282970" y="5188566"/>
                <a:ext cx="116280" cy="155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EA93609-C197-4674-844A-DE20ACF8F0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74330" y="5179926"/>
                  <a:ext cx="133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5C54F13-D44E-4A80-958F-9B7664C4F509}"/>
                    </a:ext>
                  </a:extLst>
                </p14:cNvPr>
                <p14:cNvContentPartPr/>
                <p14:nvPr/>
              </p14:nvContentPartPr>
              <p14:xfrm>
                <a:off x="5428050" y="5236086"/>
                <a:ext cx="100080" cy="91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5C54F13-D44E-4A80-958F-9B7664C4F5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19410" y="5227446"/>
                  <a:ext cx="117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6A9FD78-9B9F-47B3-9A08-9392BA1378B6}"/>
                    </a:ext>
                  </a:extLst>
                </p14:cNvPr>
                <p14:cNvContentPartPr/>
                <p14:nvPr/>
              </p14:nvContentPartPr>
              <p14:xfrm>
                <a:off x="5555490" y="5222766"/>
                <a:ext cx="69120" cy="202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6A9FD78-9B9F-47B3-9A08-9392BA1378B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46490" y="5213766"/>
                  <a:ext cx="86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BAF593D-1526-4245-A19C-031F32E53A86}"/>
                    </a:ext>
                  </a:extLst>
                </p14:cNvPr>
                <p14:cNvContentPartPr/>
                <p14:nvPr/>
              </p14:nvContentPartPr>
              <p14:xfrm>
                <a:off x="5702010" y="5281446"/>
                <a:ext cx="119160" cy="82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BAF593D-1526-4245-A19C-031F32E53A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93370" y="5272806"/>
                  <a:ext cx="136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27F0641-77E6-4C3B-9C30-A7D674724F8A}"/>
                    </a:ext>
                  </a:extLst>
                </p14:cNvPr>
                <p14:cNvContentPartPr/>
                <p14:nvPr/>
              </p14:nvContentPartPr>
              <p14:xfrm>
                <a:off x="5898930" y="5187486"/>
                <a:ext cx="73080" cy="144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27F0641-77E6-4C3B-9C30-A7D674724F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90290" y="5178846"/>
                  <a:ext cx="90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A86E486-781F-4AC5-86B0-0E111816516B}"/>
                    </a:ext>
                  </a:extLst>
                </p14:cNvPr>
                <p14:cNvContentPartPr/>
                <p14:nvPr/>
              </p14:nvContentPartPr>
              <p14:xfrm>
                <a:off x="6012690" y="5159406"/>
                <a:ext cx="174960" cy="190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A86E486-781F-4AC5-86B0-0E111816516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04050" y="5150406"/>
                  <a:ext cx="19260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D68FB7B-E020-433B-ABC5-B9A084F83CDC}"/>
                  </a:ext>
                </a:extLst>
              </p14:cNvPr>
              <p14:cNvContentPartPr/>
              <p14:nvPr/>
            </p14:nvContentPartPr>
            <p14:xfrm>
              <a:off x="6352530" y="5319966"/>
              <a:ext cx="2160" cy="36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D68FB7B-E020-433B-ABC5-B9A084F83CD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343890" y="5310966"/>
                <a:ext cx="198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AC22BE9-C7F6-441E-B00E-D39E9B98042B}"/>
              </a:ext>
            </a:extLst>
          </p:cNvPr>
          <p:cNvGrpSpPr/>
          <p:nvPr/>
        </p:nvGrpSpPr>
        <p:grpSpPr>
          <a:xfrm>
            <a:off x="3254010" y="5673126"/>
            <a:ext cx="2361240" cy="980640"/>
            <a:chOff x="3254010" y="5673126"/>
            <a:chExt cx="2361240" cy="9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C754F3C-424F-4985-98F8-FF66A7C92781}"/>
                    </a:ext>
                  </a:extLst>
                </p14:cNvPr>
                <p14:cNvContentPartPr/>
                <p14:nvPr/>
              </p14:nvContentPartPr>
              <p14:xfrm>
                <a:off x="3761250" y="6105486"/>
                <a:ext cx="139320" cy="268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C754F3C-424F-4985-98F8-FF66A7C927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52250" y="6096486"/>
                  <a:ext cx="156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A292E8B-471B-414F-8509-08AE1A06CE79}"/>
                    </a:ext>
                  </a:extLst>
                </p14:cNvPr>
                <p14:cNvContentPartPr/>
                <p14:nvPr/>
              </p14:nvContentPartPr>
              <p14:xfrm>
                <a:off x="3718410" y="5979126"/>
                <a:ext cx="176400" cy="7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A292E8B-471B-414F-8509-08AE1A06CE7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09770" y="5970126"/>
                  <a:ext cx="194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55BBCF-65DD-43F0-ADC1-2A8B3E3F6462}"/>
                    </a:ext>
                  </a:extLst>
                </p14:cNvPr>
                <p14:cNvContentPartPr/>
                <p14:nvPr/>
              </p14:nvContentPartPr>
              <p14:xfrm>
                <a:off x="3819930" y="5880846"/>
                <a:ext cx="151200" cy="164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55BBCF-65DD-43F0-ADC1-2A8B3E3F646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10930" y="5872206"/>
                  <a:ext cx="168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ADD66A-3536-4B32-8501-95A21041E92C}"/>
                    </a:ext>
                  </a:extLst>
                </p14:cNvPr>
                <p14:cNvContentPartPr/>
                <p14:nvPr/>
              </p14:nvContentPartPr>
              <p14:xfrm>
                <a:off x="4104330" y="6203046"/>
                <a:ext cx="128880" cy="17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ADD66A-3536-4B32-8501-95A21041E92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95330" y="6194046"/>
                  <a:ext cx="146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08FD902-FACB-419B-8950-42BD088519A1}"/>
                    </a:ext>
                  </a:extLst>
                </p14:cNvPr>
                <p14:cNvContentPartPr/>
                <p14:nvPr/>
              </p14:nvContentPartPr>
              <p14:xfrm>
                <a:off x="4151130" y="6251286"/>
                <a:ext cx="81720" cy="8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08FD902-FACB-419B-8950-42BD088519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42490" y="6242646"/>
                  <a:ext cx="99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B98D00-A0A8-48F9-B2AF-09E493B218C5}"/>
                    </a:ext>
                  </a:extLst>
                </p14:cNvPr>
                <p14:cNvContentPartPr/>
                <p14:nvPr/>
              </p14:nvContentPartPr>
              <p14:xfrm>
                <a:off x="4444530" y="6094686"/>
                <a:ext cx="167400" cy="253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B98D00-A0A8-48F9-B2AF-09E493B218C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35530" y="6086046"/>
                  <a:ext cx="185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22F462-CC2B-4B74-8DAB-1168FEFB383F}"/>
                    </a:ext>
                  </a:extLst>
                </p14:cNvPr>
                <p14:cNvContentPartPr/>
                <p14:nvPr/>
              </p14:nvContentPartPr>
              <p14:xfrm>
                <a:off x="4720650" y="6195126"/>
                <a:ext cx="141120" cy="171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22F462-CC2B-4B74-8DAB-1168FEFB383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12010" y="6186126"/>
                  <a:ext cx="158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4E4BDF-CCC3-4B2B-840E-5BB5D00AC378}"/>
                    </a:ext>
                  </a:extLst>
                </p14:cNvPr>
                <p14:cNvContentPartPr/>
                <p14:nvPr/>
              </p14:nvContentPartPr>
              <p14:xfrm>
                <a:off x="4794090" y="6110886"/>
                <a:ext cx="24480" cy="369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4E4BDF-CCC3-4B2B-840E-5BB5D00AC37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785090" y="6102246"/>
                  <a:ext cx="42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96822A9-3067-45B4-AC74-DF5D384AD8CF}"/>
                    </a:ext>
                  </a:extLst>
                </p14:cNvPr>
                <p14:cNvContentPartPr/>
                <p14:nvPr/>
              </p14:nvContentPartPr>
              <p14:xfrm>
                <a:off x="4666290" y="6000366"/>
                <a:ext cx="149760" cy="19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96822A9-3067-45B4-AC74-DF5D384AD8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57290" y="5991726"/>
                  <a:ext cx="16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7F6A573-576A-43B1-8428-0AFDA8B9C37D}"/>
                    </a:ext>
                  </a:extLst>
                </p14:cNvPr>
                <p14:cNvContentPartPr/>
                <p14:nvPr/>
              </p14:nvContentPartPr>
              <p14:xfrm>
                <a:off x="4739010" y="5921166"/>
                <a:ext cx="124920" cy="121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7F6A573-576A-43B1-8428-0AFDA8B9C37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30010" y="5912166"/>
                  <a:ext cx="14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7A7DB9-D9A5-4339-A678-A9CA717CB064}"/>
                    </a:ext>
                  </a:extLst>
                </p14:cNvPr>
                <p14:cNvContentPartPr/>
                <p14:nvPr/>
              </p14:nvContentPartPr>
              <p14:xfrm>
                <a:off x="3327090" y="5766366"/>
                <a:ext cx="105120" cy="837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7A7DB9-D9A5-4339-A678-A9CA717CB06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18090" y="5757366"/>
                  <a:ext cx="12276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E2C26D-F13F-43A0-AB58-933B8C073264}"/>
                    </a:ext>
                  </a:extLst>
                </p14:cNvPr>
                <p14:cNvContentPartPr/>
                <p14:nvPr/>
              </p14:nvContentPartPr>
              <p14:xfrm>
                <a:off x="3254010" y="5673126"/>
                <a:ext cx="2281320" cy="883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E2C26D-F13F-43A0-AB58-933B8C07326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45010" y="5664126"/>
                  <a:ext cx="229896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A1CAB2-C89B-4B7B-AB4E-F9E6EEE92D3E}"/>
                    </a:ext>
                  </a:extLst>
                </p14:cNvPr>
                <p14:cNvContentPartPr/>
                <p14:nvPr/>
              </p14:nvContentPartPr>
              <p14:xfrm>
                <a:off x="3403770" y="6592926"/>
                <a:ext cx="2211480" cy="60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A1CAB2-C89B-4B7B-AB4E-F9E6EEE92D3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95130" y="6583926"/>
                  <a:ext cx="222912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931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Computing Voltages and 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can compute the voltages by solving the Laplacian system of linear equations.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Then the flow on each edge is also completely determined.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Many problems are related to electrical flows because they share the same system of linear equations!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For example, some quantities about random walks as we will soon see.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E83931-A036-4883-B864-E326879E3159}"/>
              </a:ext>
            </a:extLst>
          </p:cNvPr>
          <p:cNvGrpSpPr/>
          <p:nvPr/>
        </p:nvGrpSpPr>
        <p:grpSpPr>
          <a:xfrm>
            <a:off x="7709370" y="1507566"/>
            <a:ext cx="964080" cy="456120"/>
            <a:chOff x="7709370" y="1507566"/>
            <a:chExt cx="96408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95A23E-D690-437E-B7A4-C1E7D85BB7D8}"/>
                    </a:ext>
                  </a:extLst>
                </p14:cNvPr>
                <p14:cNvContentPartPr/>
                <p14:nvPr/>
              </p14:nvContentPartPr>
              <p14:xfrm>
                <a:off x="7709370" y="1682166"/>
                <a:ext cx="173520" cy="192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95A23E-D690-437E-B7A4-C1E7D85BB7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00370" y="1673166"/>
                  <a:ext cx="191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7AB734-A050-4F77-B72B-91BEE9D3D2CA}"/>
                    </a:ext>
                  </a:extLst>
                </p14:cNvPr>
                <p14:cNvContentPartPr/>
                <p14:nvPr/>
              </p14:nvContentPartPr>
              <p14:xfrm>
                <a:off x="7970370" y="1746246"/>
                <a:ext cx="146880" cy="124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7AB734-A050-4F77-B72B-91BEE9D3D2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61730" y="1737606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FB2BF2-068A-448B-AEB0-613AA6042E7B}"/>
                    </a:ext>
                  </a:extLst>
                </p14:cNvPr>
                <p14:cNvContentPartPr/>
                <p14:nvPr/>
              </p14:nvContentPartPr>
              <p14:xfrm>
                <a:off x="8030490" y="1711686"/>
                <a:ext cx="45360" cy="252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FB2BF2-068A-448B-AEB0-613AA6042E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21490" y="1703046"/>
                  <a:ext cx="63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01CB12-AE55-4919-AD99-286B4B4F34CD}"/>
                    </a:ext>
                  </a:extLst>
                </p14:cNvPr>
                <p14:cNvContentPartPr/>
                <p14:nvPr/>
              </p14:nvContentPartPr>
              <p14:xfrm>
                <a:off x="7974330" y="1586046"/>
                <a:ext cx="145440" cy="12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01CB12-AE55-4919-AD99-286B4B4F34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65690" y="1577406"/>
                  <a:ext cx="16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A736AF-1077-40B8-8BFC-53614D192E4D}"/>
                    </a:ext>
                  </a:extLst>
                </p14:cNvPr>
                <p14:cNvContentPartPr/>
                <p14:nvPr/>
              </p14:nvContentPartPr>
              <p14:xfrm>
                <a:off x="8054970" y="1507566"/>
                <a:ext cx="85680" cy="142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A736AF-1077-40B8-8BFC-53614D192E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45970" y="1498926"/>
                  <a:ext cx="103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FD5465-4655-46B4-B06C-B5BA3C0E720D}"/>
                    </a:ext>
                  </a:extLst>
                </p14:cNvPr>
                <p14:cNvContentPartPr/>
                <p14:nvPr/>
              </p14:nvContentPartPr>
              <p14:xfrm>
                <a:off x="8277450" y="1748766"/>
                <a:ext cx="101520" cy="32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FD5465-4655-46B4-B06C-B5BA3C0E72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68810" y="1739766"/>
                  <a:ext cx="119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256AB7-AA93-48D3-A4C5-D8E277C78941}"/>
                    </a:ext>
                  </a:extLst>
                </p14:cNvPr>
                <p14:cNvContentPartPr/>
                <p14:nvPr/>
              </p14:nvContentPartPr>
              <p14:xfrm>
                <a:off x="8298690" y="1810686"/>
                <a:ext cx="105120" cy="15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256AB7-AA93-48D3-A4C5-D8E277C789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89690" y="1801686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770476-753D-479F-A7A1-1D899FB8D04E}"/>
                    </a:ext>
                  </a:extLst>
                </p14:cNvPr>
                <p14:cNvContentPartPr/>
                <p14:nvPr/>
              </p14:nvContentPartPr>
              <p14:xfrm>
                <a:off x="8523330" y="1662006"/>
                <a:ext cx="104400" cy="23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770476-753D-479F-A7A1-1D899FB8D0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14330" y="1653366"/>
                  <a:ext cx="122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2007A2-68EE-40E6-8DC9-17009DAE57C2}"/>
                    </a:ext>
                  </a:extLst>
                </p14:cNvPr>
                <p14:cNvContentPartPr/>
                <p14:nvPr/>
              </p14:nvContentPartPr>
              <p14:xfrm>
                <a:off x="8497410" y="1573446"/>
                <a:ext cx="139680" cy="13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2007A2-68EE-40E6-8DC9-17009DAE57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88770" y="1564446"/>
                  <a:ext cx="15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EC0532-081E-4DE3-ADEE-679DEBCE0693}"/>
                    </a:ext>
                  </a:extLst>
                </p14:cNvPr>
                <p14:cNvContentPartPr/>
                <p14:nvPr/>
              </p14:nvContentPartPr>
              <p14:xfrm>
                <a:off x="8576970" y="1510446"/>
                <a:ext cx="96480" cy="129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EC0532-081E-4DE3-ADEE-679DEBCE06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67970" y="1501446"/>
                  <a:ext cx="1141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4447B2-AD4F-4F4D-83D8-E00F9D7C6D44}"/>
              </a:ext>
            </a:extLst>
          </p:cNvPr>
          <p:cNvGrpSpPr/>
          <p:nvPr/>
        </p:nvGrpSpPr>
        <p:grpSpPr>
          <a:xfrm>
            <a:off x="1320090" y="2770086"/>
            <a:ext cx="135360" cy="250560"/>
            <a:chOff x="1320090" y="2770086"/>
            <a:chExt cx="13536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C70F90-A41C-415D-92F5-10F0EC1CCB2A}"/>
                    </a:ext>
                  </a:extLst>
                </p14:cNvPr>
                <p14:cNvContentPartPr/>
                <p14:nvPr/>
              </p14:nvContentPartPr>
              <p14:xfrm>
                <a:off x="1320090" y="2780886"/>
                <a:ext cx="48600" cy="239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C70F90-A41C-415D-92F5-10F0EC1CCB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11090" y="2772246"/>
                  <a:ext cx="66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A930A-A5B1-4ADF-BFB2-2185CF65565C}"/>
                    </a:ext>
                  </a:extLst>
                </p14:cNvPr>
                <p14:cNvContentPartPr/>
                <p14:nvPr/>
              </p14:nvContentPartPr>
              <p14:xfrm>
                <a:off x="1339170" y="2770086"/>
                <a:ext cx="116280" cy="250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A930A-A5B1-4ADF-BFB2-2185CF6556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30170" y="2761086"/>
                  <a:ext cx="1339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E72B57-204C-4135-A5D4-18E1363700D3}"/>
              </a:ext>
            </a:extLst>
          </p:cNvPr>
          <p:cNvGrpSpPr/>
          <p:nvPr/>
        </p:nvGrpSpPr>
        <p:grpSpPr>
          <a:xfrm>
            <a:off x="1617450" y="2870886"/>
            <a:ext cx="83160" cy="53640"/>
            <a:chOff x="1617450" y="2870886"/>
            <a:chExt cx="83160" cy="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99F638-0AC7-4DA8-BA61-8FA0C9B82342}"/>
                    </a:ext>
                  </a:extLst>
                </p14:cNvPr>
                <p14:cNvContentPartPr/>
                <p14:nvPr/>
              </p14:nvContentPartPr>
              <p14:xfrm>
                <a:off x="1617450" y="2870886"/>
                <a:ext cx="65520" cy="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99F638-0AC7-4DA8-BA61-8FA0C9B823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8450" y="2861886"/>
                  <a:ext cx="83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F5BB51-8C88-4236-B61C-E7E43FA30B14}"/>
                    </a:ext>
                  </a:extLst>
                </p14:cNvPr>
                <p14:cNvContentPartPr/>
                <p14:nvPr/>
              </p14:nvContentPartPr>
              <p14:xfrm>
                <a:off x="1635090" y="2903646"/>
                <a:ext cx="65520" cy="20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F5BB51-8C88-4236-B61C-E7E43FA30B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26450" y="2894646"/>
                  <a:ext cx="83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FA7FA9-4EAA-457B-AAC4-D84AF8F4D9E6}"/>
              </a:ext>
            </a:extLst>
          </p:cNvPr>
          <p:cNvGrpSpPr/>
          <p:nvPr/>
        </p:nvGrpSpPr>
        <p:grpSpPr>
          <a:xfrm>
            <a:off x="1919130" y="2550846"/>
            <a:ext cx="333360" cy="648720"/>
            <a:chOff x="1919130" y="2550846"/>
            <a:chExt cx="33336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7B9FBD-A214-4310-8717-F51B526C6844}"/>
                    </a:ext>
                  </a:extLst>
                </p14:cNvPr>
                <p14:cNvContentPartPr/>
                <p14:nvPr/>
              </p14:nvContentPartPr>
              <p14:xfrm>
                <a:off x="2118930" y="2550846"/>
                <a:ext cx="133560" cy="64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7B9FBD-A214-4310-8717-F51B526C68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09930" y="2542206"/>
                  <a:ext cx="1512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FE9FEF-40A4-4FBA-9F79-C6392862EC6E}"/>
                    </a:ext>
                  </a:extLst>
                </p14:cNvPr>
                <p14:cNvContentPartPr/>
                <p14:nvPr/>
              </p14:nvContentPartPr>
              <p14:xfrm>
                <a:off x="1919130" y="2791326"/>
                <a:ext cx="97560" cy="93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FE9FEF-40A4-4FBA-9F79-C6392862EC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10490" y="2782686"/>
                  <a:ext cx="11520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BBBC3C-1CDD-4557-97D7-E93D1FBF1518}"/>
                  </a:ext>
                </a:extLst>
              </p14:cNvPr>
              <p14:cNvContentPartPr/>
              <p14:nvPr/>
            </p14:nvContentPartPr>
            <p14:xfrm>
              <a:off x="3272010" y="2523486"/>
              <a:ext cx="122760" cy="626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BBBC3C-1CDD-4557-97D7-E93D1FBF15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3010" y="2514846"/>
                <a:ext cx="1404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0012AF0-8E72-458B-8DB5-3BBCCAA5B164}"/>
                  </a:ext>
                </a:extLst>
              </p14:cNvPr>
              <p14:cNvContentPartPr/>
              <p14:nvPr/>
            </p14:nvContentPartPr>
            <p14:xfrm>
              <a:off x="2744610" y="3254646"/>
              <a:ext cx="151200" cy="87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0012AF0-8E72-458B-8DB5-3BBCCAA5B1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970" y="3245646"/>
                <a:ext cx="16884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01AFC75-AEEB-46EA-A82F-73BA4EC0A513}"/>
              </a:ext>
            </a:extLst>
          </p:cNvPr>
          <p:cNvGrpSpPr/>
          <p:nvPr/>
        </p:nvGrpSpPr>
        <p:grpSpPr>
          <a:xfrm>
            <a:off x="2594490" y="2531406"/>
            <a:ext cx="206640" cy="669240"/>
            <a:chOff x="2594490" y="2531406"/>
            <a:chExt cx="20664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90AC61-6767-4C66-A91D-A6DEEFB60F5B}"/>
                    </a:ext>
                  </a:extLst>
                </p14:cNvPr>
                <p14:cNvContentPartPr/>
                <p14:nvPr/>
              </p14:nvContentPartPr>
              <p14:xfrm>
                <a:off x="2639130" y="2531406"/>
                <a:ext cx="21600" cy="226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90AC61-6767-4C66-A91D-A6DEEFB60F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0490" y="2522406"/>
                  <a:ext cx="39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B050AB4-3317-4AB3-AE54-C583567FEA7B}"/>
                    </a:ext>
                  </a:extLst>
                </p14:cNvPr>
                <p14:cNvContentPartPr/>
                <p14:nvPr/>
              </p14:nvContentPartPr>
              <p14:xfrm>
                <a:off x="2594490" y="2743446"/>
                <a:ext cx="79920" cy="15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B050AB4-3317-4AB3-AE54-C583567FEA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85850" y="2734446"/>
                  <a:ext cx="97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91F63B-7D44-4BE2-8C85-2152DB6E4C59}"/>
                    </a:ext>
                  </a:extLst>
                </p14:cNvPr>
                <p14:cNvContentPartPr/>
                <p14:nvPr/>
              </p14:nvContentPartPr>
              <p14:xfrm>
                <a:off x="2706090" y="2864406"/>
                <a:ext cx="95040" cy="89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91F63B-7D44-4BE2-8C85-2152DB6E4C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7090" y="2855406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12E1F4-A7A4-4FA9-9485-FC8A9E10078F}"/>
                    </a:ext>
                  </a:extLst>
                </p14:cNvPr>
                <p14:cNvContentPartPr/>
                <p14:nvPr/>
              </p14:nvContentPartPr>
              <p14:xfrm>
                <a:off x="2691330" y="3018846"/>
                <a:ext cx="15840" cy="181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12E1F4-A7A4-4FA9-9485-FC8A9E1007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82330" y="3010206"/>
                  <a:ext cx="334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6A62392-55BD-4A1F-A520-CF7F30B1CD3A}"/>
              </a:ext>
            </a:extLst>
          </p:cNvPr>
          <p:cNvGrpSpPr/>
          <p:nvPr/>
        </p:nvGrpSpPr>
        <p:grpSpPr>
          <a:xfrm>
            <a:off x="4277130" y="2508366"/>
            <a:ext cx="1198080" cy="681840"/>
            <a:chOff x="4277130" y="2508366"/>
            <a:chExt cx="1198080" cy="68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C793B4-08C8-4530-8DCA-556150691834}"/>
                    </a:ext>
                  </a:extLst>
                </p14:cNvPr>
                <p14:cNvContentPartPr/>
                <p14:nvPr/>
              </p14:nvContentPartPr>
              <p14:xfrm>
                <a:off x="4277130" y="2690166"/>
                <a:ext cx="85320" cy="195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C793B4-08C8-4530-8DCA-5561506918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68130" y="2681526"/>
                  <a:ext cx="102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3A8D1C-380B-4FEB-961B-02733E6B6E6E}"/>
                    </a:ext>
                  </a:extLst>
                </p14:cNvPr>
                <p14:cNvContentPartPr/>
                <p14:nvPr/>
              </p14:nvContentPartPr>
              <p14:xfrm>
                <a:off x="4422210" y="2864046"/>
                <a:ext cx="84240" cy="88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3A8D1C-380B-4FEB-961B-02733E6B6E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13570" y="2855046"/>
                  <a:ext cx="101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91937B-6A16-45E6-B5C0-5E9D060B796B}"/>
                    </a:ext>
                  </a:extLst>
                </p14:cNvPr>
                <p14:cNvContentPartPr/>
                <p14:nvPr/>
              </p14:nvContentPartPr>
              <p14:xfrm>
                <a:off x="4537770" y="2883846"/>
                <a:ext cx="77400" cy="65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91937B-6A16-45E6-B5C0-5E9D060B79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29130" y="2875206"/>
                  <a:ext cx="95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29E20BB-C6C4-41D5-A965-A7FF8A0B78C1}"/>
                    </a:ext>
                  </a:extLst>
                </p14:cNvPr>
                <p14:cNvContentPartPr/>
                <p14:nvPr/>
              </p14:nvContentPartPr>
              <p14:xfrm>
                <a:off x="4734690" y="2791326"/>
                <a:ext cx="57240" cy="9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29E20BB-C6C4-41D5-A965-A7FF8A0B78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25690" y="2782686"/>
                  <a:ext cx="74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DA47A5-AC36-4038-AE1D-5ACA947EB796}"/>
                    </a:ext>
                  </a:extLst>
                </p14:cNvPr>
                <p14:cNvContentPartPr/>
                <p14:nvPr/>
              </p14:nvContentPartPr>
              <p14:xfrm>
                <a:off x="4728570" y="2837046"/>
                <a:ext cx="82440" cy="9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DA47A5-AC36-4038-AE1D-5ACA947EB7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19570" y="2828046"/>
                  <a:ext cx="100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A729B6-A0C6-40BB-A3EC-6E75573EE12E}"/>
                    </a:ext>
                  </a:extLst>
                </p14:cNvPr>
                <p14:cNvContentPartPr/>
                <p14:nvPr/>
              </p14:nvContentPartPr>
              <p14:xfrm>
                <a:off x="4953570" y="2508366"/>
                <a:ext cx="50760" cy="679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A729B6-A0C6-40BB-A3EC-6E75573EE1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44570" y="2499366"/>
                  <a:ext cx="684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FA10CD-2113-4125-BA52-9F7D6E9D1DAE}"/>
                    </a:ext>
                  </a:extLst>
                </p14:cNvPr>
                <p14:cNvContentPartPr/>
                <p14:nvPr/>
              </p14:nvContentPartPr>
              <p14:xfrm>
                <a:off x="5066970" y="2524566"/>
                <a:ext cx="118080" cy="66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FA10CD-2113-4125-BA52-9F7D6E9D1D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8330" y="2515926"/>
                  <a:ext cx="13572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FDED2A-6515-44EF-BED0-93FFD87F78EF}"/>
                    </a:ext>
                  </a:extLst>
                </p14:cNvPr>
                <p14:cNvContentPartPr/>
                <p14:nvPr/>
              </p14:nvContentPartPr>
              <p14:xfrm>
                <a:off x="5343450" y="2812566"/>
                <a:ext cx="68040" cy="67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FDED2A-6515-44EF-BED0-93FFD87F78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34810" y="2803926"/>
                  <a:ext cx="85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8CB8586-A320-4873-9ACE-5E36AB31F29B}"/>
                    </a:ext>
                  </a:extLst>
                </p14:cNvPr>
                <p14:cNvContentPartPr/>
                <p14:nvPr/>
              </p14:nvContentPartPr>
              <p14:xfrm>
                <a:off x="5010450" y="2671806"/>
                <a:ext cx="54360" cy="8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8CB8586-A320-4873-9ACE-5E36AB31F2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1810" y="2662806"/>
                  <a:ext cx="72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895304-6812-49C5-86EC-3CCCD12069D6}"/>
                    </a:ext>
                  </a:extLst>
                </p14:cNvPr>
                <p14:cNvContentPartPr/>
                <p14:nvPr/>
              </p14:nvContentPartPr>
              <p14:xfrm>
                <a:off x="5042130" y="2630046"/>
                <a:ext cx="10080" cy="92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895304-6812-49C5-86EC-3CCCD12069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3490" y="2621046"/>
                  <a:ext cx="27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EB70B2-1DF8-4B10-B7C3-BF7BC761E96D}"/>
                    </a:ext>
                  </a:extLst>
                </p14:cNvPr>
                <p14:cNvContentPartPr/>
                <p14:nvPr/>
              </p14:nvContentPartPr>
              <p14:xfrm>
                <a:off x="5087130" y="2636166"/>
                <a:ext cx="7920" cy="130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EB70B2-1DF8-4B10-B7C3-BF7BC761E9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78490" y="2627526"/>
                  <a:ext cx="2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5B3E6F-285D-4A9A-8588-CCB9D3AFCE06}"/>
                    </a:ext>
                  </a:extLst>
                </p14:cNvPr>
                <p14:cNvContentPartPr/>
                <p14:nvPr/>
              </p14:nvContentPartPr>
              <p14:xfrm>
                <a:off x="5198730" y="2619606"/>
                <a:ext cx="73080" cy="45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5B3E6F-285D-4A9A-8588-CCB9D3AFCE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89730" y="2610606"/>
                  <a:ext cx="90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158BE9-B934-4D38-AA8A-4F81A3B5664B}"/>
                    </a:ext>
                  </a:extLst>
                </p14:cNvPr>
                <p14:cNvContentPartPr/>
                <p14:nvPr/>
              </p14:nvContentPartPr>
              <p14:xfrm>
                <a:off x="5187210" y="2604126"/>
                <a:ext cx="55440" cy="96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158BE9-B934-4D38-AA8A-4F81A3B566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78210" y="2595486"/>
                  <a:ext cx="73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A2F8D0-17EC-4500-A2D5-28B282B9D926}"/>
                    </a:ext>
                  </a:extLst>
                </p14:cNvPr>
                <p14:cNvContentPartPr/>
                <p14:nvPr/>
              </p14:nvContentPartPr>
              <p14:xfrm>
                <a:off x="5365050" y="2599086"/>
                <a:ext cx="73080" cy="64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A2F8D0-17EC-4500-A2D5-28B282B9D9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56410" y="2590086"/>
                  <a:ext cx="90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C999C4D-393B-4033-8FF0-5AEC9F54DE70}"/>
                    </a:ext>
                  </a:extLst>
                </p14:cNvPr>
                <p14:cNvContentPartPr/>
                <p14:nvPr/>
              </p14:nvContentPartPr>
              <p14:xfrm>
                <a:off x="5021250" y="2998326"/>
                <a:ext cx="54360" cy="10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C999C4D-393B-4033-8FF0-5AEC9F54DE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2250" y="2989686"/>
                  <a:ext cx="7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011F4A-3529-4059-8C00-2B3EF5141CE6}"/>
                    </a:ext>
                  </a:extLst>
                </p14:cNvPr>
                <p14:cNvContentPartPr/>
                <p14:nvPr/>
              </p14:nvContentPartPr>
              <p14:xfrm>
                <a:off x="5096850" y="2958726"/>
                <a:ext cx="13320" cy="87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011F4A-3529-4059-8C00-2B3EF5141C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87850" y="2949726"/>
                  <a:ext cx="30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B7D3C90-AD11-4D30-9F71-F5CE3E930346}"/>
                    </a:ext>
                  </a:extLst>
                </p14:cNvPr>
                <p14:cNvContentPartPr/>
                <p14:nvPr/>
              </p14:nvContentPartPr>
              <p14:xfrm>
                <a:off x="5242290" y="3024606"/>
                <a:ext cx="87480" cy="1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B7D3C90-AD11-4D30-9F71-F5CE3E9303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33650" y="3015966"/>
                  <a:ext cx="105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5B9FED-AB6F-478D-B68E-8C106B9D8914}"/>
                    </a:ext>
                  </a:extLst>
                </p14:cNvPr>
                <p14:cNvContentPartPr/>
                <p14:nvPr/>
              </p14:nvContentPartPr>
              <p14:xfrm>
                <a:off x="5239770" y="2983566"/>
                <a:ext cx="40680" cy="103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5B9FED-AB6F-478D-B68E-8C106B9D89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30770" y="2974566"/>
                  <a:ext cx="58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E39183-391A-4873-9BFC-73C5C165AC57}"/>
                    </a:ext>
                  </a:extLst>
                </p14:cNvPr>
                <p14:cNvContentPartPr/>
                <p14:nvPr/>
              </p14:nvContentPartPr>
              <p14:xfrm>
                <a:off x="5398170" y="3023166"/>
                <a:ext cx="77040" cy="68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E39183-391A-4873-9BFC-73C5C165AC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9170" y="3014526"/>
                  <a:ext cx="946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CCECAB7-C5CC-45B4-ACE1-2C6CBC88488A}"/>
              </a:ext>
            </a:extLst>
          </p:cNvPr>
          <p:cNvGrpSpPr/>
          <p:nvPr/>
        </p:nvGrpSpPr>
        <p:grpSpPr>
          <a:xfrm>
            <a:off x="10216050" y="2369046"/>
            <a:ext cx="136800" cy="167040"/>
            <a:chOff x="10216050" y="2369046"/>
            <a:chExt cx="13680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19A14A-478D-4896-9808-01DF7499B8D7}"/>
                    </a:ext>
                  </a:extLst>
                </p14:cNvPr>
                <p14:cNvContentPartPr/>
                <p14:nvPr/>
              </p14:nvContentPartPr>
              <p14:xfrm>
                <a:off x="10216050" y="2369046"/>
                <a:ext cx="134280" cy="167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19A14A-478D-4896-9808-01DF7499B8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07410" y="2360046"/>
                  <a:ext cx="151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3393C9-8D1E-42D5-87DD-E8082F950664}"/>
                    </a:ext>
                  </a:extLst>
                </p14:cNvPr>
                <p14:cNvContentPartPr/>
                <p14:nvPr/>
              </p14:nvContentPartPr>
              <p14:xfrm>
                <a:off x="10249170" y="2424126"/>
                <a:ext cx="103680" cy="17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3393C9-8D1E-42D5-87DD-E8082F9506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40170" y="2415126"/>
                  <a:ext cx="1213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481B2C8-26A8-4C2D-A191-DAFD1305475E}"/>
              </a:ext>
            </a:extLst>
          </p:cNvPr>
          <p:cNvGrpSpPr/>
          <p:nvPr/>
        </p:nvGrpSpPr>
        <p:grpSpPr>
          <a:xfrm>
            <a:off x="10516650" y="2366166"/>
            <a:ext cx="635040" cy="191880"/>
            <a:chOff x="10516650" y="2366166"/>
            <a:chExt cx="6350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D30BEE-D4E3-48BB-AA9A-FF696C1CFA18}"/>
                    </a:ext>
                  </a:extLst>
                </p14:cNvPr>
                <p14:cNvContentPartPr/>
                <p14:nvPr/>
              </p14:nvContentPartPr>
              <p14:xfrm>
                <a:off x="10516650" y="2414046"/>
                <a:ext cx="113400" cy="92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D30BEE-D4E3-48BB-AA9A-FF696C1CFA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08010" y="2405046"/>
                  <a:ext cx="13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7F7BDAB-0DBC-44EE-9BBD-AB9F0D37B778}"/>
                    </a:ext>
                  </a:extLst>
                </p14:cNvPr>
                <p14:cNvContentPartPr/>
                <p14:nvPr/>
              </p14:nvContentPartPr>
              <p14:xfrm>
                <a:off x="10673970" y="2405046"/>
                <a:ext cx="102960" cy="120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7F7BDAB-0DBC-44EE-9BBD-AB9F0D37B7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65330" y="2396046"/>
                  <a:ext cx="12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F75B6B-0F70-4C12-888B-05247F1AEB53}"/>
                    </a:ext>
                  </a:extLst>
                </p14:cNvPr>
                <p14:cNvContentPartPr/>
                <p14:nvPr/>
              </p14:nvContentPartPr>
              <p14:xfrm>
                <a:off x="10811130" y="2407926"/>
                <a:ext cx="97920" cy="127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F75B6B-0F70-4C12-888B-05247F1A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02490" y="2399286"/>
                  <a:ext cx="115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B7C88F4-55A4-4B57-8496-92F6494E309A}"/>
                    </a:ext>
                  </a:extLst>
                </p14:cNvPr>
                <p14:cNvContentPartPr/>
                <p14:nvPr/>
              </p14:nvContentPartPr>
              <p14:xfrm>
                <a:off x="10823010" y="2366166"/>
                <a:ext cx="301320" cy="112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B7C88F4-55A4-4B57-8496-92F6494E30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14010" y="2357166"/>
                  <a:ext cx="318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425F0B-F311-429C-977B-B2E387CCE5EB}"/>
                    </a:ext>
                  </a:extLst>
                </p14:cNvPr>
                <p14:cNvContentPartPr/>
                <p14:nvPr/>
              </p14:nvContentPartPr>
              <p14:xfrm>
                <a:off x="10997610" y="2389206"/>
                <a:ext cx="110520" cy="168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425F0B-F311-429C-977B-B2E387CCE5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88970" y="2380206"/>
                  <a:ext cx="12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8272CE-CBFC-4AD5-A445-C6185496FC38}"/>
                    </a:ext>
                  </a:extLst>
                </p14:cNvPr>
                <p14:cNvContentPartPr/>
                <p14:nvPr/>
              </p14:nvContentPartPr>
              <p14:xfrm>
                <a:off x="11015250" y="2502606"/>
                <a:ext cx="136440" cy="13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8272CE-CBFC-4AD5-A445-C6185496FC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06610" y="2493966"/>
                  <a:ext cx="154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259AADA-4634-4F35-B340-491CC7CA60A9}"/>
              </a:ext>
            </a:extLst>
          </p:cNvPr>
          <p:cNvGrpSpPr/>
          <p:nvPr/>
        </p:nvGrpSpPr>
        <p:grpSpPr>
          <a:xfrm>
            <a:off x="7858410" y="2915526"/>
            <a:ext cx="265680" cy="339120"/>
            <a:chOff x="7858410" y="2915526"/>
            <a:chExt cx="2656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5576A0-C402-442F-BA8D-6DE647279462}"/>
                    </a:ext>
                  </a:extLst>
                </p14:cNvPr>
                <p14:cNvContentPartPr/>
                <p14:nvPr/>
              </p14:nvContentPartPr>
              <p14:xfrm>
                <a:off x="7867050" y="3042966"/>
                <a:ext cx="33840" cy="211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5576A0-C402-442F-BA8D-6DE6472794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8410" y="3033966"/>
                  <a:ext cx="51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D8AD79E-E44A-4D3D-B870-78C288D30080}"/>
                    </a:ext>
                  </a:extLst>
                </p14:cNvPr>
                <p14:cNvContentPartPr/>
                <p14:nvPr/>
              </p14:nvContentPartPr>
              <p14:xfrm>
                <a:off x="7858410" y="3033606"/>
                <a:ext cx="141840" cy="212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D8AD79E-E44A-4D3D-B870-78C288D300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49770" y="3024606"/>
                  <a:ext cx="159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F4058B-8027-4926-AC03-671E5EF9A819}"/>
                    </a:ext>
                  </a:extLst>
                </p14:cNvPr>
                <p14:cNvContentPartPr/>
                <p14:nvPr/>
              </p14:nvContentPartPr>
              <p14:xfrm>
                <a:off x="7985850" y="2915526"/>
                <a:ext cx="138240" cy="10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F4058B-8027-4926-AC03-671E5EF9A8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77210" y="2906886"/>
                  <a:ext cx="155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0381640-038A-48D5-A618-57EB6752E3A3}"/>
                    </a:ext>
                  </a:extLst>
                </p14:cNvPr>
                <p14:cNvContentPartPr/>
                <p14:nvPr/>
              </p14:nvContentPartPr>
              <p14:xfrm>
                <a:off x="8052090" y="2925966"/>
                <a:ext cx="43920" cy="130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0381640-038A-48D5-A618-57EB6752E3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43090" y="2917326"/>
                  <a:ext cx="615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93C297-65A7-425C-AC40-8168DF150DCE}"/>
              </a:ext>
            </a:extLst>
          </p:cNvPr>
          <p:cNvGrpSpPr/>
          <p:nvPr/>
        </p:nvGrpSpPr>
        <p:grpSpPr>
          <a:xfrm>
            <a:off x="7285290" y="2963766"/>
            <a:ext cx="401400" cy="347040"/>
            <a:chOff x="7285290" y="2963766"/>
            <a:chExt cx="40140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B61BDC-EBF4-48FF-9356-DB019BDE4D47}"/>
                    </a:ext>
                  </a:extLst>
                </p14:cNvPr>
                <p14:cNvContentPartPr/>
                <p14:nvPr/>
              </p14:nvContentPartPr>
              <p14:xfrm>
                <a:off x="7362690" y="2963766"/>
                <a:ext cx="75240" cy="347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B61BDC-EBF4-48FF-9356-DB019BDE4D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53690" y="2954766"/>
                  <a:ext cx="92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D4D962-E992-453D-9278-45D5B5851CD9}"/>
                    </a:ext>
                  </a:extLst>
                </p14:cNvPr>
                <p14:cNvContentPartPr/>
                <p14:nvPr/>
              </p14:nvContentPartPr>
              <p14:xfrm>
                <a:off x="7285290" y="3088326"/>
                <a:ext cx="177480" cy="1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D4D962-E992-453D-9278-45D5B5851C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76290" y="3079686"/>
                  <a:ext cx="195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68A90F7-2797-4D77-9DA2-AB191B0F0E5B}"/>
                    </a:ext>
                  </a:extLst>
                </p14:cNvPr>
                <p14:cNvContentPartPr/>
                <p14:nvPr/>
              </p14:nvContentPartPr>
              <p14:xfrm>
                <a:off x="7603530" y="3098046"/>
                <a:ext cx="71280" cy="4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68A90F7-2797-4D77-9DA2-AB191B0F0E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94890" y="3089046"/>
                  <a:ext cx="88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162ADD9-CA73-4566-8D4B-37B25AA4571C}"/>
                    </a:ext>
                  </a:extLst>
                </p14:cNvPr>
                <p14:cNvContentPartPr/>
                <p14:nvPr/>
              </p14:nvContentPartPr>
              <p14:xfrm>
                <a:off x="7601730" y="3149166"/>
                <a:ext cx="84960" cy="7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162ADD9-CA73-4566-8D4B-37B25AA457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93090" y="3140526"/>
                  <a:ext cx="102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E5EFA27-A11C-4A66-9391-050F643D0036}"/>
              </a:ext>
            </a:extLst>
          </p:cNvPr>
          <p:cNvGrpSpPr/>
          <p:nvPr/>
        </p:nvGrpSpPr>
        <p:grpSpPr>
          <a:xfrm>
            <a:off x="8214450" y="3018846"/>
            <a:ext cx="117360" cy="324720"/>
            <a:chOff x="8214450" y="3018846"/>
            <a:chExt cx="11736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8AE39F-7002-4230-AA53-9F01C2A6B245}"/>
                    </a:ext>
                  </a:extLst>
                </p14:cNvPr>
                <p14:cNvContentPartPr/>
                <p14:nvPr/>
              </p14:nvContentPartPr>
              <p14:xfrm>
                <a:off x="8214450" y="3089766"/>
                <a:ext cx="117360" cy="122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8AE39F-7002-4230-AA53-9F01C2A6B2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05450" y="3081126"/>
                  <a:ext cx="135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5C8933-C0CD-42E3-937C-162E0EE1A6AB}"/>
                    </a:ext>
                  </a:extLst>
                </p14:cNvPr>
                <p14:cNvContentPartPr/>
                <p14:nvPr/>
              </p14:nvContentPartPr>
              <p14:xfrm>
                <a:off x="8259810" y="3018846"/>
                <a:ext cx="45000" cy="324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5C8933-C0CD-42E3-937C-162E0EE1A6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51170" y="3009846"/>
                  <a:ext cx="6264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AB1EE7-5688-43AD-A27D-E0253B67C344}"/>
                  </a:ext>
                </a:extLst>
              </p14:cNvPr>
              <p14:cNvContentPartPr/>
              <p14:nvPr/>
            </p14:nvContentPartPr>
            <p14:xfrm>
              <a:off x="1488570" y="3955566"/>
              <a:ext cx="191160" cy="2703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AB1EE7-5688-43AD-A27D-E0253B67C34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79930" y="3946566"/>
                <a:ext cx="20880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8815E27-06D7-481F-8047-B9ECF9D4CCA8}"/>
              </a:ext>
            </a:extLst>
          </p:cNvPr>
          <p:cNvGrpSpPr/>
          <p:nvPr/>
        </p:nvGrpSpPr>
        <p:grpSpPr>
          <a:xfrm>
            <a:off x="1865130" y="4055646"/>
            <a:ext cx="124200" cy="70560"/>
            <a:chOff x="1865130" y="4055646"/>
            <a:chExt cx="12420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E07D7E-5A97-4B5D-B9D0-CACE762E823C}"/>
                    </a:ext>
                  </a:extLst>
                </p14:cNvPr>
                <p14:cNvContentPartPr/>
                <p14:nvPr/>
              </p14:nvContentPartPr>
              <p14:xfrm>
                <a:off x="1865130" y="4055646"/>
                <a:ext cx="116280" cy="12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E07D7E-5A97-4B5D-B9D0-CACE762E82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56130" y="4047006"/>
                  <a:ext cx="13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37860E-6644-43B2-89AF-CD8E5984C33F}"/>
                    </a:ext>
                  </a:extLst>
                </p14:cNvPr>
                <p14:cNvContentPartPr/>
                <p14:nvPr/>
              </p14:nvContentPartPr>
              <p14:xfrm>
                <a:off x="1897170" y="4121526"/>
                <a:ext cx="92160" cy="4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37860E-6644-43B2-89AF-CD8E5984C3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88530" y="4112526"/>
                  <a:ext cx="1098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97470CA-4202-4D34-B97A-0339B63F1940}"/>
              </a:ext>
            </a:extLst>
          </p:cNvPr>
          <p:cNvGrpSpPr/>
          <p:nvPr/>
        </p:nvGrpSpPr>
        <p:grpSpPr>
          <a:xfrm>
            <a:off x="2220810" y="3789606"/>
            <a:ext cx="1484640" cy="576720"/>
            <a:chOff x="2220810" y="3789606"/>
            <a:chExt cx="148464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EB2329-F210-45D8-AFEE-EF4AFC146D2E}"/>
                    </a:ext>
                  </a:extLst>
                </p14:cNvPr>
                <p14:cNvContentPartPr/>
                <p14:nvPr/>
              </p14:nvContentPartPr>
              <p14:xfrm>
                <a:off x="2228730" y="3931446"/>
                <a:ext cx="199080" cy="12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EB2329-F210-45D8-AFEE-EF4AFC146D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19730" y="3922446"/>
                  <a:ext cx="216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F9ED55-02AA-47CF-BDCC-BD3B900C7EDF}"/>
                    </a:ext>
                  </a:extLst>
                </p14:cNvPr>
                <p14:cNvContentPartPr/>
                <p14:nvPr/>
              </p14:nvContentPartPr>
              <p14:xfrm>
                <a:off x="2220810" y="3953766"/>
                <a:ext cx="218520" cy="172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F9ED55-02AA-47CF-BDCC-BD3B900C7E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12170" y="3945126"/>
                  <a:ext cx="236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D3477A-A657-4B0F-985F-7361DA550D9E}"/>
                    </a:ext>
                  </a:extLst>
                </p14:cNvPr>
                <p14:cNvContentPartPr/>
                <p14:nvPr/>
              </p14:nvContentPartPr>
              <p14:xfrm>
                <a:off x="2233410" y="4252206"/>
                <a:ext cx="81360" cy="87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D3477A-A657-4B0F-985F-7361DA550D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24770" y="4243206"/>
                  <a:ext cx="99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DC605F-CBE6-406D-803B-9F39B5B316A6}"/>
                    </a:ext>
                  </a:extLst>
                </p14:cNvPr>
                <p14:cNvContentPartPr/>
                <p14:nvPr/>
              </p14:nvContentPartPr>
              <p14:xfrm>
                <a:off x="2356530" y="4228446"/>
                <a:ext cx="87840" cy="126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DC605F-CBE6-406D-803B-9F39B5B316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47890" y="4219446"/>
                  <a:ext cx="105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C872ED-A4B7-4B7A-963E-396F1D52040D}"/>
                    </a:ext>
                  </a:extLst>
                </p14:cNvPr>
                <p14:cNvContentPartPr/>
                <p14:nvPr/>
              </p14:nvContentPartPr>
              <p14:xfrm>
                <a:off x="2460570" y="4210446"/>
                <a:ext cx="92880" cy="155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C872ED-A4B7-4B7A-963E-396F1D5204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51570" y="4201806"/>
                  <a:ext cx="110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7A8666-1C9A-46CA-B135-691AD2149A49}"/>
                    </a:ext>
                  </a:extLst>
                </p14:cNvPr>
                <p14:cNvContentPartPr/>
                <p14:nvPr/>
              </p14:nvContentPartPr>
              <p14:xfrm>
                <a:off x="2502330" y="4337886"/>
                <a:ext cx="81720" cy="22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7A8666-1C9A-46CA-B135-691AD2149A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93330" y="4329246"/>
                  <a:ext cx="9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206008-255C-4354-85A2-595B90AF9350}"/>
                    </a:ext>
                  </a:extLst>
                </p14:cNvPr>
                <p14:cNvContentPartPr/>
                <p14:nvPr/>
              </p14:nvContentPartPr>
              <p14:xfrm>
                <a:off x="2724090" y="4038366"/>
                <a:ext cx="156960" cy="108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206008-255C-4354-85A2-595B90AF93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15450" y="4029726"/>
                  <a:ext cx="174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FCEFC4-55B8-4088-8E92-6C68CD125C0F}"/>
                    </a:ext>
                  </a:extLst>
                </p14:cNvPr>
                <p14:cNvContentPartPr/>
                <p14:nvPr/>
              </p14:nvContentPartPr>
              <p14:xfrm>
                <a:off x="2905530" y="4083726"/>
                <a:ext cx="134280" cy="108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FCEFC4-55B8-4088-8E92-6C68CD125C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96890" y="4074726"/>
                  <a:ext cx="151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91FCE14-CB70-4879-B417-FBA2F22583B0}"/>
                    </a:ext>
                  </a:extLst>
                </p14:cNvPr>
                <p14:cNvContentPartPr/>
                <p14:nvPr/>
              </p14:nvContentPartPr>
              <p14:xfrm>
                <a:off x="3155730" y="3961686"/>
                <a:ext cx="96480" cy="195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91FCE14-CB70-4879-B417-FBA2F22583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7090" y="3952686"/>
                  <a:ext cx="114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BF71C4-9976-4A82-84F3-E5F9A9E1BDD0}"/>
                    </a:ext>
                  </a:extLst>
                </p14:cNvPr>
                <p14:cNvContentPartPr/>
                <p14:nvPr/>
              </p14:nvContentPartPr>
              <p14:xfrm>
                <a:off x="3322410" y="4110366"/>
                <a:ext cx="77400" cy="93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BF71C4-9976-4A82-84F3-E5F9A9E1BD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13410" y="4101726"/>
                  <a:ext cx="95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C23498-FE29-46A0-8718-B6AEEB8709E1}"/>
                    </a:ext>
                  </a:extLst>
                </p14:cNvPr>
                <p14:cNvContentPartPr/>
                <p14:nvPr/>
              </p14:nvContentPartPr>
              <p14:xfrm>
                <a:off x="3448050" y="4014606"/>
                <a:ext cx="83880" cy="151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C23498-FE29-46A0-8718-B6AEEB8709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39410" y="4005966"/>
                  <a:ext cx="101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0F3480D-DB6A-4452-8C7F-71352955EB62}"/>
                    </a:ext>
                  </a:extLst>
                </p14:cNvPr>
                <p14:cNvContentPartPr/>
                <p14:nvPr/>
              </p14:nvContentPartPr>
              <p14:xfrm>
                <a:off x="3567930" y="4101366"/>
                <a:ext cx="119520" cy="97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0F3480D-DB6A-4452-8C7F-71352955EB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58930" y="4092726"/>
                  <a:ext cx="137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DF7E6C4-C293-4290-AF41-2E9DD2490289}"/>
                    </a:ext>
                  </a:extLst>
                </p14:cNvPr>
                <p14:cNvContentPartPr/>
                <p14:nvPr/>
              </p14:nvContentPartPr>
              <p14:xfrm>
                <a:off x="3585210" y="3789606"/>
                <a:ext cx="120240" cy="19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DF7E6C4-C293-4290-AF41-2E9DD24902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76210" y="3780606"/>
                  <a:ext cx="137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BC415-4984-4B13-9AFE-85C927C6B28B}"/>
                    </a:ext>
                  </a:extLst>
                </p14:cNvPr>
                <p14:cNvContentPartPr/>
                <p14:nvPr/>
              </p14:nvContentPartPr>
              <p14:xfrm>
                <a:off x="3655050" y="3795006"/>
                <a:ext cx="23040" cy="100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BC415-4984-4B13-9AFE-85C927C6B28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46050" y="3786006"/>
                  <a:ext cx="406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700CEF6-4BDC-42E1-8B4F-8F95E21E48F6}"/>
              </a:ext>
            </a:extLst>
          </p:cNvPr>
          <p:cNvGrpSpPr/>
          <p:nvPr/>
        </p:nvGrpSpPr>
        <p:grpSpPr>
          <a:xfrm>
            <a:off x="3233850" y="4301886"/>
            <a:ext cx="448560" cy="325440"/>
            <a:chOff x="3233850" y="4301886"/>
            <a:chExt cx="44856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976B63-1A92-4682-B8E2-97C1EDFF2945}"/>
                    </a:ext>
                  </a:extLst>
                </p14:cNvPr>
                <p14:cNvContentPartPr/>
                <p14:nvPr/>
              </p14:nvContentPartPr>
              <p14:xfrm>
                <a:off x="3233850" y="4301886"/>
                <a:ext cx="434160" cy="86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976B63-1A92-4682-B8E2-97C1EDFF29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25210" y="4293246"/>
                  <a:ext cx="451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89EE00-8E83-4786-9E17-47ED9A6685ED}"/>
                    </a:ext>
                  </a:extLst>
                </p14:cNvPr>
                <p14:cNvContentPartPr/>
                <p14:nvPr/>
              </p14:nvContentPartPr>
              <p14:xfrm>
                <a:off x="3428610" y="4462086"/>
                <a:ext cx="108360" cy="146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89EE00-8E83-4786-9E17-47ED9A6685E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19970" y="4453446"/>
                  <a:ext cx="126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DD107E-1116-4719-B445-BE4EA86B7D49}"/>
                    </a:ext>
                  </a:extLst>
                </p14:cNvPr>
                <p14:cNvContentPartPr/>
                <p14:nvPr/>
              </p14:nvContentPartPr>
              <p14:xfrm>
                <a:off x="3577290" y="4539126"/>
                <a:ext cx="105120" cy="88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DD107E-1116-4719-B445-BE4EA86B7D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68650" y="4530486"/>
                  <a:ext cx="122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D6C712E-9929-477D-9D2E-5C36CFE77F09}"/>
              </a:ext>
            </a:extLst>
          </p:cNvPr>
          <p:cNvGrpSpPr/>
          <p:nvPr/>
        </p:nvGrpSpPr>
        <p:grpSpPr>
          <a:xfrm>
            <a:off x="4028010" y="4059606"/>
            <a:ext cx="140760" cy="71640"/>
            <a:chOff x="4028010" y="4059606"/>
            <a:chExt cx="140760" cy="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4D57E5-DFCC-4E30-9318-A1BA85BAAB1A}"/>
                    </a:ext>
                  </a:extLst>
                </p14:cNvPr>
                <p14:cNvContentPartPr/>
                <p14:nvPr/>
              </p14:nvContentPartPr>
              <p14:xfrm>
                <a:off x="4028010" y="4059606"/>
                <a:ext cx="96840" cy="12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4D57E5-DFCC-4E30-9318-A1BA85BAAB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19010" y="4050606"/>
                  <a:ext cx="11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88A6AC0-40AC-4EC6-87DD-90E63FAB078F}"/>
                    </a:ext>
                  </a:extLst>
                </p14:cNvPr>
                <p14:cNvContentPartPr/>
                <p14:nvPr/>
              </p14:nvContentPartPr>
              <p14:xfrm>
                <a:off x="4052490" y="4123326"/>
                <a:ext cx="116280" cy="7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88A6AC0-40AC-4EC6-87DD-90E63FAB07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43850" y="4114686"/>
                  <a:ext cx="1339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3B7879-AD9F-462E-BCF2-D6ADD052355E}"/>
              </a:ext>
            </a:extLst>
          </p:cNvPr>
          <p:cNvGrpSpPr/>
          <p:nvPr/>
        </p:nvGrpSpPr>
        <p:grpSpPr>
          <a:xfrm>
            <a:off x="4556490" y="3761886"/>
            <a:ext cx="847080" cy="421560"/>
            <a:chOff x="4556490" y="3761886"/>
            <a:chExt cx="8470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5DD403A-A5A9-4892-AEDD-7BF9A1BEC40F}"/>
                    </a:ext>
                  </a:extLst>
                </p14:cNvPr>
                <p14:cNvContentPartPr/>
                <p14:nvPr/>
              </p14:nvContentPartPr>
              <p14:xfrm>
                <a:off x="4556490" y="3979326"/>
                <a:ext cx="44640" cy="204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5DD403A-A5A9-4892-AEDD-7BF9A1BEC4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47490" y="3970686"/>
                  <a:ext cx="62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3DE98C-7896-4809-9626-B4BE4D21AFA5}"/>
                    </a:ext>
                  </a:extLst>
                </p14:cNvPr>
                <p14:cNvContentPartPr/>
                <p14:nvPr/>
              </p14:nvContentPartPr>
              <p14:xfrm>
                <a:off x="4573410" y="3960246"/>
                <a:ext cx="127080" cy="208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3DE98C-7896-4809-9626-B4BE4D21AF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64770" y="3951606"/>
                  <a:ext cx="144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B4C5C0-0D80-4722-9689-325FC89F19F2}"/>
                    </a:ext>
                  </a:extLst>
                </p14:cNvPr>
                <p14:cNvContentPartPr/>
                <p14:nvPr/>
              </p14:nvContentPartPr>
              <p14:xfrm>
                <a:off x="4807050" y="3979686"/>
                <a:ext cx="215640" cy="188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B4C5C0-0D80-4722-9689-325FC89F19F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98410" y="3970686"/>
                  <a:ext cx="233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EE7093-5795-465B-9790-10AD57E1D90E}"/>
                    </a:ext>
                  </a:extLst>
                </p14:cNvPr>
                <p14:cNvContentPartPr/>
                <p14:nvPr/>
              </p14:nvContentPartPr>
              <p14:xfrm>
                <a:off x="5131770" y="3988686"/>
                <a:ext cx="54360" cy="163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EE7093-5795-465B-9790-10AD57E1D9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22770" y="3979686"/>
                  <a:ext cx="72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480202B-EE5C-4EBE-AC18-9E52C44A0199}"/>
                    </a:ext>
                  </a:extLst>
                </p14:cNvPr>
                <p14:cNvContentPartPr/>
                <p14:nvPr/>
              </p14:nvContentPartPr>
              <p14:xfrm>
                <a:off x="5134650" y="3951246"/>
                <a:ext cx="140040" cy="211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480202B-EE5C-4EBE-AC18-9E52C44A019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25650" y="3942606"/>
                  <a:ext cx="157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83838D-3113-41B2-9A80-A9D24D74B7D8}"/>
                    </a:ext>
                  </a:extLst>
                </p14:cNvPr>
                <p14:cNvContentPartPr/>
                <p14:nvPr/>
              </p14:nvContentPartPr>
              <p14:xfrm>
                <a:off x="5249490" y="3761886"/>
                <a:ext cx="154080" cy="13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83838D-3113-41B2-9A80-A9D24D74B7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40850" y="3752886"/>
                  <a:ext cx="171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A258B4-2BD6-46FB-A090-849D907747E6}"/>
                    </a:ext>
                  </a:extLst>
                </p14:cNvPr>
                <p14:cNvContentPartPr/>
                <p14:nvPr/>
              </p14:nvContentPartPr>
              <p14:xfrm>
                <a:off x="5348850" y="3769086"/>
                <a:ext cx="27360" cy="128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A258B4-2BD6-46FB-A090-849D907747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39850" y="3760086"/>
                  <a:ext cx="450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C10202E-CDCB-4710-8649-96A93330DCFC}"/>
              </a:ext>
            </a:extLst>
          </p:cNvPr>
          <p:cNvGrpSpPr/>
          <p:nvPr/>
        </p:nvGrpSpPr>
        <p:grpSpPr>
          <a:xfrm>
            <a:off x="6468450" y="3896526"/>
            <a:ext cx="398880" cy="164160"/>
            <a:chOff x="6468450" y="3896526"/>
            <a:chExt cx="39888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6D7895-66BB-4DC8-AAC0-4515EF02AFD4}"/>
                    </a:ext>
                  </a:extLst>
                </p14:cNvPr>
                <p14:cNvContentPartPr/>
                <p14:nvPr/>
              </p14:nvContentPartPr>
              <p14:xfrm>
                <a:off x="6468450" y="3896526"/>
                <a:ext cx="227160" cy="164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6D7895-66BB-4DC8-AAC0-4515EF02AF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59450" y="3887886"/>
                  <a:ext cx="24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E2EC5D5-B1EC-4A81-BA59-974EA58E707F}"/>
                    </a:ext>
                  </a:extLst>
                </p14:cNvPr>
                <p14:cNvContentPartPr/>
                <p14:nvPr/>
              </p14:nvContentPartPr>
              <p14:xfrm>
                <a:off x="6730890" y="3940446"/>
                <a:ext cx="105840" cy="29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E2EC5D5-B1EC-4A81-BA59-974EA58E70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22250" y="3931446"/>
                  <a:ext cx="123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A72B71-70C7-4A70-BAE5-B441B1401AB0}"/>
                    </a:ext>
                  </a:extLst>
                </p14:cNvPr>
                <p14:cNvContentPartPr/>
                <p14:nvPr/>
              </p14:nvContentPartPr>
              <p14:xfrm>
                <a:off x="6795690" y="4014606"/>
                <a:ext cx="71640" cy="15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A72B71-70C7-4A70-BAE5-B441B1401A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86690" y="4005966"/>
                  <a:ext cx="892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BC452C6-DEFE-4A25-9DFD-2F8170739ED3}"/>
              </a:ext>
            </a:extLst>
          </p:cNvPr>
          <p:cNvGrpSpPr/>
          <p:nvPr/>
        </p:nvGrpSpPr>
        <p:grpSpPr>
          <a:xfrm>
            <a:off x="7099890" y="3649206"/>
            <a:ext cx="504720" cy="889200"/>
            <a:chOff x="7099890" y="3649206"/>
            <a:chExt cx="504720" cy="88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3928E46-F713-4278-8713-BBB7EAD7B4B0}"/>
                    </a:ext>
                  </a:extLst>
                </p14:cNvPr>
                <p14:cNvContentPartPr/>
                <p14:nvPr/>
              </p14:nvContentPartPr>
              <p14:xfrm>
                <a:off x="7398330" y="3649206"/>
                <a:ext cx="206280" cy="889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3928E46-F713-4278-8713-BBB7EAD7B4B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89690" y="3640206"/>
                  <a:ext cx="223920" cy="90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26CC3A-7012-4918-BF13-4DAC9D5E61CE}"/>
                    </a:ext>
                  </a:extLst>
                </p14:cNvPr>
                <p14:cNvContentPartPr/>
                <p14:nvPr/>
              </p14:nvContentPartPr>
              <p14:xfrm>
                <a:off x="7099890" y="3959526"/>
                <a:ext cx="184680" cy="94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26CC3A-7012-4918-BF13-4DAC9D5E61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90890" y="3950886"/>
                  <a:ext cx="20232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225985F-EC66-4F21-A84E-6911E7761FEC}"/>
                  </a:ext>
                </a:extLst>
              </p14:cNvPr>
              <p14:cNvContentPartPr/>
              <p14:nvPr/>
            </p14:nvContentPartPr>
            <p14:xfrm>
              <a:off x="8498490" y="3658926"/>
              <a:ext cx="175680" cy="9507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225985F-EC66-4F21-A84E-6911E7761FE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489850" y="3649926"/>
                <a:ext cx="1933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C05EC1F-6A9A-40E5-A586-B00C7384748C}"/>
                  </a:ext>
                </a:extLst>
              </p14:cNvPr>
              <p14:cNvContentPartPr/>
              <p14:nvPr/>
            </p14:nvContentPartPr>
            <p14:xfrm>
              <a:off x="8038770" y="3505566"/>
              <a:ext cx="122040" cy="745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C05EC1F-6A9A-40E5-A586-B00C7384748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029770" y="3496566"/>
                <a:ext cx="1396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4ED0FBD-369B-4C27-A096-86E63302B21A}"/>
              </a:ext>
            </a:extLst>
          </p:cNvPr>
          <p:cNvGrpSpPr/>
          <p:nvPr/>
        </p:nvGrpSpPr>
        <p:grpSpPr>
          <a:xfrm>
            <a:off x="7754730" y="3956646"/>
            <a:ext cx="365040" cy="133920"/>
            <a:chOff x="7754730" y="3956646"/>
            <a:chExt cx="36504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47D651-E07E-47D4-9C33-F619C1A05069}"/>
                    </a:ext>
                  </a:extLst>
                </p14:cNvPr>
                <p14:cNvContentPartPr/>
                <p14:nvPr/>
              </p14:nvContentPartPr>
              <p14:xfrm>
                <a:off x="7754730" y="3964206"/>
                <a:ext cx="137880" cy="94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47D651-E07E-47D4-9C33-F619C1A0506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46090" y="3955566"/>
                  <a:ext cx="155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0315E5D-3411-4BC8-A93C-EF0709EE6D3E}"/>
                    </a:ext>
                  </a:extLst>
                </p14:cNvPr>
                <p14:cNvContentPartPr/>
                <p14:nvPr/>
              </p14:nvContentPartPr>
              <p14:xfrm>
                <a:off x="7914930" y="3956646"/>
                <a:ext cx="47520" cy="131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0315E5D-3411-4BC8-A93C-EF0709EE6D3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05930" y="3948006"/>
                  <a:ext cx="6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7446F6-BC0B-4BDA-AB5F-49AA4278EF31}"/>
                    </a:ext>
                  </a:extLst>
                </p14:cNvPr>
                <p14:cNvContentPartPr/>
                <p14:nvPr/>
              </p14:nvContentPartPr>
              <p14:xfrm>
                <a:off x="7980090" y="4000566"/>
                <a:ext cx="88920" cy="80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7446F6-BC0B-4BDA-AB5F-49AA4278EF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71450" y="3991566"/>
                  <a:ext cx="106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C6B958-D006-48FA-9100-AB585B0EE45F}"/>
                    </a:ext>
                  </a:extLst>
                </p14:cNvPr>
                <p14:cNvContentPartPr/>
                <p14:nvPr/>
              </p14:nvContentPartPr>
              <p14:xfrm>
                <a:off x="8049930" y="3964926"/>
                <a:ext cx="69840" cy="125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C6B958-D006-48FA-9100-AB585B0EE4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41290" y="3955926"/>
                  <a:ext cx="874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54DD5C9-6912-4403-A217-B8468B26E338}"/>
              </a:ext>
            </a:extLst>
          </p:cNvPr>
          <p:cNvGrpSpPr/>
          <p:nvPr/>
        </p:nvGrpSpPr>
        <p:grpSpPr>
          <a:xfrm>
            <a:off x="7652490" y="3725526"/>
            <a:ext cx="155520" cy="108720"/>
            <a:chOff x="7652490" y="3725526"/>
            <a:chExt cx="15552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B921C34-C5EB-40C4-8808-CD916B945C63}"/>
                    </a:ext>
                  </a:extLst>
                </p14:cNvPr>
                <p14:cNvContentPartPr/>
                <p14:nvPr/>
              </p14:nvContentPartPr>
              <p14:xfrm>
                <a:off x="7652490" y="3725526"/>
                <a:ext cx="5760" cy="8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B921C34-C5EB-40C4-8808-CD916B945C6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43850" y="3716526"/>
                  <a:ext cx="23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3DBB6B-BABC-4E6C-86AB-B83DAA3CF859}"/>
                    </a:ext>
                  </a:extLst>
                </p14:cNvPr>
                <p14:cNvContentPartPr/>
                <p14:nvPr/>
              </p14:nvContentPartPr>
              <p14:xfrm>
                <a:off x="7752570" y="3812646"/>
                <a:ext cx="55440" cy="21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3DBB6B-BABC-4E6C-86AB-B83DAA3CF8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43930" y="3803646"/>
                  <a:ext cx="73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4599232-86F0-427E-93E6-63D132721370}"/>
              </a:ext>
            </a:extLst>
          </p:cNvPr>
          <p:cNvGrpSpPr/>
          <p:nvPr/>
        </p:nvGrpSpPr>
        <p:grpSpPr>
          <a:xfrm>
            <a:off x="8220930" y="4200006"/>
            <a:ext cx="279720" cy="237600"/>
            <a:chOff x="8220930" y="4200006"/>
            <a:chExt cx="27972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012C56-2640-4BBC-8C8F-656B5F35C88B}"/>
                    </a:ext>
                  </a:extLst>
                </p14:cNvPr>
                <p14:cNvContentPartPr/>
                <p14:nvPr/>
              </p14:nvContentPartPr>
              <p14:xfrm>
                <a:off x="8220930" y="4200006"/>
                <a:ext cx="6480" cy="16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012C56-2640-4BBC-8C8F-656B5F35C8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12290" y="4191366"/>
                  <a:ext cx="24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6F7968E-BCF6-43A3-BD54-AC3ECEC05D89}"/>
                    </a:ext>
                  </a:extLst>
                </p14:cNvPr>
                <p14:cNvContentPartPr/>
                <p14:nvPr/>
              </p14:nvContentPartPr>
              <p14:xfrm>
                <a:off x="8351970" y="4291806"/>
                <a:ext cx="148680" cy="145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6F7968E-BCF6-43A3-BD54-AC3ECEC05D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42970" y="4283166"/>
                  <a:ext cx="16632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4A183A1-58CB-43F5-8950-15D178E4A059}"/>
                  </a:ext>
                </a:extLst>
              </p14:cNvPr>
              <p14:cNvContentPartPr/>
              <p14:nvPr/>
            </p14:nvContentPartPr>
            <p14:xfrm>
              <a:off x="8285730" y="3814806"/>
              <a:ext cx="93600" cy="1573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4A183A1-58CB-43F5-8950-15D178E4A05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277090" y="3806166"/>
                <a:ext cx="111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83E8571-1396-48C4-92F1-F18CCD184B3A}"/>
                  </a:ext>
                </a:extLst>
              </p14:cNvPr>
              <p14:cNvContentPartPr/>
              <p14:nvPr/>
            </p14:nvContentPartPr>
            <p14:xfrm>
              <a:off x="7801530" y="4299366"/>
              <a:ext cx="121320" cy="1242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83E8571-1396-48C4-92F1-F18CCD184B3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792890" y="4290726"/>
                <a:ext cx="138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F3E845C-5682-4561-A71B-F3431F1A4C45}"/>
                  </a:ext>
                </a:extLst>
              </p14:cNvPr>
              <p14:cNvContentPartPr/>
              <p14:nvPr/>
            </p14:nvContentPartPr>
            <p14:xfrm>
              <a:off x="1679730" y="5137086"/>
              <a:ext cx="113400" cy="1864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F3E845C-5682-4561-A71B-F3431F1A4C4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671090" y="5128446"/>
                <a:ext cx="13104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FEF1035-DE5F-4FA4-AED6-118A0907772F}"/>
              </a:ext>
            </a:extLst>
          </p:cNvPr>
          <p:cNvGrpSpPr/>
          <p:nvPr/>
        </p:nvGrpSpPr>
        <p:grpSpPr>
          <a:xfrm>
            <a:off x="1687290" y="4923606"/>
            <a:ext cx="146160" cy="118800"/>
            <a:chOff x="1687290" y="4923606"/>
            <a:chExt cx="14616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928F46-D32A-4D64-B099-8A8ED8B54DF7}"/>
                    </a:ext>
                  </a:extLst>
                </p14:cNvPr>
                <p14:cNvContentPartPr/>
                <p14:nvPr/>
              </p14:nvContentPartPr>
              <p14:xfrm>
                <a:off x="1687290" y="4993086"/>
                <a:ext cx="128160" cy="14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928F46-D32A-4D64-B099-8A8ED8B54D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78650" y="4984446"/>
                  <a:ext cx="14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314F06C-22E9-4173-9E53-F749015778A3}"/>
                    </a:ext>
                  </a:extLst>
                </p14:cNvPr>
                <p14:cNvContentPartPr/>
                <p14:nvPr/>
              </p14:nvContentPartPr>
              <p14:xfrm>
                <a:off x="1726530" y="4923606"/>
                <a:ext cx="106920" cy="118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314F06C-22E9-4173-9E53-F749015778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17890" y="4914966"/>
                  <a:ext cx="1245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B0F0FB5-C252-4B67-A243-CBBBF38A65ED}"/>
              </a:ext>
            </a:extLst>
          </p:cNvPr>
          <p:cNvGrpSpPr/>
          <p:nvPr/>
        </p:nvGrpSpPr>
        <p:grpSpPr>
          <a:xfrm>
            <a:off x="1963770" y="5174166"/>
            <a:ext cx="106560" cy="67320"/>
            <a:chOff x="1963770" y="5174166"/>
            <a:chExt cx="10656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9E4BB3-7E93-4F01-A0DF-08F7F6DB8776}"/>
                    </a:ext>
                  </a:extLst>
                </p14:cNvPr>
                <p14:cNvContentPartPr/>
                <p14:nvPr/>
              </p14:nvContentPartPr>
              <p14:xfrm>
                <a:off x="1963770" y="5174166"/>
                <a:ext cx="100080" cy="10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9E4BB3-7E93-4F01-A0DF-08F7F6DB87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55130" y="5165526"/>
                  <a:ext cx="11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AEEFE3-10B7-4965-AC4B-A779542773B0}"/>
                    </a:ext>
                  </a:extLst>
                </p14:cNvPr>
                <p14:cNvContentPartPr/>
                <p14:nvPr/>
              </p14:nvContentPartPr>
              <p14:xfrm>
                <a:off x="2003370" y="5229246"/>
                <a:ext cx="66960" cy="12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AEEFE3-10B7-4965-AC4B-A779542773B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94730" y="5220606"/>
                  <a:ext cx="84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7C46727-B08E-4A8B-A69C-E2AA8E818789}"/>
              </a:ext>
            </a:extLst>
          </p:cNvPr>
          <p:cNvGrpSpPr/>
          <p:nvPr/>
        </p:nvGrpSpPr>
        <p:grpSpPr>
          <a:xfrm>
            <a:off x="2238810" y="4931886"/>
            <a:ext cx="346320" cy="491040"/>
            <a:chOff x="2238810" y="4931886"/>
            <a:chExt cx="34632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56A411D-1D91-4AD5-9B9E-24D2E1EFB7D3}"/>
                    </a:ext>
                  </a:extLst>
                </p14:cNvPr>
                <p14:cNvContentPartPr/>
                <p14:nvPr/>
              </p14:nvContentPartPr>
              <p14:xfrm>
                <a:off x="2238810" y="5124486"/>
                <a:ext cx="139320" cy="200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56A411D-1D91-4AD5-9B9E-24D2E1EFB7D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29810" y="5115486"/>
                  <a:ext cx="156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2E5D7DD-3A9A-4EB8-ADC4-92F44975884C}"/>
                    </a:ext>
                  </a:extLst>
                </p14:cNvPr>
                <p14:cNvContentPartPr/>
                <p14:nvPr/>
              </p14:nvContentPartPr>
              <p14:xfrm>
                <a:off x="2454810" y="5173086"/>
                <a:ext cx="129960" cy="136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2E5D7DD-3A9A-4EB8-ADC4-92F4497588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46170" y="5164086"/>
                  <a:ext cx="147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CC8C07-D84A-4AD5-AC43-AE2DA1F5E0FE}"/>
                    </a:ext>
                  </a:extLst>
                </p14:cNvPr>
                <p14:cNvContentPartPr/>
                <p14:nvPr/>
              </p14:nvContentPartPr>
              <p14:xfrm>
                <a:off x="2523570" y="5110806"/>
                <a:ext cx="6480" cy="312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CC8C07-D84A-4AD5-AC43-AE2DA1F5E0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14930" y="5102166"/>
                  <a:ext cx="24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08D7A5-AACB-4904-BBB1-9BF53EFD2A75}"/>
                    </a:ext>
                  </a:extLst>
                </p14:cNvPr>
                <p14:cNvContentPartPr/>
                <p14:nvPr/>
              </p14:nvContentPartPr>
              <p14:xfrm>
                <a:off x="2440770" y="5001366"/>
                <a:ext cx="133200" cy="7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08D7A5-AACB-4904-BBB1-9BF53EFD2A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31770" y="4992366"/>
                  <a:ext cx="150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9EE518-9B55-45C8-8AAB-46E9C0BB21F0}"/>
                    </a:ext>
                  </a:extLst>
                </p14:cNvPr>
                <p14:cNvContentPartPr/>
                <p14:nvPr/>
              </p14:nvContentPartPr>
              <p14:xfrm>
                <a:off x="2504490" y="4931886"/>
                <a:ext cx="80640" cy="109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9EE518-9B55-45C8-8AAB-46E9C0BB21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95850" y="4923246"/>
                  <a:ext cx="9828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BD2132F-D329-484C-B708-B109673E9B27}"/>
              </a:ext>
            </a:extLst>
          </p:cNvPr>
          <p:cNvGrpSpPr/>
          <p:nvPr/>
        </p:nvGrpSpPr>
        <p:grpSpPr>
          <a:xfrm>
            <a:off x="2741010" y="5191086"/>
            <a:ext cx="109080" cy="68040"/>
            <a:chOff x="2741010" y="5191086"/>
            <a:chExt cx="10908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E04DE1C-4BE7-428A-BF25-FF9032E77E00}"/>
                    </a:ext>
                  </a:extLst>
                </p14:cNvPr>
                <p14:cNvContentPartPr/>
                <p14:nvPr/>
              </p14:nvContentPartPr>
              <p14:xfrm>
                <a:off x="2741010" y="5191086"/>
                <a:ext cx="94680" cy="13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E04DE1C-4BE7-428A-BF25-FF9032E77E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32370" y="5182086"/>
                  <a:ext cx="112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805A8E6-1FB8-4F5A-A0EE-3462B38BD430}"/>
                    </a:ext>
                  </a:extLst>
                </p14:cNvPr>
                <p14:cNvContentPartPr/>
                <p14:nvPr/>
              </p14:nvContentPartPr>
              <p14:xfrm>
                <a:off x="2762250" y="5253366"/>
                <a:ext cx="87840" cy="5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805A8E6-1FB8-4F5A-A0EE-3462B38BD4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53250" y="5244366"/>
                  <a:ext cx="1054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184774D-6FA3-43BC-9946-107E7CEB0DBF}"/>
              </a:ext>
            </a:extLst>
          </p:cNvPr>
          <p:cNvGrpSpPr/>
          <p:nvPr/>
        </p:nvGrpSpPr>
        <p:grpSpPr>
          <a:xfrm>
            <a:off x="3137730" y="4969326"/>
            <a:ext cx="937440" cy="471960"/>
            <a:chOff x="3137730" y="4969326"/>
            <a:chExt cx="93744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BA119C5-E636-45F2-8F8B-9C8776E01254}"/>
                    </a:ext>
                  </a:extLst>
                </p14:cNvPr>
                <p14:cNvContentPartPr/>
                <p14:nvPr/>
              </p14:nvContentPartPr>
              <p14:xfrm>
                <a:off x="3139170" y="5108286"/>
                <a:ext cx="24480" cy="230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BA119C5-E636-45F2-8F8B-9C8776E012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30170" y="5099646"/>
                  <a:ext cx="42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FDF9154-7A41-41C5-8CE5-4A58D474F7B0}"/>
                    </a:ext>
                  </a:extLst>
                </p14:cNvPr>
                <p14:cNvContentPartPr/>
                <p14:nvPr/>
              </p14:nvContentPartPr>
              <p14:xfrm>
                <a:off x="3137730" y="5125926"/>
                <a:ext cx="117360" cy="205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FDF9154-7A41-41C5-8CE5-4A58D474F7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29090" y="5117286"/>
                  <a:ext cx="135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73DEE42-2393-4A61-A04A-CB3CBF736135}"/>
                    </a:ext>
                  </a:extLst>
                </p14:cNvPr>
                <p14:cNvContentPartPr/>
                <p14:nvPr/>
              </p14:nvContentPartPr>
              <p14:xfrm>
                <a:off x="3331410" y="5174886"/>
                <a:ext cx="190800" cy="129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73DEE42-2393-4A61-A04A-CB3CBF7361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22770" y="5166246"/>
                  <a:ext cx="208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3ADB7CC-965F-442D-974D-D510F73CB047}"/>
                    </a:ext>
                  </a:extLst>
                </p14:cNvPr>
                <p14:cNvContentPartPr/>
                <p14:nvPr/>
              </p14:nvContentPartPr>
              <p14:xfrm>
                <a:off x="3614010" y="5135646"/>
                <a:ext cx="35280" cy="185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3ADB7CC-965F-442D-974D-D510F73CB0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05010" y="5126646"/>
                  <a:ext cx="52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B522717-D86B-4757-A07E-D134DF3B1F46}"/>
                    </a:ext>
                  </a:extLst>
                </p14:cNvPr>
                <p14:cNvContentPartPr/>
                <p14:nvPr/>
              </p14:nvContentPartPr>
              <p14:xfrm>
                <a:off x="3602130" y="5115126"/>
                <a:ext cx="150120" cy="204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B522717-D86B-4757-A07E-D134DF3B1F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93130" y="5106486"/>
                  <a:ext cx="167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124849-A534-42B4-A11F-778D1325A297}"/>
                    </a:ext>
                  </a:extLst>
                </p14:cNvPr>
                <p14:cNvContentPartPr/>
                <p14:nvPr/>
              </p14:nvContentPartPr>
              <p14:xfrm>
                <a:off x="3738570" y="4969326"/>
                <a:ext cx="124200" cy="21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124849-A534-42B4-A11F-778D1325A29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29930" y="4960326"/>
                  <a:ext cx="14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5934E0-BEF8-4F7B-AC40-1049910EB91D}"/>
                    </a:ext>
                  </a:extLst>
                </p14:cNvPr>
                <p14:cNvContentPartPr/>
                <p14:nvPr/>
              </p14:nvContentPartPr>
              <p14:xfrm>
                <a:off x="3797610" y="4995246"/>
                <a:ext cx="25920" cy="117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5934E0-BEF8-4F7B-AC40-1049910EB9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88970" y="4986246"/>
                  <a:ext cx="43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015A91-33BF-4C35-9D2C-F3BF581A749F}"/>
                    </a:ext>
                  </a:extLst>
                </p14:cNvPr>
                <p14:cNvContentPartPr/>
                <p14:nvPr/>
              </p14:nvContentPartPr>
              <p14:xfrm>
                <a:off x="3904890" y="5131326"/>
                <a:ext cx="170280" cy="155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015A91-33BF-4C35-9D2C-F3BF581A74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95890" y="5122326"/>
                  <a:ext cx="187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DC5DE6-71F4-4AB0-B482-E92BF551C5C1}"/>
                    </a:ext>
                  </a:extLst>
                </p14:cNvPr>
                <p14:cNvContentPartPr/>
                <p14:nvPr/>
              </p14:nvContentPartPr>
              <p14:xfrm>
                <a:off x="3976890" y="5036646"/>
                <a:ext cx="30960" cy="404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DC5DE6-71F4-4AB0-B482-E92BF551C5C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68250" y="5028006"/>
                  <a:ext cx="4860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3D0FB8D-8F07-4272-92B7-E2AE95E409E3}"/>
              </a:ext>
            </a:extLst>
          </p:cNvPr>
          <p:cNvGrpSpPr/>
          <p:nvPr/>
        </p:nvGrpSpPr>
        <p:grpSpPr>
          <a:xfrm>
            <a:off x="4355250" y="5190366"/>
            <a:ext cx="139680" cy="95400"/>
            <a:chOff x="4355250" y="5190366"/>
            <a:chExt cx="13968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FC0893D-256D-4227-881D-FB9BDB10C7ED}"/>
                    </a:ext>
                  </a:extLst>
                </p14:cNvPr>
                <p14:cNvContentPartPr/>
                <p14:nvPr/>
              </p14:nvContentPartPr>
              <p14:xfrm>
                <a:off x="4355250" y="5190366"/>
                <a:ext cx="111960" cy="8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FC0893D-256D-4227-881D-FB9BDB10C7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46610" y="5181726"/>
                  <a:ext cx="12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752541C-9504-4ED9-99B4-CEA9A4748359}"/>
                    </a:ext>
                  </a:extLst>
                </p14:cNvPr>
                <p14:cNvContentPartPr/>
                <p14:nvPr/>
              </p14:nvContentPartPr>
              <p14:xfrm>
                <a:off x="4387290" y="5268126"/>
                <a:ext cx="107640" cy="17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752541C-9504-4ED9-99B4-CEA9A474835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78650" y="5259126"/>
                  <a:ext cx="125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EA803D4-10F6-454D-878A-539D95439CA3}"/>
              </a:ext>
            </a:extLst>
          </p:cNvPr>
          <p:cNvGrpSpPr/>
          <p:nvPr/>
        </p:nvGrpSpPr>
        <p:grpSpPr>
          <a:xfrm>
            <a:off x="4740810" y="5029806"/>
            <a:ext cx="648000" cy="375480"/>
            <a:chOff x="4740810" y="5029806"/>
            <a:chExt cx="64800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308FCA1-1143-49DF-8365-8DF2B3C961BB}"/>
                    </a:ext>
                  </a:extLst>
                </p14:cNvPr>
                <p14:cNvContentPartPr/>
                <p14:nvPr/>
              </p14:nvContentPartPr>
              <p14:xfrm>
                <a:off x="4740810" y="5109726"/>
                <a:ext cx="47160" cy="213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308FCA1-1143-49DF-8365-8DF2B3C961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32170" y="5101086"/>
                  <a:ext cx="64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0EA4343-45D6-4086-8B00-9CEDE172C71F}"/>
                    </a:ext>
                  </a:extLst>
                </p14:cNvPr>
                <p14:cNvContentPartPr/>
                <p14:nvPr/>
              </p14:nvContentPartPr>
              <p14:xfrm>
                <a:off x="4757730" y="5101446"/>
                <a:ext cx="111240" cy="193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0EA4343-45D6-4086-8B00-9CEDE172C7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48730" y="5092806"/>
                  <a:ext cx="128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6352FB5-02DF-4ECB-A584-F78DD7098483}"/>
                    </a:ext>
                  </a:extLst>
                </p14:cNvPr>
                <p14:cNvContentPartPr/>
                <p14:nvPr/>
              </p14:nvContentPartPr>
              <p14:xfrm>
                <a:off x="4955370" y="5121966"/>
                <a:ext cx="189000" cy="142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6352FB5-02DF-4ECB-A584-F78DD709848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46730" y="5113326"/>
                  <a:ext cx="206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3DA0B3-6610-4E3F-9E3D-81E2F901FE16}"/>
                    </a:ext>
                  </a:extLst>
                </p14:cNvPr>
                <p14:cNvContentPartPr/>
                <p14:nvPr/>
              </p14:nvContentPartPr>
              <p14:xfrm>
                <a:off x="5275770" y="5029806"/>
                <a:ext cx="88200" cy="375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3DA0B3-6610-4E3F-9E3D-81E2F901FE1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67130" y="5020806"/>
                  <a:ext cx="105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ABED2C9-75B7-4DB6-A38F-58F65E58A0E6}"/>
                    </a:ext>
                  </a:extLst>
                </p14:cNvPr>
                <p14:cNvContentPartPr/>
                <p14:nvPr/>
              </p14:nvContentPartPr>
              <p14:xfrm>
                <a:off x="5208810" y="5192886"/>
                <a:ext cx="180000" cy="7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ABED2C9-75B7-4DB6-A38F-58F65E58A0E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00170" y="5184246"/>
                  <a:ext cx="1976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856BD8B-F317-4188-B346-19B08D4AE906}"/>
              </a:ext>
            </a:extLst>
          </p:cNvPr>
          <p:cNvGrpSpPr/>
          <p:nvPr/>
        </p:nvGrpSpPr>
        <p:grpSpPr>
          <a:xfrm>
            <a:off x="5228970" y="4779246"/>
            <a:ext cx="197640" cy="143280"/>
            <a:chOff x="5228970" y="4779246"/>
            <a:chExt cx="19764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7B3F37F-EE9B-4D29-99E8-870F17F6C51A}"/>
                    </a:ext>
                  </a:extLst>
                </p14:cNvPr>
                <p14:cNvContentPartPr/>
                <p14:nvPr/>
              </p14:nvContentPartPr>
              <p14:xfrm>
                <a:off x="5228970" y="4842246"/>
                <a:ext cx="146520" cy="18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7B3F37F-EE9B-4D29-99E8-870F17F6C51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19970" y="4833606"/>
                  <a:ext cx="164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05A21D8-5869-4604-8717-33B345911D96}"/>
                    </a:ext>
                  </a:extLst>
                </p14:cNvPr>
                <p14:cNvContentPartPr/>
                <p14:nvPr/>
              </p14:nvContentPartPr>
              <p14:xfrm>
                <a:off x="5298090" y="4779246"/>
                <a:ext cx="128520" cy="143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05A21D8-5869-4604-8717-33B345911D9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89090" y="4770246"/>
                  <a:ext cx="1461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577DD29-BBEB-4260-9DAF-67E61826374B}"/>
              </a:ext>
            </a:extLst>
          </p:cNvPr>
          <p:cNvGrpSpPr/>
          <p:nvPr/>
        </p:nvGrpSpPr>
        <p:grpSpPr>
          <a:xfrm>
            <a:off x="6533250" y="5142846"/>
            <a:ext cx="788760" cy="164520"/>
            <a:chOff x="6533250" y="5142846"/>
            <a:chExt cx="78876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8137B78-7C08-4A02-821D-E78AA6E000F4}"/>
                    </a:ext>
                  </a:extLst>
                </p14:cNvPr>
                <p14:cNvContentPartPr/>
                <p14:nvPr/>
              </p14:nvContentPartPr>
              <p14:xfrm>
                <a:off x="6533250" y="5168406"/>
                <a:ext cx="97560" cy="138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8137B78-7C08-4A02-821D-E78AA6E000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24250" y="5159766"/>
                  <a:ext cx="115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EF87437-2733-46B5-ADCE-B51893120661}"/>
                    </a:ext>
                  </a:extLst>
                </p14:cNvPr>
                <p14:cNvContentPartPr/>
                <p14:nvPr/>
              </p14:nvContentPartPr>
              <p14:xfrm>
                <a:off x="6674010" y="5211246"/>
                <a:ext cx="159120" cy="88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EF87437-2733-46B5-ADCE-B518931206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65010" y="5202246"/>
                  <a:ext cx="17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A8C56DF-A308-460F-B4DF-F68DF1D6A3FA}"/>
                    </a:ext>
                  </a:extLst>
                </p14:cNvPr>
                <p14:cNvContentPartPr/>
                <p14:nvPr/>
              </p14:nvContentPartPr>
              <p14:xfrm>
                <a:off x="6884970" y="5199726"/>
                <a:ext cx="58680" cy="83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A8C56DF-A308-460F-B4DF-F68DF1D6A3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76330" y="5190726"/>
                  <a:ext cx="76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3FB1F1E-893F-4FDC-BD6D-9D0B8202D406}"/>
                    </a:ext>
                  </a:extLst>
                </p14:cNvPr>
                <p14:cNvContentPartPr/>
                <p14:nvPr/>
              </p14:nvContentPartPr>
              <p14:xfrm>
                <a:off x="6936450" y="5176686"/>
                <a:ext cx="47160" cy="100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3FB1F1E-893F-4FDC-BD6D-9D0B8202D4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27810" y="5167686"/>
                  <a:ext cx="6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0166D0-CFC7-4A7F-9961-2DDB99EBBBE6}"/>
                    </a:ext>
                  </a:extLst>
                </p14:cNvPr>
                <p14:cNvContentPartPr/>
                <p14:nvPr/>
              </p14:nvContentPartPr>
              <p14:xfrm>
                <a:off x="7017090" y="5142846"/>
                <a:ext cx="197640" cy="145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0166D0-CFC7-4A7F-9961-2DDB99EBBB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08450" y="5134206"/>
                  <a:ext cx="21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EF448A4-9877-4119-A324-569AFD7E41B7}"/>
                    </a:ext>
                  </a:extLst>
                </p14:cNvPr>
                <p14:cNvContentPartPr/>
                <p14:nvPr/>
              </p14:nvContentPartPr>
              <p14:xfrm>
                <a:off x="7247850" y="5175966"/>
                <a:ext cx="74160" cy="101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EF448A4-9877-4119-A324-569AFD7E41B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8850" y="5167326"/>
                  <a:ext cx="918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6EB5F11-7E17-47AB-B7EE-95628679CE61}"/>
              </a:ext>
            </a:extLst>
          </p:cNvPr>
          <p:cNvGrpSpPr/>
          <p:nvPr/>
        </p:nvGrpSpPr>
        <p:grpSpPr>
          <a:xfrm>
            <a:off x="7594530" y="5080926"/>
            <a:ext cx="527760" cy="198360"/>
            <a:chOff x="7594530" y="5080926"/>
            <a:chExt cx="52776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9F3003F-387E-4B54-A46C-617C358AD1A5}"/>
                    </a:ext>
                  </a:extLst>
                </p14:cNvPr>
                <p14:cNvContentPartPr/>
                <p14:nvPr/>
              </p14:nvContentPartPr>
              <p14:xfrm>
                <a:off x="7594530" y="5143206"/>
                <a:ext cx="177840" cy="136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9F3003F-387E-4B54-A46C-617C358AD1A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5530" y="5134206"/>
                  <a:ext cx="19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6849D7-9AB7-41AE-8486-FD923E072845}"/>
                    </a:ext>
                  </a:extLst>
                </p14:cNvPr>
                <p14:cNvContentPartPr/>
                <p14:nvPr/>
              </p14:nvContentPartPr>
              <p14:xfrm>
                <a:off x="7836810" y="5181366"/>
                <a:ext cx="75960" cy="10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6849D7-9AB7-41AE-8486-FD923E07284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28170" y="5172726"/>
                  <a:ext cx="93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32CAE18-7EFA-4B10-ABAF-59CA60FACDDC}"/>
                    </a:ext>
                  </a:extLst>
                </p14:cNvPr>
                <p14:cNvContentPartPr/>
                <p14:nvPr/>
              </p14:nvContentPartPr>
              <p14:xfrm>
                <a:off x="7876770" y="5080926"/>
                <a:ext cx="216720" cy="155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32CAE18-7EFA-4B10-ABAF-59CA60FACD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67770" y="5071926"/>
                  <a:ext cx="23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5D7DCC2-4E85-415A-8CD7-64B5F40C3332}"/>
                    </a:ext>
                  </a:extLst>
                </p14:cNvPr>
                <p14:cNvContentPartPr/>
                <p14:nvPr/>
              </p14:nvContentPartPr>
              <p14:xfrm>
                <a:off x="8010330" y="5097126"/>
                <a:ext cx="111960" cy="147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5D7DCC2-4E85-415A-8CD7-64B5F40C33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01690" y="5088126"/>
                  <a:ext cx="1296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3E30B4A-9CF3-4AE2-A0E9-5967619AF02B}"/>
              </a:ext>
            </a:extLst>
          </p:cNvPr>
          <p:cNvGrpSpPr/>
          <p:nvPr/>
        </p:nvGrpSpPr>
        <p:grpSpPr>
          <a:xfrm>
            <a:off x="8967210" y="4940526"/>
            <a:ext cx="348840" cy="374040"/>
            <a:chOff x="8967210" y="4940526"/>
            <a:chExt cx="34884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F493BD2-F01B-470F-A803-1B4ADCBF468C}"/>
                    </a:ext>
                  </a:extLst>
                </p14:cNvPr>
                <p14:cNvContentPartPr/>
                <p14:nvPr/>
              </p14:nvContentPartPr>
              <p14:xfrm>
                <a:off x="8996730" y="5102886"/>
                <a:ext cx="87120" cy="211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F493BD2-F01B-470F-A803-1B4ADCBF46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87730" y="5093886"/>
                  <a:ext cx="104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7AA772B-3E60-4164-BBDE-1226DFBA1827}"/>
                    </a:ext>
                  </a:extLst>
                </p14:cNvPr>
                <p14:cNvContentPartPr/>
                <p14:nvPr/>
              </p14:nvContentPartPr>
              <p14:xfrm>
                <a:off x="8967210" y="5027646"/>
                <a:ext cx="135000" cy="25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7AA772B-3E60-4164-BBDE-1226DFBA182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58570" y="5019006"/>
                  <a:ext cx="152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3087396-0CDE-43F0-AC9D-7FB00CD87F21}"/>
                    </a:ext>
                  </a:extLst>
                </p14:cNvPr>
                <p14:cNvContentPartPr/>
                <p14:nvPr/>
              </p14:nvContentPartPr>
              <p14:xfrm>
                <a:off x="9033450" y="4940526"/>
                <a:ext cx="92520" cy="133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3087396-0CDE-43F0-AC9D-7FB00CD87F2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24450" y="4931526"/>
                  <a:ext cx="110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BDF769D-93EB-4409-A611-138DDC43AF88}"/>
                    </a:ext>
                  </a:extLst>
                </p14:cNvPr>
                <p14:cNvContentPartPr/>
                <p14:nvPr/>
              </p14:nvContentPartPr>
              <p14:xfrm>
                <a:off x="9203010" y="5191086"/>
                <a:ext cx="97560" cy="7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BDF769D-93EB-4409-A611-138DDC43AF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94010" y="5182086"/>
                  <a:ext cx="11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D167D84-D69E-4A56-83C4-342661428086}"/>
                    </a:ext>
                  </a:extLst>
                </p14:cNvPr>
                <p14:cNvContentPartPr/>
                <p14:nvPr/>
              </p14:nvContentPartPr>
              <p14:xfrm>
                <a:off x="9235050" y="5236806"/>
                <a:ext cx="81000" cy="100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D167D84-D69E-4A56-83C4-3426614280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26410" y="5228166"/>
                  <a:ext cx="98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8A549A2-7680-4422-B854-E19698EA7C98}"/>
              </a:ext>
            </a:extLst>
          </p:cNvPr>
          <p:cNvGrpSpPr/>
          <p:nvPr/>
        </p:nvGrpSpPr>
        <p:grpSpPr>
          <a:xfrm>
            <a:off x="9488130" y="4858446"/>
            <a:ext cx="370080" cy="556200"/>
            <a:chOff x="9488130" y="4858446"/>
            <a:chExt cx="3700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6F9092-84F0-42E4-90C7-5C7051D1D2BC}"/>
                    </a:ext>
                  </a:extLst>
                </p14:cNvPr>
                <p14:cNvContentPartPr/>
                <p14:nvPr/>
              </p14:nvContentPartPr>
              <p14:xfrm>
                <a:off x="9488850" y="5084886"/>
                <a:ext cx="25560" cy="185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6F9092-84F0-42E4-90C7-5C7051D1D2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79850" y="5075886"/>
                  <a:ext cx="43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3CE5BD0-19E1-4F01-AA6E-25D9A1F1F0D0}"/>
                    </a:ext>
                  </a:extLst>
                </p14:cNvPr>
                <p14:cNvContentPartPr/>
                <p14:nvPr/>
              </p14:nvContentPartPr>
              <p14:xfrm>
                <a:off x="9488130" y="5101446"/>
                <a:ext cx="119160" cy="189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3CE5BD0-19E1-4F01-AA6E-25D9A1F1F0D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79130" y="5092446"/>
                  <a:ext cx="136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027B8E3-494E-41C8-8654-DB9CA1C58D71}"/>
                    </a:ext>
                  </a:extLst>
                </p14:cNvPr>
                <p14:cNvContentPartPr/>
                <p14:nvPr/>
              </p14:nvContentPartPr>
              <p14:xfrm>
                <a:off x="9675330" y="5069406"/>
                <a:ext cx="78840" cy="345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027B8E3-494E-41C8-8654-DB9CA1C58D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66690" y="5060406"/>
                  <a:ext cx="96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512B5D7-3494-4468-9EBE-F419B33101E4}"/>
                    </a:ext>
                  </a:extLst>
                </p14:cNvPr>
                <p14:cNvContentPartPr/>
                <p14:nvPr/>
              </p14:nvContentPartPr>
              <p14:xfrm>
                <a:off x="9640410" y="4913526"/>
                <a:ext cx="198000" cy="318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512B5D7-3494-4468-9EBE-F419B33101E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31410" y="4904886"/>
                  <a:ext cx="215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A352D53-8D3D-4FBD-A2B1-9D404E23B508}"/>
                    </a:ext>
                  </a:extLst>
                </p14:cNvPr>
                <p14:cNvContentPartPr/>
                <p14:nvPr/>
              </p14:nvContentPartPr>
              <p14:xfrm>
                <a:off x="9745890" y="4858446"/>
                <a:ext cx="112320" cy="166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A352D53-8D3D-4FBD-A2B1-9D404E23B50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37250" y="4849446"/>
                  <a:ext cx="1299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D534DCB-7FB5-4D15-B563-4FE7BD9F09BD}"/>
              </a:ext>
            </a:extLst>
          </p:cNvPr>
          <p:cNvGrpSpPr/>
          <p:nvPr/>
        </p:nvGrpSpPr>
        <p:grpSpPr>
          <a:xfrm>
            <a:off x="10020570" y="4148166"/>
            <a:ext cx="1640160" cy="797400"/>
            <a:chOff x="10020570" y="4148166"/>
            <a:chExt cx="164016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CCD6E27-214F-4DF2-BA4B-12BB5221C00F}"/>
                    </a:ext>
                  </a:extLst>
                </p14:cNvPr>
                <p14:cNvContentPartPr/>
                <p14:nvPr/>
              </p14:nvContentPartPr>
              <p14:xfrm>
                <a:off x="10040730" y="4563246"/>
                <a:ext cx="115560" cy="168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CCD6E27-214F-4DF2-BA4B-12BB5221C00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31730" y="4554606"/>
                  <a:ext cx="133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52F3171-7760-4739-8D5C-73882814B303}"/>
                    </a:ext>
                  </a:extLst>
                </p14:cNvPr>
                <p14:cNvContentPartPr/>
                <p14:nvPr/>
              </p14:nvContentPartPr>
              <p14:xfrm>
                <a:off x="10020570" y="4653606"/>
                <a:ext cx="120960" cy="109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52F3171-7760-4739-8D5C-73882814B3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11930" y="4644606"/>
                  <a:ext cx="138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B17734C-FFEB-4CED-B237-BD8D2D7570F9}"/>
                    </a:ext>
                  </a:extLst>
                </p14:cNvPr>
                <p14:cNvContentPartPr/>
                <p14:nvPr/>
              </p14:nvContentPartPr>
              <p14:xfrm>
                <a:off x="10266450" y="4173726"/>
                <a:ext cx="119520" cy="229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B17734C-FFEB-4CED-B237-BD8D2D7570F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57810" y="4165086"/>
                  <a:ext cx="137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602ED49-FC3C-4AAD-B557-9C742A7942E6}"/>
                    </a:ext>
                  </a:extLst>
                </p14:cNvPr>
                <p14:cNvContentPartPr/>
                <p14:nvPr/>
              </p14:nvContentPartPr>
              <p14:xfrm>
                <a:off x="10450770" y="4148166"/>
                <a:ext cx="43560" cy="167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602ED49-FC3C-4AAD-B557-9C742A7942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441770" y="4139526"/>
                  <a:ext cx="61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75686D-4678-4819-BEAD-800348ABB977}"/>
                    </a:ext>
                  </a:extLst>
                </p14:cNvPr>
                <p14:cNvContentPartPr/>
                <p14:nvPr/>
              </p14:nvContentPartPr>
              <p14:xfrm>
                <a:off x="10517730" y="4236006"/>
                <a:ext cx="198000" cy="83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75686D-4678-4819-BEAD-800348ABB97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09090" y="4227006"/>
                  <a:ext cx="21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C07B6BC-7174-4A00-9CC1-C068C727D8DD}"/>
                    </a:ext>
                  </a:extLst>
                </p14:cNvPr>
                <p14:cNvContentPartPr/>
                <p14:nvPr/>
              </p14:nvContentPartPr>
              <p14:xfrm>
                <a:off x="10445730" y="4489446"/>
                <a:ext cx="295200" cy="109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C07B6BC-7174-4A00-9CC1-C068C727D8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37090" y="4480806"/>
                  <a:ext cx="312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C5587D0-1B7B-4C3C-B6A5-51712BD6DC12}"/>
                    </a:ext>
                  </a:extLst>
                </p14:cNvPr>
                <p14:cNvContentPartPr/>
                <p14:nvPr/>
              </p14:nvContentPartPr>
              <p14:xfrm>
                <a:off x="10813650" y="4469286"/>
                <a:ext cx="107640" cy="110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C5587D0-1B7B-4C3C-B6A5-51712BD6DC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04650" y="4460286"/>
                  <a:ext cx="125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FAFD139-118E-4751-80B0-CF347BB27F2E}"/>
                    </a:ext>
                  </a:extLst>
                </p14:cNvPr>
                <p14:cNvContentPartPr/>
                <p14:nvPr/>
              </p14:nvContentPartPr>
              <p14:xfrm>
                <a:off x="10920570" y="4485486"/>
                <a:ext cx="142920" cy="972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FAFD139-118E-4751-80B0-CF347BB27F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11930" y="4476486"/>
                  <a:ext cx="160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954EE92-4A59-4638-9E26-B1A948F1BEDD}"/>
                    </a:ext>
                  </a:extLst>
                </p14:cNvPr>
                <p14:cNvContentPartPr/>
                <p14:nvPr/>
              </p14:nvContentPartPr>
              <p14:xfrm>
                <a:off x="11125410" y="4500966"/>
                <a:ext cx="73080" cy="792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954EE92-4A59-4638-9E26-B1A948F1BED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16770" y="4491966"/>
                  <a:ext cx="90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00355FC-125B-4C76-AF4F-570F1FC01624}"/>
                    </a:ext>
                  </a:extLst>
                </p14:cNvPr>
                <p14:cNvContentPartPr/>
                <p14:nvPr/>
              </p14:nvContentPartPr>
              <p14:xfrm>
                <a:off x="11220090" y="4498446"/>
                <a:ext cx="89280" cy="82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00355FC-125B-4C76-AF4F-570F1FC0162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11450" y="4489446"/>
                  <a:ext cx="106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B1E02BA-499C-47EE-A7E0-ED3B0AC57E7D}"/>
                    </a:ext>
                  </a:extLst>
                </p14:cNvPr>
                <p14:cNvContentPartPr/>
                <p14:nvPr/>
              </p14:nvContentPartPr>
              <p14:xfrm>
                <a:off x="11374530" y="4409166"/>
                <a:ext cx="29520" cy="184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B1E02BA-499C-47EE-A7E0-ED3B0AC57E7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65890" y="4400526"/>
                  <a:ext cx="47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6F821B1-FFDB-4A6E-BA6A-9A3A4D771A7B}"/>
                    </a:ext>
                  </a:extLst>
                </p14:cNvPr>
                <p14:cNvContentPartPr/>
                <p14:nvPr/>
              </p14:nvContentPartPr>
              <p14:xfrm>
                <a:off x="11325210" y="4457406"/>
                <a:ext cx="158400" cy="1256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6F821B1-FFDB-4A6E-BA6A-9A3A4D771A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316570" y="4448406"/>
                  <a:ext cx="176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481995F-65F9-4B0D-A5DC-9F4C5FCA7252}"/>
                    </a:ext>
                  </a:extLst>
                </p14:cNvPr>
                <p14:cNvContentPartPr/>
                <p14:nvPr/>
              </p14:nvContentPartPr>
              <p14:xfrm>
                <a:off x="11487210" y="4453086"/>
                <a:ext cx="173520" cy="1220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481995F-65F9-4B0D-A5DC-9F4C5FCA725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78570" y="4444086"/>
                  <a:ext cx="19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0945A13-D61D-4F75-9017-0776A605BE15}"/>
                    </a:ext>
                  </a:extLst>
                </p14:cNvPr>
                <p14:cNvContentPartPr/>
                <p14:nvPr/>
              </p14:nvContentPartPr>
              <p14:xfrm>
                <a:off x="10491450" y="4822446"/>
                <a:ext cx="242280" cy="104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0945A13-D61D-4F75-9017-0776A605BE1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82450" y="4813446"/>
                  <a:ext cx="259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10F0DB9-D362-4AD6-BC0E-334AE42AC368}"/>
                    </a:ext>
                  </a:extLst>
                </p14:cNvPr>
                <p14:cNvContentPartPr/>
                <p14:nvPr/>
              </p14:nvContentPartPr>
              <p14:xfrm>
                <a:off x="10783050" y="4822446"/>
                <a:ext cx="60120" cy="76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10F0DB9-D362-4AD6-BC0E-334AE42AC3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74050" y="4813806"/>
                  <a:ext cx="77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C815189-C8CD-4675-A512-4894A959336B}"/>
                    </a:ext>
                  </a:extLst>
                </p14:cNvPr>
                <p14:cNvContentPartPr/>
                <p14:nvPr/>
              </p14:nvContentPartPr>
              <p14:xfrm>
                <a:off x="10853610" y="4792926"/>
                <a:ext cx="185760" cy="101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C815189-C8CD-4675-A512-4894A959336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44610" y="4784286"/>
                  <a:ext cx="20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630F5FE-9231-4870-B628-CD69FFA70004}"/>
                    </a:ext>
                  </a:extLst>
                </p14:cNvPr>
                <p14:cNvContentPartPr/>
                <p14:nvPr/>
              </p14:nvContentPartPr>
              <p14:xfrm>
                <a:off x="11120370" y="4832886"/>
                <a:ext cx="81360" cy="95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630F5FE-9231-4870-B628-CD69FFA7000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111370" y="4824246"/>
                  <a:ext cx="99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EB9E3D-CDE7-45CD-B94B-EB15418FD998}"/>
                    </a:ext>
                  </a:extLst>
                </p14:cNvPr>
                <p14:cNvContentPartPr/>
                <p14:nvPr/>
              </p14:nvContentPartPr>
              <p14:xfrm>
                <a:off x="11255730" y="4876446"/>
                <a:ext cx="3240" cy="28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EB9E3D-CDE7-45CD-B94B-EB15418FD99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247090" y="4867446"/>
                  <a:ext cx="2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78C8F8F-01DF-45C4-ABDE-68EBB7E53292}"/>
                    </a:ext>
                  </a:extLst>
                </p14:cNvPr>
                <p14:cNvContentPartPr/>
                <p14:nvPr/>
              </p14:nvContentPartPr>
              <p14:xfrm>
                <a:off x="11233050" y="4765566"/>
                <a:ext cx="242640" cy="180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78C8F8F-01DF-45C4-ABDE-68EBB7E5329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24050" y="4756926"/>
                  <a:ext cx="260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891575A-FD2B-4569-91B0-8382726C1304}"/>
                    </a:ext>
                  </a:extLst>
                </p14:cNvPr>
                <p14:cNvContentPartPr/>
                <p14:nvPr/>
              </p14:nvContentPartPr>
              <p14:xfrm>
                <a:off x="11404050" y="4801206"/>
                <a:ext cx="151920" cy="105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891575A-FD2B-4569-91B0-8382726C130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95050" y="4792206"/>
                  <a:ext cx="1695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EA122D5-F2D9-41F6-95B6-6C4F7C093320}"/>
              </a:ext>
            </a:extLst>
          </p:cNvPr>
          <p:cNvGrpSpPr/>
          <p:nvPr/>
        </p:nvGrpSpPr>
        <p:grpSpPr>
          <a:xfrm>
            <a:off x="10572810" y="5095686"/>
            <a:ext cx="156960" cy="155160"/>
            <a:chOff x="10572810" y="5095686"/>
            <a:chExt cx="15696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00B1AB4-269C-4A0A-AA38-507D433D873E}"/>
                    </a:ext>
                  </a:extLst>
                </p14:cNvPr>
                <p14:cNvContentPartPr/>
                <p14:nvPr/>
              </p14:nvContentPartPr>
              <p14:xfrm>
                <a:off x="10595850" y="5160846"/>
                <a:ext cx="10800" cy="709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00B1AB4-269C-4A0A-AA38-507D433D87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86850" y="5151846"/>
                  <a:ext cx="28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24EDAC1-742B-4661-A24C-3E94B35D8C22}"/>
                    </a:ext>
                  </a:extLst>
                </p14:cNvPr>
                <p14:cNvContentPartPr/>
                <p14:nvPr/>
              </p14:nvContentPartPr>
              <p14:xfrm>
                <a:off x="10572810" y="5095686"/>
                <a:ext cx="156960" cy="1551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24EDAC1-742B-4661-A24C-3E94B35D8C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64170" y="5086686"/>
                  <a:ext cx="1746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EE585B9-574D-4352-8DEC-D0DD25A53383}"/>
              </a:ext>
            </a:extLst>
          </p:cNvPr>
          <p:cNvGrpSpPr/>
          <p:nvPr/>
        </p:nvGrpSpPr>
        <p:grpSpPr>
          <a:xfrm>
            <a:off x="10890330" y="5089926"/>
            <a:ext cx="586440" cy="133560"/>
            <a:chOff x="10890330" y="5089926"/>
            <a:chExt cx="58644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91D669E-3293-4780-91F1-A3EDB6241792}"/>
                    </a:ext>
                  </a:extLst>
                </p14:cNvPr>
                <p14:cNvContentPartPr/>
                <p14:nvPr/>
              </p14:nvContentPartPr>
              <p14:xfrm>
                <a:off x="10890330" y="5132406"/>
                <a:ext cx="269280" cy="88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91D669E-3293-4780-91F1-A3EDB624179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81690" y="5123766"/>
                  <a:ext cx="286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CB45A2E-ABA8-484B-87E7-C96390F9F817}"/>
                    </a:ext>
                  </a:extLst>
                </p14:cNvPr>
                <p14:cNvContentPartPr/>
                <p14:nvPr/>
              </p14:nvContentPartPr>
              <p14:xfrm>
                <a:off x="11221890" y="5089926"/>
                <a:ext cx="24840" cy="118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CB45A2E-ABA8-484B-87E7-C96390F9F81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12890" y="5080926"/>
                  <a:ext cx="42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F7C5F5D-85B4-4382-B3EF-A6EE3C765734}"/>
                    </a:ext>
                  </a:extLst>
                </p14:cNvPr>
                <p14:cNvContentPartPr/>
                <p14:nvPr/>
              </p14:nvContentPartPr>
              <p14:xfrm>
                <a:off x="11164650" y="5094246"/>
                <a:ext cx="296280" cy="1209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F7C5F5D-85B4-4382-B3EF-A6EE3C7657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56010" y="5085246"/>
                  <a:ext cx="313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4A25EA-DF35-49CA-B5A8-47F71674DD0E}"/>
                    </a:ext>
                  </a:extLst>
                </p14:cNvPr>
                <p14:cNvContentPartPr/>
                <p14:nvPr/>
              </p14:nvContentPartPr>
              <p14:xfrm>
                <a:off x="11360850" y="5139246"/>
                <a:ext cx="115920" cy="84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4A25EA-DF35-49CA-B5A8-47F71674DD0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51850" y="5130246"/>
                  <a:ext cx="133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CD9B858-FF39-4D1C-9E8A-4AA733F10DF3}"/>
              </a:ext>
            </a:extLst>
          </p:cNvPr>
          <p:cNvGrpSpPr/>
          <p:nvPr/>
        </p:nvGrpSpPr>
        <p:grpSpPr>
          <a:xfrm>
            <a:off x="10921650" y="5360646"/>
            <a:ext cx="479160" cy="211680"/>
            <a:chOff x="10921650" y="5360646"/>
            <a:chExt cx="47916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C86806F-368B-4D77-99B3-64554E71CDA1}"/>
                    </a:ext>
                  </a:extLst>
                </p14:cNvPr>
                <p14:cNvContentPartPr/>
                <p14:nvPr/>
              </p14:nvContentPartPr>
              <p14:xfrm>
                <a:off x="10921650" y="5360646"/>
                <a:ext cx="125280" cy="211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C86806F-368B-4D77-99B3-64554E71CDA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12650" y="5352006"/>
                  <a:ext cx="142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3CE6B8A-B720-4B9A-897E-A5B9B93E034B}"/>
                    </a:ext>
                  </a:extLst>
                </p14:cNvPr>
                <p14:cNvContentPartPr/>
                <p14:nvPr/>
              </p14:nvContentPartPr>
              <p14:xfrm>
                <a:off x="11074650" y="5417526"/>
                <a:ext cx="167760" cy="871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3CE6B8A-B720-4B9A-897E-A5B9B93E034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66010" y="5408526"/>
                  <a:ext cx="185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EA98E27-B8C2-41F4-8760-62FD8E58ECE4}"/>
                    </a:ext>
                  </a:extLst>
                </p14:cNvPr>
                <p14:cNvContentPartPr/>
                <p14:nvPr/>
              </p14:nvContentPartPr>
              <p14:xfrm>
                <a:off x="11289930" y="5430126"/>
                <a:ext cx="110880" cy="67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EA98E27-B8C2-41F4-8760-62FD8E58ECE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280930" y="5421486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6C880E8-B301-4428-84E7-B3CE57FD2C0C}"/>
              </a:ext>
            </a:extLst>
          </p:cNvPr>
          <p:cNvGrpSpPr/>
          <p:nvPr/>
        </p:nvGrpSpPr>
        <p:grpSpPr>
          <a:xfrm>
            <a:off x="7468170" y="2204526"/>
            <a:ext cx="2613600" cy="457200"/>
            <a:chOff x="7468170" y="2204526"/>
            <a:chExt cx="261360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28A3C6-5032-46C9-8B58-C5DEBCADF3B5}"/>
                    </a:ext>
                  </a:extLst>
                </p14:cNvPr>
                <p14:cNvContentPartPr/>
                <p14:nvPr/>
              </p14:nvContentPartPr>
              <p14:xfrm>
                <a:off x="7536930" y="2340246"/>
                <a:ext cx="78480" cy="245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28A3C6-5032-46C9-8B58-C5DEBCADF3B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28290" y="2331246"/>
                  <a:ext cx="96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DFD607-9DA3-4056-9334-987AE1449AD9}"/>
                    </a:ext>
                  </a:extLst>
                </p14:cNvPr>
                <p14:cNvContentPartPr/>
                <p14:nvPr/>
              </p14:nvContentPartPr>
              <p14:xfrm>
                <a:off x="7468170" y="2475966"/>
                <a:ext cx="133560" cy="23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DFD607-9DA3-4056-9334-987AE1449AD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59170" y="2466966"/>
                  <a:ext cx="151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3FE906-C85D-4C53-A9BE-0141ED8EAC81}"/>
                    </a:ext>
                  </a:extLst>
                </p14:cNvPr>
                <p14:cNvContentPartPr/>
                <p14:nvPr/>
              </p14:nvContentPartPr>
              <p14:xfrm>
                <a:off x="7701090" y="2470566"/>
                <a:ext cx="114120" cy="74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3FE906-C85D-4C53-A9BE-0141ED8EAC8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92450" y="2461926"/>
                  <a:ext cx="131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41B001-0D92-4BBB-AA7D-2D5D547F11EF}"/>
                    </a:ext>
                  </a:extLst>
                </p14:cNvPr>
                <p14:cNvContentPartPr/>
                <p14:nvPr/>
              </p14:nvContentPartPr>
              <p14:xfrm>
                <a:off x="7859130" y="2464446"/>
                <a:ext cx="75960" cy="85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41B001-0D92-4BBB-AA7D-2D5D547F11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50130" y="2455446"/>
                  <a:ext cx="9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E0ADEE-EC8A-4174-9160-5E2EF0778D0D}"/>
                    </a:ext>
                  </a:extLst>
                </p14:cNvPr>
                <p14:cNvContentPartPr/>
                <p14:nvPr/>
              </p14:nvContentPartPr>
              <p14:xfrm>
                <a:off x="8072250" y="2418366"/>
                <a:ext cx="90720" cy="6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E0ADEE-EC8A-4174-9160-5E2EF0778D0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63250" y="2409366"/>
                  <a:ext cx="10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216689-1224-4787-B40A-623C2300EFD5}"/>
                    </a:ext>
                  </a:extLst>
                </p14:cNvPr>
                <p14:cNvContentPartPr/>
                <p14:nvPr/>
              </p14:nvContentPartPr>
              <p14:xfrm>
                <a:off x="8078730" y="2463366"/>
                <a:ext cx="103680" cy="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216689-1224-4787-B40A-623C2300EF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70090" y="2454366"/>
                  <a:ext cx="12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8DF553-49CA-4787-BBE8-9A69BA5722F8}"/>
                    </a:ext>
                  </a:extLst>
                </p14:cNvPr>
                <p14:cNvContentPartPr/>
                <p14:nvPr/>
              </p14:nvContentPartPr>
              <p14:xfrm>
                <a:off x="8345490" y="2380926"/>
                <a:ext cx="156600" cy="129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8DF553-49CA-4787-BBE8-9A69BA5722F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36850" y="2372286"/>
                  <a:ext cx="17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262C36-C856-4D47-AE05-C68B0A2A60D7}"/>
                    </a:ext>
                  </a:extLst>
                </p14:cNvPr>
                <p14:cNvContentPartPr/>
                <p14:nvPr/>
              </p14:nvContentPartPr>
              <p14:xfrm>
                <a:off x="8424690" y="2309286"/>
                <a:ext cx="27720" cy="28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262C36-C856-4D47-AE05-C68B0A2A60D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15690" y="2300286"/>
                  <a:ext cx="45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53DE42-E392-4587-AB9F-A7170FD88686}"/>
                    </a:ext>
                  </a:extLst>
                </p14:cNvPr>
                <p14:cNvContentPartPr/>
                <p14:nvPr/>
              </p14:nvContentPartPr>
              <p14:xfrm>
                <a:off x="8579490" y="2375886"/>
                <a:ext cx="67320" cy="141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53DE42-E392-4587-AB9F-A7170FD8868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70850" y="2367246"/>
                  <a:ext cx="84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C5276A-6D67-4678-8748-375919E75CC1}"/>
                    </a:ext>
                  </a:extLst>
                </p14:cNvPr>
                <p14:cNvContentPartPr/>
                <p14:nvPr/>
              </p14:nvContentPartPr>
              <p14:xfrm>
                <a:off x="8691810" y="2371926"/>
                <a:ext cx="178920" cy="158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C5276A-6D67-4678-8748-375919E75C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83170" y="2362926"/>
                  <a:ext cx="19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2B8D70-9BF8-4E42-B018-0AAF3D029D09}"/>
                    </a:ext>
                  </a:extLst>
                </p14:cNvPr>
                <p14:cNvContentPartPr/>
                <p14:nvPr/>
              </p14:nvContentPartPr>
              <p14:xfrm>
                <a:off x="8898810" y="2470206"/>
                <a:ext cx="92160" cy="11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2B8D70-9BF8-4E42-B018-0AAF3D029D0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90170" y="2461206"/>
                  <a:ext cx="10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F50F40-1782-4408-BC0C-EBFA97BC8EA2}"/>
                    </a:ext>
                  </a:extLst>
                </p14:cNvPr>
                <p14:cNvContentPartPr/>
                <p14:nvPr/>
              </p14:nvContentPartPr>
              <p14:xfrm>
                <a:off x="9082050" y="2400006"/>
                <a:ext cx="94680" cy="123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F50F40-1782-4408-BC0C-EBFA97BC8EA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73050" y="2391366"/>
                  <a:ext cx="112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7E63FF-ED32-4FA8-A027-4400B5EF2CEC}"/>
                    </a:ext>
                  </a:extLst>
                </p14:cNvPr>
                <p14:cNvContentPartPr/>
                <p14:nvPr/>
              </p14:nvContentPartPr>
              <p14:xfrm>
                <a:off x="9129210" y="2325846"/>
                <a:ext cx="58680" cy="254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7E63FF-ED32-4FA8-A027-4400B5EF2CE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20570" y="2317206"/>
                  <a:ext cx="76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CFD83F-00EA-4D16-A0B0-E9CD7EBE23B6}"/>
                    </a:ext>
                  </a:extLst>
                </p14:cNvPr>
                <p14:cNvContentPartPr/>
                <p14:nvPr/>
              </p14:nvContentPartPr>
              <p14:xfrm>
                <a:off x="9229650" y="2388486"/>
                <a:ext cx="203400" cy="142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CFD83F-00EA-4D16-A0B0-E9CD7EBE23B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21010" y="2379846"/>
                  <a:ext cx="221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3D08BF1-B7BB-4B2F-861E-4A6012816EC5}"/>
                    </a:ext>
                  </a:extLst>
                </p14:cNvPr>
                <p14:cNvContentPartPr/>
                <p14:nvPr/>
              </p14:nvContentPartPr>
              <p14:xfrm>
                <a:off x="9501450" y="2334846"/>
                <a:ext cx="75960" cy="235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D08BF1-B7BB-4B2F-861E-4A6012816EC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92450" y="2326206"/>
                  <a:ext cx="93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953BAE-B0B3-4D9D-8141-1B6EC4A758DE}"/>
                    </a:ext>
                  </a:extLst>
                </p14:cNvPr>
                <p14:cNvContentPartPr/>
                <p14:nvPr/>
              </p14:nvContentPartPr>
              <p14:xfrm>
                <a:off x="9710250" y="2521326"/>
                <a:ext cx="7560" cy="7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953BAE-B0B3-4D9D-8141-1B6EC4A758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01250" y="2512326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F7F43F1-C3BA-46DE-BB99-6D43B16BF35E}"/>
                    </a:ext>
                  </a:extLst>
                </p14:cNvPr>
                <p14:cNvContentPartPr/>
                <p14:nvPr/>
              </p14:nvContentPartPr>
              <p14:xfrm>
                <a:off x="8235690" y="2230806"/>
                <a:ext cx="123120" cy="415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F7F43F1-C3BA-46DE-BB99-6D43B16BF35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27050" y="2221806"/>
                  <a:ext cx="1407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EB35714-A7DC-4A72-852F-106D6A0967F6}"/>
                    </a:ext>
                  </a:extLst>
                </p14:cNvPr>
                <p14:cNvContentPartPr/>
                <p14:nvPr/>
              </p14:nvContentPartPr>
              <p14:xfrm>
                <a:off x="9533850" y="2204526"/>
                <a:ext cx="118080" cy="457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EB35714-A7DC-4A72-852F-106D6A0967F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25210" y="2195886"/>
                  <a:ext cx="1357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0CFD2C4-019F-4D76-A8F9-FB1576E16AD3}"/>
                    </a:ext>
                  </a:extLst>
                </p14:cNvPr>
                <p14:cNvContentPartPr/>
                <p14:nvPr/>
              </p14:nvContentPartPr>
              <p14:xfrm>
                <a:off x="9719970" y="2391366"/>
                <a:ext cx="144000" cy="1526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0CFD2C4-019F-4D76-A8F9-FB1576E16AD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10970" y="2382726"/>
                  <a:ext cx="161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A2BCB5C-1B8A-4603-8A2B-5A9324F084E8}"/>
                    </a:ext>
                  </a:extLst>
                </p14:cNvPr>
                <p14:cNvContentPartPr/>
                <p14:nvPr/>
              </p14:nvContentPartPr>
              <p14:xfrm>
                <a:off x="9884490" y="2524566"/>
                <a:ext cx="74880" cy="918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A2BCB5C-1B8A-4603-8A2B-5A9324F084E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75490" y="2515926"/>
                  <a:ext cx="92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4A73DC9-0DD3-4A4A-AEB2-FD2FA7C46799}"/>
                    </a:ext>
                  </a:extLst>
                </p14:cNvPr>
                <p14:cNvContentPartPr/>
                <p14:nvPr/>
              </p14:nvContentPartPr>
              <p14:xfrm>
                <a:off x="10001130" y="2555886"/>
                <a:ext cx="80640" cy="820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4A73DC9-0DD3-4A4A-AEB2-FD2FA7C4679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92130" y="2546886"/>
                  <a:ext cx="98280" cy="9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315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Solution Space and Pseudo-inverse of Laplacian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24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is not of full rank, so inverse doesn’t exist, e.g. can’t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 is the unique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connected (</a:t>
                </a:r>
                <a:r>
                  <a:rPr lang="en-CA" sz="2000" dirty="0" err="1"/>
                  <a:t>wlog</a:t>
                </a:r>
                <a:r>
                  <a:rPr lang="en-CA" sz="2000" dirty="0"/>
                  <a:t>), then </a:t>
                </a:r>
                <a:r>
                  <a:rPr lang="en-CA" sz="2000" dirty="0" err="1"/>
                  <a:t>nullspace</a:t>
                </a:r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is spanned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, and we can characterize the solutions.</a:t>
                </a:r>
              </a:p>
              <a:p>
                <a:pPr>
                  <a:lnSpc>
                    <a:spcPct val="150000"/>
                  </a:lnSpc>
                </a:pPr>
                <a:endParaRPr lang="en-CA" sz="2000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Claim</a:t>
                </a:r>
                <a:r>
                  <a:rPr lang="en-CA" sz="2000" dirty="0"/>
                  <a:t>.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makes sense for electrical flow, because the sum of demands should be equal to zero.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241050"/>
              </a:xfrm>
              <a:prstGeom prst="rect">
                <a:avLst/>
              </a:prstGeom>
              <a:blipFill>
                <a:blip r:embed="rId2"/>
                <a:stretch>
                  <a:fillRect l="-557" b="-10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A25880-A775-4E6B-A3AB-A649ADFABC1B}"/>
                  </a:ext>
                </a:extLst>
              </p14:cNvPr>
              <p14:cNvContentPartPr/>
              <p14:nvPr/>
            </p14:nvContentPartPr>
            <p14:xfrm>
              <a:off x="1033200" y="889560"/>
              <a:ext cx="10071360" cy="410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A25880-A775-4E6B-A3AB-A649ADFAB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840" y="880200"/>
                <a:ext cx="10090080" cy="41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9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Solution Space and Pseudo-inverse of Laplacian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029129"/>
                <a:ext cx="11070981" cy="571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Claim</a:t>
                </a:r>
                <a:r>
                  <a:rPr lang="en-CA" sz="2000" dirty="0"/>
                  <a:t>.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, then there exists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</a:t>
                </a:r>
                <a:r>
                  <a:rPr lang="en-CA" sz="2000" u="sng" dirty="0"/>
                  <a:t>pseudo-inverse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Ɨ</m:t>
                        </m:r>
                      </m:sup>
                    </m:sSup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Ɨ</m:t>
                        </m:r>
                      </m:sup>
                    </m:sSup>
                  </m:oMath>
                </a14:m>
                <a:r>
                  <a:rPr lang="en-CA" sz="2000" dirty="0"/>
                  <a:t> maps any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 to the unique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the set of all solutions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Ɨ</m:t>
                            </m:r>
                          </m:sup>
                        </m:s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CA" sz="2000" dirty="0"/>
                  <a:t>, a “shift” of the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Ɨ</m:t>
                        </m:r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.  (So,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sz="2000" dirty="0"/>
                  <a:t> is unique.)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particular, if we fix the value of one node,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 then there is a unique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Any Laplacian system can be thought of as an electrical flow problem!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029129"/>
                <a:ext cx="11070981" cy="5719707"/>
              </a:xfrm>
              <a:prstGeom prst="rect">
                <a:avLst/>
              </a:prstGeom>
              <a:blipFill>
                <a:blip r:embed="rId2"/>
                <a:stretch>
                  <a:fillRect l="-551" r="-165" b="-9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81DB2A-2925-44F1-967A-FF012AA3C063}"/>
                  </a:ext>
                </a:extLst>
              </p14:cNvPr>
              <p14:cNvContentPartPr/>
              <p14:nvPr/>
            </p14:nvContentPartPr>
            <p14:xfrm>
              <a:off x="955080" y="1607760"/>
              <a:ext cx="11235240" cy="500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81DB2A-2925-44F1-967A-FF012AA3C0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720" y="1598400"/>
                <a:ext cx="11253960" cy="50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1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Effective Resistance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19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effective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between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when one unit of electrical flow is sent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should think of it as the resistance of the whole graph as a single big resistor.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Ɨ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, and zero otherwise.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199611"/>
              </a:xfrm>
              <a:prstGeom prst="rect">
                <a:avLst/>
              </a:prstGeom>
              <a:blipFill>
                <a:blip r:embed="rId2"/>
                <a:stretch>
                  <a:fillRect l="-557" b="-17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A5C8EB-8F47-4A32-9BAD-CC0C70868211}"/>
                  </a:ext>
                </a:extLst>
              </p14:cNvPr>
              <p14:cNvContentPartPr/>
              <p14:nvPr/>
            </p14:nvContentPartPr>
            <p14:xfrm>
              <a:off x="1166812" y="2265913"/>
              <a:ext cx="9858375" cy="178276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A5C8EB-8F47-4A32-9BAD-CC0C708682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492" y="2261593"/>
                <a:ext cx="9867015" cy="179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1527DD-CF91-451B-B3F1-8DE361D6F6E5}"/>
                  </a:ext>
                </a:extLst>
              </p14:cNvPr>
              <p14:cNvContentPartPr/>
              <p14:nvPr/>
            </p14:nvContentPartPr>
            <p14:xfrm>
              <a:off x="956520" y="4317480"/>
              <a:ext cx="10701000" cy="1950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1527DD-CF91-451B-B3F1-8DE361D6F6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160" y="4308120"/>
                <a:ext cx="10719720" cy="19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1119</Words>
  <Application>Microsoft Office PowerPoint</Application>
  <PresentationFormat>Widescreen</PresentationFormat>
  <Paragraphs>176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Electrical Flow</vt:lpstr>
      <vt:lpstr>Linear Equations</vt:lpstr>
      <vt:lpstr>Matrix Formulation</vt:lpstr>
      <vt:lpstr>Computing Voltages and Flows</vt:lpstr>
      <vt:lpstr>Solution Space and Pseudo-inverse of Laplacian</vt:lpstr>
      <vt:lpstr>Solution Space and Pseudo-inverse of Laplacian</vt:lpstr>
      <vt:lpstr>Effective Resistance</vt:lpstr>
      <vt:lpstr>Energy</vt:lpstr>
      <vt:lpstr>Thompson’s Principle</vt:lpstr>
      <vt:lpstr>Rayleigh’s Monotonicity Principle</vt:lpstr>
      <vt:lpstr>Short Disjoint Paths</vt:lpstr>
      <vt:lpstr>Effective Resistances as Distances</vt:lpstr>
      <vt:lpstr>Random Walks on Undirected Graphs</vt:lpstr>
      <vt:lpstr>Commute Time</vt:lpstr>
      <vt:lpstr>Commute Time</vt:lpstr>
      <vt:lpstr>Cover Time</vt:lpstr>
      <vt:lpstr>Approximating Cover Time by Resistance Diameter</vt:lpstr>
      <vt:lpstr>Graph Connectivity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651</cp:revision>
  <dcterms:created xsi:type="dcterms:W3CDTF">2020-05-12T11:50:13Z</dcterms:created>
  <dcterms:modified xsi:type="dcterms:W3CDTF">2020-07-07T16:34:47Z</dcterms:modified>
</cp:coreProperties>
</file>