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7" r:id="rId3"/>
    <p:sldId id="478" r:id="rId4"/>
    <p:sldId id="479" r:id="rId5"/>
    <p:sldId id="480" r:id="rId6"/>
    <p:sldId id="481" r:id="rId7"/>
    <p:sldId id="482" r:id="rId8"/>
    <p:sldId id="483" r:id="rId9"/>
    <p:sldId id="484" r:id="rId10"/>
    <p:sldId id="485" r:id="rId11"/>
    <p:sldId id="486" r:id="rId12"/>
    <p:sldId id="487" r:id="rId13"/>
    <p:sldId id="488" r:id="rId14"/>
    <p:sldId id="489" r:id="rId15"/>
    <p:sldId id="490" r:id="rId16"/>
    <p:sldId id="491" r:id="rId17"/>
    <p:sldId id="492" r:id="rId18"/>
    <p:sldId id="493" r:id="rId19"/>
    <p:sldId id="494" r:id="rId20"/>
    <p:sldId id="49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0070C0"/>
    </p:penClr>
    <p:extLst>
      <p:ext uri="{EC167BDD-8182-4AB7-AECC-EB403E3ABB37}">
        <p14:laserClr xmlns:p14="http://schemas.microsoft.com/office/powerpoint/2010/main">
          <a:srgbClr val="00FF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5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7-02T14:31:56.487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24658 2990 148 0,'0'-1'124'0,"0"0"43"15,0 0-2-15,0 0 5 16,0 0 9-16,0 0 14 16,0-1 0-16,0 1-11 15,0 0-17-15,0 0-33 16,0-4-17-16,0 0-25 16,-1 1-11-16,-1 0-26 15,0-1-9-15,-2 1-21 16,-10-4-8-16,-30-9-3 15,24 19-1-15,-1 4 5 0,-1 1 2 16,1 3 3-16,2 4 1 16,2 2 3-16,-2 3 0 15,8 6-1-15,-1 4-4 16,7 2-7-16,6 0-2 16,6 0-5-16,10 2-1 15,10-11-2-15,2-1-2 0,12-7 0 16,0-9 1-16,1-5-1 15,1 0 1-15,-4-10 0 16,-4-7 2-16,-3-10 1 16,-4-3 2-16,-8-5 2 15,-7 1 0-15,-13 1 3 16,-10 0-1-16,-13 2 1 16,-6 4-2-16,-2 5-1 15,0 4-1-15,3 8-3 16,5 3-3-16,1 5-2 15,3 2-5-15,7 3-5 16,0 1-4-16,7 3-62 16,2 3-45-16,4 0-151 15,4 3-151-15,5-2 270 16</inkml:trace>
  <inkml:trace contextRef="#ctx0" brushRef="#br0" timeOffset="1803.88">24354 3047 265 0,'29'9'168'0,"-33"-9"-22"0,4 1 22 16,4-1 5-16,-4 0-12 16,0 0-8-16,0-1-19 15,0 0-4-15,0 0-7 16,-2 0-9-16,1-1-12 15,0 1-6-15,-22-10-15 16,-30-8-7-16,19 15-9 16,-4 0-6-16,-3 0-8 15,-11-2-6-15,-8 0 3 16,-1-1-6-16,-9 3-3 16,4 1 0-16,-2 2-17 15,1 1-2-15,8 3-6 16,0-1-3-16,13 0-6 15,5-1 0-15,9-1-3 16,0-2-1-16,13-3-1 16,0 0-1-16,10-2-2 0,5 1-1 15,-2-1-2-15,5 1-2 16,-7-1-3-16,9 4-12 16,1 2-45-16,-2 1-31 15,0 0-87-15,0 0-70 16,0 0 166-16</inkml:trace>
  <inkml:trace contextRef="#ctx0" brushRef="#br0" timeOffset="2536.27">24694 3249 717 0,'-2'1'321'16,"-1"3"-153"-16,1 11-50 15,0 4-1-15,0 9-13 16,0 9-7-16,2 5-6 16,2 4-6-16,-1 9-3 15,-1 5-2-15,-3 6-23 0,2 7-10 16,-1 2-16-16,1-5-5 15,-1-6-10-15,0-10-1 16,1-11-3-16,0-8-1 16,1-14-1-16,0-4-2 15,0-11-5-15,1-8-36 16,0-13-204-16,3-13 168 16</inkml:trace>
  <inkml:trace contextRef="#ctx0" brushRef="#br0" timeOffset="3134.18">24864 2980 673 0,'0'-4'272'0,"3"-6"-144"16,-3 1 1-16,6-2 7 15,1-1-12-15,6 2-34 16,-1-4-11-16,8 0-15 16,-5-4-3-16,19-2-12 15,9-7-9-15,16-10-13 16,16-6-5-16,15-15-7 16,9-4-2-16,9-5-6 15,-5-2-1-15,-11 8 0 16,-7 7 4-16,-18 10 17 15,-4 8 3-15,-20 8 2 16,-4 2-4-16,-16 7-17 16,-9-2-5-16,-8 9-58 15,-6 4-76-15,-6 7 82 0</inkml:trace>
  <inkml:trace contextRef="#ctx0" brushRef="#br0" timeOffset="3929.62">26155 2076 471 0,'-1'-1'289'15,"-4"-2"-35"-15,-5-2-79 16,-1 1-11-16,-32-3-26 15,27 16-20-15,-3 10-46 16,2 6-23-16,2 12-28 16,3 1-1-16,9 3 0 15,5 0-2-15,10-4-8 16,6-6-3-16,8-4-2 16,0-7 0-16,6-8-1 15,2-5 2-15,4-12 0 16,1-11 1-16,-3-11 5 15,-4-4 3-15,-7-7 16 16,-9 1 8-16,-15-5 17 16,-3 5 3-16,-21 3-3 15,-3 5-3-15,-5 10-17 0,-4 3-7 16,2 10-16-16,5 0-10 16,7 7-14-16,7 4-41 15,8 2-152-15,5 3-210 16,4 0 256-16</inkml:trace>
  <inkml:trace contextRef="#ctx0" brushRef="#br0" timeOffset="4647.04">26100 1970 485 0,'-1'0'253'0,"0"0"-32"16,0 0-23-16,0 0 19 15,0 0 2-15,0 0-14 16,0 0-21-16,0 0-42 16,0-1-20-16,-5-13-41 15,0-15-17-15,-4-69-34 16,5 23-12-16,-1-24-9 16,-6-13-2-16,-5-16-2 15,0-1-3-15,0-1-2 16,4 10-1-16,4 33-2 15,8 17-1-15,-6 36-2 0,0 12-4 16,5 14-13-16,-10 4-6 16,8 12-43-16,1 7-32 15,-1 22-130-15,5-4-177 16,14 17 268-16</inkml:trace>
  <inkml:trace contextRef="#ctx0" brushRef="#br0" timeOffset="5134.81">26368 2032 1097 0,'-5'3'463'0,"-4"3"-259"15,3-3-66-15,-3 0 7 16,4-1-17-16,1-2-14 16,15-6-50-16,1-3-19 15,15-11-27-15,7-6-3 16,7-14-9-16,15-6-4 0,14-9-4 16,9-2-1-16,11 0 0 15,-2 4 1-15,-1 1 1 16,-9 4 0-16,-15 10-14 15,-7 0-18-15,-17 14-45 16,-7 6-28-16,-18 9-87 16,-6 7-118-16,-19 17 205 15</inkml:trace>
  <inkml:trace contextRef="#ctx0" brushRef="#br0" timeOffset="5647.95">26391 2204 1121 0,'-5'4'403'0,"6"0"-292"16,5 2-21-16,5 1 8 15,5-1 2-15,16-2-41 16,11-1-25-16,15-2-21 16,11-2-2-16,17 3 2 15,2 0 2-15,3 3-2 16,1 5 4-16,-14-3 5 16,-1 3 1-16,-4 3 12 15,-1-2-3-15,-17-1-2 16,1 2-1-16,-13-8-11 15,-12 2-3-15,-3-3-4 0,-9-2-1 16,-12 1-38-16,-3-2-41 16,-12-2-97-16,-6-3-91 15,-10-3 159-15</inkml:trace>
  <inkml:trace contextRef="#ctx0" brushRef="#br0" timeOffset="6183.26">26443 2246 657 0,'-13'-4'343'0,"5"0"-49"16,4 4-112-16,-1 1-37 15,-1 2-10-15,2 4-37 16,3 2-25-16,3 2-37 0,4 1-14 15,11 1-7-15,6 2-1 16,21 9-2-16,8 2-3 16,16 8-1-16,4 4 5 15,5 1 25-15,-5 3 12 16,-3 3 11-16,-2 5-4 16,-4 2-24-16,2 3-12 15,2-2-10-15,-1-2-2 0,-1-4-2 16,-3-4-1-16,-7-2 1 15,-3-8-1-15,-7-2 1 16,-4-6-1-16,-9-2 1 16,-6-5-1-16,-10-9-53 15,-6-4-67-15,-10-10-235 16,-4-5 220-16</inkml:trace>
  <inkml:trace contextRef="#ctx0" brushRef="#br0" timeOffset="12495.37">24800 2583 591 0,'4'28'317'0,"-9"-24"-94"15,-3-2-33-15,0 0-20 16,6-2-33-16,0 0-23 16,3-1-37-16,-1 0-14 15,0 0-24-15,0 0-9 16,7-16-16-16,34-32-6 16,-23 17-6-16,5-1 0 0,2-3-2 15,-1-2 0-15,8 2-2 16,-2 0 0-16,11-1-1 15,3 6 0-15,-1 1 0 16,1 5 0-16,1 7 1 16,1 1 1-16,-1 6 2 15,-2 1 1-15,-7 2 0 16,-4 2 2-16,-12-2-1 16,2 2 0-16,-2 0 0 15,-6 2 0-15,1 3 1 16,-7 1 0-16,-4 2 2 15,-4 0-1-15,-5 1-17 16,4-3-34-16,0 0-146 16,0 0-120-16,0 0 186 15</inkml:trace>
  <inkml:trace contextRef="#ctx0" brushRef="#br0" timeOffset="12847.68">25411 1998 901 0,'-7'-35'338'0,"8"35"-235"15,1 1-17-15,7 6-3 16,-2-4-9-16,6 3-30 15,5 0-9-15,2 1-7 16,-1 3 0-16,1-1 11 16,-2 5 0-16,-1 0-1 15,-5-1-1-15,-7 1-6 16,-5 0-1-16,-4 3 3 16,-4 1-1-16,-5 4-5 15,-2 1-5-15,-1 1-9 16,-1-2-2-16,5 1-8 15,-5-6-19-15,8-6-103 16,1 0-132-16,6-10 156 16</inkml:trace>
  <inkml:trace contextRef="#ctx0" brushRef="#br0" timeOffset="13327.46">24848 1532 748 0,'33'-34'350'15,"-31"32"-114"-15,-2 1-31 16,1 1-24-16,-1 0-24 16,0 0-49-16,0 0-22 15,0 12-29-15,1 14-4 16,5 35-16-16,-6-26-10 16,2-4-13-16,-2-4-3 15,4-5-4-15,5-2 0 16,-9-8-67-16,8-2-65 0,-8-7-230 15,-4-3 218-15</inkml:trace>
  <inkml:trace contextRef="#ctx0" brushRef="#br0" timeOffset="13600.34">24662 1723 671 0,'-5'4'299'0,"5"-8"-121"15,6 3-24-15,-6 0-2 16,0 0-19-16,14 0-46 0,15 2-26 16,38 6-39-16,-24-2-10 15,1-4-4-15,-4-2-1 16,1-1-1-16,2-1-1 15,-4-2-2-15,-7 5-1 16,-11 2-115-16,-6 1-167 16,-10 5 181-16</inkml:trace>
  <inkml:trace contextRef="#ctx0" brushRef="#br0" timeOffset="14106.99">24838 1882 754 0,'12'-6'339'0,"-4"3"-139"16,-3-4-44-16,12 5-21 16,-2 2-17-16,-2-3-41 15,4 4-18-15,-2 1-29 16,-1 1-7-16,0 6-3 15,-3-6-3-15,-5 4-6 16,-7 1 0-16,-8 3-2 0,-4 2 0 16,-6 1-1-16,6 1-1 15,2-7-2-15,2 5 0 16,-1-8 0-16,-2-1 0 16,5-1-1-16,-3-6 1 15,3 2-3-15,4-2-2 16,4 3-4-16,11 3 1 15,0 2 3-15,-1 1 2 16,4 1 4-16,-4-2 0 0,9 5 6 16,-5-2 3-16,-10-1 12 15,-3 3 4-15,-7-1 12 16,1 4 5-16,-3-2 5 16,-4 1-1-16,1-3-11 15,-1-4-8-15,1 2-11 16,-5-5-5-16,2-1-6 15,-3-1-4-15,-3-2-8 16,8 0-17-16,1-2-74 16,4 0-69-16,6 1 96 15</inkml:trace>
  <inkml:trace contextRef="#ctx0" brushRef="#br0" timeOffset="21059.97">26123 2525 458 0,'0'-1'260'0,"0"0"-29"15,0 0-22-15,-1-1-43 16,1 1-25-16,0 0-44 16,0 0-12-16,0 0-19 15,-1 0-7-15,1 0-15 16,0 1-7-16,-1 0-11 16,0 0-2-16,0 13-2 0,-1 2-2 15,-5 28-2-15,2-23-1 16,-5-4 1-16,-3 3 1 15,-7 5-2-15,-4-2-3 16,0 1-4-16,-6 3-1 16,1-3-2-16,2 3 1 0,-2-1 5 15,-1 3 2-15,-8-3 3 16,-7-1-1-16,-4 1-4 16,2-2-2-16,4 0-4 15,5-3 0-15,3-4-2 16,6-2 0-16,3-5-1 15,2 2-1-15,7-1 13 16,-2 1 4-16,0 0 13 16,4-4 4-16,1-2-12 15,5-3-6-15,4-2-18 16,9 1-5-16,1-1-3 16,-5 0-2-16,0-1-8 15,0 0-36-15,2 0-133 16,-1 0-137-16,15-1 194 15</inkml:trace>
  <inkml:trace contextRef="#ctx0" brushRef="#br0" timeOffset="21499.32">25507 2918 462 0,'-7'-20'288'0,"7"10"32"16,0 4-173-16,3 1-35 16,-2 5-10-16,-3 8-20 15,-6 1 2-15,-7 7-25 16,-3 3-9-16,-3 2-13 16,-4 1-11-16,9-1-9 15,-10-1-1-15,5-1 6 16,1-2 4-16,-2 1 7 15,10-3 0-15,2-3-8 16,9-1-4-16,5 1-1 16,3 1 6-16,12 2 16 15,1 0 5-15,1-4 4 16,-1 2-4-16,1-2-6 16,-3 2-4-16,3 0-4 15,4-1-2-15,-8-2-6 16,-5-2-3-16,-7-4-7 15,-2-3-2-15,-1-1-6 16,-2 0-25-16,-2-1-113 0,1 0-104 16,0 0 138-16</inkml:trace>
  <inkml:trace contextRef="#ctx0" brushRef="#br0" timeOffset="21982.24">26079 2931 621 0,'-6'-33'383'0,"5"35"7"16,-2 9-195-16,-3 6-11 15,-3 5-42-15,2 3-24 16,-1 2-39-16,0-2-11 0,4 1-23 16,3-2-8-16,-2-5-19 15,3-2-6-15,1-4-8 16,-1 2 0-16,3-5-4 15,0 2-12-15,-3-6-77 16,1-5-64-16,3-2-244 16,-4 0 247-16</inkml:trace>
  <inkml:trace contextRef="#ctx0" brushRef="#br0" timeOffset="22254.56">25857 3155 859 0,'0'2'389'16,"7"2"-155"-16,5 3-56 16,-2-2-42-16,-5 0-22 15,4 0-49-15,17 0-24 16,7 3-29-16,8 1-5 15,7-3-2-15,-11-1 1 16,3-2-2-16,-4-2 1 16,-9 2 0-16,-4-3 1 15,-11 1-61-15,-5 2-70 0,-11 0 80 16</inkml:trace>
  <inkml:trace contextRef="#ctx0" brushRef="#br0" timeOffset="22695.06">26046 3304 888 0,'-1'0'375'0,"-3"3"-212"16,1 4-47-16,-5 1-42 15,-4 1-19-15,4-2-21 16,-3-1-4-16,3 1-1 16,0 2 1-16,3 1-3 0,-1 0-4 15,4 1-10-15,4 2-2 16,2-1-3-16,4 1 1 16,4 1 4-16,-4-3 4 15,6 1 13-15,-2-1 6 16,0 1 14-16,4 3 5 15,-3-1 7-15,-3 1 1 0,-5-3-5 16,-4 0-4-16,-2-4-10 16,-1-3-5-16,-6-1-6 15,-1-2-3-15,-9-1-8 16,2 0-5-16,-6-2-18 16,6 1-26-16,0-2-73 15,-9-5-54-15,16-2-211 16,-3-3 232-16</inkml:trace>
  <inkml:trace contextRef="#ctx0" brushRef="#br0" timeOffset="22989.52">26005 3370 637 0,'1'-9'351'0,"5"2"-95"16,-1 1-57-16,1 2-30 15,2 1-65-15,-3 0-29 16,4-1-42-16,0 1-13 16,-1 2-10-16,1-2 1 15,-5 4 9-15,2 4 4 16,-2-1 9-16,1 3 3 16,-1-3 2-16,0 2-1 0,2-4-2 15,1 1-5-15,2-2-12 16,2 1-5-16,-2 0-8 15,-1-2-1-15,-2-3-4 16,0 1-25-16,-5 2-104 16,0 0-123-16,-2 0 152 15</inkml:trace>
  <inkml:trace contextRef="#ctx0" brushRef="#br0" timeOffset="148675.56">4071 12588 342 0,'-70'-9'212'15,"52"10"5"-15,5 0-38 16,2-1-32-16,5 0-22 15,6 0-40-15,-1 4-22 16,1-4-16-16,0-1 0 0,0-1 0 16,5 0 10-1,7-1-3-15,6 0-4 0,23-6-1 16,-28 9-4-16,3 2-3 16,-4-1-3-16,1 3-5 15,2-2-4-15,0 1-5 16,1-1-2-16,2 1-6 15,-1-3-2-15,-2-1-3 16,1-2-1-16,-2 0 7 16,-1 1 1-16,1 6 2 15,-1 1 0-15,-1 4-4 16,3-2-1-16,0-3-2 16,0-2-2-16,3-2-4 15,3 4-2-15,-2-5 0 16,4-2 1-16,-1 3 1 15,1-3 1-15,-3 5 3 16,-6-2 2-16,-1 2 3 0,-1 2 0 16,1-1-2-16,7 3-2 15,3-2-3-15,-7 0-1 16,2-4-1-16,-3-1 0 16,0-1 1-16,0-2-1 15,5 0 2-15,-2 4-3 16,3-1-1-16,-2-1-1 15,-1 0-1-15,2-3-1 0,1 1 0 16,0 0 1-16,4-1-1 16,-1 0 0-16,3 0-1 15,6 5 1-15,-9-2 0 16,4 2 0-16,-8 1 1 16,1-1 0-16,-1 0 0 15,-6-2 0-15,9-1 0 16,-3-1-1-16,5-2 0 15,5 6-1-15,-4-2 0 16,0 3 0-16,-1 0 1 16,-1-1-1-16,-1 2 1 15,0-1-2-15,3 5 1 16,0-1 1-16,3-4-1 16,1 2 1-16,3-3 0 15,-7-5-1-15,-1 3 1 0,-1-6 1 16,-2 6 0-16,0-2 1 15,0 0 2-15,1 7-1 16,-2-4 0-16,3 4 0 16,0-3-1-16,-2 0 0 15,1 1-1-15,-1-2 0 16,3 0-1-16,0-1 0 16,5-1-1-16,4 1 1 0,-2 2-1 15,5-2 0 1,-3 2 0-16,-5 0 0 0,-4-1 0 15,-1 0-1-15,0 1 1 16,-2 0-1-16,4-1 0 16,-3 0 2-16,1 0-2 15,4-3 0-15,-1 3 1 16,2 1-2-16,-1 0 0 16,1 0 1-16,5-2-1 15,2-4 0-15,2 0 0 16,0-3 1-16,-5 0 0 15,-1 2-1-15,-2-1 1 16,0 7 0-16,-1-2 0 16,-2 3 1-16,0 1-1 15,-3-3 0-15,-4 4 0 16,3-2 0-16,-3-3 1 0,1 3-1 16,0 0 1-16,2-3 0 15,0 3-1-15,4 0 1 16,-4-4 1-16,-2 3 0 15,4 0 3-15,-6-4 4 16,6 9 1-16,-3-3 0 16,-6 1-2-16,-3-2-2 0,3 1-2 15,-1 1 0-15,1 2-2 16,7 2 1-16,-2-3-1 16,1-3-1-16,-1 1 0 15,1 2 1-15,1-2-1 16,-1 1 0-16,1 0-1 15,-2-2 1-15,-1-1 0 16,1-1 0-16,1 2 0 16,1-2 0-16,0 1 0 15,1 2-1-15,0-1 6 16,1 0 2-16,-4-4 1 16,0 2 3-16,-2-3-5 15,-7 5-2-15,3 0 0 16,0 0-2-16,-4 1-1 15,8 0 0-15,-2 0-1 16,-5-1 0-16,8 0 0 0,-3 0-1 16,-1-1 1-16,3 1 0 15,-3 2-1-15,0-1 2 16,0 2-2-16,0-1 0 16,2-1 0-16,-4-1 0 31,-6 0 0-31,-1 1 0 0,22-1 0 0,2 2-1 15,0-2 0-15,-11 2 1 0,2-2-1 16,-4 2 1-16,3-1 0 16,-7-1-1-16,3 7 1 15,-4-3-1-15,-1 1 0 16,3-3 0-16,0-3 1 16,3 1 0-16,2 2 0 15,0-2 0-15,1 4 0 16,-2-4-1-16,0 1 1 15,0 3-1-15,1-2 0 16,1-2 1-16,-2 3-1 16,-1-1 1-16,1 2-1 15,0 1 0-15,6-5 1 16,-5 3-1-16,4-1 0 16,1-1 1-16,-5 1-1 15,2-2 1-15,-4 0-1 16,-2 1 0-16,0-1 0 0,-3-1 0 31,-7 1 0-31,1 0 0 0,16-3 1 0,2-1 0 16,-1 0 0-16,-10 4-1 15,5 0 0-15,-7 0 0 16,2 2 0-16,3 1 1 16,-2-2 0-16,2 1 0 15,3-2-1-15,2 0 1 16,4 1-1-16,-2-1 1 0,4 0 0 15,-2 3-1-15,-3 0 0 16,3 4 1-16,2 0 0 16,-2-4 0-16,-3 0 2 15,1-1-1-15,-4-1 1 16,1 1 1-16,8-3 0 16,-6-1-1-16,6 0 0 15,-2 0 0-15,-3 3 0 16,0 2 1-16,-6-3 2 15,-3-1 1-15,-4-2 3 16,-1-2 0-16,3 4 3 16,0-5-1-16,5 0-1 15,1 5-1-15,2-2-2 16,2 2-2-16,0 1-1 16,-2-4-1-16,0 3-1 0,-6 2-1 15,1 2 1-15,0-1 0 16,-9-2-1-16,7 0 0 15,-8 0 0-15,2 0-1 16,2 1 1-16,-3 0 0 16,0-2 0-16,-4-1-1 15,2 1 0-15,-4 0 0 0,-1 1 2 16,0-2 1-16,-1 1-11 16,-1 0-44-16,-6-1-78 15,-15-2 80-15</inkml:trace>
  <inkml:trace contextRef="#ctx0" brushRef="#br0" timeOffset="199467.41">12017 12520 164 0,'-40'-3'134'0,"33"0"10"16,1-6-25-16,2 4-4 15,-1 1-10-15,1-1 0 16,-5 3 4-16,3 2-3 16,-11-5-11-16,8 3-8 15,8 2-29-15,0 0-13 16,3 0-23-16,-2 0-5 16,0-1-6-16,5-2 1 0,23-2 6 15,48-8 0-15,-32 7-1 16,7 6-3-16,2 0-2 15,1-4 1-15,3 4 0 16,2-4-2-16,-8 1-1 16,-6 1-1-16,-10-2-1 15,-12-2 1-15,-1 2 2 16,-7 2 1-16,-7-3 3 16,-5 3 2-16,-3-1 5 15,0-1-1-15,0 2-4 16,0 1-3-16,-1 0-9 15,0 0-1-15,0 0-57 16,0 0-82-16,-1 0 88 16</inkml:trace>
  <inkml:trace contextRef="#ctx0" brushRef="#br0" timeOffset="201316.63">13626 12470 369 0,'-39'27'242'16,"32"-28"-8"-16,6 0-91 16,1-1-15-16,0 1-52 15,0 0-16-15,0-1-17 16,25-7 0-16,42-8 11 15,-21 16 0-15,13 4-2 16,5 7 0-16,-5 1-10 16,-2 2-5-16,-10 0-10 15,-3-3-3-15,-3-2 0 16,-2-4-1-16,-8-3-1 16,-8 3-5-16,-11-1-5 15,-4 0 5-15,-8-3 4 16,-7-1-27-16,-6 0-208 15,-1 0 156-15</inkml:trace>
  <inkml:trace contextRef="#ctx0" brushRef="#br0" timeOffset="203154.66">14606 12591 511 0,'-4'-1'258'0,"-2"-1"-70"16,2 1-11-16,-4-1-34 15,-2-1-15-15,3 2-31 16,0 0-13-16,-4 0-22 15,5 0-12-15,3 0-17 16,2 0-9-16,0 0-3 16,0 0 0-16,0 0 3 15,-2 0 1-15,2-1-2 16,0 1-1-16,-1 0-7 16,1 0-4-16,0 1-5 15,0 0-2-15,0 0 0 16,1 0 0-16,0 0-1 15,19 0 1-15,29-2 0 16,-24 0 0-16,0-3 0 0,2 4 2 16,4 0 0-16,1-2 1 15,5-5 0-15,2 3-1 16,1 3 3-16,-2-3 2 16,-5 8 3-16,-4 0 0 15,-6-3 2-15,0 3 0 16,-4-4 1-16,5 2 1 15,2-1-2-15,2 2-1 0,-3 0-3 16,-2-4-2-16,-2 3-2 16,1-1-2-16,-4 4-1 15,0 0-1-15,-2-1 0 16,-1-1 0-16,2-1 0 16,-1 2 0-16,2-3 1 15,-1 0 2-15,3 1 0 16,-2 0 2-16,3 1-1 15,0-1-1-15,-2 1-1 16,1-2-2-16,-6 0 0 16,0 0 0-1,-6 0-1-15,-1 0 0 0,24-3 0 16,-2 2-1-16,11 1 1 16,-16 2-1-16,-4 3 0 15,3-5 0-15,-5 2 0 16,0 0 0-16,0 0 8 15,-3-1 3-15,2-1 2 0,0 2 1 16,1-2-7-16,2 4-2 16,1-4-2-16,-1 0-1 15,3 2-1-15,0-1-1 16,2 4 0-16,0 0 0 16,-4-2 0-16,0 0-1 15,-7-3 1-15,1-2 0 0,0 2-1 16,-1-2 0-16,3 0 0 15,-2 2 0-15,0-1 1 16,0 0-1-16,1-3 0 16,-4 2-1-16,2 1 1 15,0 1 0-15,2 3 0 16,1 0 1-16,-1 1-1 16,0-2 0-16,-2-1 0 15,3 2 0-15,-5-3 0 16,0 2 0-16,0-2-1 15,2 0 1-15,4-2 0 16,2 2 1-16,5 0 2 16,1-2 0-16,1 0 1 15,-2 2-1-15,2 0-2 16,-8 3 0-16,0 1-1 0,-1-3 1 16,-10 2 0-16,5-3 0 15,1 0-1-15,-1-2 1 16,2-1-1-16,1 1 1 15,-1-1-1-15,0 2 0 16,0 0-1-16,-1-1 1 16,-3-1 0-16,0 0 0 15,0 0 0-15,-1 1-1 16,-3 0 7-16,0 3-43 0,-6-1-206 16,2 4 174-16</inkml:trace>
  <inkml:trace contextRef="#ctx0" brushRef="#br0" timeOffset="-179604.56">8674 15613 871 0,'-7'2'311'0,"6"-2"-233"16,0 0-37-16,0 0 26 15,0 0 18-15,0 0 25 16,0 0 9-16,1 3 14 16,2 10 2-16,1 2-9 15,6 35-11-15,-9-22-26 16,-1-3-14-16,1 0-25 15,0-4-11-15,0-7-14 0,3-2-7 16,0-6-8-16,2-4-3 16,0-5-4-16,3-5-1 15,4-3 0-15,6-4-2 16,6-6 0-16,4-3-2 16,5-6 0-16,1 1 0 15,7 7 1-15,1 4 0 0,-2 9 0 16,-1 6 1-1,-2 6 0-15,-2 6 3 0,4 7 12 16,-7 1 9-16,-4 3 16 16,-3-1 9-16,-5-2 7 15,-2-1-3-15,-2-1-8 16,-3-2-6-16,0 1-11 16,1-1-4-16,-3-2-8 15,0-2-6-15,-2-4-6 16,1-3 0-16,-3-3-3 15,2-1 1-15,0-6-1 16,-2-1-1-16,11-3 0 16,-3-7 0-16,10 4 0 15,-3 4-1 1,-11 5 1-16,1 1-2 0,41-14 2 0,8 6 0 16,5 2 0-16,-11 9 0 15,6-1 1-15,2 1 0 16,-1-5 1-16,-3-1 0 15,-9 0 0-15,-2-1 1 16,-2-3-2-16,3 0 1 16,-8-7-2-16,-2-2 0 15,-6 1-5-15,-4-2-40 16,-13 6-131-16,-11 4 120 16</inkml:trace>
  <inkml:trace contextRef="#ctx0" brushRef="#br0" timeOffset="-179072.98">9195 16152 997 0,'-1'-1'411'16,"0"1"-204"-16,0 0-13 15,-1 0 10-15,-3 24-35 16,-24 40-61-16,28-23-21 0,4 10-24 16,4 1-9-16,4-4-25 15,4-1-9-15,3-14-13 16,1-9-5-16,3-13-11 16,-1-11-31-16,-7-14-107 15,-1-8-83-15,-11-8 133 16</inkml:trace>
  <inkml:trace contextRef="#ctx0" brushRef="#br0" timeOffset="-178877.75">9063 16295 1201 0,'4'4'457'0,"7"-2"-326"16,2-1-6-16,10-3-18 15,2-1-27-15,6-2-47 16,3-1-11-16,1-1-11 0,2-4-16 16,-2 0-145-16,-3 2-142 15,-10 3 178-15</inkml:trace>
  <inkml:trace contextRef="#ctx0" brushRef="#br0" timeOffset="-178552.91">9423 16257 921 0,'47'42'427'0,"-37"-22"-158"16,-5-1-17-16,1 4-45 15,2 2-37-15,-4-4-75 16,-2-1-24-16,2-6-30 16,-4-5-10-16,1-8-10 15,2-1-5-15,-8-8-5 16,1-3-3-16,2-6-6 15,-3-5-3-15,10-5-3 16,-5-3-2-16,5 1-1 16,5 1 0-16,2 3-10 15,7 6-12-15,-4 3-28 16,1 4-39-16,-2 4-231 16,0 8 223-16</inkml:trace>
  <inkml:trace contextRef="#ctx0" brushRef="#br0" timeOffset="-178169.18">9783 16354 1076 0,'3'-3'451'16,"-3"-6"-258"-16,0-1-6 0,-4-4-46 15,0-2-42-15,-5-2-62 16,-2 1-10-16,-2 5-10 15,-4 2-3-15,1 9-5 16,2 4-1-16,0 10 2 16,5 9 3-16,3 8 8 15,3 0 2-15,6 0 3 16,2-4 0-16,5-9-6 16,1-5-3-16,0-11-6 15,1-2-4-15,0-10-1 16,-1-6-1-16,1-2-1 15,-1 0-1-15,-1 4 0 16,-1 4 0-16,-1 7 1 16,-1 1-1-16,0 3 11 15,-3 4 7-15,1 3 9 0,-4 4 3 16,-1 4-10-16,1 1-8 16,-1-1-11-16,1-1-11 15,0-2-59-15,1-2-40 16,-1-4-101-16,-1-5-72 15,1-6 178-15</inkml:trace>
  <inkml:trace contextRef="#ctx0" brushRef="#br0" timeOffset="-177838.46">9921 16308 1006 0,'12'14'467'0,"-1"9"-163"16,-4-3-51-16,1 4-44 15,0 1-42-15,-3-11-83 16,-1-1-28-16,-1-10-37 16,-1-3-8-16,0-12-11 15,1-4-11-15,-1-8-20 16,7-4-3-16,-5-1 3 16,1 1 9-16,3 4 19 15,-4 5 3-15,8 11 3 16,-1 2 1-16,-1 12 18 15,0 7 9-15,-8 7 19 16,1 7 10-16,-1 6-1 16,0-5-6-16,4 1-17 15,2-8-12-15,1-7-19 16,0-3-14-16,-4-11-76 0,3-2-66 16,-1-6-251-16,1-2 253 15</inkml:trace>
  <inkml:trace contextRef="#ctx0" brushRef="#br0" timeOffset="-177502.61">10288 16255 1198 0,'-8'-2'500'0,"-4"4"-282"15,-1 1-21-15,0 5-31 16,0 3-34-16,5-3-51 15,1-1-16-15,5 0-27 16,2 0-9-16,2 1-16 16,4 1-4-16,4 2-4 15,2 0 1-15,3 1 2 16,2 2 4-16,-1 0 9 16,-2-1 7-16,-4-1 7 15,-1-3 0-15,-6-4-3 16,-3 0-4-16,-3-2-4 0,-5-2-4 15,-2 1-8-15,0-1-11 16,-1 1-67-16,2 0-42 16,2-2-134-16,3-1-132 15,6-5 243-15</inkml:trace>
  <inkml:trace contextRef="#ctx0" brushRef="#br0" timeOffset="-177295.46">10485 16269 1119 0,'8'13'557'16,"-2"6"-163"-16,1 2-177 16,1 0-11-16,-5 0-89 15,4-2-47-15,-6-10-51 16,4-4-40-16,-1-8-146 16,-1-6-120-16,8-6 165 15</inkml:trace>
  <inkml:trace contextRef="#ctx0" brushRef="#br0" timeOffset="-177190.01">10461 16123 1217 0,'1'13'499'0,"3"-5"-252"16,4 0-109-16,-7-2-25 0,1-1-36 15,3-2-124-15,6-1-115 16,10-1 106-16</inkml:trace>
  <inkml:trace contextRef="#ctx0" brushRef="#br0" timeOffset="-176916.6">10737 16109 1396 0,'0'10'539'0,"1"6"-370"16,0 3-12-16,1 12-3 15,0 4-44-15,2 4-63 16,1 2-16-16,4-2-18 16,2-2-6-16,3-8-6 15,-1-5-2-15,5-12-36 16,-1-9-47-16,-2-9-201 15,-1-10 185-15</inkml:trace>
  <inkml:trace contextRef="#ctx0" brushRef="#br0" timeOffset="-176754.71">10686 16239 1337 0,'0'15'513'16,"7"-10"-320"-16,1 0-48 15,3-3 2-15,2 0-37 16,3-1-75-16,4-1-16 16,-1-2-60-16,2-5-78 0,-2-3 78 15</inkml:trace>
  <inkml:trace contextRef="#ctx0" brushRef="#br0" timeOffset="-176556.39">10953 16277 2612 0,'2'12'53'16,"1"-1"-18"-16,2 13 36 16,2-2-28-16,-2-6-29 15,0-5-23-15,-3-10-105 16,-2-2-85-16,-4-11 115 15</inkml:trace>
  <inkml:trace contextRef="#ctx0" brushRef="#br0" timeOffset="-176413.98">10906 16115 1084 0,'16'8'504'0,"-12"-2"-136"16,2-1-274-16,-4 0-8 0,-1-3-65 15,7 1-103-15,7-5 51 16</inkml:trace>
  <inkml:trace contextRef="#ctx0" brushRef="#br0" timeOffset="-175814.71">11139 16243 1374 0,'3'23'560'0,"2"-5"-329"16,3 3-19-16,0-6-41 16,1-3-48-16,2-4-76 15,0-6-23-15,1-8-20 16,-1-3-22-16,-1-12-55 16,-2-2-31-16,-8-2-49 15,-3-3 5-15,-11 5 29 16,-4 2 28-16,-2 10 53 0,0 8 18 15,3 4 37-15,2 4 15 16,4 2 17-16,3 1 10 16,7 7 0-16,2-5-5 15,8 0-13-15,2-1-11 16,5-7-16-16,2 4-5 16,5-8-7-16,3 0 0 0,3-4-1 15,1-3 0-15,0 5 1 16,1 2-3-16,-5 2 20 15,-4 7 13-15,-5 4 32 16,-12 0 18-16,0 7-2 16,-1-1-8-16,-4-1-27 15,3 2-14-15,-6-11-17 16,0-4-7-16,-3-4-9 16,4-3-3-16,5-4-7 15,1-2-1-15,2-1 1 16,-2 0 3-16,0 1 5 15,3 6 4-15,0 0 3 16,2 4 2-16,-2 2 5 16,0 0 5-16,1 8 7 15,-6-4 1 1,0 1-5-16,2 5-4 0,0 2-64 0,-7-5-60 16,2-7-49-16,7 5 77 15</inkml:trace>
  <inkml:trace contextRef="#ctx0" brushRef="#br0" timeOffset="-175079.46">12131 16168 935 0,'-53'19'439'0,"49"-17"-114"0,4 6-82 16,2-1-23-16,-1 7-11 15,0 1-60-15,2 1-31 16,-3 3-53-16,-2-3-17 16,2 2-24-16,-7-2-8 15,4-6-7-15,-1-2-3 16,1-6-4-16,0-4-3 15,3-2-7-15,0 3-8 0,0 0-12 16,3-10-2-16,3-7 3 16,21-29 9-16,-12 31 13 15,2 2 4-15,-1 1 3 16,1 7 1-16,-3 9 11 16,-1 7 11-16,-5 9 13 15,-4 3 8-15,-4 3 3 16,-1 4-7-16,-2-7-9 15,0-5-7-15,1-7-13 16,2-7-4-16,-1-5-6 16,-1-8-3-16,7-1-4 15,-1-5-3-15,4-2 1 16,2 6 0-16,-2 0 3 16,2 1 0-16,1 5 3 15,1-3 0-15,-1 4 1 16,0 1 1-16,-2-1-1 0,1 4-1 15,-4 1 0-15,1 7 0 16,-3 12 0-16,2 5 0 16,-2 6 1-16,3 0-1 15,3-5 1-15,-2-3-34 16,2-14-82-16,-1-8-62 16,-4-10-225-16,6-5 254 15</inkml:trace>
  <inkml:trace contextRef="#ctx0" brushRef="#br0" timeOffset="-174685.6">12537 16264 728 0,'-1'-8'419'15,"0"1"-95"-15,-5 3-69 16,1 0-29-16,-2-2-71 16,-2 6-28-16,-4 0-43 15,2 1-11-15,-3 8-13 16,-1-1-4-16,10 8-8 15,-5 1-1-15,9 4-10 16,-1-1-7-16,2-5-12 16,4 0-4-16,2-9-9 15,4-1-4-15,1-11-2 16,2-3 1-16,-1-5 0 16,4-1 2-16,-5 0 1 15,-1 0 1-15,-2 5 4 0,-4 5 7 16,-1 7 21-16,2 3 9 15,-2 5 12-15,-1-1-3 16,1 1-16-16,-5-1-11 16,2-1-17-16,0 0-21 15,0-2-52-15,3-1-26 16,1-2-61-16,3 0-42 16,-1-6-107-16,4-6-114 0,1-7 258 15</inkml:trace>
  <inkml:trace contextRef="#ctx0" brushRef="#br0" timeOffset="-174486.57">12689 16095 815 0,'5'12'466'0,"0"5"-4"16,0 9-157-16,1 6-79 16,0 8-23-16,4-1-71 15,0 2-32-15,3-4-50 16,2-8-20-16,4-8-24 15,1-9-16-15,-3-14-68 16,1-5-64-16,-9-14-224 16,-6-4 231-16</inkml:trace>
  <inkml:trace contextRef="#ctx0" brushRef="#br0" timeOffset="-174153.76">12645 16193 888 0,'-4'8'424'15,"4"-8"-86"-15,2 1-104 16,4 2-43-16,4-3-23 16,3 0-89-16,5 0-31 0,6-3-34 15,0-3-10-15,6-1-4 16,3 4-1-16,-2 2-2 16,1 3 1-16,-6 10 2 15,-5-2 2-15,-10 8 2 16,-1 4 20-16,-3 1 40 15,-7-5 18 1,1-1 28-16,1 12-6 0,-1-3-26 16,-1-5-10-16,1-11-14 15,-1-3-8-15,-1-7-16 16,1 0-7-16,0-8-16 16,0-3-1-16,1-7-4 15,0-2-3-15,8 1-26 16,0 0-27-16,-4 3-69 15,3-1-43-15,-5 2-103 0,5 2-61 16,7-3 212 0</inkml:trace>
  <inkml:trace contextRef="#ctx0" brushRef="#br0" timeOffset="-173984.7">13070 16222 695 0,'7'14'414'0,"-3"-1"-57"15,2 3-72-15,2-3-8 16,1 0-29-16,1 5-26 15,-2-2-65-15,2 2-36 0,-3 1-61 16,-2-6-21-16,-2-5-30 16,-2-3-27-16,-1-6-82 15,0-3-64-15,-1 3-212 16,-1-1 235-16</inkml:trace>
  <inkml:trace contextRef="#ctx0" brushRef="#br0" timeOffset="-173842.57">13103 16093 1207 0,'-7'13'527'0,"7"-2"-207"15,1 1-129-15,5-1-70 16,0 1-21-16,4-5-65 16,1 3-68-16,2-5 23 15</inkml:trace>
  <inkml:trace contextRef="#ctx0" brushRef="#br0" timeOffset="-173623.97">13277 16120 1324 0,'11'16'542'0,"3"1"-310"0,6 6-103 15,5 2 12-15,1 2-23 16,1-1-19-16,-1-2-36 15,1 3-17-15,-1-3-21 16,0 0-8-16,-2-2-35 16,-8-8-45-16,-9-8-168 15,-4-2 152-15</inkml:trace>
  <inkml:trace contextRef="#ctx0" brushRef="#br0" timeOffset="-173446.18">13462 16236 1388 0,'-11'19'613'15,"-5"3"-327"-15,-9 8-140 16,-1 4-30-16,-4 2-80 0,5-5-24 16,13-9-53-16,4-7-55 15,5-9-554-15,6-5 454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7-02T15:34:31.115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11318 6693 788 0,'31'1'356'0,"-29"-1"-151"16,0-2-29-16,-1-4-9 15,-1 5-27-15,0 0-27 16,0-2-19-16,0-10-25 15,-2-1-5-15,-13-27-14 16,-1 28-10-16,-4 5-14 16,-5 0-5-16,-2 6-9 15,-1 2-3-15,2 7-2 16,3 4-2-16,7 0 2 0,3 3-1 16,5 0 2-1,5 5 1-15,4 1 3 0,5 1 2 16,6-1 6-16,3 0 1 15,5 0 2-15,2-1 0 16,4 2 3-16,-2-3 2 16,1-4 3-16,-2 0 3 15,-8-4 1-15,-1-2 1 0,-7 3 8 16,-5-5 5-16,-7 3 6 16,-6 3-2-16,-8-2-10 15,-4 2-9-15,0-4-15 16,-1-4-3-16,0-1-6 15,0-3-3-15,2 3-4 16,4-5-2-16,4 2-34 16,6 3-45-16,8-7-134 15,4-1-93-15,15-8 182 16</inkml:trace>
  <inkml:trace contextRef="#ctx0" brushRef="#br0" timeOffset="279.13">11525 6615 999 0,'-10'0'523'0,"12"16"-106"16,-2 11-226-16,-3 8 10 16,12 14-49-16,-12 2-14 15,8 0-47-15,5 3-26 16,-6-7-25-16,7-2-8 15,0-6-17-15,0-2-5 0,-1-4-3 16,0 0-2 0,-3-9-3-16,-3-7-14 0,-1-12-86 15,0-6-56-15,0-15-165 16,0-10-163-16,0-11 314 16</inkml:trace>
  <inkml:trace contextRef="#ctx0" brushRef="#br0" timeOffset="524.51">11532 6608 1042 0,'3'-19'471'0,"7"11"-204"15,1 4-13-15,4 7-51 16,1 4-35-16,5 5-54 16,-2 2-23-16,-4 0-23 15,2 3-8-15,-6 3-20 16,-3 1-10-16,-4 3-15 0,-4 2-4 15,-3 1-3-15,-3-1-2 16,-4 0 0-16,-1-4-1 16,-4-5-3-16,0-2-1 15,1-7-58-15,-1-6-48 16,2-3-161-16,7-4 160 16</inkml:trace>
  <inkml:trace contextRef="#ctx0" brushRef="#br0" timeOffset="887.57">11852 6734 1145 0,'22'3'491'0,"-11"-2"-249"16,7 1-52-16,-13-1-19 15,6-1-43-15,3-4-55 16,-2-4-25-16,5-10-34 15,-13 2-3 1,-2 9-1-16,2-1 1 0,2-18 2 16,-9 4 2-16,-4 9 2 15,1 16 1-15,-12 3 1 16,10 4 3-16,-9 7 3 16,3 1 4-16,7 3 1 15,-1-1-2-15,3 0-8 16,7-2-4-16,3 1-7 0,4-2-2 15,10 0-3-15,-2-3-1 16,6-4-4-16,3-1 2 16,1-8-75-16,2-4-70 15,6-7 91-15</inkml:trace>
  <inkml:trace contextRef="#ctx0" brushRef="#br0" timeOffset="1112.11">12232 6627 1102 0,'-8'6'493'16,"-2"3"-248"-16,1 9-74 16,1 2-16-16,3 5-51 15,0 1-19-15,8 1-47 16,1-1-12-16,8-4-8 15,6-1-5-15,3-8-9 16,6-6-3-16,3-7-40 16,2-8-60-16,5-10-183 0,-2-2 179 15</inkml:trace>
  <inkml:trace contextRef="#ctx0" brushRef="#br0" timeOffset="1338.01">12477 6465 1189 0,'-7'-4'532'16,"5"12"-263"-16,1 9-36 15,1 13-85-15,-3 7-34 0,7 11-41 16,0 2-20-16,2 0-25 16,3-3-5-16,5-10-10 15,0-6-4-15,7-12-6 16,-3-3-11-16,-5-11-84 15,-3-4-60-15,-8-6-206 16,-4-6 217-16</inkml:trace>
  <inkml:trace contextRef="#ctx0" brushRef="#br0" timeOffset="1772.48">12348 6623 1241 0,'5'-1'522'0,"8"1"-290"15,6-3-12-15,5 3-64 16,5-3-27-16,2-3-52 0,1 1-19 16,6-2-20-16,-1 5-9 15,1 2-16-15,0 4-7 16,-12 5-11-16,0 1-12 16,-8 6-18-16,-2 3-5 15,-4 1 4-15,-3 2 9 16,0-5 20-16,-2-4 6 15,0-3 2-15,-2-4 1 0,0 1 3 16,-2-1 1-16,-2 3 23 16,0 1 12-16,-1 3 21 15,-1-1 8-15,0 0-2 16,1 0-5-16,-3-5-10 16,-2-1-3-16,2-4-11 15,-2-2-2-15,0 0-5 16,4-2-4-16,0 1-11 15,0 0-7-15,-2-22-12 16,-2-31-7-16,10 20-45 16,0 1-25-16,5 1-54 15,4 1-41-15,7 11-76 16,0 4-54-16,-1 7 191 16</inkml:trace>
  <inkml:trace contextRef="#ctx0" brushRef="#br0" timeOffset="2221.76">12990 6653 831 0,'-1'-4'407'16,"2"1"-119"-16,0 2 10 0,-2 1-56 15,0 0-24 1,0 0-58-16,0 8-33 0,0 15-37 15,-3 29-15-15,2-27-33 16,-1-2-14-16,9-3-17 16,2-5-5-16,4-3-4 15,3-3-2-15,-1-5-4 16,5-4-6-16,-1-8-38 16,2-4-16-16,0-8-27 15,-3-4-2-15,-3-3 33 16,-1 0 18-16,-4 3 31 15,-4 3 11-15,-2 9 10 16,-1 4 20-16,-4 9 28 16,0 7 11-16,-1 11 21 15,-1 3-5-15,3 7-9 16,1 2-5-16,1-3-21 0,4-3-12 16,3-8-20-16,0-3-9 15,3-8-37-15,-2-5-49 16,3-8-139-16,5-8-114 15,0-7 198-15</inkml:trace>
  <inkml:trace contextRef="#ctx0" brushRef="#br0" timeOffset="2759.31">13361 6691 1351 0,'5'11'577'0,"1"6"-301"15,-3 4-4-15,2 7-80 16,0 1-33-16,1-4-76 15,-3-2-32-15,3-10-32 16,-5-6-10-16,0-6-11 16,4-3-14-16,-5-7-34 15,6-2-11-15,1-6-16 16,-2-3 4-16,2-4 21 16,2 1 11-16,-3-1 17 15,3 3 9-15,-2 6 14 16,3 4 1-16,0 10 24 15,-2 3 14-15,2 11 22 16,-9 4 10-16,4 9-6 16,-5 1-7-16,0 0-17 15,4 0-7-15,-4-10-16 16,0-5-6-16,-2-10-11 0,2-3-1 16,0-10-8-16,2-3-2 15,3-4-4-15,-1-4-1 16,1-1 2-16,4 1 2 15,4 0 7-15,-1 2 2 16,5 5 4-16,-6 1 3 16,1 6 12-16,-1 5 7 0,1 8 16 15,0 9 11-15,-2 9 16 16,-3 4 2-16,-2 5-6 16,-5 1-11-16,0-4-25 15,-4-2-10-15,2-9-10 16,0-2-31-16,1-6-86 15,1-6-58-15,3-3-184 16,7-2 217-16</inkml:trace>
  <inkml:trace contextRef="#ctx0" brushRef="#br0" timeOffset="3267.75">14475 6729 1007 0,'0'-6'469'0,"-1"6"-188"16,1 1-11-16,-1-1-51 15,-1 1-39-15,-7 25-50 16,-11 30-16-16,18-24-28 15,2-5-10-15,4-7-26 16,5-3-15-16,1-9-18 16,4-4-7-16,3-8-9 15,4-6-1-15,0-10-1 16,-2-3 1-16,-5-6 1 16,-5-1 2-16,-10 3 4 15,-7 1 2-15,-5 7 3 16,-8 3-1-16,6 6 7 15,-6 4 2-15,2 7-2 0,10 6-2 16,0 6-14-16,6 3-6 16,8 4-51-16,-1-1-39 15,10-4-96-15,8-5-58 16,11-10-143-16,4-3 238 16</inkml:trace>
  <inkml:trace contextRef="#ctx0" brushRef="#br0" timeOffset="3517.83">14943 6552 747 0,'-1'-24'491'16,"-2"6"-21"-16,-5 9-168 15,-6 3-27-15,-1 9-83 16,-4 8-35-16,2 15-62 16,5 9-25-16,3 16-26 15,3 4-5-15,7 1-10 16,5 0-5-16,3-3-5 15,4-1-3-15,-3-7-4 16,1-2-2-16,-5-8-5 16,-4-4-5-16,-1-9-99 0,-4-10-80 15,-5-19 109-15</inkml:trace>
  <inkml:trace contextRef="#ctx0" brushRef="#br0" timeOffset="3666.6">14687 6734 1244 0,'-3'-4'583'16,"8"5"-202"-16,8 0-128 16,8 3-46-16,8-1-37 0,11-2-59 15,7-1-26-15,1 0-47 16,-4-2-14-16,-5-1-43 16,-5 2-62-16,-1-2 327 15,7 2-213-15</inkml:trace>
  <inkml:trace contextRef="#ctx0" brushRef="#br0" timeOffset="5482.07">16004 6566 880 0,'-62'-20'408'0,"54"20"-156"16,-6-3-52-16,7 1-9 15,-4-4-25-15,7 4-35 16,8 1-19-16,2 0-35 15,13 5-7-15,0 1-10 16,8 4-8-16,12 1-20 16,-2-2-8-16,7 2-8 15,-6-1 0-15,-8 1 1 16,-4 1 0-16,-9 2 1 16,-8 0-3-16,-6 8-1 15,-7 3-1-15,-14 5 2 16,-6 4-2-16,-9-1-2 15,-2 0-2-15,1-3-3 0,4-1-1 16,12-7 20-16,0-2 4 16,21-2 12-16,-2-5 5 15,13-3-1-15,10-2 6 16,2-7 11-16,16-1 3 16,4-5-7-16,4-1-6 15,5-1-12-15,-7-7-2 0,-2 8 0 16,-9 2-4-16,-14 4-6 15,0 4-8-15,-13-3-4 16,-1 1-45-16,-9-4-123 16,-3-2-64-16,-2 0 109 15</inkml:trace>
  <inkml:trace contextRef="#ctx0" brushRef="#br0" timeOffset="7570.18">17090 6695 998 0,'-65'-9'408'0,"65"8"-228"15,1 1-53-15,10-1 8 16,0-2-21-16,8 1-30 16,7-3-20-16,0 0-39 15,3 1-6-15,-2 0-4 16,-3-1-22-16,-4 2-81 0,-4 3-63 15,-7 2 85-15</inkml:trace>
  <inkml:trace contextRef="#ctx0" brushRef="#br0" timeOffset="7763.21">17086 6819 852 0,'-1'7'429'0,"4"-1"-161"16,9-3-51-16,5 0-9 15,2-2-45-15,1-2-16 0,3-3-42 16,-2 1-19-16,0 1-29 16,0 1-16-16,-3 0-22 15,-3 1-15-15,-2-4-85 16,-6 4-70-16,-7 0 91 16</inkml:trace>
  <inkml:trace contextRef="#ctx0" brushRef="#br0" timeOffset="8470.54">18052 6328 487 0,'-11'-15'337'15,"9"0"57"-15,1 2-116 16,-1 4-30-16,2 6-29 16,0 6-41-16,2 8-24 15,4 15-54-15,1 5-17 0,3 8-32 16,-1 3-8-16,2-6-17 16,0-4-7-16,-2-5-8 15,1-4-4-15,-5-4 0 16,2-1-20-16,-5-6-77 15,-2-2-73-15,-1-3-373 16,-1-1 351-16</inkml:trace>
  <inkml:trace contextRef="#ctx0" brushRef="#br0" timeOffset="8688.56">17917 6638 1004 0,'-4'0'442'16,"3"0"-237"-16,10 1-25 16,4 1-11-16,11 0-37 0,0 1-21 15,12-3-60-15,8 0-17 16,4-3-17-16,4-4-4 16,-1 5-7-16,-1 0-1 15,-9 2-23-15,0 1-42 16,-12 2-129-16,-9 2-164 15,-6 10 219-15</inkml:trace>
  <inkml:trace contextRef="#ctx0" brushRef="#br0" timeOffset="9075.65">18110 6812 1012 0,'7'4'449'15,"6"-2"-249"-15,6-2-30 16,3 2 10-16,3 0-49 16,0 2-11-16,1 5-34 15,-3 3-13-15,-3 7-18 16,-3 3-12-16,-12 1-20 16,-1 1-5-16,-12-6-3 15,-5 2 0-15,-2 2-1 16,-4-3-2-16,0-1 0 0,2-4 0 15,1-8-5-15,6-3 8 16,5 0 15-16,4-1 2 16,9-1 11-16,4 0-4 15,11-2-9-15,5-1 0 16,11-4-6-16,-2 0-6 16,-4 0-6-16,-3 2-3 15,-12 2 3-15,-6 2-35 0,-2 0-119 16,-8 0 431-16,3 0-264 15</inkml:trace>
  <inkml:trace contextRef="#ctx0" brushRef="#br0" timeOffset="9363.06">18634 6473 1566 0,'-13'-2'590'0,"8"1"-428"0,4 0-43 16,4 1 5-16,-3 0-24 15,0 0-35-15,21 3-20 16,40 6-30-16,-25-9-4 15,6-6-6-15,4 1-2 16,-11-3-6-16,-6 1-32 16,-16 2-90-16,-9 3-69 15,-9 0 109-15</inkml:trace>
  <inkml:trace contextRef="#ctx0" brushRef="#br0" timeOffset="9745.07">18745 6520 1137 0,'9'11'476'0,"3"0"-258"16,0 1 11-16,-1 6-39 15,2-1-19-15,-2 7-55 16,0 4-30-16,-4-1-41 16,0-2-11-16,-4-4-18 15,0-3-7-15,-4-4-14 16,-2-5-26-16,1-2-78 15,-5-3-61-15,-4-4-177 16,-3-1-88-16,-8-3-103 16,1 2 52-16,4 2 302 15,1 3 176-15,5 3 284 16,1-2 59-16,5-3-32 0,5 0-20 16,6-1-22-16,-6-1-13 15,6 0-28-15,23-3-25 16,37-7-62-16,-27 6-29 15,-1 0-46-15,-7 1-18 16,-7 2-22-16,-5 1-2 16,-4 1-84-16,6 3-64 0,-3 1 82 15</inkml:trace>
  <inkml:trace contextRef="#ctx0" brushRef="#br0" timeOffset="12200.43">19463 6604 893 0,'-11'-5'402'16,"7"4"-164"-16,2 1-48 0,2-2-18 16,0 2-23-16,0 0-30 15,1 0-21-15,27 6-26 16,31 6-14-16,-19-7-25 16,4-2-12-16,-5-2-11 15,-5-1-3-15,-6 2-5 16,-4 1-26-16,-10 1-120 15,-8 1-127-15,-9 3 162 16</inkml:trace>
  <inkml:trace contextRef="#ctx0" brushRef="#br0" timeOffset="12439.41">19566 6430 1097 0,'1'2'491'0,"0"4"-252"16,4 9-64-16,0 7-9 16,-2 12-54-16,1 7-21 15,-1 5-28-15,1 0-10 16,1-6-10-16,2-4-8 16,0-8-18-16,1-5-7 15,-1-6-27-15,-1-6-34 16,-1-7-83-16,1 0-53 15,-2-6 109-15</inkml:trace>
  <inkml:trace contextRef="#ctx0" brushRef="#br0" timeOffset="13510.5">20187 6305 791 0,'0'-1'370'16,"0"0"-117"-16,0 0-48 15,0 0 6-15,0 0-23 16,0 0-44-16,0 0-23 16,0 1-40-16,3 9-4 15,7 19-9-15,10 30-5 16,-14-25-18-16,2-1-10 15,1-4-15-15,2 3-7 16,-1-7-6-16,2-3-2 0,0-2-1 16,-4-2-28-16,1-8-79 15,-3-1-62-15,-6-8-168 16,-2 0 203-16</inkml:trace>
  <inkml:trace contextRef="#ctx0" brushRef="#br0" timeOffset="13769.18">20049 6614 1007 0,'-12'-5'476'16,"10"5"-167"-16,2-1-150 15,4-2 19-15,-4 3-35 16,9-1-18-16,19 0-47 0,48-1-23 15,-25-1-22-15,4-3-7 16,6 0-9-16,-8 1-5 16,-4 2-5-16,-6 0-1 15,-14 4 0-15,2 1-18 16,-17 2-104-16,-5 6-70 16,-3 3 105-16</inkml:trace>
  <inkml:trace contextRef="#ctx0" brushRef="#br0" timeOffset="14193.81">20190 6753 916 0,'8'4'412'0,"7"-1"-158"15,5-1-76-15,8 1-4 16,2 0-16-16,-1 1-35 15,-4-1-15-15,-8 6-43 16,-1 1-13-16,-5 2-17 16,-3 2-4-16,-6 5-5 15,-5 0-4-15,-12 3-4 16,3 5-3-16,-12-8-2 16,-2 0-1-16,4-4 0 0,-1-1 2 15,8-4 13-15,5 1 7 16,7-6 13-16,3-4-3 15,10 1-4-15,3-2-4 16,13 2-2-16,7-1 2 16,-2-2 1-16,4-2-1 15,-3 2 6-15,-6-3 4 16,-1 4-4-16,-6 3-4 0,-5 0-17 16,-6-1-5-16,-6-4-68 15,1 1-51-15,-3-2-127 16,0 1-201-16,0 2 284 15</inkml:trace>
  <inkml:trace contextRef="#ctx0" brushRef="#br0" timeOffset="17127.93">20824 6473 578 0,'3'-36'329'16,"-6"28"-75"-16,3 7-38 16,1-2-6-16,-2 2-32 0,1 0-16 15,-1 1-37-15,0 0-18 16,1 0-21-16,0 7-7 16,4 22-11-16,3 34-2 15,-4-19-5-15,8 3-5 16,3-6-14-16,1-4-9 15,2-10-14-15,3-6-6 16,-3-9-8-16,6-3-4 16,-6-12-2-16,-2-6-14 0,3-11-28 15,-6-6-11-15,6-5-9 16,-10-3 10-16,1 5 30 16,-5 3 14-16,-5 13 13 15,2 10 3-15,-1 6 8 16,3 13 4-16,0 10 19 15,-2 4 13-15,7 10 18 16,2-2 11-16,7-3 6 16,1-5-6-16,1-9-19 15,2-6-12-15,2-9-27 16,2-5-9-16,0-18-9 16,-1-9-3-16,-3-15 0 15,-4-8 1-15,-3 1 2 16,-8-2 2-16,-8 6 0 15,-2 7 1-15,-8 3-1 16,-2 1-1-16,1 8-3 0,-1 5-2 16,2 10-14-16,1 10-20 15,1 9-60-15,1 3-48 16,2 10 84-16</inkml:trace>
  <inkml:trace contextRef="#ctx0" brushRef="#br0" timeOffset="26880.39">11760 8422 716 0,'2'-1'389'15,"1"-1"-70"-15,1-2-133 16,2 0 7-16,1 0-37 15,1-11-18-15,26-27-39 16,-32 26-14-16,-4 5-16 16,-6-1-4-16,-7 4-9 15,-1 0-8-15,-7 0-10 16,-3 4-6-16,3 5-13 16,1 1-4-16,3 8-9 15,1-2-3-15,7 3-4 16,5 4 0-16,8-1 1 15,8 8 0-15,9-3 4 0,7-2 1 16,4 3-1-16,4-4 0 16,1-1 3-16,-2-1 5 15,-3-3 11-15,-8-4 6 16,-6 3 9-16,-4-4 1 16,-9 0 7-16,-2 2 1 15,-12 1-5-15,-9-1-3 0,-6 3-17 16,-3-2-5-16,0-3-10 15,6 0-3-15,-1-5-53 16,5-1-42-16,8-7-127 16,6-8-98-16,14-5 198 15</inkml:trace>
  <inkml:trace contextRef="#ctx0" brushRef="#br0" timeOffset="27078.59">12052 8215 1148 0,'-11'24'490'0,"12"5"-230"16,-1 6-54-16,0 9 3 15,0 6-31-15,1 4-63 16,7 3-30-16,1-6-52 16,5-3-11-16,-1-11-9 15,-5-3-4-15,0-8-5 0,-2-3 1 16,-3-7-89-16,-1-11-74 15,-1-10-235-15,-1-14 233 16</inkml:trace>
  <inkml:trace contextRef="#ctx0" brushRef="#br0" timeOffset="27327.03">12019 8229 900 0,'2'-5'458'0,"18"5"-125"16,1 0-93-16,3 6-62 15,3 4-29-15,-6 3-30 16,0-1-3-16,-5 8-30 16,-4-2-13-16,-6-1-27 15,-4 7-14-15,-7-6-16 16,-5 2-3-16,-5 2-4 16,-2-2-2-16,-1-3-15 15,2-4-29-15,6-6-90 16,0-2-72-16,5-1-254 15,3-3 286-15</inkml:trace>
  <inkml:trace contextRef="#ctx0" brushRef="#br0" timeOffset="27612.16">12286 8409 1012 0,'22'-2'450'15,"-1"-3"-222"-15,-2-2 0 16,1-4-59-16,-5 0-30 15,4 0-48-15,-3 0-28 16,-8-4-31-16,-1 1-9 16,-13-2-8-16,1 2 0 15,-6 6 1-15,-5 1 0 0,3 8 1 16,-5 12 4-16,0 5 10 16,3 9 7-16,3 9 8 15,6 0-3-15,15 3-11 16,4-2-6-16,15-3-16 15,0-5-4-15,1-13-6 16,8-4 2-16,0-15-91 16,6-8-34-16,6-10 72 15</inkml:trace>
  <inkml:trace contextRef="#ctx0" brushRef="#br0" timeOffset="27855.19">12697 8384 1218 0,'-11'1'521'16,"2"3"-271"-16,1 0-34 15,-2-1-33-15,3 1-39 16,2 0-56-16,1 3-36 16,4 9-37-16,0 2-6 15,0 3-7-15,4-2-2 16,5-3-4-16,2-2-3 15,10-2 0-15,0-3 4 0,4-5-65 16,1-2-62-16,4-3-419 16,2-1 362-16</inkml:trace>
  <inkml:trace contextRef="#ctx0" brushRef="#br0" timeOffset="28094.52">12993 8079 1448 0,'-14'7'582'0,"9"21"-377"16,1 8-70-16,4 15-33 16,-3 6-28-16,6 1-22 15,5 3-16-15,6-10-21 0,3-5-5 16,-3-11-3-16,6-8-4 15,-4-11-42-15,3-5-64 16,-5-12-230-16,-4-8 215 16</inkml:trace>
  <inkml:trace contextRef="#ctx0" brushRef="#br0" timeOffset="28495.96">12854 8314 1206 0,'0'1'546'15,"9"4"-273"-15,10-5-111 16,-2 0 2-16,5-4-76 16,11 2-21-16,-7-11-39 15,11 6-14-15,2 0-8 16,-12-5-2-16,7 15-1 16,-4 1-2-16,-7 1 0 15,0 9-1-15,-5-3 3 16,0 5 0-16,-2 3 1 15,-1 3 0-15,-1 7 17 16,0 0 6-16,-3 4 17 16,-2-1 11-16,0-6-1 15,-2-6-3-15,2-11-12 16,-4-7-6-16,-4-11-15 16,-4-5-4-16,0-13-8 0,2-5-4 15,-3-3-2-15,5 3-2 16,5 4-5-16,-2 3-8 15,3 6-26-15,-2 2-26 16,-2 7-71-16,3 6-48 16,4 4-151-16,0 2-145 15,2 4 311-15</inkml:trace>
  <inkml:trace contextRef="#ctx0" brushRef="#br0" timeOffset="28850.42">13453 8289 791 0,'1'3'468'0,"5"15"-5"16,2 35-147-16,-8-28-48 15,7-2-49-15,-3 1-78 16,3-6-36-16,3-6-59 16,1-4-14-16,6-7-17 15,-2-1-5-15,1-8-9 16,-2-7-7-16,5-1-20 15,3-7-8-15,-7 1-7 16,5 2 3-16,-7 4 17 0,-2 8 8 16,-3 7 18-1,-4 3 9-15,-3 10 20 0,0 1 10 16,2 7 12-16,0 1 4 16,3-2-4-16,1 2-6 15,1-7-14-15,2-2-9 16,-1-5-19-16,0-5-12 15,-4-7-83-15,2-6-54 16,1-10-168-16,-1 0-181 0,3-2 319 16</inkml:trace>
  <inkml:trace contextRef="#ctx0" brushRef="#br0" timeOffset="29280.99">13871 8340 687 0,'11'4'475'15,"-3"3"23"-15,-5 4-194 16,0 3-41-16,3 3-54 15,2 1-25-15,2 1-56 16,-6-6-29-16,-4 0-48 16,0-4-18-16,-6-9-29 15,5-5-13-15,8-6-33 16,-6-6-14-16,8-1-12 16,0-5 5-16,-2 4 26 15,4 5 13-15,-2 0 18 16,0 10 6-16,-1 2 12 15,-6 0 12-15,2 12 26 16,8 6 12-16,-7 1 15 0,8 8 1 16,-5-7-7-16,-8-1-10 15,5-5-22-15,-2-6-15 16,-3-7-21-16,5-6-6 16,1-8-21-16,0-6-7 15,9-1 0-15,-3 1 3 16,1 8 19-16,0 3 7 0,-5 7 6 15,-2 4 4-15,-1 8 12 16,-2 5 7-16,-1 8 7 16,2 3-1-16,-1 2-9 15,0 0-6-15,5-4-11 16,1-4-57-16,8-11 278 16,6-1-185-16</inkml:trace>
  <inkml:trace contextRef="#ctx0" brushRef="#br0" timeOffset="29718.05">15104 8379 1522 0,'-44'-10'565'16,"31"20"-441"-16,6 4 20 16,6 3-21-16,1 4-15 0,4-7-30 15,4-3-28-15,5-5-27 16,4-1-4-16,6-7-9 15,1-8-5-15,-4-8-4 16,-2-3 0-16,-11-3 5 16,-1 5 3-16,-12-2 5 15,-4 4 1-15,-5 8 0 16,-4-1-3-16,1 3 3 16,-1 7 4-16,4 3-3 15,4 9 0-15,5 5-12 16,4-3-7-16,6 4-37 15,4-5-41-15,11 0-121 16,4-7-75-16,9-9 166 16</inkml:trace>
  <inkml:trace contextRef="#ctx0" brushRef="#br0" timeOffset="29952.46">15508 8067 987 0,'-17'-11'553'15,"6"12"-38"-15,8 11-237 16,-7 18-47-16,3 7-46 16,5 18-58-16,2 4-19 0,4 3-54 15,4 3-16-15,1-5-12 16,1-2-5-16,4-7-7 16,-3-9-1-16,3-11-22 15,-3-9-46-15,-9-18-136 16,-2-6-106-16,-2-14-289 15,-10-8 359-15</inkml:trace>
  <inkml:trace contextRef="#ctx0" brushRef="#br0" timeOffset="30086.26">15357 8286 1252 0,'9'-4'625'16,"1"5"-223"-16,10 2-159 15,1 3-43-15,11 6-87 16,-8-9-33-16,12 0-50 15,5-3-9-15,2-3-100 16,14 3-64-16,-1-6 87 0</inkml:trace>
  <inkml:trace contextRef="#ctx0" brushRef="#br0" timeOffset="30622.71">16488 8150 1551 0,'-25'0'640'0,"16"8"-378"16,7 8-96-16,-2 14-3 15,3 7-38-15,4 10-31 16,-3-1-20-16,14 0-39 16,3-5-9-16,3-16-7 15,10-1-4-15,-4-20-12 16,3-5-4-16,-3-16-9 16,-2-9-9-16,0-11-8 0,-1-3-2 15,-5 4 6 1,-4 2 7-16,-4 16 11 0,-7 11 6 15,-3 13 4-15,0 14 2 16,1 6 14-16,5 2 6 16,5 6 7-16,4-8 10 15,6 0 15-15,4-4 7 16,3-11 1-16,0-1-7 16,1-15-27-16,-7-7-12 0,-3-12-14 15,-4-11-3 1,-5-2 1-16,-5-3-1 0,-5-1-5 15,-1 4-30-15,-5-4-68 16,2 7-39-16,0 5-88 16,3 4 405-16,3 17-161 15</inkml:trace>
  <inkml:trace contextRef="#ctx0" brushRef="#br0" timeOffset="31836.07">18761 8161 678 0,'2'-11'358'16,"2"5"-75"-16,-2-2 8 15,-1 8-30-15,2 1-22 16,-3 6-48-16,-1-7-26 16,-1 6-41-16,-8 22-21 15,-18 36-25-15,8-28-13 0,-1 1-21 16,2 2-10-16,0-12-15 15,2 2-5-15,2-9-4 16,2-9-4-16,1-11-8 16,0-6-7-16,4-16-14 15,-1-2-6-15,5-7-3 16,1-3 2-16,4 4 11 16,2-5 6-16,8 7 10 15,3 5 1-15,4 7 7 16,1 8 10-16,1 8 15 15,-1 5 6-15,1 8 7 16,-3 5 1-16,0 7 5 16,1 4 4-16,-2 0 1 15,-3-4-3-15,-2-1-13 16,-3-4-7-16,0-3-14 16,1-2-4-16,-8-4-8 15,4-2-13-15,-4-6-74 16,-1 3-41-16,-1-6-103 0,0-1-35 15,0 0 168-15</inkml:trace>
  <inkml:trace contextRef="#ctx0" brushRef="#br0" timeOffset="32104.43">18999 8350 1504 0,'2'0'608'0,"1"4"-359"15,1 3-31-15,-2 6-21 16,0 3-30-16,-2 7-55 16,3 6-22-16,1 3-30 15,-7-1-10-15,6 0-18 16,0-6-10-16,0-9-15 15,3-4 5-15,-6-8-91 16,-1-5-49-16,1-9-118 16,0-4-69-16,8-4 205 15</inkml:trace>
  <inkml:trace contextRef="#ctx0" brushRef="#br0" timeOffset="32551.56">19325 8171 1350 0,'-3'2'562'0,"-5"-1"-320"16,10 3-56-16,3 0-3 15,2 0-37-15,14 3-37 16,1 0-21-16,0 0-38 16,7 2-8-16,-11-1-15 15,-3-2-6-15,2 3-5 16,-9 0-2-16,0 6 1 15,-6-2 1-15,-7 2 6 16,-4-6 2-16,-7 2 1 0,1-1-3 16,-6 1-6-16,-3 1-4 15,-3-4-7-15,2 2-3 16,-2-6-25-16,10 4-35 16,8-5-108-16,2-2-67 15,15 0-161-15,5-2 234 16</inkml:trace>
  <inkml:trace contextRef="#ctx0" brushRef="#br0" timeOffset="32716.26">19516 8382 1081 0,'-11'10'576'16,"-2"5"-115"-16,-4 0-224 16,1 2 3-16,-4 0-64 15,6-4-27-15,3-1-74 16,-2-3-32-16,4-4-37 15,0 0-44-15,9-5-108 16,3-1-79-16,11-2 126 16</inkml:trace>
  <inkml:trace contextRef="#ctx0" brushRef="#br0" timeOffset="33118.51">19847 8368 1585 0,'0'-1'663'15,"0"0"-406"-15,0 1-102 16,0 0-22-16,5 2-71 16,2 2-37-16,-2-2-140 15,0 0-73-15,8 1 107 16</inkml:trace>
  <inkml:trace contextRef="#ctx0" brushRef="#br0" timeOffset="33267.01">20106 8349 1321 0,'3'6'588'0,"-1"-2"-318"16,2 4-41-16,-3-6-24 0,-1 3-92 15,0-1-80-15,0-4-202 16,0-1-158-16,0 0 192 16</inkml:trace>
  <inkml:trace contextRef="#ctx0" brushRef="#br0" timeOffset="33408.07">20258 8349 1303 0,'1'7'572'16,"-1"1"-305"-16,-1-2-53 15,-1 1-19-15,0-5-80 16,2-1-58-16,0-1-175 16,0 0 275-16,0-1-156 15</inkml:trace>
  <inkml:trace contextRef="#ctx0" brushRef="#br0" timeOffset="33845.15">20709 8126 1337 0,'-6'2'617'16,"-2"2"-209"-16,8-1-264 16,2 3 15-16,5 1-40 15,5 2-17-15,4 0-47 16,7-1-21-16,7 0-19 15,3-1-1-15,-3 1-4 16,-5 2-1-16,-9 0-2 16,-8 1-1-16,-10 2 4 15,-5-3 4-15,-14 4 3 16,-7-1 2-16,-6 1-4 16,2 0-4-16,1-2-7 15,5-2-4-15,7-5-55 16,5 4-41-16,5-1-126 15,8-3-87-15,9-2 193 0</inkml:trace>
  <inkml:trace contextRef="#ctx0" brushRef="#br0" timeOffset="33983.69">20923 8323 1013 0,'-1'5'522'15,"-7"5"-95"-15,0 2-178 0,-14 2-36 16,-4 3-30-16,-9 2-62 15,2-1-27-15,9-5-63 16,9 0-49-16,13-10-137 16,5-1-49-16,11 2 106 15</inkml:trace>
  <inkml:trace contextRef="#ctx0" brushRef="#br0" timeOffset="34404.61">21324 8143 1049 0,'18'1'615'15,"-8"5"1"-15,-9 8-410 16,-2 5 2-16,-13 13-62 16,-9 2-22-16,-3 6-51 15,-1 2-22-15,3-9-20 0,0-4-5 16,2-4-8-16,-2-10-6 15,3-7-11-15,2-6-16 16,9-12-32 0,4 4-11-16,2 2-22 0,-13-20-3 15,6-10 4-15,1-2 8 0,13 8 26 16,3 2 20-16,6 8 25 16,4 2 12-16,0 11 32 15,0 3 15-15,4 9 21 16,0 5 2-16,3 10-7 15,2 2-6-15,-2 1-3 16,-2 0-4-16,0-6-10 16,-5 2-9-16,-5-3-15 15,0 2-10-15,-11-4-38 16,-1-4-47-16,-2-2-122 16,-2-7 16-16,4 3 86 15</inkml:trace>
  <inkml:trace contextRef="#ctx0" brushRef="#br0" timeOffset="34755.62">21470 8405 1191 0,'0'10'630'0,"4"2"-100"16,-1 4-294-16,1-2 4 15,-8-5-76-15,5 1-39 16,3-8-73-16,-5-2-23 15,2-4-29-15,-2 3-16 16,0 0-37-16,0-13-16 16,2-6-12-16,11-26 11 0,1 29 29 15,4 1 15-15,-3 6 22 16,1 6 7-16,-5 5 26 16,0 6 13-16,1 5 22 15,-4-2 10-15,-1 6-2 16,-3 2-6-16,-3 0-11 15,1 2-12-15,3-5-19 16,-2 0-6-16,-1-8-18 16,0-2-44-16,0-3-118 15,0-4-15-15,-1 1 85 16</inkml:trace>
  <inkml:trace contextRef="#ctx0" brushRef="#br0" timeOffset="35090.03">21800 8100 1367 0,'2'-7'665'0,"-10"5"-95"15,10 2-439-15,5 0 9 16,3 4-12-16,10 0-16 0,-1 1-54 15,1 5-18-15,6-2-19 16,-3 2-3-16,0-1-3 16,-1-2-5-16,-7 3-5 15,0 1-1-15,-7 4 0 16,-4 3 2-16,-15 4 0 16,-9 0 1-16,-5 3-1 15,-6-4-1-15,5-5-4 16,2 2-3-16,-1-13-64 15,6 0-52-15,6-3-125 16,4-1-46-16,14 3 175 16</inkml:trace>
  <inkml:trace contextRef="#ctx0" brushRef="#br0" timeOffset="35264.19">22064 8328 1616 0,'-17'19'637'15,"-4"-2"-394"-15,-5-1-72 16,6 8-9-16,4-2-34 16,4-1-58-16,4-8-33 15,2-9-79-15,-4-4-62 16,12 2 327-16,6 0-204 16</inkml:trace>
  <inkml:trace contextRef="#ctx0" brushRef="#br0" timeOffset="35472.35">22361 8247 1375 0,'20'8'626'0,"-6"0"-231"15,-1-3-156-15,4-1-67 16,0 0-38-16,0-4-70 15,7 1-23-15,-7-3-47 16,0 2-57-16,-5-2 321 16,-3-7-215-16</inkml:trace>
  <inkml:trace contextRef="#ctx0" brushRef="#br0" timeOffset="35670.44">22664 8096 1761 0,'6'16'696'0,"-2"10"-470"0,-2 5-4 15,-6 8-64-15,-2 3-41 16,0-4-65-16,1 1-22 0,2-10-31 16,1-3-42-16,0-4-85 15,1-4-67-15,0-1 110 16</inkml:trace>
  <inkml:trace contextRef="#ctx0" brushRef="#br0" timeOffset="36467.05">18159 8113 1158 0,'-3'-5'483'15,"2"4"-242"-15,0-1-63 16,0 1 4-16,-1 0-31 16,1 0-56-16,0 0-23 15,0 0-30-15,0 0-4 16,1 1-2-16,0 0 0 0,13 4-4 15,13 5 0-15,32 7 2 16,-28-10-1-16,1 1-4 16,-4-2-5-16,-6 2-9 15,3 0-3-15,-17-1-3 16,-3 2 1-16,-14 2 3 16,-13 5 0-16,-3 0-3 15,-6 0-2-15,7 2-6 16,3-5-2-16,10 1-34 15,2-2-42-15,5-7-152 16,3 2 104-16,6-9 42 16</inkml:trace>
  <inkml:trace contextRef="#ctx0" brushRef="#br0" timeOffset="36637.4">18400 8248 1135 0,'-3'13'497'15,"-10"3"-244"-15,-4 0-44 16,-8 3-48-16,-6-3-38 16,6 0-56-16,0 2-29 15,7-8-58-15,4 3-55 16,6-12-164-16,1-1 153 0</inkml:trace>
  <inkml:trace contextRef="#ctx0" brushRef="#br0" timeOffset="36956.37">17906 8006 1129 0,'-1'5'540'16,"-7"11"-168"-16,8 10-205 16,0 6 13-16,-2 7-46 0,4 4-26 15,-2 2-42-15,4 2-22 16,1-10-21-16,1-1-6 16,-6-11-10-16,5-3-1 15,-5-3-4-15,0-7-2 16,4-4-47-16,-9-7-32 15,8 0-97-15,3-1-54 16,-6-1 145-16</inkml:trace>
  <inkml:trace contextRef="#ctx0" brushRef="#br0" timeOffset="40090.75">13424 9876 1172 0,'-18'-1'498'15,"4"1"-272"-15,1 1-26 16,6 1-47-16,13 1-24 16,10 1-44-16,10-3-14 15,15-3-29-15,-7-3-14 16,11-1-16-16,-3 1-3 16,-2 3-54-16,1-1-38 15,-10 3-134-15,-4 0-375 0,-12 10 407 16</inkml:trace>
  <inkml:trace contextRef="#ctx0" brushRef="#br0" timeOffset="40243.4">13524 9994 1218 0,'-2'2'504'0,"12"5"-285"15,4-3-19-15,4 3-32 16,7-3-32-16,4-3-57 15,8-1-28-15,0-5-28 16,-2-2-8-16,1-4-24 16,-2 1-44-16,-9 3-138 15,-4-1-128-15,-9 2 191 0</inkml:trace>
  <inkml:trace contextRef="#ctx0" brushRef="#br0" timeOffset="40543.4">13666 9622 1201 0,'0'4'495'0,"9"0"-277"15,5 1-74 1,3 8-2-16,3 3-23 16,7 8-23-16,6-1-10 0,9 2-26 15,4 4-11-15,-9-6-15 16,-10 7-6-16,-9 1-8 15,-14-2-2-15,-7 12-1 16,-7-3 0-16,-14 1 0 16,-7-3 0-16,-6-7-6 15,2-4-3-15,4-5-3 16,8-5-30-16,11-6-119 16,5-6 467-16,9-13-286 15</inkml:trace>
  <inkml:trace contextRef="#ctx0" brushRef="#br0" timeOffset="41274.35">15117 9904 523 0,'-1'0'370'0,"-5"0"7"16,5 0-127-16,0-1-14 16,-1 0-63-16,1 0-19 15,-2-3-32-15,-2-12-12 16,-6-26-19-16,10 22-10 16,-10 4-22-16,1 5-11 15,-11 5-17-15,1 5-6 16,-2 3-13-16,2 6-3 15,-2 3-7-15,10 5-2 0,1 2-4 16,2 1-4-16,15 0-2 16,2 2 1-16,14-1 3 15,1-1 4-15,7-2 3 16,-3 0 4-16,1-1 11 16,-2-1 5-16,-8 4 7 15,-4-3 2-15,-8-1 5 16,-5 2 6-16,-9-6 2 15,-1-1-3-15,-9-5-12 16,-2-2-10-16,2-3-14 16,0-2-27-16,5-1-82 15,4-2-48-15,8 0-144 16,1-2-19-16,12-6 196 16</inkml:trace>
  <inkml:trace contextRef="#ctx0" brushRef="#br0" timeOffset="41469.15">15254 9851 1021 0,'20'-12'497'16,"-5"17"-151"-16,5 10-87 15,-6 13-33-15,1 5-36 0,-8 13-54 16,-2 4-24 0,-1 5-53-16,-3 2-18 0,6-8-22 15,4-3-5-15,-2-15-10 16,0-9 0-16,-2-7-65 15,-7-9-54-15,-6-7-140 16,1-10-9-16,-5-13 152 16</inkml:trace>
  <inkml:trace contextRef="#ctx0" brushRef="#br0" timeOffset="41693.26">15285 9803 1423 0,'17'3'553'0,"5"3"-390"16,4-3-22-16,-1 5-23 16,0-1-14-16,-3 1-12 15,4 5-18-15,-12-1-30 0,-6 2-11 16,-8 4-15-16,-16 2-5 16,-2 4-3-16,-1 4-2 15,-4-2-2-15,10-3-25 16,2-8-74-16,-2-4-77 15,6-5 98-15</inkml:trace>
  <inkml:trace contextRef="#ctx0" brushRef="#br0" timeOffset="42003.72">15536 10012 1217 0,'18'0'519'0,"5"-4"-285"16,4-1-20-16,-4-6-31 15,-4-2-38-15,-2-10-54 16,-3 0-27-16,-5-3-39 16,-6-2-4-16,-5 5-5 15,-8 5-1-15,-5 7-2 16,-3 8-3-16,-4 12-2 16,2 2-1-16,0 10-3 15,4 2 0-15,9 3 3 16,0 3 0-16,9-2 1 15,3-2-2-15,9-4-3 16,6-2-2-16,7-6-1 16,0-6-28-16,5-7-85 0,4-2-69 15,5-13 101-15</inkml:trace>
  <inkml:trace contextRef="#ctx0" brushRef="#br0" timeOffset="42170.66">15971 9845 1102 0,'-5'6'531'0,"-3"13"-155"16,1 4-132-16,7 9-33 16,-7-2-40-16,8-4-62 15,1-3-32-15,6-9-57 16,1-4-10-16,8-10-47 16,3-8-46-16,5-8-131 15,3-6 17-15,1-1 103 16</inkml:trace>
  <inkml:trace contextRef="#ctx0" brushRef="#br0" timeOffset="42369.93">16160 9644 1249 0,'-1'23'591'16,"-2"6"-259"-16,1 13-135 15,1 5-13-15,2 1-90 16,5-2-28-16,5-6-40 15,3-3-12-15,1-11-9 16,-2-6-2-16,-1-11-41 0,-4-6-38 16,-6-6-125-16,-2-5-132 15,-5-5 210-15</inkml:trace>
  <inkml:trace contextRef="#ctx0" brushRef="#br0" timeOffset="42741.72">16056 9747 1206 0,'1'4'515'0,"17"0"-274"16,4 1-71-16,2-7-16 15,3-1-33-15,4 3-20 16,3-5-9-16,4 5-22 16,1 4-10-16,-6 4-20 15,-4 12-13-15,-8 4-15 16,-5 1-2-16,-3 2-3 15,-7 0 1-15,-1 1 0 16,-5 3 6-16,-5-3 9 16,5 2 3-16,-2-10 5 15,9-6-1-15,-3-7-2 16,-10-5 0-16,3-10-8 0,-3-5-5 16,5-9-12-16,11-2-5 15,-5-4-21-15,7 3-19 16,-1 1-57-16,1 3-37 15,3 4-93-15,-6-2-58 16,-2 5-133-16,-1 2 249 16</inkml:trace>
  <inkml:trace contextRef="#ctx0" brushRef="#br0" timeOffset="43086.34">16553 9853 1025 0,'0'-1'532'16,"0"1"-186"-16,0 0-59 16,11 21-38-16,5 33-68 15,-16-27-35-15,4-3-67 16,2-2-22-16,5-7-31 16,3-5-9-16,3-9-13 15,-1-3-4-15,3-16-30 16,0-3-19-16,0-8-30 15,0-3-4-15,-5 6 28 16,-2 1 19-16,-7 9 34 16,-1 8 12-16,-5 8 20 15,-3 6 13-15,0 9 26 0,1 6 5 16,0 6 7-16,3 0-1 16,0 2-14-16,4-2-9 15,1-6-24-15,2-5-12 16,0-11-56-16,1-5-50 15,2-12-133-15,4-5-85 16,2-8 182-16</inkml:trace>
  <inkml:trace contextRef="#ctx0" brushRef="#br0" timeOffset="43539.44">16925 9889 984 0,'2'8'545'15,"6"11"-95"-15,-7 7-195 16,-4 0-5-16,-4 3-61 15,4-3-29-15,2-7-70 16,4-3-32-16,3-12-40 16,-7-4-11-16,2-13-52 15,1-5-27-15,5-7-36 16,5-4-13-16,3 0 25 16,0 4 19-16,0 4 37 15,1 5 15-15,-5 4 23 16,0 2 21-16,0 11 39 15,2 4 15-15,-1 13 31 16,-3 4 0-16,-4 2-6 0,-5 0-3 16,0-6-25-16,1-5-15 15,-1-6-30-15,2-4-13 16,-1-5-13-16,3-5-22 16,5-13-48-16,1-3-13 15,8-6-1-15,-2 2 19 16,-3 9 47-16,2 7 13 0,-9 10 20 15,-1 1 11-15,-3 9 24 16,-2 7 14-16,0 8 11 16,1 3-4-16,1 4-17 15,2 2-12-15,4-9-25 16,1-2-23-16,7-15-115 16,5-9 346-16,5-14-202 15</inkml:trace>
  <inkml:trace contextRef="#ctx0" brushRef="#br0" timeOffset="43991.9">18056 9892 1133 0,'-41'-25'572'0,"24"20"-201"16,1 5-141-16,6 6-9 0,-1 10-79 15,3 3-22-15,7 6-38 16,-7 2-19-16,12-4-24 15,3-2-10-15,7-9-17 16,4-7-3-16,2-5-6 16,0-7-1-16,-1-7-2 15,2-4 0-15,-6-6 0 16,1-3 0-16,-12-3 4 16,-6 3 2-16,-13 2 1 15,-3 2 1-15,-3 11-2 16,2 8 0-16,3 7-5 15,6 10-1-15,2 9-7 16,3-2-10-16,12 6-76 16,3-4-51-16,9-7-141 15,7-5-124-15,10-12 263 16</inkml:trace>
  <inkml:trace contextRef="#ctx0" brushRef="#br0" timeOffset="44242.44">18392 9577 1332 0,'-7'-8'589'16,"-8"8"-312"-16,4 7-37 0,2 15-63 15,-3 7-39-15,7 16-34 16,3 2-16-16,7 16-30 16,6 5-9-16,5-2-14 15,-1 4-7-15,4-13-11 16,-1-8-2-16,-1-12-7 15,5-4-1-15,-18-14-76 16,1-8-63-16,-9-13-169 16,-10-15-96-16,-3-14-202 15,-9-5 357-15</inkml:trace>
  <inkml:trace contextRef="#ctx0" brushRef="#br0" timeOffset="44375.85">18241 9785 1109 0,'18'-13'564'15,"7"7"-191"-15,6 3-129 16,-2-2-45-16,4 4-76 16,-7-9-30-16,-1 3-50 0,1 1-44 15,1 1 113-15,1 0-88 16</inkml:trace>
  <inkml:trace contextRef="#ctx0" brushRef="#br0" timeOffset="45143.07">19288 9741 1117 0,'-21'0'492'0,"4"0"-217"16,6 6-56-16,6-5-16 16,5 4-31-16,7 1-44 15,6-6-16-15,13 5-25 16,5 0-12-16,6-1-23 16,3-2-13-16,-1 3-20 15,0-3-6-15,-1 5-5 16,-6 7-2-16,-10 2-2 15,-8 1 1-15,-14 8-1 16,-7 3 1-16,-15 5 2 16,-1 2 0-16,-7 1 0 15,3-1-1-15,4-2 1 16,5-2-2-16,4-9-1 16,7-3 1-16,7-7 1 0,2-2 6 15,9-6 20-15,6 0 9 16,14-8 13-16,1-5 2 15,10-3-5-15,1 1-1 16,-3 4-6-16,-2 8-6 16,-9 6-16-16,-4-2-4 15,-10 1-97-15,-4-4-60 16,-8-5 137-16,-2-7-58 16</inkml:trace>
  <inkml:trace contextRef="#ctx0" brushRef="#br0" timeOffset="47617.4">20889 9875 939 0,'16'-26'485'16,"-14"28"-163"-16,2 5-91 15,3 13-17-15,-2 4-66 16,0 5-25-16,-3 1-48 15,0-3-18-15,3-6-27 16,-2-2-9-16,2-10-19 16,-2-5-37-16,-6-6-115 15,-1-10 101-15</inkml:trace>
  <inkml:trace contextRef="#ctx0" brushRef="#br0" timeOffset="47781.11">20882 9676 1338 0,'2'2'565'16,"2"3"-311"-16,2 3-104 15,0 1 10-15,-3-4-54 0,0 3-28 16,4 1-79-16,2 0-73 16,10 5 48-16</inkml:trace>
  <inkml:trace contextRef="#ctx0" brushRef="#br0" timeOffset="48110.48">21271 9783 1242 0,'-8'-5'548'0,"-9"3"-258"16,-2 2-51-16,-5 5-47 15,0-1-45-15,1 8-63 16,3 2-19-16,8 4-25 15,6 2-11-15,9 0-11 16,6 2-4-16,8 2-6 16,3-1-1-16,3-1 2 15,0-1 4-15,-1-2 18 16,-3-2 9-16,-7 0 16 16,-2-3 1-16,-11-4-3 15,-5-3-4-15,-10-3-14 16,-3-2-7-16,-4-2-14 0,-4 0-7 15,2 2-57 1,2 1-39-16,9-1-106 0,6 0-68 16,17-2 165-16</inkml:trace>
  <inkml:trace contextRef="#ctx0" brushRef="#br0" timeOffset="49653.5">23591 9558 769 0,'-12'-4'420'16,"-20"-26"-35"-16,28 29-101 15,-1 5-50-15,2 8-23 0,2 11-53 16,1 5-28-16,0 7-32 15,4 4-17-15,1-4-30 16,-2-4-13-16,5-2-19 16,-4-8-7-16,3-5-5 15,-2-2-2-15,-3-5-58 16,4 1-50-16,-6-5-172 16,-1 2-12-16,1-2 163 15</inkml:trace>
  <inkml:trace contextRef="#ctx0" brushRef="#br0" timeOffset="49891.66">23347 9852 978 0,'-6'-3'454'16,"11"5"-152"-16,2 0-58 15,12 1-33-15,2 0-20 16,6 0-56-16,5-1-30 15,3-2-44-15,7 0-17 16,5 0-23-16,-1-2-5 16,0 1-8-16,-5 1-2 15,-2 0-32-15,-7 1-41 16,-10 3-116-16,-5 2-62 0,-25 8 143 16</inkml:trace>
  <inkml:trace contextRef="#ctx0" brushRef="#br0" timeOffset="50270.11">23552 10034 1113 0,'18'4'467'0,"5"1"-251"15,-2 2-4-15,1 1-19 16,-1 0-16-16,-3 3-54 15,-1 5-24-15,-9 0-41 16,-3 2-18-16,-6 5-12 16,-5-4-4-16,-4 0-6 0,-1-2-4 15,-2-3 5-15,0-1 3 16,2-2 6-16,-1-4 4 16,4-2 1-16,2 1-2 15,5-1-6-15,2 0-5 16,5 3-7-16,3-6 0 15,8 2-1-15,-1-4 2 16,6-1-1-16,-2-1-3 0,-1-1-4 16,2 2-10-16,-3 1-78 15,-1 0-54-15,2-4-131 16,2 0-371-16,-3-4 439 16</inkml:trace>
  <inkml:trace contextRef="#ctx0" brushRef="#br0" timeOffset="50555.63">23957 9623 1534 0,'-9'0'594'0,"0"5"-400"0,3 8-27 15,0 11-3-15,2 7-30 16,2 5-52-16,-1 2-22 16,4 6-32-16,7-3-9 15,0 5-8-15,9-3-3 16,3-9-6-16,3-4-1 16,5-8-40-16,-1-4-41 15,3-12-136-15,-2-6 386 16,-2-12-171-16</inkml:trace>
  <inkml:trace contextRef="#ctx0" brushRef="#br0" timeOffset="50774.46">24239 9737 1587 0,'3'12'617'0,"-1"2"-418"15,-1 6-22-15,-1 8-42 16,0 2-25-16,2 4-51 16,0 1-20-16,1-2-22 15,3-4-6-15,-2-5-27 16,0-5-45-16,1-8-119 16,-4-6-394-16,-2-8 386 15</inkml:trace>
  <inkml:trace contextRef="#ctx0" brushRef="#br0" timeOffset="51008.38">24361 9874 1129 0,'12'-2'545'16,"0"-2"-219"-16,1 2-88 15,0-1-18-15,-1-3-54 16,4 3-25-16,7-2-51 15,7-1-20-15,3 3-28 16,-2-3-10-16,-5 3-20 16,-3 1-31-16,-8 2-75 15,-3 0-55-15,-9 0-162 16,-3 0 192-16</inkml:trace>
  <inkml:trace contextRef="#ctx0" brushRef="#br0" timeOffset="51222.31">24464 9708 731 0,'-11'-4'381'0,"11"4"-51"0,0 0-54 15,3 4-8-15,-3-4-23 16,0 0-57-16,2 15-35 16,1 13-51-16,6 32-15 15,-9-27-28-15,0 0-13 16,1-2-25-16,-1-2-9 15,5-5-30-15,3-4-43 16,0-10-132-16,3-2-73 16,9-8 153-16</inkml:trace>
  <inkml:trace contextRef="#ctx0" brushRef="#br0" timeOffset="51700.47">24902 9708 1496 0,'2'4'609'0,"1"6"-330"16,-3-1-76-16,-1 8-18 15,0 7-29-15,-7 0-64 16,2 6-28-16,-4 3-30 15,-3-1-11-15,-4 2-10 0,2-3-3 16,-3-7-6 0,2-7-1-16,2-8-9 0,1-4-11 15,-3-10-31-15,4-6-13 16,3-10-10-16,2 1 1 16,7-9 17-16,1 4 12 15,5-1 17-15,2 5 10 16,4 8 15-16,2 3 8 15,5 8 23-15,0 1 13 0,6 6 22 16,-3 4 4-16,-7 5-3 16,4-1-6-16,-5 5-5 15,0 0-1-15,1 3-9 16,-1 4-8-16,-8-2-15 16,1-2-8-16,-2-2-7 15,-3-6-25-15,4-4-93 16,-6-5-58-16,1-7 277 15,9-4-134-15</inkml:trace>
  <inkml:trace contextRef="#ctx0" brushRef="#br0" timeOffset="52457.38">25128 9936 1081 0,'0'-1'507'0,"0"0"-162"15,0 0-117-15,0 1-28 16,1 11-20-16,3 13-38 16,0 26-23-16,-2-26-38 15,-2-4-20-15,1-6-29 16,1-4-9-16,-2-8-81 15,2-3-53-15,-1-12-54 16,1-4 77-16</inkml:trace>
  <inkml:trace contextRef="#ctx0" brushRef="#br0" timeOffset="52794.85">25347 9619 1363 0,'1'4'528'0,"-1"0"-316"15,4 5-54-15,5 6-4 16,9 4-4-16,3 7-41 15,2 1-22-15,1 3-19 16,-3 0-6-16,-3 3-12 16,1 4-4-16,-10 5-13 15,-7 1-5-15,-10 1-9 16,-4-1-4-16,-7-13-4 16,3-5-33-16,3-13-106 15,-4-9-76-15,10-10 113 16</inkml:trace>
  <inkml:trace contextRef="#ctx0" brushRef="#br0" timeOffset="53896.89">25894 9684 1110 0,'-10'-4'531'15,"6"1"-214"-15,-2 0-99 16,4 3-21-16,9 3-49 16,-2 1-25-16,13 3-44 15,0 0-13-15,3-2-27 16,2-1-9-16,0 0-15 16,3 1-5-16,-4 1-4 15,-6 3-1-15,-11 3 0 16,-9 0 1-16,-10 8 4 15,-5-3 2-15,-5-1-1 0,0-1 1 16,-6-2-5-16,2 3-2 16,4 1-10-16,-5-1-20 15,9 0-75-15,0-4-59 16,10-7-171-16,11-2 201 16</inkml:trace>
  <inkml:trace contextRef="#ctx0" brushRef="#br0" timeOffset="54083.81">26102 9855 1314 0,'-18'11'528'0,"-8"7"-322"15,-8 2-33-15,-2 2-12 16,0 0-17-16,8-3-46 16,8-6-29-16,6-4-54 15,5-4-24-15,11-4-99 16,-2-2-72-16,23-4 107 15</inkml:trace>
  <inkml:trace contextRef="#ctx0" brushRef="#br0" timeOffset="54457.22">26475 9550 769 0,'-6'-4'463'0,"15"2"49"16,1 3-228-16,6 10-56 15,-6 7-11-15,-5 11-50 16,-6 5-39-16,0 6-56 16,1 1-17-16,1-6-26 15,2-2-9-15,2-8-23 16,0-6-42-16,0-8-103 15,-1-3-66-15,-3-10-161 16,-4 0 225-16</inkml:trace>
  <inkml:trace contextRef="#ctx0" brushRef="#br0" timeOffset="54683.82">26327 9857 996 0,'13'0'506'0,"-3"9"-102"16,10-2-200-16,3-2 13 16,9 2-35-16,-1-5-29 15,13-2-67-15,4-1-27 16,-2-4-36-16,6 4-9 0,-12 1-34 16,-4 5-38-16,-14 0-92 15,-9 3-61-15,-17 4-200 16,-10 2 258-16</inkml:trace>
  <inkml:trace contextRef="#ctx0" brushRef="#br0" timeOffset="55013.29">26494 10034 1078 0,'9'3'462'0,"10"2"-234"16,2 3-21-16,2 0-40 15,-1 2-21-15,-1-1-41 16,-3 5-9-16,-6 0-24 16,-4 3-10-16,-11 4-20 15,-5 1-11-15,-9 2-10 0,-2-2-4 16,-3 2-3-16,1-1 1 16,1-8 9-16,2 0 8 15,7-8 13-15,0-1 6 16,9-2 3-16,1-3-8 15,4-1-11-15,-3-1-7 16,0 0-14-16,23 0-3 16,35-1-6-16,-26 1-26 0,-3-2-77 15,-3-1-56-15,3 2 87 16</inkml:trace>
  <inkml:trace contextRef="#ctx0" brushRef="#br0" timeOffset="55623.58">27002 9696 1170 0,'1'-3'499'0,"-2"3"-256"16,-5 1-16-16,5-1-53 16,0 0-20-16,-7 15-51 0,-14 45-16 15,11-24-20-15,8 6-11 16,3 2-19-16,8 0-10 15,3-2-14-15,-3-4-6 16,6-10-7-16,-1-2-31 16,4-13-88-16,4-3-67 15,2-10-471-15,1-8 442 16</inkml:trace>
  <inkml:trace contextRef="#ctx0" brushRef="#br0" timeOffset="55822.99">27198 9816 951 0,'6'-7'506'0,"2"16"-70"15,-2 3-171-15,0 8-76 16,-2 5-22-16,-4 3-47 16,0 3-29-16,-1-1-45 15,-3-2-15-15,0-3-24 16,2-5-42-16,2-7-142 15,0-6-103-15,2-11 158 16</inkml:trace>
  <inkml:trace contextRef="#ctx0" brushRef="#br0" timeOffset="56016.64">27281 9980 1250 0,'69'-16'569'15,"-56"20"-223"-15,3-2-109 16,2 0-67-16,3 2-41 16,5-4-65-16,-3 0-28 15,6 0-34-15,-3 0-41 0,-11 0-149 16,-3 0-287-16,-4 1 306 16</inkml:trace>
  <inkml:trace contextRef="#ctx0" brushRef="#br0" timeOffset="56221.45">27450 9846 1474 0,'5'12'587'0,"-4"7"-368"16,1 1-13-16,-3 7-52 15,-6 0-32-15,5 4-69 16,-2 1-17-16,3-3-19 15,1 0-5-15,3-12-71 16,0-5-65-16,4-15 212 0,9-8-113 16</inkml:trace>
  <inkml:trace contextRef="#ctx0" brushRef="#br0" timeOffset="56678.81">27845 9796 1459 0,'14'12'611'0,"-18"12"-322"16,-7 7-87-16,-7 6-44 15,-8 2-29-15,-6 1-54 16,0-3-18-16,1-8-25 16,6-5-10-16,9-8-14 15,0-5-2-15,2-9-30 16,2-5-20-16,3-14-26 15,1-4-10-15,7-10 16 16,1-2 15-16,4-5 20 16,4 3 8-16,3 5 10 15,2 5 2-15,3 17 26 16,0 5 20-16,-1 12 29 16,0 10 14-16,3 11-4 15,0 3-7-15,1 3-10 16,-3-2-5-16,0-6-11 0,-1 0-6 15,-6-8-16-15,-1-3-20 16,-6-8-92-16,-8-9-68 16,2-7 376-16,1-7-217 15</inkml:trace>
  <inkml:trace contextRef="#ctx0" brushRef="#br0" timeOffset="56997.31">27902 10020 1616 0,'7'7'634'0,"0"2"-427"16,3 0-20-16,2-1-56 16,1 3-21-16,0 1-48 15,1 0-15-15,-5 4-21 16,-10-2-8-16,-2 3-5 15,-8-1-1-15,-4-1-1 16,1 1-1-16,5-5-1 16,4-3 2-16,1-2 0 15,10-2 0-15,-3-5-1 16,5-2-2-16,11-4-1 16,-1-3-1-16,10 0-3 0,1 3-5 15,-2-5-66-15,-6 3-52 16,-7-4 255-16,-5 1-143 15</inkml:trace>
  <inkml:trace contextRef="#ctx0" brushRef="#br0" timeOffset="64410.93">28144 9643 983 0,'-3'0'438'0,"6"3"-182"16,4 6-22-16,11 4-40 16,5 3-29-16,10 4-66 15,4 1-22-15,3 3-18 16,1 3-3-16,-7 6 3 16,-8 3-2-16,-8 9-4 15,-9 6-2-15,-7 0-8 16,-5 0-2-16,-10-5-11 15,2-4-3-15,-10-12-11 16,3-5-3-16,-3-15-17 0,-4-6-25 16,6-5-80-1,0-10-56-15,6-2-143 0,6-5-81 16,8-4 246-16</inkml:trace>
  <inkml:trace contextRef="#ctx0" brushRef="#br0" timeOffset="64933.2">28635 9780 1095 0,'-3'-5'466'15,"5"10"-212"-15,5-4-65 16,3 2-16-16,0-1-21 16,7 0-46-16,0 2-20 15,7 0-22-15,6 4-11 16,0-5-16-16,-2 2-7 0,-4 2-11 15,-8 1-1-15,-12 4-1 16,0 4 1-16,-15 5 12 16,-7 0 5-16,-14 3 3 15,-9-2-1-15,3-3-13 16,2 0-8-16,8-6-11 16,6-1-4-16,7-3-27 15,7-2-44-15,10-4-137 16,8-2-90-16,7-1 174 15</inkml:trace>
  <inkml:trace contextRef="#ctx0" brushRef="#br0" timeOffset="65112.99">28898 9993 843 0,'-3'6'490'0,"-6"1"-1"15,-5 3-203-15,-9 2-72 0,1 1-23 16,-8-1-56-16,0-2-39 15,5-3-56-15,4-2-19 16,9-3-31-16,6 2-51 16,8-4-131-16,6-4-88 15,15 0 158-15</inkml:trace>
  <inkml:trace contextRef="#ctx0" brushRef="#br0" timeOffset="65531.52">29140 9992 1189 0,'-3'-4'562'16,"2"1"-158"-16,-1 2-188 0,1 0-84 15,0 0-19 1,0 0-51-16,0 0-67 0,1 0-170 16,0 0 20-16,0 1 60 15</inkml:trace>
  <inkml:trace contextRef="#ctx0" brushRef="#br0" timeOffset="65706.99">29293 9985 1279 0,'9'1'525'0,"-6"2"-314"16,6-1-75-16,-7 0-50 15,0 0-83-15,4-2-508 16,-6 0 371-16</inkml:trace>
  <inkml:trace contextRef="#ctx0" brushRef="#br0" timeOffset="65814.55">29499 10016 1164 0,'1'6'547'0,"5"-2"-245"15,-3-1-113-15,1-2-32 16,2-2-187-16,-3-1-386 15,-3 1 288-15</inkml:trace>
  <inkml:trace contextRef="#ctx0" brushRef="#br0" timeOffset="66568.27">29726 9690 1055 0,'2'15'500'0,"2"-8"-152"16,6 3-171-16,10-3-65 16,-2-2-4-16,7 3-23 15,1-3-18-15,0-1-32 16,7 4-3-16,-3-6-5 16,-1 3 2-16,-6 2-6 0,-7 0-3 15,-8 4-3-15,-8 4 1 16,-10-2 3-16,-7 3-1 15,-3 2-3-15,-1-4-3 16,-2 3-4-16,4-3-3 16,-2-2-4-16,-3 1-3 15,3-3-45-15,1-1-47 16,8-2-148-16,9 0-106 16,12-4-204-16,10-3 323 0</inkml:trace>
  <inkml:trace contextRef="#ctx0" brushRef="#br0" timeOffset="66698.06">30004 9941 594 0,'-19'14'453'15,"5"2"26"-15,-13 2-180 16,3-1-67-16,-1 0-94 16,-7-4-34-16,14-3-52 15,-6-5-21-15,12-1-28 16,8 0-7-16,1-4-56 15,4 0-29-15,-1-1 51 16</inkml:trace>
  <inkml:trace contextRef="#ctx0" brushRef="#br0" timeOffset="67838.38">30399 9518 872 0,'-3'-4'449'0,"0"2"-81"16,-1 0-98-16,4 2-44 15,0 0-16-15,1 11-50 16,5 18-33-16,4 36-55 16,-3-24-17-16,-1-6-23 15,0-3-7-15,2-7-11 16,-5-5-3-16,5-8-60 15,-4-3-50-15,3-3-125 16,2-4-114-16,1 6 214 16</inkml:trace>
  <inkml:trace contextRef="#ctx0" brushRef="#br0" timeOffset="68070.13">30279 9833 1181 0,'-3'0'509'0,"1"1"-260"16,11 7-69-16,-1-4-13 0,9 6-33 15,8-4-31-15,6-4-50 16,2-3-15-16,13-3-19 16,3 2-4-16,2 0-10 15,0 1-13-15,-16 1-61 16,-10 1-60-16,-16 5-180 15,-9 3 191-15</inkml:trace>
  <inkml:trace contextRef="#ctx0" brushRef="#br0" timeOffset="68421.14">30348 10006 604 0,'11'5'382'0,"3"0"48"15,6 2-174-15,5-2-49 0,3 1-15 16,3-2-45-16,1-1-27 16,2 3-18-16,-4 0-4 15,-8 4-15-15,-6 2-11 16,-16 2-29-16,-6 2-11 16,-16 6-5-16,-8-2-1 15,0 6-8-15,-2-3-4 16,9-3 3-16,9 2-2 0,6-5 4 15,7-3 3-15,5-6 6 16,3-4 6-16,12-6 7 16,3 0 1-16,5-5-6 15,6-2-5-15,-3-1-13 16,4 1-6-16,-3-2-38 16,-1-1-34-16,-6 1-86 15,-4 3-60-15,-3 4 126 16</inkml:trace>
  <inkml:trace contextRef="#ctx0" brushRef="#br0" timeOffset="68836.85">30933 9650 806 0,'-7'-8'479'15,"0"-1"20"-15,2 8-323 16,-11 1-3-16,-6 10-29 16,9 8-10-16,-3 15-27 15,7 2-6-15,9 12-23 16,-1 0-12-16,1 3-29 16,4 0-13-16,6-8-16 15,-5-9-5-15,14-11-41 16,-1-5-41-16,11-14-121 15,1-3-71-15,6-8 163 16</inkml:trace>
  <inkml:trace contextRef="#ctx0" brushRef="#br0" timeOffset="69071.59">31132 9791 858 0,'-3'10'529'16,"2"10"29"-16,-1 3-290 0,-2 11-96 15,-3 2-36-15,-1 3-44 16,2-3-34-16,2-8-36 16,0-5-5-16,3-6-4 15,2-5-37-15,1-8-120 16,2-3 101-16</inkml:trace>
  <inkml:trace contextRef="#ctx0" brushRef="#br0" timeOffset="69264.97">31230 9897 1357 0,'17'-1'551'15,"0"1"-336"-15,2 0-121 16,1 2-25-16,5-1-21 0,-1-1-4 16,5-1-13-16,-4-2-4 15,-8 1-28-15,-5 1-44 16,-9 1-84-16,2 5 79 16</inkml:trace>
  <inkml:trace contextRef="#ctx0" brushRef="#br0" timeOffset="69588.13">31385 9780 1473 0,'0'4'548'0,"-5"7"-416"15,1 6-14-15,-4 9-45 16,-5-1 2-16,7 2-17 15,-1-3 0-15,4-2-10 16,5-2-12-16,-6-4-22 16,6 0-10-16,-7-1-48 15,6 2-53-15,1-2-134 16,5-2-88-16,7-7 192 16</inkml:trace>
  <inkml:trace contextRef="#ctx0" brushRef="#br0" timeOffset="70056.09">31871 9736 944 0,'13'-1'486'15,"-11"1"-27"-15,-3 3-313 16,1 4 13-16,-1-7 2 16,0 1-4-16,-9 25-69 15,-18 33-10-15,8-15-25 16,-8 1-11-16,1 5-15 16,1-1-8-16,-3-8-9 15,4-4-3-15,3-16-2 16,1-6-1-16,4-12-14 15,3-6-16-15,0-11-21 16,3-7-6-16,2-9 5 16,0-3 9-16,2-1 12 15,4-3 1-15,4-1 0 16,1 5 4-16,5 6 10 16,0 7 12-16,2 10 27 0,2 5 16 15,1 9 22-15,0 7-2 16,7 7-11-16,0 4-12 15,0 4-11-15,3-2 1 16,-1 0 5-16,2-1 2 16,-4-2-2-16,2 2-3 15,-11-2-10-15,-8-1-3 0,1-7-9 16,-8-2-4-16,2-8-51 16,-2-3-43-16,-4-7-136 15,1-3-79-15,7-3-393 16,5 2 445-16</inkml:trace>
  <inkml:trace contextRef="#ctx0" brushRef="#br0" timeOffset="70451.6">31939 9970 1211 0,'-8'4'521'0,"8"10"-229"16,3 2-109-16,-2 5-21 15,1 1-14-15,-3 1-40 16,-5-4-39-16,6-4-38 16,-2-4-10-16,0-9-10 15,-1-2-4-15,-1-9-5 16,1-3-2-16,3-3-6 0,6-5-2 16,6-4-2-16,-1 0-2 15,7 0-13-15,0 2-3 16,-4 8 5-16,5 5 4 15,-8 9 19-15,-2 3 9 16,0 8 12-16,0 2 4 16,1 4 6-16,-1 0 3 0,0 3-1 15,-2-2-2-15,0 0-3 16,0-2-5-16,-4-6-9 16,-2-1-2-16,-1-7-29 15,-6 0-30-15,1-6-81 16,1-4-66-16,3-6-163 15,2-7 219-15</inkml:trace>
  <inkml:trace contextRef="#ctx0" brushRef="#br0" timeOffset="70750.27">32190 9535 1297 0,'19'11'542'0,"1"2"-296"15,5 10-170-15,0 5-12 16,-3 8-6-16,1 4 14 16,-4 5 19-16,-1-2 8 15,-5 1-11-15,-7 0-12 16,-5-4-33-16,-1 3-13 0,-5-6-12 15,2-4-3-15,-4-10-3 16,-10-4-8-16,-3-10-41 16,-1 0-30-16,-4-4-96 15,4-4-58-15,4-5 138 16</inkml:trace>
  <inkml:trace contextRef="#ctx0" brushRef="#br0" timeOffset="83771.17">32650 9683 934 0,'-6'-3'429'0,"-1"-1"-183"16,1-1-85-16,-1 2-12 0,3 1-15 16,0 1-13-16,3 0-46 15,0 1-18-15,0 0-26 16,1 0-9-16,7 13-6 16,5 3-4-16,48 29-4 15,-24-30 0-15,2 5-1 16,1-7 3-16,0 0 10 15,-8-2 4-15,-9-3 10 16,-5 2-1-16,-13-3-1 16,3 1-2-16,-7-4 12 15,-5-1 8-15,-10-1 1 16,-4 2 0-16,-18 3-17 16,-6 0-10-16,-7 7-9 15,-1-3-4-15,8-1-4 16,10-1-3-16,8-1 0 0,4-2-2 15,7-1-2-15,4 0 0 16,5-2-3-16,2-1-25 16,7-2-80-16,-4-1-55 15,0 0-152-15,22-4-121 16,40-3 282-16</inkml:trace>
  <inkml:trace contextRef="#ctx0" brushRef="#br0" timeOffset="83989.62">32928 9980 1255 0,'-2'5'455'0,"-7"0"-324"16,0-1 16-16,-11 1 6 16,-10 0 4-16,-8 3-61 15,-4-1-24-15,-3 3-36 16,5-2-11-16,8-3-15 15,5 0-4-15,11-2-8 16,8-2-32-16,8-1-92 16,1 0-65-16,14-3-259 15,6-2 284-15</inkml:trace>
  <inkml:trace contextRef="#ctx0" brushRef="#br0" timeOffset="84656.56">33338 9874 979 0,'-11'-9'433'15,"5"7"-182"-15,0-2-141 16,-4 3 4-16,-1 1 2 15,-5 1 3-15,-8 5-28 16,3 3-9-16,-6 6-17 16,0 4-7-16,11 5-15 15,-6-2-9-15,9 3-14 16,6 0-7-16,5-1-8 0,11 1-1 16,11-2-1-16,4-5 2 15,10-4-1-15,5-4 1 16,7-10-1-16,-20-6 0 31,-13 4 3-31,1 0 1 0,31-23 1 0,-9-6 0 16,-13-8-1-16,-15 4 0 15,-6 0 0-15,2 1 0 0,-8 4-1 16,1 7 1-16,-7 9-4 16,1 4 1-16,-7 8-3 15,3-1 0-15,-8 4-1 16,-14 4 0-16,-1 4-1 15,-2-2 0-15,6 1 0 16,12-1-1-16,11 1-2 16,3 0-2-16,6-2-3 15,1 3 0-15,6-3-62 16,2 1-63-16,8 0-215 16,2 3 213-16</inkml:trace>
  <inkml:trace contextRef="#ctx0" brushRef="#br0" timeOffset="87727.19">32597 10751 459 0,'-40'22'308'0,"32"-22"54"0,2 0-95 16,2 0-45-16,1-1-25 16,4 1-53-16,-1 0-28 15,0 0-32-15,0 0-7 16,20 4-15-16,28 5-10 0,-12-10-22 15,8-5-11 1,18 1-10-16,1-3-3 0,-8 1-3 16,-9 5 0-16,-18 1 0 15,-4 1-1-15,-3 3 4 16,-2 2 2-16,-8 1 5 16,-1 3 4-16,-10 4 8 15,-6 1 3-15,-7 7 1 16,-5 2-2-16,0 5-9 15,-1 4-5-15,-4 8-6 16,0 3-2-16,-7 1-2 16,-7-1 1-16,6-8-2 15,-3-1-1-15,9-12 14 16,6-3 1-16,7-12 7 16,1-3 3-16,2-8-8 15,3-4-3-15,2-9-6 16,4-5-3-16,5-14-6 0,1-5 0 15,1-19 0 1,-2-4 0-16,1-7-2 0,-1 2 0 16,3 5-2-16,1 8 1 15,3 14 1-15,1 5-2 16,-2 17 0-16,3 4-2 16,-6 11 0-16,5 3 1 15,0 3 1-15,2 2 2 0,3 10 0 16,-4 1 2-1,1 12 0-15,-1 5 0 0,-2 8 1 16,-1 8 1-16,-4 10 1 16,1 4-1-16,2 7 0 15,0-2-2-15,4-5 1 16,-2-3 0-16,2-14-1 16,-3-5 11-16,-4-11 9 15,-3-2 4-15,-4-8 16 16,-1-4-5-16,-7-7 9 15,-2-5 4-15,-3-7-6 16,-3-3-3-16,-1-10-10 16,3-5-5-16,-14-10-5 15,-5-8-1-15,-15-11-7 16,-9-8-2-16,4-1-4 16,6 3-4-16,10 10-3 0,6 8-3 15,12 14-3-15,3 9-1 16,6 11-6-16,2 5-6 15,2 7-58-15,1 0-31 16,4 9-98-16,3 4-78 16,9 2 187-16</inkml:trace>
  <inkml:trace contextRef="#ctx0" brushRef="#br0" timeOffset="89362.24">22872 9841 950 0,'-5'-5'458'0,"-1"4"-150"15,7 1-142-15,-3-4 6 0,8 4-37 16,3-3-16-16,8-2-25 16,5 4-6-16,-3-7-12 15,6 6-12-15,4-1-23 16,3 1-14-16,-2 3-15 15,-3-1-4-15,-10 0-8 16,-5 1-42-16,-3 0-125 16,-5-1-93-16,-7 4 147 15</inkml:trace>
  <inkml:trace contextRef="#ctx0" brushRef="#br0" timeOffset="89582.96">22834 9985 734 0,'4'4'402'0,"2"-2"-22"0,6 4-130 15,4 1-35-15,-1 0-16 16,1-2-58-16,6-4-27 16,6-1-47-16,3-3-21 15,9-4-22-15,-2 2-7 16,-9-2-8-16,-5 2-2 15,-14 0-94-15,-7 0-91 16,-5 1 111-16</inkml:trace>
  <inkml:trace contextRef="#ctx0" brushRef="#br0" timeOffset="90073.14">22496 9630 835 0,'2'11'411'15,"1"1"-161"-15,2 8-42 16,-1 6 4-16,-3 4-37 15,0 6-20-15,1 6-42 16,-2 4-14-16,0 3-31 16,-3-4-11-16,4-2-21 15,3-8-8-15,-1-9-10 16,4-2-6-16,-7-12-4 16,0-3-2-16,0-8-1 15,-2-4-9-15,1-8-57 16,1 0-36-16,0-6-120 15,3-1-82-15,6-3 192 16</inkml:trace>
  <inkml:trace contextRef="#ctx0" brushRef="#br0" timeOffset="141451.22">25860 10889 132 0,'5'13'79'0,"14"28"44"15,-15-25 29-15,-1-2 84 16,-3-3 27-16,0 1 10 16,0 0-10-16,1 0-39 15,-1 0-28-15,-4 0-54 16,4-2-22-16,-1-5-39 16,1 0 5-16,0-11-4 0,0-2-3 15,-2-14-10-15,-2-8-20 16,3-9-24-16,-1-9-6 15,-3-9-7-15,3-4-3 16,-2-1-2-16,-1 0-2 16,5 8-3-16,0 5 1 15,3 9-1-15,0 7 0 16,4 10-2-16,-1 7 0 16,-1 9-3-16,-1 3-1 0,-4 4 0 15,-2 1 0-15,1-1-13 16,0 0-26-16,0 0-119 15,0 0-145-15,1 0 191 16</inkml:trace>
  <inkml:trace contextRef="#ctx0" brushRef="#br0" timeOffset="141855.51">25706 10623 947 0,'-11'17'459'0,"-3"-12"-110"0,4 1-152 15,6-6-48-15,2-2-17 16,5-6-49-16,2-3-25 16,10-10-36-16,1-4-7 15,6-8-7-15,4-2-1 16,-4-1-1-16,4 5 1 15,-4 2 8-15,-2 6 7 16,0 10 14-16,-8 3 2 16,-1 11 0-16,-2 6 0 0,-4 10 0 15,5 7 5-15,-2 6 2 16,5 1 1-16,-1-3-7 16,0-3-6-16,4-4-9 15,-3-3-6-15,8-9-8 16,-1 0-2-16,-5-2-2 15,-1-4-1-15,-7-1-1 16,-4-1-1-16,-3-1-55 16,0-1-56-16,-1 0 68 15</inkml:trace>
  <inkml:trace contextRef="#ctx0" brushRef="#br0" timeOffset="142893.14">25857 11577 719 0,'-1'6'424'15,"-2"-4"-6"-15,4 0-227 16,-1-2-9-16,0 0-49 16,0 0-26-16,0 0-31 15,11 4-8-15,0 5-12 16,34 30-8-16,-26-32-13 15,2 0-6-15,6 2-11 16,-3 1-4-16,1 0-5 16,-4-2 2-16,-6 2 15 15,-6-3 5-15,-8 4 21 16,-1-1 7-16,-12 6 7 0,-6 1 0 16,-6 3-6-1,-5 1-7-15,0-1-17 0,2 0-7 16,0-1-10-16,5 0-4 15,0-3-7-15,0-3-1 16,4-4-4-16,5-1-3 16,7-7-31-16,5-2-40 0,10-8-76 15,1-5 86-15</inkml:trace>
  <inkml:trace contextRef="#ctx0" brushRef="#br0" timeOffset="146282.1">25884 11547 492 0,'-1'-1'272'0,"-6"-2"-44"16,-5 0-23-16,-8 0-43 15,-26-4-13-15,28 5-22 16,2 1-11-16,8 1-22 16,2-1-9-16,4 1-17 0,0 4-9 15,1-4-17-15,1 0-8 16,0 0-15-16,0 0-3 15,0 0-6-15,0 0-2 16,0 0-2-16,0 0-1 16,1 2 1-16,1 3 2 15,2 1 4-15,2-3 3 16,11 6 6-16,29 9 1 0,-27-18 1 16,3 1-3-16,-4 5-5 15,-1-2-3-15,-3-1-3 16,1 2-1-16,2 1 0 15,-3 3 1-15,-4 1 1 16,-1 0 0-16,-5-5-1 16,5 1-3-16,2-3-3 15,-5-3 25-15,-1-2 390 16,3-2-306-16</inkml:trace>
  <inkml:trace contextRef="#ctx0" brushRef="#br0" timeOffset="148085.44">26900 11720 526 0,'-2'0'340'0,"4"0"6"16,-6 0-132-16,3-1-6 0,0 0-38 16,0-1-23-16,-6 2-42 15,-14 0-12-15,-34 6-31 16,20-1-14-16,2 0-19 16,2 1-11-16,1-1-10 15,6-4-2-15,5-1-4 16,5 0-2-16,6-5-24 15,3 1-49-15,5 0-165 16,3 0 156-16</inkml:trace>
  <inkml:trace contextRef="#ctx0" brushRef="#br0" timeOffset="148373.07">26709 11618 724 0,'-7'-1'418'0,"-7"-1"-1"16,-2 5-250-16,-4 6 0 15,-6 6-44-15,0 0-29 16,-2 1-38-16,5 0-8 16,6 2-18-16,7 1-4 15,7 2-11-15,4-2-5 0,13 0-2 16,4 0 0-16,8-3-1 15,5 2-1-15,6-4 0 16,3-2-1-16,6-1-2 16,-3-2 1-16,-11-4 21 15,-1 0-19-15</inkml:trace>
  <inkml:trace contextRef="#ctx0" brushRef="#br0" timeOffset="149091.25">27539 11563 593 0,'-1'-3'335'0,"1"2"-56"16,0-3-81-16,-1 4-6 15,0-1-43-15,0 0-28 16,0 1-35-16,0 0-10 16,-14 10-15-16,-20 42-7 0,31-25-21 15,4-1-8-15,9 6-12 16,1-7-3-16,7-3-3 16,6-1-2-16,3-11-3 15,6-3-1-15,0-7 12 16,2-6-57-16,3-12-173 15,4-1-162-15,2-9 211 16</inkml:trace>
  <inkml:trace contextRef="#ctx0" brushRef="#br0" timeOffset="149700.12">27925 11581 904 0,'-8'12'445'0,"8"6"-148"15,-3 0-39-15,3 2-77 16,2-3-36-16,-2-1-61 15,10 3-20-15,-4-5-28 0,2-2-8 16,7-7-9-16,-4-3-3 16,7-4-7-16,-5-4-3 15,-1-4-1-15,-2-2-1 16,-9-1-2-16,1-1-4 16,-9-1-21-16,-7-4-4 15,-8-1-3-15,-4 2 4 16,5 1 19-16,2 5 6 0,11 8 1 15,2 1 2-15,1 4-2 16,5 2 0-16,1 5 0 16,4 0 0-16,10 4 1 15,1 3 0-15,7-8 0 16,6 0 0-16,1-4 0 16,3-2 0-16,-1-1 0 15,-8 0 1-15,-4 4 0 16,-6-4 0-16,-4 4 0 15,-3 6 2-15,-5 2 11 16,-2 4 5-16,-4 5 6 16,-1-3 1-16,0-4-10 15,3-2-4-15,-1-7-8 16,3 0-1-16,0-5-3 16,2-5 0-16,-2 4-1 0,0 0-1 15,4-14-1-15,14-38 0 16,-8 29 1-16,4 3-1 15,0 7 1-15,1 2 0 16,-2 8 2-16,-2 4 1 16,-3 4 2-16,1 7 1 15,-3 3 0-15,-1 1 2 16,-4 1 2-16,2-1 1 16,3 2-2-16,-1-5-1 0,2-5-5 15,-4-2-2-15,-1-3-56 16,2-1-81-16,-4-2 89 15</inkml:trace>
  <inkml:trace contextRef="#ctx0" brushRef="#br0" timeOffset="150045.57">28428 11583 1065 0,'0'22'503'0,"0"1"-172"16,-2 0-78-16,4 5-62 15,-2 2-49-15,0-5-70 16,-1-1-16-16,-1-5-19 16,2-5-9-16,0-6-15 15,1-5-5-15,3-5-6 16,0-9 0-16,7-5-2 0,-5-6 0 16,4-2 0-16,-4-2-1 15,0 1 1-15,8 6 0 16,0 5 0-16,3 6 1 15,-6 8 2-15,-2 3 0 16,-4 10 3-16,0 3-1 16,-5 6 13-16,-2 3 2 15,-2-2 8-15,-1 0 3 0,0-6-12 16,3-3-3-16,2-8-9 16,0-1-12-16,0-4-87 15,0-3-80-15,0 1 104 16</inkml:trace>
  <inkml:trace contextRef="#ctx0" brushRef="#br0" timeOffset="150359.93">28683 11769 1109 0,'11'4'480'0,"2"-3"-250"15,2-1 3-15,-1-6-54 16,-1-2-31-16,3-9-65 15,-3-4-19-15,0-2-28 16,-8-4-15-16,-8 6-12 0,-2 1-2 16,-11 5-1-16,2 5-2 15,-4 9-2-15,1 1 0 16,-1 12 1-16,2 4 1 16,4 8 1-16,2 3 0 15,4 0 1-15,5 0-1 16,5-5-3-16,4-3-1 15,7-9-2-15,3-2 2 16,11-8-69-16,1-4-70 16,7-8-173-16,0-3 180 0</inkml:trace>
  <inkml:trace contextRef="#ctx0" brushRef="#br0" timeOffset="150549.7">28980 11617 750 0,'-15'1'469'0,"2"8"57"15,3 4-199-15,-2 8-84 16,1 4-39-16,1 0-90 16,0 0-37-16,6-8-47 15,1-2-11-15,5-5-12 16,2-4-5-16,3-6-3 16,-3-5-15-16,12-6-69 15,4-4-65-15,6-7-174 16,7-2 196-16</inkml:trace>
  <inkml:trace contextRef="#ctx0" brushRef="#br0" timeOffset="150759.89">29171 11462 1238 0,'-5'18'542'16,"-4"10"-264"-16,-1 6-73 16,-5 5-73-16,2 4-32 15,3-4-52-15,7-3-12 16,8-3-18-16,4-8-6 0,4-8-8 15,2-5-9-15,-1-9-99 16,-2-6-79-16,2-6 110 16</inkml:trace>
  <inkml:trace contextRef="#ctx0" brushRef="#br0" timeOffset="150927.39">29096 11584 887 0,'-10'3'464'0,"9"1"-21"16,2-2-211-16,9 1-79 16,2 0-14-16,6-3-73 15,4-1-28-15,3-4-25 16,1 0-1-16,0-5-186 16,7 6 133-16</inkml:trace>
  <inkml:trace contextRef="#ctx0" brushRef="#br0" timeOffset="151576.23">29333 11720 964 0,'17'1'422'16,"-2"5"-159"-16,-5-5-94 0,-1-3-23 16,0-3-27-16,-1-11-60 15,5 2-31-15,-2-7-19 16,-4 1-2-16,-6 0 2 15,-3 1 0-15,-7 11 1 16,3 1-2-16,-9 10 11 16,-2 2 9-16,-7 9 21 15,3 4 13-15,4 9-5 16,1 1-9-16,14 2-21 16,2-3-11-16,9-3-8 15,7-3 0-15,8-8-3 16,2-3-1-16,6-8-4 15,1-3 0-15,3-9-54 16,4-3-46-16,-2-7-94 16,-3-3-49-16,-6-4 6 0,-3 1 46 15,-12 3 100-15,-4 5 53 16,-11 8 124-16,-7 7 37 16,-9 6 71-16,-2 8 26 15,-6 12-34-15,0 3-24 16,1 3-62-16,2 0-28 15,9-6-36-15,5-4-9 16,11-6-14-16,5-5-3 16,5-8-5-16,1-3-1 0,2-8-1 15,1-6-1-15,2-7-2 16,2-4-3-16,2-6-4 16,-3-3 0-16,1-3 1 15,-1-2 2-15,-4 4 4 16,-1 10 1-16,-7 13 7 15,-3 9 1-15,-9 13 6 16,-3 5 7-16,-6 11 15 16,-3 7 6-16,4 11 6 15,5 3-4-15,5-1-15 16,5 0-10-16,7-8-9 16,3-3-5-16,6-9-4 15,3-4-2-15,-1-7-33 16,-2-3-40-16,-3-4-46 15,-1-4 63-15</inkml:trace>
  <inkml:trace contextRef="#ctx0" brushRef="#br0" timeOffset="174832.18">12986 13412 757 0,'-6'0'386'16,"1"-2"-98"-16,7 0-131 15,-2 1 2 1,0 0-41-16,15-1-24 0,57-7-29 16,-20 9-12-16,-1 2-22 0,0 0-8 15,-4-1-12-15,-6 2-3 16,0-3-4-16,-5-2 1 15,-14-2-72-15,-6-6-84 16,-16 3 97-16</inkml:trace>
  <inkml:trace contextRef="#ctx0" brushRef="#br0" timeOffset="175058.49">13110 13377 992 0,'-2'32'434'0,"7"-6"-179"16,0 6-45-16,2 11-3 16,-3 1-31-16,0 6-70 15,2-1-27-15,0 2-40 16,2-4-11-16,-1-8-13 16,0-4-5-16,0-13-4 15,-3-7-11-15,0-8-94 16,-2-4-74-16,-2-6 102 15</inkml:trace>
  <inkml:trace contextRef="#ctx0" brushRef="#br0" timeOffset="175231.98">13125 13658 997 0,'19'-1'422'15,"7"-2"-239"-15,2 1-29 16,3-3-31-16,0 0-30 15,4 1-37-15,-4-3-17 16,-2 2-20-16,-7-1 12 16,-8 5-150-16,-5 2 94 0</inkml:trace>
  <inkml:trace contextRef="#ctx0" brushRef="#br0" timeOffset="175411.02">13208 13844 975 0,'16'10'449'16,"4"-5"-220"-16,7-3-65 15,4-1-2-15,2-4-74 16,3-1-29-16,-4-2-33 16,-2 2-7-16,-5-2-121 15,1-3 78-15</inkml:trace>
  <inkml:trace contextRef="#ctx0" brushRef="#br0" timeOffset="175654.26">13580 13611 1327 0,'-3'5'504'16,"15"15"-327"-16,5 3-37 15,5 6 8-15,4 5-9 0,3 3-48 16,1 0-23-16,1-3-32 16,1-7-9-16,0-5-12 15,3-5-4-15,-7-6-20 16,-9-3-57-16,-4-8-168 16,-10-2-191-16,-10-19 254 15</inkml:trace>
  <inkml:trace contextRef="#ctx0" brushRef="#br0" timeOffset="175834.66">13821 13651 1314 0,'-14'10'547'0,"-7"6"-333"16,0 5-18-16,-3 7-76 15,-1-1-36-15,3 5-50 16,1-2-15-16,7-8-15 0,4-1 4 15,10-9-117-15,5-4 31 16,10-8 33-16</inkml:trace>
  <inkml:trace contextRef="#ctx0" brushRef="#br0" timeOffset="176176.23">13984 13786 1026 0,'0'9'464'0,"5"-9"-167"16,4 0-113-16,3-7-31 16,5-1-33-16,5-8-62 15,3-3-17-15,-2-6-25 16,-2 1-6-16,-6-2-5 16,-6 1 1-16,-11 5-1 15,-7 3 3-15,-9 11 2 16,-4 6-1-16,-2 7-2 15,1 7 5-15,3 3 14 16,1 5 9-16,8 5 20 16,8 3-1-16,4 8-7 15,3 1-6-15,5-2-16 16,1-1-7-16,11-10-7 16,2-6-4-16,6-11-4 0,1-8-21 15,0-11-114-15,2-6-79 16,-1-16 121-16</inkml:trace>
  <inkml:trace contextRef="#ctx0" brushRef="#br0" timeOffset="176473.77">14393 13687 1240 0,'5'20'538'0,"-2"7"-264"16,1 3-37-16,1 1-46 15,-1-4-44-15,1-5-69 16,-2-5-22-16,0-6-26 15,-3-3-6-15,0-5-9 16,-1-2-5-16,-3-6-4 16,3 4-1-16,0 0-2 15,0 0-3-15,-4-16 0 16,-11-33 0-16,15 26 0 16,-4-3-1-16,11 1-1 15,4 1-1-15,5 5 0 16,4 4-2-16,-5 4-28 15,3 3-37-15,-1 8-142 16,3 1-99-16,9 5 188 16</inkml:trace>
  <inkml:trace contextRef="#ctx0" brushRef="#br0" timeOffset="176731.9">14743 13692 935 0,'-1'0'421'15,"-5"-5"-178"-15,-1 0-12 16,-4-1-3-16,0 0-36 16,-1 4-52-16,0-1-22 0,-1 7-35 15,-2 3-12-15,2 12-17 16,2 3-8-16,7 4-13 16,2 5-5-16,6-3-10 15,5-3-5-15,4-6-6 16,3-7 0-16,4-8-4 15,2-2-1-15,3-10-39 16,3-3-63-16,3-10-493 16,0-8 410-16</inkml:trace>
  <inkml:trace contextRef="#ctx0" brushRef="#br0" timeOffset="177692.95">14950 13680 930 0,'-1'-2'444'16,"-1"-1"-189"-16,1 2-37 16,-1 0 9-16,1 0-41 15,0 1-20-15,-2 28-40 0,4 46-17 16,2-36-38-16,1-3-21 16,3-10-29-16,-3-7-9 15,0-11-37-15,-1 0-66 16,-3-16-174-16,0-3-394 15,6-17 429-15</inkml:trace>
  <inkml:trace contextRef="#ctx0" brushRef="#br0" timeOffset="177840.03">14832 13487 939 0,'4'-2'482'15,"-1"1"-156"-15,4 1-133 16,1 1-14-16,1 0-93 15,9 0-34-15,-4 2-13 16,5 3-80-16,7 1 36 16</inkml:trace>
  <inkml:trace contextRef="#ctx0" brushRef="#br0" timeOffset="178533.96">15182 13586 1095 0,'-12'-1'485'0,"-3"5"-221"0,-5-3-47 16,-3 5-37-16,1 2-42 15,3 1-56-15,2 0-17 16,8 0-24-16,6 3-7 16,4 3-15-16,9 0-7 15,4 4-6-15,4 1-1 16,5 0 0-16,-2 2-1 0,4-3 1 15,-4-2 3-15,-5 0 16 16,-2-3 10-16,-12-3 17 16,-4 1 3-16,-9-3-10 15,-5-3-8-15,-4 1-17 16,-2-4-5-16,1 0-8 16,-2-3-4-16,9 1-31 15,7-1-30-15,7-2-63 16,8 2-39-16,6-4-65 15,3-2-8-15,2-2 3 16,3-3 32-16,1 2 94 16,1 0 39-16,2 3 60 15,3 2 10-15,2 1 45 16,0-1 19-16,-1-1 51 16,2-1 20-16,-9-6-5 15,-3-4-3-15,-8-3-29 0,-5-6-16 16,2 1-30-16,-8-1-16 15,-3 2-9-15,-3 2-4 16,-10 4 2-16,3 6 3 16,-1 10-7-16,0 4 0 15,1 16 4-15,3 5 4 16,0 8 13-16,1 5 5 16,7 1-3-16,3 3-7 0,12-9-16 15,-1-4-6-15,1-10-8 16,5-7-3-16,-3-7-4 15,5-1-1-15,0-4-18 16,0-2-43-16,4-8 105 16,6-7-53-16</inkml:trace>
  <inkml:trace contextRef="#ctx0" brushRef="#br0" timeOffset="178673.18">15894 13820 1673 0,'14'18'613'0,"-13"-11"-468"0,-8-4-66 16,1-1-43-16,-1 3-9 15,3-5-130-15,-3 0 77 16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1:20.6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43 3321,'1'-10'8150,"1"3"-3389,-1 6-4555,0 0 0,0 0 0,0 0 0,0 0 0,0 0 0,1 0 0,-1 1 0,0-1 0,0 0 1,1 1-1,-1-1 0,3 0 0,-4 1-208,24-8 557,18 2-104,-40 5-416,0 1 0,-1 0 0,1 0-1,0 0 1,-1 1 0,1-1 0,0 0 0,-1 1 0,1-1 0,-1 1 0,1-1 0,-1 1 0,1 0-1,-1 0 1,1-1 0,-1 1 0,0 0 0,1 0 0,-1 0 0,0 1 0,0-1 0,0 0-1,0 0 1,2 3 0,-2-2-5,0 0-1,0 1 0,0-1 1,0 0-1,-1 0 1,1 1-1,-1-1 1,1 0-1,-1 1 0,0-1 1,0 1-1,0-1 1,0 4-1,-3 7 27,-1-1-1,0 0 0,0 0 1,-1-1-1,-1 1 1,-9 14-1,-2 0 37,-29 34 0,46-60-91,-20 21 51,18-19-47,1-1 0,0 0 0,0 0 0,-1 0 0,1 0-1,-1 0 1,1 0 0,-1 0 0,0 0 0,1-1 0,-1 1 0,0-1 0,-2 1 0,46 6 269,-36-6-263,18 3 91,48 0 0,20-6 230,-90 2-318,1 0 0,-1 0-1,0 0 1,1 1 0,-1-1 0,0 1-1,1 0 1,-1 0 0,0 0 0,0 0-1,0 0 1,4 2 0,6 4-241,-11-6 318,0-1 0,0 0 0,0 0 0,0 0 0,-1 1-1,1-1 1,0 0 0,0 0 0,0 0 0,0 0 0,0-1 0,0 1-1,0 0 1,1-1 0,1-4 605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1:25.3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132 2 7498,'-106'29'3728,"90"-23"-1511,8-4-521,6 1-223,10-3-513,-8 0-176,10-1-288,25-3-96,47-9-176,-40 4-72,-3 4-72,-4 0-48,-8 4-848,-2-3-640,-9 4 872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1:25.6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17 6057,'-10'9'3393,"9"-2"-816,1-3-753,6 0-160,-6-4-415,0 0-129,24 1-384,47 6-176,-40-4-256,4-1-96,-3-7-112,0-2-32,-4-6 8,-6 2-288,-10 3-1024,-11-2 888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1:26.1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40 6089,'-1'-2'543,"0"0"1,-1 1-1,1-1 0,0 0 0,0 1 0,0-1 0,0 0 0,0 0 1,1 0-1,-1 0 0,1 0 0,-1 0 0,1 0 0,0 0 0,-1 0 0,1 0 1,0 0-1,1-3 0,-1 7-371,0 1 0,0-1 0,1 0 1,-1 0-1,1 1 0,1 2 0,3 15 111,3 18 345,3 72-1,1 275 751,-10-296-1301,7 90-356,-9-177 156,3 13-256,-3-15 336,0 0 0,0 1 0,0-1 0,0 0-1,0 0 1,0 0 0,0 1 0,0-1 0,1 0 0,-1 0-1,0 1 1,0-1 0,0 0 0,0 0 0,0 0 0,1 1 0,-1-1-1,0 0 1,0 0 0,0 0 0,0 0 0,1 0 0,-1 1-1,0-1 1,0 0 0,0 0 0,1 0 0,-1 0 0,0 0 0,0 0-1,1 0 1,-1 0 0,0 0 0,0 0 0,1 0 0,-1 0 0,0 0-1,0 0 1,1 0 0,-1 0 0,0 0 0,0 0 0,0 0-1,1 0 1,-1 0 0,8-9-954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1:26.4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 5785,'12'-8'8771,"-12"19"-7025,0-4-1447,7 111 912,-3-49-755,3 82 371,3 45-82,15-2-269,-3-110-351,-13-58-109,-2 1-1,6 45 0,-12-58-252,-2-13 206,1-1 0,0 0 1,0 0-1,0 1 0,0-1 1,0 0-1,0 0 0,0 1 0,0-1 1,0 0-1,0 0 0,1 1 1,-1-1-1,0 0 0,0 0 1,0 1-1,0-1 0,0 0 1,0 0-1,0 0 0,1 1 0,-1-1 1,0 0-1,0 0 0,0 0 1,0 1-1,1-1 0,-1 0 1,0 0-1,0 0 0,1 0 1,-1 0-1,0 0 0,0 1 0,0-1 1,1 0-1,-1 0 0,0 0 1,0 0-1,1 0 0,-1 0 1,0 0-1,0 0 0,1 0 1,-1 0-1,1 0 0,-1-1-75,1 1-1,-1 0 1,1 0-1,-1-1 1,1 1-1,-1 0 1,0-1-1,1 1 1,-1 0-1,1-1 1,-1 1-1,0-1 0,1 1 1,-1-1-1,0 1 1,0-1-1,1 1 1,-1-1-1,0 0 1,2-17-2248,2-9 1066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1:30.2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64 6153,'34'-39'2442,"-24"28"-946,-9 9-1107,1 0 0,-1 1 0,0-1-1,1 1 1,-1 0 0,4-3-1,-5 4-294,1 0-1,-1 0 0,1 0 1,0 0-1,-1 0 0,1-1 1,0 1-1,-1 0 0,1 1 1,-1-1-1,1 0 0,0 0 1,-1 0-1,1 0 0,-1 0 1,1 0-1,-1 1 1,1-1-1,0 0 0,-1 1 1,1-1-1,-1 0 0,1 1 1,1 1 7,0-1 0,0 1 1,-1 0-1,1 0 1,-1 0-1,1 0 1,-1 0-1,0 0 1,0 1-1,0-1 1,0 0-1,0 1 1,1 3-1,-1 2 30,1-1-1,-1 0 1,0 13 0,-1-14-106,0-1 0,-1 1 1,1-1-1,-1 1 1,0-1-1,-1 1 1,1-1-1,-1 0 0,0 0 1,-1 1-1,1-2 1,-1 1-1,0 0 1,0 0-1,-5 5 0,3-7 11,3-4-40,2 0-4,0 0 0,0 0-1,0 1 1,0-1 0,0 0 0,0 0-1,0 0 1,0 0 0,1 0-1,-1 1 1,0-1 0,1-1-1,12-23-16,-4 9 19,0 1 0,1 1 0,17-19 0,-18 21 32,-5 7-26,1 0 0,-1 0 0,1 0 0,-1 0 0,11-6 0,-14 10 27,1 0-1,-1 1 1,0-1 0,0 1 0,1-1 0,-1 1 0,0 0 0,0-1 0,1 1 0,-1 0 0,0 0 0,1 0 0,-1 0 0,1 0 0,-1 0-1,0 0 1,1 0 0,-1 1 0,0-1 0,0 1 0,1-1 0,-1 1 0,0-1 0,0 1 0,0 0 0,1-1 0,-1 1 0,0 0 0,0 0 0,0 0-1,0 0 1,0 0 0,-1 0 0,2 2 0,5 5 156,-1 0-1,-1 1 0,0 0 1,0 0-1,-1 0 1,0 1-1,0 0 0,-1-1 1,-1 1-1,0 0 1,0 0-1,0 11 0,-1-14-145,-2-4-30,1 1 1,0-1 0,1 1 0,-1-1 0,0 1 0,1-1 0,0 0 0,0 1-1,0-1 1,0 0 0,4 6 0,-5-8-183,1-1 1,0 1-1,0-1 1,-1 0-1,1 1 0,0-1 1,0 0-1,0 0 1,-1 1-1,1-1 0,0 0 1,0 0-1,0 0 0,0 0 1,1 0-1,-2 0-670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1:27.0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56 6913,'-46'-32'3521,"32"26"-1227,14 6-2191,0 0 0,0 0 0,0 0 0,0 0 0,0 0 0,-1 0-1,1 0 1,0 0 0,0 0 0,0 0 0,0 0 0,0 0 0,0-1 0,0 1 0,-1 0 0,1 0 0,0 0 0,0 0 0,0 0-1,0 0 1,0 0 0,0 0 0,0 0 0,0 0 0,0-1 0,0 1 0,0 0 0,0 0 0,0 0 0,-1 0 0,1 0-1,0 0 1,0 0 0,0-1 0,0 1 0,0 0 0,0 0 0,0 0 0,0 0 0,0 0 0,0 0 0,0-1 0,1 1 0,-1 0-1,0 0 1,7-2 819,162-1 399,-140 3-1194,106-5 167,-74 2-202,-42 2 35,36 3 0,-49-1-392,1 0 0,-1 1 0,1-1 0,-1 1 0,0 0 0,0 1 0,0-1 0,9 7 0,-15-9 227,0 0 0,0 0 0,0 0 1,1 0-1,-1 0 0,0 0 0,0 0 1,0 0-1,0 0 0,0 0 0,0 0 1,0 0-1,0 0 0,0 0 0,0 0 1,0 0-1,0 0 0,0 0 0,0 1 1,0-1-1,0 0 0,0 0 0,0 0 1,0 0-1,0 0 0,0 0 0,0 0 1,0 0-1,1 0 0,-1 0 0,0 0 1,0 0-1,-1 0 0,1 1 0,0-1 1,0 0-1,0 0 0,0 0 0,0 0 1,0 0-1,0 0 0,0 0 1,0 0-1,0 0 0,0 0 0,0 0 1,0 0-1,0 0 0,0 0 0,0 1 1,0-1-1,0 0 0,-6 5-1165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1:27.5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0 7258,'-1'1'583,"0"0"0,0 0 1,0 0-1,0 0 0,0 1 1,0-1-1,-2 3 1,3-4-435,0 1 0,0-1 1,-1 1-1,1-1 1,0 1-1,0 0 0,0-1 1,0 1-1,0-1 1,0 1-1,0-1 0,0 1 1,0-1-1,1 1 1,-1 0-1,0-1 0,0 1 1,0-1-1,1 1 0,-1-1 1,1 1-1,-1 1 799,2-1-161,89 44 949,-21-8-1089,12 6 33,-65-32-523,-1-1 0,28 26 0,-37-30-119,-1 0-1,1 1 0,-2 1 1,1-1-1,-1 1 0,0-1 1,7 16-1,-10-17-24,0 0 1,0 1-1,0-1 0,-1 1 1,0 0-1,0-1 0,-1 1 1,0 0-1,0-1 0,0 1 1,-3 12-1,-3 6 38,-2 0 1,-13 32-1,18-49-37,1-3-5,-1 0-1,0 1 1,0-2 0,0 1-1,0 0 1,-1-1-1,0 1 1,0-1-1,0 0 1,0 0 0,0-1-1,-1 1 1,0-1-1,0 0 1,-8 4 0,5-3 1,-3 2 5,1 0 0,-12 9-1,22-15-13,-1 1-1,0-1 0,1 1 1,-1-1-1,0 1 0,1-1 1,-1 1-1,1 0 0,-1-1 1,1 1-1,-1 0 0,1 0 1,0-1-1,-1 1 0,1 0 1,0 0-1,-1 0 0,1 0 1,0-1-1,0 1 0,0 0 1,0 0-1,0 1 0,0-1 1,1 0-1,-1 0 1,1 0-1,-1 0 1,1 0-1,0 0 1,0 0-1,-1 0 1,1 0-1,0 0 0,0-1 1,0 1-1,0 0 1,0-1-1,0 1 1,0 0-1,0-1 1,0 0-1,1 1 1,6 2 27,0 0 0,0-1 0,0 0 0,0-1 0,0 1 0,0-2 0,14 1 0,59-9 412,-37 3-208,94-3 268,-132 8-470,-3-1-455,-4 1-310,-8-3-1388,6-4 1251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1:28.4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58 5017,'45'-51'3273,"-45"45"-49,2 9-1239,6 13-57,-8 10-471,3 9-193,2 2-376,0 2-184,4-7-288,-1-2-112,0-2-184,-1-6-40,-5-7-320,-1-1-296,-6-11-928,-1-6-1073,-9-11 1609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1:28.8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9346,'10'4'3801,"2"4"-2329,4-5-424,2 5-199,0 2-249,4-4-272,-2 2-96,-4 0-1464,1 5 935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7-02T15:45:46.368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24021 6785 345 0,'-10'-4'218'0,"9"3"28"15,-1-1-49-15,1 1-6 16,0 0-9-16,-2-1-28 16,2 1-17-16,-2 0-37 15,2 0-14-15,0 0-24 16,0 0-7-16,0 0-9 16,0 1-1-16,0 0 10 15,-10 26 7-15,0 44 9 16,19-21 8-16,-7 12 5 15,5 8-1-15,3 4-6 16,-6 3-10-16,6-1-18 16,-8-8-5-16,2-5-10 15,3-5-5-15,-3-8-7 16,2-3-5-16,-5-12-6 16,0-3 0-16,-3-13-3 15,2-4-1-15,0-12-17 0,0-4-25 16,0-14-55-16,-1-4-36 15,2-11-90-15,0-5-50 16,0-7 170-16</inkml:trace>
  <inkml:trace contextRef="#ctx0" brushRef="#br0" timeOffset="329.39">23933 6692 834 0,'3'2'380'16,"0"5"-181"-16,1 8-12 15,4 7 23-15,-3 13-30 16,7 4-20-16,-3 15-45 15,2-1-15-15,-8 10-8 16,-1 4-2-16,3 3-12 16,-4 10-8-16,7-8-21 15,-7-5-10-15,-1-8-14 0,-2-9-4 16,-1-7-7-16,2-5-1 16,1-9-6-16,0-6-2 15,0-10-7-15,1-4-29 16,1-12-75-16,1-10-50 15,-1-12-138-15,4-12-115 16,5-23 265-16</inkml:trace>
  <inkml:trace contextRef="#ctx0" brushRef="#br0" timeOffset="633.89">23946 6785 1190 0,'-6'-3'455'0,"7"8"-292"16,7 6 4-16,-6 18 26 16,10 13-3-16,-4 19-31 15,-6 6-24-15,6 16-40 16,-7-4-13-16,2 6-27 16,4-5-8-16,-7-13-14 15,1-11-5-15,-1-12-8 16,-2-5-3-16,2-13-7 15,2-3-3-15,-4-14-5 16,4-3-5-16,3-9-47 0,-5-7-27 16,7-13-63-16,-4-14-41 15,1-19-102-15,7-10-91 16,-6-14 238-16</inkml:trace>
  <inkml:trace contextRef="#ctx0" brushRef="#br0" timeOffset="823.63">23971 6831 736 0,'-5'-13'437'15,"2"9"-77"-15,5 11-115 16,-4 12-27-16,-3 19-27 16,7 9-9-16,-3 19-26 15,-6 6-19-15,7 9-38 16,0 3-13-16,0-7-29 16,4-7-13-16,0-15-24 15,0-10-7-15,3-12-27 16,3-9-39-16,-3-12-132 15,1-8-96-15,6-6 166 16</inkml:trace>
  <inkml:trace contextRef="#ctx0" brushRef="#br0" timeOffset="1879.98">27795 6747 446 0,'-6'-12'280'0,"-2"0"7"15,2 0-123-15,0 0-3 16,3 3-10-16,0 2-10 16,5 7-34-16,-1 3-8 15,5 11-5-15,2 6 4 16,-5 20 11-16,6 10-1 15,-7 17-2-15,2 5-2 16,1 5-11-16,-3 0-12 0,3 0-29 16,1 1-13-16,0-8-19 15,4 0-7-15,-2-17-3 16,-4-9-2-16,0-13-2 16,-1-8-17-16,-3-10-64 15,-1-6-63-15,-4-16-230 16,-1-9 235-16</inkml:trace>
  <inkml:trace contextRef="#ctx0" brushRef="#br0" timeOffset="2131.06">27747 6621 1147 0,'8'-7'419'16,"-6"9"-306"-16,4 7-18 16,6 13 28-16,-4 3 18 15,2 20-4-15,2 8-19 16,-2 12-18-16,2 10-8 16,-9 3-14-16,3 0-12 15,-6 1-27-15,-3 0-11 16,2-2-14-16,-7-6-4 0,6-9-4 15,-1-8 0-15,2-16-1 16,-1-6-1-16,-1-14-33 16,-3-8-27-16,5-7-86 15,-2-7-66-15,2-12-229 16,0-6 275-16</inkml:trace>
  <inkml:trace contextRef="#ctx0" brushRef="#br0" timeOffset="2413.25">27761 6720 1156 0,'4'4'450'16,"-3"4"-287"-16,3 12-30 15,-2 8 23-15,4 20 20 0,2 6-14 16,1 17-41-16,3 7-23 15,-2 6-39-15,1 4-12 16,-7-9-21-16,-1-6-6 16,-1-12-8-16,0-8-2 15,0-8-4-15,4-4-1 16,-5-17-25-16,-1-7-29 16,3-13-78-16,-4-10-55 0,1-16-196 15,0-6 239-15</inkml:trace>
  <inkml:trace contextRef="#ctx0" brushRef="#br0" timeOffset="2703.75">27775 6711 1007 0,'1'15'417'16,"2"10"-244"-16,4 20 3 15,-5 11 23-15,4 19-6 16,0 6-27-16,-1 7-64 16,4 1-22-16,-4-8-32 15,-2-4-6-15,1-6-14 16,0-10-8-16,-4-11-10 0,6-5-3 16,-5-16-2-16,-1-8-6 15,3-13-52-15,-7-8-43 16,3-15-122-16,-1-10-128 15,-8-18 221-15</inkml:trace>
  <inkml:trace contextRef="#ctx0" brushRef="#br0" timeOffset="2982">27753 6715 1087 0,'3'4'421'15,"1"8"-270"-15,-1 19-17 16,5 12 23-16,-2 19 9 16,0 13-20-16,5 14-49 15,-7 6-19-15,-1 4-30 16,-2-2-9-16,-1-18-19 16,0-10-6-16,0-19-5 15,0-11-1-15,-1-15-8 16,0-8-17-16,1-16-69 15,-2-8-61-15,2-16-193 16,1-8 212-16</inkml:trace>
  <inkml:trace contextRef="#ctx0" brushRef="#br0" timeOffset="3248.16">27799 6637 1157 0,'13'-1'449'0,"-6"24"-266"16,-3 12-51-16,0 29 28 16,-2 12 4-16,-5 14-22 15,3 9-23-15,-1-2-27 16,1-1-12-16,1-6-20 16,-1-8-12-16,3-14-24 15,-2-8-8-15,-1-14-8 16,0-5-5-16,-3-18-28 15,8-6-28-15,-4-11-86 16,7-9-67-16,-3-13 126 16</inkml:trace>
  <inkml:trace contextRef="#ctx0" brushRef="#br0" timeOffset="9626.83">25615 5412 372 0,'0'1'288'0,"0"1"8"15,0 1-44-15,0-1-23 16,0-1-55-16,0 0-24 16,0-1-32-16,0 0-12 15,0 0-23-15,0 0-10 0,0 0-19 16,0-1-8-1,0 0-6-15,0 0-3 0,-2-9-4 16,-4-4-2-16,-27-27-4 16,15 29-1-16,0 4-1 15,1 6 1-15,4 4 0 16,-1 4-3-16,2 9-3 16,3 4-2-16,3 6-2 15,0 3-1-15,8 0 0 16,-4-3 0-16,10-1 1 15,2-2-2-15,2-2-4 16,5-5-3-16,-2-10-3 16,3 0-1-16,1-11 1 15,1-5 0-15,1-6 0 16,0-6-2-16,-5-10-4 16,-2-1-6-16,-1-3-13 15,-3-5-3-15,-3 0-2 16,1-2 3-16,-8-1 1 0,-1 0 2 15,-4 17 6-15,-1 3 4 16,3 18 13-16,-1 7 5 16,2 9 12-16,-1 8 5 15,0 15 6-15,-1 3-1 16,4 10-4-16,0 1-3 0,1-3 0 16,7 0 1-16,0-3 0 15,0-6-3-15,3-5-6 16,0-4-6-16,-2-12-9 15,2-2-19-15,-1-5-57 16,-4-6-34-16,1 2-111 16,-2-3-100-16,-2-5 210 15</inkml:trace>
  <inkml:trace contextRef="#ctx0" brushRef="#br0" timeOffset="9927.66">25920 5445 828 0,'-6'12'427'16,"2"-10"-62"-16,-23 27-151 15,29-28-39-15,-2 2-14 16,11 4-38-16,-6-4-25 0,12 0-33 16,3-2-13-16,6-4-16 15,8 3-6-15,-7-1-12 16,1 0-6-16,-9 1-9 16,-6-2-20-16,-6-1-76 15,-4 3-67-15,-5 0-237 16,1 0 250-16</inkml:trace>
  <inkml:trace contextRef="#ctx0" brushRef="#br0" timeOffset="10142.98">26003 5493 636 0,'-46'19'383'0,"46"-12"18"15,2 2-112-15,-2 2-41 16,4 1-18-16,0 5-50 0,0 2-29 15,-3 4-46-15,-1 1-21 16,0 3-28-16,1-3-13 16,3-2-22-16,-1-4-7 15,1-6-20-15,0-5-27 16,3-4-89-16,0-3-76 16,3-8 117-16</inkml:trace>
  <inkml:trace contextRef="#ctx0" brushRef="#br0" timeOffset="10779.36">26196 5558 1142 0,'0'0'472'0,"0"0"-257"15,0 0-2-15,7 14-13 16,20 34-21-16,-17-25-48 16,2 2-14-16,0 0-28 15,0-3-9-15,0-3-21 16,-1-6-10-16,-3-4-16 16,-2-5-6-16,-2-4-7 15,5-3-3-15,-2-9-5 16,7-5-2-16,-2-6-5 15,-4-6 0-15,0-2-3 16,-3 1-1-16,3 2-12 16,2 5-12-16,-8 7-30 15,4 7-22-15,-10 4-50 16,-2 2-28-16,3 3-107 0,-7 1-46 16,-2 2 191-16</inkml:trace>
  <inkml:trace contextRef="#ctx0" brushRef="#br0" timeOffset="11751.69">26727 5318 577 0,'24'-35'368'15,"-30"27"-24"-15,-2 4-110 16,-1 4-19-16,-6 4-48 16,-3 6-19-16,0 5-29 15,1 5-11-15,3 5-10 16,5 2-4-16,1 4-21 16,8 5-9-16,4-1-18 15,0 0-6-15,7-6-11 0,0-6-6 16,3-3-9-16,3-1-5 15,1-2-4-15,1-4-2 16,-3-3-21-16,0-7-40 16,-8-5-142-16,0-1-219 15,-9-6 265-15</inkml:trace>
  <inkml:trace contextRef="#ctx0" brushRef="#br0" timeOffset="12139.16">26944 5352 659 0,'-7'0'375'0,"7"1"-3"0,5 4-123 16,-2 9-30-16,0 3-8 15,3 15-34-15,-7 2-28 16,5 11-36-16,1 3-17 15,-2-2-34-15,8 1-13 16,-4-6-24-16,0-2-8 16,-2-10-7-16,-1-1-3 0,-1-12-17 15,1-6-28-15,0-6-105 16,-1-6-82-16,2-9 133 16</inkml:trace>
  <inkml:trace contextRef="#ctx0" brushRef="#br0" timeOffset="12448.2">26953 5331 1223 0,'16'4'497'0,"-2"2"-291"16,-3-2-33-16,5 3-36 15,2 0-23-15,2 1-44 16,3 1-15-16,1-1-13 15,-1 3-4-15,-3 1-5 16,-2 3-5-16,-8 0-6 16,-6 3-1-16,-7 3 2 0,-5-2-1 15,-9 2-3-15,-2-1-3 16,-2-4-6-16,1 0-2 16,1-6-7-16,2-4-11 15,7-3-43-15,0-3-31 16,9-1-97-16,3 1-60 15,5-1 151-15</inkml:trace>
  <inkml:trace contextRef="#ctx0" brushRef="#br0" timeOffset="12751.96">27306 5493 1027 0,'3'6'462'0,"-1"3"-186"15,4 9-34-15,-6 3-34 16,0 3-22-16,-1 10-64 0,-1-5-26 15,2 7-41-15,5-2-15 16,6-6-19-16,2-6-7 16,3-10-10-16,0-5-4 15,4-8-70-15,-6-5-72 16,0-10 89-16</inkml:trace>
  <inkml:trace contextRef="#ctx0" brushRef="#br0" timeOffset="12931.32">27211 5629 1288 0,'0'2'536'0,"2"1"-289"16,3 3-32-16,7-4-51 16,8 1-30-16,5-3-69 15,6-2-23-15,-4-1-55 16,-3-1-67-16,1 2 53 15</inkml:trace>
  <inkml:trace contextRef="#ctx0" brushRef="#br0" timeOffset="13211.19">27630 5678 1354 0,'0'-1'574'0,"2"2"-287"0,-1 8-124 16,-1 6-8-16,-6 3-38 15,-2 3-28-15,-3-2-61 16,0-2-13-16,4-5-45 15,0-5-50-15,6-3-192 16,3-5 174-16</inkml:trace>
  <inkml:trace contextRef="#ctx0" brushRef="#br0" timeOffset="13584.51">27730 5352 925 0,'-6'0'443'0,"5"0"-156"16,4-1-85-16,-3 1-13 0,0 0-34 15,18 0-29-15,40 6-54 16,-22-1-18-16,5-2-25 16,0-1-7-16,-1-2-14 15,-2-2-1-15,-2 1-47 16,-2 0-33-16,-13 1-123 15,-8 0-139-15,-13 2 216 16</inkml:trace>
  <inkml:trace contextRef="#ctx0" brushRef="#br0" timeOffset="13807.58">27894 5391 679 0,'0'5'396'0,"0"1"-30"15,1 0-66-15,-1 2-62 0,5 4-25 16,2 3-44-16,-4 2-22 16,7 6-46-16,-8 1-19 15,-1 0-35-15,3 5-14 16,-1-3-17-16,-2-1-6 16,2 3-7-16,-1-12-9 15,-2-5-59-15,-2-8-51 0,10-10-251 16,1-11 237-16</inkml:trace>
  <inkml:trace contextRef="#ctx0" brushRef="#br0" timeOffset="14016.28">28025 5400 1183 0,'4'12'563'15,"0"2"-235"-15,-1 6-102 16,1 3-40-16,-3 5-59 15,2 3-32-15,-1-1-39 16,0-1-12-16,-1-7-19 16,1-2-7-16,0-5-17 15,-1-5-32-15,2-6-95 16,0-4-72-16,2-5-435 0,5-1 419 16</inkml:trace>
  <inkml:trace contextRef="#ctx0" brushRef="#br0" timeOffset="14440.45">28187 5151 768 0,'11'4'416'0,"4"7"-43"16,5 2-164-16,7 7-42 15,-2 0-6-15,2 11-11 16,-4 0-13-16,-2 5-17 15,0 1-7-15,-4 5-19 16,-8-1-12-16,-3 1-28 16,-3 1-11-16,-11-4-14 15,3-4-5-15,-7-4-8 16,0-6-3-16,2-5-5 0,-6-3-4 16,2-7-26-16,1-2-22 15,1-7-66-15,8-2-46 16,3-7-112-16,-2-2-327 15,4-1 407-15</inkml:trace>
  <inkml:trace contextRef="#ctx0" brushRef="#br0" timeOffset="15066.99">28957 5316 669 0,'6'-2'419'16,"-4"2"-35"-16,-3 2-93 15,0-2-31-15,-1 0-53 16,1 0-33-16,-11 5-60 16,-8 8-21-16,-29 29-28 15,26-29-10-15,3 0-15 16,-1-2-5-16,8-2-10 15,5 0-5-15,11-1-7 16,2 4 1-16,8 2 3 16,3-2 4-16,3-3 8 15,5 4-1-15,-3 0-3 16,-3-3-2-16,3-1-8 16,1 0-2-16,-1-3-4 15,-1-1-1-15,-10-3-42 16,-7-2-44-16,-9-2-161 15,-4 2-143-15,-2 0 237 0</inkml:trace>
  <inkml:trace contextRef="#ctx0" brushRef="#br0" timeOffset="15271.36">28786 5621 1236 0,'8'2'528'0,"4"2"-258"16,3 0-32-16,3 0-39 15,2 2-22-15,-3-1-57 16,-1-4-27-16,-1 2-40 16,-3-2-17-16,3 1-19 15,-2 3-20-15,1 1-88 16,0 0-65-16,-11-2 48 16,6 4 29-16</inkml:trace>
  <inkml:trace contextRef="#ctx0" brushRef="#br0" timeOffset="16147.36">29280 5418 1302 0,'0'0'513'0,"0"0"-312"15,0 0-16-15,0 0-31 16,6 4-4-16,9 1-56 16,25 5-26-16,-20-17-36 0,0-2-13 15,0-2-10-15,-2-3-1 16,-1-1-3-16,-9 0-1 16,0 0 0-16,2 3 0 15,-5 5 1-15,-1 3 0 16,-4 5 3-16,-4 3 4 15,3-4 5-15,0 0 4 0,-4 16 2 16,-11 34-1-16,9-26 1 16,3 4-2-1,7 1-1-15,0-1-1 0,0 2-6 16,-4-5-1-16,1-2-5 16,0 1-2-16,0-6-2 15,2-1-13-15,-2-3-53 16,-1-5-37-16,-2-3-111 15,-4-3-51-15,-1-3-41 16,-3 0 18-16,-4 2 81 16,7-1 50-16,-4 1 87 15,-3 2 19-15,10-3 63 16,-7 1 48-16,8 0 71 16,4-3 30-16,-1 1 20 15,1-1-4-15,0 0-10 16,3 1-7-16,13-2-19 15,30-4-15-15,-22 0-39 16,2-3-18-16,5 3-30 0,-4-1-11 16,-5 1-15-16,-3 4-5 15,-8 2-19-15,-5 1-30 16,-3 5-103-16,-6-2-64 16,-1 8 119-16</inkml:trace>
  <inkml:trace contextRef="#ctx0" brushRef="#br0" timeOffset="17243.64">25112 5162 879 0,'11'-8'406'0,"-1"1"-162"16,-5-1-7-16,-5 8-32 15,-1 0-17-15,-9 3-39 16,-4 3-18-16,-8 3-40 15,-2 4-15-15,-7 2-24 16,5 2-13-16,4-1-16 16,1-2-6-16,11-1-6 0,1-1-2 15,2-4 0-15,4 3-1 16,-1-1-2-16,5 0 0 16,8 1 2-16,-1 0 2 15,12-2 11-15,0-2 4 16,3 1 7-16,5-3 1 15,-9 1-4-15,-2-1-4 0,-3 0-10 16,-4-2-2 0,-6-1-48-16,0-2-53 0,-7 1-161 15,2-1 153-15</inkml:trace>
  <inkml:trace contextRef="#ctx0" brushRef="#br0" timeOffset="17467.95">24973 5402 1027 0,'-9'7'521'0,"13"-6"-103"15,1 2-132-15,3-1-48 16,5 4-27-16,0-2-61 16,2 1-32-16,3-1-43 0,-2-1-15 15,0 1-23-15,0 0-8 16,-5-1-14-16,-3 2-25 15,-2-1-87-15,-3-1-49 16,-3-3 90-16,-1-2-5 16</inkml:trace>
  <inkml:trace contextRef="#ctx0" brushRef="#br0" timeOffset="18716.53">24493 5215 626 0,'-24'-32'330'0,"25"31"-67"15,-3-7-14-15,-1 6-40 16,-1 0-23-16,0 1-41 16,3 1-13-16,0 0-24 15,0 0-13-15,-11 4-26 16,1-3-12-16,-29 48-17 15,28-27-3-15,10 5-3 16,2 7-1-16,4 2 2 16,7-1 0-16,-2-4-2 15,4-4-4-15,2-5-9 16,-2-6-4-16,7-4-8 16,-1-7-1-16,6-9-2 15,-4-5 0-15,-2-14 1 16,0-1-1-16,-4-10-1 0,-1-1 0 15,-5-3 0 1,-4-1 0-16,-5 2 2 0,-4 2-1 16,-6 6 1-16,-2 5-1 15,-4 6 0-15,0 1-1 16,1 9-1-16,-4 2-2 16,2 5-1-16,1 0-3 15,3 5-4-15,2 3-1 16,4 4-28-16,1 3-21 15,6-4-73-15,4 1-47 0,5 0-115 16,5-3 176-16</inkml:trace>
  <inkml:trace contextRef="#ctx0" brushRef="#br0" timeOffset="111270.12">24095 15556 255 0,'-2'-1'196'16,"1"0"4"-16,0 0-56 0,0 0-25 15,0 1-23-15,0 0-3 16,0 0 1-16,0 0-3 16,0 0-13-16,0 0-6 15,0 0-17-15,-1 0-5 16,2 3-7-16,2 8 0 16,2 2-1-16,13 28 0 0,-8-26-3 15,1-1-3-15,0-1-8 16,3 2-4-16,-2-3-5 15,1 1 0-15,1-1-2 16,-2-2-1-16,0-3-3 16,0 3-2-16,-3-5-1 15,-1-1-2-15,-2-2 2 16,-3-1 0-16,-1-1 5 16,-1 0 4-16,0 0 7 15,-1-1-1-15,1 0-5 16,0 0-2-16,0 0-10 15,0-1-1-15,3-9-3 16,3-2 0-16,20-29-2 16,-11 30 0-16,2 0-2 15,2 1 0-15,6-1 0 16,-4 0 0-16,7 0 0 0,1 1-1 16,-1 1 0-1,2 2 1-15,2 1 0 0,1 2 1 16,0 2 1-16,-3 0 1 15,0 4 3-15,-4 0 2 16,0 3 3-16,0 3 1 16,3 1 4-16,1 1 0 15,1 2 1-15,-3 1 0 16,-5 5 1-16,0-4-1 0,-7 0 1 16,2 0-1-16,-1-1-4 15,-7 0-2-15,-1-3-1 16,3 1 0-16,-7-3-2 15,5-3-1-15,-3-1 1 16,-7-2 0-16,1 0 13 16,-2 2 4-16,0-5 3 15,0 2 1-15,0-1-13 16,0 0-4-16,-3 0-5 16,-3-2-1-16,6 2-3 15,-2-4-2-15,-3-4-1 16,3-1-4-16,-2-24-1 15,14 26 1-15,6 2-1 16,-2 0 2-16,8 2 1 16,6 2 0-16,4-2 2 15,3 2-1-15,6 2 0 16,-1 0 0-16,5 0 1 0,3 1 0 16,-4 1 5-16,-5 3 2 15,-12 0 5-15,-6 1 5 16,-9-1 5-16,-2 1 1 15,2-3 2-15,-3 0 0 16,4-3-5-16,2 1-1 16,-5-1-4-16,-1-4-5 0,-1-2-34 15,-2-2-43-15,-3-2 241 16,5 0-156-16</inkml:trace>
  <inkml:trace contextRef="#ctx0" brushRef="#br0" timeOffset="119924.57">26498 15578 209 0,'-32'-8'173'16,"27"6"7"-16,1 1 19 15,-5 0 4-15,6 0-29 16,4-1-19-16,-1 1-34 16,0 0-19-16,0-1-29 15,-1 2-15-15,0 0-20 16,0 0-6-16,1 0-7 15,0 0 3-15,3 6 1 16,0 8-3-16,33 27 2 16,-27-25-2-16,7-1-3 15,-3 0 0-15,8 1-3 16,1-1-2-16,-1 0-4 16,1-1-2-16,-1-1-3 0,1 0-2 15,0-4 0-15,-1 1 0 16,-1-4 0-16,-1-2-1 15,1 0 2-15,-6-5-2 16,1-8 2-16,-1 6 1 16,-4-8 0-16,6 1 1 15,4 0-1-15,-7-7-1 16,7-3 1-16,-4 1-1 0,-2 2 0 16,7 3 0-16,-1 3 0 15,0-1 0-15,0 3-1 16,3 3-1-16,-1 3-2 15,3 3-1-15,0 2 1 16,-3 2 0-16,1 5 3 16,-1 4 2-16,0 3 7 15,0 6 3-15,2 0 4 16,-2 1-2-16,1 0-3 16,1-4-1-16,-3 1-1 15,1-5 2-15,-5 0 1 16,-8-5-1-16,0-4-3 15,-6 0-1-15,-3-4-2 16,4 0 3-16,-6-2 2 16,1-1 0-16,0 0-4 0,0 0-4 15,-1-7-5-15,3-8 0 16,1-31-2-16,-3 28-1 16,12 2-1-16,-8-1-3 15,18 1 0-15,-2 2-1 16,8 1 0-16,8 3 0 15,0 4 1-15,8 2 1 16,-5 4 2-16,-2 1-1 0,3 2 1 16,2 2 0-16,5 3 5 15,0 1 2-15,0-4-1 16,-1 1 1-16,-5 3-3 16,-2-2 0-16,5 2 1 15,-4-1 0-15,-4-6 1 16,0 1 0-16,-7-4 0 15,-2-2 0-15,-2-4-1 16,-1 1 0-16,-7 1 0 16,-1 0 0-16,-8 3 3 15,0 0 0-15,-7 0-4 16,-4-2-24-16,-6 1-110 16,-9-2-99-16,-5 2 134 15</inkml:trace>
  <inkml:trace contextRef="#ctx0" brushRef="#br0" timeOffset="136141.89">21218 16698 272 0,'-1'-7'245'16,"0"-2"34"-16,0 4-53 15,0 2-19-15,-1 0-47 16,1 2-21-16,0 0-34 15,-1 1-8-15,2 0-15 16,0 0-2-16,0 14 10 16,3 9-3-16,4 35-1 15,-1-25-4-15,-3 1-16 0,2 2-6 16,1-4-13-16,-2-2-4 16,1-1-7-16,-1-5-1 15,-2-6-6-15,2-2-4 16,-3-9-7-16,-1-3-4 15,0-4-4-15,0 0-1 16,0-1-1-16,0-1-1 16,0 1-10-16,0 0-23 15,0-5-63-15,1-6-43 0,1-4-139 16,10-26-111-16,-4 30 244 16</inkml:trace>
  <inkml:trace contextRef="#ctx0" brushRef="#br0" timeOffset="137156.76">21721 15819 348 0,'0'-5'255'0,"1"0"-9"16,-1 5-37-16,0 0-2 15,0 0-32-15,0 0-11 16,6 23 3-16,10 35-8 15,-11-16-21-15,2-3-14 16,-1 4-33-16,-1-3-17 16,1-3-28-16,-1-6-11 15,0-11-19-15,1-7-4 16,-1-6-22-16,-2-8-45 16,0-9-181-16,4-2-311 0,-3-12 350 15</inkml:trace>
  <inkml:trace contextRef="#ctx0" brushRef="#br0" timeOffset="137395.31">21917 15798 645 0,'0'19'356'0,"-8"-2"54"15,5-1-187-15,3 10-46 16,0 1 4-16,10 5-64 15,-2 1-26-15,2-1-27 16,0 0-7-16,-1-4-19 16,1-4-8-16,0-5-12 15,-3-4-6-15,-2-5-5 0,-5 0-30 16,-1-7-117-16,1-3-95 16,2-2 134-16</inkml:trace>
  <inkml:trace contextRef="#ctx0" brushRef="#br0" timeOffset="137827.45">21670 15946 837 0,'-14'-5'346'0,"4"5"-146"15,3-3-41-15,2-1 3 16,3 2-20-16,1-6-58 15,1 2-20-15,4-2-16 16,2-5-7-16,3 0-14 16,-1-3-8-16,3-6-10 15,1 3-1-15,4-9-4 16,1-1 1-16,5-1-3 16,4-1-1-16,2 6 1 15,-1-1-1-15,-4 7 0 16,-4 3-1-16,-9 9 5 15,5 10 5-15,-6 8 19 0,3 6 12 16,3 10 22-16,-6 1 8 16,3-1-2-16,-3-2-5 15,1-7-19-15,0-2-11 16,6-1-16-16,-1-4-5 16,0-2-6-16,0 1-3 15,-4-10-12-15,3 2-28 16,-6 2-120-16,-1-3-74 0,-7 9 132 15</inkml:trace>
  <inkml:trace contextRef="#ctx0" brushRef="#br0" timeOffset="138200.66">21691 16040 781 0,'-2'2'333'0,"3"3"-106"15,4 2-43-15,3 8 22 16,2 3-16-16,3 6-59 16,6 5-20-16,5 0-16 15,1-2-9-15,8-3-23 16,-1-3-8-16,-4-4-18 0,-7 3-6 15,-9-9-11-15,0 0-3 16,-2-10-4-16,1-5-2 16,3-8-1-16,0-7-2 15,1-12-2-15,8-3-1 16,1-5-3-16,-1 0-2 16,1 8-2-16,-3 3-1 0,-8 12-8 15,-7 4-10-15,-6 10-46 16,-4 4-47-16,-8 10-172 15,-1 3 182-15</inkml:trace>
  <inkml:trace contextRef="#ctx0" brushRef="#br0" timeOffset="139195.78">21227 16784 316 0,'1'-44'223'0,"-2"36"15"16,1 2-17-16,0 2-49 15,1 0-16-15,-1-2-22 16,0 6-2-16,0 0-1 16,0 0-2-16,4 27 6 15,6 35-9-15,-6-17-20 16,-1 1-9-16,-2 4-23 0,1 3-9 15,0-7-16 1,2-1-8-16,-1-4-9 0,1-3-4 16,1-8-7-16,-2-1-3 15,0-12-6-15,-3-5-3 16,2-2-3-16,1-8-1 16,-3-2-6-16,0-3-21 15,0 2-65-15,0 0-58 0,1-18-205 16,6-32 222-16</inkml:trace>
  <inkml:trace contextRef="#ctx0" brushRef="#br0" timeOffset="139945.74">21732 16894 609 0,'15'-35'332'0,"-14"30"-71"15,1 0-20-15,-2 4-63 16,0 1-21-16,0 0-23 15,0 0-6-15,0 12-10 16,-1 13-10-16,-12 37-20 16,1-24-9-16,-5 3-17 15,0 1-9-15,3-1-17 16,-2-7-7-16,2-6-10 16,1-8-3-16,0-11-4 15,1-4-1-15,0-8-4 16,0-4-3-16,1-9-4 15,2-8-2-15,0-11-11 16,2-4-2-16,2-2-2 16,4 1 3-16,7 10 7 15,1 1 3-15,3 12 1 16,-1 2 1-16,0 8 2 0,1 4 7 16,-2 5 12-16,5 4 7 15,-3 7 10-15,3 3 2 16,0 7 1-16,0 2 1 15,1 3 0-15,0 6-2 16,3-1-3-16,-3-2-5 16,-2-3-8-16,-2-8-5 0,-4-5-6 15,0 0-3-15,-2-8-3 16,0 2-1-16,-4-6-45 16,0-3-35-16,-3 2-92 15,2-2-65-15,1 0-165 16,0 0 246-16</inkml:trace>
  <inkml:trace contextRef="#ctx0" brushRef="#br0" timeOffset="140205.91">21941 17126 820 0,'3'10'459'16,"-5"-1"-124"-16,6 10-73 15,-1 2-19-15,1 2-78 0,0 1-32 16,4-2-51-16,-6-3-15 16,1-5-27-16,3-1-11 15,-6-3-12-15,5-2-5 16,-8-5-37-16,4-1-48 16,-1-6-195-16,-1 3 173 15</inkml:trace>
  <inkml:trace contextRef="#ctx0" brushRef="#br0" timeOffset="140321.34">21937 16951 1205 0,'6'2'508'0,"1"4"-271"16,1-2-27-16,-4 3-37 15,4-3-38-15,1-2-68 16,-1-1-21-16,1-1-44 15,-5-1-70-15,10 1 46 16</inkml:trace>
  <inkml:trace contextRef="#ctx0" brushRef="#br0" timeOffset="141850.29">22370 16779 454 0,'0'-10'258'0,"-3"0"-16"15,1 3-28-15,2-1-31 16,-3 7-27-16,10 9-28 15,-4 2-3-15,7 11 5 16,-5 6-2-16,-5 10-21 16,4 6-14-16,-7 5-25 15,3 0-11-15,0-3-18 16,0-3-6-16,3-11-11 16,1-4-5-16,0-10-7 0,-2-4-2 15,-6-11-22-15,2 0-32 16,6-7-98-16,-4 4-66 15,0 0-247-15,1-8 287 16</inkml:trace>
  <inkml:trace contextRef="#ctx0" brushRef="#br0" timeOffset="142750.73">22417 16945 385 0,'-1'-3'231'0,"-1"0"-4"16,0 0-50-16,1 1-53 15,0 0-32-15,-1 1-48 16,1 0-7-16,1 0-7 15,0 0-7-15,0 0-10 16,0 1-4-16,0 0-2 16,0 0-1-16,0 0-2 15,0 0 0-15,0 0-3 16,0 0-22-16,0 0-58 16,0-1-23-16,0 0-9 15,1-2 22-15,5-8 58 16,-3 1 22-16,13-27 16 15,-18 26 11-15,1 3 34 0,-2-2 16 16,-5 1 26-16,3 1 2 16,1-1-2-16,1 1 0 15,0 2 0-15,2-1 2 16,-3 4-2-16,1-2-5 16,3 3-11-16,-1 1-8 15,0 1-20-15,1 0-11 16,0 0-18-16,0 0-5 15,0 0-9-15,0 0-1 16,0 0-2-16,0 0 3 0,0 0 12 16,3 11 11-16,4 14 28 15,6 36 9-15,-13-11 9 16,0 3-3-16,-3 8-19 16,3-1-10-16,4-7-17 15,4-4-6-15,-5-11-6 16,-2-5-2-16,0-10-4 15,2-5-1-15,1-8-3 16,-2-6-1-16,-2-6-26 16,-2-4-30-16,1 5-87 15,1 0-58-15,2-21-142 16,5-32 205-16</inkml:trace>
  <inkml:trace contextRef="#ctx0" brushRef="#br0" timeOffset="143758.19">23097 16847 346 0,'33'-32'264'16,"-29"30"14"-16,-3 1-60 15,2 1-19-15,-3 0-12 16,-1-1-7-16,1 1-22 16,-2-1-14-16,1 1-39 0,0 0-16 15,0 0-30-15,0 0-13 16,0 0-18-16,-6 2-6 16,-12 8-7-16,-29 18-3 15,30-13-4-15,-3-1 0 16,7-2 2-16,1-1 2 15,2-2 2-15,2-1 0 16,9 0 0-16,1 0-1 0,-2-1-2 16,2 1 2-16,7 3 8 15,4 0 5-15,10 2 8 16,4 1 3-16,-1-2-2 16,-2-1-2-16,1-3-5 15,-1-4-1-15,-1 0-8 16,-2-2-2-16,-7-1-5 15,-2-1-2-15,-11 0-45 16,-5-1-59-16,-9-1-208 16,-1 2 191-16</inkml:trace>
  <inkml:trace contextRef="#ctx0" brushRef="#br0" timeOffset="143937.6">22990 17099 1047 0,'2'6'436'16,"6"0"-238"-16,-1-4-10 15,12 6-4-15,1-6-35 16,4 3-53-16,1 2-18 16,-6-4-28-16,-4 3-13 15,-3-6-18-15,-6 4-7 0,1-3-102 16,-5 5-72-16,-2 1 97 15</inkml:trace>
  <inkml:trace contextRef="#ctx0" brushRef="#br0" timeOffset="144588.28">23929 16830 849 0,'-1'-11'378'0,"-1"10"-109"16,1 3-56-16,2 11-8 15,-1 4-10-15,2 6-55 16,0 3-19-16,-1 2-21 15,4 5-8-15,-5 2-18 16,-1-1-9-16,1-4-16 16,0-1-11-16,1-5-15 15,1-2-6-15,-1-8-8 0,1 4-3 16,-2-10-2-16,-2-1 0 16,1 1-1-16,-1-6-1 15,0-3-5-15,2 1-10 16,0-1-32-16,-1 0-22 15,-1-1-63-15,2 1-48 16,2-8-455-16,2-3 433 0</inkml:trace>
  <inkml:trace contextRef="#ctx0" brushRef="#br0" timeOffset="145067.51">24314 16996 1111 0,'-5'1'477'0,"5"-1"-240"15,-1 0-28-15,1 0-37 16,0 0-37-16,0 0-59 16,13 1-14-16,12 1-14 15,33 4-13-15,-28-7-17 16,0-3-3-16,-1 2-6 16,-7-2-1-16,-7 2 0 15,-4 2-22-15,-6 0-71 16,-4 3-65-16,-4 0-458 15,3-3 412-15</inkml:trace>
  <inkml:trace contextRef="#ctx0" brushRef="#br0" timeOffset="145340.35">24839 16946 825 0,'14'0'439'0,"-8"0"17"15,-3 2-289-15,-5 4 10 16,-7 6-14-16,-5 7-39 16,-9 6-53-16,0 3-10 15,-3 2-22-15,3-3-10 0,7-7-14 16,4-2-6-16,2-6-10 15,2 1-28-15,3-10-112 16,3 0-101-16,2-12 143 16</inkml:trace>
  <inkml:trace contextRef="#ctx0" brushRef="#br0" timeOffset="145593.88">24742 16648 1016 0,'4'0'502'16,"0"2"-180"-16,4 11-97 16,3 7 5-16,4 12-60 15,1 8-33-15,8 9-43 16,1 3-16-16,-2-1-32 16,3 0-11-16,-5-9-12 0,2 1-6 15,3-8-3-15,-2-3-4 16,2-6-4-16,-8-9 0 15,-8-3-30-15,-1-7-33 16,-7-4-103-16,-2-3-56 16,0-6 128-16</inkml:trace>
  <inkml:trace contextRef="#ctx0" brushRef="#br0" timeOffset="146582.53">26265 16766 842 0,'1'-22'401'0,"-2"9"-126"16,-5 1-56-16,-6 4-31 16,-2 3-35-16,-7 3-57 15,0 3-14-15,2 10-18 16,-1 5-11-16,7 9-13 15,2 5-5-15,5 10-8 16,4 5-2-16,3 9-5 16,4 2-5-16,1-3-4 15,1-2 0-15,0-11-2 16,1-1 1-16,-1-10 0 16,-3-4-1-16,-3-5 0 0,-1-2-2 15,-4-6-26-15,-1-4-31 16,-2-4-115-16,-1-9-86 15,-1-9 151-15</inkml:trace>
  <inkml:trace contextRef="#ctx0" brushRef="#br0" timeOffset="146729.95">26013 16931 874 0,'-6'-7'394'0,"13"5"-114"15,2-1-68-15,9 3-17 16,5 0-35-16,5 0-88 15,2 0-26-15,6 0-27 16,1 3-3-16,1 0-70 16,-2 1-71-16,-10 3 80 15</inkml:trace>
  <inkml:trace contextRef="#ctx0" brushRef="#br0" timeOffset="147322.76">26347 16940 940 0,'1'0'411'0,"1"1"-166"16,0 3-47-16,6 10-17 15,11 27-24-15,-18-22-50 0,2-3-15 16,2 4-16-16,-2-1-13 16,0-4-26-16,3 0-9 15,3-6-12-15,0-9-6 31,-5 0-5-31,1 1 1 0,14-7-26 0,-1-6-12 16,-4-9-22-16,-5 2-12 16,-12-1 18-16,-8 1 12 0,-11 2 20 15,-4 4 12-15,7 3 6 16,3 2 1-16,3 3 8 16,5 1 5-16,3 2 8 15,1 2 2-15,4 0-10 16,0 0-5-16,-1 0-9 15,1 0-1-15,0 0-1 16,1 0-2-16,16 4 0 16,28 11-1-16,-18-10 2 15,-1-1-1-15,6 3 2 16,1 0 0-16,-5 5 0 16,-2 0 1-16,-6-1 2 15,-5 1-1-15,-4-4 7 16,-2 0 3-16,-6-1 13 15,1-3 8-15,-4-1 7 16,0-3-1-16,-2-1-7 16,1 0-7-16,0 0-11 0,0 0-5 15,-1-14-5-15,1-5-2 16,4-30-4-16,4 33-2 16,3 1-18-16,1 3-25 15,2 7-101-15,0-2-300 16,-1 6 302-16</inkml:trace>
  <inkml:trace contextRef="#ctx0" brushRef="#br0" timeOffset="148391.14">27604 16874 347 0,'-1'-1'235'15,"0"0"23"-15,-1 0-41 16,1 0-49-16,0 0-11 15,0 0-26-15,0 0-10 16,0 0-18-16,0 0-6 16,1 0-12-16,0-1-4 0,0 1-12 15,0 0-4 1,0 0-13-16,1-3-4 0,-1 2-13 16,0 0-7-16,4-2-6 15,-3 3-1-15,-1 0-1 16,0 0 0-16,0 0 0 15,0 0-3-15,0 0-4 16,0-1-2-16,3 1-3 16,2-1 0-16,1 0-1 15,2 1 0-15,1 0-1 16,1 0 0-16,31 7 3 16,-29 2 2-16,4 5 4 15,2 5 3-15,-2 1-1 16,3 3-3-16,-9-1-4 15,-1-1-1-15,-9 0-1 16,-10 0 2-16,-9 0 1 0,-5 0 0 16,-5-7 0-16,4-1-2 15,2-7-2-15,3 0-1 16,9-2-2-16,3-1 0 16,8-2-4-16,5-1 2 15,8-1 5-15,5 0 3 16,10 2 5-16,3-1 0 15,7-2-3-15,3 1-2 16,-1-1-4-16,-4-3 0 16,-11 5-43-16,-13-3-51 0,-5 1-175 15,-5 3 165-15</inkml:trace>
  <inkml:trace contextRef="#ctx0" brushRef="#br0" timeOffset="148705.97">28207 16762 1027 0,'15'-22'444'0,"-7"14"-128"15,-1 7-112-15,-11 1-22 16,-3 11-16-16,-15 4-86 15,-3 2-31-15,-3 5-22 0,1-5-4 16,6 3-11-16,4-4-3 16,8-4-3-16,3-1-2 15,8 0-1-15,5 1 2 16,4-2 0-16,3-1 1 16,4-3-1-16,3 0-2 0,2-3 0 15,-3 0 4 1,-3 0-57-16,-6-2-64 0,-12 3 74 15</inkml:trace>
  <inkml:trace contextRef="#ctx0" brushRef="#br0" timeOffset="148866.91">28113 16973 1088 0,'-37'37'438'0,"44"-29"-220"16,4-2-41-16,5 1 28 15,3-4-34-15,5-1-74 16,5 0-28-16,-1-2-33 16,-1 0-18-16,-10 0-132 15,-6 0-125-15,-13 0 147 16</inkml:trace>
  <inkml:trace contextRef="#ctx0" brushRef="#br0" timeOffset="149100.79">28426 16897 1219 0,'4'4'494'16,"1"7"-299"-16,-3 4-4 0,3 9-20 15,-5 3-38-15,6 1-64 16,1 0-18-16,-6-7-22 15,3-3-12-15,-5-6-37 16,-3-5-45-16,4-7 288 16,-3-5-191-16</inkml:trace>
  <inkml:trace contextRef="#ctx0" brushRef="#br0" timeOffset="149265.85">28376 16749 1326 0,'10'-4'536'0,"-5"3"-307"16,3 4-61-16,4 2-6 15,1-1-47-15,-1 2-67 0,3-3-30 16,-2 2 57-16,9 11-57 16</inkml:trace>
  <inkml:trace contextRef="#ctx0" brushRef="#br0" timeOffset="149738.79">28797 16731 851 0,'11'1'452'15,"-5"0"-153"-15,-6 4-33 16,-4-1-19-16,-13 3-89 0,-2 3-40 16,-10 3-58-16,-1 4-15 15,6 1-14-15,2-1-5 16,10-3-8-16,6-1-3 16,6 1-2-16,2-3-2 15,6-1 1-15,5 3 2 16,7-6 0-16,3 1-1 0,9-2-3 15,0 0-2 1,0-2-8-16,-4 0-30 0,-15-2-131 16,-4-1 18-16,-20 3 62 15</inkml:trace>
  <inkml:trace contextRef="#ctx0" brushRef="#br0" timeOffset="149897.91">28663 16994 1150 0,'1'3'472'0,"6"1"-252"16,4 0-26-16,9 0-6 15,5 1-40-15,5-5-74 16,-2 2-23-16,-3-2-28 16,-5 1-40-16,-14 1 10 15</inkml:trace>
  <inkml:trace contextRef="#ctx0" brushRef="#br0" timeOffset="150541.43">29134 16793 989 0,'0'-2'422'0,"2"12"-197"16,0 7-23-16,-2 4 0 15,0 9-40-15,-1 1-65 16,-2-2-17-16,3-1-23 0,3-5-13 16,0-8-20-16,1-5-6 15,-1-9-6-15,-2-1 0 16,0-10-1-16,0-2 1 15,0-7-4-15,0-3-3 16,2-5-3-16,2-4-1 16,5 2-1-16,0-3 0 15,6 9 1-15,0 2-1 0,0 8 8 16,2 7 8-16,0 6 17 16,4 9 8-16,2 8 5 15,-2 3 1-15,-7 0-4 16,-5 1 1-16,-5 0-2 15,-2 0-4-15,2-2-8 16,-3-2-5-16,-1-2-9 16,-3-2-4-16,-2-3-6 15,-4-2-2-15,1-4-17 16,4 1-24-16,1-3-61 16,5-2-41-16,-4-1-99 15,1 0-63-15,0 0 194 16</inkml:trace>
  <inkml:trace contextRef="#ctx0" brushRef="#br0" timeOffset="151153.04">29742 17151 1519 0,'0'2'530'16,"2"-2"-441"-16,2 0-39 15,-4 0 9-15,0 0-5 16,0 0-12-16,0 0-97 16,0 0 495-16,-1 0-343 15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1:29.1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0 9842,'-8'3'3953,"7"-3"-2401,-1 0-568,1 0-159,-1 0-217,0 0-280,2 0-80,23 8-160,48 9-24,-42-17-808,-7 0-729,1 6 921</inkml:trace>
  <inkml:trace contextRef="#ctx0" brushRef="#br0" timeOffset="1">20 156 6457,'4'0'3305,"5"0"-1144,7-6-481,5 1-56,-7-5-592,5 2-263,2 2-481,0-1-72,3 7-1120,2 2 696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1:29.6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46 8842,'3'-9'6101,"4"2"-4235,17-3-1675,-21 9 130,6-3-148,-3 2-79,-1-1 0,1 1 0,0 0 0,0 0 0,0 1 0,0 0 1,0 0-1,1 1 0,-1-1 0,0 1 0,0 1 0,7 0 0,-7 0-13,0 0 0,-1 1-1,1 0 1,-1 0-1,1 0 1,-1 1 0,0-1-1,8 7 1,-11-7-63,1 0 0,-1 1 0,0-1 1,0 0-1,0 1 0,0 0 0,0-1 1,-1 1-1,1 0 0,-1 0 0,0 0 1,0 0-1,0 0 0,0 0 0,0 0 0,-1 0 1,1 6-1,0 5 40,-1 0 0,-2 26 0,1-34-44,0-1 0,0 1 0,-1-1 0,1 1 0,-1-1 0,0 0 0,-1 0 0,1 0 0,-1 0 0,-5 6 0,0 2 35,8-12-46,0-1-1,0 0 0,0 1 1,0-1-1,0 0 0,0 1 1,0-1-1,0 0 1,0 1-1,0-1 0,0 0 1,0 1-1,0-1 1,0 0-1,0 1 0,0-1 1,0 0-1,0 1 0,1-1 1,-1 0-1,0 0 1,0 1-1,0-1 0,1 0 1,-1 0-1,0 1 1,0-1-1,1 0 0,-1 0 1,0 0-1,0 1 0,1-1 1,-1 0-1,0 0 1,1 0-1,-1 0 0,0 0 1,1 0-1,-1 1 1,0-1-1,1 0 0,22 4 161,1-1 0,-1-1 0,0-1 0,27-2 0,-46 1-149,-1 0-1,0-1 1,0 1-1,0-1 1,6-1-1,-8 1-54,0 1 0,-1 0-1,1-1 1,0 1 0,0-1-1,0 1 1,-1-1 0,1 1-1,0-1 1,-1 1 0,1-1-1,-1 0 1,1 1 0,-1-1-1,1 0 1,-1 0 0,1 1-1,-1-1 1,0 0 0,1 0-1,-1 0 1,0 0 0,0 1-1,1-1 1,-1-2 0,1-10-361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1:31.5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240 137 5881,'-5'-2'8370,"2"-4"-5205,1-12-4108,1 5 1691,-9-40-215,10 51-480,-1-1 0,0 1-1,0-1 1,0 1-1,0-1 1,0 1-1,0 0 1,-1 0 0,1-1-1,-1 1 1,1 0-1,-1 0 1,0 1-1,0-1 1,-3-3 0,3 4-21,0 0 0,0 0 0,0 1 0,0-1 0,-1 0 0,1 1 0,0-1 0,0 1 0,0 0 0,-1 0 0,1-1 0,0 2 0,0-1 0,-5 1 0,2 0-4,-1 1 1,1-1-1,0 2 1,0-1-1,0 0 1,0 1-1,0 0 1,0 0-1,0 1 1,1-1-1,-8 9 0,2 0 3,0 0-1,1 0 1,1 1-1,0 0 1,1 0-1,0 1 1,1 0-1,0 0 1,1 1-1,1-1 1,1 1-1,-4 26 1,7-35-23,0-1 1,0 0 0,0 1 0,1-1-1,0 0 1,0 0 0,0 0 0,1 1 0,-1-1-1,1 0 1,1-1 0,4 9 0,-4-7 6,1-1 0,1-1 1,-1 1-1,0 0 0,1-1 0,0 0 1,0 0-1,1-1 0,8 6 1,-2-4-63,1 1 1,-1-2 0,1 0-1,0 0 1,1-2 0,-1 1-1,0-2 1,1 1 0,22-2 0,2-3-665,-3-4 296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1:32.1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78 213 7017,'10'19'3825,"-6"-2"-784,0 7-1217,-4-5-7,4 3-593,-2 7-288,-5-12-504,3-5-200,0-2-168,1-5-312,3-7-1104,-4 1-1008,-2-1 1359</inkml:trace>
  <inkml:trace contextRef="#ctx0" brushRef="#br0" timeOffset="1">1 1 9594,'3'0'4233,"2"0"-2233,8 1-591,-5 4-105,5 0-528,-1 1-232,-4 1-712,9 1 240,-3 0-136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1:32.6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295 0 8842,'0'3'677,"1"0"1,-1-1-1,1 1 0,-1 0 1,0 0-1,0-1 0,0 5 1,-1 1-21,0 0 1,-6 14-1,5-15-180,-24 68 1604,-40 79 0,64-150-2042,0 0-4,-8 18 186,0 0-1,-2-1 1,-24 36 0,34-55-208,0 0 1,0 1 0,0-1-1,0 0 1,0 0-1,-1 0 1,1-1 0,-1 1-1,1 0 1,-1-1-1,1 0 1,-1 0 0,0 1-1,-4 0 1,5-2-26,0 0 0,0 0 0,0 0 1,1 0-1,-1 0 0,0-1 0,0 1 0,0-1 0,0 1 0,0-1 1,1 1-1,-1-1 0,0 0 0,0 0 0,1 0 0,-1 0 1,1 0-1,-1 0 0,1-1 0,-1 1 0,1 0 0,0-1 0,-2-1 1,-1-3-84,-1-1 0,2 1 1,-1-1-1,1 0 0,0 0 1,0 0-1,1 0 1,-1-1-1,0-10 0,0-2-119,1-1-1,0-25 1,2 34 162,1 0 1,0 0-1,1 0 0,0 1 0,5-16 1,-6 23 52,1-1 0,-1 1 1,1 0-1,0 0 1,1-1-1,-1 1 0,1 0 1,0 1-1,0-1 1,0 0-1,0 1 0,1 0 1,-1 0-1,1 0 0,0 0 1,4-2-1,-6 4 34,1 0 0,-1 0 0,0 0 0,1 1 0,-1-1 0,1 1 0,-1 0 0,1-1 0,-1 1 0,1 0 0,-1 0 0,1 1-1,-1-1 1,1 1 0,-1-1 0,0 1 0,1 0 0,-1-1 0,1 1 0,-1 1 0,0-1 0,4 2 0,1 3 162,0-1 0,0 1 1,0 1-1,10 11 0,11 19 432,-1 2 0,33 61 0,6 10-490,-56-98-2337,-9-8 1392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1:32.9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39 192 8946,'5'23'4025,"-5"-10"-1337,3 3-727,2 1-17,3 4-295,-2-1-713,-2-1-280,0 0-424,6 4-88,0 1-72,-4-3-88,-6-7-688,-3-4-440,0-12-1017,0-4 1201</inkml:trace>
  <inkml:trace contextRef="#ctx0" brushRef="#br0" timeOffset="1">0 1 8970,'17'1'4353,"-14"-1"-1449,2 0-1575,1 0 15,-6 0-632,0 0-240,0 0-592,3 0-136,31 4 112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1:34.0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4 5449,'-11'-3'3113,"5"4"-25,-2 7-1247,1 12-297,-3 9-167,4 16-417,-2 9-160,8 4-280,2 0-96,9-3-80,7-8-80,6-10-144,1-7-48,3-20-32,-2-5-152,-1-15-600,-1-9-568,-1-15 736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1:34.3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62 8850,'-16'3'3929,"18"-2"-1809,3 1-559,9-2-425,7-2-280,6-1-360,7-3-136,5-1-160,3-1-40,6-5-248,5 1-512,10-5 408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1:34.7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7 8642,'-2'-6'3281,"7"7"-1426,-3 1-1556,0-1 1,0 1 0,-1-1 0,1 1 0,3 3 0,0 4 262,0 0 1,-1 1-1,0-1 1,-1 1-1,4 14 1,-2-5-63,5 17 182,2-1 0,1 0 0,30 53-1,-38-79-567,1 0 0,1 0 0,10 11-1,-14-17-82,0 0-1,0 0 0,0-1 0,1 1 0,-1-1 0,1 0 0,-1 0 0,1 0 0,0 0 0,0-1 1,6 3-1,-8-4-20,-1 0 1,1 0-1,0 0 1,0 0 0,-1 0-1,1 0 1,0 0-1,-1-1 1,1 1 0,0 0-1,0-1 1,-1 0 0,1 1-1,-1-1 1,1 0-1,-1 0 1,1 0 0,-1 0-1,1 0 1,-1 0-1,0 0 1,0 0 0,1-1-1,-1 1 1,0 0-1,0-1 1,0 1 0,0-1-1,0-1 1,3-6 14,0 0 0,-1 0 1,0 0-1,2-12 0,-4 17-19,9-53-1,5-15-251,-12 60-113,0 1 1,1 0 0,1 0 0,6-11 0,0 5-1060,-1 11 618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1:35.1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6545,'79'31'2233,"-67"-23"-1606,-10-2-269,-2-6-326,1 6 16,0 0-1,0 0 1,0 0-1,1-1 1,0 1-1,0-1 1,1 1-1,-1-1 1,1 0-1,0 0 0,6 7 1,0 1 1136,-1 0-1,-1 0 1,0 1 0,-1 0 0,9 28 0,-14-38-1001,-1-1 1,1 0 0,-1 1 0,1-1-1,-1 1 1,0-1 0,-1 1-1,1-1 1,0 0 0,-1 1-1,0-1 1,0 0 0,0 1 0,0-1-1,-1 0 1,1 0 0,-1 0-1,1 0 1,-4 3 0,5-6-174,0 1 0,0-1 0,0 0 0,-1 0-1,1 0 1,0 0 0,0 1 0,0-1 0,0 0 0,0 0 0,0 0 0,0 1 0,0-1 0,0 0 0,0 0-1,0 0 1,0 1 0,0-1 0,0 0 0,0 0 0,0 0 0,0 0 0,0 1 0,0-1 0,0 0 0,0 0-1,0 0 1,0 1 0,0-1 0,1 0 0,-1 0 0,0 0 0,0 0 0,0 0 0,0 1 0,0-1 0,1 0 0,-1 0-1,0 0 1,0 0 0,0 0 0,0 0 0,1 0 0,-1 1 0,0-1 0,0 0 0,0 0 0,1 0 0,-1 0-47,0 0 1,0 0-1,0 0 1,1 0-1,-1 0 1,0 0-1,0 1 1,0-1 0,0 0-1,1 0 1,-1 0-1,0 0 1,0 0-1,0 0 1,1 0 0,-1 0-1,0 0 1,0 0-1,0 0 1,1 0-1,-1 0 1,0 0-1,0-1 1,0 1 0,0 0-1,1 0 1,-1 0-1,0 0 1,0 0-1,0 0 1,0 0 0,1 0-1,-1-1 1,0 1-1,0 0 1,0 0-1,0 0 1,0 0-1,0-1 1,1 1 0,-1-2-494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49:54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1 133 1520,'7'-37'2256,"11"-48"4878,-17 81-6520,-1 4-547,0-1 0,0 1 0,0 0 0,0 0 0,0 0 0,0-1 0,0 1 0,1 0 0,-1 0-1,0-1 1,0 1 0,0 0 0,0 0 0,0 0 0,0-1 0,0 1 0,0 0 0,1 0 0,-1 0 0,0-1 0,0 1 0,0 0 0,0 0-1,1 0 1,-1 0 0,0 0 0,0-1 0,0 1 0,1 0 0,-1 0 0,0 0 0,0 0 0,1 0 0,-1 0 0,0 0 0,1 0 582,-1 0-95,0 0-53,0 0 15,0 3-402,1 1 0,-1-1-1,1 1 1,0-1 0,0 1-1,0-1 1,0 1 0,1-1 0,2 5-1,-3-5-56,9 17 111,-2-4-23,-1 0 1,0 0-1,-2 0 0,0 1 1,0 0-1,2 24 0,7 136 699,2 11-383,-9-111-351,9 66 41,-8-81-813,-8-61 640,0-1 0,0 0-1,0 0 1,0 0 0,0 0-1,0 1 1,0-1 0,0 0 0,0 0-1,0 0 1,0 0 0,0 1-1,0-1 1,0 0 0,0 0-1,0 0 1,1 0 0,-1 1-1,0-1 1,0 0 0,0 0-1,0 0 1,0 0 0,0 0-1,0 1 1,0-1 0,1 0-1,-1 0 1,0 0 0,0 0-1,0 0 1,0 0 0,0 0-1,1 0 1,-1 0 0,0 0-1,0 0 1,0 1 0,0-1-1,1 0 1,-1 0 0,0 0-1,0 0 1,0 0 0,0 0-1,1-1 1,1-11-594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1:35.4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10938,'3'0'4353,"0"3"-2960,7-3-33,-10 0-544,0 0-240,0 0-736,0 0-120,0 0 104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1:35.9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 7786,'-1'3'1049,"0"1"0,1-1 1,-1 1-1,1-1 1,0 1-1,0 6 0,1 0-647,1 281 4372,9 172-3995,10-288-699,-19-167-389,0-7-57,0-5-321,0-7-717,2-18 0,-1 4 199,4-31-47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1:36.2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8810,'2'2'668,"1"-1"0,-1 1 0,0 1 0,0-1 0,0 0 0,0 1 0,-1-1 0,3 3 0,-2 0-130,0 0-1,0-1 1,0 1 0,1 6 0,0 5-9,-1 1 0,1 17 1,-2-21 30,11 221 1771,16 183-1232,-26-393-1080,1-1 0,2 0 1,0 0-1,9 24 0,-13-45-117,0 0 0,-1-1 0,1 1 0,0 0 0,0 0 0,0-1 0,0 1 0,1 0 0,-1-1 0,0 1 0,3 1 0,-4-3 47,0 0 0,0 0 0,0 0 0,1 0 0,-1 0 0,0 0 0,0 0-1,0 0 1,0 0 0,1 0 0,-1 0 0,0 0 0,0 0 0,0 0 0,1 0 0,-1 0 0,0 0 0,0 0 0,0 0 0,0 0 0,1 0-1,-1 0 1,0 0 0,0 0 0,0 0 0,0-1 0,1 1 0,-1 0 0,0 0 0,0 0 0,0 0 0,0 0 0,0 0 0,0-1-1,1 1 1,2-13-2008,-3-8 808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1:37.0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81 100 7074,'-67'-51'3096,"65"50"-2869,1 0 0,0 0 0,-1 0 0,1-1-1,0 1 1,0 0 0,-1-1 0,0-2 0,2 4-185,0 0 0,-1-1 0,1 1 1,0 0-1,0 0 0,0-1 0,0 1 0,0 0 0,0 0 0,1 0 1,-1-1-1,0 1 0,0 0 0,0 0 0,0 0 0,0-1 0,0 1 1,0 0-1,0 0 0,0 0 0,1-1 0,-1 1 0,0 0 1,0 0-1,0 0 0,0 0 0,0 0 0,1-1 0,-1 1 0,3-3 485,-2 1-358,0 1 0,1-1 0,-1 0 0,1 1 1,-1-1-1,1 1 0,0-1 0,0 1 0,0 0 0,0-1 0,0 1 0,0 0 1,0 0-1,0 1 0,0-1 0,0 0 0,0 1 0,4-1 0,6-1 103,-1 1-1,17 1 0,-18 0-98,1 0-56,-1 0 1,1 1-1,-1 0 1,12 3-1,-19-3-97,-1-1 0,0 1 0,1 0 0,-1 0 0,0 0 0,0 0 1,0 0-1,0 0 0,0 1 0,0-1 0,0 0 0,0 1 0,-1 0 0,1-1 0,-1 1 0,1 0 0,-1 0 0,0 0 0,1 0 0,-1 0 0,0 0 0,0 0 0,0 1 0,0 3 0,0-1 7,-1 1 0,0 0 0,0-1 0,0 1 0,-1-1 0,1 1 0,-1-1 0,-1 0 1,1 1-1,-1-1 0,0 0 0,-4 6 0,0 2 19,-1 0 0,-1 0 0,-13 15 0,3-8 11,10-11 109,-13 19-1,20-26-121,0-1 0,0 1 1,1-1-1,-1 1 0,1 0 0,-1-1 1,1 1-1,0 0 0,-1-1 0,1 1 1,0 0-1,0 0 0,0-1 0,1 1 1,-1 0-1,0 0 0,1-1 0,-1 1 0,1 0 1,-1-1-1,1 1 0,0-1 0,-1 1 1,1-1-1,0 1 0,0-1 0,0 1 1,1-1-1,-1 0 0,0 0 0,0 1 1,1-1-1,-1 0 0,1 0 0,-1 0 1,1-1-1,-1 1 0,1 0 0,-1 0 0,3 0 1,3 0 71,1 1 0,-1-1 0,0-1 0,1 1 0,-1-1 0,1 0 1,-1-1-1,10-1 0,-7 0-18,-1-1 1,1 0-1,0 0 1,-1 0 0,14-8-1,-22 10-114,-1 1 0,1 0 1,0-1-1,0 1 0,-1-1 0,1 1 0,-1-1 0,1 1 1,0-1-1,-1 0 0,1 1 0,-1-1 0,1 1 0,-1-1 1,0 0-1,1 0 0,-1 1 0,0-1 0,1 0 1,-1 0-1,0 1 0,0-1 0,0 0 0,1 0 0,-1-1 1,-1 0-355,1 0 0,-1 0 1,1 0-1,-1-1 0,0 1 1,0 0-1,-1-2 0,0 1-108,1-3-600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1:37.6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 9354,'0'-1'186,"1"0"-1,-1 0 1,0 0-1,0 1 1,1-1-1,-1 0 1,0 0-1,1 1 1,-1-1-1,1 0 1,-1 1 0,1-1-1,-1 0 1,1 1-1,-1-1 1,1 1-1,0-1 1,-1 1-1,1-1 1,0 1 0,0-1-1,-1 1 1,1 0-1,0-1 1,0 1-1,-1 0 1,1 0-1,0-1 1,1 1 0,4-1 188,0 0 0,11 0 1,-14 1 14,5 0 51,-1 0-1,1 0 1,-1 0 0,1 1 0,13 3-1,-20-3-405,1-1 0,0 1 0,-1 0 0,1-1 0,-1 1 0,1 0 0,-1 0 0,1 0 0,-1 0 0,0 0-1,1 0 1,-1 0 0,0 0 0,0 1 0,0-1 0,0 0 0,0 1 0,0-1 0,0 1 0,-1-1 0,1 1 0,0-1 0,-1 1-1,1 0 1,-1-1 0,0 1 0,1 0 0,-1-1 0,0 1 0,0 2 0,-1 2 8,1 0 1,-1 0-1,0-1 0,-1 1 0,1-1 1,-4 8-1,-18 31 87,16-31-87,-12 20 66,-35 46 0,54-79-104,-1 1 0,1-1 0,-1 1 0,1 0 0,-1 0 0,1-1 0,-1 1 0,1 0 1,-1 0-1,1 0 0,0-1 0,0 1 0,-1 0 0,1 0 0,0 0 0,0 0 0,0 0 0,0 0 0,0-1 0,0 1 1,0 0-1,0 0 0,1 1 0,0-1 7,-1 0 0,1 0 0,0 0 0,0 0 1,-1 0-1,1-1 0,0 1 0,0 0 0,0-1 0,0 1 0,0 0 1,0-1-1,0 1 0,0-1 0,0 0 0,1 1 0,0-1 1,14 4 180,1-1 1,-1-1 0,29 1-1,51-7 222,-80 3-373,34-2-1428,-43 3 880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1:49.8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155 1 5873,'-21'3'863,"-71"7"4108,88-10-4357,0 1 1,0 0-1,1-1 1,-1 1-1,-5 3 1,8-4-517,0 0 0,1 0 1,-1 1-1,0-1 0,1 0 0,-1 1 1,0-1-1,1 1 0,-1-1 0,1 0 1,-1 1-1,1 0 0,-1-1 0,1 1 1,-1-1-1,1 1 0,-1 0 0,1-1 1,0 1-1,-1 0 0,1-1 0,0 1 1,0 0-1,-1-1 0,1 1 0,0 0 1,0 0-1,0-1 0,0 2 0,0-1-47,0-1 0,0 1 0,0-1 0,0 0-1,0 1 1,1-1 0,-1 1 0,0-1 0,0 0-1,0 1 1,1-1 0,-1 0 0,0 1 0,0-1-1,1 0 1,-1 1 0,0-1 0,1 0 0,-1 1 0,12 2 547,24 4 27,60 4 0,42-8-552,-78 1-1461,-48-2-54,-9 5 557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1:50.1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25 8306,'-5'5'3945,"3"-7"-1697,15 1-552,6-3-183,12 0-361,8 5-152,-2-4-312,1-3-119,-1-1-185,-3 4-80,-3 3-144,-6 0-40,-9 8-184,-9-5-264,-6 2-953,-1 14-455,-6 4 976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1:50.7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334 8 5697,'-2'-2'2108,"-3"-3"7024,4 4-8885,0 1-1,1 0 1,-1 1 0,1-1 0,-1 0 0,0 0 0,1 0 0,-1 0-1,1 0 1,-1 0 0,1 1 0,-1-1 0,0 0 0,1 1 0,-1-1 0,1 0-1,-1 1 1,1-1 0,-1 1 0,-20 18-19,-24 26 0,24-23-141,-30 26 1,12-16-11,-45 26 1,78-54-74,1 0 0,-1 0 0,0 0 0,1 1 0,-8 9 0,12-12-4,-1-1 1,1 1-1,0 0 1,0 0-1,-1 0 1,2 0-1,-1 1 1,0-1-1,0 0 1,1 0-1,-1 0 0,1 1 1,0-1-1,-1 0 1,1 1-1,0-1 1,0 0-1,1 1 1,-1-1-1,0 0 1,2 3-1,0 1 6,0 0-1,1 0 0,0 0 0,0-1 1,1 1-1,7 9 0,1-2 35,19 17-1,2-2 172,38 24 0,42 20 554,-71-46-421,-28-17-208,-1 0-1,16 15 0,-25-20-95,0 0 0,0 0 0,0 0 0,0 1 1,-1 0-1,0-1 0,0 1 0,-1 0 0,1 1 0,1 4 0,-3-3 284,-4-9-2034,-5-15-3165,0-11 2912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1:55.4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 8506,'0'0'127,"0"0"0,0 0-1,-1 0 1,1 0 0,0 1 0,0-1 0,0 0 0,-1 0 0,1 0-1,0 1 1,0-1 0,0 0 0,-1 1 0,1-1 0,0 0 0,0 0-1,0 1 1,0-1 0,0 0 0,0 1 0,0-1 0,0 0 0,0 0 0,0 1-1,0-1 1,0 0 0,0 1 0,0-1 0,0 0 0,0 1 0,0-1-1,0 0 1,0 0 0,0 1 0,0-1 0,0 0 0,1 0 0,-1 1-1,0-1 1,0 0 0,0 0 0,1 1 0,-1-1 0,0 0 0,0 0 0,1 1-1,11 9 1477,-9-9-1378,-1-1-1,1 1 1,0 0-1,0-1 1,0 0-1,0 1 1,-1-1 0,5-1-1,6 2 231,263 7 1598,-214-12-1867,14-1-1168,-91 6-2695,-8-3 2449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1:56.0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8 5065,'-36'-7'6440,"36"7"-6363,-1 0 0,1 0-1,0 0 1,0 0 0,0-1 0,-1 1 0,1 0-1,0 0 1,0 0 0,0 0 0,-1 0-1,1 0 1,0 0 0,0 0 0,0 0 0,-1 0-1,1 1 1,0-1 0,0 0 0,0 0-1,-1 0 1,1 0 0,0 0 0,0 0 0,0 0-1,0 0 1,-1 0 0,1 1 0,0-1-1,0 0 1,0 0 0,0 0 0,0 0 0,0 1-1,-1-1 1,1 0 0,0 0 0,0 0-1,0 0 1,0 1 0,0-1 0,0 0 0,0 0-1,0 0 1,0 1 0,0-1 0,0 0-1,0 0 1,0 0 0,0 1 0,0-1 0,0 0-1,0 0 1,0 0 0,0 1 0,0-1-1,0 0 1,0 0 0,0 0 0,1 1 0,8 12 2038,-7-10-1944,6 8 156,2-1 0,-1 0 0,2 0 0,19 14 0,52 29 311,4 2-464,-75-47-129,0 1 0,-1 0 0,0 0 0,-1 1 0,12 16 1,-19-22-38,1 0 0,-1 1 1,1-1-1,-1 0 0,0 1 1,-1-1-1,1 1 1,-1 0-1,0-1 0,0 1 1,-1 0-1,1 0 1,-1 0-1,0 6 0,-1-6 3,0 0-1,0 1 0,-1-1 0,1 1 0,-1-1 1,0 0-1,-1 0 0,1 0 0,-1 0 1,0-1-1,0 1 0,-5 4 0,-1 1 15,-1-1 1,0-1-1,0 1 0,-1-2 0,-19 12 0,-3 1 46,29-15-17,5-2 2,1-2-13,-1 0 0,1-1 0,-1 0 0,1 1 1,0-1-1,-1 0 0,1 0 0,0 0 0,2 0 0,16 0 27,114-5 131,24-15-38,-153 19-184,-2 0-103,0 1 0,1-1 0,-1 1 0,0 0-1,1 0 1,5 1 0,-9-1 104,0 0 1,0 0-1,0 0 0,0 0 0,0 0 1,0 0-1,0 0 0,0 0 1,0 0-1,0 0 0,0 0 0,1 0 1,-1 0-1,0 0 0,0 0 1,0 0-1,0 0 0,0 0 0,0 0 1,0 0-1,0 0 0,0 0 1,0 0-1,0 0 0,0 0 0,0 0 1,1 0-1,-1 0 0,0 0 1,0 0-1,0 0 0,0 0 0,0 0 1,0 0-1,0 0 0,0 0 0,0 0 1,0 0-1,0 0 0,0 0 1,0 1-1,0-1 0,0 0 0,0 0 1,0 0-1,0 0 0,0 0 1,0 0-1,0 0 0,0 0 0,0 0 1,0 0-1,0 0 0,0 0 1,0 0-1,0 1 0,0-1 0,0 0 1,0 0-1,-7 3-687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49:54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9874,'2'-1'339,"0"-1"1,1 1-1,-1-1 1,1 1-1,0 0 0,-1 0 1,1 0-1,0 0 0,-1 1 1,1-1-1,0 1 0,0-1 1,0 1-1,0 0 0,0 0 1,-1 1-1,7 0 0,5 1 123,0 1 0,17 6 0,-7 0-183,0 1-1,0 1 1,-1 1 0,-1 0 0,0 2 0,-1 1 0,0 1 0,29 29 0,-44-39-258,-1 0 0,0 0 0,0 0 0,-1 1 0,1-1 0,-1 1 0,-1 0 0,0 0 0,0 1 0,0-1 0,-1 1 0,0-1 0,2 16 0,-4-16-4,1-1 0,-2 1-1,1 0 1,-1 0 0,0 0 0,0-1-1,-5 14 1,1-6 23,-1-1 1,-12 22-1,10-23-11,-1 0 0,0-1-1,-12 12 1,15-17-16,0 0-72,0 0 0,-1-1-1,0 1 1,0-1 0,0-1-1,-1 1 1,-9 3 0,-4 0-1313,-31 8 0,21-10 519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1:56.3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120 115 6961,'-18'-4'3729,"18"24"-304,0 4-1329,7 18-271,-1 4-297,4 2-560,1 2-223,-3-11-385,2-5-120,-5-10-128,1-10-152,-1-9-961,-2-5-647,-3-16 952</inkml:trace>
  <inkml:trace contextRef="#ctx0" brushRef="#br0" timeOffset="1">1 5 9578,'5'-3'4249,"-4"1"-2289,17 2-623,6 5-233,4 2-512,2-6-176,1-1-272,4 0-416,1 2-1496,-1 6 1256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1:56.8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8666,'0'0'3737,"0"0"-1913,0 0-272,0 0-431,16 9-321,5 0-488,44 11-136,-44-15-104,1 3-72,-4-1-968,-5 2-825,-10 6 1081</inkml:trace>
  <inkml:trace contextRef="#ctx0" brushRef="#br0" timeOffset="1">73 229 7706,'17'0'3504,"8"-3"-1663,3 0-265,9 0-736,2-4-248,-5 2-255,-7 2-562,2-2 193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1:57.1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8930,'3'1'686,"1"0"-1,-1 0 1,1 0 0,-1 0 0,1 0 0,-1 1-1,0 0 1,0 0 0,0-1 0,0 2 0,4 2-1,-4-2-378,1 1 0,-1 0 0,0 0 1,0 0-1,0 0 0,-1 1 0,4 6 0,-3-4-271,-1 1 0,1-1 0,-1 0 0,-1 1 0,0-1 0,0 1 0,0-1 0,-1 1 0,0 0 0,-2 13 0,-3-1 31,0 0 1,-14 31-1,4-14 7,5-16-34,8-18-9,0 0-1,1 0 1,-1 0 0,1 0-1,0 0 1,0 1 0,0-1 0,-1 5-1,3-7-19,-1-1-1,0 1 1,1-1-1,-1 1 1,0-1-1,1 0 1,-1 1-1,0-1 1,1 0-1,-1 1 1,1-1 0,-1 0-1,1 0 1,-1 1-1,1-1 1,-1 0-1,1 0 1,-1 0-1,1 0 1,-1 0-1,1 0 1,-1 0-1,1 0 1,-1 0-1,1 0 1,-1 0-1,1 0 1,0 0-1,1 0 27,3 0-9,0 0 1,0-1 0,0 0-1,0 0 1,-1 0 0,1 0-1,0-1 1,-1 0 0,9-4-1,-5 2-82,1-1 0,-1-1-1,15-12 1,-19 14-405,1-1-1,-1 0 0,1 1 1,5-11-1,-3 1-453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1:57.5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7810,'2'-1'3849,"-2"1"-3675,1-1 0,-1 1-1,0 0 1,1 0 0,-1 0 0,1 0 0,-1 0 0,0 0 0,1 0 0,-1 1 0,1-1 0,-1 0 0,0 0-1,1 0 1,-1 0 0,1 0 0,-1 1 0,0-1 0,1 0 0,-1 0 0,0 1 0,1-1 0,-1 0 0,0 0-1,0 1 1,1-1 0,-1 0 0,0 1 0,0-1 0,1 0 0,-1 1 0,0-1 0,0 1 0,0-1 0,0 0 0,0 1-1,1-1 1,-1 1 0,4 14 345,0-2-329,-1 1 1,0 0-1,0 1 0,-2-1 1,1 0-1,-3 25 0,0-12-69,0-12-30,1 24 0,0-32-32,1-10-116,0-11-104,1 1 127,1 0-1,0 0 1,1 0-1,8-18 0,-8 22 22,-1 1 4,1 0 0,0 0 1,1 0-1,-1 0 0,1 1 0,1 0 1,0 0-1,7-7 0,-11 12 18,0 0 0,0 1-1,0-1 1,0 0-1,0 1 1,1 0-1,-1-1 1,0 1-1,1 0 1,0 0 0,-1 0-1,1 1 1,-1-1-1,1 0 1,0 1-1,-1 0 1,1 0-1,0 0 1,-1 0 0,1 0-1,0 0 1,0 1-1,-1-1 1,1 1-1,-1 0 1,1 0-1,4 2 1,-3-1 58,0 1 0,0 0-1,0 0 1,0 1 0,0-1 0,-1 1-1,1 0 1,-1 0 0,0 0 0,-1 0 0,1 0-1,0 1 1,-1-1 0,0 1 0,0 0-1,2 8 1,0 7 311,0 0-1,1 39 1,-1-16 305,-6-53-64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1:58.0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141 90 7226,'0'0'342,"0"0"0,0 1 0,1-1 0,-1 0 0,0 0 0,1 0 0,-1 0 1,0 0-1,1 0 0,-1 0 0,0 0 0,1 0 0,-1 1 0,0-2 1,1 1-1,-1 0 0,0 0 0,1 0 0,-1 0 0,0 0 0,1 0 0,-1 0 1,0 0-1,1 0 0,-1-1 0,1 1-133,-1-1-1,1 1 1,-1-1-1,0 1 1,1-1-1,-1 1 1,0-1-1,0 1 1,1-1-1,-1 1 1,0-1 0,0 0-1,0 1 1,0-2-1,1-1-80,-1-1-1,0 1 1,-1-1-1,1 1 1,-1-1-1,-1-6 1,1 5-23,0 1-43,0 0 0,-1-1 0,1 1 0,-1 0 0,-2-4-1,3 7-35,0 0-1,1-1 0,-1 1 0,0 0 0,0 1 0,0-1 0,0 0 0,0 0 0,0 0 0,0 0 1,0 1-1,0-1 0,0 1 0,-1-1 0,1 1 0,0-1 0,0 1 0,0-1 0,-1 1 1,1 0-1,0 0 0,-1 0 0,1 0 0,0 0 0,-2 0 0,0 0 25,0 1 0,-1 0 0,1-1-1,0 1 1,0 1 0,0-1 0,0 0 0,0 1-1,0-1 1,1 1 0,-5 4 0,2-2 0,0 0 0,1 1 1,0 0-1,0 0 0,-5 9 0,3-4-10,1 0 0,0 0 0,1 1-1,0-1 1,1 1 0,-3 16 0,5-18-11,-1-1-1,2 1 1,-1 0 0,1 0-1,1 0 1,-1 0 0,1 0-1,1 0 1,0-1 0,0 1 0,1-1-1,0 1 1,0-1 0,1 0-1,0 0 1,1 0 0,-1-1 0,8 9-1,-3-7 15,0 0 0,0 0-1,1-1 1,0 0-1,0 0 1,1-2 0,0 1-1,20 7 1,-16-8-229,1 0-1,1-2 1,-1 0-1,0 0 1,1-2-1,18 1 1,0-4-750,5-6 275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1:58.4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65 203 9194,'0'34'4121,"4"-10"-1521,5 0-671,-5 0-113,3-3-351,-2-2-681,-1-1-280,1-5-360,0-5-136,-2-7-960,2-4-745,-5 2 1001</inkml:trace>
  <inkml:trace contextRef="#ctx0" brushRef="#br0" timeOffset="1">0 0 9026,'0'0'4305,"0"2"-1737,5 6-975,-5-8-185,0 0-688,0 0-240,21 8-1056,3-2-264,42 12 480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1:58.7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290 1 9946,'-1'0'286,"1"0"1,-1 0-1,0 0 0,0 0 0,1 0 0,-1 0 1,0 0-1,0 0 0,1 0 0,-1 0 0,0 1 1,0-1-1,1 0 0,-1 1 0,0-1 1,1 0-1,-1 1 0,0-1 0,1 1 0,-1-1 1,1 1-1,-1-1 0,1 1 0,-1 0 0,0 0 1,-9 20 1721,5-10-1308,-5 13 213,2 1 0,-11 49 0,15-52-754,-2 0 0,0-1 0,-1 1 0,-18 35 0,22-52-137,-1 0 0,1 0 0,-1 0 0,0-1 0,0 0 0,-1 0 0,-6 6 0,8-8-18,1-1-1,-1 1 1,0 0 0,0-1-1,0 1 1,0-1 0,0 0 0,0 0-1,0 0 1,0-1 0,0 1-1,0-1 1,-1 0 0,1 1-1,-5-2 1,6 1-23,0-1 0,0 1 0,0-1 0,1 1-1,-1-1 1,0 0 0,0 0 0,1 0 0,-1 0 0,0 0-1,1-1 1,-1 1 0,-2-3 0,0-1-129,-1-1 1,-5-10-1,5 8 4,1 0-20,-1 0 0,1 0-1,1 0 1,-1 0 0,-3-16-1,6 19 115,0 0-1,1 0 1,-1 0 0,1 0-1,0 0 1,0 1-1,1-1 1,0 0-1,-1 0 1,1 0-1,1 0 1,2-7 0,0 4 31,0 1 1,0-1-1,1 1 1,0 0-1,11-11 1,-13 15 35,0 0 1,-1 0-1,1 1 1,1-1-1,-1 1 0,0 0 1,1 0-1,-1 0 1,1 0-1,-1 1 1,1-1-1,0 1 0,0 0 1,7-1-1,-9 2 34,1 0-1,0 1 0,-1-1 1,1 1-1,-1-1 0,1 1 1,-1 0-1,0 0 0,1 0 1,-1 0-1,0 1 1,0-1-1,0 1 0,0-1 1,0 1-1,0 0 0,0 0 1,3 3-1,2 4 240,-1 1-1,11 18 0,-15-25-241,6 12 169,50 102 1090,-25-37-1190,-32-77-360,1 1 0,0-1-1,0 1 1,0-1 0,1 0-1,-1 1 1,1-1 0,6 5 0,10 3-564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1:59.2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63 234 9738,'5'23'4489,"0"-1"-1456,1 1-993,-3-4-151,1 5-281,-1-8-640,-1 2-296,-1-9-520,1 3-504,-2-17-1144,0-3-473,1-19 1033</inkml:trace>
  <inkml:trace contextRef="#ctx0" brushRef="#br0" timeOffset="1">0 1 10978,'2'3'4449,"3"-1"-2640,1-1-185,-6-1-368,0 0-360,0 0-759,0 0-570,5 0 281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1:59.7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177 0 10890,'2'10'4849,"-2"6"-2584,-2 16-721,-2 12-72,-3 10-567,4 7-177,9-3-256,4-1-88,11-11-128,1-10-72,4-11-104,1-7-32,4-10-368,-5-6-384,-7-9-624,-4-12 744</inkml:trace>
  <inkml:trace contextRef="#ctx0" brushRef="#br0" timeOffset="1">7 150 12523,'-7'13'4985,"12"0"-3313,6-2-96,12 2-479,0-9-273,7-4-448,2-3-128,5-10-96,2 9-256,1 4 584,0 0-384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2:00.1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10330,'0'2'4290,"2"40"-378,5 19-2733,-3-29-503,12 62 928,-3-31-738,-12-56-759,0 0 0,1 0 0,0-1 0,1 1 0,-1-1 0,1 1 0,1-1 0,6 11 1,-7-13-59,0-1 0,0 1 0,0-1 0,0 0 0,1 0 0,-1 0 0,1 0 0,0-1 1,0 1-1,0-1 0,0 0 0,0 0 0,1 0 0,8 1 0,-9-2-33,0 0-1,0-1 1,1 0-1,-1 0 1,0 0-1,1 0 1,-1-1-1,0 0 1,0 1-1,1-2 1,-1 1-1,0 0 1,0-1-1,0 0 1,-1 0-1,1 0 1,0 0-1,-1-1 1,1 1-1,-1-1 1,0 0-1,0 0 1,4-4-1,-1 0-4,-1-1 0,1 0 1,-1 0-1,8-17 0,12-39-195,-13 29-190,14-36-1880,-16 50 1502</inkml:trace>
  <inkml:trace contextRef="#ctx0" brushRef="#br0" timeOffset="1">512 308 10610,'23'39'4985,"-9"-14"-1576,-2-2-1232,1 4-473,-5 1-384,-4-6-664,1 1-272,-3-12-416,-1-3-448,-1-5-1160,-1-8-481,-1 4 1161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49:55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93 7226,'0'2'399,"1"0"1,0 0 0,-1-1 0,1 1 0,0 0 0,-1-1 0,1 1 0,0 0 0,0-1-1,1 1 1,-1-1 0,0 0 0,0 1 0,1-1 0,2 2 0,7 8 958,6 10 735,24 36 1,-28-34-1737,-1 0 1,0 1 0,11 38 0,-18-49-272,-1-3 13,-1 1 0,0-1 0,-1 1 1,3 21-1,-5-32-97,0 0 1,0 0 0,0 0-1,0 0 1,0 0 0,0 0-1,0 0 1,0 0 0,0 0-1,0 0 1,0 0 0,0 0-1,-1 0 1,1 0-1,0 0 1,0 0 0,0 0-1,0 0 1,0 0 0,0 0-1,0 0 1,0 0 0,0 0-1,0 0 1,0 0 0,0 0-1,0 0 1,0 0-1,0 0 1,0 0 0,0 0-1,0 0 1,0 0 0,0 0-1,0 0 1,0 0 0,0 0-1,0 0 1,0 0-1,0 0 1,0 0 0,0 0-1,0 0 1,0 0 0,0 0-1,0 0 1,0 0 0,0 0-1,0 0 1,0 1 0,0-1-1,0 0 1,0 0-1,0 0 1,0 0 0,-3-6 71,-3-10-5,1-2-76,1 0 1,0-1 0,1 0 0,2 1-1,0-1 1,0 0 0,2 0 0,0 0 0,1 1-1,1-1 1,10-33 0,-6 32-9,1 0 0,11-21 0,-16 35 6,0 1 0,1-1 0,-1 1-1,1 0 1,0 0 0,1 1 0,-1-1 0,1 1 0,0 0 0,0 0-1,8-4 1,-11 7-32,0-1 0,1 1 1,-1 1-1,1-1 0,-1 0 0,1 1 0,-1-1 0,1 1 0,0-1 1,-1 1-1,1 0 0,-1 0 0,1 1 0,-1-1 0,1 0 0,0 1 1,-1 0-1,1-1 0,2 3 0,1 0-465,0 0 0,0 1-1,0 0 1,-1 0 0,0 0 0,6 7-1,14 14-764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2:00.6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 11106,'7'-3'4601,"-1"-1"-2504,5 3-457,4 1-368,2 1-391,3 3-729,1-3-440,-12 1 176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2:01.1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113 769 12019,'15'-38'5209,"-21"41"-2945,-3 5-760,-2 5-151,-8 6-665,-4 2-224,-1-3-792,2-5-536,9-2 544</inkml:trace>
  <inkml:trace contextRef="#ctx0" brushRef="#br0" timeOffset="1">773 21 8946,'-8'-8'4137,"6"3"-1841,10 4-767,9-6-153,16 7-328,9 0-160,18 4-352,2 5-127,-5-4-193,-3 3-56,-5-8-80,-9 3 32,-5 2-728,-2-3-665,-17 4-1823,-7-4 1807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2:01.5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84 23 7474,'-76'-22'8129,"68"22"-6091,16 3 1979,6 1-3609,-1 0 1,17 9 0,60 33 313,-79-39-615,0 0-1,0 1 0,-1 0 1,0 1-1,-1 0 0,13 16 1,-14-14-44,-1 1 0,0 0 0,-1 0 0,5 14 0,15 54 66,-25-72-143,1 0 0,-1 0 0,0 0 0,0 0 0,-1 0 1,0 1-1,-1-1 0,0 0 0,0 0 0,-1 0 1,0 0-1,0 0 0,-1 0 0,0-1 0,0 1 0,-1-1 1,0 1-1,-8 9 0,-15 18-151,-24 36 82,48-63 93,3-8-9,0 0-1,0 0 1,0 0-1,0 0 1,0 1-1,0-1 1,0 0-1,0 0 1,0 0-1,0 0 1,0 0-1,0 0 1,0 1-1,0-1 1,0 0-1,0 0 1,0 0-1,0 0 1,0 0-1,0 0 1,0 0-1,0 1 1,0-1-1,0 0 1,1 0-1,-1 0 1,0 0-1,0 0 1,0 0-1,0 0 1,0 0-1,0 0 1,0 0-1,0 0 1,1 1-1,-1-1 1,0 0-1,0 0 1,0 0-1,0 0 1,0 0-1,1 0 1,-1 0-1,0 0 1,0 0-1,1 0 20,2 0 16,121 1 82,-89-4-97,-16 2-13,1 0 1,20 2-1,-35 0-134,0-1-1,0 1 0,1 0 0,-1 1 1,0-1-1,-1 1 0,10 4 1,-13-6 29,0 1-1,0-1 1,0 1 0,0 0 0,0-1 0,-1 1 0,1 0 0,0 0-1,0 0 1,0 0 0,-1-1 0,2 3 0,-2-1-12,1 0 1,-1 0-1,1 0 0,-1 0 1,0 0-1,0 4 1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2:01.9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107 216 10298,'13'22'4713,"-2"3"-2136,-1-1-1009,1 1-96,-1-4-623,-9-5-233,1-9-400,3-2-400,-17-7-1185,11-6-623,-12-11 1056</inkml:trace>
  <inkml:trace contextRef="#ctx0" brushRef="#br0" timeOffset="1">1 7 10674,'14'-2'4345,"5"-3"-2856,6 5-217,3 2-688,1 3-208,4 3-488,-8 0-560,3 10 440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2:02.5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1 8354,'-3'0'4473,"1"0"-608,0 0-2425,1 3-160,1 0-520,1-3-224,20 11-336,37 12-56,-45-25-624,3 2-512,-6 2-1600,-4 6 1543</inkml:trace>
  <inkml:trace contextRef="#ctx0" brushRef="#br0" timeOffset="1">0 184 4969,'0'11'2849,"5"-6"-105,8 1-583,14-6-377,-9 0-392,13-4-671,1-1-321,-2 0-600,1-5-409,-1-4 377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2:02.8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7650,'32'2'5907,"7"5"-4398,-22-4-664,-11-2-567,-1 0 0,0 0 0,0 0 0,0 1 0,0 0-1,0 0 1,0 0 0,0 1 0,-1-1 0,1 1 0,-1 0-1,0 0 1,5 5 0,-7-6-233,0 1-1,0-1 1,-1 1-1,1-1 1,-1 1-1,0 0 1,0-1-1,0 1 1,0 0 0,0 0-1,-1 0 1,1 0-1,-1 0 1,0 0-1,1 0 1,-1 0-1,-1 0 1,1 0 0,0-1-1,-1 1 1,0 0-1,-1 5 1,0-2 7,-1 0 1,0-1 0,0 0-1,-7 11 1,6-11 72,1 0 0,-1 0 0,1 1 0,1-1 0,-4 10 0,5-14-102,1 0 0,-1 0 0,1 0 0,0 0 0,0 0 0,0 0 0,0 0 0,-1 0 0,1 0 0,1 0 0,-1 0 0,0 0 0,0 0 0,0 0 0,0 0 0,1 0 0,-1 0 0,0 0 0,1 0 0,-1 0 0,1-1 0,-1 1 0,2 1 0,-1-1-5,0 0 0,0 0 1,1-1-1,-1 1 0,0 0 0,0-1 1,1 1-1,-1-1 0,0 1 1,1-1-1,-1 0 0,1 0 0,-1 1 1,3-1-1,5-1 21,1 0-1,-1 0 1,19-5 0,-23 5-18,53-15-30,-56 16-6,12-5-490,-14 4 452,1 1-1,-1-1 1,1 1 0,-1-1-1,1 1 1,-1-1-1,1 0 1,-1 1 0,1-1-1,-1 1 1,0-1 0,0 0-1,1 1 1,-1-1-1,0 0 1,0 0 0,1-1-1,-1-16-477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2:03.3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88 7114,'-1'-1'1413,"2"2"879,1 1 2382,6 14-3907,0 0 1,-2 0 0,7 21 0,-10-27-339,-1 0 1,0 0-1,0 19 1,2 4 419,-3-28-669,1-6-59,0-14-150,18-88-209,-15 87 191,0 1 1,1-1-1,0 1 1,13-21-1,-15 29 42,-2 3 3,1 0 0,-1 0-1,1 1 1,0-1 0,0 0 0,0 1 0,1 0-1,5-5 1,-7 7 6,0-1 1,1 1-1,-1 0 0,0 0 0,1 0 0,-1 0 1,0 0-1,1 1 0,-1-1 0,1 1 1,-1-1-1,1 1 0,-1 0 0,1 0 0,0 0 1,-1 0-1,4 1 0,-4 0 16,0 0-1,0 0 0,0 0 1,0 0-1,0 0 0,0 0 1,0 0-1,-1 0 1,1 1-1,-1-1 0,1 1 1,-1-1-1,1 1 1,-1 0-1,0 0 0,0-1 1,0 1-1,0 0 0,0 0 1,0 0-1,0 0 1,-1 0-1,2 3 0,0 5 128,-1-1-1,0 0 1,0 1-1,0 10 1,-1-7-1,-4 147 817,4-158-1181,0-2 177,-1 0 0,1 0 0,0 0 0,0 1 0,0-1 0,0 0 0,0 0 0,0 1-1,0-1 1,0 0 0,0 0 0,0 0 0,0 1 0,0-1 0,0 0 0,0 0 0,0 1-1,0-1 1,0 0 0,0 0 0,0 0 0,0 1 0,0-1 0,0 0 0,0 0 0,0 1-1,0-1 1,1 0 0,-1 0 0,0 0 0,0 0 0,0 1 0,0-1 0,1 0 0,-1 0 0,0 0-1,0 0 1,0 0 0,0 1 0,1-1 0,-1 0 0,11-2-709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2:04.2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215 50 8066,'-16'-2'9566,"-5"-8"-8777,-1-2 6,7 4-429,-21-7-1,33 14-312,1 1-1,0-1 1,0 1 0,0 0-1,0-1 1,-1 1 0,1 0-1,0 0 1,0 0 0,0 1-1,-1-1 1,1 0 0,0 1-1,0 0 1,0-1 0,0 1-1,0 0 1,0 0-1,0 0 1,-3 2 0,2 0 13,0 0 1,0 0-1,0 0 0,0 0 1,1 1-1,0-1 0,-1 1 1,-1 3-1,-1 6 12,0 0 0,0 0-1,1 0 1,1 1 0,0-1 0,1 1 0,0 0 0,1 0-1,1 0 1,2 26 0,-1-32-64,0-1 0,0 1 0,1-1 0,0 0 1,0 0-1,1 0 0,0 0 0,0 0 0,0-1 0,1 1 0,0-1 0,1 0 0,-1 0 0,1-1 0,0 1 0,1-1 0,-1 0 1,1 0-1,0-1 0,0 1 0,0-2 0,1 1 0,-1 0 0,1-1 0,0-1 0,10 4 0,4 0-160,-15-3 268,0-1-1,0 0 1,0 0 0,1-1 0,-1 0-1,1 0 1,-1-1 0,12 0 0,13-8 527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2:04.5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83 216 10026,'8'31'4401,"1"-9"-1928,-1 2-505,-3-3-336,0-2-343,0 4-633,-4-5-256,-1-10-456,0 1-520,-4-15-1313,-4-7-823,-5-10 1536</inkml:trace>
  <inkml:trace contextRef="#ctx0" brushRef="#br0" timeOffset="1">0 0 8826,'7'2'4065,"-2"3"-1313,4 4-759,3 6-329,2 3-304,2-1-679,5-4-345,3-6-1017,2-3 513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2:05.0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242 1 10274,'2'0'149,"2"1"288,-1 0-1,1 0 0,-1 0 0,0 1 0,1-1 0,-1 1 1,5 3-1,-6-4-300,-1 1-1,0-1 1,0 0 0,0 1 0,-1-1 0,1 1 0,0-1-1,-1 1 1,1-1 0,0 1 0,-1-1 0,0 1-1,1 0 1,-1-1 0,0 1 0,0 0 0,0-1-1,0 1 1,0 0 0,-1 1 0,-1 19 707,-1 0 0,-1 0 0,-1 0 0,-14 35 0,8-28-395,-2-1 0,-30 49-1,12-34-253,27-38-174,0 0 0,-1-1-1,1 0 1,-1 0-1,0 0 1,-8 5-1,11-8-27,0-1 0,0 1-1,-1 0 1,1-1 0,0 1-1,0-1 1,-1 0 0,1 0-1,0 0 1,0 0 0,-1 0-1,1 0 1,0 0 0,-1-1 0,1 1-1,0-1 1,0 0 0,0 0-1,0 0 1,0 0 0,0 0-1,0 0 1,0 0 0,-2-2 0,-1-1-48,1 1 1,0-1 0,0 0 0,0 0 0,1 0 0,-1 0-1,1-1 1,-5-8 0,6 7-12,-1 0 0,1-1 0,1 0 0,-1 1 0,0-9 0,-1 1-16,1-1 21,1-1 1,0 0-1,1 1 0,1-1 1,0 1-1,4-21 1,-3 31 63,-1 0 1,0 0-1,1 0 1,0 1-1,0-1 1,1 0-1,-1 1 1,1 0-1,0 0 1,0 0-1,0 0 1,1 0-1,-1 0 0,8-5 1,-9 8 27,1-1 1,-1 1-1,0 0 1,1-1-1,-1 1 0,1 0 1,-1 1-1,1-1 1,-1 0-1,1 1 1,-1 0-1,1-1 0,0 1 1,-1 0-1,1 0 1,-1 1-1,1-1 1,0 0-1,-1 1 0,1 0 1,-1-1-1,1 1 1,-1 0-1,1 0 1,-1 0-1,0 1 0,0-1 1,1 1-1,-1-1 1,2 4-1,5 2 129,-1 1 1,0 1-1,-1 0 0,0 0 1,0 0-1,-1 1 0,-1 0 1,8 15-1,-1 8 276,13 48 1,-14-42-231,10 21-867,-21-59 407,1 0 0,-1 0-1,1 0 1,0 0-1,0 0 1,0 0-1,-1 0 1,1 0-1,0 0 1,2 1-1,-2-1-80,8 5-720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49:55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4873,'2'0'6128,"3"1"-1128,-4 9-4025,0-4-862,0 1 0,0 0 0,0-1 1,1 1-1,0-1 0,0 1 0,1-1 1,0 0-1,4 8 0,-3-7-16,-1 0 1,1 0-1,-1 1 0,0-1 0,-1 1 0,0 0 0,0 0 1,0 12-1,9 52 795,-11-69-869,1-1 0,-1 1 0,1-1 0,0 1 0,0-1 0,0 0 0,0 0 0,0 1 0,0-1 0,1 0 0,-1 0 0,1 0 0,-1 0 1,1 0-1,0 0 0,0-1 0,0 1 0,0-1 0,0 1 0,0-1 0,0 0 0,0 1 0,1-1 0,-1 0 0,0-1 0,1 1 0,-1 0 0,1-1 0,-1 1 0,1-1 0,-1 0 0,1 0 0,-1 0 0,1 0 0,2 0 0,1-1-12,0 0 0,0-1 0,0 1 0,-1-1 0,1 0 0,-1 0-1,1-1 1,-1 0 0,0 0 0,0 0 0,0 0 0,0-1 0,0 0-1,-1 0 1,0 0 0,0 0 0,0-1 0,0 0 0,-1 0 0,0 0-1,6-10 1,-6 8 1,-1 0 0,1 0 0,-1 0 0,0 0 0,-1-1 0,1 1 0,-2 0 0,1-1 0,-1 1-1,0-1 1,0 1 0,-1 0 0,0-1 0,-1 1 0,1 0 0,-1 0 0,-5-11 0,3 9 13,0 0 1,-1 1-1,0-1 1,-1 1 0,-10-12-1,12 16-18,1 0 0,-1 0 0,0 1 0,-1 0-1,1 0 1,-1 0 0,1 1 0,-1-1 0,0 1 0,0 0 0,0 0 0,-7-1 0,10 2-26,0 1 0,-1 0 1,1-1-1,0 1 0,-1 0 1,1 0-1,0 0 0,-1 1 1,1-1-1,0 0 0,-1 1 1,1 0-1,0-1 0,0 1 1,-1 0-1,1 0 0,0 0 0,0 1 1,0-1-1,0 0 0,1 1 1,-1-1-1,0 1 0,1 0 1,-1-1-1,1 1 0,-1 0 1,1 0-1,0 0 0,-1 0 1,1 0-1,0 0 0,1 1 1,-2 1-1,1 1-274,-1 0 0,1 0 1,1 0-1,-1 0 0,1 0 0,-1 0 0,1 0 1,1 0-1,-1-1 0,1 1 0,0 0 0,0 0 1,0 0-1,1 0 0,2 5 0,-3-8-46,0 0 1,0 0-1,0 0 0,0 0 0,1 0 1,-1 0-1,1 0 0,0-1 0,2 3 1,0-1-35,1-1 0,0 0 0,-1 0 0,8 2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2:05.5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0 174 9610,'12'23'4705,"-3"-1"-1896,4 9-681,-8-4-295,-2 0-769,-1-3-344,-1-12-520,6-1-376,-5-11-1136,-11-10 3720,-10-4-2216</inkml:trace>
  <inkml:trace contextRef="#ctx0" brushRef="#br0" timeOffset="1">55 0 9874,'3'8'4537,"9"0"-2216,-1 0-857,-10-3-320,6-3-584,-4 1-488,-3-3-3336,0-2 2431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2:06.1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1 7690,'-6'14'3720,"-4"4"-1479,7 16-601,-2 3-143,3 14-433,2 4-232,0-5-304,4 3-104,10-11-152,5-5-48,10-15-112,5-9-40,6-16-144,-1-13-232,-4-12-944,-2-2-1065,-14 1 1425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2:06.5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8946,'3'3'3961,"13"3"-1705,0-1-463,8 2-329,2 2-272,-7-9-552,9 0-232,4-4-208,2-6-240,12 5 1937,3-1-1433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2:07.5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 6001,'-3'1'7343,"3"6"-6118,1-5-959,1 11 377,0 0 0,1 0 1,10 24-1,-6-16-114,9 22 619,2-2 0,2 0 0,30 47 0,-45-80-927,0 0 0,0 0 0,11 12 0,-15-19-200,0-1 1,0 1-1,0 0 1,-1 0-1,1-1 0,0 1 1,0-1-1,0 1 1,0-1-1,0 1 0,1-1 1,-1 0-1,1 1 0,-1-1-11,0 0-1,-1 0 0,1 0 1,0 0-1,-1 0 1,1 0-1,-1-1 0,1 1 1,0 0-1,-1 0 0,1-1 1,-1 1-1,1 0 0,-1-1 1,1 1-1,-1 0 0,1-1 1,0 0-1,1-2 13,0 0 0,0 0 0,0 0 1,-1 0-1,1 0 0,1-6 0,1 0 13,14-38 53,14-29-19,-19 49-86,34-60 79,-40 75-255,1 0 0,1 1 0,0 0 0,18-17 0,-25 26 8,0 0 1,0 1-1,0-1 1,0 1-1,0 0 0,4-2 1,-5 3 44,-1 0 1,0 0-1,1-1 1,-1 1-1,0 0 1,1 0-1,-1 0 1,0 0-1,1 0 1,-1 0-1,0 0 1,1 0-1,-1 0 1,0 1-1,1-1 1,-1 0-1,0 0 1,1 0-1,-1 0 1,0 0-1,1 0 1,-1 1-1,0-1 1,0 0-1,1 0 1,-1 0-1,0 1 1,0-1-1,1 0 1,-1 1-1,0-1 0,0 0 1,0 0-1,1 1 1,-1-1-1,0 0 1,0 1-1,0-1 1,0 0-1,0 1 1,0-1-1,0 0 1,0 1-1,0-1 1,0 1-1,3 10-2312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2:07.8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20 284 11026,'8'27'5017,"1"5"-2432,-2 10-921,-2-3-231,-4-2-633,-1-8-248,0-11-360,-1-6-368,-4-10-1096,-2-7-777,-2-16 1153</inkml:trace>
  <inkml:trace contextRef="#ctx0" brushRef="#br0" timeOffset="1">0 1 7418,'8'11'4104,"-4"-8"-279,0 4-1264,1 1-681,-3-2-327,3 2-721,-2-1-320,2-3-1008,0 0-224,-5-6 392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2:10.2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5617,'0'1'281,"0"0"-1,1 1 1,-1-1 0,0 0-1,1 0 1,-1 0 0,1 0-1,-1 0 1,1 0 0,-1 0-1,1 0 1,0 0 0,-1 0-1,1 0 1,2 1-1,14 12 1575,-9-9-1416,45 40 1650,152 122-272,-125-101-1571,74 79-1,-143-133-171,0 0 0,0 1 0,-1 0 0,0 0 0,-1 1-1,-1 0 1,9 21 0,-11-19 127,-1 1-1,5 23 1,-9-31-41,0 0 0,0 0 0,-1 0 0,0 1 1,0-1-1,-3 12 0,1-15-34,0 0-1,0 0 1,0 0-1,-1 0 1,0-1-1,0 1 1,0-1-1,0 0 1,-1 0-1,-6 6 1,-6 5 353,-27 21 1,31-27-343,-278 262 707,250-234-2094,35-30 21,5-8 1163,0 0-1,0 0 0,0 0 1,0 0-1,0 0 1,0 0-1,0 1 0,0-1 1,0 0-1,0 0 1,0 0-1,0 0 1,0 1-1,0-1 0,0 0 1,0 0-1,0 0 1,0 0-1,0 1 0,0-1 1,0 0-1,0 0 1,0 0-1,0 0 0,0 0 1,0 1-1,0-1 1,0 0-1,0 0 1,0 0-1,0 0 0,1 0 1,-1 0-1,0 1 1,0-1-1,0 0 0,8-1-1076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2:18.0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0 7466,'-2'0'3848,"-1"0"-1031,2 0-1377,-1 0 41,0 0-481,2 2-208,34 3-256,51 40-120,-44-37-152,2-8-56,-4 0-64,-2-2-32,-2 2-40,-9 2-136,-13 4-1040,-2 2-672,-13-3 1008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2:18.4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7730,'0'7'3480,"8"-1"-1463,2-1-161,6 2-175,-3-3-201,20-4-336,-5 0-192,7 2-352,-4-2-143,-9 2-233,10 1-80,-12-3-72,9 0 8,-7-2-624,-4-1-673,6 5 785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2:33.4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92 1 3457,'-56'17'2402,"54"-16"-1938,0-1 1,0 1-1,-1-1 1,1 1-1,0-1 1,0 0 0,-4 0-1,5 0-214,1 0 0,-1 0 0,1-1 0,-1 1 0,1 0 0,-1 0 0,1 0 0,0-1 0,-1 1 0,1 0 0,-1-1 0,1 1 0,-1 0-1,1-1 1,-1 0 0,-6-5 4244,9 7-2714,4 2 813,19 6-2591,-7-3 147,0-1-1,1-1 0,-1-1 1,31 2-1,107-11 525,-10 0-415,-122 6-225,1 2 0,-1 1 1,0 1-1,25 7 1,-44-10-33,-3-1-11,0 1 0,-1-1 0,1 1 0,0-1 0,-1 1 0,1 0 1,0 0-1,-1-1 0,0 1 0,1 0 0,1 2 0,-3-3-17,0 0 0,0 0-1,0 0 1,0 0 0,0 0 0,0 0-1,0 0 1,0 0 0,0 0 0,1 0-1,-1 0 1,0 0 0,0 1-1,0-1 1,0 0 0,0 0 0,0 0-1,0 0 1,0 0 0,0 0 0,0 0-1,0 0 1,0 1 0,0-1 0,0 0-1,0 0 1,0 0 0,0 0-1,0 0 1,0 0 0,0 0 0,0 0-1,0 1 1,0-1 0,0 0 0,0 0-1,0 0 1,0 0 0,0 0 0,-1 0-1,1 0 1,0 0 0,0 0 0,0 1-1,0-1 1,0 0 0,0 0-1,0 0 1,0 0 0,0 0 0,0 0-1,-1 0 1,1 0 0,0 0 0,0 0-1,0 0 1,0 0 0,0 0 0,0 0-1,0 0 1,0 0 0,-1 0-1,1 0 1,0 0 0,0 0 0,-12 1-2763,7-1 2210,-34 2-1975,-36 1 1173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2:34.1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14 3433,'-1'-4'-84,"-1"-3"7699,1 4-154,2 8-4787,-1-2-2584,1 0 1,0-1-1,0 1 0,0-1 0,0 1 1,0-1-1,1 1 0,-1-1 0,1 0 1,0 0-1,-1 0 0,1 0 0,0 0 1,0 0-1,0 0 0,0 0 0,4 1 1,22 16 13,-1 2-55,35 26 88,-49-38-100,65 51 151,-68-52-166,-1 0 0,0 1 0,-1 1 0,0 0 1,12 19-1,-11-12 2,-1 0 0,0 1 0,8 27 0,-14-37-13,0 0-1,-1 0 0,1 0 0,-2 0 1,1 0-1,-1 1 0,0-1 0,-1 0 1,0 0-1,-4 15 0,4-19 0,-1 1-1,0-1 1,0 0-1,0 0 1,-1-1-1,1 1 1,-1 0-1,0-1 1,0 0-1,0 1 1,-1-1-1,-5 3 1,-4 3 32,0-1 1,-18 8-1,16-8-9,-1-1-3,13-6-21,0 0 0,0 1 1,0-1-1,-5 4 0,8-5-8,0 1 0,-1-1-1,1 0 1,0 0 0,0 0-1,0 0 1,0 0 0,0 0 0,-1 1-1,1-1 1,0 0 0,0 0 0,0 0-1,0 0 1,0 1 0,0-1 0,0 0-1,0 0 1,0 0 0,0 1-1,0-1 1,0 0 0,0 0 0,0 0-1,0 1 1,0-1 0,0 0 0,0 0-1,0 0 1,0 1 0,0-1-1,0 0 1,0 0 0,0 0 0,0 0-1,0 1 1,0-1 0,1 0 0,-1 0-1,0 0 1,0 0 0,0 1 0,0-1-1,0 0 1,0 0 0,1 0-1,-1 0 1,0 0 0,0 0 0,0 0-1,1 0 1,-1 1 0,0-1 0,13 3 27,10 0 16,0-2-1,-1 0 0,24-3 1,69-13 98,-36 4-16,-53 8-73,-7 0 28,1 1 0,0 1 0,37 2 0,-57-1-95,0 0 0,1 0 0,-1 0 0,0 0 0,0 0-1,0 0 1,0 0 0,1 0 0,-1 0 0,0 0 0,0 1 0,0-1 0,0 0 0,1 0 0,-1 0-1,0 0 1,0 0 0,0 0 0,0 0 0,0 0 0,1 0 0,-1 1 0,0-1 0,0 0 0,0 0 0,0 0-1,0 0 1,0 0 0,0 1 0,0-1 0,1 0 0,-1 0 0,0 0 0,0 0 0,0 1 0,0-1 0,0 0-1,0 0 1,0 0 0,0 0 0,0 1 0,0-1 0,0 0 0,0 0 0,0 0 0,0 1 0,-1-1-1,1 0 1,0 0 0,0 0 0,0 0 0,0 0 0,0 1 0,0-1 0,0 0 0,0 0 0,0 0 0,-1 0-1,1 0 1,0 0 0,0 1 0,0-1 0,0 0 0,0 0 0,-1 0 0,1 0 0,-4 2-450,-1 0 1,1 0-1,-1 0 1,0-1-1,1 0 1,-8 1-1,-20 2-579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49:56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20 6705,'-3'2'5385,"2"3"-3482,1-5-1829,0 0 0,0 0 0,0 0 0,0 1 0,0-1 0,0 0 0,0 0 0,0 0 0,0 0 0,0 1 0,0-1 0,0 0 0,0 0 0,0 0 0,0 0 0,0 1 0,-1-1 0,1 0 0,0 0 0,0 0 0,0 0 0,0 0 0,0 1 0,0-1 0,0 0 0,0 0 0,-1 0 0,1 0 0,0 0 0,0 0 0,0 0 0,0 0 0,-1 1 0,-1 3 1107,-1 17-740,1-1-1,0 22 1,2-31-318,-1-3-58,2 0 1,-1 0 0,1 0 0,0 0-1,1 0 1,0 0 0,0-1-1,0 1 1,1-1 0,0 1-1,6 8 1,-7-13-53,0 0 1,0 0-1,0-1 1,0 1-1,0-1 0,1 0 1,-1 0-1,1 1 0,-1-1 1,1-1-1,0 1 1,0 0-1,0-1 0,0 0 1,0 1-1,0-1 0,0 0 1,0-1-1,1 1 1,-1 0-1,0-1 0,0 0 1,1 0-1,-1 0 1,0 0-1,0-1 0,7 0 1,-7 0-9,-1 0 0,0 1 1,1-1-1,-1 0 0,0 0 0,0-1 1,1 1-1,-1 0 0,0-1 1,0 1-1,0-1 0,0 0 0,-1 1 1,1-1-1,1-3 0,-1 2 3,0 0-1,0-1 1,0 1 0,-1 0-1,0-1 1,0 0-1,0 1 1,0-1-1,0-5 1,0 1 10,-1-1 0,0 1 1,-1-1-1,0 1 0,0 0 0,0-1 0,-1 1 1,-4-10-1,2 9 3,1 0-1,-2 1 1,1-1 0,-1 1 0,-1-1 0,1 2 0,-2-1-1,1 1 1,-1 0 0,0 0 0,0 0 0,-15-9-1,20 15-19,1 0-1,-1 0 1,1 0-1,-1 0 0,0 1 1,1-1-1,-1 1 1,0-1-1,0 1 0,0-1 1,1 1-1,-1 0 1,-3 0-1,4 0-4,0 1 0,0-1 0,0 0 0,0 0 0,0 1 0,0-1 0,0 1 0,0-1 0,1 1 0,-1-1 0,0 1 0,0 0 1,0-1-1,1 1 0,-1 0 0,0 0 0,1 0 0,-1-1 0,0 1 0,1 0 0,-1 0 0,1 0 0,0 0 0,-1 1 0,-1 3-115,1-1-1,0 1 0,0-1 1,1 1-1,-1 0 1,1 0-1,0-1 0,1 10 1,0-12-119,-1 1 0,0-1 0,1 1-1,0-1 1,-1 1 0,1-1 0,0 1 0,0-1 0,1 0 0,-1 0 0,0 1-1,1-1 1,-1 0 0,1 0 0,0 0 0,0-1 0,3 4 0,16 4-1324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2:34.5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7 8018,'0'-1'234,"-1"0"0,1 1 0,-1 0 0,1-1 0,-1 1 0,1-1 0,-1 1 0,1 0 0,-1-1 0,0 1 0,1 0 0,-1-1 0,0 1 0,1 0 0,-1 0 1,0 0-1,1 0 0,-1 0 0,0 0 0,1 0 0,-1 0 0,0 0 0,1 0 0,-2 0 0,1 1 27,1 1 1,-1-1-1,1 0 0,-1 0 0,1 1 1,0-1-1,0 0 0,0 0 0,-1 1 1,1-1-1,0 0 0,0 1 0,1-1 1,-1 0-1,0 2 0,5 39 927,0-1 0,3 1 0,16 49 0,-9-58-977,-11-26-556,-1 0 0,1 0 0,2 10 1,-6-17 272,0 0 0,0 0 1,-1 0-1,1 0 1,0 0-1,0 0 1,0 0-1,0 0 0,0 0 1,0 0-1,0 0 1,0-1-1,0 1 0,0 0 1,0 0-1,0 0 1,0 0-1,0 0 1,0 0-1,0 0 0,0 0 1,0 0-1,0 0 1,0 0-1,0 0 0,-1 0 1,1 0-1,0 0 1,0 0-1,0 0 1,0 0-1,0 0 0,0 0 1,0 0-1,0 0 1,0 0-1,0 0 0,0 0 1,0 0-1,0 0 1,0 0-1,0 0 1,0 0-1,0 1 0,0-1 1,0 0-1,-1 0 1,1 0-1,0 0 0,0 0 1,0 0-1,0 0 1,0 0-1,0 0 1,0 0-1,0 0 0,0 0 1,0 0-1,0 0 1,0 0-1,0 0 0,0 0 1,0 0-1,0 1 1,0-3-1642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2:35.0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31 10634,'1'-9'4529,"-1"-4"-2512,10 8-297,-4 5-464,-6-3-295,16 11-441,-4-3-152,7 0-208,10 3-56,-11-4-256,1 3-464,0 1-1713,-3 6 1537</inkml:trace>
  <inkml:trace contextRef="#ctx0" brushRef="#br0" timeOffset="1">371 237 9626,'-2'-1'4153,"1"-1"-2161,-1 1-823,2-1-33,0 0-352,13-2-200,25-1-288,41 3-96,-42 4-104,0-2 0,-14 0-784,-7 3-664,-5 7 848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2:35.5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7698,'12'5'4121,"6"-1"-969,6-4-1287,8-1-57,2-1-616,2-3-272,2 5-439,-1 5-161,-13 5-184,4 1-136,-14 0-881,1-1-663,1-2 912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2:35.8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81 6449,'-8'-7'1151,"1"-1"-1,-8-10 1,15 18-1024,-1-1 0,1 0 0,0 1 0,-1-1 0,1 0 1,0 0-1,0 1 0,0-1 0,-1 0 0,1 0 0,0 0 0,0 1 0,0-1 1,0 0-1,0 0 0,1 0 0,-1 1 0,0-1 0,0 0 0,1 0 1,-1 1-1,0-1 0,1 0 0,-1 0 0,0 1 0,1-1 0,-1 0 0,1 1 1,-1-1-1,1 1 0,0-1 0,2-2 305,-1 1-1,0 1 1,1-1 0,0 0 0,4-2 0,-3 2-232,0 1 0,-1-1 0,1 1 0,0 0 0,0 0 0,0 0 1,0 0-1,0 1 0,0 0 0,1 0 0,-1 0 0,0 0 1,0 0-1,0 1 0,0 0 0,0 0 0,0 0 0,0 0 1,4 3-1,-3-1-141,0-1 0,-1 2 1,1-1-1,-1 0 1,0 1-1,1 0 0,-2 0 1,1 0-1,0 1 0,-1-1 1,0 1-1,0 0 1,3 7-1,-2-3-34,0 0 1,-1 0 0,-1 1-1,1-1 1,-1 1-1,-1-1 1,0 1 0,0 0-1,-1-1 1,0 1-1,-1 0 1,0-1-1,0 1 1,-1 0 0,-1-1-1,-3 12 1,-4 4 17,-15 42 90,25-66-129,0-1 1,0 0 0,0 0-1,0 1 1,-1-1 0,1 0-1,0 0 1,0 1 0,0-1-1,0 0 1,0 0 0,0 0-1,-1 1 1,1-1 0,0 0 0,0 0-1,0 0 1,-1 0 0,1 0-1,0 1 1,0-1 0,0 0-1,-1 0 1,1 0 0,0 0-1,0 0 1,0 0 0,-1 0-1,1 0 1,-1 0 0,2 0 12,-1 0 0,1-1 1,-1 1-1,1 0 1,-1-1-1,0 1 1,1 0-1,-1 0 0,1-1 1,-1 1-1,1 0 1,0 0-1,-1 0 1,1 0-1,-1 0 0,1-1 1,-1 1-1,1 0 1,0 1-1,21-4 112,-2 0-32,-1 0 1,0-1-1,35-12 1,-39 12-9,20-3 1,-23 5-116,1-1 1,16-5 0,-28 8-25,6-3-410,-7 2 431,0 1 1,0 0-1,0 0 0,0 0 0,0 0 0,0 0 0,0 0 0,0 0 0,0 0 0,0-1 1,1 1-1,-1 0 0,0 0 0,0 0 0,0 0 0,0 0 0,0 0 0,0-1 0,0 1 1,0 0-1,0 0 0,0 0 0,0 0 0,0 0 0,0-1 0,0 1 0,0 0 0,0 0 1,0 0-1,-1 0 0,1 0 0,0 0 0,0-1 0,0 1 0,0 0 0,0 0 0,0 0 1,0 0-1,0 0 0,0 0 0,0 0 0,-1 0 0,1-1 0,-9-5-666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2:36.5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68 7138,'4'-6'4283,"0"5"-1968,-1 5 2448,4 11-4461,0 0 1,7 30 0,-13-41-275,0-1 1,0 1 0,0 0 0,-1 0-1,1 0 1,-1 0 0,0 0-1,-1 0 1,1 0 0,0-1-1,-1 1 1,0 0 0,0 0-1,0 0 1,-3 4 0,4-7-20,-1 0 0,1 1-1,-1-1 1,1 0 0,-1 0 0,0 0 0,0 0 0,1 0 0,-1 0 0,0 0 0,-1 1 0,1-2-11,1 0 0,-1 0 0,1 1 1,-1-1-1,1 0 0,-1 0 0,1 0 0,-1 0 0,1 0 0,-1 0 0,1 0 0,0 0 0,-1 0 1,1 0-1,-1 0 0,1 0 0,-1 0 0,1-1 0,-1 1 0,1 0 0,-1 0 0,1 0 0,0-1 0,-1 1 1,1 0-1,-1-1 0,1 1 0,0 0 0,-1-1 0,1 1 0,-1-1 0,0-5-100,-1-7 44,2-1 1,0 0 0,3-27-1,-2 36 46,0 0-1,0 0 1,1 0-1,-1 0 1,1 0-1,0 0 1,1 0-1,-1 0 1,7-7-1,-1 2 4,0 1 1,14-13-1,-19 19 37,0 0-1,1 0 1,-1 1-1,1-1 1,0 1-1,0 0 0,0 0 1,0 0-1,0 0 1,0 1-1,0 0 1,1 0-1,-1 0 0,0 0 1,1 0-1,-1 1 1,1 0-1,-1 0 0,1 0 1,-1 1-1,0 0 1,1-1-1,-1 1 1,0 1-1,1-1 0,-1 1 1,0-1-1,0 1 1,0 0-1,0 1 0,-1-1 1,1 1-1,6 5 1,-5-3 69,-1 1 0,1-1-1,-1 1 1,0 0 0,0 0 0,0 0 0,-1 1 0,0-1 0,4 12 0,-2 1 90,-1-1 0,3 28-1,-5-34-154,-1-8-76,-1 1 0,1-1 0,-1 0 0,0 7-1,0-10-48,0 0 0,0 0 0,0 0 0,-1 0 0,1 0 0,0 0 0,-1 0 0,1 0 0,0 0 0,-1 0 0,1 0 0,-1 0 0,0-1 0,1 1 0,-1 0 0,0 0 0,1-1-1,-1 1 1,0 0 0,0-1 0,0 1 0,0-1 0,1 1 0,-3 0 0,-6 3-663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2:49.2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192 187 2777,'2'-1'706,"-1"0"0,1 0 0,0 0 0,0 0 0,-1 0 0,1 0 0,0 0 0,0 0 0,0 1 0,0-1 0,0 1 0,0 0 1,2-1-1,-2 1-410,-1 0 0,1 0 0,0 0 0,-1-1 0,1 1 0,-1 0 0,1-1 0,-1 1 0,1-1 0,-1 0 0,1 1 0,-1-1 0,0 0 0,1 0 0,-1 0 0,0 0 1,0 0-1,0 0 0,0 0 0,0-1 0,0 1 0,0 0 0,0 0 0,1-4 0,0 1-157,0 1-83,-1 0 0,0 1 0,0-1 0,0 0 0,-1 0 1,1 0-1,-1 0 0,1 0 0,-1-6 0,0 4-23,0-2 3,0 0 0,0 1 0,-2-9 0,2 12-20,-1 0 1,0 0-1,0 1 1,0-1-1,0 0 0,0 0 1,-1 1-1,1-1 0,-1 1 1,0-1-1,-3-3 1,0 1 12,0 1 1,0 0 0,0 0 0,0 0 0,0 0 0,-9-3 0,11 6-16,0 0 0,0 0 0,0 0 0,0 0 0,0 0 0,0 1 0,0 0 0,-1-1 0,1 1 0,0 0 0,0 0 0,0 1 1,-1-1-1,-4 2 0,3 0 1,1 0 1,0 0 0,-1 0-1,1 1 1,0 0 0,0-1-1,1 1 1,-6 5 0,-25 30 61,31-35-73,-5 7 16,0 1 1,1-1-1,1 1 0,-1 0 0,2 1 0,0-1 0,0 1 0,1 0 0,0 0 0,1 1 0,-2 24 0,4-29 4,1 0-1,0 0 0,0 0 0,1 0 0,0 0 0,0-1 0,1 1 0,0 0 1,0-1-1,1 0 0,0 1 0,0-1 0,1 0 0,0 0 0,0-1 1,0 1-1,1-1 0,0 0 0,0 0 0,9 7 0,-5-7 13,0 0-1,0 0 1,1-1-1,0 0 1,0 0-1,0-1 1,0-1-1,0 0 1,1 0-1,0-1 1,-1 0-1,13 0 1,1-1-614,0-1 1,0-1-1,1-1 1,30-8-1,-46 8-282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2:49.6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8562,'0'1'576,"-1"1"0,1-1 1,0 1-1,0-1 0,0 1 1,0-1-1,0 0 0,1 1 1,-1-1-1,0 0 0,1 1 1,0 2-1,10 17 1449,-9-17-1431,9 16 337,-1 1 0,0 0-1,-2 0 1,9 33-1,-10-26-538,14 32 0,-18-51-366,4 6 33,-7-15-113,1 1 0,-1-1 1,0 0-1,0 0 1,0 0-1,0 1 0,0-1 1,0 0-1,1 0 0,-1 0 1,0 1-1,0-1 1,0 0-1,0 0 0,1 0 1,-1 0-1,0 1 0,0-1 1,0 0-1,1 0 1,-1 0-1,0 0 0,0 0 1,1 0-1,-1 0 0,0 0 1,0 0-1,1 0 1,-1 0-1,0 0 0,0 0 1,1 0-1,-1 0 0,0 0 1,0 0-1,1 0 1,-1 0-1,0 0 0,0 0 1,1 0-1,-1 0 0,0-1 1,0 1-1,0 0 1,1 0-1,-1 0 0,0 0 1,0-1-1,0 1 0,0 0 1,1 0-1,-1-1 1,0-1-2288,0 1 933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2:50.0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30 7162,'3'-5'3904,"-2"-1"-1159,-1 1-529,0 3-191,0 0-601,0 1-248,0-1-383,0 1-161,0-1-264,0 0-120,0 1-168,0 1-264,5 0-720,5 3-489,-4 0-1351,6 4 1664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2:52.2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127 84 3425,'-79'-45'2631,"54"32"-901,23 13-1213,0-1-1,-1 0 1,1-1 0,0 1 0,0 0 0,0-1 0,1 1-1,-4-3 1,5 4-414,0 0 0,0-1 0,0 1 0,0 0 0,-1 0 0,1-1-1,0 1 1,0 0 0,0 0 0,0-1 0,0 1 0,0 0 0,0-1-1,0 1 1,0 0 0,0 0 0,0-1 0,0 1 0,0 0 0,0-1 0,0 1-1,0 0 1,0 0 0,0-1 0,0 1 0,1 0 0,-1 0 0,0-1-1,0 1 1,0 0 0,0 0 0,1-1 0,-1 1 0,0 0 0,0 0 0,0 0-1,1-1 1,-1 1 0,0 0 0,0 0 0,1 0 0,-1 0 0,0 0 0,0 0-1,1-1 1,-1 1 0,0 0 0,1 0 0,-1 0 0,0 0 0,1 0-1,14-1 249,1 1 0,-1 0 0,1 1 1,17 3-1,-24-3-239,-1 1 0,1 0 0,0 1 1,-1 0-1,9 4 0,-14-6-79,1 2 0,-1-1 0,1 0 0,-1 0 0,0 1 0,0 0-1,0 0 1,0 0 0,-1 0 0,1 0 0,2 5 0,-3-6-20,-1 1 0,0-1 1,0 0-1,-1 0 0,1 0 0,0 1 1,-1-1-1,1 0 0,-1 1 0,0-1 1,0 0-1,0 1 0,0-1 1,-1 4-1,0-2 4,0-1 1,0 1-1,0-1 1,-1 1-1,1-1 1,-1 0 0,0 0-1,-4 5 1,1-1 8,0-2 0,-1 1 0,1-1 0,-1 0 0,-1 0 0,1 0 1,-1-1-1,-7 4 0,-5-2 20,16-5-42,1 0 1,-1 0-1,0 0 0,1 0 1,-1 0-1,1 0 1,0 0-1,-4 3 0,6-3-3,-1-1 0,1 0 1,0 0-1,0 0 0,0 0 0,-1 1 0,1-1 0,0 0 0,0 0 0,0 0 0,0 1 0,-1-1 0,1 0 1,0 0-1,0 0 0,0 1 0,0-1 0,0 0 0,0 0 0,0 1 0,0-1 0,0 0 0,0 1 1,0-1-1,0 0 0,0 0 0,0 1 0,0-1 0,0 0 0,0 0 0,0 1 0,0-1 0,0 0 1,1 1-1,8 5 56,16 2 64,-25-8-116,13 2 75,-1 0 1,1-1 0,0 0 0,0-1 0,21-3-1,63-15 611,-40 6-273,-57 12-400,0 0 0,0 0 0,0 0 0,1 0 1,-1 0-1,0 0 0,0 0 0,0 0 0,0 0 0,0 0 0,1 0 0,-1 0 0,0 0 0,0 0 0,0 0 0,0 0 0,1 0 0,-1 0 0,0 0 0,0 0 0,0 1 0,0-1 0,1 0 1,-1 0-1,0 0 0,0 0 0,0 0 0,0 0 0,0 0 0,0 0 0,0 1 0,1-1 0,-1 0 0,0 0 0,0 0 0,0 0 0,0 0 0,0 1 0,0-1 0,0 0 0,0 0 0,0 0 1,0 0-1,0 1 0,0-1 0,0 0 0,0 0 0,0 0 0,0 0 0,0 1 0,0-1 0,0 0 0,0 0 0,0 0 0,0 0 0,0 1 0,0-1 0,0 0 0,-1 0 0,1 0 0,0 0 1,0 0-1,0 0 0,0 1 0,0-1 0,0 0 0,0 0 0,-1 0 0,0 1 679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2:53.3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296 87 3065,'-9'-39'2576,"8"36"-1748,0-1-1,1 1 0,0 0 1,0 0-1,-1 0 1,2-1-1,-1 1 1,1-3-1,-1 3-104,2-6 3079,-3 6-2431,-1 7 117,-24 58-996,-17 45-17,22-44-184,-14 35 80,28-80-286,-1-1 1,-1 0-1,-15 21 0,23-37-82,1-1 0,0 1 0,0-1 0,-1 1 0,1-1 0,0 1 0,-1-1 1,1 1-1,-1-1 0,1 1 0,-1-1 0,1 0 0,-1 1 0,1-1 0,-1 1 0,1-1 0,-1 0 0,1 0 0,-1 1 0,1-1 0,-1 0 0,1 0 0,-1 0 0,-1 0 0,2 0-3,-1-1-1,0 1 0,1-1 0,-1 0 0,0 1 0,1-1 1,-1 0-1,1 1 0,-1-1 0,1 0 0,-1 0 0,0-1 1,-1-2-19,-9-18-226,1-1 1,1 0 0,-9-37 0,1 5-7,10 34 201,-6-34 0,11 48 46,1 0 0,1-1 0,-1 1 0,1 0 0,1 0 0,-1 0 0,1 0 0,3-13 0,-3 18 10,-1 0 0,1 0 0,0 1 0,-1-1 0,1 0 0,0 1 0,0-1 0,0 0 0,0 1 0,0-1 0,1 1 0,-1 0 0,0-1 0,1 1 0,-1 0 0,1 0 0,-1 0 0,1 0 1,-1 0-1,1 0 0,0 0 0,-1 1 0,1-1 0,0 1 0,0-1 0,0 1 0,-1-1 0,1 1 0,0 0 0,0 0 0,0 0 0,0 0 0,0 0 0,-1 1 0,1-1 0,0 0 0,0 1 1,2 1-1,1 0 38,0 0 1,-1 0 0,1 1 0,0 0 0,-1 0 0,0 0 0,0 0-1,5 6 1,27 34 381,-28-33-334,28 37 300,85 103 894,-110-139-1191,-1 1 0,-1 0 1,0 1-1,-1 0 1,0 0-1,-1 1 0,11 27 1,-11-15-304,-6-21-3931,-1-6 3063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49:56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43 6089,'-1'-1'282,"0"-4"767,-1 1-1,0 0 1,0 0 0,-1 0 0,-4-7-1,6 10-905,0 0-1,0 1 0,0-1 0,0 0 1,0 0-1,1 1 0,-1-1 0,-1 1 1,1-1-1,0 1 0,0-1 0,0 1 0,0-1 1,0 1-1,0 0 0,0 0 0,-1 0 1,1 0-1,0 0 0,0 0 0,0 0 0,0 0 1,-1 0-1,1 0 0,0 0 0,0 1 1,0-1-1,0 1 0,-2 0 0,-1 1 30,1 1 0,0 0-1,0-1 1,0 1-1,0 0 1,0 0 0,1 1-1,-1-1 1,1 1 0,0-1-1,0 1 1,-3 7-1,-1 2 48,1 0 0,0 0 0,1 0 0,1 1 0,0-1 0,-2 29 0,5-23-81,0-1 0,1 1 0,1 0 0,8 33 1,8 8 22,3-2 1,28 58 0,-21-51-102,9 14-3,7 17-13,-37-78-55,-4-13-109,0 1 1,-1 0-1,0 0 1,0 0-1,-1 0 1,2 9-1,-4-3-976,0-12 1016,1 0 1,0 1 0,0-1 0,0 0 0,-1 0 0,1 0-1,0 0 1,-1 0 0,1 0 0,0 0 0,0 1-1,-1-1 1,1 0 0,0 0 0,-1 0 0,1 0-1,0 0 1,0 0 0,-1 0 0,1-1 0,0 1-1,-1 0 1,1 0 0,0 0 0,0 0 0,-1 0 0,1 0-1,0 0 1,0-1 0,-1 1 0,1 0 0,0 0-1,0 0 1,0 0 0,-1-1 0,1 1 0,0 0-1,0-1 1,-17-12-1564</inkml:trace>
  <inkml:trace contextRef="#ctx0" brushRef="#br0" timeOffset="1">58 423 5545,'37'-2'3577,"-10"2"408,-8-5-1809,5 5-487,4 0-305,4-3-448,5 3-208,-10-5-408,-1 4-120,-8-2-1032,-10-2 1496,1-3-704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2:53.7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0 224 9562,'47'27'4217,"-41"-7"-1857,-1-4-263,2 5-313,2-2-327,1 3-569,3 11-208,0-6-248,-2 2-96,-1-7-184,-4-5-40,-1-3-576,0-6-416,-7-11-1217,-1-5-1087,-5-16 2023</inkml:trace>
  <inkml:trace contextRef="#ctx0" brushRef="#br0" timeOffset="1">47 2 7386,'10'-2'4505,"-4"6"-129,5 8-2159,4 1-137,1 0-735,1 2-361,3-4-568,-3-1-160,-4-4-704,-9 0-656,-4 1 704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2:54.8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48 4609,'0'0'982,"-3"-3"5781,-3-6-2962,6 9-3728,0 0 0,-1-1 0,1 1 0,0 0 0,0-1 0,0 1 0,0-1 0,0 1 0,-1 0 0,1-1 0,0 1 0,0 0 1,0-1-1,0 1 0,0-1 0,0 1 0,0 0 0,0-1 0,1 1 0,-1-1 0,0 1 0,0 0 0,0-1 0,0 1 0,0 0 0,1-1 0,-1 1 0,0 0 0,0-1 0,1 1 0,-1 0 0,0-1 0,0 1 0,1 0 0,-1 0 1,0-1-1,1 1 0,-1 0 0,0 0 0,1 0 0,-1-1 0,12-3 85,-1 0 0,1 1 0,-1 0 0,1 1 0,0 0 1,12 0-1,-18 1-88,0 1 0,1 0-1,-1 0 1,0 1 0,0-1 0,0 2 0,0-1 0,-1 0 0,1 1 0,0 0 0,-1 1 0,1-1 0,6 5 0,-11-6-47,1 1 1,-1-1 0,0 0 0,0 1 0,0-1 0,0 1 0,0 0 0,0-1 0,0 1 0,0 0 0,-1 0 0,1-1 0,-1 1 0,1 0 0,-1 0 0,0 0-1,0 0 1,0 3 0,0 3 44,0-1-1,-1 1 0,-2 11 1,2-12-47,-1 0 1,-1-1-1,1 1 1,-1 0-1,0-1 1,-1 0-1,0 0 1,-8 12-1,-3-2 48,-25 24 0,35-36-56,4-4-10,1 1 0,-1-1 0,0 1 0,1 0 0,-1-1 0,1 1 0,-1 0 0,1-1 0,-1 1 0,1 0 0,-1 1 1,1-2-2,0 1 1,0-1-1,0 1 0,0-1 1,1 0-1,-1 1 1,0-1-1,0 0 1,0 1-1,1-1 1,-1 0-1,0 1 1,0-1-1,1 0 1,-1 1-1,0-1 1,1 0-1,-1 0 1,0 0-1,1 1 1,-1-1-1,0 0 1,1 0-1,-1 0 1,0 0-1,1 1 1,7 2 75,1 0 0,-1-1 1,0 0-1,0 0 0,1-1 0,15 1 1,-9-1 88,-1-2 0,0 0 1,19-4-1,-30 4-143,0 0 0,0 0 0,-1 0 0,1 0-1,3-2 1,-5 2-159,-1 1 0,1-1 0,0 1 0,0-1 0,0 1 0,0-1 0,-1 0 0,1 0 0,0 1 0,-1-1 1,1 0-1,-1 0 0,1 1 0,0-3 0,-1 1 131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2:55.1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120 0 8162,'-3'0'4385,"1"16"-913,-5 13-1503,1 13-81,-5 16-583,1 2-281,9 2-416,1-2-152,16-10-200,1-5-72,7-18-96,2-9-40,0-10-32,0-8-152,-4-15-504,2-6-448,-6-12-1337,-2-8 1497</inkml:trace>
  <inkml:trace contextRef="#ctx0" brushRef="#br0" timeOffset="1">20 126 7578,'-19'-5'3864,"25"5"-639,7-2-872,13 1-369,4 1-264,2-2-647,4-1-281,2 3-408,-2-2-152,1 2-240,0 0-352,-2 0-984,-1 3 2128,-15 7-952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2:57.4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9 5617,'-8'-5'5479,"3"2"686,7 15-4314,6 23-1200,0-3-201,-1 0 0,4 49 1,-5 41 424,-2-35-451,-2-62-948,-3 28 0,9-102-3519,2 9 2756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2:57.7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8178,'4'73'8296,"-2"0"-3876,3 74-2522,-2-114-1720,1-1 0,12 47 0,51 122-907,-66-199 637,-1-2-92,0 1 0,0-1 0,0 1 1,0-1-1,0 1 0,1-1 0,-1 1 0,0-1 0,0 1 1,0-1-1,1 1 0,-1-1 0,0 1 0,1-1 0,-1 1 0,0-1 1,1 0-1,-1 1 0,1-1 0,-1 0 0,0 1 0,1-1 1,-1 0-1,1 0 0,-1 1 0,1-1 0,-1 0 0,1 0 1,-1 0-1,1 0 0,-1 0 0,2 1 0,-1-3-1331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2:58.3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33 5657,'0'-1'383,"1"1"0,-1-1 0,0 1 0,1-1 0,-1 1 0,1-1 0,-1 1 0,1-1 0,-1 1 0,1-1 0,-1 1 0,1 0 0,-1-1 0,1 1-1,-1 0 1,1 0 0,0 0 0,0-1 0,0 1-164,-1 1 0,1-1-1,0 1 1,-1-1 0,1 0-1,-1 1 1,1-1 0,0 1-1,-1-1 1,1 1-1,-1 0 1,1-1 0,-1 1-1,0-1 1,1 1 0,-1 0-1,1 0 1,-1-1 0,0 2-1,5 9 790,0 0 1,4 19-1,5 11 83,-3-14-534,30 70 906,-31-74-1186,-4-9-25,15 24 0,-19-35-221,0 1 0,0-1 0,1 0 0,-1-1 0,1 1 0,0 0 0,0-1 0,0 0 0,0 1 0,0-1 1,0 0-1,6 2 0,-8-4-26,0 0 1,-1 1-1,1-1 1,0 0 0,0 0-1,0 1 1,0-1-1,0 0 1,0 0 0,0 0-1,0 0 1,0 0-1,0 0 1,0 0 0,0-1-1,0 1 1,0 0-1,0-1 1,0 1 0,0 0-1,-1-1 1,1 1-1,0-1 1,0 1 0,0-1-1,-1 0 1,1 1-1,0-1 1,-1 0 0,2-1-1,0-2 5,1 1 0,-1-1-1,-1 0 1,1 0 0,1-7-1,0 4 2,5-21 28,6-41-1,-6 29-48,-6 28-47,36-150-2811,-33 154 780,-5 7 2001,0 1-1,1 0 1,-1 0 0,0 0 0,0 0-1,0 1 1,1-1 0,-1 0-1,0 0 1,0 0 0,0 0 0,1 0-1,-1 0 1,0 0 0,0 0 0,0 0-1,1 0 1,-1 1 0,0-1 0,0 0-1,0 0 1,0 0 0,0 0-1,1 0 1,-1 1 0,0-1 0,0 0-1,0 0 1,0 0 0,0 1 0,0-1-1,0 0 1,0 0 0,0 0-1,0 1 1,0-1 0,0 0 0,1 0-1,-1 0 1,-1 1 0,8 21-1679</inkml:trace>
  <inkml:trace contextRef="#ctx0" brushRef="#br0" timeOffset="1">429 271 8538,'0'9'3961,"3"1"-1209,2 0-471,-2 7-217,0 4-319,-1 2-793,0 1-304,-1 2-384,-1-2-120,2-6-432,-2-4-368,0-14-1209,0-13-1063,-2-9 1816</inkml:trace>
  <inkml:trace contextRef="#ctx0" brushRef="#br0" timeOffset="2">376 41 6737,'-2'-7'4073,"2"6"-336,2-1-1552,-2 0-217,0 2-784,0 0-360,0 0-512,0 0-400,0 0-1048,6 10 816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2:58.6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 10634,'1'9'3048,"1"1"0,-1 14 0,-6 43-1515,3-41-673,0-9-662,-10 151 774,11-121-864,7 70 0,-3-98-300,0 0 0,1-1 1,1 0-1,10 24 0,-13-41-2486,-1-6 1618,2-8-591,-1-17-1627,2-11 1454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2:59.0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10538,'8'19'4689,"4"13"-2240,-3 7-257,-9 9-671,5 10-313,-5 14-512,2 10-200,1 8-240,-1-6-56,1-8-80,-3-9-40,3-15-40,2-9-40,-5-20-576,1-12-440,-4-16-1121,-2-11-3400,-4-16 3801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2:59.4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8610,'8'0'3372,"18"1"3715,-1 2-4656,-22-2-2335,0-1 1,0 1-1,0 1 0,0-1 0,0 0 0,0 1 0,-1-1 0,1 1 1,0 0-1,-1 0 0,1 0 0,-1 0 0,4 5 0,-2-2 2,0 1 1,0-1-1,-1 1 0,0 0 0,0 0 0,0 0 0,-1 0 1,3 12-1,-4-13-76,0-1 0,-1 1 1,0-1-1,1 1 0,-1-1 1,-1 1-1,1-1 0,-1 1 1,0-1-1,0 1 0,0-1 1,-1 0-1,-3 8 0,-18 28 84,20-36-94,0 0 0,0-1 0,0 1 0,0-1 0,-1 0 0,1 0 0,-7 5 0,1-3 39,1 1-1,-13 10 1,21-16-39,0 0 1,-1 1-1,1-1 0,0 0 1,-1 0-1,1 1 1,0-1-1,0 0 0,0 0 1,-1 1-1,1-1 1,0 0-1,0 1 0,0-1 1,0 0-1,-1 1 1,1-1-1,0 0 0,0 1 1,0 0-1,4 2 396,15-1 136,-15-2-625,18 2 129,0-2 0,22-3 0,-13 1-208,-19 3-362,-11-1 388,-1 1 0,1-1 0,0 0 0,-1 0 0,1 0 0,0 0 0,0 0 0,-1 0 0,1 0 0,0 0 0,-1 0 0,1 0 0,0-1 0,-1 1 0,1 0 0,0 0-1,-1-1 1,1 1 0,-1 0 0,1-1 0,0 1 0,-1 0 0,1-1 0,-1 1 0,1-1 0,-1 1 0,0-1 0,1 1 0,-1-1 0,1 0 0,-1 1 0,0-1 0,1 1 0,-1-2 0,10-16-872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2:59.8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22 8330,'0'-1'172,"0"0"0,0 1 0,0-1 0,0 0 0,0 1 0,0-1 0,0 0 1,0 0-1,0 1 0,0-1 0,0 0 0,1 1 0,-1-1 0,0 0 0,0 1 0,1-1 0,-1 0 0,0 1 1,1-1-1,-1 1 0,1-1 0,-1 0 0,1 1 0,-1-1 0,1 1 0,-1-1 0,1 1 0,-1 0 0,1-1 1,0 1-1,-1 0 0,1-1 0,0 1 0,-1 0 0,1 0 0,0-1 0,-1 1 0,1 0 0,0 0 0,-1 0 1,1 0-1,0 0 0,0 0 0,-1 0 0,1 0 0,0 0 0,0 1 0,4-1 273,0 1-1,0 0 1,0 0-1,0 1 0,-1 0 1,1-1-1,-1 1 1,6 4-1,0 0 200,1 1 0,10 9 0,-20-15-623,-1 0-1,1-1 1,0 1 0,0 0-1,0 0 1,-1-1 0,1 1-1,0 0 1,-1 0-1,1 0 1,0 0 0,-1 0-1,0 0 1,1 0 0,-1 0-1,1 0 1,-1 0-1,0 0 1,0 0 0,0 0-1,0 1 1,0-1 0,0 0-1,0 2 1,-1 0 3,0 0-1,-1 0 1,1 0 0,-1 0-1,1 0 1,-5 5 0,4-6-11,-65 85 283,64-83-273,0-1 21,1 0 0,0 0 0,0 1-1,0-1 1,-1 4 0,3-6-15,-1 0 0,1 0-1,-1 0 1,1 0-1,0 0 1,0 0 0,0 0-1,0 0 1,-1 0-1,1 1 1,0-1 0,1 0-1,-1 0 1,0 0-1,0 0 1,0 0 0,1 0-1,-1 0 1,0 0-1,1 0 1,-1-1 0,2 3-1,0-1 11,-1-1 0,1 0 0,0 0 0,0 0 1,0 0-1,0 0 0,0 0 0,0 0 0,1 0 0,-1-1 0,3 1 0,28 3 198,-22-4-269,0 1 0,0-2-1,-1 0 1,1 0 0,0-1 0,-1 0 0,1-1 0,-1 0 0,0-1 0,0 0 0,0 0 0,0-1-1,-1-1 1,15-10 0,-13 5-1095,-6 0 418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49:56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11 142 8770,'-1'0'154,"1"0"0,-1 0 0,1 0 1,-1 0-1,1-1 0,-1 1 0,1 0 0,-1 0 1,1-1-1,-1 1 0,1 0 0,-1-1 0,1 1 1,-1-1-1,1 1 0,0-1 0,-1 1 0,1-1 1,0 1-1,-1-1 0,1 1 0,0-1 0,0 1 0,0-1 1,-1 0-1,1 0-28,0 0 1,1 0-1,-1 0 0,0 1 0,0-1 1,1 0-1,-1 0 0,0 0 1,1 1-1,-1-1 0,1 0 1,-1 1-1,1-1 0,-1 0 1,2 0-1,2-3 187,-1 1 0,1 0 1,0 0-1,1 0 0,6-3 1,3 0 121,1 1 1,0 0-1,1 1 1,29-4 0,67-1 132,-93 8-478,292-5 586,-44 2-310,245-8 183,176-7-13,-678 19-530,412-18 248,-2 20 156,-397-1-470,-2 1-624,23-3 1,-60 3 161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3:02.1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1522 4833,'-43'12'2255,"42"-12"-2087,1 0 0,-1 0 0,0 0 0,0 0 0,0 0 0,0 0 0,1 0 0,-1 0 0,0 0 0,0 0 0,0 0 0,-1-1 0,2 1-59,0 0 1,-1 0 0,1 0-1,0-1 1,0 1-1,0 0 1,-1 0-1,1 0 1,0-1 0,0 1-1,0 0 1,-1 0-1,1-1 1,0 1 0,0 0-1,0 0 1,0-1-1,0 1 1,0 0-1,0 0 1,0-1 0,0 1-1,0 0 1,0-1-1,0-1 197,0 0-1,1 0 0,-1 0 1,1 0-1,-1 1 0,1-1 1,0 0-1,0 0 0,1-1 1,4-7-108,0 1 0,1 0 1,9-10-1,19-16 262,56-44 1,62-39 159,-110 87-515,601-478 323,-349 250-348,-241 212-125,124-109 190,-15-3-1457,-128 118-913,-15 15 925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3:17.0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264 1 5081,'44'48'2849,"-37"-39"540,-8-5-632,-9-4 997,7 0-2763,-5 1-846,1 0-1,0 1 1,-1 0-1,1 1 1,-13 5-1,-26 19 16,42-25-124,-20 14 170,-42 37 0,48-37-110,6-6 66,1 0 0,0 1 0,0 0 0,1 1-1,-16 24 1,25-34-139,0-1 0,1 1 0,-1-1 0,1 1 0,-1-1 0,1 1 0,-1-1 0,1 1-1,0-1 1,0 1 0,0-1 0,0 1 0,0 0 0,0-1 0,1 1 0,-1-1 0,0 1 0,1-1 0,-1 1-1,1-1 1,0 1 0,-1-1 0,1 0 0,0 1 0,0-1 0,0 0 0,0 0 0,0 1 0,0-1 0,0 0-1,0 0 1,2 1 0,4 3 86,0 0-1,0-1 0,1 1 1,11 4-1,-13-7-44,31 14 551,75 22 1,-102-36-511,0-1-1,16 1 1,-16-2-3050,-11 0 2528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3:17.3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1 6177,'-47'43'3860,"46"-42"-3689,1-1 0,-1 1 0,1-1 0,-1 1 1,1-1-1,-1 1 0,1 0 0,-1-1 0,1 1 0,-1 0 1,1-1-1,0 1 0,-1 0 0,1 0 0,0-1 0,0 1 0,0 0 1,-1 0-1,1 0 0,0-1 0,0 1 0,0 0 0,0 0 1,0 0-1,1-1 0,-1 1 0,0 0 0,0 0 0,0 0 0,1 0 1,0 1 39,0-1 0,0 0 0,0 0 0,1 0 0,-1 0 0,0 0 0,0-1 0,1 1 0,-1 0 1,2 0-1,0 0 81,6 4 444,1-1-1,0 0 1,0-1 0,17 4-1,44 2 660,-24-3-688,86 13 247,-130-18-797,0-1-1916,-3-1 1189,-2-1 624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3:18.8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234 36 4001,'-12'-4'3096,"1"0"-1,-1-1 1,-12-8 0,19 11-2897,0 1 0,0-1 0,0 1 1,0 0-1,0 0 0,0 0 0,-1 1 1,1-1-1,0 2 0,0-1 1,-1 0-1,1 1 0,-6 1 0,9-1-139,-1 1 0,1-1-1,0 0 1,-1 1-1,1 0 1,0-1-1,0 1 1,0 0 0,0 0-1,1 0 1,-1 0-1,0 0 1,1 1-1,-1-1 1,1 0 0,0 1-1,0-1 1,-1 4-1,-2 2 80,-33 77 789,32-71-816,1-1 0,1 1 0,0 0 0,-2 22-1,4-1 35,2 0-1,1 0 1,2 0-1,1 0 1,1-1-1,3 0 1,0 0-1,2-1 1,26 53-1,-25-60-70,-8-15-42,1 0 1,1 0-1,-1-1 1,2 0 0,0 0-1,12 14 1,-18-23-55,0 0 1,0 0 0,0 0 0,-1 0-1,1-1 1,1 1 0,-1 0-1,0-1 1,0 1 0,0-1-1,0 1 1,0-1 0,1 0 0,-1 1-1,0-1 1,2 0 0,-2 0-41,0 0 1,0 0 0,0-1 0,0 1 0,0-1 0,0 1 0,-1-1 0,1 1-1,0-1 1,0 1 0,-1-1 0,1 0 0,0 1 0,0-1 0,-1 0-1,1 1 1,-1-1 0,1 0 0,-1 0 0,1 0 0,-1 0 0,1-1-1,16-35-1143,-6 12 101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3:19.2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54 7442,'17'-42'4072,"-17"41"-3857,0 0 0,0 1 0,0-1 0,1 0 0,-1 1 0,0-1 0,1 0-1,-1 0 1,1 1 0,-1-1 0,1 1 0,-1-1 0,1 0 0,-1 1-1,1-1 1,2 7 2341,-2-3 16,31 84-216,-4-18-1666,-16-30-308,12 54 0,-17-61-1490,-6-29 79,-1-6 472,-2-9-347,-3-4-488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3:19.6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7 105 9778,'-6'-8'5113,"6"0"-2608,11 3-1513,5-3 552,10-2-528,4-1-87,6-2-345,4 0-136,6 3-208,-2 2-40,-5 2-376,-2 1-248,-10 5-648,-6 2 856,-16 12-657,-9 4-495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3:20.0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151 5 7034,'-5'-3'3808,"-1"2"-1703,1 4-1065,4-3 512,-1 0-207,-3 9-17,-6 20-128,-20 47-336,12-34-144,1 4-215,4-1-97,1-1-320,3-9-240,4-12-745,1-9-479,10-14 1024,3-8-800,3-11-545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3:20.5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7354,'1'5'1630,"-1"1"0,1-1 0,-1 0 0,3 7 0,10 21 2536,24 33-2135,-11-22-674,8 17-451,8 16-64,49 121 0,-77-156-762,19 44-773,-32-82 467,-1-3 158,0-1 0,0 1 0,1 0 0,-1-1-1,0 1 1,0 0 0,1-1 0,-1 1 0,0 0 0,1-1 0,-1 1 0,1-1 0,-1 1 0,1-1 0,-1 1 0,1-1 0,-1 1 0,1-1 0,0 1 0,0-1 47,-1 0 1,0 0 0,0 0 0,0 0-1,0 0 1,0 0 0,1 0 0,-1 0-1,0 0 1,0 0 0,0-1-1,0 1 1,0 0 0,0 0 0,0 0-1,1 0 1,-1 0 0,0 0 0,0 0-1,0 0 1,0 0 0,0-1-1,0 1 1,0 0 0,0 0 0,0 0-1,0 0 1,0 0 0,1 0 0,-1-1-1,0 1 1,0 0 0,0 0 0,0 0-1,0 0 1,0 0 0,0-1-1,0 1 1,0 0 0,-1-8-462,1 7 309,-1-15-1085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3:26.0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31 4129,'-21'-10'1340,"15"7"-314,-1-1 1,0 2-1,0-1 1,-14-3-1,13 3 1888,7 3-1703,1 0-218,0 0-158,3 1-168,31 13 69,46 25-1,-65-30-577,0 0 1,0 2-1,-1-1 1,-1 2-1,0 0 1,0 1-1,-1 0 0,-1 1 1,14 20-1,-15-15-38,0-1-1,-1 1 1,-1 1-1,-1-1 1,-1 1-1,0 1 1,3 26 0,-2 6 72,-3 1 0,-1 0 0,-3-1 1,-3 1-1,-16 96 0,14-125-103,-10 28 0,12-45-65,0 0-1,0 0 1,-1 0 0,0 0 0,0-1 0,-1 0-1,-6 8 1,9-13-19,-1 0-1,1 0 1,-1 0-1,1 0 1,-1 0-1,0 0 1,0 0-1,-5 1 1,6-2-32,0 0-1,1-1 1,-1 1 0,0-1 0,0 0 0,0 0 0,0 1-1,0-1 1,0 0 0,0-1 0,1 1 0,-1 0-1,0 0 1,0-1 0,0 1 0,-1-2 0,2 2-22,0-1 1,0 1-1,0-1 1,1 1-1,-1-1 0,0 1 1,1-1-1,-1 0 1,1 1-1,-1-1 1,0 0-1,1 0 1,0 1-1,-1-1 0,1 0 1,-1 0-1,1 0 1,0 1-1,0-1 1,-1 0-1,1 0 1,0 0-1,0-1 0,0-3-147,0 1 0,0-1-1,2-7 1,-1 7 132,5-27-830,-1-3-382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3:26.6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34 6289,'-5'-7'2333,"3"5"-1699,1 0 0,-1 0 0,1 0 0,0 0 0,0 0 0,0 0 0,0 0 0,0 0-1,0 0 1,0-5 0,1 7 553,0 0-155,6 1 555,39 19-366,4 4-753,-44-22-383,0 0 1,-1 1-1,1-1 0,-1 1 1,1 0-1,-1 0 1,0 1-1,0-1 1,4 6-1,-6-6-51,-1 0 1,1-1-1,-1 1 0,0 0 1,0 0-1,0 0 1,-1 0-1,1 0 0,-1 0 1,1 0-1,-1 0 0,0 0 1,0 0-1,-1 5 0,0 0 3,-1 0 0,0 0 0,0-1-1,0 1 1,-1-1 0,-7 14 0,-30 42 91,26-43-89,5-5-19,-1-1-9,1 0 1,1 0-1,-7 17 0,14-30-11,1 0 0,0-1 1,-1 1-1,1 0 0,0-1 0,0 1 1,0 0-1,0 0 0,0-1 0,-1 1 0,1 0 1,1-1-1,-1 1 0,0 0 0,0 0 1,0-1-1,0 2 0,1-2 2,-1 1-1,1-1 0,-1 1 1,1-1-1,0 1 1,-1-1-1,1 0 1,0 1-1,-1-1 1,1 0-1,0 1 1,-1-1-1,1 0 0,0 0 1,-1 0-1,1 1 1,0-1-1,0 0 1,0 0-1,8 0 29,0-1 0,0 1 0,0-1 0,-1-1 0,17-4 0,-3 0 53,-18 5-78,21-5 81,0 2 1,48-4-1,-72 8-326,10 1-277,-9 1-4365,-2-2 3103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0:02.4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44 3249,'-1'-14'7393,"0"9"-5958,0 1 0,0 0-1,0-1 1,-5-7 0,6 25 308,2 40-1270,-2 256 661,6-91-566,-1-149-434,16 78 0,-21-145-144,4 14 26,-2-14-126,0-9-221,1-13-1152,-2-1-1,0-29 0,-1 42 1220,-2-52-985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3:26.9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6369,'1'0'238,"0"0"0,-1 0 0,1 0 0,0 0 0,0 0 0,0 1 0,0-1-1,0 0 1,0 0 0,0 1 0,0-1 0,0 1 0,-1-1 0,1 1 0,0-1 0,0 1-1,-1 0 1,1-1 0,0 1 0,-1 0 0,1-1 0,0 1 0,-1 0 0,1 0-1,-1 0 1,1-1 0,-1 1 0,0 0 0,1 0 0,-1 0 0,0 0 0,0 0 0,0 0-1,1 0 1,-1 1 0,0 4 177,0 0 0,0 1 0,-1-1 0,-1 9 0,1-10 54,-17 166 3466,18-146-3653,0 0 1,1 0 0,2-1-1,10 48 1,-10-64-236,-1 1 1,2-1 0,-1 0-1,1 0 1,0 0 0,1 0-1,0-1 1,9 11-1,-12-15-103,0-1-1,0 0 0,1 1 1,-1-1-1,1 0 0,-1 0 1,1-1-1,0 1 0,0-1 1,0 1-1,0-1 0,0 0 1,0 0-1,0 0 0,0 0 1,0-1-1,0 1 0,1-1 1,-1 0-1,0 0 0,0 0 1,0 0-1,1-1 0,-1 1 1,0-1-1,6-2 0,-4 1-102,1-1 0,0 0 0,-1-1 0,0 1 0,0-1 0,8-8 0,6-9-855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3:27.4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26 7602,'-5'-8'4609,"5"3"-1953,9 5-1472,7 2 681,10-2-545,3 0-192,7 0-351,-1-5-161,5 2-536,-1 0-328,-1 0 240,-2 6-240,-4 2-249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3:28.3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153 5 5161,'-133'-4'3625,"122"8"-1313,2 1-1207,18-2 903,5 1-600,15-1-311,6-2-73,9 1-288,6 0-136,6-2-168,2 0-96,-3-2-144,-2 0-160,-13-1-472,-5 0-312,-14 1 592,-10 2-440,-15 0-344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3:28.8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0 7266,'-3'1'1061,"-1"0"-240,1 0 0,-1 1 0,1-1 0,-4 3 0,6-4-701,1 1 0,-1-1-1,1 0 1,-1 0 0,1 1-1,0-1 1,-1 0-1,1 1 1,-1-1 0,1 1-1,0-1 1,-1 1-1,1-1 1,0 0 0,0 1-1,-1-1 1,1 1 0,0-1-1,0 1 1,0 0-1,0-1 1,0 1 0,-1-1-1,1 1 1,0-1-1,0 1 1,0-1 0,1 1-1,-1-1 1,0 1 0,0-1-1,0 1 1,0-1-1,0 1 1,1-1 0,-1 2-1,7 10 1196,1-1 0,9 12 0,43 41 339,-22-24-1014,-20-20-550,-1 0 0,0 2-1,-1 0 1,15 30 0,-26-43-70,-1 1 0,0-1 0,0 1 0,-1 0 0,0 0 0,-1 0 0,-1 0 0,1 1-1,-1-1 1,-1 0 0,0 1 0,-1-1 0,1 0 0,-4 13 0,2-17-20,0 1 0,0-1 0,0 0 0,-1-1 0,0 1 0,0 0 0,0-1 0,-1 1 0,0-1 0,0 0 0,-7 7 0,3-6 1,0 1 0,0-1 0,0-1 0,-1 0 0,0 0 0,-13 6 0,21-11 0,0 0 1,0 1 0,0-1-1,0 1 1,0-1-1,0 1 1,0-1 0,0 1-1,0-1 1,0 1 0,1 0-1,-3 1 1,3-2-1,0 1 0,0-1 1,0 0-1,0 0 0,1 0 1,-1 1-1,0-1 0,0 0 1,0 0-1,0 1 0,0-1 0,0 0 1,0 0-1,0 0 0,1 0 1,-1 1-1,0-1 0,0 0 1,0 0-1,0 0 0,0 0 1,1 0-1,-1 1 0,0-1 0,0 0 1,0 0-1,1 0 0,-1 0 1,0 0-1,0 0 0,0 0 1,1 0-1,-1 0 0,0 0 0,1 0 1,28 4 76,-28-4-78,93 2 230,110-13 0,-84 3-1531,-112 9 375,-11 1 323,-15 4-467,-7-1-364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3:29.2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0 9682,'-5'31'4689,"5"-1"-2640,5 4-1273,3 0 352,2 1-256,-1-6-184,-2-3-272,1-8-648,0-5-416,-5-13 528,0 0-424,0-10-344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3:29.6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7074,'7'2'4384,"5"9"-1951,1 1-1457,2-6 713,4 2-505,2-6-864,3-1-528,3-1 240,1-6-400,1-1-416</inkml:trace>
  <inkml:trace contextRef="#ctx0" brushRef="#br0" timeOffset="1">288 94 9946,'76'98'4785,"-65"-101"-2744,7 1-1289,3-3 288,3 2-136,6 0-304,2 1-312,-4-1-744,-3 3-568,-10 6 816,-7 6-608,-11 5-456</inkml:trace>
  <inkml:trace contextRef="#ctx0" brushRef="#br0" timeOffset="2">499 269 5913,'-63'77'3993,"74"-85"-1432,2 3-1337,5 1 672,3 0-391,3 3-321,0-2-200,-3-1-752,3 4-424,2 2 200,-5 3-296,1 0-296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3:30.1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82 9570,'42'-69'4440,"-33"57"-2953,-6 12-496,2 2-596,0 1 1,0 0 0,-1 0-1,1 1 1,-1-1 0,0 1 0,0 0-1,0 0 1,-1 0 0,1 1-1,2 5 1,-4-6-357,1 0-1,-1 1 0,0-1 1,-1 1-1,1 0 0,-1 0 1,0-1-1,0 1 0,0 0 1,-1 0-1,1 0 0,-1 0 1,-1 0-1,1 0 1,-1 0-1,0 0 0,0 0 1,0 0-1,-3 7 0,-1-2-8,0 0 0,-1-1 0,0 1 0,0-1 0,-1-1 0,-15 16 0,16-15 107,6-9-131,0 0 0,0 0 0,0 0 0,0 0 0,0 1 0,0-1 0,0 0 0,0 0 0,0 0 0,0 0 0,0 1 0,0-1 0,0 0 0,0 0 0,0 0 0,0 0 0,0 0 0,0 1 0,0-1 0,1 0 0,-1 0 0,0 0 0,0 0 0,0 0 0,0 0 0,0 0 0,0 1 0,1-1 0,-1 0 0,0 0 0,0 0 0,0 0 0,0 0 0,1 0 0,-1 0 0,0 0 0,0 0-1,0 0 1,11-3 553,33-6-351,25-6 50,-57 12-402,21-6-842,-32 9 927,1 0 0,-1 0 0,1-1 1,-1 1-1,1 0 0,0 0 0,-1 1 0,1-1 0,-1 0 1,1 1-1,-1-1 0,1 0 0,-1 1 0,1 0 1,-1-1-1,3 3 0,0 1-831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3:31.0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35 103 3649,'-26'-80'5281,"26"80"-1752,0 5 1554,0 22-4621,2-9-121,-1 46 828,-2-49-760,-1 0 0,-4 19 1,5-32-352,1-3-28,-2-8-29,2-14-60,2 14 38,0-1 0,0 1 0,1 0 0,1-1-1,-1 1 1,1 1 0,1-1 0,0 1-1,0-1 1,0 2 0,1-1 0,0 0 0,12-10-1,-14 14 46,0 1 0,1-1 1,-1 1-1,1-1 0,0 1 0,0 1 0,0-1 0,1 1 0,-1 0 0,0 0 0,1 0 0,-1 1 0,1 0 0,0 0 0,-1 0 0,1 1 0,0 0 0,0 0 0,-1 0 0,1 1 0,0 0 0,-1 0 0,1 0 0,6 3 1,-8-2 52,1 0 1,0 0 0,-1 1 0,0 0 0,1 0-1,-1 0 1,-1 1 0,1-1 0,0 1 0,-1 0-1,1 0 1,-1 0 0,0 0 0,-1 0 0,1 1-1,-1 0 1,0-1 0,0 1 0,2 7 0,0 2 41,-1 1 0,-1-1 0,0 1 0,-1 0 0,-2 23 1,1-29-415,0 0 0,-2 0-1,-3 16 1,0-13-459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3:33.6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272 235 4569,'-14'-42'5187,"-3"-9"-3662,9 15 364,7 29-1477,0 1 0,-1 0-1,0-1 1,-4-10 0,2 10-23,1 0 0,-1 0-1,-9-11 1,11 16-317,0 0 0,0 0 0,0 0 0,0 0-1,0 0 1,-1 1 0,1-1 0,0 1 0,-1 0-1,1-1 1,-1 1 0,1 0 0,-1 1 0,0-1-1,-2 0 1,0 0-10,0 1-1,0 0 1,1 1 0,-1-1-1,0 1 1,0 0-1,1 0 1,-1 0 0,1 1-1,-1 0 1,1 0 0,0 0-1,-1 0 1,1 0-1,0 1 1,1 0 0,-1 0-1,0 0 1,1 0 0,-6 8-1,2-3 43,0 1 1,1 0-1,0 0 0,1 1 1,0-1-1,1 1 0,0 0 0,-4 15 1,5-12 10,1 0 0,0 1 1,1-1-1,1 1 1,0 0-1,1-1 1,0 1-1,1-1 0,1 1 1,0-1-1,1 0 1,9 22-1,-7-21-30,1 0 0,0 0 0,1-1 0,0 0 0,1-1 0,0 0 0,1 0 0,1-1 0,0-1 0,0 1 0,16 9 0,-20-15-149,0-1 0,1 0 0,-1-1 0,1 0 0,0 0 0,0 0 0,0-1 0,0-1 0,0 1 0,1-1 0,-1 0 0,0-1 0,1 0 0,-1 0 0,11-3 0,15-5-473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3:34.0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46 202 9034,'9'25'5017,"3"4"-2344,-4 2-1497,0-1 624,-2-1-448,1-6-287,-4-2-193,-2-7-656,1-2-384,-2-11-944,0-2-1353,-6-14 1921,-4-7-1288,-1-4-921</inkml:trace>
  <inkml:trace contextRef="#ctx0" brushRef="#br0" timeOffset="1">1 17 9474,'9'-10'4977,"-1"3"-2624,4 7-1457,1 7 432,-1-5-288,3 6-848,-2-2 136,-7 4-400,-3-1-352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7-02T14:38:27.219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3122 9071 749 0,'-33'-35'350'0,"32"30"-135"16,-2 1 6-16,3 4-51 15,0 0-25-15,-1 0-41 16,1 4-12-16,4 24-1 16,7 43-2-16,-2-17-12 15,-1 6-9-15,1 7-17 16,-1 1-7-16,1-1-15 16,1-2-7-16,1-8-7 15,-1-4-5-15,-4-14-1 16,-4-4-3-16,-1-15 0 15,-1-7-3-15,1-9-87 16,-1-8-78-16,2-15-342 16,1-12 317-16</inkml:trace>
  <inkml:trace contextRef="#ctx0" brushRef="#br0" timeOffset="301.91">3070 9082 1086 0,'1'-2'438'16,"9"-4"-248"-16,5 6-48 16,1 2 8-16,0 1-17 0,6 4-34 15,1 1-20-15,2 5-27 16,-2 4-9-16,-2 6-13 16,-3 3-4-16,-8 5-8 15,-3-3-4-15,-6 1-2 16,-1-2 0-16,-3-6-4 15,-2 0 0-15,0-4-1 16,-3-5 0-16,-3-4-1 16,0-1-3-16,-6-5-37 15,1-2-30-15,-2-3-92 16,2-3-55-16,8 4-179 16,4-5 241-16</inkml:trace>
  <inkml:trace contextRef="#ctx0" brushRef="#br0" timeOffset="652.67">3391 9176 1230 0,'10'16'496'16,"1"3"-298"-16,-1 4 2 15,-2 2-34-15,2 1-33 16,-2-2-71-16,0-5-19 0,-1-1-12 15,1 2-3-15,-3-7-3 16,-4-1-3-16,-1-6-10 16,-1-4-2-16,-3-2-1 15,2-5-2-15,1 4-4 16,0 0-2-16,-6-23-1 16,-3-32-3-16,6 23 0 15,4 0 1-15,0 1 0 16,2 0 1-16,10 8-2 15,-2 3 0-15,1 10-12 16,5 3-30-16,-4 6-84 16,4 0-66-16,-2 2-196 15,1 0-175-15,7-2 361 16</inkml:trace>
  <inkml:trace contextRef="#ctx0" brushRef="#br0" timeOffset="1035.53">3637 9116 670 0,'0'0'337'15,"0"0"-78"-15,0 0-21 16,-1 6-38-16,1 4-20 16,0 10-38-16,-1 29-10 15,1-19-24-15,3-5-13 0,3 1-34 16,2-1-15-16,5-5-21 15,0 0-7-15,2-8-8 16,6-4-3-16,1-7-3 16,0-7-2-16,3-3-2 15,-1-7 0-15,-3-7-1 16,-4-2 1-16,-8-9 3 16,-8 0 0-16,-12 2 1 15,-3 9 0-15,-7 9 2 16,0 9-1-16,3 7-1 15,0 3-2-15,5 6-2 16,2 2-3-16,6 2-13 16,0-4-33-16,5 1-112 15,1-7-105-15,6-6 159 16</inkml:trace>
  <inkml:trace contextRef="#ctx0" brushRef="#br0" timeOffset="1382.43">3911 9199 1270 0,'0'11'505'0,"4"7"-339"16,0-4-5-16,3 5-64 16,4-3-28-16,-1-1-47 15,5 1-9-15,-2-4-3 16,3 0 0-16,4-7-2 15,-4-4 0-15,3-7-2 16,-2 0 0-16,-3-10-1 16,3 3-1-16,-7-3 2 15,-3-8 0-15,-7 6 1 16,-4-3 2-16,-8 4 1 16,0 7 1-16,-5 3 0 15,3 3-2-15,1 6 2 16,1 4 0-16,3 4-2 15,3 2 0-15,6-1-8 16,-5-4-2-16,5 1-2 16,5 0-39-16,-2-7-186 15,15 7 162-15</inkml:trace>
  <inkml:trace contextRef="#ctx0" brushRef="#br0" timeOffset="1765.94">4407 8849 966 0,'0'-21'399'0,"-10"-2"-220"15,4 7 2-15,-10-1-17 16,0 4-15-16,-1 15-52 15,-1 1-14-15,-1 15-21 16,3 7-7-16,2 10 1 16,4 9-7-16,10 11-16 15,2 3-5-15,11 11-10 16,2 0 0-16,12-1 2 16,2-1-1-16,3-7-3 15,2 3-2-15,-7-4-4 16,-2 1 1-16,-8-9-4 0,-7-6 1 15,-10-12-5-15,-2-9-27 16,-2-11-98-16,2-5-88 16,-6-16 122-16</inkml:trace>
  <inkml:trace contextRef="#ctx0" brushRef="#br0" timeOffset="1926.32">4324 9223 1206 0,'18'-1'525'16,"5"-3"-287"-16,0-2-79 16,0 1-25-16,3-2-54 15,-2 5-19-15,0-4-41 16,0 0-10-16,-8 2-123 16,0 0-114-16,0 1 141 15</inkml:trace>
  <inkml:trace contextRef="#ctx0" brushRef="#br0" timeOffset="2511.69">3027 9512 957 0,'-8'-4'411'0,"5"4"-198"15,3 0-1-15,3 0-38 16,-3-1-29-16,0 0-64 16,0 0-26-16,2 0-23 15,23-7-3-15,44-5-10 16,-25 10-6-16,19 3-5 15,8 0-2-15,14 4-3 16,1 0 0-16,10 0 0 16,4-2 1-16,15-4 4 15,7-1 1-15,2-3 2 0,0-2-1 16,-2 3-2-16,-3 4 0 16,-3 1 1-16,-11 4 2 15,-14 1 4-15,-2 0 1 16,-10-2-2-16,-14-1-2 15,-17-1-3-15,-13 2 0 16,-24-3-47-16,-1 1-56 16,-13 1-105-16,-1 1 114 0</inkml:trace>
  <inkml:trace contextRef="#ctx0" brushRef="#br0" timeOffset="21569.33">8648 10097 399 0,'-11'37'268'0,"6"-33"28"16,1 2-42-16,0-3-37 16,-1 1-25-16,4 2-30 15,-1-4-15-15,1 2-23 16,1-4-9-16,-1-1-33 16,0 0-19-16,1-1-29 0,0-6-11 15,0-22-14-15,3-32-2 16,-1 17-4-16,2-4-1 15,2-8 0-15,-2 1-1 16,3 0 1-16,-3-1 0 16,3 10 0-16,-1 3 0 15,0 11 0-15,0 8 0 16,3 7 0-16,-1 3 1 0,3 14 4 16,0 3 3-16,3 15 5 15,1 6 3-15,-3 0 3 31,-5-12-1-31,-1 1-1 0,21 35-4 0,-2 1-4 16,1 2-3-16,-13-15-2 16,5 5 0-16,-1 0-2 15,-5-1-1-15,3-5 0 16,-9-6-1-16,-2-11-8 16,3-4-32-16,-6-7-93 15,-1-2-79-15,0-4 121 16</inkml:trace>
  <inkml:trace contextRef="#ctx0" brushRef="#br0" timeOffset="21804.13">8605 9923 1021 0,'-6'2'476'0,"6"0"-190"16,5-2-121-16,-5 0-2 15,0 0-48-15,20-1-24 16,33-2-35-16,-22 0-10 0,1 1-15 16,-3 2-7-1,3 1-12-15,-4 2-4 0,1 0-2 16,0 2-14-16,-5-5-114 16,-1 0-93-16,-1 2 126 15</inkml:trace>
  <inkml:trace contextRef="#ctx0" brushRef="#br0" timeOffset="22328.18">9121 9681 792 0,'-4'-3'375'0,"5"-4"-121"16,1 3-33-16,-1 4-24 15,2 0-37-15,-3 0-58 16,0 0-20-16,2 6-22 15,6 20-4-15,6 40-7 16,-9-19-3-16,1 5-13 16,0 2-4-16,1-5-9 15,0-5-3-15,-1-7-7 16,2-5-1-16,-3-13-3 16,0-4-3-16,-4-13-36 15,1-3-47-15,-2-15-163 16,0-8-162-16,-1-10 250 0</inkml:trace>
  <inkml:trace contextRef="#ctx0" brushRef="#br0" timeOffset="22669.62">9100 9635 976 0,'-6'3'428'0,"9"-6"-188"15,2 3-67-15,11 1-21 16,3 2-27-16,6 3-43 15,1-4-16-15,6 5-18 16,2 0-4-16,6 8 1 16,-2 1-3-16,-6 5-4 15,-5-2-3-15,-9 8-4 16,-1 3-4-16,-7 4-5 16,-5 2-2-16,-5-2-4 15,-2-1-1-15,-13-4-2 16,2-5 1-16,-7-4 0 15,-8-5-2-15,7-1-3 16,-4-3-3-16,1-3-6 16,1-3-5-16,3-4-25 15,2-1-16-15,8-2-67 16,5 0-50-16,7-6-178 0,7-2 212 16</inkml:trace>
  <inkml:trace contextRef="#ctx0" brushRef="#br0" timeOffset="22962.49">9376 9438 1317 0,'-7'-1'520'0,"2"0"-339"16,2 0-13-16,7 0-21 15,-4-1-35-15,0 2-50 16,17 0-15-16,34 0-16 16,-26-1-6-16,-4 1-9 15,-5-2-6-15,0 1-26 16,3 0-51-16,-2 1-235 15,-5 2 205-15</inkml:trace>
  <inkml:trace contextRef="#ctx0" brushRef="#br0" timeOffset="23231.64">9682 9242 1394 0,'4'-2'552'0,"-2"5"-365"16,0 4-13-16,-2-7-37 15,0 9-26-15,1 20-40 16,1 31-13-16,-1-24-17 16,0 4-6-16,4-3-13 15,0-3-9-15,2-9-19 16,2-4-43-16,-2-8-147 15,2-5-165-15,-1-6 218 16</inkml:trace>
  <inkml:trace contextRef="#ctx0" brushRef="#br0" timeOffset="23912.41">8379 9303 964 0,'-13'9'358'16,"-19"15"-244"-16,1 7-14 0,-1 11 19 16,0 7-1-16,6 5-32 15,4 4-20-15,9 7-26 16,6 7-1-16,11 8 3 15,5 2-3-15,13 3-12 16,2-2-7-16,11-11-13 16,7-2-2-16,7-11-1 15,4-5-10-15,3-7-129 16,2-5 101-16</inkml:trace>
  <inkml:trace contextRef="#ctx0" brushRef="#br0" timeOffset="24596.42">9930 9383 1080 0,'5'-7'432'16,"0"7"-245"-16,3 3-43 15,5 10-1-15,8 4-29 16,4 15-54-16,-2 2-14 16,6 12-11-16,1 6-2 15,-5 8 1-15,-2 1-6 16,-11 6-6-16,-5 3 0 0,-7-4 0 15,-4-1 0-15,-7-13-2 16,0-5-2-16,-1-10-5 16,-2-7-2-16,2-5-3 15,1-2-1-15,2-7-4 16,3-5-2-16,2-4-73 16,4-9-81-16,7-15 97 15</inkml:trace>
  <inkml:trace contextRef="#ctx0" brushRef="#br0" timeOffset="24940.16">10392 9682 801 0,'3'2'439'16,"-1"-2"-43"-16,3-4-212 15,-5 4 0-15,8 0-45 16,15 2-30-16,37 5-53 16,-22-7-15-16,14-3-16 15,-1 1-2-15,1-3-6 16,-6 2-3-16,-8 1-7 16,-8 1 0-16,-13 1-56 15,-10 0-67-15,-14 0 75 16</inkml:trace>
  <inkml:trace contextRef="#ctx0" brushRef="#br0" timeOffset="25194.26">10490 9686 1161 0,'7'11'482'15,"-1"0"-263"-15,5 8-42 16,-4 5-28-16,0 3-25 16,1 12-36-16,-1 2-14 15,-5 5-15-15,5 0-4 16,-3-5-16-16,-1-7-12 0,5-11-22 16,-4-6-38-16,4-11-162 15,1-6-154-15,2-14 207 16</inkml:trace>
  <inkml:trace contextRef="#ctx0" brushRef="#br0" timeOffset="25433.28">10684 9683 929 0,'2'7'538'15,"-1"0"-46"-15,-1 13-255 16,0 8-8-16,0 10-78 15,0 6-33-15,4 4-37 16,-2-1-12-16,2-3-18 16,2-4-9-16,-2-9-18 0,2-3-7 15,0-10-19-15,1-4-38 16,-1-6-81-16,0-5-47 16,-2-2-136-16,-1-1-99 15,-1-9 263-15</inkml:trace>
  <inkml:trace contextRef="#ctx0" brushRef="#br0" timeOffset="30137.05">11402 9822 634 0,'-1'-1'403'0,"0"0"-50"16,-3-2-72-16,3 2-33 15,0 0-56-15,0 0-26 0,-1-1-52 16,1 1-17-16,0 0-30 16,1 0-11-16,5 0-18 15,17-1-9-15,33-6-16 16,-27 4-3-16,6-3-5 15,3 3 1-15,-9-2-2 16,0 2 0-16,-12 1-69 16,-8-3-59-16,-8 11-255 15,-2 6 236-15</inkml:trace>
  <inkml:trace contextRef="#ctx0" brushRef="#br0" timeOffset="30381.69">11408 9950 754 0,'0'4'394'16,"5"0"-43"-16,6 0-107 15,5-4-32-15,-3 0-13 16,8-4-53-16,-3-1-22 16,12-2-39-16,8 2-13 15,-6 1-22-15,4 2-9 16,-12 2-17-16,-6 0-8 15,-5 1-6-15,-3 2-3 0,-6 2-27 16,1-2-34-16,-4-1-93 16,-1-1-80-16,0-1 139 15</inkml:trace>
  <inkml:trace contextRef="#ctx0" brushRef="#br0" timeOffset="31701.69">12505 9526 532 0,'-2'-5'310'0,"0"-2"-24"15,-1 0-11-15,2 1-42 16,-1 1-20-16,1 4-46 16,-3-2-22-16,-9-2-39 15,2 5-17-15,-34 20-26 16,24 2-8-16,0 11-14 16,6 5-6-16,4 5-7 15,11 5-3-15,10 3 0 16,6 3-1-16,9 6 4 15,0-6 1-15,3 3-3 16,-5-7-2-16,4-3-8 0,3-1-3 16,-5-16-3-16,0-3 1 15,-6-14-3-15,-6-4 1 16,-4-6-2-16,-5-3-1 16,-4-3-43-16,0-4-43 15,-1-5-139-15,0-8-142 16,2-9 227-16</inkml:trace>
  <inkml:trace contextRef="#ctx0" brushRef="#br0" timeOffset="32153.56">12980 10060 1160 0,'-4'5'532'16,"2"-2"-266"-16,2-3-74 15,-2-2-12-15,1 1-71 0,-3-6-24 16,-6-23-49-16,-6-38-17 15,17 20-13-15,4-5-3 16,-4 0-3-16,3-2 0 16,0 0-1-16,-1 6 1 15,7 5 0-15,3 8-1 16,7 15-1-16,-4 8-3 0,0 14 2 16,1 12 3-16,0 18 11 15,2 9 8-15,2 15 18 16,-2 6 5-16,-2 0 3 15,2 1-3-15,-3-6-14 16,2-5-7-16,-3-11-12 16,0-7-1-16,-6-15-57 15,-1-4-57-15,-7-13-230 16,-1-6 212-16</inkml:trace>
  <inkml:trace contextRef="#ctx0" brushRef="#br0" timeOffset="32338.25">12960 9836 1518 0,'6'-1'594'0,"-1"-3"-422"16,4 1-3-16,12-3-48 0,-4 3-35 16,9 1-45-16,4-5-16 15,-3 4-31-15,0-1-46 16,0-3-162-16,-1 2-130 15,-2 2 202-15</inkml:trace>
  <inkml:trace contextRef="#ctx0" brushRef="#br0" timeOffset="32617.55">13491 9578 1364 0,'-14'6'552'0,"12"3"-325"15,-1 2-81-15,3 18-11 16,-5 6-30-16,11 13-42 16,2 9-17-16,4 4-27 15,2 1-4-15,-3-10-2 16,-2-6-3-16,0-14-4 15,0-9-23-15,1-13-98 16,-2-7-78-16,-12-16-237 16,1-6 262-16</inkml:trace>
  <inkml:trace contextRef="#ctx0" brushRef="#br0" timeOffset="32914.64">13429 9651 1102 0,'6'-7'487'15,"8"5"-246"-15,-3-3-31 16,7 7-49-16,8 3-33 0,3 5-25 16,5 6-11-16,0 3-17 15,0 0-5-15,-3 8-18 16,-4-1-9-16,-6 6-14 16,-6 2-4-16,-7 4-5 15,-4 0-2-15,-7 1-3 16,-3-2 1-16,-6-5-2 15,-3-4-2-15,-6-9-1 16,-2-3-3-16,-1-10-22 16,-1-5-25-16,6-4-83 15,4-5-80-15,13-8 126 16</inkml:trace>
  <inkml:trace contextRef="#ctx0" brushRef="#br0" timeOffset="33145.8">13678 9383 1763 0,'-6'-2'653'16,"6"-3"-525"-16,3 2-5 0,-3 2-37 15,0 0-22-15,9 0-29 16,10 0-11-16,30 1-14 16,-24 1-3-16,3 2-53 15,-6-3-61-15,-8 9 68 16</inkml:trace>
  <inkml:trace contextRef="#ctx0" brushRef="#br0" timeOffset="33382.92">13939 9221 1253 0,'1'0'590'16,"-1"0"-192"-16,0 5-255 0,0-5 2 15,1 7-52-15,2 19-24 16,0 36-35-16,-3-28-14 15,0 2-14-15,7 0 1 16,-2-8-62-16,3-1-78 16,10-8 86-16</inkml:trace>
  <inkml:trace contextRef="#ctx0" brushRef="#br0" timeOffset="33791.83">14181 9452 1064 0,'-2'-43'428'0,"11"52"-219"16,4 7-64-16,6 8 27 0,6 4-13 15,7 15-42-15,-2 1-14 16,5 5-28-16,-6 5-10 16,-14 0-8-16,4 2-7 15,-17 7-8-15,-2-2 2 16,-5-2-3-16,-2 0-4 15,-7-15-7-15,-1-5-7 16,-2-12-9-16,-8-8-3 16,6-10-50-16,0-7-50 0,5-15-468 15,3-11 383-15</inkml:trace>
  <inkml:trace contextRef="#ctx0" brushRef="#br0" timeOffset="35434.26">14992 9465 395 0,'0'0'318'0,"0"0"24"16,0 0-71-16,0 0-7 0,0 0-42 15,0 0-16-15,0 0-55 16,0-1-27-16,0 0-48 16,2-13-19-16,-3-4-19 15,-8-28-6-15,-3 29-8 16,-2-1-3-16,-3 3-3 15,-6 4-1-15,3 6-1 16,2 7-1-16,-2 5-4 16,3 8-2-16,1 8-3 15,3 2 0-15,5 13-1 16,7-2 2-16,6 2-1 16,5-2 0-16,6-11-1 15,3-2-1-15,1-11-1 16,0-4 0-16,-2-10 0 15,-1-4-1-15,-3-14-2 0,4-4-5 16,-4-12-6-16,-3-5-1 16,-1 0 0-16,-3-1 5 15,-3 4 7-15,7 1 0 16,-8 2 2-16,-3 6 1 16,1 11 1-16,-6 4 4 15,0 13 1-15,5 2 2 16,-4 11 2-16,2 4 0 15,2 13 4-15,0 4 0 0,4 8 2 16,5 3 3-16,3-2 3 16,1 0 0-16,1-7-4 15,-2-3-5-15,0-6-8 16,1-2-3-16,-3-11-64 16,3-5-46-16,-1-15-173 15,0-9 167-15</inkml:trace>
  <inkml:trace contextRef="#ctx0" brushRef="#br0" timeOffset="35711.12">14752 8949 1162 0,'0'-8'511'0,"0"-1"-281"16,3-1-56-16,5 4 14 16,7 0-51-16,9 6-20 15,7 4-40-15,6-1-17 16,-1 4-22-16,-2-2-6 16,1-4-16-16,-8-1-5 15,0-4-36-15,-3-2-29 0,-11 4-101 16,2 2-71-16,-4 8 139 15</inkml:trace>
  <inkml:trace contextRef="#ctx0" brushRef="#br0" timeOffset="36033.33">14946 8797 1153 0,'6'6'516'16,"2"-1"-276"-16,6 5-68 16,1-1-13-16,5 2-55 15,7 6-13-15,0 0-29 16,0-1-10-16,0 1-10 0,-6 0-5 16,-3 2-16-16,-6 1-4 15,-9 3-1-15,-3 1 0 16,-6-2 1-16,-2-2-1 15,-3-2-4-15,-2-3-3 16,2 1-3-16,2-2-2 16,4-4-5-16,2-3-25 15,3-6-81-15,1-2-60 16,5-3-129-16,-6 3 174 0</inkml:trace>
  <inkml:trace contextRef="#ctx0" brushRef="#br0" timeOffset="36577.69">14595 9878 1331 0,'-6'2'516'0,"11"3"-366"16,8 2-4-16,13-2-36 15,12 1-24-15,21-4-34 16,8-2-13-16,9-2-11 15,6-4 2-15,-2-2-2 16,-1-4-4-16,5 2-8 16,-1 1-3-16,-11 4-1 15,-5 5 0-15,-24 1 2 16,-10 0-1-16,-15 2-2 16,-8 1-2-16,-8 2-65 15,-4 2-59-15,-7 1-152 16,-3-2-147-16,-5 3 260 15</inkml:trace>
  <inkml:trace contextRef="#ctx0" brushRef="#br0" timeOffset="37065.51">14857 10151 1260 0,'1'4'524'16,"2"-3"-315"-16,18 2-77 16,1 1 13-16,5 0-53 15,-7 2-20 1,-10-4-27-16,1 1-8 0,24 11-6 15,2 5-3-15,-7 1-9 16,-16-2-3-16,-8 1-3 16,-4-1 0-16,-9 4 2 15,-6-3 0-15,-9 2 1 16,-2-3-2-16,2 1-1 16,0 0 2-16,2-4 3 0,4-2 4 15,3-2 4-15,7-2-5 16,8-2-8-16,3 2-4 15,8-2-6-15,1-3 0 16,6-5 1-16,5-3-1 16,-1-3 0-16,-2 2-1 15,-3 1-7-15,-4 1-33 16,-5 2-98-16,0 1-79 0,-5 0 123 16</inkml:trace>
  <inkml:trace contextRef="#ctx0" brushRef="#br0" timeOffset="37635.12">15168 10165 894 0,'7'14'481'16,"2"4"-127"-16,1 8-146 15,-1 5-14-15,-3 1-56 16,2 4-13-16,-2-5-33 15,-2-1-20-15,-2-6-29 16,-2-7-10-16,-1-10-17 16,0-5-4-16,-3-5-7 0,0-6-5 15,3-5-22-15,1-6-11 16,3-4-22-16,4-1-4 16,4 0 13-16,-1 3 11 15,3 3 23-15,0 4 9 16,1 5 4-16,2-2 9 15,-1 12 27-15,-2 0 10 16,2 12 21-16,-3 9 0 0,-1 2-7 16,-2 5-3-16,-2 1-11 15,-1-1-5 1,-6-1-14-16,3-6-6 0,-8-9-8 16,-3-5-4-16,7-8-8 15,1-3-5-15,5-13-24 16,2-3-16-16,-1-9-24 15,2-4-4-15,3 3 15 16,1 2 15-16,1 8 27 16,-6 4 9-16,7 6 6 15,-5 1 2-15,3 6 24 16,-1 4 13-16,0 9 25 16,0 7 10-16,-2 15-6 15,1 5-3-15,-6 7-8 16,-2-3-7-16,3-6-13 15,-2-8-9-15,1-12-16 0,-1-4-15 16,-3-8-81-16,0-3-46 16,-4-12 367-16,11-3-223 15</inkml:trace>
  <inkml:trace contextRef="#ctx0" brushRef="#br0" timeOffset="38566.37">16093 9824 1025 0,'-61'-31'460'15,"48"26"-199"-15,7 5-25 16,9 0-41-16,2 0-30 15,-5 0-49-15,5 0-27 16,19 3-29-16,30 1-17 16,-27 0-23-16,4 3-5 15,-3-3-9-15,0-2-8 0,-4-2-52 16,-2 0-44-16,-9 0-140 16,-6 4-126-16,-13 9 230 15</inkml:trace>
  <inkml:trace contextRef="#ctx0" brushRef="#br0" timeOffset="38771.44">16050 9931 1203 0,'0'3'524'0,"8"0"-266"16,2 1-17-16,7 1-59 15,1 0-36-15,4 0-57 16,0-1-24-16,4-3-29 15,-1 0-6-15,0-1-11 16,0-2-5-16,-3 1-22 0,-3 1-38 16,-8 1-129-16,-3 3-57 15,-11 1 128-15</inkml:trace>
  <inkml:trace contextRef="#ctx0" brushRef="#br0" timeOffset="49945.4">17116 9960 511 0,'-20'35'397'16,"14"-27"29"-16,0 2-113 16,2 1-38-16,-1-4-64 15,1 2-26-15,2-4-50 16,-3-2-20-16,2-3-33 16,3 0-18-16,0-1-31 15,0-1-13-15,4-28-15 16,13-50-4-16,-5 29-1 15,-2-4 1-15,1-1 0 16,-2 0 0-16,2 5 0 16,-2-1 1-16,2 11 0 15,-2 3 0-15,0 9 0 16,-1 4 0-16,0 8 0 16,-1 5 2-16,-1 10 4 15,3 4 5-15,0 12 10 16,1 7 7-16,0 16 10 0,2 8-1 15,3 10-2-15,2 4-7 16,4 0-12-16,3 2-5 16,2-5-7-16,-1-4-1 15,-10-10-1-15,-1-9-1 16,-6-11-5-16,-8-5-27 16,-1-8-69-16,-4-3-45 15,1-6-151-15,4-1-130 16,-11-8 273-16</inkml:trace>
  <inkml:trace contextRef="#ctx0" brushRef="#br0" timeOffset="50188.38">17116 9769 1382 0,'-3'6'586'15,"3"-6"-341"-15,7-1-72 16,5 1 0-16,7 1-64 15,1-1-28-15,8-1-46 16,-1 1-14-16,3-1-10 16,0 1-19-16,-2 0-112 15,0 2-76-15,-4-1 112 0</inkml:trace>
  <inkml:trace contextRef="#ctx0" brushRef="#br0" timeOffset="51152.37">18000 9417 1172 0,'-48'-4'513'15,"45"3"-261"-15,0-2-21 16,-1 0-60-16,3 2-40 16,1 0-61-16,0 0-28 15,0 0-29-15,3-5-4 16,8-13-5-16,32-27-1 0,-23 26-1 15,0 0 0 1,-1 7-1-16,-1 3 1 0,-2 6 0 16,-3 3-1-16,-5 5 3 15,-3 2 4-15,-3 10 16 16,-1 4 10-16,-1 6 12 16,-1 4 1-16,1 2-5 15,0 3-5-15,1 1-5 16,1-3-5-16,1-1-8 15,0-4-5-15,2-4-5 16,-2-2-2-16,0-7-7 16,0-1-27-16,-1-7-76 15,-1-5-58-15,0-2-204 16,-1-1 229-16</inkml:trace>
  <inkml:trace contextRef="#ctx0" brushRef="#br0" timeOffset="51369">18074 9596 1233 0,'-40'11'533'15,"46"-9"-283"-15,-4 0-12 16,10-1-69-16,1-1-36 16,6 2-59-16,3-3-21 15,3 1-23-15,1 0-4 16,0-2-9-16,1 2-5 0,-4-1-6 15,-1 0-1-15,-8-1-62 16,-4 0-68-16,-9-1 80 16</inkml:trace>
  <inkml:trace contextRef="#ctx0" brushRef="#br0" timeOffset="51714.22">17938 8986 1458 0,'-2'0'599'15,"2"0"-382"-15,1 0-65 16,-1-1-9-16,0 1-54 16,0 0-21-16,16 0-36 15,36 1-11-15,-17-2-9 16,-1 0-2-16,0-1-4 16,-2 1-1-16,-6 1-1 15,-6 1-4-15,-6 1-74 16,-6 1-58-16,-7 1-193 15,-3 1 195-15</inkml:trace>
  <inkml:trace contextRef="#ctx0" brushRef="#br0" timeOffset="52046.23">18090 8782 1036 0,'0'6'465'16,"12"0"-213"-16,1-1-58 0,6 8-39 16,0 0-31-16,1-2-35 15,2 2-11-15,2-3-21 16,3 1-5-16,-2 1-9 16,-2 1-5-16,-6 4-10 15,-7 3-2-15,-10 2-1 16,-6-1 0-16,-12 0 0 15,1-2-1-15,-5-3-4 16,3-3-4-16,4-6-6 16,3 0-5-16,7-4-9 15,3 0-9-15,5-3-50 16,-3 0-37-16,0 0-116 16,7-2-64-16,3 1 175 15</inkml:trace>
  <inkml:trace contextRef="#ctx0" brushRef="#br0" timeOffset="53585.82">17774 9861 873 0,'-15'-7'408'0,"-1"7"-135"0,4 2-43 16,2-1-25-16,2 0-21 16,7 0-67-16,6 2-27 15,14-3-44-15,13 1-15 16,19-1-7-16,0-2-5 16,14-2-11-16,0-2-1 15,0-2-3-15,7 1 1 16,2-1 0-16,3 3 4 15,-6 2 9-15,-3 3 4 0,-13 1 5 16,-8-1-2-16,-6 1-6 16,-7 0-2-16,-10 2-4 15,-6 1-2-15,-8-1-2 16,-5 2-12-16,-10-2-39 16,-5 0-33-16,-7-3-117 15,-3 2-59-15,4 5 154 16</inkml:trace>
  <inkml:trace contextRef="#ctx0" brushRef="#br0" timeOffset="54045.2">17962 10119 1211 0,'-3'3'492'0,"1"-3"-306"0,4-2-67 16,-2 2 11-16,0-1-34 15,15-1-17-15,42 0-33 16,-31 2-9-16,4 6-7 15,-7 3 0-15,-7 4-7 16,-2 3-6-16,-6 3-4 16,-2 3-2-16,-9 0 1 15,-3 2-1-15,-7-4 2 16,-6-3 1-16,2-4-1 16,-1-2 4-16,2 0 12 15,5-3 8-15,5-2 7 16,4 1-2-16,12 2-11 15,6 1-6-15,8-2-7 16,4 1-2-16,0-6-5 16,2 0-2-16,-1-3-2 15,0 0-2-15,-6-1-1 0,-5-3-32 16,-8 0-114-16,-3 1-78 16,-9-2 121-16</inkml:trace>
  <inkml:trace contextRef="#ctx0" brushRef="#br0" timeOffset="54656.5">18350 10116 1188 0,'12'11'576'15,"0"2"-240"-15,-2 6-116 16,0 3-15-16,-4 4-88 15,3 2-29-15,-2-1-46 16,0 0-13-16,1-5-15 16,-6-7-3-16,-2-6-5 15,0-6-2-15,0-5 0 16,-1-3-2-16,0 4-2 16,1 0 0-16,0-6-4 15,1-11-7-15,9-28-9 16,-5 24-3-16,3-3 1 15,-3 3 5-15,5 0 12 16,4 8 3-16,2 6 2 16,-1 3 2-16,-3 9 5 0,-2 3 8 15,-1 7 12-15,-1 8 3 16,1 1 3-16,-3 2-6 16,-4 1-8-16,2-3-3 15,-4-2-5-15,0-4 0 16,0-9-4-16,-1-2-3 15,1-6-6-15,0-5-4 16,0 4-25-16,0 0-17 0,6-17-28 16,14-32-11-16,-8 30 15 15,0-5 17-15,2 6 33 16,-2 4 13-16,1 5 9 16,0 6 3-16,0 6 28 15,0 3 21-15,-1 9 31 16,-1 6 11-16,-4 4-10 15,-3 3-10-15,-1 2-19 16,-2-5-7-16,-1-2-17 16,3-3-9-16,-3-7-38 15,0-2-37-15,0-6-91 16,0-8-81-16,1-3 136 16</inkml:trace>
  <inkml:trace contextRef="#ctx0" brushRef="#br0" timeOffset="67937.38">19582 9801 562 0,'-40'-8'335'16,"36"8"-14"-16,-2-4-61 0,4 8-32 16,1-1-25-16,0-3-32 15,0 0-18-15,0 0-39 16,1 0-14-16,0 0-28 16,3 0-9-16,20 4-15 15,29 6-5-15,-23-9-11 16,-1 2-6-16,2-2-8 15,-1 0-3-15,-1 0-5 16,-3 1-1-16,-2-2-1 16,-6 0-2-16,-6 1-7 15,-2 2-31-15,-12-2-108 16,-3 7-94-16,-10 4 136 16</inkml:trace>
  <inkml:trace contextRef="#ctx0" brushRef="#br0" timeOffset="68187.34">19609 9981 1255 0,'-2'5'523'16,"3"-3"-287"-16,5-2-28 15,6 1-28-15,6 0-29 0,6 0-52 16,3 0-24-16,5-1-32 15,0 1-10-15,2-1-15 16,1 0-3-16,-7 0-4 16,0 0-2-16,-8 0-2 15,-4 0-1-15,-8 0 1 16,0-1-19-16,-7 0-75 16,-2 0-66-16,-2 0-415 15,2 0 378-15</inkml:trace>
  <inkml:trace contextRef="#ctx0" brushRef="#br0" timeOffset="69282.11">20800 9506 498 0,'38'32'356'16,"-33"-31"14"-16,1-1-121 16,3-1-12-16,-1-4-63 15,-3 1-28-15,2-4-41 16,-6-1-17-16,3-4-19 15,-5-1-6-15,-8-3-14 16,1-1-5-16,-9 3 0 16,2 4 0-16,-7 4 3 15,2 6-4-15,2 4-13 16,0 6-6-16,3 8-17 16,2 3-2-16,4 8-1 15,3-1 0-15,6 5 3 16,3-3-1-16,5-2 2 15,3-5 1-15,6-4-2 0,1-5 0 16,4-6-2-16,3-1-1 16,1-11-2-16,-3-8-2 15,-5-12-4-15,-5-10-8 16,-1-10-11-16,-2-3-4 16,-5-2 2-16,-3 3 8 15,-3 5 12-15,0 3 5 16,-3 5 0-16,4 2 2 15,-6 9 1-15,5 6 1 0,4 12 9 16,-3 5 3-16,3 19 6 16,-5 3 3-16,-3 13-3 15,4 10-1-15,-1 4-3 16,9 6-1-16,-3 2-5 16,4-2 0-16,2-8-4 15,-1-3 0-15,2-15-1 16,2 1-3-16,-5-16-1 15,1-6-3-15,2-5-18 16,-3-4-22-16,-3-4-75 16,0-4-79-16,0-7 121 15</inkml:trace>
  <inkml:trace contextRef="#ctx0" brushRef="#br0" timeOffset="69708.55">20637 8980 875 0,'-13'-5'450'0,"4"5"-111"16,2 0-49-16,7 2-68 15,4 1-38-15,8-1-60 16,5 2-27-16,14 0-35 16,2-2-15-16,14 4-22 15,0-2-6-15,0-2-9 16,0 1-1-16,-13-3-4 0,-3 0-1 16,-16-2-24-16,-3 2-26 15,-4 2-83-15,-8 0-73 16,-1 2-254-16,-7 1 290 15</inkml:trace>
  <inkml:trace contextRef="#ctx0" brushRef="#br0" timeOffset="70066.13">20827 8827 884 0,'9'-2'430'0,"-2"-1"-136"15,5 4-53-15,2 1-53 16,4 5-40-16,1 9-60 16,-3-3-17-16,9 6-23 15,-2-2-7-15,1 1-14 16,3-1-6-16,-9-4-9 16,0 4-1-16,-6-2-2 15,-6 1 1-15,-6 1 2 16,-2-1 1-16,-9-3 1 15,-1-3-1-15,-6-2-1 16,3-3-1-16,2-1-3 0,-2-1-2 16,6-1-3-16,-3 1-3 15,2 1-6-15,1-1-8 16,2 2-27-16,4 0-23 16,0-1-91-16,4 1-52 15,9-3-384-15,-4-4 387 16</inkml:trace>
  <inkml:trace contextRef="#ctx0" brushRef="#br0" timeOffset="70929.17">20608 9880 832 0,'-78'-21'439'0,"66"19"-71"0,4 1-94 16,3-1-54-16,1 1-27 15,4-3-64-15,0-4-29 16,9 2-45-16,7-3-15 15,18 3-13-15,6 4-4 16,10 0-9-16,4 2-5 16,9 0-2-16,2 0-2 15,-1-4-1-15,-2 2 3 16,-5-2 0-16,2 4 1 0,0-1 1 16,-1 2 0-16,-4 1-2 15,-5 0 0-15,-8 0-2 16,-7 0 1-16,-11 2 0 15,-10-1-1-15,-5 3-8 16,0 0-17-16,-14-3-42 16,3 2-27-16,-7-1-65 15,-4 0-46-15,0 1-148 16,-9-3 216-16</inkml:trace>
  <inkml:trace contextRef="#ctx0" brushRef="#br0" timeOffset="71441.39">20762 10095 856 0,'-10'4'471'0,"0"-4"-61"0,6 0-203 16,3 0-9-16,8 4-53 16,8 1-30-16,17 2-46 15,2 2-11-15,2 2-19 16,-9-1-8-16,-7 3-9 15,-2-2-6-15,-7 2-6 16,3 2-1-16,-11-2-1 16,0 7 1-16,-7-2 0 15,0 4 2-15,0-3 0 16,-11-3-1-16,1-3-1 16,-6-1 0-16,-4-6-2 15,5-4 0-15,2-1-3 16,5-2 0-16,9 1-3 15,5 3 1-15,10-1 1 16,7 3 0-16,6-4 2 16,-1-1 1-16,-1-4 0 0,0-2 1 15,-7-2-2-15,2 0 1 16,-3 4-3-16,2 0 0 16,0 4-41-16,0 2-54 15,-4 0-155-15,-5 2 152 16</inkml:trace>
  <inkml:trace contextRef="#ctx0" brushRef="#br0" timeOffset="72103.14">21158 10099 1089 0,'4'16'507'0,"1"0"-191"15,-3-1-93-15,2 11-51 16,0-3-35-16,-3 1-53 16,1 4-21-16,0-5-30 15,-1-1-9-15,1-6-6 16,-2-4-4-16,2-6-5 16,-1-5-5-16,-1-2-4 0,0 0-2 15,0 0-8-15,0 0-2 16,0-17 1-16,5-30-1 15,1 23 6-15,0 3 2 16,6 3 2-16,-1 1 2 16,6 7 0-16,0 2 4 15,2 2 14-15,4 8 6 16,-7 6 12-16,2 4 7 16,-5 5 0-16,-8 1 1 15,6 4-7-15,-6-1-8 0,-1 2-11 16,1-3-5-16,-5-6-5 15,0-1 0-15,-2-9-1 16,1 2-2-16,-3-9-5 16,4 3-3-16,-1 0-16 15,1 0-10-15,1-10-10 16,2-5-4-16,12-32 4 16,-6 28 9-16,2 1 16 15,-2 4 7-15,1 5 10 16,-4 1 3-16,5 9 21 15,-1 1 12-15,-3 6 15 16,4 5 5-16,-8 3-2 16,0 4-2-16,-1 8 0 15,-6-1-2-15,3 1-15 16,-2 0-8-16,-2-1-16 0,6 0-5 16,1-5-7-16,0-3-9 15,1-8-81-15,0-6-42 16,-3-7-117-16,10-9-83 15,8 0 217-15</inkml:trace>
  <inkml:trace contextRef="#ctx0" brushRef="#br0" timeOffset="73485.1">22026 9791 916 0,'-22'-6'452'16,"7"3"-128"-16,5 4-60 16,3 0-49-16,3 0-35 15,9 2-63-15,3 1-26 0,7-3-36 16,2-1-12-16,11-1-14 16,1-2-8-16,5 2-11 15,0 1-2-15,-4-1-2 16,-6-2-7-16,-10 1-70 15,-2 2-67-15,-13 6-192 16,-5 7 200-16</inkml:trace>
  <inkml:trace contextRef="#ctx0" brushRef="#br0" timeOffset="73682.89">22012 9969 779 0,'-5'0'419'0,"16"-1"-47"15,2-3-94-15,5-1-52 0,4 1-18 16,6-1-61-16,0 2-25 16,-1 2-43-16,-3 1-21 15,-5 1-23-15,-4 1-10 16,-5 0-46-16,-2 0-48 16,-6-1-146-16,-2 1-126 15,-3 1 208-15</inkml:trace>
  <inkml:trace contextRef="#ctx0" brushRef="#br0" timeOffset="74311.82">22655 9691 1015 0,'-39'8'533'16,"33"-11"-123"-16,4 1-196 16,2 5-20-16,0-3-64 15,0 0-30-15,10 4-47 16,17 2-16-16,40 6-23 15,-25-7-4-15,13-5-4 16,-3-1-1-16,-4-3-1 16,0 2 0-16,-16 2-1 15,-3 0 1-15,-8 1-43 16,-10-1-49-16,-11-1-150 16,-3 1-159-16,-7-3 248 0</inkml:trace>
  <inkml:trace contextRef="#ctx0" brushRef="#br0" timeOffset="74534.35">22717 9680 769 0,'0'-3'447'0,"3"0"-86"0,4 6-78 16,-7-3-20-16,0 0-72 15,3 24-34-15,36 39-62 16,-27-20-14-16,0 3-23 15,-2 0-11-15,-1-7-18 16,-3-5-9-16,2-7-10 16,-2-7-15-16,-3-8-78 15,1-1-57-15,-4-12-151 16,-1-4-179-16,-5-12 307 16</inkml:trace>
  <inkml:trace contextRef="#ctx0" brushRef="#br0" timeOffset="74757.5">22953 9682 988 0,'7'9'544'0,"-6"1"-137"16,4 8-128-16,-2 3-36 16,4 13-87-16,-6 1-35 15,6 8-48-15,-1 2-15 16,-6-7-20-16,12-1-7 15,-8-13-15-15,1-5-15 16,-2-10-59-16,-3-4-42 16,-2-7-141-16,2-5-94 0,5-4 211 15</inkml:trace>
  <inkml:trace contextRef="#ctx0" brushRef="#br0" timeOffset="88899.27">11049 11562 881 0,'-59'7'425'15,"48"-8"-148"-15,5 1-11 16,-1-3-49-16,-1 2-25 16,6 1-40-16,1-1-19 15,5 3-44-15,-4-2-15 16,0 0-26-16,12 4-9 16,16 1-8-16,50 3-4 0,-30-6-13 15,-1-2-3-15,1-1-3 16,-1 0-1-16,-6-4-2 15,3 4 0-15,-11-2-1 16,-10-2 1-16,-7 3-34 16,-11-4-33-16,-5 5-123 15,-5 1-101-15,-16-4 177 16</inkml:trace>
  <inkml:trace contextRef="#ctx0" brushRef="#br0" timeOffset="89367.54">11019 11599 1278 0,'-6'7'533'15,"2"-1"-303"-15,10 4-26 16,-4-2-44-16,8 2-31 16,8-3-53-16,-2 2-14 15,10-1-19-15,-2 0-5 16,1 5-5-16,2 1-4 15,-2 1-8-15,-1 4-2 16,-2-1-6-16,-1 0-3 16,-8 5-2-16,-2 3-1 15,-9 2-1-15,-2 0 1 16,-8 1 0-16,-3-2-1 0,-3 0 0 16,-4 4-1-16,-1-10 2 15,-2 0 1-15,-1-13 0 16,3-2 0-16,7-3 2 15,4-2 0-15,11 4 3 16,7 1 4-16,17 2 2 16,8-2-1-16,16-3-1 15,6-7-5-15,-1-2-5 16,-5-1-1-16,-11 2 1 16,-2 0 0-16,-17 3 2 15,2-1-1-15,-13 3-11 16,-10 0-32-16,-7 0-94 15,-9 2-73-15,-6 3 116 16</inkml:trace>
  <inkml:trace contextRef="#ctx0" brushRef="#br0" timeOffset="90086.08">11152 12395 800 0,'-34'14'314'0,"29"-17"-170"15,3 2-2-15,1 1 32 16,0 0-7-16,1 0-17 16,0 0-7-16,0 0-12 15,2 8-7-15,5 11-28 16,6 36-13-16,-10-27-28 0,-1-7-12 16,2 0-24-16,-1-8-8 15,0-5-42-15,0 1-71 16,-1-14-220-16,-1-9 207 15</inkml:trace>
  <inkml:trace contextRef="#ctx0" brushRef="#br0" timeOffset="90273.46">11042 12217 1226 0,'-1'-1'552'16,"1"-1"-280"-16,7 0-101 15,-7 2-16-15,0 0-70 16,1 0-26-16,12 2-39 16,3-1-53-16,28 8-192 15,-24 0 157-15</inkml:trace>
  <inkml:trace contextRef="#ctx0" brushRef="#br0" timeOffset="90463.27">11276 12310 1123 0,'3'2'521'0,"0"0"-251"16,7-1-108-16,2 2-16 16,5-3-77-16,1 0-23 15,2 0-24-15,-4 1-11 16,-3 1-110-16,0 0-103 15,0 2 124-15</inkml:trace>
  <inkml:trace contextRef="#ctx0" brushRef="#br0" timeOffset="90628.3">11285 12450 948 0,'-6'11'483'15,"5"0"-170"-15,8-5-80 16,6 4-16-16,10-4-77 15,3-2-35-15,3-3-55 16,0-1-23-16,-2 0-44 16,-2 2-81-16,-2-6 67 15</inkml:trace>
  <inkml:trace contextRef="#ctx0" brushRef="#br0" timeOffset="90851.4">11601 12342 1216 0,'-5'8'544'15,"7"4"-231"-15,-1 3-86 16,3 7-58-16,-1 5-42 16,-3 4-68-16,2 1-18 15,0 0-25-15,1-4-7 16,0-12-30-16,1-2-45 15,0-14-172-15,1-7-371 0,2-23 399 16</inkml:trace>
  <inkml:trace contextRef="#ctx0" brushRef="#br0" timeOffset="91463.94">11190 11215 981 0,'1'-2'469'16,"2"0"-211"0,0 3-43-16,-3-1-2 0,0 0-59 15,-3 17-26-15,-3 36-49 16,3-34-21-16,0 0-27 15,1-6-8-15,2-6-14 16,2-2-2-16,-2-5-4 16,-2-4-4-16,1 3-13 15,0 0-7-15,0-5-6 16,1-10 2-16,9-29 10 16,2 24 7-16,6 4 4 15,3 3 3-15,-1 3 1 16,2 7 3-16,-4 4 8 15,-2 1 6-15,0 5 12 16,-4 2 9-16,-2 6 9 16,1 1 2-16,-8 6-3 0,3 3-8 15,-5-1-14-15,-4-4-7 16,2-2-9-16,0-5-2 16,-1-5-9-16,0-2-20 15,0-3-51-15,2 0-35 16,1-2-120-16,0-1 113 15,0 0 50-15</inkml:trace>
  <inkml:trace contextRef="#ctx0" brushRef="#br0" timeOffset="92597.86">12487 11562 664 0,'2'-3'360'16,"0"-4"-74"-16,-10 0-20 0,3-8-65 15,-4 5-34-15,-3-4-43 16,9 4-12-16,-8 0-10 16,-4 2-4-16,-3 6-17 15,-3 2-12-15,-1 7-25 16,2 4-9-16,6 9-11 16,0 1-2-16,7 4-5 15,6 0-2-15,1-5-5 16,10 1-2-16,4-9-3 15,0-3 0-15,12-1-3 16,-6-7 0-16,-4-3-2 16,5-9-2-16,-12-11-6 15,5-3-5-15,0-9-10 16,-4-1-2-16,2 2 1 0,-5-2 6 16,5 1 10-1,-7-1 4-15,2-2 4 0,0 3 1 16,-8 6 3-16,6 6 1 15,-13 11 10-15,4 7 5 16,0 16 8-16,-6 11 4 16,10 18 0-16,-3 6 2 15,7 7 0-15,4-1 0 16,6-3-5-16,0-4-5 16,3-11-10-16,0-4-4 15,-1-10-6-15,1-3-3 0,-1-7-42 16,1-5-35-16,-1-6-127 15,2-6-83-15,3-4 177 16</inkml:trace>
  <inkml:trace contextRef="#ctx0" brushRef="#br0" timeOffset="92881.66">12826 11382 1179 0,'-4'3'552'15,"-8"1"-237"-15,3 6-151 0,-1 2-10 16,2 5-69-16,4 4-22 16,3 3-17-16,1 7-7 15,6 1-4-15,6 1-4 16,5-6-14-16,1-4-6 15,11-3-9-15,-3-6 0 16,-1-5-37-16,0-5-31 0,-9-12-121 16,-1-3-92-16,4-10 173 15</inkml:trace>
  <inkml:trace contextRef="#ctx0" brushRef="#br0" timeOffset="93048.5">13068 11460 883 0,'1'13'507'16,"0"5"-131"-16,-1 7-77 16,0 2-50-16,2 3-103 15,-1-2-40-15,5-6-64 16,-2-3-18-16,-2-10-114 16,5-4-88-16,-2-10 110 15</inkml:trace>
  <inkml:trace contextRef="#ctx0" brushRef="#br0" timeOffset="93211.37">13048 11358 975 0,'-9'-3'511'16,"9"3"-93"-16,0-1-178 15,2 1-107-15,-2 0-41 16,0 0-115-16,0 0-59 15,3 0 48-15</inkml:trace>
  <inkml:trace contextRef="#ctx0" brushRef="#br0" timeOffset="93474.84">13262 11248 1253 0,'21'6'537'0,"2"11"-292"16,0 5-49-16,6 6-45 16,-10 7-33-16,-6 5-35 15,0 3-17-15,-13-1-30 16,1-3-8-16,-9 0-11 16,-6-16-4-1,1 0-30-15,-18 18-32 0,-6 1-104 0,3-8-69 16,3-13-183-16,2-4 245 15</inkml:trace>
  <inkml:trace contextRef="#ctx0" brushRef="#br0" timeOffset="93983.9">12206 11934 982 0,'-16'13'450'0,"5"-7"-165"16,2 2-62-16,8-4-35 0,3-1-36 16,14-1-66-16,10-2-29 15,24-4-31-15,10-5-9 16,18 2-4-16,3-2 0 15,-2 1-1-15,3 4-1 16,7-1 2-16,-1 2 2 16,-1-2 3-16,0 3 3 15,-9 2 2-15,-1 3 1 0,-1 9 0 16,-8-1-1-16,-6 0-5 16,-10 1-4-16,-15-3-5 15,-5-1 0-15,-15 0-4 16,-6-3-15-16,-8-2-62 15,-10-1-61-15,-11 0-154 16,-6 1 175-16</inkml:trace>
  <inkml:trace contextRef="#ctx0" brushRef="#br0" timeOffset="94443.73">12685 12186 1071 0,'-7'-11'478'16,"5"9"-196"-16,1 2-61 16,7 0-59-16,-6 0-9 15,2 1-51-15,19 0-28 16,32 44-37-16,-27-27-12 15,-3-1-8-15,-2 1-4 0,-8-5-4 16,-3 1-1-16,-11 1 0 16,-1 1 1-16,-12 2 1 15,0 0-1-15,-2-3 0 16,-4-2-1-16,10-5-2 16,0-3 0-16,5-4-3 15,4-1 0-15,1 2 0 16,0-2-1-16,0 0 2 15,3 0 0-15,21-2 1 16,34-4 0-16,-28-2 0 16,-1 2-1-16,-5-1 0 15,-2 1 0-15,-5 0-26 16,-5 2-48-16,4 0-179 16,-4 0 163-16</inkml:trace>
  <inkml:trace contextRef="#ctx0" brushRef="#br0" timeOffset="94975.4">13090 12214 1072 0,'0'4'509'16,"2"11"-180"-16,1 6-69 0,-3 4-56 15,-1 3-48-15,-1-1-70 16,-1-4-25-16,3-7-36 15,0-3-11-15,0-9-13 16,2-3-2-16,0-7-10 16,-2 5-5-16,0 0-10 15,5-14-6-15,21-35-1 16,-13 24 2-16,1 0 12 16,1 2 8-16,1 4 7 15,-2 3 4-15,2 12 26 16,-1 5 11-16,-1 11 20 15,-1 10 11-15,-4 10-2 16,-2 5-5-16,-2 1-8 16,-1-4-9-16,0-10-19 15,1-7-7-15,-2-7-8 16,-1-4-6-16,-1-5-4 0,0-7-4 16,4-6-13-16,1-4-11 15,4-6-20-15,0-1-8 16,5-2 6-16,5 3 11 15,-4 6 25-15,0 2 10 16,-5 8 8-16,-1 4 10 16,0 7 16-16,-4 7 11 15,4 9 19-15,-7 6 0 16,3 7 2-16,0 0-4 0,-7 1-12 16,7-2-7-16,-6-10-18 15,0-4-6-15,2-12-70 16,-2-6-45-16,0-2-113 15,0 1-73-15,0 0 182 16</inkml:trace>
  <inkml:trace contextRef="#ctx0" brushRef="#br0" timeOffset="96556.38">14278 11873 1202 0,'-1'0'492'0,"-1"0"-299"16,1 0-8-16,0 0-29 16,1 0-28-16,11 4-50 0,14 5-26 15,35 5-33-15,-33-13-8 16,-4-2-36-16,1-2-47 16,-12-3-186-16,0-3-302 15,9 1 360-15</inkml:trace>
  <inkml:trace contextRef="#ctx0" brushRef="#br0" timeOffset="96763.75">14362 12009 918 0,'2'2'450'0,"3"1"-137"16,0-3-28-16,-5 0-45 15,0 0-39-15,9 0-65 16,5 0-31-16,24 5-45 15,-22-5-19-15,-4 0-24 16,0 0-6-16,-6-3-47 16,4 1-55-16,1-1-192 15,1-3 178-15</inkml:trace>
  <inkml:trace contextRef="#ctx0" brushRef="#br0" timeOffset="98101.18">15255 11849 908 0,'8'35'443'0,"-9"-34"-121"16,1 0-83-16,5-4-68 15,-5 2-25-15,0 0-63 16,15-8-26-16,34-29-29 16,-23 16-8-16,-4-1 0 15,1 2 0-15,-8 6 3 16,-1 3 3-16,-6 7 8 15,0 6 7-15,-4 11 9 16,0 6 2-16,-9 10-1 16,1 5-4-16,-3 4-5 15,3 5-2-15,7-3-7 16,-2-16-5 0,2 0-11-16,6 16-4 0,0-3-8 15,-3-8-2-15,0-12-56 16,-3-2-45-16,-5-10-120 15,2-2-81-15,-5-2-173 0,4 0 286 16</inkml:trace>
  <inkml:trace contextRef="#ctx0" brushRef="#br0" timeOffset="98271.17">15325 12108 935 0,'-10'0'471'16,"7"4"-144"-16,3-3-38 0,8 1-67 15,4 2-25-15,8-4-45 16,6 3-23-16,-1-2-46 15,-1-5-21-15,-1-1-31 16,-5-2-7-16,5 2-12 16,1-2-2-16,-1 4-53 15,0 2-62-15,-3 2 67 16</inkml:trace>
  <inkml:trace contextRef="#ctx0" brushRef="#br0" timeOffset="111624.49">17612 12426 724 0,'-1'0'339'0,"-1"0"-128"15,1 0 2-15,0 0-25 16,0 0-18-16,0 0-28 16,0 0-11-16,0 0-17 15,0 1-6-15,0-1-17 16,0 1-11-16,-1-1-15 16,1 2-7-16,1 3-6 15,0 3-3-15,0 7-2 0,4 31 0 16,-4-18-5-16,0 4-1 15,0 8-8-15,1 3-4 16,2-1-8-16,0-3-4 16,4-6-7-16,-3-3-1 15,1-9-4-15,-1 0-1 16,-1-9-1-16,0-4-2 16,0-6-32-16,0-4-44 15,-1-10-146-15,3-8-101 0,0-7 192 16</inkml:trace>
  <inkml:trace contextRef="#ctx0" brushRef="#br0" timeOffset="111971.15">17567 12509 1264 0,'0'2'516'0,"4"-8"-290"15,2 2-59-15,2 1-18 16,3-2-35-16,10-3-56 16,1 4-20-16,5-3-23 15,5-1-4-15,1 3-4 16,0-2-2-16,-1 5 2 16,0 1 1-16,-10 3 7 0,1-1 2 15,-6 2 5-15,-12 1 2 16,3 3 8-16,-2 5 5 15,-6 4 10-15,8 3 4 16,-1 1 2-16,-10 2-1 16,6 5-9-16,-4-4-5 15,2 4-15-15,3 0-6 0,2 0-7 16,-3-2-3-16,-2-3-2 16,-1-3-2-16,0-2 0 15,1-4-6-15,-3-4-72 16,2-4-53-16,-9-9-202 15,8-3 201-15</inkml:trace>
  <inkml:trace contextRef="#ctx0" brushRef="#br0" timeOffset="112213.06">17678 12751 979 0,'-4'3'555'15,"1"0"-31"-15,2-3-297 16,1 0-7-16,0 0-59 0,0 0-28 16,7 0-48-16,19 0-14 15,40-5-23-15,-28 0-12 16,6-3-15-16,-4 1-4 16,-10 4-2-16,1 2-2 15,-18 1-3-15,4 3-10 16,-9 0-90-16,0-1-71 15,0 1 95-15</inkml:trace>
  <inkml:trace contextRef="#ctx0" brushRef="#br0" timeOffset="142481.57">24187 14189 537 0,'0'0'269'0,"0"0"-9"16,0 0-62-16,0 0 10 16,0 0-1-16,0 0-48 0,0 0-26 15,0-1-33-15,-2-1-14 16,1 1-27-16,0 0-10 16,-7-1-19-16,-12 0-6 15,-33 4-8-15,26 7-5 16,1 5-4-16,4 7-2 15,6 6-1-15,3 5 1 16,11 4 2-16,2 4 1 16,9-6 0-16,7-3-2 0,5-6-4 15,5-8-2-15,9-6-1 16,3-7-1-16,1-10 0 16,0-7 1-16,-6-12 1 15,-1-3-1-15,-11-2 1 16,-8-1 0-16,-11-2 4 15,-6 0 1-15,-14 1 3 16,-3 4 0-16,-4 9 9 16,1 6 4-16,2 7 4 15,1 4 0-15,4 7-10 16,-1 0-6-16,4 5-9 16,3 0-21-16,5-4-87 15,5 2-79-15,3-5-409 16,4 0 388-16</inkml:trace>
  <inkml:trace contextRef="#ctx0" brushRef="#br0" timeOffset="143114.79">23979 14167 980 0,'-2'-1'405'16,"1"0"-219"-16,0 0-21 16,0-1 9-16,-10 1-24 0,-15-2-38 15,-34-8-11-15,8-2-11 16,-1-5-6-16,-13-10-14 15,-2-8-13-15,-2-6-30 16,1-4-8-16,5 4-10 16,-1 0-3-16,-3 6-2 15,0 6-2-15,0 4 0 16,8 4-1-16,15 8-2 16,3 1-1-16,17 2-2 15,9 2-3-15,7 2-5 16,11 0-27-16,0 0-70 15,2 3-58-15,13 4-216 16,2 5 243-16</inkml:trace>
  <inkml:trace contextRef="#ctx0" brushRef="#br0" timeOffset="143525.99">23965 14346 681 0,'-4'7'333'16,"3"-5"-51"-16,-2 1-123 15,4 2 15-15,-2-5 18 16,0 0-21-16,-1 0-26 16,1 0-11-1,-7 4-32-15,-20 18-18 0,-41 44-28 16,21-25-9-16,-1 8-16 16,-7 1-5-16,1 2-3 15,3 2-2-15,0 0-3 16,5-3 0-16,9-3-8 15,10-4-4-15,2-7-5 16,4-5-1-16,4-10-5 16,0-3-18-16,13-12-61 0,4-3-57 15,10-14 84-15</inkml:trace>
  <inkml:trace contextRef="#ctx0" brushRef="#br0" timeOffset="143962.07">24342 14254 984 0,'9'1'422'16,"-3"-3"-174"-16,15-2-143 15,7-2 3-15,5-2-14 0,10-4-22 16,14-6-42-16,7-2-10 16,12-1-12-16,10-2-3 15,-6 2-2-15,-7 0 0 16,-15 9 0-16,-14 3 0 16,-15 7 1-16,-6 0-1 15,-16 3 8-15,-8 2-49 16,-17 3-303-16,0 2 248 0</inkml:trace>
  <inkml:trace contextRef="#ctx0" brushRef="#br0" timeOffset="144647.23">25354 14017 490 0,'-37'-39'287'0,"30"26"-21"15,-1 0-17-15,5 6-40 16,-1 3-22-16,-1 6-42 16,3 7-12-16,-5 11-23 15,-1 4-12-15,-2 9-21 16,2 4-15-16,8-2-29 15,6-1-10-15,11-7-13 16,5-5-5-16,9-7-2 16,-1-7 0-16,1-10-1 15,-7-6 0-15,-2-11-1 0,-2-4 0 16,-9-9 2-16,-1-1 1 16,-17-5 5-16,-7 3 2 15,-7 5 2-15,-2 3 1 16,-10 14-3-16,0 0-3 15,-3 7-5-15,3 5-2 16,14 0-50-16,4 1-71 0,15 0-355 16,6 3 315-16</inkml:trace>
  <inkml:trace contextRef="#ctx0" brushRef="#br0" timeOffset="145056.17">25414 13900 841 0,'-10'8'408'0,"6"-8"-70"0,-3-2-131 15,6-5-45-15,2-11 4 16,-6-13-51-16,-1-8-33 16,5-22-38-16,1-4-8 15,6-15-9-15,3-1-3 16,-3-4-9-16,0-4-5 15,-1 0-5-15,0 6-2 16,-4 16-1-16,6 13-1 0,-4 25 0 16,3 7-1-16,0 13-1 15,-12 8-12-15,0 11-74 16,-7 11-81-16,5 23 102 16</inkml:trace>
  <inkml:trace contextRef="#ctx0" brushRef="#br0" timeOffset="145344.12">25508 14011 1218 0,'-17'3'488'0,"5"0"-294"15,8-1-73-15,1-4 2 16,6-3-37-16,-3 4-29 16,1-1-43-16,28-24-6 15,50-38-5-15,-19 27-1 16,18-8-2-16,-1 1-1 16,3-3 0-16,-1 2 1 0,-16 9 0 15,-9 5 1-15,-15 9-47 16,-10 5-53-16,-14 11-190 15,-6 3 179-15</inkml:trace>
  <inkml:trace contextRef="#ctx0" brushRef="#br0" timeOffset="145702.9">25476 14078 1283 0,'-9'0'471'16,"9"2"-359"-16,2 0-41 16,9 5-3-1,8-1-11-15,17 3-19 0,13 2-12 16,16 1-9-16,10 2 0 15,0-1-4-15,3-3-3 16,1-2-3-16,-7 1-1 16,-4 0-1-16,-1 3-1 15,-15 1 0-15,-3 0 0 16,-13-3 0-16,-10-1 0 0,-16-6-34 16,-10 0-55-16,-15-3-271 15,-11-4 237-15</inkml:trace>
  <inkml:trace contextRef="#ctx0" brushRef="#br0" timeOffset="146061.73">25543 14100 1137 0,'-11'8'438'0,"4"3"-279"16,10 5-93-16,1 0 0 15,15 4-15-15,5 0-16 16,13 7-21-16,10 4 1 16,15 7 8-16,2 5 6 15,-3 4 7-15,4 6-1 16,-17 3 9-16,4 7 2 15,-1 2-5-15,-3-1-4 16,8-4-15-16,-3-4-8 16,0-7-5-16,-2-6 0 0,-9-5-2 15,-9-3-1-15,-8-5-1 16,-7 0 1-16,-8-13-24 16,-4-5-45-16,-7-15-192 15,-3-8 169-15</inkml:trace>
  <inkml:trace contextRef="#ctx0" brushRef="#br0" timeOffset="153127.44">24549 14586 378 0,'-34'-16'278'16,"31"15"9"-16,-1 0-78 16,1 1-18-16,2 0-48 15,0 0-22-15,0 0-37 16,0 0-10-16,0 0-20 16,1 0-6-16,0 0-10 0,0 0-6 15,0 0-5-15,0 0-1 16,0 0-5-16,0 0-2 15,0 0-3-15,0 0-1 16,0 3 2-16,1 0-2 16,0 0-1-16,0 2-1 15,-1-4-4-15,1 1-1 16,2-1-1-16,5 4-2 16,1 0 0-16,-4-2 0 0,-1-2 1 15,-1 0 3-15,-2-1 9 16,-1 0 3-16,0 0 5 15,1 0 0-15,-1 0-8 16,0 0-2-16,0 0-8 16,0 0-1-16,0 0-3 15,0 0 0-15,0 0-2 16,1 0 1-16,1 2-1 16,-1-2 0-16,2 1 0 15,0 0-1-15,0 0 1 16,0 0-1-16,3 1 0 15,-3-1 1-15,4 1-1 16,-2 1 1-16,3-2-1 16,1 0-1-16,-1-1 1 15,1 0 0-15,-1 0-1 16,1-1 1-16,-1 0 0 0,2 0 0 16,29 1-1-16,-30 0 1 15,6 0-1-15,0-2 0 16,4 0 0-16,1 0 1 15,3-2-1-15,1 0 1 16,-1-1-1-16,0-3 0 16,-2-1 1-16,2-1-1 15,1-4 0-15,-3 1 0 0,1-1 0 16,-8 1 1-16,-3 0 0 16,6 1-1-16,-5 3 9 15,4 0 4-15,-5 2 7 16,-3 0 6-16,-2 1-6 15,1 0 0-15,-3 0-3 16,1 1-3-16,-2-3 0 16,1 4-1-16,-3 0-2 15,-1-4 1-15,0 8 4 16,-2 0 1-16,-1-1 0 16,2 1-2-16,0 0-7 15,0 0-2-15,0 0-2 16,-1 0-1-16,1 0-1 15,0 0-1-15,0 0 2 16,0 0-17-16,-1 2-80 16,-3 2-66-16,-2 4 92 0</inkml:trace>
  <inkml:trace contextRef="#ctx0" brushRef="#br0" timeOffset="153630.84">25031 14287 704 0,'-35'33'304'0,"29"-33"-109"15,5-1-41-15,0 1-9 16,0 0-21-16,1 0-54 16,0 0-21-16,0 0-18 15,12 3-7-15,9-1-17 16,31-4-2-16,-26-3-3 0,-1-4 0 15,-3 2 0-15,-2 6 0 16,-5-1 1-16,-3 3-3 16,-8 6 28-16,-4 2 18 15,-5 5 32-15,-3 4 19 16,-3 1-5-16,0 2-7 16,-1 0-20-16,-1-4-10 15,3 2-22-15,0-3-9 16,4-2-13-16,1 2-5 15,2-10-4-15,1 1 0 0,1-6-2 16,1-1-31-16,0 0-107 16,-1 0-83-16,1 0 124 15</inkml:trace>
  <inkml:trace contextRef="#ctx0" brushRef="#br0" timeOffset="154821.45">24980 14795 746 0,'-27'-26'355'0,"27"22"-125"16,-2-1-3-16,-4 4-44 15,3 3-33-15,2-2-56 16,1 0-16-16,0 13-12 15,0 5-1-15,7 28-10 16,-7-31-8-16,6 1-21 16,2 0-8-16,-3-1-7 15,1 1-4-15,-4-2-2 16,2-2-1-16,-2-5-1 16,1 0 1-16,-3-7-57 15,-7-3-75-15,6 1-301 16,1-6 276-16</inkml:trace>
  <inkml:trace contextRef="#ctx0" brushRef="#br0" timeOffset="155092.87">24781 14975 805 0,'-16'0'361'16,"7"1"-139"-16,5 0-40 0,4-2-42 15,6 0-31-15,9-2-64 16,7-3-13-16,7 3-12 16,5-3-6-16,2 3-8 15,4 1-2-15,5-4-2 16,-1 1 1-16,5 0-2 16,-6 2 1-16,-1 0-1 15,-4 3 1-15,-7 2 0 16,-4 6-1-16,-12-1-25 15,-6-2-61-15,-9 2 57 16</inkml:trace>
  <inkml:trace contextRef="#ctx0" brushRef="#br0" timeOffset="155739.35">24932 15126 981 0,'3'6'379'15,"3"4"-223"-15,-5 1-48 0,5 6 12 16,-1-1-14-16,-7 2-42 16,4-2-14-16,-4-1-14 15,0 0-5-15,-1-9-7 16,0-1-3-16,1-4-5 15,2-1-4-15,-1-1-6 16,0-1-3-16,1 1-5 16,0 0-2-16,1-10-1 15,3 1 0-15,2 1 3 16,46-29 1-16,-29 31 1 16,-2-2 0-16,0 2 1 15,-6 2 2-15,-4 3-3 16,-3 1 9-16,-4 6 23 15,-3 8 11-15,-3 4 19 16,-1 2-2-16,-5 3-9 16,2-3-7-16,1-2-13 15,-1-6-5-15,2-6-12 0,0-3-5 16,1-4-5-16,2 1-2 16,1 0-4-16,0-1-3 15,2-10-2-15,4-4 0 16,18-27 0-16,-12 25 2 15,2 5 3-15,-2 2 2 0,2 3 0 16,2 5 1 0,3 3 1-16,0 0 2 0,-3 6 1 15,-2 3 8-15,-3 6 13 16,-2 6 8-16,-5 1 10 16,-2 0-3-16,-3-1-7 15,-3-6-8-15,1-1-11 16,-1-3-5-16,-1-6-20 15,1-3-43-15,-5-8-128 16,1-7-95-16,2-16 159 16</inkml:trace>
  <inkml:trace contextRef="#ctx0" brushRef="#br0" timeOffset="156727.51">25076 13741 353 0,'0'0'210'0,"0"0"16"16,0 0-25-16,0 0 6 15,0-1-20-15,0 0-36 16,0 0-14-16,0-1-15 16,0 1-6-16,0 0-9 15,-1 0-5-15,-1 0-17 16,1 0-7-16,-9-4-14 16,-5-3-6-16,-29-12-12 15,29 14-5-15,0-4-11 16,-1 1-6-16,2-1-5 15,-2 2-3-15,-1 4 0 16,-4 2 3-16,-14 1 0 16,-4 2 0-16,-8 4 1 15,3 2-3-15,3 2 0 16,1-2 1-16,1 0-3 16,-1-2-2-16,3-1-3 0,2 0-2 15,7 4-4-15,-2 2-1 16,2 6-1-16,-5 0-1 15,-3 6 0-15,1 1 1 16,2 1 0-16,5-3 1 16,3-5-1-16,4-2-1 15,4-2 0-15,4-3 0 0,5-4 0 16,4 2-1-16,3-7-1 16,1 2-3-16,2-4-33 15,-2 1-32-15,0-1-81 16,0 1-52-16,3-1-87 15,7-4-62-15,-1-1 227 16</inkml:trace>
  <inkml:trace contextRef="#ctx0" brushRef="#br0" timeOffset="157096.79">24264 13647 494 0,'0'-2'315'0,"0"2"-31"16,0-2-70-16,-1 2-11 15,0 0-51-15,0 0-23 16,-1 4-34-16,0 14-16 16,-45 34-26-16,26-26-9 15,1 6-14-15,0 0-3 16,5-1-6-16,3-2-3 0,6-5-9 15,3-6 0-15,3-1-2 16,1-3 0-16,4-2 3 16,2 1 0-16,5-3 1 15,6-2 2-15,8 0 1 16,5-3 0-16,7-2-1 16,3 5 1-16,-5-6-3 15,-8 1 0-15,-6 2-3 16,-12-4-1-16,-2-1-9 15,-5 0-63-15,-3 0 47 16</inkml:trace>
  <inkml:trace contextRef="#ctx0" brushRef="#br0" timeOffset="157824.7">24586 12867 550 0,'-1'-3'288'0,"1"0"-38"15,0 3-16-15,-1 0-14 16,0 0-22-16,0 0-58 15,0 15-21-15,1 35-42 16,-1-23-19-16,1-7-26 16,0 3-8-16,0-2-10 15,-1 0-2-15,-1 4-5 16,2-2-2-16,2 0-1 16,-1-5-2-16,1-6-26 15,0-4-58-15,0-4-207 16,0-4 190-16</inkml:trace>
  <inkml:trace contextRef="#ctx0" brushRef="#br0" timeOffset="158196.67">24323 13188 753 0,'-6'-7'354'15,"3"7"-110"-15,0-1-69 0,7-2-44 16,-4 3-16-16,14-1-47 16,14 0-18-16,49 0-27 15,-28 1-7-15,4 2-8 16,7 1-2-16,-1-1-1 15,3 2-1-15,-6-3 2 16,-2 1 8-16,-14-2 6 16,-11 0 3-16,-9 1-3 15,-15 1-7-15,1 0-6 16,-1 2 2-16,-8-3 3 16,6 1-3-16,-4-2-81 15,0 0-106-15,0 0 112 16</inkml:trace>
  <inkml:trace contextRef="#ctx0" brushRef="#br0" timeOffset="161139.75">24505 13295 702 0,'-47'-3'301'0,"47"1"-127"16,9-2-33-16,1 3-3 16,3 1-26-16,2 1-46 15,2 3-7-15,-2 3-3 16,-2 2-7-16,-2 3-12 16,-2 4-7-16,-8 3-14 15,-1 1-2-15,-3 0-3 16,-6-4-1-16,-2-4 0 15,-2-1 0-15,-1-3 1 16,-3-2-1-16,1-1 12 16,0 0 7-16,3-2 14 15,4-1 7-15,5-2 1 16,1 0-7-16,2 0-13 16,1 0-6-16,0 0-14 15,11 1-3-15,15 1-1 0,25 3-2 16,-29-6-2-16,2 0 0 15,-5 1-1-15,-6-2-4 16,-5 0-152-16,-3-5-247 16,1 0 262-16</inkml:trace>
  <inkml:trace contextRef="#ctx0" brushRef="#br0" timeOffset="161694.74">24691 13311 781 0,'5'6'398'16,"-2"3"-132"-16,0 4-63 15,-3 3-9-15,-1 6-61 16,-1 0-32-16,-1-2-46 16,-2 1-12-16,2-7-18 15,0-2-6-15,1-3-10 16,2-7-2-16,0-1-3 15,-2-2-2-15,2 0-1 16,0 0-3-16,0 0-4 16,0-8-1-16,5-11-1 15,10-27 1-15,-3 31 5 16,0-2 1-16,4 5 1 0,2 3 0 16,0 4 0-16,-1 6 2 15,-5 4 2-15,-3 8 2 16,-6 5 7-16,-4 2 3 15,-1-1 4-15,-6-1 0 16,6-4-7-16,-3-5-2 16,4 0-4-16,-2-2-1 0,0-5-1 15,3-1-2-15,0-1-4 16,0 0 0-16,0 0-4 16,2-3 1-16,10-14-1 15,33-27 1-15,-25 28 2 16,-3 1 1-16,-2 9 1 15,0 2 1-15,-5 9 2 16,-5 0 5-16,1 13 27 16,-6 0 14-16,-1 6 19 15,2 3 0-15,-1-5-20 16,-1 0-12-16,1-8-20 16,0-3 3-16,2-4-95 15,0-1-61-15,7 3 85 16</inkml:trace>
  <inkml:trace contextRef="#ctx0" brushRef="#br0" timeOffset="162647.07">24695 15084 539 0,'-1'-1'260'16,"-1"0"-48"-16,1 0-92 16,0 0 10-16,1 0 0 15,0 0-17-15,21-6-19 16,29-3-4-16,-23 18-8 16,0 2-6-16,-5 2-23 0,-3 0-9 15,-6 0-17-15,-2-2-8 16,-4 0-4-16,-2-2 1 15,-16 0 5-15,-1 1 1 16,-11 1 8-16,-4 3 2 16,8 2 6-16,-11 3 5 15,9 0 1-15,4-5 0 16,9-1-9-16,6-4-5 16,6-5-13-16,7 4-3 0,8-7-3 15,3 0 1-15,6-2-1 16,0-4-1-16,-3 2-4 15,-4 0-2-15,-10 1 19 16,0 1-61-16,-4-2-448 16,1-7 361-16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0:02.7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79 5441,'-1'-9'1306,"-1"1"-105,1 1-1,1 0 1,0-12 0,0 18-1057,0-1 0,0 1 0,0 0 0,0 0 1,0 0-1,0 0 0,1 0 0,-1 0 0,1-1 0,-1 1 1,0 0-1,1 0 0,0 0 0,-1 0 0,1 0 1,0 0-1,-1 1 0,1-1 0,0 0 0,0 0 1,0 0-1,0 1 0,0-1 0,0 0 0,0 1 1,0-1-1,0 1 0,0-1 0,2 1 0,2-1 67,1 1 0,-1 0 0,1 0 0,0 1 0,-1 0 0,1 0 0,-1 0-1,1 0 1,5 3 0,2 0 36,175 44 1157,-179-46-1339,0 1-1,0 0 1,0 1 0,12 7 0,-18-9-31,-1-1 1,1 1 0,-1 0-1,1 0 1,-1 0 0,0 1-1,0-1 1,0 0 0,0 1-1,0 0 1,-1-1 0,1 1 0,-1 0-1,1 0 1,-1 0 0,0 0-1,0 3 1,0 1 26,0-1 1,-1 1-1,0-1 0,0 1 0,0-1 1,-1 1-1,0-1 0,-1 1 0,1-1 1,-1 0-1,-1 0 0,-2 7 0,-2 1 11,0-1-1,-1-1 1,0 1-1,-14 14 1,15-20-55,-1 0 1,1-1-1,-1 1 1,0-2-1,-1 1 1,0-1-1,-9 4 1,8-4-6,2-1-96,1-1 1,-1 1 0,0-2 0,0 1 0,-1-1 0,1-1-1,-14 2 1,5-6-734,17 3 722,-1 0-1,1-1 0,-1 1 0,1 0 1,0 0-1,-1 0 0,1 0 1,0 0-1,-1 0 0,1-1 0,0 1 1,-1 0-1,1 0 0,0-1 1,-1 1-1,1 0 0,0 0 0,0-1 1,-1 1-1,1 0 0,0-1 1,0 1-1,-1 0 0,1-1 0,0 1 1,0 0-1,0-1 0,0 1 1,0-1-1,0 1 0,0 0 0,0-1 1,0 1-1,0-1 0,0 1 1,0 0-1,0-1 0,0 1 0,0-1 1,0 1-1,0 0 0,0-1 1,0 1-1,0 0 0,1-1 0,8-11-1168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3:34.5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 10010,'7'-3'763,"-1"1"0,1 0 0,0 0 0,0 1 0,1-1 0,-1 1 0,0 1 0,0 0 0,10 0 0,-12 1-607,0-1 0,0 1 0,0 0 0,-1 0 0,1 1 0,0 0 0,-1-1 0,1 1 0,-1 1-1,0-1 1,0 1 0,1 0 0,-2 0 0,6 4 0,-7-4-104,0-1 0,0 0 0,-1 1 0,1-1 0,-1 1 0,0-1 0,0 1 0,0 0 0,0-1 0,0 1 0,-1 0 0,1 0 0,-1 0 0,0-1-1,1 1 1,-1 0 0,-1 0 0,1 0 0,0 0 0,-2 5 0,-1 3 8,0 0 0,-1-1 0,-10 19 0,-2 0 4,8-16-14,-10 24 1,16-34-24,1 1 0,-1 0 1,1 0-1,0 0 1,1 0-1,-1 0 0,1 0 1,0 0-1,-1 0 1,2 0-1,0 5 0,-1-7-4,1 0 0,0-1 1,0 1-1,0-1 0,0 1 0,0 0 0,0-1 0,0 0 0,0 1 0,1-1 0,-1 0 0,0 1 0,1-1 0,-1 0 0,1 0 0,0 0 0,-1 0 1,1-1-1,0 1 0,-1 0 0,1-1 0,0 1 0,0-1 0,1 1 0,7 1 107,1-1 0,-1 0 1,10 0-1,1-1 53,0-1 0,0-1-1,0 0 1,0-2 0,0-1 0,-1 0 0,0-2 0,27-11 0,4-4 610,-34 13-31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3:42.2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85 204 4113,'-71'-21'4354,"70"21"-4281,1-1 0,-1 1 1,0 0-1,1 0 0,-1 0 0,1 0 0,-1-1 0,1 1 0,-1 0 1,0-1-1,1 1 0,-1 0 0,1-1 0,-1 1 0,1-1 0,-1 1 1,1 0-1,0-1 0,-1 1 0,1-1 0,0 0 0,-1 1 0,1-1 1,0 1-1,-1-1 0,1 1 0,0-1 0,0 0 0,0 1 0,0-1 1,0 0-1,0 1 0,0-1 0,0 1 0,0-1 0,0 0 0,0 1 1,0-1-1,0 0 0,0 1 0,0-1 0,1 1 0,-1-1 0,0 0 1,0-1 167,1 1 11,6-3-32,27-9 7,59-16-1,-70 24-193,1 1 0,-1 1-1,34 1 1,-26 1-20,180-3 50,-83 3 53,503 5 940,-415 0-709,328-10 361,65-32-344,20 7 44,-170 26-50,-280 4-237,-52 0-40,1099-15 725,-624 14-573,-363 7-146,-104-2-54,130 8 34,-156-2-41,128 13 10,-92 2-29,-39-5 10,-26-8 28,142 2 0,76-8 42,-162-3-73,4 0-4,-33 4 3,133-10 1,9-10 31,-234 14-47,-1 1 1,1 0-1,-1 1 0,23 6 0,20 3-261,-43-10 169,-1-1 0,1-1 0,0 0 0,0-1 0,20-6 0,13-1-400,-8 4-143,-4-6 267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3:43.3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155 80 4433,'-45'-60'1256,"44"58"-1221,0 0-1,-1 1 0,1-1 0,-1 1 1,1-1-1,-1 1 0,1 0 1,-1 0-1,0 0 0,0 0 1,1 0-1,-1 0 0,0 0 0,-3 0 1,5 1 6,-1 0 1,0 0 0,0 0-1,1 0 1,-1 0 0,0 0 0,1 1-1,-1-1 1,0 0 0,1 0-1,-1 1 1,0-1 0,1 0-1,-1 1 1,0-1 0,1 1 0,-1-1-1,1 1 1,-1-1 0,1 1-1,-1-1 1,1 1 0,0-1-1,-1 1 1,0 1 0,0 2 189,-1 0-1,0 1 1,1-1 0,0 0 0,0 1-1,1 0 1,-1-1 0,1 7 0,-5 78 1748,2-5-1143,-1 62-356,-7 119-292,5-149-125,-6 84 140,-3 101 285,14 255 357,1-555-844,12 318 316,-8-246-245,25 333 360,88 709 266,-9-302-551,24 174-7,-86-616-61,-45-364-77,74 651 264,-60-505-232,7 87-3,6 48-147,-8-183-769,-8-50-912,-6-27 964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3:45.1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1 8914,'-13'0'3649,"-27"9"-2281,42-7 64,15 1-223,9 2-233,22-3-360,10-2-200,16 0-224,0 0-56,-5-2-64,-11 0-16,-17 1-16,-6 1 32,-16 0-416,-6 1-440,-15 1-1913,-1-4 1713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3:45.6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4 7978,'-4'-2'3017,"4"2"-2891,0 0 0,0 0 0,0 0 1,0 0-1,0 0 0,0 0 0,0 0 1,0 0-1,0 0 0,0-1 1,0 1-1,0 0 0,0 0 0,0 0 1,0 0-1,0 0 0,0 0 1,0 0-1,0 0 0,0 0 0,0 0 1,1 0-1,-1 0 0,0 0 0,0 0 1,0 0-1,0 0 0,0 0 1,0 0-1,0 0 0,0 0 0,0 0 1,0 0-1,0 0 0,0-1 1,0 1-1,1 0 0,-1 0 0,0 0 1,0 1-1,0-1 0,0 0 0,0 0 1,0 0-1,0 0 0,0 0 1,0 0-1,0 0 0,0 0 0,0 0 1,0 0-1,1 0 0,-1 0 1,0 0-1,8 1 138,1 1 0,0 0 0,-1 1 0,9 3 0,13 5-33,0 2 0,-1 1-1,-1 0 1,43 31 0,-62-38-203,0 0 0,-1 1 1,0 0-1,0 0 0,-1 0 1,7 11-1,-12-15-20,0 0 0,1 0 0,-2 0 0,1 1 0,0-1 0,-1 0 0,0 0 0,0 1 0,0-1 0,-1 1 0,1-1 0,-1 1-1,0-1 1,0 1 0,-1 0 0,1-1 0,-1 0 0,-2 7 0,-2 6 19,-1-2 1,-1 1-1,-11 19 1,13-26-17,-1-1 0,0 1 1,0-2-1,-1 1 0,0-1 0,-1 0 1,-8 6-1,1-2 14,-19 9-1,-14 9 18,47-29-42,1 1 0,-1-1 1,0 1-1,1-1 0,-1 1 0,0 0 1,1-1-1,-1 1 0,1 0 0,-1-1 1,1 1-1,-1 0 0,1 0 0,0 0 1,-1-1-1,1 1 0,0 0 0,0 0 1,0 0-1,0 0 0,-1 0 0,1 0 1,0 0-1,1 1 2,-1-1-1,1 1 1,-1-1 0,1 0 0,-1 1-1,1-1 1,0 0 0,0 1 0,0-1-1,-1 0 1,1 0 0,0 0 0,0 0 0,1 0-1,-1 0 1,2 1 0,5 3 29,0-1 1,0 0-1,0 0 1,0-1 0,1 0-1,-1 0 1,1-1-1,-1 0 1,1-1-1,0 0 1,0 0-1,11-1 1,16-2 169,60-10 0,-78 9-156,26-5 6,-35 8-443,-8 5-1716,-2 1 1014,4 9-26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3:45.9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139 203 9538,'0'32'3921,"-2"-11"-1945,4 3-583,1 3-57,2 6-144,0-1-488,-1 3-224,0-7-280,0-3-72,0-9-72,-4-6-232,-2-10-1080,-4-5-1056,-1-8 1367</inkml:trace>
  <inkml:trace contextRef="#ctx0" brushRef="#br0" timeOffset="1">0 21 8010,'0'0'3913,"8"-5"-1073,5 2-1600,3-2 97,5 2-361,3 0-232,5 1-352,2 2-144,3 0-1160,-2 2-1120,0 3 1279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3:46.3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5305,'19'16'3209,"-8"-15"656,7-1-1945,3-1-416,3 1-127,5-2-665,-3 2-248,6-1-256,0 1-328,-3 0-1128,-2 0-1081,-9 12 1337</inkml:trace>
  <inkml:trace contextRef="#ctx0" brushRef="#br0" timeOffset="1">129 194 5705,'4'-3'3489,"-4"3"80,11-2-1801,-11-6 40,17 6-503,9-3-337,0 4-544,6-4-176,-8 3-248,-1-1-520,-4 5 376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3:47.2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65 6641,'8'-9'5190,"7"-2"-2648,-13 9-2472,10-5 469,0 0 0,1 1 0,0 0 0,24-7 0,-32 12-399,0 0 0,0 0-1,0 1 1,0-1 0,0 1 0,0 0-1,0 0 1,0 1 0,0 0-1,8 2 1,-5-2 13,2 1 8,0 1 0,0-1 0,0 2-1,10 4 1,-17-7-135,0 1 0,0-1 0,-1 1 0,1 0 0,0 0 0,-1 0-1,0 0 1,1 1 0,-1-1 0,0 0 0,0 1 0,0 0 0,0-1 0,-1 1 0,1 0-1,1 6 1,-1-2-3,-1 0-1,1 0 0,-2 0 1,1 0-1,-1 0 0,0 0 0,-1 0 1,1 1-1,-2-1 0,1 0 1,-1 0-1,-3 8 0,2-6-3,-1 1 0,0-1 0,0-1 0,-1 1 0,-1-1 0,1 0 0,-1 0-1,-11 11 1,9-12 23,-18 12 0,4-3 45,22-15-83,-1-1 0,1 0 0,0 0-1,0 0 1,-1 0 0,1 0 0,0 0 0,0 1 0,0-1 0,-1 0-1,1 0 1,0 0 0,0 0 0,0 1 0,-1-1 0,1 0-1,0 0 1,0 0 0,0 1 0,0-1 0,0 0 0,0 0-1,0 1 1,0-1 0,0 0 0,-1 0 0,1 1 0,0-1 0,0 0-1,0 0 1,0 1 0,0-1 0,1 0 0,-1 0 0,0 1-1,0-1 1,0 0 0,0 0 0,0 1 0,0-1 0,0 0 0,1 1-1,0-1 43,0 1-1,0 0 0,1-1 0,-1 1 0,1-1 1,-1 1-1,0-1 0,1 1 0,1-1 1,86 16 162,-81-15-289,1-1 1,-1 0-1,0 0 1,1-1-1,-1 0 1,0 0-1,0-1 1,0 0-1,0 0 1,0-1 0,14-8-1,-4 1-920,-6-2 331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3:47.5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27 4625,'0'-1'185,"0"0"0,1-1 0,-1 1 0,1-1 0,-1 1 0,1 0 0,-1-1 0,1 1 0,0 0 0,0 0 0,0-1 0,0 1 0,0 0 0,0 0 0,0 0 0,0 0 0,0 0 0,0 1-1,1-1 1,-1 0 0,0 0 0,3 0 0,-2 0 95,0 1 0,0 0 0,0 0 0,0 0-1,0 1 1,0-1 0,0 0 0,0 1-1,0-1 1,0 1 0,-1 0 0,1-1 0,0 1-1,3 2 1,2 2 324,0 0-1,0 0 1,-1 1-1,0-1 1,0 2-1,9 10 1,-10-9-470,0-1 0,-1 1 0,0 0 0,0 0 0,-1 1 0,0-1 0,3 11 0,-4-6-23,0 1 0,-1-1 0,0 1 0,-1 15 0,1-17-51,0-7-65,-1-5-119,0-3 57,1 0 1,-2 0 0,1 0-1,0 0 1,-1 0 0,1 1 0,-1-1-1,0 0 1,-1-2 0,-4-21-377,5 16 394,1 1-1,1-1 1,0 0-1,0 1 1,1-1-1,0 1 1,0-1 0,1 1-1,1 0 1,-1 0-1,1 0 1,1 1-1,6-10 1,-10 16 83,1 0 0,-1 1 0,1-1 0,-1 0-1,1 1 1,0-1 0,-1 1 0,1 0 0,0 0 0,0-1 0,0 1 0,0 0-1,0 1 1,0-1 0,0 0 0,1 0 0,-1 1 0,0 0 0,0-1 0,0 1 0,1 0-1,-1 0 1,0 0 0,1 0 0,-1 1 0,0-1 0,0 0 0,3 2 0,6 1 260,-1 1 0,0 0 0,0 1 0,13 7 0,-21-10-230,4 1 115,-1 0 1,1 1-1,-1 0 1,0 0 0,0 0-1,0 1 1,-1 0 0,8 10-1,-9-11-129,-1 0-1,0 0 1,0 1-1,0-1 0,-1 0 1,0 1-1,0-1 1,0 1-1,0-1 0,0 1 1,-1 0-1,0-1 1,-1 8-1,-1 7-65,1-15-475,0 0 0,0 1-1,1-1 1,-1 0 0,1 0 0,0 1 0,1-1 0,-1 0-1,3 9 1,6 7-1320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3:48.0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218 138 7546,'2'-8'1365,"0"0"1,0-1-1,-1 1 1,1-13-1,-2 11-663,1 8-538,-1-1 0,0 0 0,-1 0 0,1 0 0,-1 1 0,1-1 0,-1 0 0,0 0 0,0 1 0,0-1-1,0 1 1,0-1 0,0 1 0,-1-1 0,0 1 0,1 0 0,-1 0 0,0 0 0,0 0 0,0 0 0,0 0 0,0 0 0,-1 1 0,1-1-1,0 1 1,-4-2 0,3 1-86,-1 1 0,0-1 0,1 1 0,-1 0-1,0 0 1,0 0 0,0 1 0,0-1 0,0 1-1,0 0 1,0 0 0,0 0 0,0 1 0,0-1-1,0 1 1,0 0 0,-5 2 0,1 1-41,2 0 0,-1 0 0,0 0 0,1 1 0,0 0 0,0 0 0,0 1 0,1 0 0,0 0 0,0 0 0,0 0 0,1 1 0,0 0 0,0-1 0,1 2 0,-4 9 0,2-4-28,1 0-1,1 1 0,0 0 0,1-1 0,0 1 0,1 0 0,1 0 0,2 20 1,-2-28-7,1 1 0,1-1 1,-1 0-1,1 1 0,0-1 1,1 0-1,-1 0 0,1 0 1,0 0-1,1-1 0,4 8 1,-2-7-1,-1 0 0,1-1 0,0 1 1,0-1-1,1 0 0,-1-1 0,1 0 0,14 7 1,-6-5-154,-1-1 0,1-1 0,0 0 0,1-1-1,-1-1 1,0 0 0,26-1 0,11-3-273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0:03.3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110 2 3817,'0'0'2118,"-3"-1"3839,3 1-5836,0 0-1,0 0 0,-1 0 0,1 0 0,0 0 0,0 0 0,-1 0 0,1 0 0,0 0 0,0 0 0,-1 0 0,1 0 1,0 0-1,0 0 0,-1 0 0,1 0 0,0 0 0,0 1 0,0-1 0,-1 0 0,1 0 0,0 0 0,0 0 0,0 1 0,0-1 1,-1 0-1,1 0 0,0 0 0,0 1 0,0-1 0,0 0 0,0 0 0,0 0 0,0 1 0,-1-1 0,1 0 0,0 1 1,-3 17 549,1 0 0,-1 31 0,2 0 201,0-27-695,1 1 0,1 0-1,1 0 1,1-1-1,1 1 1,1-1-1,0 0 1,2 0-1,1 0 1,13 24 0,-18-40-170,1 0 1,0 0-1,0 0 1,0 0-1,1-1 1,5 6 0,-8-10-22,0 1 0,0-1 0,-1 1 1,1-1-1,1 0 0,-1 0 1,0 0-1,0 0 0,0 0 1,0 0-1,1-1 0,-1 1 0,0-1 1,1 1-1,-1-1 0,1 0 1,-1 0-1,0 0 0,1 0 1,-1-1-1,3 0 0,0 0-195,0-1 0,-1 0 0,0 0 0,1-1 0,-1 1 0,0-1 0,0 0 0,-1 0 0,1 0 0,6-7 0,10-21-635</inkml:trace>
  <inkml:trace contextRef="#ctx0" brushRef="#br0" timeOffset="1">11 164 8522,'-10'12'3977,"16"0"-1857,-2-5-616,7-1-247,11-2-481,2-4-176,12-4-344,2-2-80,4 1-88,-3 5-16,-4-3-304,-4 3-568,-9-3 536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3:48.5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10290,'0'17'4065,"8"8"-2457,-3-4 17,4 5 119,1 0-296,-2-2-647,3-2-281,-4-7-464,-1-4-336,-1-13-985,0-2-807,4-19 1208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3:48.9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0 551 8522,'10'-5'4129,"3"5"-1465,12 3-1223,-1-5-33,-3-1-640,2-2-280,-7-6-648,3 5-560,-3 6 464</inkml:trace>
  <inkml:trace contextRef="#ctx0" brushRef="#br0" timeOffset="1">155 57 6641,'0'-3'396,"0"1"-1,1-1 1,0 1-1,0 0 1,-1 0-1,1-1 1,1 1-1,-1 0 1,0 0-1,0 0 1,1 0-1,-1 0 1,1 0-1,0 0 1,0 1-1,0-1 1,-1 1-1,1-1 1,0 1-1,1 0 1,2-2-1,0 1-32,-1 0-1,1 0 1,0 0 0,0 1-1,0 0 1,0 0-1,0 0 1,0 0-1,9 1 1,-13 0-337,0 0 0,0 0 0,0 0 0,0 0 0,0 1 0,1-1 0,-1 0 0,0 1-1,0-1 1,0 0 0,0 1 0,0 0 0,0-1 0,-1 1 0,1-1 0,0 1 0,0 0 0,0 0 0,0-1 0,-1 1 0,1 0 0,1 1 0,-2 0-7,1 0 1,0 0 0,-1-1-1,1 1 1,-1 0 0,0 0-1,0 0 1,1 0 0,-1 0-1,0 0 1,-1 3 0,-1 4 6,0 0-1,0 0 1,-1 0 0,-4 9 0,-12 22 46,11-25-42,1 0 0,1 1 0,-9 32 0,14-47-23,1 1 1,0-1 0,0 1 0,0-1 0,0 0-1,0 1 1,0-1 0,0 0 0,0 1 0,0-1-1,1 0 1,-1 1 0,1-1 0,-1 0-1,1 1 1,-1-1 0,1 0 0,0 0 0,0 2-1,1-2 20,-1 0 1,1 1-1,-1-1 0,1 0 0,-1 0 0,1 0 0,0 0 0,0 0 0,-1-1 0,1 1 0,0-1 1,2 1-1,5 1 110,0-1 0,-1-1 0,1 1 0,15-3 0,-7 1 176,-1-1 1,1-1-1,-1 0 0,0-1 0,0-1 1,0-1-1,17-8 0,-15 5 631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3:49.3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314 27 8514,'1'-1'964,"-1"-1"-299,0 0 1,1 0 0,-1 0-1,0 0 1,0 0 0,-1-3-1,1 4-538,0 1 0,0 0 0,0-1 0,0 1 0,0-1 1,-1 1-1,1 0 0,0-1 0,0 1 0,0 0 0,-1-1 0,1 1 0,0 0 0,-1-1 0,1 1 0,0 0 0,-1-1 0,1 1 0,0 0 0,-1 0 0,1 0 0,0-1 0,-1 1 0,1 0 1,-1 0-1,1 0 0,0 0 0,-1 0 0,1 0 0,-1 0 0,1 0 0,-1 0 0,1 0 0,0 0 0,-1 0 0,1 0 0,-1 0 0,1 0 0,0 0 0,-1 0 0,1 0 0,-1 1 0,1-1 0,0 0 1,-1 1-1,-122 55 845,104-46-849,1 1 1,0 1 0,-18 16-1,24-18-17,2 1-1,-1 0 0,1 1 0,-13 20 0,21-28-67,-1 0-1,1 1 1,0 0 0,0-1 0,0 1-1,0 0 1,1 0 0,0 0-1,0 0 1,0 6 0,1-8-20,0 0 0,0 0 0,0 0 0,1 0 0,-1 0 1,1 0-1,0 0 0,0 0 0,0 0 0,0 0 0,0 0 1,1 0-1,-1-1 0,1 1 0,0-1 0,-1 1 0,5 3 1,-1-2 2,0 0 1,0 0 0,1-1-1,-1 0 1,1 0 0,0 0 0,-1 0-1,1-1 1,8 2 0,9 1 33,26 3 0,-36-6-37,95 8-1357,-106-10 1134,1 0-1,-1 1 1,0-1-1,1 1 1,-1-1 0,3 2-1,-4-2 144,-1 1 1,1-1-1,0 0 0,-1 1 0,1-1 0,-1 1 0,1-1 0,-1 1 0,1 0 1,-1-1-1,0 1 0,1-1 0,-1 1 0,1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3:49.7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8602,'18'11'4089,"1"2"-1417,1-3-1111,2-1 55,-4-1-560,3-3-320,5 0-568,-7 0-512,15-2 232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3:53.0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98 7690,'-1'2'671,"0"0"1,0 0-1,0-1 1,1 1 0,-1 0-1,1 0 1,-1 4-1,1 1 326,0 0-1,1 11 1,0-4 187,6 56 527,-7-70-1718,0 0 0,0 0 0,0 0 0,0 0 1,0 0-1,0 0 0,0 0 0,0 0 0,0 0 1,0 0-1,-1 0 0,1 0 0,0 1 0,0-1 1,0 0-1,0 0 0,0 0 0,0 0 0,0 0 1,0 0-1,0 0 0,0 0 0,0 0 0,0 0 1,0 0-1,0 0 0,0 0 0,0 0 0,-1 0 1,1 0-1,0 0 0,0 0 0,0 0 0,0 0 0,0 0 1,0 0-1,0 0 0,0 0 0,0 0 0,0 0 1,0 0-1,0 0 0,0 0 0,0-1 0,0 1 1,-1 0-1,1 0 0,0 0 0,0 0 0,0 0 1,0 0-1,0 0 0,0 0 0,0 0 0,0 0 1,-4-7-910,3-8 824,0 0 0,1 0 0,1 0 0,3-22 0,-2 32 87,-1-1 1,0 1-1,1 0 0,0 0 0,0 0 0,1 1 0,5-10 0,0 1-5,-4 6 4,1-1 0,-1 2-1,1-1 1,0 0 0,8-7 0,-11 12 21,0 1 0,0-1 0,1 0 0,-1 1 1,0-1-1,1 1 0,-1 0 0,1 0 0,0 0 0,-1 0 1,1 0-1,0 1 0,-1-1 0,1 1 0,0 0 1,0 0-1,0 0 0,-1 0 0,1 0 0,3 1 0,-2 0 57,0 0 0,0 0 0,0 1 0,0-1 0,0 1 0,0 0 0,0 0 0,-1 0 0,1 1 0,4 4 0,-3-3 85,0 1-1,-1 0 1,0 1 0,0-1-1,7 13 1,-4-2 90,0 0-1,-1 0 1,-1 1-1,4 22 1,-4-10-106,-4-20-302,0 1 0,4 12 1,-5-21-21,1 0 0,-1 0 0,1 0 0,-1-1 1,1 1-1,-1 0 0,1 0 0,-1 0 1,1 0-1,0-1 0,-1 1 0,1 0 0,1 1 1,1 0-385,8 9-534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3:51.0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12 6201,'-12'0'3257,"0"-5"-744,13 2-873,6 0 80,23 3-143,9 5-137,12 0-376,1 1-200,4-3-344,2 2-135,0-3-177,1-1-56,-10 2-80,-11 1-72,-20-1-569,-8 3-479,-25 4-1624,-12-4 1623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3:51.6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0 8762,'-5'4'4296,"6"-4"-4132,-1 1 1,0-1-1,0 0 0,0 0 1,0 1-1,0-1 0,0 0 1,0 0-1,1 1 0,-1-1 0,0 0 1,0 0-1,0 0 0,1 1 1,-1-1-1,0 0 0,0 0 1,0 0-1,1 0 0,-1 0 1,0 1-1,0-1 0,1 0 0,-1 0 1,0 0-1,0 0 0,1 0 1,-1 0-1,0 0 0,1 0 1,-1 0-1,101 31 2174,-95-28-2272,1-1 1,-1 1-1,0 0 0,1 1 1,-2-1-1,1 1 1,0 0-1,-1 1 0,0-1 1,0 1-1,0 0 1,0 1-1,5 8 1,-6-7-45,0 1 0,-1 0-1,1 0 1,-2 0 0,1 0 0,-1 1 0,-1-1 0,1 1 0,-1 15 0,0-7 2,-1-1-1,-1 1 1,-1-1 0,-6 29-1,6-37-11,-1 0-1,1 0 1,-1 0-1,-1 0 1,0-1-1,0 0 1,0 1-1,-1-1 1,0-1-1,0 1 1,-9 7-1,13-13-10,1-1 0,-1 0 0,1 1 0,-1-1-1,1 1 1,-1-1 0,1 1 0,0-1 0,-1 1-1,1 0 1,0-1 0,-1 1 0,1-1 0,0 1-1,0 0 1,-1 0 0,1 0-1,1 0 0,-1-1 1,0 1-1,0 0 0,1-1 0,-1 1 0,0 0 1,1-1-1,-1 1 0,0-1 0,1 1 0,-1-1 1,1 1-1,-1-1 0,1 1 0,0-1 0,0 1 1,4 2 1,-1 0 1,1 0-1,0 0 1,0-1 0,0 0-1,0 0 1,1-1-1,9 3 1,47 3 47,-58-7-46,92 3 182,-55-3 26,0 2 0,44 8 0,-83-10-270,-1 0 0,1 1 0,0-1 0,-1 0 0,1 1 0,-1 0 0,1-1 0,-1 1 0,0 0 0,1-1 0,-1 1 0,1 0 0,1 2 0,-3-2-2,1-1 0,-1 0 1,0 1-1,0-1 0,0 0 0,0 1 0,0-1 0,0 0 0,0 1 0,0-1 1,0 1-1,0-1 0,0 0 0,0 1 0,0-1 0,0 0 0,0 1 0,0-1 0,0 0 1,0 1-1,0-1 0,0 0 0,-1 1 0,0 1-142,0-1 1,0 0-1,0 0 1,0 1-1,0-1 1,0 0-1,0 0 1,-3 1-1,-22 12-859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3:51.9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102 158 8794,'-9'11'3737,"12"12"-1713,0 4-560,0 2-71,4 5-265,-1-9-552,2-2-208,4-5-200,-1-7-352,2-8-1136,-2-3 952</inkml:trace>
  <inkml:trace contextRef="#ctx0" brushRef="#br0" timeOffset="1">1 10 8994,'19'-5'4009,"-7"2"-1953,15 1-1064,-5 2 1,7 3-433,4 1-128,-3-3-464,4 2-632,-5-1 424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3:52.3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6897,'48'42'3569,"-36"-41"-1216,2 6-881,2 2-200,2-4-728,-4 6-223,2-6-1138,2 3-1015,-5 8 1168</inkml:trace>
  <inkml:trace contextRef="#ctx0" brushRef="#br0" timeOffset="1">124 152 6265,'-2'0'3529,"2"0"-624,0 0-1041,0 0-48,23 8-743,48 10-337,-42-17-448,-4-1-336,-7 0-872,6-1 680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3:52.7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6761,'3'20'4057,"7"4"-152,-2 3-2064,-5 4-81,-2 1-728,1 0-336,1-1-424,-3-6-104,2-8-152,1-6-208,-5-11-608,-1-2-440,0-12-1409,-3-2 1649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0:05.6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0 6537,'-70'16'3009,"59"-16"-1177,3 0-231,7 0-225,4 0-280,-3 0-416,0 0-255,17 0-225,12 2-64,44 3-80,-38-5-24,1 0 56,-4 0-288,-3 0-1057,-7 3-1175,-12 2 1408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3:53.7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272 147 6473,'-1'-7'355,"0"-3"398,-1 0 1,0-1-1,0 1 1,-1 0-1,-1 0 1,-6-13 0,7 17-268,1 1 1,-2 0-1,1 0 1,0 0 0,-1 1-1,-7-8 1,9 10-350,0 1 0,0-1 0,-1 1-1,1 0 1,0 0 0,-1 0 0,1 0 0,-1 0 0,1 0 0,-1 1-1,1-1 1,-1 1 0,0 0 0,1-1 0,-1 1 0,0 1-1,1-1 1,-4 1 0,-3 0-46,1 2 1,0-1-1,0 1 0,-1 0 0,2 0 1,-1 1-1,0 0 0,1 1 0,0 0 1,0 0-1,0 0 0,0 1 0,1 0 1,0 0-1,0 1 0,1 0 0,0 0 1,0 0-1,1 0 0,-1 1 0,2 0 1,-1 0-1,-2 10 0,2-4 10,2 1 0,-1-1 0,2 1 0,0 0 0,1 0 0,0 0 0,5 25 0,-3-30-46,0 1 0,1-1 0,0 1 0,1-1-1,0 0 1,1 0 0,0-1 0,0 1-1,1-1 1,0 0 0,9 9 0,-7-9-70,1-1 0,-1-1 1,1 0-1,1 0 1,-1 0-1,1-1 0,1-1 1,-1 0-1,1 0 1,-1-1-1,1-1 0,1 1 1,-1-2-1,0 1 1,1-2-1,-1 0 0,1 0 1,17-1-1,18-7-886,-1 0 375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3:54.0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37 231 8682,'7'21'3729,"-1"6"-1409,2 2-623,0 0 103,-4 0-216,0-5-672,-2-1-295,-2-12-433,3 0-184,-3-11-777,0 0-639,-1-11-3969,-1-5 3561</inkml:trace>
  <inkml:trace contextRef="#ctx0" brushRef="#br0" timeOffset="1">7 30 10330,'-7'-16'4313,"7"9"-2320,0 6-713,0-3-296,0 3-408,0 1-840,0 0-376,0 0 384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3:55.0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14 106 8890,'-2'-5'840,"0"0"0,0 0 0,0 0 0,0-1 0,-1-7 0,3 11-714,0 1 0,0-1-1,0 0 1,0 1 0,0-1 0,1 0 0,-1 1 0,0-1 0,1 0 0,-1 1-1,1-1 1,0 1 0,-1-1 0,1 1 0,0-1 0,0 1 0,0 0 0,0-1-1,0 1 1,1 0 0,-1 0 0,2-2 0,2 0 130,-1 0 0,1 0-1,0 1 1,0 0 0,0 0 0,0 0 0,8-2-1,38-4 672,-48 7-891,0 1 0,0 0 0,0 0 0,0 0 1,0 0-1,0 1 0,0-1 0,0 1 0,0 0 1,0 0-1,0 0 0,0 0 0,0 0 0,-1 1 1,1-1-1,0 1 0,2 2 0,-3-2-23,0 0 0,-1-1 0,1 1 0,-1 0 0,1 0 0,-1 0 0,0 1 0,1-1 0,-1 0 0,-1 0 0,1 0-1,0 1 1,0-1 0,-1 1 0,1-1 0,-1 0 0,0 1 0,0-1 0,0 1 0,0-1 0,-1 5 0,-2 5 20,-1 0 0,0 0 0,-1 0 1,0-1-1,-1 1 0,-10 14 0,7-12 6,1 1-1,-12 30 1,20-44-37,-1 0-1,1-1 1,0 1 0,-1 0-1,1 0 1,0 0 0,0 0-1,-1 0 1,1 0 0,0 0-1,0 0 1,0 0 0,0 0-1,0 0 1,1 0 0,-1 0-1,0 0 1,0 0 0,1 0-1,-1 0 1,1 0 0,-1 0 0,0 0-1,1-1 1,0 1 0,-1 0-1,1 0 1,-1 0 0,1-1-1,0 1 1,0 0 0,-1-1-1,1 1 1,0-1 0,0 1-1,0-1 1,0 1 0,0-1-1,0 1 1,0-1 0,-1 0-1,1 0 1,2 1 0,4 0 41,1-1-1,-1 1 1,0-1 0,14-2-1,-18 2-25,15-2-100,0-1 1,-1-1-1,1 0 0,-1-1 0,0-1 1,0-1-1,-1 0 0,0-1 1,20-13-1,-21 12-753,-14 8 790,0 1 1,-1 0 0,1 0-1,0 0 1,0 0-1,0 0 1,0 0-1,-1 0 1,1 0-1,0 1 1,0-1 0,1 0-1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3:59.0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30 7306,'3'-7'3400,"10"4"-1623,9-2-321,3-3 48,7 6-439,2-1-233,-2 2-392,0 1-176,-8 0-128,-1 1-200,-7 6-1088,-5-3-2297,8 22 2233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3:59.4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8498,'12'1'3577,"4"-1"-1593,10 0-456,2 2 201,5 1-249,-3 0-584,-4-1-232,5-2-400,-6-2-120,3-1-216,1 0-368,-10 3-1032,-1 1 952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4:00.5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4273,'1'5'7068,"-3"8"-3914,8 145-456,-2-89-1890,-7 90 591,0-102-1028,5 69 1,9-56-264,-2-19-455,-6-39 85,-2-8-270,0-5-1285,3-16 767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4:00.9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2 7402,'-5'-2'2985,"5"2"-2171,1 1-528,0-1 0,-1 1 0,1 0 0,0-1 0,-1 1 1,1 0-1,-1 0 0,1 0 0,-1 0 0,1 1 0,2 9 278,-1 0-1,0 0 1,-1 0-1,-1 0 0,1 0 1,-3 21-1,0 3-3,0 30 110,0 51 202,15 64-132,-9-125-638,5 27-456,-7-76-321,0-5-622,3-10-1363,-3 6 2229,5-11-1057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4:01.3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14 9578,'-1'-1'343,"-5"-5"3177,4 8-1846,2 7-487,10 170 2010,39 239-1986,-9-168-921,-39-244-420,-1 0 0,1 0-1,1 0 1,-1 0-1,4 8 1,-4-15-473,-1-4-227,-2-19-1089,-4-18 784</inkml:trace>
  <inkml:trace contextRef="#ctx0" brushRef="#br0" timeOffset="1">31 22 8698,'2'-3'449,"1"1"1,0 0-1,0 0 1,0 1-1,0-1 1,0 0-1,1 1 1,-1 0-1,6-2 1,-1 2 134,0 0 0,0 1 1,12 0-1,-7 0-144,0 1-1,-1 1 1,1 0 0,0 1-1,-1 0 1,1 1 0,12 6-1,-18-7-302,-1 0-1,0 1 1,1-1-1,-2 1 1,1 1-1,0-1 1,-1 1-1,0 0 1,0 0 0,0 0-1,-1 1 1,0-1-1,0 1 1,6 11-1,-8-12-88,0 1 1,-1-1-1,1 1 0,-1-1 0,0 1 1,0-1-1,-1 1 0,1-1 0,-1 1 1,-1 0-1,0 6 0,-1-4-4,1 0-1,-2-1 1,1 1-1,-1-1 1,0 1-1,-1-1 1,-5 8-1,0-2-3,0-1-1,-1 0 0,0-1 1,-1 0-1,0 0 0,-1-1 0,-24 15 1,18-14 29,0-1 0,-34 13 1,40-18-482,1-2-1,-1 1 1,0-2 0,0 1 0,-24 0 0,36-3 285,0 0 0,0 0-1,0 0 1,0 0 0,0 0-1,0 0 1,0 0 0,0 0-1,0 0 1,0 0 0,0 0-1,0 0 1,0 0 0,0 0 0,0 0-1,0-1 1,0 1 0,0 0-1,0 0 1,0 0 0,0 0-1,0 0 1,0 0 0,0 0-1,0 0 1,0 0 0,0 0-1,0 0 1,0 0 0,0 0-1,4-1-927,10-2-444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4:01.8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34 9914,'-7'7'1418,"0"1"-1,0 0 1,1 1-1,-6 10 0,8-12-1118,0 0 0,1 0-1,0 0 1,0 1-1,1 0 1,0-1-1,1 1 1,-1 0-1,0 14 1,3-20-269,-1 1 1,0-1-1,0 0 1,1 1-1,0-1 1,-1 1-1,1-1 0,0 0 1,0 0-1,0 0 1,0 1-1,1-1 1,-1 0-1,0 0 1,1 0-1,0-1 0,-1 1 1,1 0-1,0-1 1,0 1-1,0-1 1,0 1-1,0-1 1,0 0-1,0 0 0,5 1 1,-3 0-16,0-1 1,0 0-1,1 0 1,-1 0-1,1 0 1,-1-1-1,0 0 0,1 0 1,-1 0-1,1 0 1,-1-1-1,1 0 1,-1 0-1,5-1 0,-4 0-4,0-1-1,0 1 0,0-1 0,0 1 1,-1-1-1,1-1 0,-1 1 0,0-1 1,1 1-1,-2-1 0,1-1 0,0 1 1,-1 0-1,0-1 0,0 0 0,0 1 1,-1-1-1,1-1 0,-1 1 0,0 0 1,-1 0-1,1-1 0,-1 1 0,0-1 0,-1 1 1,1-1-1,-1-8 0,-1 9 9,1 0 0,-1-1 0,0 1 0,0 0 0,-1 0 0,1 0 0,-1 0 0,0 0 0,-1 0 0,1 0 0,-7-8 0,7 11-5,0-1 0,0 1 0,0 0 0,0 0 0,0 0 0,-1 0 0,1 0 0,-1 0-1,1 0 1,-1 1 0,0 0 0,0-1 0,0 1 0,0 0 0,1 0 0,-1 0 0,-1 1 0,1-1 0,0 1 0,0 0 0,-5 0 0,5 0-8,1 1-1,0-1 1,-1 1 0,1 0 0,-1-1-1,1 1 1,0 0 0,0 1 0,0-1-1,0 0 1,-1 1 0,2-1 0,-1 1-1,0-1 1,0 1 0,0 0-1,1 0 1,-1 0 0,1 0 0,0 0-1,-1 0 1,1 0 0,0 1 0,0-1-1,-1 4 1,1-1-86,-1 1-1,1-1 1,0 1 0,1-1-1,-1 1 1,1-1 0,0 1-1,1-1 1,-1 1 0,3 8-1,-3-12-45,1 1-1,0-1 1,0 0 0,0 1-1,0-1 1,0 0-1,2 3 1,-2-4 21,0 0-1,-1 0 0,1 0 1,0-1-1,0 1 1,0 0-1,1 0 0,-1-1 1,0 1-1,0-1 1,0 1-1,0-1 1,0 1-1,1-1 0,-1 0 1,2 1-1,20 0-931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4:02.1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5841,'1'1'263,"-1"-1"0,0 0 1,0 1-1,1-1 0,-1 0 0,0 1 0,0-1 0,1 1 0,-1-1 0,0 0 0,0 1 0,0-1 1,0 1-1,0-1 0,1 1 0,-1-1 0,0 1 0,0-1 0,0 0 0,0 1 0,0-1 0,0 1 0,-1-1 1,1 1-1,0-1 0,0 1 0,-1 10 967,4 108 2508,-4-16-2827,16 126 0,-11-197-857,16 99 111,-14-100-170,1-1-1,15 37 1,-15-48-474,-6-15-525,-3-11-933,-1-7-717,-4-8 1121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0:06.0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 6857,'5'3'3681,"8"-3"-904,8-1-1161,3 1-7,2-4-657,1 1-184,2 5-400,-2-1-120,-1 1-104,-2 4 56,-5-6-1048,-2 0-904,0-1 1119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4:02.5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9290,'13'23'4153,"-10"-1"-1857,5 19-847,0 2 127,-6 20-424,3 6-296,-5 6-455,1 12-153,4-13-152,0-4-32,1-17-40,4-12-16,-7-12-192,-3-3-233,2-13-1015,7-7-792,8-9 1352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4:03.8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7874,'5'1'6691,"8"3"-5842,-4-1-448,14 6 138,20 15-128,-41-22-369,1 0 0,0 0 0,-1 0 0,0 0 0,1 0 0,-1 1 0,0-1 0,0 1 0,-1-1 0,1 1 0,0 0 0,-1-1 0,1 1-1,-1 0 1,0 0 0,0 0 0,0 0 0,-1 0 0,1 1 0,-1-1 0,0 0 0,1 0 0,-1 0 0,-1 4 0,0 2 28,-1 0 0,0-1 0,-1 0 0,1 1 0,-1-1 0,-8 14 0,-27 40 646,38-61-695,0-1 1,-1 1-1,1-1 0,0 0 1,0 1-1,0-1 0,-1 0 1,1 1-1,0-1 0,0 0 1,-1 1-1,1-1 0,0 0 1,-1 1-1,1-1 0,0 0 0,-1 0 1,1 0-1,-1 1 0,1-1 1,0 0-1,-1 0 0,1 0 1,-1 0-1,1 0 0,-1 0 1,0 1-1,1-2 45,0 1 1,-1-1-1,1 1 0,0-1 1,0 0-1,0 1 1,-1-1-1,1 1 0,0-1 1,0 1-1,0-1 1,0 0-1,0 1 0,0-1 1,0 0-1,0 0 2,0 1-1,1-1 1,-1 0 0,0 1 0,0-1-1,1 1 1,-1-1 0,0 0-1,1 1 1,-1-1 0,1 1 0,-1-1-1,0 1 1,1 0 0,-1-1-1,1 1 1,-1-1 0,1 1 0,0 0-1,-1-1 1,1 1 0,-1 0-1,1 0 1,0 0 0,-1-1-1,1 1 1,0 0 0,-1 0 0,1 0-1,-1 0 1,1 0 0,1 0-1,28 0 289,-20 1-269,7-2-49,-10 1-52,0 0-1,1 0 0,-1 0 1,1 1-1,13 3 0,-19-3-739,0 0 0,0-1-1,0 1 1,1-1 0,-1 0 0,0 0-1,0 1 1,0-2 0,3 1-1,8-3-677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4:05.3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13 156 3929,'-2'-4'337,"1"1"1,-1-1-1,0 0 1,1 0-1,0 0 1,0-1-1,0 1 1,0 0 0,1 0-1,0 0 1,0-1-1,0 1 1,0 0-1,0 0 1,1-1-1,0 1 1,0 0-1,0 0 1,1 0-1,-1 0 1,1 0-1,3-6 1,-2 6-5,0-1 1,0 1-1,1-1 1,-1 1-1,1 0 1,0 1-1,0-1 1,0 0-1,1 1 1,6-4-1,-9 6-236,0 0 1,0 0-1,1 0 0,-1 0 0,0 0 1,0 1-1,1-1 0,-1 1 0,1-1 0,-1 1 1,0 0-1,1 0 0,-1 0 0,1 0 0,-1 1 1,0-1-1,1 0 0,-1 1 0,0 0 1,1 0-1,-1-1 0,0 1 0,0 1 0,0-1 1,4 3-1,-3-2-22,0 1 1,-1-1-1,1 1 0,0 0 1,-1 0-1,0 0 0,0 1 1,0-1-1,0 0 0,0 1 1,1 4-1,-1-2-13,-1 0 0,1 0 0,-1 1 0,0-1 0,-1 0 0,0 9 0,-1-2-15,0-1 0,-1 1 0,0-1-1,-1 0 1,-1 0 0,-6 16 0,-7 1 38,14-24-54,-1 1-1,1-1 1,1 0 0,-5 12-1,7-16-18,0-1-1,0 1 1,-1 0-1,1-1 0,0 1 1,1-1-1,-1 1 1,0 0-1,0-1 1,0 1-1,0 0 0,0-1 1,1 1-1,-1-1 1,0 1-1,0-1 1,1 1-1,-1-1 1,1 1-1,-1-1 0,0 1 1,1-1-1,-1 1 1,1-1-1,-1 1 1,1-1-1,-1 0 0,1 1 1,-1-1-1,1 0 1,0 1-1,-1-1 1,1 0-1,-1 0 1,1 0-1,0 0 0,0 1 1,5 0 93,-1 0 0,0-1 1,8 1-1,-13-1-95,15 0 183,-1-1 0,1-1-1,-1 0 1,0-1 0,1 0 0,15-7 0,26-13-869,-5-2-4180,-51 25 4799,0 0 0,0 0 0,0 0 1,0 0-1,0 0 0,0-1 1,0 1-1,0 0 0,0 0 1,0 0-1,0 0 0,0 0 1,0 0-1,0 0 0,0 0 1,0 0-1,0 0 0,0 0 1,0 0-1,0 0 0,0 0 1,0 0-1,0 0 0,0 0 1,0 0-1,0 0 0,0 0 1,0 0-1,0 0 0,0 0 0,0 0 1,0 0-1,0-1 0,0 1 1,0 0-1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4:36.2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280 12 2272,'1'-3'4023,"-2"-4"3871,1 7-7781,0 0-1,-1 0 1,1-1-1,-1 1 1,1 0-1,0 0 1,-1 0-1,1 0 1,0 0 0,-1 0-1,1 0 1,-1 0-1,1 0 1,0 0-1,-1 0 1,1 0-1,0 0 1,-1 0-1,1 1 1,-1-1-1,1 0 1,0 0 0,-1 0-1,1 0 1,0 1-1,-1-1 1,-6 4-6,0 0 1,-10 8-1,-11 10 6,-44 32 136,52-41-189,-40 29 38,52-36-88,1 0 0,-1 1 0,2 0 0,-1 1 0,-7 9 1,13-15-10,0 0 1,0 0 0,0-1 0,0 1 0,1 0 0,-1 0 0,0 0 0,1 0 0,-1 0 0,1 0 0,0 0-1,0 0 1,-1 0 0,1 0 0,1 0 0,-1 0 0,0 2 0,1-2 1,0 1-1,0-1 1,0 0 0,0 0-1,0 0 1,0 0 0,1 0-1,-1 0 1,1 0 0,-1 0-1,1 0 1,0-1 0,0 1 0,2 1-1,5 3 20,0-1 0,0 1-1,1-2 1,0 1 0,0-1-1,15 3 1,-2-1-358,43 4 0,-63-10 294,-1 0-4,0 0 1,-1 0-1,1 1 1,0-1-1,0 0 1,-1 1-1,1-1 1,0 1-1,0 0 1,1 1-1,4 5-484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4:36.7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 7338,'-13'11'3744,"12"-3"-1895,6 3-1025,9-4 376,2-1-128,5-1-175,0-2-129,3-1-240,2-1-88,-4-1-152,-2 2-56,-6 0-224,-1-1-200,-5 1-592,0 1-592,-3 7 1064,1-1-761,-1 3-535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4:37.4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52 4825,'-48'-40'2910,"31"30"-1075,16 9-1762,1 1 1,-1 0-1,1 0 0,0 0 1,-1 0-1,1 0 1,-1 0-1,1 0 0,-1-1 1,1 1-1,0 0 0,-1 1 1,1-1-1,-1 0 1,1 0-1,-1 0 0,1 0 1,0 0-1,-1 0 1,1 0-1,-1 1 0,0 0 88,1 0-1,-1 0 0,0 0 0,1 1 1,-1-1-1,1 0 0,-1 0 0,1 1 0,0-1 1,0 0-1,0 0 0,-1 1 0,1-1 1,1 3-1,-2-2-12,0 40 1728,6 71-1,14 41-763,-19-152-1096,40 229 868,-40-229-884,2 6-41,-1-1 0,1 1 0,0-1-1,1 0 1,5 10 0,-8-16 4,0-1-1,0 0 1,0 1 0,0-1 0,0 0-1,0 0 1,1 1 0,-1-1-1,0 0 1,0 1 0,0-1-1,1 0 1,-1 0 0,0 1-1,1-1 1,-1 0 0,0 0-1,0 0 1,1 1 0,-1-1-1,0 0 1,1 0 0,-1 0 0,0 0-1,1 0 1,-1 0 0,0 0-1,1 0 1,-1 0 0,0 0-1,1 0 1,-1 0 0,0 0-1,1 0 1,-1 0 0,0 0-1,1 0 1,-1 0 0,0 0 0,1 0-1,-1 0 1,0-1 0,1 1-1,-1 0 1,0 0 0,0 0-1,1-1 1,-1 1 0,0 0-1,1-1 1,7-15-846,-1-9-245,-1-9-559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4:37.7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8290,'-1'25'2088,"1"0"1,1 0 0,5 26 0,18 74-314,-1-10-932,-14-58-963,2 76 0,-11-128-376,2-5 57,2-9-375,-1-3-161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4:38.2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6937,'2'6'1656,"0"0"-1,2 12 0,-1 29 340,0-8-895,24 241 2591,3 20-2808,-27-279-1006,8 31 1,-6-40-572,-5-11 664,0-1-1,1 0 1,-1 0-1,0 0 1,0 1-1,0-1 1,0 0-1,1 0 1,-1 0-1,0 0 1,0 0-1,0 1 1,1-1-1,-1 0 1,0 0-1,0 0 1,1 0-1,-1 0 1,0 0-1,0 0 1,1 0-1,-1 0 1,0 0-1,0 0 1,1 0-1,-1 0 1,1 0-22,0-1 1,0 0-1,-1 1 1,1-1-1,0 0 1,-1 0-1,1 1 1,0-1-1,-1 0 1,1 0-1,-1 0 1,1 0-1,-1 0 1,1 0-1,-1 0 1,1-2-1,0-3-189,1 0 0,-1-1 0,1-6 0,0-33-1198</inkml:trace>
  <inkml:trace contextRef="#ctx0" brushRef="#br0" timeOffset="1">12 2 8178,'4'1'878,"0"1"0,1-1 1,-1 1-1,0 0 0,5 4 0,2 1 583,19 19 1,-21-17-549,22 15 1,-23-19-660,0 0 8,0 0 0,0 1 1,14 13-1,-20-17-237,0 0 0,-1-1 0,1 1-1,-1 0 1,1 0 0,-1 1 0,0-1 0,0 0 0,0 0 0,0 0 0,0 1 0,-1-1 0,1 1 0,-1-1 0,1 0 0,-1 1 0,0-1 0,0 1 0,0-1-1,0 1 1,-1 3 0,-2 1 15,1 0 0,-1 0 0,0-1 0,-7 11 0,3-4 11,3-7-17,0 1 0,0-1-1,0 0 1,-7 6 0,8-9-153,0-1 1,1 1-1,-1-1 1,0 0-1,0 0 1,-1 0-1,1 0 1,0 0-1,-1-1 1,-4 2-1,5-1-1883,3-2 947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4:38.5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53 5969,'-3'4'796,"0"0"-1,0 0 1,1 1-1,-1-1 1,1 1 0,0-1-1,0 1 1,-1 6-1,2-6-382,-1 1 1,2-1-1,-1 0 0,1 0 0,0 1 1,0-1-1,2 10 0,-2-12-347,0 0 1,1 0-1,0-1 1,0 1-1,0 0 1,0-1-1,0 1 1,0-1-1,1 1 1,-1-1-1,1 1 1,0-1-1,0 0 0,0 0 1,0 0-1,0 0 1,0 0-1,0 0 1,0-1-1,1 1 1,-1-1-1,1 0 1,-1 1-1,1-1 1,0 0-1,0-1 0,-1 1 1,1 0-1,0-1 1,0 1-1,0-1 1,-1 0-1,5 0 1,-2-1-28,0 1 0,-1-1-1,1 0 1,-1 0 0,1 0 0,-1-1 0,0 1 0,1-1 0,-1 0 0,0 0 0,0-1 0,0 1 0,0-1 0,-1 0 0,1 0-1,-1 0 1,0-1 0,0 1 0,0-1 0,0 0 0,0 1 0,3-8 0,-4 7-20,-1 0 1,1 0 0,-1 0-1,0 0 1,0 0-1,0 0 1,0 0-1,-1-1 1,1 1-1,-1 0 1,-1 0-1,1-1 1,0 1-1,-1 0 1,0 0-1,0 0 1,0 0-1,0 0 1,-1 0-1,1 0 1,-1 0 0,0 1-1,-1-1 1,1 0-1,-4-3 1,3 3 1,-1 1 0,0-1 0,0 1 0,0 0 0,0 0 0,-1 0 0,1 0 0,-1 1 0,0 0 0,1 0 0,-1 0 0,0 0 1,0 1-1,-7-1 0,9 1-40,1 1 0,-1 0 0,1 0 0,0 0 0,-1 0 0,1 0 0,-1 1 0,1-1 0,0 1 0,-1-1 0,1 1 0,0 0 0,-1 0 0,1 0 0,0 0 0,0 0 0,0 0 1,0 1-1,0-1 0,0 1 0,0 0 0,1-1 0,-1 1 0,1 0 0,-1 0 0,1 0 0,0 0 0,-1 0 0,1 0 0,0 0 0,0 1 0,0 2 0,0-2-83,0 1-1,0-1 0,1 1 0,0-1 1,0 1-1,0-1 0,0 1 1,0-1-1,1 1 0,-1-1 1,1 0-1,0 1 0,0-1 1,1 0-1,-1 1 0,1-1 1,2 5-1,10 9-913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4:39.0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 7322,'2'29'4505,"-2"8"-2033,-2 3-1464,-2 3 841,2 4-753,2 5-336,2-3-152,4 1-312,-1-5-88,1-6-112,2-4-120,0-10-288,-1-6-224,-2-13-848,-2-4 1096,0-9-800,-3 6-561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0:06.6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10 102 7794,'-2'-2'1034,"-3"-2"1408,5 4-2387,0 0-1,0 0 0,0 0 1,0 0-1,0-1 0,0 1 1,0 0-1,-1 0 0,1 0 1,0 0-1,0 0 0,0 0 1,0 0-1,0 0 0,0 0 1,0 0-1,0 0 0,0 0 1,0 0-1,0 0 1,0 0-1,0 0 0,0 0 1,0 0-1,0 0 0,0 0 1,-1 0-1,1 0 0,0 0 1,0 0-1,0 0 0,0 0 1,0 0-1,0 0 0,0 0 1,0 0-1,0 0 0,0 0 1,0 0-1,0 0 0,0 0 1,0 0-1,0 0 1,0 0-1,0 0 0,0 1 1,0-1-1,0 0 0,-1 0 1,1 0-1,0 0 0,0 0 1,0 0-1,0 0 0,0 0 1,0 0-1,0 0 0,0 0 1,0 0-1,0 0 0,0 0 1,0 0-1,0 0 0,0 1 1331,2 6-264,42 175 786,-37-160-1761,0 0-1,2-1 1,0 0-1,24 36 0,-27-48-122,0 0 0,1 0 0,1-1 0,0 0 0,0-1 0,0 1 0,1-2 0,0 1 0,0-1 0,0-1 0,1 1 0,11 3 0,-16-7-16,-1 0 1,1-1-1,-1 0 0,1 0 0,8 1 1,-11-2-7,-1 0 1,1 0 0,-1 0 0,1-1 0,0 1-1,-1 0 1,1-1 0,-1 1 0,1-1 0,-1 1-1,0-1 1,1 0 0,-1 0 0,0 1 0,1-1-1,-1 0 1,0 0 0,0 0 0,0 0 0,2-2-1,2-4 7,0-1-1,0 0 1,-1 0-1,0 0 1,0-1-1,4-15 0,-2 2 3,4-36-1,-10 49-8,1-9 0,2 13-3,-3 5 1,0 0 1,0 0 0,0 0 0,0 0 0,0 0 0,0 0-1,0 0 1,0 0 0,0 0 0,1 0 0,-1 0 0,0-1-1,0 1 1,0 0 0,0 0 0,0 0 0,0 0 0,0 1 0,1-1-1,-1 0 1,0 0 0,0 0 0,0 0 0,0 0 0,0 0-1,0 0 1,0 0 0,0 0 0,0 0 0,1 0 0,-1 0-1,0 0 1,0 0 0,0 0 0,0 0 0,0 0 0,0 1 0,0-1-1,10 11 2,16 23-1,-5-5 49,1 0 81,32 38 666,-49-61-687,0-1-1,1 0 1,-1 0-1,1 0 1,1 0-1,-1-1 1,1 0-1,8 3 1,-12-5-87,0-1 0,0 0 0,0 0 0,0 0 0,0-1 0,1 1 0,-1-1 0,0 0 0,0 0 0,0 0 0,0 0 0,1 0 0,-1-1 0,0 1 0,0-1 0,0 0 0,0 0 0,0 0 0,0 0 0,0-1 0,0 1 0,0-1 0,-1 0 0,1 1 0,-1-1 0,1-1 0,-1 1 0,0 0 0,0 0 0,3-4 0,0-2-6,0-1 1,0 0-1,0 0 1,-1-1 0,-1 1-1,0-1 1,4-18 0,-4 8-6,0 0 1,-2 0 0,0 0-1,-1-1 1,-5-30 0,-3 1-303,-15-49-1,17 75-863,-2 0 0,-1 1 0,-12-25 0,12 30-184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4:39.3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0 9394,'-5'32'4777,"3"12"-2585,-1 1-1343,3 5 415,2 3-176,4 0-392,-6 0-160,0-6-247,0-2-81,7-11-88,-3-2-128,0-10-433,-3-4-383,6-10 656,9-6-440,-3-6-344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4:39.8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2 5425,'-1'-1'3561,"-3"1"-1249,3 0-1127,-1 0 679,-4 8-312,-6 16-175,-2 44-145,17-39-352,2-2-160,-2-3-240,0-1-96,1-7-119,-3-5-169,1-10-641,-2-1-551,5-14 880,0-7-584,-1-6-480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4:40.3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37 5201,'-2'-2'786,"0"-1"-1,0 1 1,0-1 0,0 0-1,0 1 1,1-1 0,-2-5-1,3 8-712,0 0-1,0 0 1,0-1-1,0 1 0,0 0 1,0-1-1,0 1 0,0 0 1,0 0-1,0-1 0,0 1 1,0 0-1,0 0 0,0-1 1,0 1-1,1 0 0,-1 0 1,0-1-1,0 1 0,0 0 1,0 0-1,1-1 1,-1 1-1,0 0 0,0 0 1,1 0-1,-1 0 0,0-1 1,0 1-1,1 0 0,-1 0 1,0 0-1,0 0 0,1 0 1,-1 0-1,0 0 0,1 0 1,13-2 1269,-11 2-1085,4-1 44,0 0 0,1 1 0,-1 0 0,0 1 0,0-1 0,9 3 0,-13-2-260,-1-1-1,-1 1 1,1 0-1,0-1 1,0 1-1,0 0 1,0 0-1,0 1 1,-1-1-1,1 0 1,-1 0-1,1 1 1,-1-1-1,1 1 1,-1-1-1,0 1 1,0 0-1,1 0 1,-1-1 0,-1 1-1,1 0 1,0 0-1,0 0 1,-1 0-1,1 0 1,0 4-1,-1-2-3,0 0 1,1 0-1,-2 0 1,1 1-1,0-1 0,-1 0 1,0 0-1,0 0 1,-2 5-1,-2 2 64,-10 20 0,11-25-54,0 0 1,1 1 0,0 0-1,0-1 1,0 1-1,1 0 1,0 0 0,-1 10-1,3-15-26,0-1-1,1 1 1,-1 0 0,0-1-1,1 1 1,-1-1-1,0 1 1,1-1-1,0 1 1,-1-1 0,1 1-1,0-1 1,0 1-1,0-1 1,0 0-1,0 1 1,0-1 0,0 0-1,1 0 1,-1 0-1,0 0 1,1 0-1,-1 0 1,0 0 0,3 0-1,1 2 61,1-1-1,0 0 1,0 0 0,-1 0-1,10 0 1,-2 0 51,-1-1 0,1 0 0,-1-1-1,25-4 1,-30 4-163,-1-2 1,1 1-1,-1-1 0,1 0 0,-1 0 0,0-1 1,0 0-1,0 0 0,0 0 0,9-8 0,-12 7-237,-6 1-191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4:53.9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0 3329,'-36'53'3104,"24"-41"-625,11-12-583,3 0 4584,38 1-5612,-26 0-653,0-1 1,0-1-1,28-4 0,168-39 986,-205 43-1336,1 0 0,-1 0 1,0 1-1,0 0 0,8 0 0,-12 0 113,-1 0 0,1 0-1,0 1 1,-1-1 0,1 0-1,0 0 1,-1 1-1,1-1 1,-1 0 0,1 1-1,-1-1 1,1 1 0,-1-1-1,1 1 1,-1-1-1,1 1 1,-1-1 0,0 1-1,1-1 1,-1 1-1,0-1 1,1 1 0,-1 0-1,0-1 1,0 1 0,0 0-1,1-1 1,-1 1-1,0 0 1,0 0 0,0-1 5,1 20-686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4:54.2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72 8346,'14'3'4169,"4"-3"-2105,1-5-1120,7-3 353,5-2-105,-7-4-160,5 3-160,-2-1-320,-3 4-96,-1 4-592,-4 2-432,-1 4 488,-1 6-376,4 3-312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4:54.6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0 9866,'-2'0'349,"1"1"-1,-1-1 0,1 0 1,-1 1-1,1-1 1,-1 1-1,1 0 0,-1-1 1,1 1-1,-1 0 1,1 0-1,0 0 0,0 0 1,-1 0-1,1 0 1,0 0-1,-1 3 1,1-2-157,0 0 0,0 0 0,0 1 1,0-1-1,1 1 0,-1-1 1,1 1-1,0-1 0,0 1 1,0-1-1,0 4 0,10 196 4442,4 153-2641,-14-355-2035,0 0 0,0 0-1,0 1 1,0-1 0,0 0-1,0 0 1,0 1 0,0-1 0,0 0-1,0 0 1,0 1 0,0-1 0,0 0-1,0 0 1,0 1 0,0-1 0,0 0-1,1 0 1,-1 1 0,0-1 0,0 0-1,0 0 1,0 0 0,1 1 0,4-4-391,5-11-20,-9 13 285,10-18-757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5:00.4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178 80 1504,'-15'-40'1643,"14"38"-1425,1 1-1,-1-1 0,1 1 0,-1-1 0,1 1 1,0-1-1,0 1 0,0-1 0,0 1 0,0-1 1,0 1-1,0-1 0,0 1 0,0-1 0,1 1 1,0-3-1,2-7 5102,-3 11-4245,0 0-69,0 0-72,0 0-61,-3 4 646,-3 7-1286,0-1-1,-1 0 1,0 0 0,-1-1-1,0 0 1,-15 13 0,21-20-198,-9 8 231,-21 14-1,26-20-186,0 0 1,0 0 0,0 1-1,1 0 1,-1 0 0,-4 8-1,9-12-64,0 0 0,1 0-1,-1 0 1,0 0 0,1 0-1,-1 0 1,1 0 0,-1 1-1,1-1 1,0 0 0,0 0-1,-1 0 1,1 1 0,0-1-1,0 0 1,0 0 0,0 1-1,0-1 1,1 0 0,-1 0-1,1 2 1,-1-1 4,2 0 0,-1 0 0,0 0 0,0 0 0,0 0 0,1-1 0,-1 1 0,1 0-1,0-1 1,2 3 0,5 2 31,0 0-1,0-1 1,19 8 0,-26-12-42,18 6-147,0 0-1,0-2 0,0 0 0,0-1 0,1-2 0,0 0 0,-1-1 0,41-3 0,-52 2-415,-8 1-292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5:00.7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8554,'18'17'4065,"-1"-7"-2177,-2-2-1032,4-5 305,5 2-41,0-5-88,5 2-128,-1-2-264,-2 0-104,-4-2-175,1 0-65,-7 4-328,-3-2-313,-5 0 297,-5 2-216,2 4-208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5:01.2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159 155 5625,'15'-90'3186,"-14"82"-2559,0 1-1,0 0 0,-1-13 1,0 19-519,-1 0 0,1 0 0,0 0 0,0 0 0,-1 0 0,1 0 0,-1 0 0,1 0 0,-1 0 0,1 0 0,-1 0 0,1 0 0,-1 0 0,0 1 0,0-1 0,1 0 0,-1 0 0,0 1 0,0-1 1,-1 0-1,1 0-8,0 1 1,0-1 0,0 1-1,0-1 1,0 1 0,-1 0-1,1 0 1,0 0 0,0 0 0,0 0-1,0 0 1,0 0 0,0 0-1,-1 0 1,1 0 0,0 0-1,0 1 1,0-1 0,0 0 0,0 1-1,0-1 1,0 1 0,-1 0-1,-2 2 126,0-1 1,1 1-1,-1 0 0,-5 5 0,0 4 18,-1-1 0,2 2 0,0-1 0,0 1 0,1 0-1,0 0 1,-6 22 0,3-3 64,1 0-1,-6 44 1,11-47-157,1 0-1,1 0 1,2 0 0,1 1 0,2-1-1,0 0 1,13 47 0,-9-53-89,1 0 1,0 0-1,2-1 1,1 0-1,1-1 1,0 0-1,2-1 1,0 0-1,27 28 1,-37-44-42,10 10-315,20 17 0,-29-28 112,-1 1 0,1-1 0,-1-1 0,1 1 0,0 0 0,0-1 0,1 0 0,-1 0 0,8 1 0,-4-2-921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5:01.8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9906,'2'28'6401,"-1"-21"-5959,1 0 0,0-1 0,0 1 0,1-1-1,0 1 1,0-1 0,5 7 0,0 0-122,0 0 0,-1 0 1,-1 1-1,0 0 1,-1 1-1,0-1 1,-1 1-1,-1 0 0,0 0 1,1 28-1,-7 31-184,3-72-103,0-1-16,0 0 0,-1 1 1,1-1-1,1 0 0,-1 0 0,0 1 1,0-1-1,0 0 0,1 1 1,0 1-1,3 4 239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0:07.3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1 9762,'-7'9'4121,"-1"9"-2225,2 11-519,-2 16-97,3 8-304,5 0-360,3-3-184,12-5-272,3-5-40,6-1-32,0-2-16,3-11-48,-1-4-16,-5-17-336,3-7-376,-10-14-1672,1-9 1528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5:02.1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0 187 7426,'37'-22'4737,"-32"12"-1985,2 7-1576,1 3 945,8-3-1009,8 0-88,10-2-271,-4-2-161,7 1-264,-3 1-112,-2-1-552,2 4-368,-11 7 576,-6 8-409,-9 8-343</inkml:trace>
  <inkml:trace contextRef="#ctx0" brushRef="#br0" timeOffset="0.99">795 1 11378,'-3'0'5018,"-18"8"-3138,0 3-1232,-8 5 184,2 7-168,-5 6-96,3 3-159,3 2-265,-1-5-64,7 1-40,7-1-120,5-10-449,5-4-343,3-10 680,-1-5-456,-3-11-360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5:02.6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8986,'3'0'421,"1"0"1,-1 0 0,0 1-1,0-1 1,1 1-1,-1-1 1,0 1-1,0 0 1,0 0-1,0 1 1,0-1 0,0 1-1,0-1 1,-1 1-1,1 0 1,0 0-1,-1 0 1,3 3-1,4 4 3,-1 1 0,0 1 0,9 15 0,2 3 719,17 21-44,-3 1 1,47 98 0,-64-116-921,-1-1 48,17 52-1,-30-79-224,15 60 171,-15-54-313,-1-1 1,0 1-1,0-1 1,-2 14-1,1-22-19,0 1 0,-1-1-1,1 0 1,0 0-1,-1 0 1,0 0 0,0 0-1,-1 3 1,2-5 69,-1 1 1,1-1-1,0 1 0,-1-1 1,1 1-1,-1-1 0,1 1 1,-1-1-1,1 1 1,-1-1-1,1 1 0,-1-1 1,0 0-1,1 1 0,-1-1 1,0 0-1,1 0 0,-1 1 1,0-1-1,1 0 0,-1 0 1,0 0-1,1 0 0,-1 0 1,0 0-1,1 0 0,-1 0 1,-1 0-1,-2-3-1586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5:02.9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30 9162,'-11'-19'3746,"11"19"-3686,-1 0 0,1 0 0,0-1 0,0 1-1,0 0 1,0-1 0,-1 1 0,1 0 0,0 0 0,0-1 0,0 1-1,0 0 1,0-1 0,0 1 0,0 0 0,0-1 0,0 1 0,0 0-1,0-1 1,0 1 0,0 0 0,0 0 0,0-1 0,0 1 0,1 0-1,-1-1 1,0 1 0,0 0 0,0-1 0,0 1 0,0 0 0,1 0-1,-1-1 1,0 1 0,1 0-2,0 0-1,0-1 1,0 1-1,0 0 1,0 0-1,0 0 1,-1 0-1,1 1 1,0-1 0,0 0-1,0 0 1,0 0-1,1 1 1,10 4 289,1 1 1,-1 0 0,0 1 0,0 0-1,13 11 1,53 50 914,-51-41-901,-1 1-1,-2 0 1,-1 2-1,22 37 1,-33-46-193,-1 1 1,-1 0 0,0 0-1,-2 1 1,-1 0 0,0 1-1,4 36 1,-8-33-49,-2-1 0,-1 1 1,-1-1-1,-1 1 0,-2-1 0,0 0 1,-2 0-1,-1 0 0,0-1 0,-16 33 1,14-38-70,5-9-110,-1 1 1,-1-1-1,0 0 1,-13 18-1,19-29 21,-1 1 0,1-1 0,0 0 0,0 1-1,-1-1 1,1 0 0,0 1 0,-1-1-1,1 0 1,0 0 0,-1 1 0,1-1 0,0 0-1,-1 0 1,1 0 0,-1 0 0,1 1 0,0-1-1,-1 0 1,-1-5-583,4-11 121,4-6-279,3-5-343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5:03.4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32 8002,'0'-2'377,"0"1"0,0 0 1,0 0-1,1 0 0,-1 0 0,0 0 1,0 0-1,1 0 0,-1 0 1,1 0-1,-1 0 0,1 1 0,-1-1 1,1 0-1,0-1 0,0 1-176,1 0 0,-1 0 0,0 0-1,0 0 1,1 0 0,-1 0 0,0 1-1,1-1 1,1 0 0,2-1-17,0 1 1,0 0-1,-1 1 0,1-1 0,6 1 1,4 0 245,-1 1 1,0 0 0,0 1-1,19 5 1,-28-5-358,0-1 1,0 1-1,0 0 1,0 0-1,0 1 1,-1-1-1,1 1 1,-1 0-1,1 0 1,-1 1-1,0-1 1,-1 1-1,1 0 1,5 7-1,-8-9-42,1 1-1,-1 0 1,0-1 0,0 1-1,0 0 1,0 0 0,0-1-1,-1 1 1,1 0 0,-1 0-1,0 0 1,0 5 0,-1-3 3,1 0 0,-1-1 0,0 1 0,-1 0 0,1 0 1,-5 8-1,-1-2 30,1 0 1,-2 0-1,0-1 1,-16 18-1,5-9 64,9-10 23,1 1 0,-10 11 1,19-21-149,0 0 1,0 0 0,0 0 0,0 0 0,0 1 0,0-1-1,0 0 1,0 0 0,0 0 0,-1 0 0,1 0-1,0 0 1,0 0 0,0 0 0,0 0 0,0 0-1,0 1 1,0-1 0,0 0 0,0 0 0,0 0-1,0 0 1,0 0 0,0 0 0,0 0 0,0 0-1,0 0 1,0 1 0,1-1 0,-1 0 0,0 0-1,0 0 1,0 0 0,0 0 0,0 0 0,0 0-1,0 0 1,0 0 0,0 0 0,0 0 0,0 0-1,0 1 1,0-1 0,0 0 0,1 0 0,-1 0 0,7 1 106,10-3 91,-2-2-73,0 0-1,19-10 0,15-4 21,-30 12-90,-12 3-486,1 0 1,10-2 0,-16 5 248,0 0 0,0-1 0,0 1 0,0 0 0,0 0 0,0 0 0,0 1 0,0-1 0,0 0 0,0 1 0,0-1 0,0 1 0,0 0 0,2 1 0,6 3-1020,0-4-451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5:04.0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268 1 9978,'0'2'5376,"-3"8"-4630,2-8-78,-5 23 485,0 0 0,-3 42 0,4 53 497,5-100-1517,1-1 1,1 1 0,1 0 0,1-1 0,0 1 0,2-1-1,0 0 1,13 27 0,-14-37-123,0 0-1,1 0 1,0 0-1,1-1 1,-1 1-1,2-2 1,11 12 0,-12-14-68,0-1 0,-1 1 1,1-1-1,1 0 1,-1-1-1,1 0 1,-1 0-1,1 0 1,0-1-1,14 2 0,-16-4-123,0 1-1,0-1 1,0 0-1,0 0 1,9-2-1,-13 2 126,-1 0-1,1-1 0,0 1 1,-1-1-1,1 1 0,-1-1 0,1 0 1,0 0-1,-1 0 0,0 1 1,1-1-1,-1-1 0,1 1 0,-1 0 1,0 0-1,0 0 0,0-1 1,0 1-1,0 0 0,0-1 0,0 1 1,1-3-1,1-19-1319</inkml:trace>
  <inkml:trace contextRef="#ctx0" brushRef="#br0" timeOffset="1">51 216 6849,'-26'8'4569,"8"2"-1792,12-2-1521,25-5 1105,12-1-905,20-4-480,7-3-79,11-3-273,5-1-144,-3-3-616,-2 3-1889,-3-3 1745,2 3-880,-28 4-768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5:57.0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0 3265,'-11'1'8567,"4"1"-4569,6-1-3909,0 0 0,1 0-1,-1 0 1,0 1 0,1-1-1,-1 0 1,1 0-1,-1 0 1,1 1 0,-1-1-1,1 0 1,0 1-1,0-1 1,0 3 0,-3 11 200,0 1 0,-1 0 0,-7 16 0,7-20-117,0-1 1,1 1-1,0 1 0,1-1 1,0 0-1,0 23 1,-3 181 1637,3-168-1618,2-41-163,0 96 293,1-91-288,1-1 0,0 1-1,0-1 1,1 1 0,0-1 0,9 18 0,-4-18 11,-8-10-51,0-1 0,0 0 0,0 0 0,1 0 1,-1 0-1,0 0 0,0 0 0,0 0 0,0 0 0,0 0 0,0 0 1,1 0-1,-1 0 0,0 0 0,0 0 0,0 0 0,0 0 0,0 0 1,1 0-1,-1 0 0,0 0 0,0 0 0,0 0 0,0 0 1,0 0-1,0 0 0,1 0 0,-1 0 0,0 0 0,0 0 0,0 0 1,0 0-1,0 0 0,0-1 0,0 1 0,1 0 0,-1 0 0,0 0 1,0 0-1,0 0 0,0 0 0,1-3-174,0-1 0,0 1-1,0 0 1,0 0 0,0-4 0,-1 4 77,2-9-508,0-1-563,0-1 0,5-13 1,8-16-2172,-3-5 1400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5:57.5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0 7298,'-1'3'920,"-1"1"0,1-1 0,0 0 0,1 0 1,-2 6-1,1 3 440,1 18 0,0-10-345,5 323 3917,11-183-4501,-3-44-290,-8-79-264,-3-31-436,0-10-479,0-14-527,1-9 628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5:58.0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6105,'5'-1'4121,"-5"1"-3976,0 0 1,0 0-1,1 0 0,-1 0 0,0 0 0,0 0 0,0 0 1,0 0-1,1 0 0,-1 0 0,0 0 0,0 0 0,0 0 1,0 0-1,1 0 0,-1 0 0,0 0 0,0 0 0,0 0 1,0 0-1,0 0 0,1 0 0,-1 0 0,0 0 0,0 0 1,0 1-1,0-1 0,0 0 0,0 0 0,1 0 0,0 12 2403,5 168 157,-5-163-2462,13 125 704,-2-42-595,2 30-66,-10-86-193,-2-29-74,-1-1 0,2 1 0,0-1 0,5 15 0,-1-8-47,-7-21-3,0 0 0,0 0-1,0 0 1,0-1 0,0 1-1,0 0 1,0 0 0,0 0 0,0 0-1,0 0 1,0 0 0,0 0-1,0 0 1,0 0 0,1 0-1,-1 0 1,0 0 0,0 0-1,0 0 1,0-1 0,0 1-1,0 0 1,0 0 0,0 0-1,0 0 1,0 0 0,0 0-1,0 0 1,0 0 0,0 0 0,0 0-1,0 0 1,0 0 0,1 0-1,-1 0 1,0 0 0,0 0-1,0 0 1,0 0 0,0 0-1,0 0 1,0 0 0,0 0-1,0 0 1,0 0 0,0 0-1,0 0 1,0 0 0,1 0-1,-1 0 1,0 0 0,0 0 0,0 0-1,0 0 1,0 0 0,0 0-1,0 0 1,0 0 0,0 0-1,0 0 1,0 1 0,3-12-1262,-2-17 148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5:58.3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0 9274,'35'22'6754,"-17"-9"-5342,-6-6-1019,-1 2 0,0-1 0,0 1 0,-1 1 0,0 0 1,0 1-1,8 13 0,-14-19-348,0 1 1,-1 0 0,1 0-1,-1 0 1,-1 1 0,1-1-1,-1 1 1,-1-1 0,1 1-1,-1-1 1,0 1-1,0 0 1,-1 0 0,0 0-1,0 0 1,-2 10 0,0-8 2,-1-1 0,0 1 0,0-1 0,-1 0 0,-6 11 1,-28 36 180,17-30-306,-1-1 1,-46 40-1,67-63-99,0 0 0,1-1 0,-1 1 1,0 0-1,0 0 0,-1-1 0,1 1 0,0-1 1,0 1-1,0-1 0,0 1 0,0-1 1,-1 0-1,0 1 0,6-4-768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5:58.7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131 1 10162,'-7'0'4297,"1"3"-2465,1 7-87,-2 9-497,4 11-280,3 17-384,2 6-199,6 7-153,3 1-40,7-13-64,3-1-32,6-15-40,2-10-16,2-10-16,-1-9-128,-10-13-1009,0-7-687,-13-25 1032</inkml:trace>
  <inkml:trace contextRef="#ctx0" brushRef="#br0" timeOffset="1">21 128 9674,'-16'3'4289,"11"7"-2009,5-1-1031,7-6-313,7 2-280,12-3-248,3-2-96,9 0-208,3-2-48,5 4-544,4 0-656,-10 2 728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0:07.6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0 8826,'-13'0'4201,"7"8"-1961,7-3-815,8 0-377,10-4-600,8-1-128,12-1-232,6-2-48,13 1 104,3 0-448,0 1 256</inkml:trace>
  <inkml:trace contextRef="#ctx0" brushRef="#br0" timeOffset="1">688 438 6729,'-74'-4'3569,"64"8"112,10 7-2193,10 13-111,-4 11-57,7 20-432,-2 6-152,2 7-336,3-4-72,5-3-80,2 2-64,-7-3-88,0-6-23,-2-5 23,-4-12-289,-3-18-959,-3-11-864,1-21 1120</inkml:trace>
  <inkml:trace contextRef="#ctx0" brushRef="#br0" timeOffset="2">611 434 8394,'3'-2'634,"1"0"0,-1 1 0,1-1 1,0 1-1,0-1 0,0 1 0,0 0 0,0 1 1,0-1-1,0 1 0,4-1 0,9 2 121,22 1 1,-25 0-160,-4-1-416,0 0 1,-1 1 0,1 0 0,-1 0-1,0 1 1,1 0 0,-1 1 0,14 8-1,-18-9-133,-1 0-1,1 1 0,-1-1 1,0 1-1,0 0 0,-1 0 1,1 0-1,-1 0 0,0 1 0,0-1 1,0 1-1,0 0 0,-1 0 1,0 0-1,0 0 0,0 0 1,0 7-1,-1-7-19,0 1 0,0 0 0,-1 0 0,0 0 0,-1 0 0,1-1 0,-1 1 0,0 0 0,0 0 0,-1-1 0,0 1 0,0-1 0,0 1 0,0-1 0,-1 0 0,0 0 0,0 0 0,-1 0 0,1 0 0,-1-1 0,0 0 0,0 1 0,-1-2 0,1 1 0,-1 0 0,0-1 0,-9 5 0,-13 4-76,0-1 1,-51 13-1,58-18-553,33-6-2785,11-6 2238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5:59.2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55 10706,'-32'-18'3969,"51"12"-3273,2-4 88,3 5-383,9-1-121,-1-2 16,0 6-488,3 2 176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5:59.5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10 8794,'-11'-3'4009,"12"3"-1233,6-2-1847,15-1-297,9 1-56,20 2-200,14 0-80,10 5-208,-1-3-32,-4-1-24,-16-2-8,-18-1-336,-1 5-496,-19-1 528</inkml:trace>
  <inkml:trace contextRef="#ctx0" brushRef="#br0" timeOffset="1">171 95 9146,'10'2'3961,"1"12"-1857,2-4-543,3 9-81,0 2-296,-1 8-408,-2 3-216,-8 8-271,-1 7-65,0 0-64,-3-4-56,7-9-8,-6-10-224,3-17-1073,0-11-695,4-15 1040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5:59.9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0 303 8562,'8'-2'4321,"2"9"-1665,-2 4-671,0 8-353,-8 16-568,0-1-207,-5 11-369,4-1-104,7 1-160,-1-2-48,3-6-96,2-5-16,-6-11-64,8-5-256,-9-9-961,5-7 3770,-3-24-2265</inkml:trace>
  <inkml:trace contextRef="#ctx0" brushRef="#br0" timeOffset="1">272 0 9562,'-10'29'4273,"-1"3"-2281,6 20-503,-1 7-33,6 17-520,2 9-144,4-3-400,4 0-111,1-11-105,2-11-32,1-14-72,-3-13-24,-1-17-112,3-7-360,-3-17-1097,1-11-1039,0-23 1503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6:00.3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9266,'3'27'4497,"0"7"-1800,-1 13-881,-2 2-176,0 16-576,0 6-207,5 11-441,1 1-136,4-10-120,0-4-48,-1-19-64,1-8 8,-2-20-328,3-1-336,-3-19-1113,2-4-3520,-4-22 3569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6:00.7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6545,'19'5'1149,"-13"-4"-555,0 1-1,0-1 0,1 0 1,-1 0-1,11-1 0,-12 0-179,0 0 0,0 0-1,0 0 1,0 1 0,-1-1-1,1 1 1,0 1 0,0-1-1,-1 1 1,1-1-1,5 4 1,-4-1-270,0 0 0,0 0 0,0 0 0,-1 0 0,0 1-1,0 0 1,0 0 0,-1 1 0,1-1 0,-1 1 0,-1 0 0,1 0 0,-1 0 0,0 0-1,0 1 1,-1-1 0,0 1 0,2 10 0,-3-13-70,-1 1 0,0 0 0,0 0 0,-1 0 0,1-1 0,-1 1 1,0 0-1,0 0 0,0-1 0,-1 1 0,-4 7 0,0 2 101,-2-1 0,-11 16 0,17-26-144,1-1 0,-1 1 0,0-1 0,0 1 0,0-1 1,0 0-1,-1 0 0,1 0 0,0-1 0,-6 4 0,20-11 24,1 1 0,-1 0-1,1 1 1,21-5 0,8-1-33,-34 8-85,2 0 118,16-7 0,-24 8-160,0 0 0,0 0 0,-1 1 0,1-1 0,0 0 0,-1-1 0,1 1 0,-1 0 0,1 0 0,-1-1 0,0 1 0,1-1 0,-1 1 0,0-1 0,2-2 0,1-5-510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6:01.1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 8850,'14'-3'2454,"-7"1"-1462,0 1 1,1-1 0,-1 1 0,12 0-1,-17 1-852,0 0 0,-1 1 0,1-1 0,0 0 0,0 1 0,0-1 0,0 1 0,-1-1 0,1 1 0,0 0 0,-1 0 0,1 0 0,0 0 0,-1 0 0,1 0 0,-1 0 0,0 1 0,1-1 0,-1 1 0,0-1 0,0 1 0,2 2 0,0 3-25,0-1 0,-1 0-1,0 1 1,0-1 0,-1 1 0,0 0 0,1 9 0,-2 0-44,0-1 0,-2 20 0,-2-10 36,-12 35 0,12-45-81,1-6-9,2-8-15,1 0 1,-1 1-1,1-1 0,-1 1 0,1-1 0,0 0 1,0 1-1,-1-1 0,1 1 0,0 1 1,0-2 0,1-1 0,-1 1 0,0-1 1,0 0-1,0 1 0,0-1 0,1 0 0,-1 1 1,0-1-1,0 0 0,1 0 0,-1 1 0,0-1 1,0 0-1,1 0 0,-1 1 0,0-1 1,1 0-1,13 3 129,4-3-85,0 0 0,29-5 0,-42 4-32,0 0 0,0-1 0,0 0 0,10-4 1,3-1 19,5 2 17,-15 4-130,-1-1 1,0 1-1,1-1 0,-1-1 1,0 1-1,0-1 0,-1-1 1,9-4-1,3-5-105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6:01.4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210 0 8978,'0'0'289,"-1"0"-1,1 0 1,0 0-1,-1 0 1,1 0 0,0 0-1,0 0 1,-1 0-1,1 0 1,0 0 0,-1 0-1,1 0 1,0 0-1,0 0 1,-1 1 0,1-1-1,0 0 1,-1 0-1,1 0 1,0 0 0,0 0-1,0 1 1,-1-1-1,1 0 1,0 0 0,-1 1-1,-9 9 615,3-4 228,-114 94 1739,111-93-2801,1 0-1,0 1 1,0 0-1,-14 19 1,23-26-64,-1 1-1,1-1 1,-1 0 0,1 1 0,-1-1-1,1 1 1,0-1 0,0 1 0,0-1 0,0 0-1,0 1 1,0-1 0,0 1 0,0-1 0,0 1-1,1-1 1,0 2 0,0 0 1,0 0 0,0-1 0,0 1 1,1-1-1,-1 1 0,1-1 0,-1 0 0,4 4 0,3 0 6,-1 0-1,1 0 1,0 0 0,1-1 0,-1-1-1,1 0 1,0 0 0,0 0-1,0-1 1,15 3 0,6-1-76,-1 0 0,37 0 0,-44-6-2292,-19 0 1429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6:01.9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9506,'0'8'3977,"1"-1"-2241,7-1-63,10 2-265,3 2-272,11-10-376,-1 1-224,-7-1-256,0-3-63,0 3-161,-1-3-561,-1-8 369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6:02.2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147 5 8362,'-1'-1'266,"0"1"0,-1-1 0,1 1 0,0-1 0,0 1 1,0 0-1,0-1 0,0 1 0,-1 0 0,1 0 0,0 0 0,0 0 1,0 0-1,-1 0 0,1 0 0,0 1 0,0-1 0,0 0 0,0 1 1,0-1-1,-1 0 0,1 1 0,0 0 0,0-1 0,0 1 0,0-1 0,-1 2 1,-2 2 46,0 0 0,-1 0 0,2 1 0,-5 5 0,5-6 41,-7 10 92,0 0 0,1 1 0,1 0 0,1 0 0,0 1 0,-6 20 0,7-13-109,0 0-1,2 1 1,-3 47 0,7-55-227,1 1-1,1-1 1,0 0 0,5 19-1,22 63 275,-18-68-275,1-1 1,17 29-1,-21-43-137,1 0-1,1-1 1,0 0 0,1-1 0,19 18 0,-26-28-157,-1 1 1,2-1-1,-1 0 0,0-1 1,6 4-1,-9-6 60,0 1-1,1-1 0,-1 1 1,0-1-1,1 1 1,-1-1-1,1 0 0,-1 0 1,0 0-1,1 0 1,-1 0-1,1 0 0,-1 0 1,1 0-1,-1 0 1,0-1-1,1 1 1,-1 0-1,0-1 0,1 0 1,-1 1-1,0-1 1,1 0-1,0 0 0,1-3-78,1 1 0,-1-1 0,-1 0-1,1 0 1,2-4 0</inkml:trace>
  <inkml:trace contextRef="#ctx0" brushRef="#br0" timeOffset="1">583 257 11682,'16'12'4697,"-10"12"-3008,2 6-129,-8 10-344,8 9-271,-3-1-377,5 2-176,-2-5-176,-5-6-40,3-1-72,-6-7-24,7-7-408,-4-6-464,2-18-3985,19-15 3296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6:02.7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0 128 10778,'3'1'4529,"9"1"-2656,2-2-681,4-2 104,1 1-472,2 1-151,6-2-417,4 0-120,6 1-64,-2-3-16,-4 1-608,-5 0-489,-18 1 641</inkml:trace>
  <inkml:trace contextRef="#ctx0" brushRef="#br0" timeOffset="1">603 0 11018,'-12'13'4809,"-6"7"-2248,0 9-1585,-8 4 88,-1 8-423,11-3-105,5-1-336,1 0-104,-1-6-104,3-4-280,-5-19-817,21-5-535,6-20 904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0:08.2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47 7194,'-4'-2'1994,"-6"-2"1053,2 4 1762,5 2-3499,3 7-949,1 17 85,9 50 1,-9-69-408,1 0 0,0 0 0,0 0 0,1 0 0,0 0 0,0-1 0,0 1 0,1-1 0,0 0 0,4 6 0,-4-9-28,-1 1 1,1-1 0,-1 0 0,1 1 0,0-2 0,0 1 0,1 0 0,-1-1 0,0 0-1,1 0 1,-1 0 0,1 0 0,8 1 0,-10-3-9,-1 0-1,0 0 1,1 0 0,-1 0-1,0-1 1,0 1 0,1 0 0,-1-1-1,0 0 1,0 0 0,0 1-1,0-1 1,1 0 0,-1-1-1,-1 1 1,1 0 0,0-1-1,0 1 1,0-1 0,-1 1 0,3-3-1,0-2 7,1 1 0,-1-1 0,0 0 0,0-1 0,4-9 0,-6 11 1,0 0 0,0 0 0,-1 0 0,1 0 0,-1-1 0,0 1 0,-1-1 0,1 1 0,-1-1 0,0 1 0,0-1-1,-1 1 1,0-1 0,0 1 0,0 0 0,-1-1 0,-2-5 0,0 3 14,0 0 0,-1 1 0,-1-1 0,1 1 0,-1 0 0,0 1 0,-1-1 0,0 1 0,0 1 0,0-1 0,0 1 0,-1 0 0,-13-5 0,18 8-20,0 1 0,-1 0 0,1 0-1,0 0 1,-1 1 0,1-1 0,-1 1-1,1-1 1,-1 1 0,1 1 0,0-1 0,-1 0-1,1 1 1,-1-1 0,1 1 0,0 0 0,-1 1-1,-3 1 1,5-2-120,-1 0 0,1 1-1,0-1 1,-1 1 0,1 0-1,0 0 1,0 0 0,0 0-1,0 0 1,1 0 0,-1 1-1,0-1 1,1 0 0,0 1-1,-1-1 1,1 1 0,0 0-1,1-1 1,-1 1 0,0 0-1,0 5 1,1 12-672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6:03.0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8434,'9'13'5359,"-4"-5"-3174,22 39 788,107 194 1138,-121-215-3924,-1 2 0,14 44-1,5 58 36,-29-120-338,0 0 0,1-1 0,4 13 0,-6-21-83,2 5-629,-3-6 784,1 0 1,-1 0-1,0 0 0,0 0 0,0 0 0,0 0 1,1-1-1,-1 1 0,0 0 0,0 0 0,0 0 0,0 0 1,1 0-1,-1 0 0,0 0 0,0 0 0,0-1 1,0 1-1,0 0 0,0 0 0,1 0 0,-1 0 0,0-1 1,0 1-1,0 0 0,0 0 0,0 0 0,0 0 1,0-1-1,0 1 0,0 0 0,0 0 0,0 0 0,0 0 1,0-1-1,0 1 0,0 0 0,0-1 0,6-24-932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6:03.4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9130,'30'10'5209,"-23"-7"-4868,-1 0 0,1 1 0,0-1-1,-1 1 1,1 1 0,-1-1-1,6 7 1,10 9 299,-1 2 0,-1 0 0,-2 1-1,28 43 1,-33-42-391,0 0 0,-2 1 0,-1 0 1,-1 1-1,-1 1 0,-1-1 0,4 36 0,-6-17 92,-2 57 0,-4-75-214,-1-1 0,-1 1 0,-11 38-1,13-58-111,-1-1 1,0 0-1,-1 1 0,0-1 0,1 0 0,-2-1 0,1 1 0,-1 0 0,0-1 0,0 0 1,0 0-1,-1 0 0,0-1 0,-8 7 0,11-10-44,1 0 0,-1 1-1,0-2 1,1 1 0,-1 0 0,0 0 0,0 0-1,0-1 1,0 1 0,0-1 0,0 0-1,1 1 1,-1-1 0,0 0 0,0 0 0,0 0-1,-4-1 1,5 1-71,-1-1 0,1 1-1,0-1 1,-1 0 0,1 1-1,0-1 1,0 0 0,0 0-1,0 0 1,0 0 0,0 0-1,0 0 1,0 0 0,0 0-1,0 0 1,0 0 0,1 0 0,-1-1-1,1 1 1,-1 0 0,1 0-1,-1-1 1,1 1 0,-1 0-1,1-3 1,-1-25-803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6:03.8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 9794,'0'0'205,"1"-1"0,-1 1 0,1-1 0,-1 1 1,1-1-1,-1 1 0,1 0 0,-1-1 0,1 1 0,0 0 0,-1-1 0,1 1 0,0 0 0,-1 0 0,1 0 0,0-1 1,-1 1-1,1 0 0,0 0 0,-1 0 0,1 0 0,0 0 0,-1 0 0,1 1 0,0-1 0,-1 0 0,1 0 1,0 1-1,2 0 23,-1 0 0,0 1 0,0-1 0,0 1 0,0-1 0,2 3 0,6 6 578,19 6 136,-23-13-793,0 1 1,0-1 0,0 1-1,0 0 1,-1 0 0,0 1-1,9 8 1,-13-11-132,0 0 0,0-1 0,-1 1-1,1-1 1,-1 1 0,1 0 0,-1 0 0,1-1 0,-1 1 0,0 0 0,0 0-1,0-1 1,0 1 0,0 0 0,0 0 0,0-1 0,-1 1 0,1 0 0,-1-1-1,1 1 1,-1 0 0,0-1 0,1 1 0,-1 0 0,-1 1 0,-2 3 24,0-1 1,0 1 0,0-1 0,-1 0 0,-7 7-1,8-9-18,-32 32 175,31-31-159,1 1 1,1-1-1,-1 1 0,1 0 0,0 0 0,-3 8 1,2-6 32,4-7-66,0 0 1,0 1-1,-1-1 0,1 0 0,0 0 1,0 1-1,0-1 0,-1 0 0,1 1 1,0-1-1,0 0 0,0 1 0,0-1 1,0 1-1,0-1 0,0 0 0,0 1 1,0-1-1,0 0 0,0 1 1,0-1-1,0 0 0,0 1 0,1 0 1,0-1 10,0 1 0,0 0 0,1-1 0,-1 1 0,0-1 1,1 0-1,-1 1 0,1-1 0,-1 0 0,2 0 0,34 7 36,-24-4-42,0-1 0,0-1-1,0 0 1,25-1-1,-15-1-10,63-5-482,-86 6 469,4-1-319,0 1-1,0-1 0,0 0 1,5-2-1,-7 2-164,0 0 0,0 0 0,-1 0 0,1 0 1,-1 0-1,1 0 0,2-3 0,8-12-1803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6:04.3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3 8586,'7'-3'3865,"-4"18"-1593,-1 14-495,-7 24-9,-3 11-320,1 21-400,1 5-191,12-4-289,4-9-88,11-26-144,5-2-88,1-20-144,0-8-40,2-9-64,-5-12-256,2-8-920,-5-9-601,3-24 993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6:04.8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0 11218,'-15'13'4529,"10"1"-2752,4-2-345,4-4-368,7 0-224,10-5-359,8 0-153,9 0-120,5-1-32,9-2-80,-1 0-40,0 0-384,1 0-593,1-2 609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6:26.3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5417,'3'0'7461,"-1"0"-3734,-1 1-3671,0-1 0,0 1-1,-1-1 1,1 1 0,0-1 0,0 1-1,-1 0 1,1-1 0,0 1-1,-1 0 1,1 0 0,0 0 0,-1-1-1,1 3 1,8 12 207,-2 1 1,0 1-1,-1-1 0,7 32 0,-10-28-63,0-1 0,0 21-1,0 7 84,19 245 585,-22-281-850,-1 13 41,2 0 0,0 0 1,9 43-1,-7-61-154,-1-8-196,1-12-919,-3 12 904,0 1 178,1-4-265,0 0-1,0 1 0,0-1 0,2-3 1,19-35-872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6:26.6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0 8570,'-1'1'254,"0"-1"0,0 1 0,0 0 1,0-1-1,0 1 0,0 0 0,0 0 1,0 0-1,0 0 0,0 0 0,0 0 0,0 0 1,1 0-1,-1 0 0,1 0 0,-1 0 0,0 0 1,1 1-1,0-1 0,-1 1 0,0 5 156,-1-1-1,2 0 1,-1 7-1,0-7-46,1 54 1695,12 110 1,11-20-1563,-2-23-288,-17-91-126,0 56 0,-4-88-88,0 0 0,0 1 0,-1-1 0,1 0 0,-1 0 0,0 0 0,0 0 0,-1 0 0,1-1 0,-4 8 0,3-15-2786,2-4 1126,2-9-1508,2-5 1380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6:27.3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47 3713,'1'-35'4861,"2"26"-3102,-3 8-1717,0 1-1,1 0 0,-1 0 0,0 0 1,0 0-1,0 0 0,0 0 0,0 0 1,0 0-1,0 0 0,0-1 0,0 1 1,0 0-1,0 0 0,1 0 0,-1 0 1,0 0-1,0 0 0,0 0 0,0 0 1,0 0-1,0 0 0,0 0 0,1 0 1,-1 0-1,0 0 0,0 0 0,0 0 1,0 0-1,0 0 0,0 0 0,0 0 1,1 0-1,-1 0 0,0 0 0,4 8 4426,45 136-2148,-38-105-1680,9 64 0,-6 33 61,-4-39-446,-3-35-149,3-1 0,28 96 0,-30-141-417,-8-16 275,0 0 0,1 0-1,-1 1 1,0-1 0,0 0 0,0 1 0,1-1-1,-1 0 1,0 0 0,0 0 0,1 1 0,-1-1 0,0 0-1,1 0 1,-1 0 0,0 0 0,1 1 0,-1-1-1,0 0 1,1 0 0,-1 0 0,0 0 0,1 0-1,-1 0 1,0 0 0,1 0 0,-2-10-1397,3-14 525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6:27.7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6305,'28'1'4536,"29"4"1,-31-1-3811,-1 1 0,46 15 0,-63-17-614,0 0 1,0 1-1,0 0 1,0 0 0,8 7-1,-13-9-82,-1 0-1,1 1 1,-1-1 0,1 1-1,-1-1 1,0 1 0,0 0-1,0 0 1,0 0 0,0 0-1,-1 1 1,0-1-1,1 0 1,-1 1 0,1 5-1,-1 0 12,-1 1 0,1 0-1,-2 0 1,1 0-1,-1-1 1,-1 1 0,-3 12-1,1-7 2,-1 0-1,0-1 1,-15 28-1,17-36-73,-1 0 0,0 1 0,0-1 0,-1-1-1,0 1 1,0-1 0,0 1 0,0-1 0,-11 7 0,14-11-9,-33 17-1941,19-16 1261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6:28.3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 75 9066,'-2'-10'3753,"-1"21"-1825,0 5-368,3 17-87,-2 7-193,6 13-552,2 3-256,8 4-288,7-2-56,2-7-56,7-9-16,11-10-24,2-6-8,-3-18-496,-7-8-736,-5-21 792</inkml:trace>
  <inkml:trace contextRef="#ctx0" brushRef="#br0" timeOffset="1">9 255 10202,'-8'5'4089,"8"0"-2689,8 1-207,8-1-521,8 0-176,13-5-264,3-5-104,7-2-64,4-2-112,3 1 40</inkml:trace>
  <inkml:trace contextRef="#ctx0" brushRef="#br0" timeOffset="2">514 9 11202,'-21'-2'4273,"24"7"-2792,10 0-897,0-2 16,18 5-48,-1-5-96,12-6-272,11 3-72,-1-11-56,-1 0 40,-6 6-920,-5 5-744,-14 11 984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0:08.6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20 6521,'-3'-1'3505,"4"-1"-1104,8-1-617,-9 3-120,0-2-647,0 2-241,12-2-456,19 1-168,48-2-104,-36-2-16,-3 5-1088,-4 0-2689,-7 0 2537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6:28.7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39 10042,'-2'12'4001,"-9"-12"-2489,29 4-760,-4-4 41,14 4-185,12 0-112,-6-7-256,12 2-64,7-3-64,-1 0-8,-4-6-32,-8 4-24,-19-6-488,-3 1-632,-10 0 688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6:29.2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0 10354,'-7'21'4249,"6"10"-2553,1 4-39,6 10-401,-2 8-272,-4-4-472,3 5-184,5-10-191,1-7-49,9-11-40,-5-5-56,-2-13-593,-6-4-599,2-4-1969,7-6 1961</inkml:trace>
  <inkml:trace contextRef="#ctx0" brushRef="#br0" timeOffset="1">184 49 7834,'-1'0'4065,"1"9"-1041,0 14-1095,3 1-113,-2 21-456,1 0-271,0 10-441,3 1-152,-2-6-184,0-5-80,2-11-128,-2-5-40,0-10-240,0-4-392,2-14-1217,2-2 217,4-14 744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6:29.5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8898,'17'10'3689,"-12"5"-1785,0 7-432,0 20 81,1 8-185,-4 21-440,-1 7-224,17 17-336,-7 2-79,-1-12-137,11-9-48,-3-28-56,-7-9-16,3-22-256,-6-7-393,-8-16-1167,10-6-1025,5-18 1689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6:30.0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 9466,'-9'37'4161,"15"11"-1641,-3 5-823,2 8-233,-2 7-136,5 11-511,-6 3-233,8 1-328,-1-5-72,3-12-80,4-13-16,-2-13 0,2-8-208,-5-19-1064,4-7-369,3-20 809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6:30.8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7506,'0'0'3347,"2"0"1946,3 4-2692,-1 10-1149,-3-10-1296,0 0 0,0 0 1,0 0-1,1 0 0,2 5 1,6 10 169,-5-12-176,-1 1 0,0 0 0,0 0 1,-1 0-1,0 1 0,-1-1 0,1 1 0,-2-1 1,2 13-1,-1 13 382,1 63 627,2-28-691,-1-8-313,-3-64-811,-1 0 1,0 0-1,1 1 0,0-1 1,2-5-1,2-7-2016,0-19 138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6:32.7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230 9 4593,'0'0'135,"0"0"0,0 0 0,0 0 0,1 0 0,-1 0 0,0 0 0,0 0 0,0 0 0,1 0 0,-1 0 0,0 0 0,0 0 0,0 0 0,0 0 0,1 0 0,-1 0 0,0 0 0,0-1 0,0 1 0,0 0 0,1 0 0,-1 0 0,0 0 0,0 0 0,0-1 0,0 1 0,0 0 0,0 0 0,0 0 0,1 0 0,-1 0 0,0-1 0,0 1 0,0 0 1,0 0-1,0 0 0,0-1 0,0 1 0,0 0 0,0 0 0,0 0 0,0-1 0,0 1 0,0 0 0,0 0 0,0 0 0,0-1 0,0 0 431,-1-1 3385,-9 2-1309,-3 3-2396,-1 1 0,1 0 0,-13 6 0,14-6-112,-7 4 236,-27 16 1,0-1-7,43-22-336,0 1 0,0-1 0,0 1 0,0-1 0,0 1 0,1 0 0,-1 0 0,-2 3 0,4-5-21,1 1 1,-1 0-1,1 0 1,-1 0-1,0-1 1,1 1-1,0 0 0,-1 0 1,1 0-1,0 0 1,-1 0-1,1 0 1,0 0-1,0 0 1,0 0-1,0 0 0,0 0 1,0 0-1,0 0 1,0 0-1,0 0 1,0 0-1,1 0 0,-1 0 1,0 0-1,1 0 1,-1 0-1,1 0 1,0 1-1,2 2 10,-1 0 0,1 0-1,1-1 1,-1 1 0,0-1 0,1 0-1,0 1 1,0-2 0,0 1 0,0 0-1,7 2 1,6 3 45,30 8-1,-29-10-26,-1-1-1,0-1 0,0 0 1,0-1-1,0-1 0,20-1 0,-33-1-59,-1 0-170,0 0 0,0 0 0,0 0 0,0 1 1,1-1-1,-1 1 0,0 0 0,3 1 0,-6-2 165,0 0-1,0 0 0,0 0 1,0 0-1,0 0 0,0 0 1,0 0-1,0 0 0,0 0 1,0 0-1,0 0 0,0 0 1,0 0-1,0 0 0,0 0 1,0 0-1,0 0 1,0 0-1,-1 0 0,1 0 1,0 0-1,0 0 0,0 0 1,0 0-1,0 0 0,0 0 1,0 0-1,0 0 0,0 0 1,0 0-1,0 0 0,0 0 1,0 0-1,0 0 0,0 0 1,0 0-1,0 0 1,0 0-1,0 0 0,0 1 1,0-1-1,0 0 0,0 0 1,0 0-1,0 0 0,0 0 1,0 0-1,1 0 0,-1 0 1,0 0-1,0 0 0,0 0 1,0 0-1,0 0 0,0 0 1,0 0-1,-7 4-1150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6:33.0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8386,'11'8'3585,"5"-1"-1793,-9 1-160,12 0-63,0 0-233,-4 0-320,9-3-176,-13 3-320,-1-3-103,-4-2-233,6-3-72,-1-3 16,-5 0-272,12-2-1081,-8 3-4136,15 2 3609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6:37.7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2 525 4017,'0'0'4903,"-2"7"-2754,3-4 1565,6 15-3084,0 0 0,1-1 0,1 0 0,18 25 0,-17-28-395,0-1 0,1 0 0,0 0 0,1-1 0,1-1 0,18 13 0,-27-20-209,0-1 1,0-1 0,0 1 0,1-1 0,-1 0 0,1 0 0,-1 0 0,1 0 0,0-1 0,0 0 0,0 0 0,-1 0 0,10 0 0,-13-2-22,0 1 0,0 0 0,0-1 0,0 1 0,0-1 0,-1 1 0,1-1 0,0 1 0,0-1 0,-1 0 0,1 1 0,0-1 0,-1 0 0,1 0 0,-1 1 0,1-1 0,-1 0 0,1 0 0,-1 0 0,1 0 0,-1 0 0,0 0 0,0 1 0,1-3 0,5-28 50,-6 30-52,2-28 6,0 0 1,-3 0-1,0 0 0,-1 0 1,-2 0-1,-15-54 1,1 24 9,-3 0-1,-34-66 1,40 93 22,-10-20 139,-21-62-1,45 112-108,1 0 0,-1 0 1,0 1-1,1-1 0,-1 1 0,0-1 0,0 0 0,0 1 0,0-1 0,0 1 0,-1 0 0,1-1 0,0 1 0,-3-1 0,4 1 168,0 1-66,1 0-52,4 0-89,-1 1-1,0-1 1,1 1-1,6 1 1,8 2 2,11 2 3,154 28 140,-138-28-144,1-1 1,53-3-1,-13-9-3,-54 3-80,1 1 1,61 4-1,-83 2-531,-12-3 518,1 1 0,-1-1 0,0 0 0,0 0-1,0 1 1,1-1 0,-1 0 0,0 1 0,0-1 0,0 1-1,0-1 1,0 0 0,0 1 0,0-1 0,1 0 0,-1 1-1,0-1 1,0 0 0,-1 1 0,1-1 0,0 1 0,0-1-1,0 9-728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6:38.2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 6041,'0'0'92,"0"0"0,1 0 0,-1 0-1,0 0 1,0-1 0,0 1 0,0 0 0,0 0 0,0 0-1,0 0 1,0 0 0,0-1 0,1 1 0,-1 0-1,0 0 1,0 0 0,0 0 0,0 0 0,0 0-1,1 0 1,-1 0 0,0 0 0,0 0 0,0 0-1,0 0 1,0 0 0,1-1 0,-1 1 0,0 0-1,0 0 1,0 0 0,0 1 0,1-1 0,-1 0-1,0 0 1,0 0 0,0 0 0,0 0 0,1 0-1,-1 0 1,0 0 0,0 0 0,0 0 0,0 0-1,0 0 1,1 0 0,-1 1 0,0-1 0,0 0-1,0 0 1,0 0 0,0 0 0,0 0 0,0 0-1,0 1 1,0-1 0,1 0 0,-1 0 0,0 0-1,0 1 1,4 14 2629,-2-9-2208,17 87 3758,1 52-2255,-19-136-1933,0-5-34,-1 1-1,1-1 0,-1 0 1,0 0-1,-1 8 0,0-13-37,0 0 0,0 0 0,0 0 0,1 0 0,-1 0 0,0 0 0,0 0 0,1 0 0,-1 0 0,1 0 0,-1 0-1,1 0 1,0 0 0,-1-3 0,-2-16-10,0-1 0,1-27 0,3 42 0,-1 0 1,1 0-1,0 1 0,0-1 1,0 0-1,1 1 0,0-1 0,0 1 1,0-1-1,1 1 0,0 0 1,0 0-1,0 0 0,1 1 1,-1-1-1,1 1 0,0 0 1,0 0-1,7-5 0,1 1 2,0 0 0,0 1 0,1 0 0,-1 1 0,2 0 0,16-5 0,-23 9 0,-1 1 0,1-1 0,-1 1 0,1 0 0,13 0 0,-18 1 11,0 0-1,1 1 1,-1-1-1,0 0 0,0 1 1,0-1-1,0 1 1,1 0-1,-1 0 0,0 0 1,0 0-1,0 0 1,0 0-1,-1 0 0,1 1 1,0-1-1,0 1 0,-1-1 1,1 1-1,-1 0 1,2 2-1,0 3 84,0 0 1,0 0-1,-1 0 0,0 0 0,-1 1 1,0-1-1,1 15 0,2 13 236,2 2-36,11 50 197,-13-62-409,-3-21-90,-1 0 1,1 0 0,-1 0 0,1 0 0,1 0 0,-1 0 0,2 4 0,-3-8-26,0 1 1,1-1-1,-1 0 1,0 0-1,0 0 0,0 0 1,0 0-1,0 0 1,0 1-1,0-1 1,0 0-1,0 0 1,1 0-1,-1 0 0,0 0 1,0 0-1,0 0 1,0 0-1,0 0 1,1 1-1,-1-1 0,0 0 1,0 0-1,0 0 1,0 0-1,0 0 1,1 0-1,-1 0 1,0 0-1,0 0 0,0 0 1,0 0-1,1 0 1,-1 0-1,0 0 1,0 0-1,0-1 0,0 1 1,0 0-1,1 0 1,-1 0-1,0 0 1,0 0-1,0 0 1,0 0-1,0 0 0,1-1 1,3-5-1398,-3 6 1251,0-3-734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6:39.7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0 6081,'-2'0'3625,"0"0"240,1 0-1793,-1 0-407,0 0-185,1 0-432,-1 0-192,2 0-391,0 0-121,0 0-136,0 0-64,0 0-80,0 0 64,7 0-720,-2 0-689,1 2 833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0:09.1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7074,'-2'12'3544,"7"-10"-911,13 3-681,-4-2-399,-7-3-385,14-3-536,1 3-256,6-3-256,4 4-40,-8 1-456,2-2-296,-1-5 400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6:40.4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0 6921,'-8'15'5476,"6"-9"-4840,0 0 0,0 1 0,1 0-1,0-1 1,-1 12 0,3 35 777,0-23-774,1 38 51,3-1 1,22 112-1,-19-130-588,-5-33-181,6 29 0,-9-45 54,0 0 1,0 0-1,0 1 0,0-1 1,0 0-1,0 0 0,0 0 1,0 1-1,0-1 0,0 0 1,0 0-1,0 1 0,1-1 1,-1 0-1,0 0 0,0 0 1,0 0-1,0 1 0,0-1 1,1 0-1,-1 0 0,0 0 1,0 0-1,0 1 1,0-1-1,1 0 0,-1 0 1,0 0-1,0 0 0,0 0 1,1 0-1,-1 0 0,0 0 1,0 0-1,1 0 0,-1 0 1,0 0-1,0 0 0,0 0 1,1 0-1,-1 0 0,0 0 1,0 0-1,1 0 0,-1 0 1,0 0-1,0 0 0,0 0 1,1 0-1,-1 0 0,0 0 1,0-1-1,0 1 0,1 0 1,-1 0-1,0 0 0,0 0 1,0 0-1,0-1 0,0 1 1,1 0-1,-1 0 0,0-1 1,10-15-2117,2-8 1064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6:40.8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8186,'14'53'6849,"-2"0"-3507,13 107-833,23 245-1784,-48-403-1142,0-1-1179,0-4-2785,0 1 2743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6:41.3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4857,'1'1'1266,"1"1"0,-1-1 0,0 1 0,0-1 0,1 1 0,-1 0 0,1 1 0,5 22 1050,-7-23-2459,8 29 865,-2 0-1,2 48 1,-7-64-535,13 236 1522,15-2-1233,-27-236-495,1 3-43,-1 0 1,2 0 0,0 0-1,11 25 1,-15-41 37,0 0 1,0 0 0,0 0 0,0 0 0,0 0 0,0 1 0,0-1 0,0 0-1,1 0 1,-1 0 0,0 0 0,0 0 0,0 0 0,0 0 0,0 0 0,0 0-1,0 0 1,0 0 0,0 0 0,0 0 0,0 0 0,0 0 0,0 0-1,0 0 1,0 0 0,0 0 0,0 0 0,0 0 0,0 0 0,0 0 0,0 0-1,0 0 1,0 0 0,0 0 0,0 0 0,1 0 0,-1 0 0,0 0 0,0 0-1,0 0 1,0 0 0,0 0 0,0 0 0,0 0 0,0 0 0,0 0 0,0 0-1,0 0 1,0 0 0,0 0 0,0 0 0,0 0 0,0 0 0,0 0 0,0 0-1,0 0 1,0 0 0,0 0 0,0 0 0,0 0 0,0 0 0,0 0-1,0-1 1,0 1 0,3-6-1570,1-16-1465,-2 10 1702,8-41-964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6:41.7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 8890,'1'-1'436,"0"1"0,1-1 0,-1 0-1,1 1 1,-1-1 0,1 1 0,-1 0 0,1-1 0,-1 1 0,1 0 0,-1 0 0,4 0-1,20 5 1377,-13-3-1076,14 3-160,0 1 0,-1 2 1,1 0-1,26 13 1,-44-17-531,0 0 1,0 1 0,-1-1-1,0 1 1,0 1 0,0 0-1,-1-1 1,0 2 0,7 7-1,-10-10-32,-1 0 0,0 0 0,0 0 0,0 0 0,0 0 0,0 1 0,-1-1 0,0 0 0,0 1 0,0-1 0,0 1 0,-1-1 0,0 1 0,0 0-1,0-1 1,0 1 0,-1-1 0,0 1 0,-1 5 0,-1-2 5,0 0 1,0-1-1,-1 1 1,0 0-1,0-1 0,0 0 1,-1 0-1,0 0 0,-1-1 1,-7 8-1,4-7-26,0 1-1,0-1 1,0 0 0,-1-1-1,0 0 1,-21 8-1,7-4-757,19-8-4083,6-3 3572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6:42.1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185 1 7634,'7'16'4000,"-6"5"-1119,-2 19-992,-4 7-49,-8 14-672,2 0-280,6-3-464,5-7-152,11-14-127,5-3-49,5-18-64,-1-6 8,5-10-353,4-8-407,0-10-1224,3-3-2097,-20-17 2617</inkml:trace>
  <inkml:trace contextRef="#ctx0" brushRef="#br0" timeOffset="1">28 258 7450,'-15'8'3912,"4"-1"-1127,9-7-1233,2 0-207,10-2-681,-10 1-232,0-1-264,26-4-64,48-12 120,-36 8-656,9-1 368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6:42.4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30 11530,'0'-2'4393,"1"0"-3248,7-1-145,-8 2-304,2-1-128,38-3-216,44-6-136,-46 8-136,4 3-16,-8 0-272,-2 0-632,-4 0 568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6:42.9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0 8074,'-1'0'3424,"1"0"-1535,0 0-1049,0 0-200,29 15 16,59 9-200,-38-27-64,6 0-255,5-1-41,-16-2-48,10 6-8,-24-8-72,-12 1-425,-5 6 329</inkml:trace>
  <inkml:trace contextRef="#ctx0" brushRef="#br0" timeOffset="1">136 74 8442,'13'24'3793,"-9"-1"-1425,4 3-672,2 11-239,-3 1-241,-4 9-520,2-4-224,-5-7-344,1-4-48,6-11-32,-3-7 16,0-12-640,-3-4-552,7-14-1713,-3-5 1681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6:43.4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0 266 6985,'8'0'3929,"-8"0"-1024,0 12-633,7 9-295,-4 15-713,5 9-272,-2 3-464,-3 2-135,-1-2-169,-2-4-72,3-7-80,-3-4 0,5-10-544,3-7-521,-1-11-1607,9-8 1560</inkml:trace>
  <inkml:trace contextRef="#ctx0" brushRef="#br0" timeOffset="0.99">248 0 9378,'-18'24'3977,"15"4"-1889,1 5-495,2 14-193,4 11-216,-4 8-480,0 6-208,0 4-272,1-7-63,9-6-73,1-10-24,4-14-40,-6-11 8,1-10-328,-4-8-329,-1-12-1183,2-6-945,4-19 1697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6:43.8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9730,'3'21'4001,"2"16"-2257,-4 11-247,-1 16-217,-1 5-256,2 7-408,3-2-200,0-8-224,3 0-24,-2-8-64,1-7-32,1-12-48,1-5-256,3-18-768,-1-5-536,-1-14 848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6:44.7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0 6913,'-6'2'7038,"8"1"-4904,10 5-1693,-10-7-371,19 11 335,20 23 30,-38-33-370,0 1 0,0-1 0,0 1 0,-1 0 1,1 0-1,-1 1 0,0-1 0,1 0 0,-2 1 0,1-1 0,0 1 1,-1 0-1,1-1 0,0 6 0,-2-4-14,1 0-1,-1 0 1,-1 0-1,1-1 1,-1 1-1,0 0 1,0-1 0,0 1-1,-3 6 1,-2 2 49,0 0 1,-1 0-1,0-1 1,-1 1-1,-14 14 1,17-21 172,0 0 0,-12 9 1,17-15-267,0 0 0,0 0 0,0 0 0,0 0 0,0 0 0,0 0 1,-1 0-1,1 0 0,0 1 0,0-1 0,0 0 0,0 0 0,0 0 0,0 0 0,0 0 1,0 0-1,0 0 0,0 0 0,0 1 0,0-1 0,0 0 0,0 0 0,0 0 1,0 0-1,0 0 0,0 0 0,0 0 0,0 1 0,0-1 0,0 0 0,0 0 1,0 0-1,0 0 0,0 0 0,0 0 0,0 0 0,0 0 0,0 0 0,1 1 1,-1-1-1,0 0 0,0 0 0,0 0 0,0 0 0,0 0 0,0 0 0,0 0 0,0 0 1,0 0-1,1 0 0,-1 0 0,0 0 0,0 0 0,0 0 0,0 0 0,0 0 1,0 0-1,13 3 222,-8-2-156,0-1 0,0 0 1,8 0-1,6-3 149,0 1 0,26 0 0,-45 2-271,0 0 0,0 0 0,0 0 0,0 0 0,1 0 0,-1 0 0,0 0 0,0 0 0,0 0 0,0 0 0,1 0 0,-1 0 0,0 0 0,0-1 0,0 1 0,0 0 0,1 0 0,-1 0 0,0 0 0,0 0 0,0 0 0,0 0 0,0 0 0,0-1 0,1 1 0,-1 0 0,0 0 0,0 0 0,0 0 0,0 0 0,0-1 0,0 1 0,0 0 0,0 0 0,0 0 0,0 0 0,0 0 0,0-1 0,0 1 0,0 0 0,0 0 0,0 0 0,0-1 0,0 1 0,0 0 0,0 0 0,0-2-715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7-02T14:43:16.802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11443 8477 334 0,'0'-1'196'0,"0"-1"-9"15,0 1-15-15,0 0-15 16,1-4-7-16,-1 3-8 16,1-3-1-16,0-5-9 0,-1 4-10 15,-2-5-21 1,-12-30-10-16,4 33-17 0,-10-2-6 16,0 0-8-16,-2 1-5 15,-8-1-9-15,0 6-4 16,-2 2-11-16,0 4-5 15,-1 4-7-15,0 2-1 16,0 2-2-16,-1 1 0 16,-3 4 1-16,-2-2 0 0,8 7 5 15,0 0 5-15,0 0-3 16,1 4-1-16,-7 3-9 16,0 1-7-16,5 5-4 15,2 1-2-15,8 2-2 16,5 2-3-16,10 5-2 15,7 2 1-15,10 6 1 16,8 4 1-16,7 5 2 16,4 3-2-16,9 1 2 15,1-7-1-15,0-5 1 16,5-4 0-16,-3-14-1 16,-1-3 2-16,4-9-1 15,0-5 0-15,8-6 0 16,4-5-1-16,8-7 1 15,-1-8 0-15,4-5 1 16,-5-6-1-16,-6-10 1 0,-2-4 2 16,-12-10-1-16,-3-2 2 15,-11-9 1-15,-2-3 0 16,-9-1 1-16,-5 1 2 16,-12 3 2-16,-9 2 0 15,-16-1 3-15,-7-3 0 16,-12 3-1-16,-3 3-1 15,-5 10-3-15,2 7 0 16,3 9 0-16,-3 7 1 0,5 7 0 16,1 4 0-16,5 0-4 15,6 0-3-15,10 0-3 16,7 0-5-16,7 2-16 16,6-2-27-16,4 1-87 15,6 0-69-15,8 8-268 16,7 11 300-16</inkml:trace>
  <inkml:trace contextRef="#ctx0" brushRef="#br0" timeOffset="982.17">12637 8130 899 0,'-1'-14'388'15,"-13"-26"-203"-15,-3 25-14 16,-3 3-8-16,-6 2-22 16,-4 4-28-16,2 5-17 15,-7 7-41-15,3 8-13 16,-11 9-20-16,-2 3-7 0,4 7-8 16,-1-1-2-16,11 5-2 15,7 0-2-15,7 7 2 16,5 3 0-16,8 9 2 15,3 3 2-15,8 4-3 16,5 3-1-16,10 0-3 16,6 2-1-16,12-8-2 15,2-7 1-15,7-12-1 16,5-6 1-16,-2-10 1 16,0-7 0-16,4-10 1 15,-7-8 3-15,7-14 0 16,2-1 1-16,-1-14 2 15,-4-7 0-15,-8-8 0 16,-1-7 2-16,-24-6 0 16,8-1 0-16,-11-5 7 15,-12 1 4-15,-5-1 11 0,-19 1 5 16,-7 9 6-16,-3 3 2 16,-6 9-4-16,-5 3-2 15,-5 6-12-15,-1 2-7 16,0 7-10-16,5 6-2 15,3 3-5-15,2 4-1 16,10 7-4-16,-2 0-3 0,5 6-4 16,9 1-7-16,1 3-52 15,3-1-41-15,8 4-110 16,1 2-95-16,11 2 201 16</inkml:trace>
  <inkml:trace contextRef="#ctx0" brushRef="#br0" timeOffset="1949.03">12490 9378 453 0,'-7'-10'325'16,"7"-2"-13"-16,-8-1-54 16,-4-7-13-16,-1 7-69 15,-3 1-25-15,0 4-39 16,-4 5-16-16,-2 0-23 16,-8 3-12-16,-6 3-24 15,3 2-9-15,1 7-10 0,3 5-3 16,3 0-5-16,0 6-4 15,0 2-2-15,2 1-3 16,3 5-1-16,3 3 0 16,-3 3-1-16,2 0 0 15,9 1-1-15,2-2 0 16,13 8-1-16,3-1 0 16,2 7 1-16,4 5-1 15,4-3-1-15,8 2 2 0,4-5-1 16,6-1 1-16,3-3 0 15,5-5 0-15,7-5 1 16,6-5 0-16,-6-9 1 16,3-5-1-16,3-9 1 15,-4-3 1-15,11-4 0 16,-4-4 0-16,3-9 0 16,0-3 2-16,-8-11 0 15,-7-1 2-15,-14-5 1 16,-4-5 1-16,-9-6 0 15,-3-3 1-15,-3-7 0 16,-10-3 3-16,-5 3 4 16,-11-6 2-16,-13 3 0 15,0-2-3-15,-10-5-3 16,1 2 0-16,-10 3 4 16,-1 7 2-16,-4 10 1 0,3 12-1 15,3 10-6-15,2 8-4 16,0 6-3-16,-1-5-1 15,6 10-1-15,-3 1-2 16,7 0-5-16,4 4-14 0,-1-8-52 16,5-5-40-16,8 3-106 15,4 3-75-15,9-4 184 16</inkml:trace>
  <inkml:trace contextRef="#ctx0" brushRef="#br0" timeOffset="26715.65">11216 8895 798 0,'-1'0'349'0,"-5"0"-203"16,0 0-47-16,2-1-7 15,2 0-44-15,-2 0-13 16,3 0-20-16,0 1-10 0,0 0-117 16,0 0 85-1</inkml:trace>
  <inkml:trace contextRef="#ctx0" brushRef="#br0" timeOffset="27259.38">12653 8545 745 0,'-4'-7'338'0,"3"6"-154"16,0 0-32-16,-3-3-44 15,0 1-33-15,0 2-43 16,2 0-13-16,1 1-25 15,0 0-81-15,0 0 63 16</inkml:trace>
  <inkml:trace contextRef="#ctx0" brushRef="#br0" timeOffset="27721.27">12613 9755 952 0,'-5'0'378'15,"-1"-1"-238"-15,2 0-34 16,3 0-39-16,-3 0-19 16,2 0-31-16,-2 1-55 15,3 0 29-15</inkml:trace>
  <inkml:trace contextRef="#ctx0" brushRef="#br0" timeOffset="98976.97">18232 13134 366 0,'0'-1'257'0,"0"0"-29"15,0 0-1-15,0 0-18 16,0 0-53-16,0 0-24 15,0 0-30-15,0 0-11 0,0 1-20 16,0-2-12-16,-1 1-25 16,0 0-9-16,1 0-13 15,0-4-2-15,4-8-2 16,-1 2-1-16,19-22 5 16,-15 24 2-16,4 9 8 15,-2 1 7-15,-2 2 7 16,0 6 4-16,-6 1 8 15,2 3 2-15,-6 4 2 16,-1-3-3-16,-4 0-12 16,-1-1-5-16,-5-5-12 15,0-2-4-15,0-6-6 16,0-2-3-16,4-4-6 16,0-4-1-16,7-8-5 15,2 1-1-15,5-4 1 16,4-1 1-16,4 8 1 0,2 1 0 15,3 7 2-15,2 3 1 16,3 4 7-16,-5 6 4 16,-4 1 8-16,-1 10 4 15,-12-2 5-15,-3 1 3 16,-2 5 2-16,-6-7-2 16,-1-3-8-16,-1-3-5 15,-3-9-9-15,1-1-3 16,-1-9-4-16,-1-2-2 15,4-6-2-15,2-3-1 0,6 6-1 16,0-2 0-16,9 3-1 16,1 8 0-16,7 3 1 15,2 4 1-15,4 5 4 16,-1 3 8-16,1 10 7 16,-2-3 6-16,-5 5 10 15,-4-5-1-15,-4-7-1 16,-2 0-2-16,-5-9-10 15,-4 0-3-15,-6-6-8 16,-2-2-7-16,0 0-37 16,3-3-27-16,3 0-83 15,3 3-66-15,2 1-197 16,2-2 255-16</inkml:trace>
  <inkml:trace contextRef="#ctx0" brushRef="#br0" timeOffset="99483.26">17663 13269 856 0,'-1'0'373'16,"0"0"-137"-16,0 0-18 15,0 0 16-15,-4 13-14 16,3 16-55-16,7 26-27 16,-1-23-45-16,1-2-19 0,0-7-33 15,-2-2-11-15,-1-14-20 16,-2 2-2-16,0-10-51 16,1-8-50-16,-1-5-173 15,-2-11-209-15,0-11 301 16</inkml:trace>
  <inkml:trace contextRef="#ctx0" brushRef="#br0" timeOffset="99728.84">17502 13038 1293 0,'-2'5'521'15,"2"-2"-347"-15,0-1-24 16,0-2 14-16,0 0-49 0,0 0-28 15,9 0-50-15,1 0-16 16,5 2-30-16,25 2-50 16,-25-4-404-16,3 8 328 15</inkml:trace>
  <inkml:trace contextRef="#ctx0" brushRef="#br0" timeOffset="101048.75">21573 12111 544 0,'-1'-2'307'0,"0"2"-34"16,0 0-21-16,0 0-39 15,-4 2-16-15,-2 0-37 16,1-1-21-16,-4 0-35 16,-2-2-17-16,-26-10-28 15,30-1-10-15,8 3-18 16,1-3-8-16,5-2-11 15,-1-3-2-15,3 10-3 32,-5 3-1-32,2 1 1 0,11-4 0 0,5 8 3 0,-3 6 3 15,-12 5 8-15,-2-1 5 16,-5 2 3-16,-4-2-1 16,-4 4-7-16,-4-1-5 15,1-4-5-15,-5-2-2 16,0-8-3-16,4-1-1 15,-3-7-3-15,9 0-3 16,2-4-3-16,2 0-2 0,9 1 1 16,0-1 1-16,4 1 1 15,4-2 2-15,-2 6 1 16,2 2 0-16,0 3 3 16,-5 3 2-16,-3 2 6 15,-3 2 2-15,-7 5 2 16,-5 4-1-16,-5 4-3 15,-3-1-1-15,2-1-2 16,-2-4-1-16,6-6-1 16,-3 0-1-16,7-4-2 15,-1-1 0-15,4-2-2 16,3 1-2-16,-4-4-6 16,11-1-1-16,0-3-4 15,4-4-19-15,10 2-66 16,-4 1-61-16,5 2 91 0</inkml:trace>
  <inkml:trace contextRef="#ctx0" brushRef="#br0" timeOffset="101551.21">21941 12381 889 0,'-3'0'392'0,"0"-2"-146"0,-1-1-47 16,4 3-3-16,0 0-17 15,0 0-37-15,0 0-17 16,8 17-6-16,9 38-3 16,-10-21-14-16,-2 3-9 15,-5-2-17-15,6 1-7 16,-2-1-9-16,1-4-3 16,-5-3-6-16,-6-1-5 0,-4-4-1 15,-1-3 0-15,2-1-7 16,-3-3-5-16,-5-5-15 15,0-5-6-15,-6-11-46 16,-6-5-54-16,-6-16-131 16,-6-7-80-16,5-14 177 15</inkml:trace>
  <inkml:trace contextRef="#ctx0" brushRef="#br0" timeOffset="101739.92">21881 11974 1376 0,'20'11'577'15,"-7"-5"-334"-15,-1 3-86 0,-4-2 6 16,1 1-63-16,-7-2-33 16,3 0-43-16,0 1-4 15,0-4-89-15,3 3-90 16,4-6 103-16</inkml:trace>
  <inkml:trace contextRef="#ctx0" brushRef="#br0" timeOffset="104400.5">18528 13048 184 0,'-31'5'171'0,"27"-5"66"0,2 0-17 16,0 0-31-16,1-1-17 16,-1 0-34-16,1 0-17 15,0 0-24-15,0 0-8 16,0 0-18-16,0 0-9 16,0 0-21-16,0-10-7 15,2-4-9-15,14-28-1 16,-4 26-2-16,-3 0 1 15,5 1-3-15,0 2-2 16,7-2-4-16,4 0-1 0,2 1-5 16,0 1-2-16,1 1-1 15,-1 1-2-15,1 1 1 16,1 0-1-16,1 2-1 16,2 1 0-16,1 4 0 15,2 4 4-15,-7 4 11 16,-4 1 3-16,-9 3 6 15,-1 0-1-15,1 0 1 16,-2-1 0-16,6-1 1 16,-5-1-2-16,0-1-6 15,3-1-5-15,-4-3-2 16,1-1-2-16,6-4-1 16,-1-3 0-16,5-7-4 15,0-2-1-15,6-3-1 16,-1 0-1-16,2 4 0 15,3 0 0-15,-5 1-1 0,3 3 0 16,-2 5-1-16,1 2 0 16,-5 4 2-16,-1 1-1 15,-5 2-1-15,-4 1 1 16,5 2-1-16,-4 2 1 16,4-2 0-16,3 2 1 15,-6-2 3-15,6-2-1 16,-3-3 0-16,0-2 1 0,3-4-3 15,0-4 0-15,5-2 0 16,1-4-2-16,6-4 0 16,2 2 0-16,5 1 0 15,-5 1 0-15,-4 8 0 16,-4-2 0-16,-9 2 0 16,2 3 1-16,1 3 0 15,0-2 0-15,2 4 0 16,-1-2 1-16,-1 1-1 15,0 2 1-15,-2-3 0 16,0-1-1-16,2-2 1 16,1 1-1-16,5 1-1 15,1 0 0-15,-2-6 1 16,2 3-1-16,-1 0 1 16,-4 1-1-16,-7 5 1 0,0-1-1 15,-10 3 1-15,4 1 0 16,3-1 0-16,-1-2-1 15,2-8 1-15,3 1-1 16,2-6 1-16,0 1 0 16,4 0 0-16,2-5-1 15,-1 0 0-15,4-1 0 0,2 0 0 16,0 0 0-16,3 2 0 16,-4-1 1-16,-2 5 0 15,-1 0 0-15,-9 6 1 16,-1 0-1-16,-7 5-8 15,3-1 18-15,-8 2 9 16,-1 0 4-16,0 0 14 16,-3 0-16-16,-2-1-6 15,0 0-3-15,10-1-5 16,6-3-1-16,25-6-4 16,-26 6 0-16,5-2-1 15,-4 3 0-15,5 0 0 16,2-1 0-16,-3 1-1 15,0 2 0-15,-6-1 1 16,-4 2 0-16,-7 0 3 16,-3 0 2-16,-2 1 2 0,1 0 0 15,0 0-2-15,0-1-2 16,-1 0-2-16,1 0-1 16,0 0-3-16,0 0-2 15,0 0-2-15,0-1 0 16,0 2 3-16,1 0 0 15,0 0 2-15,0 0 0 16,2 0-1-16,11 2 0 16,0-2 1-16,28-4 0 15,-28-1 0-15,0-1 0 0,-4 2 0 16,-1 1 0-16,-5 2-28 16,-2-2-20-16,-2 2-71 15,1 1-73-15,-1-1 125 16</inkml:trace>
  <inkml:trace contextRef="#ctx0" brushRef="#br0" timeOffset="111309.32">21341 12216 331 0,'-1'0'181'0,"0"0"-33"15,0 0-26-15,0-1-41 16,-1 0-8-16,1-1-8 15,1 1 1-15,0 0 7 16,0 0 8-16,0 0 9 16,0 0 2-16,-1 0 0 15,0 0-5-15,0 0-12 16,0 0-7-16,1-1-18 16,0 1-11-16,-1 0-17 0,0 0-5 15,0 1-5-15,0 0 0 16,-6 1-1-16,6-1 0 15,-1 0 2-15,-4 1 0 16,4-1 1-16,-2 1-1 16,1-1-1-16,2 0-3 15,0 0-2-15,0 0 3 16,0 0 8-16,1 0 6 0,0 0 7 16,7 2-1-16,17 1-5 15,22-1-2-15,-24-3-4 16,-9-2-2-16,-2 2-2 15,0 1-3-15,-12-2-4 16,2 2 0-16,0 0-33 16,-1 0-34-16,0 0-128 15,0 0-135-15,0 0 202 16</inkml:trace>
  <inkml:trace contextRef="#ctx0" brushRef="#br0" timeOffset="113813.77">21028 12299 323 0,'-1'-1'222'0,"0"0"-19"16,-1 0-13-16,1 0-13 16,0-1-39-16,0 1-18 15,-1-3-25-15,1 0-10 16,0-3-10-16,1 4-4 0,0-1-18 15,0 2-6-15,0 1-1 16,0 0-1-16,0 0-5 16,-1 1-3-16,0 0-15 15,-5 1-6-15,-5 2-2 16,4 1 0-16,-4-1 2 16,-26 9 1-16,32-13 1 15,-6-1-2-15,8 1-3 16,-5-1-1-16,0-1-2 15,14 1-3-15,-5-1-4 16,3-3-2-16,5 1-2 16,1 3 1-16,-2 2 4 15,5 2 0-15,-9 5 6 16,-4-2 2-16,1 7 5 16,-8 1 1-16,0 2 0 0,-3 4 1 15,0-4 1-15,-1-2 0 16,0-8-3-16,6-2-2 15,-2-5-7-15,11-4-1 16,-7-2-4-16,2-3-2 16,0-1-1-16,-5-3-3 15,12 3-1-15,-4-2 0 16,11 5-1-16,-3 3 1 16,4 3 2-16,-7-2 0 0,0 5 2 15,7 0 0-15,-14 5 2 16,10 1 2-16,-17 2 7 15,-6 1 1-15,3 1 1 16,-10 4-1-16,8-2-6 16,-7-1-1-16,-5 0-2 15,0-2 0-15,-1-2-1 16,3-3 0-16,6-4-2 16,9-4-1-16,3-7-3 15,5-1-1-15,9-1-1 16,-1-2 1-16,5 0 0 15,6 3 1-15,1 3 2 16,4 2 0-16,-6 7 1 16,0 4 4-16,-6 6 7 15,-4 3 3-15,-7 1 6 16,-3 0-1-16,-7-1-5 16,-3 0 0-16,4-5-3 0,-2-3 0 15,-6-5-3-15,2-1 0 16,-6-7-3-16,2 1-1 15,2-4 0-15,3 0-3 16,8 3-2-16,-3-3-3 16,14 7-3-16,6-1 1 15,7 4 1-15,4 3 1 16,0 1 2-16,-8 2 1 0,1 2 2 16,0-2 1-16,-9 3 3 15,2-2 2-15,-10 1 3 16,-8-1 2-16,-1 1-1 15,-9 0-3-15,-6-3-2 16,-2-4-1-16,-3-1-1 16,9-3-1-16,6-5-1 15,2 0 0-15,3-3-3 16,3 0-1-16,6 1-1 16,4 1-1-16,6 4 5 15,3-1 2-15,-1 4 2 16,-2-1 2-16,-3 3-4 15,0 1-2-15,1 0 1 16,4 0-27-16,1 1-104 16,-2 0-82-16,0 1 119 0</inkml:trace>
  <inkml:trace contextRef="#ctx0" brushRef="#br0" timeOffset="117155.89">21400 12005 200 0,'0'0'161'15,"1"0"14"-15,-1 0-20 16,1 0 7-16,4 3-21 16,-4-3-10-16,1 1-12 15,0 0-6-15,-1-1-10 16,-1 0-5-16,1 0-12 16,-1 0-4-16,0 0-8 15,4 2-3-15,-4-2-9 0,0 1-4 16,0 0-4-16,0-1-2 15,0 0-4-15,0 0-5 16,0 0-10-16,0 0-4 16,0 0-5-16,0 0-1 15,-2 0-1-15,1-1 0 16,0 0-5-16,0 0-1 16,-5-1-3-16,-14-3 1 0,-21-3-1 15,21 4 1-15,1 3-3 16,-1-2-1-16,1-1 0 15,-1-1-1-15,3-1 1 16,1-1 1-16,1 4 0 16,-1 1 1-16,1 3-3 15,1 1-1-15,2 2-3 16,2-2 0-16,0 4-1 16,-1-2-1-16,0 3 0 15,-2-2-1-15,-1-1 0 16,1 1-1-16,-2 1-1 15,2 6 0-15,2 1 0 16,0-2 1-16,0 2 0 16,4-3 2-16,1-3-1 15,2 4 0-15,3-4-1 16,0-2 0-16,-3 3-1 0,0-6 1 16,5 1 1-16,-3-3-2 15,1-1-1-15,1 1-19 16,0-1-50-16,0 0-30 15,0 0-77-15,0 0-39 16,0 0-175-16,0-2 248 16</inkml:trace>
  <inkml:trace contextRef="#ctx0" brushRef="#br0" timeOffset="117503.29">21009 11905 746 0,'-6'6'354'16,"-3"4"-151"-16,0 7-34 16,5 1 2-16,-5 7-30 15,3 1-21-15,1-2-38 16,-1 2-14-16,5-6-16 15,-1-4-4-15,5 2-10 16,2-5-2-16,3 1-8 0,0-1-3 16,-1-3-6-16,2-2-2 15,0-3-1-15,2-1 0 16,7-2 2-16,-1 0-1 16,3-2-3-16,2 1-2 15,-3-1-3-15,-5-6-1 16,-6 3-11-16,-5 0-49 15,-5 3 38-15</inkml:trace>
  <inkml:trace contextRef="#ctx0" brushRef="#br0" timeOffset="118692.83">21085 12390 203 0,'-1'0'169'0,"-1"0"48"16,1 0-20-16,0 0-21 16,-3 5-3-16,1-1-16 15,-1-1-11-15,2-1-31 16,-1 3-9-16,1 2-11 15,1 0-8-15,2 2-15 16,3 4-12-16,25 26-21 16,-15-28-8-16,4-3-10 15,1-3-4-15,1-7-6 0,1-1-2 16,0-4 0-16,0-4 0 16,4 0 0-16,3-1-1 15,-1-4 0-15,1-2 1 16,-7 2 2-16,2 1 2 15,-11 6 2-15,2 0-1 16,-9 1-3-16,-4 1-2 16,2-3-2-16,-3 0 0 0,5 3-3 15,-4 1 1-15,-2 0-2 16,1 4 0-16,0 0 0 16,-1 1-1-16,1 0-1 15,0 0 1-15,0-1-1 16,0 1 0-16,0 0 0 15,0 0 0-15,0 0 1 16,-1 0-2-16,0 0-8 16,-1 0-27-16,1 1-81 15,0 0-54-15,0 0-176 16,0 0 213-16</inkml:trace>
  <inkml:trace contextRef="#ctx0" brushRef="#br0" timeOffset="119093.17">21282 12303 431 0,'-1'0'238'15,"0"0"17"-15,1 0-62 16,0 0-11-16,0 0-16 15,4 0-65-15,11 2-32 0,36 4-39 16,-33-6-7-16,5-2-9 16,1-4-4-16,-3 0-2 15,2 1 2-15,-6 2 10 16,-5 3 8-16,-5 8 30 16,-2 2 8-16,-6 6 16 15,-4 3-1-15,-2 1-18 16,-1-1-9-16,6-3-21 15,2 1-10-15,0-5-14 16,0-1-4-16,1 0-4 16,-1-2 0-16,5 0 5 15,0 0-26-15,-3-6-105 16,8-3-99-16,-2-8 128 16</inkml:trace>
  <inkml:trace contextRef="#ctx0" brushRef="#br0" timeOffset="145160.29">23605 11811 442 0,'-1'-2'272'0,"1"1"31"16,0 0-34-16,0-2 5 16,-1-11-24-16,-1-3-52 15,-7-24-24-15,0 28-33 16,-1 3-18-16,-1 8-27 15,-1 2-16-15,-5 12-27 16,-1 7-10-16,1 13-18 16,0 6-6-16,6 4-9 0,1-1-4 15,8-3-4-15,6-3-2 16,11-9-2-16,6-6-2 16,5-12-3-16,4-4-26 15,0-7-70-15,1-3-56 16,-1-9-170-16,-5-5-104 15,-3-5 272-15</inkml:trace>
  <inkml:trace contextRef="#ctx0" brushRef="#br0" timeOffset="146164.73">23755 11801 448 0,'6'0'342'16,"-3"4"19"-16,-1 13-85 16,6 3-14-16,-4 10-49 15,3 1-22-15,3-1-38 16,4 1-22-16,0-9-47 15,0-4-22-15,1-6-34 16,-6-9-11-16,6-4-7 16,-8-8-6-16,-2-13-27 15,-5-2-18-15,-6-8-27 16,1-1-1-16,-4 3 14 16,-4 0 15-16,-9 6 26 15,1 5 7-15,-5 9 18 16,6 6 12-16,5 5 18 15,3 3 7-15,8 6-1 16,4 0-8-16,10 2-19 0,7 0-8 16,4-5-7-16,8-1-3 15,3-6-1-15,1 0 0 16,1 0 0-16,-4 0 1 16,-2 4 0-16,-1 2 1 15,-7 9 8-15,-5 2 7 16,-5 9 17-16,-6 2 8 15,-7 1 7-15,-2-5 0 0,-4-4-8 16,0-5-7-16,5-7-14 16,1 3-5-16,2-7-10 15,0-5-5-15,3-9-23 16,-2-7-18-16,11-6-31 16,3-2-3-16,-1 0 20 15,5 2 17-15,-6 6 32 16,1 5 5-16,-2 9 13 15,-1 3 13-15,-2 10 25 16,-1 1 10-16,-6 7 5 16,1 3-6-16,-1 1-15 15,0 2-8-15,1-10-13 16,-1-2-7-16,0-6-9 16,0-3-3-16,2-3-5 15,-3-1 0-15,0 0-15 0,0 0-11 16,6-13-17-16,21-37-4 15,-19 27 14-15,4 4 11 16,-1 6 20-16,-1 5 3 16,-2 7 13-16,-3 4 7 15,0 10 16-15,-2 6 5 16,-2 2-5-16,0 2-8 16,-1 2-16-16,1-4-6 0,1-2-17 15,0-7-29-15,3-7-79 16,-1-2-54-16,3 4-111 15,-1-1-49-15,3-2-47 16,1 0 37-16,1-7 125 16,2-3 80-16,5 6 168 15,-5-6 59-15,3 7 77 16,0 2 29-16,-5-6 21 16,-2 0-12-16,2-7-35 15,2-2-14-15,-2-3-46 16,6-1-23-16,-7-8-40 15,0-1-14-15,-5 1-8 16,-7 3 8-16,-6 10 22 16,-8 4 7-16,3 11 11 15,4 6 1-15,-1 8-8 0,2 7-3 16,3 0-13-16,4 1-7 16,1 2-15-16,4-9-5 15,7 0-12-15,4-4-6 16,11-10-18-16,5-1-36 15,12-6-141-15,3-5 160 16,6-17-26-16</inkml:trace>
  <inkml:trace contextRef="#ctx0" brushRef="#br0" timeOffset="146787.54">24957 11768 841 0,'0'-25'427'0,"6"7"-161"15,6 13-37-15,-2 7 1 16,3 18-47-16,0 3-18 0,-2 12-41 15,-2 4-17-15,-2 6-31 16,-2 1-14-16,-5-9-30 16,0-4-8-16,0-7-12 15,-2-11-3-15,1-2-1 16,-1-5 0-16,-3-13-14 16,-2-1-11-16,-2-10-19 15,6-1-7-15,2-5 8 16,7 2 8-16,5 2 14 15,-1 1 5-15,9 5 4 16,1-1 2-16,6 5 1 16,-1 1 1-16,-2 10 9 15,-2 2 8-15,-11 9 20 16,-6 2 9-16,-11 6 5 16,-4-2-1-16,-6 1-12 15,-2 0-6-15,-1-5-9 16,-3-1-6-16,-1-8-6 0,0-1-4 15,5-6-34-15,8 0-33 16,8-3-112-16,4-8-88 16,15 3 160-16</inkml:trace>
  <inkml:trace contextRef="#ctx0" brushRef="#br0" timeOffset="147223.6">25376 11958 924 0,'24'5'469'0,"-17"-10"-71"16,-1 1-123-16,-7-10-41 16,2 3-36-16,-4-4-82 15,-2-4-35-15,0 2-41 16,-2 3-12-16,-13 9-15 16,5 3-4-16,-8 10-3 15,-6 7 1-15,14 9 2 16,-4 1 3-16,10 1 1 15,8 1 1-15,1-8-3 16,6-4-3-16,4-13-3 31,-4-2-1-31,-1 1-3 0,21-4 1 0,5-10-1 16,-4-5 0-16,-11-2 2 0,-5-1 0 16,-5 9 1-16,0 2-2 15,0 11-1-15,1 4 5 16,-5 6 7-16,1 5 4 15,-3 3 2-15,-1 2-4 16,3-7-8-16,1-4-26 16,7-7-82-16,-2-3-57 15,5-1-164-15,4-8-146 16,5 0 303-16</inkml:trace>
  <inkml:trace contextRef="#ctx0" brushRef="#br0" timeOffset="147384.54">25626 11858 679 0,'-3'-5'435'16,"1"1"18"-16,-5 5-214 16,0 4-15-16,-5 9-42 15,-2 5-27-15,0 8-43 16,1-1-19-16,5 0-40 16,6 0-15-16,6-8-25 15,2-3-8-15,7-7-33 16,0-8-36-16,7-4-110 15,0-6-82-15,-2-13 156 16</inkml:trace>
  <inkml:trace contextRef="#ctx0" brushRef="#br0" timeOffset="147604.73">25769 11699 841 0,'11'-13'463'15,"-11"20"-55"-15,-4 12-92 16,-2 16-52-16,-4 11-40 15,2 14-67-15,1 3-26 16,4-3-40-16,5-8-21 0,7-14-32 16,6-9-14-16,3-15-36 15,-2-10-35-15,0-4-97 16,-5-12-77-16,9-8-227 16,-2 0 276-16</inkml:trace>
  <inkml:trace contextRef="#ctx0" brushRef="#br0" timeOffset="147842.51">25950 11883 1174 0,'-16'10'570'16,"5"4"-220"-16,-15 0-101 15,1 4-21-15,-2-4-60 16,-7-1-36-16,17 0-54 16,0-2-16-16,9 1-27 15,1-6-6-15,6 2-11 16,1 0-5-16,11 2-9 15,7 3-2-15,5-7-2 0,6-1 1 16,1-6-1-16,-2 3 1 16,6 3-8-16,-4-4-47 15,4 1 119-15,5-2-64 16</inkml:trace>
  <inkml:trace contextRef="#ctx0" brushRef="#br0" timeOffset="148457.23">26609 11986 914 0,'0'0'488'15,"0"0"-22"-15,0-1-328 16,0 0-4-16,0-1-33 16,-4-11-22-16,-2-1-35 15,-21-27-10-15,15 31-12 16,-2 4-6-16,1 6 1 16,1 3 6-16,2 13 13 0,1 5 6 15,1 8 6-15,-5 0 1 16,5 0-2-16,8-1-4 15,2-10-15-15,9-3-8 16,7-11-12-16,-1-6-4 16,9-12-2-16,-1-5-1 15,-3-3 0-15,-2-3 0 0,-6 5-1 16,-1 6 1-16,-6 6 1 16,-2 10 1-16,-2 9 7 15,-2 7 11-15,-1 7 14 16,0-1 3-16,2 1-4 15,0-7-10-15,5-8-14 16,5-2-25-16,5-11-85 16,4-2-63-16,4-13-201 15,-3-7 224-15</inkml:trace>
  <inkml:trace contextRef="#ctx0" brushRef="#br0" timeOffset="148629.65">26928 11727 1318 0,'-4'21'609'16,"2"11"-272"-16,-6 18-118 0,3 4-22 15,2 7-64-15,3-4-31 16,5-13-47-16,1-4-18 16,6-15-24-16,4-5-21 15,-4-11-75-15,1-8-48 16,-3-13-162-16,-6-8-160 15,5-10 294-15</inkml:trace>
  <inkml:trace contextRef="#ctx0" brushRef="#br0" timeOffset="148772.95">26829 11853 1412 0,'-3'6'641'16,"4"0"-299"-16,3 2-123 15,0 1-29-15,8-2-77 16,6-3-42-16,7-4-43 15,0-6-44-15,11-5-53 16,6-1 46-16</inkml:trace>
  <inkml:trace contextRef="#ctx0" brushRef="#br0" timeOffset="149372.65">27590 11984 762 0,'-6'7'401'16,"5"-2"17"-16,3 1-274 15,5 1 9-15,5 0 6 16,3 0-23-16,7-7-73 15,3-3-23-15,7-8-22 16,2-7-6-16,-2-4-2 16,-5-3 1-16,-12-3 2 15,-9 1 1-15,-9 6 2 16,-6 1 0-16,-10 7-1 16,-2 3 12-16,-4 9 28 0,-1 1 11 15,5 11 15-15,2 3-4 16,4 7-13-16,3 7-8 15,4 4-13-15,5 2-10 16,5-6-18-16,8-4-6 16,7-9-8-16,0-4-1 15,9-8-63-15,0-2-40 16,4-6-167-16,7-5-153 0,0-10 271 16</inkml:trace>
  <inkml:trace contextRef="#ctx0" brushRef="#br0" timeOffset="149556.01">27961 11836 766 0,'-1'0'463'0,"1"11"-12"16,-1 3-115-16,1 9-94 15,2 2-43-15,0 1-71 16,7 0-33-16,3-9-45 16,-2-4-11-16,7-5-15 15,-4-6-6-15,4-6-5 16,-1-3-2-16,-3-9-1 15,0-5 0-15,-5-1-3 16,-1-1-1-16,-1 2-13 16,1 4-18-16,-1 2-83 15,0 3-75-15,0 4 111 16</inkml:trace>
  <inkml:trace contextRef="#ctx0" brushRef="#br0" timeOffset="150153.32">28227 11973 908 0,'14'12'462'0,"2"-1"-154"0,2-9-71 16,-3-5-4-16,-3-6-64 15,0-8-38-15,-3-5-64 16,4-2-24-16,-8 0-28 16,-8-1-6-16,-1 4-4 15,-9 5-2-15,0 7-3 16,2 5 0-16,-4 7-3 15,-2 4-1-15,3 7 10 16,2 2 11-16,1 5 16 16,4 4 6-16,7 0-6 15,0-2-9-15,7-5-15 16,2-4-6-16,4-5-29 16,3-7-31-16,5-3-69 15,-1-7-47-15,2-3-90 16,2 0-48-16,-7-2-64 15,2 1 1-15,-4 0 98 16,-5 1 78-16,1 5 163 0,-3-2 94 16,-4 7 110-16,-2 0 36 15,1 2 58-15,-3-1-7 16,0 0-16-16,-1 0-8 16,0 9-40-16,-1 3-32 15,1-5-67-15,-4 26-30 16,7-34-42-16,4-2-8 15,0-7-6-15,4-2-2 0,-3-4-6 16,2-3-2 0,4 4-1-16,-2 1 0 0,4 9 4 15,-4 4 0-15,-1 9 28 16,-1 4 19-16,-5 7 26 16,0 3 8-16,-3-1-20 15,0-3-19-15,3-9-36 16,2-3-43-16,6-12 347 15,4-8-246-15</inkml:trace>
  <inkml:trace contextRef="#ctx0" brushRef="#br0" timeOffset="150566.51">29059 11715 1172 0,'-4'0'480'0,"4"16"-238"15,-5 7-72-15,2 8-2 16,-4 1-14-16,1 5-49 15,1-3-33-15,6-1-36 16,4-4-14-16,8-7-15 16,4-4 2-16,3-11-44 15,2-6-43-15,-4-10-183 16,-5-4 165-16</inkml:trace>
  <inkml:trace contextRef="#ctx0" brushRef="#br0" timeOffset="150735.97">28961 11815 1053 0,'-1'0'490'0,"1"1"-184"0,5 1-123 15,-5-2-6-15,3 0-58 16,19 2-43-16,38 2-50 16,-30-4-12-16,0 0-141 15,-2 0-77-15,-4 0 119 16</inkml:trace>
  <inkml:trace contextRef="#ctx0" brushRef="#br0" timeOffset="150928.35">29306 11800 1381 0,'3'13'573'0,"-2"3"-337"15,0 2-4-15,0 1-69 16,0 1-44-16,2 1-73 15,2 1-15-15,-6-7-15 16,-3-2 0-16,-1-7-71 16,-3-6-47-16,4-6-134 0,-4-5-85 15,5-9 203-15</inkml:trace>
  <inkml:trace contextRef="#ctx0" brushRef="#br0" timeOffset="151753.18">29277 11713 1045 0,'14'0'467'16,"-5"10"-205"-16,2 2-102 16,2-2-46-16,-3-2-10 0,4 0-11 15,0 0-11-15,-1 0-27 16,0 1-16-16,1 2-24 16,-2 4-7-16,4 1-4 15,-3 4-1-15,-5 4 0 16,-2 0 1-16,-10-1 19 15,3-1 5-15,-2-8 5 16,3-2 2-16,1-6-16 16,-3-6-3-16,2-5-6 15,0 4-3-15,0 0-5 16,6-14-6-16,25-36-3 16,-17 31 1-16,-1 4 2 15,3 5 3-15,-8 8 3 16,0 3 6-16,-7 5 13 15,-1 8 10-15,-2 4 15 16,-4 4 4-16,1 0 1 0,-1-3-2 16,5-6-14-16,1-3-8 15,3-10-13-15,3-1-7 16,2-6-7-16,-1-4-19 16,7-3-56-16,-3-5-26 15,4-1-47-15,-3-1 3 16,0 5 43-16,-2 1 26 15,-5 10 49-15,-3 5 21 0,-2 8 42 16,-2 6 24-16,0 5 49 16,2 4 15-16,2 2-9 15,2-3-11-15,3-2-28 16,3-1-11-16,2-4-18 16,2-2-11-16,2-4-17 15,-1-2-7-15,1-4-20 16,3-2-22-16,1-6-45 15,-1-1-24-15,2-4-35 16,-5 1 1-16,-2 0 21 16,-4-2 23-16,-5 1 50 15,-6 0 22-15,-1 1 23 16,1 0 8-16,-3-1 21 16,6 0 11-16,-7 0 21 15,-1 2 8-15,-5-1 2 16,2 3-3-16,-5 5-4 0,-3 1-4 15,-2 7-15-15,-3 4-10 16,4 8-16-16,3 4-7 16,6 2-9-16,2 0 1 15,7-1-6-15,6-4-4 16,11-2-15-16,8-6-41 0,14-9 67 16,11-2-24-16</inkml:trace>
  <inkml:trace contextRef="#ctx0" brushRef="#br0" timeOffset="152278.63">30455 11796 844 0,'0'-11'400'0,"-1"3"-117"16,0-1-80-16,-12 2-12 16,-1 3-15-16,-1 4-36 15,-3 4-22-15,1 4-30 16,1 4-17-16,9 3-22 15,-1 0-10-15,12 0-17 16,3 1-4-16,7 1-3 0,0 0 0 16,-1 3 2-16,1-1 2 15,-7 0 3-15,5 3 2 16,-10-4 5-16,2-3 2 16,-4-4 9-16,-8-4 3 15,0-3-6-15,-7-1-4 16,-4-3-21-16,8-3-32 15,-7-7-93-15,6-4-76 16,14-10 108-16</inkml:trace>
  <inkml:trace contextRef="#ctx0" brushRef="#br0" timeOffset="152478.91">30637 11659 1293 0,'0'16'512'0,"-6"10"-328"16,2 4-55-16,-2 8-22 16,1-1-10-16,4 3-24 15,1-3-15-15,2-5-25 16,2-5-11-16,3-10-5 16,-5-6-25-16,0-9-106 15,-1-5 41-15,-1-11 17 16</inkml:trace>
  <inkml:trace contextRef="#ctx0" brushRef="#br0" timeOffset="152661.15">30495 11817 1208 0,'-5'6'514'16,"14"0"-237"-16,4 1-97 15,12-2-40-15,-1-1-31 0,7-2-66 16,2-2-21-16,-2 0-37 15,2-1-60-15,-8 0-208 16,-4 1 187-16</inkml:trace>
  <inkml:trace contextRef="#ctx0" brushRef="#br0" timeOffset="153008.06">30690 11906 925 0,'13'58'423'0,"4"-55"-187"16,0-1-84-16,1-6-65 16,3-3-31-16,2-6-28 15,-1-3-8-15,-5-2-9 16,-5-1 0-16,-9-2 0 0,1 2 0 16,-12 1 0-16,-3 0-3 15,-9 7 32-15,-1 5 17 16,0 8 39-16,-1 5 18 15,2 8-14-15,2 3-10 16,7 5-22-16,4 4-6 16,7 2-9-16,2-2-2 15,10-4-12-15,5-4-10 16,11-5-10-16,2-7-21 16,3-7-77-16,2-1-71 0,-11-9-503 15,10-2 442-15</inkml:trace>
  <inkml:trace contextRef="#ctx0" brushRef="#br0" timeOffset="153225.53">30986 11873 984 0,'-6'9'446'0,"8"6"-157"15,-5 7-81-15,-2 13-28 16,2 6-16-16,-11 5-41 15,6 4-16-15,3 4-23 16,-5-2-17-16,13 4-28 16,-3-7-16-16,3-4-14 0,1-6-2 15,-1-8-10 1,-1-9-28-16,-4-16-88 0,2-6-63 16,-2-17-159-16,-2-4-79 15,-4-10 265-15</inkml:trace>
  <inkml:trace contextRef="#ctx0" brushRef="#br0" timeOffset="153474.29">30846 11973 614 0,'22'12'345'0,"-7"0"-18"16,-1-2-111-16,6-3-50 16,0 0-16-16,7-4-40 15,7 4-26-15,-2-5-31 16,-3 4-10-16,-5 5-13 15,-6 0-8-15,-13 4-8 16,-7 2 4-16,-11-1 6 16,-6 0 2-16,-1-4-2 15,0-2-3-15,1-7-12 16,7-1 0-16,2 3-55 16,4-5-59-16,6 0-248 15,0-5 224-15</inkml:trace>
  <inkml:trace contextRef="#ctx0" brushRef="#br0" timeOffset="153862.26">31266 11888 1090 0,'14'-4'494'16,"-11"0"-185"-16,-1 1-84 15,-1 3-54-15,-2 0-27 0,0 0-63 16,-12 7-35-16,-16 3-21 16,-23 37 1-16,29-22-2 15,5 0-3-15,9-1-5 16,7-7-3-16,10-2 6 16,4-4 5-16,10-1 4 15,3 11 1-15,7-9 1 16,-2 2 0-16,1 2-4 15,-7-5-2-15,-11 0-9 16,-3-2-1-16,-14-5 1 16,-6 0 1-16,-5 0-1 15,-4-1-2-15,-5 0-6 16,-1-2-17-16,-3 0-54 16,0-2-31-16,7 0-77 15,2 1-49-15,5-4 144 16</inkml:trace>
  <inkml:trace contextRef="#ctx0" brushRef="#br0" timeOffset="171720.06">21623 12205 295 0,'-1'-1'193'0,"0"0"-6"16,0-1-24-16,0 1-49 15,1 0-17-15,-1 0-10 16,0 0-1-16,1 0 1 16,-1 0-4-16,0 0-12 15,0 0-8-15,-1 0-19 16,1 0-7-16,0-1-9 15,0 1-2-15,0 1-1 16,0 0-2-16,0 0-4 16,1 0-5-16,0 0-4 15,0 0-3-15,0 0-1 16,0 0 1-16,0 0 2 16,0 0 3-16,0 0 7 0,0 1 3 15,0 3 1-15,0-3 0 16,0 1-4-16,0-1-3 15,0 0-2-15,0-1-2 16,0 0-1-16,0 0 0 16,0 0-3-16,0 0-1 15,0 0-2-15,0 0-2 16,0 0-1-16,0 0 1 16,0 0-2-16,0 0 2 0,0 0 0 15,0 2 0-15,0-2 3 16,0 0 1-16,0 0 3 15,0 0 2-15,0 1 3 16,0-1 0-16,0 3 1 16,0-3 0-16,0 0 2 15,0 0 0-15,0 0 2 16,0 0-1-16,0 0-1 16,0 0-2-16,0 0-3 15,0 0-3-15,0 0-3 16,0 1-2-16,0-1-3 15,0 0-1-15,0 0 0 16,0 0-1-16,1 3 2 16,-1-1-1-16,0-1 1 0,0-1 0 15,0 1 0-15,0 2 1 16,0-2 1-16,0 1 0 16,0 2 0-16,0-4 0 15,0 2-1-15,0 1-1 16,0-1 0-16,0 3-1 15,0 0 1-15,0-1-1 16,0 3 1-16,0-3-1 16,0 4 1-16,0-4 0 0,0 2-1 15,0 0 1-15,0-2-1 16,0 2 1-16,0 1-1 16,0-2 1-16,0 2 0 15,0-1-1-15,-1 0 0 16,1 0 1-16,0 1-1 15,-1-2 2-15,1 2-1 16,-1-1 1-16,0 2 1 16,-1-1 0-16,2-2-1 15,-1 3 0-15,1-3-2 16,0 2 0-16,0 2-1 16,0-5 1-16,0 4 0 15,0-2 1-15,0 0 0 16,0 1 0-16,0 2 0 15,0 0 0-15,0 4 1 16,1 27-1-16,-3-23-1 0,1 0 0 16,0 0 0-16,0 1 1 15,1-4-1-15,-1 1 0 16,1-3 0-16,0-4 0 16,-1 0 0-16,1 1 0 15,0 2 1-15,0 1-1 16,-1 0 1-16,0 0-1 0,-2 0 1 15,1 2-1-15,1 3 1 16,-1-2-1-16,-1-2 0 16,0 2-1-16,0-1 1 15,3 2 0-15,0 3-1 16,0-2 1-16,1 1 0 16,-1-2 0-16,0 1 0 15,1-4-1-15,2-1 0 16,0 0 0-16,1-3 0 15,1 5 0-15,0-4 1 16,2 0 1-16,-1 1 1 16,1-2 0-16,0 4 0 15,1 2 0-15,-2-2-2 16,0 3 1-16,1-5-1 16,-2-2 0-16,4 0 0 15,-1-4 0-15,2 6-1 16,0 0 1-16,0-4 0 0,1 3 1 15,0-4-1-15,-1 3 0 16,1 3 2-16,2 1-1 16,1-1 2-16,4-1 1 15,1-2-1-15,1-2 2 16,1-2 0-16,-6 0 0 16,6 2-1-16,-9-1 1 0,3 1 3 15,-2 2 2-15,-5-2 3 16,4-2-1-16,-7 0-2 15,11 1-2-15,-1-1-2 16,1 0-1-16,5 0 0 16,-8-1 0-16,2 0-1 15,2 0 0-15,-3 0 0 16,1-1 0-16,-2 0 0 16,-1 0-1-16,0 1 0 15,0-1 0-15,-2 0 0 16,0-1-1-16,-1 1 1 15,0-3 0-15,1 1-1 16,-1 1 2-16,1 0-1 16,-1 0 0-16,1 1 1 15,0-3 0-15,0 2-1 16,1-1 0-16,3 1 0 16,-2 1 0-16,4 1 0 0,0 1 1 15,-3 2 0-15,3-2 0 16,-5 3 0-16,3-4-1 15,-5 1 1-15,-1-2-1 16,3-1 0-16,0 3-1 16,1-3 1-16,-2-2-1 15,-1 1 1-15,-1-2 0 0,1-2-1 16,0 3 0-16,3 0 0 16,1 0 0-16,0 4 2 15,5-1 1-15,-2 2 1 16,-2-3 1-16,4 2 1 15,-5 1 1-15,2-2-2 16,-2 1 0-16,-1-3-3 16,1 1 0-16,-2-2-2 15,0 2 1-15,1 0-1 16,-3-4 0-16,2 2 0 16,-1 2 0-16,-1 0 0 15,-2 2 0-15,0-1-1 16,-1 0 1-16,-1-2 1 15,0-1 2-15,1 4 3 16,-2-1 2-16,2 1-2 16,-1 1-1-16,-1-3-2 0,-4-2-2 15,4-1 1-15,-4 1 0 16,0 0-1-16,0 0 1 16,0 0-1-16,0 0 1 15,0 0 4-15,0 0 1 16,0 0 2-16,0 0-1 15,0 0-2-15,0 0-1 16,0 0-3-16,-1 0 0 16,0 0-2-16,-1 0 0 0,1 0 0 15,0 0-1-15,0 0-2 16,0-1 1-16,0 0-1 16,1 0 1-16,0 1 1 15,0-1-1-15,0 0 0 16,0 0 0-16,0 1 1 15,0 0-1-15,0 0 0 16,0 0-1-16,0 0 1 16,0 0 0-16,0 0-1 15,1 0 1-15,-1 0-1 16,0 0 1-16,0 0 1 16,0 0 0-16,0 0 2 15,0 0 0-15,0 0 2 16,0 0-1-16,0 0-2 15,0 0 1-15,0 0-3 0,-1 0 0 16,0 0-1-16,1 0-2 16,0 0-1-16,0 0-1 15,0 0 2-15,0 0 1 16,0 0 1-16,0 0 0 16,8 0 0-16,-1 0 0 15,2 0 1-15,1-2 0 0,-7 1 0 16,4 1-1-1,-4-1 3-15,-3 1 0 0,0 0 2 16,0-1 0-16,0 1-1 16,0 0-3-16,0 0 0 15,0 0 0-15,0 0-1 16,-1 0 0-16,0 0-2 16,0 0-1-16,0 0 0 15,1 0-1-15,0 0 3 16,0 0 0-16,0 0 1 15,0-1 0-15,0 0 0 16,1 0 0-16,1 0 0 16,2 1 2-16,-3 0 1 15,-1 0 0-15,0 0 0 16,0 0-1-16,0 0 1 16,0 0-2-16,0 0-1 0,0 0 0 15,0 0-1-15,0-1-1 16,0 0 1-16,0 0-1 15,0-1 1-15,0 1-1 16,0 0 1-16,0 0 0 16,4 0 1-16,-1 0 0 15,-3 0 1-15,0 0 2 16,0 1-2-16,0 0 1 16,0 0-1-16,0 0 0 0,0 0 1 15,0 0 0-15,0 0 0 16,0 2 0-16,0-1-1 15,0-1 0-15,0 0-1 16,0 0-1-16,0 0 0 16,0 0 0-16,0 0 0 15,0 0-1-15,1 0 1 16,1 0 1-16,1 0-1 16,-3 0 1-16,7 0 0 15,-6 0 0-15,-1 0 0 16,5 0 0-16,-5 0 1 15,0 0 1-15,0 0 0 16,0 0 0-16,0 0 1 16,0 0-1-16,0 0-1 15,0 0-1-15,0 0 0 16,-2 0 0-16,1 0 0 0,0 0 0 16,0 0-1-16,0 0-1 15,0 0-2-15,1-1 0 16,0 0 0-16,0 0 1 15,0 0 1-15,0 0 1 16,0 0 1-16,0-1 0 0,3 0-1 16,2 0 1-16,1 0 0 15,-4 1 1-15,-2 0-1 16,3 1 2-16,-3 0 1 16,0 0-1-16,0 0 1 15,0 0 0-15,0 0-2 16,0 0 1-16,0 0 0 15,0 1-1-15,-2 2 0 16,1-3 0-16,0 0-1 16,0 0 0-16,0 0-1 15,0 0-2-15,0 0-3 16,0 0 2-16,0 0 0 16,1 0 2-16,0 0 2 15,5 2 0-15,3 0 1 16,-3 0 0-16,1 0 1 15,-5-2 1-15,1 0 2 0,-2 0-1 16,0 0-1-16,0 0 0 16,-1 0-2-16,0 0 1 15,0 0-2-15,-4 1 1 16,-3 0-2-16,1-1-1 16,3-1-1-16,3 0-1 15,0 0 1-15,-1 0-1 16,1-3 1-16,0 3 2 15,1 0 0-15,0 0 1 16,0 0 1-16,0 1 1 0,0 0-1 16,0 0 0-16,0 0 7 15,1 3-31-15,-1-3-92 16,0 0-85-16,0 0 110 16</inkml:trace>
  <inkml:trace contextRef="#ctx0" brushRef="#br0" timeOffset="174172.51">22856 13409 221 0,'-1'0'197'16,"0"0"20"-16,0 0-35 16,0 0-20-16,0 0-29 15,0 0-6-15,0 0-20 16,1 0-8-16,0 0-18 15,0 0-10-15,0 0-17 16,0 0-7-16,0 0-13 0,0 0-2 16,0 0-3-16,0 0 1 15,0 0 0-15,0 0 0 16,0 0-2-16,0 0-5 16,0 1 0-16,1 3-1 15,0 0 4-15,-1 0 2 16,0 3 2-16,0-4-2 15,-1-3-3-15,0 2-1 0,-1-2-5 16,1 1-3 0,-1 3-4-16,1-2-3 0,0-1-2 15,0 1-1-15,1 0-1 16,0-2 1-16,-1 1 0 16,0-1 1-16,0 4 0 15,0 0 0-15,1-1-1 16,0 2-2-16,0-3-1 15,0 0 1-15,0 0-2 16,1 2 1-16,-1-2 0 16,2 2 1-16,-2-2 2 15,0 2 0-15,1 2 2 16,0 1 1-16,0 0-1 16,0 1 1-16,0-2-1 15,1 0-1-15,1-1-1 16,-2-2-1-16,1 1-1 15,-1 1-1-15,0-2-1 16,0 1 0-16,1 2 1 0,0-2-1 16,1 4 0-16,-1-2 0 15,0 2-2-15,0-1 2 16,1-1-2-16,-1 2 0 16,0-3 1-16,1 4 0 0,-1-3 0 15,2-1 0-15,-2-2 1 16,-1 1-1-16,2 0 1 15,2 1 2-15,-1 2 0 16,-1-2 3-16,1 3 0 16,-2-2 0-16,0 2-1 15,0 2 0-15,0-1 0 16,14 29 2-16,-14-27 3 16,0-3 1-16,7 1 2 15,-7-2-1-15,4 0-2 16,2 1-2-16,-7-4-2 15,6-2 0-15,-4 0-2 16,4 1-2-16,5-1 1 16,-3 1-1-16,5 4 0 15,-7-2 0-15,3 3 1 16,2-1 0-16,-3-2-1 16,1 1 1-16,-3-3-1 0,0-1 0 15,2 1 0-15,1 2-1 16,1-1 0-16,-1-1-1 15,0 1 1-15,-1-1 0 16,2 1-2-16,1 0 1 16,4 0-1-16,-1-4 1 15,3 5 0-15,-2-5 0 16,-1 1 0-16,2 0-1 16,-2-3 1-16,-1 2 0 15,2 1 1-15,-2-2-1 0,-3-1 1 16,-4-2-2-1,-3 1 2-15,0 2 0 0,10-12 1 16,1 3 2-16,-1-4 1 16,-4 5 0-16,-2 2 1 15,0-4 1-15,1 1-1 16,-3-1 1-16,2-2 0 16,-2 0-1-16,1-2-2 15,3 0 0-15,-2 1-1 16,-1 1-1-16,4-2 0 15,-3 2-1-15,1-2 0 16,0-3 1-16,-5 1-1 16,-1-2 0-16,0 4 1 15,-1 1 0-15,0 1-1 16,0 1 2-16,-2 0-1 16,2-2 1-16,-2 1-1 0,0 0 0 15,0-1 0-15,0 0-1 16,0-1 0-16,2 1 0 15,-1 0 0-15,1 1 0 16,-1 2 0-16,-1-1 1 16,0 1 6-16,-3 1 3 0,1-2 4 15,-3-1 0-15,3 0-6 16,-2-2-3-16,0 2-3 16,1 3 0-16,-4-1 1 15,4 3 2-15,-4 0 1 16,3 0 2-16,-1 2 2 15,-4-1-1-15,3-1 2 16,0-2-2-16,-10-3-3 16,7-2 0-16,-4 4-2 15,-2 0 1-15,3 5 0 16,-8 0 2-16,3 3 2 16,-5 0-1-16,0 3 1 15,0 0 0-15,-2 0-4 16,5 3 0-16,2-1-3 15,-4 0-1-15,3 0 0 16,-1-2 0-16,0 0-2 16,3 0 0-16,0 1-1 0,1 2 0 15,3 3 0-15,1 3-1 16,-1 2 0-16,2 1-1 16,0-1 1-16,-1-1 1 15,4-3-1-15,0 0 1 16,1-1 0-16,-1-1 1 15,0 1 0-15,-4-1 0 0,1 2-1 16,3 0 0 0,-6 3-1-16,7 0 0 0,2 2-1 15,-4 2 0-15,8 3 0 16,-3-2 0-16,-7 2 0 16,10 0 2-16,-6-6 0 15,0 2 0-15,6-5 0 16,-5-2 0-16,2 1-1 15,3-5-18-15,2-2-53 16,-2-1-37-16,0 0-122 16,0 0-91-16,2-13 207 15</inkml:trace>
  <inkml:trace contextRef="#ctx0" brushRef="#br0" timeOffset="176940.06">21457 12784 290 0,'-33'31'174'16,"31"-27"-18"-16,-8 3-42 15,3-1-15-15,2 2-21 0,-5 2-10 16,7-3-6-16,-3 4 7 15,6 2 17-15,0 2 5 16,0 5-6-16,6 1-9 16,-7 4-20-16,5 5-9 15,1 0-14-15,-2 1-6 16,7 1-7-16,-5-3-2 16,9 2 4-16,1 2 2 15,1 2 7-15,6-2 2 0,-3-2-2 16,4-5-4-16,7-1-9 15,-1 0-6-15,7-2-5 16,1 1-3-16,6 0-2 16,3-4 1-16,5 1-1 15,-2 0 5-15,1-3 8 16,-6 5 3-16,-6-4 5 16,0 0-4-16,-5-4-6 15,-3-4-4-15,-1-1-2 16,-4-4 0-16,-4-2-2 15,0-2 0-15,-6-2-1 16,-2-4 0-16,-2 1 0 16,-2 2-1-16,-7 0 6 15,-2 1-16-15,-6 3-128 16,-4 3 101-16</inkml:trace>
  <inkml:trace contextRef="#ctx0" brushRef="#br0" timeOffset="177333.38">22115 13447 636 0,'-2'0'254'0,"5"2"-125"15,0-4-27-15,-3 1 25 16,0 1-8-16,0 0-33 16,6 0-13-16,7 4-18 15,1-1-2-15,29 17 0 16,-26-9-1-16,-1 3 3 16,-1 4 4-16,-3-3 3 15,-2 5 1-15,-6-1-9 16,-4-1-8-16,-3 3-11 15,-3-2-5-15,-3-2-4 16,-3-1-2-16,-3-4-7 16,1-1-4-16,2-4-6 15,2-3-3-15,2-3-19 0,-2-2-20 16,5 1-84-16,0-3-98 16,5-1 137-16</inkml:trace>
  <inkml:trace contextRef="#ctx0" brushRef="#br0" timeOffset="179946.7">23045 13957 314 0,'-2'0'179'0,"1"0"-17"0,0 0-7 15,0 0-25-15,0 0-13 16,0 0-26-16,0 0-5 16,0 1-10-16,0 1-5 15,0 2-9-15,0 1-8 16,1 0-14-16,1-1-7 15,0-1-5-15,0 0-1 0,1 0-3 16,-1-1-3-16,2 1-8 16,3 0-3-16,-1-1-5 15,3 1 1-15,-1 0-1 16,-1 1-1-16,1 0 0 16,-1 0-1-16,1-1-2 15,-1 0 1-15,2 0 0 16,-2 1 3-16,2 0 10 15,1 0 5-15,1 1 7 16,29 11-1-16,-24-17-5 16,0-3-6-16,2 1-5 15,4 0-3-15,1 0-2 16,1 1 0-16,0 1-1 16,-4-1 1-16,3 3 2 15,-10 0 2-15,1-1 5 0,-1 0 2 16,-6-5 2-1,6 1-1-15,1 1-4 0,1 1-3 16,-2-5-4-16,5-1-1 16,1 0-2-16,0-3 0 15,8 3-1-15,-6-3 1 16,2-5 2-16,0-2 2 16,-2 3 3-16,0-3 0 15,-3 4-2-15,-3 3-2 16,1-3-2-16,-3 1-1 0,-2 1-1 15,-1 0 1-15,-1-4-1 16,1 2-1-16,-2-5 1 16,3 0 0-16,0-1-1 15,-1 4 0-15,3-6 0 16,-2 1 0-16,-1-3 0 16,5-4 0-16,-9 1 0 15,-3 6 0 1,0 11 1-16,-1 1 1 0,7-28 0 15,-5 0-1-15,3 5 0 16,0 12 0-16,-1-2 0 16,5 0 0-16,-8-2 0 15,1 1-1-15,3-1 1 16,-8 1 0-16,0 2 1 16,2-1 0-16,-12-1 0 0,2-1-1 15,4-2 0-15,-5-1 0 16,5 3 0-16,0 2 0 15,-6 5 1-15,2-1 0 16,-3 1-1-16,-2 0 1 16,1-1 0-16,-1-2 1 15,1 2 5-15,0 2 2 16,1 2 4-16,1 2 0 16,0-2-4-16,-1 4-2 0,2 0-4 15,-1 3 0-15,-2 3-2 16,-1 0 0-16,-2 0 1 15,0 2 0-15,1-1 2 16,0-1 1-16,1 0 1 16,-5-2 1-16,6 1-2 15,-2 0-1-15,1-1-3 16,1-1 0-16,-1 0-2 16,8 0-1-16,1 3 1 15,0 2-1-15,1 2 1 16,-9 1 0-16,2 4 2 15,-1 0 0-15,-1-1 1 16,3 2 0-16,-2-4-2 16,4 1 0-16,-2 0 0 15,3 0 1-15,-4-3 0 0,0 0 0 16,-3 6-1-16,-2-3-1 16,0 7-1-16,-1 2 0 15,-1-1-1-15,3 4 1 16,0-3-1-16,5-3 1 15,1 0 0-15,2 1 0 16,0-1 0-16,3 0 0 16,0-2 0-16,0-5 2 0,3 4 1 15,-2-5 0-15,3-1 0 16,0 0-2-16,1 0-2 16,-1 0-1-16,1 0 1 15,0 0-1-15,0 10 2 16,0 1 0-16,-1-1 0 15,-2 26 0-15,-1-26 1 16,0-7 0-16,2 1 0 16,1 0 0-16,0-4-2 15,0 0-15-15,0 0-96 16,1 0-90-16,0-2 121 16</inkml:trace>
  <inkml:trace contextRef="#ctx0" brushRef="#br0" timeOffset="180292.49">23137 12889 791 0,'-2'0'325'16,"0"0"-155"-16,0 0-53 15,1 0-6-15,0 0-10 16,0 0-38-16,-5 7-13 15,1 9-11-15,-33 36-1 16,27-32 7-16,2-1 2 0,1 5-3 16,4-6-5-16,-1-3-16 15,2 0-7-15,6-3-8 16,2-3-1-16,8 0 4 16,4 0 0-16,3-5-1 15,3 1-1-15,4-5-5 16,1-1-2-16,1 0-31 15,-2-3-55-15,-10 5 56 16</inkml:trace>
  <inkml:trace contextRef="#ctx0" brushRef="#br0" timeOffset="182228.9">22499 13146 412 0,'-1'-1'256'0,"0"0"0"15,0 0-7-15,0 0-45 16,0 0-25-16,0 0-54 16,0 0-22-16,0 0-23 15,-1-1-7-15,1 1-6 16,0 0-2-16,-6 0-7 16,-1 0-3-16,-2 0-9 15,-2-1-4-15,-27-8-7 16,21 2-5-16,-6-2-5 15,-6-2-3-15,-7 0-1 16,1 4 2-16,1-6 0 16,8 8 1-16,0 0-2 15,2-2-1-15,2 4-2 0,1-1-5 16,3-5-5-16,1 3-3 16,3-1-4-16,1-2-1 15,-2-3-1-15,3-3 0 16,1 0 1-16,-2-3 0 15,2 5 1-15,1 1-1 16,2 4 0-16,-1-1 0 16,-4 4-1-16,5 3 0 15,-2-3-1-15,8 5-1 0,4 0-2 16,-1-4 2-16,0 4 1 16,0 0 1-16,-1 0 0 15,0 0 1-15,0 0 0 16,0 0 0-16,0 0 0 15,-2-2-1-15,0-3-1 16,0 1-3-16,-4-1-6 16,5 2-10-16,-1-1-29 15,1 2-16-15,-1-1-39 16,2 3-13-16,0 0-57 16,0-1-69-16,0 1 160 15</inkml:trace>
  <inkml:trace contextRef="#ctx0" brushRef="#br0" timeOffset="182699.48">21843 12965 800 0,'-5'2'349'15,"5"0"-156"-15,-1-1-27 0,1-2-12 16,-1 0-30-16,0 0-50 16,0 0-16-16,0-10-23 15,1-5-10-15,8-30-11 16,0 27-4-16,2-1-5 16,-3-1-1-16,-1 5 0 15,-2 2 1-15,-6 4-1 16,2 2 0-16,2 5 2 15,-2 1 0-15,8 2 2 16,-7 0 1-16,1 0 3 16,3 0 0-16,-5-2 1 15,-1 1-2-15,1 0-3 16,0 0-2-16,0 0-1 16,0 0 0-16,0 0 4 15,4 0 4-15,9-1 10 16,-9 1 4-16,5 1 8 0,23 5 1 15,-23 0 2-15,-1 2-4 16,3 0-9-16,1-3-7 16,-2 1-29-16,0-2-71 15,2-2 57-15</inkml:trace>
  <inkml:trace contextRef="#ctx0" brushRef="#br0" timeOffset="205403.58">24704 13049 542 0,'2'-40'368'16,"-6"27"-20"-16,1 7-66 16,0-5-22-16,2 6-50 15,0 7-25-15,-1 1-44 16,1-3-13-16,0 0-24 15,-2 21-9-15,-1 37-29 16,4-30-15-16,5-2-27 16,4-5-9-16,7-8-8 15,3-1-4-15,7-7-3 16,1-5 0-16,1-10-4 16,1-5-6-16,-3-9-22 15,-5-6-8-15,-7-2 0 16,-3-1 7-16,-8 5 24 15,0 9 9-15,-1 13 8 16,1 4 2-16,-2 6 10 0,-4 4 7 16,1 7 12-16,1 6 5 15,1 5 4-15,7 6-3 16,4-3-4-16,-3-4-5 16,7-4-14-16,-8-8-6 15,6-9-9-15,2-4-27 0,-4-11-93 16,9-1-71-16,-2-7-263 15,-3-4 279-15</inkml:trace>
  <inkml:trace contextRef="#ctx0" brushRef="#br0" timeOffset="206021.08">25171 12951 1135 0,'5'6'518'0,"-2"2"-220"15,-3-4-17-15,-3 7-49 16,-4-5-35-16,-2 5-68 15,-2 4-28-15,-3-8-47 16,0 1-16-16,0 0-18 16,3-2-7-16,6 1-11 15,2-2-2-15,3 0-5 16,2 0 0-16,6 3 2 16,1 4 1-16,5 0 1 0,1 2 1 15,-1-1 5-15,-1-1 2 16,-1-4 2-16,-2-3-1 15,-2-1-1-15,-2 0 0 16,-5 0 2-16,-1 1 0 16,-7-2 0-16,-4 0-1 15,-7 3-4-15,1-1-6 16,-1 4-22-16,2 0-11 16,6-3-24-16,5 1-12 0,6-4-27 15,6-3-19-15,9-4-45 16,2-7-19-16,7-5 9 15,1-1 30-15,0-1 70 16,1 2 39-16,-2 0 47 16,0 4 19-16,-4 6 41 15,0 0 19-15,-7 1 30 16,3 1 1-16,-14-5-14 16,-5-3-3-16,4 2-18 15,0-5-10-15,1 0-20 16,-5-1-14-16,-6 3-18 15,-9 2-5-15,4 4-1 16,5 8-1-16,-7 4 1 16,3 8 3-16,0 7-2 15,0-1 3-15,13 5-3 16,3-4-2-16,7 2-7 0,4-3-3 16,2-9-6-16,8 0-2 15,2-10-2-15,3-1-26 16,4-9-86-16,-4-6-73 15,15-1 104-15</inkml:trace>
  <inkml:trace contextRef="#ctx0" brushRef="#br0" timeOffset="206596.36">26119 13087 573 0,'-3'-2'373'15,"-5"-3"36"-15,0-3-103 16,-2 6-66-16,-32-30-36 15,29 29-53-15,0 3-19 0,1 7-31 16,6 10-14-16,3 6-31 16,2 0-18-16,3-1-22 15,6-4-4-15,6-5-7 16,4-3-2-16,5-6-1 16,-1-6-2-16,0-9 1 15,-4-2 2-15,-4-6 2 16,-4-1 4-16,-8 2 2 15,-4 0 1-15,-8 1-1 16,-1 3-1-16,-3 1-4 16,0 0 1-16,-1 8-5 15,-1-3-1-15,7 8-29 16,-1 0-30-16,8 0-89 16,4 6-69-16,11 3-200 15,8 5 257-15</inkml:trace>
  <inkml:trace contextRef="#ctx0" brushRef="#br0" timeOffset="207055.11">26400 13006 714 0,'6'-16'388'16,"-2"5"-45"-16,-4 1-34 16,-8-1-47-16,0 3-49 15,-7 8-91-15,-4-2-36 0,3 10-36 16,-2 5-8-16,4 0-15 15,6 11-8-15,8-3-12 16,4 2-5-16,9-1-2 16,3-7-2-16,8-1 1 15,-1-5-1-15,-2-7 0 16,-6-7 0-16,6-7 0 16,-2-7 1-16,-2-8-1 15,2-2-3-15,-17-10-2 16,-1-4 1-16,-1-2 4 15,-5 2 2-15,-3 9 5 16,2 5 2-16,-7 16 6 16,6 5 5-16,-2 11 12 15,0 8 6-15,-1 12 6 16,7 7-3-16,-1 6-10 16,4 2-6-16,7-6-8 0,-3-1-2 15,3-6-6-15,7-2-2 16,2-3-3-16,6-3-15 15,2-3-76-15,-2-7-60 16,1-7-188-16,-1-7 205 16</inkml:trace>
  <inkml:trace contextRef="#ctx0" brushRef="#br0" timeOffset="207441.61">26800 12937 749 0,'11'-9'425'0,"-13"3"-29"16,0-1-70-16,-11-1-59 16,-5 2-43-16,-4 0-83 15,-3 2-29-15,5 10-36 16,-1 1-16-16,7 10-19 16,3 1-8-16,9 7-16 15,3 1-6-15,7-4-8 16,4-2-3-16,5-11-1 15,2-4-3-15,2-6-1 16,-1-12 2-16,0-5-9 16,-3-11-9-16,-2-5-19 0,-6-2-9 15,2-5-3-15,-2 0 3 16,-7 1 14-16,2 2 11 16,-5 13 15-16,-1 9 16 15,-3 16 28-15,1 12 16 16,-4 16 32-16,2 13 9 15,6 18 10-15,3 6-3 16,10 1-10-16,-1-1-16 16,8-11-30-16,-1-11-17 0,1-17-86 15,7-14-47-15,3-21 63 16</inkml:trace>
  <inkml:trace contextRef="#ctx0" brushRef="#br0" timeOffset="208233.5">27587 12961 1267 0,'-8'-7'535'0,"-3"-3"-289"15,-2-1-128-15,-4 3-20 16,0 4-31-16,0 6-20 0,2 11-11 15,-3 2 6-15,7 11-4 16,10 5-2-16,1 1-5 16,5 1-6-16,2-3-14 15,0-9-4-15,9-5-7 16,6-5-7-16,7-11-65 16,-1-5-57-16,4-12-163 15,-1-5-89-15,-3-3-77 16,-3 0 26-16,-7 3 184 15,-4 5 151-15,-7 5 265 16,-2 7 94-16,-3 5 72 16,-1 4-16-16,-1 11-47 15,0 1-23-15,-1 8-37 16,0 0-23-16,1-1-56 16,2-3-35-16,8-4-50 15,0-4-18-15,3-8-23 16,4-2-4-16,2-12-10 0,-1-8-14 15,5-6-16-15,-7 0-6 16,-5-3 4-16,0 6 14 16,-8 7 17-16,3 4 7 15,-3 13 4-15,0 5 6 16,-2 8 16-16,1 3 10 16,-1 8 16-16,2 6 3 0,2 7 4 15,1 3-2-15,4 1-1 16,-4-2 1-16,1-5-3 15,-4-2-3-15,-7-9-5 16,-3-4-3-16,-2-9-3 16,-5-3-2-16,1-5-7 15,-3-1-6-15,-11-8-12 16,8-4-24-16,-9-6-85 16,2-8-50-16,12-2-141 15,6-1-59-15,14-4 222 16</inkml:trace>
  <inkml:trace contextRef="#ctx0" brushRef="#br0" timeOffset="208468.45">28084 13017 1018 0,'-6'-13'529'0,"-3"5"-127"15,3 8-219-15,-5 0-22 16,0 9-44-16,3 5-12 15,0 2-21-15,4 3-12 16,6 1-28-16,0-2-11 16,9 0-18-16,6 0-4 0,0-4-7 15,2-2-4-15,3-8-9 16,0-1-24-16,2-7-95 16,1-1-87-16,-3-8 128 15</inkml:trace>
  <inkml:trace contextRef="#ctx0" brushRef="#br0" timeOffset="208680.01">28267 12878 1121 0,'2'13'540'16,"-2"4"-197"-16,-2 9-141 15,1 6-21-15,0 4-52 16,1-2-28-16,3 0-48 15,2-3-15-15,8-4-24 16,1-2-4-16,0-12-70 16,5-4-52-16,-9-9-172 0,1-3-175 15,-2-2 293-15</inkml:trace>
  <inkml:trace contextRef="#ctx0" brushRef="#br0" timeOffset="208937.07">28370 13155 904 0,'11'-1'450'15,"7"1"-147"-15,23 0-38 0,-22-7-89 16,3-2-44-16,0-10-65 16,2-4-20-16,-6-8-23 15,-4 0-4-15,-11-1-2 16,-3 0-2-16,-14 11 30 16,-2 5 10-16,-7 8 13 15,0 10 13-15,1 6-1 16,3 6-6-16,9 4-10 15,5-2-17-15,8 0-31 16,2-2-9-16,10-1-7 16,5-2 3-16,11-2-83 15,5-4-69-15,1-2 94 16</inkml:trace>
  <inkml:trace contextRef="#ctx0" brushRef="#br0" timeOffset="209381.23">29217 12703 1101 0,'5'-12'506'0,"-2"17"-171"16,1 11-84-16,-3 19-56 15,0 10-18-15,-1 15-56 16,0 2-28-16,1-5-34 0,3-5-14 16,2-20-27-16,4-9-15 15,-1-15-64-15,1-9-45 16,-3-15-162-16,-7-6-132 15,-10-13 253-15</inkml:trace>
  <inkml:trace contextRef="#ctx0" brushRef="#br0" timeOffset="209804.11">29083 12824 1009 0,'3'14'547'15,"7"-5"-45"-15,7-1-342 16,2-1-11-16,9-6-57 15,6-1-22-15,8-6-49 16,9-1-12-16,-1 1-6 16,-7 0-1-16,-8 6-18 15,-13 1-2-15,-8 7 0 16,-5 2 2-16,-9 9 19 16,0 3 4-16,-5 3 22 15,5 3 13-15,4-6 15 16,-4-5 2-16,5-4-14 15,2-1-14-15,5-5-12 16,6-4-5-16,4-6-6 16,-1-10 0-16,-2-1-3 0,-6-7 1 15,-5-2 1-15,-3-1 2 16,-6 6 3-16,-5 5 1 16,-7 4 1-16,-3 4 3 15,-4 5 10-15,0 4 0 16,7 9-2-16,1 0-6 15,4-3-15-15,5 0-30 16,-1-9-82-16,2-1-51 16,6-2-141-16,-4 1-102 0,0-1 261 15</inkml:trace>
  <inkml:trace contextRef="#ctx0" brushRef="#br0" timeOffset="210769.6">25204 13880 933 0,'0'-2'375'0,"0"-6"-194"15,0 3-17-15,-2-9 31 16,0-3-10-16,-2 1-37 0,1-1-12 16,-5 4-31-16,0 5-22 15,-2 6-37-15,-4 2-15 16,1 11-22-16,-2 3-6 15,2 11-3-15,0 5-2 16,7 3 2-16,5 2 0 16,5-3 0-16,10-3-1 15,3-8-2-15,5-5-2 0,6-12-27 16,3-5-32-16,5-14-115 16,7-2-78-16,-5-8-236 15,2-4 300-15</inkml:trace>
  <inkml:trace contextRef="#ctx0" brushRef="#br0" timeOffset="211589.45">25471 13844 581 0,'2'11'404'16,"-2"4"-13"-16,1 6-93 15,0-5-37-15,4 4-57 16,-2-7-32-16,1-3-61 16,3-2-25-16,1-7-43 15,5 2-14-15,-5-10-12 16,2-1-4-16,-2-9-10 15,-5-6-7-15,-3 6-15 16,-7-6-6-16,-5 6-4 16,-3 5 4-16,0 0 13 0,0 12 8 15,-1-3 5-15,2 3 4 16,3 0 2-16,11-1-1 16,5-1-2-16,-2-5-2 15,10-2-4-15,-4-3 0 16,14 1-1-16,6 4-1 15,6 5 5-15,0 4 8 16,-3 6 15-16,0 6 8 16,-14 3 19-16,-3 1 5 0,-12 4 1 15,-3-1 1-15,-4-1-10 16,-2 1-9-16,4-11-13 16,-1-5-8-16,2-8-15 15,1-5-3-15,1-3-11 16,4-6-13-16,2-5-17 15,1-1-8-15,6-2 1 16,-2 3 13-16,5 10 21 16,0 2 9-16,0 10 14 15,1 2 10-15,-1 10 18 16,0 5 11-16,-8 5 10 16,-1-4-1-16,-10-4-11 15,5 3-9-15,-1-8-16 16,3 4-8-16,0-10-7 15,-4-3-5-15,-4-8-13 0,0-3-10 16,-1 0-14-16,1-2-1 16,12 5 9-16,-8 0 6 15,11 8 12-15,-6 0 5 16,1 3 5-16,5 9 1 16,-1-3 4-16,6 6 1 15,-8-4 4-15,13-3 3 16,1-4-1-16,3-4-3 0,5-5-2 15,-3-4-3-15,-4-3-1 16,-1-5 0-16,-8-1 1 16,-7-2 1-16,-6-2 3 15,-2 5 1-15,-8 4 1 16,0 4-3-16,-3 10 9 16,-4 6 4-16,4 7 13 15,-1 4 13-15,8 7 2 16,2-2-1-16,5-2-11 15,7 2-13-15,5-11-14 16,5-3-6-16,11-9-38 16,4-9-49-16,15-8 24 15,12-13 17-15</inkml:trace>
  <inkml:trace contextRef="#ctx0" brushRef="#br0" timeOffset="212189.45">26763 13658 1242 0,'10'-4'524'0,"3"12"-285"16,1 6-33-16,-6 16-24 15,7 9-26-15,-7 5-40 16,-5 5-10-16,6-4-34 15,-10-4-19-15,2-13-27 16,1-9-12-16,-3-9-10 16,5-5 0-16,-4-6-4 0,-2-9-6 15,2-5-19 1,-8-5-10-16,10 0-9 0,0-3-1 16,6 2 10-16,10 0 7 15,-5-4 11-15,11 10 10 16,-1 1 7-16,-2 1 2 15,1 13 14-15,-8 1 10 0,-7 11 24 16,-2 8 8 0,-5 5 6-16,-2-2-5 0,-10 1-11 15,4-3-3-15,-10-8-6 16,-1-1-5-16,3-8-10 16,-8-4-8-16,12 2-10 15,1-2-20-15,1-2-82 16,10 4-49-16,1-5-119 15,5-4 7-15,25-1 159 16</inkml:trace>
  <inkml:trace contextRef="#ctx0" brushRef="#br0" timeOffset="212507.57">27273 13870 1104 0,'2'0'578'16,"-2"-4"-187"-16,-11-2-119 15,-3-1-31-15,-6-4-98 16,-5 2-39-16,2-3-56 16,-2-1-16-16,4 13-22 0,4 5-4 15,2 7-1-15,5 1 1 16,2 3 3-16,5 2 1 16,3 1 2-16,3 1-3 15,8-8-2-15,1-16-3 16,5-2-4-16,1-3 0 15,-1-9 0-15,2 8 0 0,-6-5 2 16,0 2 0-16,-3 12 0 16,-4 1 1-16,0 12 1 15,-1 1 6-15,-1 4 6 16,0-1 0-16,-1-3-1 16,0-2-10-16,6-2-70 15,2-5-41-15,7-5-117 16,2-3-88-16,5-13-241 15,2 2 344-15</inkml:trace>
  <inkml:trace contextRef="#ctx0" brushRef="#br0" timeOffset="212701.56">27480 13807 695 0,'-2'-12'426'0,"0"2"6"16,-14 2-71-16,8 7-75 15,-7 2-34-15,-2 9-80 16,9 8-37-16,-6 2-59 0,5 2-25 15,8-1-32-15,0-6-7 16,5-2-12-16,8 0-4 16,4-7-51-16,3-3-37 15,10-8-111-15,2-9-72 16,3-11 173-16</inkml:trace>
  <inkml:trace contextRef="#ctx0" brushRef="#br0" timeOffset="212896.31">27639 13650 1168 0,'-3'23'602'16,"-1"10"-182"-16,0 15-164 15,-1 7-29-15,4 4-83 16,4-8-40-16,5-12-52 16,4-6-15-16,3-17-26 15,-2-4-27-15,0-19-80 16,-3-5-48-16,-3-11-113 15,0-6-36-15,-2 0-224 16,1-5 330-16</inkml:trace>
  <inkml:trace contextRef="#ctx0" brushRef="#br0" timeOffset="213119.74">27761 13798 744 0,'8'1'460'0,"-9"3"-14"0,-3 5-71 16,-13 4-86-16,-4-2-48 15,-6 3-81-15,0-2-34 16,1-2-49-16,8 0-9 15,7-2-7-15,4-2-8 16,10 4-18-16,3 0-11 16,9 2-15-16,5-3-1 0,9 2-3 15,1-5-2 1,12 2 3-16,1 0-32 0,-3-8-87 16,5 4-21-16,-1-1 63 15</inkml:trace>
  <inkml:trace contextRef="#ctx0" brushRef="#br0" timeOffset="213672.15">28624 13925 1165 0,'0'-2'532'15,"-2"-5"-204"-15,-1-4-97 16,-5-3-64-16,-1-1-45 15,-4-2-73-15,-4 1-16 16,-4 5-5-16,-1 5-1 0,0 6 6 16,3 8 4-16,5 9 1 15,3 1 1-15,6 12-6 16,3-5-6-16,2-7-7 16,1 5-4-16,9-13-6 15,2-5-2-15,6-10-4 16,6-10-2-16,3-6 1 15,1 1 0-15,-3 4 2 16,-1 4-1-16,-9 7-1 16,-3 5 7-16,-7 10 18 15,-4 5 7-15,-2 5 9 16,-4-1-6-16,2-4-20 16,3-4-6-16,3-6-70 15,2-9-53-15,3-7-114 16,2-8 125-16</inkml:trace>
  <inkml:trace contextRef="#ctx0" brushRef="#br0" timeOffset="213812.96">28818 13712 1492 0,'3'27'607'15,"2"14"-368"-15,0 6-27 16,0 7-36-16,2 2-34 0,6-10-63 15,-4-5-23-15,6-14-35 16,-3-11-14-16,-3-14-82 16,7-5-51-16,-10-17-155 15,-5-5-134-15,-4-5 267 16</inkml:trace>
  <inkml:trace contextRef="#ctx0" brushRef="#br0" timeOffset="213945.96">28705 13813 879 0,'0'8'495'0,"5"-2"-11"16,3 0-175-16,12 4-101 16,7 1-42-16,7-4-98 15,11 1-32-15,-3-7-24 16,0-2-43-16,8-2 22 16</inkml:trace>
  <inkml:trace contextRef="#ctx0" brushRef="#br0" timeOffset="214443.77">29568 13849 1007 0,'-12'-6'481'0,"-27"-2"-141"16,28 19-70-16,-4 3-36 15,1 7-32-15,7 0-75 16,3 0-32-16,8 2-42 15,5-4-11-15,8-3-13 16,-1-6-6-16,8-9-12 16,1-2-3-16,0-9-4 0,-4-5-1 15,-4-1-4 1,-5-6-3-16,-7 0-3 0,-5-1 1 16,-11 0 5-16,-4 4 1 15,-6 3 0-15,-1 3 0 16,2 11-5-16,1 4-2 15,5 8-5-15,6 2-2 16,7 7-62-16,4-6-49 0,13 2-160 16,3 3-155-1,10-14 281-15</inkml:trace>
  <inkml:trace contextRef="#ctx0" brushRef="#br0" timeOffset="-214669.35">29911 13811 846 0,'-9'-7'463'0,"0"-4"-24"16,-2 2-172-16,-8 3-77 15,-1 3-28-15,-3 9-52 16,0 10-27-16,5 7-23 16,2 0-10-16,5-2-29 15,6 0-7-15,6-4-9 16,7-4-1-16,8-4-1 15,-3-8-2-15,10-3-1 16,0-1 0-16,-2-11-3 0,2-4-12 16,-10-9-21-16,2-6-3 15,-11-2 5-15,3 0 10 16,-4 3 22-16,-6 1 3 16,10 13 6-16,-10 7 9 15,-2 11 14-15,3 8 9 16,-4 10 13-16,4 6-3 15,4 11-9-15,2 5-7 0,-6 1-17 16,11-1-4-16,7-11-8 16,0-5-2-16,10-8-35 15,-3-10-26-15,1-3-119 16,2-5-126-16,1-10 195 16</inkml:trace>
  <inkml:trace contextRef="#ctx0" brushRef="#br0" timeOffset="-214289.03">30192 13755 1113 0,'-9'10'530'0,"-6"2"-159"16,1 6-127-16,-2 7-70 16,3-1-36-16,4-2-68 0,3-4-25 15,6-7-24-15,1 1-6 16,6-5-9-1,3-3-1-15,0-2-2 0,3-2 0 16,-1-7 0-16,-4-4-1 16,2-5 0-16,-2-6-2 15,-2-4-1-15,1-1-1 16,-4-9 1-16,-1 4 1 16,0 1 4-16,-2 6 1 15,-3 11 20-15,2 5 11 0,-3 13 28 16,-3 6 12-1,2 15 1-15,-2 6-6 0,4 11-19 16,3-2-10-16,9 2-16 16,4-6-7-16,6-12-9 15,4-2-25-15,4-12-96 16,1-3-60-16,1-10 94 16</inkml:trace>
  <inkml:trace contextRef="#ctx0" brushRef="#br0" timeOffset="-213877.5">30928 13537 1288 0,'-6'-7'482'0,"12"11"-290"16,-5 6-47-16,-2 12 8 16,7 9-9-16,-11 15-67 15,1 6-21-15,4 6-13 16,-5-3-10-16,10-18-14 16,2-3-7-16,13-16-54 15,-5-10-35-15,2-9-102 16,0-10-101-16,-10-12 180 15</inkml:trace>
  <inkml:trace contextRef="#ctx0" brushRef="#br0" timeOffset="-212759.65">30876 13717 998 0,'6'2'513'0,"-6"1"-80"15,4 5-217-15,5-2-1 16,5 1-62-16,5-3-46 15,10-2-66-15,-6-2-11 0,9-2-14 16,1 0-9 0,-11 0-60-16,2-1-39 0,-9-2-117 15,-4 2-62-15,-5-1-75 16,-6-2-29-16,-3 0 94 16,-1-1 67-16,2-1 138 15,2-1 70-15,2 0 53 16,0-1 22-16,3 5 66 15,-1 2 37-15,1 4 48 16,1 5 13-16,-5 8-4 16,-1 4-11-16,-3 5-47 15,0 4-23-15,3-1-43 16,3 2-17-16,-2-8-18 16,2-3-12-16,1-8-23 15,-4-7-13-15,1-2-12 16,-1-2-4-16,0 1-20 15,0-1-18-15,0 1-67 0,0 0-33 16,0-3-39-16,2-11 0 16,10-31 56-16,-5 25 35 15,1 1 59-15,0 5 19 16,-1 5 27-16,-1 4 16 16,1 6 42-16,1 2 16 15,4 3 9-15,2 3 0 16,1 4-10-16,-1 2-5 0,-1 2-12 15,-3 2-8-15,-3 2-23 16,-1-3-11-16,-5-4-15 16,4-1-5-16,-6-10-6 15,-4-2 0-15,3-3-6 16,1 2-1-16,0 0-17 16,0 0-14-16,0-11-19 15,3-8-6-15,19-25 7 16,-6 27 13-16,-1 3 19 15,4 3 7-15,-11 7 9 16,4 5 13-16,3 10 22 16,-6 5 7-16,3 9 3 15,-5 5-9-15,-7-5-8 16,0-2-4-16,2-11-4 16,3-4-2-16,7-7-11 15,-6-3-5-15,4-8-2 16,-6-9 0-16,0-1-3 0,7 2-1 15,-6 1-2-15,6 5-3 16,-5 8-4-16,-5 4 2 16,1 6 3-16,-4 6 3 15,4 8 3-15,2 4 1 16,6 0-1-16,5-3-1 16,6-9 0-16,3-1-1 0,3-11-1 15,1-2 0-15,0-3-29 16,-1-5-28-16,-4 3-66 15,-2-2-39-15,-7 0-108 16,-6 1-77-16,-7 0-180 16,-4 0-30-16,-4-4 103 15,1 0 122-15,2-3 424 16,-1-1 149-16,4 4 138 16,0 2 34-16,2 4-82 15,0 5-42-15,0 0-49 16,1 2-22-16,-1 0-44 15,-1 0-21-15,0 0-40 16,0 0-27-16,-1 0-50 16,-2 8-9-16,-1 2-9 15,-2 4 0-15,-6 30-3 16,15-24-5-16,6-2-8 0,0 0-2 16,5-3-37-16,1-6-38 15,10-8 244-15,2-5-154 16</inkml:trace>
  <inkml:trace contextRef="#ctx0" brushRef="#br0" timeOffset="-212161.21">32229 13619 983 0,'53'-43'480'0,"-48"35"-87"15,-4 1-211-15,-8 0-77 16,-7 2 0-16,-13 7-39 15,-4 7-37-15,-4 11-18 16,0 0 5-16,8 3 14 16,8-4 3-16,13-2-6 15,9-1-7-15,13-3-5 16,5 2 7-16,11-3 22 16,2 1 11-16,8 1 18 15,0 0 4-15,-4 4-4 16,-7-2-2-16,-11 2-18 15,-5-2-10-15,-16-1-15 0,0 0-6 16,-11-7-4-16,-9 0-2 16,1-2-5-16,-5 0-2 15,1-2-39-15,4-2-39 16,6-2-116-16,5-10-82 16,10-8 163-16</inkml:trace>
  <inkml:trace contextRef="#ctx0" brushRef="#br0" timeOffset="-211956.01">32540 13528 1250 0,'0'-4'516'0,"6"17"-278"16,1 10-130-16,-7 16-41 15,-5 3-1-15,-2 9-12 16,-2-2-10-16,3-6-10 15,4-6-13-15,3-13-11 16,5-5-7-16,0-13-102 16,2-2-87-16,3-6 113 15</inkml:trace>
  <inkml:trace contextRef="#ctx0" brushRef="#br0" timeOffset="-211774.96">32432 13652 1292 0,'0'-2'559'16,"6"5"-263"-16,0 2-137 15,8 0-67-15,-2 0-33 16,5-2-56-16,3-1-25 16,5-1-112-16,1-1-94 0,-2 0 136 15</inkml:trace>
  <inkml:trace contextRef="#ctx0" brushRef="#br0" timeOffset="-211436.68">32668 13814 1241 0,'1'13'561'16,"4"2"-245"-16,5-8-196 15,2-3-39-15,1-3-49 16,-1-6-17-16,7-7-7 15,-3-3 1-15,1-7 6 16,-5-1 4-16,-10 0 8 16,-2 1 1-16,-11 6-4 15,-1 1-6-15,-5 8-10 16,-1 1-1-16,5 7 5 0,2 5 3 16,3 7 0-16,2 5-1 15,6 2-7-15,1 1 2 16,6-2 8-16,7-1 6 15,8-2 5-15,4-2-3 16,6-3-7-16,-2-6-21 0,2-5-90 16,-4-2-65-16,-14-5-222 15,1-6 233-15</inkml:trace>
  <inkml:trace contextRef="#ctx0" brushRef="#br0" timeOffset="-211193.37">32952 13696 1353 0,'0'11'551'0,"0"8"-342"15,-1 2-72-15,1 13-66 16,-1 3-15-16,1 5 5 16,-2 3 6-16,-1-2 8 15,4 0-15-15,-2-6-35 16,1-1-9-16,1-10-11 15,-1-6-24-15,1-10-81 16,-1-7-56-16,0-10-97 0,-1-6-28 16,1-6-42-16,1-7-79 15,-1-5 272-15</inkml:trace>
  <inkml:trace contextRef="#ctx0" brushRef="#br0" timeOffset="-210959.5">32933 13689 1034 0,'2'6'421'0,"4"0"-216"0,2 0-174 16,1-1-2-16,5 0 40 16,3-2 27-16,6 5 54 15,1 0 20-15,-7 7-15 16,-4 1-18-16,-12 7-45 16,-6-2-25-16,-12 1-28 15,-2-2-8-15,-2-11-16 16,1 0-4-16,5-6-17 15,5-3-15-15,6-2-56 16,3-1-57-16,4-4-181 16,3 0 199-16</inkml:trace>
  <inkml:trace contextRef="#ctx0" brushRef="#br0" timeOffset="-210592.12">33387 13684 1312 0,'6'-4'546'16,"-2"2"-300"-16,-10 0-51 16,-1 2-68-16,-6 0-20 15,-10 4-34-15,0 1-4 16,3 2-1-16,1 1-18 16,11 3-33-16,8 4-7 15,9 1 0-15,6 3 3 0,1 1 16 16,3 4 13-16,-5-2 23 15,1 0 4-15,3-3-10 16,-7-5-11-16,-7-1-23 16,-4-3-8-16,-3-2-6 15,-2-2 0-15,2-3 0 16,1 0 0-16,-7-4 0 16,0 0-9-16,-5-7-41 15,0-3-25-15,-6 1-42 16,2-1-20-16,2 5-40 15,0 1-39-15,9 2-170 16,-2 0 232-16</inkml:trace>
  <inkml:trace contextRef="#ctx0" brushRef="#br0" timeOffset="-210460.32">33452 13913 1261 0,'2'11'494'15,"-1"-4"-326"-15,0-1-78 16,-6 0-47-16,-3-3-53 16,-1-2 3-16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0:09.9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1 6977,'-44'3'3337,"30"-4"-884,14 0-669,6 0-661,3 1-741,1 1 0,0 0 0,-1 0 0,12 4 0,10 1-15,80 4 273,-35-4-472,-48-3-127,8 1 10,0-1 0,-1-2 0,53-4 0,-70 0-51,15-1-497,-30 4 269,3 0-833,-11 5-1459,-13 6 1105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6:46.7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403 211 4113,'2'-2'442,"0"0"1,0 0 0,0 1-1,0-1 1,0 0-1,0 0 1,0-1-1,-1 1 1,0 0-1,1-1 1,-1 1-1,0-1 1,0 1 0,0-1-1,0 1 1,0-1-1,-1 0 1,1 1-1,-1-1 1,0-5-1,0 1 7,0 1 0,0-1 0,-1 0 0,0 0-1,-1 0 1,1 0 0,-4-8 0,2 10-323,0-1 0,0 0 0,0 1 0,0-1 0,-1 1 0,0 0-1,0 0 1,0 1 0,-1-1 0,0 1 0,1 0 0,-1 0 0,-1 1 0,1-1 0,-1 1 0,1 0 0,-1 1 0,0-1 0,0 1 0,-12-3 0,7 3-98,0 1 1,0 0 0,1 0 0,-1 1 0,0 0 0,0 1-1,0 1 1,0-1 0,1 2 0,-1-1 0,1 1 0,-1 1-1,1 0 1,0 1 0,-15 8 0,16-6-16,-1-1-1,1 1 1,0 1-1,1-1 1,0 1 0,0 1-1,0 0 1,1 0 0,1 0-1,-1 1 1,2 0-1,-1 0 1,1 1 0,-6 20-1,8-22-5,1 1-1,0 0 1,0 0-1,1 0 0,1 0 1,0 0-1,0 0 1,1 0-1,0-1 0,0 1 1,1 0-1,1 0 1,-1-1-1,2 1 1,-1-1-1,1 0 0,1 0 1,0 0-1,0-1 1,0 1-1,1-1 0,1-1 1,-1 1-1,1-1 1,13 11-1,-5-8 2,0 0-1,0-1 1,1 0 0,0-1-1,1-1 1,0 0-1,0-1 1,32 6 0,-22-8-405,-1 0 0,1-2 1,-1-1-1,1-1 0,39-6 1,-2-4-388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6:47.1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209 121 7330,'0'-4'590,"-1"-1"0,0 1 0,1 0 0,-2 0 0,1 0 1,0 0-1,-1 0 0,0 0 0,1 0 0,-2 0 1,1 0-1,0 1 0,-5-5 0,1 1-171,0 0 1,-1 0-1,0 1 0,0 0 1,-9-5-1,13 9-340,0 0 0,-1 0 0,1 0 1,0 1-1,-1-1 0,1 1 0,-1 0 0,0 0 0,1 0 1,-1 1-1,0-1 0,1 1 0,-1 0 0,0 0 1,0 0-1,-6 2 0,7-1-47,-1 0-1,1 0 1,0 0 0,1 1 0,-1-1 0,0 1-1,0 0 1,1 0 0,-1 0 0,1 0 0,-1 0-1,1 1 1,0-1 0,0 1 0,0-1-1,0 1 1,0 0 0,1 0 0,-3 5 0,1 2 7,0-1 0,0 1 0,1 0 0,0-1 0,0 1 0,1 15 0,1-18-21,0 0-1,0 0 1,1 1-1,0-1 1,0 0 0,1 0-1,0 0 1,0 0-1,6 12 1,-7-18-15,0 0-1,-1 0 1,1 1 0,0-1-1,0 0 1,0 0 0,0 0-1,0 0 1,0 0 0,0 0-1,1 0 1,-1 0-1,0 0 1,0-1 0,1 1-1,-1 0 1,0-1 0,1 1-1,-1-1 1,1 0 0,-1 1-1,1-1 1,-1 0 0,0 0-1,1 0 1,-1 0-1,1 0 1,-1 0 0,1 0-1,-1-1 1,1 1 0,-1 0-1,1-1 1,1 0 0,3-2 0,-1 0 1,0 0-1,0 0 0,0 0 1,0-1-1,0 0 1,4-5-1,32-40 15,-6 9 15,-35 39-25,0 0 0,1 1 0,-1-1 0,1 1 0,-1-1-1,1 1 1,-1-1 0,1 1 0,0-1 0,-1 1 0,1-1 0,0 1 0,-1 0 0,1-1 0,0 1 0,-1 0 0,1 0 0,0 0 0,0-1 0,-1 1 0,1 0 0,0 0 0,0 0 0,-1 0 0,1 0 0,0 0 0,0 0-1,-1 1 1,1-1 0,0 0 0,0 0 0,-1 0 0,1 1 0,0-1 0,-1 1 0,1-1 0,0 0 0,-1 1 0,1-1 0,-1 1 0,1-1 0,-1 1 0,1-1 0,-1 1 0,1 0 0,-1-1 0,1 1 0,-1 0 0,1 0 0,2 6 137,1-1 0,-2 1 0,1 0 0,2 8 0,-2-4 9,1-1-13,-1-1 0,2 1-1,-1-1 1,11 16-1,-13-23-188,-1 1 0,1-1-1,0 0 1,0-1 0,0 1-1,0 0 1,0 0 0,0-1-1,0 1 1,1-1 0,-1 0-1,0 0 1,1 0 0,-1 0-1,1 0 1,0 0 0,-1 0-1,1-1 1,-1 0 0,1 1-1,0-1 1,0 0 0,-1 0-1,4-1 1,16-6-1302,7-6 478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6:47.6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3 9810,'-11'36'6789,"5"-21"-5896,2 0 0,0 0 0,0 1-1,-1 21 1,5-32-817,1 0 0,-1 0 0,1-1 0,0 1 0,0 0 0,1 0 0,-1-1 0,4 7 0,-4-9-66,-1-1 0,1 1-1,0-1 1,0 0 0,0 1 0,0-1-1,0 0 1,0 0 0,0 0 0,0 1-1,0-1 1,0 0 0,1-1 0,-1 1-1,0 0 1,1 0 0,-1 0-1,1-1 1,-1 1 0,1-1 0,-1 1-1,1-1 1,-1 0 0,1 1 0,-1-1-1,1 0 1,0 0 0,-1 0-1,3-1 1,0 1-7,0-1-1,0 0 1,1 0-1,-1-1 1,0 1-1,0-1 1,0 0 0,-1 0-1,7-5 1,0-1-142,0 0 0,-1-1 0,0 0 0,-1 0 0,0-1 1,11-17-1,32-70-888,-44 84 1167,-11 24 426,0 5-192,0 0-4,1 1 1,-2 19-1,5-31-342,0-1 1,0 1-1,0-1 0,0 1 1,1-1-1,-1 0 1,1 1-1,0-1 0,1 0 1,-1 0-1,1 0 0,0 0 1,3 7-1,-3-9-149,0-1 0,0 1 1,0 0-1,1 0 0,-1-1 0,0 0 0,1 1 0,-1-1 0,1 0 1,-1 0-1,1 0 0,0-1 0,-1 1 0,1 0 0,0-1 0,0 0 0,-1 0 1,5 0-1,18 1-657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6:48.0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147 31 5713,'1'-18'3649,"-15"10"512,-2 3-1577,-7 5-463,1 15-329,-4 3-623,4 6-249,9 11-408,1-6-104,12 5-168,4 3-64,7-10-96,5 2-24,5-11-32,1-7-16,7-8-560,4-4-560,0-17 696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6:48.5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0 7930,'-2'18'3964,"-2"23"0,0 4-1133,-13 139 921,14-145-3517,1-17-63,1 27 1,1-47-164,0-1 1,0 1-1,0 0 1,0 0 0,1-1-1,-1 1 1,0 0-1,1-1 1,-1 1-1,1-1 1,-1 1-1,1 0 1,0-1-1,0 1 1,0-1-1,0 0 1,0 1-1,0-1 1,0 0-1,2 2 1,-1-13 1,2-19-233,1 0 1,1 1-1,19-52 1,-24 77 229,0-1-12,1-1 0,0 0 0,0 1 1,4-8-1,-5 11 9,-1 0 0,0 1 0,1-1 1,-1 1-1,1-1 0,-1 1 0,1-1 1,-1 1-1,1-1 0,-1 1 0,1 0 1,-1-1-1,1 1 0,-1 0 0,1-1 0,0 1 1,-1 0-1,1 0 0,0-1 0,-1 1 1,1 0-1,0 0 0,-1 0 0,1 0 1,0 0-1,-1 0 0,1 0 0,0 0 1,-1 0-1,1 1 0,0-1 0,-1 0 0,1 0 1,-1 0-1,1 1 0,0-1 0,-1 0 1,1 1-1,-1-1 0,1 1 0,-1-1 1,1 0-1,-1 1 0,1-1 0,0 2 1,1 1 54,1 0 0,-1 0 0,0 1 1,-1-1-1,1 1 0,0-1 1,-1 1-1,0-1 0,0 1 1,1 4-1,3 12 207,16 71 354,-17-71-607,-3-18-99,-1 1-1,1-1 1,-1 0 0,1 0-1,0 0 1,0 1 0,0-1-1,1 2 1,-1-4-3,-1 1 0,1-1 0,-1 1-1,1-1 1,-1 1 0,1-1 0,0 1 0,-1-1 0,1 0 0,0 1 0,-1-1 0,1 0-1,0 0 1,-1 1 0,1-1 0,0 0 0,0 0 0,-1 0 0,1 0 0,0 0-1,-1 0 1,1 0 0,0 0 0,0 0 0,1-1 0,15-3-958</inkml:trace>
  <inkml:trace contextRef="#ctx0" brushRef="#br0" timeOffset="1">326 247 7738,'-6'31'6892,"3"0"-3379,0 62-313,3-85-3038,0-1-1,1 1 0,1-1 0,1 8 1,-3-13-140,1 0 1,-1-1 0,1 1-1,0 0 1,-1 0-1,1-1 1,0 1 0,0-1-1,0 1 1,0-1 0,0 1-1,1-1 1,-1 0-1,0 1 1,0-1 0,1 0-1,-1 0 1,1 0 0,-1 0-1,1 0 1,0 0 0,2 0-1,-3-1-17,0 0 0,0 1 1,1-2-1,-1 1 0,0 0 0,0 0 0,0 0 0,1 0 0,-1-1 1,0 1-1,0-1 0,0 1 0,0-1 0,0 1 0,1-1 0,-1 1 0,0-1 1,0 0-1,-1 0 0,1 0 0,1-1 0,3-2-3,-1-1 1,6-10-1,-6 9-7,6-10-66,-1 0 0,0-1-1,8-22 1,13-54-119,-28 86 200,0 6 17,-1 13 41,-3 64 307,1-30-190,1 0 1,7 51-1,17 22 143,-6-36 67,-17-77-333,0 0 0,0 0-1,-1 0 1,0 1 0,0-1-1,0 0 1,-1 0 0,-2 10-1,2-13-43,0-1 1,1 0-1,-1 0 0,0 0 0,-1 0 0,1 0 1,0 0-1,0 0 0,-1 0 0,0 0 0,1 0 1,-1-1-1,0 1 0,1-1 0,-1 1 0,0-1 1,0 0-1,0 0 0,0 0 0,-1 0 0,1 0 1,0 0-1,0 0 0,-1-1 0,-2 1 0,0 0-3,-1-1-1,0 0 1,0 0 0,0-1-1,1 1 1,-1-1-1,0 0 1,1-1-1,-1 1 1,-5-4-1,-1 0-46,-1-1-1,1 0 0,-12-9 1,16 9-115,-1 0 0,2-1 1,-1 1-1,-9-12 0,15 16-49,0-1 0,-1 0 0,1 0 0,1 0 0,-1 0 0,0 0 0,1 0 0,0-1 0,-1 1 1,1 0-1,0-1 0,1 1 0,-1-1 0,1 1 0,-1-1 0,1-3 0,0 6-67,1-1 1,-1 1 0,0 0-1,0-1 1,1 1-1,-1-1 1,1 1 0,-1 0-1,1 0 1,-1-1 0,1 1-1,0 0 1,0 0-1,0 0 1,0 0 0,-1 0-1,1 0 1,1 0-1,-1 0 1,0 0 0,0 0-1,0 1 1,2-2-1,21-11-1874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6:48.9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22 9946,'-3'-8'4137,"4"8"-2009,4 0-551,-5 0-305,0 0-48,2 0-456,17-2-247,8 1-361,38-9 104,-44 10-1128,4 0-417,4 2 777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6:49.4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264 62 8450,'-8'-5'4946,"-1"-10"-2223,2 4-1488,4 9-994,0-1 0,1 0-1,-1 1 1,-1-1 0,1 1-1,0 0 1,0 0 0,-1 0 0,1 1-1,-1-1 1,0 1 0,-4-1-1,2 1-92,1 0 0,-1 0 0,0 1 0,0 0 0,0 0 0,0 0 0,-8 2-1,4 0-88,0 1 0,1 0-1,0 0 1,-1 1 0,1 0-1,1 1 1,-1 0-1,1 0 1,-9 7 0,14-9-53,0-1 1,0 1 0,0 0-1,0 0 1,0 0-1,1 0 1,-1 1 0,1-1-1,0 1 1,0-1 0,1 1-1,-1 0 1,1 0-1,-1 0 1,1 0 0,0 0-1,1 0 1,-1 0 0,1 0-1,0 0 1,0 0-1,0 0 1,0 0 0,1 0-1,-1 0 1,1 0 0,3 8-1,0-3 2,1 0 0,0 0 0,0-1 0,1 1 0,0-1 0,0-1 0,13 13 0,59 45 69,-58-50-54,-10-7-2,5 3 53,16 16-1,-28-23-2,1-1-1,-1 1 0,0 0 0,0 1 0,0-1 1,0 0-1,-1 1 0,4 8 0,-6-11-23,1 0-1,-1-1 0,0 1 1,0-1-1,0 1 1,0-1-1,0 1 0,0 0 1,0-1-1,-1 1 0,1-1 1,0 1-1,-1-1 0,0 1 1,1-1-1,-1 0 1,0 1-1,1-1 0,-1 1 1,-1 0-1,0 0 18,0 1 0,0-1 0,0 0 0,-1 0-1,1 0 1,0 0 0,-1-1 0,1 1 0,-4 1 0,-2 0-17,1-1 1,0 0 0,-1 0-1,0 0 1,0-1 0,1 0-1,-11-1 1,-56-4-285,46 1-271,17 2 133,8 1 40,1 0 1,-1 0-1,0 0 0,0-1 0,1 1 0,-1-1 1,-3-1-1,6 2 303,0 0 1,0 0-1,0 0 1,0 0-1,1 0 1,-1 0-1,0 0 1,0 0-1,0 0 1,0 0-1,0 0 0,0 0 1,0-1-1,0 1 1,0 0-1,0 0 1,0 0-1,0 0 1,0 0-1,0 0 1,0 0-1,0 0 0,0 0 1,0 0-1,0 0 1,0 0-1,0 0 1,0 0-1,0 0 1,0 0-1,0-1 1,0 1-1,0 0 1,0 0-1,0 0 0,0 0 1,0 0-1,0 0 1,0 0-1,0 0 1,0 0-1,0 0 1,0 0-1,0 0 1,0 0-1,0 0 0,0 0 1,0 0-1,0 0 1,0 0-1,0-1 1,0 1-1,0 0 1,0 0-1,-1 0 1,1 0-1,0 0 1,0 0-1,0 0 0,0 0 1,0 0-1,0 0 1,0 0-1,0 0 1,0 0-1,0 0 1,0 0-1,0 0 0,10-5-1161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6:49.9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143 20 8834,'1'-1'190,"-1"1"0,1 0 0,-1 0 0,0 0 0,1-1 1,-1 1-1,1 0 0,-1 0 0,1-1 0,-1 1 0,0 0 0,1-1 0,-1 1 0,0-1 1,1 1-1,-1-1 0,0 1 0,0 0 0,0-1 0,1 1 0,-1-1 0,0 1 0,0-1 0,0 1 1,0-1-1,0 1 0,0-1 0,0 1 0,0-1 0,0 1 0,0-1 0,0 1 0,0-1 1,0 0-1,-1 1-46,1-1 0,-1 1 1,0-1-1,1 1 0,-1 0 0,0-1 1,1 1-1,-1 0 0,0 0 1,0-1-1,1 1 0,-1 0 0,0 0 1,0 0-1,1 0 0,-1 0 1,0 0-1,0 0 0,1 0 1,-1 0-1,0 1 0,0-1 0,-1 0 1,-5 3 252,-1 0 0,0 0-1,1 0 1,0 1 0,0 0 0,0 0 0,0 1 0,-9 9 0,10-10-280,1 2 1,0-1-1,0 1 0,0-1 0,1 1 1,0 0-1,0 1 0,0-1 0,-4 12 1,6-11-74,1-1 0,-1 0 1,1 1-1,0-1 0,1 1 1,-1-1-1,1 1 0,1-1 1,0 8-1,0-10-35,0 0 0,0 0 0,0-1 1,0 1-1,1 0 0,0 0 0,0-1 0,0 1 0,0-1 0,0 1 1,1-1-1,-1 0 0,1 0 0,0 0 0,6 4 0,1 0 9,0 0-1,0-1 1,1-1 0,14 6-1,-20-9-155,1 0 0,0 0 0,0 0-1,0-1 1,0 0 0,0-1 0,0 1 0,0-1-1,0 0 1,9-1 0,7-8-374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6:50.4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9282,'7'16'3521,"7"28"-1,-3 18 43,-2 64-1599,-6-79-1287,-2-27-546,-1 0 32,2 0 0,4 19-1,-4-35-118,-2-12-141,1-6-18,3-8-30,2-1 0,12-33-1,-15 49 129,0 0 1,0 0-1,0 1 0,1-1 1,0 1-1,0-1 0,0 1 1,1 1-1,0-1 0,0 1 1,1 0-1,-1 0 0,8-5 1,-11 8 19,0 1 0,1-1 0,-1 1 0,0-1 0,1 1 0,-1 0 0,1 0 0,-1 0 0,6-1 0,-7 2 2,0 0-1,0 0 1,1 0 0,-1 0 0,0 0-1,1 0 1,-1 1 0,0-1 0,0 1-1,0-1 1,1 1 0,-1-1 0,0 1-1,0-1 1,0 1 0,0 0 0,0 0-1,0 0 1,0 0 0,0-1 0,0 1-1,-1 0 1,2 2 0,3 4 78,-1-1 0,-1 1 0,1 0 0,-1 0 0,0 1 0,-1-1 0,1 1 0,0 8 0,7 68 691,-6-44-527,3-10-70,-6-24-260,1-1-1,-1 1 1,0-1 0,0 9-1,-1-14 81,0 1 0,0-1 1,0 0-1,0 0 0,0 0 0,0 0 0,0 0 0,0 0 1,0 0-1,0 0 0,0 1 0,0-1 0,0 0 0,0 0 1,0 0-1,0 0 0,0 0 0,0 0 0,0 0 0,1 0 1,-1 1-1,0-1 0,0 0 0,0 0 0,0 0 0,0 0 1,0 0-1,0 0 0,0 0 0,0 0 0,0 0 0,0 0 1,0 0-1,1 0 0,-1 0 0,0 0 0,0 0 0,0 0 1,0 0-1,0 1 0,0-1 0,0 0 0,0 0 0,1 0 1,-1 0-1,0-1 0,6-1 806,-3 0-522,14-7 184</inkml:trace>
  <inkml:trace contextRef="#ctx0" brushRef="#br0" timeOffset="1">472 198 12323,'-11'92'7577,"10"-74"-6631,1 0 1,3 35 0,-2-49-842,-1 0 0,1 0 1,0 0-1,1 0 1,-1 0-1,3 5 0,-3-8-96,-1 0 0,0-1 0,1 1 0,-1 0 0,1-1 0,-1 1 0,1 0 0,0-1 0,-1 1 0,1-1 0,0 1 0,-1-1 0,1 1 0,0-1 0,-1 1 0,1-1 0,0 0 0,0 1 0,0-1 0,-1 0-1,1 0 1,0 0 0,0 0 0,0 1 0,0-1 0,-1 0 0,1 0 0,0-1 0,0 1 0,0 0 0,0 0 0,-1 0 0,1 0 0,0-1 0,1 0 0,0 0-3,1 0-1,-1-1 1,0 0 0,0 0 0,0 1-1,0-1 1,0 0 0,0-1 0,0 1-1,2-5 1,16-29-80,-11 18-7,-3 7 9,-4 5 21,1 1 0,0 0-1,0 0 1,1 0 0,-1 0-1,5-4 1,-8 9 49,1 0 1,-1-1-1,0 1 1,0 0-1,1 0 1,-1 0-1,0-1 1,0 1-1,1 0 1,-1 0-1,0 0 0,1 0 1,-1-1-1,0 1 1,1 0-1,-1 0 1,0 0-1,1 0 1,-1 0-1,1 0 0,-1 0 1,0 0-1,1 0 1,-1 0-1,0 0 1,1 0-1,-1 1 1,0-1-1,1 0 1,-1 0-1,0 0 0,1 0 1,-1 0-1,0 1 1,0-1-1,1 0 1,-1 0-1,0 1 1,0-1-1,1 0 1,-1 0-1,0 1 0,0-1 1,0 0-1,1 1 1,-1-1-1,0 0 1,0 1-1,0-1 1,0 0-1,0 1 1,6 22 61,-5-18-41,2 9 78,1-1 1,0 1-1,1-1 1,13 25 0,-16-34-67,1 0 0,-1 0 0,1-1 0,0 1 1,0-1-1,1 0 0,-1 0 0,6 5 0,-6-7-18,-1 0-1,1 0 0,-1 1 0,1-1 0,-1-1 1,1 1-1,0 0 0,-1-1 0,1 1 1,0-1-1,0 0 0,-1 0 0,1 0 0,0 0 1,4-1-1,-4 0-8,0 0 1,0 1 0,-1-2-1,1 1 1,0 0-1,0-1 1,-1 1 0,1-1-1,-1 0 1,1 1 0,-1-1-1,0-1 1,0 1-1,0 0 1,0 0 0,0-1-1,2-3 1,2-4 3,-1-1 1,0 0-1,4-12 1,-6 13-3,2-1-17,15-52-19,-18 58-60,-1-1 1,0 1-1,-1 0 1,1-1-1,-1 1 0,0 0 1,0-1-1,-1 1 1,-1-10-1,-13-21-1718,8 20 930,-3-7 30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6:50.9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139 166 6225,'-2'-5'1619,"0"-1"-1,0 1 0,1 0 0,0 0 0,-1-10 1,1 8-713,0 0 0,-3-11 0,-1 4-427,-1 0-1,0 1 1,-12-19-1,17 30-446,0 1 0,0 0 1,0-1-1,0 1 0,0 0 0,0 0 0,0 0 1,0 0-1,0 0 0,0 0 0,-1 0 0,1 0 1,-1 0-1,1 1 0,0-1 0,-1 0 0,1 1 1,-1-1-1,1 1 0,-1 0 0,0-1 0,1 1 1,-1 0-1,1 0 0,-1 0 0,0 0 0,1 0 1,-1 1-1,1-1 0,-1 0 0,1 1 0,-1-1 1,1 1-1,-1-1 0,1 1 0,-1 0 0,1 0 1,0-1-1,-1 1 0,1 0 0,-2 3 0,0-1 24,0 0-1,1 0 0,0 0 0,-1 1 0,1-1 0,0 1 1,1-1-1,-1 1 0,1 0 0,-1 0 0,1 0 1,0 0-1,0 4 0,-1 7 91,1 0-1,1 18 1,0-16 9,1-13-117,-1 0 0,0 0 0,1 0 0,0 0 0,0-1 0,2 6 1,-2-5-8,0-2-26,0 0 1,0 0-1,0-1 0,0 1 0,0-1 0,0 1 0,0-1 0,1 1 0,-1-1 0,0 1 0,1-1 0,-1 0 0,1 0 0,0 0 1,-1 0-1,1 0 0,0 0 0,0 0 0,-1-1 0,1 1 0,0-1 0,0 1 0,0-1 0,0 0 0,0 0 0,0 1 1,0-1-1,0 0 0,-1-1 0,1 1 0,0 0 0,0-1 0,0 1 0,0-1 0,0 1 0,-1-1 0,1 0 0,0 0 0,0 0 1,-1 0-1,1 0 0,-1 0 0,1 0 0,-1-1 0,1 1 0,1-3 0,10-12 16,-5 6-2,16-16 1,-22 23-17,1 1 0,0-1 0,0 1 1,0 0-1,0 0 0,0 1 0,1-1 0,-1 1 0,0-1 1,7 0-1,-9 1-3,0 1-1,0 0 1,0-1 0,0 1 0,1 0 0,-1 0 0,0 0-1,0 0 1,0 0 0,0 0 0,0 1 0,0-1-1,0 0 1,0 0 0,0 1 0,0-1 0,0 1-1,0-1 1,0 1 0,0-1 0,0 1 0,0-1 0,0 1-1,0 0 1,-1 0 0,1-1 0,1 3 0,0 0 17,-1 0 1,0 1 0,1-1 0,-1 1-1,-1-1 1,2 8 0,-2-8-111,0-1 0,1 1 0,-1 0 0,1-1 0,0 1 0,-1-1 0,1 1 0,0-1 0,1 1 0,-1-1 0,0 0 0,3 4 0,-3-5-155,0-1 0,0 1 0,0-1 0,0 0 0,0 1 0,0-1 0,0 0-1,0 0 1,0 0 0,0 1 0,0-1 0,0-1 0,0 1 0,0 0 0,0 0 0,0 0-1,0 0 1,0-1 0,0 1 0,0 0 0,0-1 0,0 1 0,0-1 0,-1 1 0,1-1 0,1 0-1,9-7-1291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0:10.2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 6793,'0'0'809,"0"0"-705,0 0-1,0-1 1,0 1 0,0 0-1,0 0 1,0 0 0,0 0 0,0 0-1,0 0 1,0 0 0,0-1-1,0 1 1,0 0 0,0 0 0,0 0-1,0 0 1,1 0 0,-1 0-1,0 0 1,0 0 0,0 0 0,0-1-1,0 1 1,0 0 0,0 0 0,0 0-1,0 0 1,1 0 0,-1 0-1,0 0 1,0 0 0,0 0 0,0 0-1,0 0 1,0 0 0,0 0-1,1 0 1,-1 0 0,0 0 0,0 0-1,0 0 1,0 0 0,0 0-1,0 0 1,0 0 0,1 0 0,-1 0-1,0 0 1,6 1 418,0 0-1,1-1 1,-1 2 0,0-1-1,0 1 1,0 0 0,0 0-1,10 6 1,0 1 172,26 20 0,-18-9-415,0 2 0,-1 0 0,-2 2 0,0 0 1,25 40-1,-42-58-259,0 1 1,0-1-1,0 1 0,-1 0 1,0 0-1,3 12 1,-5-14-11,-1-1 1,1 0-1,-1 0 1,0 0-1,0 0 0,0 0 1,-1 1-1,1-1 1,-1 0-1,0 0 1,0 0-1,-1 0 1,-2 5-1,-4 6 24,-1-1 0,0-1 0,-1 1 0,-1-2 1,-21 21-1,10-10 2,20-21-34,1-1 0,-1 1 0,1 0 0,-1-1 0,1 1 0,0 0-1,0 0 1,0 0 0,0 0 0,-1 2 0,2-3-4,0 0 1,0 0 0,0 0 0,0 0 0,0 0-1,0 0 1,1 0 0,-1-1 0,0 1-1,0 0 1,1 0 0,-1 0 0,0 0-1,1-1 1,-1 1 0,1 0 0,-1 0-1,1-1 1,0 1 0,-1 0 0,1-1-1,0 1 1,-1-1 0,1 1 0,0-1-1,0 1 1,0 0 0,7 3-2,0 0 1,0 0-1,0 0 1,0-1-1,1-1 1,0 1-1,-1-1 1,16 1-1,7 0 40,34-3-1,-52 0-24,24-1-24,0-1 0,0-2-1,36-8 1,-71 11-1333,-5 3-237,-5 8 478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6:51.3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4 100 4353,'8'17'2419,"-2"0"-1,0 1 1,0 0 0,-2 0 0,3 20-1,-7-39-2385,0 1-1,0 0 0,-1 0 0,1 0 0,0 0 0,0 0 0,0 0 1,0 0-1,0 0 0,0 0 0,0 0 0,0-1 0,-1 1 1,1 0-1,0 0 0,0 0 0,0 0 0,0 0 0,0 0 1,0 0-1,0 0 0,-1 0 0,1 0 0,0 0 0,0 0 1,0 0-1,0 0 0,0 0 0,0 0 0,0 0 0,-1 0 1,1 0-1,0 0 0,0 1 0,0-1 0,0 0 0,0 0 0,0 0 1,0 0-1,0 0 0,-1 0 0,1 0 0,0 0 0,0 0 1,0 0-1,0 0 0,0 1 0,0-1 0,0 0 0,0 0 1,0 0-1,0 0 0,0 0 0,0 0 0,0 0 0,0 1 1,0-1-1,0 0 0,0 0 0,0 0 0,0 0 0,0 0 1,0 0-1,0 0 0,0 1 0,-8-12 893,2-5-896,1-1 0,1 1 1,0-1-1,-1-18 0,4 29-22,0-2-4,0 1 1,1-1-1,0 0 0,0 0 1,3-13-1,-2 18-31,-1-1 1,1 1-1,1-1 0,-1 1 1,1-1-1,-1 1 0,1 0 1,0 0-1,0 0 0,0 0 1,4-4-1,-5 6-29,-1 0 0,1 1-1,0-1 1,-1 1 0,1-1 0,0 1 0,-1-1 0,1 1-1,0 0 1,0-1 0,0 1 0,-1 0 0,1 0 0,0-1-1,0 1 1,0 0 0,-1 0 0,1 0 0,0 0 0,0 0-1,0 0 1,0 0 0,1 1 0,-1-1-134,1 1 0,-1 0 0,1-1 0,-1 1 0,1 0 0,-1 0 0,0 0 0,1 0 0,-1 0 0,0 0 0,2 3 1,13 17-793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6:51.7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5 11058,'-1'-1'4045,"-1"-1"-3045,2 1-158,3 1 2920,22 8-3332,0 1 0,26 14 0,-45-20-367,0 0 0,1 0 0,-1 1 0,0 0 0,5 5 1,-9-8-55,-2 0 1,1 0 0,0 0-1,0 0 1,0 0 0,0 1-1,-1-1 1,1 0 0,-1 0 0,1 1-1,-1-1 1,1 0 0,-1 0-1,1 1 1,-1-1 0,0 1-1,0-1 1,0 0 0,0 1 0,0-1-1,0 0 1,0 1 0,-1-1-1,1 1 1,0-1 0,-1 0-1,1 0 1,-1 2 0,-4 6 27,0 0 0,0 0 0,-11 13 0,9-13-15,0 0-1,2 0 0,-6 10 0,7-10-7,-8 18 10,12-25-20,-1 0-1,0 0 1,1 1 0,0-1-1,-1 0 1,1 0 0,0 0 0,0 1-1,1 3 1,-1-5-3,0-1 0,1 1 0,-1-1-1,0 1 1,1 0 0,-1-1 0,0 1 0,1-1 0,-1 1 0,1-1-1,-1 1 1,1-1 0,-1 0 0,1 1 0,0-1 0,-1 0 0,1 1 0,-1-1-1,1 0 1,0 1 0,-1-1 0,1 0 0,0 0 0,-1 0 0,2 0-1,19 1 8,-18-1-5,15-1 14,0 0-1,19-5 0,19-3-31,-44 8 253,0-1 1,14-4 0,-14 5 338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6:54.6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172 9 6329,'0'-2'3793,"-1"-3"2284,1 4-5995,-1 1 1,1 0 0,-1 0-1,1 0 1,-1 0-1,1-1 1,-1 1-1,1 0 1,-1 0 0,1 0-1,-1 0 1,1 0-1,-1 0 1,1 0 0,-1 0-1,1 1 1,-1-1-1,1 0 1,-1 0-1,-18 5 93,0 1-1,1 0 0,-22 12 0,35-16-128,0 1 1,0-1-1,1 1 0,0 0 1,-1 0-1,1 0 1,0 1-1,0-1 1,1 1-1,-1 0 1,1 0-1,-3 5 1,4-6-26,1 0 0,0-1 0,0 1 0,0 0 0,0 0 0,1 0 0,-1 0 0,1 0 0,0 0 1,-1 0-1,1 0 0,1 0 0,-1 0 0,0 0 0,1 0 0,-1 0 0,1-1 0,0 1 0,0 0 0,2 3 1,0 0 8,0 0 0,1 0 0,0-1 0,0 1 0,0-1 0,1 0 0,0 0 0,0 0 0,0-1 0,0 0 0,1 0 0,0 0 0,-1 0 0,2-1 0,-1 0 0,11 3 0,-7-2-1,0-1 0,0-1-1,1 0 1,-1 0-1,1-1 1,-1-1 0,1 0-1,-1 0 1,1-1-1,12-2 1,-21 3-165,15-4-94,-16 3 55,-1 1 1,1 0 0,0 0 0,0-1-1,-1 1 1,1-1 0,0 1 0,-1-1-1,1 1 1,0-1 0,-1 1 0,1-1-1,-1 1 1,1-1 0,-1 1 0,1-2-1,-1 2 92,1 0 0,-1-1-1,0 1 1,0 0 0,0 0 0,0 0-1,0 0 1,0 0 0,0-1-1,0 1 1,0 0 0,0 0 0,-1 0-1,1 0 1,0 0 0,0-1-1,0 1 1,0 0 0,0 0 0,0 0-1,0 0 1,0 0 0,0 0-1,0 0 1,0-1 0,-1 1-1,1 0 1,0 0 0,0 0 0,0 0-1,0 0 1,0 0 0,-9-2-1496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6:54.9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6441,'2'10'3377,"0"-5"-1048,12 5-609,5 4-88,-1-8-415,8 3-201,-10-9-352,2 3-144,1-3-240,-1 0-64,1-2-504,-3-1-648,-1 0 616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6:55.4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0 632 6857,'10'8'5382,"3"7"-3688,-10-11-1049,27 36 1936,31 40 10,-51-70-2410,0 0 0,0 0 0,1-1 0,0 0 0,15 8 0,-15-11-125,0-1-1,0 0 0,0-1 1,0 0-1,1 0 0,0-1 0,0-1 1,16 2-1,-25-4-50,0 0 0,0 0 0,0 0 1,-1-1-1,1 1 0,0-1 0,0 0 0,0 1 1,0-1-1,0 0 0,0-1 0,-1 1 0,1-1 0,-1 1 1,1-1-1,-1 0 0,1 1 0,-1-1 0,3-4 1,-2 3-2,-1-1 0,0 1 0,0-1 1,0 1-1,0-1 0,-1 0 1,1 0-1,-1 0 0,0 0 1,0 0-1,0 0 0,-1 0 1,1-7-1,-2-25 3,-2 0 1,-1 0-1,-2 1 1,-2-1-1,-1 1 1,-1 1-1,-15-34 1,3 21 0,-37-59-1,9 16 7,44 78-12,-11-19 6,2 0 0,1-1 1,-15-53-1,27 77-3,1 5-2,0 1 0,0 0 1,1 0-1,-1 0 0,1 0 1,0-1-1,0 1 0,0 0 1,0 0-1,0 0 0,0-1 1,1-2-1,-1 5-1,0-1 0,0 1 1,1-1-1,-1 1 0,0 0 0,0-1 0,1 1 1,-1 0-1,0-1 0,1 1 0,-1 0 0,0-1 1,1 1-1,-1 0 0,0 0 0,1-1 0,-1 1 1,1 0-1,-1 0 0,1 0 0,-1 0 0,0 0 1,1-1-1,-1 1 0,2 0 0,12 2 51,-12-2-42,67 12 161,76 12 12,-60-18-186,1-3 0,0-3 0,120-18 0,-193 17-175,-7 0-144,0 0 0,0 0 0,0 1-1,0 0 1,9 0 0,-15 0 299,0 1 1,0-1-1,0 0 0,1 0 1,-1 0-1,0 0 0,0 0 0,1 0 1,-1 0-1,0 1 0,0-1 1,0 0-1,0 0 0,1 0 1,-1 0-1,0 1 0,0-1 1,0 0-1,0 0 0,0 0 1,0 1-1,0-1 0,1 0 1,-1 0-1,0 0 0,0 1 1,0-1-1,0 0 0,0 0 1,0 1-1,0-1 0,0 0 0,0 0 1,0 1-1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6:56.1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8466,'20'42'6552,"-14"-30"-5467,0 0 1,7 19 0,-10-18-553,0 1 0,-1-1 1,0 22-1,1 0-70,6 75 379,-9-104-779,-1-6 6,-3-11 24,-1-17-92,5 20-1,-2-5-3,1-22 0,1 29 1,1 0 1,-1 0-1,1 1 0,1-1 1,-1 0-1,1 1 0,0-1 1,3-5-1,1 0 2,1 1-1,0-1 1,0 1-1,1 0 1,0 1 0,1 0-1,0 0 1,1 1-1,0 0 1,0 1-1,0 0 1,1 0 0,0 1-1,0 1 1,24-8-1,-28 11 21,0 1-1,0 0 1,0 0 0,0 1-1,1 0 1,-1 0-1,0 1 1,0 0-1,0 0 1,0 0-1,12 5 1,-11-3 82,0 0 0,0 1 0,0 0 0,-1 0 0,0 1 0,0 0 0,0 0 0,0 1 0,7 8 0,-7-6 5,-1 1-1,1 0 0,-1 0 0,-1 1 1,0-1-1,0 1 0,-1 0 0,0 1 1,-1-1-1,0 1 0,-1 0 1,0-1-1,-1 1 0,0 0 0,-1 13 1,-5 2-111,4-21-616,0 0 0,0 1-1,-1 9 1,4-8-1200,6-6 758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6:56.4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144 30 6993,'-1'-2'435,"0"0"0,0 0 0,0 0-1,0 0 1,0 0 0,0 0 0,0 0-1,0 0 1,-1 1 0,1-1 0,-1 1-1,0-1 1,-2-1 0,3 2-290,0 1 1,0-1 0,0 1-1,0 0 1,-1-1 0,1 1-1,0 0 1,0 0 0,-1 0-1,1 0 1,0 0 0,0 0-1,-1 0 1,1 1 0,0-1-1,0 0 1,-1 1 0,1-1-1,0 1 1,0-1 0,0 1-1,0-1 1,0 1 0,0 0-1,0 0 1,0-1 0,-1 2-1,-6 6 89,0-1-1,1 1 0,0 0 1,0 0-1,1 1 1,0 0-1,1 0 0,0 0 1,0 1-1,1-1 0,0 1 1,1 0-1,0 1 0,-2 10 1,2-3-115,1-1 1,1 1-1,0 0 0,1 0 1,1-1-1,0 1 1,8 30-1,-2-20 52,2-1 0,22 48 0,32 45 86,-48-94-222,6 17 28,-14-29-92,0 0 0,10 16 0,-16-29-30,0 0 0,0 0 0,-1 0-1,1 0 1,0 1 0,0-1 0,0 0-1,0-1 1,0 1 0,0 0 0,1 0 0,-1 0-1,0-1 1,0 1 0,1 0 0,-1-1-1,0 1 1,1-1 0,-1 0 0,0 1-1,1-1 1,-1 0 0,0 0 0,1 0-1,2 0 1,19-7-512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6:56.8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10202,'0'29'3921,"4"-9"-2297,2 8-359,-3-1 311,-1 4-152,-2 9-528,3 3-199,0 9-321,1-2-64,-1-5-88,2-5-80,1-14-56,4-5-168,-2-17-864,1-5-113,1-14 505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6:57.1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 11602,'10'4'4577,"-1"-2"-3032,10 4-49,-9-6-200,6 0-287,8-1-473,-3-6-184,11-2-216,-1 6-48,-4-1 8,2 4-272,-1 0-864,-9 0-385,5 2 713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6:57.6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206 0 6377,'-8'15'3689,"7"-15"528,-4 1-2201,-2 9-591,-6 9 79,-54 57-528,44-39-200,-6-3-311,12 3-129,4-15-128,6-9-48,1 0-104,4 5-48,-2-10-472,0-5-345,6-3-1039,-2-2-800,0 1 1679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0:10.5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177 190 8362,'-1'-1'3777,"-1"1"-1489,1 0-624,-1 0-159,-6 27-289,0 47-464,13-40-216,-4-3-304,-1-3-80,4-8-80,-3-4-24,1-8-664,1-5-536,-3-8-1977,0 4 1897</inkml:trace>
  <inkml:trace contextRef="#ctx0" brushRef="#br0" timeOffset="1">0 17 9698,'0'-12'3961,"7"9"-2505,4 2-135,5 1-537,8 3-200,2-2-304,3-1-136,5 5-488,1-2-568,4 10 584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6:57.9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9658,'5'4'3832,"3"8"-2601,0 0 0,-1 1 1,7 20-1,-3-9-503,80 189 2250,-55-127-2544,-12-25-379,-3 2-1,-2 0 1,10 67-1,-24-110-454,-3-13-869,-2-7 1207,0 0 0,0 0 0,0 0 0,0 0 0,0 0-1,0 1 1,0-1 0,0 0 0,0 0 0,0 0 0,0 0 0,0 0 0,0 0 0,0 0 0,0 0 0,1 0 0,-1 0-1,0 0 1,0 0 0,0 0 0,0 0 0,0 0 0,0 0 0,0 0 0,0 0 0,0 0 0,0 0 0,0 0 0,0 0-1,0 0 1,0 0 0,0 0 0,0 0 0,0 0 0,0 0 0,0 0 0,0 0 0,1 0 0,-1 0 0,0 0 0,0 0 0,0 0-1,0 0 1,0 0 0,0 0 0,0 0 0,0 0 0,0 0 0,0 0 0,0 0 0,0 0 0,0 0 0,0 0 0,0 0-1,0 0 1,0 0 0,0 0 0,0 0 0,0 0 0,0 0 0,0 0 0,0 0 0,0 0 0,1 0 0,-1 0 0,0-1-1,0 1 1,0 0 0,0 0 0,4-6-1077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6:58.9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71 6993,'-15'-46'2745,"14"45"-2524,1 0 1,-1-1-1,1 1 0,0 0 0,-1 0 1,1-1-1,0 1 0,0-1 1,0 1-1,0 0 0,1-3 0,-1 4-143,0-1-1,0 1 1,0 0-1,1-1 1,-1 1-1,0 0 1,0-1 0,1 1-1,-1 0 1,0-1-1,0 1 1,1 0-1,-1 0 1,0-1-1,1 1 1,-1 0-1,0 0 1,1 0-1,-1-1 1,1 1-1,-1 0 1,0 0-1,1 0 1,0 0-1,1 0 188,1 0-1,-1 0 0,1 1 0,0-1 0,-1 1 0,1-1 0,4 3 1,-3-2-80,9 3 142,0 1 0,-1 1 0,1 0-1,-1 1 1,0 0 0,-1 1 0,12 9-1,-16-10-194,1 0 0,-1 0-1,-1 0 1,0 1 0,0 0-1,0 0 1,-1 1 0,0 0-1,-1 0 1,6 13-1,-4-2 64,-1 0 0,-1 1 1,-1-1-1,1 26 0,-3-12 97,-8 62 1,2-65-196,-2-1-1,-1 0 1,-15 37 0,14-43-57,5-13-93,0 0 0,-1 0 0,0 0 1,-1 0-1,0-1 0,0 0 1,-12 13-1,17-22-71,1 0 1,-1 0-1,0 0 0,0 0 0,0 0 1,0 0-1,1-1 0,-1 1 1,0 0-1,0-1 0,-1 1 0,1 0 1,0-1-1,0 1 0,0-1 1,0 0-1,0 1 0,-1-1 0,1 0 1,0 0-1,-2 1 0,3-1 71,0 0 0,-1 0 0,1-1 0,0 1 0,0 0-1,0 0 1,0 0 0,0 0 0,0 0 0,-1 0 0,1 0 0,0 0 0,0 0-1,0 0 1,0-1 0,0 1 0,0 0 0,0 0 0,0 0 0,0 0 0,-1 0 0,1 0-1,0-1 1,0 1 0,0 0 0,0 0 0,0 0 0,0 0 0,0 0 0,0 0-1,0-1 1,0 1 0,0 0 0,0 0 0,0 0 0,0 0 0,0 0 0,0-1-1,0 1 1,0 0 0,1 0 0,2-14-1169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7:02.0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1 3161,'0'0'406,"-1"1"0,1 0 0,-1 0 0,1 0 0,0-1 0,-1 1 0,1 0 0,0 0 0,0 0 0,0 0 1,0-1-1,0 1 0,-1 0 0,2 0 0,-1 1 0,-1 5 752,-2 16 1409,-11 36 0,-1 6-971,10-34-1138,1 0 1,1 0-1,2 34 0,2-53-409,0-1 0,0 1 0,1-1 0,1 1 0,0-1 0,0 0 0,1 0 0,0 0 0,1-1 0,0 1 0,11 14 0,-13-21-36,1 1-1,0-1 1,0 1-1,0-1 1,1-1 0,-1 1-1,7 3 1,-10-6-67,1 0 0,0 0 0,0 0 0,0 0 0,0-1 1,0 1-1,0 0 0,0-1 0,0 0 0,0 1 0,0-1 0,0 0 0,0 0 0,0 0 0,0-1 0,0 1 1,1 0-1,-1-1 0,0 1 0,0-1 0,0 0 0,3-1 0,-2 0-201,-1 0 0,1 0 0,-1 0 0,1 0 0,-1-1-1,2-2 1,16-21-808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7:02.4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 5705,'-23'6'3465,"23"-6"416,3 3-1769,17 1-727,4-4-89,22 1-528,3-1-240,4 0-344,8 0-72,0 3 96,3-3-296,12 2 88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7:11.6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143 1 5337,'83'38'2509,"-62"-26"1617,-21-11-1147,-5-1-608,-5 2-2191,-6 2 33,1 2-1,0 0 1,-19 12 0,22-12-119,-39 25 287,33-19-290,11-7-57,0 0 0,1 0 0,0 0 0,0 1 0,0-1 0,1 1 0,-9 12 0,12-16-13,1 1 0,-1 0 1,1 0-1,-1 1 1,1-1-1,0 0 0,0 0 1,0 1-1,0-1 1,1 0-1,0 1 0,-1-1 1,1 1-1,0-1 1,1 1-1,-1-1 1,0 0-1,1 1 0,0-1 1,2 6-1,0-3 35,0 1-1,1 0 0,0-1 0,0 0 1,1 0-1,-1 0 0,1 0 1,1-1-1,-1 0 0,1 0 1,0 0-1,0-1 0,10 6 1,1-1 44,1-1 0,0-1 0,36 10 0,-45-15-53,-1-1 0,1 1 0,10-1 0,12 2-2243,-27-2 1473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7:12.2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8818,'8'5'3641,"8"1"-1985,1 1-160,9 1-47,3-3-185,2-4-368,3 4-176,-4-2-320,-3 2-112,-4 0-168,-7-2-16,-3 0-568,-10-3-680,4 2 744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7:12.7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1 553 6345,'0'6'616,"0"-1"1,1 1-1,0 0 0,0-1 0,1 1 0,0-1 0,-1 0 0,2 1 1,-1-1-1,1 0 0,0 0 0,0-1 0,0 1 0,7 7 0,0-1-48,1-1 0,1 0-1,0 0 1,18 10-1,-18-13-424,0 0 0,0-1 0,1 0 0,0-1 0,0-1 0,1 0 0,-1-1 0,1 0 0,-1-1 0,1 0 0,0-1 0,26-2 0,-39 1-140,0 0 0,-1 0 0,1-1 0,0 1 0,0 0 0,0 0 0,0-1 0,-1 1 0,1 0 0,0-1 0,0 1 0,-1 0 0,1-1 0,0 1 0,-1-1 0,1 0 0,0 1 0,-1-1 0,1 1 0,-1-1 0,1 0 0,-1 0 0,1 1 0,-1-1 0,0 0 0,1 0 0,-1 1 0,0-1 0,0 0 0,1 0 0,-1 0 0,0 0 0,0 1 0,0-3 0,0-2-17,-1 0-1,1 0 1,-1 0 0,-3-10 0,-14-37-382,-2 1 0,-30-54-1,-12-11-258,-24-52-41,75 139 657,-11-48-1,13 43 141,8 28-60,-1 1 17,1 0 1,0 0 0,0 0-1,0-7 1,1 12-33,0-1 0,0 0 0,0 0 0,0 0 0,0 0 0,0 0 0,0 0 0,0 1-1,1-1 1,-1 0 0,0 0 0,1 0 0,-1 1 0,0-1 0,1 0 0,-1 0 0,1 1 0,-1-1 0,1 0 0,0 1 0,-1-1 0,1 0 0,-1 1 0,1-1-1,0 1 1,0-1 0,-1 1 0,1 0 0,0-1 0,0 1 0,1-1 0,3 1 80,0-1-1,0 1 1,0 1-1,1-1 1,-1 1-1,0-1 1,0 2-1,0-1 1,4 2-1,-3-1-22,27 7 356,6 2 146,67 11 0,-35-16-241,81-5-1,-149-1-339,27-1-258,-1 0-1,1-3 1,0 0-1,37-11 1,-58 12-1407,-8 2 628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7:13.1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43 7754,'5'2'523,"-1"-1"0,0 1 0,1 0 0,-1 0 0,0 0 0,0 1 0,0 0 0,0 0 0,0 0 0,-1 0 0,0 0 0,1 1 1,-1-1-1,5 9 0,0 0 238,0 1 1,-1 1 0,7 19 0,21 81 1488,-30-94-2004,-4-17-190,-1 0 1,1 0-1,0 0 0,-1 1 0,0-1 0,0 5 1,0-8-54,0 1 1,0-1 0,0 0-1,0 0 1,0 0 0,0 0 0,0 0-1,-1 0 1,1 0 0,0 0 0,0 0-1,0 0 1,0 0 0,0 0-1,0 0 1,-1 0 0,1 0 0,0 0-1,0 0 1,0 0 0,0 0-1,0 0 1,0 0 0,-1 0 0,1 0-1,0 0 1,0 0 0,0 0 0,0 0-1,0 0 1,0 0 0,0 0-1,-1 0 1,1-1 0,0 1 0,0 0-1,0 0 1,0 0 0,0 0-1,0 0 1,0 0 0,-5-4 22,0-3-19,1 0 0,-1 0-1,1 0 1,1-1 0,-1 1-1,1-1 1,1 0 0,-1 0-1,2 0 1,-1-1 0,1 1-1,0 0 1,0-1 0,1 1 0,0 0-1,3-16 1,-1 12-8,0 0 0,1 1 0,1-1 0,-1 1 0,2 0 0,0 0 0,0 1 0,1-1 0,0 1 0,0 0 0,11-12 0,-14 20 1,-1-1 0,1 1 0,0-1 0,0 1 0,0 0 0,0 0 0,0 0 0,0 0 0,1 1 0,-1-1 0,5-1 0,-5 3 8,-1-1-1,1 1 1,-1 0-1,1 0 1,-1 0-1,1 0 1,-1 0 0,0 0-1,1 1 1,-1-1-1,1 1 1,-1-1-1,0 1 1,1 0-1,-1 0 1,0 0 0,0 1-1,3 1 1,0 1 51,-1 0 1,0 0 0,0 0 0,0 0-1,-1 1 1,6 8 0,15 33 507,-19-32-369,1 0 0,-2 1 0,0 0 0,-1-1-1,3 30 1,-8 28 178,10-18-241,-2-33-80,-1-6-535,-5-15 443,0 0 0,0 1 1,0-1-1,0 0 0,0 0 1,0 0-1,0 0 1,0 1-1,1-1 0,-1 0 1,0 0-1,0 0 0,0 0 1,0 0-1,0 1 1,1-1-1,-1 0 0,0 0 1,0 0-1,0 0 1,1 0-1,-1 0 0,0 0 1,0 0-1,0 0 0,1 0 1,-1 0-1,0 0 1,0 0-1,0 0 0,1 0 1,-1 0-1,0 0 0,0 0 1,0 0-1,1 0 1,-1 0-1,0 0 0,0 0 1,1-1-1,6-2-807,3-10 113,7-8 245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7:15.5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7 350 5673,'-6'3'7091,"6"2"-4574,0-4-2470,1-1-1,-1 1 1,0 0-1,1-1 1,-1 1-1,1-1 1,-1 1-1,1-1 1,-1 1-1,1-1 0,-1 1 1,1-1-1,0 1 1,-1-1-1,1 0 1,0 1-1,-1-1 1,1 0-1,0 0 1,-1 0-1,1 1 1,1-1-1,9 2 98,0 2-1,0-1 0,-1 1 1,13 7-1,11 3 46,-31-13-168,1 0 1,-1 0-1,1-1 1,-1 0-1,1 1 1,-1-1-1,1-1 1,-1 1-1,1 0 1,-1-1-1,1 0 1,-1 1-1,1-2 1,-1 1-1,6-3 1,0-1 16,0 0 0,-1-1 0,13-10 0,-21 16-37,12-10 25,-1 0 0,-1 0-1,0-1 1,14-20 0,-20 25-14,-1 0 0,1 0 0,-1-1 0,0 1 1,0-1-1,-1 1 0,0-1 0,0 0 0,0 0 0,-1 0 1,0-9-1,-1 6 17,0-1 1,-1 1 0,-1 0-1,1-1 1,-7-17-1,4 14-6,-1 2 0,0-1 0,-8-13 0,10 20 8,-1 0 1,0 0 0,0 1 0,-1-1 0,0 1 0,0 0 0,0 1 0,-6-5 0,10 8 0,-1 0-1,1 0 1,0 0 0,-1 0-1,1 0 1,-1 0-1,1 0 1,-1 1 0,1-1-1,-1 1 1,0-1 0,1 1-1,-1 0 1,0-1 0,1 1-1,-1 0 1,0 0-1,1 0 1,-1 0 0,0 1-1,1-1 1,-1 0 0,0 1-1,1-1 1,-2 2-1,0 0 52,0 0-1,0 0 0,0 1 0,1-1 0,-1 1 0,1 0 0,-1 0 0,1 0 0,0 0 1,-3 7-1,0 1 11,-1 2 1,2-1-1,0 0 1,0 1-1,1 0 1,0 0-1,2 0 1,-1 0-1,1 0 1,2 17-1,0-9 2,2 0 1,0 0-1,1-1 0,1 0 1,14 35-1,-13-40-28,3 8 102,14 25 1,-19-41-132,0-1 0,0 1 0,1-1 0,0 0 1,0 0-1,1-1 0,10 10 0,-12-13-26,0 1 1,0-1 0,0 0-1,0 0 1,1-1 0,-1 1-1,0-1 1,1 0 0,7 1-1,-3-1 5,0-1 0,0 0-1,18-2 1,-19 1-60,-1-1-1,1 0 1,-1 0-1,0 0 0,1-1 1,-1 0-1,0 0 1,9-7-1,-10 5-915,0 1 0,0-1-1,0-1 1,-1 1 0,6-8-1,6-8-1415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7:16.6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41 6865,'0'0'447,"-1"0"-1,0 0 1,0 0-1,1 0 1,-1-1-1,0 1 1,1 0-1,-1 0 1,0-1-1,1 1 1,-1 0-1,0-1 1,1 1-1,-1-1 1,1 1-1,-1-1 1,1 1-1,-1-1 1,1 1-1,-1-1 1,1 0-1,0 1 1,-1-2-1,8 1 352,102-5 329,-46 5-655,-29-1-193,-1-1 1,34-7-1,-38 6-161,-25 3-392,-7 0 46,-5 0-3720,6 1 2499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0:10.9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 9954,'53'-4'3889,"-34"1"-2897,4 3-88,-1 0-504,3 3-151,-5-1-113,-2 1-24,-5 4-969,3 1-1183,8 9 1320</inkml:trace>
  <inkml:trace contextRef="#ctx0" brushRef="#br0" timeOffset="1">73 190 5049,'29'6'3105,"-6"-1"47,4-2-1159,4 2-497,-10-1-408,4-4-543,-4-2-193,-3-3-560,6 0-689,8-3 593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7:17.1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163 48 5889,'43'-48'2969,"-41"50"-625,-4-2-151,-6 9-321,-6 12-223,-9 8-545,-1 8-216,-3 7-312,-1-4-112,6-10-224,1-2-72,10-9-120,-1-1-8,6-10-360,3-3-320,-4-13-1088,7-7-1145,7-9 1817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7:17.6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8202,'9'13'3436,"12"23"1,16 42 251,-12-22-2333,58 135 246,-76-172-1593,1 4-378,1 0 1,2-1-1,13 23 0,-23-42 87,1-1 0,-1 1 0,1-1 0,0 1 0,0-1 0,0 0 0,0 0 0,0 0 0,1 0 0,-1 0 0,4 1 0,8 0-870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7:18.0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168 17 6689,'0'-1'232,"0"1"0,0-1 0,0 1 0,0-1-1,0 0 1,0 1 0,0-1 0,0 0 0,0 1-1,0-1 1,0 1 0,-1-1 0,1 0 0,0 1-1,0-1 1,-1 1 0,1-1 0,-1 1-1,1-1 1,0 1 0,-1-1 0,1 1 0,-1 0-1,1-1 1,-1 1 0,1-1 0,-1 1 0,1 0-1,-1 0 1,0-1 0,1 4 759,5 93 965,2 14-932,-2-77-700,1 1 0,1-1 0,2 0 0,27 61-1,-34-88-304,1-1 0,0 1 0,1-1-1,-1 1 1,1-1 0,0 0 0,0-1-1,9 9 1,-11-11-25,1-1 0,-1 1-1,1-1 1,-1 1 0,1-1-1,0 0 1,-1 0 0,1 0 0,0 0-1,0-1 1,0 1 0,0-1 0,-1 0-1,1 1 1,0-1 0,0 0-1,0-1 1,0 1 0,0-1 0,0 1-1,3-2 1,-1 0-161,0-1 0,0 1 0,0-1 0,0 0-1,-1-1 1,0 1 0,1-1 0,-1 1 0,-1-1 0,1 0 0,4-7-1,-2 2-207,9-20 0</inkml:trace>
  <inkml:trace contextRef="#ctx0" brushRef="#br0" timeOffset="1">1 130 8626,'26'0'3849,"-7"4"-1649,10 4-664,5-3-399,-7-6-233,5 1-408,5-4-128,5-4-208,1 4-64,2-3-368,-4 1-424,-3 12 440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7:24.5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280 1 4001,'0'0'423,"0"0"0,0 1 1,0-1-1,0 0 0,0 1 1,-1-1-1,1 0 0,0 1 1,0-1-1,0 0 0,0 1 1,0-1-1,-1 0 0,1 1 0,0-1 1,0 0-1,-1 1 0,1-1 1,0 0-1,0 0 0,-1 1 1,1-1-1,0 0 0,-1 0 0,1 0 1,0 0-1,-1 1 0,1-1 1,0 0-1,-1 0 0,1 0 1,0 0-1,-1 0 0,1 0 1,0 0-1,-1 0 0,-8 3-1153,-11 5 1085,0 1-1,-35 22 1,15-7 3,36-21-319,-16 8 215,-32 25 0,47-32-208,1 0 0,-1 0 0,1 0 0,0 1 0,0-1 0,1 1 0,-1 0 0,1 0 0,0 0 1,0 1-1,1-1 0,-3 7 0,5-9-29,-1-1 0,1 0 1,0 0-1,0 1 1,0-1-1,0 0 0,0 1 1,0-1-1,0 0 1,1 0-1,-1 1 1,1-1-1,0 0 0,0 0 1,0 0-1,0 0 1,0 0-1,0 0 0,0 0 1,1 0-1,-1 0 1,1-1-1,-1 1 1,1 0-1,0-1 0,-1 0 1,1 1-1,3 1 1,4 2 22,1 0 0,-1-1 0,1 0 0,18 5 0,36 6 126,-45-12-28,-1 1 0,0 0 1,33 14-1,2 3 289,-48-18-731,-9-1-4475,3-2 3178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7:24.9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8098,'8'5'3625,"13"-2"-1457,0 1-280,6 0-111,-1 3-209,0 2-432,0-2-175,-7 3-289,-1-2-120,-4-2-208,1 0-96,-4 1-136,2-2-32,-8-2-24,-2 0-88,-2-1-792,-1-2-689,0-2 905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7:25.5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192 78 5105,'1'0'412,"-1"0"0,0 0-1,1 0 1,-1 0 0,0 0-1,0-1 1,1 1 0,-1 0 0,0 0-1,1 0 1,-1 0 0,0 0-1,0-1 1,1 1 0,-1 0 0,0 0-1,0-1 1,1 1 0,-1 0-1,0 0 1,0-1 0,0 1 0,0 0-1,1-1 1,1-10 2013,-1 9-2336,-1 0 1,0-1-1,0 1 0,-1 0 1,1 0-1,0 0 0,-1-1 0,0-1 1,-7-3 498,1 2-487,-1 1 0,0 0 0,-1 0 1,1 1-1,-1 0 0,1 0 0,-1 1 0,-16-2 1,23 4-78,-1 0 1,1 0 0,-1 0-1,1 0 1,-1 0-1,0 0 1,1 1 0,-1-1-1,1 1 1,0 0 0,-1 0-1,1 0 1,0 0 0,-1 0-1,1 0 1,0 1-1,0-1 1,0 1 0,0-1-1,0 1 1,0 0 0,0 0-1,1 0 1,-2 2 0,0-1 8,-2 3 14,1-1 0,0 1 0,0 1 0,1-1 1,0 0-1,0 1 0,0 0 0,1-1 0,0 1 0,0 0 0,1 0 0,-1 9 0,1-11-31,1 0-1,0-1 0,0 1 0,0 0 1,1 0-1,0-1 0,0 1 1,0 0-1,0-1 0,1 1 1,0-1-1,0 1 0,0-1 0,0 0 1,1 0-1,0 0 0,-1 0 1,1 0-1,1-1 0,-1 1 1,6 3-1,-1 0 2,0-1 0,1 0 0,-1-1 0,1 0 0,1-1 0,-1 0 0,1 0 0,18 4 0,-7-3 10,-12-4-6,0 1 0,0 0-1,17 7 1,-26-9-19,1 1 0,0-1 0,-1 0 0,1 0 0,-1 0 0,1 1 0,-1-1 0,0 0 0,1 1 0,-1-1 0,1 0 0,-1 1 0,1-1 0,-1 0 0,0 1 0,1-1 0,-1 1 0,0-1 0,1 1 0,-1-1 0,0 1 0,0-1 0,0 1 0,1-1 0,-1 1 0,0-1 0,0 1 0,0 0 0,0-1 0,0 1 0,0-1 0,0 1 0,0-1 0,0 1 0,0-1 0,0 1 0,-1 0 0,1-1 0,0 1 0,0-1 0,0 1 0,-1-1 0,1 1 0,0-1 0,-1 0 0,1 1 0,0-1 0,-1 1 0,1-1 0,0 0 0,-1 1 0,1-1 0,-1 1 0,-4 2 6,1 1 1,0-1-1,-1 0 0,-5 2 0,8-4-6,-22 11 9,19-10-10,0 0 1,0 0-1,0 1 0,0-1 1,0 1-1,1 1 0,0-1 0,-1 0 1,1 1-1,0 0 0,-5 6 1,6-4-1,0-1-1,-1 1 1,1 0 0,1 0 0,-3 6-1,5-10 3,-1 0-1,1-1 0,-1 1 1,1-1-1,0 1 0,0 0 0,0-1 1,0 1-1,0 0 0,0-1 1,0 1-1,0 0 0,1-1 0,-1 1 1,1 0-1,-1-1 0,1 1 1,0-1-1,-1 1 0,1-1 0,0 1 1,0-1-1,0 0 0,0 0 0,3 3 1,3 1 37,0 0 0,1 0 1,0-1-1,0 0 0,0-1 0,0 0 1,0 0-1,1 0 0,0-1 1,-1-1-1,1 1 0,0-1 0,14-1 1,-1-1 84,-1 0-1,1-2 1,-1-1 0,33-9 0,-52 12-140,0 1 0,0-1 0,1 0 0,-1 0 0,0 0 0,0 0 0,0-1 0,0 1 0,0 0 0,2-3 0,-3 3-10,0-1 0,0 1-1,0 0 1,0 0 0,-1-1-1,1 1 1,0 0 0,-1-1 0,1 1-1,-1-1 1,0 1 0,0-1-1,1 1 1,-1-1 0,0 1-1,0-1 1,0-2 0,-2-4 81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7:37.5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203 125 5665,'18'32'2952,"-18"-32"-2884,0 1 1,0-1-1,0 0 1,0 0 0,0 0-1,1 1 1,-1-1-1,0 0 1,0 0 0,0 0-1,0 0 1,1 0 0,-1 0-1,0 1 1,0-1-1,1 0 1,-1 0 0,0 0-1,0 0 1,0 0-1,1 0 1,-1 0 0,0 0-1,0 0 1,1 0 0,-1 0-1,0 0 1,0 0-1,0 0 1,1 0 0,-1 0-1,0 0 1,0-1 0,1 1-1,-1 0 1,0 0-1,0 0 1,0 0 0,1 0-1,-1 0 1,0-1-1,0 1 1,0 0 0,0 0-1,0 0 1,1 0 0,-1-1-1,0 1 1,0 0-1,0 0 1,0 0 0,0-1-1,6-11 1869,-5 9-1735,0 0 1,0-1-1,0 1 1,0-1-1,-1 1 1,0-1-1,0 1 1,0-1-1,0 1 1,0-1-1,0 1 1,-1-1-1,0 1 1,-2-6 0,2 5-77,-2 0 0,1 0 1,0 0-1,-1 0 0,0 0 1,0 0-1,0 1 0,0-1 1,0 1-1,-4-3 0,-1 1-23,1 0-1,-1 0 1,0 1-1,0 0 1,0 0-1,0 1 1,-1 0-1,1 0 0,-1 1 1,0 0-1,-9 0 1,8 1 6,1 1 1,-14 1-1,19 0-81,0-1 0,1 1 0,-1 0 0,0 0 0,1 0 0,-1 1 0,1-1 0,-6 4 0,7-4-22,1 0 0,0 0 1,0 0-1,0 0 0,0 0 0,0 0 0,0 0 1,1 0-1,-1 1 0,0-1 0,0 0 0,1 1 1,-1-1-1,1 0 0,-1 1 0,1-1 0,0 1 1,0-1-1,-1 1 0,1-1 0,0 0 0,0 1 0,0-1 1,1 1-1,-1-1 0,0 1 0,0-1 0,1 1 1,0 1-1,2 4 8,0-1 1,0 1 0,0-1-1,7 10 1,21 25 223,2-1 1,60 55 0,-58-61 186,-30-28-326,-1-2 22,1 0 0,-2 0 1,1 1-1,0-1 1,4 9-1,-8-13-115,0 0 0,0 0 1,0 0-1,0 0 0,1 0 0,-1 1 0,0-1 0,0 0 0,0 0 1,0 0-1,0 0 0,0 1 0,0-1 0,0 0 0,0 0 0,0 0 0,0 0 1,0 1-1,0-1 0,0 0 0,0 0 0,0 0 0,0 1 0,0-1 1,0 0-1,0 0 0,0 0 0,0 0 0,0 1 0,0-1 0,0 0 1,-1 0-1,1 0 0,0 0 0,0 1 0,0-1 0,0 0 0,0 0 1,0 0-1,-1 0 0,1 0 0,0 0 0,0 0 0,0 1 0,0-1 0,-1 0 1,1 0-1,0 0 0,0 0 0,0 0 0,-1 0 0,1 0 0,0 0 1,0 0-1,0 0 0,0 0 0,-1 0 0,1 0 0,0 0 0,0 0 1,0 0-1,-1 0 0,1 0 0,0 0 0,0-1 0,0 1 0,-17-5 157,14 4-138,-43-16-13,-11-4-1353,20 10-2314,37 11 3620,0 0 0,-1 0-1,1 0 1,0 0 0,0 0 0,0 0 0,0 0-1,0 0 1,0 0 0,0 0 0,0 0-1,0 0 1,0 0 0,0 0 0,0 0-1,0 0 1,0 0 0,-1 0 0,1 0-1,0 0 1,0 0 0,0 0 0,0 0-1,0 0 1,0 0 0,0 0 0,0 0-1,0 0 1,0 0 0,0 0 0,0 0-1,0 0 1,0-1 0,0 1 0,0 0-1,0 0 1,0 0 0,0 0 0,0 0-1,-1 0 1,1 0 0,0 0 0,0 0-1,0 0 1,0 0 0,0 0 0,0 0-1,0 0 1,0 0 0,0-1 0,0 1-1,0 0 1,0 0 0,0 0 0,0 0-1,0 0 1,0 0 0,0 0 0,1 0-1,-1 0 1,0 0 0,0 0 0,0 0-1,0 0 1,9-1-1236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7:37.8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1 213 8562,'2'0'677,"1"1"-1,-1 0 1,0 0 0,1 0 0,-1 0 0,0 1 0,0-1-1,3 3 1,-3-2-403,0-1-1,-1 0 1,1 1-1,0-1 0,0 0 1,0 0-1,0 0 1,0-1-1,0 1 1,0 0-1,0-1 0,2 1 1,0-1-197,1 1 0,-1-2-1,0 1 1,0 0 0,1-1 0,-1 0 0,0 0 0,0 0-1,0 0 1,0-1 0,0 1 0,0-1 0,0 0-1,-1 0 1,1-1 0,-1 1 0,1-1 0,-1 0 0,0 0-1,0 0 1,0 0 0,2-4 0,6-8-26,15-27 0,-13 19-28,-10 17-16,0 1 0,0-1 0,-1 1 0,0-1-1,3-10 1,-5 13-4,1 1 0,-1-1 0,0 1 0,0-1 1,0 1-1,0-1 0,0 1 0,0-1 0,-1 1 0,1-1 0,-1 1 0,0-1 0,0 1 0,0 0 0,0-1 0,0 1 0,-2-3 0,2 3 1,-1 0 0,1 0 0,0 1-1,-1-1 1,0 0 0,1 1 0,-1-1 0,0 1-1,0-1 1,0 1 0,0 0 0,0 0-1,0 0 1,0 0 0,-1 0 0,1 0 0,0 1-1,0-1 1,-1 1 0,1 0 0,0-1-1,-1 1 1,1 0 0,0 0 0,-1 0 0,1 1-1,0-1 1,-1 1 0,-1 0 0,1 1 8,-1 0 1,1 0 0,0 0-1,1 0 1,-1 1 0,0-1-1,1 1 1,-1 0 0,1 0 0,0 0-1,0 0 1,0 0 0,0 0-1,-2 7 1,1-4 35,1 1 0,0-1 0,0 1 0,1-1 0,0 1 0,0 0 0,0 11 0,3-5 50,-1 1-1,2-1 0,0 1 1,0-1-1,1 0 0,1-1 0,0 1 1,1-1-1,0 0 0,1 0 0,1 0 1,-1-1-1,13 13 0,-18-22-98,1 1 0,-1-1 0,1 0 0,0 0 0,0 0 0,-1 0 0,1 0 0,1 0 0,-1-1 0,0 0 0,0 1 0,1-1 0,-1 0 0,0-1 0,1 1 0,-1-1 0,1 1 0,-1-1 0,7 0 0,-5-1-154,1 0-1,-1-1 1,0 1-1,0-1 1,1 0-1,-1 0 1,-1-1-1,1 1 0,0-1 1,-1 0-1,1 0 1,4-5-1,27-29-604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7:38.2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103 1 10042,'-1'17'4361,"-1"25"-2144,0 11-521,-1 18-296,1 1-368,6 7-471,4 0-217,8-13-232,5-2-40,4-17-40,3-15-200,2-19-793,3-13-551,-3-19 840</inkml:trace>
  <inkml:trace contextRef="#ctx0" brushRef="#br0" timeOffset="1">0 197 10994,'2'8'4265,"11"-2"-2864,3 2-441,13-6-152,1 0-200,10-6-312,2-4-80,3 0-136,2 0-496,0 0 312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7:38.8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11 7682,'-2'-3'519,"-4"-5"2814,3 10-1356,0 7-270,-15 102 2342,12-62-3339,-1 68 0,7-117-709,0 35 299,6 46 0,-5-72-255,0 0-1,1-1 0,0 1 0,1-1 1,0 1-1,0-1 0,1 0 0,0 0 1,0 0-1,9 11 0,-10-15-28,0-1 0,1 0 0,-1 0 0,1 0 0,0-1 0,0 1 0,0-1 0,0 0 0,0 0-1,1 0 1,-1 0 0,0-1 0,6 1 0,-3 0-39,1-1 0,0 0 1,0-1-1,0 0 0,0 0 0,8-2 0,-12 2-125,0-1 0,1 0 0,-1 0-1,0 0 1,0 0 0,0-1 0,-1 0 0,1 0 0,0 0 0,-1 0-1,1 0 1,-1-1 0,1 1 0,-1-1 0,0 0 0,0 0 0,-1 0-1,1-1 1,-1 1 0,1-1 0,-1 1 0,0-1 0,3-8 0,-2 0-368,4-21 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0:11.2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 10602,'-7'24'4353,"7"15"-2784,-3 2-393,3 4-496,0 5-240,5-8-184,0-6-112,-1-16-240,1-10-288,-1-13-1064,-4-10 952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7:39.2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 8634,'8'12'3905,"0"-6"-1473,-5 2-679,15 0-369,-2-1-272,10-7-528,7 0-184,1-7-208,2-1-64,4-3-128,0 0-544,0 3 384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7:40.3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20 3889,'-4'-1'1133,"1"0"0,0 0-1,0 0 1,0 0 0,0-1 0,0 1 0,0-1 0,0 0-1,0 0 1,-3-3 0,6 5-339,0 0-208,9 0 287,13 0-586,28 4 1,-45-3-250,3-1 53,0 2 1,0-1-1,0 1 0,-1 0 0,1 1 1,8 3-1,-13-4-13,1 0 0,-1 0 0,0 0 0,1 0 0,-1 0 0,0 1 0,0-1 0,0 1 0,-1 0 0,1 0 0,-1 0 0,1 0 0,-1 0 0,0 1 0,0-1 0,1 5 0,-2-7-16,-1-1-14,0 0-8,0 0-8,0 0-5,0 0 18,-4 14 1184,3-12-1133,0 1 1,-1-1 0,1 0 0,-1 0-1,0 0 1,0 0 0,0-1 0,0 1-1,-2 1 1,-6 6-68,9-8-86,0 0 48,0 0-1,0 0 0,0 0 1,-1 1-1,1-1 0,-1 0 1,-1 1-1,-9-1-4469,10-1 3836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7:41.0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12 6225,'-72'0'3040,"51"-2"-761,17 0 2441,4 2-1504,80 18-2358,-66-17-769,1 0 0,-1-1 1,0-1-1,0 0 0,1-1 1,-1 0-1,22-8 1,10 0 19,-36 9-33,-10 1-114,1 0 1,-1-1-1,0 1 1,0 0 0,0 0-1,1 0 1,-1 0 0,0 0-1,0 0 1,1 0-1,-1 1 1,0-1 0,0 0-1,1 0 1,-1 0 0,0 0-1,0 0 1,0 0-1,1 0 1,-1 0 0,0 1-1,0-1 1,0 0 0,1 0-1,-1 0 1,0 0-1,0 1 1,0-1 0,0 0-1,1 1 1,-2-1-1242,-1 0 459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7:41.4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0 7066,'-62'42'3570,"60"-41"-3285,1 0 0,-1 0 1,1 0-1,0 0 1,-1 0-1,1 1 1,0-1-1,0 0 1,0 1-1,-1 1 1,2-3-192,0 1 1,0-1 0,0 1 0,0-1 0,-1 1 0,1-1-1,0 1 1,0-1 0,0 1 0,0-1 0,0 1 0,0-1-1,0 1 1,1-1 0,-1 1 0,0-1 0,0 1 0,0-1-1,0 1 1,1-1 0,-1 1 0,1 1 110,1-1 1,-1 0-1,1 0 1,-1 1-1,1-1 0,-1 0 1,1 0-1,-1-1 1,1 1-1,2 1 1,-1-1 49,8 3 227,1-1-1,1 0 1,-1 0 0,0-1-1,20 0 1,-22-1-316,25-1 116,-1 0 0,53-9 0,-50 5-215,-32 4-71,16-3-283,-20 2 177,0 1 1,0 0 0,0-1 0,0 1 0,0-1 0,0 1-1,0-1 1,0 1 0,0-1 0,0 0 0,-1 1 0,1-1 0,0 0-1,0 0 1,-1 1 0,2-3 0,0-6-630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7:43.2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5 6233,'-4'-2'1064,"3"2"-747,1 0 0,-1-1 0,1 1 0,-1 0 0,1 0 0,-1-1 0,1 1 0,-1 0 0,1 0 0,-1 0 0,1 0 0,-1 0 0,0 0 0,1 0 0,-1 0 0,1 0 0,-1 0 1,1 0-1,-2 0 0,2 1 862,0-1-278,13 6 443,12 7-910,40 13-1,-55-23-335,0-1-1,0 0 1,0-1 0,0 0-1,17 0 1,-15-1-9,-1 1 0,13 1-1,-19-1-54,12 2 110,18 6-1,-31-8-100,-1 0 0,1 0 0,-1 0 0,0 1 0,1 0 1,-1 0-1,0 0 0,0 0 0,0 0 0,0 0 0,4 5 0,-6-5-21,-1-1 1,1 0-1,0 0 1,-1 0-1,1 0 1,-1 0 0,0 1-1,1-1 1,-1 0-1,0 1 1,0-1-1,0 0 1,0 0-1,0 1 1,0-1-1,0 0 1,0 0-1,0 1 1,0-1-1,-1 0 1,1 0-1,-1 1 1,1-1-1,-1 0 1,1 0 0,-1 0-1,0 0 1,1 0-1,-1 0 1,-1 2-1,-3 2 58,0 0 0,0 0 0,-1-1 0,-6 6 0,12-10-78,-16 10 48,0-1 0,0 0 0,-1-2 0,0 1 0,0-2 0,-23 6 0,36-11-225,-1 0 1,1-1-1,0 1 1,-8-1-1,11 0-580,0 0 189,2-1-5393,-1 1 4333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7:43.5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212 1 6825,'-12'11'3353,"3"2"-1344,-2 0-593,-1 1-128,1-4-456,0-2-151,0-5-305,-1-1-104,-2-1-96,-2-1-40,-2 2-80,-1 1-48,1 5-528,0 0-337,7 2-1879,3 0 1720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7:48.8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4 6329,'0'0'114,"0"0"0,0 0 0,0 0 0,0-1 0,0 1 0,-1 0 1,1 0-1,0-1 0,0 1 0,0 0 0,0 0 0,-1 0 0,1 0 0,0-1 0,0 1 0,0 0 0,-1 0 0,1 0 0,0 0 0,0 0 0,-1 0 0,1 0 0,0 0 0,0 0 0,-1-1 0,1 1 0,0 0 0,0 0 0,-1 0 0,1 0 0,0 1 0,0-1 0,-1 0 0,1 0 0,0 0 0,0 0 0,-1 0 0,1 0 0,0 0 0,0 0 0,-1 0 0,1 1 0,0-1 0,0 0 0,-5 2 4185,4-1-4223,1-1-1,0 0 0,0 1 0,-1-1 0,1 1 0,0-1 1,0 0-1,-1 1 0,1-1 0,0 1 0,0-1 0,0 1 1,0-1-1,0 0 0,0 1 0,0-1 0,0 1 0,0-1 1,0 1-1,0-1 0,0 1 0,0-1 0,0 1 1,0 0-12,0 13 224,1 1 0,1-1 0,4 17 0,-2-8-37,54 278 1979,-55-289-2195,-2-7-21,-1 0 0,2 0-1,-1 0 1,1 0 0,-1-1 0,1 1-1,4 5 1,-6-9-17,0-1-1,0 0 1,0 1-1,0-1 1,1 0-1,-1 1 1,0-1 0,0 0-1,1 0 1,-1 1-1,0-1 1,0 0 0,1 0-1,-1 1 1,0-1-1,1 0 1,-1 0-1,0 0 1,1 1 0,-1-1-1,1 0 1,-1 0-1,0 0 1,1 0 0,-1 0-1,1 0 1,-1 0-1,1 0 1,-1 0-54,1-1 1,-1 1-1,1 0 0,-1-1 1,1 1-1,-1-1 0,1 1 1,-1 0-1,1-1 0,-1 1 1,0-1-1,1 0 0,-1 1 1,0-1-1,1 0 0,5-23-4296,-3 12 2949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7:49.3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6793,'0'0'134,"0"0"-1,0 0 0,0 0 0,0 1 0,0-1 0,0 0 0,0 0 0,0 0 0,0 0 1,0 0-1,0 0 0,0 1 0,0-1 0,0 0 0,0 0 0,0 0 0,0 0 0,0 0 1,0 1-1,0-1 0,0 0 0,0 0 0,0 0 0,0 0 0,0 0 0,0 0 0,0 1 0,0-1 1,0 0-1,0 0 0,0 0 0,1 0 0,-1 0 0,0 0 0,0 0 0,0 1 0,0-1 1,8 5 1415,10 3-616,5 0-334,0-1 0,1-1-1,0-1 1,43 3 0,-32-7-318,-1-1 1,64-9-1,-52 2-135,138-17 379,-136 20-120,88 4 1,-116 2-228,28 7 0,-47-9-179,0 1 0,-1-1 0,1 0 0,0 0 0,0 0 1,-1 0-1,1 1 0,0-1 0,0 0 0,-1 1 1,1-1-1,0 1 0,-1-1 0,1 1 0,0-1 0,-1 1 1,2 1-1,-2-2-29,0 0 0,0 1 1,0-1-1,0 0 0,0 1 1,0-1-1,0 1 0,0-1 1,0 0-1,-1 1 0,1-1 1,0 0-1,0 1 0,0-1 0,0 0 1,0 1-1,-1-1 0,1 0 1,0 1-1,0-1 0,-1 0 1,1 0-1,0 1 0,0-1 1,-1 1-1,-3 2-491,-1 0 1,1-1-1,-10 6 1,-17 7-474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7:49.7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202 5 6777,'-2'-2'3377,"1"1"-816,-1-1-617,0 2-368,-15 8-239,-7 12-473,-41 60-160,40-38-280,4-5-96,5-5-144,1-1-48,10-12-88,2-1-16,1-12-256,1-4-312,1-7-1168,0 3 1096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7:50.1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10154,'0'3'789,"0"0"-1,0 0 1,1 0-1,0 0 1,-1 0-1,3 4 1,1 3 161,11 16 0,-9-17-244,37 60 1232,10 18-875,51 118-22,-53-101-833,-43-89-153,16 24-1,-20-34-127,1 1 0,0 0 1,0-1-1,0 0 0,0 0 0,8 5 0,-7-7-714,-4-5-863,-7-9-932,-6-7 1323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0:11.6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 4681,'1'0'180,"0"-1"0,-1 1 0,1 0 1,0-1-1,0 1 0,0-1 0,0 1 0,0 0 0,0 0 0,-1 0 1,1 0-1,0-1 0,0 1 0,0 0 0,0 0 0,0 1 1,0-1-1,0 0 0,0 0 0,0 0 0,0 1 0,0-1 0,-1 0 1,1 1-1,0-1 0,0 1 0,0-1 0,0 1 0,-1-1 0,1 1 1,0 0-1,-1-1 0,1 1 0,0 0 0,-1-1 0,1 2 1,2 2 243,-1 0 0,1-1 0,-1 1 1,0 0-1,0 0 0,2 9 0,-1 1 167,-1 1 0,-1 1 0,0-1 0,-1 0 0,-3 30 0,0 12-257,-2-68-1274,5-5 850,0 0 0,1 0 1,1 1-1,4-20 1,-6 30 106,2 0 0,-1 0 1,0 1-1,1-1 0,0 0 1,0 1-1,0-1 1,1 1-1,-1 0 0,1 0 1,0 0-1,1 0 1,-1 0-1,0 1 0,1-1 1,0 1-1,0 0 0,5-3 1,-3 3 83,-1 1-1,1 0 1,-1 0 0,1 0-1,0 1 1,0 0 0,0 0 0,0 0-1,0 1 1,0 0 0,0 0 0,-1 0-1,11 3 1,-12-3-28,-1 1 0,1 0-1,-1 0 1,1 1 0,-1-1 0,1 1 0,-1-1-1,0 1 1,1 0 0,-1 1 0,0-1 0,-1 0-1,1 1 1,0 0 0,-1-1 0,1 1 0,-1 0-1,0 0 1,0 1 0,0-1 0,0 0 0,-1 1 0,1-1-1,-1 1 1,0-1 0,1 7 0,21 104 854,-24-99-927,0-5-1135,1-8-66,0-3 444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7:52.6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52 3737,'-21'-39'2348,"21"38"-2019,0 0 0,-1 0 0,0 0 0,1 0 0,-1 0 0,0 0 0,1 0 0,-1 0 0,0 1 0,0-1 0,0 0 0,-1 0 0,-2 2 3093,2 7-788,0 30-1815,1 1-1,5 48 0,8 151 1088,-7-162-1557,-3-63-298,0-1 0,1 1 0,8 22 1,-11-34-63,11 19-52,-11-20 13,0 1 0,0-1 0,1 1 0,-1-1 0,1 1 0,-1-1 0,0 0 0,1 1 0,-1-1 0,1 1 0,-1-1 0,1 0 0,-1 1 0,1-1 0,0 0 0,-1 0 0,1 0 1,-1 1-1,1-1 0,-1 0 0,1 0 0,0 0 0,-1 0 0,1 0 0,-1 0 0,1 0 0,0 0 0,-1 0 0,1 0 0,-1 0 0,1 0 0,0-1 0,0 1 0,11-11-2050,1-5 811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7:53.0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16 8386,'3'58'7066,"0"3"-4348,-2-54-2474,0 0-1,1 0 1,0 0-1,0 0 1,0 0-1,5 8 1,-4-12-201,-1 1-1,0-1 1,1 0 0,0-1 0,0 1-1,0 0 1,0-1 0,0 0 0,0 1-1,1-1 1,-1-1 0,1 1 0,-1 0-1,1-1 1,6 2 0,-7-2-33,0-1 0,0 1-1,0-1 1,0 0 0,0 1 0,0-1 0,0-1 0,0 1 0,4-1-1,-5 0-4,0 1-1,0-1 0,-1 1 0,1-1 1,0 0-1,-1 0 0,1 0 0,-1 0 1,1 0-1,-1 0 0,0-1 0,1 1 1,-1 0-1,0-1 0,0 1 0,1-2 1,0 0-1,0 0 0,-1 0 0,1 1 0,-1-1 1,0 0-1,0-1 0,0 1 0,-1 0 0,1 0 0,-1 0 0,0 0 1,0-1-1,0 1 0,0 0 0,-1-4 0,-1-1 4,0-1 1,-1 1-1,0 0 0,-5-10 1,4 10-2,-2 0 0,1 0 1,-1 0-1,0 0 0,0 1 1,-1 0-1,0 1 0,0-1 1,-1 1-1,0 1 0,0-1 1,0 1-1,0 1 0,-1-1 1,-12-3-1,19 7-5,1 1-1,0 0 1,0-1 0,0 1-1,0 0 1,0 0-1,0-1 1,0 1 0,-1 0-1,1 0 1,0 0-1,0 1 1,0-1 0,0 0-1,0 0 1,0 0 0,0 1-1,-1-1 1,1 1-1,0-1 1,0 1 0,0-1-1,-1 2 1,1-1-55,0 0 0,0 0 1,1 0-1,-1 1 0,0-1 1,1 0-1,-1 0 0,1 1 0,-1-1 1,1 0-1,0 0 0,0 1 1,-1-1-1,1 0 0,0 1 0,0-1 1,0 0-1,0 1 0,1-1 1,-1 2-1,0-1-169,1-1 0,-1 1 0,1-1 0,-1 1 0,1-1 0,-1 0 0,1 1 0,0-1 0,0 1 0,0-1 0,-1 0 0,1 0 0,1 1 0,-1-1 0,0 0 0,0 0 0,2 1 0,13 8-1298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7:53.6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100 298 4721,'2'13'2447,"-2"-12"-2299,0-1 0,0 0 1,0 1-1,0-1 0,0 0 0,1 0 1,-1 1-1,0-1 0,0 0 1,0 1-1,1-1 0,-1 0 1,0 0-1,0 1 0,0-1 0,1 0 1,-1 0-1,0 0 0,1 0 1,-1 1-1,0-1 0,0 0 1,1 0-1,-1 0 0,0 0 0,1 0 1,-1 0-1,0 0 0,1 0 1,-1 0-1,0 0 0,1 0 1,-1 0-1,0 0 0,1 0 0,0 0 1,1-5 3513,3-6-3154,43-78 436,-44 80-874,0 0 0,-1 0 0,0-1 0,0 1 0,-1-1 0,-1 0 0,1 0 0,-1 0 0,-1-14 0,-1 19-34,1 0 0,-1-1 0,0 1 0,-1 0-1,1 0 1,-1 0 0,0 0 0,-1 0 0,1 1 0,-1-1 0,0 0-1,0 1 1,0 0 0,-1 0 0,-3-4 0,5 6-10,0 0 0,0 0 0,0 0-1,-1 1 1,1-1 0,0 0 0,-1 1 0,1 0 0,-1 0 0,1 0 0,-1 0 0,1 0 0,-1 0 0,0 1 0,0-1-1,1 1 1,-1 0 0,0-1 0,0 2 0,1-1 0,-1 0 0,0 0 0,0 1 0,1-1 0,-1 1 0,0 0 0,1 0-1,-1 0 1,-4 3 0,5-3-1,0 1 0,1-1 0,-1 1 0,0 0 0,1-1 0,0 1 0,-1 0 0,1 0 0,0 0 0,0 0 0,0 0 0,0 1 0,0-1 0,-1 4 0,1 1 27,-1 0 1,1-1-1,0 15 0,2-6-14,0-1 0,1 1 0,0 0 0,1-1 0,1 1 0,5 15 0,0-9 17,0-1 1,2 1-1,17 26 0,-19-34-18,16 25 325,37 70-1,-18 4 312,-37-90-490,-1 1 0,-1-1 1,2 26-1,-6-41-116,-1 1-1,0-1 1,0 0 0,0 0 0,-1 0-1,0 0 1,-5 13 0,5-17-39,0 1 0,-1-1 1,1 0-1,-1 0 0,0 0 0,0-1 1,0 1-1,0 0 0,-1-1 0,1 1 1,-1-1-1,1 0 0,-1 0 0,0 0 1,0 0-1,0 0 0,0-1 1,-3 2-1,0-1 0,0 0-1,0-1 1,0 0 0,0 0 0,0 0 0,0-1 0,-1 0-1,-7-1 1,-5-1 31,-26-6 0,37 6-55,0 0 0,0-1 0,0 0 0,0 0 0,0 0 0,-10-7 0,14 8-39,1-1 0,0 1 0,0-1 0,0 0 0,0 0 0,1 0 0,-1 0 0,1 0 1,0 0-1,0-1 0,0 1 0,0-1 0,1 0 0,-1 1 0,1-1 0,-1-4 0,1 2-173,0 0 0,1 0-1,-1-1 1,2 1-1,-1 0 1,1 0 0,-1 0-1,2 0 1,-1 0 0,1 0-1,0 0 1,0 1-1,0-1 1,1 1 0,0-1-1,0 1 1,0 0-1,1 0 1,0 0 0,0 1-1,0-1 1,5-4-1,8-4-796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8:00.9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123 19 3329,'7'-10'6153,"-7"10"-6063,1 0 0,-1-1-1,0 1 1,0 0-1,0 0 1,0 0-1,0-1 1,0 1-1,0 0 1,0 0 0,0 0-1,0-1 1,0 1-1,0 0 1,0 0-1,0-1 1,0 1-1,0 0 1,0 0-1,0 0 1,0-1 0,0 1-1,0 0 1,0 0-1,0 0 1,0-1-1,0 1 1,-1 0-1,1 0 1,0 0 0,0 0-1,0-1 1,0 1-1,0 0 1,-1 0-1,1 0 1,0 0-1,0 0 1,0-1 0,0 1-1,-1 0 1,1 0-1,0 0 1,0 0-1,0 0 1,-1 0-1,1 0 1,0 0-1,0 0 1,-1 0 0,1 0-1,0 0 1,0 0-1,0 0 1,-1 0-1,1 0 1,0 0-1,-1 0-56,1 1 0,-1-1-1,1 0 1,0 0-1,-1 1 1,1-1-1,0 0 1,-1 1-1,1-1 1,0 0-1,-1 1 1,1-1 0,0 0-1,0 1 1,-1-1-1,1 1 1,0-1-1,0 1 1,0-1-1,0 1 1,-3 3 85,-24 45 245,20-39-308,0 1 1,1 0 0,1 1 0,0-1 0,0 1 0,1 0 0,1 1 0,-2 11-1,-29 194 865,29-168-724,3 1 0,5 70-1,42 186 111,2-145-153,-43-153-140,15 43 60,23 36 77,-38-80-124,1 0 0,-1 0 0,2 0-1,-1-1 1,11 11 0,-15-17-24,-1-1-1,1 1 1,-1 0 0,1-1 0,0 1-1,-1 0 1,1-1 0,0 1 0,-1-1-1,1 1 1,0-1 0,0 1 0,0-1-1,-1 0 1,1 0 0,0 1-1,0-1 1,0 0 0,1 0 0,-2-5-1351,-1-7 847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8:01.6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30 306 6161,'-3'1'258,"0"1"-1,1 0 0,-1 0 1,1 0-1,0 0 0,-1 0 1,1 0-1,0 0 1,0 1-1,-2 2 0,4-3-135,0 0 1,-1-1-1,1 1 0,0 0 0,0 0 1,0-1-1,0 1 0,0 0 0,0 0 1,0 0-1,1-1 0,-1 1 0,1 0 1,-1-1-1,1 1 0,0 0 0,-1-1 1,1 1-1,2 2 0,7 14 683,0-1 0,2 0-1,0 0 1,27 27 0,-31-36-681,0-1 0,0 0-1,1 0 1,-1-1 0,1-1 0,0 1-1,1-1 1,0-1 0,-1 0 0,1 0 0,14 3-1,-23-7-110,0 0 1,1 1-1,-1-1 0,0 0 0,1 0 0,-1 0 1,0 0-1,1 0 0,-1 0 0,0 0 0,1-1 1,-1 1-1,0 0 0,0-1 0,1 1 0,-1-1 1,0 0-1,0 1 0,0-1 0,1 0 0,0 0 0,-1-1 0,0 1-1,0-1 0,0 1 0,0-1 1,0 1-1,-1-1 0,1 0 0,0 1 1,-1-1-1,1 0 0,-1 1 0,0-1 1,1-3-1,-1-6 14,-1 1 0,0-1 0,0 1 0,-4-14 0,3 17-16,-14-59-40,-33-83 1,0 3-139,46 137 166,-4-22-12,6 29 20,1 0 0,0-1 0,0 1 0,0 0 0,0 0 0,0-1 0,0 1 0,1 0-1,-1 0 1,2-3 0,-2 4 8,0 1 0,1 0-1,-1-1 1,0 1-1,1-1 1,-1 1-1,1 0 1,-1 0 0,1-1-1,-1 1 1,1 0-1,-1 0 1,1-1-1,-1 1 1,1 0 0,-1 0-1,1 0 1,-1 0-1,1 0 1,-1 0-1,1 0 1,0 0 12,-1 0 1,0 0-1,0 0 1,1 0-1,-1 0 1,0 0-1,0 0 0,1 0 1,-1 0-1,0 0 1,0-1-1,1 1 1,-1 0-1,0 0 0,0 0 1,1 0-1,-1 0 1,0 0-1,0-1 1,0 1-1,1 0 0,-1 0 1,0 0-1,0 0 1,0-1-1,1 1 1,-1 0 4,0-1 0,1 1 0,-1 0 0,0-1 1,1 1-1,-1 0 0,0 0 0,1 0 1,-1-1-1,0 1 0,1 0 0,-1 0 0,0 0 1,1 0-1,-1 0 0,1 0 0,-1 0 0,0 0 1,1 0-1,-1 0 0,1 0 0,-1 0 0,1 0 1,1 0 37,14-1 147,0 1 1,28 4-1,11 2 165,168-3 649,-129-4-880,-92 1-135,1 0 0,-1 0 1,0 0-1,1-1 0,-1 1 0,5-2 0,-6 2-123,0-1 0,0 0 0,0 1 0,0-1 0,0 0 0,0 1 0,-1-1 0,1 0 0,0 0 0,0 0 0,-1 0 0,1 0 1,0 0-1,0-2 0,-1 2-1798,-1 1 702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8:02.1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7330,'31'63'9270,"-22"-49"-8699,-1 1 0,-1 0 0,0 1 0,-1-1 0,6 27 0,-2 5-105,-10-47-464,0 1 0,0-1 0,0 0 0,0 0 0,0 0-1,0 0 1,0 1 0,0-1 0,0 0 0,0 0 0,0 0-1,0 0 1,0 1 0,0-1 0,0 0 0,0 0 0,0 0 0,0 0-1,0 1 1,0-1 0,-1 0 0,1 0 0,0 0 0,0 0-1,0 0 1,0 0 0,0 1 0,0-1 0,-1 0 0,1 0-1,0 0 1,0 0 0,0 0 0,0 0 0,-1 0 0,1 0 0,0 0-1,0 0 1,0 0 0,0 0 0,-1 0 0,1 0 0,-1 0 0,1 0 1,-1 0-1,1 0 0,0 0 1,-1-1-1,1 1 0,-1 0 1,1 0-1,0 0 0,-1-1 1,1 1-1,0 0 0,-1-1 1,1 1-1,0 0 0,-1-1 0,1 1 1,0 0-1,0-1 0,-1 1 1,1-1-1,-4-9-11,1 0-1,0 0 1,0-1 0,1 1-1,1-1 1,-1 1 0,2-18-1,0 24 8,0 0 0,0 1-1,1-1 1,0 0-1,0 0 1,0 0-1,0 1 1,1-1-1,-1 0 1,1 1 0,0 0-1,0-1 1,0 1-1,0 0 1,1 0-1,0 0 1,3-4-1,-2 4 3,0 0 0,0 1 0,0-1 0,0 1-1,0-1 1,1 1 0,-1 0 0,1 1 0,0-1-1,-1 1 1,1 0 0,5-1 0,-7 2 2,1 0 0,-1 0 0,0 0 0,0 0 0,1 1 1,-1 0-1,0-1 0,0 1 0,0 0 0,0 0 0,0 1 0,5 2 1,-3-1 27,-1 0 1,-1 0-1,1 0 1,0 0-1,-1 1 0,0 0 1,6 7-1,-5-4 66,1 1 0,-2-1 0,1 1 0,-1 0 0,0 0 0,-1 0 0,0 0 0,0 0 0,1 15 0,-4 31 361,0-16-270,1-36-338,-1 13 333,1-14-272,0-1 0,0 0 0,0 0 0,0 1 1,0-1-1,0 0 0,0 0 0,0 1 0,0-1 0,-1 0 0,1 0 0,0 0 0,0 1 0,0-1 0,0 0 0,0 0 0,0 1 0,-1-1 0,1 0 0,0 0 0,0 0 0,0 0 0,-1 1 0,1-1 0,0 0 1,0 0-1,0 0 0,-1 0 0,1 0 0,0 0 0,0 0 0,-1 1 0,1-1 0,0 0 0,0 0 0,-1 0 0,1 0 0,0 0 0,0 0 0,-1 0 0,1 0 0,0 0 0,0-1 0,-1 1 0,1 0 0,0 0 1,-1 0-1,0-1-973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8:02.7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0 7514,'-2'2'524,"0"0"-98,0 0 1,0 1-1,0-1 1,0 0-1,-1 3 1,2-5-343,1 1 0,0-1 0,0 1 0,-1-1 0,1 1 0,0-1 1,0 1-1,0-1 0,-1 1 0,1 0 0,0-1 0,0 1 0,0-1 1,0 1-1,0-1 0,0 1 0,0-1 0,0 1 0,1 0 0,-1-1 0,0 1 1,0-1-1,0 1 0,1-1 0,-1 1 0,0-1 0,0 1 0,1-1 1,-1 1-1,0-1 0,1 0 0,-1 1 0,1-1 0,-1 1 0,1-1 1,3 3 90,1-1 0,-1 0 0,1 0 0,0 0 0,-1-1 0,1 0 0,0 0 0,0 0 1,10 0-1,59 1 765,100-11 0,-28 1-444,-16 6-106,122-6 446,-194 4-615,-45 0-192,-13 4-33,0 0-1,0 0 0,0 0 0,0 0 1,0 0-1,0 0 0,0 0 0,0-1 1,0 1-1,0 0 0,0 0 0,0 0 1,0 0-1,0 0 0,0 0 0,0 0 1,0 0-1,0 0 0,0 0 0,0 0 0,0 0 1,0 0-1,0 0 0,0 0 0,0 0 1,0 0-1,0 0 0,0-1 0,0 1 1,0 0-1,0 0 0,0 0 0,0 0 1,0 0-1,0 0 0,0 0 0,0 0 1,0 0-1,0 0 0,0 0 0,0 0 1,0 0-1,0 0 0,0 0 0,0 0 1,0 0-1,1 0 0,-1 0 0,0 0 0,0 0 1,0 0-1,0 0 0,0 0 0,0 0 1,0 0-1,0 0 0,0 0 0,0 0 1,0 0-1,0 0 0,0 0 0,0 0 1,0 0-1,0 0 0,0 0 0,1 0 0,-6-1-441,4 1 289,-2 0-265,0 1 1,0-1-1,0 0 1,0 1-1,0-1 1,0 1 0,1 0-1,-1 0 1,0 0-1,-4 3 1,-13 12-1191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8:03.1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256 92 5977,'5'-3'805,"0"-1"1,-1 0-1,1 0 0,-1 0 0,0 0 0,0 0 0,3-6 0,-6 8-651,0 1 0,-1 0 0,1-1 0,0 1 0,-1-1 0,1 1-1,-1 0 1,1-1 0,-1 1 0,0-1 0,0 1 0,1-1 0,-1 0-1,0-1 1,-1 2-75,1 0 1,0 0-1,-1 0 0,1 0 0,-1 0 0,1 0 1,-1 1-1,1-1 0,-1 0 0,0 0 0,0 0 0,1 0 1,-1 1-1,0-1 0,0 0 0,0 1 0,0-1 1,1 1-1,-1-1 0,0 1 0,0-1 0,-2 0 1,-6-2 59,0 1 1,1 0 0,-1 0-1,-1 1 1,1 0 0,0 0-1,0 1 1,0 0 0,0 1-1,-1 0 1,1 0 0,0 1-1,-17 6 1,16-5-65,1 1 1,-1 0-1,1 0 0,0 1 0,0 1 1,1-1-1,-1 2 0,1-1 0,1 1 1,-1 0-1,1 0 0,-9 13 1,13-16-47,1 0 0,0 0 0,0 0 1,0 0-1,0 1 0,1-1 0,-1 0 1,1 1-1,0-1 0,0 6 0,1-8-18,0 1 0,0-1-1,0 0 1,0 0-1,1 1 1,-1-1-1,1 0 1,-1 0-1,1 0 1,0 1-1,-1-1 1,1 0-1,1 0 1,-1 0-1,0 0 1,0-1-1,1 1 1,-1 0 0,1 0-1,-1-1 1,1 1-1,3 2 1,1-1-1,-1 0 0,1-1 1,0 1-1,0-1 0,0 0 1,0-1-1,0 0 0,0 0 1,10 1-1,6-1 17,31-4 0,-37 2-11,0-1 0,0-1-1,-1 0 1,1-1 0,27-12 0,-43 16-13,0 0 1,0 0-1,0 0 1,0 0 0,0 0-1,0 0 1,0 0-1,0 0 1,0 0-1,0 0 1,-1 0 0,1 0-1,0 0 1,0 0-1,0 0 1,0-1 0,0 1-1,0 0 1,0 0-1,0 0 1,0 0-1,0 0 1,0 0 0,0 0-1,0 0 1,0 0-1,0 0 1,0 0 0,0 0-1,0 0 1,0-1-1,0 1 1,1 0-1,-11 2 28,0 2 24,2 0 1,-1 1-1,0 0 1,1 0-1,0 1 1,0 0 0,-9 9-1,12-10 28,0 0-1,1 0 1,-1 1 0,1 0-1,0 0 1,1 0 0,-1 0-1,1 1 1,0-1 0,-3 13-1,2 9 223,4-27-295,0 0 1,0 0-1,0 0 1,0 0-1,0 0 0,0 0 1,1 0-1,-1 0 0,0 0 1,0 0-1,1 0 0,-1 0 1,1 0-1,-1 0 1,1 0-1,-1 0 0,1 0 1,0 0-1,-1-1 0,1 1 1,0 0-1,0 0 0,0 0 1,4 0 8,0 1-1,1-1 1,-1-1 0,0 1-1,0-1 1,1 0 0,-1 0 0,0 0-1,6-2 1,-4 2-6,8-1 27,0-1 1,0 0-1,21-7 1,-29 7-120,-1-1 0,1 0 0,-1 0 1,0 0-1,0-1 0,0 1 1,0-2-1,-1 1 0,0 0 0,6-7 1,5-7-1017,8 0 445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8:03.6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7282,'18'20'6557,"15"23"-4562,-10-14-1092,4 8-344,-2 1-1,-1 1 1,-2 1 0,30 78 0,-19-23 132,23 110 1,-45-157-552,-2 2 0,-2-1 0,-2 1 0,-3 0 0,-2 0 0,-2 1 0,-2-1 0,-16 74 0,18-112-146,-1 1 1,-1-1-1,0 0 0,-1-1 0,0 1 1,-13 19-1,17-29-69,-1 0-1,1 0 0,-1 0 1,0 0-1,0-1 1,0 1-1,-2 1 1,3-2-34,0-1 0,0 1-1,0 0 1,0-1 0,0 0 0,0 1 0,0-1 0,0 0 0,0 1-1,0-1 1,0 0 0,-1 0 0,1 0 0,0 0 0,0 0 0,0 0-1,0 0 1,-2-1 0,-9-8-663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8:08.1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35 4009,'44'-16'2424,"-44"16"-2324,1 0-1,-1-1 0,1 1 0,-1 0 1,1 0-1,-1 0 0,0-1 1,1 1-1,-1 0 0,1-1 0,-1 1 1,0 0-1,1-1 0,-1 1 0,0-1 1,1 1-1,-1 0 0,0-1 1,0 0-1,-2-4 1344,1-1 998,1 6-916,0 0-226,3 15 786,23 146 202,-11-23-1244,-15-132-1026,1-1 1,0 0-1,0 1 1,0-1 0,3 9-1,-4-34-3119,-4-8 1993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0:15.2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237 78 4361,'0'0'2192,"0"0"-341,0 0-190,0 0-138,0 0-119,-1-7 2692,0 4-3727,1 1-295,0 0-1,-1 1 1,1-1 0,-1 0-1,1 1 1,-1-1-1,0 1 1,0-1-1,0 0 1,0 1-1,0 0 1,0-1 0,0 1-1,0 0 1,0-1-1,-1 1 1,-1-1-1,-29-11 231,16 6-231,3 1 4,-16-5 0,26 10-64,1 1-1,0-1 1,0 1-1,-1 0 0,1 0 1,0 0-1,-1 0 1,1 0-1,0 0 1,-1 0-1,1 1 1,0-1-1,0 1 1,-1 0-1,-3 2 1,2-1 9,0 1 0,0-1 0,0 1 0,1 1 0,-5 3 0,7-6-16,-4 5 19,0 0 0,1 0 0,0 0 0,-1 0 0,2 1 0,-1 0 0,-2 7 0,1 1 23,0-1 1,-3 23 0,6-26-19,1-1-1,0 0 0,1 1 0,0-1 1,1 1-1,0-1 0,0 0 0,2 1 1,-1-1-1,1 0 0,0 0 0,10 18 1,-9-21 5,0 1 0,1-1 0,0 0 0,0 0 0,1 0 0,0-1 0,0 0 0,0 0 0,1 0 0,0-1 0,0 0 0,1-1-1,-1 1 1,1-1 0,15 5 0,-9-5 13,0 0-1,0-1 1,22 2-1,-28-5-35,-1 1 0,1-1 1,0-1-1,-1 0 0,1 0 1,-1 0-1,1-1 0,9-4 1,-2 0 57,-3 2-3485,-14 4 2423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8:08.4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56 6569,'11'-4'4344,"4"0"-2292,6-2-905,6-8 327,-19 10-1209,-1 0-1,1 0 0,0 1 0,9-3 1,4 3-84,-1 1 0,1 1 0,0 1 0,31 3 0,-47-3-97,-1 1 0,1-1 1,0 1-1,-1 0 0,1 1 0,7 2 0,-10-3-28,0 0-1,-1 0 1,1 0-1,0 1 1,-1-1-1,1 1 1,-1-1-1,1 1 1,-1-1-1,0 1 1,1 0-1,-1 0 1,0 0-1,0 0 1,0 0-1,-1 0 1,2 2-1,2 13 426,0 1-1,2 25 1,-3-19-231,49 233 798,-45-227-1082,-6-24-4939,-3-8 3586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8:08.8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16 6521,'-8'7'3401,"7"-2"-744,1 1-1025,3-4-88,-3-2-263,0 0-241,8 0-400,16-2-160,47-3-232,-41 4-88,-1-4-80,-3-3-24,-5 3 72,-5-3-304,-5 6-1040,-1 2 1776,-4 4-840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6:01:14.7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276 79 5089,'11'46'2607,"-9"-35"1562,-1-23 1205,-1 5-5003,0 0-1,0 0 1,-1 0 0,1-1-1,-3-7 1,1 7-308,1 4-29,0-1 0,0 0 0,-4-9 0,5 12-20,-1 1-1,0-1 1,0 0 0,-1 0 0,1 1-1,0-1 1,-1 0 0,1 1 0,-1-1-1,1 1 1,-1 0 0,1 0 0,-1-1 0,-3 0-1,-1-1 5,1 1-1,-1 0 0,1 1 1,-1-1-1,0 1 0,1 0 1,-1 1-1,0-1 0,0 1 1,0 0-1,-6 1 0,4 1-3,1-1 0,-1 1-1,1 1 1,0-1-1,0 1 1,0 0 0,0 1-1,0 0 1,-7 5-1,4-1-2,0 0-1,0 0 0,1 1 1,0 0-1,1 0 0,-15 22 1,20-26-5,1 0 1,-1 0 0,1 0 0,0 0-1,0 1 1,1-1 0,-1 1-1,0 7 1,2-9-3,0 1 0,0-1 0,0 0-1,1 0 1,0 0 0,-1 0 0,1 1 0,1-1 0,-1 0 0,1 0-1,-1-1 1,5 7 0,-2-4 18,0 0 0,1-1 0,-1 0 0,1 0 0,0 0 0,1-1 0,-1 0 0,13 7 0,-4-3 36,2 0 1,23 8-1,-27-12-24,1-1 0,-1 0 0,0 0-1,1-1 1,-1-1 0,26 0-1,-37-1-26,0 0-1,1 0 0,-1 0 0,0 0 1,0-1-1,1 1 0,-1 0 1,0-1-1,0 1 0,0-1 0,0 1 1,1-1-1,-1 0 0,0 0 0,1-1 1,-16 10 218,2 1-174,-17 8 1,19-12-42,0 1 0,0 0 0,1 1 0,-13 12 0,13-11-3,3-1-7,0-1 1,0 1-1,-6 9 1,11-14 1,-1 0 0,1 0 1,0 1-1,0-1 0,0 0 0,0 1 1,1-1-1,-1 1 0,1-1 0,-1 1 1,1-1-1,0 1 0,0-1 0,0 1 0,0 0 1,1 2-1,0 0 24,0-1 0,1 1 0,0-1 0,-1 1-1,2-1 1,-1 0 0,0 0 0,1 0 0,0 0 0,0 0 0,0 0 0,0-1 0,0 0-1,1 1 1,-1-1 0,1-1 0,0 1 0,0 0 0,0-1 0,8 4 0,-3-3 14,0-1 0,-1 1 0,1-1 0,0-1 1,0 0-1,0 0 0,0-1 0,1 0 0,-1 0 0,9-2 0,32-9 47,-40 8-166,0 0 1,1 1 0,-1 0-1,1 1 1,0 0 0,-1 0 0,15 2-1,-20 0-3224,-6-1 2179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6:01:15.3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50 5873,'-11'0'3177,"-2"-3"-857,14 5-823,9-2 7,9 0-512,10-4-176,8-5-271,0 5-121,-1-12-176,-1 7-48,-11 7-80,-1-3-296,-10 7-1065,-4 3-1199,-9-5 1440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6:01:15.9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14 5001,'-3'0'2817,"14"1"-129,4-2-631,11 1-193,1-4-264,2 3-447,0 1-177,-2-2-400,-1 1-144,-8 1-264,-4-5-56,-4 5-640,-5 1-664,-1 6 752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6:01:16.7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81 3241,'2'-11'803,"4"-29"669,-4 11 6623,-2 28-6768,0 1-194,2 16 791,29 146 69,5 29-973,-26-140-907,-7-38-329,0 1 0,0-1 0,1-1 0,10 21 1,-10-28-1297,-4-5 1454,0 0 0,1 0 0,-1 0 0,0 0 0,0 0 0,0 0 0,0 0 0,0 0 0,0 0 0,0 0 0,0 0 0,1 0 0,-1 0 0,0 0 0,0 0 0,0 0 0,0 0 0,0-1 0,0 1 0,0 0 0,0 0 0,0 0 0,1 0 0,-1 0 0,0 0 0,0 0 0,0 0 0,0 0 0,0 0 0,0 0 0,0 0-1,0-1 1,0 1 0,0 0 0,0 0 0,0 0 0,0 0 0,0 0 0,0 0 0,0 0 0,0 0 0,0-1 0,0 1 0,0 0 0,0 0 0,0 0 0,0 0 0,0 0 0,0 0 0,0 0 0,0 0 0,0-1 0,0 1 0,0 0 0,0 0 0,0 0 0,0 0 0,0 0 0,-1 0 0,-2-12-1844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6:01:17.2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 7426,'-2'0'464,"-22"13"4152,23-13-4503,1 1 1,0-1 0,-1 0-1,1 0 1,0 1 0,-1-1 0,1 0-1,0 1 1,-1-1 0,1 0 0,0 1-1,0-1 1,-1 1 0,1-1-1,0 0 1,0 1 0,0-1 0,0 1-1,-1 0 1,2-1-45,-1 1 1,0-1-1,0 0 0,1 1 1,-1-1-1,0 0 0,0 1 0,1-1 1,-1 0-1,0 0 0,1 1 1,-1-1-1,1 0 0,-1 0 1,0 1-1,1-1 0,-1 0 1,1 0-1,-1 0 0,1 0 1,-1 0-1,0 0 0,1 0 1,0 0-1,47 7 828,1-2-1,62-2 1,-88-3-736,284-11 802,-228 3-897,8-1 30,115 2 1,-199 7-96,52 4 64,-50-3-58,0 0-1,1 1 0,-1-1 1,0 1-1,0 0 0,1 0 1,5 4-1,-10-5-17,-1-1 0,1 0-1,-1 1 1,1-1 0,-1 1-1,0-1 1,1 0 0,-1 1 0,0-1-1,1 1 1,-1-1 0,0 1-1,0 0 1,1-1 0,-1 1 0,0-1-1,0 1 1,0-1 0,0 1-1,0 0 1,0-1 0,0 1 0,0-1-1,0 1 1,0-1 0,0 1-1,0 1 1,-7 12-489,3-10 110,0 1 1,0-1 0,-1 0-1,1-1 1,-11 7-1,0 0-426,-19 16-219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6:01:17.9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 6409,'-3'11'3035,"0"2"218,3-13-3131,0 0 1,0 0-1,0 1 0,0-1 0,0 0 0,0 1 0,0-1 0,0 0 0,0 1 1,0-1-1,0 0 0,0 1 0,0-1 0,0 0 0,0 0 0,0 1 1,0-1-1,1 0 0,-1 1 0,0-1 0,0 0 0,0 0 0,0 1 0,1-1 1,-1 0-1,1 1 811,-1-1-169,6 12 467,2 10-1063,0-1-1,-2 1 0,0 1 1,-2-1-1,3 25 1,0 30 96,-7-67-221,0 0 1,-1 0-1,1-1 0,-2 1 0,-4 17 1,6-26-39,0 0 1,-1 0 0,1 0-1,0 0 1,-1 0 0,1 0-1,-1 0 1,1 0 0,-1 0-1,0 0 1,1 0 0,-1 0-1,0 0 1,1-1 0,-1 1-1,0 0 1,0 0 0,0-1-1,0 1 1,-2 0 0,2-1-6,0 0 1,1 0-1,-1 0 1,0-1-1,0 1 1,0 0 0,0 0-1,0-1 1,1 1-1,-1-1 1,0 1-1,0-1 1,1 1-1,-1-1 1,0 1 0,1-1-1,-1 0 1,0 1-1,1-1 1,-1 0-1,1 0 1,-1 1-1,1-1 1,0 0-1,-1-1 1,-2-4-20,1 1 1,0 0-1,0-1 1,1 1-1,0-1 1,0 1-1,0-1 1,1 1-1,-1-1 0,2-11 1,0 4-43,1 0-1,1-1 1,5-17 0,-5 22 52,1 0-1,0 0 1,0 1 0,1-1 0,0 1 0,0 0 0,1 0 0,0 1 0,1 0 0,-1 0 0,1 0 0,1 1 0,-1 0 0,1 0 0,0 1 0,1 0-1,-1 0 1,1 1 0,12-4 0,-16 6 81,1 1-1,0-1 0,-1 2 1,1-1-1,0 0 0,0 1 1,0 0-1,-1 1 0,1-1 1,0 1-1,-1 0 0,1 1 1,0-1-1,-1 1 0,1 0 1,-1 0-1,0 1 1,0 0-1,0 0 0,0 0 1,0 0-1,-1 1 0,1 0 1,-1 0-1,0 0 0,0 0 1,-1 1-1,1-1 0,3 9 1,-1-2 96,-1 0 0,-1 1 0,0 0 1,3 16-1,5 53 293,-8-49-360,-4-28-112,4 23-182,0 27-1,-6-48-1562,0-10-550,1 1 1306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6:01:18.3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51 7658,'0'0'202,"-1"-1"1,1 1-1,0-1 1,0 0-1,-1 1 1,1-1-1,0 0 1,0 1-1,-1-1 1,1 1-1,0-1 1,0 0 0,0 1-1,0-1 1,0 0-1,0 1 1,0-1-1,0 0 1,1 1-1,-1-1 1,0 0-1,0 1 1,0-1-1,1 1 1,-1-1-1,1-1 1,1 1 82,-1 0 1,1-1-1,-1 1 0,1 0 1,0 0-1,0 0 0,0 0 1,2 0-1,13-5 910,28-6-1,-40 11-1072,0 0-34,0 0-1,0 0 1,0 1-1,0-1 1,-1 1 0,1 0-1,0 1 1,8 0-1,-12 0-71,1-1 0,-1 1 0,1-1 0,-1 1 0,1 0 0,-1 0 0,1-1 0,-1 1 0,0 0 0,1 0 0,-1 0 0,0 1 0,0-1 0,0 0 0,0 0 0,0 1 0,0-1 0,0 0 0,-1 1 0,1-1 0,0 1 0,-1-1 0,1 1 0,-1-1 0,1 1 0,-1-1 0,0 1 0,0 0 0,0 1 0,0 1 1,0 1-1,0-1 1,0 1-1,-1-1 1,0 0-1,0 1 1,0-1-1,-1 0 1,1 0-1,-1 0 1,0 0-1,0 0 1,0 0-1,-4 4 1,-4 5 17,-1-1 1,-18 17-1,11-12 1,17-16-34,0-1 1,1 1-1,-1 0 0,1-1 1,-1 1-1,1-1 0,-1 1 1,1 0-1,-1-1 0,1 1 1,0 0-1,0-1 0,-1 1 1,1 0-1,0 0 0,0-1 1,0 1-1,-1 0 0,1 0 1,0 0-1,0-1 0,0 1 1,0 0-1,1 0 0,-1 1 1,0-1 19,0-1 31,1 0-37,0 0 0,0 0 0,0 0 0,0 0 0,-1 1 0,1-1 0,0 0 0,0 1 0,0-1 0,-1 1 0,2 0 0,2 1 44,64 30 502,-64-30-463,0 0 1,0 0-1,0 0 1,-1 1-1,0-1 0,1 1 1,-1 0-1,0 0 1,0 0-1,4 6 0,-6-7-51,0-1 1,0 1-1,0 0 0,-1 1 0,1-1 0,-1 0 0,1 0 0,-1 0 0,0 0 0,0 0 1,1 0-1,-2 1 0,1-1 0,0 0 0,0 0 0,-1 0 0,1 0 0,-1 0 0,-1 3 1,0 1 12,-1-1 1,0 1-1,0-1 1,0 0 0,-1 0-1,1 0 1,-1 0 0,0 0-1,-1-1 1,1 0-1,-1 0 1,-9 5 0,10-6-49,-1 0 1,1-1 0,-1 1 0,0-1 0,0 0 0,0-1 0,0 1-1,0-1 1,0 0 0,-1 0 0,1-1 0,0 0 0,0 0-1,-1 0 1,-7-1 0,11 0-229,0 1-1,0-1 1,0 1-1,0-1 1,0 0 0,0 0-1,0 0 1,1 0 0,-1 0-1,0 0 1,0-1-1,1 1 1,-1-1 0,1 1-1,-1-1 1,1 1-1,0-1 1,-2-2 0,2-4-918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6:01:22.6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9 5953,'-34'-6'2974,"28"4"-913,3 2 870,3 6 592,15 123-1207,6 92-540,-1 75-656,-19-278-1040,-1-10-222,1-11-1055,3-20-348,9-16 595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0:17.9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6529,'0'0'3385,"0"-1"-1192,0 1-305,0 0-208,6 3-423,0 11-169,-1 15-344,39 41-96,-44-46-216,4 0-112,-2-2-184,5-2-56,1-9-104,-7 2-296,6-13-992,-6-3-1153,4-10 1481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6:01:23.0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0 8098,'2'8'1894,"0"0"1,1 16-1,-3-6-269,-3 21 1,1-16-1013,-5 145 2392,7-123-2414,11 77 1,22 48-37,-9-55-353,-21-82-383,-3-33 156,0-1-1,0 1 1,0 0 0,0 0 0,0 0-1,0 0 1,0 0 0,0 0 0,0 0-1,0 0 1,0 0 0,-1 0 0,1 0 0,0 0-1,0 0 1,0 0 0,0 0 0,0 0-1,0 0 1,0 0 0,0 0 0,-1 0-1,1 0 1,0 0 0,0 0 0,0 0-1,0 0 1,0 0 0,0 0 0,0 0 0,0 0-1,0 0 1,-1 0 0,1 0 0,0 0-1,0 0 1,0 0 0,0 0 0,0 0-1,0 0 1,0 0 0,0 1 0,0-1 0,0 0-1,0 0 1,0 0 0,0 0 0,0 0-1,0 0 1,-1 0 0,1 0 0,0 0-1,0 0 1,0 1 0,0-1 0,0 0-1,0 0 1,0 0 0,-6-12-5768,4-3 2975,-2-9 1319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6:01:23.6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35 5985,'-35'-23'2969,"23"12"-187,12 10-1254,0 2 1396,0 0-1224,10 38-638,0-1-238,8 62 0,52 404 1387,-67-483-2188,1-1-31,1 35 1,-6-54-1487,0-4 779,-2-11-637,0-18-1395,3-14 1185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6:01:24.0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 7194,'51'-3'7150,"-32"2"-5777,-1 0-1,30 4 0,-35-2-1043,-1 1 0,0 1-1,0 0 1,0 1-1,0 0 1,0 0 0,15 10-1,-22-11-250,0 0 0,0 1 0,0 0 0,-1 0 0,1 0 0,-1 0 0,0 1 0,0-1 0,-1 1 0,1 0-1,-1 0 1,0 1 0,0-1 0,-1 1 0,0-1 0,0 1 0,2 8 0,-3-6-41,0 0 1,0 0-1,-1 0 1,0 0-1,-1 0 1,0 0-1,0 0 1,-1-1 0,1 1-1,-2 0 1,1-1-1,-1 1 1,0-1-1,-1 0 1,0 0-1,-6 9 1,5-9-105,0 0 0,-1 0 0,0 0-1,0-1 1,0 0 0,-1 0 0,0-1 0,0 0 0,-1 0 0,1 0 0,-1-1 0,0 0 0,0-1 0,-15 5 0,-8 0-3035,26-6 801,12 2 1038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6:01:24.5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216 0 8466,'0'11'4105,"0"2"-1521,-7 7-783,2 7 31,-1 13-512,6 4-271,6 10-441,2 1-152,9-8-184,-5-2-64,8-10-120,-4-6-24,3-6-48,-1-7-8,1-10-232,5-6-360,-9-13-1137,7-6 1097</inkml:trace>
  <inkml:trace contextRef="#ctx0" brushRef="#br0" timeOffset="1">0 248 9602,'3'0'4449,"4"3"-1480,15 2-1513,7 1-88,13-2-320,2-3-311,5-1-401,-7-1-112,-5-1-400,-6 2-648,-7 2 551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6:01:25.0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13 8202,'-57'-13'4273,"46"20"-1025,8-4-1495,3 0-169,6-1-480,-6-2-248,0 0-303,25 3-89,50 6-216,-39-9-72,2 0-80,-1-3-32,-3-3-136,-5 3-336,-10 3-921,-9 1 865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6:01:26.9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10 237 6873,'-8'-9'10027,"8"8"-9860,0 1-1,-1-1 1,1 0-1,0 0 0,0 1 1,0-1-1,0 0 0,0 1 1,0-1-1,0 0 1,0 1-1,0-2 0,1-1-190,0 0-1,0 0 0,1 0 0,-1 1 1,1-1-1,-1 1 0,1-1 1,0 1-1,3-4 0,-4 6 26,9-12 59,1 1-1,0 0 0,1 0 1,0 2-1,17-12 0,112-71 117,-108 72-82,-33 20-71,0 1 0,0 0 0,0-1 0,0 1 0,0-1 0,0 1 1,0 0-1,0-1 0,0 1 0,-1-1 0,1 1 0,0 0 0,0-1 0,-1 2 0,1-1 36,-2 7 82,1-1 0,0 1 0,0 8 0,0 2 57,1 105 790,3-47-568,1 31 23,-5-87-367,1-12-40,-1 1 0,2-1-1,-1 0 1,3 12 0,0-9-4,-2-9-35,-1-1 0,1 1 0,-1-1 0,0 1 0,1-1 1,-1 1-1,0-1 0,0 4 0,-1-5-53,1 0-1,-1 0 1,1 0-1,-1 0 1,1 0 0,-1 0-1,1 1 1,-1-1-1,1 0 1,-1-1-1,0 1 1,1 0 0,-1 0-1,1 0 1,-1 0-1,1 0 1,-1 0-1,1-1 1,-1 1-1,1 0 1,-1-1 0,-26-14-4240,10 4 2914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6:01:27.4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 7810,'1'9'3624,"15"-1"-1503,5 0-137,11-1-351,7-4-265,9-5-392,8 1-136,-2-9-304,-5 1-127,-13 1-193,-14-2-80,-6 2-168,2 3-360,-7 5-1041,-3 5-679,-6 1 1200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6:01:27.7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0 7130,'-15'5'3744,"3"0"-1039,8-5-913,3 0-127,-1 0-505,0 0-256,4 5-344,25 3-136,64 34-208,-35-41-64,-1-2-80,-6-4-16,-16-2-56,-4 3-168,-5-3-752,-11 2-608,-2 2 888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6:01:28.1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6137,'17'2'4280,"21"5"-1,41 15-1080,-25-6-2045,-39-12-807,0 0-1,-1 1 1,20 10-1,-31-13-298,1 0 0,-1 0-1,0 0 1,0 0 0,0 1 0,0 0 0,0-1-1,0 1 1,-1 0 0,1 0 0,-1 1 0,0-1-1,0 0 1,0 1 0,0-1 0,-1 1 0,1 0-1,0 3 1,0 1-12,-1 0 1,-1 0-1,1 0 0,-1 0 0,0 0 0,-1 0 0,0 0 0,0 0 1,-1 0-1,0-1 0,0 1 0,-1-1 0,0 1 0,0-1 1,-1 0-1,0 0 0,-5 7 0,-41 49-256,49-63 141,1 1 0,0-1 0,-1 1 0,1-1 0,-1 1 1,1-1-1,-1 1 0,0-1 0,1 0 0,-1 1 0,1-1 0,-1 0 0,0 0 0,1 1 0,-1-1 1,0 0-1,1 0 0,-1 0 0,0 0 0,0 0 0,0 0-62,1 0-1,-1 0 1,1 0-1,-1-1 1,1 1-1,-1 0 1,1-1-1,-1 1 1,1 0-1,-1-1 1,1 1 0,-1 0-1,1-1 1,0 1-1,-1-1 1,1 1-1,0-1 1,-1 1-1,1-1 1,0 1 0,0-1-1,-1 0 1,0-10-880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6:01:28.8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95 109 8138,'-56'-31'3112,"55"30"-2981,0 0 1,-1 1-1,1-1 0,0 1 0,0 0 0,-1-1 0,1 1 0,0 0 0,-1 0 0,1 0 0,0 0 0,-3 0 0,3 0-40,0 0 1,1 1-1,-1-1 0,0 0 0,1 1 0,-1-1 0,0 1 1,1-1-1,-1 1 0,0-1 0,1 1 0,-1 0 0,0 0 26,1-1 0,-1 1 0,1-1 0,-1 1 0,1-1 0,-1 1 0,0-1 0,1 0 0,-1 1 0,1-1-1,-1 0 1,0 1 0,0-1 0,1 0 0,-2 0 0,8 0 2769,16 1-2891,-3-1 274,40 2-55,141 0 424,-131-8-212,122-29 0,-75 11-3,-112 24-411,54-11 329,77-3 0,-133 13-339,1 1 0,-1 0 0,1 0 0,-1 1 0,1-1 0,-1 0 0,1 1 0,-1-1 0,0 1 0,1 0 0,-1 0 0,3 1 0,-5-2-11,0 0 1,0 0-1,0 1 0,0-1 0,1 0 0,-1 0 0,0 0 0,0 0 0,0 0 1,0 0-1,0 0 0,0 0 0,0 0 0,0 0 0,0 0 0,0 0 0,0 0 1,0 0-1,1 1 0,-1-1 0,0 0 0,0 0 0,0 0 0,0 0 0,0 0 1,0 0-1,0 0 0,0 0 0,0 1 0,0-1 0,0 0 0,0 0 0,0 0 1,0 0-1,0 0 0,0 0 0,0 0 0,0 0 0,0 1 0,0-1 0,-5 2-546,3-1 294,-40 16-3637,12 2 2668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0:18.2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8010,'8'0'3777,"7"3"-1657,-4 4-656,0 1-103,-1 0-545,-1 0-208,6-2-400,-5-1-240,2-2-1248,1-1 944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6:01:29.5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9042,'8'5'779,"-1"1"1,1 0-1,-1 0 0,-1 0 1,1 1-1,-1 0 1,-1 0-1,1 0 0,4 9 1,-2 0-123,0 0-1,-1 1 1,8 29 0,-3-9 1,-6-22-272,-2 1-1,1 0 0,3 28 0,-8-40-333,0 1 0,0-1-1,0 1 1,-1-1 0,0 5 0,1-9-49,0 0 0,0 0 0,0 0 0,0 0 0,0 0-1,0 0 1,0 1 0,0-1 0,0 0 0,0 0 0,0 0 0,0 0 0,0 0 0,-1 0 0,1 0 0,0 0 0,0 0 0,0 0 0,0 0 0,0 0 0,0 1 0,0-1 0,0 0 0,0 0 0,0 0 0,0 0 0,0 0 0,0 0 0,0 0 0,-1 0 0,1 0 0,0 0-1,0 0 1,0 0 0,0 0 0,0 0 0,0 0 0,0 0 0,0 0 0,0 0 0,0 0 0,-1 0 0,1 0 0,-3-3 34,-3-7-32,2 3-33,0-1 1,1 0 0,0 0-1,0 0 1,1 0 0,0-1 0,0 1-1,1-1 1,0 1 0,1-1-1,0 1 1,0-1 0,1 0-1,0 1 1,0 0 0,1-1-1,0 1 1,1 0 0,0 0 0,0 0-1,1 0 1,5-9 0,-3 7 8,1 0 0,1 0 0,14-15 0,-18 21 24,1 0 1,-1 0-1,1 1 1,0 0-1,0-1 0,0 1 1,0 1-1,1-1 1,9-2-1,-13 4 20,0 1-1,1 0 1,-1 0-1,0 0 1,1 0 0,-1 0-1,0 1 1,1-1-1,-1 1 1,0-1-1,1 1 1,-1 0-1,0 0 1,0 0-1,0 0 1,0 0 0,0 0-1,0 1 1,0-1-1,0 1 1,2 2-1,2 3 119,0-1 0,-1 1 0,1 0 0,4 10 0,1 5 190,-1 0 0,0 1-1,-2 0 1,-1 1 0,5 26 0,-10-38-292,0 0 0,0 0 0,-1 18 0,-4-22-475,3-8 349,0 0-1,0 0 1,0 1-1,0-1 1,-1 0 0,1 0-1,0 0 1,0 0-1,0 1 1,0-1-1,0 0 1,0 0-1,0 0 1,-1 0-1,1 0 1,0 0 0,0 1-1,0-1 1,0 0-1,0 0 1,-1 0-1,1 0 1,0 0-1,0 0 1,0 0 0,-1 0-1,1 0 1,0 0-1,0 0 1,0 0-1,0 0 1,-1 0-1,1 0 1,0 0-1,0 0 1,0 0 0,-1 0-1,1 0 1,0 0-1,-1-2-673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6:01:33.3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15 2184,'-4'-3'1262,"-5"-5"1509,3 4 2010,3 7-3307,1 0-1196,0 1-1,0-1 1,1 1 0,-1-1 0,-1 7-1,-3 31 508,1-1-183,3 1-1,2 45 1,18 129 1149,-11-141-1333,10 99-34,-14-148-1749,-3-25 1313,0 0 0,0 0 0,0 0 0,1 0 0,-1 0 1,0 0-1,0 0 0,0 0 0,0 0 0,0 0 0,0 0 0,0 0 0,1 0 1,-1 0-1,0 0 0,0 0 0,0 0 0,0 0 0,0 0 0,0 0 0,1 0 1,-1 0-1,0 0 0,0 0 0,0 0 0,0 0 0,0-1 0,0 1 0,0 0 1,0 0-1,0 0 0,0 0 0,1 0 0,-1 0 0,0 0 0,0 0 0,0-1 1,0 1-1,0 0 0,0 0 0,0 0 0,0 0 0,0 0 0,0 0 0,0 0 1,0-1-1,0 1 0,0 0 0,0 0 0,0 0 0,0 0 0,0 0 0,0 0 1,0-1-1,0 1 0,0 0 0,0 0 0,-1 0 0,1-2-1576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6:01:33.6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6209,'0'0'220,"1"0"1,0 0-1,-1 1 0,1-1 0,-1 0 0,1 0 0,-1 1 1,1-1-1,0 0 0,-1 1 0,1-1 0,-1 0 0,1 1 0,-1-1 1,0 1-1,1-1 0,-1 1 0,1-1 0,-1 1 0,0-1 0,1 1 1,-1-1-1,0 1 0,0-1 0,1 1 0,-1 1 0,5 20 763,-4-17-555,31 277 5414,-3-29-4146,-27-234-1637,8 48 54,33 119 0,-38-176-1612,-4-10 502,-2-4 561,0 2-759,0 0-494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6:01:34.6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104 155 7186,'-77'41'3654,"62"-32"-2459,14-8-1039,0-1-1,1 1 0,-1-1 0,0 1 0,1-1 0,-1 0 0,0 1 0,0-1 0,1 0 1,-1 0-1,0 0 0,0 1 0,-1-1 0,10-15 4749,5 0-4663,17-17 0,-17 20-122,-1-2 1,14-19-1,-6 6 106,20-27 301,-33 47-328,-7 7-191,0 0 0,0 0-1,0 0 1,0 0 0,0 0 0,0 0-1,0 0 1,0 0 0,1 0-1,-1 0 1,0 0 0,0 0-1,0 0 1,0 0 0,0 0-1,0 0 1,0 0 0,0 0 0,0 0-1,0 0 1,0 0 0,0 0-1,1 0 1,-1 0 0,0 0-1,0 0 1,0 0 0,0 0-1,0 0 1,0 0 0,0 0 0,0 0-1,0 0 1,0 0 0,0 0-1,0 0 1,0 0 0,0 0-1,0 0 1,0 0 0,1 1-1,-1-1 1,0 0 0,0 0-1,0 0 1,0 0 0,0 0 0,0 0-1,0 0 1,0 0 0,-2 16 561,1-12-547,-6 39 311,1 0-1,2 0 1,3 0-1,1 1 0,2-1 1,2 0-1,11 50 1,-6-42-843,-9-51 474,0 0 0,0 1 0,1-1 0,-1 0 1,0 0-1,0 0 0,0 1 0,0-1 0,0 0 0,0 0 1,0 0-1,-1 1 0,1-1 0,0 0 0,0 0 0,0 1 1,0-1-1,0 0 0,0 0 0,0 0 0,0 0 0,0 1 1,-1-1-1,1 0 0,0 0 0,0 0 0,0 0 0,0 1 1,-1-1-1,1 0 0,0 0 0,0 0 0,0 0 0,-1 0 1,1 0-1,0 0 0,0 0 0,0 1 0,-1-1 0,1 0 1,0 0-1,0 0 0,0 0 0,-1 0 0,1 0 0,0 0 1,0 0-1,-1 0 0,1-1 0,-1 1-283,0 0-1,0 0 1,0-1 0,0 1-1,0-1 1,0 1 0,0-1 0,1 1-1,-1-1 1,-1 0 0,0-1-1443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6:01:35.0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 9 4817,'-76'13'3555,"62"-11"-3473,5 1 4952,10-2-55,5 0-2892,97-8 295,38-13-1512,-124 18-1418,-16 2 514,-1 0 0,1 0 1,-1 1-1,1-1 0,0 0 1,-1 0-1,1 0 0,-1 0 0,1 0 1,0 1-1,-1-1 0,1 0 0,-1 1 1,1-1-1,-1 0 0,1 1 0,-1-1 1,1 0-1,-1 1 0,0-1 0,1 1 1,-1-1-1,1 1 0,-1-1 1,0 1-1,1 7-814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6:01:38.0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158 94 3961,'120'-52'2959,"-109"47"-2386,-6 3 8,1 0-1,-1-1 0,1 1 1,-1-1-1,6-4 1,-4 1 551,1 2 227,-7 4-1131,0-1 0,-1 1-1,1 0 1,0-1-1,0 1 1,-1-1-1,1 1 1,0-1-1,0 1 1,-1-1 0,2-1-1,-10 3 2968,-25 13-2662,-40 22 0,52-24-338,-78 44 339,76-42-393,1 2-1,-24 21 1,45-37-138,-2 3 28,-1 1 0,1-1 0,-1 1-1,-4 7 1,8-11-24,-1 1-1,1 0 0,0-1 0,-1 1 1,1 0-1,0-1 0,-1 1 0,1 0 1,0 0-1,0-1 0,0 1 0,0 0 1,0 0-1,0 0 0,0-1 0,0 1 1,0 0-1,0 0 0,0-1 0,0 1 1,0 0-1,1 0 0,-1-1 0,0 1 1,0 0-1,1-1 0,-1 1 0,1 0 1,-1-1-1,1 1 0,-1 0 0,1-1 0,-1 1 1,1-1-1,-1 1 0,1-1 0,1 1 1,2 2 25,0-1-1,0 0 1,1 0 0,-1 0 0,1-1 0,8 2 0,32 3 137,-28-4-105,18 2 20,-3-1-372,51 12 1,-82-14 145,13 4-479,-14-5 588,0 0 0,1 0 0,-1 0 0,0 0 0,0 0 0,1 0-1,-1 1 1,0-1 0,0 0 0,1 0 0,-1 0 0,0 0 0,0 1-1,0-1 1,1 0 0,-1 0 0,0 1 0,0-1 0,0 0 0,0 0-1,1 1 1,-1-1 0,0 0 0,0 1 0,0-1 0,0 0 0,0 0-1,0 1 1,0-1 0,0 0 0,0 1 0,0-1 0,0 0 0,0 1-1,0-1 1,0 0 0,0 0 0,-1 1 0,-4 5-1134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6:01:38.4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103 0 6601,'-103'84'4681,"108"-76"-1768,9 0-1633,7 0 1065,7 0-1065,1-3-64,3 0-351,-2-1-193,-1-2-232,0 3-216,-6-4-624,-4 3-384,-8 2 640,-6 2-513,-5 5-415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6:01:38.8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59 6385,'-11'-15'2391,"6"10"-1365,1 0 1,0-1-1,0 0 1,-5-12-1,6 14 497,1 7-354,-1 11 226,3-12-1327,-6 144 2904,6-98-2574,-1-24-289,2 77 354,0-81-573,1 0 0,0-1 0,7 21 0,-7-30-278,0-4-108,-1 0 0,1 0 0,4 8-1,-6-13 384,0-1-1,1 1 1,-1 0-1,1 0 1,-1 0-1,1 0 1,-1-1-1,1 1 1,0 0-1,-1-1 1,1 1-1,0 0 1,0-1-1,0 1 1,-1-1-1,1 1 1,0-1-1,0 1 1,0-1-1,0 0 1,0 0-1,0 1 1,0-1-1,0 0 0,0 0 1,1 0-1,6-3-2210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6:01:39.2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44 8874,'0'1'170,"0"-1"0,0 1 0,0-1 0,0 1 0,0-1 0,0 1 0,0-1 0,0 1 0,0-1 0,0 1 0,0-1 0,0 1 0,0-1 0,0 1 0,0-1 0,0 1 0,1-1 0,-1 1 0,0-1 0,0 1 0,1-1 0,-1 0 0,0 1 0,0-1 0,1 1 0,-1-1 0,1 0 0,-1 1 0,0-1 0,2 1 0,0-1 56,0 1-1,1-1 1,-1 0 0,1 0-1,-1 1 1,5-2 0,-6 1-229,254-19 3791,-28 0-2743,-76 11-521,121-5 379,-271 13-901,47-1-106,49 5 0,-71 1-404,-25-5 499,-1 0 0,0 0 0,0 0 0,1 0 0,-1 0 0,0 0 0,0 0 1,1 0-1,-1 0 0,0 0 0,0 0 0,1 0 0,-1 1 0,0-1 0,0 0 0,0 0 0,1 0 0,-1 0 0,0 1 0,0-1 0,0 0 0,0 0 0,1 0 0,-1 1 0,0-1 0,0 0 0,0 0 0,0 0 0,0 1 0,0-1 0,1 0 0,-1 0 0,0 1 0,0-1 1,0 1-1,-8 5-438,-16 6-311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6:01:39.6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52 6689,'-1'2'512,"0"-1"0,0 0 0,1 1 0,-1-1 0,0 1 0,0-1 0,1 1-1,-1-1 1,1 1 0,0-1 0,-1 1 0,1 0 0,0 2 0,4 22 1809,0-1-673,-4 16-251,-1 1 0,-9 50-1,5-76-1154,5-16-240,0 0 0,-1 0 1,1 0-1,0 0 1,0 0-1,0 0 1,0 1-1,0-1 0,0 0 1,0 0-1,0 0 1,0 0-1,0 0 1,0 0-1,0 0 0,0 0 1,0 0-1,0 0 1,0 0-1,0 0 1,0 0-1,0 0 0,0 0 1,0 0-1,0 0 1,-1 0-1,1 0 1,0 1-1,0-1 0,0 0 1,0 0-1,0 0 1,0 0-1,0 0 1,0 0-1,0 0 0,0 0 1,0 0-1,0 0 1,-1 0-1,1 0 1,0 0-1,0-1 0,0 1 1,0 0-1,0 0 1,0 0-1,0 0 1,0 0-1,0 0 0,0 0 1,0 0-1,-2-10 64,4-15-73,0 1-1,10-42 1,-7 48 1,0 1 1,1-1-1,0 1 1,2 0-1,0 0 1,17-25-1,-22 37 9,1 0 1,-1 0-1,1 0 1,0 1-1,0 0 0,8-6 1,-11 9 2,0 0 1,1 0-1,0 0 1,-1 0 0,1 0-1,-1 0 1,1 1-1,0-1 1,-1 1-1,1-1 1,0 1 0,0 0-1,0-1 1,-1 1-1,1 0 1,0 0 0,0 0-1,0 1 1,-1-1-1,1 0 1,0 1-1,0-1 1,-1 1 0,1 0-1,2 1 1,0 1 25,0 0 0,0 0 0,0 0 0,0 1 0,-1-1 0,0 1 0,0 0 0,0 0 0,0 0 0,-1 1 0,4 6 0,2 8 172,8 26 0,-15-43-189,8 30 281,6 31 1,-12-47-177,-1-1 0,-1 1 1,0-1-1,-2 19 1,0-27-99,0-1 1,0 1 0,-3 7 0,4-13-75,0 1 1,-1-1-1,0 1 1,1-1-1,-1 1 0,0-1 1,0 0-1,0 1 1,0-1-1,0 0 0,0 0 1,0 0-1,0 1 0,0-1 1,0 0-1,-1-1 1,-1 2-1,3-1-2,-1-1-1,1 0 1,-1 0-1,1 0 1,0 0-1,-1 1 1,1-1 0,-1 0-1,1 0 1,-1 0-1,1 0 1,0 0-1,-1 0 1,1 0 0,-1 0-1,1 0 1,-1-1-1,1 1 1,0 0-1,-1 0 1,1 0 0,-1 0-1,1-1 1,0 1-1,-1 0 1,1 0-1,0-1 1,-1 1-1,1 0 1,0-1 0,-1 1-1,1 0 1,0-1-1,0 1 1,-1 0-1,1-1 1,0 1 0,0 0-1,0-1 1,-1 1-1,1-1 1,0 1-1,0-1 1,0 1 0,0-1-1,-1-3-179,1 0 1,0 0-1,0 0 0,0-4 0,0 4-104,2-21-1212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0:18.7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187 1 6761,'35'7'2989,"-34"-7"-2894,-1 0-1,1 0 1,-1 0 0,1 1 0,-1-1-1,0 0 1,1 0 0,-1 0-1,1 0 1,-1 0 0,0 1 0,1-1-1,-1 0 1,0 0 0,1 1-1,-1-1 1,0 0 0,1 1 0,-1-1-1,0 0 1,1 1 0,-1-1-1,0 0 1,0 1 0,0-1-1,1 1 1,-1-1 0,0 0 0,0 1-1,0-1 1,0 1 0,0-1-1,0 1 1,0-1 0,0 0 0,0 1-1,0-1 1,0 1 0,0 3 501,0 16 462,0-1 1,-2 1-1,0-1 0,-6 23 0,-24 73 383,26-96-1228,0-1-1,-14 24 0,15-32-168,-1 0 0,0-1 0,-1 0 1,0-1-1,-11 12 0,16-19-44,1 1 0,0-1 0,-1 0 0,1 0 0,-1 0 1,1 0-1,-1 0 0,1-1 0,-1 1 0,1 0 0,-1-1 0,0 1 0,1-1 0,-4 1 0,3-1-20,0 0 0,0 0-1,0-1 1,0 1-1,1-1 1,-1 1-1,0-1 1,0 0 0,1 1-1,-1-1 1,1 0-1,-1 0 1,1 0-1,-1 0 1,-1-2 0,-2-2-98,1 0 1,0 0 0,1 0 0,-1 0-1,1 0 1,0-1 0,0 1 0,0-1-1,1 0 1,0 0 0,-2-7 0,1-2-88,0 1 1,1-2-1,-1-21 1,3 27 170,0 0 0,1-1 0,0 1-1,1-1 1,4-14 0,-5 21 56,0-1 1,1 1-1,0-1 1,0 1-1,1 0 1,-1 0-1,1 0 1,0 0-1,0 0 1,0 1-1,0-1 1,1 1-1,7-5 0,-9 7 29,0-1 1,0 2-1,0-1 0,0 0 0,0 0 0,0 1 0,1-1 0,-1 1 0,0 0 0,0-1 0,1 1 0,-1 0 0,0 1 0,1-1 0,-1 0 0,0 0 0,0 1 0,0 0 1,1-1-1,-1 1 0,0 0 0,0 0 0,0 0 0,0 0 0,3 3 0,1 1 111,1-1 0,-2 2 0,1-1-1,-1 0 1,0 1 0,7 10 0,39 72 872,-16-23-608,-16-34-305,-1-3-145,18 39 1,-32-60-210,-3-6-52,0 0 0,-1 0-1,1 0 1,0 0 0,-1 0-1,1 1 1,-1-1-1,1 0 1,-1 0 0,1 3-1,-1-1-622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6:01:40.0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68 7330,'1'-5'1212,"1"0"1,-1 1-1,1-1 1,5-8-1,-5 11-933,-1 0-1,1 1 0,-1-1 1,1 0-1,0 1 1,0-1-1,0 1 1,0-1-1,0 1 0,0 0 1,0 0-1,3-1 1,3-1 5,0 0 0,1 0 0,-1 1 1,1 0-1,-1 1 0,1 0 0,0 0 1,0 1-1,-1 0 0,1 1 0,0 0 1,-1 0-1,10 3 0,-16-4-268,-1 1 0,0-1-1,1 0 1,-1 1 0,0-1 0,1 1-1,-1 0 1,0-1 0,0 1 0,0 0-1,0 0 1,1 0 0,-1 0-1,0 0 1,-1 0 0,1 0 0,0 0-1,0 0 1,0 0 0,-1 1 0,1-1-1,0 0 1,-1 0 0,1 1 0,-1-1-1,0 0 1,1 1 0,-1-1-1,0 1 1,0-1 0,0 0 0,0 1-1,0-1 1,0 1 0,0-1 0,-1 0-1,1 1 1,0-1 0,-1 0 0,1 1-1,-1-1 1,1 0 0,-1 0 0,-1 3-1,-2 1 16,1 0 1,-1 0-1,0 0 0,0-1 0,-1 0 0,1 0 0,-1 0 0,-7 5 0,-7 2 50,-21 9 0,-5 3 39,44-22-116,1-1-1,-1 1 1,0-1 0,0 1 0,1-1 0,-1 1-1,0-1 1,1 1 0,-1 0 0,0-1 0,0 2-1,1-1-2,0-1 0,0 0 0,0 0 0,0 0 0,0 0 0,0 1 0,0-1 0,0 0 0,0 0 0,0 0 0,0 0 0,0 1 0,0-1 1,0 0-1,0 0 0,0 0 0,0 0 0,1 1 0,-1-1 0,0 0 0,0 0 0,0 0 0,0 0 0,0 0 0,0 0 0,0 0 0,1 1 0,-1-1 0,0 0 0,0 0 0,0 0 0,0 0 0,0 0 0,1 0 0,-1 0 0,3 1 5,0 0 1,0-1 0,0 1 0,0-1 0,4 0-1,23 1 43,82 7 435,-109-7-432,1-1-1,0 1 1,0 0 0,-1 0 0,1 1 0,-1-1 0,1 1 0,-1-1 0,1 1 0,4 4 0,-7-5-24,0 0-1,0 0 1,-1 0-1,1 0 1,0 0 0,0 0-1,0 0 1,-1 1 0,1-1-1,-1 0 1,1 0-1,-1 1 1,1-1 0,-1 0-1,0 1 1,0-1 0,1 0-1,-1 1 1,0-1-1,0 1 1,-1-1 0,1 0-1,0 1 1,0-1 0,-1 0-1,1 1 1,0-1-1,-1 0 1,0 1 0,1-1-1,-1 0 1,-1 2 0,-2 4 63,-1 0 1,0 0-1,-1-1 1,1 0 0,-1 0-1,0 0 1,0-1 0,-14 9-1,10-8-101,0 0 0,-1-1-1,1 0 1,-1-1 0,-21 5-1,30-8-69,0 0 0,0-1 0,0 0-1,0 1 1,0-1 0,0 0 0,0 0-1,0 0 1,0 0 0,0 0 0,0 0-1,0-1 1,0 1 0,0-1 0,1 1 0,-1-1-1,0 0 1,0 0 0,0 0 0,1 0-1,-1 0 1,0 0 0,-2-2 0,-5-7-791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6:01:53.2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21 234 5825,'-4'6'2925,"-9"13"1438,13-18-4065,-1 0 0,1 0 0,-1 1 0,1-1 0,-1 0 0,1 0 0,0 0 0,-1 0 0,1 0 0,0 0 0,0 1 0,0-1 0,0 0 0,0 0 0,1 2 0,4 0 522,2 1-721,0-1-1,0 0 1,0-1-1,1 0 0,-1 0 1,0-1-1,1 0 1,0 0-1,11 0 1,-15-2-73,1 0 1,-1 1 0,0-1 0,0-1 0,0 1 0,0-1 0,0 1-1,0-1 1,0 0 0,0 0 0,0-1 0,-1 1 0,1-1 0,4-5-1,-1 2 1,2-2-1,0 0-1,0-1 1,-1 0 0,0-1-1,0 0 1,-1 0 0,8-16-1,-11 19-15,-1 0 0,0 0 0,-1-1 0,1 1 0,-1-1 0,-1 1 0,0-1 0,0 0-1,0 0 1,-1 0 0,0 1 0,0-1 0,-2-9 0,1 14-5,0 0-1,0-1 1,0 1 0,0 0-1,-1 0 1,1 0-1,-1 0 1,1 0 0,-1 0-1,0 0 1,-1 1 0,1-1-1,0 0 1,-1 1-1,1 0 1,-5-3 0,5 4-2,0 0 0,0 0 0,0 0 0,0 0 0,-1 0 0,1 0 0,0 1 0,-1-1 1,1 1-1,0 0 0,-1-1 0,1 1 0,-1 0 0,1 1 0,-1-1 0,1 0 0,0 1 0,-1-1 1,1 1-1,0 0 0,-1-1 0,1 1 0,0 0 0,-3 3 0,-1 0 6,0 0 0,1 0 1,0 1-1,0 0 0,1 0 0,-1 0 0,1 1 0,0 0 1,0-1-1,1 1 0,0 0 0,-4 11 0,2-5 11,1 1-1,1-1 1,0 1-1,1 0 1,-2 23-1,4-26-3,0 0-1,1 0 0,0-1 1,0 1-1,1 0 1,1-1-1,-1 1 0,2-1 1,-1 0-1,8 14 1,-8-18-65,0 0 0,0-1 1,1 1-1,0 0 0,0-1 1,0 0-1,0 0 0,0 0 1,1 0-1,0-1 0,0 0 1,0 0-1,0 0 1,0 0-1,1-1 0,-1 0 1,1 0-1,10 1 0,-6-2-127,0 0 0,0-1 0,0 0 0,0-1 0,0 0-1,0 0 1,0-1 0,-1-1 0,1 0 0,-1 0 0,13-6 0,21-14-987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6:01:53.5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130 76 6657,'-13'-30'5840,"-3"-6"-1328,16 35-4451,-1 0 0,1 1 0,0-1 0,-1 1-1,1-1 1,0 1 0,-1-1 0,1 1 0,0-1 0,-1 1 0,1 0 0,-1-1 0,1 1-1,-1-1 1,1 1 0,-1 0 0,1 0 0,-1-1 0,0 1 0,1 0 0,-1 0 0,1 0-1,-1-1 1,0 1 0,1 0 0,-1 0 0,1 0 0,-1 0 0,0 0 0,1 0 0,-1 0-1,1 0 1,-1 1 0,0-1 0,1 0 0,-1 0 0,1 0 0,-1 1 0,1-1 0,-1 0-1,1 1 1,-1-1 0,1 0 0,-1 1 0,0 0 0,-2 2 77,-1 1 0,1-1 1,0 1-1,-5 7 0,4-6 27,-2 3-95,0 1 1,0 0 0,1 0-1,1 1 1,-1-1 0,1 1 0,1 0-1,0 0 1,0 0 0,1 1-1,0-1 1,1 1 0,0-1-1,1 1 1,0-1 0,2 12-1,-2-19-61,1-1-1,-1 1 1,1 0-1,0 0 1,0-1-1,0 1 0,0-1 1,1 1-1,-1-1 1,1 1-1,-1-1 1,1 0-1,0 0 1,0 1-1,3 1 0,-4-3-6,1 0 0,-1 0 0,1-1 0,-1 1 0,0 0 0,1-1 0,-1 0 0,1 1 0,-1-1 0,1 0 0,-1 0 0,1 1-1,0-1 1,-1 0 0,1-1 0,-1 1 0,1 0 0,-1 0 0,1-1 0,-1 1 0,1-1 0,-1 1 0,0-1 0,1 0 0,-1 1-1,1-1 1,-1 0 0,0 0 0,0 0 0,2-1 0,3-4 3,0 0 0,0 0 0,0 0 0,-1-1 0,6-10 0,20-40 28,-30 54-26,0 1 1,1-1-1,0 1 0,-1 0 1,1-1-1,0 1 1,0 0-1,0 0 0,4-3 1,-6 5-2,1-1 1,0 1 0,-1-1 0,1 1-1,0 0 1,0-1 0,-1 1 0,1 0-1,0 0 1,0 0 0,-1-1 0,1 1-1,0 0 1,0 0 0,0 0 0,-1 0-1,1 0 1,0 1 0,0-1 0,0 0 0,-1 0-1,1 0 1,0 1 0,0-1 0,-1 0-1,1 1 1,0-1 0,-1 1 0,1-1-1,0 0 1,-1 1 0,1 0 0,-1-1-1,1 1 1,-1-1 0,1 1 0,-1 0-1,1-1 1,0 2 0,1 2-99,1 0-1,-1-1 1,1 1 0,0-1-1,0 1 1,1-1 0,-1 0 0,1 0-1,-1-1 1,1 1 0,0-1-1,0 1 1,0-1 0,0-1 0,1 1-1,-1 0 1,0-1 0,1 0-1,-1 0 1,1 0 0,-1-1 0,1 0-1,-1 0 1,8 0 0,13-4-954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6:01:54.1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67 105 9666,'-13'9'4937,"-3"14"-2648,-2 6-1409,7 6 440,3 2-208,8 3-376,3-1-199,12-8-265,4-4-112,11-9-312,4-7-216,6-6-625,4-5-695,-1-12 1264,-4-4-912,-5-6-601</inkml:trace>
  <inkml:trace contextRef="#ctx0" brushRef="#br0" timeOffset="1">332 0 7250,'2'1'439,"-1"0"1,0 0 0,1 1 0,-1-1 0,0 0-1,0 1 1,0-1 0,0 0 0,0 1 0,0 0-1,-1-1 1,1 1 0,0-1 0,-1 1 0,1 2-1,4 28 930,-3-21-474,2 33 694,-1 0-1,-4 65 0,-8 34-538,10-139-1055,3-9-35,4-11-61,8-35-92,-9 26 101,1 0-1,1 1 1,21-38 0,-29 60 101,0 0 1,1 0 0,-1 0 0,0 1 0,0-1-1,1 1 1,-1-1 0,1 1 0,0 0 0,-1-1-1,1 1 1,0 0 0,0 0 0,0 0 0,0 0 0,2 0-1,-3 0 10,1 1 0,-1 0 0,0 0 0,1 1-1,-1-1 1,0 0 0,0 0 0,1 1 0,-1-1 0,0 0-1,0 1 1,1-1 0,-1 1 0,0 0 0,0-1-1,0 1 1,0 0 0,0 0 0,0 0 0,0 0 0,0 0-1,0 0 1,0 0 0,-1 0 0,1 0 0,1 2-1,3 6 128,0 1 1,-1-1-1,0 1 0,0 0 0,-1 0 0,2 13 0,7 64 338,-10-68-604,2-4 83,-4-14 29,0-1-1,0 1 1,1-1-1,-1 0 1,0 1-1,1-1 1,-1 1-1,0-1 1,1 0-1,-1 1 1,0-1-1,1 0 1,-1 1-1,0-1 1,1 0 0,-1 0-1,1 1 1,-1-1-1,1 0 1,-1 0-1,1 0 1,-1 0-1,1 0 1,0 1-1,10-6-423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6:01:54.6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81 115 6297,'-68'47'3697,"57"-36"-2311,11-11-1343,0 0 0,-1 0 0,1 1 1,0-1-1,0 0 0,0 0 0,0 1 1,0-1-1,0 0 0,0 1 1,0-1-1,-1 0 0,1 0 0,0 1 1,0-1-1,0 0 0,0 1 1,1-1-1,-1 0 0,0 1 0,0 0 22,1-1-1,-1 0 1,0 1-1,1-1 1,-1 1-1,1-1 1,-1 0-1,1 1 1,0-1-1,-1 0 1,1 0 0,-1 1-1,1-1 1,-1 0-1,1 0 1,1 0-1,-1 1 65,3 0 48,1-1 1,0 1-1,0-1 1,0 0 0,0 0-1,0-1 1,-1 0-1,1 1 1,0-1-1,0-1 1,-1 1 0,1-1-1,-1 0 1,1 0-1,-1 0 1,0 0 0,0-1-1,0 0 1,0 0-1,4-4 1,-3 3-151,0-1 0,-1 1 0,0-1-1,0 0 1,0 0 0,0-1 0,-1 1 0,0-1 0,0 1 0,0-1 0,-1 0 0,0 0-1,0 0 1,-1-1 0,2-7 0,-3 12-9,0-1 1,0 1-1,-1-1 0,1 1 0,-1-1 0,1 1 1,-1 0-1,0-1 0,1 1 0,-1 0 0,-1-1 1,1 1-1,0 0 0,0 0 0,-1 0 1,1 0-1,-1 0 0,0 0 0,1 1 0,-1-1 1,0 1-1,0-1 0,0 1 0,0-1 1,-1 1-1,1 0 0,0 0 0,0 0 0,-1 0 1,1 1-1,0-1 0,-1 0 0,1 1 0,-1 0 1,1 0-1,-1 0 0,1 0 0,-1 0 1,1 0-1,-1 0 0,1 1 0,0-1 0,-1 1 1,1 0-1,-1 0 0,-2 1 0,2 0 52,0 0 0,0 1 0,0-1 0,0 1-1,0-1 1,0 1 0,1 0 0,-1 0 0,1 0-1,0 0 1,0 1 0,-3 6 0,3-4 34,-1-1 1,2 1-1,-1 0 0,1 1 1,0-1-1,0 0 0,1 11 1,0-10-36,0 1 0,1-1 0,0 0 0,1 1 0,-1-1 0,1 0 0,1 0 0,-1 0 0,1-1 0,1 1 0,-1 0 0,1-1 0,0 0 0,6 7 0,-8-11-154,0 0 1,0 0-1,0-1 0,0 1 0,1 0 1,-1-1-1,1 0 0,-1 1 0,1-1 0,-1 0 1,1 0-1,0 0 0,0-1 0,-1 1 1,1-1-1,0 0 0,0 1 0,0-1 1,-1 0-1,1-1 0,0 1 0,0 0 0,0-1 1,-1 1-1,1-1 0,0 0 0,-1 0 1,1 0-1,2-2 0,2-1-211,0 0-1,-1-1 1,0 0-1,0 0 1,0 0-1,4-6 1,13-15-1646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6:01:55.1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85 5033,'52'-44'3636,"-52"44"-3569,0-1 0,1 1 0,-1 0 1,0-1-1,1 1 0,-1 0 0,1 0 1,-1-1-1,0 1 0,1 0 0,-1 0 1,1 0-1,-1 0 0,0 0 0,1 0 1,-1-1-1,1 1 0,-1 0 1,1 0-1,-1 0 0,0 0 0,1 0 1,-1 1-1,1-1 0,-1 0 0,1 0 1,-1 0-1,0 0 0,1 0 0,-1 1 1,1-1-1,-1 0 0,0 0 1,1 1-1,-1-1 0,0 0 0,1 1 1,0 0 92,0 1 0,-1-1 1,1 1-1,-1-1 1,1 1-1,-1-1 0,1 4 1,-1-2 244,4 14 1305,-2-1 0,0 1 0,0 23-1,-1-32-811,1-9-545,4-14-466,-4 11 54,2-8-25,1 1 1,1-1-1,13-18 0,-11 17 26,-5 8 24,3-5-51,0 2 0,9-11-1,-14 18 95,0-1-1,0 1 0,1 0 0,-1-1 1,1 1-1,-1 0 0,1 0 0,-1 0 0,1 0 1,0 1-1,-1-1 0,1 0 0,0 1 0,0-1 1,0 1-1,0-1 0,2 1 0,-3 0 19,0 0-1,0 1 0,0-1 1,1 0-1,-1 1 0,0-1 1,0 1-1,0-1 0,0 1 1,0-1-1,0 1 0,0 0 0,0-1 1,0 1-1,0 0 0,-1 0 1,1 0-1,0 0 0,0 0 1,-1 0-1,1 0 0,-1 0 1,1 0-1,-1 0 0,1 0 1,-1 0-1,1 0 0,-1 0 1,0 1-1,0 1 0,2 5 147,-1 0 0,-1 1 0,0 9 0,0-12-83,0 83 225,-1-89-329,1 1 0,0-1 1,0 1-1,0 0 0,0-1 1,0 1-1,0-1 0,0 1 1,0 0-1,0-1 0,0 1 0,0-1 1,1 1-1,-1 0 0,0-1 1,0 1-1,0-1 0,1 1 1,-1-1-1,0 1 0,1-1 1,-1 1-1,0-1 0,1 1 1,-1-1-1,1 1 0,-1-1 0,1 0 1,-1 1-1,1-1 0,-1 0 1,1 1-1,-1-1 0,1 0 1,0 0-1,-1 0 0,1 1 1,0-1-1,1 0-12,0-1-1,0 1 1,0 0 0,-1-1-1,1 1 1,0-1 0,-1 1-1,1-1 1,0 0 0,-1 0-1,1 0 1,2-2 0,14-13-287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6:01:55.5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0 10354,'-4'52'5353,"0"9"-2848,4 3-1529,4 0 496,4-3-303,1-4-369,3-9-304,-1-19-656,3-11-384,-2-20-953,-1-9-711,-10-13 1584,-4-4-1273,-11-4-759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6:01:56.1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32 6729,'-13'-4'3948,"13"4"-3863,0 0-1,0 0 1,0 0-1,0 0 1,0 0 0,0 0-1,0 0 1,0 0 0,0 0-1,0 0 1,0 0 0,0 0-1,0 0 1,0 0-1,0 0 1,0 1 0,0-1-1,0 0 1,0 0 0,0 0-1,0 0 1,0 0 0,0 0-1,0 0 1,0 0-1,0 0 1,0 0 0,0 0-1,0 0 1,0 0 0,0 0-1,0 0 1,0 0 0,0 0-1,0 0 1,0 0-1,0 0 1,-1 0 0,1 0-1,0 0 1,0 0 0,0 0-1,0 0 1,0 0 0,0 0-1,0 0 1,0 0-1,0 0 1,0 0 0,0 0-1,0 0 1,0 0 0,0 0-1,9 3 3757,14-3-2867,68-2-50,-64-1-896,40-10 1,-51 9-674,-1 1 0,1 0-1,1 1 1,31 1 0,-45 1 427,-1 0 1,1 1-1,-1-1 0,1 1 1,-1 0-1,1 0 0,-1 0 0,0 0 1,0 0-1,1 0 0,-1 1 1,0-1-1,0 1 0,0-1 1,0 1-1,-1 0 0,1 0 0,0 0 1,-1 0-1,1 0 0,-1 0 1,0 0-1,1 1 0,0 3 1,2 5-264,-1 0 0,0 1 0,0 0 1,0 13-1,1-1 852,-3-17 57,3 12 2826,2 37 1,-6-50-2817,0-1-1,0 0 1,0 1-1,-1-1 1,0 0 0,0 0-1,-1 1 1,1-1-1,-1 0 1,0 0 0,-6 8-1,3-7 17,4-6-442,1 0-1,0 0 1,0 0-1,0 0 1,0 0 0,0 0-1,0 0 1,0 0-1,-1 0 1,1-1-1,0 1 1,0 0-1,0 0 1,0 0-1,0 0 1,0 0 0,0 0-1,0 0 1,-1 0-1,1 0 1,0 0-1,0-1 1,0 1-1,0 0 1,0 0 0,0 0-1,0 0 1,0 0-1,0 0 1,0 0-1,0-1 1,0 1-1,0 0 1,0 0 0,0-2 19,0 0 1,-1 1-1,1-1 1,1 0-1,-1 0 1,0 0-1,1-3 1,3-8-60,1 1 0,0-1 0,0 1 0,8-13-1,-7 15 6,1-3-167,1 1 0,0-1-1,1 2 1,1-1 0,0 1 0,0 1 0,1 0 0,0 0-1,24-15 1,-29 21-88,0 1-1,0-1 0,1 1 0,0 1 0,-1-1 1,9-1-1,-13 3 187,0 1 0,-1 0 0,1 0 1,0 0-1,0 0 0,-1 0 0,1 0 0,0 0 1,0 0-1,-1 1 0,1-1 0,0 1 0,1 0 0,-2 0 36,1 0 0,-1-1 0,0 1-1,0 0 1,0 0 0,-1 0 0,1 0-1,0 0 1,0 0 0,0 0 0,-1 0-1,1 1 1,-1-1 0,1 0 0,-1 0-1,1 1 1,-1-1 0,0 0 0,1 0-1,-1 2 1,0 6 157,1 0 0,-2 0 1,1 0-1,-2 0 0,1 0 0,-1 0 1,0 0-1,-1 0 0,-5 13 0,5-13 362,3-9-356,0 0 0,0 0-1,0 1 1,0-1 0,0 0 0,0 1 0,0-1 0,0 0 0,0 0-1,0 1 1,0-1 0,0 0 0,0 0 0,0 1 0,0-1 0,0 0-1,-1 0 1,1 1 0,0-1 0,0 0 0,0 0 0,0 0 0,-1 1 0,1-1-1,0 0 1,0 0 0,0 0 0,-1 0 0,1 1 0,0-1 0,-1 0-1,1 0-92,-1 0 0,1 1 0,0-1 0,-1 0 0,1 0 0,0 1 0,0-1 0,-1 0 0,1 0 0,0 1 0,0-1 0,-1 0 0,1 1 0,0-1 0,0 0 0,0 1 0,-1-1-1,1 1 1,0-1 0,0 0 0,0 1 0,0-1 0,0 1 0,0-1 0,0 1 0,-1 14 27,1-13-5,-1 5-16,1-1 0,1 1-1,-1-1 1,1 1-1,0-1 1,0 1 0,4 9-1,-3-10-1,-2-3-10,1-1-1,-1 0 1,1 1 0,0-1-1,0 0 1,0 0 0,1 0-1,-1 0 1,0 0 0,1 0-1,-1 0 1,1 0-1,0 0 1,-1-1 0,1 1-1,0-1 1,0 1 0,0-1-1,0 0 1,1 0 0,-1 0-1,0 0 1,0 0 0,3 1-1,-2-2-32,-1 0 0,1 0-1,-1 0 1,1 0 0,-1 0 0,1 0 0,-1-1-1,1 1 1,-1-1 0,0 0 0,1 0-1,-1 0 1,0 0 0,1 0 0,-1 0 0,0 0-1,0-1 1,0 1 0,0-1 0,2-2-1,7-8-341,0 0 0,-1-1 0,-1-1-1,10-17 1,26-61-1552,-36 73 1522,-3 7 282,-1-1 0,0 0 0,-1 0 0,4-17 0,-13 36 1118,-3 17-471,0 0 0,2 0 0,0 1 0,2 0 0,0 0 0,1 30 0,9 148 298,-2-153-659,2 61 207,-6-91-260,0 1 1,-2-1 0,-6 31 0,6-43-62,0 1 0,0-1 0,-1 0 0,-5 10 0,6-14-34,0 0 0,1-1-1,-1 1 1,-1 0 0,1-1-1,0 0 1,0 0 0,-1 1-1,0-1 1,1-1 0,-1 1 0,0 0-1,-3 1 1,1-1 0,-1-1 0,1 1 1,0-1-1,0 0 0,-1-1 0,1 1 1,-1-1-1,1 0 0,0-1 0,-1 1 1,1-1-1,0 0 0,-1 0 0,-6-3 0,4 1-6,0 0 0,0-1 0,1 1-1,-1-2 1,1 1 0,0-1-1,1 0 1,-12-10 0,16 12-45,-1 1 0,1-1 0,0 0 0,0 0 0,0 0 1,0 0-1,1 0 0,-1 0 0,1 0 0,-1-1 0,1 1 1,0 0-1,0-1 0,1 1 0,-1-1 0,1 1 0,0-1 0,0 1 1,0-1-1,0 1 0,0-1 0,1 1 0,0-1 0,0 1 0,1-5 1,2 0-13,0 1 1,0 0 0,0 0 0,1 0 0,0 1-1,0-1 1,9-7 0,48-38 334,-4 11-303,4 0 161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6:02:03.1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52 5257,'-10'-2'8955,"6"-3"-6502,3 3-2428,1 0 0,-1 1 0,1-1 0,0 0 0,0 0 0,-1 1 0,2-4 0,-1 4 166,2-1 99,0 0-230,1 1 0,-1 0 1,1 0-1,-1 1 0,1-1 0,0 0 0,-1 1 0,1-1 0,-1 1 0,1 0 0,0 0 0,-1 0 0,1 0 0,5 1 0,-2 1 28,0-1-1,1 1 0,-1 0 1,6 3-1,-8-3 2,0 1 1,0-1-1,0 1 1,-1 0-1,1 0 0,-1 0 1,0 0-1,0 1 0,3 4 1,-3-5 10,0 1 0,0-1 0,0 0 0,1 1 0,6 4 0,-5-6-39,1 1-1,0 0 1,-1-1 0,1 0 0,0-1 0,0 1 0,0-1 0,1 0-1,-1-1 1,0 1 0,0-1 0,0 0 0,1-1 0,-1 0 0,7-1-1,-7 1-77,-1-1 0,1 1-1,-1-1 1,0 0-1,1-1 1,-1 1-1,0-1 1,0 0 0,-1 0-1,1 0 1,-1-1-1,1 0 1,-1 0-1,0 0 1,-1 0 0,6-8-1,4-10-115,3-2 15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6:01:58.6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204 17 5433,'12'-15'4577,"-3"14"-1424,3 7-1721,-8 17 1209,0 4-857,1 7-616,-2 1-151,2 2-425,4 0-176,-4-5-392,-2-3-216,0-6-624,-4-6-393,-4-4 889,-3-1-720,-11-6-480</inkml:trace>
  <inkml:trace contextRef="#ctx0" brushRef="#br0" timeOffset="1">0 326 4777,'5'3'3745,"14"-2"-1121,5 3-1303,12-3 871,4-1-520,7 0-295,4-3-225,4 0-408,-2-2-144,-3 3-616,-4-1-408,-10 2 384,-4 1-336,-9 3-320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7-02T14:49:39.773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28374 3275 566 0,'0'-1'296'16,"3"-1"-69"-16,-1-1-33 16,1 1-44-16,-3 1-15 15,0 0-19-15,2-1-8 16,-2 1-13-16,2-3-5 0,0-1-20 15,0-1-7-15,0-2-5 16,-2 3-2-16,-1-1 2 16,-1-1 2-16,1 5-3 15,-1 1-3-15,-15-8-2 16,-30-1-4-16,25 17-10 16,-1 1-5-16,5 4-12 15,2 4-4-15,9 1-7 16,2 1-3-16,10 1-4 15,3-3 0-15,12 3-1 16,3-2 0-16,5-4 0 16,2-3-1-16,-3-8 0 15,-5-4 0-15,0-7-1 16,-1-4 2-16,-2-1 1 16,-2-5 0-16,-8-2 0 15,-6-1 1-15,-10-7 0 0,-1 5 1 16,-6 3 1-16,-1-1 1 15,2 7-1-15,0 2-2 16,2 7 0-16,6 5-2 16,-6 6-1-16,6 3-1 15,-4 5-2-15,-5 0-2 16,12 1-29-16,-5-2-30 16,3-2-83-16,5-3-68 15,2-3 132-15</inkml:trace>
  <inkml:trace contextRef="#ctx0" brushRef="#br0" timeOffset="817.68">28153 3461 358 0,'0'-1'252'0,"5"-2"52"15,0-1-47-15,-3 3-27 16,1 0-15-16,-3 0-38 0,0 0-10 16,0 1-16-16,-1 0-9 15,-1 1-17-15,-27 18-11 16,-38 31-31-16,23-24-14 16,-4 8-21-16,1 1-8 15,-12 5-15-15,-1 1-5 16,-7 1-7-16,-3 2-4 15,10-2-3-15,1 0-2 16,11-6 1-16,9-2 1 0,12-8 0 16,7-4 0-16,7-8-3 15,3-4-3-15,7-6-2 16,-2-3-3-16,9-5-15 16,8-4-31-16,12-10-108 15,11-5-93-15,11-10 150 16</inkml:trace>
  <inkml:trace contextRef="#ctx0" brushRef="#br0" timeOffset="1340.34">28374 3494 679 0,'0'-5'315'0,"0"2"-83"16,0 0-38-16,0 2-18 15,0 0-4-15,0 0-40 16,0 1-14-16,2 18-9 16,0 47-7-16,-4-15-13 15,-2 2-13-15,1 8-22 16,4 7-7-16,-3-2 3 0,-6 8-5 16,14-4-8-16,-6-6-4 15,1-7-21-15,7-6-2 16,-11-15-4-16,3-3 0 15,0-11-1-15,-1-6-1 16,0-8-16-16,-1-6-32 16,4-9-100-16,5-4-78 15,7-17 130-15</inkml:trace>
  <inkml:trace contextRef="#ctx0" brushRef="#br0" timeOffset="1873.42">28550 3411 579 0,'-13'-12'315'16,"9"6"23"-16,3 1-169 16,1 5-26-16,2 1 7 15,-2-1-37-15,0 0-25 16,2 3-15-16,4 14-1 15,19 31-3-15,-13-25-3 16,6 6-10-16,3 6-4 0,3 11 0 16,5 6-3-1,10 3-1-15,2 5-3 0,7 4-11 16,6 0-2-16,-15 2-13 16,0 2-1-16,-2-3 11 15,-5-5 4-15,6 0 6 16,-1-6 3-16,-6-5-9 15,-5-1-4-15,-6-12-7 16,-5-6-5-16,-7-9-6 16,-4-8-2-16,-5-5 0 15,-3-6 3-15,-8-9-76 16,-2-4-60-16,-6-14-319 16,3-1 281-16</inkml:trace>
  <inkml:trace contextRef="#ctx0" brushRef="#br0" timeOffset="3608.31">28496 2927 547 0,'-34'12'305'0,"29"-10"-36"16,-3-1-28-16,4 2-41 15,-1 1-25-15,1-4-47 16,0-2-20-16,0-3-24 16,3-5-9-16,1-1-18 15,-3-4-8-15,-5-9-23 16,3 0-8-16,-3-9-7 16,0-1-1-16,1-3-5 15,-5-7 1-15,3 1-3 16,3 2-1-16,2 0 3 0,4 7 0 15,0-1 2-15,0 3 2 16,9 2 0-16,0 1 1 16,7 4-3-16,-1 1 0 15,4 1-3-15,5 3-2 16,8 3-1-16,6-1-1 16,5 12 0-16,1-4 0 15,-2 11-1-15,1 7 0 0,2 0 0 16,-2 13 0-16,-4 3 1 15,-3 0 0-15,-16 10 2 16,0 0 2-16,-8 2 8 16,0 9 3-16,-2-2 2 15,-6 2 3-15,-6 2 10 16,-3-2 8-16,-1-4 15 16,-4-3 1-16,-4-6-3 15,-2 1-4-15,1 1-9 16,-1 0-6-16,-1-5-11 15,-4-3-5-15,-4-9-7 16,7-2-2-16,0-9-2 16,5-4-3-16,5-3-39 15,1-4-37-15,7-4-111 16,1-3-90-16,9 0 172 16</inkml:trace>
  <inkml:trace contextRef="#ctx0" brushRef="#br0" timeOffset="3915.97">28694 2850 1158 0,'-6'-27'489'0,"4"31"-252"16,-1 3-36-1,-1 4-56-15,0 2-30 0,-1 9-63 16,0 1-14-16,0 4-9 15,4 0-3-15,1-3-4 16,5-2-5-16,5-5-11 16,3-2-1-16,9-5-2 15,2-2 0-15,6-6-1 16,5-1 0-16,-6-1 1 16,-3-2-1-16,-7-3 1 15,-9 0-1-15,4-3 7 16,-2-2-31-16,-3-4-121 15,6-1 104-15</inkml:trace>
  <inkml:trace contextRef="#ctx0" brushRef="#br0" timeOffset="4453.06">29151 1872 904 0,'0'-11'390'0,"0"6"-157"16,0-6-28-16,0 8-12 16,0 3-14-16,0 6-57 15,0-6-22-15,0 3-19 16,0 15-4-16,0 29-13 16,0-24-13-16,0-3-23 15,1-1-10-15,0 1-11 16,0 0-1-16,2 0-2 0,2-3-1 15,0-4-1-15,1-4-1 16,-4-4-45-16,-1-1-50 16,-1-4-166-16,-1-1 161 15</inkml:trace>
  <inkml:trace contextRef="#ctx0" brushRef="#br0" timeOffset="4753.68">28981 2086 929 0,'-2'0'393'0,"5"-2"-186"16,2-1-28-16,-5 2-33 15,0 0-22-15,0 0-65 16,13 0-14-16,14 0-19 15,30 2-3-15,-26 0-4 16,4 2-5-16,3-2-8 16,3 2-1-16,-3-3-1 15,1 2-1-15,-10 1 0 16,-6 0 0-16,-6 4-1 16,-6 0 3-16,-7-2-176 0,-3 2 129 15</inkml:trace>
  <inkml:trace contextRef="#ctx0" brushRef="#br0" timeOffset="5173.46">29150 2230 726 0,'-1'8'339'0,"1"-8"-93"16,3 4-53-16,2 2-25 15,2-2-14-15,5-1-54 16,-2 0-19-16,4 2-24 16,1 3-6-16,-2-1-13 15,0 1-8-15,-7 2-12 16,-5-1-2-16,-7 3 2 16,-5-1-1-16,-8 1 6 15,2 0 4-15,0-2 9 16,3 1 3-16,4-5 5 15,5 1-2-15,4-5-10 16,1-2-5-16,5 1-13 16,-5-1-4-16,0 0-1 15,21 2 1-15,36 3 1 0,-29-5 1 16,4 0 3-16,-6 2 0 16,-5 0-2-16,-4 2-1 15,-12-4-7-15,4 0-1 16,-9 3-109-16,-2-2-361 15,-12 13 324-15</inkml:trace>
  <inkml:trace contextRef="#ctx0" brushRef="#br0" timeOffset="12136.48">28418 3281 247 0,'-1'-1'158'0,"0"0"-7"0,0 0-22 16,0 0 4-16,-3-2 2 15,-2-1-3-15,0 2-4 16,-5-1-6-16,8 2-19 16,2 0-11-16,0 0-25 15,0 0-13-15,0-1-19 16,0 1-10-16,0 0-15 15,1 0-3-15,0 0-5 16,3-5-2-16,2-2-1 16,-4 2-2-16,7 1 2 15,0-1-1-15,-2 3 3 16,0 1 0-16,-5 1 2 16,4 1 2-16,-5 0 4 15,0 0 2-15,0 0 7 16,0 5 3-16,-2-4 8 15,1 1 3-15,0-2 3 0,-6 4 0 16,-4-1-10-16,3-2-4 16,-28-2-10-16,24-11-5 15,3 5-2-15,0 2-3 16,6-1-1-16,3 0 0 16,6 0-2-16,-2-5-1 15,7 4 0-15,2 0-1 0,2 1 0 16,3 1 0-16,-5-2 0 15,3 5 1-15,-2 7 2 16,-2-1 1-16,-3 7 2 16,-2 5 3-16,-10-2 13 15,-2 5 13-15,-8-2 28 16,0 0 13-16,-4-2 11 16,-9-1-1-16,4-6-13 15,-4 1-11-15,8-8-23 16,4-2-10-16,6-4-20 15,3-8-5-15,4 0-7 16,4-2-2-16,11-1 1 16,2 1 1-16,8 4-1 15,-2 4-1-15,2 4-6 16,-3 6-18-16,-5 3-51 16,4 2-42-16,-5 2-155 0,4 5 179 15</inkml:trace>
  <inkml:trace contextRef="#ctx0" brushRef="#br0" timeOffset="24014.93">27574 3074 358 0,'-1'-1'266'16,"0"0"13"-16,0 0-55 15,0 0-17-15,0 0-42 16,0 0-20-16,0 0-20 16,-1 1-6-16,1 0-3 15,0 1-6-15,-4 16-15 16,-5 29-8-16,11-24-18 15,1 1-8-15,0-1-18 0,1-3-9 16,-1-5-14-16,1-1-6 16,0-4-5-16,2-1-3 15,-3-2 0-15,-1-6-2 16,0 2-4-16,-1-2-6 16,0 0-58-16,0 0-44 15,0 0-112-15,0 0-68 0,0 0 181 16</inkml:trace>
  <inkml:trace contextRef="#ctx0" brushRef="#br0" timeOffset="24324.62">27342 3297 671 0,'-19'-5'331'0,"10"5"-78"15,-1 1-38-15,3-3-16 16,3 2-13-16,4 1-49 16,-1 0-30-16,1-1-46 15,0 0-18-15,6 3-15 16,17 3-5-16,39 7-9 16,-23-13-4-16,9-1-2 0,6-3-2 15,-6-3-2-15,-4-3 0 16,-9-1 0-16,-4 4-1 15,-12 4-1-15,-1 5 6 16,-11 4-81-16,-4 1-64 16,-7 1-235-16,-6-3 221 15</inkml:trace>
  <inkml:trace contextRef="#ctx0" brushRef="#br0" timeOffset="24774.92">27590 3364 673 0,'-8'-10'382'0,"4"10"-12"16,0 0-154-16,0 4-64 15,-3 4-15-15,-6 8-46 16,2 6-24-16,0 6-22 15,2 3-6-15,7 1-6 16,1-4-4-16,4-1-15 0,6-4-6 16,4-8-4-1,1-3-1-15,2-7-1 0,-1-5-1 16,-1-4 1-16,1-7 1 16,-7-5 1-16,0-4 1 15,-6-2 2-15,-3 1 1 16,-9 3 7-16,-1 3 5 15,-3 6 6-15,0 4 2 16,1 5-3-16,0 0-7 16,5 6-9-16,-1 2-4 15,3 2-7-15,4 3-5 0,3 1-118 16,7-3-102-16,12-4 139 16</inkml:trace>
  <inkml:trace contextRef="#ctx0" brushRef="#br0" timeOffset="25320.72">28118 3665 940 0,'-3'0'394'0,"2"-1"-209"15,1 2-14-15,0-1-24 16,0 0-21-16,0 6-43 16,0 14-7-16,0 29-19 15,0-30-6-15,2-2-15 16,0-2-10-16,2-2-14 15,1 1-4-15,-2-5-3 16,1-2-5-16,-3 0-102 16,-1-2-79-16,0 1 109 15</inkml:trace>
  <inkml:trace contextRef="#ctx0" brushRef="#br0" timeOffset="25555.44">28056 3861 603 0,'-78'-9'313'16,"74"8"-33"-16,3 0-54 15,1 0-34-15,-1-1-15 16,1 2-62-16,0 0-30 0,17 4-37 16,41 10-16-16,-23-10-18 15,0 0-4-15,5-4-4 16,-3 0-3-16,-2-1-31 15,-3-3-56-15,-14 3-187 16,-3 1 175-16</inkml:trace>
  <inkml:trace contextRef="#ctx0" brushRef="#br0" timeOffset="25947.04">28136 3912 681 0,'-7'0'361'0,"2"7"-35"15,-2-2-136-15,-1 6-33 0,-2 2-6 16,1 4-28-16,-2 1-26 16,5 2-34-16,5 2-13 15,1-4-19-15,7 3-7 16,1-5-13-16,0-3-3 15,4-3-3-15,-1-4-2 16,3 0 0-16,-2-6-1 16,0 0 0-16,-1-5 1 0,-2-2 0 15,-1-4 0-15,-6-1 0 16,-1-2 1-16,-5 0 4 16,-4 4 1-16,-3 0 0 15,-1 4 0-15,1 5-4 16,0 1-1-16,4 3-3 15,-2 1-1-15,5 2-21 16,0-1-43-16,4 2-163 16,5-3-144-16,6-9 220 15</inkml:trace>
  <inkml:trace contextRef="#ctx0" brushRef="#br0" timeOffset="26526.25">29188 3516 888 0,'1'-1'399'15,"-1"1"-158"-15,0 5-51 16,0-5-49-16,-1 9-18 16,0 18-45-16,0 29-16 15,1-29-8-15,0 0-5 16,2-8-13-16,2 1-8 16,0-5-16-16,-2-5 1 15,-2 1-76-15,0-2-77 0,-1-5-339 16,0 0 304-16</inkml:trace>
  <inkml:trace contextRef="#ctx0" brushRef="#br0" timeOffset="26780.42">29027 3742 713 0,'-5'0'391'16,"-2"-4"-105"-16,5 1-70 15,2 3-32-15,4-3-67 16,-4 3-37-16,0 0-37 16,22 4-11-16,31 8-15 15,-25-11-5-15,3 2-6 16,-16-1 0 0,1 1-3-16,46 5 0 0,0-7-1 15,-1 5 2-15,-41-5-64 0,-5-3-58 16,-11 2-268-16,-2-1 242 15</inkml:trace>
  <inkml:trace contextRef="#ctx0" brushRef="#br0" timeOffset="27224.29">29229 3833 766 0,'-1'-1'373'0,"1"0"-84"15,0 0-66-15,-2 0-52 16,1 0-24-16,0 1-64 16,-4 13-18-16,-9 15-13 15,-26 39-4-15,32-33-12 16,6-4-9-16,6-5-15 15,1-2-6-15,5-8-2 16,2-1-2-16,3-6 0 16,1-6 0-16,0-5 0 0,-2-7-1 15,-1-5 2-15,-3-1 0 16,-3 1 2-16,-6 1 1 16,-4 2 1-16,-6 0 1 15,-2 4 1-15,-2 3-1 16,-5 4-1-16,1 1-2 15,-4 4-4-15,5 1-1 16,2 3-3-16,5-1-13 0,3-1-40 16,2 2-31-16,4-3-112 15,0-1-118-15,5-4 204 16</inkml:trace>
  <inkml:trace contextRef="#ctx0" brushRef="#br0" timeOffset="28483.34">27787 3546 425 0,'29'-16'263'16,"-29"16"15"-16,-2 1-28 0,-1 6-40 15,-3-1-24 1,-3 9-54-16,-3 2-19 0,-1 6-33 16,2-1-12-16,4 1-22 15,4-2-9-15,3-3-12 16,4 0-5-16,8-6-11 15,-1 1-2-15,8-2-3 16,7 0-1-16,-3-4-1 16,5-3-1-16,-4-2-15 15,-2-5-76-15,11-4 64 16</inkml:trace>
  <inkml:trace contextRef="#ctx0" brushRef="#br0" timeOffset="29184.09">28312 4097 716 0,'0'0'326'0,"-1"-3"-104"15,1 4-42-15,0-1-30 16,0 0-14-16,0 0-57 16,0 0-14-16,6 15-10 15,6 28-1-15,-4-28 0 16,1 2-6-16,1-6-9 0,8 0-5 16,-4-6-9-16,-3-6-5 15,2-6-8-15,-2-4-5 16,-1-10-31-16,8-6-55 15,1-14-259-15,9-4 228 16</inkml:trace>
  <inkml:trace contextRef="#ctx0" brushRef="#br0" timeOffset="29772.47">28886 4168 1029 0,'-4'-5'397'0,"6"4"-259"16,-7-2-12-16,9 7-12 16,-4-4-6-16,0 0-32 15,0 0-7-15,14 6-12 16,36 33-5-16,-26-34-5 15,3-2-4-15,-3-6-9 16,-1-3-1-16,-5-5-5 16,-3 2-3-16,-7-2-6 15,-1-6-2-15,-6 1-7 16,-2-6-2-16,-2-3 1 16,-2 1-26-16,1-7-76 15,1 4-53-15,1 5-180 16,1 3 202-16</inkml:trace>
  <inkml:trace contextRef="#ctx0" brushRef="#br0" timeOffset="84026.31">10459 8887 262 0,'-7'-36'224'16,"7"27"14"-16,-4 6-4 0,1 2-19 16,3 2-43-16,-1-1-19 15,1 0-37-15,0 0-14 16,0 0-22-16,0 4-13 15,1 5-25-15,1-1-11 16,0 2-9-16,3 1-2 16,21 29 1-16,-15-30 1 15,1 0 0-15,-1-1-2 16,1-1-3-16,-1 7-2 0,-3-4-4 16,-8-2-1-16,1 1-2 15,-1-2-1-15,-3-1-1 16,4-2 0-16,-1-3 2 15,0 0 0-15,0-2 0 16,-1 0 0-16,1 0-2 16,-1 0 0-16,1 0-2 15,-1 0-1-15,0 0-1 16,0-1 2-16,1 0 0 16,0 0 0-16,0 0 2 15,2-9-1-15,1-4-1 16,17-27 0-16,0 32-2 15,0-1 0-15,5 2-1 16,4-1 0-16,3-1 0 16,5 2 0-16,11-1-1 0,2 1 0 15,1 3 0-15,-3 0 0 16,-10 2 0-16,3 3 0 16,-2 3 1-16,3 7 2 15,-5 7 3-15,-5-2 4 16,-8 5 13-16,-3-2 5 15,-1 2 6-15,-1 0-1 16,-1-3-6-16,-1-1-3 16,-5-7-4-16,-2 0-3 15,-5-6-2-15,-1 0-1 0,-4-2 2 16,-1-1 0-16,0 0-2 16,-1 0-1-16,1-1-5 15,0 0-1-15,0-1-4 16,-2-2-1-16,-5-12-2 15,-5-27-1-15,20 31-2 16,3 3-1-16,6 4-1 16,1 0 1-16,10 5 1 15,3 1 1-15,2 6 4 16,-1 1 1-16,1 0 2 16,-1 2 1-16,8 0 1 15,3-1 1-15,-1-4 1 16,2 0 0-16,-5-4 0 15,-3-1 1-15,2 0 1 16,-4-1 0-16,-3 0-1 0,-3-3-1 16,-5-1-2-16,-5-2 1 15,0 0-1-15,-3-1-1 16,-6 1-1-16,-1 1 0 16,-3-2-8-16,-2 0-27 15,2 1-134-15,4-2-100 0,15 6 154 16</inkml:trace>
  <inkml:trace contextRef="#ctx0" brushRef="#br0" timeOffset="88561.49">8822 8974 502 0,'4'-36'298'0,"-7"29"-66"0,1 3-31 15,-2-1-25-15,0 1-43 16,3 2-17-16,0-2-27 16,0 3-11-16,1 0-18 15,0 0-10-15,0 1-17 16,0 0-5-16,15 8-2 16,29 40-1-16,-22-26 1 15,-6-1-1-15,1-4-5 16,-3-3-3-16,-1 0-5 15,-2-3-4-15,4-3-1 16,-1-1-1-16,-4-7 0 16,2-5 1-16,-2-4-2 15,-2-6 1-15,3-8-3 0,1-1-1 16,2-4-2-16,6 0 0 16,-4 5 0-16,4 5 0 15,-3 11-1-15,-1 1 1 16,0 9 0-16,-4 4 0 15,-1 1 0-15,2 4 1 16,2-1 0-16,-1-1 1 16,2 1 5-16,1 0 3 15,-5 0 4-15,0 0 2 0,-4-1-2 16,-1-1 0-16,-2-3 0 16,-1-1-1-16,-4-1 0 15,0-2-1-15,0-2 0 16,-1 0-1-16,0 0-3 15,1 0-2-15,0-1-2 16,0 0 0-16,0 0-2 16,5-16 0-16,19-25 0 15,-13 26-1-15,-4 3 0 16,1 2-1-16,1 0 0 16,4 4-1-16,6 6 0 15,1-2-1-15,-3 3 2 16,0 0 0-16,-5 0 1 15,-3-1-27-15,4 0-115 0,-5 0-109 16,9 8 145-16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0:19.0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10282,'0'0'4321,"0"0"-2472,0 1-129,14 27-608,13 44-264,-28-43-464,1 2-160,8-7-152,-3-3-32,3-9-320,-2-7-432,-3-11-1592,-1-9 1480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6:01:58.9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1 9490,'-39'140'4324,"38"-133"-3894,-1 0 0,1 0 1,0 9-1,5 2 673,-1-4-396,-2 49 2890,-1-62-3566,0-1 1,0 1-1,0-1 1,0 1-1,0-1 1,0 1-1,0-1 1,0 1-1,0-1 1,0 1-1,-1-1 1,1 1-1,0-1 1,0 0-1,-1 1 1,1-1-1,-1 1 1,0-3 124,1-5-100,4-7-73,0 0 0,1 0 0,0 0 0,13-22 1,-16 32 22,0-1 0,1 1 0,0 0-1,0-1 1,0 1 0,0 1 0,1-1 0,-1 0 0,1 1 0,0 0 0,0 0 0,0 0 0,1 0 0,-1 1 0,1 0 0,-1 0 0,1 0 0,8-2 0,-8 3 56,1 0 1,-1 1-1,1 0 0,0 0 0,-1 0 1,1 1-1,0-1 0,-1 1 0,1 1 1,-1-1-1,0 1 0,1 0 0,-1 0 1,0 0-1,6 4 0,-8-3 24,1-1 1,-1 1-1,1 0 0,-1-1 0,0 1 0,0 1 1,0-1-1,-1 0 0,1 1 0,-1-1 0,0 1 1,0 0-1,3 7 0,-4-8-69,0 0 1,0 0-1,0 1 0,-1-1 0,1 0 1,-1 1-1,0-1 0,0 0 0,0 0 1,0 1-1,-1-1 0,0 0 1,1 0-1,-1 1 0,0-1 0,0 0 1,-1 0-1,-1 3 0,-3 2-791,5-13 398,8-17-214,3-4-154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6:01:59.4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18 7938,'-5'4'4241,"5"-1"-2105,5-3-1224,-5 0 489,0-2-281,27 1-264,47-4-184,-35 3-256,1 1-168,-1-3-448,-1 3-344,-7-1 448,-9 1-336,-20-4-288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6:01:59.7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31 9474,'-44'-31'4849,"54"44"-2592,-4 3-1353,2 7 456,-1 3-224,-2-1-344,1 3-191,1 1-265,-1-4-112,-4-2-352,-1-4-208,-1-9-601,3-2-399,-3-8 960,0-5-776,-1 3-489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6:02:04.2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7 4145,'-8'11'2889,"0"-3"655,6-5-1287,9 2-657,10-2-304,16-6-527,8-2-169,6-1-168,0-2-80,-7 0-152,-3 8-48,-8-5-72,-7 3-56,-7 6-1392,-4-1 1032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6:02:06.3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6857,'6'3'3281,"-2"5"-1152,0 5-153,1 9-344,0 1-255,0 7-441,1-6-152,2 9-272,0-6-128,4-3-192,-7 3-64,-1-9-312,1 3-432,-6 2-1120,5-4-1081,-8 8 1713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6:02:06.7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39 4449,'-8'3'3081,"5"-1"191,8-2-1479,-5 0-209,0 0-504,27-2-208,60 1-343,-29-1-113,5-5-208,3 1-72,-4 0-80,-2-2-8,-2 3-16,-7-2-8,-7 7-616,-9 0-521,-17 4 681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6:02:07.1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4561,'7'6'1197,"-1"1"-1,-1-1 1,1 1 0,-1 1 0,0-1-1,7 15 1,-6-10-183,-2 1 1,1 0-1,4 23 1,-2 3 462,3 50 0,-9-75-1263,0-1-27,-1-12-113,-3-8-13,-1-12-92,1-1 1,0 0-1,1 0 1,2-38 0,1 52 21,-1 1-1,0-1 1,1 1 0,2-8 0,-3 12 8,1-1 0,-1 1 0,1-1 0,0 1 0,0-1 0,-1 1 0,1-1 0,0 1 0,0 0 0,0 0 0,0-1 0,0 1 0,1 0 0,-1 0 0,0 0 0,1 0 0,-1 0 0,0 1 0,4-2 0,1 0 61,0 0 0,0 1 0,0 0-1,0 0 1,1 0 0,-1 1 0,0 0 0,1 0-1,-1 1 1,0 0 0,1 0 0,-1 0 0,0 1-1,11 4 1,-13-4-3,1 0 0,-1 0 0,1 1 0,-1-1 0,0 1 0,0 0 1,0 0-1,0 1 0,-1-1 0,1 1 0,-1 0 0,0 0 0,0 0 0,-1 0 0,1 0 0,-1 1 0,0-1 0,0 1 0,2 5 0,0 9 459,5 32-1,-8-44-453,-1 0 0,0 1 0,0-1 0,-1 0-1,0 0 1,0 1 0,-4 12 0,5-20-81,-1 1-1,1-1 1,0 1 0,-1 0 0,1-1-1,-1 1 1,1-1 0,-1 1 0,1-1 0,-1 1-1,1-1 1,-1 1 0,0-1 0,-2 0-735,4-7-656,0 2 122,1 0-1,-1 0 0,2 0 0,-1 0 1,4-6-1,11-9-1256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6:02:07.5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24 7394,'9'0'1476,"-1"-1"0,1-1 1,-1 1-1,1-2 1,8-2-1,-10 2-960,0 1 1,1 0-1,-1 1 1,0-1-1,1 1 0,9 0 1,-16 1-468,0 0 0,0 0 0,-1 0 0,1 0 0,0 0 0,-1 1 0,1-1 0,0 0 0,0 0 1,-1 0-1,1 1 0,0-1 0,-1 0 0,1 1 0,0-1 0,-1 0 0,1 1 0,-1-1 0,1 1 0,0-1 0,-1 1 0,1-1 0,-1 1 0,1 0 0,-1 0-11,0 0 0,0 0 0,1 0 0,-1 0 0,0 0 0,0-1 0,0 1 0,-1 0 0,1 0 0,0 0 0,0 0 0,0 0 0,-1 0 0,1-1 0,0 1 0,-1 1 0,-2 3 44,-1 0-1,1 0 0,0 0 1,-8 7-1,4-5-50,-1-1 0,1 0 0,-1 0-1,0 0 1,-1-1 0,1 0 0,-1-1 0,-9 4-1,5-4-4,-22 12-1,34-16-25,0 1 0,1-1 0,-1 0 0,0 1 1,1-1-1,-1 0 0,1 1 0,-1-1 0,1 1 0,-1-1 0,1 1 0,-1-1 0,1 1 0,-1 0 0,1-1 0,0 1 0,-1-1 1,1 1-1,0 0 0,0-1 0,-1 2 0,1-1 0,0-1 0,1 1 0,-1-1 0,0 1 0,0-1 1,0 1-1,1-1 0,-1 1 0,0-1 0,1 1 0,-1-1 0,0 1 0,1-1 1,-1 0-1,1 1 0,-1-1 0,0 0 0,1 1 0,-1-1 0,2 1 0,3 1 4,0 1 0,1-1 0,10 3 0,-11-3 4,108 31 396,-112-33-375,0 0 1,0 1-1,0-1 0,0 0 0,0 0 0,0 1 1,-1-1-1,1 1 0,0-1 0,0 0 0,0 1 0,-1 0 1,1-1-1,0 1 0,0-1 0,-1 1 0,1 0 1,-1-1-1,1 1 0,-1 0 0,1 0 0,-1 0 0,1-1 1,-1 1-1,1 0 0,-1 0 0,0 0 0,0 0 1,0 0-1,1 0 0,-1 0 0,0 0 0,0 1 0,-1 0 29,1-1-1,0 1 1,-1 0-1,0 0 1,1 0 0,-1-1-1,0 1 1,0 0-1,0-1 1,0 1-1,0-1 1,0 1-1,-1-1 1,1 0-1,-3 3 1,-2 0 22,0 0 1,0-1-1,-1 1 0,0-1 1,-8 2-1,8-2-48,-8 2 34,-1 0 0,-24 2-1,25-4-65,0 0 0,0 1 1,-18 7-1,23-7-377,9-4-237,2 0-221,18-5-4153,13 0 2995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7-02T16:05:24.866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8271 7465 279 0,'9'-29'241'0,"-9"26"31"16,-1 1-29-16,1 4-20 15,0-2-36-15,0 0-17 16,0 0-12-16,0 0 0 16,0 5-7-16,0 10-7 0,3 37-24 15,0-24-10-15,0 9-22 16,3 2-11-16,-1 3-18 16,1-2-9-16,3-4-11 15,-3-5-4-15,0-5-11 16,0-6-4-16,-1-6-7 15,-3-6-4-15,0-6-4 16,0-2-2-16,1-2-14 16,-3 1-34-16,0 0-126 15,3-7-94-15,3-12 155 16</inkml:trace>
  <inkml:trace contextRef="#ctx0" brushRef="#br0" timeOffset="324.63">8582 7548 941 0,'-11'-2'428'0,"8"3"-180"16,0 1-50-16,6 0-41 15,-3-2-33-15,0 0-40 16,0 0-16-16,12 5-23 16,9-1-8-16,27 3-13 15,-25-9-11-15,0-1-8 16,1 0-2-16,-3 2-63 15,-4 1-84-15,-8 7 92 16</inkml:trace>
  <inkml:trace contextRef="#ctx0" brushRef="#br0" timeOffset="549.86">8619 7722 1153 0,'1'5'464'0,"8"-4"-269"16,5 0-10-16,5-1-14 0,2 0-20 16,6 0-49-16,-1 0-18 15,1 3-28-15,-2-2-11 16,-7 0-20-16,-2 0-8 16,-4-1-10-16,-5 0-1 15,-4-1-127-15,-5-1-93 0,-7 0 130 16</inkml:trace>
  <inkml:trace contextRef="#ctx0" brushRef="#br0" timeOffset="1982.35">9409 7280 574 0,'0'-3'330'16,"-7"-6"-3"-16,7 1-95 16,-3 6-27-16,8 2-30 15,1 10-33-15,-5 4-20 16,0 8-20-16,2 9-6 16,3-2-24-16,3 3-16 0,1-2-24 15,-4-4-8-15,-2 0-12 16,1-5-4-16,-3-5-3 15,3 0-1-15,3-4-14 16,-5-1-47-16,5-4-153 16,-1-2-300-16,6 0 325 15</inkml:trace>
  <inkml:trace contextRef="#ctx0" brushRef="#br0" timeOffset="2220.35">9232 7589 872 0,'-4'-4'400'0,"4"7"-144"16,6 0-78-16,10 1-48 16,6 1-13-16,9-1-36 15,6-1-24-15,3-3-29 0,2 0-7 16,-3-1-10-16,-1-2-3 15,-3 3-2-15,-3 0-2 16,-4 2-45-16,-5 1-68 16,-7 2 70-16</inkml:trace>
  <inkml:trace contextRef="#ctx0" brushRef="#br0" timeOffset="2646.82">9404 7751 931 0,'7'3'409'15,"3"1"-225"-15,2 0-36 16,2 1-11-16,0 5-27 16,0-2-11-16,3 3-7 15,-4-2-5-15,-3 4-19 16,-1-1-14-16,-9 2-26 15,-4 2-7-15,-9 0-6 16,1 2-3-16,1-4-4 16,0 1-1-16,6-3-2 15,-3 0-1-15,-1-4-1 0,5-2 0 16,0-3-2-16,1-1-1 16,6 0 0-16,-3-2 0 15,0-2 2-15,0 1 2 16,19-2 4-16,29-8 7 15,-22 7 9-15,-1-3 2 16,-2 4-1-16,0 1-6 16,-7-1-11-16,-2 3-1 0,-4-2-101 15,-1 3-55-15,-1 0 89 16</inkml:trace>
  <inkml:trace contextRef="#ctx0" brushRef="#br0" timeOffset="2967.37">9845 7337 855 0,'4'8'487'0,"-13"-5"38"0,0 3-329 16,0 9-20 0,3 0-22-16,-2 8-44 0,4 3-27 15,2 8-36-15,2 3-9 16,2 5-7-16,2 2-6 16,7-8-12-16,0 0-2 15,7-5-5-15,1-5-1 16,4-2-2-16,-2-3-1 0,-3-9-66 15,-4-2-95-15,1-10 103 16</inkml:trace>
  <inkml:trace contextRef="#ctx0" brushRef="#br0" timeOffset="3177.34">10072 7489 1133 0,'-13'0'533'0,"13"12"-151"16,-1 1-163-16,0 7-35 15,2 5-36-15,-1 4-63 16,2 0-29-16,4-1-35 16,-2-4-5-16,5 0-5 15,-2-2-4-15,1-6-55 16,1-3-79-16,-2-11 83 15</inkml:trace>
  <inkml:trace contextRef="#ctx0" brushRef="#br0" timeOffset="3419.54">10206 7649 1035 0,'3'2'495'0,"8"-1"-146"16,4-1-148-16,7-2-30 15,3 0-46-15,5-3-53 16,8 2-24-16,-4 2-29 16,-1-2-6-16,-12 1-34 15,-7-1-75-15,2 1 65 16</inkml:trace>
  <inkml:trace contextRef="#ctx0" brushRef="#br0" timeOffset="3612.5">10355 7516 1269 0,'12'0'536'16,"-9"9"-270"0,1 3-52-16,1 7-34 0,-1 2-32 15,-3 5-66-15,1 2-26 16,-1 3-28-16,2 0-7 15,1-5-8-15,4-1-4 16,0-11-17-16,0-4-45 16,-4-9-163-16,-2-5-9 15,-1-14 110-15</inkml:trace>
  <inkml:trace contextRef="#ctx0" brushRef="#br0" timeOffset="4064.76">10681 7443 1221 0,'4'2'519'0,"0"4"-261"16,-1 5-26-16,-3 7-40 16,-3 5-30-16,-4 9-58 15,-3 1-29-15,-2 2-35 16,-1-1-7-16,2-5-16 15,-1-4-4-15,4-8-5 16,2-3-2-16,-2-8-4 16,-1-5-4-16,-1-7-25 15,1-7-12-15,1-3-24 0,2-4-4 16,5-1 13-16,1-1 12 16,8 2 24-16,0 0 10 15,1 3 8-15,4 3 2 16,-3 5 2-16,3 2 2 15,0 5 8-15,2 2 8 0,-2 6 16 16,1 6 10-16,0 6 6 16,0 1-5-16,0 3-11 15,0-2-7-15,-2-1-13 16,-1-2-4-16,-3-4-6 16,-2 2-2-16,-1-6-6 15,-3 0-33-15,0-6-122 16,0-3-84-16,3-2 133 15</inkml:trace>
  <inkml:trace contextRef="#ctx0" brushRef="#br0" timeOffset="4309.76">10849 7650 768 0,'71'-2'449'16,"-63"13"4"-16,-1 2-149 16,-6 6-54-16,10 1-40 15,-9 4-71-15,-2-1-33 16,4-3-42-16,-7-1-15 16,3-6-23-16,0-2-4 0,2-5-79 15,-3-6-61-15,1-4-87 16,5-4 104-16</inkml:trace>
  <inkml:trace contextRef="#ctx0" brushRef="#br0" timeOffset="4596.82">11008 7404 1418 0,'7'5'553'0,"6"7"-371"16,4 5 12-16,3 3-47 15,1 2-17-15,1 2-41 16,-2 5-18-16,-3 2-9 16,0 0-7-16,-7 3-19 15,-4-3-3-15,-6 1-12 0,-8-2-4 16,-4-7-7-16,0 0-2 15,-1-11-48-15,1-4-50 16,2-7-127-16,2-2-329 16,12-14 367-16</inkml:trace>
  <inkml:trace contextRef="#ctx0" brushRef="#br0" timeOffset="8935.99">11661 7488 695 0,'-45'-33'394'15,"33"33"-44"-15,2-3-78 0,6 4-68 16,3 3-38-16,1 0-54 16,0-4-22-16,0 0-37 15,0 0-6-15,4 2-14 16,12 7-6-16,28 10-11 16,-26-14-3-16,0-1-2 15,0-2 0-15,-3 0 6 16,0-2 1-16,-7 1 15 15,-1 3 12-15,-10 1 16 16,-1 4 4-16,-8 1-5 16,-4 1-12-16,-2-1-19 15,1-2-5-15,-2 2-12 16,3 0-3-16,-3 1-6 16,4-1-1-16,0 0-23 15,6 0-34-15,6-4-87 16,3 1-82-16,6-5 136 15</inkml:trace>
  <inkml:trace contextRef="#ctx0" brushRef="#br0" timeOffset="9152.28">11792 7647 1401 0,'-15'11'564'0,"-5"0"-349"16,-2 1-7-16,0-1-68 15,2-2-21-15,3-2-56 16,4-1-24-16,3-4-25 16,2 0-4-16,5-1-64 15,2-2-49-15,4-2-146 16,-3 2-141-16,0-1 247 16</inkml:trace>
  <inkml:trace contextRef="#ctx0" brushRef="#br0" timeOffset="9537.07">12275 7259 1177 0,'0'-2'475'0,"2"3"-283"16,3 3 9-16,-5-4-33 15,1 6-11-15,3 22-42 16,6 36-25-16,-6-28-32 16,2 2-14-16,-1-6-24 15,3-1-8-15,1-3-6 16,-2-7-1-16,0-5-52 16,-5-2-72-16,-4-9-443 15,-4 2 381-15</inkml:trace>
  <inkml:trace contextRef="#ctx0" brushRef="#br0" timeOffset="9781.66">12143 7593 1186 0,'-4'0'514'0,"4"-1"-284"16,7 0-67-16,-7 0-29 15,9 0-40-15,19 0-17 16,42-4-36-16,-25 3-10 16,5 1-13-16,-6-1-6 0,-4 2-6 15,-4 1-1-15,-11 0-3 16,3 3 16-16,-9 1-112 16,-3-3-72-16,-1 3 104 15</inkml:trace>
  <inkml:trace contextRef="#ctx0" brushRef="#br0" timeOffset="10170.62">12300 7703 869 0,'17'7'406'0,"7"-5"-138"16,0 1-76-16,-2 2-7 15,3 1-24-15,-14-1-29 16,6 4-21-16,-3 1-35 0,-8 2-13 16,2 2-22-16,-8-2-12 15,-7 2-13-15,-2 0-1 16,-6 0-3-16,3-7 0 16,1 2-5-16,-12 5 3 15,-2-4 9-15,7 0 5 16,11-4 7-16,3-1-3 15,11-3-9-15,5 1-7 0,10-2-5 16,1-5-2-16,0 3-1 16,2-3 1-16,-5 0 0 15,-6 3 1-15,-2 0 0 16,-3 3 0-16,-7-2-5 16,7 1-49-16,-5-1-107 15,-1-4 103-15</inkml:trace>
  <inkml:trace contextRef="#ctx0" brushRef="#br0" timeOffset="10588.23">12790 7332 797 0,'-6'9'449'15,"-4"0"-91"-15,-4 3-103 16,1 2-19-16,0 10-54 16,2 5-26-16,4 8-54 15,4 7-19-15,5-1-29 16,5 0-10-16,3-7-21 16,1-3-7-16,-2-6-8 15,5-4-2-15,3-5-3 16,3-2-5-16,1-10-118 15,4-6-86-15,-3-9 124 16</inkml:trace>
  <inkml:trace contextRef="#ctx0" brushRef="#br0" timeOffset="10859.57">12974 7429 1235 0,'-7'2'586'0,"10"8"-219"16,-5 3-164-16,8 1-4 15,-2 9-72-15,1-2-28 0,4 4-60 16,-8 2-14-16,5-1-9 16,-5 1-3-16,3-4-4 15,4-2-3-15,-2-7-31 16,1-4-43-16,-8-6-133 15,1-4-107-15,5-5 185 16</inkml:trace>
  <inkml:trace contextRef="#ctx0" brushRef="#br0" timeOffset="11031.47">13094 7586 1077 0,'20'-36'478'0,"1"34"-222"16,2 0-37-16,4 2-40 16,1-1-37-16,3 0-54 15,1-1-29-15,-3 2-37 0,-2 2-6 16,-8-1-8-16,-6 2-7 16,-9-3-122-16,-10 3 91 15</inkml:trace>
  <inkml:trace contextRef="#ctx0" brushRef="#br0" timeOffset="11255.33">13205 7455 1241 0,'3'8'551'0,"1"7"-251"15,3 6-42-15,-1 3-51 16,0 0-46-16,0 1-69 15,1-1-34-15,-3-2-37 16,0-1-5-16,-2-8-10 16,0-2 0-16,0-5-48 15,3-3-60-15,0-3-155 16,1-3 156-16</inkml:trace>
  <inkml:trace contextRef="#ctx0" brushRef="#br0" timeOffset="11738.42">13611 7350 1164 0,'-5'18'549'16,"5"-2"-181"-16,0 4-112 0,-3 9-38 15,-5 0-44-15,2 6-70 16,-3 3-34-16,2-2-39 15,-2 1-4-15,-2-6-5 16,-5-6-2-16,6-6-7 16,1-4-3-16,0-9-5 15,2-4-4-15,-2-9-16 16,-1-5-18-16,-2-10-31 16,4-3-10-16,0-4-5 15,5-1 11-15,2 5 26 16,2 1 12-16,7 6 22 15,-6 3 7-15,10 6 5 16,-2 3 2-16,0 6 16 16,6 2 9-16,-1 8 19 15,0 1 8-15,3 8 4 16,-1 2-4-16,1 1-7 16,1 1-4-16,-4-3-13 15,-3-1-5-15,-4-1-12 16,-1-3-4-16,-2-6-8 0,-1-1-10 15,3-5-91-15,-3-1-68 16,2-2 96-16</inkml:trace>
  <inkml:trace contextRef="#ctx0" brushRef="#br0" timeOffset="12095.58">13728 7618 1547 0,'2'-2'587'0,"4"0"-435"15,1-4 5-15,2 1-62 16,2 1-16-16,34 1-33 16,-31 9-12-16,5 3-8 15,-2-1-1-15,-4 1-11 16,-2 0-4-16,-8-3-4 15,0 2-1-15,-8-1 1 16,4-1 0-16,-5 2 1 16,-1 0-2-16,7-1-1 15,-4 0 0-15,8-3 2 16,-4 1 1-16,1-3 1 16,4-1 2-16,-5-2-4 0,0 0-1 15,0 0-1-15,5-1-1 16,6-1-1-16,1 0-1 15,25-6 0-15,-23 5 12 16,-7-1-105-16,-1 0-76 16,4-4 106-16</inkml:trace>
  <inkml:trace contextRef="#ctx0" brushRef="#br0" timeOffset="12382.6">13974 7325 1481 0,'5'1'569'0,"8"9"-398"16,0 1 22-16,7 7-45 16,3 3-16-16,-4 1-36 15,5 5-14-15,-1 4-7 16,-4 0-6-16,-5 6-19 15,-2-1-10-15,-7-1-14 16,-5 2-2-16,-2-6-12 0,-7-5-3 16,-2-4-20-16,0-4-37 15,-1-10-113-15,1-2 125 16,9-15-14-16</inkml:trace>
  <inkml:trace contextRef="#ctx0" brushRef="#br0" timeOffset="18238.95">15771 7430 882 0,'-15'-3'367'0,"-21"-13"-209"16,28 10-4-16,6 6-22 15,2-1-22-15,4 3-18 16,-4-2-15-16,0 0-9 15,10 4 6-15,11 5-9 16,29 11-7-16,-30-15-8 16,2 0-5-16,2 4-6 15,-7-1-2-15,-1 1-8 16,-1-3-3-16,-13-5-2 16,4 6 6-16,-6-1 15 15,-8-1 4-15,-4 6 1 16,-6 2-9-16,-1 1-17 15,-4 2-7-15,-1-3-8 16,1-1-4-16,2 1-39 16,3-2-50-16,6-2-132 15,6-2-116-15,8-1 202 16</inkml:trace>
  <inkml:trace contextRef="#ctx0" brushRef="#br0" timeOffset="18415.98">15927 7577 1083 0,'-10'6'512'0,"-2"6"-234"0,-7 4-84 16,-6 0-19-16,2 2-65 15,0-1-19-15,5-4-51 16,5-1-18-16,7-3-6 16,1-1-45-16,6-6-165 15,5-1 140-15</inkml:trace>
  <inkml:trace contextRef="#ctx0" brushRef="#br0" timeOffset="18794.59">16411 7304 1062 0,'0'3'459'0,"-4"-3"-227"15,4 0-52-15,0 0 7 16,0 0-30 0,0 0-30-16,2 15-25 0,4 13-49 15,3 27-11-15,-3-31-21 16,-2-6-8-16,0-2-2 16,1-3-24-16,-2-2-109 15,-3 1-77-15,0-4 110 16</inkml:trace>
  <inkml:trace contextRef="#ctx0" brushRef="#br0" timeOffset="19017.47">16236 7543 990 0,'-6'0'435'0,"7"0"-223"16,4-1-21-16,13 2-51 15,6 0-24-15,15-1-29 0,1 2-20 16,4 0-24-16,-2 1-7 16,-9 3-16-16,4-1-7 15,-7 3-7-15,-5-2-6 0,-3 2-117 16,-7 1-95-16,-9 1 129 16</inkml:trace>
  <inkml:trace contextRef="#ctx0" brushRef="#br0" timeOffset="19387.48">16408 7706 632 0,'6'2'359'16,"-3"1"-93"-16,11 0-51 16,2-1-22-16,-1 1-38 15,6 0-3-15,-8 5-14 16,-3 1-9-16,2 5-23 15,-7 0-17-15,-5 5-29 16,0 0-9-16,-12-2-8 16,-2-2-7-16,1-2-7 0,2-3-5 15,5 2-8 1,5-2-2-16,1-7-3 0,-5 0-1 16,2 0-2-16,3-3-2 15,0 0-2-15,0 0 0 16,19 4-2-16,27 0 1 15,-23-9-3-15,0-1 0 16,-1-1-6-16,-1 0-39 0,-1 0-127 16,-3 1 262-1,2-5-115-15</inkml:trace>
  <inkml:trace contextRef="#ctx0" brushRef="#br0" timeOffset="19643.4">16889 7347 1239 0,'0'0'521'0,"-3"4"-292"15,-5 9-21-15,-2 7-31 16,0 7-30-16,6 6-39 15,-3 2-26-15,11 4-34 16,4-2-9-16,0-2-17 16,5-1-7-16,4-4-7 0,-4-2-3 15,0-5-26-15,0 0-45 16,-7-6-154-16,2-5-116 16,5-14 199-16</inkml:trace>
  <inkml:trace contextRef="#ctx0" brushRef="#br0" timeOffset="19868.48">17111 7452 1299 0,'-1'1'551'0,"6"7"-286"15,-1 3-43-15,1 9-32 16,0 1-40-16,0 8-63 15,1-1-26-15,0-3-33 16,3 2-6-16,-1-6-10 16,-1-2 2-16,-2-8-83 15,-1-2-83-15,1-8 97 16</inkml:trace>
  <inkml:trace contextRef="#ctx0" brushRef="#br0" timeOffset="20058.88">17314 7550 1087 0,'34'-6'488'15,"-1"7"-232"-15,-6-2-46 16,0 3-44-16,-7 0-47 16,1-2-49-16,-5 1-28 15,-1-2-22-15,-2 2-32 0,-12-1-142 16,4 0 113-16</inkml:trace>
  <inkml:trace contextRef="#ctx0" brushRef="#br0" timeOffset="20257.5">17412 7428 984 0,'5'11'523'16,"-1"2"-149"-16,-4 7-111 15,2 0-24-15,2 7-87 16,-4 3-37-16,6-1-64 16,-5-1-18-16,-1-3-15 15,11-3-5-15,-4-7-54 16,-3-7-80-16,13-10 80 16</inkml:trace>
  <inkml:trace contextRef="#ctx0" brushRef="#br0" timeOffset="20690.68">17794 7394 1366 0,'3'15'618'16,"-3"4"-326"-16,-5 3-59 16,-2 7-42-16,-2 1-78 15,0 0-33-15,-2 0-48 16,1-5-11-16,-3-4-9 15,-1-5-3-15,1-7-7 16,0-3-11-16,2-9-40 16,-1-2-25-16,2-8-37 15,-1-6-4-15,0-3 15 16,1-3 18-16,3 1 38 16,4 5 15-16,5 4 26 15,4 2 3-15,4 11 17 16,2-3 13-16,2 5 26 15,0 8 14-15,3 0 11 16,1 3-1-16,5 4-4 16,1 1-4-16,2 2-16 15,0 3-9-15,-5-2-17 16,-1 0-7-16,-8-1-12 16,-4-5-2-16,-6-5-51 0,-2-3-59 15,-1-4-146-15,0-1 148 16</inkml:trace>
  <inkml:trace contextRef="#ctx0" brushRef="#br0" timeOffset="21046.29">17917 7626 1328 0,'30'4'561'0,"-26"11"-293"15,-4-1-31-15,-1 1-42 16,-1 2-34-16,1-1-65 15,-2-2-34-15,3-2-38 16,0-4-7-16,2-6-11 16,1-1-3-16,3-9-10 15,-3-2-18-15,-1-9-19 16,2-2-3-16,3-3 5 16,8 4 17-16,-3 1 19 15,2 3 5-15,-2 10 3 16,-4 1 2-16,5 8 6 15,1 2 12-15,0 7 21 16,-2 1 8-16,-1 4 6 16,-6 0-7-16,-1 1-19 0,0-1-5 15,-4 0-13-15,0-4-3 16,-4-2-10-16,2-4-36 16,1-7-109-16,1-2-78 15,1-11 124-15</inkml:trace>
  <inkml:trace contextRef="#ctx0" brushRef="#br0" timeOffset="21313.54">18136 7325 1180 0,'9'13'545'15,"5"-4"-219"-15,4 3-156 16,2-3 22-16,2 8-49 15,2-1-15-15,6 7-26 16,-4 0-13-16,-3 5-12 16,-6 2-9-16,-16 2-26 15,-3 4-11-15,-16-4-13 16,-1-1-5-16,-2-7-3 16,1-4-3-16,7-11-11 15,2-2-29-15,4-7-84 16,2-4-56-16,7-7-159 15,3-5 201-15</inkml:trace>
  <inkml:trace contextRef="#ctx0" brushRef="#br0" timeOffset="21692.04">18525 7401 1466 0,'-17'10'577'0,"11"-7"-365"15,4 0-77-15,5 3 12 16,-1-1-25-16,11 7-35 16,1-1-26-16,7-1-39 15,4 3-5-15,1-6-5 16,0 2 1-16,-6-6-1 15,-3 1 6-15,-7 2 13 16,-6-1 7-16,-7 6 12 16,-5 1-4-16,-9-1-9 15,-3 2-9-15,-7-2-13 16,-2-1-5-16,1 2-4 16,-1-1-2-16,12-3-4 0,6 1-7 15,5-5-80-15,5 3-58 16,4-4-135-16,6-1 159 15</inkml:trace>
  <inkml:trace contextRef="#ctx0" brushRef="#br0" timeOffset="21877.37">18703 7663 1547 0,'-13'13'615'0,"-4"0"-410"16,-3-1-2-16,0 3-61 15,3-4-32-15,5-5-54 16,4-3-28-16,5-3-64 16,3-1-50-16,7-3-150 15,4-4-117-15,10-3 215 16</inkml:trace>
  <inkml:trace contextRef="#ctx0" brushRef="#br0" timeOffset="22243.63">19016 7511 1425 0,'-16'4'593'16,"1"16"-332"-16,4 1-55 15,-1 9-31-15,5 4-35 0,7 0-44 16,3-2-24-1,1-6-30-15,2-3-8 0,10-5-12 16,1-6-8-16,4-9-8 16,2-4 0-16,-6-13-4 15,4-4-1-15,-4-8-1 16,-6-2 0-16,-8-5 0 16,-3-2 0-16,-6 3 1 15,-1 1 1-15,-5 9 0 16,-1 6 1-16,-6 8 0 15,4 7 0-15,-1 6-3 16,-3 3-2-16,8 8-32 16,-5-1-40-16,2 0-126 15,9 1 96-15,0-5 33 16</inkml:trace>
  <inkml:trace contextRef="#ctx0" brushRef="#br0" timeOffset="35690.8">21517 7259 630 0,'0'0'341'0,"0"-1"-57"15,2 0-24-15,2 0-47 16,-1 0-19-16,-3 0-33 15,0 0-8-15,0-1-22 16,0 2-10-16,-1 0-24 0,-4 6-18 16,-8 19-23-16,-35 30-11 15,32-27-16-15,6 0-6 16,-5-6-9-16,7-3-4 16,1-6-5-16,-1 2-1 0,8-7-18 15,-3-4-31-15,1-5-107 16,1-9-75-16,4-10 132 15</inkml:trace>
  <inkml:trace contextRef="#ctx0" brushRef="#br0" timeOffset="35941.82">21451 7062 1024 0,'0'-3'465'0,"4"3"-190"16,3 10-28-16,-2 2-34 15,0 7-19-15,6 12-38 16,2 1-14-16,4 10-34 16,5 4-16-16,-2-4-36 15,5 2-14-15,-1-5-20 16,-4-5-4-16,-3-5-7 16,-3-9-1-16,-6-9-3 0,-4-5 1 15,-4-4-47-15,-3-2-59 16,2-1-148-16,0 0-250 15,-4-22 318-15</inkml:trace>
  <inkml:trace contextRef="#ctx0" brushRef="#br0" timeOffset="36480.1">21965 7222 781 0,'-49'9'475'15,"41"-9"-37"-15,6 1-165 16,-1 0-24-16,3 0-83 16,0-1-36-16,0 0-56 15,0 0-19-15,0 0-18 16,15 5-7-16,27 12-18 15,-23-17-4-15,5 0-3 16,-2-2-5-16,4-1-124 16,-6-1-77-16,-4 1 119 15</inkml:trace>
  <inkml:trace contextRef="#ctx0" brushRef="#br0" timeOffset="36751.06">21937 7365 1196 0,'1'0'514'0,"5"-2"-279"0,2 2-6 15,4 0-63-15,7 0-28 16,0 0-49-16,-2 0-22 16,1 0-29-16,1 3-9 0,1-3-12 15,0 0-5-15,-2 2 0 16,-5-2-24-16,-3 0-118 15,-2-2 95-15</inkml:trace>
  <inkml:trace contextRef="#ctx0" brushRef="#br0" timeOffset="37824.51">22733 7153 680 0,'1'-36'388'15,"0"31"-30"-15,0 2-83 16,1 3-39-16,-2 0-23 15,0 0-30-15,2 13-9 0,3 16-21 16,2 40-14-16,-5-27-31 16,1 1-15-16,-3-6-30 15,2-4-13-15,-2-11-19 16,1 0-7-16,1-3-11 16,-2-7-3-16,1-3-4 15,-1-7-2-15,0-7-48 16,1 3-48-16,-1 1-135 15,0 0-48-15,7-13 162 16</inkml:trace>
  <inkml:trace contextRef="#ctx0" brushRef="#br0" timeOffset="38091.67">22984 7319 1416 0,'-14'8'577'0,"14"-6"-334"0,2 3-66 15,-2-3-36-15,0-2-27 16,0-1-47-16,0 0-14 16,21-1-19-16,33 0-6 15,-27 2-7-15,1-1-4 0,-9-1-8 16,3 2-3-16,-9 0 0 15,-3-1-13-15,-6 2-133 16,-4-1-77-16,-2-10 124 16</inkml:trace>
  <inkml:trace contextRef="#ctx0" brushRef="#br0" timeOffset="38611.74">23614 7001 1221 0,'0'-5'507'0,"1"8"-281"16,1 0-15-16,-2-3-32 16,0 2-10-16,2 24-32 15,3 36-19-15,-3-23-34 16,-2-1-18-16,3-2-31 15,3-2-11-15,-2-7-15 16,2-3 4-16,-3-7-70 16,-3-6-64-16,0-6-162 15,-1-4 162-15</inkml:trace>
  <inkml:trace contextRef="#ctx0" brushRef="#br0" timeOffset="38824.86">23433 7295 1236 0,'5'10'493'15,"-1"-3"-305"-15,10 1-28 0,9-3-27 16,-1-4-27-16,18 0-51 16,1 0-18-16,6-1-20 15,3 1-5-15,-4-1-6 16,-4 0 2-16,-3 0-96 15,-10 0-98-15,-11-3 118 16</inkml:trace>
  <inkml:trace contextRef="#ctx0" brushRef="#br0" timeOffset="39239.68">23599 7430 1036 0,'3'2'443'0,"10"1"-223"16,5 0-63-16,3-1-22 15,1 2-15-15,1 2-16 0,-2 5-2 16,-4-2-16-16,-5 6-14 16,-7 1-18-16,-5 4-6 15,-3 1-10-15,-6 1-1 0,-5-2-10 16,0-4-7-16,-2-4-4 15,2-4 2-15,3-3 6 16,4-1 3-16,6-2-3 16,1-1-5-16,6 1-8 15,-6-2-4-15,0-2-3 16,15 1 0-16,37-2-1 16,-25 1-1-16,-1 2 0 15,-6 0-1-15,-2 0-6 16,-13 0-47-16,0 0-115 15,5 0 111-15</inkml:trace>
  <inkml:trace contextRef="#ctx0" brushRef="#br0" timeOffset="39509.48">24089 7077 1349 0,'-17'-4'551'16,"-2"14"-298"-16,-1 4-63 16,1 9-11-16,1 3-24 0,10 8-56 15,6 4-26-15,4 3-30 16,6 0-4-16,3-1-5 15,4-4-6-15,7-2-12 16,-2-6-4-16,2-8-7 16,-4-2 0-16,0-7-40 15,-3 2-47-15,0-10 347 16,1 2-229-16</inkml:trace>
  <inkml:trace contextRef="#ctx0" brushRef="#br0" timeOffset="40094.68">24389 7201 1060 0,'7'-2'467'15,"-5"2"-206"-15,0 2-34 16,-2-2-17-16,0 0-21 16,2 24-40-16,3 32-16 15,-2-18-40-15,0-5-17 16,-2-3-33-16,-1-1-14 15,-1-16-18-15,2 3 1 0,-4-7-69 16,7-7-74-16,0-7 85 16</inkml:trace>
  <inkml:trace contextRef="#ctx0" brushRef="#br0" timeOffset="40393.62">24618 7249 1317 0,'-1'1'552'16,"-1"4"-295"-16,2 2-104 15,2 0 3-15,6 3-34 16,45 23-27-16,-21-30-50 0,10-1-16 16,1-2-15-16,-3 2-3 15,-10 1-5-15,-12-2-6 16,-12-1-112-16,-9-3-82 16,-4-1 115-16</inkml:trace>
  <inkml:trace contextRef="#ctx0" brushRef="#br0" timeOffset="40616.89">24711 7132 913 0,'4'0'544'16,"1"3"6"-16,-1 6-303 16,2 6-20-16,-2 10-53 15,-2 2-31-15,-1 6-59 16,-1 3-14-16,-2-1-26 15,1-3-10-15,1-2-18 16,0-9-7-16,0-8-33 16,0-3-50-16,2-9-132 15,-1 0-457-15,-1-9 449 16</inkml:trace>
  <inkml:trace contextRef="#ctx0" brushRef="#br0" timeOffset="41081.62">25181 7108 1188 0,'7'3'534'0,"-8"14"-217"15,-2 4-48-15,-8 11-48 16,-5 6-34-16,-4 7-72 15,-3 2-26-15,0-4-35 16,0-4-13-16,2-11-15 16,5-4-9-16,2-14-9 15,3-3-4-15,-3-14-28 16,3-5-24-16,4-9-52 16,-3-8-25-16,8-3-13 15,-3-4 5-15,3 3 42 16,4 7 28-16,2 6 39 15,0 5 17-15,4 10 26 16,-3 2 13-16,9 6 33 16,-3 4 16-16,7 7 15 15,-1 5 0-15,0 4-9 16,1 2-6-16,-1 2-17 0,-3-5-6 16,-2 0-17-16,-2-2-7 15,-6-7-15-15,0 1-6 16,-4-5-42-16,0-1-64 15,-5-7-82-15,2-4 98 16</inkml:trace>
  <inkml:trace contextRef="#ctx0" brushRef="#br0" timeOffset="41500.73">25221 7365 1359 0,'-3'-1'558'15,"2"2"-341"-15,1-1-73 16,0 0-13-16,0 0-27 16,0 0-21-16,16 4-19 15,31 4-7-15,-20-4-12 16,-1-1-5-16,-6 7-11 15,-6 0-6-15,-6 3-7 16,-4-1 0-16,-10 2-2 16,8 4 1-16,-8-3 1 0,-3 2 0 15,5-3 0-15,-8-6 1 16,3-1-2-16,4-4-1 16,1-2-3-16,3-3-1 15,1 1-2-15,0 0-1 16,0 0-3-16,19-1-1 15,21-7 0-15,-25 3-2 0,-1 2 3 16,-11 0-23-16,16 1-116 16,-10-1 26-16,7 2 40 15</inkml:trace>
  <inkml:trace contextRef="#ctx0" brushRef="#br0" timeOffset="42050.49">25471 7051 1339 0,'-7'-6'520'0,"11"4"-331"16,4 2-28-16,-3 4-12 15,8 8-4-15,1 5-33 16,6 3-17-16,3 5-23 15,-1 0-4-15,-1 7-9 16,-3 0-5-16,-8 2-10 16,-7 4-3-16,-7 0-4 15,-7 2-2-15,-5-5-8 16,-5-4-5-16,1-6-11 16,-1-8-13-16,6-6-96 0,3-3-61 15,4-7-183-15,5 0 199 16</inkml:trace>
  <inkml:trace contextRef="#ctx0" brushRef="#br0" timeOffset="57644.97">26086 7239 808 0,'-35'16'425'15,"29"-15"-126"-15,-1-1-69 16,0 2-18-16,5-1-52 0,2 4-32 16,7-1-46-16,3-2-18 15,5 0-18-15,5-1-3 16,4 0-11-16,1-1-7 15,2 2-10-15,0-2-5 16,-4 0-3-16,-1 0-3 16,-5 2 8-16,-4-2-40 15,-5 0-142-15,-6 1-120 0,-11-1 161 16</inkml:trace>
  <inkml:trace contextRef="#ctx0" brushRef="#br0" timeOffset="57876.1">26044 7401 1167 0,'0'3'478'0,"6"0"-268"16,9 2-8-16,7-7-20 16,4 1-28-16,3-1-56 15,3-1-19-15,4 3-26 16,3 0-8-16,-2 1-16 15,-1 0-8-15,-10 0-9 16,-10-1-4-16,-5 1 1 16,-7 0-20-16,-6 5-98 0,-2-1-78 15,-7-2-326 1,-6-3 324-16</inkml:trace>
  <inkml:trace contextRef="#ctx0" brushRef="#br0" timeOffset="60041.15">26997 6968 620 0,'0'-8'313'0,"-2"1"-68"16,0 0-16-16,1-1-25 16,-3 0-16-16,1 2-46 15,1 2-19-15,2 2-28 0,0 3-11 16,0-1-24-16,0 0-12 15,0 0-17-15,0 0-3 16,0 8 3-16,0 8 5 16,2 31 6-16,1-29 3 0,0 5-1 15,-2 0-2-15,-1 0-4 16,1 1-6-16,1-1-9 16,3-1-4-16,1-5-9 15,-1-4-1-15,0-4-4 16,-2-3-1-16,4-4-1 15,-3 2-1-15,-2-3 0 16,-1 0 1-16,-2-1-25 16,0 0-20-16,0 0-42 15,0 0-31-15,0 0-47 16,0 0-32-16,0 0-112 16,0-1 188-16</inkml:trace>
  <inkml:trace contextRef="#ctx0" brushRef="#br0" timeOffset="60674.33">26909 7213 777 0,'-9'-2'406'0,"0"-1"-132"15,1-1-43-15,5 4-16 16,-2 0-59-16,5 0-36 16,0-1-53-16,0 1-20 15,0 0-23-15,3 0-4 16,22 0-5-16,31 4-3 0,-13-3-4 15,7 1-1-15,1 0-2 16,2-2 0-16,-2 1-1 16,-5 0-1-16,-9 0 0 15,-6 3 0-15,-14 1 0 16,-9-1 3-16,-5 1-44 16,-7-2-40-16,-9 2-101 15,1-1-75-15,-9 0 157 16</inkml:trace>
  <inkml:trace contextRef="#ctx0" brushRef="#br0" timeOffset="61112.42">27018 7342 618 0,'1'6'372'0,"1"-3"-26"15,9 1-137-15,1 1-9 16,7-3-58-16,4 4-32 16,2-3-30-16,1-1-7 15,0 6-3-15,-2-2-4 16,-8 6-20-16,-2 5-8 0,-9-2-16 16,-5 6-4-16,-9-1 9 15,-6-1 3-15,-6 5 7 16,-1-3 2-16,1-2-9 15,-1-4-1-15,5-6 1 16,2-2 4-16,9-3 6 16,3-1-3-16,3 0-10 15,5 1-6-15,5-2-11 16,6 2-3-16,6-2-1 16,2-1 0-16,3-2-1 15,-2-1-1-15,-3 0-1 16,-3 0 1-16,-5 2-2 15,-6 1 1-15,-2 0-54 16,-4 0-52-16,2 1 85 16,-4-2-27-16</inkml:trace>
  <inkml:trace contextRef="#ctx0" brushRef="#br0" timeOffset="62017.61">27649 7095 716 0,'-16'-54'383'0,"8"50"-59"0,-2-1-64 16,-2 5-51-16,0 2-25 15,-5 3-45-15,1 5-20 16,2 10-18-16,-2 6-9 16,10 8-20-16,2 0-11 0,9 1-19 15,6-1-9-15,3 0-10 16,2-3-4-16,0-4-7 15,1 0-2-15,-5-10-4 16,1-3-1-16,-1-5 0 16,-4-7-2-16,-2-1-34 15,-2-2-56-15,-1-7-146 16,2-1 144-16</inkml:trace>
  <inkml:trace contextRef="#ctx0" brushRef="#br0" timeOffset="62417.05">27864 7118 724 0,'3'1'444'15,"-6"6"6"-15,6 5-203 16,-2 5-17-16,0 5-38 15,6 2-28-15,-4 3-49 16,4 0-17-16,-3-4-36 16,-6-1-14-16,5-4-26 15,2-5-7-15,-7-3-9 16,5-1-1-16,-3-8-35 16,-2 0-43-16,5-1-122 15,-3-1-92-15,0 0 173 16</inkml:trace>
  <inkml:trace contextRef="#ctx0" brushRef="#br0" timeOffset="62693.99">28092 7224 1357 0,'0'0'535'0,"0"0"-347"16,0 0-20-16,0 0-43 15,0 0-15-15,6 3-44 16,12 3-17-16,34 25-24 16,-24-29-8-16,4-1-8 15,-4-2-3-15,-1-3 3 16,-4 2-52-16,-12 0 44 15,-3-1-9-15</inkml:trace>
  <inkml:trace contextRef="#ctx0" brushRef="#br0" timeOffset="63317.62">28607 7115 649 0,'-1'-4'393'15,"1"8"27"-15,0-1-141 0,-1-3-41 16,-1 0-15-16,-1 13-42 16,-5 11-29-16,-17 35-41 15,6-25-16-15,0 0-27 16,1-1-11-16,4-9-24 16,2-4-8-16,2-8-12 15,0-1-3-15,0-7-4 16,0-6-5-16,2-8-33 15,0-9-26-15,7-6-31 16,1-3-6-16,4-9 20 16,2 0 25-16,2 5 30 15,-2 1 10-15,3 11 10 16,0 3 2-16,-1 8 6 16,1 6 11-16,3 8 26 15,-2 4 13-15,7 10 21 16,-1 1 1-16,-1 7-12 15,3 0-6-15,-6 0-19 0,-2 1-9 16,0-5-12-16,0 0-7 16,-5-4-7-16,1-2-1 15,-8-5-17-15,0-4-40 16,0-3-122-16,1-4-91 16,3-5 153-16</inkml:trace>
  <inkml:trace contextRef="#ctx0" brushRef="#br0" timeOffset="63693.4">28687 7299 1081 0,'2'3'516'0,"-1"-1"-176"16,0 0-125-16,2 3-68 15,5 0-27-15,12 1-36 16,29 27-24-16,-25-23-21 16,-1-4-4-16,-7 1 0 15,2 0 2-15,-5 2-2 16,0 2-1-16,-4 3-1 0,-10 1 0 16,-5-2-2-16,-3 2-3 15,-8-5-7-15,4-4-5 16,3 0-7-16,1-5-2 15,9 0-2-15,2 1-1 16,4-1-2-16,-6-1 1 16,0 0-2-16,0 0 1 15,13 0-2-15,1 0 1 0,32-3-1 16,-25-2 1-16,-5 0 0 16,1-1-1-16,-3 1-38 15,-5 1-61-15,1 2-70 16,0 1 93-16</inkml:trace>
  <inkml:trace contextRef="#ctx0" brushRef="#br0" timeOffset="63994.22">28974 7022 1111 0,'4'-4'514'0,"19"8"-194"16,4 3-75-16,2 11-54 15,2 6-20-15,-1 9-40 0,0 3-24 16,-5 4-16-16,0 1-11 16,-8-2-16-16,-2 0-6 15,-8-3-20-15,-6-2-5 16,-6-3-8-16,-8-1-6 15,-5-4-8-15,0-5-3 0,2-8-55 16,3-2-42-16,3-9-96 16,2-3-61-16,2-3-100 15,3-4 206-15</inkml:trace>
  <inkml:trace contextRef="#ctx0" brushRef="#br0" timeOffset="72563.24">28788 4924 447 0,'0'0'256'0,"0"0"-30"16,-1 0-23-16,1 0-44 16,0 0-20-16,0 0-26 15,0 0-8-15,0 0-9 16,0 0-9-16,0 0-11 16,0 0-4-16,3 5-7 0,0 5-1 15,0 3-7-15,6 29-4 16,-6-28-9-16,0 0-5 15,2 2-2-15,0-5-3 16,7-1-2-16,-2-1-3 16,2-4-10-16,5 1-4 15,-11-6-6-15,1 0-1 0,0-2-3 16,-4-6 0-16,11-3-2 16,1-6-1-16,2-5-2 15,2-6 0-15,3-11-3 16,6-1-1-16,1-11-15 15,1 1-9-15,-4-4-18 16,-2 1-2-16,-4 3 15 16,-2 7 9-16,-2 8 22 15,-2 5 2-15,-3 10 4 16,-2 6 1-16,-4 9 6 16,0 2 3-16,-2 6 8 15,-3 2 4-15,0-5 6 16,-1 3 2-16,-3 24-1 15,-4 30-1-15,1-21-4 16,2 1 0-16,1 7-1 16,3 1 0-16,1 1-4 0,1 1-2 15,0-2 0 1,2-5-1-16,0-4-2 0,2-4-1 16,-1-9-6-16,-1-1-3 15,0-9-2-15,1-2-2 16,-1-2-1-16,-2-5 0 15,0-1-2-15,-1 0-1 16,0-5 0-16,0 1-4 16,0 0-6-16,-1-18-6 0,-3-42-12 15,-3 25-7-15,-5-10-11 16,-3-4-5-16,-5 1 5 16,-2-2 8-16,1 16 21 15,0 6 11-15,3 10 9 16,0 8 2-16,3 2 1 15,-1 8 2-15,0 3 6 16,2-1 2-16,1 7 6 16,-1-2 1-16,3 2 0 15,0 6-1-15,2 0 0 16,5 3-2-16,-3 2-2 16,3 1-1-16,1 4-6 15,1 0-2-15,7-1-3 16,1-1 0-16,7-4-2 15,7 1-1-15,6-5 1 16,5-3-3-16,9-8 2 0,0-3-1 16,4-7 0-16,-1-5-1 15,-2-2 0-15,4-2 0 16,-16 4 0-16,-3 1 0 16,-10 5-1-16,-10 1 0 15,-2 3-47-15,-4 2-34 16,-10 0-99-16,0 1-61 0,-4 2 152 15</inkml:trace>
  <inkml:trace contextRef="#ctx0" brushRef="#br0" timeOffset="73529.66">29627 4815 843 0,'-35'-15'380'0,"33"15"-147"16,2 0-45-16,3 1-30 15,-3-1-20-15,0 0-49 16,5 0-19-16,14-1-20 16,27-4-6-16,-23 1-11 0,2 0-8 15,3 1-15-15,-1-2-4 16,-3 4-2-16,-4 1-52 16,-12 2-226-16,-7 3 194 15</inkml:trace>
  <inkml:trace contextRef="#ctx0" brushRef="#br0" timeOffset="73744.1">29628 4932 657 0,'0'9'357'0,"7"-5"-33"16,3-2-67-16,4-2-41 15,2-1-24-15,5-2-60 16,2-1-23-16,2 0-32 15,1 0-17-15,-3 3-24 16,-3 1-11-16,-5 1-16 16,-3 2 4-16,-7-3-119 15,-5 0-94-15,-3-3 125 16</inkml:trace>
  <inkml:trace contextRef="#ctx0" brushRef="#br0" timeOffset="74250.88">30057 4738 897 0,'-7'-6'406'0,"4"3"-162"16,-2-2-33-16,6 4-63 15,4 1-24-15,6 1-57 16,7 4-16-16,6-1-18 0,3-1-6 15,8 0-11-15,3-3-4 16,4-1-7-16,-1 1-1 16,-9 0-2-16,-4 1 4 0,-15 0-85 15,-5 0-97 1,-7 7 113-16</inkml:trace>
  <inkml:trace contextRef="#ctx0" brushRef="#br0" timeOffset="74491.06">30184 4766 734 0,'0'6'415'15,"3"2"-69"-15,2 8-96 16,1 1-20-16,-1 6-55 16,2 2-35-16,0 2-50 15,-1 0-15-15,1-2-24 16,1 0-12-16,0-2-20 15,-2-4-6-15,-1-4-7 16,-4 1 4-16,-3-5-73 16,-2-1-51-16,0-5-138 15,-1-5-169-15,-1-2 277 0</inkml:trace>
  <inkml:trace contextRef="#ctx0" brushRef="#br0" timeOffset="74664.44">30189 5041 683 0,'-35'-12'352'16,"33"12"-73"-16,-1 2-35 15,2 0-45-15,1-2-17 16,0 0-40-16,0 0-16 0,11 1-21 16,13 1-17-16,36 3-30 15,-25-7-16-15,-3-1-23 16,-3 3-8-16,-12 0 11 16,-2 0-56-16,-6 0-141 15,8 3 127-15</inkml:trace>
  <inkml:trace contextRef="#ctx0" brushRef="#br0" timeOffset="75080.17">30628 4865 1294 0,'-8'0'527'0,"5"0"-301"15,2-1-36-15,1 1-57 16,0 0-19-16,0 0-53 16,0 0-15-16,22 1-13 15,31 4-7-15,-21-4-12 16,-2 0-5-16,-5-1-5 15,-3 0-8-15,-8-1-115 0,-6 1 87 16</inkml:trace>
  <inkml:trace contextRef="#ctx0" brushRef="#br0" timeOffset="76208.22">31122 4776 646 0,'-13'-2'327'0,"-1"1"-67"16,1-2-16-16,5 3-30 16,-1-1-20-16,4-1-51 15,3 3-21-15,0-1-43 16,2 0-16-16,0 0-31 0,0 0-10 16,10 4-10-16,13 3-4 15,43 6-3-15,-19-13-1 16,11-10-3-16,2 1 1 15,0-6-2-15,-4-3 1 16,-9 1 0-16,-3-2 1 16,-12-1 1-16,-7 1-1 15,-10 2 3-15,-6-3 1 0,-9 4 2 16,-5-4 2-16,-8 1 3 16,-3 3 0-16,-4 2 5 15,-4 4 1-15,2 4 0 16,-3 6 3-16,1 6-1 15,1 2-1-15,5 5-1 16,7 2-2-16,5 5-2 16,3 5 1-16,-5 1 3 15,7 3 0-15,0 7 2 16,-2-2 0-16,6 9 0 16,-4 0-2-16,1-2-3 15,3 0-2-15,-6-6 1 16,2-3 1-16,-5-5 3 15,-4-4-1-15,0-2-1 16,3-3-3-16,-10-6-3 16,0 0-2-16,-3-4-3 15,-8-5 0-15,6-4-1 0,2-5-2 16,0-6-1-16,2-2-2 16,1-1 0-16,5 3-1 15,6 2-1-15,2-2 0 16,5-1-1-16,5-1 0 15,6-1 1-15,2 3 1 0,5 0 0 16,-1-2 1-16,3 4 0 16,1 1 0-16,2 4 1 15,-2 4 0-15,-4 3 1 16,0 7 0-16,-3 4 0 16,-3 2 2-16,4 3 0 15,-3 1 1-15,-1-2 1 16,8 0-1-16,0 1 1 15,6-1-1-15,7 2-1 16,-4-3-1-16,2-3 0 16,-4-6-2-16,0 1 2 15,-3-6-1-15,0 0-1 16,-2-1 0-16,-4-5-1 16,-1-2 0-16,-6 0-93 15,-3-2-68-15,-8 1 97 16</inkml:trace>
  <inkml:trace contextRef="#ctx0" brushRef="#br0" timeOffset="79766.53">29627 7283 677 0,'-39'28'337'0,"33"-30"-98"16,2 2-32-16,4 0-59 15,0 0-20-15,0 0-38 16,13 3 0-16,16 3-13 0,30 8-11 16,-23-9-24-16,0-2-10 15,1-2-15-15,-1-1-6 16,-6-2-28-16,-8-1-60 16,-12-3 52-16</inkml:trace>
  <inkml:trace contextRef="#ctx0" brushRef="#br0" timeOffset="79992.5">29611 7474 990 0,'1'-1'416'0,"8"1"-174"15,6-4-67-15,6 3 9 16,5-2-20-16,9 2-69 15,2-1-29-15,3 2-37 16,-9 0-11-16,-6 0-9 16,-7 0-3-16,-10 3-59 15,1 0-71-15,0 3 80 16</inkml:trace>
  <inkml:trace contextRef="#ctx0" brushRef="#br0" timeOffset="80799.41">30294 7015 812 0,'5'-6'383'0,"-2"11"-109"15,0 5-53-15,1 6-12 16,-3 2-12-16,2 5-31 16,0 5-17-16,0 4-35 0,-2 4-20 15,0-3-39-15,-1-4-17 16,0-3-23-16,7-6-5 16,-3-2-6-16,3-2-39 15,-3-6-132-15,-5-1-89 16,10-7 141-16</inkml:trace>
  <inkml:trace contextRef="#ctx0" brushRef="#br0" timeOffset="81064.23">30121 7358 845 0,'-10'4'393'0,"7"-2"-140"15,4-3-57-15,7 0-33 16,5 1-21-16,14-3-36 16,7 4-22-16,11-2-28 15,7 3-12-15,-1-2-22 16,0-1-6-16,-2 3-8 16,-2-3-3-16,-5 1-1 15,-4 0 10-15,-14 0-92 16,-7 8-68-16,-17-3 93 15</inkml:trace>
  <inkml:trace contextRef="#ctx0" brushRef="#br0" timeOffset="81439.7">30292 7504 954 0,'5'4'438'15,"4"0"-180"-15,4 3-82 16,4-1-13-16,-1-1-42 16,3 2-34-16,-1 1-44 15,7 1-6-15,-4 3-7 16,-9 0 1-16,4 0 9 16,-16 1 0-16,-7 0 1 15,0 5-1-15,-10-1-4 16,-8 1-4-16,5-4 0 15,0-4 0-15,6-3-1 16,11-1 0-16,-7-2 1 16,10 1-1-16,5-1-5 15,-5 0-2-15,21 2-7 16,-8-3-1-16,7-3-4 16,9 0-3-16,2-6-3 15,8-1-1-15,-8-2-2 16,2 2 11-16,-13-1-94 0,-5 0 384 15,-5-1-245-15</inkml:trace>
  <inkml:trace contextRef="#ctx0" brushRef="#br0" timeOffset="81978.12">30954 7291 904 0,'-4'-8'419'0,"4"1"-161"16,6 3-43-16,-8 4-32 16,1 5-5-16,-4 10-21 15,-7 4-10-15,0 10-34 16,-4 2-19-16,-1-1-29 16,5 0-13-16,1-6-23 15,6-3-9-15,2-6-11 16,0-1-4-16,-2-8-16 15,2-3-33-15,1-3-100 16,-1-7-65-16,-3-4-242 16,1-3 282-16</inkml:trace>
  <inkml:trace contextRef="#ctx0" brushRef="#br0" timeOffset="82217.42">30851 7100 1132 0,'9'6'522'16,"-5"2"-235"-16,1 7-70 0,7 5-26 16,-3 8-50-16,4 4-33 15,-1 5-42-15,3 2-9 16,3 1-9-16,0 3 0 16,4-11-8-16,-1 1-5 0,-5-7-11 15,0 0-6-15,-9-4-8 16,0-5-3-16,-3-5-13 15,-3-7-44-15,2-3-149 16,0-1-74-16,-3-1 150 16</inkml:trace>
  <inkml:trace contextRef="#ctx0" brushRef="#br0" timeOffset="82669.3">31175 7478 1065 0,'-1'-2'418'0,"0"0"-233"16,1 0-35-16,0 0 0 15,0 1-3-15,16-6-52 0,27-6-18 16,-21 18-22-16,-4 2-9 16,-3 0-3-16,0 3-1 15,-14 3 1-15,-1 1 2 16,-9 7 6-16,-9 1 4 0,-2 0-3 16,1 1-6-16,3-8-15 15,7 0-7-15,5-8-10 16,3-1-3-16,4-3-3 15,4-1-2-15,8-1 0 16,5-1-1-16,10-2-1 16,1-3 0-16,3-4-2 15,2-2 0-15,-3 2 0 16,-1 2 0-16,-6 0 0 16,-7 1-8-16,-5 1-107 15,-3 0 414-15,3 9-256 16</inkml:trace>
  <inkml:trace contextRef="#ctx0" brushRef="#br0" timeOffset="122529.22">18931 10754 338 0,'-11'-49'186'0,"11"41"-12"16,-5 2 13-16,0 0 1 15,5 3-3-15,0 3-9 16,0-1-2-16,0 1 6 15,0 0 2-15,0 0-14 16,0 0-13-16,2 12-33 16,5 16-16-16,4 37-26 15,-7-27-7-15,-3 2-19 16,-2-4-6-16,-1-2-14 16,0-4-7-16,3-5-11 15,-4-6-3-15,4-10-6 16,0-3 0-16,-5-6-3 15,4-3 0-15,0-7-7 16,0-3-7-16,0-8-12 0,3-1-4 16,3-3 3-16,1-2 4 15,3 1 12-15,-3 0 5 16,0 3 2-16,4 4 0 16,-1 6 2-16,4 5 4 15,-1 8 11-15,-4 3 7 16,0 10 8-16,-5 6-1 0,-1 7-4 15,2 0-2-15,-2 1-3 16,1-2-3-16,2-6-7 16,-1-1-4-16,-1-7-5 15,1-2-4-15,-3-5-62 16,2-3-44-16,2-1-149 16,1-4-143-16,4-9 255 15</inkml:trace>
  <inkml:trace contextRef="#ctx0" brushRef="#br0" timeOffset="122977.88">19312 10905 1071 0,'11'0'428'0,"-11"-2"-244"15,2-2-24-15,-6-6 11 16,-3-1-36-16,-3-6-64 0,-3 0-20 15,3 3-21-15,-2-2 0 16,0 10 4-16,4 5-3 16,0 6-3-16,0 9-3 15,4 6-4-15,-1 3 1 16,5 3 7-16,0-3 3 16,5-3 1-16,2-3-4 15,1-6-12-15,1-2-4 0,3-4-7 16,-1-5-1-16,3-5 0 15,1-4-1-15,-2-5 0 16,-1-1 0-16,-3 2 1 16,1 1-1-16,-2 4-1 15,-2 3-1-15,0 5-1 16,-2 1 2-16,0 8 13 16,2 5 8-16,-5 6 9 15,0 3-2-15,4 0-12 16,-5-1-8-16,3-9-26 15,4-4-37-15,-5-9-122 16,7-3-84-16,4-8 151 16</inkml:trace>
  <inkml:trace contextRef="#ctx0" brushRef="#br0" timeOffset="123281.44">19555 10868 1168 0,'4'8'535'0,"1"1"-267"15,-3 5-47-15,1 3-9 16,0 3-66-16,-2-1-29 16,-1 1-51-16,1-4-17 15,-1-7-22-15,0-2-7 0,1-6-11 16,-1-4-3-16,-1 2-1 16,0 0 2-16,-2-6-2 15,-2-12-2-15,-6-26-1 16,11 27-2-16,2-2-1 15,7-1 0-15,1 1-2 16,0-2 1-16,3 5-1 16,0 5 1-16,-3 5-43 15,1 3-36-15,-1 8-124 16,-1 2-78-16,5 7-229 16,0 1 311-16</inkml:trace>
  <inkml:trace contextRef="#ctx0" brushRef="#br0" timeOffset="123724.22">19875 10916 506 0,'18'0'261'0,"-6"-1"-33"0,1-2-59 15,-8-5 25-15,-3 0-13 16,-4-5-32-16,-3-1 3 16,-10 1-57-16,2 0-14 15,-7 5-4-15,6 6-5 16,2 6-2-16,4 9-1 15,2 10-19-15,-1 1-5 16,6 6-10-16,3 0-3 0,7-4-4 16,5-1-1-16,2-11-7 15,-1-5-3-15,0-8-7 16,-7-3-3-16,3-7-2 16,-4-5 0-16,-5-12-11 15,5-5-12-15,-5-11-19 16,1-2-7-16,-1 0 2 15,2-1 11-15,6 13 18 16,-9 5 7-16,6 14 7 16,-9 13 11-16,-4 12 26 15,6 13 12-15,0 21 31 16,4 6 8-16,2 11-3 16,0-1-4-16,6-7-25 15,3-5-16-15,-1-17-25 16,5-7-6-16,-2-18-68 15,2-8-56-15,0-14 71 16</inkml:trace>
  <inkml:trace contextRef="#ctx0" brushRef="#br0" timeOffset="124182.47">18770 10477 1012 0,'-14'3'404'0,"-7"7"-244"0,-2 3-8 16,-2 12 21-16,-1 4-21 15,-1 13-34-15,4 5-19 16,7 6-37-16,4 9-13 16,12-1-20-16,3 0-9 15,12 2-10-15,5-3-4 16,11-7-3-16,3 0-3 0,15-8-2 16,10-6-43-16,9-8-139 15,4-8-352-15,9-8 348 16</inkml:trace>
  <inkml:trace contextRef="#ctx0" brushRef="#br0" timeOffset="124616.39">20074 10420 944 0,'3'-1'380'0,"20"9"-172"16,1 5-69-16,14 14 58 15,2 6 12-15,8 9-26 0,3 4-22 16,-6 1-61-16,-3 4-18 16,-18 3-28-16,-7 2-12 15,-11 4-14-15,-12-3-5 16,-6 0-5-16,-5-5-2 15,-12-9-6-15,-2-3-10 16,-5-11-82-16,2-5-65 0,10-6-194 16,3-4 205-16</inkml:trace>
  <inkml:trace contextRef="#ctx0" brushRef="#br0" timeOffset="156764.22">13968 17540 1705 0,'-6'34'144'15,"8"-10"-40"-15,7-12-7 16,8-12-24-16,11-10-46 15,0-6-10-15,1-8-5 16,2-5-1-16,-10 0-3 16,-4 0 0-16,-11 4 2 0,-6 3 1 15,-13 6 3-15,-4 4 0 16,-6 6 1-16,-6 6-5 16,8 6 21-16,-3 4 14 15,5 5 18-15,8 6 12 16,8 4-11-16,2 3-10 15,9 2-17-15,0-3-6 16,5-5-13-16,7-3-6 0,2-9-8 16,3-4-2-16,0-5-11 15,0-3-35-15,-5-7-138 16,-1-4-165-16,-5-11 211 16</inkml:trace>
  <inkml:trace contextRef="#ctx0" brushRef="#br0" timeOffset="156928.35">14272 17499 1143 0,'14'16'509'0,"1"-2"-168"16,3 3-90-16,0-3-44 16,-3 1-35-16,-3-5-100 15,1-3-31-15,-1-5-119 16,-5-2-97-16,2-10 111 0</inkml:trace>
  <inkml:trace contextRef="#ctx0" brushRef="#br0" timeOffset="157378.46">14557 17513 1303 0,'12'5'524'0,"4"-5"-345"15,1 0-10-15,-1-5-52 16,1-6-40-16,1-9-52 16,-1-3-13-16,-3-8-5 15,-3-4 0-15,-7 0-3 16,-4-4 3-16,-6 6 0 16,-6 4 1-16,-6 7 3 15,1 12 0-15,-3 8-1 16,0 6 8-16,5 8 21 15,2 7 14-15,6 9 22 16,7 8 1-16,8 8-6 16,4 0-6-16,5 4-11 15,2-1-3-15,2 1-7 16,-2-2 1-16,-1-2 7 16,-5-1 4-16,-5-1 7 0,-4 3 1 15,-6-6-10-15,-2-2-6 16,-6-9-15-16,-2-4-9 15,-3-8-10-15,0-6-5 16,-1-11-18-16,-3-8-44 16,3-11-119-16,2-6-80 15,17-6 144-15</inkml:trace>
  <inkml:trace contextRef="#ctx0" brushRef="#br0" timeOffset="157600.57">15265 17345 1466 0,'12'18'631'16,"0"0"-342"-16,-1 2-108 15,-1 1 13-15,-1 0-72 16,0-2-37-16,-5 0-45 15,-3-1-15-15,-2-4-40 16,-3-2-39-16,-3-10-129 16,-2-4-99-16,-2-12 169 15</inkml:trace>
  <inkml:trace contextRef="#ctx0" brushRef="#br0" timeOffset="157775.44">15161 17202 1371 0,'-1'-3'570'16,"1"0"-300"-16,2 4-67 16,-2-1-41-16,0 0-45 0,0 0-77 15,0 0-75-15,6 4 23 16</inkml:trace>
  <inkml:trace contextRef="#ctx0" brushRef="#br0" timeOffset="158091.04">15583 17149 1346 0,'-10'-10'605'16,"-4"-1"-283"-16,-2-1-134 15,1-2-2-15,-5 7-63 16,6 1-28-16,5 6-33 15,4 12-10 1,3-5-16-16,-1-1-10 0,0 38-10 0,6-3-5 16,1-1-4-1,10 48-1-15,8-4-2 0,1-10 1 16,-1-20 2-16,-6-8 0 16,0-5 3-16,-6-5-2 15,-10-5-21-15,-4-3-36 0,-8-13-122 16,-4-8-95-16,2-19 158 15</inkml:trace>
  <inkml:trace contextRef="#ctx0" brushRef="#br0" timeOffset="158212.76">15447 17435 1176 0,'15'-8'580'16,"-2"0"-176"-16,7 1-168 15,-1-2-6-15,-1 6-74 16,3-1-44-16,-1-1-68 15,4 1-24-15,0-3 82 16,0 2-76-16</inkml:trace>
  <inkml:trace contextRef="#ctx0" brushRef="#br0" timeOffset="158947.44">16529 17298 945 0,'-9'-7'442'16,"4"7"-155"-16,-2 4-66 16,0 10-25-16,0 9-32 0,3 11-43 15,9 4-17-15,6 2-26 16,-5-1-12-16,5-8-23 16,-1-7-9-16,8-9-18 15,1-11-5-15,3-10-8 16,0-7-2-16,-3-19 0 15,-2-3 2-15,-5-10 3 16,-4-3 1-16,-11 0 3 16,-5 9 2-16,-8 7 2 15,-5 7 2-15,0 16 1 16,-2 1 3-16,4 13-3 16,-2 1-4-16,7 11-9 15,6 3-7-15,8 3-39 16,5 0-42-16,2-10-168 15,7-5 162-15</inkml:trace>
  <inkml:trace contextRef="#ctx0" brushRef="#br0" timeOffset="159195.01">16611 17022 1131 0,'-6'13'522'15,"4"10"-164"-15,-3 7-88 16,-1 13-35-16,2 9-36 0,2 15-85 16,2 4-32-16,4 8-42 15,2-1-12-15,3-13-15 16,0-3-4-16,-1-17-6 16,1-13-2-16,-5-12-33 15,0-9-33-15,0-16-70 16,-2-3-60-16,0-16 122 15</inkml:trace>
  <inkml:trace contextRef="#ctx0" brushRef="#br0" timeOffset="159494.54">16975 17035 1233 0,'-24'20'604'0,"8"1"-186"15,0 12-215-15,-2 7-10 16,2 15-64-16,5 6-35 16,4 2-44-16,11-2-18 0,6-8-22 15,-1-26-5 1,1 0-5-16,11 9-12 0,1-6-95 15,6-17-91-15,6-20 121 16</inkml:trace>
  <inkml:trace contextRef="#ctx0" brushRef="#br0" timeOffset="159770.17">17187 17105 1577 0,'-7'7'634'0,"2"2"-395"15,-4 2-58-15,-2 8-33 16,-2 2-40-16,-1 9-50 16,-1 4-15-16,2 5-14 15,3 4-4-15,7-3-5 16,4 1-2-16,9-4-5 0,5-3-4 15,7-7-4-15,0-5-2 16,6-10-4-16,-1-7-2 16,1-10-40-16,2-3-47 15,-6-12-150-15,-3-1-98 0,-13-5 203 16</inkml:trace>
  <inkml:trace contextRef="#ctx0" brushRef="#br0" timeOffset="160057.96">17169 17339 1016 0,'-2'-4'475'0,"2"5"-124"16,4-1-110-16,-4 0-53 15,0-1-12-15,9-1-73 16,13-4-34-16,33-13-42 16,-24 5-12-16,1 2-9 15,-4 3-2-15,-5 5 0 16,-7 7 0-16,-8 6 2 15,0 7 5-15,-5 10 19 16,-1 7 9-16,0 2 16 16,-2 0-1-16,-2-2-16 15,2-6-10-15,0-2-19 0,3-5-6 16,6-9-74 0,-7-5-61-16,-6-9-180 0,4-6 185 15</inkml:trace>
  <inkml:trace contextRef="#ctx0" brushRef="#br0" timeOffset="160290.56">17439 16946 1286 0,'26'0'544'0,"-4"7"-263"15,5 8-83-15,3 10-19 16,-1 4-24-16,-2 7-46 15,-4 5-14-15,-9-1-25 16,-4 5-13-16,-10 1-22 16,-6-2-9-16,-6 0-11 15,-2-6-4-15,0-4-19 16,-1-5-19-16,3-12-46 16,5-4-30-16,1-8-111 15,5-6-85-15,11-6 191 16</inkml:trace>
  <inkml:trace contextRef="#ctx0" brushRef="#br0" timeOffset="160693.92">17855 17078 1111 0,'15'9'484'0,"-2"-8"-153"16,-1 2-136-16,7 3-51 15,2-1 14-15,-1 3-55 16,1-4-22-16,8 3-32 15,-10-1-8-15,2 3-13 16,3 3-3-16,-14 0 4 16,-2 2 6-16,-19 4 8 15,-7 1 5-15,-8 8 4 16,-2 1-4-16,4 3-13 16,-4 0-8-16,3-8-17 15,2-4-5-15,0-5-49 16,7-7-40-16,13-7-144 15,0-2-127-15,16-7 223 0</inkml:trace>
  <inkml:trace contextRef="#ctx0" brushRef="#br0" timeOffset="160869.09">18101 17316 1289 0,'-10'11'557'15,"-1"13"-250"-15,-5-3-81 0,-2 3-27 16,3 0-42-16,-4-3-81 15,5-2-24-15,2-5-34 16,-2-3-21-16,12-6-83 16,1-5-65-16,7-2-196 15,7-4 212-15</inkml:trace>
  <inkml:trace contextRef="#ctx0" brushRef="#br0" timeOffset="161310.89">18368 17219 1017 0,'5'-6'467'16,"-5"7"-165"-16,0 7-72 16,0 1-17-16,-4 8-32 0,-1 7-58 15,2 5-21-15,-1 5-33 16,6 3-13-16,8-6-17 16,1-3-9-16,7-11-14 15,-1-3-4-15,3-12-6 16,2-6 1-16,-1-10-3 15,-4-6-1-15,-4-6 2 16,-4-4 0-16,-9-2 2 16,-2-6 2-16,-10 4 0 15,-6 3 1-15,3 2-3 16,-6 9-2-16,4 10-5 16,5 5-9-16,-9 12-43 15,16 8-39-15,-1 10 383 16,2 7-247-16</inkml:trace>
  <inkml:trace contextRef="#ctx0" brushRef="#br0" timeOffset="161504.68">18708 17375 1214 0,'7'9'658'0,"1"7"-24"15,1 4-432-15,1-3-25 0,-3 4-61 16,-1-5-47-16,-4-7-78 16,-1-2-55-16,-1-7-138 15,0-7-236-15,-2-11 282 16</inkml:trace>
  <inkml:trace contextRef="#ctx0" brushRef="#br0" timeOffset="161747.07">18954 17072 1712 0,'9'35'680'0,"-3"6"-434"16,3 5-68-16,-8 9-33 15,4 0-53-15,0-4-65 16,4-8-15-16,1-14-49 15,-1-8-49-15,-4-12-129 16,-3-9 177-16,12-8-17 0</inkml:trace>
  <inkml:trace contextRef="#ctx0" brushRef="#br0" timeOffset="162869.48">20346 17397 1100 0,'-11'1'438'16,"5"-1"-245"-16,5-2-41 15,13-3 27-15,8 0-19 16,11-3-49-16,8 3-18 0,9-1-38 15,4 3-18-15,1 3-22 16,0 0 1-16,-7 1-70 16,-5 1-64-16,-6-2-210 15,-7 0 198-15</inkml:trace>
  <inkml:trace contextRef="#ctx0" brushRef="#br0" timeOffset="163052.54">20474 17431 868 0,'-19'4'395'0,"19"0"-93"16,9 0-77-16,15 1-30 15,2 1-10-15,10 0-86 16,2 1-33-16,0 0-40 16,1-2-9-16,-3-2-5 15,1-3-20-15,-9-2-97 16,-6-4-69-16,-14 2 98 0</inkml:trace>
  <inkml:trace contextRef="#ctx0" brushRef="#br0" timeOffset="163363.31">20581 17124 1039 0,'12'-3'461'16,"2"1"-237"-16,7 8-62 15,2 6 4-15,7 7-43 16,4 4-16-16,10 0-26 16,4 2-7-16,-4 3-5 15,0 3-5-15,-13 9-7 16,-11 0-1-16,-15 5-1 16,-5 0-2-16,-12 0-7 15,-7-5-8-15,-9-3-13 16,-6-1-5-16,-3-16-10 15,2 2-8-15,11-13-44 16,3-8-38-16,12-5-130 16,6-5-67-16,3-3 168 15</inkml:trace>
  <inkml:trace contextRef="#ctx0" brushRef="#br0" timeOffset="169769.98">22938 17341 833 0,'-17'-9'381'0,"3"0"-165"16,4 2-13-16,0-1-36 15,8 1-25-15,4 2-42 16,4 2-10-16,12 3-18 16,1 0-6-16,16 4-1 15,2 2-8-15,2 3-15 16,1 2-6-16,-14 5-14 16,-5 0-5-16,-11 2-5 15,-7 4 1-15,-9 2 0 16,-4 2 1-16,-9 1-2 15,0-3-2-15,1-4-2 16,0-4-1-16,6-5-2 16,1-3-3-16,10-5-4 0,3-2 0 15,10 1 2-15,6-2 5 16,5-5 8-16,3 0 0 16,4-3-2-16,0 1-2 15,1-1-1-15,0-1-27 16,-4-3-105-16,-4-1-88 15,-6 1 120-15</inkml:trace>
  <inkml:trace contextRef="#ctx0" brushRef="#br0" timeOffset="170035.45">23426 17331 1181 0,'-4'13'496'0,"3"6"-269"15,2 4-21-15,2 6-29 16,2-1-41-16,3-4-67 16,2-5-19-16,7-5-23 15,1-5-10-15,6-5-8 16,3-4-3-16,1-12-1 16,2-7-2-16,-7-6 4 15,-5-2 2-15,-15-1 3 16,-5 2 3-16,-16 3 1 15,-4 0 0-15,-8 5-3 16,0 4-2-16,4 9-4 16,-2 3-2-16,9 8-5 0,-1 4-2 15,8 2-6-15,6 3-2 16,5-3-36-16,6-1-50 16,7-4-164-16,6-3 164 15</inkml:trace>
  <inkml:trace contextRef="#ctx0" brushRef="#br0" timeOffset="170685.22">23702 17334 510 0,'3'-3'363'15,"1"0"6"-15,-1 1-116 16,-3 0-4-16,0 1-73 15,0 0-31-15,0 0-41 16,0 1-19-16,0 0-29 16,0 0-11-16,-1 0-22 15,0 0-6-15,0-1-9 16,0 0-1-16,0 0-2 16,-7 0-1-16,0 0-1 15,2 0 0-15,2 0 5 16,0-1 2-16,3 1 7 0,0 0 2 15,0 0 1-15,0 0 0 16,0 0 1-16,0 0 4 16,0 1 3-16,0 0 0 15,0 0-2-15,-1 0-3 0,1 0-4 16,0 0 0-16,0 0 1 16,0 0 1-16,0 0 1 15,0 0-2-15,0 0-4 16,0 0-3-16,-3 10-3 15,2 2 1-15,3 35 4 16,10-24 2-16,7 3 2 16,5 1-2-16,7 0-5 15,7-9-3-15,6-6-4 16,0-6-1-16,-3-12 0 16,-8-6 0-16,-10-14-1 15,-4-6 2-15,-11-6 0 16,-8 1 2-16,-7 4 2 15,-7 2 0-15,-9 7-1 16,-3 1-2-16,-19 8-2 16,-3 8-3-16,-2 9 0 15,3 9-1-15,13 9 0 0,7 1-4 16,11 2-5 0,11 0-1-16,10-2-56 0,6-4-44 15,14-7-131-15,5-3 142 16</inkml:trace>
  <inkml:trace contextRef="#ctx0" brushRef="#br0" timeOffset="171399.8">24181 17097 1000 0,'-4'3'435'0,"-1"4"-196"16,3 1-37-16,0 11-3 15,-1 8-24-15,2 12-42 16,-1 6-20-16,2 6-37 16,5-2-20-16,4-7-33 15,2-7-9-15,6-12-29 16,3-6-46-16,5-13-158 16,3-8-125-16,-3-11 203 15</inkml:trace>
  <inkml:trace contextRef="#ctx0" brushRef="#br0" timeOffset="171651.96">24374 17305 1090 0,'-1'16'496'15,"1"10"-221"-15,-1 2-13 16,5-1-59-16,3-2-39 0,2-8-66 16,11-5-22-16,-1-11-35 15,3-5-14-15,1-12-14 16,-6-1-4-16,-3-6-1 15,-5-2 1-15,-11 2 3 16,-5-2 2-16,-7 6 1 16,-10 1-1-16,3 6-4 15,0 6-3-15,5 7-7 16,5 5-12-16,0 7-104 16,0 3 428-16,8 5-265 15</inkml:trace>
  <inkml:trace contextRef="#ctx0" brushRef="#br0" timeOffset="172084.61">24579 17471 937 0,'7'9'441'0,"13"-10"-112"0,0-1-92 15,4-8-28-15,0-4-26 16,0-7-83-16,2-3-25 15,-7-6-36-15,-4 2-16 16,-12-3-7-16,-5 3-1 16,-13 6 2-16,-7 3-2 15,-9 8-1-15,-4 7-1 0,0 8 15 16,2 6 9-16,5 11 13 16,8 1 3-16,13 8-13 15,7 6-9-15,13 13-11 16,3 0-2-16,7 3-2 15,2 1 1-15,3-6 12 16,-2 0 4-16,-2-3 11 16,-4-1 3-16,-6-5-6 15,-5-4-2-15,-13-9-7 16,-4-7-4-16,-16-12-4 16,-4-5-3-16,-6-8-10 15,-1-8-7-15,10-4-46 16,4-7-38-16,17 0-89 15,8-3-75-15,20-3 155 16</inkml:trace>
  <inkml:trace contextRef="#ctx0" brushRef="#br0" timeOffset="172558.92">25026 16995 1000 0,'-7'-11'481'16,"-2"5"-198"-16,-2 8-76 16,-2 5 1-16,-7 17-48 15,4 11-16-15,-1 18-32 16,10-5-14-1,3-24-31-15,1 1-18 0,7 80-24 16,6-1-5-16,7-8-10 16,5-43-2-16,-4-10-1 15,-2-7-2-15,1-5 1 16,-3-10-27-16,-4-14-118 16,2-1 193-16,4-13-82 15</inkml:trace>
  <inkml:trace contextRef="#ctx0" brushRef="#br0" timeOffset="174749.2">25311 16924 716 0,'-1'-1'388'16,"0"0"-134"-16,0-1-14 15,0 1 2-15,0 0-62 16,-1 0-21-16,1 1-33 16,0 14-15-16,1 15-26 15,6 37-15-15,4-33-28 16,-2-6-10-16,3-11-16 16,1-5-5-16,-8-11-4 15,0 0 1-15,-3-6 0 16,-2-6 0-16,2-7-5 15,-1-4-3-15,1-6-9 16,4 0-3-16,-3-1 0 0,7 2 1 16,1 2 5-16,3 5 3 15,8 8 2-15,-5 6 2 16,3 13 14-16,2 6 7 16,-5 9 17-16,-2 5 8 15,-1 3 4-15,-6 1 0 16,-1-3-10-16,0 1-6 0,-5-7-13 15,2-1-7 1,-3-5-4-16,0-5-24 0,0-3-71 16,0-7-50-16,3-1-147 15,-3 0-95-15,0 0 240 16</inkml:trace>
  <inkml:trace contextRef="#ctx0" brushRef="#br0" timeOffset="175042.94">25242 17258 1305 0,'-13'5'518'0,"5"-2"-322"16,6-3-39-16,14 0 12 0,11 2-33 15,18-6-41-15,7 1-10 16,10-1-22-16,0-3-11 16,6 3-16-16,1-1-6 15,0 0-10-15,-3 3-6 16,-10-1-5-16,-6 2-15 16,-21 2-71-16,-15-1-58 15,-16 8-464-15,-15 7 406 0</inkml:trace>
  <inkml:trace contextRef="#ctx0" brushRef="#br0" timeOffset="175519.03">25646 17399 1398 0,'0'-2'580'0,"-2"-3"-351"15,-4 1-21-15,-6 0-68 16,-6 0-52-16,-6 4-64 16,-4 2-7-16,2 9-2 15,-2 5 1-15,3 6 3 16,6 2 2-16,7-2 3 16,10 0-3-16,6-7-5 0,6-1-3 15,3-5-6-15,8-4-2 16,6-1 0-16,3-5-1 15,0 2 1-15,-6 1 3 16,-6-1 1-16,-6 2 2 16,-12 2 5-16,-3-3 0 0,-14 4-3 15,-1 1 0-15,-4 2-7 16,3 2-2-16,9 1 2 16,4 0 2-16,7-5 5 15,3 2 2-15,3-2 1 16,3 0 0-16,7-2-3 15,2-2-2-15,6-3-5 16,1 0-2-16,3-2-36 16,2-1-46-16,4-5-30 15,3 0 53-15</inkml:trace>
  <inkml:trace contextRef="#ctx0" brushRef="#br0" timeOffset="175834.1">25923 16914 1307 0,'4'1'569'0,"7"7"-313"16,8 9-49-16,0 9 23 15,10 15-70-15,5 5-38 0,7 8-34 16,-4-2-8-16,-2 2-23 16,-6-1 1-16,-8 3-10 15,-6 3-8-15,-14 5-2 16,-5-4-13-16,-9-2-12 16,-2-7-2-16,-4-15-11 15,2-7-29-15,1-11-73 16,2-12-55-16,3-8-118 15,4-8-4-15,7-14 170 16</inkml:trace>
  <inkml:trace contextRef="#ctx0" brushRef="#br0" timeOffset="176640.07">27102 17288 920 0,'12'-37'439'16,"-9"28"-152"-16,-2 6-71 16,-1-4 15-16,-7 3-53 15,-4 4-41-15,-4-1-55 16,-6 2-13-16,-5 2-14 15,-3-2-6-15,5 8-11 16,14 0-5 0,0 0-8-16,-3 13-2 0,13 6-10 15,6-4-2-15,11-3-4 16,11 0 0-16,3-4 5 16,0 2 5-16,-2-3 12 15,-4 3 4-15,-9 1 7 16,-4-3 1-16,-10-1-2 0,-4-1 0 15,-11-4-4-15,-6-2-4 16,-7-1-10-16,0-5-5 16,0-3-17-16,8-2-24 15,9-7-74-15,8-7-49 0,15-6-142 16,4-8 76-16,16-3 119 16</inkml:trace>
  <inkml:trace contextRef="#ctx0" brushRef="#br0" timeOffset="176834.72">27413 17123 1114 0,'4'19'556'15,"-3"7"-198"-15,-4 12-108 16,0 2-12-16,0 8-85 16,1 0-43-16,5-1-63 15,1-3-17-15,7-6-23 16,6-7-4-16,-1-9-22 15,1-10-34-15,-2-7-117 16,-5-5-70-16,-10-10 139 16</inkml:trace>
  <inkml:trace contextRef="#ctx0" brushRef="#br0" timeOffset="176999">27309 17326 1083 0,'16'-6'477'15,"-7"4"-218"-15,10 2-58 16,-1-2-44-16,3 2-49 0,8 1-68 16,-3 1-7-16,-1 7-101 15,-1 3-46-15,1 5 69 16</inkml:trace>
  <inkml:trace contextRef="#ctx0" brushRef="#br0" timeOffset="177306.58">27600 17490 882 0,'17'2'465'16,"-1"-1"-140"-16,7-6-105 15,3-5-11-15,-5-7-68 16,2-1-27-16,-3-7-37 16,-2-5-15-16,-11 4-28 15,-6 0-11-15,-10 7-9 16,-6 3-1-16,-5 9 1 15,-3 5 5-15,2 9 21 16,-2 9 7-16,4 10 8 0,5 3-6 16,5 8-17-16,8 0-7 15,9-7-9-15,5 0-5 16,8-7-5-16,2-4-2 0,5-7-47 16,4-6-42-1,4-13-157-15,-1-9 149 0</inkml:trace>
  <inkml:trace contextRef="#ctx0" brushRef="#br0" timeOffset="177525.15">27961 17322 1129 0,'-6'9'573'16,"0"12"-140"-16,-1 12-188 16,1 8-3-16,0 12-75 15,3-2-49-15,1 2-64 16,5-3-17-16,6-4-17 15,-2-1-5-15,10-4-9 16,-1-4-2-16,-7-8-6 16,1-6-16-16,-9-9-53 15,-8-10-36-15,2-13-89 16,-1-6-47-16,-2-17-105 16,0-8-125-16,1-24 309 15</inkml:trace>
  <inkml:trace contextRef="#ctx0" brushRef="#br0" timeOffset="177761.8">27884 17311 1026 0,'6'-3'533'0,"1"3"-171"16,3 3-133-16,6 3-17 15,9 0-80-15,1 1-28 16,5-3-35-16,0 1-12 0,-8 2-23 16,-2 3-7-16,-13 6-3 15,-8 1 0-15,-15 6 2 16,-4 0-1-16,-6-4-6 15,1-3-4-15,3-8-6 16,1-3-3-16,7-5-35 16,3-1-26-16,8-2-74 15,2-2-60-15,11-1-152 16,5-2-123-16,14-3 291 16</inkml:trace>
  <inkml:trace contextRef="#ctx0" brushRef="#br0" timeOffset="178060.67">28357 17257 1174 0,'-3'-2'587'15,"-9"2"-221"-15,-13 6-121 16,3-1-27-16,-1 6-84 16,1 3-33-16,14 4-49 0,5 3-15 15,7-1-19-15,10-1-4 16,6-1 8-16,6-2 5 15,0 0 10-15,-8-2 6 16,-6 0 4-16,-6 3 2 0,-2-3 5 16,-2 1 0-16,-5-2 4 15,-9-3-3-15,-14-2-12 16,-1-3-8-16,1-2-19 16,0-3-16-16,7-3-95 15,3-3-58-15,10-5 56 16,6-1 17-16</inkml:trace>
  <inkml:trace contextRef="#ctx0" brushRef="#br0" timeOffset="178211.42">28709 17516 1874 0,'5'19'721'0,"-5"-7"-533"15,0-1-65-15,-5-8-97 16,-3-3-91-16,-2-11 28 16</inkml:trace>
  <inkml:trace contextRef="#ctx0" brushRef="#br0" timeOffset="-202432.65">27734 10822 302 0,'0'-1'193'0,"1"-2"4"16,2-4-16-16,0 0-32 16,-2 3-15-16,1-4-24 15,0 1-6-15,0-5-7 0,8-30-1 16,-12 30-5-16,-5-3-8 15,-5 0-21-15,-5-2-9 16,-6-3-18-16,-3 3-5 16,-5-4-5-16,-2 2-3 15,-7 2-2-15,0-3 0 16,0 8 0-16,-1-1 2 0,4-1 4 16,-3 2 0-16,-7-2-2 15,-2 1-2-15,-6 2-4 16,2-1 1-16,1 2 4 15,5 3 4-15,-1 1 2 16,2 5 9-16,2 3 0 16,-3 4-4-16,4 5-6 15,0 2-10-15,3 4-11 16,8 2-3-16,5 6-3 16,3 4-2-16,4 2-2 15,3 2-1-15,3 3 1 16,0-2 1-16,5 5 1 15,0 1 0-15,-1 6 0 16,-2 1 1-16,2 6 1 16,-1-2-1-16,5 3 1 15,-1-3 0-15,0-1-1 16,4-2 0-16,3-3 0 16,4 3-1-16,9-6-1 15,2 4 0-15,2-3 0 0,4-2 0 16,4 3 3-16,4-8 2 15,5-4 2-15,7 1 2 16,10-2 3-16,-1 0 1 16,5 8 13-16,-11 0 6 15,7 3 3-15,-1 0-1 0,2-5-9 16,8 0-7-16,-3-12-6 16,2-4-1-16,1-10-4 15,3-8 0-15,3-6-1 16,0-7-1-16,3-5-1 15,-1-6 1-15,-3-3-1 16,-3-3 1-16,-5-7 0 16,-6-4 0-16,-7-4 1 15,-3-4-1-15,-5-4 0 16,-1-1 1-16,-13-9-1 16,-6-2-2-16,-12-11-2 15,-5-2-3-15,-14-4-3 16,-2 1 1-16,-12 5 5 15,0 1 2-15,-3 8 5 16,-3 6 0-16,3 14 1 16,-3 7-1-16,-2 12 1 15,1 5 0-15,3 4 0 0,1 4-4 16,9 2-3-16,5-2-4 16,5 4-7-16,3-1-16 15,5 4-75-15,5 3-54 16,6 2-163-16,4 3-173 0,5 11 319 15</inkml:trace>
  <inkml:trace contextRef="#ctx0" brushRef="#br0" timeOffset="-201869.32">27913 11125 683 0,'-20'1'335'0,"0"-1"-70"16,-2 0-54-16,6 0-10 15,-2-1-11-15,11-1-48 16,4 5-29-16,17-3-42 16,6-3-20-16,17-4-24 15,13-6-5-15,19 1-14 16,6-2-3-16,24 0-3 15,-1 1 1-15,-9 4 0 16,-6 1-1-16,-21 3 3 16,-11 0-8-16,-10 2-97 15,-11 0-69-15,-12 3 99 16</inkml:trace>
  <inkml:trace contextRef="#ctx0" brushRef="#br0" timeOffset="-201631.06">27870 11420 942 0,'11'1'458'16,"6"-4"-143"-16,11-5-55 0,22-2-52 16,5 2-40-16,16 1-71 15,5 2-23-15,-2 3-36 16,0 1-13-16,-4 0-13 15,-4 0-2-15,1-4-4 16,-4-1 0-16,-6-1-51 16,-4 2-61-16,-20 2-249 15,-11 3 227-15</inkml:trace>
  <inkml:trace contextRef="#ctx0" brushRef="#br0" timeOffset="-200748.39">28968 10596 624 0,'-12'-20'300'0,"4"1"-89"16,-3 3-10-16,0 3-38 16,-1 1-30-16,-8 9-59 15,-1 3-11-15,-20 7-1 16,-1 6 3-16,-3 5 4 15,0 5-6-15,9 11-11 16,2 1-8-16,2 8-11 16,1 4-1-16,8 8 3 0,-3 3 3 15,12 15 0-15,0 1-2 16,4 2-9-16,8 2-1 16,-6-5-2-16,8 1-1 15,12-1-1-15,1-1-6 0,14-4-7 16,4 1-2-16,6-3-3 15,7 0-1-15,16-1-2 16,3-1 0-16,4-13-1 16,5-5 1-16,-1-16 0 15,2-8 1-15,6-16 0 16,-2-10 2-16,2-19 2 16,-6-10 0-16,-1-19 1 15,-3-9-1-15,-6-11-1 16,-4-7-1-16,-20-9 1 15,-10-6-1-15,-25-15-16 16,-5-8-5-16,-14-2-2 16,-4 2 0-16,-7 12 15 15,-5 10 2-15,-9 10 2 16,-9 1 1-16,-10 12 0 16,-11 9 0-16,-9 13 1 15,-1 11 1-15,4 15-2 16,8 5-2-16,11 12-8 0,2 1-4 15,7 13-17-15,3 3-16 16,2 7-79-16,8 7-62 16,9 5 115-16</inkml:trace>
  <inkml:trace contextRef="#ctx0" brushRef="#br0" timeOffset="-196717.24">27434 10786 425 0,'21'-7'221'16,"22"-9"-52"-16,6-7-9 15,40-9-48-15,19-1-36 16,20-5-55-16,12 3-11 16,5 5-6-16,-8 6 0 15,-14 17-1-15,-12 4 1 0,-30 11 1 16,-9 2-1-16,-18 1-7 16,-6 0-42-16,-12 0 32 15</inkml:trace>
  <inkml:trace contextRef="#ctx0" brushRef="#br0" timeOffset="-196449.66">27664 10980 833 0,'64'-11'317'0,"22"-13"-234"16,9-1-45-16,7 1-31 16,-2 1 3-16,9-2 12 15,-3 1 1-15,3-1 1 0,-4-1-5 16,-15 3-87-16,-4 1-115 16,-14 6 119-16</inkml:trace>
  <inkml:trace contextRef="#ctx0" brushRef="#br0" timeOffset="-196224.08">27561 11104 496 0,'-11'4'233'16,"6"-5"-70"-16,18-5-39 15,12-5 10-15,32-9-4 16,28-1-21-16,35-8-60 16,13 2-24-16,19-1-20 15,-11 5-1-15,-12 7 0 16,-5 2 0-16,-26 5-24 16,-1 2-72-16,-17 2 63 15</inkml:trace>
  <inkml:trace contextRef="#ctx0" brushRef="#br0" timeOffset="-195927.56">27737 11670 731 0,'-14'-11'346'16,"0"4"-48"-16,14-4-238 15,8 2 0-15,25 3-3 16,13-4-11-16,38-6-33 16,12 0-7-16,26-4-5 15,5 1-1-15,-3 5-6 16,-3 2-32-16,-24 7-265 15,-7-1 217-15</inkml:trace>
  <inkml:trace contextRef="#ctx0" brushRef="#br0" timeOffset="-195657.84">27853 11849 621 0,'85'-14'261'0,"1"-3"-121"0,29-2-61 16,5 0 14-16,4 0 10 16,1 0-9-16,-4 1-34 15,-9-3-17-15,-6 6-28 16,-6-3-41-16,-18 2 18 15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7-02T16:14:05.178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17651 8884 599 0,'-50'-11'305'0,"42"13"-80"0,-1 0 4 16,5 1-37-16,-1 0-28 15,3-3-54-15,2 0-21 16,0-1-32-16,0 0-2 15,0 0-8-15,20-2-4 16,36-4-14-16,-21-1-5 16,8-5-7-16,4 2-2 15,9 2-4-15,-5-2-3 0,-4 4-2 16,-10-1-1-16,-10 2-1 16,-1 4 1-16,-8 4-26 15,0 0-39-15,-8 2-184 16,-8 1 162-16</inkml:trace>
  <inkml:trace contextRef="#ctx0" brushRef="#br0" timeOffset="326">17650 9095 967 0,'-7'1'388'15,"5"0"-267"-15,4-1-3 0,-2-1 21 16,0 0-23-16,12-2-10 16,17-5-40-16,34-10-13 15,-18 8-9-15,6-2-2 16,-17 3-11-1,-18 5-7-15,2-1-10 0,49-11-3 0,-6-1-4 16,-8 3-1-16,-28 10 0 16,-5 3 0-16,-9 2-43 15,-3 0-49-15,-7 0-136 16,-2-1-174-16,-5 3 252 16</inkml:trace>
  <inkml:trace contextRef="#ctx0" brushRef="#br0" timeOffset="775.47">17901 8581 984 0,'13'-5'336'0,"-4"2"-285"0,4 1 4 16,-1 2 44-16,9 2 9 16,3 3-13-16,0 2-17 15,12 2-32-15,-3 3-5 16,0 3-1-16,1 4 1 0,-9 5-1 16,-2 2 1-1,-7 7-2-15,-1 6 1 0,-7 4 2 16,-4 2 0-1,-8 3-5-15,-4-3-7 0,-7 1-8 16,-3-3-3-16,-1-7-6 16,-1-2-1-16,3-8-3 15,0-4-3-15,4-2-1 16,1-7-2-16,3-5-26 16,2-6-58-16,2-9 55 15</inkml:trace>
  <inkml:trace contextRef="#ctx0" brushRef="#br0" timeOffset="2347.94">19526 8743 741 0,'-4'-1'328'0,"4"4"-159"16,0 1 14-16,0-4-25 0,1 6-17 16,5 20-16-16,10 35-10 15,-7-20-14-15,2 3-5 16,-2 3-28-16,-4-2-12 15,4 3-20-15,-1-3-11 16,-4-3-9-16,1-2-5 16,-2-11-4-16,-1-5 0 15,0-10-28-15,-1-7-39 0,-3-8-101 16,-1-7-73-16,-6-8-321 16,1-6 360-16</inkml:trace>
  <inkml:trace contextRef="#ctx0" brushRef="#br0" timeOffset="2598.1">19500 8796 1009 0,'17'-2'417'0,"6"2"-258"16,4 0 4-16,2 0-33 15,1 2-24-15,1-2-21 16,-2 7-13-16,-2 1-14 15,-4 3-3-15,-11 5-8 16,-5 3-8-16,-9 7-8 16,-5-1-6-16,-8 3-10 15,-2 0-2-15,-2-5-6 0,2-5 0 16,-2-4-17-16,3-6-21 16,0-5-89-16,4-3-79 15,6 0 121-15</inkml:trace>
  <inkml:trace contextRef="#ctx0" brushRef="#br0" timeOffset="2972.49">19828 8944 1077 0,'19'-5'450'16,"0"-2"-304"-16,3-1 15 15,-2-1 0-15,-9-2-56 16,2 0-22-16,-4-6-48 16,-1 6-14-16,-3-3-8 15,-2 3-1-15,-6 6-1 16,-8-3 0-16,0 5-2 16,-8-1-1-16,7 6-1 15,-2 1 0-15,1 1-2 16,6 4 0-16,-7-4 2 15,7 3 2-15,6 7 6 16,-3 0 6-16,7 8 5 0,2 0 1 16,3 0-3-16,5-5-4 15,5-1-9-15,-3-3-4 16,2-9-5-16,-2-3-10 16,8-6-105-16,3-5-111 15,8-1 139-15</inkml:trace>
  <inkml:trace contextRef="#ctx0" brushRef="#br0" timeOffset="3269.07">20127 8851 1103 0,'2'13'455'0,"5"8"-249"16,1-2-10-16,-2 5 6 15,-1 0-31-15,-1-2-59 16,1-1-32-16,-1-6-46 15,-2-3-12-15,0-7-10 16,-1-1-2-16,-2-4-1 16,-1-1-2-16,1-1-1 15,0 1-3-15,-2-14-3 16,-6-33 0-16,9 24 0 16,0-1-1-16,2-2 0 15,3 7-2-15,0 0-1 0,4 3-3 16,1 5-25-16,1 1-36 15,0 6-149-15,-1 2-121 16,1 3 205-16</inkml:trace>
  <inkml:trace contextRef="#ctx0" brushRef="#br0" timeOffset="3866.68">20405 8834 1141 0,'1'8'486'16,"-4"1"-296"-16,1 6-10 15,5 1 0-15,-2 2-55 16,6 6-23-16,-1-4-47 16,-4 0-13-16,2-2-15 15,-1-5-5-15,0-6-13 16,2-1-4-16,-5-6-2 15,3-1-2-15,-3-7-1 16,-5-6-4-16,13-3-9 16,-5-5-6-16,5-2-9 15,1 1 2-15,-5-3 7 16,4 4 5-16,-1 9 13 0,4 6 1 16,-1 11 7-16,1 8 6 15,-1 9 14-15,-2 2 4 16,-4 6 7-16,3 0-2 15,-3 0-9-15,0 0-3 16,3-9-9-16,-5-2-4 0,1-9-3 16,0-4-3-16,-2-5-4 15,0-3-1-15,-1 2-4 16,0 0 0-16,3-18-3 16,12-32 0-16,-6 29 1 15,-1 0 1-15,0 4 2 16,1 4 3-16,0 4 0 15,1 4 1-15,0 6 1 16,1 4 2-16,-1 9 3 16,-1 5 2-16,1 2 0 15,1 2-1-15,0-4-4 16,-1-2-2-16,1-3-30 16,3-3-29-16,5-4-67 15,2-5-52-15,5-2-126 16,0-4-95-16,0-2 250 15</inkml:trace>
  <inkml:trace contextRef="#ctx0" brushRef="#br0" timeOffset="4267.35">20955 8899 585 0,'-2'-6'306'16,"0"-1"-56"-16,-4 1-20 15,-5 2-11-15,0-2-11 16,-1 8-28-16,1 1-18 15,-4 6-46-15,-1 6-19 0,-2 4-24 16,4 4-9-16,4 2-8 16,6-1-6-16,4-3-10 15,0-2-6-15,4-8-12 16,5-5-6-16,4-6-11 16,6-3-4-16,2-11-3 15,-2-3 0-15,-2-5 1 16,-2 0 1-16,0 5 1 15,0 3 2-15,-3 4 0 16,-3 3 1-16,-1 8 0 16,-2 1 1-16,-1 10 4 15,0 4 4-15,-4 2 6 16,2 3-1-16,-1-4-4 16,3-4-7-16,-4-8-47 15,3-5-42-15,5-6-139 16,0-6-149-16,7-5 233 15</inkml:trace>
  <inkml:trace contextRef="#ctx0" brushRef="#br0" timeOffset="4588.2">21135 8877 920 0,'0'5'455'0,"3"9"-59"16,1 2-177-16,-1 0 7 15,0 2-19-15,-1 0-70 16,1 0-35-16,-1-7-63 15,1-4-22-15,-1-8-16 16,0-5-1-16,3-8-30 16,-2-1-10-16,3-6-9 15,0-1-4-15,1 1 22 16,0-4 12-16,1 7 12 16,0 2 5-16,0 6 7 15,0 9 12-15,1 5 21 16,-1 4 11-16,-3 11 17 15,0 2 2-15,-1 7 2 16,0 2-3-16,-1-6-14 16,1 0-11-16,1-9-24 15,1-2-11-15,-2-8-68 16,2-5-45-16,-3-8-145 0,1-3-144 16,7-3 253-1</inkml:trace>
  <inkml:trace contextRef="#ctx0" brushRef="#br0" timeOffset="4933.31">21360 8957 1320 0,'62'-6'504'0,"-54"2"-367"16,6-1 6-16,-2-5-42 15,1 0-24-15,-3-6-42 16,0-2-11-16,-2 3-12 15,-1-3-1-15,-3 6 1 16,-5 4-1-16,-9 2 10 16,-2 3 6-16,-1 3 7 15,-1 3 6-15,4 5-1 16,-3 3-1-16,8 7 1 16,3 4 1-16,1 2 8 15,1 0 1-15,1 1-3 16,-1-6-7-16,3-1-18 15,8-3-10-15,-3-9-12 16,8-3-22-16,6-4-68 16,-2-4-48-16,3-3-173 0,0-1-177 15,-4-3 315 1</inkml:trace>
  <inkml:trace contextRef="#ctx0" brushRef="#br0" timeOffset="5268.18">21634 8883 956 0,'4'5'485'0,"1"7"-171"0,-1 5-54 16,0-1-23-16,-2 3-53 16,-1-5-35-16,1-4-72 15,0-2-27-15,2-7-36 16,-1-4-9-16,1-4-24 16,2-4-17-16,5-6-23 15,-1 0-7-15,1-5 13 16,0 5 17-16,-3 4 24 15,-1 3 10-15,-1 11 13 16,0 1 12-16,-3 8 24 16,0 5 11-16,-1 8 12 15,-2 3 0-15,0 6-12 16,0-4-11-16,1-8-21 16,3-3-14-16,3-13-60 15,0-4-50-15,4-11-146 16,2-6-125-16,-1-8 229 15</inkml:trace>
  <inkml:trace contextRef="#ctx0" brushRef="#br0" timeOffset="5451.93">21923 8624 1364 0,'0'20'556'0,"-2"13"-310"15,2 6-71-15,-3 9 0 16,2 4-26-16,0 0-47 15,3-5-28-15,2-4-41 16,3-4-12-16,4-13-15 16,-5-4-13-16,8-10-76 15,-11-8-47-15,1-5-130 16,2-4-130-16,-6-8 253 16</inkml:trace>
  <inkml:trace contextRef="#ctx0" brushRef="#br0" timeOffset="5629.68">21751 8769 1595 0,'2'8'594'0,"6"3"-446"16,3-3-8-16,10 2-7 16,-1-3-23-16,5-3-45 15,3 1-24-15,0-5-26 0,-2 5-20 16,1-4-123-16,3 2-584 15,9 5 499-15</inkml:trace>
  <inkml:trace contextRef="#ctx0" brushRef="#br0" timeOffset="8183.94">22983 8939 727 0,'-37'-36'346'0,"32"33"-108"16,-3-3-60-16,4 3-11 15,0 0-19-15,-2 0-40 16,1 4-22-16,0 2-41 16,-4 0-9-16,8 8-4 0,-2 0-2 15,2 6-5-15,2 4-3 16,6-1-6-16,3-1-1 15,3-2-5-15,0-4-3 16,2-7-3-16,-2-2-1 16,4-5 0-16,0-6 0 15,-3-5 3-15,-2-3 1 16,-11-5 4-16,-1 0 3 0,-11 0 1 16,-2 1 2-16,-3 5 9 15,-2 0 1-15,3 11 5 16,-2 3-2-16,1 10-14 15,4 8-4-15,-3 6-55 16,1 3-43-16,3-6-133 16,6-4-132-16,14-10 222 15</inkml:trace>
  <inkml:trace contextRef="#ctx0" brushRef="#br0" timeOffset="8455.71">23189 8814 905 0,'-3'-7'441'15,"-3"3"-194"-15,0 1-32 0,-3 3-22 16,0 3-54 0,2 6-26-16,1 4-44 0,3 7-12 15,3 10-18-15,1 3-5 16,5 11-14-16,1-3-4 15,2 5-2-15,1 0 3 16,-3-5 6-16,2-3 1 0,-5-10-6 16,-1-5-8-16,-3-15-75 15,-1-5-63-15,-4-11-184 16,-2-11 188-16</inkml:trace>
  <inkml:trace contextRef="#ctx0" brushRef="#br0" timeOffset="8601.77">23087 8969 1066 0,'10'-6'448'0,"9"1"-240"15,3 0-60-15,4-1-17 16,1 1-22-16,5 3-36 16,-1-2-19-16,-4 6-74 15,-3 0-137-15,-12 11 107 16</inkml:trace>
  <inkml:trace contextRef="#ctx0" brushRef="#br0" timeOffset="9274.85">24086 8934 1022 0,'2'-10'430'15,"-1"0"-259"-15,-3-8-25 16,-4 3 2-16,-6-3-39 15,-3 2-24-15,-2 5-29 0,-4 2-10 16,-3 7-6-16,2 4 2 16,0 11-7-16,8 6 2 15,6 9 0-15,5 3-3 16,1-2-3-16,-1 1-1 16,4-9-2-16,3-7-2 0,3-6-10 15,4-4-6-15,0-5-7 16,7-6 0-16,1-7 0 15,1-3 0-15,0-6 1 16,-7 2 2-16,-3 1 1 16,-2 7 2-16,-6 6 22 15,0 7 14-15,-2 11 17 16,0 4 4-16,0 9-5 16,0 1-8-16,2 2-9 15,1-3-6-15,6-5-20 16,1-5-21-16,4-7-112 15,0-7 7-15,6-8 49 16</inkml:trace>
  <inkml:trace contextRef="#ctx0" brushRef="#br0" timeOffset="10017.95">24676 8835 1080 0,'4'6'501'16,"3"3"-187"-16,2 6-155 16,1 6 6-16,-2 8-30 15,-2 1-19-15,-3-1-49 16,0-5-19-16,-3-6-26 15,0-6-6-15,3-5-6 16,-3-7-4-16,0-9-4 16,2-2-1-16,-1-9 0 15,1-1-1-15,2-4-1 0,0-3-1 16,7 4 2-16,1-1 0 16,2 8 1-16,3 4 1 15,2 9 1-15,-1 4 5 16,-1 10 13-16,-3 4 5 15,-9 8 12-15,1 8 3 16,-4-2 1-16,0 2-3 0,5-5-9 16,-6-8-7-16,3-7-14 15,0-6-4-15,-1-7-5 16,1-4-2-16,2-7-1 16,0-3 1-16,-3-3 1 15,-1 0 0-15,0 2 1 16,2 3 0-16,1 5 1 15,2 3 1-15,-3 6-1 16,-3 1 1-16,1 9 1 16,-1 5 1-16,-2 9 0 15,0 3 1-15,2-2-2 16,5-1-2-16,1-7-3 16,4-6-25-16,2-8-54 15,1-2-36-15,5-7-98 16,5-1-61-16,0 0 177 0</inkml:trace>
  <inkml:trace contextRef="#ctx0" brushRef="#br0" timeOffset="10379.27">25326 8923 1131 0,'5'-11'471'15,"-3"-3"-268"-15,-4 1 2 0,-5 0-40 16,-5 0-14-16,-6 5-35 15,-1 0-18-15,-4 8-31 16,2 6-10-16,0 7-17 16,3 9-6-16,5 6-11 15,3 3-5-15,5 2-8 16,5-6 0-16,6-6-3 16,3-6 0-16,6-11-3 15,1-4-1-15,3-9-2 16,2-3 0-16,1-7 1 15,-4-2 0-15,0 3 2 16,-5 5 2-16,0 6 12 16,-2 7 9-16,-7 8 16 15,2 3 4-15,-6 10-4 16,0 0-6-16,0-1-15 16,-1-1-7-16,1-8-33 15,1-4-42-15,3-5-109 0,3-4-75 16,3-11 145-16</inkml:trace>
  <inkml:trace contextRef="#ctx0" brushRef="#br0" timeOffset="10586.47">25574 8747 1031 0,'-1'20'536'0,"3"4"-61"15,1 9-241-15,-3 6-37 16,-2 6-24-16,0 2-50 15,2-4-36-15,3-6-56 16,5-7-12-16,4-10-16 16,0-3-13-16,1-11-68 15,-1-5-41-15,-3-8-98 16,-2-4-67-16,-4-7-165 16,-3 0 278-16</inkml:trace>
  <inkml:trace contextRef="#ctx0" brushRef="#br0" timeOffset="10751.64">25469 8829 921 0,'-10'-2'460'0,"8"5"-124"15,3 3-129-15,11 5-77 16,-6-1-28-16,6-3-41 0,0 1-19 16,3-8-25-16,5-3-6 15,5-3-70-15,2-3-54 16,1 3-213-16,-2 1 200 15</inkml:trace>
  <inkml:trace contextRef="#ctx0" brushRef="#br0" timeOffset="11053.88">25810 8896 522 0,'6'2'347'0,"-5"7"61"15,-2 0-106-15,1 2-31 16,4 5-19-16,-5-1-42 15,1 2-23-15,-1-2-36 16,-7-2-19-16,4-2-41 16,1-2-23-16,-3-6-38 15,-1-2-13-15,-1-3-10 16,-2-5-2-16,2-4-3 16,4-1-1-16,4-2-1 15,0 0-3-15,3 2 1 16,2-4-1-16,3 1-7 15,1 0-21-15,4-5-57 16,3 7-32-16,-1-1-63 0,7 3-21 16,-4 6-63-16,3-1-58 15,1 6 211-15</inkml:trace>
  <inkml:trace contextRef="#ctx0" brushRef="#br0" timeOffset="11227.39">26031 8906 1252 0,'-1'16'516'0,"1"1"-300"15,-1 3-20-15,-1 0-66 16,0-1-29-16,-1-6-114 16,3-2-77-16,4-9-191 15,0-2 171-15</inkml:trace>
  <inkml:trace contextRef="#ctx0" brushRef="#br0" timeOffset="11459.34">25961 8750 1371 0,'-11'12'553'0,"11"-4"-323"15,4 1-49-15,-3 0-45 16,4-1-29-16,3-1-58 15,5 1-53-15,7 0-144 0,0-3 106 16</inkml:trace>
  <inkml:trace contextRef="#ctx0" brushRef="#br0" timeOffset="11631.71">26255 8791 1418 0,'3'14'581'16,"-1"-2"-322"-16,5 3-156 15,4 4-2-15,3 5-7 16,6 5-3-16,1 3-42 16,5 0-16-16,-3 0-23 15,-6-6-7-15,-2-3-29 16,-6-4-49-16,5-8-221 15,-8-5 197-15</inkml:trace>
  <inkml:trace contextRef="#ctx0" brushRef="#br0" timeOffset="11830.56">26462 8830 1511 0,'-22'19'578'15,"4"7"-420"-15,-5 5-76 16,-6 3-36-16,-5 2-10 16,-2-4-8-16,7-3-10 15,4-7-35-15,5-4-51 0,11-7-206 16,-1-3 184-16</inkml:trace>
  <inkml:trace contextRef="#ctx0" brushRef="#br0" timeOffset="45429.62">11206 12504 1124 0,'-6'4'451'15,"-3"-4"-238"-15,-3 2-94 0,0-2 17 16,-3 2 11-16,-4 1-22 15,-3 0-38-15,-3 0-13 16,-2-1-18-16,-1-3-4 0,6 6-17 16,3-6-10-1,9 1-12 1,0 0-4-16,-32-6-4 0,0 4-2 0,-8-12-2 16,21 6-1-16,4-1-2 15,5-1-2-15,6 1-8 16,2 0-16-16,3-2-42 15,2 1-24-15,7 3-71 16,1 0-53-16,7 1-274 16,2-1 319-16</inkml:trace>
  <inkml:trace contextRef="#ctx0" brushRef="#br0" timeOffset="45756.68">10881 12268 960 0,'-4'1'400'0,"-13"5"-203"0,10 1-49 15,-6 4 2-15,-4 1-26 16,1 2-42-16,-1-1-13 16,3-2-14-16,1-1-4 15,3-2-1-15,0 3-2 16,1 1-5-16,5 5 1 15,3 1-4-15,3 1-4 16,7 2-2-16,1-2-2 0,6 2-4 16,2-3-2-16,5 3 0 15,1-7 0-15,-4 0 0 16,-1-2-2-16,-8-4-7 16,-1 1-3-16,-6-8-8 15,-4 2-1-15,2-1-42 16,-2-2-50-16,-2 0-178 15,1 0 166-15</inkml:trace>
  <inkml:trace contextRef="#ctx0" brushRef="#br0" timeOffset="46388.34">12382 12314 914 0,'6'-10'373'15,"5"-2"-221"-15,-8-5-33 16,-6-3 22-16,-4-2-6 16,-4 1-11-16,-10 3-16 15,1 1-11-15,-2 8-14 16,-7 2-6-16,6 11-22 0,1 6-10 15,0 13-15-15,6 9-4 16,3 11 1-16,4 6 2 16,8 8 10-16,3 2 1 15,8-1-3-15,4 3-3 16,3-3-9-16,-3-3-2 0,1-9-7 16,-2-8-4-16,-4-10-6 15,-3-10-16-15,-6-12-81 16,0-7-70-16,-9-17-259 15,-1-7 262-15</inkml:trace>
  <inkml:trace contextRef="#ctx0" brushRef="#br0" timeOffset="46580.59">12048 12457 1092 0,'-1'6'434'0,"11"-6"-261"15,13 0-61-15,3-1 13 16,3 2-14-16,6-4-30 16,2 1-16-16,1-1-35 15,-1-4-12-15,-2 4-33 16,-4-4-57-16,-2 0-253 16,-4 1 219-16</inkml:trace>
  <inkml:trace contextRef="#ctx0" brushRef="#br0" timeOffset="46894.74">12452 12404 999 0,'33'51'406'0,"-21"-22"-228"16,-1-2-6-16,-1 1 16 16,-3-1-22-16,-5-8-47 15,3 0-21-15,2-3-41 16,-1-8-16-16,1 0-21 15,-6-6-8-15,0-6-6 16,-2-7 0-16,-2-5 0 16,-3-6-2-16,0-2-4 15,4 1-1-15,1-5-7 16,2 3-4-16,6 1-5 16,0 2-2-16,6 6 4 15,1 2 5-15,2 8-20 16,0 4-33-16,-5 3-100 15,-1 3-72-15,-1 2 140 16</inkml:trace>
  <inkml:trace contextRef="#ctx0" brushRef="#br0" timeOffset="47726.4">12754 12393 917 0,'30'13'419'0,"-27"6"-187"16,0-1-13-16,-1 7-39 16,3 4-30-16,6-9-42 15,2 2-17-15,5-9-34 16,1-8-11-16,-1-1-20 16,1-9-10-16,-3-6-9 15,5-3 0-15,-9-9-5 16,-8-2-9-16,-1-1-18 15,-11-3-12-15,-1 5-24 16,-5 2-3-16,-13 6 3 16,-6 5 9-16,-5 6 29 15,6 8 12-15,11 6 25 16,8 1 4-16,9 3 2 16,4-2 0-16,9 1-10 15,5-3-3-15,12-6-2 16,6 0-1-16,6-6-4 15,0-1 1-15,-4 1 0 0,-6-2-1 16,1 5 16-16,-5 3 8 16,-3 5 20-16,0 5 8 15,-10 5 0-15,-2 0-4 16,-4-1-12-16,-3 1-4 16,-2-7-9-16,0 2-3 0,-1-6-7 15,-2-5-3-15,3 2-7 16,-2-8-4-16,2 3-12 15,0 0-8-15,0-4-11 16,4-15-1-16,11-26 9 16,-3 26 7-16,1 7 12 15,-2 3 4-15,0 6 4 16,0 4 3-16,-1 8 14 16,-2 2 7-16,-3 5 12 15,-1 2 1-15,0 4-5 16,-1-3-5-16,0-3-13 15,0-6-5-15,0-8-10 16,0-2-4-16,3-11-13 16,1 0-7-16,2-7-14 15,2-2 0-15,-1 4 11 16,0-2 8-16,0 9 16 16,-1 5 1-16,1 7 6 15,0 7 11-15,1 11 21 0,-2 5 11 16,2 12 24-16,2 2 0 15,-3 0-12-15,3-2-10 16,-1-13-31-16,-2-9-21 16,6-15-94-16,-3-12-51 15,5-7 85-15</inkml:trace>
  <inkml:trace contextRef="#ctx0" brushRef="#br0" timeOffset="48241.29">14219 12314 999 0,'0'0'418'0,"0"0"-198"16,1 0-95-16,6-1 31 15,-3-1 3-15,-1-1-20 16,1-5-53-16,-1-4-29 15,-9-27-31-15,-16 28-6 0,-5 5-6 16,-3 6 0-16,4 8 9 16,0 4 3-16,5 5 2 15,6 4 0-15,7 5-9 16,8 2-3-16,11 0-1 16,4-1 0-16,9-8 5 15,-2 0 3-15,2-5 12 16,0-2 7-16,-1 1 10 15,-3-4 0-15,-7 0 0 16,-3 3 0-16,-10-6 4 16,-7-1-2-16,-9-1-10 15,-7-3-8-15,-10-1-20 16,-2 0-7-16,-2-3-43 16,4-4-34-16,7 4-84 15,6-2-55-15,19 2-198 16,4-1 257-16</inkml:trace>
  <inkml:trace contextRef="#ctx0" brushRef="#br0" timeOffset="48664.09">14516 12355 1143 0,'9'6'475'15,"0"-3"-260"-15,-6-3-31 0,-2-6-7 16,1-6-41-16,-2-7-61 15,-4-3-27-15,-7-4-32 16,-2 1-4-16,-1 5-2 16,1 7-3-16,5 13 5 15,-6 10 4-15,3 10 11 16,-2 4 8-16,-3 5 4 16,10 1-1-16,-1-4 3 15,7-1-3-15,6-7-6 16,-8-7-6-16,9-6-15 15,3-5-5-15,3-6-5 16,9-3-1-16,-2-4 1 16,-2-2 0-16,-3-1 0 15,3 4 1-15,-6 6 1 16,1 2 1-16,-2 7 1 16,-4 1 5-16,-3 5 6 15,-4 4 3-15,-3 4 1 16,0 7-3-16,0 2-6 0,1-5-31 15,3-5-118-15,4-11-83 16,7-16 123-16</inkml:trace>
  <inkml:trace contextRef="#ctx0" brushRef="#br0" timeOffset="49138.3">14744 12292 1380 0,'11'21'578'0,"-3"9"-294"15,0 0-59-15,1 3-7 16,-4-2-38-16,-2-4-77 16,-2-8-32-16,1-11-49 15,-1-8-15-15,3-14-11 16,2 1-5-16,2-13-26 16,7-3-9-16,2-4-10 15,3-1 0-15,-2 6 24 16,-7 3 12-16,4 11 15 15,-7 3 3-15,2 12 10 16,2 8 8-16,-13 12 17 16,-1 5 7-16,2 7 11 15,-1-2 0-15,6-1-6 16,-1-7-7-16,-1-7-17 16,-5-8-9-16,6-10-17 0,-2-8-4 15,6-10-18-15,8-1-6 16,-4-5-7-16,2-1 2 15,0 5 18-15,1 2 7 16,-5 11 12-16,0 6 3 0,-5 5 6 16,-1 5 4-16,2 4 12 15,3 3 5-15,-2 4 6 16,-4 1-3-16,-1-1-9 16,1 0-6-16,-3-2-11 15,1-2-3-15,0-4-66 16,3-4-49-16,6-9-119 15,1-6 60-15,8-16 90 16</inkml:trace>
  <inkml:trace contextRef="#ctx0" brushRef="#br0" timeOffset="49372.3">15253 12277 1235 0,'8'28'548'0,"-4"15"-209"15,-2 3-110-15,1 3-18 16,-2 1-31-16,0 0-73 16,1-1-27-16,2 3-47 0,3-2-13 15,-2-10-12-15,1-5-4 16,-3-17-43-16,-2-8-29 16,-1-14-65-16,0-9-53 15,-2-16-116-15,-2-6-100 0,-2-15 253 16</inkml:trace>
  <inkml:trace contextRef="#ctx0" brushRef="#br0" timeOffset="49585.94">15239 12276 1182 0,'9'-1'499'0,"3"3"-262"16,5 1-58-16,3 1-6 15,1 1-19-15,4 2-18 16,-2 1-11-16,-3 9-28 15,-6 0-11-15,-15 5-26 16,-1 0-16-16,-7-1-19 16,-5 1-7-16,-1-4-9 15,-5 1-3-15,-6-9-38 16,8-6-31-16,2-5-85 16,6-9-74-16,10-9 141 15</inkml:trace>
  <inkml:trace contextRef="#ctx0" brushRef="#br0" timeOffset="49795.93">15549 12085 1029 0,'3'21'580'0,"7"5"3"0,-1 13-378 16,-6 2 4-16,-1 9-53 15,-1 3-35-15,3-6-54 16,0-4-20-16,1-10-26 15,2-10-7-15,0-12-49 16,-1-8-32-16,0-10-85 16,1-8-75-16,1-11 144 15</inkml:trace>
  <inkml:trace contextRef="#ctx0" brushRef="#br0" timeOffset="49974.56">15748 12223 1225 0,'7'15'518'0,"-3"11"-254"16,-1 2-65-16,-2 1-4 15,-1-3-36-15,-3-5-65 16,1-4-29-16,-2-9-63 16,0-5-49-16,1-8-145 15,1-5-132-15,1-11 192 0</inkml:trace>
  <inkml:trace contextRef="#ctx0" brushRef="#br0" timeOffset="50141.07">15641 12041 1318 0,'0'12'495'0,"3"-7"-374"15,3-2-50-15,-1 0-27 16,2-1-87-16,4-2 24 15</inkml:trace>
  <inkml:trace contextRef="#ctx0" brushRef="#br0" timeOffset="50475.14">15950 12209 1207 0,'8'38'495'0,"-9"6"-292"15,1 1 8-15,-3-3-21 16,-1-4-38-16,2-17-72 16,2-7-35-16,0-16-57 15,3-9-31-15,1-10-56 16,0-8-28-16,10-4-18 0,-8-2 16 16,1 2 49-16,4 7 31 15,-4 7 37-15,4 6 14 16,5 8 45-16,-9 4 26 15,6 8 54-15,-1 5 22 0,-2 9-8 16,1 3-17-16,-6 3-44 16,-2 2-23-16,-1-2-30 15,-1-6-8-15,0-9-96 16,3-4-75-16,3-11 94 16</inkml:trace>
  <inkml:trace contextRef="#ctx0" brushRef="#br0" timeOffset="50939.9">16207 12393 1487 0,'50'55'587'15,"-37"-53"-395"-15,6-4-113 16,-2-9 3-16,5-8-48 15,1-5-13-15,-5-5-13 16,-7-8-2-16,-9 4-1 0,-10 3-1 16,-6 7-1-16,-1 5-1 15,-9 13-2-15,2 5 1 16,-2 10 0-16,4 5 4 16,8 10 3-16,3 8 2 0,9 10 2 15,1 6-2-15,7 9 1 16,0 1 3-16,5 2 19 15,3 1 8-15,4-2 15 16,2-1 2-16,-7-1-9 16,-1-3-10-16,0-5-13 15,-9-7-8-15,-7-12-6 16,-1-7-2-16,-13-12-4 16,-1-1-6-16,-2-11-13 15,-5-5-9-15,-1-10-16 16,3-5-2-16,7-1 4 15,3-2 4-15,7-2 5 16,4 0-1-16,4 1-4 16,7 2-6-16,9 3-52 15,3 0-57-15,6 3 93 16</inkml:trace>
  <inkml:trace contextRef="#ctx0" brushRef="#br0" timeOffset="57238.84">11534 14172 792 0,'-16'5'371'0,"-16"6"-88"16,23-16-100-16,-3 4-32 15,0 1 1-15,-1 8-40 16,4 3-21-16,-3 6-24 15,-1 5-5-15,7 11-4 16,0 0 1-16,11 4-7 16,6-1-6-16,-1-7-12 15,6-5-7-15,1-9-10 16,1-7-4-16,9-10-7 16,-4-6-2-16,0-14-2 15,-4-1-1-15,-7-7-1 16,-2 3-3-16,-10-1-2 15,-3-2-3-15,-8 4-1 16,-4 1 1-16,-11 4-1 16,5 8 0-16,-7 8 3 15,4 5 1-15,6 10 1 16,-1 3 0-16,8 6-3 16,-1-1-3-16,10-1-25 0,2-4-36 15,5-9-182-15,6-4 167 16</inkml:trace>
  <inkml:trace contextRef="#ctx0" brushRef="#br0" timeOffset="57613.95">11667 14177 1037 0,'4'15'438'0,"6"7"-193"15,-1 4-57-15,1 6-1 16,0 1-13-16,0-5-63 15,0-5-30-15,-1-11-49 16,-2-7-14-16,0-8-11 16,-2-3-4-16,-1-9-2 15,0-2-1-15,0-3 0 16,2-1 0-16,1 4 0 16,2 0 0-16,3 2 1 15,1 5 0-15,2 4 1 16,2 6 3-16,-6 6 14 15,2 3 9-15,0 12 19 16,-8 1 8-16,7 6-1 16,-10-1-6-16,0-10-18 0,4 3-8 15,-4-9-14-15,0-6-8 16,0 0-89-16,-1-12-64 16,-3-10-190-16,2-1-193 15,6-11 345-15</inkml:trace>
  <inkml:trace contextRef="#ctx0" brushRef="#br0" timeOffset="57807.07">11975 14061 1057 0,'9'16'494'16,"-3"9"-213"-16,-1 14-84 16,-3 4-11-16,2 5-50 15,2 0-26-15,7-9-47 16,2-6-17-16,2-12-23 15,1-9-6-15,0-10-59 16,-1-2-41-16,-1-10-104 16,0-3-57-16,-1-6-121 15,0-4-56-15,-3-1 271 16</inkml:trace>
  <inkml:trace contextRef="#ctx0" brushRef="#br0" timeOffset="58270.56">12197 14215 521 0,'2'-2'379'16,"0"3"-3"-16,0 9-73 15,3 5-26-15,5 9-52 0,0 7-24 16,2-1-47-16,2-2-28 16,0-8-59-16,2-11-25 15,-2-10-30-15,2-2-5 16,0-10-5-16,-2-4-2 16,-3 0 0-16,-1-2-3 15,-4 2 0-15,2 4-1 0,1 5-1 16,-8 3 2-16,4 7 3 15,-4 5 0-15,5 11 6 16,4 1 1 0,0-1 9-16,8 18 6 0,6 10 14 15,-5-1 7-15,-3-5 9 16,0 1 3-16,-4-1 6 16,0-4 0-16,-12-5-5 15,0-2-6-15,-9-9-13 16,-6-2-7-16,-2-7-9 15,-5-6-5-15,-10-5-9 16,-1-4-2-16,-7-4-6 16,2-2-3-16,15-2-13 15,4 0-17-15,14-4-44 16,8 2-26-16,17-4-49 16,11-2-26-16,10-5-98 0,5-4-127 15,8 2 263-15</inkml:trace>
  <inkml:trace contextRef="#ctx0" brushRef="#br0" timeOffset="58550.35">13083 13960 1315 0,'-5'12'524'16,"5"3"-287"-16,5 14-106 16,1 7 17-16,-3 13 0 15,5 6-27-15,-1-2-51 16,3-3-21-16,2-11-25 15,-1-6-6-15,0-12-17 16,-2-7-28-16,-2-10-93 16,1-2-68-16,-1-7-234 15,-1-5 263-15</inkml:trace>
  <inkml:trace contextRef="#ctx0" brushRef="#br0" timeOffset="58833.66">13345 14096 1246 0,'-4'4'494'16,"-13"9"-319"-16,-4 0-14 0,-7 3-34 15,-2 0-20-15,2-3-29 16,2-2-9-16,9 1-9 16,6-2-3-16,10 0-12 15,2 3-9-15,10-1-8 16,2 1 0-16,6 3-3 15,3-4-1-15,-2-1-2 16,3-3-2-16,0-1-7 16,0-2-3-16,-2-1-5 15,-3-2-18-15,-1 0-90 16,-4-1-73-16,1-5 101 16</inkml:trace>
  <inkml:trace contextRef="#ctx0" brushRef="#br0" timeOffset="59207.08">13512 14162 1452 0,'0'26'568'16,"6"5"-368"-16,-4 0-24 16,-5 1-2-16,3-3-29 15,-5-8-56-15,5-2-25 16,-1-14-42-16,6-5-12 0,-2-12-11 15,0-8-4-15,7-5-5 16,-5-3-1-16,4 2-1 16,2 3 2-16,1 4 6 15,1 4 4-15,4 7 4 16,-3 4 1-16,1 7 7 16,1 6 4-16,0 9 11 15,-2 3 9-15,-1 9 9 16,-2 1-1-16,-3-1-7 15,-1-3-9-15,-4-9-16 16,-1-5-29-16,0-9-108 16,1-5-75-16,0-17 111 15</inkml:trace>
  <inkml:trace contextRef="#ctx0" brushRef="#br0" timeOffset="59909.41">13805 14204 1197 0,'16'22'527'16,"-6"2"-196"-16,0 2-109 16,0-1-20-16,-5-6-9 15,5-7-66-15,3-4-33 16,6-8-58-16,-5 0-18 16,-3-12-16-16,-6-8-2 0,0-5-29 15,2-8-9-15,-6 1-15 16,6 3-10-16,-14 2 3 15,-5 6 4-15,-4 6 16 16,-11 4 11-16,1 10 24 16,3 3 5-16,6 10 3 15,3 4 5-15,4 6 6 16,2 0 3-16,4 2 2 16,4-4-3-16,5-5-6 15,6-5-6-15,5-8-7 16,3-2-3-16,4-8-2 15,0-3 0-15,2-5-3 16,-2 1 2-16,-3 2 2 16,-5 3 2-16,1 8 7 15,-7 3 3-15,-2 13 9 16,5 2 7-16,-3 6 15 0,1 2 4 16,2-2 0-16,-4-2-4 15,-1-8-18-15,6-6-9 16,-2-7-13-16,2-7-19 15,0-7-31-15,-3-1-18 16,0-5-18-16,0 2 11 16,-2 6 33-16,-2 2 19 15,0 9 25-15,2 2 4 0,-2 10 26 16,2 3 15-16,-1 8 32 16,0 3 13-16,1 3 7 15,0 1-4-15,3-8-23 16,1-4-15-16,3-16-31 15,-1-6-15-15,2-16-10 16,1-9-3-16,-2-9 1 16,3-3 1-16,-4 7 2 15,-3 7 1-15,-4 15-9 16,-3 6-5-16,-8 11-54 16,0 8-44-16,-5 10 70 15</inkml:trace>
  <inkml:trace contextRef="#ctx0" brushRef="#br0" timeOffset="60440.64">15030 14142 1279 0,'9'20'497'0,"11"15"-309"15,1 6-68-15,-3 6 12 16,-3-2-7-16,-6-8-29 16,2-6-20-16,-4-20-35 15,-1-1-15-15,-5-11-12 16,-2-9-4-16,-5-10-4 15,1-6 1-15,-3-12-4 0,1 3 1 16,1-1-3-16,2-1 1 16,4 9 0-16,2 0-1 15,7 7-1-15,2 5-1 16,3 6-3-16,2 4-1 16,1 7-20-16,1 1-35 15,1 2-127-15,1 3-131 0,3 3 194 16</inkml:trace>
  <inkml:trace contextRef="#ctx0" brushRef="#br0" timeOffset="60780.08">15571 14294 793 0,'12'6'404'16,"-3"0"-144"-16,-8-7-45 15,-2-5-11-15,-4-4-62 16,-7-4-26-16,-2-1-60 15,-3 0-14-15,-3 1-9 16,0 6-4-16,-5 2-5 16,4 4 4-16,3 9 5 15,3 1 4-15,9 13 8 16,1 4-2-16,3 4 2 16,3 2 0-16,6-2-3 15,0-6-5-15,3-13-14 0,0-6-6 16,4-7-11-16,2-7-2 15,-1-5-2-15,3-5 0 16,-1 0 0-16,-3 2 2 16,1 6 1-16,-2 5 7 15,-4 7 11-15,1 6 5 16,-1 6 15-16,-1 5 2 0,2 3-6 16,-4 2-5-16,1-4-16 15,-2-3-8-15,0-11-52 16,-1-2-30-16,0-4-80 15,1-7-60-15,-1 2-135 16,0-6-96-16,2-1 277 16</inkml:trace>
  <inkml:trace contextRef="#ctx0" brushRef="#br0" timeOffset="61083.14">15711 14285 680 0,'10'2'430'15,"1"5"-54"-15,1 4-88 16,-1 6-36-16,-1-1-55 15,-4 1-29-15,0-3-53 16,-1-4-27-16,-1-2-44 16,2-5-13-16,-2-7-15 15,-2-4-4-15,1-8-14 16,-1-2-7-16,4 0-6 0,3-1-1 16,-1 4 7-16,1 1 6 15,2 9 5-15,-3 4 4 16,-4 6 9-16,2 4 6 15,0 8 12-15,-3 4 6 0,7 5 3 16,-5-2-2-16,0-3-13 16,4-3-9-16,0-7-18 15,5 0-43-15,3-3-126 16,-4-6-88-16,12-3 145 16</inkml:trace>
  <inkml:trace contextRef="#ctx0" brushRef="#br0" timeOffset="61512.59">16210 14247 1075 0,'-10'-7'536'16,"0"3"-163"-16,-5 0-151 16,-4 6 1-16,2 6-49 15,-2 10-29-15,5 8-46 16,1 0-23-16,5 7-29 15,2-4-9-15,8-3-18 16,3-1-6-16,7-9-7 16,3-3-5-16,2-11-4 0,1-5-6 15,-1-16-24-15,1-5-22 16,-3-17-32-16,0 0-3 16,-3-5 20-16,-4-1 24 15,-6 6 35-15,-2 2 8 16,-2 6 3-16,0 6 2 15,0 9 2-15,0 7 16 0,2 15 21 16,-2 13 9-16,0 16 22 16,0 8-4-16,2 12-7 15,2-1-6-15,6 0-17 16,1-6-11-16,3-10-15 16,3-4-6-16,3-17-27 15,1-4-35-15,0-11-96 16,-3-11-70-16,3-6 131 15</inkml:trace>
  <inkml:trace contextRef="#ctx0" brushRef="#br0" timeOffset="62033.69">16497 14284 1484 0,'3'26'580'0,"5"-1"-383"16,-3 1-16-16,4-1-11 15,-1-7-37-15,0-4-62 0,2-6-28 16,-2-7-32-16,0-4-7 16,-3-7-28-16,-1-3-21 15,-2-7-24-15,-2 3-5 16,-1-1 15-16,-2 4 13 16,0 4 14-16,3 3 7 0,-3 6 9 15,1-1 10-15,-2 2 12 16,3 0 7-16,0 0 12 15,0 0 6-15,0 0 6 16,0 0 0-16,0 0-2 16,0 0-2-16,0 0-1 15,0 0 1-15,-1 0-6 16,-3 15-2-16,1 8 0 16,1 30-3-16,11-29 2 15,3-1-2-15,3-5-4 16,1-6-4-16,2-8-9 15,-1-3-2-15,1-7-5 16,0-8-6-16,-6-10-22 16,-2-4-8-16,-8-4-12 15,-3 1 0-15,-11 0 6 16,-5 4-2-16,-10 1 6 0,1 7 7 16,2 9 19-16,4 4 21 15,2 10 16-15,9 6 2 16,2 3-4-16,2 1-9 15,7 5-8-15,-4-4-4 16,6-5-96-16,5-4-81 16,6-7 108-16</inkml:trace>
  <inkml:trace contextRef="#ctx0" brushRef="#br0" timeOffset="62535.27">16766 14247 797 0,'23'19'476'0,"-5"4"56"16,0 6-227-16,-3 0-56 16,-4 3-13-16,-1-2-77 15,-4-7-32-15,-3-8-61 16,0-7-25-16,-2-7-30 16,-1-7-8-16,0-7-13 15,3-3-15-15,-4-9-20 16,4-1-3-16,3-1 4 15,-1 6 13-15,2 2 21 16,0 9 7-16,2 8 10 0,-2 0 10 16,3 10 16-1,-4 4 7-15,-3 7 8 0,2 5 0 16,-1 4-4-16,-2 0-1 16,4-5-12-16,-4-9-6 15,0-9-16-15,6-4-8 16,-5-8-13-16,-1-2-15 0,2-6-27 15,-1-2-9-15,3-2 2 16,8-1 13-16,-5 7 28 16,1 0 12-16,0 7 8 15,-8 5 2-15,4 6 11 16,-1 5 8-16,-3 3 14 16,6 6 7-16,0-4 7 15,-1 1-3-15,0 0-14 16,-1-7-7-16,-1-5-19 15,0-3-7-15,-1-9-78 16,1-4-69-16,3-14 91 16</inkml:trace>
  <inkml:trace contextRef="#ctx0" brushRef="#br0" timeOffset="62692.07">17312 14266 1450 0,'20'30'648'15,"-8"2"-279"-15,-1-2-180 16,-2 0-3-16,-6 1-67 0,2-9-39 16,-3-9-54-16,-2-6-43 15,-2-15-133-15,0-9-92 16,1-18 135-16</inkml:trace>
  <inkml:trace contextRef="#ctx0" brushRef="#br0" timeOffset="62837.42">17176 14024 1296 0,'3'16'498'15,"2"2"-316"-15,1-2-158 16,3 1-43-16,3-4-228 16,3 1 181-16</inkml:trace>
  <inkml:trace contextRef="#ctx0" brushRef="#br0" timeOffset="63255.23">17490 14142 1046 0,'-15'2'512'0,"14"4"-127"15,-2 0-123-15,5 0-60 0,4 3-29 16,-5 1-70-16,8 0-21 15,1 1-38-15,0-2-14 16,2 0-13-16,-5 1-6 16,1 2-5-16,-6 1 0 15,-2-2-3-15,1 1 0 0,-1 2-1 16,0-3 0-16,3 1-1 16,2 0-1-16,5 0 0 15,1-1 0-15,6 1 0 16,-2-1 0-16,4 2 0 15,2 5 3-15,-2 3 0 16,0 4-2-16,-5 4 14 16,-6-2 11-16,-5 1 19 15,-6-1 8-15,-7-2 1 16,-4-1-6-16,-5-5-11 16,-3-3-6-16,-6-7-15 15,0-2-28-15,-1-7-87 16,4-4-57-16,7-10 371 15,13-3-208-15</inkml:trace>
  <inkml:trace contextRef="#ctx0" brushRef="#br0" timeOffset="63586.53">17742 14331 1131 0,'15'16'539'15,"-3"-10"-131"-15,4-1-196 0,4-4-83 16,-1-4-12-16,1-7-60 16,1-3-16-16,-2-4-19 15,-6-2-5-15,-12 6-6 32,1 6-1-32,-1 2 0 0,-2-18 1 0,-18 8 0 15,4 6-1-15,-6 16-2 16,0 8 2-16,4 7 11 15,-2 2 3-15,11 1 3 16,3 3-3-16,5-6-12 16,4 5-5-16,7-9-7 15,6-4-35-15,6-8-103 16,4-8-68-16,4-9-239 16,5-10 275-16</inkml:trace>
  <inkml:trace contextRef="#ctx0" brushRef="#br0" timeOffset="63965.34">18135 14295 498 0,'-2'-8'352'16,"1"5"38"-16,1 0-117 0,-13-8-69 0,-4 3-16 15,-5 8-3-15,5 9-1 16,2 8-18-16,2 4-13 16,0 1-39-16,9 2-20 15,4-2-38-15,2-1-14 16,7-8-18-16,-2-8-6 0,5-5-10 15,3-1-6-15,3-9-3 16,1-6-4-16,-4-10-15 16,0-10-10-16,-5-10-13 15,-1-1-1-15,-4-7 5 16,-3-1 9-16,-2 5 14 16,1 3 5-16,-1 18 13 15,2 15 15-15,-3 16 21 16,-1 14 5-16,-3 16 18 15,3 10-2-15,2 13 1 16,1 4 1-16,7-1-9 16,-1-4-9-16,5-13-22 15,3-6-21-15,7-15-91 16,5-8-58-16,12-15 86 16</inkml:trace>
  <inkml:trace contextRef="#ctx0" brushRef="#br0" timeOffset="70638.67">19247 14377 530 0,'5'0'246'16,"-3"-2"-52"-16,1-3-28 16,-3 4 15-16,0 0-38 15,0-3-73-15,0-13-27 0,-3-32-7 16,-2 28 3-16,-4 4 5 16,-5 0-2-16,-6 9-8 15,-2 0-5-15,-2 7-1 16,3 2 0-16,1 9 3 15,3 3 3-15,6 7 2 16,2 3-1-16,7 3 0 16,2 0 0-16,3-2 0 15,3-1-1-15,6-6-8 16,1-3-6-16,5-10-11 16,0-3-4-16,1-7-4 15,1-3 0-15,-2-3 0 16,-2-1 0-16,-3 1 0 15,-4-5 1-15,-3 4 1 16,-2 1 1-16,-2 4 6 16,0 5 11-16,1 4 27 0,-2 7 10 15,0 6 17-15,2 7-1 16,2 3-16-16,0 4-8 16,2-4-21-16,-2-5-10 15,2-2-11-15,0-4-4 16,2-5-34-16,1-5-58 15,-1-3-190-15,-2-2 178 0</inkml:trace>
  <inkml:trace contextRef="#ctx0" brushRef="#br0" timeOffset="71105.44">19470 14086 760 0,'-7'-10'372'16,"6"3"-112"-16,0 2-9 16,1 5-41-16,0 2-39 15,-1-2-55-15,0 14-19 16,0 16-10-16,0 61 1 0,5-39-15 15,-2 3-10-15,6-10-23 16,-5-19-10 0,-1-13-15-16,0 0-4 0,2 29-5 15,-1-9-2-15,2-9-1 16,-5-16-3-16,5-6-88 16,-5-1-67-16,4-7-209 15,5 0 215-15</inkml:trace>
  <inkml:trace contextRef="#ctx0" brushRef="#br0" timeOffset="71704.47">19766 14404 1014 0,'9'38'427'0,"-7"-29"-248"15,3-2-17-15,1-4-43 16,0-3-35-16,4-7-40 16,2-8-12-16,-2-6-13 15,2-4-2-15,-8-2-7 16,-3 2 1-16,-5 4 2 16,-2-1 1-16,-8 7 5 15,-2 2 7-15,-4 4 11 16,0 9 3-16,2 2 0 15,2 7-10-15,1 5-12 16,3 3-1-16,6 7 1 16,3 0 2-16,9 6 6 15,2 4 1-15,5 7 8 16,5 5 3-16,2 2 10 16,-2-1 2-16,2-3 3 0,-3-4 2 15,-3-7-5-15,-2 2-2 16,-5-6-8-16,0-8-6 15,-7-4-9-15,-4-5-2 16,-6-9-6-16,-5 5-2 16,-1-9-8-16,-5-3-4 15,-1-5-69-15,-1-8-40 0,1-3-112 16,3-4-79-16,8-4 193 16</inkml:trace>
  <inkml:trace contextRef="#ctx0" brushRef="#br0" timeOffset="72072.6">19977 14310 1305 0,'-8'13'490'0,"5"-5"-320"16,4 4-37-16,3 8 25 15,-2 2-23-15,6 4-61 16,-3-3-19-16,8 1-19 0,4-2-4 16,2-7-6-16,1 1-6 15,1-9-10-15,-1-2-3 16,-2-9-2-16,-3-6-2 16,-3-10-2-16,-4-3 0 15,-7-6 1-15,-2 3 0 16,-14 1 1-16,-2-2 1 15,-6 14 2-15,-1 2 1 0,1 9-1 16,6 7-1-16,-1 1-4 16,5 5 6-16,6 6-75 15,0-7-74-15,8-1-251 16,8-4 238-16</inkml:trace>
  <inkml:trace contextRef="#ctx0" brushRef="#br0" timeOffset="72394.33">20231 14391 933 0,'16'17'467'16,"2"-3"-202"-16,-1 3-25 16,2 10-13-16,-4-8-67 15,-2 4-27-15,-3-7-42 16,-8-5-17-16,-3-5-27 0,-3-4-7 15,-5-2-12-15,-1-6-6 16,-1-5-10-16,-2-7-7 16,0-9-6-16,5 1-2 15,4-4-3-15,4 5-3 16,4 2-20-16,3-2-12 16,3 7-30-16,0 2-26 15,3 9-76-15,-5 4-68 0,2 2 150 16</inkml:trace>
  <inkml:trace contextRef="#ctx0" brushRef="#br0" timeOffset="72611.64">20580 14369 1368 0,'0'24'533'0,"4"-2"-345"16,2 1-35-16,1 0-7 15,1 2-37-15,0-4-59 16,-1-3-21-16,-1-7-20 16,0-2 5-16,1-11-88 15,-3-4-66-15,1-13-232 0,-4-5 219 16</inkml:trace>
  <inkml:trace contextRef="#ctx0" brushRef="#br0" timeOffset="72765.28">20489 14239 466 0,'-11'-8'337'16,"11"6"87"-16,1 2-102 0,4 7-72 16,3-1-19-16,1 6-77 15,1 0-40-15,3-3-60 16,1-1-21-16,2-6-36 15,2-2-82-15,4-11 60 16</inkml:trace>
  <inkml:trace contextRef="#ctx0" brushRef="#br0" timeOffset="73018.92">20871 14151 1250 0,'1'18'541'16,"1"3"-307"-16,-2 8-69 15,-2 5-4-15,3 2-63 16,4 3-25-16,7-6-34 0,0-4-7 16,2-3-10-16,-5-1-5 15,4-8-7-15,-3-1-5 16,1-8-1-16,5-2-23 15,-3-8-81-15,2-5-55 16,0-18 85-16</inkml:trace>
  <inkml:trace contextRef="#ctx0" brushRef="#br0" timeOffset="73290.53">20766 14238 1433 0,'4'9'539'0,"11"-3"-396"16,2 1 1-16,5 1-5 16,2-4-35-16,2 0-54 15,2-3-19-15,-1-1-20 16,-2-1-5-16,-1-4-25 16,-4-2-76-16,-2 1-148 15,1-3 153-15</inkml:trace>
  <inkml:trace contextRef="#ctx0" brushRef="#br0" timeOffset="74096.07">21061 14143 1259 0,'0'27'515'15,"5"7"-293"-15,-3 0-38 16,2 8-17-16,-1 0-33 15,0-3-57-15,1-3-22 0,1-8-23 16,-3-6-8-16,1-7-10 16,1-4-3-16,-2-11-9 15,0 0-2-15,1-14-6 16,1 0-6-16,0-9-5 16,0-6 1-16,3 5 4 15,2-1 5-15,1 8 7 16,0 5 1-16,3 5 2 15,-1 5 2-15,1 6 9 16,0 9 6-16,-3 3 11 16,-2 4 10-16,-2 3 13 15,-2 2 0-15,-2-2-4 16,1 0-8-16,-3-8-20 16,-3-3-7-16,2-9-12 15,-1-6-5-15,0-8-7 16,2-5-6-16,1-10-11 15,3 1-2-15,5-3-2 0,0 1 4 16,3 13 14-16,0 1 7 16,0 9 8-16,2 7 3 15,0 2 2-15,-4 7 2 16,3 6 8-16,-7 0 4 16,3 6 9-16,-3-6 0 0,-3-4-5 15,-1 0-5-15,-7-11-10 16,4 1-2-16,-1-4-8 15,1-1-4-15,1 0-15 16,0 0-17-16,1-14-28 16,9-29-8-16,-5 27 6 15,5 3 17-15,0 5 29 16,-3 2 13-16,0 7 11 16,-1 3 3-16,3 6 20 15,0 3 11-15,-1 1 18 16,0 5 8-16,-4 0-8 15,3 2-5-15,-3-3-9 16,-2-2-5-16,3-7-11 16,-5-3-8-16,0-5-17 15,2-7-5-15,0-6-18 16,2-3-12-16,2-6-10 0,-3 0 0 16,1 5 14-16,1 4 12 15,3 11 15-15,-1 1 2 16,-1 2 3-16,3 1 3 15,-3 2 3-15,4 3 2 16,1 6 8-16,-3 3 4 16,-1 2 3-16,1 1-2 15,-2-2-8-15,0 3-6 0,-1-9-14 16,-2-2-49-16,0-9-115 16,1-7-29-16,5-4 98 15</inkml:trace>
  <inkml:trace contextRef="#ctx0" brushRef="#br0" timeOffset="74486.74">21785 14235 1198 0,'-4'1'551'15,"-7"0"-230"-15,-3 2-144 16,-1 4-2-16,-1 3-50 15,1 1-24-15,4 4-40 16,3 5-13-16,7-2-19 16,2 4-2-16,9-1 0 15,2-4 1-15,5 3 3 0,1-2 1 16,3-1 8-16,0-2 3 16,-4 0 4-16,-1-2 1 15,-10-3-11-15,0 2-2 16,-6-4-3-16,-6 1-3 15,-7 0-4-15,-7-2-5 0,-6-3-12 16,-3-2-8-16,0-1-61 16,0 1-42-16,3-3-89 15,6-3-68-15,11-8 168 16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0:19.4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0 577 8818,'0'-5'4177,"0"3"-1841,6 1-775,-6 1-89,0 0-640,0 0-216,0 0-416,4 0-24,15 5-976,-6-4-1368,67-10 1448</inkml:trace>
  <inkml:trace contextRef="#ctx0" brushRef="#br0" timeOffset="1">171 6 9450,'0'-5'3929,"0"16"-2249,-4 13 65,3 18-369,-4 11-248,-3 15-432,8 6-184,3-4-208,8-2-63,13-15-129,-1-9-48,3-17-48,1-8-24,-1-16-185,0-9-327,-1-16-1200,-2-9 1128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7-02T16:18:16.923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10742 10341 603 0,'30'6'323'0,"-30"-6"-29"16,0-1-60-16,-1-3 5 15,0 3-30-15,-1 0-48 16,1 0-18-16,0 0-35 16,0 0-13-16,0 0-27 0,0-10-12 15,0-2-20-15,2-28-8 16,2 36-6-16,2 0-4 16,0 5 0-16,2 4 2 15,-1 3 3-15,1 3 1 16,-5 4 0-16,-1 3-3 0,-4-3-7 15,-3-1-2 1,-2-4-3-16,-1-5 0 0,-2-4-2 16,-1-2-2-16,0-1-2 15,-1-4-2-15,4-2-2 16,3 1-3-16,6-3-1 16,3 0 0-16,6 1 0 15,3 1 1-15,4 2 3 16,-1 2 1-16,2 2 9 15,-2 1 4-15,1 7 8 16,-1 4 4-16,-3 4 2 16,-1 3-1-16,-8-2-2 15,-3-2-3-15,-5-1-5 16,-4-4-1-16,-5-5-3 16,2-2-3-16,-3-6-6 15,3-3-3-15,3-6-3 16,4-1-2-16,5 1-1 15,2-1 0-15,7 4 2 0,2 0 1 16,2 4 2-16,1 1 1 16,7 11 2-16,-2 3 0 15,-3 3 8-15,0 4 3 16,-7-2 0-16,-1 3 2 16,-4-4-10-16,-1-4 0 15,-1-4-46-15,-6-2-46 0,-6-1-145 16,-3 4 141-16</inkml:trace>
  <inkml:trace contextRef="#ctx0" brushRef="#br0" timeOffset="837.08">10030 9670 883 0,'-30'-6'425'16,"30"3"-178"-16,3 3-56 15,0 4 2-15,-3-4-43 16,1 5-12-16,8 24-27 15,12 41-13-15,-9-27-18 16,-1 3-13-16,2-2-29 0,-3-8-11 16,-2-7-15-16,-1-8-3 15,-3-13-48-15,-2-2-52 16,-1-12-181-16,-1-5-203 16,1-7 299-16</inkml:trace>
  <inkml:trace contextRef="#ctx0" brushRef="#br0" timeOffset="1091.56">9980 9600 915 0,'12'3'446'0,"2"-1"-151"16,0 4-59-16,1 2-44 16,0 0-38-16,5 4-39 15,3 2-17-15,-6-2-30 16,-2 0-13-16,-9 0-21 15,-3-4-10-15,-3 4-9 16,-3-2-2-16,-3 1-3 16,-1 0-2-16,-2 0-3 15,-2-3-12-15,2-2-43 16,-2 2-27-16,4-4-140 16,2 2-157-16,9-5 243 15</inkml:trace>
  <inkml:trace contextRef="#ctx0" brushRef="#br0" timeOffset="1498.78">10232 9734 1204 0,'9'2'504'0,"-1"0"-289"16,3-2-15-16,4-1-44 15,0-5-36-15,7-3-57 16,0-5-23-16,2-2-25 16,-4-3-5-16,-7 2-2 15,-2-1-2-15,-9 4-6 16,-2 2-4-16,-9 3-4 16,-4 4-1-16,-3 5 5 15,-2 0 3-15,4 9 1 16,0-1 1-16,6 7 7 15,1 1 5-15,8 2 16 16,5 1 6-16,4 0-1 16,6 1-4-16,7-3-16 15,2-4-7-15,-1-8-17 16,0-8-25-16,-3-5-74 16,1-4-67-16,1-4-206 0,-5-1-154 15,-4-5 334-15</inkml:trace>
  <inkml:trace contextRef="#ctx0" brushRef="#br0" timeOffset="1732.9">10524 9599 617 0,'9'0'388'0,"0"3"-42"15,0 6-95-15,-1 1-26 0,5 5-40 16,4 4-14-16,-2-3-28 16,1 3-15-16,-7-4-41 15,1-2-19-15,-6-4-35 16,-2-4-12-16,-4-5-6 15,-3-2-2-15,4 1-7 16,0 0-4-16,-8-15-8 16,-14-37-4-16,20 27-14 15,3 2-5-15,6 2-7 16,2 5-5-16,5 8-7 16,-1 2-27-16,-2 9-139 15,1 6-42-15,-2 2 144 16</inkml:trace>
  <inkml:trace contextRef="#ctx0" brushRef="#br0" timeOffset="2315.51">10766 9589 1344 0,'35'38'565'0,"-27"-23"-334"15,0 1-11-15,-1 2-76 16,1-2-44-16,2-2-58 16,-4-5-19-16,-2-5-17 15,0-3-1-15,-4-7-3 16,0-2 1-16,0-6-1 15,-1 1-2-15,-3-6-1 16,1 2-2-16,4-3 0 16,4 0 0-16,7 5 2 15,-2 6 1-15,4 6 0 16,-1 3 3-16,0 10 8 16,-1-1 3-16,-6 7 14 15,0 3 8-15,-6-3 3 16,4 2-1-16,0-6-10 15,-5-6-7-15,1 1-10 0,0-6-4 16,-2-1-7-16,2-1-2 16,0 0-4-16,0-2 2 15,3-14 1-15,8-25 1 16,-8 30 2-16,3 2 1 16,-2 3 1-16,3 2 1 15,0 5 1-15,-6 1 1 16,9 7 5-16,-8 1 1 0,1 2-1 15,4 2-3-15,-3-2-7 16,8-1-32-16,-2-3-89 16,-1-5-77-16,3-8-495 15,4-5 466-15</inkml:trace>
  <inkml:trace contextRef="#ctx0" brushRef="#br0" timeOffset="2655.2">11121 9533 1111 0,'1'11'548'16,"1"3"-221"-16,2 7-69 15,-2 0-40-15,2 2-77 16,-1-4-30-16,5-7-60 16,0-4-18-16,3-8-18 15,2-2-9-15,-2-11-6 0,0-3-5 16,-1-5-4-16,-1-1 1 15,0 6 2-15,-3 1 5 16,-4 9 4-16,0 1 3 16,-1 8 4-16,1 4 4 15,4 6 13-15,-1 2 6 16,2 1 4-16,-1-2-3 16,2-1-13-16,-1-3-7 0,1-5-38 15,2-3-43-15,-1-9-149 16,2-4-102-16,0-7 189 15</inkml:trace>
  <inkml:trace contextRef="#ctx0" brushRef="#br0" timeOffset="2840.65">11401 9341 1106 0,'11'3'545'0,"-9"19"-138"16,4 12-122-16,-5 12-53 15,4 3-49-15,2 5-79 16,-3-4-29-16,5-8-40 16,4-9-11-16,2-11-17 15,4-5-11-15,1-13-65 16,-4-5-60-16,1-15-154 16,-4-5-168-16,-3-10 285 0</inkml:trace>
  <inkml:trace contextRef="#ctx0" brushRef="#br0" timeOffset="2989.91">11355 9480 1057 0,'5'1'495'15,"2"2"-240"-15,5 0-70 16,4 2-37-16,5-3-74 16,-2-1-26-16,10-1-56 15,1 0-74-15,2-1 55 16</inkml:trace>
  <inkml:trace contextRef="#ctx0" brushRef="#br0" timeOffset="3373.07">11671 9512 1245 0,'-6'-1'525'0,"0"-2"-302"16,-2 1-17-16,-1-3-73 15,-1 1-22-15,3 4-39 16,-1 1-17-16,0 7-15 0,5 5-4 16,-1 3-6-16,1 3 0 15,6 1-3-15,-2-5-3 16,4-4-8-16,2-3-5 16,0-7-6-16,3-2-3 15,1-5-2-15,1-4 0 16,0-4 1-16,-2 0 0 15,3-1 1-15,0 1 1 16,2 7 0-16,-1 2 0 0,-3 8 14 16,-2 5 10-16,-2 8 17 15,1 1 2-15,0 2-12 16,-2-3-9-16,1-9-38 16,-1-4-39-16,0-6-110 15,-3-8-83-15,0-5-325 16,-1-3 363-16</inkml:trace>
  <inkml:trace contextRef="#ctx0" brushRef="#br0" timeOffset="3557.44">11883 9368 1191 0,'9'10'547'0,"-3"14"-226"15,2 8-26-15,-2 8-90 16,-6 3-39-16,3-2-77 15,-1-4-35-15,1-9-35 16,10-6-10-16,-7-14-84 0,7-6-54 16,-7-9-145-16,-1-7-134 15,-1-6 262-15</inkml:trace>
  <inkml:trace contextRef="#ctx0" brushRef="#br0" timeOffset="3735.91">11825 9415 1272 0,'3'0'612'16,"0"4"-254"-16,6 4-108 16,6 0-43-16,2-1-87 15,3 1-38-15,2-3-58 16,0-1-14-16,-5-4-73 16,6 1-55-16,-2-2-199 15,3-3 192-15</inkml:trace>
  <inkml:trace contextRef="#ctx0" brushRef="#br0" timeOffset="3896.09">12099 9432 882 0,'-5'10'495'0,"6"13"-39"16,1 1-151-16,-1 3-44 0,1-2-54 15,1-4-86-15,2-4-41 16,0-6-95-16,0-8-74 15,2-9-326-15,1-9 280 16</inkml:trace>
  <inkml:trace contextRef="#ctx0" brushRef="#br0" timeOffset="4035.15">12105 9312 1317 0,'-2'7'541'0,"2"-1"-359"15,3 6-55-15,1 4-70 16,1-2-101-16,6 2 30 16</inkml:trace>
  <inkml:trace contextRef="#ctx0" brushRef="#br0" timeOffset="4622.68">12299 9478 1073 0,'3'20'542'16,"-1"1"-199"-16,1 1-80 16,1 0-22-16,6-1-90 15,3-5-34-15,6-5-69 0,2-4-19 16,-2-7-16-16,-2-6-5 16,-1-11-19-16,-1-5-10 15,-8-5-4-15,-1 0-1 16,-13 5 14-16,-8 3 10 15,-4 7 6-15,-3 5 2 0,3 3 1 16,4 2 2 0,6 3 2-16,2 2-1 0,7-1-5 15,-2 0-3-15,3-1-4 16,-1-1-1-16,0 0-1 16,0 0 1-16,8-1 0 15,6-1 0-15,32-11 0 16,-29 4 0-16,5 2 2 15,-6 4 1-15,4 4 1 16,-2 7 2-16,-2 9 9 16,2 5 1-16,-12 2 12 15,0 3 3-15,-4-3-5 16,-2-2 1-16,-2-6-10 16,-5-6-3-16,-1-9-5 15,0-7-4-15,6-10-4 16,6-5-2-16,6-6 0 15,7-3 2-15,3 2 2 16,-3 0 1-16,3 9 7 16,-6 4 3-16,-2 10 17 0,0 5 9 15,-2 8 19-15,-1 3 7 16,-2 8-6-16,-3 2-6 16,-4-1-32-16,0-4-55 15,-1-8-117-15,0-5-146 16,1-3 179-16</inkml:trace>
  <inkml:trace contextRef="#ctx0" brushRef="#br0" timeOffset="5899.63">17618 9654 974 0,'31'-6'448'0,"-27"1"-175"15,1-1-40-15,-1 1-15 16,-1 3-37-16,-1 0-40 15,-2 1-16-15,0 1-24 16,0 0-3-16,0 0-22 16,-1 0-13-16,0 0-21 15,0 0-11-15,-1 18-13 16,-35 32-3-16,29-32-8 16,3-2-2-16,7 1-4 15,3-5 1-15,8 3 1 16,3 0 2-16,1 0 4 15,4-2 4-15,2 2 9 0,0-3 4 16,0-1 8-16,-2 0 3 16,-8-3-1-16,-3-1-1 15,-10 1-1-15,-6-1-3 16,-11-1-7-16,-7 2-3 16,-11-2-32-16,-2 1-46 15,-1-6-95-15,3-3-51 16,7-10-148-16,8-4 218 15</inkml:trace>
  <inkml:trace contextRef="#ctx0" brushRef="#br0" timeOffset="6030.52">17598 9641 1003 0,'4'12'523'0,"8"-8"-76"15,2 0-177-15,2 2-47 16,0-3-47-16,2-2-79 15,2 0-31-15,-3-1-96 16,-1 1-32-16,-6 4 35 16</inkml:trace>
  <inkml:trace contextRef="#ctx0" brushRef="#br0" timeOffset="6406.44">17793 9649 1349 0,'67'32'561'0,"-46"-28"-365"16,10-1-28-16,-4-1-7 16,-7 4-57-16,4 1-15 0,-8 6-43 15,0 2-11-15,-4 2-3 16,-6 3-2-16,-8-2-9 15,-3 2-2-15,-8-2-6 16,1 0-2-16,-1-6 12 16,1-1 8-16,6-4 19 15,2-2 5-15,2 0-2 16,2 0-7-16,5-2-14 16,3-2-6-16,7-2-10 15,2-2-4-15,1 0-6 16,-4-1 2-16,-4 3-71 15,-2 1-54-15,0-1-110 16,1 1 122-16</inkml:trace>
  <inkml:trace contextRef="#ctx0" brushRef="#br0" timeOffset="6598.67">18219 9518 1590 0,'5'2'636'16,"0"5"-429"-16,2 4-9 0,0 7-69 15,-1 4-42-15,-2 5-48 16,0 2-39-16,-6 2-142 16,1-3 265-16,-4 5-136 15</inkml:trace>
  <inkml:trace contextRef="#ctx0" brushRef="#br0" timeOffset="6941.51">18249 9931 1340 0,'-6'-3'631'16,"0"0"-306"-16,0-2-81 15,2 0-34-15,2 0-82 16,2-1-26-16,2 3-41 15,-2 2-12-15,0 0-15 16,0 0-6-16,2 0-13 16,6 1-5-16,-1 0-5 0,-1 1-1 15,-4 0-1-15,-1-1 0 16,1 4 2-16,1 5 1 16,-4 0 0-16,-2-2 0 15,0-2-2-15,0-1-1 16,2-3-1-16,-2 2-1 15,2-3-1-15,0 0-1 16,0 0-2-16,0 0 0 0,0-2-17 16,0 1-27-16,0 0-80 15,0 0-70-15,0 1 118 16</inkml:trace>
  <inkml:trace contextRef="#ctx0" brushRef="#br0" timeOffset="7775.45">18919 9712 397 0,'1'-3'243'0,"-3"1"23"16,2 0-92-16,0 2 5 0,0 0-8 16,0 0-2-16,0 0 5 15,0 0-4-15,0 0 7 16,0 0-10-16,0 0-18 15,0-1-38-15,0 0-21 16,0 1-29-16,0-1-8 16,0 0-13-16,0 0-5 15,0 0-9-15,0-1-3 0,0 1-4 16,0 1-2-16,0 0-3 16,1 0 2-16,2 1 7 15,-1 4 3-15,5 13 9 16,24 28 3-16,-21-21 0 15,-3-6-3-15,1 1-6 16,7-1-5-16,-2-5-8 16,4-1-2-16,-2-9-5 15,-4-4-2-15,-3-6 0 16,-2-9 0-16,-2-10-2 16,0-1 0-16,1-8-4 15,-1-1-10-15,-1 10-69 16,-1 2-54-16,-4 13-91 15,-1 10 123-15</inkml:trace>
  <inkml:trace contextRef="#ctx0" brushRef="#br0" timeOffset="8176.93">19207 9874 800 0,'5'0'412'16,"1"0"-119"-16,5-5-97 15,-1 0 12-15,4-8-41 16,3-2-14-16,5-4-47 16,-1-1-18-16,-6-3-32 15,-4-2-14-15,-5 0-21 16,-4 1-7-16,-5 6-2 15,-9 1-2-15,-6 11-3 16,-3 4 0-16,2 7 15 16,6 12 6-16,2 3 11 15,3 7 0-15,6 1-9 16,1 0-5-16,4 0 0 16,5-4-1-16,4-4-6 15,4-5-4-15,3-7-9 16,-2-6-2-16,1-2-34 15,0 0-33-15,-1 0-100 16,-2-3-85-16,-4-1-231 0,-4-2 297 16</inkml:trace>
  <inkml:trace contextRef="#ctx0" brushRef="#br0" timeOffset="8420.36">19435 9839 593 0,'29'-23'420'16,"-24"33"90"-16,-2 2-166 0,-3 3-64 15,-1 0-35-15,4-1-67 16,-1-1-31-16,-3-10-52 16,3-1-21-16,-8-4-30 15,6 1-13-15,-1 0-19 16,0-8-6-16,1-15-4 16,1-29-2-16,2 27-3 15,4 1-1-15,2 3-2 16,-1 0-9-16,3 9-42 15,-4 1-27-15,1 10-81 16,2 3-45-16,-2 6-115 16,-2 4-92-16,3 7 266 15</inkml:trace>
  <inkml:trace contextRef="#ctx0" brushRef="#br0" timeOffset="8700.85">19681 9586 1313 0,'2'10'573'0,"-2"-1"-261"15,1 4-100-15,-1 13-32 16,2 2-43-16,1 9-60 15,1 4-19-15,5-3-31 16,1 2-9-16,3-10-11 16,0-4-4-16,-2-12-52 15,-1-7-40-15,-5-9-100 16,-4-5 108-16</inkml:trace>
  <inkml:trace contextRef="#ctx0" brushRef="#br0" timeOffset="8902.33">19608 9671 1371 0,'6'7'606'16,"4"-3"-345"-16,5 0-60 0,2 0-33 16,4-4-79-16,3 1-25 15,-3-1-76-15,-2 0-75 16,-2-2-276-16,-2 1 241 15</inkml:trace>
  <inkml:trace contextRef="#ctx0" brushRef="#br0" timeOffset="9062.85">19833 9678 1086 0,'83'49'551'0,"-77"-26"-117"15,-1-1-126-15,3 2-60 16,-1 1-48-16,1-4-86 15,-1 0-38-15,-7-8-41 16,1 1-29-16,-2-8-77 16,0-4-47-16,0-7-144 15,0 4-179-15,0 0 291 16</inkml:trace>
  <inkml:trace contextRef="#ctx0" brushRef="#br0" timeOffset="9213.98">19865 9584 1274 0,'7'13'585'16,"-3"2"-289"-16,6-1-137 0,-4 2-33 15,5-2-148-15,-1-2-93 16,5-7 69-16</inkml:trace>
  <inkml:trace contextRef="#ctx0" brushRef="#br0" timeOffset="9494.29">20117 9696 1333 0,'-16'6'579'0,"-1"-3"-291"16,-3 3-57-16,2 0-46 15,-1 4-41-15,7 6-52 16,4 0-21-16,8 7-26 15,4 1-5-15,7-2-10 16,3 1-6-16,3-10-13 16,4-2-5-16,0-6-37 15,1-5-42-15,-4-6-133 16,2-9-116-16,-3 2 197 16</inkml:trace>
  <inkml:trace contextRef="#ctx0" brushRef="#br0" timeOffset="9794.45">20200 9819 1180 0,'8'7'576'0,"-2"-6"-210"16,4 4-158-16,27 12-22 16,-26-27-83-16,5-3-33 15,-1-6-48-15,-3-2-8 0,-3 3-4 16,-5 0-2-16,-4 2 0 15,-2 2-1-15,-7 2-2 16,-3 3 0-16,0 4-2 16,1 1-2-16,6 7-1 15,0 4 1-15,1 8 8 16,-3 4 7-16,0 5 16 16,-3 4 5-16,2 3 1 15,3 1-6-15,5-3-16 16,1-5-10-16,9-8-67 15,2-7-40-15,7-6-124 16,3-3-90-16,6-6 201 16</inkml:trace>
  <inkml:trace contextRef="#ctx0" brushRef="#br0" timeOffset="10078.48">20420 9757 748 0,'0'-6'453'16,"-2"4"48"-16,1 3-195 15,0-1-24-15,0 0-30 16,1 4-64-16,1 14-24 16,9 27-44-16,-2-27-14 15,-1 0-15-15,1 2-9 16,1-2-21-16,2 0-10 0,-2-4-15 16,-2-1-4-16,-5-4-5 15,-5-1-1-15,-7-3-6 16,-6 1-8-16,-6-3-83 15,-7-1-54-15,-3 2-101 16,0 0-463-16,-5-2 485 16</inkml:trace>
  <inkml:trace contextRef="#ctx0" brushRef="#br0" timeOffset="12219.82">13790 10450 594 0,'26'34'381'16,"-32"-27"-53"-16,-2-1-47 15,1-1-26-15,-1-3-64 0,-1-2-26 16,2-4-48-16,0-3-22 16,2-5-27-16,2-2-13 15,5-2-19-15,3-1-7 16,8 1-11-16,2 1-2 16,4 3-3-16,0 3 1 15,-6 7 4-15,-2 3 2 0,-4 6 5 16,-1 5 1-16,-8 5 1 15,-4 0 0-15,-9 0-7 16,-4-3-4-16,4-2-7 16,-3-4-2-16,8-6-2 15,0-2-2-15,3-6-3 16,3-1-1-16,3-1-2 16,1-2-2-16,6 0 2 15,4 3 0-15,4 0 1 16,5 3 1-16,1 5 5 15,3 2 5-15,-6 1 8 16,-5 3 8-16,-5 0 10 16,-4-1 2-16,-2 2 2 15,-1-2-5-15,-8 3-11 16,-4-1-3-16,-6-2-9 16,-1 3-2-16,5-7-5 15,0-2-2-15,3-3-2 0,4-6-1 16,6-3-3-16,3-1 0 15,7 1 0-15,1 2 1 16,5 3 1-16,1 0 0 16,0 4-1-16,-1 1-4 15,-7 2-55-15,2 6-37 16,0 3-54-16,2 0 79 0</inkml:trace>
  <inkml:trace contextRef="#ctx0" brushRef="#br0" timeOffset="15669.63">11462 10360 619 0,'-2'-1'315'0,"1"0"-76"16,0 0-16-16,0-1-36 15,0 1-14-15,0 0-29 16,0 0-11-16,0 0-24 16,0 0-12-16,0 0-28 15,-1 0-12-15,1 0-14 16,0 0-6-16,0-6-3 15,1 4-2-15,1-4-1 16,0 1-1-16,2 0-1 16,0 0-1-16,7 1 0 15,2 2-1-15,26-30-2 0,-28 27-1 16,3 0-2-16,1 2-3 16,1-2-1-16,3 5-1 15,3-1-1-15,0 0-1 16,1 2-1-16,-4-4 0 15,4 2-2-15,2-4-1 0,1 1-1 16,4 1 1-16,3-2-3 16,1 2 0-16,4-1-2 15,-15 1-1 1,0 2 4-16,13-4 1 0,6 1 3 16,-8 1 1-16,1-1 2 15,2 5 1-15,0 3 1 16,0-3 1-16,-1 0-2 15,2 3 0-15,-1-3-2 16,2 3 0-16,0 3-1 16,-4-2 0-16,0 3-2 15,-5-4 0-15,-4 0-1 16,1 0-1-16,3 1-2 16,-2-1 1-16,3-1-2 15,-3 0 0-15,-1 1-1 16,0 1-1-16,1 0-1 15,0 2 1-15,-1-1-2 16,4 1 0-16,-3 0-1 0,1 0-1 16,0 0 2-16,1 1 0 15,-4 1 2-15,-3-1 1 16,-3 0 2-16,-3-1 0 16,2 0 0-16,1-2 0 15,-3 0-1-15,1 0 0 16,-8-2 1-16,0 0-1 0,-2-2 0 15,1 0 1-15,-1 2 0 16,1 1 2-16,3 1 0 16,-2-2 1-16,-1 0-2 15,1 1-1-15,0-1 0 16,0 0-1-16,-1-1-1 16,1 2 0-16,-1-3-2 15,-3 1 1-15,-2-1 1 16,-3 0-3-16,-2 0-78 15,1-1-52-15,0 1-124 16,-1 0-71-16,0 0 206 16</inkml:trace>
  <inkml:trace contextRef="#ctx0" brushRef="#br0" timeOffset="16587.12">13118 10111 958 0,'-39'15'414'0,"32"-14"-210"16,-2 1 5-16,6 0-44 15,3 3-18-15,9 4-28 16,4 2-20-16,5 2-13 15,0-1-7-15,2-1-20 16,1-1-8-16,-1 1-9 0,2-1-2 16,0 2-5-16,0-1-2 15,-4 1-1-15,-3 0 1 16,-8 1 4-16,-5 4 2 16,-6 3 0-16,-5 3-1 15,-5 0-3-15,-2 3-3 16,1-4-7-16,-5-3-4 15,2-2-11-15,2-3-4 0,-3-2-4 16,5-1-2-16,4-3-14 16,2-4-17-16,2-4-58 15,5 0-48-15,2-3-119 16,-1 2 155-16</inkml:trace>
  <inkml:trace contextRef="#ctx0" brushRef="#br0" timeOffset="27829.81">14203 9893 819 0,'-6'-55'367'16,"3"51"-142"-16,3 0-19 0,0 3 14 16,0 1-36-16,0 0-46 15,0 1-19-15,7 27-23 16,12 59-1-16,-11-26-6 15,1 2-13-15,1-6-25 16,2-5-9-16,1-11-22 16,0-4-7-16,-3-10-7 15,-1-7-14-15,-7-11-105 16,-4-9-87-16,-8-7 118 16</inkml:trace>
  <inkml:trace contextRef="#ctx0" brushRef="#br0" timeOffset="28108.44">14171 9911 1073 0,'7'-11'452'0,"6"9"-243"0,4 0-37 16,2 2 6-16,3 2-35 15,3 5-38-15,5 3-14 16,-2 5-26-16,2 0-3 15,-15 2-11-15,-5 3-9 16,-10 1-14-16,-3 3-7 0,-5-2-7 16,-4 0-4-16,-2-7-26 15,-6-5-25-15,2-2-53 16,-1-4-34-16,1-3-68 16,3-1-40-16,4-3-189 15,2 0 267-15</inkml:trace>
  <inkml:trace contextRef="#ctx0" brushRef="#br0" timeOffset="28437.78">14422 10026 1009 0,'22'2'443'0,"-6"-2"-214"15,4-4-7-15,0-5-20 16,-1 0-41-16,-5-2-61 15,0-3-27-15,-4 0-39 0,-6-3-9 16,-4 0-9 0,-1 0-4-16,-5 3-2 0,-1 1-2 15,-5 4-2-15,3 5-2 16,0 4-2-16,2 5 1 16,0 10 1-16,1 4-1 15,1 9 1-15,-2 2 0 16,9 3 1-16,0-3 0 15,2-8-2-15,9-3-1 0,-3-7 1 16,3-4-25-16,5-7-128 16,-6-4-114-16,10-8 153 15</inkml:trace>
  <inkml:trace contextRef="#ctx0" brushRef="#br0" timeOffset="28706.97">14686 9958 698 0,'7'10'436'16,"-1"2"21"-16,4 5-251 16,-2 1 16-16,0-1-51 15,0 1-28-15,-5-7-58 16,1-1-28-16,-4-7-29 16,-6-2-6-16,1-1-7 15,4-1-2-15,0 0-7 16,-1 0-2-16,-5-12-3 15,-1-8 0-15,-3-31-1 0,13 30-2 16,6-3-1-16,1 2-1 16,1 6-5-16,1 2-21 15,0 6-64-15,-3 4-54 16,2 7-198-16,-3 3 219 16</inkml:trace>
  <inkml:trace contextRef="#ctx0" brushRef="#br0" timeOffset="29247.74">14812 9916 971 0,'38'5'473'16,"-31"4"-201"-16,0 6-44 15,-1 2-18-15,1 2-70 16,-5 2-24-16,-2-1-49 15,1-2-15-15,0-4-17 16,0-4-9-16,0-4-16 16,-3-5-1-16,1-1-7 15,1-1-3-15,0 0-5 16,0 0-5-16,2-14-4 16,3-4 0-16,14-31 2 0,-7 32 4 15,0 0 8 1,-2 5 1-16,1 6 11 0,-6 4 7 15,3 10 12-15,-5 4 7 16,-3 6 9-16,2 4-1 16,-4 1-3-16,2-2-5 15,3-5-13-15,-3-2-4 16,4-6-9-16,-1-2-4 0,-2-4-7 16,3-1-1-16,-4-1-30 15,0 0-24-15,3-13-37 16,5-10-17-16,10-27 19 15,-5 29 24-15,-4 10 42 16,-1 6 18-16,-1 7 24 16,-2 8 12-16,-2 4 19 15,-2 1 8-15,0 5-3 16,1-1-8-16,2 1-15 16,1 1-9-16,5-6-14 15,-1-4 0-15,4-6-81 16,0-4-70-16,0-8 91 15</inkml:trace>
  <inkml:trace contextRef="#ctx0" brushRef="#br0" timeOffset="29595.19">15192 9936 1299 0,'-3'12'537'15,"1"7"-307"-15,1-2-8 16,1 4-21-16,1 2-38 15,4-6-60-15,1-1-34 0,3-6-39 16,0-4-10-16,2-2-14 16,-1-5-5-16,2-5-29 15,0-5-21-15,-1-5-38 16,-2-3-13-16,-3-3 17 16,0 0 21-16,-3 2 40 15,0 2 16-15,-1 8 16 16,2 5 21-16,-2 10 29 15,0 7 13-15,-2 7 19 16,-1 6-10-16,0 5-18 16,2-4-11-16,6-3-26 15,0-6-12-15,4-9-44 16,0-7-42-16,-2-12-118 16,1-7 12-16,-5-10 93 15</inkml:trace>
  <inkml:trace contextRef="#ctx0" brushRef="#br0" timeOffset="29786.82">15451 9764 1340 0,'-1'18'556'16,"1"16"-323"-16,-2 6-23 16,2 6-26-16,0 5-43 15,6-7-52-15,-5-2-25 16,4-8-37-16,3-6-8 0,-8-10-27 15,12-7-38-15,-3-7-105 16,-4-4-67-16,1-11 125 16</inkml:trace>
  <inkml:trace contextRef="#ctx0" brushRef="#br0" timeOffset="29950.49">15348 9806 1287 0,'17'4'540'0,"-6"6"-280"16,4 3-83-16,6 1-9 16,-8-3-46-16,5-1-60 15,1-2-13-15,-3-4-128 16,7 2-72-16,4 7 95 16</inkml:trace>
  <inkml:trace contextRef="#ctx0" brushRef="#br0" timeOffset="30339.86">15668 9922 1123 0,'-6'-4'489'16,"0"-5"-256"-16,-2-2-31 16,0 2-57-16,-1 0-38 0,0 3-50 15,-1 2-21 1,0 10-22-16,1 6-3 0,-1 10 0 15,3 2-2-15,4-1-1 16,2-1 2-16,2-8 6 16,3-2 2-16,2-6 1 15,0-4-2-15,3-6-10 16,0-3-3-16,3-6-3 16,1 0 0-16,0-4 0 15,-1 3 2-15,-1 4 5 16,-3 2 13-16,-1 13 27 15,0 4 12-15,-1 7 16 16,1 4-5-16,-1-2-22 16,1 0-13-16,2-6-24 15,1-5-9-15,0-8-76 16,-1-5-68-16,-4-8-532 16,3-3 454-16</inkml:trace>
  <inkml:trace contextRef="#ctx0" brushRef="#br0" timeOffset="30518.02">15836 9772 1133 0,'14'12'536'0,"-10"12"-142"15,3 7-143-15,-1 12 4 16,-1 5-45-16,-2-1-81 16,-1-5-40-16,8-11-62 15,-3-5-12-15,3-14-67 16,2-7-60-16,-10-13-435 15,9-8 368-15</inkml:trace>
  <inkml:trace contextRef="#ctx0" brushRef="#br0" timeOffset="30697.31">15752 9855 1363 0,'3'1'564'0,"4"4"-344"15,4-3-35-15,5 0-55 16,3-1-46-16,3-2-51 0,3-1-19 16,2 2-50-16,-8-2-28 15,1 2-105-15,-1 2-89 16,-3 3 165-16</inkml:trace>
  <inkml:trace contextRef="#ctx0" brushRef="#br0" timeOffset="30862.66">16061 9916 1307 0,'-1'17'545'0,"3"1"-304"15,3-1 2-15,-2 0-22 16,1 0-45-16,1-6-78 16,-2-4-38-16,1-7-130 15,0-6-82-15,2-9 95 16</inkml:trace>
  <inkml:trace contextRef="#ctx0" brushRef="#br0" timeOffset="31016.75">16031 9761 1158 0,'-10'7'504'0,"10"-1"-238"15,0-2-84-15,0 1-38 16,0 3-49-16,6-1-53 15,5 5-29-15</inkml:trace>
  <inkml:trace contextRef="#ctx0" brushRef="#br0" timeOffset="31578.77">16229 9900 1384 0,'0'13'581'0,"0"8"-328"15,0 0 6-15,1 1-64 16,3 0-38-16,5-8-75 16,1-3-34-16,4-7-39 15,1-4-7-15,-5-10-14 32,-4 5-17-32,-1 0-24 0,13-19-11 0,-6-5-4 15,-6-2 10-15,-16 10 15 16,-3 4 8-16,-9 1 14 15,3 4 4-15,2 7 15 16,2 3 7-16,6 4 12 16,3 2 3-16,2 2 1 15,4-1-2-15,3 2-8 16,2-1-2-16,7-2-5 16,3-2-4-16,8-2-1 0,0-2 0 15,5 1 0-15,-2 1 1 16,-1 0 1-16,-3 2 1 15,-2 8 2-15,-6 3 0 16,-10 8 11-16,6 0 4 16,-8 4 9-16,0-2 6 15,-1-6-1-15,-2-3-5 0,-2-10-10 16,4-4-8-16,2-7-9 16,-3 6-3-16,0 0-5 15,4-13-1-15,0-5 1 16,13-26 2-16,-4 34 3 15,-5 3 2-15,9 13 9 16,-3 5 9-16,-7 7 26 16,6 4 8-16,-2 3 7 15,-2-2-8-15,-1-3-39 16,-5-5-53-16,-1-9 25 16</inkml:trace>
  <inkml:trace contextRef="#ctx0" brushRef="#br0" timeOffset="38953.19">22364 9725 1004 0,'36'3'455'0,"-34"3"-181"16,1 6-22-16,-2 0-23 15,4 6-37-15,-1 4-61 16,-1-1-26-16,5 2-38 16,-8-4-17-16,4-6-25 15,-3-2-26-15,-6-9-101 16,5 0-91-16,-2-5 114 16</inkml:trace>
  <inkml:trace contextRef="#ctx0" brushRef="#br0" timeOffset="39117.14">22318 9622 854 0,'6'8'451'0,"0"-1"-70"16,3 2-263-16,-2-1-9 16,7 3-56-16,-3-4-42 15,-2-5-203-15,7 1 140 16</inkml:trace>
  <inkml:trace contextRef="#ctx0" brushRef="#br0" timeOffset="39452.94">22514 9700 776 0,'3'9'435'16,"2"4"-105"-16,0 0-74 16,0 5-21-16,-3 1-56 15,1 3-24-15,-2 2-46 16,1-3-25-16,-1-7-34 15,0-3-14-15,0-11-24 16,-2-1-6-16,1-9-12 16,-2-3-10-16,4-6-14 15,1 1-6-15,5 1-1 16,1-1 8-16,-1 3 15 16,3 3 7-16,-2 5 7 15,1 2 3-15,2 6 21 16,-2 4 10-16,1 2 20 15,-2 5 9-15,-1 7-7 0,-2 1-7 16,2 5-16-16,-1-2-9 16,1-6-30-16,2-1-50 15,-3-12-116-15,1 0 111 16</inkml:trace>
  <inkml:trace contextRef="#ctx0" brushRef="#br0" timeOffset="39610.97">22763 9836 1200 0,'68'-26'501'0,"-49"28"-294"16,-6-2-18-16,1 0-66 16,-4 2-35-16,-2-2-122 15,6 0-88-15,3 0 75 16</inkml:trace>
  <inkml:trace contextRef="#ctx0" brushRef="#br0" timeOffset="40123.99">23187 9811 913 0,'3'-5'434'16,"-3"-5"-153"-16,-3 0-45 15,-5-4-73-15,-2-3-33 16,-1 5-60-16,-2-1-10 16,-1 6-6-16,-1 6-2 15,1 7-7-15,-1 7-10 16,3 10-15-16,5 4-3 0,3 0-4 16,3 1 2-16,3-6 7 15,3-3 3-15,2-7 1 16,5-4-3-16,3-8-8 15,-1-3-4-15,1-9-6 16,1-4-1-16,-1-9-20 16,0-8-19-16,1-4-25 15,-4-3-5-15,-4 3 15 16,-1 4 20-16,-7 7 25 16,0 3 5-16,-4 10 5 15,-1 5 8-15,1 8 16 16,-2 9 7-16,3 13 19 15,-4 3 4-15,5 11 7 16,1 3 3-16,1 1-4 16,6 0-4-16,0-8-17 0,2-4-10 15,1-11-19-15,-1-4-21 16,1-8-99-16,0-5-72 16,2-3 102-16</inkml:trace>
  <inkml:trace contextRef="#ctx0" brushRef="#br0" timeOffset="40425.08">23320 9890 1059 0,'84'-14'472'0,"-73"11"-186"16,1-2-49-16,1-1-26 15,-3-1-41-15,1-6-81 16,3-3-32-16,-2-5-35 15,-2-1-7-15,-5 0-5 16,-5 3 0-16,-7 2-1 16,-5 4 0-16,-4 8-3 15,0 6-1-15,5 11-1 16,-2 4 1-16,7 5 0 16,2 0 0-16,-1 7 2 15,5-1 5-15,2-3 12 16,-1 0 7-16,5-6 4 15,5-1-2-15,5-5-12 16,-2-3-9-16,5-4-49 0,3-5-51 16,-2-4 55-16</inkml:trace>
  <inkml:trace contextRef="#ctx0" brushRef="#br0" timeOffset="40869.17">23606 9928 1102 0,'0'0'492'0,"2"0"-198"15,5 0-103-15,1-3-44 16,0-2-33-16,2-11-57 16,29-35-16-16,-31 25-14 15,0 0-1-15,-7 6 10 16,-2 0 1-16,-8 8 4 15,-2 1 4-15,-2 8-1 16,0 2 1-16,2 3-2 16,1 3-2-16,6 8-6 15,4 5-2-15,2 10-3 16,5 6 1-16,5 11 11 16,4 3 5-16,8 5 8 15,4-1 0-15,6-3-7 16,-2-4 0-16,2-9-11 0,-5-3-5 15,-12-13-7-15,-4-1-9 16,-13-7 0-16,-7-4-4 16,-12-6-6-16,-5-7-19 15,-8-7-56-15,-2-8-29 16,2-3-68-16,3-1-25 16,7-1-80-16,7 6-70 0,13-4 220 15</inkml:trace>
  <inkml:trace contextRef="#ctx0" brushRef="#br0" timeOffset="41074.62">23942 9761 1463 0,'-1'-2'622'15,"8"-2"-318"-15,2 3-150 16,-1 1-5-16,11-1-51 16,-1 1-30-16,5-1-46 15,4-2-14-15,-4 4-97 16,0-1-75-16,-5 4 99 0</inkml:trace>
  <inkml:trace contextRef="#ctx0" brushRef="#br0" timeOffset="41279.37">24084 9830 941 0,'-36'23'502'0,"37"-23"-24"15,5 1-239 1,4-1-41-16,4 0-26 0,4-1-68 16,-2 0-35-16,2 0-50 15,-2-4-54-15,4 1-576 16,3 2 446-16</inkml:trace>
  <inkml:trace contextRef="#ctx0" brushRef="#br0" timeOffset="41634.14">24441 9742 1493 0,'3'11'619'16,"-4"-2"-340"-16,0 4-138 0,1 3 5 15,2 1-28-15,7 2-19 16,6-5-45-16,0-5-11 16,6-4-17-16,0-5-5 15,-1-6-8-15,0-5-6 16,-6-5-4-16,-2-1 0 15,-9-2-1-15,-3 3-1 0,-6-9-3 16,0 4-1-16,-5-3-2 16,2 2 0-16,-2 10-3 15,2 1-1-15,1 14-10 16,-3-1-16-16,3 10-57 16,-1 1-45-16,-1-2-115 15,7 8-83-15,5-6 213 16</inkml:trace>
  <inkml:trace contextRef="#ctx0" brushRef="#br0" timeOffset="41985.36">24694 9734 1344 0,'2'17'605'0,"2"1"-269"16,2 1-114-16,-1 0-5 16,2-4-48-16,0 1-35 15,3-5-71-15,0-3-21 16,1-7-30-16,3-4-8 16,-1-9-36-16,2-3-20 15,-1-6-20-15,3 1-1 0,-2 3 31 16,-7-1 18-16,1 8 23 15,-9 3 1-15,2 6 6 16,2 1 9-16,-4 9 17 16,0 6 10-16,0 7 7 15,-3 1-7-15,3 2-17 16,0-4-10-16,-1-7-24 16,1-3-36-16,6-10-102 15,-2-6-72-15,3-12 127 16</inkml:trace>
  <inkml:trace contextRef="#ctx0" brushRef="#br0" timeOffset="42194.89">24943 9646 1414 0,'-1'21'594'0,"3"7"-318"15,-5 5-12-15,3 9-56 0,2-3-43 16,4-2-89-16,1-2-29 15,2-11-36-15,-3-4-31 16,3-13-91-16,1-7-62 16,-3-11-171-16,-1-5-140 15,-6-1 313-15</inkml:trace>
  <inkml:trace contextRef="#ctx0" brushRef="#br0" timeOffset="42329.28">24872 9751 836 0,'-11'-4'487'0,"8"4"-45"15,4 1-118-15,7 1-87 16,2 0-39-16,1-2-57 31,-5 0-37-31,-1 1-59 0,22 4-17 0,5-5-76 16,2-1-73-16,-4-2 77 16</inkml:trace>
  <inkml:trace contextRef="#ctx0" brushRef="#br0" timeOffset="42538.3">25117 9808 1659 0,'-1'0'655'0,"0"0"-434"0,0 0-35 16,0-1-73-16,0 0-30 15,1 0-57-15,2 0-23 16,19-5-109-16,27-9 391 16,-26 8-244-16</inkml:trace>
  <inkml:trace contextRef="#ctx0" brushRef="#br0" timeOffset="43025.48">25495 9829 1429 0,'-12'-12'610'15,"1"0"-324"-15,0-9-173 16,0-3-30-16,2 2-44 16,-5 0-12-16,2 5-18 15,-2 7-2-15,2 7-5 16,1 8 6-16,2 9 3 15,1 8 4-15,1 5 1 16,5 6-1-16,6-1 9 0,0-1 6 16,5-9 12-16,3-7 0 15,0-11-11-15,0-5-10 16,-3-13-13-16,2-4-5 16,-6-11-13-16,5-4-7 15,6 1-5-15,-13-4 2 16,7 3 12-16,-5 2 6 0,-2 2 4 15,5 9 3-15,-6 12 12 16,1 5 10-16,-3 12 17 16,-4 9 11-16,0 11 13 15,-2 5 3-15,6 4 1 16,3 4-8-16,2-6-20 16,6 0-14-16,0-7-26 15,2-8-35-15,5-8-86 16,-1-8-50-16,1-6 370 15,1-2-197-15</inkml:trace>
  <inkml:trace contextRef="#ctx0" brushRef="#br0" timeOffset="43371.06">25667 9878 1322 0,'36'-12'600'0,"-27"12"-308"16,2-2-96-1,2-5-41-15,-1-6-80 0,1-2-32 16,1-10-25-16,-2-1-4 16,-4 0-5-16,-7 0 0 15,-6 7 1-15,-7 1 2 16,-8 11-3-16,0 3 6 0,-1 9 18 16,4 8 3-16,4 6 10 15,4 5 0-15,5 3-3 16,4 2 5-16,4 3 18 15,1-2 3-15,6-3-6 16,2-2-8-16,4-8-21 16,2-4-11-16,-1-8-18 15,2-5-38-15,0-7-79 16,-1-3-38-16,3-3-101 16,-4-3 0-16,6 6 161 15</inkml:trace>
  <inkml:trace contextRef="#ctx0" brushRef="#br0" timeOffset="43832.08">25965 9877 1445 0,'-1'-1'592'0,"0"0"-338"0,-1 0-35 16,2 0-66-16,0 0-36 15,3-8-75-15,4-9-20 16,16-32-15-16,-14 27-2 16,-7 0-1-16,-1 5 0 0,-5 3 2 15,-6 3 1-15,0 8-1 16,-7 0-1-16,2 12 11 16,3 3 8-16,1 8 14 15,8 2 6-15,-1 7 1 16,6 1 2-16,3 9 18 15,1 2 3-15,4 3 2 16,2 2-11-16,3-3-14 16,2-2-4-16,0-5-7 15,-6-2 0-15,-8-16-12 16,-3-3-6-16,-12-7-8 16,-6-6-2-16,-5-1-6 15,-4-4-8-15,1-3-37 16,1-3-31-16,6 2-66 15,7-3-40-15,11-7 26 16,8-3 79-16</inkml:trace>
  <inkml:trace contextRef="#ctx0" brushRef="#br0" timeOffset="44047.14">26273 9732 1521 0,'-6'3'632'15,"2"-2"-354"-15,7 2-118 16,3-1-11-16,10 3-48 15,3-4-29-15,5-1-47 16,3-4-35-16,-4 4-128 16,-7-3-44-16,2 4 93 15</inkml:trace>
  <inkml:trace contextRef="#ctx0" brushRef="#br0" timeOffset="44209.9">26290 9844 1426 0,'2'8'567'0,"6"-2"-365"0,-1 1-7 16,8-3-63-16,-3-1-35 15,4-3-70-15,5-2-10 16,-4 2-11-16,4 2-3 16</inkml:trace>
  <inkml:trace contextRef="#ctx0" brushRef="#br0" timeOffset="44763.31">26856 9631 929 0,'12'0'525'0,"-7"-1"-56"16,-1 4-214-16,-4 3-15 16,-1 5-58-16,-3 7-28 0,-10 3-69 15,3-1-12 1,1 2-13-16,4 5-6 0,13-1-10 16,7 0-6-16,6-1-12 15,-3-5-3-15,0-2 1 16,-2-4 5-16,-6 0 15 15,2-1 10-15,-6-2 10 16,-9 1-2-16,-5-4-15 16,2 0-9-16,-9-3-16 15,-2-3-17-15,-16-2-71 16,-11-4-39-16,-1-9-99 16,5 0-60-16,17-7-387 15,12-1 434-15</inkml:trace>
  <inkml:trace contextRef="#ctx0" brushRef="#br0" timeOffset="44868.82">26807 9693 1380 0,'22'-1'584'0,"-3"1"-315"0,-2 5-17 16,1-2-93-16,-2 2-43 15,-3-5-113-15,5 1-58 16,4 0 32-16</inkml:trace>
  <inkml:trace contextRef="#ctx0" brushRef="#br0" timeOffset="45278.51">27147 9696 1632 0,'0'0'641'0,"0"0"-398"16,0 0-106-16,0 0-19 15,0 0-10-15,14 7-25 16,31 10-20-16,-25-11-19 16,-1 0-10-16,-6 7-12 15,0-3-5-15,-5 10-9 16,-4 0-1-16,-3 3-3 15,-4 2 2-15,-4-7-2 16,0-3 2-16,-1-7 1 16,2-4-2-16,5 0 2 0,2 0 2 15,10-1 15-15,1 2 8 16,10-1 9-16,-1-3 1 16,2-3-13-16,-1-5-7 15,-1 2-11-15,-4-2-5 16,0 4-32-16,-2 0-44 0,-7-2-100 15,-2 3 7-15,1 2 85 16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7-02T16:21:58.566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10689 5788 660 0,'-17'-4'282'0,"-20"-6"-139"16,28 6-16-16,5 1 20 15,2 0-13-15,2-1-29 16,0 3-20-16,0 0-30 15,0 0-4-15,14 2 5 16,7 3-3-16,30 15-9 16,-27-4-5-16,-1 2-9 15,2 1-3-15,-1 3 0 0,0 0-2 16,-1 4 0-16,-2-1 0 16,-2 4 3-16,-6 2 1 15,-2 2-1-15,-1 5-2 16,-6-2-9-16,4-4-3 15,0-3-4-15,-3-6-1 16,2-2-2-16,-1 0-2 0,0-4-1 16,1-1-1-16,2-1-2 15,2-2 0-15,9-5 1 16,2 1 0-16,6-1 1 16,3 1-1-16,-7 2 1 15,1 1 0-15,-3 2 1 16,-3 2 1-16,1 1 3 15,0 1 2-15,-4 5 2 16,0-4-1-16,-4 3 0 16,-1 1-1-16,-4-5-2 15,2 4-1-15,0-4-3 16,-1-5 0-16,1 0-1 16,2-2 2-16,0-1 1 15,5 2 1-15,0-1 2 16,-2-2 1-16,4-1 2 15,-2 2 2-15,-3 1 3 16,3 2 0-16,-10 2 0 0,-1 0 0 16,8 3 2-16,0 0 0 15,9 0 2-15,-2-1-1 16,-6-2-5-16,-7 3-2 16,-3-1 0-16,1 1 0 15,0-3-1-15,-1-3 0 16,-1-3-6-16,2-2 0 15,-5-4-3-15,2-1-2 0,0-1-1 16,-2-1 0-16,0 0-3 16,0 0-2-16,0 0-5 15,0 0-3-15,4 0 0 16,1-1 1-16,-2-1 7 16,-2 2 2-16,0 0 3 15,-1 0 0-15,0 0-21 16,0 0-20-16,0 0-45 15,0 0-18-15,0 0 3 16,0 0 18-16,0-1 42 16,0 1 19-16,0 0 19 15,0 1 3-15,0 0 5 16,0 0 1-16,0 0 7 16,0 0 8-16,0 0 11 15,0 0 4-15,2 8 4 16,2-1-3-16,-1-2-2 15,-1-2 1-15,3 4 0 0,0 2 0 16,-1-1-1-16,16 31-1 16,-20-32-5-16,0 0-2 15,-3-2-8-15,0 2-2 16,-4-2-2-16,0-1 1 16,-3-1 4-16,0-2 0 0,-3-1-2 15,-2-1-2-15,5 0-5 16,1-2-2-16,1-2-2 15,2 1-2-15,-3-3-1 16,0 3 0-16,6 1 0 16,-4-2 0-16,8 2 0 15,-2 0-2-15,0 3-1 16,1 0 0-16,0 0 4 16,0 0 2-16,0 0 6 15,0 0 1-15,1 17 0 16,3 28-1-16,0-27-4 15,1-1-2-15,-5 2-3 16,6 5-1-16,1 9 0 16,-2 2 2-16,1 6 4 15,-1 4 2-15,-4 3 1 16,0 2 1-16,-5-7-1 16,3-1-1-16,-4-8 0 0,1-4-2 15,-1-4 1-15,-4-12 1 16,2 0 1-16,-11 8 2 15,-8-1 1-15,-1-5 0 16,4 0-1-16,-5-2-2 16,-1 0-4-16,0 2-1 15,1-4-3-15,3-1 0 0,2-2 0 16,4 0-1-16,4-1-2 16,3-3-1-16,6-1-1 15,2-4-3-15,3 1-3 16,1-1-30-16,0 0-89 15,0-1-66-15,0-1 108 16</inkml:trace>
  <inkml:trace contextRef="#ctx0" brushRef="#br0" timeOffset="836.25">11140 6383 673 0,'-4'8'348'0,"2"-8"-78"16,-1 4-43-16,-3-4-12 0,5 0-27 16,0 0-35-16,0 0-21 15,-12 5-40-15,-5 2-15 16,-32 31-23-16,28-13-11 16,-5 2-17-16,-3 4-5 15,-4-4-7-15,-3 2-3 0,-6-1 0 16,1 1 3-16,4-2 9 15,3-2 1-15,10-3 0 16,4-2-4-16,7-3-7 16,3-1-2-16,7-1-2 15,1-1 0-15,4 0-3 16,3-1-1-16,3-2 0 16,0 3-1-16,3-1 0 15,-2 0 0-15,-2-1-1 16,-1 1 1-16,-6-1 4 15,-3 2 7-15,-9 3 11 16,-5-2 5-16,-14 3 1 16,-3-1-7-16,-10 3-10 15,0-2-5-15,-2 1-6 16,-6 0-1-16,1-4-53 16,4-2-44-16,10-9-139 15,17-7-126-15,17-15 227 0</inkml:trace>
  <inkml:trace contextRef="#ctx0" brushRef="#br0" timeOffset="1757">11632 6505 597 0,'-16'2'286'0,"4"-3"-99"16,2 1-34-16,1-2 3 16,5 2-17-16,-2 0-17 15,2-6-21-15,6 5-35 16,1-4-10-16,8-4-12 15,3 0-2-15,9-5-10 16,2-1-7-16,12-2-11 16,5 4-4-16,9 0-2 0,4 4 3 15,-3 8 10-15,-5 1 5 16,3 3 9-16,-2 4 5 16,1-1-4-16,2 2-2 15,-6-1-7-15,-2-2-4 16,0-2 2-16,-1-2 0 15,-2 2 2-15,-5-3 0 0,-10 0 3 16,0-1-1-16,-11-8-1 16,2-1-5-16,-3-2-8 15,-3-1-3-15,-1 3-2 16,-5 2-1-16,5 5-2 16,-5 1-2-16,5 2-1 15,-4 0-1-15,1 0-2 16,1 0 1-16,1-1-11 15,1-1-35-15,0-2-132 16,2 2 119-16</inkml:trace>
  <inkml:trace contextRef="#ctx0" brushRef="#br0" timeOffset="2884.46">12415 6367 1063 0,'5'21'409'0,"-2"3"-279"15,12 7-13-15,2 4 16 16,-1 5-8-16,10 4-19 15,2 1-23-15,3 3-29 16,3-1-1-16,-6-4 9 16,-3-3 1-16,-5-3-8 15,-4-4-9-15,-4-8-19 16,-1-2-7-16,-3-5-5 16,-1-2-1-16,-1-3 0 15,-2 1-1-15,0-7-4 16,-4-1-3-16,0-3-41 15,-5-3-40-15,4-1-134 16,0 0-114-16,0 0 200 0</inkml:trace>
  <inkml:trace contextRef="#ctx0" brushRef="#br0" timeOffset="3302.5">12452 6302 989 0,'-4'2'401'16,"4"-2"-268"-16,-5-7-30 16,3-2 10-16,8-10-18 15,1-4 0-15,7-13-30 16,4-5-15-16,4-10-13 16,3-2-5-16,12-3-11 15,-1-6-4-15,3 1-8 16,2 1-2-16,-7 5-2 15,-4 11 0-15,-6 15 0 0,-6 3-1 16,-3 11-2-16,-1-1 1 16,-3 5 13-16,-3 4-39 15,-6 4-119-15,0 2-129 16,-9 3 152-16</inkml:trace>
  <inkml:trace contextRef="#ctx0" brushRef="#br0" timeOffset="8600.29">12132 6250 482 0,'-1'-4'280'0,"-1"1"-13"15,1 1-20-15,0 1-28 16,0 0-31-16,0 1-53 15,-1 0-22-15,-12 25-24 16,-31 37-10-16,24-23-15 16,3 2-11-16,1 0-19 15,10-20-9 1,2-1-10-16,-2 15-6 0,-1-8-4 16,2-15 0-16,4-8-77 15,-3-7-61-15,7-7-216 16,3-8 209-16</inkml:trace>
  <inkml:trace contextRef="#ctx0" brushRef="#br0" timeOffset="8845.37">11912 6208 939 0,'0'-2'395'15,"-4"3"-210"-15,6 3-16 16,-2-4-16-16,0 0-15 15,12 24-25-15,37 34-19 0,-24-24-20 16,-3 3-3-16,6 0-7 16,-2-2-7-16,-5-3-14 15,-1 3-6-15,-7-6-13 16,-3-3-5-16,-2 0-7 16,-3-9 3-16,-2-7-101 15,2 1-80-15,-3-8 103 16</inkml:trace>
  <inkml:trace contextRef="#ctx0" brushRef="#br0" timeOffset="12092.37">16448 5965 761 0,'-9'0'301'0,"6"-3"-183"16,-1 3 15-16,1-3-17 16,3 2-16-16,0 1-38 15,0 0-19-15,8 3-13 16,16 1 2-16,39 46-2 15,-25-19-2-15,9 4-2 16,4 2 1-16,5-1-3 16,4 3-2-16,-1-3-6 15,0 0-2-15,-2-1-3 16,-1-1-1-16,0 0-1 16,-1-1 1-16,-8-5 3 15,-2 1 2-15,-6-7 7 16,-3-3 3-16,-5-2 3 15,-5-3 4-15,-10 0 3 16,-9-1 12-16,-7-2 9 0,-5-4 2 16,-13-3 1-16,0 1-11 15,-10-1-8-15,-3 6-7 16,1 2-12-16,-3 4-5 16,-4 12-10-16,-4 1-3 0,-6 15-2 15,5 4-1-15,-2 6 0 16,11-11 2-1,17-23 1-15,-1 2 2 0,-44 60 2 16,-3-3 1-16,6-10 0 16,29-33-2-16,6-11-1 15,5-7-2-15,8-8-3 16,4-6-1-16,4-3-7 16,2-2-1-16,0-6-2 15,0-2 1-15,0-7 5 16,1-1 2-16,-1-4 3 15,0-3 0-15,0-7 1 16,-3-4 0-16,2-10-1 16,0-6 0-16,0-14 0 15,-1-8-1-15,-6-15 0 16,-4-9 0-16,-10-8 0 0,-5-5 0 16,-11 1 1-16,3 8 0 15,4 15 0-15,3 16 1 16,10 23 1-16,4 9 0 15,5 23 0-15,-2 5-2 16,10 13-7-16,3 11-2 16,6 4-43-16,12 6-66 15,7 8 78-15</inkml:trace>
  <inkml:trace contextRef="#ctx0" brushRef="#br0" timeOffset="13140.15">18599 5992 651 0,'-2'3'307'0,"2"-5"-91"16,2 1-28-16,-2 1 44 15,0-1-17-15,-1 1-31 16,0 0-31-16,-2 1-72 0,-27 4-22 16,-33 47-35-16,19-20-7 15,-5 4-9-15,-4 2-1 16,-1-1-3-16,3-3 0 16,8 1-2-16,6-4-1 15,6 0 0-15,3 1-1 16,3-4 0-16,2 1 0 0,3 0 0 15,3 0 0-15,7-1 0 16,1-7 0-16,2-6 1 16,3-4 0-16,2-5 3 15,4 1 1-15,8-3 1 16,4 1 2-16,6 5 2 16,-1 2 0-16,6 7 1 15,3 3 2-15,4 5 1 16,4 2 0-16,12 8 2 15,5 1 0-15,8 8-1 16,-5 2-1-16,2-1 4 16,-1 0-1-16,-3-3 5 15,7-2 4-15,-4-1-2 16,1 0 0-16,-1-7-5 16,-4 0-3-16,-11-9-3 15,-13-4-1-15,-11-9-1 16,-5-5 1-16,-5-9-1 0,-3-7 0 15,0-14 1-15,-5-9 0 16,-6-21-4-16,-6-12-1 16,-10-21-7-16,2-13-1 15,-9-18-10-15,3-5-3 16,-3-2-1-16,-6 9 1 16,6 13 5-16,2 12 4 0,5 26 2 15,4 9 1-15,8 22 2 16,3 12 0-16,4 9-2 15,1 2 3-15,2 8-64 16,0 1-83-16,2 3 95 16</inkml:trace>
  <inkml:trace contextRef="#ctx0" brushRef="#br0" timeOffset="15917.26">17202 6949 749 0,'-8'-3'324'0,"4"2"-158"16,1 0-26-16,2 1-3 16,0 0-22-16,0 0-29 15,-1 1-18-15,7 11-23 16,7 0-6-16,55 27-9 15,-22-25-4-15,8-6-10 16,1 2-3-16,3-8-4 16,5 3-2-16,8-6 1 15,7-5 2-15,13-4 5 16,-4-5 2-16,6-4-2 16,-8-4-2-16,-12 1-4 15,-1-4-1-15,-14 2-1 16,-4 2 0-16,-13 1 0 15,-6 3-1-15,-16 5 1 16,-5 0-1-16,-7 5 11 16,-6 3-30-16,-13 2-172 0,-8 0 138 15</inkml:trace>
  <inkml:trace contextRef="#ctx0" brushRef="#br0" timeOffset="44391.95">22475 6157 627 0,'-7'-37'329'0,"1"30"-71"16,1-2-16-16,0 4-39 15,-4 0-18-15,5 2-33 16,-2 3-13-16,-8 4-25 16,3 4-12-16,-5 14-28 15,-2 4-14-15,-1 12-22 16,2 6-5-16,10 4-10 16,1-2-5-16,14-3-7 0,5-4-3 15,7-7-3-15,2 1 0 16,-4-8-3-16,2-1-2 15,-1-5-37-15,-2-8-48 16,7-5-175-16,-2-9 164 16</inkml:trace>
  <inkml:trace contextRef="#ctx0" brushRef="#br0" timeOffset="44759.22">22569 6216 878 0,'-1'-4'441'16,"7"3"-40"-16,7 2-306 15,2 3 17-15,4 3 0 16,1 1-5-16,3 4-33 16,-3 0-17-16,-2 6-15 15,-1 1-1-15,-8 3-6 16,-2 1-3-16,-8 0-7 15,-6-1-4-15,-4-7-5 16,-3 2-3-16,0-8-2 16,-1 4-2-16,4-4 3 15,2-5-1-15,3-2 1 0,4-1-1 16,3-1-7-16,-1 0-1 16,0 0-3-16,10 1 0 15,13 0 0-15,28-2-1 16,-24-4 0-16,0-1-28 15,3-4-101-15,-3 1-74 16,-3-5 115-16</inkml:trace>
  <inkml:trace contextRef="#ctx0" brushRef="#br0" timeOffset="45110.15">22965 6228 1038 0,'-6'2'464'0,"3"9"-206"15,-3 4-34-15,5 11-34 16,1 4-24-16,1 2-40 16,8-2-26-16,1-2-35 15,3-3-13-15,5-5-20 16,-2-4-6-16,7-6-12 16,-3-6-3-16,2-7-5 15,-1-1-2-15,-4-11-1 16,-5-2 1-16,-5-5 0 15,-5-5 0-15,-9-3 1 16,-6-1-1-16,-12 3 1 16,-4 3 0-16,0 8-2 0,3 6-3 15,0 11-15-15,12 3-23 16,4 10-74-16,1 2-51 16,12 3-158-16,-1-3-268 15,20-10 391-15</inkml:trace>
  <inkml:trace contextRef="#ctx0" brushRef="#br0" timeOffset="45443.71">23174 6252 1411 0,'2'12'540'0,"6"2"-382"15,3 3-11-15,4-1-39 16,1 1-14-16,4 0-42 15,-2-1-15-15,-2-1-17 16,-3 0-4-16,-4-2-4 16,-3 1 0-16,-3 0-1 15,-3 1 0-15,-9-1 2 16,-2-1-1-16,-4-4 9 16,0-3 4-16,2-4 6 15,2-1 1-15,6 0-11 16,4-1-5-16,7 0-9 0,5 0-2 15,11-6-2-15,4 3-1 16,4-6-1-16,-2 0-1 16,-1 7-2-16,-6-4-42 15,-9-1-177-15,1 1 155 16</inkml:trace>
  <inkml:trace contextRef="#ctx0" brushRef="#br0" timeOffset="45797.87">23499 6289 1323 0,'-12'6'527'0,"6"1"-314"16,5 4-43-16,0 8-11 15,1 0-15-15,0 4-48 16,8 0-31-16,5-3-35 15,2-3-8-15,11-5-4 16,-3-3-3-16,0-9-3 16,0 0-2-16,-7-4-3 15,-5-9-1-15,-6-1 0 16,-4-3 2-16,-6-2 6 0,-4 2 2 16,-8 4 4-16,-2-1 0 15,-4 4-8-15,2 1-3 16,1 8-11-16,1 1-20 15,11 7-66-15,-1 1-46 16,12 4-133-16,4 2-105 16,11-8 238-16</inkml:trace>
  <inkml:trace contextRef="#ctx0" brushRef="#br0" timeOffset="46078.85">23766 6088 1433 0,'11'1'510'0,"5"9"-386"15,7 3 23-15,6 12 37 16,-4 6-3-16,-3 7-48 15,1 6-22-15,-4 1-32 16,0 3-3-16,-2-1-14 16,-8-3-14-16,-9-2-15 0,-8-15-11 31,3-14-8-31,2 0-8 0,-20 30-88 0,-2-6-58 16,-2-14-138-16,8-19 154 15</inkml:trace>
  <inkml:trace contextRef="#ctx0" brushRef="#br0" timeOffset="52864.51">25805 6251 733 0,'23'-2'342'16,"-23"-4"-116"-16,-8-1-7 15,-3 1-30-15,0-2-22 16,-5 1-51-16,1 0-17 16,-3 3-21-16,0 4-8 0,-1 6-17 15,-3 6-9-15,-1 10-12 16,1 4-3-16,3 8 5 15,5 4 6-15,10 3 6 16,6 0 1-16,10-2-8 16,3-7-6-16,11-6-13 15,3-6-7-15,8-9-6 16,4-1-2-16,-1-13-1 16,0-4-1-16,-9-16-1 15,-6-6 1-15,-10-10-1 16,0 2 2-16,-15-6 0 15,-3 3 2-15,-8 3 0 16,-5 0 1-16,-3 9 2 16,-6 3-2-16,-4 6 1 15,-2 6-2-15,1 8-3 16,5 6-1-16,5 8-4 16,0 3-6-16,7 5-54 15,4 0-48-15,9-4-157 0,10 0-293 16,7-5 369-16</inkml:trace>
  <inkml:trace contextRef="#ctx0" brushRef="#br0" timeOffset="53495.92">26294 6142 459 0,'4'-12'290'0,"-10"4"28"15,1-1-68-15,-7 3-18 16,-3 2-22-16,-3 5-40 16,-3 6-19-16,-4 6-27 15,0 4-8-15,3 14-12 16,3 4-7-16,9 12-15 15,5 6-7-15,7-1-18 16,2 1-7-16,9-10-14 16,2-4-9-16,5-5-11 15,2-5-4-15,5-1-5 16,-3-3-1-16,-2-9-2 16,-4-4-1-16,-4-9-4 15,-4-1-24-15,-5-7-64 16,-5-3-38-16,-6-3-97 15,-3-3-44-15,-3 2 173 16</inkml:trace>
  <inkml:trace contextRef="#ctx0" brushRef="#br0" timeOffset="56035.15">26576 6304 479 0,'-1'-1'306'15,"-1"1"-51"-15,1 0-3 0,0 0-2 16,-4 16-43-16,-3 33-23 16,8-22-36-16,0 1-19 15,0-6-34-15,-1 1-19 16,0-7-27-16,-1-3-9 15,2-5-17-15,1-4-4 0,-1-6-9 16,0-1-3-16,-1 2-3 16,1-1-2-16,0 1-2 15,1-15-1-15,9-33-1 16,-2 26 1-16,3 1 1 16,3 1 0-16,-1 8 0 15,2 2 0-15,-1 5 2 16,-3 5 1-16,2 6 9 15,-2 2 8-15,0 9 13 16,-2 3 6-16,-2 5 1 16,-3 1-4-16,-2-1-9 15,3-2-4-15,-2-9-7 16,-2-2-3-16,1-9-4 16,-2-2-2-16,-1-2-3 15,0 1 1-15,1-1-4 16,0 1-1-16,2-16-2 15,11-32-1-15,-2 28 1 16,1-3 0-16,4 7 0 0,2 5 1 16,-1 6 0-16,6 8 1 15,-5 7 0-15,-1 3 5 16,-8 2 12-16,1 6 7 16,-5 1 13-16,-1 2 1 15,5 4-3-15,-9-8-5 0,2 4-10 16,-2-4-6-16,-4-8-15 15,3-2-42-15,1-11-112 16,0-7-86-16,7-11 137 16</inkml:trace>
  <inkml:trace contextRef="#ctx0" brushRef="#br0" timeOffset="58565.16">25684 5953 906 0,'-14'62'380'16,"10"-61"-198"-16,3 2-18 15,-1-4-7-15,0-1-20 16,1 1-45-16,0 0-27 16,1-5-37-16,1-11-8 15,11-24-2-15,-3 25 1 0,2 1 1 16,2 3 3-16,-1 3 3 15,2 4 4-15,0 5 12 16,-3 4 7-16,2 6 7 16,0 3 2-16,1 3-1 15,0 0 0-15,2-3-4 16,3 0-4-16,-2-3-14 16,2-6-5-16,0-7-11 15,-4-7-3-15,4-11-8 16,5-2 0-16,6-8 4 15,4-3-31-15,3 1-130 16,-6 3-108-16,-6 12 145 16</inkml:trace>
  <inkml:trace contextRef="#ctx0" brushRef="#br0" timeOffset="59649.03">27033 6026 878 0,'-2'0'382'0,"2"0"-177"15,9 2-53-15,5 4-6 16,6 6-8-16,6 4-19 16,4 7-19-16,-1 6 1 15,2 8 7-15,-5 5-3 16,-7 5-11-16,-5 3-12 15,-13 3-13-15,-4-1-3 0,-12 3-13 16,-5-4-5-16,-5-1-15 16,-3 0-7-16,-2-7-10 15,-1-2-4-15,0-12-6 16,3-5-3-16,5-9-34 16,3-4-28-16,9-5-79 15,6-5-53-15,9-9-124 16,7-3 190-16</inkml:trace>
  <inkml:trace contextRef="#ctx0" brushRef="#br0" timeOffset="99721.01">13423 10879 779 0,'-7'-1'373'0,"3"2"-76"15,-2 0-91-15,7-1-25 16,-1 0-11-16,0 0-61 16,12 0-26-16,17 1-31 15,40 1-16-15,-24-4-16 0,3-3-5 16,-1-1-7-16,-7 1-1 16,-8 2-47-16,-7 2-60 15,-11 2-246-15,-6 7 223 16</inkml:trace>
  <inkml:trace contextRef="#ctx0" brushRef="#br0" timeOffset="99935.41">13470 10996 1177 0,'-3'12'460'0,"8"-10"-300"16,8 4-47-16,10 1 0 15,-1-6-27-15,12-1-35 16,1-4-12-16,4-5-20 16,-2 1-4-16,-7 0-27 15,-6 0-36-15,-11 2-122 16,-4 1-126-16,-9 0 182 16</inkml:trace>
  <inkml:trace contextRef="#ctx0" brushRef="#br0" timeOffset="100253.97">13534 10674 981 0,'-1'-11'409'16,"14"2"-226"-16,1 2-39 16,11 6 6-16,-1 1-20 15,7 7-23-15,3 2-10 16,-1 4-25-16,1 4-6 0,-1 2-5 15,1 5-5-15,-5 2-12 16,-6 2-7-16,-13 3-8 16,-11 2 0-16,-14 0 9 15,-6 1 4-15,-6-3-3 16,2 1-6-16,0-6-14 16,4 0-7-16,3-8-9 15,1-1-6-15,6-6-50 16,2-3-42-16,4-7-157 15,5-7 156-15</inkml:trace>
  <inkml:trace contextRef="#ctx0" brushRef="#br0" timeOffset="101258.57">15090 10918 512 0,'-1'0'321'0,"0"0"39"16,0 0-124-16,0 0-11 16,0 0-36-16,1-1-74 15,0 0-30-15,-3-23-57 16,-6-27-13-16,-1 31-5 16,-7 2-1-16,0 12-2 15,-2 2-1-15,-2 10 1 16,5 9 6-16,4 12 18 15,-1 1 11-15,6 4 23 16,1 2 5-16,1-6 0 16,8 0-4-16,4-9-15 15,2-6-9-15,3-8-17 0,5-3-7 16,4-10-11-16,0-2-2 16,1-9 0-16,-6-3-1 15,0 1 1-15,-5 2 1 16,0 4 0-16,-4 4 0 15,-2 6-1-15,0 0 0 16,-3 7 13-16,-1 6 4 16,0 6 10-16,2 6 1 0,-1 1-11 15,2 0-5-15,2-5-12 16,-1-3-24-16,1-7-86 16,0-5-78-16,1-6 106 15</inkml:trace>
  <inkml:trace contextRef="#ctx0" brushRef="#br0" timeOffset="101428.83">15232 10823 950 0,'11'7'545'16,"-1"10"-46"-16,0 13-264 15,-3 4-4-15,-3 9-75 16,1 6-37-16,3-2-52 15,2 1-23-15,5-8-22 16,0-4-8-16,-6-11-19 0,2-6-30 16,-8-8-81-16,-1-10-72 15,-3-7-211-15,-3-9-261 16,-8-15 425-16</inkml:trace>
  <inkml:trace contextRef="#ctx0" brushRef="#br0" timeOffset="101664.42">15231 10816 1181 0,'12'-14'503'0,"4"5"-275"16,0 4-21-16,5 6-28 15,0 2-28-15,1 7-33 16,-3 6-20-16,-3 4-31 16,-7 6-11-16,-6 1-21 15,-4 1-10-15,-15 0-11 16,3-1-2-16,-2-4-4 15,-2-4-2-15,9-4-25 16,-6-6-30-16,1-5-88 16,5-3-66-16,-2-6-205 15,4-3 254-15</inkml:trace>
  <inkml:trace contextRef="#ctx0" brushRef="#br0" timeOffset="101877.52">15452 10845 1078 0,'14'-2'489'16,"1"16"-208"-16,-4 7-22 16,3 15-10-16,-3 4-44 15,-3 12-63-15,-1 0-32 16,-6 1-52-16,2-3-14 0,-1-8-20 16,3-4-9-16,-4-11-9 15,1-6-15-15,-2-10-62 16,-2-6-55-16,4-12-159 15,-2-7-129-15,0-15 259 16</inkml:trace>
  <inkml:trace contextRef="#ctx0" brushRef="#br0" timeOffset="102159">15458 10848 1060 0,'16'-13'510'0,"-1"13"-142"16,2 1-144-16,0 5-19 15,2 0-38-15,0 4-51 16,1 1-14-16,-1 2-32 16,-4 4-11-16,-6 6-19 15,-3 3-11-15,-8 1-12 0,-3 1-6 16,-2-2-1-16,-7-6-2 16,1-7-1-16,-1-2-18 15,-1-14-68-15,4 0-49 16,3-7-159-16,5-5-121 15,8-4 259-15</inkml:trace>
  <inkml:trace contextRef="#ctx0" brushRef="#br0" timeOffset="102410.44">15691 10860 1153 0,'13'10'564'15,"-1"6"-235"-15,-1 7-80 16,0 5-9-16,-1 1-77 15,1 1-29-15,1-7-58 16,-2-3-23-16,-3-10-27 16,-2-3-6-16,-3-2-10 15,-2-4-3-15,-2-6-3 16,1 4-1-16,0 0-3 16,-6-14-5-16,-11-39-17 15,13 27-9-15,5-2-22 16,2 3-8-16,7 3-13 15,1 3-18-15,2 7-51 16,3 4-40-16,-5 9-100 16,3 3-52-16,3 5 212 15</inkml:trace>
  <inkml:trace contextRef="#ctx0" brushRef="#br0" timeOffset="102743.65">15931 10878 998 0,'0'0'473'0,"0"0"-149"16,4 17-66-16,4 39-25 16,-8-26-34-16,4-3-72 15,1-6-33-15,9-5-49 16,-3-5-13-16,8-8-11 15,5 1-7-15,0-12-11 16,4-4 0-16,-7-11-16 16,-7-5-16-16,-6-7-8 15,-8-3-9-15,-8 2-1 16,-5 6 12-16,-10 5 7 16,-2 2 8-16,-1 14 17 15,4 0 3-15,3 7-33 16,5 1-43-16,7 3-106 0,-1 1-93 15,8 4 168-15</inkml:trace>
  <inkml:trace contextRef="#ctx0" brushRef="#br0" timeOffset="102987.14">16117 10793 828 0,'9'-2'473'0,"6"13"30"15,2 5-203-15,0 5-17 16,0 6-46-16,1 0-99 16,1-1-40-16,4 1-62 15,0-3-15-15,0-3-15 16,-1-5-28-16,-6-5-76 16,-4-5-54-16,-3-6-177 15,-5-3 203-15</inkml:trace>
  <inkml:trace contextRef="#ctx0" brushRef="#br0" timeOffset="103145.31">16331 10865 1280 0,'-7'3'595'16,"-4"5"-291"-16,-4 6-57 0,-5 5-34 15,-4 8-81-15,0 3-34 16,3 1-61-16,4-4-18 15,6-7-25-15,5-7-39 16,6-8-97-16,3-11 93 16</inkml:trace>
  <inkml:trace contextRef="#ctx0" brushRef="#br0" timeOffset="103336.23">16432 10869 1648 0,'11'12'667'0,"-8"14"-407"16,-2 3-64-16,-1 1-11 16,1 3-50-16,1-6-62 15,-2-4-23-15,2-13-48 16,-3-2-42-16,-1-13-103 16,0-7-68-16,-3-12-472 15,3-7 458-15</inkml:trace>
  <inkml:trace contextRef="#ctx0" brushRef="#br0" timeOffset="104192.2">16354 10731 970 0,'20'-8'459'0,"-8"5"-123"0,5-1-153 16,3 4-8-16,-1 6-31 15,8 5-46-15,-1 2-3 16,-1 4-14-16,0 0-10 15,-7 6-11-15,-2 4-8 0,-4 1-16 16,-5-1-5-16,-8-1-8 16,0-1-4-16,-3-7-8 15,2-1-3-15,1-10-5 16,1-3-3-16,-2-10-15 16,0-2-11-16,2-9-25 15,1-2-5-15,4-1 6 16,4-2 12-16,1 1 26 15,-1 3 7-15,1 6 6 16,1 5 6-16,0 7 29 16,1 7 12-16,-1 10 23 15,-2 3 8-15,-2 7-6 16,-3 1-9-16,-1-2-18 16,1-2-14-16,-1-8-24 15,1-6-7-15,0-9-27 16,-1-2-16-16,1-12-25 15,-2-1-8-15,3-3 13 16,-1-3 13-16,2 4 24 0,0 2 10 16,0 3 11-16,-1 3 4 15,1 7 6-15,1 1 8 16,1 9 13-16,3 3 5 16,-2 5 9-16,5 3-1 15,7-1-7-15,4-2-6 0,5-7-15 16,-7-4-6-16,5-6-5 15,-3-4-1-15,5-3 0 16,0-7-1-16,-4-3-13 16,-1-2-7-16,-9-1-12 15,-3-2-5-15,-11-4 10 16,-6 1 6-16,-10 2 16 16,-4 4 6-16,-1 11 16 15,4 6 13-15,0 9 19 16,5 9 9-16,0 7 4 15,-3 2 0-15,9 7 5 16,-3-2-4-16,15-2-9 16,0-4-9-16,5-6-22 15,6-7-7-15,-8-11-10 16,9-3-3-16,0-11-2 16,-4-4 0-16,4-3 0 15,-4 3 0-15,-5 3 0 16,0 5 0-16,-4 9 2 0,-3 3 0 15,-3 16 2-15,3 6 0 16,-2 7 1-16,1 6-1 16,0-8 1-16,3-5-25 15,2-12-101-15,1-12-49 0,5-25 89 16</inkml:trace>
  <inkml:trace contextRef="#ctx0" brushRef="#br0" timeOffset="104370.85">17354 10767 1977 0,'3'45'740'0,"-3"11"-589"16,-3 7 9-16,4-2-61 16,-1-7-28-16,11-12-36 15,0-27-28 1,-5-7-86-16,0 0-43 0,22 0-123 15,2-10-484-15,-8-25 513 16</inkml:trace>
  <inkml:trace contextRef="#ctx0" brushRef="#br0" timeOffset="104686.83">17224 10880 1559 0,'1'0'619'16,"5"2"-407"-16,0-2-62 15,7 0-17-15,5-2-56 16,8-5-53-16,7 1-8 0,2-1-12 16,-3 1-6-1,-5 2-50-15,-4 4-23 0,-1 1-26 16,2 4-2-16,-1 0 44 16,-3 2 25-16,-4 1 26 15,-2 2 26-15,-5 8 57 16,1 4 23-16,-3 9 42 15,-2 1 3-15,1 2-20 16,-3-1-13-16,0-9-38 16,0-6-19-16,-1-13-53 15,-1-6-54-15,-2-16-113 16,-1-10-48-16,2-14 118 16</inkml:trace>
  <inkml:trace contextRef="#ctx0" brushRef="#br0" timeOffset="105371.95">17584 10740 1383 0,'-3'0'590'15,"7"6"-257"1,2 1-141-16,3 3-7 0,-1 1-42 16,4-3-77-16,3 1-13 15,0 2-22-15,-2 3-8 0,-3 11-6 16,-1 3-3-16,-3 9-7 15,1 3 0-15,2-1 0 16,3-2-1-16,1-8-1 16,2-5-2-16,4-9-3 15,-1-5 0-15,3-11-14 16,0-6-15-16,-2-11-31 16,-1-6-11-16,-11-6 3 15,-5-1 13-15,-13 3 16 16,-11 6 10-16,-3 7 11 15,-5 5 4-15,4 10 30 16,3 1 13-16,8 8 18 16,3 2 7-16,6 2-7 15,6-1-8-15,4 0-20 16,3-3-8-16,7-4-11 16,1-2-1-16,3-3-1 15,2-2 1-15,3-3 1 0,1 1 0 16,1-2 0-16,2-1 0 15,-7 1 0-15,2-1 1 16,-5 4 0-16,0 3 1 16,0 8 2-16,-4 6 7 15,-3 8 17-15,-2 3 7 16,1 2 13-16,-1 1-5 16,-2-8-14-16,0-3-9 0,-3-9-17 15,0-8-2 1,3-7-7-16,-3-4-5 0,0-5-12 15,2-3-3-15,0-4 2 16,2-2 5-16,-1 1 14 16,1 2 4-16,0 9 1 15,0 7 4-15,-1 13 11 16,-2 7 8-16,-3 11 12 16,-1 6 3-16,1-3-12 15,3 2-6-15,2-10-65 16,5-9-52-16,9-11 59 15</inkml:trace>
  <inkml:trace contextRef="#ctx0" brushRef="#br0" timeOffset="105812.74">19417 10626 1162 0,'-16'-14'519'0,"-5"-3"-189"15,-5 2-145-15,2 3-7 16,-1 5-23-16,4 4-46 16,0 3-14-16,8 11-26 15,1 3-7-15,3 16-10 16,3 7-2-16,7 11-6 16,4 11 1-16,6 7 4 15,1 2-3-15,0 0-8 16,3-3-6-16,-1-7-9 15,-2-6-3-15,-3-9-9 16,-8-9-10-16,-4-14-58 16,-5-5-38-16,-8-18-107 15,1-8-72-15,-8-9 177 16</inkml:trace>
  <inkml:trace contextRef="#ctx0" brushRef="#br0" timeOffset="106377.21">19077 10912 1292 0,'9'-4'567'16,"7"1"-276"-16,8 0-165 16,0 0 16-16,7-1-49 15,0 1-13-15,9-3-34 16,-3 3-21-16,1 3-17 16,-4 3-2-16,-10 8-3 15,-5 6 1-15,-9 8 0 16,1 4 1-16,-7 0 13 15,3 0 7-15,-3-9 11 16,4 1 4-16,2-8-12 16,0-3-7-16,4-8-16 15,-2-7-4-15,3-3-4 16,2-6-7-16,-8-7-19 16,-3-2-10-16,-9-5-12 15,-7-1 0-15,-14 3 6 16,2 1 10-16,-3 4 16 15,-1 5 9-15,10 8 32 16,-2 5 8-16,5 4 7 0,9 0-2 16,9 3-8-16,5 2 0 15,7 2-2-15,-4 1-1 16,4 0-10-16,7 1-6 16,6 0-3-16,4 4 1 15,1 7 5-15,-7 3 3 16,-1 5 5-16,-4 0 1 15,-4-4-1-15,-1-4 0 0,-7-9-9 16,0-1-4-16,-7-10-2 16,-3-4-1-16,-1-6 1 15,0-7-1-15,4-2-1 16,-1-2-1-16,6-2-1 16,0 0-1-16,5 0-12 15,2-1-21-15,6 4-63 16,4 0-51-16,3 6 88 15</inkml:trace>
  <inkml:trace contextRef="#ctx0" brushRef="#br0" timeOffset="106811.25">20792 10825 1065 0,'6'1'509'16,"1"10"-202"-16,4 16-86 16,0 8 15-16,-4 18-60 15,5 9-32-15,-1 2-52 16,-6-22-20-1,2-1-25-15,7 27-10 0,-2-3-19 16,-6-18-5-16,-2-25-17 16,-3-9-27-16,-3-16-77 15,0-9-59-15,-12-18-170 16,-2-8-150-16,-10-10 311 0</inkml:trace>
  <inkml:trace contextRef="#ctx0" brushRef="#br0" timeOffset="107028.14">20788 10842 1196 0,'28'0'544'0,"4"2"-257"0,0 5-101 16,4 2-8-16,-7 3-44 15,1 2-20-15,-11 4-47 16,-7 2-20-16,-6 1-22 16,-9 2-4-16,-1 1-5 15,-5 0-1-15,-7-6-4 16,2 1-2-16,-1-7-4 15,-5-4-14-15,9-3-53 16,-2-7-59-16,5-7 72 16</inkml:trace>
  <inkml:trace contextRef="#ctx0" brushRef="#br0" timeOffset="107361.44">21065 10959 952 0,'11'7'512'0,"13"-3"7"16,0-2-278-16,0-2-22 16,-1-1-23-16,-2-4-78 0,-1-2-31 15,-2-5-53-15,0-1-16 16,-6-7-21-16,-2-1-11 16,-10-1-16-16,-6-2-5 15,-8 8 9-15,-6 3 9 0,1 6 15 16,-2 5 4-16,3 6 8 15,3 7 6-15,6 8 12 16,4 6 5-16,4 3 6 16,2 3 0-16,5 1-5 15,3-5-4-15,4-4-11 16,1-3-6-16,5-8-10 16,-1-7-5-16,3-5-60 15,0-5-43-15,4-7-135 16,1 0-115-16,-8-5 226 15</inkml:trace>
  <inkml:trace contextRef="#ctx0" brushRef="#br0" timeOffset="107598.53">21424 10954 680 0,'4'3'403'16,"1"1"-65"-16,0 3-70 16,3-2-19-16,0 5-35 15,-8-5-22-15,1 2-40 16,2-1-20-16,-4-4-44 15,-3-1-19-15,4-4-38 0,-2 2-15 16,1 0-11-16,-1-4-1 16,-4-12-2-16,-5-26 0 15,19 28-2-15,-6 0-2 16,11-3-9-16,-9 0-19 16,7 3-65-16,1 3-62 15,-5 6-166-15,8 6-176 16,1 6 317-16</inkml:trace>
  <inkml:trace contextRef="#ctx0" brushRef="#br0" timeOffset="108585.5">21600 10869 976 0,'1'-4'437'16,"8"4"-163"-16,4 5-44 15,1 9 14-15,0 6-25 16,-3 10-53-16,-1 1-23 16,-2 0-44-16,-3-1-19 15,-2-13-32-15,0-3-16 16,-3-10-20-16,-1-4-4 0,-2-8-12 16,0-6-13-16,2-5-28 15,-1-4-12-15,5-3-14 16,3 1 3-16,4-1 23 15,3 5 13-15,1 5 24 16,4 4 7-16,3 8 11 16,1 5 8-16,-4 10 21 15,-7 3 9-15,-5 8 15 16,-6 1 1-16,0-1-15 16,0-2-10-16,0-9-22 15,0-5-7-15,0-10-7 16,0-5-2-16,-4-9-5 15,2-1-5-15,0-3-3 16,2 0 0-16,7 3 4 16,2 2 3-16,5 6 4 15,1 1 1-15,1 10 3 0,1 5 3 16,-5 9 6-16,-2 3 3 16,-2 2-2-16,2-2-3 15,8-5-6-15,0-3-4 16,3-7-4-16,2-2-14 15,0-1-41-15,2-2-20 0,-1 0-35 16,2 0-1 0,-4 0 21-16,-2 0 18 0,-5 0 40 15,-6-5 15-15,-4-2 22 16,-4-4 5-16,-3-6 3 16,-5-1 0-16,-5-1 15 15,-1 3 11-15,-5 4 21 16,0 3 9-16,-1 10 5 15,3 5-1-15,-2 10-2 16,4 4-3-16,3 5-10 16,2 1-6-16,8-1-11 15,0-5-3-15,1-4-6 16,6-2-4-16,1-6-9 16,5-3-5-16,4-2-5 15,0-2-1-15,2-3-1 16,-1 1 0-16,0 1-1 15,-3-1 1-15,-2 6-1 16,-3-1 0-16,-1 4 1 16,-1 2 0-16,-3 0-1 0,0 1 2 15,-4-5-44-15,-2 1-24 16,-1-4-79-16,2-1-68 16,0-1-150-16,0 1 221 15</inkml:trace>
  <inkml:trace contextRef="#ctx0" brushRef="#br0" timeOffset="108932.18">22234 10897 1125 0,'44'-3'506'0,"-34"12"-229"16,1 3-1-16,-6 1-57 16,-1 0-43-16,-4-1-79 15,-1-1-28-15,-4-6-38 16,4-2-11-16,0-7-20 15,1-6-17-15,6-3-33 16,-1-4-10-16,7 1-7 16,1 1 12-16,2 2 29 15,2 3 13-15,-6 3 16 16,-1 1 10-16,-4 5 34 16,-4 1 17-16,4 9 32 15,1 2 9-15,-2 8-3 16,-3 4-4-16,-2 1-15 0,0 1-12 15,-1-4-27-15,3-6-15 16,3-8-56-16,0-6-47 16,2-9-134-16,-1-3 316 15,9-8-123-15</inkml:trace>
  <inkml:trace contextRef="#ctx0" brushRef="#br0" timeOffset="109335.23">22566 10938 726 0,'-1'3'383'0,"0"1"-64"16,1-3-40-16,0-1-36 15,0 0-27-15,0 0-51 16,11 4-21-16,3-3-34 16,26-9-18-16,-27-9-40 15,-1-2-18-15,-5-4-22 16,0 1-4-16,-9 4-1 0,-3-2 0 16,-7 10 0-16,-1 3-2 15,-1 9-2-15,-1 7 3 16,1 6 12-16,2 6 5 15,6-1 8-15,3 2 1 16,3 2-2-16,1-2-1 16,5-2-3-16,4-1-3 15,2-6-9-15,0-3-6 0,2-9-40 16,1-2-41-16,1-7-135 16,4-2-101-16,-5-3 189 15</inkml:trace>
  <inkml:trace contextRef="#ctx0" brushRef="#br0" timeOffset="109662.36">22742 10919 798 0,'42'-14'450'0,"-35"18"8"16,-5 3-169-16,3 4-26 16,-4 3-36-16,-1 0-85 15,0 1-40-15,3-7-61 16,0-1-17-16,-1-5-18 15,-2-2-3-15,-1-4-5 16,0 3-6-16,1 0-9 16,0 0-1-16,2-8 0 15,3-2 3-15,0 3 9 16,29-25 3-16,-22 32 6 0,-3 1 6 16,2 9 13-16,-6 3 7 15,0 4 10-15,2 2-1 0,-4-4-9 16,2-2-6-16,-5-4-11 15,3-3-19-15,1-5-83 16,1 0-55-16,-6-9-224 16,2-8 228-16</inkml:trace>
  <inkml:trace contextRef="#ctx0" brushRef="#br0" timeOffset="109912.07">23092 10582 1292 0,'-1'24'542'0,"-1"4"-228"15,-1 8-197-15,-1 12-3 16,-2 6 4-16,4-1-31 16,2 1-19-16,5-7-44 15,2-7-12-15,4-8-11 16,1-10-21-16,0-13-76 15,-1-5-69-15,-5-5-199 0,-3-2 224 16</inkml:trace>
  <inkml:trace contextRef="#ctx0" brushRef="#br0" timeOffset="110048.02">22926 10769 1027 0,'4'-2'535'0,"2"8"-45"15,7 0-316-15,-1-1-67 16,8-2-7-16,7 0-31 16,-1 0-18-16,4 1-39 15,-1 2-59-15,-5 3 32 16</inkml:trace>
  <inkml:trace contextRef="#ctx0" brushRef="#br0" timeOffset="112313.21">16414 9909 1076 0,'-3'-6'445'16,"0"8"-233"-16,-8 4-35 15,3 4 15-15,-7 4-25 16,1 7-51-16,10 6-20 0,2 10-42 15,8 3-9-15,6 4-14 16,7-1-9-16,7-10-13 16,-6 3-3-16,9-9-6 15,-9-17-25 1,0-1-111-16,17 1-52 0,13-10 101 16</inkml:trace>
  <inkml:trace contextRef="#ctx0" brushRef="#br0" timeOffset="112591.15">16822 9806 977 0,'3'-3'497'0,"-8"0"-130"15,-2 6-198-15,3 3 17 16,0 9-54-16,1 7-15 15,6 5-31-15,-1 1-16 16,4 2-21-16,2-2-10 16,1-1-18-16,6 1-9 15,-1-1-7-15,-2 3-2 16,-3 0-3-16,-4 1-8 0,-3 0-51 16,-1-4-53-16,-1-13-156 15,1 1 166-15</inkml:trace>
  <inkml:trace contextRef="#ctx0" brushRef="#br0" timeOffset="112906.99">16969 10047 1319 0,'-30'23'528'0,"30"-22"-316"0,11 2-60 16,1-3 8-16,7 1-29 15,8-2-42-15,3-1-26 16,7-1-36-16,-2-3-7 15,-2 3-9-15,-2-2-6 16,-5 1-60-16,-5 2-58 16,-7 0-185-16,-5 0 182 15</inkml:trace>
  <inkml:trace contextRef="#ctx0" brushRef="#br0" timeOffset="113116.3">17138 9893 1256 0,'-3'0'531'0,"3"18"-286"15,3 6-55-15,1 10-22 16,0 2-39-16,3 1-51 16,3-4-25-16,1-4-35 15,1-5-8-15,1-10-49 16,-1-5-54-16,2-9 263 15,-1 0-162-15</inkml:trace>
  <inkml:trace contextRef="#ctx0" brushRef="#br0" timeOffset="113578.55">17512 9889 1326 0,'-9'-1'607'0,"-3"1"-309"0,-4 3-103 16,3 7-29-16,-4 5-87 16,3 1-25-16,5 5-29 15,-10-2-6-15,9 1-7 16,6 2-2-16,9-2-7 16,9-3-3-16,7-6 0 15,-4-3-1-15,8-8 0 16,1-4 0-16,1-4 2 15,0-3 0-15,-7 1 3 16,-2 1 0-16,-11 5 1 16,-3 4 3-16,-9 3 1 15,-4 6 0-15,-4 5 0 16,0 6 2-16,1 1 7 16,2-2 6-16,5-2 5 15,3-4 2-15,2-3-4 16,2-2-4-16,8 1-7 0,-2-2-5 15,6-5-9-15,4-1-2 16,1-4-17-16,3-5-17 16,3-6-45-16,0-5-31 15,2-4-85-15,1 0-348 16,-10-1 378-16</inkml:trace>
  <inkml:trace contextRef="#ctx0" brushRef="#br0" timeOffset="113832.69">17710 9793 1329 0,'6'2'510'0,"5"1"-345"15,3 4 31-15,4 6-3 16,2 2-19-16,6 13-39 15,2 2-22-15,-2 2-21 16,1 2-11-16,-9 2-32 16,-6 0-14-16,-12 1-19 15,-4 2-4-15,-5-5-12 16,-3-4-32-16,3-9-85 16,-2-4-58-16,-1-14-137 0,2 0 187 15</inkml:trace>
  <inkml:trace contextRef="#ctx0" brushRef="#br0" timeOffset="114221.16">17061 10232 1349 0,'-8'1'532'0,"10"0"-361"15,8 2-29-15,9-3-32 0,6 0-27 16,7-3-34-16,1-5-21 16,5 4-19-16,-1-3-28 15,5 7-105-15,-5-2 88 16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0:19.7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16 10210,'-9'0'4113,"3"-1"-2585,8 1-183,-2 0-401,0 0-176,33 0-320,50-3-176,-42-1-160,4-1 16,4 4-960,-3-1-2849,-4 12 2553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0:20.0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25 9026,'1'3'920,"0"1"0,-1-1 1,1 0-1,-1 1 0,0 3 0,2 11 246,2 12-121,1 1 1,2-1-1,21 58 1,-21-71-874,24 52 459,-27-61-541,1-1-1,-1 1 1,2-1-1,-1 0 1,1-1-1,8 9 1,-12-14-77,-1 1 0,1-1 0,0 0 0,0 0 0,-1 0 0,1 0 0,0 0 0,0 0 0,0 0 1,0 0-1,0-1 0,0 1 0,1-1 0,-1 0 0,0 0 0,0 1 0,0-1 0,0-1 1,1 1-1,-1 0 0,0 0 0,0-1 0,0 1 0,0-1 0,0 0 0,0 0 0,0 1 0,0-1 1,0 0-1,0-1 0,2-1 0,2-1 4,-1-1 0,0 0 1,0 0-1,0 0 0,-1-1 1,0 0-1,0 0 0,4-7 0,5-15 44,18-52 0,0-32-270,-9 31-1311,-14 59 814,-1 9 196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0:20.5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1 307 11386,'14'23'4545,"1"6"-2960,1 3-153,-7 2-464,-1-2-264,-1-3-408,-6-5-151,-1-6-522,2-4-575,-8-12 608</inkml:trace>
  <inkml:trace contextRef="#ctx0" brushRef="#br0" timeOffset="1">22 15 11394,'11'-7'4705,"0"1"-2960,0 4-41,2 2-664,0 2-311,2 6-433,-1-5-80,2 2-568,3 4-5090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0:21.1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1 7922,'-43'19'3656,"43"-11"-1679,10-3-569,6 1-160,9-1-335,8-2-161,7-1-384,5 3-144,6-5-128,1 0 24,-4-3-792,-1-2-1121,-14 0 1185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0:21.4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 9186,'3'0'3857,"15"-1"-2153,9 2 1,-1-5-337,14 4-232,-8 0-464,-3-2-184,2 2-264,-9 0-64,-4-2-320,-3 2-472,22 0 416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0:25.1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0 8082,'-1'5'3889,"-1"-5"-1225,0 0-903,1 0-417,1 0-224,0 0-360,21 6-168,21 1-264,43 2-96,-40-7-104,-3-2-32,-4 0-48,-4 3 1,-5 2-418,-5 1-519,-8-1-1576,-1-5 1520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0:25.7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8466,'5'8'4137,"-1"4"-1489,-2 14-1063,0 6-153,-2 12-480,-4 4-208,6 7-344,1-5-112,5 0-128,5-1-56,-6-16-64,-1-3-24,1-11-256,-1-12-264,-4-2-920,6-7-888,6-8 1439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0:26.5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60 3033,'-44'-40'2626,"41"38"-2066,1 0 1,-1 0-1,0 0 0,-5-3 1,-5 3 5268,12 1-5232,0-1 1203,6 1-483,29 2-730,68 9 45,39 4-109,62-22-262,-198 7-278,-1 1-33,0 0-1,0 0 1,1-1 0,-1 0-1,0 0 1,0 0-1,5-3 1,-36 11-3695,-10 7 2362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7-02T14:54:36.405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3571 4435 452 0,'-57'0'321'0,"46"-5"1"16,6-1-90-16,-1 3-22 15,5 1-44-15,1 2-18 16,0-1-31-16,0 1-8 16,0 0-13-16,0 0-2 0,6 3-6 15,14 6-7-15,35 14-15 16,-18-14-3-16,3-2-15 15,4 0-5 1,9-4-12-16,1-3-6 0,4 0-10 16,2 0-1-16,-9 0-3 15,-6 5 2-15,-11 0 3 16,-8-1 2-16,-7 2 2 16,-4-3-2-16,-7 3-3 15,-4-3 1-15,-8 1 0 16,-5 2 0-16,-12-2-2 15,-2 4-3-15,-7-3-3 16,-2 0-2-16,-3 2-2 16,-2-4 0-16,-6-1-1 15,-2-7 0-15,-1-7-1 16,0-3 0-16,5-1-2 16,3 2 0-16,5 5 0 0,4 2 0 15,2 4-1-15,6-1 1 16,9 3-1-16,2 1 1 15,1 1-1-15,3 2 0 16,4-2-4-16,1-1 0 16,1 0-1-16,0 0 0 15,18 2 4-15,37 3 2 0,-13-4 4 16,4-1 1-16,10-5 1 16,5 0-1-16,3 0-3 15,-5 2 0-15,-5 5-1 16,-17 1 1-16,-8 1-1 15,1 0-1-15,-10-4 1 16,1 1 0-16,-13 0 3 16,-8-2 0-16,-10 2 0 15,-3 0-1-15,-10-1-44 16,-2 0-35-16,-7-1-135 16,2 1-26-16</inkml:trace>
  <inkml:trace contextRef="#ctx0" brushRef="#br0" timeOffset="6655.55">16146 4489 332 0,'-2'0'234'0,"1"0"27"15,0 0-48-15,0 0-39 16,0 0-26-16,0 0-28 16,-1 0-16-16,1 0-23 15,0 0-5-15,0 0-7 16,-1 0-1-16,1 0-9 16,1 0-1-16,9 4-8 15,18 6-6-15,37 5-9 16,-24-14-1-16,10-1-2 15,-3 0 0-15,-3-3 2 16,-6 3-1-16,-13-2-7 0,-4 0-2 16,-6 2-3-16,-5-4-2 15,-8 1 2-15,-3 3 1 16,-16 0-2-16,-5 3-1 16,-6-1-9-16,-9 0-3 15,-6 1-2-15,-5 0 0 16,-4-1-2-16,7 2 0 15,7-1-1-15,4 1 0 0,8 0-2 16,6-2 0-16,11 2-3 16,4-4-4-16,9-2 2 15,6 2 3-15,9-6 3 16,5 0 4-16,11-1 0 16,5-3-2-16,7 2 1 15,1 2 2-15,-6 2 3 16,-5 3 2-16,-18 2 2 15,-11 0 1-15,-7 1 4 16,-8-1 2-16,-12 1 0 16,-5 0-3-16,-13 2-7 15,-2 1-3-15,1-2-3 16,3 0 0-16,10-2-3 16,2 1 0-16,7-2-1 15,1-2 0-15,9 2-9 0,5 0 1 16,7 4-65-16,6-2-55 15,10 8 83-15</inkml:trace>
  <inkml:trace contextRef="#ctx0" brushRef="#br0" timeOffset="84982.44">20805 6481 688 0,'3'-6'355'16,"-2"-1"-83"-16,-1-2-34 0,-1 4-41 15,0 3-25-15,-1 1-41 16,2 0-16-16,0 0-27 16,0 1-6-16,6 17-8 15,33 47-8-15,-25-22-13 16,2 4-8-16,1-5-14 15,-1-1-8-15,3-8-8 16,-2-3-5-16,-2-12-4 16,-2-2-3-16,3-15-3 15,0-6 0-15,2-10-2 16,2-7 0-16,-4-11 1 16,-5-5 1-16,-3-1 0 15,-2-2 2-15,-4 13 1 16,3 6 0-16,-5 14-1 0,2 9 1 15,1 14-1-15,4 8 1 16,7 12 1-16,2 3 5 16,6 1 15-16,3-3 8 15,3-5 17-15,2-2 0 16,1-10-12-16,1-5-7 16,-2-12-20-16,-9-6-4 15,-2-14-4-15,-5-7 0 0,-6-17 3 16,-1-7-1-16,-1-5 1 15,-5 1-1-15,-7 3 1 16,10 8-1-16,-6 13 1 16,-10 6-3-16,3 14-7 15,-8 8-23-15,0 9-95 16,6 8-88-16,-6 6 127 16</inkml:trace>
  <inkml:trace contextRef="#ctx0" brushRef="#br0" timeOffset="85684.1">22205 6579 851 0,'34'-3'394'0,"-31"-9"-150"16,-2 3 0-16,-2-4-39 16,-6 0-19-16,-4 2-36 15,-3-2-19-15,-5 3-30 16,-2 4-13-16,-3 3-33 0,2 8-12 16,4 1-17-16,3 3-4 15,11 4-10-15,1-1-2 16,7 4-5-16,5 2-2 15,8 1-2-15,3-2 1 16,2-3-1-16,0 1 1 16,0-3 1-16,-3-1 1 0,-3 1 1 15,-2-1 10-15,-9-3 15 16,-4 1 10-16,-6-2 14 16,-6-2-3-16,-2-2-11 15,-3 0-9-15,0-3-17 16,0-4-9-16,3-1-21 15,4-1-40-15,6 0-102 16,3-2-95-16,8-1 150 16</inkml:trace>
  <inkml:trace contextRef="#ctx0" brushRef="#br0" timeOffset="86159.05">22424 6484 1214 0,'2'15'568'0,"1"3"-274"16,-2 3-61-16,2 0-41 16,2 2-78-16,-1-2-32 15,4-2-51-15,0-3-12 16,2-5-11-16,4-1-3 16,3-4-3-16,2-3 0 15,1-4-3-15,-2-4-1 16,-2-3-3-16,-2-4-1 15,-7-3-7-15,1-1 1 0,-6-6 4 16,-1 1 1-16,-1 3 9 16,-3 4 3-16,0 7 4 15,0 7 1-15,0 3-1 16,1 7 1-16,2 9 1 16,1-1 1-16,4 12 5 15,2-1 0-15,5 4 3 16,0 0 3-16,3 1 6 15,-1-1 3-15,-1 4 6 16,1 0-2-16,-6-5 1 16,0 2 6-16,-11-14 5 15,-2-3 3-15,-6-1-1 16,-3-10-8-16,-5 2-13 16,-3-7-9-16,-3-4-16 15,-3-7-31-15,0-1-92 16,5 0-54-16,7-9-157 0,8 3-272 15,17-17 406-15</inkml:trace>
  <inkml:trace contextRef="#ctx0" brushRef="#br0" timeOffset="86721.86">22733 6511 1285 0,'13'3'549'0,"-3"7"-268"15,2 2-65-15,-1 3-40 16,1 1-32-16,-4 2-61 16,2-2-28-16,-2 4-32 15,-2-4-7-15,0-2-7 16,-4 0-2-16,-1-6-4 16,2-2 1-16,-7-6-5 15,0-3-3-15,-2-8-4 16,-1-3-1-16,10-2 0 15,1-3 1-15,3 0 4 16,3 4 2-16,1 6 2 16,1 1 2-16,4 8 1 15,-3-2 0-15,0 2 2 16,-2 6 0-16,-4 2 3 0,-2 3 4 16,0 5 13-16,-4-2 5 15,3 2 4-15,-2 3-2 16,-2-8-11-16,-1-1-7 15,-2-5-6-15,4-2-4 16,3-4-6-16,-4 0-2 16,0 0-3-16,0-5 1 15,2-13 3-15,4-31 0 16,0 35 3-16,-1 0 1 0,-1 5 1 16,7 7 1-16,-1 0 1 15,0 6 0-15,1 4 2 16,-1 2-1-16,-2 6 1 15,-3 3 3-15,2 3 0 16,-3-3 0-16,0-2-3 16,1-4-3-16,-5-6-32 15,1 0-51-15,-1-6-145 16,-1-1-158-16,1-1 235 16</inkml:trace>
  <inkml:trace contextRef="#ctx0" brushRef="#br0" timeOffset="87272.75">23157 6529 752 0,'8'-8'499'0,"2"11"89"0,-2 4-266 15,-1 9-65-15,0 5-50 16,-4 1-77-16,-2 1-35 16,-1-3-49-16,0-4-15 15,-1-4-19-15,0-4-3 16,1-7-9-16,0-1-1 15,-1-3-5-15,1 2-2 16,-1 0 2-16,1 0-1 0,0-12 1 16,2-3 1-16,11-29 2 15,-6 30 3-15,0 1 1 16,2 2 2-16,0 8 2 16,-1 2 0-16,-1 6 2 15,1 8 3-15,-3 4 7 16,2 5 4-16,-4-1 4 15,-2-1-3-15,1-4-7 16,0-5-5-16,0-4-8 16,0-4-2-16,2-4-6 15,-4 1-2-15,0 0-12 16,1-3-5-16,4-14 1 16,31-28 2-16,-24 30 13 15,-4 4 7-15,-2 5 3 16,5 2 3-16,-8 2 0 0,6 3 1 15,-2 0 1-15,-2 0 1 16,4 6 8 0,-1 3 6-16,-3 8 6 0,0 0 2 15,-3 5-7-15,-1-2-6 16,0-4-7-16,1-2-6 16,0-7-30-16,-2-3-43 15,4-5-108-15,1-3-92 0,4-5-293 16,3 2 355-16</inkml:trace>
  <inkml:trace contextRef="#ctx0" brushRef="#br0" timeOffset="87581.91">23469 6650 606 0,'0'-1'371'0,"0"0"-10"16,0 0-81-16,0 1-87 16,9 0-38-16,3-1-57 15,1-1-18-15,30-11-25 16,-28 0-6-16,0-3-15 15,-2-1-10-15,-4-2-7 16,-3 3-3-16,-7-2 0 16,-3 3-4-16,-7 9 27 15,-2 2 8-15,-1 5 28 16,2 5 13-16,0 3-9 16,5 9-5-16,-1-2-24 0,4 4-9 15,4 1-19-15,0-5-4 16,7 5-6-16,1-5-2 15,7-5-6-15,3-2-3 16,1-8-34-16,4-2-40 16,2-5-162-16,3-4-135 15,-2-1 226-15</inkml:trace>
  <inkml:trace contextRef="#ctx0" brushRef="#br0" timeOffset="87792.04">23775 6389 943 0,'4'7'508'0,"-4"-3"-51"16,0 2-164-16,0 10-75 15,-1-1-37-15,-1 13-75 16,4 4-28-16,3 7-33 16,3 4-11-16,7-3-16 15,-5-3-6-15,6-11-9 16,2-5 1-16,-8-12-77 15,6-6-69-15,-7-5-240 16,-5-7 232-16</inkml:trace>
  <inkml:trace contextRef="#ctx0" brushRef="#br0" timeOffset="88321.36">23698 6496 1096 0,'4'2'525'0,"3"3"-206"15,6-5-140-15,5 1-23 16,7-1-76-16,3 0-27 16,10 0-35-16,-3-3-8 15,-3 1-5-15,-2-2-2 0,-5 6 0 16,1 2-1-16,-3 12-1 16,-5 2 9-16,-5 6 28 15,-3 4 17-15,-8-3 27 16,3 1 0-16,-5-4-16 15,-1-4-14-15,-3-7-22 16,0-4-8-16,1-7-13 16,-2-3-5-16,1-6-4 15,-2-5-3-15,3-1-1 16,1-4-19-16,6-1-67 16,4-3-55-16,6 2-121 15,4-5-69-15,1 7-109 16,1 4-13-16,-1 9 91 15,-4 5 90-15,-3 2 251 0,-1 5 119 16,-3-2 121 0,2 4 32-16,-2 0 20 15,1-2-8-15,0 3-11 0,-3-2-5 16,2 1-25-16,-1 2-22 16,-1 3-53-16,2 3-26 15,-1-1-58-15,-1-1-23 16,-3-9-22-16,-2 1-15 15,-2-6-80-15,-4-5-59 0,-2-1-154 16,-3-4-147-16,-3-6 283 16</inkml:trace>
  <inkml:trace contextRef="#ctx0" brushRef="#br0" timeOffset="88440.31">24107 6374 1184 0,'0'2'520'0,"1"-1"-258"15,3 1-59-15,-4-2-91 16,0 0-39-16,0 0-109 16,6 2-109-16,9 2 94 15</inkml:trace>
  <inkml:trace contextRef="#ctx0" brushRef="#br0" timeOffset="88703.34">24499 6470 1389 0,'-14'0'615'16,"-2"0"-308"-16,2-4-64 15,-4-1-114-15,7 3-42 16,3 0-55-16,-3 5-11 16,5 8-6-16,0 3 0 0,2 7-4 15,4 3-1-15,1 2-3 16,6 2-1-16,3-4-2 15,3-4-1-15,7-5-5 16,0-4 0-16,12-8-62 16,2-4-71-16,9-6 88 15</inkml:trace>
  <inkml:trace contextRef="#ctx0" brushRef="#br0" timeOffset="89066.96">25342 6485 1408 0,'4'7'572'0,"2"5"-335"16,-4 1-22-16,9 8-50 15,-7-1-29-15,2 0-71 16,0 2-23-16,0-2-27 15,-2-4-7-15,0-2-19 16,0-3-41-16,-1-4-122 16,3-4-94-16,2-8 156 15</inkml:trace>
  <inkml:trace contextRef="#ctx0" brushRef="#br0" timeOffset="89225.58">25304 6378 699 0,'4'10'323'16,"0"-2"-81"-16,4 2-225 15,4 1-17-15,8-3-249 16,0-5 183-16</inkml:trace>
  <inkml:trace contextRef="#ctx0" brushRef="#br0" timeOffset="89520.79">25737 6364 899 0,'7'-9'454'0,"-9"-1"-116"16,-1-2-27-16,-8-1-59 15,-3 0-32-15,-2 2-68 16,-1 1-29-16,-1 8-44 16,0 4-15-16,2 10-23 15,-1 6-9-15,5 13-13 16,6 8-5-16,6 7-5 15,6 7-3-15,6 2 1 16,0-4-1-16,2 2 0 16,1-7 0-16,-5-5 0 15,-1-1-2-15,-9-10 1 16,-2-4 5-16,-7-7-78 16,-3-7-42-16,-3-14-168 15,-4-9-145-15,1-22 274 16</inkml:trace>
  <inkml:trace contextRef="#ctx0" brushRef="#br0" timeOffset="89659.3">25484 6543 1189 0,'-4'-2'539'15,"11"4"-211"-15,9-1-96 16,3 4-73-16,7-1-35 16,4 0-68-16,0 4-24 15,7-5-21-15,0 4 280 16,3 6-220-16</inkml:trace>
  <inkml:trace contextRef="#ctx0" brushRef="#br0" timeOffset="90149.03">26682 6293 898 0,'-8'0'502'16,"4"3"-91"-16,-8 5-180 16,-4 7-24-16,-3 8-61 15,-4 2-22-15,4 9-40 16,5 2-14-16,8-1-28 15,6 2-8-15,9 3-15 16,3-2-5-16,8 0-6 16,1-4-3-16,5-11-5 15,4-4-1-15,4-12 2 16,2-7-26-16,0-9-95 0,-8-11-76 16,-7-4 110-16</inkml:trace>
  <inkml:trace contextRef="#ctx0" brushRef="#br0" timeOffset="90297.41">26662 6497 941 0,'1'0'446'0,"8"2"-128"16,3-2-110-16,7 4-61 16,3 2-37-16,4-6-72 15,5 0-20-15,-1-1-13 16,1-3-3-16,-9 5-45 15,-1-2-67-15,-9-2-320 16,-3 2 286-16</inkml:trace>
  <inkml:trace contextRef="#ctx0" brushRef="#br0" timeOffset="90480.47">26901 6493 568 0,'-1'0'380'0,"0"0"43"15,0 0-74-15,-2 4-71 16,-2 16-30-16,-4 36-65 15,9-26-33-15,0 6-52 16,1-1-21-16,-3-4-31 16,0-5-12-16,1-4-15 0,-1-3-4 15,5-6-9-15,3-3 6 16,-4-6-86-16,-2-2-72 16,0-7 93-16</inkml:trace>
  <inkml:trace contextRef="#ctx0" brushRef="#br0" timeOffset="90741.68">27240 6509 588 0,'-7'0'33'0,"7"-1"-128"15</inkml:trace>
  <inkml:trace contextRef="#ctx0" brushRef="#br0" timeOffset="91272.11">27314 6495 1134 0,'0'15'511'0,"-1"3"-230"16,3 6-29-16,0 3-72 15,-1 1-34-15,1-1-68 16,-2-6-20-16,0-8-33 16,5-3-15-16,-2-10-24 0,2-7-48 15,3-10-582-15,-6-6 464 16</inkml:trace>
  <inkml:trace contextRef="#ctx0" brushRef="#br0" timeOffset="91435.14">27281 6342 1277 0,'6'13'534'0,"2"2"-309"0,2-1-106 16,-1 2-33-16,6-5-17 15,0 0-80-15,9-4 11 16</inkml:trace>
  <inkml:trace contextRef="#ctx0" brushRef="#br0" timeOffset="91758.04">27611 6453 1478 0,'-19'2'598'0,"0"7"-380"16,1-3-33-16,1-1-75 15,3 2-26-15,9-4-48 0,5 3-12 16,7 6-16-16,4 1-2 16,3 4-3-16,3 1 1 15,1-2-1-15,3 3-1 16,-6-2 5-16,0 2 9 0,-10-4 32 15,-5-2 18 1,-9-2 22-16,-6-1-3 0,-7-4-25 16,-5-2-18-16,-1-3-28 15,2-1-12-15,5-3-60 16,7-2-40-16,14 1-121 16,6-1 166-16,21 1 5 15</inkml:trace>
  <inkml:trace contextRef="#ctx0" brushRef="#br0" timeOffset="92338.75">28255 6473 936 0,'8'-2'437'0,"-6"1"-150"16,2 3-72-16,3 9-45 15,3 4-27-15,2 10-43 16,0 1-28-16,2 0-15 15,-2 2-5-15,-4-10-11 16,-1 2-3-16,-4-10-9 16,-3-3-2-16,-3-4 9 15,4-2 1-15,-5-2-1 16,3 0-4-16,0 0-14 16,-1-2-6-16,-8-18-6 0,-19-32-1 15,16 27-3-15,10 4-1 16,3-1-1-16,0 3-3 15,11 1-4-15,-1 1 0 16,5 7-66-16,13-1-65 16,-6 0-161-16,7 1-142 15,3 0 275-15</inkml:trace>
  <inkml:trace contextRef="#ctx0" brushRef="#br0" timeOffset="92665.46">28518 6589 838 0,'4'2'411'15,"3"0"-126"-15,1-4-153 16,4-3-34-16,0-5-44 16,3-3-23-16,3-6-19 15,-3-1-2-15,-2 1 1 16,-4 0 3-16,-9 7 11 15,-2 1 13-15,-8 5 37 16,-1 2 16-16,-3 3 27 16,-2 4 3-16,3 8-15 15,0 0-11-15,6 10-27 0,4 1-13 16,4-2-22-16,5 1-7 16,4-6-12-1,3 2-4-15,7-3-6 0,2 0-3 16,1-7-5-16,0-4-34 15,-1-1-120-15,-3-2 109 16</inkml:trace>
  <inkml:trace contextRef="#ctx0" brushRef="#br0" timeOffset="93071.83">28771 6631 897 0,'69'-10'453'0,"-58"9"-108"15,-3-5-128-15,1-3-83 16,0-5-36-16,-1-10-49 16,-1-1-17-16,2-6-5 15,1 5 0-15,-6 2 0 16,-2 5 8-16,-9 2 9 16,-4 0 9-16,-2 10 18 15,-4-1 2-15,5 14 0 16,2 4-8-16,2 13-23 15,6 4-12-15,3 7-17 16,0 3 1-16,8-3 6 0,0 3 3 16,2-1 12-16,4-2-4 15,-3 0 5-15,6 1 1 16,-7-4-4-16,0-4 0 16,-2-2-6-16,-10-5-4 15,-2-5 6-15,-5-1 6 16,-4-4 4-16,-2-1-2 15,-8-2-13-15,-8-3-12 16,-7-7-70-16,0-4-42 0,6-12-119 16,10-5-77-16,16-8 188 15</inkml:trace>
  <inkml:trace contextRef="#ctx0" brushRef="#br0" timeOffset="93448.5">29049 6447 1087 0,'-7'12'535'0,"7"-2"-175"16,-1 7-107-16,0 4-96 16,1-1-36-16,1 3-47 15,0-3-23-15,8-1-21 0,2-4-8 16,2-4-11-16,2-4-5 15,-2-7-6-15,-2-4-3 16,0-12-2-16,0 0 1 16,-5-6 2-16,1 2 0 15,-3 8 3-15,-3-1 2 16,0 13 2-16,-1 0 1 16,-1 2 0-16,0-2 2 0,0 0 8 15,1 3 7-15,1 16 7 16,9 26-1-16,-1-29-8 15,-1 0-8-15,3-9-7 16,1-1-21-16,-1-9-105 16,-1-5 429-16,-4-6-267 15</inkml:trace>
  <inkml:trace contextRef="#ctx0" brushRef="#br0" timeOffset="93652.51">29305 6356 1065 0,'11'16'547'0,"-10"2"-109"15,4 1-218-15,-3 10-88 16,1 2-25-16,4 1-24 16,-4 1-23-16,4-3-20 0,5 1-9 15,-8-6-19-15,3-6-17 16,-1-8-101-16,3-5-81 15,4-6 110-15</inkml:trace>
  <inkml:trace contextRef="#ctx0" brushRef="#br0" timeOffset="94036.81">29559 6492 554 0,'-1'-14'347'15,"-4"0"-34"-15,-6 2-66 16,-1 3-15-16,-5 5-33 16,4 5-14-16,-3 10-35 15,0 3-20-15,4 9-38 16,0 1-22-16,6 4-38 16,4-5-12-16,3-4-9 15,1-5-2-15,7-3-5 16,-2-5-2-16,5-6-1 15,0-2-1-15,3-9 1 16,-2-3 0-16,-2-3 1 16,1-1 0-16,-5 5 2 15,1 4 1-15,-4 4 7 16,0 8 9-16,-1 8 26 0,1 6 12 16,0 7 8-16,0 0-8 15,2-2-22-15,-3-3-14 16,2-5-3-16,-1-5-50 15,-2-6-79-15,3-4 77 16</inkml:trace>
  <inkml:trace contextRef="#ctx0" brushRef="#br0" timeOffset="95767.91">29719 6484 924 0,'3'0'380'0,"2"5"-185"15,1 0-46-15,1 6 5 16,1 1-6-16,0 1-43 16,3 3-26-16,-1 0-18 15,-2-1-1-15,-5-2 5 16,-3-3-3-16,-2 1-18 16,-6-2-8-16,-2-1-2 15,3 2 1-15,-4-6 2 16,4 1-3-16,2-5-16 0,1-3-7 15,4-6-9-15,2-8-2 16,4-4 0-16,0-8 0 16,7 1 0-16,3 3 0 15,3-1 0-15,0 10 0 16,-2-2-4-16,0 5-13 16,2 3-62-16,2 0-35 15,3 2-90-15,-3-2-45 16,3 5 161-16</inkml:trace>
  <inkml:trace contextRef="#ctx0" brushRef="#br0" timeOffset="129290.99">19416 968 638 0,'0'0'338'15,"0"0"-64"-15,0 0-28 16,0 0-34-16,0 0-31 0,0 0-50 16,-1 0-27-16,0 0-41 15,0-1-14-15,1-10-24 16,3-19-9-16,5-38-11 16,-1 26-4-16,0-11-1 15,2-1-2-15,3 4 1 16,1 3 0-16,3 14 1 15,1 5-1-15,-1 16 1 16,1 7 2-16,-4 20 2 16,-3 11 4-16,-2 14 17 15,-3 6 10-15,0 8 14 16,3-1 0-16,2-7-7 16,1 10-8-16,0-25-14 15,-3-8-4-15,0-1-7 16,-3-18-4-16,-5 7-59 15,2-1-76-15,-6-5 84 0</inkml:trace>
  <inkml:trace contextRef="#ctx0" brushRef="#br0" timeOffset="129473.71">19454 785 1143 0,'-1'6'520'16,"5"-2"-253"-1,1-2-79-15,3-3-22 0,7 0-59 16,-3-3-22-16,10-1-52 16,4 0-12-16,-1 0-13 15,5 2-3-15,-4 1-67 16,-2 0-92-16,2 1 100 16</inkml:trace>
  <inkml:trace contextRef="#ctx0" brushRef="#br0" timeOffset="129737.06">19944 904 1179 0,'-8'-4'503'15,"8"4"-248"-15,2-2-64 16,2 6-5-16,-5-4-31 16,-1 0-51-16,-1 12-36 15,-5 10-47-15,-17 31-8 16,10-33-15-16,-1 2-48 0,1-7-160 16,4-4 143-16</inkml:trace>
  <inkml:trace contextRef="#ctx0" brushRef="#br0" timeOffset="130216.53">20269 646 986 0,'16'-23'484'16,"-13"33"-196"-16,4 13-65 16,-1 6-20-16,0 13-65 15,2 2-25-15,-1-1-52 16,0-5-16-16,-2-9-17 15,7-6-5-15,-6-4-12 16,1-1-5-16,-2-11-19 16,-4 1-33-16,-1-14-100 15,-4-8-72-15,-3-8-329 16,-1-7 351-16</inkml:trace>
  <inkml:trace contextRef="#ctx0" brushRef="#br0" timeOffset="130641.02">20318 576 731 0,'22'-17'399'0,"1"15"-79"0,0 2-85 16,0 1-62-16,1 6-34 15,-1 3-23-15,-2-3-11 16,-2 6-27-16,-7-1-11 16,-9 4-28-16,-2 0-9 15,-4 0-9-15,-5 1-3 16,-4-1-7-16,-2-2-4 15,2 1-3-15,1-5-1 16,6-2-3-16,3-3 0 0,-1 1 0 16,5 0 0-16,8 3-3 15,2-1 1-15,12-2-1 16,2 1 1-16,5-4 2 16,-1 4 2-16,-14-1 14 31,-7-3 12-31,0 2 28 0,19 9 15 0,-14 2 16 15,-5 0 1-15,-20-7-10 16,-6 0-9-16,-9-2-20 16,-2 0-11-16,1-6-17 15,-2 18-7-15,3-16-14 16,6-3-4-16,1 0-56 16,7-20-45-16,11 15-135 15,1 0-118-15,24-5 225 16</inkml:trace>
  <inkml:trace contextRef="#ctx0" brushRef="#br0" timeOffset="131291.67">21681 701 523 0,'4'0'382'0,"-1"-1"24"15,-3 0-135-15,0-1-14 16,3-9-60-16,-3-4-22 16,-12-25-59-16,-6 28-21 15,-4 5-31-15,0 3-8 16,-7 8-12-16,2 4-8 0,3 6-13 16,6 2-6-16,7 1-8 15,11-2-5-15,7-2-3 16,3 1-1-16,12 2 0 15,0-2 0-15,4 0 1 16,2 1 3-16,-5-1 3 16,0 0 7-16,-4 0 14 15,-4-1 5-15,-5-1 13 16,-4-1 4-16,-12 0-2 16,-3-1-3-16,-4-2-14 15,0-4-9-15,2 1-14 16,1-3-8-16,5-3-96 15,2-4-60-15,4-9-132 16,6-6 156-16</inkml:trace>
  <inkml:trace contextRef="#ctx0" brushRef="#br0" timeOffset="131460.82">21905 713 1239 0,'9'25'556'16,"-12"3"-243"-16,2 3-84 15,5-4-46-15,-1 0-43 0,1-10-61 16,-2-3-30-16,-2-8-29 16,0-5-49-16,-1-3-130 15,1 1-92-15,0 0 133 16</inkml:trace>
  <inkml:trace contextRef="#ctx0" brushRef="#br0" timeOffset="131587.24">21828 575 942 0,'11'2'421'16,"6"3"-203"-16,-2 10-165 15,-1 3-33-15</inkml:trace>
  <inkml:trace contextRef="#ctx0" brushRef="#br0" timeOffset="132129.22">22106 715 1366 0,'1'13'574'15,"3"7"-320"-15,-1 1-10 16,-3 2-83-16,2-1-34 16,-2-6-74-16,0-1-20 15,-1-5-21-15,0-1-4 16,0-7-7-16,1-2-2 0,0-5-4 15,0 3-3-15,0 1 0 16,2-10 0-16,6-8 4 16,15-28 0-16,-12 27 3 15,0 5 1-15,1 3 1 16,-1 2 1-16,-1 5 3 16,0 3 1-16,-1 9 3 15,0 4 2-15,-5 12 6 16,0 2 3-16,-2 2 4 15,-2-3 0-15,0-9-4 16,0-6-4-16,0-4-5 16,0-3-5-16,0-2-3 15,0-1-4-15,0 0-4 16,0 0-2-16,1-2-1 16,13-14 3-16,28-27 2 15,-27 29 2-15,-1 3 2 0,5 6 2 16,-4 7 2-16,-1 7 1 15,-5 7 1-15,-2 1 1 16,-3 0-1-16,-2-1 0 16,-1 0 0-16,0-3-1 15,-1-2-2-15,0-4-2 16,2-5-11-16,-2 3-37 16,-2-6-117-16,2 2-104 0,0-1 156 15</inkml:trace>
  <inkml:trace contextRef="#ctx0" brushRef="#br0" timeOffset="132277.38">22497 764 1162 0,'6'18'513'0,"-6"-3"-231"16,2 2-40-16,-1-4-60 16,-1-4-35-16,1-2-71 15,-1-3-34-15,0-4-49 16,-1-2-52-16,0 1-191 15,0-2 167-15</inkml:trace>
  <inkml:trace contextRef="#ctx0" brushRef="#br0" timeOffset="132427.9">22449 530 1263 0,'0'0'532'15,"8"4"-290"-15,-4 2-17 16,0 3-82-16,1 5-34 15,0 2-68-15,7 3-25 16,1-1-138-16,8-1 92 16</inkml:trace>
  <inkml:trace contextRef="#ctx0" brushRef="#br0" timeOffset="132720.01">22643 507 1130 0,'-4'-9'501'0,"4"22"-218"16,2 6-65-16,-1 14-39 16,-1 8-34-16,-1 9-59 15,1 2-31-15,0 0-33 16,3-4-9-16,2-13-10 15,5-10-2-15,3-11-66 16,4-6-59-16,1-5-174 0,0-1 177 16</inkml:trace>
  <inkml:trace contextRef="#ctx0" brushRef="#br0" timeOffset="133058.32">22946 800 836 0,'2'-4'449'0,"-2"-4"-126"0,-2-2-152 16,-6 1-39 0,0-1-52-16,0-1-6 0,-6 1-11 15,3 7-7-15,-3 4-5 16,-4 5 0-16,5 5 1 16,0 2-2-16,5 5-7 15,5-1-4-15,5 1 2 16,-2-2 3-16,7-4-5 15,0-2-5-15,3-5-17 16,0-3-7-16,5-2-8 16,1-8-2-16,-3-2 0 15,3 2-1-15,-8-2 3 16,5 5 2-16,-5 4 1 16,-3 1 0-16,-2 7 18 15,-4 2 10-15,2 2 19 16,2 1 6-16,-2-4-12 15,4 0-12-15,2-4-21 0,-5 0-9 16,8-4-110-16,-8-3-76 16,12-9 109-16</inkml:trace>
  <inkml:trace contextRef="#ctx0" brushRef="#br0" timeOffset="133353.92">23118 797 1296 0,'0'19'557'0,"1"-4"-277"16,1 1-51-16,-2 1-61 16,0 3-35-16,0 0-66 15,0 2-22-15,1-3-21 16,0-8-8-16,-1-7-10 16,0-5-6-16,0-10-3 15,-1-2-3-15,0-8-3 16,1-1 0-16,1 0 0 15,4 2 0-15,0-2-4 16,4 0-4-16,0 4-7 16,-2 3-9-16,5 5-48 15,0 2-39-15,5 4-88 16,1-1-51-16,4 2-182 16,-1 0 279-16</inkml:trace>
  <inkml:trace contextRef="#ctx0" brushRef="#br0" timeOffset="136488.73">20550 1900 626 0,'-38'-30'382'0,"36"29"5"15,0 2-126-15,5 5-50 16,-4-6-26-16,1 0-46 0,2 14-26 16,4 11-47-16,9 30-16 15,-9-33-23-15,2-2-8 16,1-9-27-16,-3-6-61 16,-1-9-403-16,1-9 333 15</inkml:trace>
  <inkml:trace contextRef="#ctx0" brushRef="#br0" timeOffset="136644.76">20476 1646 942 0,'4'5'405'16,"4"5"-228"-16,2 3-77 15,0 0-112-15,15 1 10 16</inkml:trace>
  <inkml:trace contextRef="#ctx0" brushRef="#br0" timeOffset="136926.84">20912 1638 844 0,'1'-7'504'0,"-10"-1"-63"16,-2 2-196-16,-1 4-25 15,-9 2-86-15,4 4-26 16,-3 9-47-16,0 5-17 16,6 9-16-16,6 5-7 15,8 5-8-15,6 5-3 16,9 5-5-16,1 1 0 16,8 9-1-16,-1-1 0 15,-8 0-1-15,-1-3 0 0,-9-10-1 16,-4-7 0-16,0-12-54 15,-1-7-48-15,-7-13-149 16,-5-5-145-16,-5-13 248 16</inkml:trace>
  <inkml:trace contextRef="#ctx0" brushRef="#br0" timeOffset="137078.4">20643 1934 1000 0,'9'-15'475'0,"14"9"-174"15,5 0-99-15,12 6-68 16,4 2-41-16,5-2-47 16,-3 0-16-16,-2 3-39 15,-2-1-74-15,0 9 57 16</inkml:trace>
  <inkml:trace contextRef="#ctx0" brushRef="#br0" timeOffset="137812.23">22103 1744 869 0,'1'-1'456'16,"0"2"-149"-16,2 9-80 15,3 4-25-15,-1 14-49 16,3 7-16-16,0 6-36 16,-1 4-15-16,1-1-25 15,1-5-11-15,-2-5-23 16,2-4-9-16,-1-10-11 15,-3-5-2-15,-4-10-43 0,-1-2-50 16,-4-9-147-16,-1-8-109 16,-2-10 208-16</inkml:trace>
  <inkml:trace contextRef="#ctx0" brushRef="#br0" timeOffset="138278.95">22081 1711 908 0,'0'7'441'0,"12"-4"-150"15,6 3-86-15,5 0-58 16,0 1-30-16,5 0-30 16,1 3-9-16,2 3-18 15,0-1-9-15,-7 3-14 16,-3-1-8-16,-11 1-10 16,-10 0-2-16,-9-1-2 15,-5 1-4-15,-7-3-3 16,3 0-1-16,4-4-2 15,0-5 1-15,6 0-4 16,3 1-2-16,6-3-2 16,5 4-1-16,8 1-1 15,4-1 1-15,5 4 3 16,2 1 0-16,1 1 2 16,-6 0 6-16,-3 2 12 0,-3 2 11 15,-10 2 22-15,-1 0 8 16,-7-3 7-16,-7-1-3 15,-5-2-15-15,-2-1-8 16,-6-4-15-16,1-1-5 16,-2-4-12-16,1-1-4 15,4-2-24-15,3-2-34 0,8-1-87 16,5 1-59 0,7-1-187-16,5-3 239 0</inkml:trace>
  <inkml:trace contextRef="#ctx0" brushRef="#br0" timeOffset="138497.73">22639 1869 1334 0,'-1'-1'563'0,"-1"0"-315"16,1 0-73-16,0 0-54 15,0 0-34-15,1-1-38 0,0 1-21 16,14-5-14-16,34-8-39 16,-25 18-120-16,-1-2-106 15,-4 6 139-15</inkml:trace>
  <inkml:trace contextRef="#ctx0" brushRef="#br0" timeOffset="138695.81">22630 2008 739 0,'-14'3'464'0,"9"0"23"16,4-3-191-16,3 0-64 16,-2-2-40-16,0 1-60 15,7-1-32-15,13-2-56 16,29-8-18-16,-26 7-17 15,0 4-14-15,-4-2-125 16,5 3-14-16,-7 5 72 16</inkml:trace>
  <inkml:trace contextRef="#ctx0" brushRef="#br0" timeOffset="139392.19">23422 1723 865 0,'1'0'476'16,"-1"0"-129"-16,2 4-79 15,-4-4-32-15,1 0-71 16,-1 4-29-16,-2 22-43 16,-46 35-15-16,22-21-21 15,-4 1-13-15,5 1-21 16,5-2-9-16,7-11-8 16,4-5-4-16,2-11-27 15,2-4-35-15,2-8-114 16,-2-3-97-16,5-9 164 15</inkml:trace>
  <inkml:trace contextRef="#ctx0" brushRef="#br0" timeOffset="139633.1">23176 1732 1246 0,'11'11'539'15,"4"4"-271"-15,4 6-52 16,1 2-53-16,3 3-29 15,2 4-50-15,2-2-24 16,2 4-27-16,-2-1-8 16,-4-5-9-16,-2-2-3 15,-9-6-7-15,-2-4-2 0,3-3 5 16,-6-4-23-16,-4-5-97 16,-2-1-83-16,-1-4 109 15</inkml:trace>
  <inkml:trace contextRef="#ctx0" brushRef="#br0" timeOffset="141004.59">23716 2096 569 0,'0'0'279'0,"0"0"-89"15,0 0-10-15,-1 0-47 16,0 0-22-16,1 0-23 16,-2 0-1-16,2 0 6 15,-1 0 6-15,0 0-7 16,1 0-7-16,0-1-16 15,0-1-9-15,1-23-21 16,5-40-14-16,-2 19-14 16,2-4-5-16,2 2-2 0,3 0 0 15,3 4-1 1,2 4 1-16,4 5 0 0,-4 5 2 16,4 9 2-16,1 7 3 15,-8 6 2-15,4 6 0 16,-4 7-2-16,-2 5 0 15,0 16 1-15,-4 7 5 16,2 16 7-16,3 3 5 16,0 6 2-16,0-1-3 15,2-5-11-15,-5-5-5 16,2-12-7-16,1-3-2 0,-8-13-44 16,1-4-43-16,-5-7-147 15,1-4-163-15,-5-7 249 16</inkml:trace>
  <inkml:trace contextRef="#ctx0" brushRef="#br0" timeOffset="141181.1">23733 1906 1015 0,'-8'-12'488'0,"6"4"-167"16,5 2-67-16,5 3-67 15,8 3-30-15,6-4-53 16,1-1-28-16,9 3-40 15,-7 0-13-15,5 6-6 0,0 1-49 16,1-1-351-16,18-1 280 16</inkml:trace>
  <inkml:trace contextRef="#ctx0" brushRef="#br0" timeOffset="141644.07">24389 1695 987 0,'0'0'484'0,"-2"1"-204"16,-6 9-90-16,-3 4-19 16,-5 15-56-16,5 6-9 15,-13 5-31-15,5 4-16 16,2 1-21-16,-4-5-9 16,12-5-17-16,-1-7-1 0,3-13-67 15,-1-5-62-15,0-8-214 16,-2-2 203-16</inkml:trace>
  <inkml:trace contextRef="#ctx0" brushRef="#br0" timeOffset="141857.87">24103 1757 1058 0,'10'6'512'15,"3"1"-205"-15,6 11-98 16,2 1-15-16,1 9-51 15,3 5-19-15,0 8-45 16,1 0-14-16,-3-2-25 16,-2-1-9-16,-1-12-15 15,-10-1-7-15,5-7-32 16,-4-5-54-16,-8-7-158 0,9-6-448 16,-10-7 456-16</inkml:trace>
  <inkml:trace contextRef="#ctx0" brushRef="#br0" timeOffset="142114.17">24412 1507 1538 0,'2'-3'586'0,"5"2"-421"16,-3 0-9-16,12 1-44 16,-5 3-22-16,9 4-49 15,4-3-18-15,-1 1-15 16,2-4-13-16,-8-1-131 16,2 0-124-16,-2 0 158 15</inkml:trace>
  <inkml:trace contextRef="#ctx0" brushRef="#br0" timeOffset="142327.47">24688 1329 1008 0,'1'19'471'0,"1"4"-176"16,-2 6-158-16,0 6-11 15,-3 10-47-15,-1 0-16 16,1 0-45-16,0 0-69 0,3-13 36 16</inkml:trace>
  <inkml:trace contextRef="#ctx0" brushRef="#br0" timeOffset="177958.91">16302 8769 312 0,'0'3'249'16,"-1"-2"16"-16,0 3-63 16,0-4-20-16,0 0-39 15,0 0-12-15,0 0-21 16,-1 0-9-16,1 0-22 16,0 0-10-16,0 0-11 15,0 0-6-15,0 0-4 16,0 0-2-16,0 0-4 15,0 1-3-15,0 0-4 0,-2 2-2 16,2-2-5-16,0 1 0 16,0-1-5-16,0-1 1 15,0 0-1-15,0 0 0 16,0 0 0-16,1 2-1 16,0 0 1-16,0-1-2 15,0-1-1-15,0 0-1 16,0 0-5-16,0 0-1 15,9 4-2-15,-1 1-2 0,1-1-1 16,27 16 0-16,-30-20 0 16,0 0 0-16,-1 0 0 15,0 0 0-15,2 1-1 16,-1-1 0-16,4 3 0 16,-4-3 0-16,6 3 2 15,-6-2 0-15,0-1 1 16,7 5 0-16,-13-3 0 15,3-2-1-15,1 1 0 16,-4-2 0-16,0 0 0 16,0 0 0-16,0 1-2 15,0 0 0-15,0 0-1 16,5 0-1-16,2 0 0 16,1 0-1-16,3 1 0 15,0 0-1-15,24 0-1 16,-28-1 2-16,-1 0-2 15,1-1 2-15,-3 1-1 0,5-1 0 16,0 1 2-16,-2-1 1 16,2 0 0-16,-2 1 2 15,4-1 1-15,-2 0 0 16,2-1 2-16,1 2 1 16,2 3 0-16,-1-1 0 15,0 1-2-15,0-5 1 0,0-4-3 16,0 6 0-16,2-1-2 15,-1 4-1-15,1 0-1 16,0-2 0-16,2-1-1 16,0 0 1-16,3 2-1 15,2-3 0-15,4 1 1 16,-7-4-1-16,2-2 1 16,-3 2-1-16,-5 2 0 15,5 2-1-15,-5 1 1 16,1-1-2-16,-2 1 2 15,5-1-2-15,-5 1 1 16,3 1 1-16,3-2-2 16,-3 0 2-16,3-1-1 15,-2 0 0-15,-1 1 0 16,-2-3-1-16,-1 0 1 16,-2 0 0-16,-1-3-1 0,0 6 1 15,1-2-2-15,1 5 1 16,2-4-1-16,2 1 1 15,4 0 0-15,-1-5 0 16,2 4 0-16,0-3 0 16,-4 4 0-16,2 0 0 15,-6 2-1-15,-2-2 1 16,-1 0 0-16,1 0 1 16,-1 0 0-16,4 1-2 0,-1 0 1 15,-5 1-1-15,4 2 2 16,-5 1 0-16,-1 1 2 15,0-5-2-15,-8-1 2 16,-2 0-26-16,4 0-119 16,-4 0 418-16,-25 6-250 15</inkml:trace>
  <inkml:trace contextRef="#ctx0" brushRef="#br0" timeOffset="182609.4">18203 8778 432 0,'-11'26'294'0,"4"-28"-26"0,3 0-37 16,0-1-11-16,-1 3-48 15,2 5-16-15,1-5-29 16,1 0-11-16,0 0-18 16,1-1-10-16,0 0-25 15,0 0-10-15,0-1-11 16,0 1-5-16,0 0-3 15,0 1-3-15,0 0-2 16,0-1-1-16,0 1-2 16,0 0-2-16,0 0-5 15,1 0-3-15,-1 0-3 16,0 0-2-16,0 0-2 16,0 0-2-16,0 0-2 15,0 0 0-15,0 0 1 0,0 0-1 16,1 0 1-16,0 0-2 15,0 0 1-15,-1 0 1 16,2 0-1-16,-1 0 0 16,0 0 1-16,3 0-1 15,-1 1 0-15,1 0 1 16,4 0-1-16,0 1 1 16,4-1 0-16,28 5-2 15,-20-1 0-15,5-2-1 16,5-2 0-16,-1 2 0 0,0-1-1 15,-4 0 0-15,0 0-1 16,-1 0 1-16,7 0 0 16,2-2 1-16,3 0 0 15,4 1 0-15,-4-5 1 16,2-2-1-16,-1 3 0 16,-3-5 1-16,-2 5-1 15,-3 3 1-15,-12-2 3 16,-2 5 3-16,-9-3 1 15,-1 3 1-15,-2-1-3 16,-3-4 1-16,-1 2 1 16,0 0 0-16,0 0-1 15,0 0-3-15,-17 2-46 16,-28 2-44-16,30-5-128 0,0-5 170 16,3 0-11-16</inkml:trace>
  <inkml:trace contextRef="#ctx0" brushRef="#br0" timeOffset="196385.64">18494 7462 1127 0,'-11'4'433'0,"10"-3"-277"15,2-3-26-15,-1-5 32 16,0 6-23-16,0 0-41 16,-1-16-27-16,0-38-31 15,1 23 0-15,-2-3-5 16,2-2-6-16,0-6-8 15,2 3-6-15,-3-2-7 0,2 4-2 16,0 12-1-16,0 8 4 16,9 15 8-16,-10 3 0 15,10 8 1-15,-8 0-4 16,-2 4-5-16,9 2-2 16,-12 1-2-16,8-1 1 15,-5-5-81-15,0-3-88 16,11-6 104-16</inkml:trace>
  <inkml:trace contextRef="#ctx0" brushRef="#br0" timeOffset="196749.81">18289 7015 964 0,'4'0'417'0,"-3"0"-198"16,5 0-55-16,-6-1-16 16,0 0-24-16,9-3-43 15,9-4-20-15,26-19-35 16,-18 17-8-16,-3-3-8 16,-10 0 0-16,2 2 3 15,-8-5 8-15,1 8 21 0,-1 6 6 16,5 8 14-16,-3 11 10 15,-1 5 11-15,5 8 7 16,-7 2-1-16,1-3-13 16,0 0-27-16,0-2-11 15,3-9-17-15,0 1-5 16,-4-8-7-16,3-2-35 16,-8-8-104-16,-1-5-82 15,0-1 119-15</inkml:trace>
  <inkml:trace contextRef="#ctx0" brushRef="#br0" timeOffset="197778.87">18128 6249 863 0,'-4'1'400'15,"3"-1"-135"-15,-1 2-51 16,-2 11-13-16,4 2-32 15,14 30-53-15,-5-29-25 0,2-7-36 16,4 1-7-16,-4-10-14 16,0 0-9-16,0-1-11 15,-5-3-3-15,-3-6-3 16,0-4-1-16,-5-8-14 16,-1-6-15-16,-3-4-26 15,-3-6-10-15,-5-5-6 16,-4-3 5-16,-7-7 16 15,-1 0 10-15,-2 2 18 16,3 2 10-16,10 11 19 16,4 8 11-16,8 12 26 15,3 6 9-15,4 8 8 16,1 2-3-16,6 2-15 16,1 1-5-16,10 1-10 15,5 2-3-15,9 1-6 16,4-2-1-16,7-3-5 0,11 0-2 15,4-3-3 1,-4-1-1-16,-5 4-3 0,-10-2-1 16,-6 2-2-16,-1 0-1 15,-6-3-2-15,-5 1 0 16,-8-3 0-16,-7 2-6 16,-8 0-44-16,-2 3-25 15,-8 2-95-15,-3 2-73 16,-4 8 154-16</inkml:trace>
  <inkml:trace contextRef="#ctx0" brushRef="#br0" timeOffset="198344.84">18438 6128 982 0,'-2'-8'432'15,"-1"-3"-227"-15,0-4-87 0,-3 0-3 16,-1 0-36-16,-2-2-2 15,-2 7-18-15,-1 4-3 16,-3 6-6-16,1 7-4 16,-1 8-16-16,7 4-8 15,4 10-7-15,4 0-2 16,7 2-1-16,6-3 1 0,6-6-1 16,-1-7 1-16,1-8-2 15,-1-2 0-15,-9-11-4 16,-1-3 0-16,2-9-2 15,-1-4-4-15,-5-9-5 16,0-5-4-16,-6 2 0 16,-8-2 1-16,10 6 6 15,-2 9 1-15,-4 0 2 16,7 6 2-16,-9 7 0 16,10 4 1-16,0 11 3 15,-3 5 5-15,5 18 17 16,-4-1 8-16,3 13 14 15,6 2 0-15,5-4-6 16,1 1-6-16,1-13-14 16,-1-5-7-16,-5-9-7 15,1-4-33-15,1-7-131 16,-3 0 320-16,5-8-174 0</inkml:trace>
  <inkml:trace contextRef="#ctx0" brushRef="#br0" timeOffset="198725.37">18606 6243 1182 0,'0'0'494'0,"0"0"-302"16,0 0-25-16,10 0-66 15,3-3-33-15,31-21-35 16,-30 5-12-16,-3-2-9 15,-1 3-2-15,-10-2 2 16,-3 5 1-16,-8 5 3 16,-3 0-2-16,-4 9 7 15,1 2 6-15,1 5 18 16,2 5 7-16,5 4 1 16,1 1-7-16,6 4-17 15,2 2-4-15,3 0-6 16,6-4 0-16,3-4-3 15,2-3-3-15,6-5-5 16,0 2-2-16,5-3-3 0,-1-2 4 16,0-3-87-16,0-2-87 15,-5-3 106-15</inkml:trace>
  <inkml:trace contextRef="#ctx0" brushRef="#br0" timeOffset="199195.77">18807 6250 1147 0,'45'8'507'16,"-36"-8"-261"-16,0-4-91 16,-1-1-17-16,6-9-66 15,-8-3-25-15,4-8-37 16,-2 1-2-16,-6 1-1 15,-2 2 0-15,-2 8 4 16,-7-2 1-16,-6 10 3 16,-1 3 4-16,-2 0 12 15,-1 9 9-15,6 4 17 16,4 5 2-16,9 11-5 16,5 2-6-16,9 7-9 15,3 2-2-15,3-1 4 16,3-1 1-16,0 0-1 15,-7-4-3-15,4-5-6 0,-10 0 0 16,-7-9-3-16,5 4-1 16,-12-4 0-16,-1-2-3 15,-1-3-2-15,-11-6-2 16,1-2-10-16,-4-2-24 16,-1-8-76-16,-2-1-51 0,7-16-144 15,0-7 39-15,2-12 140 16</inkml:trace>
  <inkml:trace contextRef="#ctx0" brushRef="#br0" timeOffset="199427.88">19032 6067 821 0,'-6'-2'455'16,"4"4"-52"-16,-8 5-231 15,3 7 2-15,-4 9-47 16,5 0-11-16,6 4-27 16,-2 0-13-16,6-3-6 15,-4-1-5-15,11-1-14 16,3 1-4-16,2-3-17 0,4 1-8 16,-1-6-11-16,2-4-5 15,-1-7-30-15,1-4-43 16,-5-6-167-16,1-7-175 15,-4-5 252-15</inkml:trace>
  <inkml:trace contextRef="#ctx0" brushRef="#br0" timeOffset="199567.34">19211 6214 1096 0,'1'17'538'15,"2"2"-226"-15,0 1-91 16,-1-2-48-16,2-4-91 15,-1-1-26-15,0-6-145 16,1-3 268-16,-5-14-157 16</inkml:trace>
  <inkml:trace contextRef="#ctx0" brushRef="#br0" timeOffset="199720.97">19170 6049 1279 0,'4'-3'541'0,"2"5"-306"16,1-1-73-16,2 5-40 15,-1-1-39-15,-1 3-32 0,1 0-60 16,-3 2 4-16</inkml:trace>
  <inkml:trace contextRef="#ctx0" brushRef="#br0" timeOffset="199955.4">19272 6025 1407 0,'78'9'574'0,"-56"5"-354"16,0-1-32-16,-7 9-49 15,8 0-26-15,-6 7-28 16,0 5-15-16,-7 6-21 15,-10-1-5-15,-4 3-16 16,-4-5-9-16,3-8-29 16,-6-6-41-16,0-12-115 15,-6 0-80-15,-7-14 144 16</inkml:trace>
  <inkml:trace contextRef="#ctx0" brushRef="#br0" timeOffset="200542.48">18630 5788 915 0,'-48'8'388'0,"42"-10"-193"16,0-1-1-16,-1 0-7 15,2 0-20-15,4 3-36 0,2 0-18 16,-1 0-23-16,0 0-9 15,20 4-20-15,37 6-11 16,-16-9-17 0,-21-1-5-16,0 1-10 0,66-1-4 15,15-4-8-15,4 0 0 16,-33-3-2-16,0 1 0 16,-3-4 0-16,-3 0 0 15,-17-1-1-15,-1-1 0 0,-15 5-15 16,-7 3-27-16,-6 5-93 15,-10 6-76-15,-7 3 124 16</inkml:trace>
  <inkml:trace contextRef="#ctx0" brushRef="#br0" timeOffset="201730.42">16742 7354 1280 0,'-10'1'520'0,"5"-2"-332"16,-3 1 15-16,-2-11-55 16,2-5-36-16,-3-8-55 0,0-10-25 15,-1-7-20-15,0-1-1 16,-3-5-3-16,3 3-2 15,0 6-1-15,4 7-2 16,2 13-1-16,2 6-1 16,3 10-5-16,0 4-3 15,-1 3-19-15,2-5-29 0,0 0-129 16,2 7-287-16,2 11 310 16</inkml:trace>
  <inkml:trace contextRef="#ctx0" brushRef="#br0" timeOffset="202071.06">16501 7111 1066 0,'-14'-4'456'0,"11"4"-226"15,1-2-58-15,-4-4-31 16,7-2-38-16,1-9-53 15,6-2-20-15,-1-2-16 16,-2-4-1-16,4 4-3 16,0 0-2-16,5 5 4 0,3 8 4 15,-1-1 7-15,-1 2 4 16,3 8 9-16,0-2 5 16,2 9 9-16,0 4 3 15,-3 1-5-15,0 5-4 16,-3-1-13-16,-1-6-5 15,-2-2-12-15,-2 0-7 16,-5-5-61-16,0 0-62 16,-2-2 73-16</inkml:trace>
  <inkml:trace contextRef="#ctx0" brushRef="#br0" timeOffset="204227.79">15670 6380 526 0,'0'3'366'16,"1"5"27"-16,6 10-154 15,17 30 10-15,-5-22-53 16,3 0-22-16,4-4-56 16,0-1-28-16,4-5-38 15,0-4-13-15,-7-7-19 16,0-3-2-16,-6-7-5 15,-8-3-2-15,-3-7-2 16,-6-4-1-16,-3-13-3 16,1-7-2-16,-6-15-3 15,4-7-3-15,-11-15-7 16,-4-6-6-16,-8-5-13 16,-8-2-2-16,3 10 7 15,0 7 6-15,10 19 17 0,7 11 2 16,8 19 7-16,3 7 7 15,5 11 13-15,2 5 5 16,4 2 2-16,3 4-3 16,7 2-8-16,3 1-3 15,8 1-5-15,4-4-1 16,5 1-6-16,4-2-1 16,-4-3-2-16,5 2-1 0,8-3 0 15,3 1 0-15,14 3-1 16,4 2-1-16,-1 4 0 15,2 1-1-15,-13-1 0 16,-3-2 0-16,-10 1 2 16,-8-4 0-16,-9 1 3 15,-8 0-13-15,-12-3-78 16,-6-1-77-16,-6 1 96 16</inkml:trace>
  <inkml:trace contextRef="#ctx0" brushRef="#br0" timeOffset="204491.6">16246 5889 846 0,'9'17'429'0,"-3"-5"-86"16,1 9-202-16,2 4 19 0,0 3-43 16,-1 3-18-16,1-5-52 15,0-2-20-15,-4-6-9 16,1-5-28-16,-6-3-122 16,-1-1-139-16,-11-3 161 15</inkml:trace>
  <inkml:trace contextRef="#ctx0" brushRef="#br0" timeOffset="204745.35">16078 6139 842 0,'-8'-3'448'0,"13"6"-41"16,9 1-203-16,9 5-48 15,7-1-20-15,13-2-45 0,6-1-15 16,11-5-39 0,2 0-8-16,-4-1-9 0,-6-3-3 15,-9 2-5-15,-5 0 0 16,-6 2-2-16,-4 2 2 16,-14 2-70-16,-4 0-69 15,-10 2 80-15</inkml:trace>
  <inkml:trace contextRef="#ctx0" brushRef="#br0" timeOffset="205263.97">16273 6388 910 0,'6'4'383'0,"-5"-7"-192"16,-1-7-57-16,-2-1-13 16,-3 0-28-16,-5-2-44 15,-3 1-10-15,-4 0-16 16,1 5-2-16,-1 4 5 16,3 4 2-16,4 10 13 15,1 3 6-15,5 10 5 16,4-1 3-16,2-1-6 0,6-1-3 15,4-9-12-15,1 1-6 16,0-11-13-16,1-2-4 16,0-7-5-16,0-8-1 15,0-4-6-15,-1-5-19 16,-4-7-33-16,-2-3-10 16,-3 2 0-16,-4 0 16 15,-6 5 32-15,0 3 12 0,-5 8 15 16,1 7 15-16,2 12 22 15,2 7 12-15,-1 10 14 16,4 4-2-16,5 5-11 16,5 4-6-16,6 1-15 15,3 0-7-15,4-4-10 16,0-5-6-16,1-9-11 16,2-4-17-16,-4-6-74 15,0-1-69-15,-6-5-209 16,-6-3 223-16</inkml:trace>
  <inkml:trace contextRef="#ctx0" brushRef="#br0" timeOffset="205618.13">16409 6432 854 0,'2'0'468'16,"5"5"-116"-16,0-3-108 0,3-1-22 15,2-2-79-15,26-12-31 16,-30-6-65-16,-4-3-17 15,-1 1-16-15,-2 2-3 16,-4 1-4-16,-2 6-1 16,-9 5-1-16,0 1 0 15,2 8-2-15,0 3 1 0,9 6 4 16,-1 4 0 0,2 5 5-16,6 3 1 0,-3 0 3 15,6 0 2-15,1-1-1 16,-1-5-2-16,4-5-7 15,-3-6-2 1,2-1-4-16,12 1-12 0,2-1-86 16,-1-4-71-16,-2-1 98 15</inkml:trace>
  <inkml:trace contextRef="#ctx0" brushRef="#br0" timeOffset="205980.23">16623 6442 1079 0,'0'0'494'15,"10"5"-263"-15,0-5-56 0,-3-4-43 16,29-25-70-16,-28 5-18 16,-6-1-37-16,-1 2-7 15,-6 3-3-15,-5 5-3 16,-3 8 2-16,-2 4 1 15,-1 9 3-15,2 5 1 0,4 10 8 16,4 1 5 0,6 7 15-16,0 4 8 0,6-2 15 15,3 0 3-15,4-6 7 16,3 2 1-16,4-1-2 16,0 2 0-16,0 0-3 15,-4-2-1-15,-4-5 1 16,-5 0-2-16,-7-7-7 15,-5-2-5-15,-8-4-16 16,-4-5-8-16,-7 0-21 16,-2-3-31-16,-2-5-79 15,1-2-63-15,7-12-176 16,2-2 216-16</inkml:trace>
  <inkml:trace contextRef="#ctx0" brushRef="#br0" timeOffset="206195.43">16807 6255 1065 0,'-8'31'527'0,"-9"2"-203"15,8 5-134-15,1-1-4 16,10-4-81-16,6-7-17 0,5-7-46 15,6-4-18-15,5-6-14 16,3-2-5-16,-1-7-74 16,-3-4-73-16,-5-3 88 15</inkml:trace>
  <inkml:trace contextRef="#ctx0" brushRef="#br0" timeOffset="206369">16958 6377 929 0,'-1'24'510'0,"2"-1"-57"16,-1-1-168-16,3-4-53 15,-2 1-51-15,8-5-75 16,-5-2-33-16,3-3-74 16,-4-5-51-16,-2-8-135 0,3-4 121 15</inkml:trace>
  <inkml:trace contextRef="#ctx0" brushRef="#br0" timeOffset="206529.5">16913 6238 1235 0,'17'0'543'16,"-10"4"-294"-16,-4 0-91 15,12 4-77-15,-8-1-43 0,3-2-122 16,9 1-123-16,1-5 131 15</inkml:trace>
  <inkml:trace contextRef="#ctx0" brushRef="#br0" timeOffset="206713.98">17083 6268 1119 0,'39'31'627'0,"-26"-8"-186"16,-3 2-204-16,-5 6-62 15,-4 2-34-15,-8 2-72 16,-4-3-23-16,-5 2-28 16,-1 3-25-16,2-12-87 15,1 1-67-15,10-11 92 16</inkml:trace>
  <inkml:trace contextRef="#ctx0" brushRef="#br0" timeOffset="-201453.18">28710 8708 511 0,'-1'0'276'0,"-2"0"-40"0,0 1-3 15,0-1-21-15,1 0-16 16,-2 0-37-16,1 0-15 16,0 0-25-16,-2-1-12 15,4 0-26-15,0-1-14 16,0 1-24-16,0 0-10 16,1 0-12-16,22 0-3 0,52-3-4 15,-22 4-2 1,1 0 0-16,9 3 0 0,1 0 2 15,6 1 0-15,8 2-2 16,-6-3-2-16,-2 3-3 16,-13-3 1-16,-18-3 2 15,-2-3 0-15,-18 0 2 16,3-2 0-16,-8 2-2 16,-12 1 1-16,-1 2-4 15,-7-4-16-15,-5 0-44 16,2 3-26-16,-16-3-97 15,8 1-52-15,-7 6-252 16,-5-3 302-16</inkml:trace>
  <inkml:trace contextRef="#ctx0" brushRef="#br0" timeOffset="-201078.9">28732 8832 784 0,'-11'-1'369'15,"-1"0"-112"-15,4 1-58 16,8 2-20-16,4 3-18 0,15-1-47 16,10 4-20-16,19-3-24 15,2 0-13-15,16 1-17 16,3-6-8-16,9 3-15 15,9-6-4-15,0 1-5 16,-9 5 1-16,-12-3 4 16,-10 3 6-16,-14-3 4 15,-5-4 2-15,-18 1-2 16,-3-1-3-16,-19-2-5 16,-5-1-11-16,-12 3-45 15,-2 3-31-15,-2 6-94 16,-4 1-70-16,-3 3 151 15</inkml:trace>
  <inkml:trace contextRef="#ctx0" brushRef="#br0" timeOffset="-190978.15">25395 8667 245 0,'-1'0'217'16,"0"1"28"-16,0-1-27 16,0 1-23-16,0-1-27 15,0 0-9-15,0 0-15 16,0 0-6-16,-1 0-13 15,1 0-14-15,0 1-33 16,-1 4-17-16,0 1-28 16,1-2-10-16,1 1-9 15,0 2-2-15,1-1-2 16,1 0-1-16,2 0 0 16,-1-5 1-16,2 1 8 0,0 0 3 15,-1 1 7-15,1-1 2 16,0 4-5-16,4 0-1 15,3 5-9-15,25 22-2 16,-22-28-6-16,-1-2-3 16,1-3 1-16,0 0-1 15,-1-1 0-15,0-2 1 16,-3 0-1-16,0 0 0 16,-3 2-1-16,-3-1 0 0,0 2-2 15,0 0 0-15,1 0 0 16,1 5 1-16,1-5-1 15,1 0 0-15,2-1-1 16,1-3 0-16,2 0 0 16,2-1 0-16,5 0 0 15,2 0-1-15,7-2 0 16,-1 2 0-16,3-3 0 16,-3-1 0-16,1 5 0 15,5 3-1-15,4 3 1 16,7 3 1-16,1 2 0 15,-6-3 1-15,1 0 0 16,-4-2 1-16,-4-1 1 16,1 1 0-16,-4 2 1 0,-2 0 3 15,0 4 5-15,-4 0 1 16,-3 0 1-16,-6 2-2 16,1 0-5-16,-3 0 0 15,0 2-2-15,5-2 0 16,-6-4-2-16,2 3 1 15,-1-4-1-15,-2 3-1 16,0-2 1-16,-3-2 0 16,-2 1 1-16,0 1 1 0,-5-4 8 15,-1 0 7-15,-5-4 5 16,2 1 2-16,1 0-8 16,0 0-6-16,0 0-8 15,-3-2-1-15,-5-2-4 16,8 4-1-16,-2-3-2 15,-3-4-2-15,4 1 0 16,0 1-1-16,2 1 3 16,0 3 1-16,0 1 0 15,17-1 1-15,31-29-1 16,-26 29 2-16,2-3-1 16,3-1 1-16,1 1-1 15,2-2 1-15,5 3 0 16,2 3 0-16,-1 1 0 15,1 0 0-15,-6 0 1 16,-2 0-1-16,-1-4 1 16,-2 3 0-16,3-2 0 0,1 3 1 15,-2-1 3-15,0 1 0 16,0 0 1-16,-1-3 1 16,6 1-3-16,1-4-1 15,5 0 0-15,1 2-1 16,-1-5 1-16,-1 4-1 0,-9-1-1 15,-1-1 1-15,-3 1 0 16,-4 1-1-16,2-3 2 16,-5 0-1-16,-4 2 0 15,0-1-1-15,-5 3-1 16,0-1-4-16,-4 3-13 16,0 0-10-16,-3 1-24 15,-2 1-23-15,0 0-93 16,-1-1-386-16,0 0 383 15</inkml:trace>
  <inkml:trace contextRef="#ctx0" brushRef="#br0" timeOffset="-156172.43">2857 11222 702 0,'-1'-46'345'0,"-5"35"-114"0,3 3-12 16,2 2-50-16,1-1-19 15,0 2-19-15,-1 1-6 16,2 4-14-16,-1 0-6 16,0 0-22-16,5 25-8 15,10 52-13-15,-6-16-8 16,-1 11-20-16,3 5-7 16,0-6-11-16,2-3-2 0,0-11-4 15,-4-7-2-15,-4-9-2 16,-3-8 0-16,-4-14 2 15,4-5-17-15,-3-13-65 16,-1-5-53-16,-4-14-158 16,-7-6-117-16,2-13 254 15</inkml:trace>
  <inkml:trace contextRef="#ctx0" brushRef="#br0" timeOffset="-155905.71">2739 11249 1079 0,'0'-7'474'16,"5"1"-232"-16,6 5-78 16,3 0 1-16,7 1-46 15,4 2-26-15,11 0-35 16,-1 5-8-16,4 0-9 0,-8 4-1 16,-9 6-10-16,-4 1-3 15,-16 6-4-15,-1 3-1 16,-12 0-4-16,-2 0 0 15,-8 0-4-15,2-4-3 16,0-5-4-16,-3 3-3 16,2-5-25-16,2 1-34 15,3-3-124-15,7-4-143 16,5-13 201-16</inkml:trace>
  <inkml:trace contextRef="#ctx0" brushRef="#br0" timeOffset="-155582.53">3113 11332 1200 0,'0'18'528'16,"3"5"-252"-16,3 5-99 16,0 5 6-16,-4 2-62 15,5 0-35-15,-2-8-58 16,1 0-10-16,-1-5-8 15,-1-7-1-15,-3-4-2 16,-1-5 1-16,-1-4 1 16,1-2-1-16,-1-2-4 0,-1 1-2 15,2-12-3-15,2-16-2 16,4-39 1-16,1 27 0 16,1 1 2-16,1 2-1 15,1 11 0-15,1 5 1 16,-3 10-43-16,0 6-44 15,0 6-119-15,0 4-79 16,1 7 174-16</inkml:trace>
  <inkml:trace contextRef="#ctx0" brushRef="#br0" timeOffset="-155196.75">3436 11391 1159 0,'-7'10'494'0,"-6"7"-224"16,4 3-85-16,4 4-11 16,1 4-28-16,9-4-60 15,3-1-29-15,8-10-32 16,-3-5-9-16,3-5-9 15,3-3-4-15,-2-7-2 0,1 0 1 16,-3-10 2-16,-3-1 1 16,-6-2 2-16,-5-1 2 15,-4 3 4-15,-4 1 1 16,-4 2 1-16,-1 2-1 16,-1 2-5-16,-2 3 0 15,2 4-6-15,1 3-2 16,0 4-6-16,3 3-9 0,0 5-87 15,6 0-73-15,13 0 107 16</inkml:trace>
  <inkml:trace contextRef="#ctx0" brushRef="#br0" timeOffset="-154863.7">3675 11367 1181 0,'-14'6'492'0,"5"7"-241"16,-2 2-63-16,4 7-23 15,5 0-27-15,3 0-69 16,5-1-29-16,5-5-28 16,1-4-6-16,2-5-2 0,0-6-2 15,1-7 0-15,-1-1 1 16,0-5 2-16,-2-5 1 15,-6 2 2-15,-3-3 3 16,-3 1 2-16,-4 1 0 16,-5 5 1-16,-2 3-1 15,2 3-3-15,-1 2-1 16,1 3-5-16,2 0-2 16,3 1-8-16,3 2-6 0,3 0-107 15,-2-3-76-15,0 0 119 16</inkml:trace>
  <inkml:trace contextRef="#ctx0" brushRef="#br0" timeOffset="-154553.72">3971 11054 1160 0,'-5'0'499'0,"-3"-3"-218"15,-1 3-85-15,7 4-23 16,2 8-28-16,0 9-64 16,-3 5-24-16,2 17-25 15,0 3-5-15,5 11-4 16,4 1-3-16,-3 0-4 0,4 2-1 16,3-8-2-16,-1-1-2 15,-2-4-1-15,-5-5-1 16,-1 0-4-16,-3-4 2 15,1-10-53-15,2-5-28 16,-9-17-88-16,0-9-70 16,-2-15-155-16,-1-8 237 15</inkml:trace>
  <inkml:trace contextRef="#ctx0" brushRef="#br0" timeOffset="-154399.27">3889 11386 757 0,'18'-11'407'0,"-6"2"-46"15,8 4-133-15,1 0-36 16,0 3-38-16,1 2-59 16,-3 2-28-16,6 4-38 15,-4-1-10-15,-4 3-55 16,-5-1-69-16,-1 2 68 16</inkml:trace>
  <inkml:trace contextRef="#ctx0" brushRef="#br0" timeOffset="-153744.37">2684 11834 575 0,'-21'-3'372'0,"7"3"73"15,0-1-189-15,6 1-45 16,1-2-14-16,7-1-61 16,3-2-31-16,12-3-44 15,7-2-16-15,13-2-15 16,7-1-7-16,22 0-14 15,7-2-3-15,8 3-1 16,7-1-2-16,2 1 1 16,7 3 0-16,16 4-2 15,-2 2 0-15,3 5 0 16,-4 1 0-16,0 1 8 16,-3 3 7-16,-6-4 5 15,-5-1 2-15,-18-2 3 0,-5 0-6 16,-6 0-1-16,-8-1 0 15,-9 5-7-15,-10-1-2 16,-20-1 0-16,-5 0 3 16,-14 0-34-16,-9 0-41 15,-4 4-92-15,-9 1 89 16</inkml:trace>
  <inkml:trace contextRef="#ctx0" brushRef="#br0" timeOffset="-148919.55">6726 11278 772 0,'-4'-1'354'16,"1"1"-135"-16,1 0 0 16,1 0-4-16,0 0-28 15,-1 8-46-15,2 5-21 16,3-1-34-16,22 28-15 15,-3-33-31-15,-2-3-13 0,4-8-15 16,1-4-2-16,3-12-3 16,3-5-1-16,-4-11-2 15,0-7-2-15,-2-3-12 16,-1-6-5-16,5 0-3 16,-6-1-2-16,-1 1 8 15,-5 5 4-15,-5 6 4 16,0 9 4-16,-8 14 4 15,-1 8 2-15,-4 10 5 16,0 6 3-16,-4 16 4 16,2 4-1-16,0 16-3 15,-3 5-3-15,2 8-6 16,1 0-1-16,3-2-2 16,0 4 0-16,7-6 2 15,0-2 1-15,-1-8 3 16,1-12-2-16,-4-9 0 0,2-5-2 15,-2-7-1-15,-1-2-1 16,0-6 0-16,0 0-12 16,-2-1-29-16,0 0-20 15,2-9-23-15,-1-13 7 16,-1-36 27-16,-9 25 19 16,-10-6 23-16,-3-4 5 15,-4 0 2-15,0 4 3 16,0 8 13-16,-1 6 13 0,-5 15 17 15,3 5 6-15,-1 14 2 16,0 6-5-16,5 5-10 16,3 4-5-16,8 0-10 15,9-1-8-15,9 4-7 16,8-2-5-16,13 0-6 16,10-3-2-16,6-8-1 15,3-4 2-15,1-9 2 16,-5 0 0-16,-1-6 3 15,-2-4 1-15,-1-2 0 16,-5-2 1-16,-5 0-1 16,-5 4 5-16,-8 2-43 15,-2 4-43-15,-5 7 50 16</inkml:trace>
  <inkml:trace contextRef="#ctx0" brushRef="#br0" timeOffset="-146741.55">9069 11001 527 0,'-1'0'281'0,"0"0"-53"16,0 0-4-16,0 0-21 15,0 0-13-15,0 0-24 16,-1 0-15-16,0 3-26 16,-6 12-11-16,-19 35-18 15,18-26-6-15,0 4-19 16,0-1-10-16,0-3-19 16,1-2-6-16,-1-9-6 15,0-5-5-15,-3-6-11 16,-2-4-6-16,-4-6-15 15,1 2-12-15,4-11-19 0,0-1-5 16,9-9-7-16,3-3 7 16,-1 1 14-16,1 1 7 15,9 7 15-15,1 5 3 16,10 7 10-16,0 8 15 16,-1 4 30-16,5 9 12 15,-11 6 17-15,4 1-3 16,0 6-6-16,-9-5-5 0,9 1-14 15,0-2-9-15,-9-6-19 16,4 3-7-16,-4-7-9 16,-4-1-21-16,1-6-95 15,0-3-83-15,6 1 112 16</inkml:trace>
  <inkml:trace contextRef="#ctx0" brushRef="#br0" timeOffset="-146550.66">9249 11144 1379 0,'4'13'597'16,"0"-2"-321"-16,3 1-64 16,-3 2 6-16,-1 0-69 15,0 0-42-15,-2 0-66 0,1-1-18 16,-1-1-16-16,-1-3-30 15,0-3-81-15,-2-1-62 16,2-5-179-16,-1 2 214 16</inkml:trace>
  <inkml:trace contextRef="#ctx0" brushRef="#br0" timeOffset="-146262.24">9548 11217 1439 0,'-1'-1'588'16,"-1"0"-354"-16,1 1-98 15,0 0 0-15,0 0-62 16,0 0-34-16,0 0-128 0,0 0-88 16,1 1 109-16</inkml:trace>
  <inkml:trace contextRef="#ctx0" brushRef="#br0" timeOffset="-146104.7">9756 11223 1362 0,'8'0'551'0,"-2"3"-344"16,-3-2-61-16,-2 2-32 15,-1-3-81-15,-1 0-253 16,0 0 162-16</inkml:trace>
  <inkml:trace contextRef="#ctx0" brushRef="#br0" timeOffset="-145940.58">9819 11268 1163 0,'64'6'499'0,"-60"-2"-268"16,-4-1-56-16,1-1-49 15,-1-2-55-15,0 0-51 16,0 0-44-16,0-1-205 0,0 0 166 16</inkml:trace>
  <inkml:trace contextRef="#ctx0" brushRef="#br0" timeOffset="-145546.73">10428 11286 1285 0,'42'-18'359'15,"-37"26"-364"-15</inkml:trace>
  <inkml:trace contextRef="#ctx0" brushRef="#br0" timeOffset="-144711.65">10765 11036 1430 0,'8'10'528'16,"-5"-3"-362"-16,0 1-70 15,-2 5 23-15,-6 2 13 16,-4 3-17-16,-5 8-60 0,-2-2-20 16,-3 5-14-16,0 0-1 15,4-12-9-15,1-1-5 16,2-15-24-16,0-1-15 16,0-11-28-16,1-5-19 15,0-6-26-15,1-6 0 16,0 2 22-16,-1-4 17 15,8 7 48-15,3 3 13 16,7 8 8-16,7 4 10 16,8 8 31-16,-2 4 18 0,6 8 32 15,-1 6 12-15,-1 2 10 16,0 1 3-16,0 6-9 16,-1-3-9-16,-4 0-27 15,-3-1-18-15,-5-6-25 16,-7-6-9-16,-4-4-88 15,-2-4-56-15,-4-4 74 16</inkml:trace>
  <inkml:trace contextRef="#ctx0" brushRef="#br0" timeOffset="-144337.6">10975 11186 1170 0,'-2'13'601'0,"2"3"-51"0,-2 1-346 16,0 1-74-16,2-2-7 15,-2-2-51-15,2-10-24 16,2-2-37-16,-2-2-6 16,0-1-14-16,-1 0-13 15,0 0-24-15,1 0-8 16,1-9 2-16,1-4 12 0,11-30 21 15,-7 29 10-15,6-1 9 16,6 6 0-16,-2 1 0 16,-4 2 7-16,2 9 32 15,-1 3 17-15,-2 11 26 16,0 1 6-16,-5 3-20 16,-3 3-13-16,-2-1-22 15,-2-1-11-15,-3-4-44 16,2-6-52-16,-2-6 233 15,6-1-147-15</inkml:trace>
  <inkml:trace contextRef="#ctx0" brushRef="#br0" timeOffset="-143458.83">11999 11154 881 0,'-6'1'431'16,"-1"-1"-160"-16,8 0-84 16,2 2-1-16,-3-2-46 15,8 1-20-15,16 1-52 16,32-5-22-16,-35-12-21 16,3-2-8-16,-7-1-7 15,-1-7 0-15,-10 6 0 16,-6-2 2-16,-11 5 1 15,-3 4-1-15,-9 5-2 16,-1 4-2-16,0 7-3 0,-5 5-3 16,13 5 8-16,2 4 4 15,8 2 6-15,6 4 2 16,0-1-6-16,4-1-4 16,7 0-6-16,6-2-2 15,5-4-3-15,3-3-2 16,-1-7-2-16,1-1-34 15,2-5-173-15,-2-4 149 16</inkml:trace>
  <inkml:trace contextRef="#ctx0" brushRef="#br0" timeOffset="-143290.17">12329 11096 1161 0,'6'12'534'16,"2"2"-257"-16,-4-1-67 15,1 5-14-15,0-1-81 16,-2-4-35-16,1-5-72 16,-1-7-50-16,-3-4-145 15,-1-6-106-15,-2-5 170 16</inkml:trace>
  <inkml:trace contextRef="#ctx0" brushRef="#br0" timeOffset="-143118.62">12306 10966 1307 0,'4'7'542'16,"3"1"-329"-16,2 0-22 15,-2 3-75-15,-1-1-32 16,-3-3-147-16,2 2 325 16,-4-9-213-16</inkml:trace>
  <inkml:trace contextRef="#ctx0" brushRef="#br0" timeOffset="-142763.98">12538 11203 921 0,'12'0'415'0,"4"0"-149"16,1-6-49-16,-4-1 9 16,-3-5-40-16,-4-5-75 15,-4-2-35-15,-5-7-49 16,-3 0-7-16,-10 1-6 15,2 9-1-15,-3 5-2 16,-2 4 1-16,7 11 4 16,-2 6 1-16,3 9 0 15,2 1-2-15,8 8-2 16,2-1 4-16,11 4 14 16,3 3 9-16,1-2 12 0,3 1 3 15,1 1-1 1,-1-4-2-16,-3 1-2 0,-3-5 0 15,-9-4-2-15,-3-2-4 16,-7-6-6-16,-4-3-5 16,-7-3-12-16,-3-4-4 15,-4-2-28-15,1-4-35 0,1-3-91 16,5-8-71-16,7-6 124 16</inkml:trace>
  <inkml:trace contextRef="#ctx0" brushRef="#br0" timeOffset="-142402.22">12754 11141 1148 0,'21'0'504'0,"1"-3"-223"16,1 1-85-16,2-4-13 15,1 2-48-15,-7-8-68 16,-2-1-18-16,-5-2-34 15,-7-7-4-15,1 4-2 16,-7 1 1-16,-10 4 0 16,0 5-1-16,-8 7-1 0,1 3-1 15,-4 9 7-15,1 3 10 16,1 9 18-16,7 1 13 16,10 5 10-16,3 3-5 15,7-3-10-15,9 0-11 16,2-6-18-16,8-4-7 15,-1-7-8-15,-2-5-24 16,-4-9-78-16,-3-14-53 16,-2-4-155-16,1-3-113 15,-3-8 268-15</inkml:trace>
  <inkml:trace contextRef="#ctx0" brushRef="#br0" timeOffset="-142098.27">13024 11067 921 0,'3'13'483'0,"3"6"-114"15,-3 5-48-15,-1 3-85 16,0 0-37-16,-3-5-65 16,3 1-28-16,-2-10-44 15,3-1-16-15,0-6-26 16,-2-6-15-16,-1-3-46 16,3-8-25-16,4-6-35 15,-1-4-5-15,5-2 32 16,-3 2 22-16,3 5 38 15,1-1 11-15,1 7 3 16,0 1 11-16,-1 5 34 0,0 5 19 16,0 6 35-16,-1 5 6 15,-1 6-5-15,-1 7-7 16,-2 0-22-16,-1 0-14 16,2-3-30-16,-2-8-14 15,2-6-36-15,0-6-43 16,-1-8-114-16,0-3-82 0,0-7 155 15</inkml:trace>
  <inkml:trace contextRef="#ctx0" brushRef="#br0" timeOffset="-141847.05">13336 11088 1005 0,'15'24'589'15,"-7"0"-13"-15,3 1-326 16,1 4 5-16,-2-1-81 15,-1-4-40-15,5-3-72 16,-1-8-25-16,0-12-19 16,2-1-5-16,-1-8-3 15,0-6-1-15,-4-2-2 16,1-4 0-16,-9-3-3 16,-4-3-2-16,6 0-29 15,-1 1-27-15,2-3-79 0,3 5-58 16,0 4-337-16,6 2 349 15</inkml:trace>
  <inkml:trace contextRef="#ctx0" brushRef="#br0" timeOffset="-141426.02">13760 11101 968 0,'6'11'455'0,"-6"-11"-99"16,0 2-140-16,-4-7-25 15,3 4-39-15,0 0-94 16,-1-4-22-16,-14-7-24 16,-28-26-4-16,26 36-4 15,-1 2-1-15,2 11 3 16,2 6 2-16,7 7 13 16,1 0 9-16,7 0 17 15,3-3 8-15,7-1 3 16,0-6-5-16,4-10-18 15,3-2-10-15,1-9-13 16,3 2-4-16,-3-9-3 16,-2-4 1-16,-1-1-2 15,0 2 1-15,-3 4 0 0,-1 2-1 16,-1 6-1-16,-3 1-1 16,-4 8 23-16,3 7 9 15,-6 10 15-15,-2 2 5 16,1 2-20-16,-3 1-9 15,3-9-22-15,0-2-34 16,1-12-108-16,1-5-51 16,5-14 103-16</inkml:trace>
  <inkml:trace contextRef="#ctx0" brushRef="#br0" timeOffset="-141229.02">13934 10927 1637 0,'2'27'624'0,"-5"11"-451"16,3 2-6-16,3 2-24 15,-2-4-32-15,8-4-51 16,-1-3-28-16,-1-6-27 16,3-7 0-16,-1-8-56 15,3-3-45-15,5-12-143 16,1 1-154-16,7-15 251 15</inkml:trace>
  <inkml:trace contextRef="#ctx0" brushRef="#br0" timeOffset="-140699.18">14133 11017 1529 0,'-4'25'622'15,"2"3"-368"-15,0 3-40 16,2-8-30-16,2 1-50 15,4-8-73-15,1-7-24 0,1-5-25 16,1-3-4-16,-1-8-7 16,3-10-17-16,-2-4-39 15,0-5-11-15,0 3-8 16,-4 4 14-16,-2 8 37 16,-1 3 12-16,-2 8 12 15,0 8 2-15,-1 2 25 16,1 4 15-16,0 4 25 15,4 1 8-15,3 4-6 16,1-3-10-16,2-5-23 16,7-5-9-16,4-3-17 15,5-3-7-15,1-8-4 16,1-4-3-16,-3-6-10 16,-2-8-8-16,-8 1-18 15,-1 3-8-15,-4-2-1 16,-6 6 4-16,4 0 11 0,-5-2 9 15,-3 2 15-15,3 0 7 16,-4 4 13-16,-5 2 2 16,-4 5 15-16,-5 3 9 15,4 10 11-15,5 5 3 16,0 6-9-16,2 4-9 16,-5-2-14-16,5-1-5 15,6 2-7-15,8-2-2 0,4-6-5 16,-1-2-2-16,5-8-46 15,-2-4-53-15,11-6-34 16,7-6 67-16</inkml:trace>
  <inkml:trace contextRef="#ctx0" brushRef="#br0" timeOffset="-140410.87">14711 10957 1256 0,'-7'12'637'15,"-3"0"-142"-15,0 2-282 16,0 3 19-16,1 1-70 16,2-2-32-16,8-3-57 15,4 1-20-15,4-2-18 16,2-1-3-16,3 0-5 16,-2-5-4-16,-1 1-3 15,0 1-1-15,-8 5-1 0,1 0 1 16,-8 1-4-16,-3-5-3 15,-4-3-23-15,-8 3-35 16,-5-8-75-16,-1 0-46 16,-3-1 339-16,10-2-168 15</inkml:trace>
  <inkml:trace contextRef="#ctx0" brushRef="#br0" timeOffset="-137977.33">16563 11024 841 0,'-36'-1'379'0,"33"-6"-146"16,2-3-32-16,1 5 19 16,8 10-20-16,2 9-24 15,-3 7-19-15,7 15-28 16,-3 1-8-16,3 8-23 15,1-1-14-15,2-7-32 16,0-6-15-16,3-16-19 16,2-6-5-16,-3-20-3 15,3-8 1-15,-4-15-3 16,-1-6-1-16,-5 0-2 16,-2 1-2-16,-2 9-11 0,-5 7-19 15,-1 11-52-15,-2 5-56 16,-4 8 84-16</inkml:trace>
  <inkml:trace contextRef="#ctx0" brushRef="#br0" timeOffset="-137745.59">16958 11236 1348 0,'4'6'590'15,"4"3"-328"-15,-4 1-68 16,-3 4-1-16,2 0-81 16,-3 2-34-16,-3-3-46 15,3 1-11-15,-1-2-9 16,0 1-3-16,1-5-21 16,1-4-39-16,4-4-123 15,-5-7-376-15,10-1 369 16</inkml:trace>
  <inkml:trace contextRef="#ctx0" brushRef="#br0" timeOffset="-137470.14">17209 11214 1581 0,'0'-8'610'16,"-4"10"-369"-16,1 2-78 0,-5 3 0 16,-1 5-33-16,-7 2-82 15,0 1-28-15,-2-4-97 16,5-1-68-16,7-4 88 16</inkml:trace>
  <inkml:trace contextRef="#ctx0" brushRef="#br0" timeOffset="-137332.34">17467 11263 1475 0,'7'3'634'15,"-3"4"-341"-15,-1-3-123 16,-3 2-3-16,-1-4-78 0,1-2-77 15,0 0-120 1,0 0 75-16</inkml:trace>
  <inkml:trace contextRef="#ctx0" brushRef="#br0" timeOffset="-137150.71">17647 11298 1256 0,'6'0'537'0,"1"5"-291"15,-1-3-82-15,-2 1-42 16,-2-3-73-16,0-2 42 16,-2 1-68-16</inkml:trace>
  <inkml:trace contextRef="#ctx0" brushRef="#br0" timeOffset="-137044.02">17833 11293 1160 0,'10'4'540'16,"-7"2"-282"-16,-2-1-107 16,0 2-33-16,-1-3-655 15,-8 1 400-15</inkml:trace>
  <inkml:trace contextRef="#ctx0" brushRef="#br0" timeOffset="-136758.24">18231 11226 1594 0,'3'3'659'16,"-3"9"-361"-16,-6 4-183 15,-3 2 1-15,-10 2-52 16,-3 1-64-16,0-9-109 16,0-1-75-16,9-9 98 15</inkml:trace>
  <inkml:trace contextRef="#ctx0" brushRef="#br0" timeOffset="-136355.78">18435 11039 1406 0,'-2'18'573'15,"2"2"-302"-15,4 0-89 0,2 7-4 16,4 6-30-16,-3 1-62 16,2 2-20-16,3-8-23 15,0-5-4-15,8-6-3 16,-2-6-9-16,1-10-11 15,-2-3-3-15,-2-12-2 16,-2-6-2-16,-2-10 1 16,-4 3-3-16,1-4-8 15,1 4-14-15,-1 1-53 16,0-3-43-16,-2 10-106 16,-1 3-355-16,-4 5 393 15</inkml:trace>
  <inkml:trace contextRef="#ctx0" brushRef="#br0" timeOffset="-136028.53">18761 11287 1578 0,'7'10'627'15,"-6"2"-386"-15,1 2-58 16,-2-2-32-16,-1-1-43 15,-3-7-68-15,0-4-23 16,2-6-17-16,1 5-8 0,0 0-17 16,0-9-6-16,1-6-8 15,8-26 5-15,1 28 12 16,3-3 7-16,6 0 10 16,0 2 3-16,2 0 3 15,-1 9 15-15,-4 7 30 16,-1 5 18-16,0 9 33 15,-9 1 5-15,-1 6-5 16,-1 0-11-16,-4 2-29 16,2-4-17-16,-2-9-77 15,1-5-54-15,-4-7-14 16,-1-3 41-16</inkml:trace>
  <inkml:trace contextRef="#ctx0" brushRef="#br0" timeOffset="-132094.97">19747 11181 499 0,'0'-1'286'0,"0"0"-28"15,0 0-17-15,0 0-33 16,0 0-19-16,0-1-41 16,1-1-12-16,-1 2-29 15,2-5-11-15,-2 2-19 16,0 3-11-16,0 0-19 15,0 0-9-15,-1 1-7 16,-1 20 1-16,1 30-4 16,10-23-3-16,5-9-8 15,5-2-6-15,5-5-5 16,-4-6-2-16,4-6 0 16,-5-7-1-16,-8-6 0 15,-1-2-4-15,-6-2-12 16,-5-1-1-16,-6 3-3 0,-4 0 6 15,-7 9 10-15,-1-3 1 16,-6 1 1-16,2 1 1 16,-1 0-1-16,3 4 0 15,7 5-1-15,4-1-3 16,8 4-7-16,2-2-2 16,7-2-7-16,6 3-36 15,2-3-87-15,7 4-58 0,5 0-201 16,-2-5-72-16,5 1 298 15</inkml:trace>
  <inkml:trace contextRef="#ctx0" brushRef="#br0" timeOffset="-131849.53">19951 11157 367 0,'7'0'326'15,"1"2"34"-15,2 7-42 16,-6 0-25-16,7 9-58 16,-2 5-24-16,-5 4-49 15,0-1-23-15,0-4-33 16,-4-4-17-16,2-7-27 15,0-4-11-15,0-9-19 16,-3-7-5-16,1-11-7 16,0-3-2-16,-1-2-8 15,3-2-2-15,3 5-5 16,-2-1-2-16,0 1-1 0,3 9-3 16,-2 0-70-16,2 8-55 15,3 6-201-15,1-6 199 16</inkml:trace>
  <inkml:trace contextRef="#ctx0" brushRef="#br0" timeOffset="-131636.29">20179 11044 1210 0,'-2'12'545'16,"2"8"-276"-16,0 7-82 15,-2 3-26-15,3 5-68 16,1 0-26-16,6-7-38 16,3 0-10-16,3-9-9 15,3-3-4-15,-1-7-19 16,-1-3-33-16,-5-10-128 16,-1-5-107-16,-9-4 168 15</inkml:trace>
  <inkml:trace contextRef="#ctx0" brushRef="#br0" timeOffset="-131456.99">20134 11119 1182 0,'0'2'506'16,"7"1"-261"-16,2 0-31 16,6 3-44-16,1-1-49 15,4-4-75-15,1-1-22 16,2-1-13-16,0-3-31 15,2-2-122-15,-2 1-116 16,-2-8 149-16</inkml:trace>
  <inkml:trace contextRef="#ctx0" brushRef="#br0" timeOffset="-131072.3">20377 10981 1006 0,'9'13'512'16,"-6"5"-170"-16,5 6-90 15,-5 5-18-15,-4 5-67 16,3 3-38-16,2 3-53 16,2 0-17-16,0-4-26 15,-6-7-6-15,2-9-10 16,-1-5-6-16,1-13-5 16,6-3-2-16,-5-11-3 15,-2-7-1-15,8-4-4 16,-2-1-3-16,0-2-1 0,3 4 2 15,0 1 5-15,0 1 1 16,3 7 4-16,0 6 2 16,-3 7 11-16,-1 3 8 15,-2 10 18-15,-2 2 3 16,-5 5-3-16,0 8-7 16,0-1-18-16,-2-3-7 0,2-8-38 15,0-7-38-15,0-6-108 16,7-2-79-16,-2-1 153 15</inkml:trace>
  <inkml:trace contextRef="#ctx0" brushRef="#br0" timeOffset="-130793.22">20670 11191 1377 0,'5'21'575'0,"2"1"-334"15,-1-1-2-15,2-4-66 16,1-6-41-16,1-7-65 16,-1-2-22-16,-1-9-20 15,0-1-3-15,-3-11-8 16,0-1-5-16,-5-3-1 0,-4 2-2 16,-7 4 0-16,-1 3 0 15,-6 7-1-15,-1-1 0 16,3 8-5-16,-1 3-2 15,5 4-20-15,2 7-28 16,3 0-99-16,2 6-71 16,5 0-178-16,4-9 237 15</inkml:trace>
  <inkml:trace contextRef="#ctx0" brushRef="#br0" timeOffset="-130416.12">20857 11174 1075 0,'20'17'494'0,"-6"3"-208"16,-2 0-14-16,-8 2-52 16,2 2-31-16,-3-1-50 15,-5-1-19-15,3-4-40 16,-1-5-16-16,4-8-28 15,3-4-11-15,-4-8-14 16,-3-7-3-16,0-7-4 16,3-3-4-16,2-4 0 0,3 1 0 15,1 1-1-15,-4 0 1 16,4 12 0-16,1 4 0 16,1 10 1-16,-3 3 1 15,0 5 6-15,-6 5 1 16,0 7 4-16,5 3 0 15,-7-1-2-15,3-3-4 16,-3-7-13-16,0 1-30 0,4-9-83 16,-4 0-56-16,4-2-172 15,-4-3 213-15</inkml:trace>
  <inkml:trace contextRef="#ctx0" brushRef="#br0" timeOffset="-130040.18">21153 11167 1497 0,'0'11'615'0,"0"5"-371"16,1 4-7-16,1 1-64 15,2-2-42-15,3-1-64 16,0-5-18-16,6-4-16 15,0-6-3-15,2-2-13 16,-1-5-4-16,-1-8-5 0,-2-1-1 16,-3-5-2-16,-1 1 0 15,-7-4-1-15,0 1-4 16,-5 1-9-16,-1 5-5 16,-3 5-10-16,-5 8-7 15,-5 1-2-15,-2 7 0 16,0 4-2-16,4-1-9 0,5 7-43 15,2-4-41-15,7 6-82 16,3-3-37-16,3-1 154 16</inkml:trace>
  <inkml:trace contextRef="#ctx0" brushRef="#br0" timeOffset="-129768.09">21360 11170 1107 0,'22'15'524'0,"-8"6"-137"16,-6 1-135-16,2 2-23 15,-8 0-31-15,0-4-73 16,3-1-32-16,-5-12-45 16,0 0-12-16,0-7-14 15,-1-2-4-15,0 1-9 0,0-1-2 16,-3-13-7-16,-2-41-1 15,12 26-7-15,1 0-7 16,2 4-18-16,-2 4-12 16,7 8-26-16,-7-2-25 15,3 10-61-15,3 4-39 16,-5 2-95-16,8 4-82 16,-1-2 245-16</inkml:trace>
  <inkml:trace contextRef="#ctx0" brushRef="#br0" timeOffset="-128907.48">21621 11122 1026 0,'3'10'543'15,"27"34"-123"-15,-26-29-155 16,1 1-4-16,-3 3-68 15,-1-3-41-15,-1-4-79 16,1-1-31-16,-2-5-27 16,0-4-6-16,-2-4-7 15,2 1-2-15,0 0-16 16,1-6-9-16,2-13-6 0,6-29-2 16,2 27 13-16,-2 4 7 15,3 2 10-15,3 5 3 16,-2 6 1-16,1 5 3 15,0 3 16-15,-3 8 10 16,-1 2 13-16,1 1 7 16,-6 8 0-16,0-2-2 0,-3 2-3 15,-1-2-5-15,0-12-16 16,0-4-8-16,0-4-12 16,-1-9-6-16,2-3-20 15,4-2-13-15,5-7-17 16,1 0-3-16,0 1 18 15,3 5 14-15,-5 3 18 16,2 4 5-16,0 7 3 16,-5 2 1-16,3 9 11 15,-2 7 6-15,-7 0 6 16,-1 4 0-16,2 2-11 16,2-3-9-16,7-4-9 15,3-6-14-15,1-9-43 16,0-1-23-16,1-4-44 15,0-3-15-15,0 0-8 16,1-1 10-16,-2-2 35 16,0 3 26-16,-5-4 53 0,0-1 17 15,-6-2 14-15,-2 2 4 16,-1 0 21-16,-3 4 16 16,-4 5 26-16,1-4 12 15,-2 7 15-15,-1 0 5 16,-2 5-1-16,0 5-4 15,4 6-23-15,-1 2-18 16,6 0-22-16,0-7-9 0,2-2-14 16,4-3-6-16,7-6-8 15,2 0-1-15,-4-8-4 16,2-5-2-16,0 3 1 16,2 0 0-16,2 4 5 15,-2 5 1-15,-1 1 4 16,0 8 2-16,2 2 1 15,-5 2 0-15,0-3-2 16,-1-3-2-16,-3-1-19 16,-1-7-31-16,-1 2-92 15,-3 0-78-15,0-1-193 16,0 0 249-16</inkml:trace>
  <inkml:trace contextRef="#ctx0" brushRef="#br0" timeOffset="-128682.99">22260 10938 1136 0,'7'24'628'0,"-4"7"-75"15,-3 7-313-15,-2 9-16 16,-1 0-78-16,-1 0-38 16,4-4-52-16,0-9-20 15,1-9-24-15,1-7-17 0,-2-16-63 16,2-3-45-16,-2-12-118 15,0-7 116-15,-4 5 49 16</inkml:trace>
  <inkml:trace contextRef="#ctx0" brushRef="#br0" timeOffset="-128001.89">22930 11028 550 0,'-3'-9'346'0,"2"5"13"16,2-2-62-16,5 6-32 16,-5 6-16-16,-1 6-31 15,5 10-21-15,0 8-48 16,0 2-16-16,3 10-37 16,-9-5-18-16,1-4-32 15,3-2-16-15,-5-12-16 16,1-5-5-16,0-8-5 15,-8-6-6-15,11-9-22 16,-2-9-12-16,0-3-20 0,7-1-9 16,-7-2 11-16,2 4 9 15,6 5 22-15,-3-3 11 16,8 11 10-16,7 5 2 16,-3 2 9-16,1 8 7 15,-2 0 15-15,-2 3 8 16,-6 7 15-16,-1 0 3 15,-7 5-2-15,-6-5-1 32,4-9-10-32,0 1-5 0,-19 18-9 0,0 0-7 15,-3-9-21-15,5-19-22 0,3-6-71 16,0-4-44-16,8-2-123 16,2 0-68-16,11 1 207 15</inkml:trace>
  <inkml:trace contextRef="#ctx0" brushRef="#br0" timeOffset="-127606.73">23237 11166 989 0,'7'-10'410'0,"-8"0"-240"15,-4 3-9-15,-3 2-20 16,-1 4-12-16,-3 0-27 0,0 0-19 15,0 8-19-15,1 1-2 16,2 3 6-16,2 6 5 16,4-2-2-16,2 4-3 15,4-2-7-15,1-5-8 16,4-4-15-16,2-3-5 16,1-4-11-16,1-2-2 15,1-4-5-15,1-8-2 16,0 4-5-16,2 0-1 15,-2-4-1-15,0 4-2 0,-4 1 4 16,-5 2 7-16,3 7 16 16,-2 5 5-16,-2 3 0 15,5 5-4-15,-7 4-18 16,3-2-7-16,1 0-37 16,-1-4-37-16,5-6-100 15,-1 0-74-15,8-6 147 16</inkml:trace>
  <inkml:trace contextRef="#ctx0" brushRef="#br0" timeOffset="-127317.23">23488 11110 1238 0,'-1'-2'554'0,"2"5"-259"15,-4 1-24-15,2-4-73 0,0 0-39 16,-4 7-64-16,-3 9-22 15,-2 30-24-15,10-28-8 16,6-5-11-16,5-1-4 16,0-1-4-16,3-2 4 15,-1 2 8-15,-4 1 4 16,-2-1 10-16,-3 3 4 16,-4 1 0-16,-2-1-3 0,-7-2-13 15,-2-2-8-15,1-5-15 16,-2-5-30-16,8-4-82 15,2-4-47-15,1-5-120 16,5-4-47-16,8 6 202 16</inkml:trace>
  <inkml:trace contextRef="#ctx0" brushRef="#br0" timeOffset="-127108.71">23680 11132 1572 0,'4'13'648'0,"-1"2"-369"16,-1-1-28-16,-2 7-55 16,-2 1-45-16,-2-5-80 15,1-2-33-15,0-3-31 0,1-2-7 16,1-4-58 0,1 0-42-16,-1-11-96 0,1-1-64 15,0-12-174-15,-3-8-150 16,2 0 373-16</inkml:trace>
  <inkml:trace contextRef="#ctx0" brushRef="#br0" timeOffset="-126976.86">23634 11041 1176 0,'0'4'504'0,"0"2"-259"16,1 4-42-16,1-3-77 16,0 1-37-16,4 0-81 15,0-11-68-15,7 2-202 16,2-2 175-16</inkml:trace>
  <inkml:trace contextRef="#ctx0" brushRef="#br0" timeOffset="-126645.67">23954 11073 883 0,'5'5'463'15,"-5"-1"-115"-15,-5 2-101 16,4 3-4-16,-5-6-31 15,-2 0-21-15,4 4-42 16,-4-3-16-16,-1 7-26 16,4-2-12-16,0-1-25 0,5 5-8 15,10-4-14-15,-7 1-3 16,3 5-3-16,-2-11-2 16,-1 7 0-16,5-1-3 15,-1-1-2-15,2 6 2 16,-6-3 0-16,8 2-2 15,-9 2-6-15,5-2-7 0,-7-2-9 16,-10-4-3-16,3-4-14 16,-12-2-19-16,5-2-78 15,-1-2-41-15,-3 2-100 16,3 0 371-16,-16 4-124 16</inkml:trace>
  <inkml:trace contextRef="#ctx0" brushRef="#br0" timeOffset="-117239.85">6910 12257 406 0,'1'-36'245'0,"-7"29"-5"0,4-2-30 16,0 0-36-16,2-1-10 15,0-1-19-15,0 5-3 16,0-1-10-16,4-1-6 16,-4 7-19-16,-4-1-13 15,4 8-23-15,0-6-7 0,4 12-6 16,5 16 5-16,19 48 6 16,-15-29 2-16,-1 4 2 15,2 1-7-15,1-7-15 16,3-4-9-16,0-6-19 15,-2-5-6-15,-2-8-6 16,1-7-3-16,-4-13-4 16,3-1-2-16,-6-11-1 15,1-6 2-15,1-10-5 16,-3-10-8-16,1-6-8 16,-1-1-3-16,1 6 3 15,-1 6 7-15,4 15 2 16,2 8-1-16,3 17 2 15,0 10 2-15,6 16 10 16,0 4 10-16,5 4 15 16,5-2 7-16,2-6 12 15,-2-4 2-15,-3-7 1 0,-5-6-3 16,-5-15-16-16,-3-4-8 16,-4-20-14-16,0-4-1 15,-5-16-1-15,1-5-2 16,-8-4 1-16,-6-3-2 15,-1 2-4-15,-2 4-5 16,-1 8-9-16,3 5-7 16,-3 15-10-16,4 9-13 0,0 12-59 15,3 8-35-15,6 12-108 16,-4 4-322-16,13 5 392 16</inkml:trace>
  <inkml:trace contextRef="#ctx0" brushRef="#br0" timeOffset="-116777.62">7857 12411 809 0,'-31'32'434'15,"28"-29"-77"-15,9-1-155 16,3 0 9-16,11 2-37 15,4 0-21-15,7 0-55 16,0-2-23-16,-1-1-38 16,-1-1-14-16,-4-4-13 15,2 1-6-15,-5-2-94 16,-2 3-79-16,-7 6 103 16</inkml:trace>
  <inkml:trace contextRef="#ctx0" brushRef="#br0" timeOffset="-116542.89">7957 12610 1231 0,'3'0'502'16,"8"0"-293"-16,0 0-14 0,-1-2-14 16,7-1-30-16,0 0-53 15,0 1-20-15,4 0-26 16,-6 0-12-16,-2 1-16 15,-2-1 1-15,-5 2-73 16,-3-1-58-16,-3 1-158 16,0 0 151-16</inkml:trace>
  <inkml:trace contextRef="#ctx0" brushRef="#br0" timeOffset="-113537.39">8770 12304 1002 0,'0'-3'405'15,"1"-3"-220"-15,-1 1-11 16,0 4 8-16,0 0-15 16,0 0-33-16,4 0-13 0,9 7-9 15,1 13-10-15,28 47-28 16,-29-28-14-16,-2 6-24 16,-1-5-8-16,-5-1-9 15,-2-1-4-15,3-6-6 16,-1 0 0-16,0-11-4 15,0-3-1-15,-6-12-19 16,-2-9-36-16,3-14-104 16,-6-9-76-16,2-17-276 15,-4-1 319-15</inkml:trace>
  <inkml:trace contextRef="#ctx0" brushRef="#br0" timeOffset="-113233.95">8793 12236 695 0,'2'-5'433'0,"4"5"31"16,6 7-258-16,5 1-9 16,8 4-51-16,3 2-30 15,5-2-47-15,-2-4-15 16,-2 1-11-16,-4 0-2 16,-2 2-4-16,-3 5-1 15,-5 6-2-15,0 4-1 0,-12 8 1 16,-3-1 1-16,-8 1-4 15,-2 2-3-15,-9-6-8 16,3-2-4-16,-1-4-5 16,-10-8-1-16,13-3-4 15,0-2-4-15,1-5-26 16,8-1-33-16,8-9-116 16,-9-8 83-16,24-7 29 15</inkml:trace>
  <inkml:trace contextRef="#ctx0" brushRef="#br0" timeOffset="-113002.83">9175 11846 1158 0,'-4'0'504'16,"3"6"-191"-16,1 3-124 15,1 10-43-15,1 4 6 16,1 4-45-16,1 0-28 16,2-3-37-16,-1-1-12 15,-1-4-10-15,-1-5-5 16,-3-3-11-16,0-9-28 16,-3 3-93-16,2-2-83 0,0-3 115 15</inkml:trace>
  <inkml:trace contextRef="#ctx0" brushRef="#br0" timeOffset="-112747.2">9065 12113 1074 0,'1'-1'500'16,"5"-2"-236"-16,9-2-54 15,3 4 3-15,9-2-50 16,0-2-23-16,4 1-49 15,-1-2-21-15,3 2-33 16,0-1-8-16,0 2-15 16,-3 1-4-16,-11 1-41 15,-4 1-45-15,-11 3-136 0,-4 3-85 16,-6 9 178-16</inkml:trace>
  <inkml:trace contextRef="#ctx0" brushRef="#br0" timeOffset="-112414.96">9202 12252 780 0,'1'-5'374'15,"5"2"-85"-15,4-2-65 0,4-3-4 16,2 4-25-16,3-2-55 16,1 3-19-16,1 3-34 15,-7 1-13-15,-4 6-25 16,-7 1-14-16,-10 7-18 15,-3 2-3-15,-6 3-5 16,0 1-2-16,4-3-2 16,1-1-2-16,3-6-1 15,4-4-1-15,4-6-1 16,0 0 0-16,4-2 1 16,-4 0 3-16,0 0 7 15,8-3 4-15,16-7 14 16,29-10 4-16,-24 16 6 15,-1 1-1-15,-4 2-11 16,4-1-6-16,-9 1-45 16,-1 2-42-16,0 0 41 0</inkml:trace>
  <inkml:trace contextRef="#ctx0" brushRef="#br0" timeOffset="-111461.16">9605 12528 969 0,'-2'2'480'0,"4"1"-140"16,4 7-126-16,0 0 5 16,2 5-45-16,3-1-33 15,1 3-53-15,0-3-19 16,3-1-25-16,-2-1-8 16,3-6-17-16,1-7-6 15,-1-9-5-15,2-7-2 16,-4-4-3-16,2-8-13 0,1-11-27 15,1-4-12-15,2-11-23 16,-1 4-1-16,-3-2 15 16,-4-2 11-16,1 3 26 15,-5-1 12-15,-2 12 9 16,6 5 3-16,-1 17 20 16,-1 6 9-16,-3 13 17 15,-6 11 6-15,-2 12-4 16,1 7-1-16,5 12-9 15,-3 2-4-15,3 8-12 16,0 2-8-16,-1 0-1 16,10-1 1-16,1-4 0 15,-6-19-2 1,-5-16-5-16,1 2-3 0,14 35-2 16,-5-8-1-16,-3-16-2 15,-6-20 0-15,-4-16 0 16,0-3-2-16,-3-12-18 0,-2-5-9 15,-6-7-19-15,0-4-5 16,-9-6-7-16,-5-6-8 16,-5 2 6-16,-8-1 10 15,-5 9 27-15,-1 8 17 16,5 12 15-16,-1 7 9 16,14 11 17-16,0 4 7 0,5 9 12 15,4 3-3-15,4 6-14 16,8 2-8-16,4 2-5 15,5 1-1-15,10 0 1 16,3-1 1-16,9-3-7 16,6-2-3-16,10-7-3 15,2-1-1-15,-3-7-1 16,3-2-2-16,-8-8-1 16,6-1-1-16,1-7-2 15,-6 0-1-15,1 2 1 16,-10 2-12-16,-9 3-67 15,-6 2-62-15,-7 5 80 16</inkml:trace>
  <inkml:trace contextRef="#ctx0" brushRef="#br0" timeOffset="-110916.83">10479 12270 1160 0,'-14'-29'478'0,"15"27"-270"0,0-1-10 16,4 6-28-16,-6-3-27 16,1 0-44-16,1 15-12 15,3 47-11-15,-2-22-4 16,4 8-11-16,1 0-7 16,4-2-8-16,0-4-5 15,-4-10-13-15,-6-6-7 16,-1-9-10-16,1-5-5 0,-2-6-21 15,0-4-23-15,1-7-58 16,0 3-43-16,0 1-97 16,0-4-51-16,-2-19-226 15,-9-32 321-15</inkml:trace>
  <inkml:trace contextRef="#ctx0" brushRef="#br0" timeOffset="-110613.89">10421 12254 1298 0,'11'1'537'0,"9"5"-334"16,-7 1-20-16,7 1-59 16,2 1-22-16,6-3-23 15,5-1-9-15,-3-1-10 16,-2 3-1-16,-4 6-2 16,-3 3-2-16,-7 7-5 0,-5 3-5 15,-8 3-10-15,-3 0-3 16,-11-1-9-16,-3 0-2 15,-5-1-4-15,-2-4-2 16,-3-2-3-16,3-1-2 16,4-3-5-16,-1 0-2 15,10-5-3-15,0-3 1 16,3-8-47-16,7-1-37 16,-2-7-95-16,7-4-72 15,11-3 157-15</inkml:trace>
  <inkml:trace contextRef="#ctx0" brushRef="#br0" timeOffset="-109406.53">10774 12080 881 0,'-34'-15'444'16,"32"14"-166"-16,3-1-54 15,3 2-4-15,-4 0-61 16,0 0-33-16,22 0-63 16,29-2-25-16,-25 4-19 15,-1-2-25-15,-5 2-136 16,-2 3 106-16</inkml:trace>
  <inkml:trace contextRef="#ctx0" brushRef="#br0" timeOffset="-109109.83">11082 11841 1498 0,'-4'10'557'0,"2"8"-417"15,-2 2-14-15,2 7-7 16,2-2-28-16,4 0-47 16,0-2-17-16,3-2-20 15,-2-3-2-15,-1-1-2 16,-2-1-22-16,-1-3-88 16,-1-1-66-16,1-5 97 15</inkml:trace>
  <inkml:trace contextRef="#ctx0" brushRef="#br0" timeOffset="-108895.65">10992 12106 1373 0,'4'-1'545'16,"10"-2"-352"-16,1 1-6 15,1-4-27-15,9 2-36 16,-2 3-60-16,1-6-23 0,2 2-26 16,-3 0-5-16,-3-1-31 15,0 6-41-15,-4 4-142 16,0-2-111-16,-3 14 189 16</inkml:trace>
  <inkml:trace contextRef="#ctx0" brushRef="#br0" timeOffset="-108527.46">11132 12205 649 0,'-2'-5'417'0,"5"5"76"16,4 5-222-16,1-4-66 15,3 1-25-15,2 1-60 16,1 0-14-16,-2 2-22 15,-4 3-10-15,-2 4-20 0,-5 1-12 16,-2 0-20-16,-6 3-4 16,-8 1-3-16,1-1-2 15,-3 0-5-15,4-4-2 16,6-4 2-16,1-1 1 16,5-3 4-16,2-1 5 15,7-3 8-15,3-2 4 16,4-5 5-16,1-1-4 0,7-3-8 15,0 1-4-15,0 4-6 16,1-1-1-16,-7 5-4 16,-4 1-7-16,-3-1-68 15,-4-1-43-15,0 1-649 16,-5 2 528-16</inkml:trace>
  <inkml:trace contextRef="#ctx0" brushRef="#br0" timeOffset="-102284.71">13867 12240 728 0,'15'-32'355'0,"-16"28"-105"16,1-1-13-16,-2 4-16 16,1 0-34-16,1 1-47 15,0 0-15-15,0 0-20 16,0 0 1-16,7 22-9 16,28 34-13-16,-33-19-28 15,3 2-14-15,1 1-23 16,-2 3-3-16,2-9-1 15,-2-6-1-15,1-8-2 16,1-7-1-16,-4-10-48 16,-2-3-45-16,-4-11-144 15,2-5-98-15,-3-8 196 16</inkml:trace>
  <inkml:trace contextRef="#ctx0" brushRef="#br0" timeOffset="-101921.8">13807 12166 1130 0,'3'-1'499'0,"1"5"-245"15,7-2-103-15,4 3 12 16,5 2-49-16,-1-4-24 0,7 3-21 16,2-3-9-16,-1 3-11 15,8 3-3-15,-5 2-10 16,0 4-3-16,-4 4 6 15,-5 2 2-15,-9 4 1 16,-3 4 1-16,-9 2-9 16,-6 1-3-16,-7-1-8 15,-6-2-4-15,-3-2-5 16,0-3-3-16,-3-6-4 16,4 0 0-16,0-5-4 15,4 1-1-15,4-3-2 16,1-2-22-16,12-8-71 15,-5-8-47-15,16-6-134 16,1-8 164-16</inkml:trace>
  <inkml:trace contextRef="#ctx0" brushRef="#br0" timeOffset="-101579.68">14216 11680 1161 0,'5'1'514'16,"0"6"-254"-16,2 9-88 15,1 6 16-15,-2 8-59 16,-1-3-30-16,3-1-43 16,0-3-12-16,3-4-15 15,-1-4-4-15,-1-4-11 16,-1-1-1-16,-5-3-57 0,-2-5-68 15,-3-2-233 1,-3-3 214-16</inkml:trace>
  <inkml:trace contextRef="#ctx0" brushRef="#br0" timeOffset="-101416.83">14169 11886 307 0,'-29'33'169'0,"26"-34"-39"16,3-1-21-16,0 2-118 15,0-1 15-15</inkml:trace>
  <inkml:trace contextRef="#ctx0" brushRef="#br0" timeOffset="-101069.09">14154 11934 1253 0,'-41'30'546'0,"35"-30"-253"15,3 0-66-15,5 0-30 0,-2 0-37 16,0 0-59-16,7 0-23 16,19 1-36-16,28 1-9 15,-16-3-14-15,4 0-5 16,2-2-7-16,1-1-1 16,-9-2-1-16,-7 1-2 15,-10 2 1-15,-5 3-10 0,-6 7-71 16,-7 0-59-16,-10 8-202 15,-1-1 207-15</inkml:trace>
  <inkml:trace contextRef="#ctx0" brushRef="#br0" timeOffset="-100660.8">14268 12092 1144 0,'0'-3'478'0,"1"-4"-253"16,2-1-20-16,4 0-9 16,-1-1-37-16,3 1-58 15,1 3-27-15,1 3-37 16,3 2-9-16,-3 4-18 0,0-3-5 16,-3 8-3-16,-4-4-1 15,4 3 0-15,-1 5 0 16,1-6 0-16,-3 6 0 15,-6 3 0-15,-1-2-2 16,-7 2-1-16,0-6 1 16,-5-4 1-16,-1 1 5 15,2-3 2-15,3-1 0 16,7-1 7-16,3-1 5 0,9 0 15 16,4 1 5-16,10 0-1 15,1-2-5-15,-1 2-13 16,0-3-4-16,-5-1-6 15,0 2-2-15,-6-5-2 16,0 5-5-16,-6-4-90 16,-1 2-79-16,-1 5 102 15</inkml:trace>
  <inkml:trace contextRef="#ctx0" brushRef="#br0" timeOffset="-99922.11">14689 12356 1170 0,'-3'-1'463'15,"2"0"-284"-15,0 0-10 16,0 1 13-16,0 0-20 0,0 6-28 15,2 21-9-15,11 37-14 16,-1-28-8-16,3-4-18 16,0-1-14-16,5-12-20 15,-4-8-6-15,4-3-14 16,0-9-3-16,0-6-2 16,3-3-2-16,-5-10-2 15,0-1-3-15,-2-7-9 16,-1 3-3-16,-5-1-13 15,2 1-24-15,-3 3-61 16,-3 3-41-16,4 7-130 16,-2 2-94-16,0 7 227 15</inkml:trace>
  <inkml:trace contextRef="#ctx0" brushRef="#br0" timeOffset="-99739.81">15089 12554 1358 0,'4'16'619'0,"1"3"-305"15,-2 0-102-15,-1 6-13 16,-2-1-92-16,-1-4-35 16,1-6-39-16,0-8-45 0,0-8-152 15,0-8-106-15,1-5 148 16</inkml:trace>
  <inkml:trace contextRef="#ctx0" brushRef="#br0" timeOffset="-99575.49">15086 12323 1217 0,'-1'2'561'0,"8"1"-171"15,2 0-161-15,-1 1-78 16,-2-1-35-16,1 1-101 15,0-1 345-15,4-3-277 16</inkml:trace>
  <inkml:trace contextRef="#ctx0" brushRef="#br0" timeOffset="-98133.96">15884 12494 998 0,'-1'0'449'0,"0"0"-185"16,-3 1-48-16,1 0-25 0,2-1-29 16,-2 5-52-16,2 1-24 15,1-6-39-15,6 4-13 16,19 1-18-16,19-13-5 15,-24-8-5-15,-4-2-2 16,-5-2-3-16,7 2-4 0,-9-1-1 16,-7-2 0-16,-8 4 5 15,-3 0 5-15,-6 4 2 16,-1 5 1 0,-6 4 16-16,2 4 9 0,8 7 16 15,-2 0 4-15,11 8-6 16,-3 4-3-16,-2 3-4 15,8 7-5-15,4-2-8 16,7-1-7-16,6-3-12 16,-3-5-2-16,7-7-5 15,-7-2 4-15,6-8-66 16,5 2-45-16,2-10-150 16,0 0-154-16,-1-11 264 15</inkml:trace>
  <inkml:trace contextRef="#ctx0" brushRef="#br0" timeOffset="-97971.2">16158 12439 1025 0,'3'15'521'0,"1"2"-192"15,1 4-82-15,0 2-23 16,-2-6-78-16,2 5-34 16,-3-12-62-16,1 0-22 15,-1-7-54-15,-2-5-50 16,0-1-149-16,0 1-155 15,0 1 234-15</inkml:trace>
  <inkml:trace contextRef="#ctx0" brushRef="#br0" timeOffset="-97827.15">16134 12310 1053 0,'-3'0'495'0,"7"4"-146"15,0 3-119-15,3 3-62 16,1 0-41-16,2-2-72 15,1 1-46-15,1-2-102 16,0-3 68-16</inkml:trace>
  <inkml:trace contextRef="#ctx0" brushRef="#br0" timeOffset="-97435.22">16348 12547 847 0,'22'3'428'0,"-1"-3"-68"0,-6 0-103 16,3-7-18-16,-6-2-41 16,-9-7-86-16,1-8-32 15,-3-1-46-15,-1 2-10 16,-3 1-7-16,-3 5 2 16,1 9 2-16,-5 0-1 15,-3 7-3-15,-2 4-7 16,-5 8-10-16,8 4 1 0,2 9 2 15,9 1 1-15,2 5 7 16,4 5 2-16,10 4 7 16,-1 0 7-16,2-4 13 15,2-3 7-15,-5-1 13 16,-1 0 1-16,-1-1 1 16,-6-3-3-16,-4-5-8 15,-3-3-5-15,-9-7-11 16,-5-5-8-16,-8-9-24 15,-2-2-34-15,-6-12-95 16,-3-2-56-16,7-5-117 16,4-3 175-16</inkml:trace>
  <inkml:trace contextRef="#ctx0" brushRef="#br0" timeOffset="-97091.72">16580 12520 1391 0,'13'9'573'16,"7"-6"-332"-16,1-3-65 0,4-1-17 15,-2-9-48-15,4-3-57 16,0-3-19-16,-3-8-27 16,-5 1-7-16,-9 1-2 15,-5 0-3-15,-11 6 3 16,-4 2 2-16,-5 5 4 15,-5 7 0-15,3 7 2 16,0 4 7-16,2 9 13 16,2 4 5-16,3 5 3 15,0 2-4-15,8-2-10 16,2-2-3-16,7-7-8 16,1-5-4-16,4-7-4 15,2-3-14-15,3-2-72 16,2-3-68-16,-1-6 89 15</inkml:trace>
  <inkml:trace contextRef="#ctx0" brushRef="#br0" timeOffset="-96761.04">16885 12427 990 0,'14'22'516'15,"-11"-3"-37"-15,0 1-190 16,0 0-39-16,1-2-35 15,0-4-100-15,-1-3-33 16,4-5-54-16,-7-5-13 0,4-5-8 16,3 2-2-16,-1-10-5 15,5 2-8-15,-7-6-25 16,1-3-10-16,3-1-5 16,1 3 7-16,2 2 24 15,-1 2 11-15,-3 9 8 16,0 2 4-16,-2 8 30 15,-4 5 10-15,6 11 26 16,-1 1 7-16,3 5-22 16,6 0-5-16,-3-11-24 15,-2-1-11-15,-2-16-15 16,1 1-34-16,1-4-101 16,1-8-74-16,1-6 117 15</inkml:trace>
  <inkml:trace contextRef="#ctx0" brushRef="#br0" timeOffset="-96522.74">17222 12416 1399 0,'8'29'609'16,"-2"-5"-284"-16,2 3-77 16,0 0-17-16,1-6-54 15,4-2-77-15,2-3-26 0,2-7-38 16,1 0-9-16,-2-10-7 15,-3-4-3-15,4-7-5 16,-5-3-2-16,-4-4-2 16,10 0-3-16,-17-3-14 15,1-2-34-15,4 2-100 16,-5-1-79-16,12 4 129 16</inkml:trace>
  <inkml:trace contextRef="#ctx0" brushRef="#br0" timeOffset="-96190.02">17505 12512 1054 0,'2'6'485'0,"6"-4"-168"16,-1-2-90-16,4-2-38 15,-5-8-48-15,0-2-77 0,4 1-24 16,-8-1-21-16,-2 2-3 15,-7-3-1-15,0 2-2 16,-6 4 0-16,-3 5 2 16,5 7 13-16,-1 2 11 15,3 8 10-15,6 1-1 16,2 5-14-16,1 3-11 16,2-1-13-16,-1-2-2 0,5-2-6 15,11-2-1-15,5-10-20 16,3-4-28-16,5-13-83 15,-5 0-61-15,1-11-215 16,0-4 255-16</inkml:trace>
  <inkml:trace contextRef="#ctx0" brushRef="#br0" timeOffset="-96028.31">17751 12403 814 0,'-4'10'424'0,"-1"7"-80"16,-2 6 0-16,1 6-38 15,1 1-42-15,5-2-97 16,0-4-48-16,7-8-70 16,1-3-23-16,1-9-49 15,0-6-37-15,2-8-133 0,-2-8-110 16,1-8 186-16</inkml:trace>
  <inkml:trace contextRef="#ctx0" brushRef="#br0" timeOffset="-95836.55">17926 12267 1408 0,'4'37'658'15,"-3"6"-328"-15,4 5-113 16,0 3-31-16,-5-12-102 16,9-3-24-16,1-13-38 15,1-5-12-15,4-10-25 16,-8-9-38-16,5-7-111 15,2-8-95-15,-6-12 154 16</inkml:trace>
  <inkml:trace contextRef="#ctx0" brushRef="#br0" timeOffset="-95164.14">17823 12337 1228 0,'8'14'532'0,"-4"-1"-267"15,9-3-92-15,2-2-47 16,5-5-46-16,4-4-50 0,0-4-12 16,11-5-12-16,-5-1-2 15,5 1-1-15,-2 0 0 16,-9 8 1-16,0 3-1 16,-10 5 1-16,-2 5 10 15,-7 2 24-15,-1 5 11 16,-1 5 22-16,-3-2 3 15,5 2-7-15,0-1-7 0,2 3-15 16,3-1-9-16,-4-8-16 16,3-1-6-16,1-13-8 15,-1-4-2-15,1-1-18 16,-2-8-13-16,-1-7-28 16,-4 2-10-16,-7-9-1 15,-6 1 6-15,-6 3 22 16,1 4 12-16,2 5 18 15,2 7 8-15,4 5 9 16,4-1 2-16,3 5 2 16,2 2 0-16,-2-6-6 15,0 0-2-15,0 0-5 16,0 0-2-16,15 4-4 16,1-1-3-16,35 3-2 15,-25-10 0-15,1 0 1 16,2 1 2-16,-5 3-1 15,-4 1 1-15,-4 5 4 0,-8 4 1 16,0 8 5-16,-1-2 2 16,-7 0 10-16,8 1 9 15,-6-8 21-15,-2 1 9 16,0-6 10-16,-8-6 0 16,7 2-9-16,1-1-7 15,2-2-13-15,-2 1-7 16,0 1-13-16,0-4-4 15,8-18-7-15,14-25 0 0,-9 25-62 16,1-1-43-16,-1 4-126 16,4 0 364-16,8 11-138 15</inkml:trace>
  <inkml:trace contextRef="#ctx0" brushRef="#br0" timeOffset="-94656.66">19347 12442 1380 0,'0'0'587'15,"0"7"-314"-15,-1 6-131 16,-2-1 1-16,-4 34-48 15,15-26-22-15,1-7-25 16,8 3-7-16,-2-4-12 16,-4-6-5-16,9-6-11 15,-5-6-4-15,6-6-4 16,0 2 2-16,-13-6 3 16,-1-4 2-16,-10 0 4 15,-8-5 0-15,2 5 0 16,-4-1-2-16,-8 4 3 15,7 3-1-15,-3 8-6 16,1 3-2-16,4 9-13 16,-1 4-13-16,4 3-60 15,2 1-40-15,12-3-139 0,6 0-148 16,22-7 262-16</inkml:trace>
  <inkml:trace contextRef="#ctx0" brushRef="#br0" timeOffset="-94415.66">19784 12186 1122 0,'-1'-15'540'0,"-8"14"-192"15,-5 3-93-15,1 13-63 16,-3 7-43-16,1 14-43 16,3 9-18-16,5 8-21 15,5 3-9-15,4-2-10 16,6-3-4-16,3-5-11 15,3-4-6-15,3-8-13 16,-3-2-6-16,0-9-47 16,-4-3-43-16,-7-13-140 15,-3-6-135-15,-12-6 224 16</inkml:trace>
  <inkml:trace contextRef="#ctx0" brushRef="#br0" timeOffset="-94265.9">19633 12447 1249 0,'6'-6'546'16,"6"-1"-251"-16,4 1-85 16,1 1-45-16,3 1-45 15,3 3-71-15,2-2-13 16,6 1-89-16,-1-3-45 16,11-3 60-16</inkml:trace>
  <inkml:trace contextRef="#ctx0" brushRef="#br0" timeOffset="-93666.91">20714 12257 1335 0,'-4'0'545'0,"2"5"-282"16,2 14-143-16,2 9 16 15,4 9 0-15,1 6-18 16,9-1-41-16,2-5-18 16,11-9-26-16,-1-7-9 15,6-15-11-15,-14-6-6 16,1 0-2-16,5-6-1 16,5-6 0-16,-15 1-1 15,-4-6-5-15,-2 1-4 0,-1 1-3 16,-1-1 2-16,-5 10 7 15,3 4 2-15,-4 9 10 16,1 5 5-16,0 7 25 16,5 3 13-16,4-4 23 15,4-1 6-15,8-4-6 16,-2-7-4-16,3-1-14 16,-3-3-6-16,-2-5-14 15,1-2-9-15,-5-11-15 16,2-2-5-16,-5-9-3 15,-3-5-1-15,-7-4-9 16,-3 0-20-16,-2 1-73 16,-3 1-43-16,-1 8-84 15,-2 4-36-15,-2 15 169 16</inkml:trace>
  <inkml:trace contextRef="#ctx0" brushRef="#br0" timeOffset="-92846.4">22081 12354 814 0,'-7'-10'421'16,"3"2"-93"-16,6 7-92 15,3 2 18-15,2 18-21 16,2 0-32-16,4 12-70 15,3 0-32-15,-1-6-46 16,2 1-17-16,3-14-19 16,-2-3-5-16,1-8-6 15,2-5-1-15,-3-8-3 16,-3 0-2-16,-5-8-2 16,-4 2-2-16,-2 3 2 15,-3-1 2-15,-1 6 1 16,-1 0 1-16,0 4-3 0,0 5-1 15,2 8-1-15,-1 5 0 16,2 11 8-16,2-3 7 16,5 4 17-16,0-6 6 15,1-8 2-15,1 1-1 16,2-10-17-16,2-1-6 16,-1-7-36-16,-2-3-44 15,-7-7 17-15,4-2 13 16</inkml:trace>
  <inkml:trace contextRef="#ctx0" brushRef="#br0" timeOffset="-92668.15">22586 12402 1427 0,'2'16'655'16,"1"3"-304"-16,2 1-124 15,-2-3-21-15,1-5-96 16,1-1-45-16,-1-9-46 15,0-1-7-15,2 0-10 16,-2-1-16-16,0-2-44 16,-4 1-33-16,0 0-94 15,0 0-57-15,-1-14 152 16</inkml:trace>
  <inkml:trace contextRef="#ctx0" brushRef="#br0" timeOffset="-92535.26">22516 12267 1089 0,'0'3'487'0,"3"4"-234"0,2 0-34 16,6-1-88-16,5 1-62 15,1-3-193-15,5-1-114 0,2-3 135 16</inkml:trace>
  <inkml:trace contextRef="#ctx0" brushRef="#br0" timeOffset="-92329.5">22849 12229 1202 0,'14'14'539'0,"-13"17"-203"15,-7 6-55-15,-1 6-27 16,2 4-43-16,-1-6-100 16,5-5-42-16,4-15-51 15,4-5-9-15,5-7-51 16,0-1-29-16,2-5-87 15,-10-9-66-15,0-6-195 16,-3-5 262-16</inkml:trace>
  <inkml:trace contextRef="#ctx0" brushRef="#br0" timeOffset="-92160.84">22736 12370 724 0,'-2'0'415'15,"2"3"10"-15,3 2-85 16,-3-5-31-16,0 0-42 15,25 8-117-15,30 6-47 16,-27-14-72-16,2 0-14 16,-4-4-60-16,-1 0-43 0,-2-5-128 15,0-3-83-15,-5-6 184 16</inkml:trace>
  <inkml:trace contextRef="#ctx0" brushRef="#br0" timeOffset="-91833.76">23083 12177 892 0,'3'7'531'16,"-1"4"-61"-16,-2 14-136 16,3 6-25-16,-3 10-75 15,0 3-49-15,0 2-82 16,1-3-31-16,3-10-28 16,3-6-9-16,0-14-15 15,1-4-8-15,-3-8-8 16,0-6-1-16,-1-13-1 15,-2-3-4-15,4-7-6 16,1-3 0-16,1 5 1 16,1 3 5-16,3 11 2 0,-4 5 0 15,3 11 9-15,1 6 1 16,-4 8 23-16,3 6 13 16,-2 6 10-16,1-1 1 15,2-6-21-15,0 1-12 0,6-11-121 16,-2-9 117-16,-1-13-39 15</inkml:trace>
  <inkml:trace contextRef="#ctx0" brushRef="#br0" timeOffset="-91139.1">23966 12394 1370 0,'2'7'560'16,"7"-3"-341"-16,3 0-9 16,7-4-56-16,4-3-41 0,9-7-68 15,3-5-19-15,-4-8-14 16,-4-2-2-16,-8 0-1 15,-7 1 1-15,-12 5 1 16,-5 0 0-16,-8 6 1 16,-2 2-1-16,-2 5 2 15,0 4 7-15,0 2 8 16,1 4 3-16,2 10 9 16,1 5 2-16,1 9 8 15,3 7 3-15,4 1-9 16,4-3-9-16,12-2-20 15,3-6-8-15,8-13-7 16,5-2-26-16,-1-16-67 16,3-2-40-16,-1-8-98 15,-4 0-44-15,-2 1-68 16,-6-5 3-16,-3 4 88 0,1 0 68 16,-2 6 173-16,1 5 84 15,-5 8 108-15,-1 4 42 16,-5 9 41-16,-3 5-11 15,1 1-39-15,2 1-30 16,4-5-74-16,-2-6-36 16,2-6-50-16,-1-5-24 15,3-4-89-15,-1-8-77 16,3-6 97-16</inkml:trace>
  <inkml:trace contextRef="#ctx0" brushRef="#br0" timeOffset="-91000.7">24282 12217 1360 0,'6'-1'580'0,"1"6"-276"15,1 4-100-15,-2 1-58 16,2 0-44-16,4-2-114 16,3-2-64-16,2-2-181 15,0 3 163-15</inkml:trace>
  <inkml:trace contextRef="#ctx0" brushRef="#br0" timeOffset="-90633.95">24489 12414 695 0,'16'11'426'0,"4"-4"10"15,-1-7-206-15,-2 0-14 16,-1-6-38-16,2-9-31 16,-2-2-59-16,-1-7-19 15,-8-1-17-15,-5 3 1 16,-6-1 2-16,-9 3 4 15,-7 4-3-15,2 3-5 16,-5 6-7-16,1 5-4 0,2 6-10 16,4 7-2-16,8 8-6 15,2 5-3-15,6 8-5 16,0 2-1-16,10 5-2 16,5-1 2-16,2 0 12 15,3 2 8-15,-5-5 17 16,0 1 5-16,-5-1-4 15,-3-4-2-15,-5 1-14 16,-3-5-7-16,-5-4-11 16,-1-9-1-16,-1-6-55 15,0-8-43-15,1-14-110 16,2-7-69-16,4-12 162 16</inkml:trace>
  <inkml:trace contextRef="#ctx0" brushRef="#br0" timeOffset="-90311.91">24708 12420 1337 0,'23'0'583'0,"6"-3"-308"16,6-7-124-16,3-3-22 16,-7-5-60-16,-8-3-20 15,-4 0-27-15,-9-2-7 0,-4 3-3 16,-6 3-2-16,-2 2-1 15,-1 8-3-15,-6 5-2 16,6 4 3-16,-8 8 13 16,1 4 11-16,3 10 27 15,0 6 10-15,5 2 14 16,2 1 1-16,5-5-4 16,3 0-10-16,2-8-23 15,-3-7-11-15,0-5-22 16,-1-9-8-16,2-8-69 15,5-1-55-15,4-10-150 16,1 0-108-16,6-5 236 16</inkml:trace>
  <inkml:trace contextRef="#ctx0" brushRef="#br0" timeOffset="-89997.08">25079 12291 1050 0,'-2'6'539'15,"0"6"-92"-15,-2 5-107 16,1 4-54-16,0 0-41 15,2 1-99-15,-1-3-41 16,2-2-50-16,0-4-18 16,0-5-15-16,-1-8-4 15,2-4-11-15,2-1-6 0,-3 4-29 16,0 0-14-16,10-19-18 16,19-31-2-16,-15 27 26 15,-2-1 15-15,2 10 19 16,-2 5 3-16,-4 9 16 15,4 2 13-15,-4 13 24 16,1 5 8-16,0 6-2 16,-3 5-7-16,4-2-18 15,1-1-8-15,1-8-13 16,2-6 0-16,-2-13-90 16,6 0-59-16,-6-19-7 15,1-4 50-15</inkml:trace>
  <inkml:trace contextRef="#ctx0" brushRef="#br0" timeOffset="-89743.26">25422 12288 1149 0,'-5'12'565'16,"0"10"-111"-16,9 2-138 16,-3-1-51-16,5-1-43 15,7-7-92-15,-8-6-34 16,7-5-28-16,4-3-6 15,-3-5-15-15,4-3-5 16,0-8-16-16,-4-3-7 16,-3-4-6-16,1-2-5 0,-3-3-10 15,0 1-22-15,2 1-76 16,-3 3-49-16,1 11-132 16,1 3-40-16,-1 15 201 15</inkml:trace>
  <inkml:trace contextRef="#ctx0" brushRef="#br0" timeOffset="-89355.19">25865 12377 1272 0,'16'0'544'0,"-5"-5"-285"15,-14-5-27-15,1-4-78 16,-12-3-46-16,-4 0-72 15,1 0-10-15,-6 6-5 0,4 4-4 16,3 7-1-16,0 6 4 16,4 9 5-16,1 3 5 15,6 5-1-15,0 0-2 16,8-3 5-16,2-2 1 16,5-6-3-16,4-3-5 15,4-6-11-15,0-3-6 16,3-4-1-16,-1-5-2 15,-3-3 0-15,2 2 0 0,-8 4-4 16,2 5 8-16,-4 5 25 16,-4 2 10-16,2 6 11 15,-5 0-7-15,6-3-24 16,-2 1-17-16,1-6-75 16,-4-8-47-16,3-8 335 15,2-6-208-15</inkml:trace>
  <inkml:trace contextRef="#ctx0" brushRef="#br0" timeOffset="-89163.17">26073 12092 1189 0,'-8'12'613'0,"5"10"-101"15,-2 4-223-15,0 6-103 0,-1 2-22 16,4 3-58-16,0-1-27 15,6-1-41-15,1-2-13 16,3-7-15-16,2-6-29 16,0-9-79-16,-2-4-53 15,3-11-115-15,2-4 155 16</inkml:trace>
  <inkml:trace contextRef="#ctx0" brushRef="#br0" timeOffset="-88648.86">26240 12251 1355 0,'-2'21'671'16,"-3"2"-263"-16,-1 4-142 15,1 0-42-15,5-2-102 16,3-3-40-16,5-9-43 16,2-4-11-16,1-11-24 15,1-6-25-15,4-8-51 16,-2-6-19-16,2 0-11 15,-4-2 19-15,0 5 46 16,-1 4 20-16,-8 5 17 16,-1 4 0-16,-3 9 19 0,1 4 15 15,-2 4 35-15,6 7 19 16,-4 2 15-16,3 3 1 16,5-1-19-16,-1-1-14 15,7-5-27-15,0-4-15 16,3-7-16-16,0-5-3 15,4-10-8-15,2-5-11 16,3-7-17-16,-4-2-3 16,-5 0-11-16,-6 0 9 15,-11 3 15-15,0 4 5 16,-10 7 13-16,-3 6 2 0,1 7 13 16,0 7 10-16,-3 11 14 15,8 3 5-15,0 4 5 16,3 3-4-16,10-5-5 15,1-2-4-15,5-6-15 16,10-7-8-16,3-5-12 16,6-6-24-16,6-4-101 15,-2-5-43-15,2-5 89 16</inkml:trace>
  <inkml:trace contextRef="#ctx0" brushRef="#br0" timeOffset="-86299.35">27573 12119 514 0,'0'-1'277'0,"0"0"-13"16,-1 0-46-16,0 0-5 15,0 0-8-15,0 1-18 16,-10 23-4-16,-19 40-8 15,18-24-8-15,-4-1-35 16,-1 1-22-16,3-2-37 16,-3-5-15-16,5-4-25 15,0-6-6-15,3-8-9 0,-3-3-4 16,0-13-4-16,3-5-4 16,-4-12-8-16,4-5-3 15,-1-7-3-15,-2-5 1 16,4-3 2-16,-1 0 1 15,9 7 0-15,-3 5 3 16,9 8 5-16,2 4 4 16,-4 7 7-16,9 7 9 15,-1 5 20-15,2 7 10 16,-1 8 14-16,-2 2 2 0,6 6-3 16,-1 2-4-16,12-2-13 15,-3-3-8-15,-2-4-17 16,-2-3-7-16,-8-5-5 15,0 0-21-15,-5-5-73 16,-2-4-42-16,-1 2-115 16,-1-5 34-16,7-7 123 15</inkml:trace>
  <inkml:trace contextRef="#ctx0" brushRef="#br0" timeOffset="-86111.07">27725 12349 1450 0,'3'21'684'16,"-2"2"-276"-16,0-2-136 15,-1-1-33-15,-4-3-97 0,3-6-52 16,-2 0-67-16,0-3-7 16,-1-6-80-16,-1-2-55 15,0-12-134-15,0-5 320 16,3-9-89-16</inkml:trace>
  <inkml:trace contextRef="#ctx0" brushRef="#br0" timeOffset="-85944.36">27759 12170 1549 0,'12'6'705'16,"-1"2"-340"-16,1 1-154 15,-2-5-28-15,4 4-86 16,-5-5-34-16,6-2-61 15,3 2-50-15,-10-5 27 16,-2 7-7-16</inkml:trace>
  <inkml:trace contextRef="#ctx0" brushRef="#br0" timeOffset="-80668.43">9285 13734 714 0,'0'-1'379'16,"0"0"-87"-16,0 0-87 16,0 0 4-16,0 0-38 15,0 0-20-15,2 0-30 16,8 2-12-16,8 10-8 16,27 52-6-16,-25-21-20 15,-1 0-11-15,-2 0-20 0,1 0-12 16,-2-6-16-16,6-7-6 15,-8-9-5-15,3-8-3 16,-5-9 0-16,-7-5-2 16,3-11 1-16,-4-4 0 15,5-9-20-15,-5-3-9 16,-2-5-6-16,2 1-1 16,-4 6 21-16,2 10 7 15,4 13 7-15,-2 5 1 16,7 15 15-16,1 0 10 0,2 7 17 15,4 4 8-15,1-1 8 16,3 2 3-16,2-10-2 16,0-2-5-16,1-9-10 15,-5-4-9-15,2-5-11 16,-5-6-5-16,-2-20-9 16,0 1-4-16,-4-14-1 15,-3-5-2-15,-7 2 0 16,-8-5 1-16,-7 8-1 15,-1 6-2-15,-3 12-10 16,4 6-18-16,2 15-72 16,1 2-50-16,8 11-119 15,3 3-72-15,3-1 215 16</inkml:trace>
  <inkml:trace contextRef="#ctx0" brushRef="#br0" timeOffset="-78985.87">10194 13654 684 0,'-4'0'358'15,"3"0"-110"-15,1 1-33 16,0-1 12-16,0 0-30 15,1 7-16-15,5 22-22 16,9 37-10-16,-8-13-29 16,0 2-15-16,-2-1-41 0,0-2-13 15,-1-16-25-15,-1-3-8 16,1-16-12-16,-2-7-2 16,2-12-80-16,-4-11-67 15,-4-15-191-15,0-4-183 16,-5-11 327-16</inkml:trace>
  <inkml:trace contextRef="#ctx0" brushRef="#br0" timeOffset="-78703.85">10142 13629 1125 0,'6'-10'480'0,"7"8"-257"16,3 1-9-16,7 11-34 15,5 2-28-15,3 2-44 16,5 3-16-16,2-2-27 15,-2 1-10-15,-7 5-16 16,-7 2-7-16,-10 5-10 16,-2-1-3-16,-8 6-5 15,-5-4 1-15,-8 2-2 16,-1-1-1-16,-7-7-1 16,2-2-3-16,-2-4-3 15,-7-6-1-15,4 0-13 16,2-2-27-16,4-4-85 15,5 2-74-15,4-6 116 0</inkml:trace>
  <inkml:trace contextRef="#ctx0" brushRef="#br0" timeOffset="-78393.79">10588 13178 1189 0,'-5'4'489'0,"4"16"-248"16,2 1-68-16,0 4 9 15,-1 0-30-15,6 1-61 16,-4-1-22-16,0-1-33 15,2 0-9-15,-3-8-12 16,0 1-6-16,1-7-36 16,-2-4-42-16,0-1-131 15,0-3-223-15,3-6 273 16</inkml:trace>
  <inkml:trace contextRef="#ctx0" brushRef="#br0" timeOffset="-78194.08">10474 13456 875 0,'0'5'477'0,"1"0"-76"15,3-2-175-15,6-2 1 16,7-1-65-16,3-3-38 16,8-5-56-16,6 3-20 0,2-3-23 15,-2 1-7-15,1-2-10 16,-3-1-1-16,-6 1-39 15,-2 3-39-15,-9 1-138 16,-3 5-135-16,-13 5 215 16</inkml:trace>
  <inkml:trace contextRef="#ctx0" brushRef="#br0" timeOffset="-77851.92">10637 13534 772 0,'0'-3'369'0,"10"0"-68"16,3 3-96-16,1-1 17 16,1 2-15-16,0-1-47 15,1 0-23-15,-2 3-39 0,1-1-17 16,-7 7-31-16,-2 0-13 16,-5 4-17-16,-3 0-5 15,-8-1-1-15,-2 1-1 16,-6 0-2-16,2-1-1 15,3-2-5-15,3-1-2 16,8-3 7-16,4 3 7 16,9 0 14-16,3 1 7 0,7-3-4 15,3-2-5-15,5-5-12 16,0-3-6-16,-4-2-6 16,-3-2 0-16,-10-1-45 15,-5 0-55-15,-7 0-199 16,-6 5 186-16</inkml:trace>
  <inkml:trace contextRef="#ctx0" brushRef="#br0" timeOffset="-77428.12">10089 13276 948 0,'-8'3'412'0,"0"3"-193"0,-1 10-86 16,-5 5 8-16,-2 8-24 16,-1 5-19-16,4 8-24 15,8 3-10-15,5 6-11 16,3 6-2-16,-3 6-10 16,7 4-4-16,4 7-9 15,1-2-8-15,5-3-13 16,-2-1 0-16,0-12-4 15,3-7 0-15,6-12 5 16,2-8-34-16,5-10-118 16,-1-3-114-16,4-8 147 15</inkml:trace>
  <inkml:trace contextRef="#ctx0" brushRef="#br0" timeOffset="-76243.45">11045 13681 671 0,'-14'-4'375'0,"13"4"35"0,-3 4-181 16,6 3-37-16,-1 5 12 15,6 10-35-15,1 3-21 16,10 8-25-16,-1 5-11 16,-1-3-21-16,3-3-7 15,-1-6-19-15,-1-7-12 16,1-7-20-16,-2-6-10 15,-2-6-9-15,-1-1-2 0,1-12 1 16,-1-2-1-16,0-13-2 16,0-5-3-16,-2-9-13 15,-1-2-16-15,-2 0-25 16,-2 1-13-16,-2 12-31 16,-1 7-11-16,-4 17-69 15,-2 8-34-15,-7 21 128 16</inkml:trace>
  <inkml:trace contextRef="#ctx0" brushRef="#br0" timeOffset="-76017.16">11499 13908 1365 0,'2'19'605'15,"2"5"-321"-15,-5-1-85 0,5 2-8 16,-7-3-88-16,1 0-36 16,3-4-47-16,-6-6-11 15,4-6-29-15,1-1-41 16,-3-10-151-16,7-4 54 16,5-4 68-16</inkml:trace>
  <inkml:trace contextRef="#ctx0" brushRef="#br0" timeOffset="-75852.06">11482 13721 1427 0,'6'5'622'16,"-2"0"-348"-16,2-1-94 16,5 3-11-16,-4-3-95 15,5 2-49-15,3-2-135 16,-2 2-174-16,10-4 182 15</inkml:trace>
  <inkml:trace contextRef="#ctx0" brushRef="#br0" timeOffset="-75522.51">11739 13488 1378 0,'10'3'536'0,"5"8"-347"0,12 11-42 16,4 5 31-16,2 17-3 15,-3 3-22-15,-2 12-47 16,-9 4-17-16,-8 0-15 15,-2 3-10-15,-8-5-17 16,-4-1-10-16,-10-5-18 16,-5-2-5-16,-9-10-53 15,-2-9-49-15,1-16-133 16,4-3 391-16,0-13-170 16</inkml:trace>
  <inkml:trace contextRef="#ctx0" brushRef="#br0" timeOffset="-72925.43">12402 13899 1252 0,'-2'1'484'16,"2"4"-320"-16,5-5 1 16,-5 0 7-16,6 0-21 15,19-1-54-15,29-6-25 16,-30 1-39-16,3 3-11 15,0 0-12-15,-5 2 0 0,-3-1-61 16,-7 2-64-16,-10-1-183 16,-2 5-306-16,-4 7 393 15</inkml:trace>
  <inkml:trace contextRef="#ctx0" brushRef="#br0" timeOffset="-72742.05">12492 13968 780 0,'-6'0'393'0,"11"0"-68"15,-2-3-70-15,-3 2 6 16,3 1-20-16,16-1-53 16,31 1-22-16,-29-1-58 15,-2 0-26-15,-5 1-37 16,-3 0-20-16,-2 0-16 16,-2-1-22-16,0 3-95 15,-2-1-51-15,1 9 86 16</inkml:trace>
  <inkml:trace contextRef="#ctx0" brushRef="#br0" timeOffset="-70571.5">13485 13601 490 0,'-12'-40'328'15,"9"34"34"-15,-7-3-155 16,3-2 10-16,2 6-35 16,2 1-28-16,0 3-46 15,0 4-17-15,2-3-25 16,0 0-4-16,0 0-10 16,-2 5-3-16,-2 7-8 15,-3 3 1-15,-16 29 2 16,18-22 0-16,6 4 5 15,-1 3-1-15,-1 2-2 16,5 0-2-16,0 1 0 16,1-2-4-16,6 1-2 15,0 2 0-15,0-2-8 0,2 1-1 16,1 1-10-16,0 1-4 16,6-1-5-16,-2-2-4 15,-4-8-2-15,2-5-2 16,-9-9 0-16,0-4-22 15,0-7-79-15,3-3-59 16,-6-4-264-16,6 3 269 0</inkml:trace>
  <inkml:trace contextRef="#ctx0" brushRef="#br0" timeOffset="-70311.37">13724 13687 1305 0,'3'4'495'0,"2"9"-287"16,3 3-85-16,1 10 34 16,2 3-10-16,2 6-58 15,1 2-18-15,1 1-30 16,-1-1-8-16,-6-5-11 15,0-5-7-15,-3-9-9 16,0-2 2-16,-5-15-83 0,-1-1-86 16,-8-15 103-16</inkml:trace>
  <inkml:trace contextRef="#ctx0" brushRef="#br0" timeOffset="-69995.25">13720 13680 927 0,'9'-10'450'0,"3"9"-121"16,3 1-100-16,11 4-22 16,3 5-34-16,6 1-56 15,-2 1-12-15,0 3-21 16,-2 2-9-16,-7 5-14 16,-4 0-9-16,-7 2-20 15,-9 3-7-15,-3 3-3 16,1 1-1-16,-11 3-2 15,1-2-2-15,-7-3-4 16,-2-3-3-16,5-7-4 16,-3-4-1-16,4-7-3 15,-6-4-9-15,5-4-68 16,7-2-53-16,-5-6-148 16,12-5-144-16,-2-3 268 0</inkml:trace>
  <inkml:trace contextRef="#ctx0" brushRef="#br0" timeOffset="-69772.71">14117 13270 1428 0,'3'0'606'15,"4"3"-343"-15,0 7-91 16,0 1 16-16,-2 11-70 15,0 1-36-15,0 3-40 16,1-2-15-16,0-5-17 16,1-3-4-16,0-1-39 15,1-2-46-15,-5-2-150 16,2-4-377-16,-5-2 404 16</inkml:trace>
  <inkml:trace contextRef="#ctx0" brushRef="#br0" timeOffset="-69579.98">14118 13499 1092 0,'-43'10'489'0,"51"-10"-173"16,6 0-75-16,7-4 7 0,2 0-42 16,1-2-85-16,1 0-37 15,0-1-53-15,0 3-13 16,3 0-7-16,-2 3-23 15,-3 1-111-15,0 3-79 16,-13 2 114-16</inkml:trace>
  <inkml:trace contextRef="#ctx0" brushRef="#br0" timeOffset="-69233.78">14196 13619 895 0,'3'0'472'15,"3"0"-71"-15,6-2-209 16,2 0 14-16,0 0-33 16,1-2-26-16,-1 4-42 15,1 2-20-15,-7 4-33 16,-1 5-11-16,-8 2-20 16,-4 3-3-16,-2-1-6 15,-2-1-3-15,0-1-2 16,0-2-1-16,5-3-3 15,3-3 1-15,4-2 1 0,3-3 1 16,-6-2 5-16,0 1 2 16,14-3-1-16,7-3-1 15,30-10-5-15,-29 10-3 16,0 2-2-16,1 0 0 16,-3 5-83-16,5 2-63 15,-4 2 89-15</inkml:trace>
  <inkml:trace contextRef="#ctx0" brushRef="#br0" timeOffset="-68503.99">14638 13905 1568 0,'-7'13'593'0,"4"0"-404"16,1 2-43-16,1 0 5 16,1 6-34-16,4-3-60 15,3 1-16-15,1-4-13 16,2-8-2-16,1-3-4 16,1-3-6-16,-2-3-8 15,1-3-2-15,0-14-3 0,-1-6 1 16,2-9-3-16,1-3 0 15,0-9-1 1,3-1-3-16,-2-5-4 0,-1 1-1 16,0-2 0-16,1 4 2 15,2 6 4-15,0 9 1 16,-1 12 1-16,4 6 0 16,-7 9 3-16,-4 8 2 15,0 6 6-15,-8 5 1 16,0 0 4-16,7 22 5 0,1 10 6 15,-8 11 4-15,10 2-1 16,-7 2-4-16,7-1-10 16,0-8-4-16,-6-8-6 15,8-7-1-15,-8-12-3 16,7-2 1-16,-5-12-2 16,-4-5-1-16,-1-8-2 15,-6-5-8-15,3-11-7 16,-4 0-5-16,-1-4-20 15,4-1-7-15,-6-6-23 16,-5-7-15-16,-7-11-14 16,-9-3 3-16,-10 3 31 15,2 3 22-15,3 18 48 16,7 11 22-16,5 15 26 16,5 9 13-16,-1 10 8 0,3 0 0 15,7 5-2-15,1-1-8 16,9 1-16-16,3 1-8 15,9 0-15-15,4 0-3 16,9-3 0-16,3-7-1 16,6-3-4-16,5-5-3 15,-1-5-7-15,2 0-2 0,-6-9-13 16,-4-5-24-16,-2-1-71 16,0-3-42-16,1 5 85 15</inkml:trace>
  <inkml:trace contextRef="#ctx0" brushRef="#br0" timeOffset="-68072.15">15223 13720 1056 0,'-2'-3'467'0,"1"2"-167"15,1 0-93-15,0 1-15 16,1 2-28-16,9 26-62 16,28 47-9-16,-31-35-23 15,1-1-12-15,-2-11-26 16,3-3-10-16,-3-8-13 15,-2-8-13-15,-3-5-104 16,-3-2-91-16,-5-12 118 16</inkml:trace>
  <inkml:trace contextRef="#ctx0" brushRef="#br0" timeOffset="-67771.33">15218 13653 794 0,'14'-10'499'0,"4"10"89"0,4 0-287 16,5 0-75-16,1 4-15 16,0-2-65-16,3 1-32 15,-5 6-42-15,1 2-16 16,-14 6-13-16,-2 4-6 16,-9 7-7-16,-2 3 0 15,0 4-2-15,-9 2 1 16,-2 1-6-16,-5-5-3 0,4-5-6 15,-3-2-3-15,-6-11-3 16,0-4-4-16,-4-9-21 16,2-3-25-16,10-3-84 15,-1-3-51-15,10-4-113 16,2-3-270-16,4-4 383 16</inkml:trace>
  <inkml:trace contextRef="#ctx0" brushRef="#br0" timeOffset="-67562.74">15423 13392 1031 0,'12'4'571'0,"-12"-5"64"0,3-3-373 15,4-1-96-15,3 1 11 16,8 0-79-16,1 2-36 15,1 1-39-15,-1-1-24 16,0 1-114-16,0 2-66 16,5-5 102-16</inkml:trace>
  <inkml:trace contextRef="#ctx0" brushRef="#br0" timeOffset="-67355.25">15790 13186 1168 0,'10'-2'594'16,"-5"7"-110"-16,-1 8-287 15,1 5-2-15,-4 6-76 16,0 1-49-16,0 2-45 16,2 0-11-16,1-2-34 15,-1-4-36-15,0-6-101 16,0-5-62-16,-6-8 130 15</inkml:trace>
  <inkml:trace contextRef="#ctx0" brushRef="#br0" timeOffset="-67145.15">15736 13403 1165 0,'-31'12'505'16,"32"-11"-206"-16,5-2-88 15,7-5-20-15,6 5-29 0,6-2-72 16,2 1-24 0,5 2-31-16,-2-3-10 0,-3 2-4 15,-8 1-37-15,-1 0-146 16,-9-2-147-16,-4 2 180 16</inkml:trace>
  <inkml:trace contextRef="#ctx0" brushRef="#br0" timeOffset="-66822.26">15778 13551 1022 0,'11'0'510'16,"4"0"-207"-16,6 0-33 16,4 3-10-16,2-3-68 15,-3 0-34-15,-9 1-55 16,-4 0-21-16,-14 2-30 15,-3 3-10-15,0 1-15 16,-4 4-5-16,-9 6-6 16,6-1-4-16,-6-1-4 0,0-1-1 15,17-4 1-15,-4-2 0 16,9-2 1-16,0-3-1 16,3-3-3-16,1 0-1 15,8 0-2-15,-1-2-1 16,2 0-2-16,6-3 3 15,2-3-68-15,-4 1-50 0,12 0-96 16,1 2 111-16</inkml:trace>
  <inkml:trace contextRef="#ctx0" brushRef="#br0" timeOffset="-66504.46">16147 13401 1403 0,'3'10'531'0,"11"1"-322"16,1 2-90-16,6 10 33 16,3 4 18-16,3 7-24 15,2 7-21-15,-1 11-44 16,-7 1-17-16,-11 12-20 0,-4 0-4 15,-17-6-10-15,-3-2-2 16,-10-9-5-16,-5-4-6 16,1-5-11-16,0-2-7 15,6-12-59-15,3-7-42 16,8-12-116-16,4-6-75 16,11-7 184-16</inkml:trace>
  <inkml:trace contextRef="#ctx0" brushRef="#br0" timeOffset="-66117.64">16659 13465 823 0,'-8'-12'471'16,"-1"14"53"-16,-4 13-244 15,-2 7-47-15,-1 13-1 16,-2 14-75-16,4 0-39 15,4 4-56-15,7 0-17 16,7-4-13-16,3 1 0 16,9-3-4-16,4-1-3 0,6-7-6 15,5-3-5-15,5-6-10 16,0-7 0-16,6-8-81 16,-2-6-47-16,-11-9 372 15,7 0-237-15</inkml:trace>
  <inkml:trace contextRef="#ctx0" brushRef="#br0" timeOffset="-65861.38">16935 13689 1333 0,'9'3'598'15,"3"9"-272"-15,-5 8-134 16,4 8 8-16,-4 6-56 16,-4 6-32-16,4 1-45 0,-7-3-14 15,14-3-23-15,-5-7-8 16,0-8-15-16,-4-5 0 16,-4-6-67-16,-1-7-50 15,0-12-153-15,-3-7-147 16,2-9 261-16</inkml:trace>
  <inkml:trace contextRef="#ctx0" brushRef="#br0" timeOffset="-65580.21">16939 13693 1167 0,'10'-6'540'16,"-1"3"-233"-16,14 2-120 15,-3-2 5-15,9 0-47 16,4 1-19-16,-2 2-25 15,-2 6-11-15,-1 8-15 16,-3 6-5-16,-9 8-11 16,-4 5-6-16,-11 2-10 15,-4 2-7-15,-8-3-12 16,-1-4-5-16,0-5-8 16,1-1-4-16,0-11-4 15,1 1-6-15,0-8-45 16,0-5-30-16,-1 1-70 15,-1-2-43-15,0-1-134 16,2-2 205-16</inkml:trace>
  <inkml:trace contextRef="#ctx0" brushRef="#br0" timeOffset="-65335.77">17390 13226 1644 0,'5'8'628'0,"4"6"-452"16,-8 3 4-16,-1 3-20 16,10 4-45-16,-7-2-62 15,3-1-24-15,1 1-21 16,-10-5-20-16,2-4-85 15,1 3-68-15,-2-10 94 16</inkml:trace>
  <inkml:trace contextRef="#ctx0" brushRef="#br0" timeOffset="-65133.84">17280 13457 1226 0,'8'1'534'15,"6"-1"-271"-15,7 1-10 16,4-3-62-16,8 2-50 16,-7 0-77-16,-4-7-26 15,2 4-22-15,-9-1-3 16,6 5-82-16,-6 2-80 16,-7-1-256-16,0 0 245 0</inkml:trace>
  <inkml:trace contextRef="#ctx0" brushRef="#br0" timeOffset="-64801.26">17342 13584 806 0,'8'0'473'16,"3"0"-95"-16,8-5-80 16,-6-5-15-16,6 5-74 15,7 1-30-15,-7 3-49 16,0 3-19-16,-7 2-30 15,-8 0-16-15,-4 11-26 16,-1 0-8-16,-10 4-13 16,0 3-2-16,-8-4-5 15,7 1-1-15,-4-3-3 16,4-5-2-16,12-3-2 0,-5 0-1 16,6-1 1-16,5-1 1 15,4-3 1-15,7-3 0 16,3-4-2-16,1-1-2 15,0-4-20-15,1 1-39 16,-2-1-100-16,-3 2 256 0,3 0-110 16</inkml:trace>
  <inkml:trace contextRef="#ctx0" brushRef="#br0" timeOffset="-64250.73">17726 13749 1314 0,'0'1'599'15,"5"14"-287"-15,16 36-70 16,-11-22 9-16,1 2-71 16,0 1-34-16,4-5-44 15,1-1-13-15,1-7-20 16,-2-7-8-16,0-4-20 15,2 0-8-15,-5-8-10 16,1 0-6-16,-2-7-5 16,-1-5-5-16,5-5-3 15,-3-8-6-15,-2-8-59 16,0-4-29-16,-5 2-90 16,4 3-62-16,2 9-498 15,4 4 501-15</inkml:trace>
  <inkml:trace contextRef="#ctx0" brushRef="#br0" timeOffset="-64072.38">18127 13976 1404 0,'5'27'598'16,"6"3"-269"-16,0 0-97 15,-2 2-20-15,0-2-37 0,-2-7-88 16,-1-6-23-16,0-9-110 15,-3-4-66-15,-1-11-146 16,1-6 148-16</inkml:trace>
  <inkml:trace contextRef="#ctx0" brushRef="#br0" timeOffset="-63922.08">18139 13784 1434 0,'6'1'578'0,"2"-1"-397"16,-1 0-27-16,-1 0-54 16,-1 2-67-16,1-1-146 15,1 2 85-15</inkml:trace>
  <inkml:trace contextRef="#ctx0" brushRef="#br0" timeOffset="-63628.47">18320 13480 1515 0,'33'11'591'0,"-7"12"-338"15,5 5-67-15,-4 6 32 16,-4 5-30-16,8 5-68 15,-10 1-25-15,-6 5-24 16,-1 3-5-16,-17 1-10 16,-3 2-8-16,-10 1-22 15,-3-1-9-15,-2-2-51 16,0-7-40-16,9-13-96 16,-7-10-65-16,6-13 144 15</inkml:trace>
  <inkml:trace contextRef="#ctx0" brushRef="#br0" timeOffset="-58978.18">19092 13762 935 0,'-48'28'419'0,"43"-29"-133"15,2-2-61-15,3 4 4 16,0-1-10-16,0 0-53 16,7 4-21-16,12 0-42 0,30 31-21 15,-25-32-36-15,0-1-15 16,3-2-18-16,-1-4-7 16,-3 0-74-16,-4 0-55 15,-11 3-203-15,-5 0 197 16</inkml:trace>
  <inkml:trace contextRef="#ctx0" brushRef="#br0" timeOffset="-58804.98">19148 13959 1302 0,'6'0'534'0,"5"-1"-320"15,2 0-4-15,3-3-22 16,1-1-32-16,2 2-60 15,-2 0-28-15,-3 1-44 16,-2 3-4-16,-5 0-78 16,-1-1-65-16,-5 4 78 15</inkml:trace>
  <inkml:trace contextRef="#ctx0" brushRef="#br0" timeOffset="-58168.26">19908 13766 788 0,'10'-34'395'16,"-9"25"-67"-16,-1 2-79 16,0 3-19-16,1 4-12 15,2 8-38-15,6 6-22 16,-2 13-37-16,-2 4-19 16,0 11-40-16,-1 3-13 15,-4 0-19-15,3 2-6 0,-1-4-9 16,-1-4-3-16,3-6-5 15,-5-8-4-15,5-9-20 16,2-6-33-16,-4-10-98 16,4-5-79-16,-5-12-309 15,-2-5 342-15</inkml:trace>
  <inkml:trace contextRef="#ctx0" brushRef="#br0" timeOffset="-57882.11">19914 13731 1234 0,'13'-4'520'0,"10"1"-271"16,-5 1-42-16,6 2-23 15,7 2-24-15,-4 6-41 16,1 3-18-16,1 9-28 0,-5 4-12 16,-8 9-22-1,-2 1-7-15,-6 6-11 0,-3-2-3 16,-5-1-5-16,0-1-2 15,-10-7-1-15,-2 1 0 16,-6-8-1-16,-4-1-1 16,1-5-3-16,-1-4-1 15,4-4-7-15,1-3-23 16,11-3-74-16,3-3-54 16,6-10-389-16,15-2 363 0</inkml:trace>
  <inkml:trace contextRef="#ctx0" brushRef="#br0" timeOffset="-57614.69">20392 13269 1515 0,'0'5'631'15,"2"5"-364"-15,-2 6-95 16,0 0 8-16,5 8-59 16,-3 0-33-16,1-1-46 15,-2 1-11-15,2-4-14 0,-2-1-5 16,2-2-5-16,-1-7-23 31,-1-6-86-31,0 2-64 0,-1 12-538 0,0 2 476 16</inkml:trace>
  <inkml:trace contextRef="#ctx0" brushRef="#br0" timeOffset="-57401.71">20258 13547 1121 0,'7'-3'537'15,"5"3"-191"-15,10-1-143 16,-1 0 5-16,10 1-68 15,-1-4-32-15,-3 0-60 16,6 0-18-16,-6-2-18 16,1 2-4-16,1-2-41 15,-5 2-34-15,-4 4-120 16,-5 0-124-16,-9 12 198 16</inkml:trace>
  <inkml:trace contextRef="#ctx0" brushRef="#br0" timeOffset="-57049.88">20407 13668 1015 0,'11'4'507'0,"-5"0"-190"16,12 3-94-16,-6-3-15 16,0 1-48-16,0 0-19 15,-4 2-22-15,3-1-16 16,-9 6-35-16,1-1-15 15,-7 0-26-15,-4 2-6 16,-5-1-7-16,0 0-2 0,3 2-5 16,1-8-1-16,8 1-1 15,3-5 1-15,1-4-1 16,-3 1 0-16,0-1-1 16,0 1 0-16,0 0 0 15,15-7-1-15,29-19-1 16,-28 18-1-16,1 4-38 15,0 1-46-15,-1 3-142 16,2-2-168-16,1 1 247 16</inkml:trace>
  <inkml:trace contextRef="#ctx0" brushRef="#br0" timeOffset="-56216.05">20698 14072 1037 0,'6'5'460'0,"2"18"-156"15,3-1-68-15,3 13 13 16,0 1-27-16,3-4-76 16,4 0-30-16,6-16-49 15,-4-6-18-15,0-15-24 16,-1-10-8-16,-5-18-31 15,2-8-20-15,-5-12-28 16,-2 2-13-16,-3-2 7 16,1-1 13-16,0 0 24 15,3-3 13-15,-1 1 17 16,0 2 4-16,4 9 24 0,-4 6 11 16,1 8 26-16,-2 6 8 15,-2 10-5-15,-5 5-4 16,-3 10-10-16,-1 7-7 15,-1 10-7-15,0 6-3 16,-1 11-11-16,1 5 0 16,2 6-7-16,2 7-1 15,5 3-5-15,2 1 0 16,2 1 0-16,1-2 1 0,0-7 0 16,-3-6-1-16,-2-8-4 15,0-8-1-15,-5-8-3 16,1-5 0-16,-5-10-2 15,-4-3-10-15,-4-8-25 16,-3-5-17-16,-2-5-38 16,-3-6-15-16,-3-8-30 15,-2-7-13-15,-11-8-21 16,3-3 0-16,-7-1 50 16,5 5 33-16,1 12 91 15,7 7 48-15,9 18 66 16,0 4 24-16,10 14 13 15,0 5-6-15,10 8-41 16,0 0-19-16,10-1-32 16,-1 0-11-16,3-4-8 0,4-2-1 15,2-1-4-15,6-4-1 16,6-6-10-16,6-1-4 16,5-7-9-16,1-9-4 15,-1-1-15-15,0-2-40 16,-1-3-81-16,-3 4-51 15,-13-3 98-15</inkml:trace>
  <inkml:trace contextRef="#ctx0" brushRef="#br0" timeOffset="-54665.45">21560 13900 982 0,'1'-6'467'15,"2"6"-181"-15,5 3-55 0,-2 7 22 16,4 11-35-16,0 1-28 16,2 9-53-16,1 0-18 15,3-2-30-15,-1-3-10 16,3-11-14-16,-2-4-8 16,0-11-11-16,3-5-5 15,-5-13-14-15,3-1-4 16,-4-9-9-16,2-6-5 0,0 3-6 15,1-2-25-15,0 1-51 16,-2 9-35-16,3 1-109 16,-6 6-48-16,-6 11 167 15</inkml:trace>
  <inkml:trace contextRef="#ctx0" brushRef="#br0" timeOffset="-54473.58">22045 14095 1136 0,'-4'12'556'0,"9"6"-63"15,4 0-209-15,-5 0-43 16,2 1-13-16,-2-2-99 16,0-2-44-16,1-8-53 15,-5-4-42-15,-2-7-103 0,-2-7-56 16,-1-4-187-16,-1-3 214 15</inkml:trace>
  <inkml:trace contextRef="#ctx0" brushRef="#br0" timeOffset="-54347.04">22020 13896 1481 0,'2'-3'614'15,"3"3"-381"-15,3 0-40 0,0 1-85 16,-4 0-43-16,5 0-53 15</inkml:trace>
  <inkml:trace contextRef="#ctx0" brushRef="#br0" timeOffset="-50370.94">22623 13870 852 0,'-10'8'404'0,"9"-8"-78"16,4 1-103-16,9-3-26 16,7 5 7-16,9-9-54 15,5 0-32-15,5 2-54 16,-4-4-19-16,-4 8-21 16,-6 1-36-16,-7 1-133 15,-7 4-117-15,-14 6 149 16</inkml:trace>
  <inkml:trace contextRef="#ctx0" brushRef="#br0" timeOffset="-50161.72">22720 13975 1318 0,'4'7'543'15,"6"-3"-303"-15,3-2-15 16,6-2-12-16,4 0-38 15,3-2-74-15,-1-2-29 16,-3-2-40-16,-1 0-14 0,-11-1-41 16,0 7-43-16,-6 0-124 15,-8 3-275-15,2 11 307 16</inkml:trace>
  <inkml:trace contextRef="#ctx0" brushRef="#br0" timeOffset="-48848.88">23710 13724 516 0,'2'-1'321'0,"2"0"26"16,-3 0-82-16,0 0-35 15,1 0-28-15,-1 0-42 16,-1 0-16-16,0 1-15 16,2 4-3-16,0 25-15 15,-12 33-10-15,-7-21-19 16,-1 0-10-16,-1 3-21 15,0-6-8-15,3-6-15 16,0-6-5-16,-3-9-9 16,1-7-3-16,0-12-19 0,-3-6-22 15,2-14-41-15,1-2-17 16,2-8-15-16,9-2 5 16,2-3 24-16,5-1 15 15,3 8 29-15,2 6 14 16,7 13 35-16,6 9 19 15,6 9 39-15,1 10 18 0,0 9 13 16,-3-3-6 0,-1 8-12-16,-2-5-8 0,0 2-14 15,1 5-6-15,-2-6-14 16,-1 2-10-16,-5-9-17 16,-3-5-6-16,-4-4-42 15,-4-5-39-15,-1-5-115 16,-1-1-78-16,0 0 158 15</inkml:trace>
  <inkml:trace contextRef="#ctx0" brushRef="#br0" timeOffset="-48641.81">23950 14042 1284 0,'12'13'594'0,"-6"0"-258"16,-1-3-83-16,3 2 6 15,-8 5-82-15,4-2-52 16,-2-2-74-16,0-3-16 16,1-6-66-16,-3-4-52 15,-1-8-122-15,-6-5 121 16,5-1 23-16</inkml:trace>
  <inkml:trace contextRef="#ctx0" brushRef="#br0" timeOffset="-48505.93">23939 13841 1152 0,'6'7'588'16,"-3"-5"-122"-16,0 1-241 15,0-3-10-15,-3 0-80 16,0 0-47-16,4 0-104 16,8 0-38-16,10-4 30 15</inkml:trace>
  <inkml:trace contextRef="#ctx0" brushRef="#br0" timeOffset="-47950.44">24364 13718 1025 0,'8'-33'520'16,"-2"31"-153"-16,1 3-115 15,-3 4 6-15,-4 14-48 16,3 6-29-16,2 11-61 16,0 8-21-16,-3 4-24 15,2 3-9-15,1 0-22 16,-3-3-11-16,5-5-16 16,-6-7-5-16,-1-12-8 15,0-6-12-15,1-12-46 16,2-6-30-16,2-8-85 15,-8-7-45-15,-2-8-121 16,-4-3-108-16,-10-8 284 0</inkml:trace>
  <inkml:trace contextRef="#ctx0" brushRef="#br0" timeOffset="-47667.06">24310 13733 922 0,'16'-9'466'15,"-5"4"-100"-15,7 0-104 16,3 1-46-16,4 4-27 15,4 2-43-15,-6 3-19 0,7 1-30 16,-1 2-5-16,-1 4-16 16,1 4-9-16,-7 6-15 15,-7 4-7-15,-6 3-12 16,-6 4-6-16,-10 2-7 16,-4 1-4-16,-5-6-4 15,-2-4-1-15,0-11-3 16,-3-2-1-16,1-2-2 15,-3-3-2-15,3 2-14 16,1-5-22-16,3 0-75 16,0-2-46-16,11-4-110 15,3-3 155-15</inkml:trace>
  <inkml:trace contextRef="#ctx0" brushRef="#br0" timeOffset="-47409.93">24777 13235 1446 0,'11'0'628'0,"-3"3"-328"15,0 6-98-15,5 4-1 0,-11 5-71 16,9 4-42-16,0 2-48 15,-5-1-11-15,-3-2-16 16,-7-4-2-16,-4 1-51 16,1-5-46-16,1-3-120 15,-1-1-41-15,-8-2 146 16</inkml:trace>
  <inkml:trace contextRef="#ctx0" brushRef="#br0" timeOffset="-47204.75">24679 13466 1095 0,'5'1'537'15,"2"-2"-194"-15,10 0-102 16,4 1-3-16,4-3-68 31,-12 2-41-31,0-1-69 0,38-3-22 0,-1-4-26 0,-4-1-2 16,-29 4-50-16,3 3-42 15,-6-2-142-15,-2 4-112 16,-5 5 209-16</inkml:trace>
  <inkml:trace contextRef="#ctx0" brushRef="#br0" timeOffset="-46857.06">24806 13581 634 0,'2'0'449'16,"6"0"46"-16,6 1-204 15,7-1-21-15,-1 1-70 16,2-2-34-16,-8 1-48 16,-9 0-10-16,4 4-16 15,-3 4-7-15,-4 1-20 16,2 3-9-16,-8 2-20 16,-2 2-8-16,-2 0-10 15,-4-1-4-15,0-3 0 16,-2-2 2-16,7-2 3 15,6 0 1-15,2-3-2 16,10-2-3-16,-3-2-4 16,1-1-2-16,3-2-3 15,-1-1-3-15,3-3-2 16,1 1-8-16,6-2-72 0,-4 0-55 16,3 0 342-16,3 4-202 15</inkml:trace>
  <inkml:trace contextRef="#ctx0" brushRef="#br0" timeOffset="-46434.86">25098 13814 1151 0,'-2'6'511'0,"7"-1"-188"16,1 5-84-16,4 3-4 15,1 5-23-15,-1 5-51 0,1 4-24 16,-3 8-35-16,0 2-13 16,3-1-23-16,3-2-11 15,1-11-16-15,3-5-7 16,4-10-12-16,-1-8-5 16,9-15-7-16,0-4-2 15,-1-12-2-15,-3-4-2 16,-11-2 1-16,0 3-21 15,-3 2-64-15,-1 6-49 0,0 5-25 16,1 1 79-16</inkml:trace>
  <inkml:trace contextRef="#ctx0" brushRef="#br0" timeOffset="-46233.21">25666 14024 1388 0,'9'12'600'0,"-2"11"-243"15,2 3-113-15,-2 1-42 16,-5-1-30-16,-1-4-88 16,-1-3-35-16,-3-5-40 0,-2-4-33 15,-3-8-108-15,0-4-56 16,2-9 102-16</inkml:trace>
  <inkml:trace contextRef="#ctx0" brushRef="#br0" timeOffset="-46047.2">25596 13828 1464 0,'15'8'670'0,"1"1"-306"0,2-5-141 16,-5 2-23-16,-2-3-94 15,-2-2-58-15,-2-1-115 16,0-2-286-16,-7-10 240 16</inkml:trace>
  <inkml:trace contextRef="#ctx0" brushRef="#br0" timeOffset="-43987.98">24306 13182 620 0,'34'-40'363'16,"-43"36"14"-16,-3 7-203 15,-3 7-4-15,-7 12-42 16,-4 3-36-16,-4 10-54 16,2 1-12-16,8 10 7 15,2 8 12-15,11 12 25 16,3 12 7-16,4 10 8 16,6 4-3-16,0 8-16 15,4 1-7-15,3-1-22 16,2-3-7-16,5-8-8 15,1-10-2-15,3-12-7 0,3-8-4 16,2-14-4-16,0-4-2 16,-2-13-2-16,0-4 8 15,-1-13-84-15,6-8 437 16,12-6-288-16</inkml:trace>
  <inkml:trace contextRef="#ctx0" brushRef="#br0" timeOffset="-43379.93">25745 13140 1322 0,'5'-1'489'0,"13"5"-355"16,0 7 6-16,10 10 21 16,-1 5-11-16,-3 12-33 15,9 9-6-15,-5 14-7 16,-1 3-8-16,1 15-10 16,-9 5-9-16,-6 10-17 15,-4 7-7-15,-10-3-12 16,-1 0-5-16,-10-7-8 15,-1-8-3-15,-3-8-10 16,1-8-3-16,-1-18-4 16,3-7-3-16,-1-15-1 15,0-6-10-15,0-8-41 16,5-4-31-16,3-8-82 0,1-1-49 16,5-6-198-16,-3 2 258 15</inkml:trace>
  <inkml:trace contextRef="#ctx0" brushRef="#br0" timeOffset="-28197.57">8639 15217 923 0,'0'0'376'0,"0"0"-155"16,0 0-91-16,0 0 5 0,0-1 13 15,0 0-35-15,1-5-22 16,-1-7-25-16,-2 0-12 15,-17-23-19-15,5 30-7 16,-4 7-14-16,1 6-5 16,-1 6-4-16,2 1-3 15,5 4-2-15,3 0-1 16,7 6 1-16,3 4 1 16,6-1 6-16,0-2 4 15,8 0 7-15,-1-5 7 0,4 0 16 16,0-4 11-16,-5-1 11 15,-1-1 3-15,-7 1-2 16,-3 3-6-16,-3 1-11 16,-7 1-4-16,-4-2-11 15,-1-2-3-15,-4-6-9 16,3-2-5-16,0-5-8 16,2-1-6-16,4-2-36 15,4-4-46-15,4-5-127 16,4-3-92-16,12-3 181 15</inkml:trace>
  <inkml:trace contextRef="#ctx0" brushRef="#br0" timeOffset="-28048.85">8830 15333 994 0,'22'2'464'0,"-11"11"-125"15,1 1-103-15,-7 10-34 0,-5 2-15 16,0 1-75-16,-2-2-31 15,3-3-49-15,2-3-18 16,-2-6-36-16,4-2-53 16,-1-8-167-16,-3-4-278 15,5-4 331-15</inkml:trace>
  <inkml:trace contextRef="#ctx0" brushRef="#br0" timeOffset="-27898.74">8834 15238 1378 0,'6'3'533'0,"1"6"-353"16,5 5-34-16,-4-1-18 15,-3 5-41-15,3 1-102 16,-2-1-58-16,3 10 45 16</inkml:trace>
  <inkml:trace contextRef="#ctx0" brushRef="#br0" timeOffset="-27518.33">9086 15359 1189 0,'-3'15'521'0,"9"7"-219"0,0 1-78 16,-3 6-18-16,-3 4-44 15,-3-5-79-15,1-2-30 16,0-9-31-16,1-5-9 15,0-9-9-15,0-1-4 16,1-7-7-16,0 4-8 16,0-3-16-16,4-21-5 0,10-32-1 15,-4 26 6-15,4-2 16 16,4 2 8-16,1 7 8 16,-2 5 14-16,-2 16 25 15,0 4 12-15,-4 15 26 16,0 5-3-16,-5 8-9 15,0 3-8-15,-4-2-23 16,0-2-10-16,1-7-11 16,2-5-50-16,2-8-135 15,2-5-82-15,4-3 133 16</inkml:trace>
  <inkml:trace contextRef="#ctx0" brushRef="#br0" timeOffset="-27071.97">9505 15374 1207 0,'0'-4'509'15,"0"3"-240"-15,-4-3-50 16,0 4-26-16,3 0-44 16,0 0-88-16,0 0-21 15,0 0-16-15,0 0-2 16,0 0-1-16,-6 9-1 0,-1 12-3 15,5 31-4-15,9-25-3 16,5 0-2-16,3-4-2 16,4-4-1-16,9-10-2 15,0-5-1-15,7-8-1 16,0-5-1-16,-1-7-1 16,0-5-1-16,-8-5 0 15,-4 0 1-15,-11-1 1 16,-6 0 2-16,-7 6 3 15,-7-1 1-15,-6 10 1 16,0 11 0-16,-3 7 2 16,3 8 6-16,4 8 19 15,4 3 13-15,8 7 18 16,4 5 2-16,9-2-10 16,3-1-9-16,9-7-17 15,3-6-9-15,10-11-13 16,2-4-7-16,2-9-118 0,3-5 331 15,9-7-190-15</inkml:trace>
  <inkml:trace contextRef="#ctx0" brushRef="#br0" timeOffset="-26614.04">11010 15245 1158 0,'-8'7'508'0,"11"-4"-185"0,5 8-65 16,-1 1-33 0,11 19-20-16,4 14-77 0,2 7-26 15,-7-7-30-15,3-4-6 16,-2-11-16-16,-2-8-10 15,0-10-16-15,-1-7-5 16,1-8-6-16,-1-4 0 16,2-11 0-16,-1-3-1 15,-2-9-4-15,2-5-3 0,-4-1-44 16,-3-1-34-16,-1 2-76 16,-3 6-54-16,1 8-90 15,2 6-87-15,-1 15 245 16</inkml:trace>
  <inkml:trace contextRef="#ctx0" brushRef="#br0" timeOffset="-26433.56">11471 15457 1299 0,'3'7'610'15,"1"3"-268"-15,-3 2-88 16,-1 0-7-16,3 2-102 15,3 1-51-15,-4-4-65 16,1-3-30-16,-1-2-114 0,5-2-80 16,5-4 114-16</inkml:trace>
  <inkml:trace contextRef="#ctx0" brushRef="#br0" timeOffset="-26246.11">11769 15455 1771 0,'3'6'656'0,"-1"1"-511"16,0-2-43-16,-2 0-10 16,1 0-90-16,-1-1-171 15,0 2 116-15</inkml:trace>
  <inkml:trace contextRef="#ctx0" brushRef="#br0" timeOffset="-26035.07">11960 15475 1078 0,'5'0'523'0,"-4"7"-120"15,0 0-156-15,4 2-82 16,-1 0-59-16,6-6-265 0,5 3 117 15</inkml:trace>
  <inkml:trace contextRef="#ctx0" brushRef="#br0" timeOffset="-25924.9">12225 15477 1428 0,'12'9'582'16,"0"-2"-368"-16,-2-1-27 0,-3 1-57 15,0-4-60-15,-5-2-3 16,0 1-50-16</inkml:trace>
  <inkml:trace contextRef="#ctx0" brushRef="#br0" timeOffset="-25553.36">12675 15253 1908 0,'-5'13'675'15,"6"1"-538"-15,6 1-33 16,2 10 15-16,2 3-15 16,5 5-55-16,3 1-17 15,4 1-18-15,3-2-4 16,1-8-6-16,4-5-1 0,-1-14-2 16,0-7-1-16,-7-12 0 15,-6-9 0-15,0-7 1 16,-10-4 1-16,4-4-1 15,-3 11-2 1,-3 14-18-16,0 0-30 16,3-24-81-16,4 4 99 0,-1 20-7 15</inkml:trace>
  <inkml:trace contextRef="#ctx0" brushRef="#br0" timeOffset="-25179.94">13160 15559 1577 0,'3'16'619'15,"2"-1"-397"-15,0 0-60 16,-4 0-25-16,-1-1-42 16,-2-6-64-16,-3-3-14 15,2-3-11-15,1-2-4 16,1-1-25-16,0 0-16 15,0 0-17-15,1-10-1 16,5-13 16-16,14-29 14 16,-3 26 17-16,2 2 3 0,2 7 5 15,1 5 10-15,1 10 38 16,0 4 17-16,0 10 43 16,0 4 9-16,-6 7-4 15,-4 2-6-15,-3 1-33 16,-6-3-16-16,-3-3-31 15,-4-3-5-15,-3-8-87 16,3-2-57-16,-3-10 314 16,11-5-196-16</inkml:trace>
  <inkml:trace contextRef="#ctx0" brushRef="#br0" timeOffset="-24330.63">14308 15393 1166 0,'64'-16'510'0,"-49"36"-203"16,2 6-81-16,-8 1-37 15,-3 1-19-15,-2-3-72 16,2-8-36-16,2-10-81 15,-2-4-64-15,-4-9 52 16</inkml:trace>
  <inkml:trace contextRef="#ctx0" brushRef="#br0" timeOffset="-24161.03">14244 15171 768 0,'11'11'437'0,"2"2"-28"16,4 2-248-16,6 4-133 16,2-1-18-16,4-4-266 15,-5-2 190-15</inkml:trace>
  <inkml:trace contextRef="#ctx0" brushRef="#br0" timeOffset="-23843.52">14538 15366 940 0,'8'17'467'16,"-3"4"-123"-16,-1 1-30 16,-4-1-62-16,0-4-45 0,2-3-94 15,-1-5-38-15,0-5-46 16,-1-1-18-16,-1-6-46 16,0 1-22-16,0 1-36 15,0-2-6-15,2-14 31 16,6-26 18-16,4 27 35 15,1 1 11-15,2 4 18 16,1 5 15-16,-1 3 41 16,0 6 22-16,1 11 19 15,-3 2 5-15,-3 9-14 16,0 0-15-16,-3 0-29 16,0-1-18-16,1-7-28 15,0-2-34-15,2-8-100 16,-1-3-63-16,3-4-156 15,0-3 200-15</inkml:trace>
  <inkml:trace contextRef="#ctx0" brushRef="#br0" timeOffset="-23186.02">14965 15427 956 0,'-1'-14'475'31,"1"7"-95"-31,0 1-93 0,-5-16-46 0,1 12-39 15,1 0-80-15,-8-6-25 0,-3 15-34 16,0 6-9-16,3 11-18 16,-4 6-11-16,8 7-12 15,1 0-2-15,4-1-4 16,11-3-1-16,2-8 0 16,0-2-1-16,7-8-1 15,-3-5 0-15,0-8-3 16,3-5-1-16,-2-13-9 15,-3-6-12-15,4-9-14 16,-1-6 0-16,-13 0 5 16,5 0 16-16,-8 1 14 15,-1 6 3-15,-1 10 2 16,-3 5 6-16,-2 18 16 16,-3 9 5-16,5 21 10 15,-5 8 5-15,4 14-1 0,5 3 1 16,-4-2-7-16,9-1-9 15,6-5-11-15,3-5 0 16,5-11-4-16,3-6-2 16,4-9-11-16,-1-7-3 15,4-6-7-15,0-4-5 16,0-7-27-16,-1-2-9 16,-11 1-11-1,-8 8 4-15,1-1 29 0,21-20 10 0,-4-6 16 16,-6-1 2-16,-18 10 6 15,-5 2 2-15,-5 8 1 16,-2 5 10-16,-3 9 16 16,-1 2 8-16,0 12 10 15,0 6-6-15,7 6-15 16,4 2-8-16,6-2-10 16,4-3-4-16,5-1-5 15,2-4-3-15,4-4-5 16,4-4-1-16,5-7-63 15,-3-3-42-15,-2-4-115 16,-2-3-42-16,3 1 162 16</inkml:trace>
  <inkml:trace contextRef="#ctx0" brushRef="#br0" timeOffset="-22974.98">15537 15316 1304 0,'-1'11'589'15,"2"8"-226"-15,2 12-84 16,-1 11-47-16,3 3-49 16,0 9-89-16,1-2-26 0,3-1-35 15,2-6-10-15,-1-14-15 16,0-6-3-16,-2-20-70 16,-4-2-40-16,-4-10-93 15,-2-9-78-15,-7-7-82 16,-3-6-34-16,-5-4 242 15</inkml:trace>
  <inkml:trace contextRef="#ctx0" brushRef="#br0" timeOffset="-22759.99">15472 15355 980 0,'7'-4'565'16,"9"2"-113"-16,2 3-167 16,5 4-49-16,3-3-85 15,-5 1-28-15,3 6-35 16,-3 1-9-16,-7 3-20 15,-4 4-10-15,-10 2-16 16,-4 2-7-16,-11 4-11 16,-3-2-3-16,-3-1-8 0,2-3-13 15,4-10-59-15,6-2-53 16,9-5-65-16,2-1 102 16</inkml:trace>
  <inkml:trace contextRef="#ctx0" brushRef="#br0" timeOffset="-22408.48">15740 15517 1237 0,'16'-3'594'16,"1"-1"-237"-16,2-9-143 15,2 0-17-15,-6-7-82 16,-2-3-37-16,-5 2-42 15,1-4-11-15,-5 6-13 16,-4 0-3-16,-3 6-3 16,-9 5-2-16,-3 7-3 15,-2 3 0-15,2 10-1 16,-1 5 4-16,2 5 17 16,4 4 5-16,7 1 15 15,3-2 3-15,3 2-4 16,5-4-4-16,2-6-12 0,0-3-10 15,2-8-30-15,1-3-44 16,2-7-129-16,1-5-70 16,6-4 147-16</inkml:trace>
  <inkml:trace contextRef="#ctx0" brushRef="#br0" timeOffset="-22108.22">15967 15454 995 0,'3'1'546'0,"1"7"-83"0,-2 2-188 15,-1 0-13-15,2 6-53 16,4 0-38-16,-4-3-75 16,0-2-26-16,-2-7-47 15,1-3-15-15,2-9-37 16,0-2-22-16,4-8-24 16,-1 1-5-16,-2-3 21 15,2 2 21-15,1 3 27 16,2-1 9-16,3 5 3 15,-1 0 3-15,-2 3 14 16,-1 8 11-16,-2 5 21 16,-1 5 5-16,-1 12-10 15,-2 0-11-15,3 0-39 16,1 0-45-16,5-12-105 16,3-3-62-16,3-8-224 0,2-3 275 15</inkml:trace>
  <inkml:trace contextRef="#ctx0" brushRef="#br0" timeOffset="-21242.51">16398 15377 569 0,'5'-21'394'0,"-3"4"-20"0,-7 3-57 16,-3 2-24-16,-4 9-36 16,-6 1-19-16,-1 8-35 15,-2 5-19-15,2 8-50 16,2 4-25-16,8 1-42 15,5 4-18-15,6-2-21 16,5-3-9-16,7-7-11 16,2-5-5-16,3-11-9 15,-1-6-3-15,3-10-33 16,1-6-16-16,-7-9-18 16,3 1-13-16,-8-2 17 15,-4-1 14-15,2 5 25 16,-6-5 15-16,-2 1 19 15,0 3 4-15,-2 4 3 16,-3 10 17-16,3 13 36 16,0 6 10-16,-3 14 18 0,2 8-6 15,0 7-20-15,3 4-5 16,6 2-12-16,0-3-6 16,5-2-11-16,-3-6-6 15,5-5-10-15,2-4-4 16,8-8-9-16,6-5-4 15,-1-8-37-15,2-6-31 16,-8-7-74-16,-3-5-37 0,-3-5-71 16,-4-1-41-16,-4 3-68 15,-2-5-16-15,-6 5 84 16,1 0 72-16,-3 8 224 16,0 7 109-16,-2 8 143 15,1 4 54-15,-1 9 4 16,-1 3-17-16,1 6-65 15,0 6-37-15,2-3-58 16,2-1-30-16,5-3-47 16,3-6-16-16,0-6-25 15,2-2-7-15,1-11-11 16,3 0-17-16,3-8-43 16,0-6-18-16,0 4-21 15,-1-3 9-15,2 4 40 16,-2 5 21-16,0 1 26 15,-1 3 6-15,-8 4 25 0,1 3 15 16,-2 3 25-16,-3 4 10 16,3 1-2-16,-2 0-8 15,-3 0-23-15,2-4-10 16,-3 0-20-16,2-3-5 16,4-1-8-16,-1-3-2 15,7-1-2-15,-4 1 0 16,0-1 3-16,1 3 0 0,-4 2 1 15,-2 1 0-15,1-2 0 16,-4-3-10-16,0 0-42 16,0-1-19-16,0 0-48 15,0 0-14-15,10-5-4 16,-2 2-5-16,-1-1-15 16,28-9-9-16,-31 13-303 15,12-4 320-15</inkml:trace>
  <inkml:trace contextRef="#ctx0" brushRef="#br0" timeOffset="-21032.78">17185 15150 1778 0,'-1'56'700'0,"-2"2"-480"16,4-2-48-16,1-4-41 0,5-10-49 15,4-7-50-15,2-3-14 16,3-14-34-16,-3-2-43 16,2-10-93-16,1-6-58 15,-1-4-156-15,-1-4-269 16,-1-2 427-16</inkml:trace>
  <inkml:trace contextRef="#ctx0" brushRef="#br0" timeOffset="-20839.2">17174 15267 1104 0,'-16'-3'534'0,"4"-3"-165"16,4 3-84-16,5 2-66 15,3-4-39-15,6 3-70 16,-6 1-34-16,0 0-44 16,10-1-12-16,13 0-16 15,29-6-38-15,-19 7-105 16,3-2-75-16,-1 0 119 15</inkml:trace>
  <inkml:trace contextRef="#ctx0" brushRef="#br0" timeOffset="-20659.41">17701 15423 1376 0,'0'4'713'0,"-1"10"-71"16,-5-1-479-16,-1 1-30 15,-7-1-83-15,-2-5-80 0,0 2 12 16</inkml:trace>
  <inkml:trace contextRef="#ctx0" brushRef="#br0" timeOffset="-19563.15">19065 15228 1106 0,'-4'-1'445'0,"5"0"-222"16,3 4-29-16,-4-3 24 16,3 6-18-16,-1 22-61 15,38 28-18-15,-31-20-27 16,1 1-14-16,-3 6-21 0,1 0-12 16,-4-1-18-16,2-3-8 15,-1-5-12-15,1-3-4 16,-1-10-38-16,0-6-39 15,0-13-112-15,-4-7-84 16,-1-17-188-16,0-10-124 16,-6-9 366-16</inkml:trace>
  <inkml:trace contextRef="#ctx0" brushRef="#br0" timeOffset="-19301.42">19131 15324 396 0,'-3'-35'307'0,"4"9"89"15,4 5-43-15,6 2-50 16,1 7-28-16,8 4-52 15,4 4-29-15,7 9-40 16,6 6-19-16,5 10-41 16,0 4-18-16,-5 4-21 15,-3 6-7-15,-15 1-10 16,1 3-6-16,-10 4-9 16,-9-1-5-16,-2 2-6 15,-7-3-1-15,-4-6-1 16,2-5-2-16,-13-11-3 15,-3-5-9-15,-7-9-29 16,-3-4-24-16,8-3-68 16,5-1-27-16,12-6-56 0,7-2 120 15</inkml:trace>
  <inkml:trace contextRef="#ctx0" brushRef="#br0" timeOffset="-19045.69">19630 14957 1605 0,'-2'0'602'0,"2"18"-399"15,2 2-83-15,-2 4 16 16,0 4-17-16,0 1-54 15,0-1-20-15,0-2-26 16,0-3-6-16,1-11-81 16,0-3-59-16,0-9-140 15,-1-1 150-15</inkml:trace>
  <inkml:trace contextRef="#ctx0" brushRef="#br0" timeOffset="-18863.24">19493 15176 1029 0,'10'0'540'0,"4"0"-167"16,8 0-108-16,6 0-12 15,0-4-104-15,2-2-46 16,2 1-63-16,-1 1-18 16,-4 0-29-16,-1 4-35 15,-13 1-114-15,-5 2-35 0,-13 3 104 16</inkml:trace>
  <inkml:trace contextRef="#ctx0" brushRef="#br0" timeOffset="-18528.91">19623 15291 879 0,'5'11'479'16,"3"-4"-122"-16,4-3-91 15,1 3-4-15,-1-7-51 16,0 7-29-16,-5-3-51 15,-4 0-21-15,-4 2-39 16,-1-3-11-16,1-3-13 16,0 0-3-16,0 0-4 15,-4 5-1-15,1 4-2 16,2-1-4-16,-5 0-13 16,-8 25-6-16,26-32-10 15,2 0-3-15,7-8-1 0,0 1-1 16,-1 1-28-16,0-1-30 15,-7 3-78-15,-2 4-46 16,-3 1-96-16,1 2-50 16,-3 3 213-16</inkml:trace>
  <inkml:trace contextRef="#ctx0" brushRef="#br0" timeOffset="-18099.04">20002 15407 1181 0,'-6'-5'539'0,"7"4"-238"15,8 5-79-15,1 7 16 16,1 11-49-16,0 5-31 15,1 6-49-15,2 4-16 16,-1-4-18-16,3-5-5 16,1-9-16-16,3-6-7 0,-1-9-14 15,-3-5-8-15,-1-15-10 16,0-3-2-16,-2-14-4 16,0-2-28-16,-3-1-69 15,-2-3-52-15,-1 8-121 16,0 3-282-16,-5 17 369 15</inkml:trace>
  <inkml:trace contextRef="#ctx0" brushRef="#br0" timeOffset="-17891.61">20455 15588 1487 0,'0'15'605'16,"3"6"-292"-16,2 0-122 16,5 0-50-16,-6-1-14 15,-1-5-79-15,-1-3-43 16,-2-5-79-16,2-4-59 16,0-3 75-16</inkml:trace>
  <inkml:trace contextRef="#ctx0" brushRef="#br0" timeOffset="-17727.21">20464 15515 1276 0,'2'3'604'16,"-1"0"-245"-16,1 3-105 16,-3-6-8-16,1 0-90 15,0 0-48-15,0 0-84 16,0 0-58-16,0 0 20 15</inkml:trace>
  <inkml:trace contextRef="#ctx0" brushRef="#br0" timeOffset="-17294.07">20488 15575 929 0,'-7'-1'490'15,"2"0"-60"-15,4 0-208 16,0-1 8-16,0 2-19 16,0 0-31-16,-2 6-39 15,2 17-6-15,5 35-32 16,2-27-18-16,2-2-28 15,-7-3-13-15,-1-5-27 16,-2-4-6-16,-2-9-48 16,4 1-47-16,1-10-114 15,2-4 10-15,8-13 102 16</inkml:trace>
  <inkml:trace contextRef="#ctx0" brushRef="#br0" timeOffset="-16861.05">21090 15695 1126 0,'-4'14'560'0,"4"-5"-101"16,0 2-257-16,-1-3-16 16,-5 0-52-16,1 1-67 15,-4 0-176-15,0-2-82 16,5-2 104-16</inkml:trace>
  <inkml:trace contextRef="#ctx0" brushRef="#br0" timeOffset="-16667.36">21404 15717 1688 0,'7'5'612'0,"4"-3"-507"16,-7-2-53-16,-6-6-646 16,6 1 447-16</inkml:trace>
  <inkml:trace contextRef="#ctx0" brushRef="#br0" timeOffset="-16522.93">21615 15732 1347 0,'4'19'576'0,"1"-11"-288"0,1-1-89 16,1-2-50-16,-2-2-56 15,0-7 261-15,3-6-264 16</inkml:trace>
  <inkml:trace contextRef="#ctx0" brushRef="#br0" timeOffset="-16417.31">21875 15703 1039 0,'6'19'488'16,"-9"-3"-116"-16,-2-4-137 15,-5-8-170-15</inkml:trace>
  <inkml:trace contextRef="#ctx0" brushRef="#br0" timeOffset="-15933.1">22304 15339 331 0,'8'-15'261'16,"1"-5"42"-16,0 9-38 15,-6 2 32-15,3 6-19 16,1 10-17-16,3 7-25 16,0 6-8-16,-4 9-30 15,1 1-18-15,1 4-39 16,-7 0-21-16,0 2-42 16,-3 5-19-16,-3 2-32 15,6 0-10-15,4 0-11 16,4-6-11-16,1-12-61 15,-2-10-34-15,-3-16-91 16,-2-11-66-16,-9-16-131 16,5-2-108-16,-10-4 312 15</inkml:trace>
  <inkml:trace contextRef="#ctx0" brushRef="#br0" timeOffset="-15665.88">22196 15382 804 0,'-3'-21'448'16,"6"7"-50"-16,7 2-62 15,8 8-78-15,5 4-32 16,14 3-72-16,2 5-27 0,3 6-41 16,5 0-16-16,-7 4-19 15,1 2-7-15,-2 4-9 16,-9 3-3-16,-9 5-4 16,-6-2 0-16,-15 5 0 15,-1 1-3-15,-12-2-5 16,-8-1-6-16,-8-9-11 15,3-3-13-15,6-8-49 16,1-11-37-16,6-3-85 16,3-2-63-16,1-9 155 15</inkml:trace>
  <inkml:trace contextRef="#ctx0" brushRef="#br0" timeOffset="-15337.05">22806 14919 1518 0,'9'-4'595'0,"-5"6"-347"15,3 2-81-15,-3 11-16 16,5 6-28-16,-3 13-72 16,-2 3-19-16,-3 4-17 15,5-5-4-15,-5-9-38 16,4-4-33-16,2-8-109 15,-10-8-62-15,0-6 139 16</inkml:trace>
  <inkml:trace contextRef="#ctx0" brushRef="#br0" timeOffset="-15122.82">22671 15182 1209 0,'3'6'546'16,"8"-3"-210"-16,3-1-84 15,11-4-50-15,8 0-59 16,4-4-96-16,0-2-24 16,5 2-39-16,-11-1-48 15,-2 3-206-15,-1 3 179 16</inkml:trace>
  <inkml:trace contextRef="#ctx0" brushRef="#br0" timeOffset="-14820.25">22812 15330 786 0,'12'3'485'15,"4"1"14"-15,-3-3-261 16,2 0-20-16,-2 6-52 16,-4-3-28-16,4 6-35 15,-8 0-5-15,-9 2-17 16,1 3-11-16,-11 0-18 15,2 1-11-15,5-1-5 16,2-5 0-16,5-1-8 16,2-2-2-16,-1-5-10 15,6-2-5-15,5-1-5 16,-2-5-2-16,9 0-3 0,-1-2-11 16,7-2-65-1,2 1-44-15,5 2 69 0</inkml:trace>
  <inkml:trace contextRef="#ctx0" brushRef="#br0" timeOffset="-14468.95">23190 15371 1020 0,'1'3'529'16,"0"6"-161"-16,7 8-84 15,2 6-4-15,1 13-61 16,1 4-39-16,2 4-62 15,0-2-17-15,8-8-31 16,0-8-12-16,2-12-18 0,6-4-8 16,-7-11-12-16,-8-6-2 15,-2-8-5-15,-1-9-3 16,5-9-3-16,1-3-11 16,-6-3-57-16,-3 3-40 15,-9 5-110-15,1 3 400 16,10 16-175-16</inkml:trace>
  <inkml:trace contextRef="#ctx0" brushRef="#br0" timeOffset="-14094.55">23641 15584 1783 0,'7'14'690'0,"-1"2"-486"16,2 1-28-16,-7-2-42 16,0-4-48-16,-3-3-62 15,-2-2-9-15,-1-5-8 16,1-1-3-16,1-3-7 16,0-5-7-16,2-3-16 15,2-5-10-15,6-3-3 16,3 0 1-16,5-2 17 0,1 2 10 15,0 6 11 1,2 2 2-16,-3 7 20 0,0 5 13 16,0 4 18-16,-1 4 16 15,-1 6 9-15,-2 2-2 16,-7 1-6-16,-3 4-15 16,-3-5-26-16,-3-2-9 15,-4-6-92-15,5-6-54 0,-3-9 75 16</inkml:trace>
  <inkml:trace contextRef="#ctx0" brushRef="#br0" timeOffset="-13438.92">24894 15374 1326 0,'31'-1'568'16,"-31"22"-295"-16,1 5-20 15,0 5-55-15,-1 1-41 16,-5-4-75-16,6-3-29 15,-5-12-52-15,1-6-47 16,6-16-139-16,-3-7 139 0,3-6-15 16</inkml:trace>
  <inkml:trace contextRef="#ctx0" brushRef="#br0" timeOffset="-13009.56">24833 15186 1055 0,'16'7'470'15,"4"-1"-204"-15,-4 3-145 16,6 0-12-16,2-4-46 16,5 2-23-16,3-6-105 15,1 3-57-15,-3 0-69 16,-6 3-7-16,-8 7 79 16,-5 3 53-16,-4 4 116 15,-2-2 34-15,0 4 67 16,-2-3 31-16,-1-1 11 15,0-3-1-15,-3 1-12 16,-3 2-7-16,-3-1-33 16,-1-4-26-16,3-5-55 0,4-5-24 15,1-7-29-15,6-4-10 16,1-9-32-16,2-3-16 16,4-6-7-16,1 1 5 15,0 4 32-15,0 4 15 16,0 10 7-16,-1 3 8 0,0 4 27 15,-1 5 14-15,-2 8 21 16,-2 5 9-16,-6 8 2 16,-2 5-3-16,2-1-12 15,1 2-18-15,7-9-63 16,2-6-62-16,10-14 293 16,8-4-191-16</inkml:trace>
  <inkml:trace contextRef="#ctx0" brushRef="#br0" timeOffset="-12314.49">25621 15415 1389 0,'-1'-14'638'15,"0"-1"-284"-15,-6-1-164 0,-4 6-18 16,-3 3-85-16,-6 0-34 15,-2 7-31-15,4 7 0 16,-3 8 4-16,8 9-1 16,4 4-2-16,-3-3-3 15,12 2-12-15,0-3-3 16,4-9-3-16,8-2-2 16,7-13 0-16,1-7-1 15,8-11-1-15,-2-6-7 0,-1-4-17 16,-5-5-7-16,-2-3-2 15,-1-3 10-15,-5-7 18 16,0 5 7-16,-7 4 3 16,-3 9 2-16,-4 18 15 15,-4 9 8-15,0 17 13 16,-4 9 8-16,0 14 6 16,0 5 5-16,5 3 15 15,5 0 3-15,5-6-13 16,6-3-7-16,7-8-26 15,1-6-10-15,6-9-10 16,0-5-7-16,1-9-21 16,1-3-38-16,3-10-62 15,-7-6-34-15,2 0-63 16,0-2-3-16,-9 5 20 16,-1 2 32-16,-7 3 82 15,-6 5 39-15,2-3 51 0,1 3 21 16,-3 0 41-16,-2-9 18 15,1 3 35-15,-3-5 1 16,-2 1-18-16,3 5-8 16,-11 2-14-16,0 4-9 15,0 6-17-15,-5 2-8 16,10 10-24-16,-3 2-7 0,6 3-4 16,-4 1-2-16,2 2-7 15,9 1-2-15,-3-2-4 16,9-1 0-16,5-4-8 15,-6-4-34-15,12-5-93 16,1-5 304-16,20-3-165 16</inkml:trace>
  <inkml:trace contextRef="#ctx0" brushRef="#br0" timeOffset="-11997.26">26065 15358 781 0,'-4'-8'483'0,"3"11"37"16,2 0-221-16,2 1 1 15,-3-4-29-15,4 12-37 16,2 17-69-16,12 48-22 15,-12-26-34-15,1 5-21 16,-3 0-35-16,0-6-16 16,-2 0-24-16,0-10-4 0,1-9-19 15,-2-4-33-15,1-14-71 16,-2-7-63-16,0-17-143 16,0-10-50-16,2-20-158 15,-2-4 313-15</inkml:trace>
  <inkml:trace contextRef="#ctx0" brushRef="#br0" timeOffset="-11787.85">26067 15397 871 0,'5'-14'495'0,"11"14"-42"15,3-2-132-15,2 2-86 16,4 2-28-16,2 1-54 16,2 4-20-16,0 2-35 15,-2 2-11-15,-11 5-19 16,-4 2-12-16,-13 1-20 15,-9-1-8-15,-11-2-11 0,-7 1-7 16,-5-6-49-16,0-4-32 16,8-4-89-16,6-3-30 15,15-2 117-15</inkml:trace>
  <inkml:trace contextRef="#ctx0" brushRef="#br0" timeOffset="-11112.57">26437 15514 1238 0,'0'0'502'0,"-4"0"-272"16,4-2-47-16,0 1-11 15,0 0-31-15,0 0-72 16,19-2-24-16,36-41-27 15,-32 22-7-15,-3 0-11 16,-2-2-11-16,-6-1-9 16,-4 0 1-16,-5 3 6 15,-4 3 11-15,-5 7 7 16,-2 5 0-16,-5 9 14 16,2 7 11-16,-4 6 29 15,-1 7 15-15,7 6 10 16,-1-3-1-16,7 6-16 15,7-4-12-15,6-5-21 16,3-2-10-16,7-9-16 16,1-1-13-16,1-8-68 15,2-3-45-15,0-7-141 16,1 1-93-16,-4-4-208 0,0 3 336 16</inkml:trace>
  <inkml:trace contextRef="#ctx0" brushRef="#br0" timeOffset="-10838.1">26744 15414 635 0,'39'-34'361'16,"-30"40"-56"-16,0 7-56 0,-7 5-60 16,-1 5-23-16,-2-1-19 15,-2-1-2-15,3-4-21 16,-2-1-15-16,-5-10-37 16,6-5-23-16,1-6-35 15,0-6-23-15,9-7-52 16,-2-1-21-16,6-5-25 15,0 1 9-15,0 0 44 16,-6 2 21-16,-2 3 34 16,3 6 20-16,-3 7 40 15,5 4 21-15,-3 9 36 16,-7 2 8-16,0 10 0 16,-4 4-10-16,-1 0-32 15,5 4-20-15,0-8-40 16,2-3-23-16,8-8-97 15,-1-7-80-15,11-6 105 16</inkml:trace>
  <inkml:trace contextRef="#ctx0" brushRef="#br0" timeOffset="-9905.12">27135 15401 1080 0,'-1'-17'524'16,"-2"6"-150"-16,-4-3-85 15,-2 6-55-15,-2 3-41 0,-5 6-75 16,0 3-24-16,-2 13-24 16,0-2-13-16,5 4-16 15,6 3-7-15,9-7-17 16,5-1-7-16,4-5-8 16,1-3-2-16,0-12 0 15,1-2-12-15,5-9-39 16,2-6-17-16,2-6-22 15,-1-3 11-15,-4-3 42 16,-5-3 19-16,-3 5 21 16,-1 2 2-16,-5 2 5 15,-1 10 11-15,-2 8 28 16,-1 5 11-16,-3 14 15 16,-4 5-3-16,-2 13-7 15,-2 4-2-15,0 6-5 0,3 4-4 16,5-6-17-1,5 4-9-15,7-11-16 0,3-5-5 16,6-1-5-16,3-9-2 16,4-4-10-16,3-1-25 15,5-9-50-15,2-4-31 16,-13-8-54 0,-10 8-4-16,0-1 7 0,13-13 25 15,-12 10 65 1,0 2 31-16,20-36 56 0,-7 4 25 0,-25 13 27 15,-13 13 13-15,3 8 25 16,-2 2 2-16,2 5 1 16,2 6 2-16,-3 7-7 15,4-1-4-15,-1 14-16 16,2-1-8-16,3 3-27 16,2 2-11-16,2-6-12 15,6-3-8-15,-1-12-9 16,7-2-3-16,2-11-55 15,-3-6-33-15,9-8-79 16,-2-3-40-16,3-1-9 16,0-2 12-16,-2 5 65 15,-6-3 39-15,-5 8 65 16,2 10 33-16,-9 0 55 0,1 3 32 16,-3 8 64-1,-4-1 16-15,1 9 12 0,-3 4-11 16,2 1-50-16,1-5-28 15,3-5-51-15,0-3-21 16,2-8-20-16,4 0-18 16,2-11-32-16,3-3-12 15,1-2-7-15,0 0 13 16,-2 5 33-16,-3 5 15 16,0 6 13-16,-4 2 13 0,1 7 22 15,-1 0 10-15,-2 6 24 16,0 3-3-16,2 3-16 15,2-4-10-15,2-3-24 16,2-4-8-16,2-8-34 16,3-2-42-16,5-13-124 15,2-5-81-15,5-13 160 16</inkml:trace>
  <inkml:trace contextRef="#ctx0" brushRef="#br0" timeOffset="-9719.32">27982 15106 1550 0,'-7'37'627'0,"-6"16"-383"0,-5 3-21 15,5 7-38-15,5-1-42 16,5 0-73-16,5-4-26 16,5-11-28-16,-3-7-7 15,8-23-56-15,4-7-46 16,0-17-134-16,5-6-92 15,0-11 196-15</inkml:trace>
  <inkml:trace contextRef="#ctx0" brushRef="#br0" timeOffset="-9546.33">27855 15265 1254 0,'-4'9'568'0,"5"-2"-185"15,7 3-78-15,7-1-51 16,2-5-28-16,5 0-102 15,4-4-46-15,18-7-52 16,0-2-9-16,1-4-44 16,5-1-51-16,-11 5 291 15,-4-1-189-15</inkml:trace>
  <inkml:trace contextRef="#ctx0" brushRef="#br0" timeOffset="25819.59">29006 15627 882 0,'-46'-14'392'0,"34"10"-164"15,6-1-11-15,0 3-23 16,-4 1-29-16,9 1-68 16,-1 2-25-16,7 7-33 15,0 3-9-15,2 11-4 16,0 4-3-16,-5 4-4 0,3 4-4 16,-4-2-4-16,0-2-2 15,1 0-3-15,-1-3-1 16,4-6-1-16,-3-4-1 15,4-7 8-15,-2-4-27 16,-4-10-120-16,2-4-106 16,-2-16 137-16</inkml:trace>
  <inkml:trace contextRef="#ctx0" brushRef="#br0" timeOffset="26204.81">28972 15448 604 0,'-5'-7'324'0,"10"8"-21"16,5 2-73-16,1-3-48 16,1 0-20-16,7 0-58 15,-1 0-24-15,5-2-29 16,4 2-8-16,0-1-18 16,1-3-5-16,2 2-7 15,-1-2-3-15,-2 2-3 16,-1 0 0-16,-5 3-2 15,-1 1-1-15,-3 4 2 16,-2 3-1-16,-6-1 8 16,1 6 8-16,-6 2 18 0,-3 5 10 15,-1 7 10-15,-3 6 0 16,-1 7-8-16,0 2-6 16,0 5-15-16,4-2-6 15,-2-7-10-15,7-3-2 16,-1-7-5-16,0-3-2 15,3-5-3-15,-7-4 0 16,3-7-31-16,-2-2-47 0,0-5-152 16,-1-1-174-16,-9-1 249 15</inkml:trace>
  <inkml:trace contextRef="#ctx0" brushRef="#br0" timeOffset="26438.5">29026 15863 864 0,'-27'5'426'16,"5"1"-115"-16,10-3-127 16,3 2 0-16,9-2-56 15,3 1-35-15,9-1-44 16,9-2-9-16,9-1-5 16,6-1-5-16,9-1-12 15,-1-3-5-15,1 4-6 16,0 1-2-16,-8 1-2 15,-7 2 4-15,-10-2-105 0,-9 2-182 16,-19 7 186-16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0:26.8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0 6161,'-11'1'2462,"11"-1"-2398,0 0-1,0 0 1,0 0-1,0 0 1,0 0-1,-1 0 1,1 0 0,0 0-1,0 0 1,0 0-1,0 1 1,0-1 0,0 0-1,0 0 1,0 0-1,0 0 1,0 0-1,0 0 1,0 0 0,0 0-1,0 0 1,0 1-1,0-1 1,0 0-1,0 0 1,0 0 0,0 0-1,0 0 1,0 0-1,0 0 1,0 0 0,0 0-1,0 1 1,0-1-1,0 0 1,0 0-1,0 0 1,0 0 0,0 0-1,0 0 1,1 0-1,-1 0 1,0 0-1,0 0 1,0 0 0,0 0-1,0 1 1,17 11 2972,-1-4-2118,0 0-1,1-1 1,28 8-1,-24-9-319,38 18 1,-51-20-536,-1 0 0,1 1 1,-1 0-1,-1 0 1,1 1-1,-1-1 1,0 2-1,0-1 0,0 1 1,-1-1-1,0 1 1,0 1-1,-1-1 1,0 1-1,5 14 0,-5-11-35,-1-1 1,-1 0-1,1 1 0,-2 0 0,0-1 0,0 1 0,-1 13 0,0-15-7,-2-1 0,1 0 0,-1 1 1,0-1-1,0 0 0,-1 0 0,0-1 0,-1 1 0,-7 13 0,-26 28 97,4-7-46,32-41-71,0 1 1,0 0-1,0-1 1,0 1-1,0 0 1,0 0 0,1 0-1,-1-1 1,0 4-1,1-4 0,0 0 1,0-1-1,0 1 0,1-1 1,-1 1-1,0-1 0,0 1 0,0-1 1,0 1-1,1-1 0,-1 1 1,0-1-1,1 1 0,-1-1 0,0 1 1,1-1-1,-1 1 0,0-1 0,1 0 1,-1 1-1,1-1 0,-1 0 1,1 1-1,-1-1 0,1 0 0,-1 0 1,1 1-1,-1-1 0,1 0 1,-1 0-1,1 0 0,-1 0 0,1 0 1,0 0-1,0 0 0,31 4 205,0-3 0,49-2 1,15 0 80,-70 1-230,-7 0-27,27 4 0,-44-4-87,9 3-367,-11-3 387,0 0 1,1 0-1,-1 0 1,0 0-1,0 1 0,1-1 1,-1 0-1,0 0 1,0 0-1,0 0 0,1 1 1,-1-1-1,0 0 1,0 0-1,0 0 1,1 1-1,-1-1 0,0 0 1,0 0-1,0 1 1,0-1-1,0 0 1,0 0-1,0 1 0,0-1 1,0 0-1,1 0 1,-1 1-1,0-1 0,0 0 1,0 1-1,-1-1 1,-3 9-574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0:27.3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125 189 10042,'0'10'4129,"8"9"-2441,-3 7-95,3 9-425,-2 2-248,-1 2-496,1-7-144,1-8-168,-2-3-32,-2-13-56,0-3-256,-3-12-960,-2 6-792,1-1 1135</inkml:trace>
  <inkml:trace contextRef="#ctx0" brushRef="#br0" timeOffset="1">19 20 7986,'-18'-14'3777,"19"9"-1249,3 5-760,7 0-367,7 1-265,6 3-488,0-6-216,5 2-240,-2 2-416,-1 1-1512,1 8 1240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0:27.7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 6881,'-2'0'3841,"1"0"-536,-1 0-1769,1 0-159,-1 0-537,0 0-216,2 0-352,0 0-104,23 13-128,45 14-8,-38-25-344,-9-1-464,-3 4-1753,-4 1 1617</inkml:trace>
  <inkml:trace contextRef="#ctx0" brushRef="#br0" timeOffset="1">65 166 7210,'21'58'3480,"-8"-54"-1063,-1-3-473,16 1-439,-7-4-321,1 2-600,10 0-208,-12 0-184,2 3-248,-4-3-1264,-12-3 976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0:28.1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8962,'29'11'3957,"15"6"-2637,2 0-735,-39-14-514,0 0-1,0 0 0,0 1 0,7 4 1,-12-7-63,-1 0 0,1 0 1,-1 0-1,0 0 1,1 1-1,-1-1 1,0 0-1,0 1 1,0-1-1,0 1 1,0-1-1,0 1 1,-1-1-1,1 1 1,0 0-1,-1-1 1,1 1-1,-1 0 0,0-1 1,1 1-1,-1 0 1,0 0-1,0-1 1,0 3-1,-2 4 13,0-1 0,0 0 1,-1 0-1,0 0 0,0 0 0,0 0 0,-1-1 0,-8 11 0,0-1 45,-1-1 0,-16 15 0,10-14 203,14-13-41,1 1 0,-1-1 0,1 1 0,-6 7 0,10-11-204,0 0 0,0 0 0,0 0 0,0 1 0,-1-1 0,1 0 0,0 0 0,0 0 0,0 1 1,0-1-1,0 0 0,0 0 0,0 1 0,-1-1 0,1 0 0,0 0 0,0 0 0,0 1 0,0-1 1,0 0-1,0 0 0,0 1 0,0-1 0,0 0 0,0 0 0,1 1 0,-1-1 0,0 0 0,0 0 0,0 1 1,0-1-1,0 0 0,0 0 0,0 0 0,1 1 0,-1-1 0,0 0 0,0 0 0,0 0 0,0 1 0,1-1 1,-1 0-1,0 0 0,0 0 0,0 0 0,1 0 0,-1 0 0,1 1 0,13 1 537,9-1-195,27-2 0,-27 0-268,-3 0-19,0-1 0,30-7 0,-42 7-221,1 0 0,-1-1 0,0 0 0,0 0 0,0-1 0,0 0 1,-1-1-1,9-5 0,-3-6-305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0:28.9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11 127 4689,'-2'-2'3568,"-4"-3"4305,6 5-7782,-1 1 0,1-1 0,0 0 0,0 1 0,0-1 0,0 0 0,-1 1 0,1-1 0,0 1 0,0-1 0,0 1 0,0-1 0,0 0 0,0 1 0,0-1 0,0 1 0,0-1 0,0 0 0,0 1 0,0-1 0,0 1 0,1-1 0,-1 1 0,0-1 0,0 1 0,9 41 830,-6-26-709,0 0 0,-1 1-1,0 17 1,-4 7 216,1-58-441,0-1 0,1 1 0,1-1 0,0 1 0,7-29 0,-5 35 5,0 0 1,0 1-1,1-1 1,1 1-1,0 0 1,0 0-1,1 0 1,0 1-1,0 0 1,1 0-1,1 0 1,11-10-1,-16 16 17,0 1 0,1-1 0,0 1 0,-1-1 0,1 1 0,0 0 0,0 1 0,0-1 0,1 1 0,-1-1 0,0 1-1,0 1 1,1-1 0,-1 0 0,0 1 0,9 0 0,-11 1-1,1-1 0,-1 1-1,1-1 1,-1 1 0,0 0 0,1 0 0,-1 0-1,0 0 1,0 0 0,1 0 0,-1 1 0,0-1-1,0 1 1,0-1 0,-1 1 0,1 0 0,0 0-1,-1 0 1,1 0 0,-1 0 0,0 0-1,1 0 1,-1 1 0,0-1 0,0 0 0,-1 1-1,1-1 1,0 0 0,0 5 0,7 72 413,-8-77-464,0 1-1,0 0 0,0-1 1,0 1-1,-1-1 0,1 1 1,0-1-1,-1 1 0,0-1 1,0 0-1,0 1 1,0-1-1,0 0 0,0 1 1,0-1-1,-1 0 0,-2 3 1,2-3-1034,8-6 428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0:30.1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17 1744,'-3'-4'3901,"2"4"-2953,0-1 1,0 0 0,-1 0 0,1 0 0,1 0-1,-1 0 1,0 0 0,0-1 0,-1-1 0,2 2-179,0 6-112,-2 13-469,2-1 0,0 1 0,1 0 0,0-1 1,5 19-1,-5-28-138,1-1 1,0 0-1,0 0 1,4 10-1,-2-3 11,-4-14-61,0 1 1,0-1 0,0 1 0,0-1 0,0 0 0,0 1 0,1-1-1,-1 1 1,0-1 0,0 1 0,0-1 0,0 0 0,1 1 0,-1-1-1,0 1 1,0-1 0,1 0 0,-1 1 0,0-1 0,0 0 0,1 1 0,-1-1-1,1 0 1,-1 0 0,0 1 0,1-1 0,-1 0 0,1 0 0,-1 0-1,1 1 1,1 0 6,-2-1-33,0 0 0,1 0 0,-1 0 1,0 0-1,0 0 0,0 0 0,0 1 1,1-1-1,-1 0 0,0 0 0,0 0 0,0 0 1,1 0-1,-1 0 0,0 0 0,0 0 0,0 0 1,1 0-1,-1 0 0,0 0 0,0 0 0,1 0 1,-1 0-1,0 0 0,0 0 0,0 0 0,1 0 1,-1 0-1,0 0 0,0 0 0,0 0 0,1-1 1,-1 1-1,0 0 0,0 0 0,0 0 0,0 0 1,1 0-1,-1-1 0,0 1 0,0 0 1,0 0-1,0 0 0,0 0 0,0-1 0,0 1 1,0 0-1,1 0 0,-1 0 0,0-1 0,0 1-1520,0-1 934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0:31.4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185 37 6417,'0'0'350,"0"0"0,0 1 0,0-1 0,-1 0-1,1 0 1,0 0 0,0 0 0,0 1-1,-1-1 1,1 0 0,0 0 0,0 0 0,-1 0-1,1 0 1,0 0 0,0 0 0,-1 0 0,1 0-1,0 0 1,0 0 0,-1 0 0,1 0-1,-1 0 1,-6-4 3535,3 1-3071,-3-1-725,1 0 0,0 0 0,-1 1 0,1 0 0,-1 0 0,0 0 0,0 1 1,0 0-1,-10-1 0,15 3-71,1 0 1,-1 0-1,0 0 0,0 0 1,0 1-1,1-1 1,-1 0-1,0 1 0,0-1 1,1 1-1,-1 0 1,1 0-1,-1-1 1,0 1-1,1 0 0,0 0 1,-3 2-1,0 1 42,0 0-1,1 1 1,-6 7 0,8-11-53,-2 4 27,0 0 0,0 0 0,1 1-1,0-1 1,0 1 0,-2 6 0,-5 38 124,4-15-75,3-28-69,1 0 1,1 0-1,-1 0 1,1 0-1,0 0 1,1-1-1,-1 1 1,1 0-1,1 0 1,-1 0-1,1 0 1,1-1-1,-1 1 1,1-1-1,4 7 1,-3-7-5,0 0 1,0 0 0,1 0-1,-1-1 1,1 0 0,1 0 0,10 8-1,0-2 17,30 15 1,-38-22-32,-1-1 0,1 1 0,0-2 0,14 4 0,-17-5-10,-1 0 0,1-1 0,0 0-1,0 0 1,-1 0 0,1 0 0,0-1 0,-1 0 0,1 0 0,5-1 0,11-7 1202,-2 3-625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0:31.9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10882,'3'13'4265,"3"-2"-2768,-6-1-81,7 7-296,-5-2-200,2 10-488,0 9-144,-4-6-176,-4 4-48,6-5-216,-2-12-360,-2-11-1416,2-7 1272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0:32.3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 8194,'16'-2'3801,"-16"-1"-1249,12 3-703,-6 3-385,0 3-296,15-1-600,-13-1-272,10 0-504,-5 0-128,18-4 184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0:32.7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233 41 6161,'75'-35'3450,"-61"30"-1897,-14 5-1524,0 0 0,0 0 0,0 0 0,0 0 0,0 0 0,0 0 0,0 0 0,0 0 0,0 0 0,1 0 1,-1 0-1,0 0 0,0 0 0,0 0 0,0 0 0,0 0 0,0 0 0,0 0 0,0 0 0,0 0 0,0 0 0,0 0 1,0 0-1,1 0 0,-1 0 0,0 0 0,0 0 0,0 0 0,0 0 0,0 0 0,0 1 0,0-1 0,0 0 1,0 0-1,0 0 0,0 0 0,0 0 0,0 0 0,0 0 0,0 0 0,0 0 0,0 0 0,0 0 0,0 0 1,0 0-1,0 1 0,1 3 530,-1 1 0,0-1 0,-1 1 0,1-1 0,-1 1 0,0-1 0,0 1 0,-4 7 0,0 6 138,-4 13-78,-1-1 0,-2 0 0,-1 0 1,-18 28-1,-74 106 131,105-163-749,-6 7 8,2-1 11,-1 0-1,0-1 1,-10 11-1,14-16-24,0 0 0,0 0 0,0 0 0,0 0 0,0 0-1,-1-1 1,1 1 0,0 0 0,-1-1 0,1 1 0,0-1-1,-1 1 1,1-1 0,-1 1 0,1-1 0,-1 0 0,1 0 0,-1 0-1,1 0 1,-1 0 0,1 0 0,-1 0 0,1-1 0,0 1-1,-1 0 1,-1-1 0,1-1-28,0 1 0,0 0 0,0-1 0,0 1 0,0-1 0,0 0 0,1 0 0,-1 0 0,1 1 0,-1-1 0,1-1 0,0 1 0,0 0 0,-1-2 0,-3-6-168,-4-19 0,7 22 123,-2-11-31,0 0 0,0 0 0,2 0 0,-1-33 0,4 43 99,-1 0 1,1 0 0,0 1 0,0-1-1,1 1 1,0-1 0,4-9 0,-5 14 12,1 0 0,-1 0 1,1 0-1,-1 0 1,1 1-1,0-1 1,0 1-1,1-1 1,-1 1-1,0 0 0,1-1 1,0 1-1,-1 1 1,1-1-1,0 0 1,0 1-1,0-1 0,0 1 1,6-2-1,-6 3 28,0-1-1,1 1 1,-1 0-1,0 0 0,0 1 1,0-1-1,1 1 1,-1 0-1,0-1 0,0 1 1,0 1-1,0-1 1,0 0-1,0 1 0,-1-1 1,1 1-1,0 0 1,2 3-1,6 4 178,-1 0 1,16 20-1,10 14 596,55 90 1,-88-129-827,-1 0 1,0 0-1,0 1 1,0-1-1,-1 0 1,1 1 0,-1-1-1,0 1 1,0-1-1,-1 1 1,1 0-1,-1 5 1,-3 2-2297,6-12 1403</inkml:trace>
  <inkml:trace contextRef="#ctx0" brushRef="#br0" timeOffset="1">542 356 9330,'9'20'4425,"-2"-1"-1760,-4-1-729,5 6-96,-11 6-543,4 1-345,-2-1-552,-1-5-184,-1-11-152,-4 2-168,7-13-584,0-3-448,7-6-1433,-7 4 1593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7-02T15:04:21.450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14935 2397 532 0,'-17'-10'255'16,"8"4"-82"-16,3 2-25 16,0-4 2-16,6 4-10 0,-5 1-13 15,3-1-13-15,-3 2-30 16,3-1-10-16,2 3-19 16,-1-1-7-16,1 0-10 15,0 1-4-15,0-1-8 16,0 0-4-16,0-1-8 15,10 0-3-15,5 0-4 16,22 0-1-16,-29 3-2 16,3-1-1-16,-4 0 1 15,0-1 0-15,5 1 0 16,4-5 3-16,1 5 6 16,-2 0 2-16,0-3 5 15,-1 6 0-15,-3-6-1 16,5 4 2-16,1 6 0 15,-2-5 0-15,4-1-2 16,0-3-3-16,2-2-2 0,1-2-2 16,4 5-2-16,0 1 1 15,2 2-1-15,2 1 2 16,-4 4 2-16,3-1-1 16,-6 0 1-16,2-3-2 15,-6-2-2-15,0-1 0 16,-2-2-1-16,-5 1 0 15,2 0-2-15,11-2 1 0,5 1-2 16,1 1-1-16,-6-3 0 16,3 2 1-16,-4 2 3 15,1-1 3-15,3 3 3 16,-1-2 1-16,1 0-1 16,1 3 0-16,-3-1 1 15,1 3 0-15,-3-3-1 16,-1-2-1-16,-1 0-3 15,0 1-1-15,-5-1-3 16,4 4-2-16,1-4 0 16,0-3-1-16,3 3 0 15,-2-5 0-15,-1 5 0 16,-2 0-1-16,-1-1 0 16,-2 2 0-16,-2-1 3 0,1-2 0 15,0 2 0 1,1 0 2-16,3 0-2 0,1 1 0 15,6-2 1-15,-3 1-2 16,2-2 0-16,-1 3 0 16,-1 0 0-16,5-1-2 15,-7 1 2-15,-1-1-1 16,1 0-1-16,-1 0 1 16,4-5-1-16,2 3-1 15,0 1 1-15,-1-3-1 0,0 5 0 16,1 0 0-16,-2 0 0 15,0 5-1-15,3-2 1 16,-1-2 0-16,2 0 0 16,0 4 0-16,-2-5 1 15,3 3 0-15,-4 2 0 16,-4-4 0-16,-2 1 1 16,2 3 0-16,2-6 0 15,3 1 0-15,4 0-1 16,-3-2 1-16,0 0-1 15,1 1 1-15,-1-1-2 16,0 1 0-16,0 0 1 16,2-2 0-16,2 1-1 15,2 1 0-15,-5 0 0 16,5 4 0-16,-6-2 1 16,-5 1 0-16,5 0 0 0,-5-4 0 15,7 0 1-15,2 0-2 16,-1-1 2-16,1 2-1 15,0 0 1-15,-2-2-1 16,2 1 1-16,2-2 0 16,4 3-1-16,0 3-1 15,-1-1 0-15,-5 1 0 16,-5-2 1-16,-1 1-1 0,-1-2 0 16,5-1 0-16,2-2 1 15,0 0 0-15,1-1-1 16,1 3 2-16,-2-1 0 15,-2 1-1-15,1-1 1 16,0 1-2-16,3 1 1 16,0 0 0-16,-1 0 0 15,1 0 0-15,-5 0 0 16,1 1-1-16,-4-1 1 16,-1 1-1-16,4-1 1 15,-1 0-1-15,6 0 0 16,0 1-1-16,-2-1 0 15,1-3 0-15,1 2 1 16,1-4 0-16,4 4-1 0,2 1 0 16,-2-2 0-16,-2 3-1 15,-9 0 1-15,-3 1 0 16,-3 0 0-16,3-2 0 16,2 1 0-16,3-1 0 15,0 0 0-15,-1 0 0 16,-1 0-1-16,2 0 1 15,-3 0 0-15,1-4-1 16,1 2 1-16,1 0-1 0,1 1 2 16,-1 1-2-16,-2-2 1 15,-1 1 0-15,-1-2-1 16,0 3 1-16,4 0-1 16,0 1 0-16,-1 1 2 15,1-2-1-15,-1 1-1 16,-1 0 0-16,1 1 0 15,3 0 0-15,2-1 0 16,3-1 1-16,1 0-1 16,3 0 0-16,-8 0 0 15,1 0 0-15,-2 1 1 16,-3-1-1-16,9 4 0 16,-1-1 0-16,3 1 0 15,-3 0 0-15,3 1 1 16,0 2-1-16,2-1 1 0,2 0-1 15,-2-1 0 1,0-3 0-16,-5 3 0 0,-2-1 0 16,2 2 1-16,2 0 0 15,0-1-1-15,4-2 1 16,-3 0 0-16,2-1-1 16,4 2 0-16,0-1 0 15,3-2 0-15,-5 0 0 0,-5-1 0 16,-1 0 0-16,-7 2 0 15,7 2 0-15,0-3 1 16,0 3 0-16,3-3-1 16,-2 1 0-16,2-1 0 15,0-1 1-15,4 0-1 16,-2 0 2-16,-7-1-2 16,0 0 1-16,-4 0-1 15,2 2 0-15,2 0 0 16,0-1 1-16,-1 0 0 15,0-3-1-15,5 1 1 16,-3-3-1-16,7 3 0 16,2 0 1-16,-5 1-1 15,-1-1 0-15,-6 1 1 16,-6-2 0-16,4 1-1 16,0 1 0-16,0-1 0 15,3-1 0-15,0-1 1 0,-1 1 0 16,0 1-1-16,1 2 0 15,-1 0 0-15,4 0 1 16,-3 2-1-16,2-2 0 16,-5 5 0-16,-3-4 0 15,1 0 0-15,-1 1 0 16,4-2 0-16,2 0 0 0,0 1 1 16,-1 0-1-16,2-1 0 15,-3 2 1-15,5 0 0 16,4-2-1-16,2 0 0 15,0 0 0-15,-5-1 0 16,-1 0 1-16,-10-1-1 16,1 1 0-16,2 1 1 15,-3 0-1-15,6 0 1 16,-3 2-1-16,1-2 0 16,1 1 0-16,-1-1 0 15,4-1 0-15,1 0 0 16,-2-1 0-16,-1 1 0 15,-4-1 0-15,-2-1 1 16,2 0-1-16,-2-1 1 0,2-2 0 16,0 2-1-1,-2 0 1-15,3 2-1 0,-2 0 2 16,0 0-2-16,2 2 0 16,-2 0 0-16,2 1 0 15,6-1 0-15,-2-3 0 16,1 1 0-16,-2-3 0 15,-6 3 1-15,-2 1-1 16,-4-2 0-16,-1-1 0 16,4-1 0-16,0-1 1 15,5 1-1-15,0 0 1 0,-1-1 0 16,-3 2-1-16,0 1 0 16,1 2 0-16,0 0 0 15,1 0 1-15,2-1-1 16,2 1 0-16,0 1 0 15,-4-4 0-15,-2 0 0 16,-1 1 1-16,-5 0-1 16,1 2 0-16,2-1 0 15,-2-1 0-15,5 1 1 16,-1-2-1-16,0 4 1 16,1 1 0-16,-2-1 0 15,0 4-1-15,-1-4 0 16,0 0 0-16,0 0 0 15,1-2 0-15,1-1 0 16,1 2 0-16,1-1 0 16,2 2 0-16,-5-1 0 0,-3-2 0 15,-1 1 0-15,-7-5 0 16,4 4 0-16,1 1 0 16,3 0 0-16,5 3 0 15,0-1 0-15,5 3 0 16,-3-2 1-16,0-1-1 15,0 2 0-15,0-4 1 0,0 2-1 16,2 0 0-16,0-1 0 16,5 3 0-16,-3-2 0 15,1 0 0-15,-6-1 0 16,-2-1 0-16,1-1 0 16,-6 0 0-16,2-1 0 15,-1-2 0-15,0 1 1 16,1 1 0-16,3 4-1 15,-4 0 1-15,2 3-1 16,-1-2 0-16,0 1 0 16,0-1 0-16,2-1 0 15,0 0 0-15,1-3 1 16,1 2-1-16,2-2 0 16,-4-1 0-16,-6 0 0 0,-2 0 1 15,-7-1 0-15,1 2 0 16,-4 0 1-16,-4-2-2 15,-8 0-72-15,-11-1 52 16,-28 2-4-16</inkml:trace>
  <inkml:trace contextRef="#ctx0" brushRef="#br0" timeOffset="4325.45">23560 4503 643 0,'-42'27'319'0,"35"-29"-123"15,5 0-18-15,0 0-2 16,1 2-28-16,1 0-19 16,0 0-38-16,0 0-13 15,0 0-14-15,0 0-2 16,21 0-8-16,33 7-7 15,-20-4-9-15,2 0-1 16,7 3-5-16,3-4-1 16,4-2-2-16,1-1-2 15,-11-2 1-15,-3 1 3 16,-7 2 4-16,-5 4 3 0,-1-3 2 16,-5 0-2-16,-6 0-4 15,-2 0-3-15,-6 0-7 16,-4-2-2-16,-1 1 2 15,0 0 0-15,-1-1 2 16,1 0-1-16,-1 0-9 16,0 0-3-16,0 0-14 15,0 0-33-15,-1 1-92 16,-6 0-66-16,0 2-194 16,7-2 237-16</inkml:trace>
  <inkml:trace contextRef="#ctx0" brushRef="#br0" timeOffset="8795.96">25106 4774 352 0,'-6'-4'237'0,"-1"2"26"16,1 0-40-16,-1 1-29 15,3 0-17-15,-2 0-26 16,4 0-14-16,1 0-24 15,0-1-12-15,0 1-26 16,0 0-15-16,-1 0-21 16,1 0-6-16,0 1-4 15,0 0-2-15,1 0-3 16,1 0-1-16,20 1-5 0,28-2-2 16,-20-2-6-16,2 0-3 15,5-1 2-15,9 2 0 16,4 2 3-16,2 0 3 15,-3-2-1-15,3 2-1 16,2-3-1-16,0 3 0 16,8-4 1-16,1 1 1 15,1-2-1-15,1 0 0 16,-12 3-1-16,-4 0 4 0,-8 5 6 16,-4-1 2-16,-2 3 6 15,-3 0-2-15,-10-2-3 16,-2 2-2-16,-6-1-7 15,-3 2-2-15,-6-3-4 16,0-2 1-16,-5-1 2 16,0 0-7-16,-1-1-71 15,1 0-72-15,0 0-401 16,-8 0 354-16</inkml:trace>
  <inkml:trace contextRef="#ctx0" brushRef="#br0" timeOffset="99362.68">9417 7191 430 0,'29'-19'235'0,"-32"11"-24"15,3 2-12-15,-4 1-4 16,5 1-14-16,2 1-25 0,-2 2-14 16,-1 1-17-16,0 0-6 15,0 0-16-15,0 18-8 16,4 35-22-16,4-23-12 16,1-2-18-16,0-1-8 15,-2-6-10-15,0-5-3 16,7-4-7-16,-1-4-2 15,-3-5-5-15,4-3-3 16,0-7-1-16,1-6-1 0,7-11-2 16,-1-8 0-16,2-8-3 15,2-6-2-15,0-9-6 16,-2-2 0-16,-1 1 2 16,-2-1 1-16,2 11 6 15,-1 2 1-15,0 9 2 16,-4 5 2-16,-3 11 0 15,-1 8 0-15,-7 9 6 16,-1 4 3-16,-5 10 11 16,0 4 5-16,0 10 8 15,-5 5 3-15,1 8 1 16,-1 6-3-16,1 5-9 16,4 5-6-16,2 0-10 15,1-3-4-15,5-7-4 16,0-7-1-16,-1-10-1 15,2-6-1-15,1-6 0 0,-4-5-1 16,2-5 0-16,-3-3-1 16,-2-3-1-16,-3 0-1 15,0-1-11-15,0 0-8 16,0 0-12-16,5-18-7 16,3-33-2-16,-7 24 3 0,-1-6 9 15,-4-3 6-15,-6-1 12 16,-10-2 3-16,-13 5-3 15,-3 0-4-15,-8 6 0 16,-3 2 1-16,-1 8 10 16,2 7 5-16,6 9 3 15,3 6 2-15,9 4 9 16,8 4 3-16,8 0 8 16,6 1 3-16,6-1 2 15,1 0 1-15,6 1-3 16,1 1-4-16,10 3-6 15,6-1-3-15,6-3-3 16,5-5-1-16,7-4 0 16,1-3-1-16,6 1-2 15,0-1 0-15,0-2-2 16,-1-1 0-16,-11-7-2 0,-10-1-2 16,-4-6-15-16,2 1-35 15,-4 4-130-15,3 1-93 16,-4 9 159-16</inkml:trace>
  <inkml:trace contextRef="#ctx0" brushRef="#br0" timeOffset="107285.34">8079 6950 635 0,'-7'-8'325'0,"2"-2"-85"16,-1-1-6-16,-2 1-48 16,3 0-19-16,0 8-32 15,5 2-18-15,6 12-15 16,-1 14-6-16,4 11-13 16,0 11-3-16,4 6-12 15,1-2-10-15,6-6-16 16,-1-5-9-16,3-11-13 15,0-8-6-15,-2-11-7 16,1-1-2-16,-5-12 0 0,-2-2 1 16,-2-8-1-16,-1-5-4 15,-4-5-16-15,0-1-6 16,-3-6-7-16,-1 3 1 16,-1-4 14-16,0-1 4 15,2 8 4-15,-1 6 1 16,6 15-1-16,0 9 1 15,3 17 5-15,2 5 10 16,6 12 19-16,0 3 11 0,-2-4 17 16,5-2 3-16,-7-7-3 15,3-7-6-15,-1-12-15 16,-10-6-8-16,2-12-5 16,-3-7-2-16,-4-12-1 15,2-10-2-15,-3-9-8 16,0-3-2-16,-1 2-4 15,0 2-1-15,0 9-23 16,-3 8-26-16,-5 10-75 16,3 8-55-16,0 8-186 15,1 3 227-15</inkml:trace>
  <inkml:trace contextRef="#ctx0" brushRef="#br0" timeOffset="107658.2">8814 7064 976 0,'-31'-15'432'0,"29"14"-200"15,2 0-60-15,5 0-9 16,-5 1-28-16,0 0-37 15,20 0-25-15,36-1-40 16,-26-2-9-16,-3 2-9 16,1 0-3-16,-9 3-51 15,-8 1-82-15,1 5 80 0</inkml:trace>
  <inkml:trace contextRef="#ctx0" brushRef="#br0" timeOffset="107862.47">8828 7198 1166 0,'5'5'490'16,"3"-4"-257"-16,4-1-15 15,8 0-20-15,2-3-30 16,5-3-53-16,-2 0-29 0,-2-1-39 16,-2 2-13-16,-7 4-19 15,2 1-9-15,-3 2-89 16,-1 2-70-16,-2 2-541 15,6-1 463-15</inkml:trace>
  <inkml:trace contextRef="#ctx0" brushRef="#br0" timeOffset="176879.31">7848 13146 389 0,'0'-2'261'15,"0"1"39"-15,0 0-78 16,0 0-35-16,0 0-26 16,0 0-29-16,0 0-9 15,0 1-4-15,1 3-1 16,6 25-12-16,30 35-7 15,-23-21-19-15,4-2-9 0,6 1-19 16,2-1-7-16,0-11-5 16,-3 0-4-16,-2-12-6 15,0-3-4-15,-1-9-12 16,-1-3-3-16,-1-7-4 16,-3-4-1-16,-2-11-2 15,-4-6 1-15,-3-5-2 16,-4-4 0-16,-2-3 0 15,-3 3 0-15,-1 2 0 16,1 6-1-16,2 11-1 16,1 10 0-16,3 14 0 15,4 10 1-15,5 14 5 16,2 4 7-16,5 5 20 16,2-1 10-16,5-7 15 15,2-2-1-15,1-12-12 16,1-2-8-16,-1-10-18 15,-6-3-4-15,0-10-2 0,-9-9-1 16,-6-8 1-16,4-3-2 16,-9-8-4-16,4 1-2 15,-6-3-1-15,-6-1 0 16,4 1-1-16,-5 1 0 16,-5 4-3-16,4 2-1 15,-10 10-30-15,3 6-32 0,5 12-71 16,0 6-45-16,5 11-126 15,1 7-109-15,5 3 266 16</inkml:trace>
  <inkml:trace contextRef="#ctx0" brushRef="#br0" timeOffset="177585.51">8714 13277 855 0,'-2'-4'397'0,"1"2"-178"15,0 1-6-15,0 0-46 0,0 0-23 16,1 1-19-16,0 0-5 16,10 28-20-16,12 49-6 15,-11-23-26-15,-1-1-13 16,1 3-21-16,0-1-9 15,0-7-12-15,1-4-2 16,-3-9-5-16,2-7-1 16,-7-8-1-16,2-5-1 0,-3-12 2 15,-4-5-27-15,-1-12-72 16,-4-7-63-16,-2-11-158 16,-1-8-103-16,-2-8 262 15</inkml:trace>
  <inkml:trace contextRef="#ctx0" brushRef="#br0" timeOffset="177874.92">8669 13223 763 0,'4'-11'434'15,"2"2"-83"-15,6 8-123 16,3 2-17-16,5 8-62 16,3 0-26-16,5 1-32 15,1-2-10-15,-2 1-16 16,-2 3-4-16,1 2-18 15,-8 5-3-15,-12 3-3 0,-3 1-2 16,-11-1-6-16,-2 0-6 16,-4-4-10-16,-3-2-2 15,-5-3-4-15,2-3-1 16,2-2-5-16,2 0-23 16,5-1-93-16,3-1-83 15,8-5-243-15,4 3 271 0</inkml:trace>
  <inkml:trace contextRef="#ctx0" brushRef="#br0" timeOffset="178225.15">9040 13404 1161 0,'-9'11'468'0,"2"2"-288"15,6 3 0-15,2 2-22 16,1 0-32-16,3-1-48 16,0-1-12-16,10-1-17 15,-2 1-7-15,7-4-14 16,1-4-4-16,2-10-1 16,2-4 0-16,-4-7-2 15,-4-6-4-15,-9 0-5 0,-4-2 0 16,-9 0 13-16,-5 3 6 15,-8 1 9-15,-5 5 2 16,-4-4-12-16,2 2-7 16,9 8-12-16,3-3-6 15,10 9-7-15,3 3-6 16,0 4-64-16,0-7-59 16,0 0-141-16,5 6 159 0</inkml:trace>
  <inkml:trace contextRef="#ctx0" brushRef="#br0" timeOffset="178751.59">9568 13316 1142 0,'-15'2'497'0,"12"2"-274"16,-2 0-25-16,8-1-80 16,8 2-35-16,5-3-42 15,6-2-8-15,5-1-14 16,3-4-6-16,-1-2-6 15,1 0 10-15,-3 2-102 0,-4 0-89 16,-8 6 112-16</inkml:trace>
  <inkml:trace contextRef="#ctx0" brushRef="#br0" timeOffset="178955.36">9646 13440 540 0,'-8'6'398'0,"3"0"19"15,6-6-156-15,2 0-17 16,6 0-65-16,3-2-18 0,1-3-43 16,4-1-23-16,2 2-43 15,0 1-14-15,-1 0-21 16,-3 1-5-16,-5-2 4 16,0 4-47-16,-3-3-156 15,-1 0 135-15</inkml:trace>
  <inkml:trace contextRef="#ctx0" brushRef="#br0" timeOffset="179807.39">10312 13170 831 0,'-10'-37'404'0,"7"32"-125"16,4 7-62-16,3 8-32 16,2 11-32-16,5 11-37 15,1 6-5-15,5 8-21 16,-1 1-7-16,9-6-22 15,-2-6-16-15,-3-12-20 16,0-6-7-16,-4-8-8 16,-4-5-2-16,0-5-2 15,2 0-3-15,-5-9-2 16,-1-2-1-16,2-6-2 0,-2-6 0 16,-3 2-8-16,0 2-3 15,-3 5-3-15,0 8-1 16,6 11 7-16,5 7 5 15,0 10 5-15,1 3 2 16,2-2 8-16,-2-1 7 16,3-5 19-16,2-4 12 15,-4-4 11-15,-2-5 0 16,0-3-5-16,-5-1-5 0,0-8-8 16,0-5-5-16,-2-16-12 15,4-8-6-15,0-11-11 16,-1-6-2-16,-3-2-2 15,-3 3 1-15,-5 11-2 16,-1 9-2-16,-6 19-29 16,2 8-30-16,-3 14-83 15,1 8-55-15,5 11-176 16,4 6 232-16</inkml:trace>
  <inkml:trace contextRef="#ctx0" brushRef="#br0" timeOffset="180222.57">11170 13084 1020 0,'-10'-15'499'16,"2"6"-195"-16,-1 4-108 16,-1 7-2-16,1 7-75 15,-2 7-27-15,-2 9-32 16,0 9-12-16,3 9-6 15,5 3-2-15,6 6-10 16,5-3-2-16,3-2-3 16,2-1-1-16,2-8-5 15,0-2-2-15,3-2-6 16,-1-4-4-16,-2-7-2 16,-1-4-1-16,-3-10-3 15,1-6-17-15,-1-4-113 0,0-6-15 16,5-1 72-16</inkml:trace>
  <inkml:trace contextRef="#ctx0" brushRef="#br0" timeOffset="180686.71">11650 13268 772 0,'0'0'477'16,"0"0"10"-16,-1-1-276 16,0 0-4-16,0 0-72 15,-1 0-36-15,-13-5-37 16,-33-7-15-16,26 13-13 16,-2 1-2-16,4 8-9 15,5 4-3-15,0 9-4 0,6 4-2 16,-1 6-3-16,8 1-2 15,5-3-1-15,1-2-2 16,13-3-2-16,-2-7 1 16,7 0-2-16,3-4 1 15,-2-8-4-15,4-2-4 0,-3-6-127 16,3-4-158-16,4 6 184 16</inkml:trace>
  <inkml:trace contextRef="#ctx0" brushRef="#br0" timeOffset="180882.91">11831 13399 1028 0,'6'16'488'0,"-5"-1"-117"16,2 0-118-16,0 6-16 16,0 1-40-16,2-2-93 15,-2-1-33-15,1-1-48 16,0-5-11-16,-3-1-33 15,3-8-55-15,-4-9-182 16,4 1 167-16</inkml:trace>
  <inkml:trace contextRef="#ctx0" brushRef="#br0" timeOffset="181187.76">11971 13256 1087 0,'-3'11'557'0,"3"3"-46"16,9 5-383-16,0 3 13 15,1 1-32-15,4 2-27 0,1 1-36 16,4-3-10-16,2 0-14 16,-5-9-2-16,2-4-1 15,-3 1-5-15,4-7-4 16,-2-1 0-16,1-3-2 15,0-7 0-15,-2-4-1 16,-2-2 0-16,-1-12-4 16,-4-9-6-16,0-6-76 15,-3 0-48-15,-3 3-119 16,3 7-96-16,-4 13 222 16</inkml:trace>
  <inkml:trace contextRef="#ctx0" brushRef="#br0" timeOffset="181429.83">12460 13376 1398 0,'2'16'576'16,"-2"-8"-278"-16,2 4-111 0,3 7-18 15,-3-5-29 1,0 0-75-16,0 15-24 0,2 6-24 16,-5-5-7-16,-3-7-7 15,5-3 2-15,-3-9-96 16,1-5-95-16,3-7 118 16</inkml:trace>
  <inkml:trace contextRef="#ctx0" brushRef="#br0" timeOffset="181790.43">12655 13399 1391 0,'-2'8'536'0,"11"-6"-340"16,4-2-91-16,11-1 13 15,4 1-26-15,13-3-44 16,4-3-16-16,1 1-20 16,-7 2 6-16,-10-2-96 15,-8 5-74-15,-11-3 97 16</inkml:trace>
  <inkml:trace contextRef="#ctx0" brushRef="#br0" timeOffset="181993.03">12804 13284 1058 0,'5'8'500'0,"-5"2"-139"16,4 10-108-16,1 5-41 0,-4 2-35 16,8 8-81-16,-7-4-27 15,4-1-41-15,1 3-10 16,-5-12-16-16,4-3-52 15,2-6-146-15,-1-5 133 16</inkml:trace>
  <inkml:trace contextRef="#ctx0" brushRef="#br0" timeOffset="182162.1">13202 13436 1396 0,'6'8'618'16,"-2"-2"-327"-16,1 1-140 16,-2-2-4-16,-3 0-89 15,0-2-81-15,0-3 16 16</inkml:trace>
  <inkml:trace contextRef="#ctx0" brushRef="#br0" timeOffset="182336.54">13421 13427 1286 0,'10'17'558'0,"-2"-9"-262"0,-4 1-91 16,4-2-58-16,-10-6-44 16,2 0 18-16,0 7-88 15</inkml:trace>
  <inkml:trace contextRef="#ctx0" brushRef="#br0" timeOffset="182472.86">13638 13450 1616 0,'1'11'601'0,"0"-6"-486"15,0-2-32-15,3-2-149 16,-4-1 51-16</inkml:trace>
  <inkml:trace contextRef="#ctx0" brushRef="#br0" timeOffset="182763.37">13821 13289 1583 0,'10'8'609'15,"-5"-4"-378"-15,10-4-82 16,2 0 5-16,4-2-30 16,4-2-68-16,5 1-23 15,1-1-23-15,0 1-4 16,2 3-1-16,-6 4-48 0,-2 2-119 15,-6 0-90-15,-12 0 136 16</inkml:trace>
  <inkml:trace contextRef="#ctx0" brushRef="#br0" timeOffset="182950.6">13886 13133 1219 0,'8'1'544'0,"-4"22"-219"16,-3 6-122-16,0 8-48 16,2 7-28-16,0 1-57 15,4-4-16-15,-2-1-31 16,-3-7-10-16,9-13-16 16,-4-1-47-16,0-17 245 0,14-2-161 15</inkml:trace>
  <inkml:trace contextRef="#ctx0" brushRef="#br0" timeOffset="183372.05">14568 13273 1084 0,'-1'-1'505'15,"-3"-12"-244"-15,-1-8-44 16,-7-25-1-16,0 32-75 15,-5 2-31-15,0 12-35 16,-4 3-12-16,5 15-10 16,-2 3-7-16,3 6-18 15,1 3-6-15,6 6-10 0,7 3-3 16,7 2-5-16,8 1 0 16,-1-24-2-1,-7-9 1-15,2-1-3 0,26 22-1 16,7-15-19-16,2-10-47 15,-3-15-149-15,-4-8 142 16</inkml:trace>
  <inkml:trace contextRef="#ctx0" brushRef="#br0" timeOffset="183735.85">14770 13422 1304 0,'4'29'553'0,"-3"-10"-267"15,0 3-66-15,-1-1-29 16,-2-2-41-16,2-4-77 16,-3-6-29-16,3-7-33 15,2-3-5-15,-1-7-6 16,1 1-3-16,2-9-9 16,-1 0-5-16,10-2-1 15,-3-2 1-15,10 7 9 16,-1 1 5-16,2 6 3 15,0 0 2-15,-2 4 5 16,0 2 7-16,-6 5 18 0,-1 4 10 16,-6 2 17-16,4 3 1 15,-7 1-10-15,1 0-10 16,-4 3-18-16,-1 0-7 16,1-6-10-16,-7-2-32 15,6-6-95-15,0-6-62 16,0-3 118-16,1 4-3 15</inkml:trace>
  <inkml:trace contextRef="#ctx0" brushRef="#br0" timeOffset="184054.1">15131 13236 1249 0,'7'15'585'16,"3"4"-278"-16,2 10-76 15,1-1-9-15,0 4-76 16,1 2-22-16,1-8-33 16,0-2-13-16,3-3-14 15,-1-9-8-15,2-1-19 16,2-3-7-16,-2-8-11 0,4-5-6 15,-1-8-3-15,-8-8-2 16,0-6-3-16,-7-2-2 16,1-7-50-16,1 6-41 15,-7 2-110-15,-3 6 2 16,-2 16 112-16</inkml:trace>
  <inkml:trace contextRef="#ctx0" brushRef="#br0" timeOffset="184462.73">15556 13454 1399 0,'-6'18'595'0,"10"0"-282"16,-4 1-100-16,0 6-25 15,2 2-34-15,-4-5-71 16,2-4-22-16,0-8-42 15,0-5-9-15,-1-10-10 16,0-5-1-16,0-10-5 16,0 1 0-16,2 2 2 31,-1 8 2-31,1 0 2 0,5-23 0 0,6 7 3 0,1-1-1 16,3 20 1-16,3 2 2 15,-2 5 6-15,0 5 8 16,-2 9 21-16,-3 1 1 15,-2 2 6-15,0 2-4 16,-6 0-20-16,1 0-1 16,-7-5-13-16,-2-2-20 15,-4-9-84-15,-3-5-58 0,3-8-127 16,-2-5-30-16,5-1 193 16</inkml:trace>
  <inkml:trace contextRef="#ctx0" brushRef="#br0" timeOffset="184681.89">15916 13086 2179 0,'6'10'83'0,"6"10"24"15,9 17 78-15,-6 8-13 16,4 3-24-16,-8 1-45 15,-1-1-23-15,-14 1-33 16,-1-2-10-16,-8-5-18 16,-8-1-7-16,7-4-6 0,-4-5-41 15,2-6-82-15,4-5-51 16,-2-12-171-16,7-7 212 16</inkml:trace>
  <inkml:trace contextRef="#ctx0" brushRef="#br0" timeOffset="184986.45">16373 13371 1545 0,'-3'6'623'0,"2"-6"-355"15,0 0-94-15,0 0-30 16,0 0-38-16,1 0-68 16,2 0-18-16,26-1-17 15,26-6 4-15,-28-3-96 16,-1 5-65-16,-9 8-193 0,-1 1-206 15,-11 13 358-15</inkml:trace>
  <inkml:trace contextRef="#ctx0" brushRef="#br0" timeOffset="185178.15">16385 13518 1174 0,'-5'9'506'16,"7"-3"-264"-16,-1-6-16 15,9-1-23-15,10 0-27 16,-9-8-49-16,13-1-26 0,-3 1-56 15,-8 2-15-15,7-2-13 16,-4 3-40-16,-2 6-91 16,-2-2 80-16</inkml:trace>
  <inkml:trace contextRef="#ctx0" brushRef="#br0" timeOffset="191224.4">17254 13307 396 0,'2'1'293'0,"0"0"70"16,0 2-64-16,-2-3-44 0,1 0-38 16,-1 0-58-16,0 0-25 15,0-1-34-15,0-1-10 16,1-5-18-16,-1-4-8 16,-2 4-14-16,-1 3-6 15,-9-4-16-15,-34-4-6 0,25 26-13 16,-1 4-2-16,2 10-3 15,1 1-1-15,4 5 3 16,7-2 1-16,7-4 6 16,3 2 2-16,10-2 0 15,1-3-1-15,5-5-4 16,0-6-3-16,2-8-5 16,1-3-1-16,4-7-54 15,0-4-55-15,5-2-198 16,-3-1 189-16</inkml:trace>
  <inkml:trace contextRef="#ctx0" brushRef="#br0" timeOffset="191433.57">17454 13525 625 0,'3'0'426'0,"-7"-2"7"16,7 9-161-16,3 5-21 15,-7 5-76-15,5 4-37 16,0-4-62-16,4 1-24 16,-4-5-31-16,2-1-6 0,-6-4-30 15,-1-3-48-15,-4-5-142 16,1-4-130-16,12-2 200 16</inkml:trace>
  <inkml:trace contextRef="#ctx0" brushRef="#br0" timeOffset="192188.91">17768 13278 630 0,'32'-4'329'0,"-31"4"-82"16,2 0-8-16,-2 3-46 15,-1-3-31-15,0 0-32 16,0 11-10-16,-3 17-7 16,-8 32-4-16,0-28-15 15,-2 4-10-15,-2-5-24 16,2-3-12-16,-2 3-18 16,3-9-6-16,0-4-9 15,0-7-3-15,-1-11-6 16,-1-5-14-16,0-8-43 15,-3-1-22-15,4-11-34 16,0 0 3-16,3-2 25 0,1-2 17 16,5 4 33-16,4 2 11 15,1 4 15-15,3 3 10 16,4 7 37-16,3 6 14 16,0 4 32-16,2 7 10 15,2 7-7-15,0 2-3 16,2 5-11-16,1 1-8 15,3 2-14-15,-1-4-7 0,2-1-19 16,-4-4-6-16,-1-3-11 16,1-1-4-16,-9-4-5 15,-1-2-2-15,-7 0-67 16,-2-3-53-16,1 1-169 16,-1-4 168-16</inkml:trace>
  <inkml:trace contextRef="#ctx0" brushRef="#br0" timeOffset="192403.73">18024 13504 1238 0,'0'9'532'0,"9"5"-252"15,2 2-50-15,-4 0-17 16,-2 1-48-16,0 1-81 0,0 2-29 15,-1-3-37-15,3-1-8 16,-4-4-13-16,1-6-37 16,-2-3-107-16,-2-3-76 15,4-6 126-15</inkml:trace>
  <inkml:trace contextRef="#ctx0" brushRef="#br0" timeOffset="193138.47">18207 13342 1040 0,'-1'-1'465'0,"0"0"-199"16,0 1-69-16,0 0-19 15,-1 5-26-15,2 20-26 16,14 34-10-16,2-27-21 16,1-2-6-16,0-5-10 0,2-4-9 15,1-8-13-15,-1-2-5 16,-1 1-17-16,-1-8-7 16,1-4-8-16,-6-7-6 15,-7-15-6-15,1-4-3 16,-4-6-4-16,5-3-2 15,9 0-16-15,-5 6-30 16,-3-1-90-16,-6 8-57 16,0 12 112-16</inkml:trace>
  <inkml:trace contextRef="#ctx0" brushRef="#br0" timeOffset="193370.54">18597 13513 1195 0,'9'13'563'15,"-2"5"-266"-15,1 3-68 16,-1 2-15-16,-4 3-73 16,-1-2-28-16,-1-1-44 15,-1-1-17-15,0-9-24 16,-2-2-1-16,0-8-96 0,0-3-65 15,1-2-195-15,1 1 189 16</inkml:trace>
  <inkml:trace contextRef="#ctx0" brushRef="#br0" timeOffset="193719.18">18825 13491 1261 0,'-1'-1'523'0,"6"1"-301"16,3 1-18-16,8 4-25 15,0-4-28-15,9 1-49 16,0-1-25-16,6-1-43 16,-1 0-11-16,2-1-14 0,1-1-17 15,-9 0-107-15,-2 3-87 16,-11-1 119-16</inkml:trace>
  <inkml:trace contextRef="#ctx0" brushRef="#br0" timeOffset="193943.83">18945 13359 1238 0,'2'15'522'0,"6"3"-260"15,2 4-71-15,-5 4-10 16,1 0-34-16,-2 4-59 16,4 1-19-16,-3-3-33 15,-2-5-14-15,2-6-9 16,-1-7-41-16,5-7-125 16,1-3-83-16,5 0 127 15</inkml:trace>
  <inkml:trace contextRef="#ctx0" brushRef="#br0" timeOffset="194211.63">19459 13551 1459 0,'-1'-1'572'0,"0"0"-345"16,-1 0-75-16,1 0-17 16,0 0-34-16,0 1-84 15,0 0-73-15,0 0 34 16</inkml:trace>
  <inkml:trace contextRef="#ctx0" brushRef="#br0" timeOffset="194383.22">19656 13545 1149 0,'9'-3'495'0,"-2"8"-223"16,2 1-96-16,-5 0-48 15,0-1-45-15,-2-1-75 16</inkml:trace>
  <inkml:trace contextRef="#ctx0" brushRef="#br0" timeOffset="194519.75">19905 13541 1296 0,'6'4'540'15,"3"5"-315"-15,-4-3-64 0,-8-4-53 16,0 0-40-16,-5-4-213 16,8 5 111-16</inkml:trace>
  <inkml:trace contextRef="#ctx0" brushRef="#br0" timeOffset="194839.66">20250 13477 1607 0,'0'1'602'16,"3"-1"-454"-16,3 1-17 16,-6-1-34-16,6 0-30 15,22 0-47-15,33-3-8 16,-29-4-8-16,-11 4-2 16,1 1-33-16,7-4-40 0,5 1-124 15,-12 1-106-15,-15 1 184 16</inkml:trace>
  <inkml:trace contextRef="#ctx0" brushRef="#br0" timeOffset="195048.88">20343 13314 1136 0,'10'10'552'16,"-2"3"-207"-16,-3 4-148 15,2 4-22-15,-3 4-79 16,-1 4-32-16,2 0-37 16,-2 3-8-16,-2-8-11 15,5-2-15-15,-5-12-110 16,8-1-91-16,7 2 124 0</inkml:trace>
  <inkml:trace contextRef="#ctx0" brushRef="#br0" timeOffset="195773.04">21001 13337 756 0,'-1'0'389'0,"0"0"-73"15,0 0-52-15,0-1-26 16,0 0-36-16,0 0-66 15,-3-7-19-15,-12 2-35 16,-28-24-16-16,26 33-25 16,-6 6-10-16,2 11-9 15,2 5 0-15,6 10 1 16,1-1-3-16,12-3-2 16,6 3-1-16,8-2-2 15,3-3-1-15,0-3-4 16,5-5-4-16,-3-8-5 15,11-2-15-15,-6-5-106 16,0-6-84-16,6-2 120 0</inkml:trace>
  <inkml:trace contextRef="#ctx0" brushRef="#br0" timeOffset="196110.83">21167 13515 935 0,'5'19'525'15,"1"2"-45"-15,-1 2-260 16,2 2-6-16,-3-3-57 16,-1-1-34-16,1-6-59 15,-2-3-20-15,-1-7-25 16,0-1-7-16,-1-9-9 16,0 4-5-16,0 0-16 15,1-12-5-15,1-9-5 16,9-27 0-16,-3 30 14 15,2 1 4-15,2 8 9 16,2 2 2-16,3 5 11 16,1 2 7-16,4 6 15 15,1 1 9-15,-2 8 5 16,-9 1 0-16,-3 3-9 16,-6 0-6-16,-1-3-13 0,-2-1-8 15,-3-6-45-15,-5-4-39 16,1-3-94-16,8-1 98 15</inkml:trace>
  <inkml:trace contextRef="#ctx0" brushRef="#br0" timeOffset="196662.96">21692 13285 1003 0,'3'3'515'16,"0"1"-97"-16,-1 7-207 15,-2 8 4-15,-5 11-45 16,-3 5-36-16,-1 7-49 16,-3-1-14-16,0-2-22 15,-1-4-8-15,-1-8-14 16,2-4-5-16,0-10-6 0,1-5-3 16,1-10-9-16,0-7-7 15,1-10-29-15,-1 1-15 16,4-6-18-16,0-4-6 15,4 4 12-15,0-3 12 16,2 4 22-16,3 3 10 16,5 2 15-16,3 6 9 0,2 5 23 15,2 7 11-15,2 10 23 16,-1 4 1-16,3 7-5 16,-1 2-3-16,0 2-6 15,-2-2-5-15,1-2 0 16,-4-1-5-16,-2-3-13 15,-2 2-7-15,-6-4-15 16,-1-3-14-16,-2-2-91 16,0-8-57-16,1-5-149 15,0-4 174-15</inkml:trace>
  <inkml:trace contextRef="#ctx0" brushRef="#br0" timeOffset="197017.38">21883 13534 1244 0,'4'14'595'0,"-3"3"-260"15,6-1-90-15,-6 3-27 16,2-2-82-16,-3-3-36 16,-1-3-52-16,-1-5-14 15,-1-6-16-15,-2 0-6 16,5-1-7-16,-1 0-5 15,0 0-12-15,3-17-6 16,9-30-2-16,7 29 3 0,-6 3 8 16,-1 5 6-16,0 3 4 15,-8 5 3-15,6 4 9 16,2 3 6-16,-6 5 15 16,7 3 4-16,-3 2 8 15,-3 2-1-15,-1 1-10 16,-3-3-4-16,-2 0-17 15,-2-5-10-15,3-4-89 16,-9-4-59-16,5-2-136 16,1-2 156-16</inkml:trace>
  <inkml:trace contextRef="#ctx0" brushRef="#br0" timeOffset="197507.31">22135 13343 838 0,'-5'2'516'16,"2"-4"7"-16,4 8-295 15,-1-6-6-15,1 8-40 16,8 20-12-16,10 33-41 15,-10-29-18-15,5 0-34 16,-1 2-10-16,4-8-14 16,1 0-6-16,1-8-5 15,-1-5-5-15,4-10-10 0,0-4-3 16,-8-15-11-16,8-6-5 16,-7-11-6-16,3-2-3 15,1-8-10-15,-4-1-5 16,-2 4-24-16,0 3-18 15,-4 12-59-15,-8 7-38 16,-1 11-445-16,-7 5 412 16</inkml:trace>
  <inkml:trace contextRef="#ctx0" brushRef="#br0" timeOffset="197947.54">22517 13556 859 0,'-11'0'465'0,"12"8"43"16,-2 0-289-16,3 6-27 16,0 2 11-16,-2 5-48 15,5 1-26-15,-4-5-37 16,-6-3-12-16,3-2-21 15,-3-4-8-15,5-7-21 16,0-1-11-16,2-8-13 16,3-1-5-16,-2-10-5 0,1-2-2 15,7-4-1-15,3 3 1 16,4 0 3-16,4 2 2 16,-3 6 1-16,1 1 1 15,1 10 2-15,2 5 5 16,-5 7 9-16,-2 6 3 15,-4 8 12-15,-5 2 5 0,-1 6 9 16,-3-2-2-16,-2-1-11 16,-2-4-10-16,-2-7-14 15,0-3-32-15,-3-11-100 16,4-3-64-16,2-13 101 16</inkml:trace>
  <inkml:trace contextRef="#ctx0" brushRef="#br0" timeOffset="210197.25">16640 11993 845 0,'-19'31'372'0,"18"-23"-147"15,2 5-40-15,3 8 6 16,2 2-23-16,1 7-41 0,3 1-16 16,1 0-26-16,2 3-9 15,4-9-18-15,-2-2-9 16,5-10-12-16,4-7-1 16,4-12 3-16,11-11 1 15,0-19 2-15,1-11-3 16,6-13-12-16,-5-6-8 15,13-8-9-15,4-4-3 0,-1-2-4 16,3 4-1-16,-7 14-2 16,-2 13-1-16,-15 19-6 15,-10 10-30-15,-20 13-70 16,-7 7-77-16,-22 17 107 16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0:33.1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0 10066,'-5'0'4153,"11"3"-2353,5 1-47,-1-3-481,8 6-288,-15-7-608,5 0-184,3 0-952,1-2 384,25-6 80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0:34.7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6 5953,'-1'-1'1852,"-3"-3"2254,4 4-3968,0 0 0,0 0-1,-1 0 1,1 0 0,0 0 0,-1 0-1,1 0 1,0 1 0,-1-1 0,1 0-1,0 0 1,0 0 0,-1 0 0,1 1-1,0-1 1,0 0 0,0 0 0,-1 1 0,1-1-1,0 0 1,0 0 0,0 1 0,-1-1-1,1 0 1,0 0 0,0 1 0,0-1-1,0 1 1,-7 13 247,0 2 0,1-1 0,1 1 0,1-1 0,-4 20 0,6-18-112,0 0 0,2 0 0,0 0 0,3 30 0,-2-38-190,1 14 270,11 44 0,-11-60-319,0 0 0,0 0 0,1 0 0,0-1 0,0 1-1,1-1 1,0 1 0,0-1 0,0-1 0,6 7 0,-7-10-49,-1 0 0,1 0-1,-1 0 1,1-1 0,0 1 0,0-1 0,-1 0-1,1 1 1,0-1 0,0 0 0,0-1 0,0 1-1,1-1 1,-1 1 0,0-1 0,0 0-1,0 0 1,0 0 0,0 0 0,0-1 0,1 0-1,-1 1 1,5-3 0,-1 0-405,1 0 1,-1 0-1,0-1 0,0 0 1,0 0-1,-1-1 1,13-10-1,9-14-894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0:35.1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36 7610,'-19'-2'3656,"4"-3"-1471,7-1-569,11 7-135,2-4-393,-5 2-240,0-1-328,7 0-128,23 1-192,41 2-64,-36-2-80,7-1-48,6-6-880,-3 3-4073,-3 17 3481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0:35.6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84 5777,'0'1'315,"-1"1"1,1-1-1,-1 0 0,1 1 0,-1-1 0,1 0 0,0 1 0,0-1 0,0 1 1,0-1-1,0 0 0,0 1 0,0-1 0,0 0 0,0 1 0,1 1 1,10 23 3759,-2-9-3063,-3-4-336,0-1 0,12 17 0,-10-15-71,14 26 0,10 46 912,-22-57-1029,-9-27-447,0 1 1,0-1-1,0 1 1,0-1 0,0 1-1,1-1 1,-1 0 0,1 0-1,0 0 1,0 0-1,-1 0 1,1 0 0,4 2-1,-5-3-30,0-1-1,0 1 1,0-1-1,0 0 0,1 1 1,-1-1-1,0 0 1,0 0-1,0 0 1,1 0-1,-1 0 0,0 0 1,0 0-1,0 0 1,1-1-1,-1 1 1,0 0-1,0-1 0,0 1 1,0-1-1,0 1 1,0-1-1,0 1 1,0-1-1,0 0 0,0 0 1,0 1-1,0-1 1,0 0-1,-1 0 1,1 0-1,1-1 0,7-9 37,-1-1-1,0 0 0,10-19 0,17-45 31,-26 55-66,27-69-28,17-35-4908,-42 106 3342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0:36.0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31 388 10666,'10'23'4697,"0"6"-2352,-7 6-881,-5-1-168,-9-2-495,3-4-233,-2-6-392,6-6-264,-1-8-865,2-6-471,1-5 768</inkml:trace>
  <inkml:trace contextRef="#ctx0" brushRef="#br0" timeOffset="1">1 10 9650,'14'-1'4313,"-2"-3"-1752,7 0-705,-21 4-312,1 0-223,2 0-513,-1 0-272,0 0-360,0 0-216,0 0-832,0 0-225,15 9 577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0:23.5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303 116 3849,'0'0'2583,"0"0"-134,0 0-540,0 0-274,0 0-313,-4-6 1375,-1-5-2421,-1-1 0,0 1 1,-1 0-1,0 0 1,-1 1-1,-9-10 1,15 18-230,-1 0 1,1 0 0,-1 0-1,1 0 1,-1 0 0,0 0-1,0 1 1,1-1 0,-1 1-1,0 0 1,0 0 0,-1 0-1,1 1 1,0-1 0,0 1-1,0-1 1,-5 1 0,3 0 12,-2 0 20,-1 0-1,0 0 1,1 1-1,-1 0 0,0 1 1,1 0-1,0 0 0,-1 0 1,1 1-1,0 0 0,0 1 1,1-1-1,-8 6 0,8-5-26,1 0-1,-1 1 0,1-1 0,0 1 0,0 0 0,1 0 0,-1 1 0,1-1 0,1 1 0,-1 0 0,1 0 1,0 0-1,0 1 0,-3 10 0,4-8 18,1 0 0,0 1 1,0-1-1,1 0 0,0 1 0,1-1 1,0 0-1,0 0 0,1 1 1,0-1-1,1 0 0,0-1 0,4 10 1,-4-11-31,1 0 0,0 0 0,0 0 0,1 0 0,0-1 0,0 1 0,1-1 0,-1-1 0,1 1 0,1-1 0,-1 0 0,1 0 0,-1-1 0,16 7 0,-11-7-59,1 0 1,0-1-1,0 0 0,0-1 0,0 0 1,0-1-1,0 0 0,1-1 0,-1-1 1,0 0-1,0 0 0,0-1 0,0-1 1,17-5-1,-24 5-509,1 1 1,0-1-1,-1-1 0,7-4 1,2-2-436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0:24.0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6969,'71'7'3801,"-71"-6"-848,8 12-953,-1 3-55,1 12-569,-7 4-280,2 3-504,7 4-159,-2-1-209,-6-4-64,-1-11-104,-2-6-24,-4-10-416,8-7-361,0-3-1383,-3 1 1312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0:24.4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11034,'0'12'4231,"6"4"-2477,-1-1-900,12 79 1993,-13-75-2565,2 0-1,0 0 0,1-1 1,9 18-1,-12-29-225,0-1 1,0 1 0,0-1-1,1 0 1,0 0 0,0 0-1,0-1 1,1 1-1,0-1 1,0-1 0,1 1-1,-1-1 1,9 4 0,-13-7-48,0 0 1,0-1 0,-1 1 0,1 0-1,0-1 1,0 1 0,0-1 0,0 0 0,0 0-1,0 1 1,0-1 0,0-1 0,0 1-1,0 0 1,0 0 0,0-1 0,0 1-1,0-1 1,0 0 0,0 1 0,2-3 0,0 0 11,0 0 0,0 0 1,0-1-1,-1 0 1,0 1-1,1-1 1,3-7-1,3-5 23,-1-1 0,0 1-1,-1-2 1,-1 1-1,7-26 1,-5 8-219,8-69 0,-17 86-552,0 12-300,0 6 1021,0 0 0,0 0 0,0 0 0,0 0 0,0-1 0,0 1 0,0 0 1,0 0-1,-1 0 0,1 0 0,0 0 0,0 0 0,0 0 0,0 0 0,0 0 0,0 0 0,0 0 0,0 0 0,0 0 0,0 0 0,0 0 0,0 0 0,0 0 0,0 0 0,0 0 0,-1 0 0,1 0 1,0 0-1,0 0 0,0 0 0,0 0 0,0 0 0,0 0 0,0 0 0,0 0 0,0 0 0,0 0 0,0 0 0,0 0 0,0 0 0,-1 0 0,1 0 0,0 0 0,0 0 0,0 0 0,0 0 0,0 0 0,0 0 1,0 1-1,0-1 0,0 0 0,0 0 0,0 0 0,0 0 0,0 0 0,0 0 0,0 0 0,0 0 0,0 0 0,0 0 0,0 0 0,-5 8-213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0:24.8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9834,'0'-1'4137,"0"1"-2161,0 0-199,0 0-209,3 21-240,5 16-463,5 41-193,0-37-256,1-4-96,-6-12-136,-1-4-64,-7-13-96,1-1-192,1-10-688,-2 1-529,0 0-3584,0-1 3321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0:44.4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21 967 5137,'-1'-1'131,"-1"1"329,1-1 0,-1 1 0,1-1 0,0 1 0,0-1 0,-1 0 0,1 1 0,0-1 0,0 0 0,0 0 0,0 0 0,0 0 0,-1-1 0,1 1-245,1-1-1,0 1 1,0 0 0,0 0 0,0-1 0,0 1 0,0 0 0,0 0-1,1-1 1,-1 1 0,0 0 0,1 0 0,-1-1 0,1 1 0,-1 0-1,1 0 1,0 0 0,-1 0 0,2-1 0,3-7-103,1 0 0,0 0 1,10-10-1,57-56 209,112-90 0,118-53-121,14 15 207,-185 119 37,10 0 225,-72 43-333,-56 30-183,-14 11-150,0 0-1,0 0 0,0 0 0,0 0 0,0 0 0,0 0 0,0 0 0,0 0 0,-1 0 0,1 0 0,0 0 0,0 0 1,0 0-1,0 0 0,0 0 0,0 0 0,0 0 0,0 0 0,0 0 0,0-1 0,0 1 0,0 0 0,-1 0 0,1 0 0,0 0 1,0 0-1,0 0 0,0 0 0,0 0 0,0 0 0,0 0 0,0 0 0,0 0 0,0 0 0,0 0 0,0-1 0,0 1 1,0 0-1,0 0 0,0 0 0,0 0 0,0 0 0,0 0 0,0 0 0,0 0 0,0 0 0,0 0 0,0 0 0,0-1 0,-13 6-181,0 0-1,1 0 0,-21 12 0,-35 26-1793,34-17 1219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7-02T15:10:06.899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6179 5849 260 0,'0'-1'240'0,"0"0"38"16,0 0-40-16,0 0-23 15,0-1-41-15,0 1-18 16,0 0-28-16,0 0-10 16,0 0-18-16,0 0-10 15,0 1-19-15,-2 0-10 0,-7 16-19 16,-30 42-7-1,17-23-5-15,4 3-3 0,0-4-3 16,3-4-3-16,3-3-9 16,4-2-3-16,2-9-5 15,-2-3-1-15,5-7-6 16,-3-6-26-16,6-8-117 16,0-8-146-16,8-15 180 15</inkml:trace>
  <inkml:trace contextRef="#ctx0" brushRef="#br0" timeOffset="278.6">6094 5631 883 0,'-12'1'412'0,"12"14"-104"15,5 2-124-15,3 5-32 0,7 3-2 16,1-3-47-16,0 2-17 15,4 1-26-15,2 4-9 16,-2 3-10-16,1 5-3 16,-5-1-13-16,-1-6-7 15,-3 2-6-15,-2-6-3 16,-3-2-2-16,0 3 0 16,-1-12-6-16,-1-1-22 0,0-2-56 15,-3-5-42-15,1-5-129 16,2 1-118-16,-4-7 235 15</inkml:trace>
  <inkml:trace contextRef="#ctx0" brushRef="#br0" timeOffset="921.56">6413 5945 796 0,'15'14'355'0,"-7"-5"-115"0,2 4-71 15,-5 3 11-15,3-1-8 16,-4 7-45-16,2-1-22 16,-1 3-38-16,6 1-12 15,-10-7-11-15,0-1-6 16,-2-4-13-16,-3-4-5 15,4 0-8-15,-2-7-2 16,-1-3-5-16,-2-5-4 0,5-9-2 16,1 0-4-16,5-5-4 15,-1-2-1-15,-4 3-3 16,6-2 1-16,-1 4 5 16,-1 3 3-16,7 4 2 15,-1 8 2-15,-4 4 2 16,6 5 1-16,-8 5 8 15,-3 3 3-15,0 1 4 16,0 3 2-16,0 1-1 16,-2-5-2-16,-3-2-4 15,2-2-2-15,-2-4-5 16,4-1-2-16,3-4-4 16,-1-3 0-16,0-4-3 15,0-8-1-15,2-6-7 16,2 2-2-16,3-7 1 15,2 3 1-15,-4 2 7 0,-3-4 3 16,1 12 1-16,0 6 0 16,3 7 8-16,-1 11 8 15,0 6 19-15,0 7 11 16,-1 3 14-16,0 3 2 16,-1-2-12-16,-1-8-12 15,1-5-22-15,-3-5-9 16,1-8-77-16,1-2-58 15,-3-7-183-15,1-1 184 16</inkml:trace>
  <inkml:trace contextRef="#ctx0" brushRef="#br0" timeOffset="1424.65">6896 6100 983 0,'6'-9'424'0,"-9"7"-162"16,-7-3-134-16,8 0-15 15,-2 0 0-15,-2-2-37 0,-6 2-14 16,-1 4-20-16,1-3-6 15,-5 8-2-15,8 3-2 16,-3 2-9-16,1 8-4 16,5 1-1-16,3 1 2 15,3 0-1-15,2-4 0 16,4 0-3-16,-2-6-2 0,5-2-5 16,2-2-3-16,3-5-5 15,1-2 0-15,2-6 1 16,0-2 0-16,-2-5 0 15,0-1 1-15,-3 3 0 16,-4-1 0-16,-3 6 0 16,-3 1 0-16,0 7 0 15,0-1 0-15,-2 1 8 16,0 0 4-16,0 0 8 16,7 17 3-16,11 31-6 15,-10-27-3-15,-2-6-9 16,7-2-22-16,-7-8-105 15,3-2-84-15,3-5 118 16</inkml:trace>
  <inkml:trace contextRef="#ctx0" brushRef="#br0" timeOffset="1625.12">7044 6036 1159 0,'-10'3'495'16,"13"5"-231"-16,7 5-79 15,3 3-8-15,9-2-25 16,-1 0-50-16,-3-3-20 16,0 2-36-16,-3-1-14 0,0 3-17 15,2-1-5 1,-3-7-22-16,-4 4-40 0,-6-6-110 16,-4-5-75-16,-4 0 136 15</inkml:trace>
  <inkml:trace contextRef="#ctx0" brushRef="#br0" timeOffset="1834.72">7189 6037 1073 0,'-12'16'480'0,"0"7"-198"15,-2 0-61-15,1 7-28 16,-2 2-34-16,1-5-66 15,0 1-28-15,1-6-45 16,5-4-9-16,7-5-11 16,0-3-8-16,2-5-78 15,0-4-70-15,6-5 96 0</inkml:trace>
  <inkml:trace contextRef="#ctx0" brushRef="#br0" timeOffset="2321.01">7485 5727 805 0,'-6'-11'427'15,"-9"3"-128"-15,12 4-77 0,2 4-18 16,-16 10-58-16,6 6-25 16,-8 7-37-16,-3 4-14 15,15 11-13-15,2 3-7 16,5 7-14-16,5 0-10 16,2-5-10-16,1-3-5 0,3-8-6 15,-3-6-2-15,3-5-3 16,5-6 0-16,-1-6-96 15,4-3-79-15,-4-10 109 16</inkml:trace>
  <inkml:trace contextRef="#ctx0" brushRef="#br0" timeOffset="2782.23">7646 6078 1017 0,'-7'3'415'0,"4"2"-200"15,2 2-68-15,1-6 8 16,-1 4-18-16,1-4-61 16,-1-1-28-16,0-1-37 15,-1-1-5-15,1-6-1 0,-1-13-1 16,-3-27-1-16,0 28 1 15,4-1-3-15,-1-3 1 16,1 0-1-16,3-3-1 16,1-4 1-16,3 4-1 15,2-1 0-15,-2 3 1 16,3 3 0-16,-3 2 2 16,2 5 4-16,-1 3 4 0,-4 6 7 15,2 6 6-15,0 6 13 16,-1 7 3-16,2 10 3 15,-1 3-2-15,2 6-11 16,0 0-4-16,1-1-8 16,1 0-1-16,1-1-5 15,-1-5 1-15,4 6-4 16,-3-4-1-16,1-1-4 16,0 6-1-16,-1-10-9 15,0-2-34-15,-6-10-95 16,-2-6-65-16,-5-9-406 15,-3-2 400-15</inkml:trace>
  <inkml:trace contextRef="#ctx0" brushRef="#br0" timeOffset="2978.45">7604 5955 966 0,'-20'3'491'15,"13"-3"-95"-15,2 1-161 16,8 2-45-16,8 0-26 15,4-2-50-15,1-4-26 16,6-5-41-16,-1 4-13 0,0-4-15 16,1 8-5-16,-2-1-53 15,1-1-57-15,-2 0-38 16,-5-4 65-16</inkml:trace>
  <inkml:trace contextRef="#ctx0" brushRef="#br0" timeOffset="3368.7">7813 5592 1134 0,'12'2'491'0,"0"3"-228"16,11 6-154-16,4 5 16 15,3 3-25-15,-3 3-12 16,-2 8-12-16,-2-1-9 16,-6 9-1-16,4 3-1 15,-13 3-7-15,-5 0-7 16,-3 2-15-16,-5-3-4 15,-5-6-11-15,-1-3-3 16,-3-7-6-16,0-6-4 0,8-3-4 16,-1-2-7-16,5-6-44 15,2-1-24-15,-4-8-55 16,1-2-31-16,-4-5-83 16,0-5-95-16,13 4 217 15</inkml:trace>
  <inkml:trace contextRef="#ctx0" brushRef="#br0" timeOffset="4772.96">8584 5778 627 0,'0'-1'371'16,"0"0"-74"-16,0-1-50 16,0 1-17-16,0 0-54 15,-1 0-17-15,0 1-38 16,-2 0-9-16,-13 5-15 15,-31 12-9-15,33-11-23 0,2 0-12 16,-6 1-15-16,4-2-5 16,3 3-9-16,-2-1-4 15,14 2-8-15,-1 2-3 16,-1-1-3-16,2-1 0 16,4 1-1-16,4 0 0 15,9-1 2-15,-7 1 0 16,1-3 3-16,0-3 1 0,-4 1 2 15,8-3 0-15,-3-2-1 16,1 3-2-16,-4-3-3 16,-4 2 0-16,-3-2-38 15,-3-4-37-15,0 4-129 16,-1-1-87-16,0 1 173 16</inkml:trace>
  <inkml:trace contextRef="#ctx0" brushRef="#br0" timeOffset="4940.03">8445 5988 988 0,'9'7'436'0,"-8"-6"-157"16,2 2-86-16,6 0 4 0,-4-2-12 16,12 4-48-16,0-4-23 15,-1 2-45-15,3 0-18 16,-4 3-23-16,-4 1-9 15,3-2-9-15,0 4-18 16,-1-3-82-16,3 3-77 16,-3-1 98-16</inkml:trace>
  <inkml:trace contextRef="#ctx0" brushRef="#br0" timeOffset="5667.17">9144 5929 471 0,'1'3'276'16,"4"-7"47"-16,-2-1-113 16,-3-3-2-16,2 1-19 15,-5-5-58-15,0 0-22 16,-4 1-20-16,-3-1-4 15,-9 2-7-15,1 5-2 16,-3 5-9-16,1 4-8 0,7 10-15 16,-2 4-6-16,6 5-12 15,1 5-3-15,5 1-6 16,-4-2-1-16,15-2-3 16,3-9 0-16,1-3-3 15,6-2-1-15,-6-8-3 16,-1-2 1-16,6-4-1 15,1-9-2-15,2-11-3 16,1-4-12-16,-3-14-23 16,-2-4-6-16,-4-3-2 15,-4-3 13-15,-8 0 23 16,0 2 6-16,-6 6 4 16,2 8 1-16,-1 16 17 15,2 9 8-15,-2 13 15 16,-3 9 10-16,-1 14 5 15,0 8 1-15,3 13-5 16,1 3-7-16,6 4-20 0,5-4-6 16,4-5-9-16,2-1-3 15,3-15-4-15,1-1-2 16,1-4-3-16,-2-7-2 16,0 0 0-16,-1-7-3 15,-2-4-36-15,0-3-28 16,-2-3-95-16,-3 1-65 15,-5-8 142-15</inkml:trace>
  <inkml:trace contextRef="#ctx0" brushRef="#br0" timeOffset="47566.43">10855 5778 461 0,'0'0'289'0,"0"0"4"15,0 0-33-15,0 0-46 16,4 0-21-16,-4 0-32 16,0 0-10-16,0 0-20 15,0 0-9-15,0 0-24 16,0 0-12-16,0 0-19 15,-2 5-7-15,-9 17-10 16,-21 32-3-16,14-26-12 16,1 2-5-16,2-3-9 15,1-2-5-15,4 1-7 16,0-6-3-16,2-1-4 16,4-5-2-16,1-7-36 15,3-7-44-15,5-11-198 16,4-9 181-16</inkml:trace>
  <inkml:trace contextRef="#ctx0" brushRef="#br0" timeOffset="47859.22">10812 5559 1355 0,'4'13'533'0,"2"0"-344"16,3 6-12-16,1 4-40 15,5 5-20-15,6 10-43 16,-7-3-16-16,4 3-12 16,-3-2-5-16,-6-3-12 15,3 2-8-15,1-6-10 16,-4 1-3-16,-2-7-4 16,3-2 0-16,-8-7-6 15,1-5-20-15,-2-4-48 16,-5-5-24-16,1-4-50 15,3 3-15-15,-1 0-29 16,0-1-31-16,0 1-186 16,0 0 261-16</inkml:trace>
  <inkml:trace contextRef="#ctx0" brushRef="#br0" timeOffset="48834.7">11147 5927 553 0,'-1'0'302'15,"0"0"-39"-15,0 0-13 16,0 0-39-16,0 0-22 16,0 0-44-16,1 1-13 0,0 2-20 15,0 6-7-15,0 1-20 16,1 7-10-16,2 27-20 16,-3-24-9-16,0 0-13 15,0-4-7-15,0 6-4 16,-1-10-3-16,0-6-5 15,0 2-1-15,0-8-5 16,0 0-1-16,0-4-3 16,-1 2-1-16,2 1-3 15,0-4-1-15,0-17-1 16,4-28 0-16,0 27 2 16,2 0-1-16,2 2 1 15,1 4 0-15,0 3 0 16,-1 4 1-16,1 8-1 15,0 2 3-15,3 10 10 0,0 0 5 16,-3 8 13-16,0 3 1 16,-4 1 2-16,0 6-1 15,-2-8-8-15,0 1-4 16,0-2-7-16,-1-5-4 16,-1-3-3-16,0-1-3 15,0-7-4-15,0-1 0 16,1-5-2-16,-2 2-6 0,0 0-22 15,2-8-14-15,7-11-23 16,20-29-4-16,-15 25 14 16,3 3 14-16,-4 5 27 15,-1 3 10-15,-1 13 9 16,-2 0 11-16,0 7 25 16,-3 5 12-16,-4 0 22 15,-1 4-3-15,-1-2-12 16,1 3-7-16,2 2-16 15,1-5-6-15,1-2-13 16,-2-3-6-16,1-7-17 16,0 3-34-16,2-3-88 15,-2-2-87-15,4-2 127 16</inkml:trace>
  <inkml:trace contextRef="#ctx0" brushRef="#br0" timeOffset="49046.39">11544 5962 1184 0,'-5'16'546'16,"10"1"-217"-16,-5 2-56 15,-3-2-59-15,3 2-42 16,-2-1-69-16,3-1-36 16,6 4-41-16,-6-1-10 0,2-1-9 15,-3-4-22-15,0-4-67 16,0-4-44-16,2-7-145 15,3-3-119-15,5-9 250 16</inkml:trace>
  <inkml:trace contextRef="#ctx0" brushRef="#br0" timeOffset="49193.07">11483 5889 886 0,'0'2'447'0,"2"3"-161"15,3-2 1-15,3-3-180 16,3-1-18-16,1-1-72 16,-3-1-69-16,5-1 33 0</inkml:trace>
  <inkml:trace contextRef="#ctx0" brushRef="#br0" timeOffset="49581.48">11662 5987 884 0,'3'25'447'16,"0"-5"-111"-16,1 3-49 16,-1-4-42-16,0 2-39 15,0-1-70-15,-1-7-38 0,0 0-55 16,-2-3-15-16,1-8-19 16,0 4-8-16,0-10-27 15,-1 3-12-15,0 0-25 16,0-9-7-16,1-13 12 15,6-26 10-15,-1 31 24 16,2-4 12-16,4 7 12 16,-2 2 0-16,1 7 11 15,0 4 13-15,-1 5 36 16,0 6 16-16,-2 4 14 16,1 8-4-16,0 2-18 15,-3-1-10-15,2 1-19 16,0 0-11-16,-2-3-17 15,0-1-32-15,-5-6-100 16,1-9-57-16,-7-1 97 0</inkml:trace>
  <inkml:trace contextRef="#ctx0" brushRef="#br0" timeOffset="50095.96">12091 5727 954 0,'-15'-62'427'16,"13"55"-183"-16,-4 1-1 15,-2 6-52-15,1 4-18 16,-2 10-48-16,1 6-17 16,-3 9-22-16,2 0-11 15,1 7-22-15,4 3-11 0,4 2-16 16,1 2-6-16,4-5-8 15,-1-4-1-15,8-1-6 16,3-2-3-16,-2-9-2 16,1-3-9-16,-2-10-80 15,3-7-85-15,0-8 107 16</inkml:trace>
  <inkml:trace contextRef="#ctx0" brushRef="#br0" timeOffset="50549.8">12186 6008 1219 0,'13'26'477'0,"-13"-28"-315"0,2-5-22 15,0-6-33-15,0 1-27 16,1-15-44-16,2-3-19 15,-1-4-11-15,1-2-2 16,1 2 0-16,1 1-2 16,0 6 0-16,3 4 0 15,0 5 2-15,0 3 6 16,0 7 20-16,-1 4 13 0,1 11 20 16,1 9 4-16,-1 10 1 15,1 6-3-15,-1 10-8 16,1 1-3-16,0 1-15 15,2-4-9-15,-1-8-12 16,1-3-4-16,-1-6-6 16,-3 0-1-16,-4-10-55 15,-3-2-44-15,-2-8-137 16,-4-4-155-16,-2-5 247 16</inkml:trace>
  <inkml:trace contextRef="#ctx0" brushRef="#br0" timeOffset="50652.31">12231 5931 964 0,'-2'5'450'0,"1"-5"-147"15,3 3-71-15,-2-4-46 0,0-1-32 16,7 1-65-16,10-1-31 16,31-2-33-16,-25 2-5 15,0 2-57-15,4-1-58 16,-1-4-183-16,1-2 172 15</inkml:trace>
  <inkml:trace contextRef="#ctx0" brushRef="#br0" timeOffset="51000.15">12502 5617 792 0,'4'-2'439'15,"9"4"-10"-15,5 12-277 16,3 2 28-16,-1 11-18 16,2 2-1-16,0 2-32 15,-2 3-13-15,-6 6-15 16,-2 3-9-16,-5 1-24 15,-5 1-10-15,-5-1-16 0,-6-5-8 16,-2-3-12-16,-1-4-6 16,1-10-7-16,3-5-3 15,1-8-32-15,0-3-26 16,5-6-75-16,1-6-62 16,6-6 75-16,5 0 41 15</inkml:trace>
  <inkml:trace contextRef="#ctx0" brushRef="#br0" timeOffset="51680.85">13115 5774 919 0,'-42'-5'456'0,"35"6"-127"15,4 1-76-15,3 0-44 16,0 3-44-16,0-5-63 16,0 0-29-16,14 3-40 15,6 1-12-15,28 6-10 16,-26-6-3-16,-2-1-3 16,-2 1 3-16,-9 4 12 15,-1 0 8-15,-9 5 15 16,-3 2 5-16,-9 3-5 15,-4 2-7-15,-4 2-13 16,-2-3-6-16,0 2-5 16,-2-4-1-16,2-5-5 15,5 3-2-15,7-8-5 0,2 1-9 16,9-5-71-16,0-2-54 16,9-5-166-16,7-1 180 15</inkml:trace>
  <inkml:trace contextRef="#ctx0" brushRef="#br0" timeOffset="51816.25">13227 5980 1344 0,'-19'20'588'0,"-4"-5"-295"16,-1 5-34-16,-2-4-76 15,3 0-40-15,5-1-69 16,4-11-33-16,8 1-40 15,2-4-27-15,7-2-79 16,4 0-67-16,4-8-223 16,6 0 248-16</inkml:trace>
  <inkml:trace contextRef="#ctx0" brushRef="#br0" timeOffset="52165.29">13440 5919 1347 0,'-14'7'559'0,"9"-3"-328"16,-1-1-7-16,6-2-79 16,9 0-26-16,6-2-57 15,0-1-24-15,6-6-19 16,4-1-8-16,2 0-19 16,5 0-32-16,-4 3-123 15,-5 4 228-15,-8-1-90 16</inkml:trace>
  <inkml:trace contextRef="#ctx0" brushRef="#br0" timeOffset="52752.4">13934 5912 951 0,'6'2'444'16,"-6"-9"-162"-16,7-1-54 16,-9-2-31-16,-2-1-46 0,-9-2-52 15,0 1-21-15,-8-1-15 16,1 4 4-16,2 7-6 15,-6 3-10-15,8 12-19 16,0 4-9-16,4 10-9 16,5 2-2-16,2 1-1 15,5 1-2-15,9-9-6 16,4 2-1-16,8-14 0 16,3-4 0-16,4-8-1 15,-2-13 1-15,-6-8-4 16,-4-7-5-16,-6-11-7 15,-4-1-2-15,0-5 3 16,2 0 3-16,-7-1 10 16,6 3 0-16,0 10 3 15,-8 1 1-15,1 18 4 16,-5 5 6-16,-1 11 9 16,6 9 3-16,-6 12 11 0,3 9 2 15,-4 11 5-15,0 5 0 16,4 7 0-16,3-1-2 15,4-2-4-15,4-2-4 16,3-11-10-16,0-6-7 16,2-9-11-16,3-5-2 15,0-5-15-15,2-2-24 16,-1-3-51-16,-3-4-29 0,1 0-70 16,-5 2-41-16,-1-2 147 15</inkml:trace>
  <inkml:trace contextRef="#ctx0" brushRef="#br0" timeOffset="65589.19">15035 5252 922 0,'-53'1'436'16,"44"-1"-196"-16,7-1-52 16,1 1-15-16,1 0-47 15,0-1-16-15,0 0-46 16,4-2-15-16,17-13-20 16,29-37-11-16,-19 19-11 15,-2 0-4-15,6-1-1 0,-1 1 0 16,-2 8-4-16,-5-3-15 15,-5 9-59-15,-3 5-41 16,-10 5-109-16,-4 7-92 16,-8 8 204-16</inkml:trace>
  <inkml:trace contextRef="#ctx0" brushRef="#br0" timeOffset="65775.2">15073 5258 658 0,'-5'10'364'0,"11"-8"-57"16,3-3-59-16,12-11-53 16,0-3-33-16,4-8-51 15,3-1-26-15,0 0-40 16,4-1-10-16,-1 2-15 16,0 2-6-16,-7 0-25 15,-1 2-35-15,-10 3-95 16,-6 4-95-16,-9 2 143 15</inkml:trace>
  <inkml:trace contextRef="#ctx0" brushRef="#br0" timeOffset="66109.13">15090 4876 895 0,'0'-3'407'15,"6"3"-182"-15,4 4-26 16,7 3-60-16,4 1-35 16,3 0-48-16,3-2-17 15,7-1-15-15,1 0-1 0,-1-1 0 16,2 3 1-16,-10 4 5 16,-4 2 3-16,-4 7 2 15,-8 3-1-15,-8 1 2 16,-2 0 1-16,-8 4-1 15,1 3-2-15,-8 1-9 16,-2-1-6-16,-1-5-8 16,-4-4-4-16,10-7-15 15,4-3-32-15,7-8-119 16,1-5 107-16</inkml:trace>
  <inkml:trace contextRef="#ctx0" brushRef="#br0" timeOffset="66679.64">16308 4408 844 0,'44'-8'398'0,"-39"6"-136"0,-2 2-34 16,-5 1-24-16,1-1-29 15,0 0-44-15,-6 9-29 16,-8 16-33-16,-32 29-9 16,27-28-20-16,5-3-9 0,4-6-17 15,2-1-6-15,5-2-14 16,-1-6-23-16,5-2-60 15,0-6-55-15,2-14-196 16,3-3 217-16</inkml:trace>
  <inkml:trace contextRef="#ctx0" brushRef="#br0" timeOffset="66917.5">16291 4161 949 0,'10'1'465'0,"-2"5"-129"15,3 4-74-15,3 15-39 16,-1 4-41-16,0 10-64 16,-2 4-27-16,1-3-33 15,-2 1-10-15,6-4-17 16,2-1-7-16,-1-5-14 0,-3-4-3 16,-10-3-6-16,0-2-17 15,-4-3-50-15,0-2-30 16,3-2-113-16,-5-4-53 15,2-3-237-15,0-2 309 16</inkml:trace>
  <inkml:trace contextRef="#ctx0" brushRef="#br0" timeOffset="67906.67">16616 4492 924 0,'-5'10'487'15,"-16"21"-94"-15,21-20-211 16,2 0 0-16,-1 4-50 16,3 1-20-16,-2-1-41 15,1-1-15-15,-2-6-16 16,1-1-5-16,-2-2-11 0,0-2-6 15,0-2-5-15,0-1-3 16,-1-1-3-16,0 0-2 16,1 0-5-16,0-1-3 15,5-20-9-15,10-32-1 16,-4 27 1-16,1 5 2 16,1 6 7-16,0 7 1 15,-1 7 4-15,1 6 6 16,1 11 9-16,-4 4 6 15,1 8 11-15,-3-2 4 16,-2-2 8-16,-1-2-1 0,-2-9-9 16,0-4-6-16,-2-4-16 15,-1-4-5-15,1-2-9 16,-1 1-9-16,0 0-20 16,0-3-7-16,5-17-13 15,7-30 4-15,-5 30 16 16,-1 3 8-16,1 6 16 15,-2 5 5-15,2 7 4 16,-2 1 7-16,4 8 15 16,-1 1 8-16,0 4 10 15,1 1-3-15,-1 2-9 16,-1-5-6-16,-2 0-14 16,3-2-4-16,-2-4-5 0,3 1-19 15,2-4-86 1,-4 1-63-16,2-2-195 0,5 3 217 15</inkml:trace>
  <inkml:trace contextRef="#ctx0" brushRef="#br0" timeOffset="68324.81">17069 4539 826 0,'-4'-12'397'0,"-2"-3"-130"16,-1 1-9-16,4 3-57 15,-3 0-24-15,2 10-39 16,-5 2-21-16,0 9-20 16,-3 3-11-16,3 7-28 15,0 4-8-15,-1-2-12 16,8 2-5-16,0-9-10 16,7-1-7-16,7-3-9 15,-2-2-2-15,2-7-4 16,-3-5 0-16,3-6-1 15,0 0 0-15,1-4 0 16,0 0-2-16,-5-1 2 16,-3-5 1-16,-1 10 2 15,0 3 1-15,-2 6 4 16,-1 3 2-16,0 5 8 0,1 4 4 16,1 1-1-16,1 2-3 15,3-2-10-15,0-5-9 16,3-1-74-16,0-6-53 15,1-2-204-15,1 2 204 16</inkml:trace>
  <inkml:trace contextRef="#ctx0" brushRef="#br0" timeOffset="68491.96">17221 4476 1245 0,'7'16'545'0,"3"6"-265"15,3 2-15-15,4 2-80 16,0-1-35-16,5-5-76 16,-2-2-27-16,1-2-28 15,-2 2-7-15,-3-3-38 16,-2-4-38-16,-4-4-106 16,-1-7-79-16,-6-3 151 15</inkml:trace>
  <inkml:trace contextRef="#ctx0" brushRef="#br0" timeOffset="68703.41">17403 4521 1002 0,'0'11'547'0,"-11"1"-132"16,0 4-146-16,-4 6-32 16,-8-3-80-16,5 2-33 15,1-4-73-15,0-3-24 16,11 2-27-16,1-5-34 15,4-3-94-15,1-1-72 16,3-4 114-16</inkml:trace>
  <inkml:trace contextRef="#ctx0" brushRef="#br0" timeOffset="69134.25">17684 4191 1262 0,'0'-2'536'0,"-1"10"-296"15,-1-2-9-15,-2 13-63 16,0 7-29-16,1 8-50 16,-2 7-24-16,5 0-30 15,0-1-9-15,7-4-16 16,3-4-6-16,4-5-31 16,5-3-36-16,2-11-88 15,1-5-73-15,2-15 135 16</inkml:trace>
  <inkml:trace contextRef="#ctx0" brushRef="#br0" timeOffset="69557.99">17924 4327 972 0,'5'18'512'15,"-5"3"-140"-15,1 2-153 0,-4 0-6 16,4-3-71-16,6 0-21 15,1-6-51-15,8-1-19 16,-1-4-21-16,-1-2-7 16,4-5-12-16,-3-3-4 15,-1-10-16-15,-1-5-16 16,-3-3-20-16,-3-1-8 16,-4 7 8-16,-3 4 13 0,-3 6 17 15,1 4 7-15,2 8 8 16,1 0 5-16,5 7 18 15,2-1 11-15,0-1 23 16,3 2 4-16,-1-9-2 16,2-2-8-16,-3-6-19 15,2-9-9-15,-1-10-9 16,-1-2-2-16,-2-10-5 16,-2 0 0-16,-5-1-2 15,-3 0 0-15,-4 7-12 16,-2 6-15-16,3 3-54 15,1 9-42-15,3 7-144 16,0 6-181-16,2 21 287 16</inkml:trace>
  <inkml:trace contextRef="#ctx0" brushRef="#br0" timeOffset="69838.09">18289 4169 1526 0,'7'1'586'0,"7"7"-422"16,4 3 5-16,1 8-49 16,2 8-16-16,-3 10-36 15,-1 5-14-15,-8 5-10 16,0-2-2-16,-6 1-11 15,-7-2-5-15,0-8-12 16,-7-3-4-16,-3-10-40 16,5-7-38-16,-2-9-127 15,6-7-91-15,0-14 175 16</inkml:trace>
  <inkml:trace contextRef="#ctx0" brushRef="#br0" timeOffset="70089.53">18577 4353 1409 0,'-11'0'625'0,"6"1"-320"15,5 0-148-15,5-2-21 16,-5 0-72-16,1 0-17 15,22 0-33-15,29-2-7 0,-27 1-32 16,0-1-46-16,-1 3-186 16,-17 5 168-1</inkml:trace>
  <inkml:trace contextRef="#ctx0" brushRef="#br0" timeOffset="70258.02">18677 4410 976 0,'-34'34'498'0,"33"-31"-111"16,1-1-125-16,9-2-49 16,2 0-42-16,6-4-65 15,2 3-32-15,3-1-53 16,1 2-6-16,1 2-83 16,6-2-87-16,1 1 99 15</inkml:trace>
  <inkml:trace contextRef="#ctx0" brushRef="#br0" timeOffset="70712.98">19431 4329 1350 0,'-2'6'621'15,"-3"6"-302"-15,-7 6-108 0,-7 2-40 16,-4 7-76-16,-5 4-25 15,0-5-47-15,9 2-13 16,2-10-9-16,6-3-16 16,9-8-78-16,0-8-75 0,5-13-359 15,1-10 343-15</inkml:trace>
  <inkml:trace contextRef="#ctx0" brushRef="#br0" timeOffset="70896.8">19360 4117 1245 0,'17'13'570'0,"-4"10"-232"16,1 6-60-16,1 11-78 15,-4 5-40-15,1 3-68 16,-2 7-30-16,3-1-33 16,2-1-11-16,1-9-31 15,0-12-38-15,1-13-122 16,0-10-82-16,-1-12 149 15</inkml:trace>
  <inkml:trace contextRef="#ctx0" brushRef="#br0" timeOffset="71390.53">19596 4463 1282 0,'3'12'561'15,"3"4"-270"-15,0 5-12 16,-2-2-69-16,1 1-36 15,-2-2-75-15,-1-5-31 16,1-3-41-16,-1-3-8 16,-2-3-12-16,0-2-4 0,0-3-15 15,0 0-12-15,0 0-19 16,0-1-4-16,3-16 6 16,13-27 8-16,-7 29 16 15,2 2 7-15,0 0 9 16,0 7 1-16,1 5 0 15,0 2 7-15,-1 7 16 16,0 4 6-16,-5 6 12 16,1 3 0-16,-3 1-8 15,-1-3-4-15,-1-5-11 16,-2-5-6-16,0-6-7 16,0 2-2-16,0-8-7 15,0 3-8-15,0 0-12 16,3-13-4-16,6-9 4 15,16-29 7-15,-12 33 13 16,0 5 3-16,-3 7 3 0,-2 4 4 16,-5 8 9-16,4 3 5 15,-2 7 3-15,-2 4-2 16,0 2-11-16,2 0-6 16,2-1-37-16,-1-7-37 15,13-6-112-15,-4-2-85 0,9-13 163 16</inkml:trace>
  <inkml:trace contextRef="#ctx0" brushRef="#br0" timeOffset="71743.99">20086 4487 956 0,'-15'-6'520'16,"-2"2"-133"-16,3 4-97 15,-1 7-35-15,1 4-66 16,-3 6-38-16,7 3-61 15,5-4-25-15,5 6-33 16,6-8-10-16,5-2-17 16,-1 0-3-16,4-12-2 15,4 0-4-15,-3-9-18 16,2-7-8-16,-2-3-2 16,-2 0 2-16,-3 1 20 0,-2 3 8 15,-2 8 5 1,-1 2 2-16,-2 6 12 0,0 6 5 15,0 3 11-15,2 4 3 16,-1 0-7-16,1 5-6 16,0 4-12-16,2-8-6 15,3 0-66-15,0-7-45 16,4-8-134-16,-1-2-45 0,0-14 174 16</inkml:trace>
  <inkml:trace contextRef="#ctx0" brushRef="#br0" timeOffset="71928.34">20262 4459 1078 0,'8'7'512'0,"-2"1"-169"15,6 4-60-15,4 3-46 16,-2 2-35-16,7 1-65 16,1 0-37-16,-2-3-50 15,0 5-16-15,-2-4-19 16,-11-3-23-16,1-3-70 15,3-1-39-15,-5-4-147 16,10 0-22-16,1-12 176 16</inkml:trace>
  <inkml:trace contextRef="#ctx0" brushRef="#br0" timeOffset="72076.36">20429 4458 1258 0,'-17'15'591'0,"2"3"-263"15,-8 4-124-15,-1 2-41 0,1 1-81 16,0-3-30-16,12-3-79 16,2-5-69-16,15-4 61 15</inkml:trace>
  <inkml:trace contextRef="#ctx0" brushRef="#br0" timeOffset="72473.89">20742 4144 1330 0,'-7'7'611'0,"-2"-1"-287"15,-2 9-116-15,-1 8-27 16,0 12-53-16,3 5-17 16,5 8-41-16,4 5-15 15,5-4-23-15,6 1-9 16,4-7-13-16,5-5-5 0,4-9-5 15,1-7-14-15,4-6-63 16,0-6-46-16,-3-7-129 16,-6-4 150-16</inkml:trace>
  <inkml:trace contextRef="#ctx0" brushRef="#br0" timeOffset="72872.3">21028 4324 1364 0,'-7'2'552'0,"0"-1"-330"0,2 0-12 16,-1-2-29-16,1-1-27 15,1-8-62-15,2-2-31 16,6-8-42-16,-2-8-8 16,8-5-10-16,-1-4-7 15,-3-4-8-15,5 4-2 16,0 3-1-16,2 4 4 16,1 12 7-16,-6 8 1 15,3 11 2-15,1 10 3 0,-3 15 6 16,2 6 7-16,-3 7 14 15,-1 2 4-15,2-2 4 16,-1-1-3-16,3-7-12 16,-1-2-5-16,-2-11-36 15,-1-4-40-15,-4-11-128 16,-3-3-74-16,-3-3 154 16</inkml:trace>
  <inkml:trace contextRef="#ctx0" brushRef="#br0" timeOffset="73019.16">21044 4226 1073 0,'-10'-5'535'0,"10"9"-135"15,5-2-138-15,3 2-71 16,5 3-40-16,4-4-65 16,3 2-30-16,3-3-37 0,-1-2-9 15,0 0-76-15,-2 1-76 16,-3 3 89-16</inkml:trace>
  <inkml:trace contextRef="#ctx0" brushRef="#br0" timeOffset="73327.11">20911 4421 1246 0,'-6'5'575'0,"4"-4"-225"15,1 1-114-15,1-2-77 16,0 0-37-16,27 1-58 16,43 2-19-16,-14-4-17 15,4 1-4-15,6 1-3 16,0 1-3-16,-4 3-8 16,-7-2-2-16,-16 1-28 15,-5-1-34-15,-20-1-105 16,-1-2-60-16,-9 0 128 15</inkml:trace>
  <inkml:trace contextRef="#ctx0" brushRef="#br0" timeOffset="73744.23">21204 4628 757 0,'4'3'459'16,"1"-7"36"-16,-3 0-206 15,0-3-59-15,0-4-41 0,-2 2-78 16,-2-2-34 0,-2-3-47-16,-4 3-12 0,0 0-12 15,-1 0-1-15,-1 10-5 16,-3 1-4-16,-2 13-1 16,0 5 4-16,1 5 9 15,4 1 6-15,6-1 9 16,4-1-1-16,5-5-3 15,4-3-3-15,6-10-7 16,0-4-2-16,4-10-3 16,0-3-1-16,-2-9-17 15,2 1-19-15,-4-13-34 16,-1-3-17-16,-3-2 1 16,-6-4 12-16,-4 13 32 15,-1 8 16-15,-3 12 25 16,0 6 16-16,-1 11 33 15,0 7 20-15,0 16 31 16,3 10 6-16,1 8 2 0,5 3-7 16,4-6-25-16,2-7-16 15,7-6-35-15,2-7-13 16,3-9-66-16,3-6-43 16,-6-14-80-16,3-5 96 15</inkml:trace>
  <inkml:trace contextRef="#ctx0" brushRef="#br0" timeOffset="74079.12">21526 4168 1519 0,'7'4'582'0,"7"6"-409"15,3 6-11-15,5 7-13 16,1 9-12-16,0 5-25 0,-2 2-14 16,-2 6-19-16,-5 0-8 15,-8 1-18-15,-5-1-10 16,-6-1-15-16,-3-9-8 15,-4-9-12-15,1-3-15 16,1-15-70-16,-2-2-40 16,6-9-110-16,0-4-53 15,6-6 179-15</inkml:trace>
  <inkml:trace contextRef="#ctx0" brushRef="#br0" timeOffset="75353.1">22215 4315 808 0,'40'-34'446'0,"-40"34"-53"15,-3 0-73-15,-6 2-69 16,-5 4-37-16,-7 0-67 16,-1 3-26-16,-3 3-29 15,2-2-14-15,3 2-19 16,5 0-8-16,8-2-19 16,6 2-9-16,8 0-13 15,4-1-5-15,7 1-4 16,1-2 0-16,4-1 0 15,-1-2-1-15,1-2-6 16,2-2-23-16,-6-3-73 16,-5-1-53-16,-9 1-171 15,-7-2 202-15</inkml:trace>
  <inkml:trace contextRef="#ctx0" brushRef="#br0" timeOffset="75484.27">22131 4509 1130 0,'0'5'550'0,"5"0"-222"16,4 0-76-16,2 1-27 16,5-4-67-16,3 2-36 15,2 1-68-15,2-4-21 0,3 1-74 16,1-2-65-16,-3 0 67 16</inkml:trace>
  <inkml:trace contextRef="#ctx0" brushRef="#br0" timeOffset="75736.67">22694 4222 1267 0,'5'-2'677'16,"-5"4"-46"-16,0 7-470 15,-2 6-13-15,-2 11-32 16,0 9-14-16,-1 7-37 0,0 2-19 16,4-2-27-16,1-4-7 15,0-9-49-15,4-4-45 16,2-14-124-16,-1-3-59 16,2-13 157-16</inkml:trace>
  <inkml:trace contextRef="#ctx0" brushRef="#br0" timeOffset="77504.41">24129 4383 827 0,'-2'2'415'0,"1"-2"-91"0,0 2-76 16,0-2-44-16,0 0-21 15,0 0-57-15,0 0-30 16,0-1-38-16,0-1-15 16,-5-14-16-16,-15-26-6 15,8 28-10-15,-2 4-2 16,-1 8-2-16,-1 2 0 16,-2 6 3-16,4 5 1 15,3 4 2-15,2 6-1 16,9 0 1-16,1-3 0 0,2-5-3 15,4-4-1-15,1-3-5 16,3 0 0-16,1-3 0 16,2 0-1-16,4-2-1 15,-3 0 0-15,1-1 0 16,3 0 0-16,-4-2 0 16,-2-2 1-16,-1-2 0 15,-3 1 1-15,-4-3 1 16,1 4-1-16,-4 0-1 15,-1 4 0-15,0 0 0 16,-1 0 0-16,-1 13 2 16,-1 6 1-16,-2 25-1 15,1-30 0-15,4-3-6 16,2-3-23-16,1-6-66 16,1-2-56-16,3-9-142 15,-1-3-115-15,1-3 255 16</inkml:trace>
  <inkml:trace contextRef="#ctx0" brushRef="#br0" timeOffset="78265.25">24247 4357 713 0,'14'1'476'0,"-1"4"-12"16,-1 5-146-16,0 1-43 0,-5 2-62 16,-5 0-31-16,3 0-64 15,-3-2-30-15,0-1-44 16,-2-2-17-16,-1-2-16 15,1-1-10-15,0-5-21 16,0 0-10-16,0-1-19 16,0 0-4-16,0-1 6 15,0 1 4-15,0 0 14 16,2-5 10-16,2-4 11 16,3-1 5-16,26-26 3 15,-18 27 0-15,-2 3 2 16,-3 6 7-16,-2 8 19 15,-3 8 6-15,4 7 12 16,1 1-5-16,3-2-17 16,-2-5-8-16,4-4-12 15,3-4-3-15,0-8-28 0,3 0-18 16,-1-9-38-16,-1-1-16 16,-2-3-12-16,-1-1-2 15,-1-3 20-15,-3 2 15 16,-5-5 43-16,-1 3 21 15,-7 2 20-15,-4 1 12 16,-1 10 36-16,-3 2 17 16,0 6 22-16,-2 5 0 15,4 4-23-15,-1 0-14 0,5 0-20 16,2-2-9-16,2-1-15 16,3-1-6-16,4-4-6 15,0-1-3-15,4-4-4 16,-1-5-5-16,1-3-12 15,-1-7-5-15,-1-5-12 16,1-6-2-16,-1-6 9 16,1-2 7-16,0-2 18 15,0 3 8-15,-1 10 12 16,-4 8 18-16,-5 13 36 16,-1 7 15-16,-1 10 22 15,-2 7 0-15,2 14-7 16,-1 2-6-16,5 5-17 15,3-1-15-15,2-8-27 16,3-6-10-16,8-9-24 16,2-6-38-16,-2-12-86 15,5-6-60-15,-10-12 107 0</inkml:trace>
  <inkml:trace contextRef="#ctx0" brushRef="#br0" timeOffset="78793.35">25867 4248 1073 0,'30'1'545'15,"-36"11"-180"-15,-7 8-138 16,-4 3-41-16,-15 8-75 16,0-1-31-16,4 1-46 0,-1-5-14 15,16-8-17-15,2-6-19 16,7-8-57-16,3-5-49 15,2-12-198-15,3-6 206 16</inkml:trace>
  <inkml:trace contextRef="#ctx0" brushRef="#br0" timeOffset="78993.85">25854 4009 1261 0,'11'18'584'16,"3"9"-270"-16,3 11-102 15,-2 6-31-15,-1 5-50 16,-4-1-24-16,0 0-45 16,-1 0-17-16,2-5-25 15,-1-5-9-15,-3-6-29 16,1-8-44-16,-6-8-150 16,1-5-93-16,4-11 178 15</inkml:trace>
  <inkml:trace contextRef="#ctx0" brushRef="#br0" timeOffset="79510.19">26103 4352 1367 0,'1'14'578'0,"-1"2"-310"0,0 1-18 15,-1 3-64-15,-3-3-35 16,-2 2-75-16,-1-1-28 15,-2-9-31-15,3 1-8 16,2-10-12-16,2 0-7 16,4-5-11-16,-2 4-7 0,0 0-8 15,3-9 0-15,6-6 8 16,22-24 7-16,-21 29 14 16,2 1 6-16,-1 6 1 15,0 2 6-15,2 3 20 16,-1 5 11-16,-4 7 15 15,0 3 5-15,-6 3-7 16,-1-1-5-16,-1-6-11 16,0-1-8-16,0-9-13 15,0-1-6-15,1-4-8 16,-1 2-7-16,0 0-16 16,4-9-4-16,-1-7 3 15,38-25 6-15,-27 34 16 16,-2 2 3-16,1 3 5 15,-1 4 7-15,-7 3 15 16,4 2 5-16,-4 5 12 0,-4 0 3 16,0 3 0-16,1 2-2 15,-2-2-9-15,2 1-10 16,-3-5-50-16,0-4-54 16,-1-6-108-16,1-6-92 15,1 5 168-15</inkml:trace>
  <inkml:trace contextRef="#ctx0" brushRef="#br0" timeOffset="79695.78">26465 4419 1132 0,'-5'13'534'0,"4"5"-172"16,1 0-112-16,-2 2-43 16,1-1-24-16,-3-6-62 15,-2 0-39-15,-2-8-59 16,0-4-34-16,5-4-76 15,-3-5-53-15,6-10-135 16,-1-2-63-16,0-4-119 16,0-2-71-16,-1-3 342 15</inkml:trace>
  <inkml:trace contextRef="#ctx0" brushRef="#br0" timeOffset="80065.63">26416 4329 740 0,'1'-4'423'0,"-1"5"-56"15,4 2-60-15,-4-3-89 0,0 0-33 16,7 3-53-16,8 6-20 15,31 21-25-15,-32-18-8 16,3 3-7-16,-7 1-3 16,-4 4-10-16,-4 3-9 15,-3 2-17-15,-3-2-7 16,0-9-11-16,-2-7-6 16,6-8-9-16,3-3-2 0,4-6-13 15,3-3-2-15,1 0 0 16,0-3 1-16,0 6 11 15,0 4 4-15,-4 4 6 16,2 2 8-16,-2 7 11 16,-2 5 8-16,-3 8 25 15,-1 3 4-15,-1-1-3 16,-2 0-10-16,0-6-42 16,1-4-57-16,3-11-113 15,2-5-281-15,5-21 289 16</inkml:trace>
  <inkml:trace contextRef="#ctx0" brushRef="#br0" timeOffset="80487.38">26973 4147 1118 0,'-5'-4'492'0,"4"4"-216"16,3 4-47-16,-6 8-39 15,-2 9-17-15,-3 15-46 16,-5 5-20-16,6 10-34 0,2-2-17 16,6-6-27-16,2-1-12 15,6-11-52-15,1-5-32 16,9-12-88-16,5-4-75 16,1-13 146-16</inkml:trace>
  <inkml:trace contextRef="#ctx0" brushRef="#br0" timeOffset="80931.39">27148 4300 1230 0,'0'9'541'0,"0"18"-247"16,-1 1-57-16,3 5-53 16,-1-3-27-16,4-6-59 15,4-3-26-15,0-7-33 16,2-5-14-16,4-7-13 15,-2-6-12-15,3-10-44 16,1-2-23-16,0-7-28 16,-3 0 4-16,1 4 40 15,-6 4 20-15,-2 8 29 16,-3 6 9-16,-4 9 21 16,0 4 14-16,0 7 30 15,9 2 9-15,-3 1 6 0,-2 0 0 16,6-3-12-1,-4-5-9-15,5-10-21 0,4-2-11 16,-7-9-15-16,-1-4-4 16,2-7-4-16,-2-2-2 15,1-4-3-15,-4-4-1 16,1 2-7-16,-1 2-27 16,-3 4-80-16,0 3-62 15,-8 6-208-15,-4 2 236 0</inkml:trace>
  <inkml:trace contextRef="#ctx0" brushRef="#br0" timeOffset="81130.66">27533 4078 1439 0,'18'26'614'0,"4"3"-326"15,0 5-33-15,-2 8-63 16,-3 4-24-16,-4 2-50 16,-2 3-20-16,-10-1-37 15,-4-3-12-15,-8-1-22 16,-4-10-7-16,-5-7-28 16,2-7-46-16,1-15-106 15,5-6-63-15,12-12 126 0</inkml:trace>
  <inkml:trace contextRef="#ctx0" brushRef="#br0" timeOffset="81545.75">27910 4209 1211 0,'-1'-2'568'15,"6"3"-189"-15,2 2-193 16,-2-1-12-16,8 3-30 15,-2-1-23-15,6-2-62 16,7 2-17-16,-4 3-21 16,-2 1-4-16,-9 0-2 0,-5 1-1 15,-12 4-1-15,-3 3 1 16,-12 3 1-16,-1 2-1 16,-1 0-3-16,1-1-3 15,1-2-11-15,2 0-26 16,7-4-65-16,-4-3-43 15,12-2-118-15,2-3-68 16,8-3 206-16</inkml:trace>
  <inkml:trace contextRef="#ctx0" brushRef="#br0" timeOffset="81696.58">28053 4399 1186 0,'-4'5'563'15,"-7"2"-217"-15,-4 5-112 16,-7 5-27-16,-3 0-51 15,0 2-36-15,6-4-67 16,1-3-37-16,9-3-83 16,-1-6-65-16,17-4 78 15</inkml:trace>
  <inkml:trace contextRef="#ctx0" brushRef="#br0" timeOffset="82189.78">28353 4365 952 0,'0'0'480'0,"0"0"-127"16,0 0-107-16,0 0-63 15,0 0-13-15,0 0-19 16,0 0-14-16,0 0-29 16,0 1-19-16,1 3-26 15,1-1-11-15,6-1-20 0,8 7-9 16,32 10-12-16,-27-22-2 15,0 0-44-15,-6 1-43 16,-9-1-117-16,-3 3-73 16,-12 5 164-16</inkml:trace>
  <inkml:trace contextRef="#ctx0" brushRef="#br0" timeOffset="82498.39">28694 4207 1481 0,'8'-2'615'0,"-4"7"-322"15,1 0-79-15,-4 13-31 16,-1 5-18-16,-6 14-48 15,1 6-29-15,0 2-24 16,3-2-12-16,2-4-15 16,0-4-8-16,4-7-24 15,0-6-26-15,0-5-76 16,0-6-40-16,0-7-136 0,0-2 485 16,-3-7-196-16</inkml:trace>
  <inkml:trace contextRef="#ctx0" brushRef="#br0" timeOffset="82713.13">29156 4596 1435 0,'5'5'736'16,"-1"-5"-26"-16,-1-1-662 16,1-4-24-16,-4 4-78 15,-1 0-54-15,0 0 63 16</inkml:trace>
  <inkml:trace contextRef="#ctx0" brushRef="#br0" timeOffset="87701.45">4520 5784 992 0,'-1'-1'406'16,"0"0"-217"-16,0 0-4 15,1 0 0-15,0 1-9 16,0 0-30-16,0 0-18 16,3 5-25-16,6 15-12 15,6 37-32-15,-16-25-14 16,-1-3-23-16,0 4-8 15,2-7-10-15,7-3 0 0,-4-5-44 16,4-7-46-16,-4-6-147 16,-3-6-114-16,0-18 212 15</inkml:trace>
  <inkml:trace contextRef="#ctx0" brushRef="#br0" timeOffset="88166.11">4273 5708 1089 0,'-5'-4'494'0,"-6"10"-195"16,0 6-79-16,1 4-51 16,0 6-24-16,-1 11-48 15,3 8-25-15,3 11-36 16,5 5-9-16,11 3-14 15,6-1-6-15,13-7-6 0,8-2-2 16,16-10-3-16,3-6-1 16,8-13 0-16,4-8 0 15,-5-17 1-15,4-10 1 16,-5-14-12-16,-6-11-4 16,-9-7-10-16,-9-4-4 15,-16 0 11-15,-14 0 7 0,-16 2 14 16,-16 0 5-16,-14 3 7 15,-4 1 0-15,-22 2 0 16,1 2-1-16,-8 6 0 16,0 3 5-16,5 13 13 15,1 7 4-15,12 13 2 16,6 8-6-16,13 7-18 16,12 9-9-16,15 3-9 15,2 2-5-15,12 3-24 16,6-5-40-16,10-2 52 15</inkml:trace>
  <inkml:trace contextRef="#ctx0" brushRef="#br0" timeOffset="89608.02">17166 5794 897 0,'-8'-1'407'0,"6"0"-158"16,1 0-65-16,0 0-16 15,0 0-25-15,1 0-39 16,0-1-18-16,17-1-26 16,32 0-2-16,-26 6-5 15,-2 4-4-15,-3 0-9 16,-5 1-5-16,-9 4-9 15,-4 1 0-15,-10 5-5 16,-3 0-3-16,-5 1-6 16,-1 0-3-16,3 0-1 15,1-6-2-15,4-3-2 16,2-3-1-16,7-1 3 16,2 3 0-16,6 0 3 0,4 0 2 15,8-6 0-15,3 4 3 16,8-6 2-16,3-1 0 15,-4-1 3-15,5-6 0 16,-8 3-3-16,-1 1-1 16,-7 1-4-16,-9 0-11 15,-4 0-65-15,-4-1-41 16,-4 0-123-16,3 3-95 0,0 0 210 16</inkml:trace>
  <inkml:trace contextRef="#ctx0" brushRef="#br0" timeOffset="90132.13">17150 5489 645 0,'-22'0'378'15,"-1"1"-32"-15,2 8-170 16,-3 0-4-16,-1 5-49 16,-2 5-20-16,3 2-32 15,5 2-13-15,8 8-9 0,3 2 0 16,8 8-7-16,4 2-3 16,9 9-4-16,4 2-5 15,6 2-11-15,3-2-6 16,8-13-11-16,8-5-2 15,8-9 0-15,4-2-1 16,8-10 1-16,1-6 2 16,-3-8 0-16,0-4 1 0,-14-11 0 15,-4-2-1-15,-12-17-2 16,-6 1-1-16,-6-11-6 16,-8-5-1-16,-11-1 2 15,-9-3 3-15,-18-1 3 16,-6 2 0-16,-10-5 0 15,-10 2-2-15,-2 13 2 16,1 9 11-16,4 20 14 16,7 3 4-16,8 15 1 15,1 8-10-15,3 7-16 16,5 10-4-16,4 0-8 16,3-9-16-16,11 1-68 15,8-3-64-15,6-3 92 16</inkml:trace>
  <inkml:trace contextRef="#ctx0" brushRef="#br0" timeOffset="102770.91">19373 5721 692 0,'-1'-1'341'0,"0"0"-92"16,-2 0-10-16,1-1-35 16,-1 1-20-16,2 0-50 15,0 0-21-15,0 0-33 16,0 1-11-16,1 0-16 16,6 0-8-16,19 0-14 0,22 2-6 15,-18-2-11-15,-3-1-5 16,-1-2-2-16,8 1-1 15,-11-2-1-15,-4 1 0 16,-5 2 0-16,-5 0 2 16,-6 2-25-16,-5 3-26 15,-5 2-90-15,-3-1-52 16,-2-1-106-16,2-1-59 0,-2-2 228 16</inkml:trace>
  <inkml:trace contextRef="#ctx0" brushRef="#br0" timeOffset="102957.36">19528 5720 593 0,'-8'-1'346'0,"1"1"-33"16,6 0-36-16,-4 1-57 16,4-1-25-16,-2 4-44 15,-4 10-22-15,1 32-39 16,11-27-19-16,1 0-28 16,3 2-10-16,0 4-13 15,-2-1-5-15,0-1-6 16,-2-2-2-16,-1-2-1 15,3 3-1-15,-7-2-7 16,3-2-26-16,-3-5-97 16,0-8-66-16,0-6-247 0,0 0 271 15</inkml:trace>
  <inkml:trace contextRef="#ctx0" brushRef="#br0" timeOffset="103161.97">19492 6000 706 0,'-60'-8'397'15,"55"7"-40"-15,6 6-58 0,-1-2-63 16,0-4-35-16,0 1-59 16,0 0-26-16,11 0-29 15,9 0-14-15,37 1-22 16,-33-5-11-16,2-1-18 16,-3 6-5-16,-5-1-7 15,-3 2 0-15,-7 0-51 16,-4-5-50-16,-4 2-163 15,-1 1 154-15</inkml:trace>
  <inkml:trace contextRef="#ctx0" brushRef="#br0" timeOffset="103481.28">19727 5859 1391 0,'0'2'579'0,"0"-2"-339"15,0 0-91-15,1 0-6 16,17 7-36-16,26 1-19 15,-16-11-45-15,1-1-15 0,0-2-13 16,0 5-4-16,-10-3-4 16,-6 1-1-16,-6 2 1 15,3-1-11-15,-8 2-72 16,-2 0-66-16,1 2 83 16</inkml:trace>
  <inkml:trace contextRef="#ctx0" brushRef="#br0" timeOffset="105309.3">20152 5903 786 0,'-2'3'420'16,"1"-1"-129"-16,-1-2-43 16,1 2-23-16,0-2-51 15,-1 4-23-15,1 3-43 16,0 0-13-16,2 4-17 15,1 3-7-15,10 23-14 16,-4-22-7-16,1-5-14 16,2-2-6-16,1 3-11 15,0-3-3-15,0-3-7 16,0-1-2-16,2-2-2 16,1-2-3-16,3-8-2 15,0-2-1-15,1-14-18 16,-3-5-6-16,0-2-20 0,-2-6-10 15,2-1-4-15,3 0-1 16,-7-3 6-16,0-1 8 16,-4 0 19-16,-2 2 10 15,1 2 16-15,-3 8 3 16,7 7 5-16,4 3 3 16,-12 11 15-16,7 4 7 15,-10 5 9-15,-9 3 2 0,11 5-13 16,-2 6-5-16,0 9-11 15,0 1-5-15,0 9-4 16,1 3 0-16,-1 3-2 16,0 5 0-16,0 0 2 15,1 0 2-15,5-5 0 16,0-5 2-16,-3-6-2 16,-3-3-2-16,3-7-2 15,-3 1-1-15,4-4-1 16,2-6-1-16,-5 3-6 15,4-4-6-15,0-3-12 16,-5 2-6-16,1-5-2 16,0-2 1-16,-1-1-1 15,0 0-5-15,0-4-14 16,3-15-4-16,1-34-5 16,-6 23 2-16,-9-3 4 0,4-2 1 15,-10-4 13-15,5-2 9 16,1 3 19-16,1 2 9 15,-3 1 6-15,-3 8 3 16,-5 8 2-16,2 8 3 16,-1 7 16-16,-6-1 9 15,3 7 17-15,-4-2 5 16,5 10 2-16,7 2-5 16,4 3-11-16,2 3-7 0,7-1-11 15,2 3-4-15,7 0-4 16,3 3-3-16,8-3-2 15,5 0-2-15,9-3-2 16,-5 1 0-16,0-1-1 16,-2-2-1-16,-5-4 3 15,4-1 1-15,2-6 0 16,2-3 1-16,2-9-3 16,3-3-2-16,-3-3-3 15,1-1 0-15,-8 2 2 16,-2 2-13-16,-9 3-50 15,-4 4-49-15,-5 2-448 16,-6 5 383-16</inkml:trace>
  <inkml:trace contextRef="#ctx0" brushRef="#br0" timeOffset="111940.43">21038 5837 1047 0,'-12'5'440'0,"7"0"-241"15,-2-3-45-15,8 1-41 16,2-1-29-16,8-2-41 16,9 0-13-16,1-4-14 15,4 0-6-15,1-1-5 16,-3 1-1-16,-1 3-2 15,-3 1-11-15,-5 1-58 16,-3 1-53-16,-10 1-271 16,-1 0 255-16</inkml:trace>
  <inkml:trace contextRef="#ctx0" brushRef="#br0" timeOffset="112134.55">21020 5940 838 0,'-5'9'407'0,"9"-5"-122"0,1 0-57 16,8 0-52-16,5-3-39 15,4-4-65-15,3-1-24 16,-2-1-22-16,-1-2-4 16,-5 2 6-16,-5 0-35 0,-5 0-154 15,-3 1 120-15</inkml:trace>
  <inkml:trace contextRef="#ctx0" brushRef="#br0" timeOffset="112972.69">21464 5792 1057 0,'1'2'421'16,"4"1"-269"-16,10-3-13 16,4-1-28-16,2-4-21 0,11-6-41 15,-1-1-15-15,7-6-9 16,0 1 3-16,1-3 4 16,0-2-2-16,-5 5-7 15,-5-1-5-15,-11 2-3 16,-7-2 0-16,-11 0 4 15,-8-1 1-15,-11 3 0 16,-3 1-2-16,-5 7 8 16,1 0 3-16,1 4 4 15,3 8 2-15,4 3-12 16,2 1-4-16,3 12-6 16,2 0-1-16,2 5-3 15,2 8-2-15,3-5 3 16,0 4 1-16,4-1 3 15,0 3 2-15,2 5 2 16,-1 3-1-16,1 1-2 16,-2 0-2-16,0-8-4 0,-1-8-2 15,-2-8 1-15,-1-6 0 16,-2-6-1-16,-4-3 0 16,-3-7-3-16,-4-5 0 15,1-3-2-15,3-1-2 16,4 3-3-16,3-5-2 15,-1 0 0-15,3 2 0 0,5-4 0 16,5 5 1 0,6 3 1-16,6-1 2 0,0 5 2 15,3-1 0-15,0 5 2 16,-3 4 1-16,-1 7 4 16,-1 1 3-16,6 3 9 15,2 4 4-15,5-2 3 16,2 2-1-16,-1-4-5 15,1-3-3-15,-4-5-8 16,-3-1-2-16,-4-1-5 16,-8-5 6-16,-13-5-79 15,-3-5-55-15,-5-3-575 16,-5-4 470-16</inkml:trace>
  <inkml:trace contextRef="#ctx0" brushRef="#br0" timeOffset="115490.22">22382 5661 462 0,'3'-10'334'15,"1"1"-7"-15,-9-1-45 16,1 5-23-16,-7 0-54 16,2 2-26-16,-1 4-43 15,2-2-19-15,2 2-26 16,-5 5-11-16,-2 0-24 16,-1 7-9-16,-6 8-17 15,3 3-6-15,3 4-10 16,6 0-4-16,8-2-5 15,7-2-1-15,10-1-1 16,3-1-2-16,3-2 1 0,3-3-1 16,1-4-1-16,-1-5 1 15,-4-1 1-15,-4-4-1 16,-9-1 1-16,0-1 0 16,-4-2-1-16,-3 0 3 15,-1 1 2-15,-2-1 1 16,0 0 2-16,0 0-1 0,0 1-2 15,-8 0-1-15,-9 2-2 16,-17 9 0-16,23-5-1 16,3-1 1-16,1 4 1 15,-6-2 2-15,-2 4 3 16,3-1 1-16,-1 0 1 16,4 0-2-16,-1-5-3 15,3 3 0-15,3-6-4 16,0-1 1-16,2 2-3 15,2-3-2-15,0 0-17 16,0 0-22-16,1 0-45 16,0 0-24-16,0 0-44 15,0 0-19-15,0 0-61 16,3 2-102-16,12 4 221 16</inkml:trace>
  <inkml:trace contextRef="#ctx0" brushRef="#br0" timeOffset="115730.89">22464 6002 1086 0,'-2'0'487'16,"-4"5"-230"-16,-3-3-9 0,-5 5-60 15,-1 4-24-15,-1 0-43 16,1 4-23-16,-3-2-38 15,0-2-14-15,3 0-22 16,-2-7-7-16,10 4-14 16,5-3-1-16,2-4-74 15,6 2-50-15,5-3-134 16,-1-3-111-16,11 0 235 16</inkml:trace>
  <inkml:trace contextRef="#ctx0" brushRef="#br0" timeOffset="116181.7">22754 5803 1223 0,'-16'4'502'16,"-2"6"-301"-16,1 3-6 16,4 7-51-16,-1 1-26 15,4 0-51-15,5 4-22 0,6-1-28 16,6-1-3-16,6-5-5 16,2-4-2-16,6-8-1 15,2 0-1-15,5-6 2 16,-1-7-1-16,3-6 0 15,-4-8 1-15,-9-5-2 16,-3-1-1-16,-9-5 4 16,-2 3 2-16,-6 3 4 15,1 3 9-15,-12 7 17 16,-3 4 3-16,-1 6 7 16,-5 3-10-16,2 4-18 15,-1 4-7-15,2 6-14 16,6 2-2-16,3 4-55 15,3 0-46-15,7-1-118 0,1-3 127 16</inkml:trace>
  <inkml:trace contextRef="#ctx0" brushRef="#br0" timeOffset="119387.76">23478 5673 644 0,'-8'1'393'15,"4"0"-74"-15,3 0-93 0,3-1-19 16,-2 0-65-16,0 0-16 15,1 0-34-15,12 0-21 16,12-1-33-16,26-8-12 16,-23 0-16-16,2-3-4 15,1 0-1-15,-2-2-2 16,0 5-3-16,-4 6-24 0,-11-1-63 16,-5 5-43-16,-11 4-204 15,-7 4-170-15,-6 7 321 16</inkml:trace>
  <inkml:trace contextRef="#ctx0" brushRef="#br0" timeOffset="119562.12">23580 5771 461 0,'-9'9'279'0,"8"-4"-16"16,1-1-9-16,8-4-43 16,4 0-17-16,2-4-40 15,4-1-28-15,-1-3-51 16,2 1-24-16,0-3-31 15,1 1-8-15,-5 2-10 16,0 2-43-16,-5-1-212 16,-4 1 177-16</inkml:trace>
  <inkml:trace contextRef="#ctx0" brushRef="#br0" timeOffset="119890.54">23608 5427 702 0,'-2'-1'386'0,"7"-2"-52"16,2 3-113-16,5 0-74 15,4 3-44-15,7 6-61 16,2 0-17-16,4 6-9 16,5 0 4-16,-3 4 15 15,0-3 9-15,-12 1 8 16,-2 5 2-16,-11 0-2 15,-6 7 1-15,-4 5-3 16,-9 0-4-16,-4 2-13 16,0-3-6-16,-3-4-10 15,4-4-4-15,3-6-4 16,1 0-3-16,2-6-4 16,1-2-2-16,4-6-43 15,1-3-55-15,4-3-182 16,0 0 176-16</inkml:trace>
  <inkml:trace contextRef="#ctx0" brushRef="#br0" timeOffset="121857.66">24469 5438 703 0,'-1'0'362'0,"0"0"-74"16,0-1-65-16,0 0-28 16,0 0-26-16,-1 0-43 15,1 1-22-15,-3 2-39 16,-9 18-5-16,-24 30-15 15,27-27-8-15,2 0-17 16,0-2-7-16,3-1-8 16,-7-4-2-16,4-6-8 15,3-3-30-15,2-7-90 16,6 0-64-16,1-16-273 16,-1-5 293-16</inkml:trace>
  <inkml:trace contextRef="#ctx0" brushRef="#br0" timeOffset="122097.56">24397 5234 1075 0,'3'0'466'15,"3"11"-234"-15,-3 3-35 0,7 10-48 16,-3 7-23-16,5 2-44 16,4 5-17-16,-4-1-25 15,0-3-14-15,2 1-12 16,-2-4-4-16,-2-3-5 15,-2-4-1-15,-5 0-5 16,3 0-29-16,1-7-112 16,-4-3-108-16,3-10 147 15</inkml:trace>
  <inkml:trace contextRef="#ctx0" brushRef="#br0" timeOffset="122619.82">24621 5526 883 0,'2'10'427'0,"0"3"-139"0,-1-1-28 15,-2 1-67-15,-1 5-35 16,0-3-72-16,-2 0-28 16,1-1-35-16,-2-4-9 15,3-4-6-15,1-3-3 16,1-4-6-16,0 0-5 15,0 0-12-15,0 0-3 16,2-14 0-16,2-1 4 0,17-26 10 16,-10 28 3-16,1 2 4 15,0 6 2-15,-3-1 8 16,2 6 8-16,-1 8 15 16,-1-1 8-16,-2 6 10 15,0 3 1-15,-5 1-2 16,1 6-6-16,0-4-14 15,-2-5-8-15,0-5-13 16,1-4-3-16,0-5-8 16,0-2-2-16,-2 2-8 15,0 0-3-15,6-13-3 16,1-6 2-16,16-24 6 16,-13 31 6-16,0 4 6 15,0 7 2-15,-3 4 2 16,-3 3 1-16,-1 5 4 0,-3-2 0 15,0 3 0-15,0 5-3 16,7-2-5-16,-1 1-3 16,5-1-2-16,6-5-27 15,-5-2-70-15,1-5-53 16,3-5-159-16,-5-2-71 16,8-2-103-16,2-4 273 15</inkml:trace>
  <inkml:trace contextRef="#ctx0" brushRef="#br0" timeOffset="122950.4">24963 5589 587 0,'26'-49'370'0,"-31"36"-1"16,-7 2-38-16,1 8-76 16,0 1-31-16,-4 6-58 15,5 6-26-15,1 1-48 16,4 8-21-16,-4 4-34 16,5 0-10-16,1-1-11 15,2-7-3-15,7-7-5 16,-3-1-2-16,4-6-3 15,0 0-3-15,1-5-3 16,5-3-1-16,-1-5-1 16,0-6 1-16,-3 2 4 15,1 0 0-15,-1 4 1 16,-1 5 2-16,-2 4 1 16,-3 0 2-16,-3 0 1 0,-1 2 0 15,1 1 1-15,0 0-2 16,1 6-1-16,5 15-1 15,13 26-4-15,-10-29 8 16,-4-6-78-16,3-2-68 16,-2-8-238-16,2-2 225 15</inkml:trace>
  <inkml:trace contextRef="#ctx0" brushRef="#br0" timeOffset="123143.78">25108 5514 846 0,'0'13'455'0,"7"0"-52"16,1 2-97-16,2 2-73 16,2-3-45-16,3 1-85 15,2-2-36-15,2 0-36 16,0 1-7-16,-5-3-14 16,-1 1-18-16,-6-7-104 15,-2 0-79-15,-2-5-306 16,-3-4 307-16</inkml:trace>
  <inkml:trace contextRef="#ctx0" brushRef="#br0" timeOffset="123362.46">25220 5546 1033 0,'-11'4'523'0,"-1"4"-176"16,-2 5-88-16,0 5-39 15,-5 7-73-15,3 2-42 16,1 0-66-16,2-3-22 15,9-7-32-15,3-4-44 16,6-10-136-16,6-3-245 16,7-1 282-16</inkml:trace>
  <inkml:trace contextRef="#ctx0" brushRef="#br0" timeOffset="123594.83">25412 5268 1080 0,'-10'-2'525'0,"1"14"-164"15,1 4-109-15,-5 9-69 16,0 3-40-16,1 6-57 15,1 4-26-15,9-1-32 16,0 1-8-16,11-2-9 0,0-3-4 16,5-8-7-16,4-4-6 15,-4-11-90-15,7 1-75 16,-2-8 104-16</inkml:trace>
  <inkml:trace contextRef="#ctx0" brushRef="#br0" timeOffset="124517.59">25541 5505 1367 0,'-30'60'560'16,"30"-43"-329"-16,2-1-26 16,2-3-70-16,5-1-28 15,4-5-63-15,-1-3-17 0,4 0-17 16,-3-8-3-16,5-4-7 15,-2-9-3-15,2-10-6 16,0-3-7-16,-1-8-10 16,1-2-6-16,-1-6-3 15,-1 3 5-15,0-2 13 16,-2 3 8-16,0 8 10 16,-1 8 2-16,-1 14 22 15,-1 5 6-15,-9 13 15 16,-6 3 10-16,-4 12-2 15,-5 10 5-15,-2 10-3 16,4 7-5-16,-1 2-17 16,2-1-9-16,7-4-12 15,2-5-6-15,3-10-3 16,2-4-2-16,1-11-4 16,1-2-2-16,1-11-15 15,2-4-16-15,-1-11-24 0,0-5-12 16,-4-6-16-16,-3-7 10 15,-1-3 7-15,-3-6 9 16,-6-2 20-16,-2 1 9 16,-4 8 22-16,0 5 19 0,-3 13 34 15,1 6 6-15,-3 10 15 16,-2 4-4-16,0 8-13 16,0 6-1-16,4 0-14 15,6-2-7-15,6 1-9 16,5-5-4-16,4 3-4 15,4 2-2-15,4-5-1 16,6 3 1-16,6-7 1 16,3-4 1-16,6-5 0 15,5-5-1-15,6-2-1 16,3 3-2-16,-5-4-1 16,-6 7-1-16,-13-5-25 15,-8-2-45-15,-6-1 369 16,-3-6-249-16</inkml:trace>
  <inkml:trace contextRef="#ctx0" brushRef="#br0" timeOffset="124851.64">25968 5223 1362 0,'-7'-8'544'0,"10"15"-329"15,1 1-102-15,6 10-15 16,-4 4-1-16,12 3-1 16,1 4-17-16,-1 5-10 15,2 1-8-15,-7 3-15 16,-3-1-4-16,-10-2-16 15,-2-1-2-15,-13-7-4 16,-2 1-3-16,-1-9-6 16,-2-4-4-16,2-10-39 15,4-5-40-15,5-4-121 16,8-6-66-16,13-3 154 16</inkml:trace>
  <inkml:trace contextRef="#ctx0" brushRef="#br0" timeOffset="125296.65">26268 5356 1271 0,'46'-7'508'0,"-43"4"-300"15,-2 1-2-15,-2 3-42 16,0-1-16-16,0 0-59 16,-1 0-21-16,-17 8-19 15,-21 14-3-15,24-15-7 16,3 1-6-16,5 4-13 15,-1-3-4-15,3 5-4 16,2 0-3-16,3-2 0 16,1 2 0-16,5-7 0 15,3 0 2-15,7-4 3 16,4 1 0-16,3-1 0 16,2-1-2-16,0-2-5 0,-2 0-1 15,-5-1-3-15,-3-1 0 16,-8 2-29-16,-5-2-34 15,-2 2-94-15,0 0-69 16,0-1 134-16</inkml:trace>
  <inkml:trace contextRef="#ctx0" brushRef="#br0" timeOffset="125627.94">26248 5530 1141 0,'8'34'561'0,"-9"-33"-156"15,1 2-142-15,4-1-64 16,-4-2-27-16,0 0-43 16,7 0-31-16,9 1-43 0,31 4-17 15,-29-4-24-15,-1-1-5 16,-2-3-34-16,-7 2-51 16,-1-1-138-16,2 3-84 15,-4 0 173-15</inkml:trace>
  <inkml:trace contextRef="#ctx0" brushRef="#br0" timeOffset="125911.77">26657 5260 1653 0,'0'-1'618'0,"0"7"-438"16,0 9-44-16,0 10-14 15,0 5-1-15,0 11-33 16,0 2-21-16,3 2-24 16,0-2-9-16,3-9-13 15,0-4-6-15,3-9-9 16,0-5-35-16,-3-7-107 15,2-4-67-15,-4-13 110 0</inkml:trace>
  <inkml:trace contextRef="#ctx0" brushRef="#br0" timeOffset="131300.66">25111 6301 486 0,'-41'12'315'15,"36"-10"35"-15,-1-1-120 0,3 2-38 16,3-3-20-16,0 0-28 15,0 0-17-15,0 0-31 16,21 7-10-16,36 4-29 16,-24-13-13-16,8-3-25 15,3-4-7-15,2-1-8 16,-4 0 0-16,-10 1-12 16,-5 3-19-16,-15 2-52 15,2 0-47-15,-13 4-88 16,-5 3-52-16,-3 3-116 15,-6 2-55-15,-7-3 277 16</inkml:trace>
  <inkml:trace contextRef="#ctx0" brushRef="#br0" timeOffset="131497.9">25269 6302 641 0,'-12'2'350'0,"6"4"-60"0,1 0-36 16,4 6-54-16,2 2-22 15,3 6-46-15,1 1-19 16,2 2-39-16,0 3-15 15,0-1-20-15,0 3-5 16,0-2-10-16,0 2-4 16,-1-1-8-16,2-2-3 0,-5-2-3 15,-3-5-4-15,-2-7-76 16,-4-5-60-16,-2-6-180 16,-2-1-181-16,0-4 317 15</inkml:trace>
  <inkml:trace contextRef="#ctx0" brushRef="#br0" timeOffset="131677.31">25161 6631 896 0,'-5'3'426'0,"5"0"-159"15,0-2-36-15,0-1-52 16,0 0-23-16,6 0-39 16,14 0-17-16,30-2-38 15,-25-1-15-15,6-3-22 16,-1 2-6-16,-1 2-9 15,-3-1 1-15,-11 1-69 0,-3 0-78 16,-4 1 88-16</inkml:trace>
  <inkml:trace contextRef="#ctx0" brushRef="#br0" timeOffset="132050.71">25525 6435 808 0,'-10'2'423'16,"4"3"-135"-16,6-4-60 15,7 1-20-15,8 0-47 16,0-3-27-16,12-4-54 16,2 2-25-16,1-7-32 15,3-1-9-15,-5 2-8 16,-2 1 3-16,-6 2-52 0,-7 3-43 15,-9 3-132-15,-7-1-127 16,-4 1 218-16</inkml:trace>
  <inkml:trace contextRef="#ctx0" brushRef="#br0" timeOffset="132290.07">25622 6309 1123 0,'3'9'490'0,"2"6"-247"16,-1 2-32-16,-1 11-66 16,1 0-25-16,-2 5-40 15,1 2-11-15,0-8-15 16,2 0-8-16,-1-3-18 16,-1-7-6-16,0 0-12 15,-1-3-4-15,0-7-16 16,-2-3-27-16,1-5-66 15,0-6-60-15,2-5 96 16</inkml:trace>
  <inkml:trace contextRef="#ctx0" brushRef="#br0" timeOffset="133261.54">25896 6509 1062 0,'-4'6'466'0,"6"3"-224"16,1 3-22-16,2 2-50 15,0-2-20-15,0-1-51 16,1-4-20-16,0-2-35 0,4-2-13 16,1-5-16-1,-1-2-6-15,5-4-7 0,-1-7-1 16,2-5-20-16,3-5-24 16,-1-6-42-16,-1-5-15 15,-1-3-4-15,-3-1 13 16,-4-5 20-16,-2 2 11 15,1-3 23-15,0 3 12 16,0 10 21-16,0 5 19 16,-1 14 39-16,-3 6 17 0,-1 8 28 15,-3 8-4-15,0 13-18 16,-2 4-8-16,-1 10-12 16,2 0-9-16,1 6-14 15,1 1-9-15,0 1-13 16,3 5 0-16,-4-5 1 15,3-3 1-15,-1-3-2 16,-2-10-4-16,2-6-4 16,-1-4-1-16,0-7-2 15,0-4-2-15,0-9-14 16,-1-5-10-16,-1-9-26 16,0 0-10-16,0-11-16 15,-2 0-1-15,-2-12-10 16,-1-3-15-16,-5-7 5 15,1 1 11-15,-4 6 42 16,-2 3 32-16,-3 15 51 16,-2 3 20-16,1 13 35 0,-1 6 8 15,3 5-14-15,-2 8-14 16,6 6-21-16,8 4-6 16,-5 6-8-16,13 4-4 15,-2-2-14-15,6 1-3 16,9-3-3-16,2-5 1 0,11-5 0 15,0-3 0 1,9-7-3-16,-1-5 0 0,5-7-5 16,3 0-1-16,2-4-4 15,-1-2-1-15,-6-1 2 16,-9-2-20-16,-12 0-80 16,-5 3-65-16,-10 2 91 15</inkml:trace>
  <inkml:trace contextRef="#ctx0" brushRef="#br0" timeOffset="135874.75">26674 6243 305 0,'0'-1'264'0,"0"0"36"16,0 0-61-16,0 0-21 16,0 0-43-16,-1-1-16 15,0 1-22-15,0 0-11 16,0 0-18-16,0 0-14 0,0 0-27 15,0 1-12-15,-1 0-15 16,0 5-3-16,-10 20-7 16,2 28 0-16,17-29 3 15,3 2-3-15,3-7-3 16,3-1-2-16,4-6-11 16,2-5-3-16,1-1-5 15,1-3-2-15,-2-2-1 16,-3 3 0-16,-5-4 1 15,-8-2 2-15,-3 0 2 16,-2-1 4-16,-2 2 2 16,-1 0 2-16,1 0 5 15,0 0 1-15,-2 0 6 16,-10 1-1-16,-6 1-2 16,-23 11-1-16,26-6-4 15,0 4-1-15,-2 3-1 0,2-3 1 16,2 1-3-16,2-1-1 15,3 1-5-15,2-1-4 16,4 1-2-16,1-4-2 16,1-3-2-16,1 2 0 15,0 0-3-15,2-3 1 16,3 3-59-16,-1-1-53 16,2-2-134-16,4 5-82 15,4-8 202-15</inkml:trace>
  <inkml:trace contextRef="#ctx0" brushRef="#br0" timeOffset="136145.42">26893 6527 722 0,'0'0'391'0,"-3"-1"-52"15,0-3-61-15,2 4-50 16,-1 0-29-16,1 0-58 15,0 0-23-15,0 0-29 16,-15 4-12-16,-35 34-16 16,32-27-8-16,-4 1-20 15,4 3-6-15,7 1-14 16,-1 1-5-16,7-1-6 16,3-3-2-16,3-3-30 0,2-4-43 15,6-5-110-15,3-2-68 16,6-8 147-16</inkml:trace>
  <inkml:trace contextRef="#ctx0" brushRef="#br0" timeOffset="136657.31">27154 6378 776 0,'-7'3'439'0,"0"-2"-11"16,-3 1-162-16,-2 6-68 16,-3 1-21-16,2 6-58 15,1 5-25-15,3 2-39 16,5 3-14-16,6-1-19 15,5-4-6-15,6-4-5 16,3-5-4-16,1-9-3 0,1 3-1 16,4-8-3-16,0-1 0 15,2-5-1-15,-1-6 1 16,-4-8 0-16,-4-3 2 16,-6-2 3-16,-6 3 3 15,-6 5 2-15,-7 2 1 16,-6 5 2-16,-3 4-1 15,-2 5-4-15,3 4-1 16,-1 5-6-16,4 5-2 16,2 0-2-16,3 4-11 0,3-2-39 15,0 0-36-15,4-3-117 16,2-8-71-16,2-1 170 16</inkml:trace>
  <inkml:trace contextRef="#ctx0" brushRef="#br0" timeOffset="139574.13">27989 6420 757 0,'-11'4'399'16,"2"-2"-92"-16,9 0-114 16,4-3-13-16,10 1-41 15,8 0-24-15,6-7-56 0,3 2-17 16,3-7-26-16,-1 2-6 15,3 3-5-15,-1 2-1 16,-1 3-30-16,-7-1-45 16,-11-1-163-16,-9 4 151 15</inkml:trace>
  <inkml:trace contextRef="#ctx0" brushRef="#br0" timeOffset="139788.41">28087 6538 739 0,'5'2'354'0,"7"-2"-131"16,2-4-24-16,4-2-60 15,2-5-35-15,3 0-55 16,2 3-16-16,-1-3-19 16,-1 5-27-16,-7-3-136 15,-6 1-154-15,-10 0 181 16</inkml:trace>
  <inkml:trace contextRef="#ctx0" brushRef="#br0" timeOffset="140073.88">28137 6189 962 0,'8'4'423'0,"5"2"-226"16,8 3-79-16,3 2-25 15,10 0-27-15,3 0-8 16,4 0 6-16,-2 0 5 16,-10 2 2-16,-5 2-3 15,-18 6-7-15,4 4-5 0,-11 6 1 16,-9 0 0-16,-3 1-9 16,-9-1-9-16,-1-7-17 15,4-3-6-15,2-8-13 16,4-5-7-16,5-1-88 15,5-4-76-15,12-3 103 16</inkml:trace>
  <inkml:trace contextRef="#ctx0" brushRef="#br0" timeOffset="140469.88">28956 6395 654 0,'0'-1'385'0,"0"0"-15"16,0 0-80-16,0 0-52 15,0 1-28-15,0 0-60 16,-1 8-25-16,-9 20-50 15,-16 27-21-15,10-27-27 16,3-2-10-16,7-10-11 16,0-2 3-16,4-8-64 15,1-6-52-15,-1-3-191 16,2 2 179-16</inkml:trace>
  <inkml:trace contextRef="#ctx0" brushRef="#br0" timeOffset="140682.38">28894 6196 764 0,'7'8'455'0,"6"2"-40"15,-7 7-187-15,10 4-29 16,1 4-56-16,-1 0-25 16,5 3-49-16,-7-1-17 0,3 0-27 15,-3 4-8-15,-2-4-10 16,-1-1-1-16,-4 0-26 15,-2-4-42-15,-2-2-155 16,0-1-373-16,5-7 391 16</inkml:trace>
  <inkml:trace contextRef="#ctx0" brushRef="#br0" timeOffset="141242.76">29161 6447 1017 0,'1'11'512'16,"-1"-1"-167"-16,1 3-99 15,0 2-27-15,-2 3-61 0,0-3-43 16,0 2-54-16,-1-2-18 16,-1-6-25-16,2 0-4 15,1-9-8-15,0 0-4 16,4-4-2-16,-4 3-4 15,0 0-2-15,1-6 1 16,3-9 1-16,17-28 1 16,-8 29 2-16,1-1 1 0,-1 7 1 15,3 6 2-15,-4 3 2 16,-2 1 1-16,-2 7 8 16,-3 0 8-16,-2 4 21 15,-2 1 8-15,-2 0 3 16,-1 1-7-16,1-4-17 15,1-1-9-15,0-6-12 16,0-3-3-16,2 0-6 16,-2-1-4-16,0 0-5 15,0 0-4-15,3-11-6 16,9-3 0-16,29-27 4 16,-31 26 5-16,-4 10 9 15,4 1 2-15,-3 5 3 16,-1 6 2-16,-4 5 1 15,2 1 5-15,-4 7 7 16,-1 0 2-16,2-2-1 16,-5-4-4-16,4-7-11 0,4 2-6 15,-7-5-94-15,1-3-64 16,7-4-161-16,-5 3-104 16,0 0 269-16</inkml:trace>
  <inkml:trace contextRef="#ctx0" brushRef="#br0" timeOffset="141386.88">29483 6491 797 0,'0'7'448'16,"2"1"-57"-16,-1 4-75 0,0 0-95 15,-2-1-38-15,1-2-83 16,-2-2-31-16,2-2-56 16,-5-3-41-16,2-7-145 15,3-7-125-15,0-3 176 16</inkml:trace>
  <inkml:trace contextRef="#ctx0" brushRef="#br0" timeOffset="141770.79">29459 6385 913 0,'6'-3'435'0,"2"0"-154"16,-1 3-43-16,4 1-62 15,3 3-35-15,0 2-58 16,2 3-20-16,0 0-15 0,-4 2 1 15,-1 4 5-15,-6-2-6 16,-2 3-15-16,-2 3-5 16,-3-2-9-16,0 2-4 15,-2-11-7-15,0-1-2 16,3-7-4-16,1-1-2 16,4-4-6-16,-4 4-2 15,0-1-7-15,5-7 0 16,-2-7 3-16,37-21 3 0,-29 33 9 15,-3-3 2-15,0 7 4 16,-1 2 6-16,-3 6 14 16,0 5 12-16,-3 5 18 15,-1-4-3-15,0 0-14 16,-1 0-11-16,1-3-58 16,0 2-61-16,5-9 59 15</inkml:trace>
  <inkml:trace contextRef="#ctx0" brushRef="#br0" timeOffset="142177.26">29970 6253 1122 0,'-32'-38'497'0,"27"33"-205"16,-3 4-35-16,3 9-47 15,-6 3-26-15,-1 13-71 16,3 8-22-16,-1 9-35 16,-1 3-11-16,11 2-18 15,1-3-7-15,3-7-10 16,7-1-3-16,-3-10-3 15,1-2-26-15,14-8-102 16,-1-6-102-16,17-5 131 16</inkml:trace>
  <inkml:trace contextRef="#ctx0" brushRef="#br0" timeOffset="143060.98">30083 6462 812 0,'-8'8'414'0,"7"3"-78"15,0 1-82-15,1 2-49 16,2 5-17-16,3-3-47 16,1-2-28-16,4 0-34 15,0-6-14-15,0-6-22 16,2 0-8-16,0-5-11 15,2 1-4-15,0-6-10 0,1-4-4 16,-1-6-4 0,-1-3 1-16,-2-5-3 0,-3-2-2 15,1-4-12 1,0-6-6-16,3-3-12 0,0-4 0 16,0 1 7-16,1 3 6 15,-3 12 14-15,-2 5 4 16,2 13 4-16,2 10 3 15,-8 6 1-15,6 8 3 0,-5 12 11 16,-5 6 9-16,4 16 15 16,-3 5 5-16,0 7-7 15,0-3-5-15,-1-4-15 16,0-5-5-16,0-14-5 16,2-2-2-16,5-15-4 15,-2-5-2-15,-1-5-2 16,-4-6-1-16,-1-5-1 15,1-2-13-15,-1-10-35 16,1-3-15-16,-4-8-32 16,-6-6-14-16,-7-14-20 15,-1-3 7-15,-6-1 35 16,2 3 27-16,0 17 75 16,2 9 20-16,2 13 19 15,1 7 14-15,3 5 14 0,-2 2 0 16,-1 8 7-16,2-1-4 15,4 5-11-15,3-1-10 16,8 3-22-16,1-2-11 16,7 0-18-16,5 3-2 15,8-3-1-15,5 0 1 16,13-3-3-16,1-8-2 16,1-4-4-16,-1-1-2 15,-7-7-1-15,-1 1 0 0,-2-1-3 16,0-2-20-16,-7 3-73 15,-4 3-50-15,-15 1-65 16,-2-1 115-16</inkml:trace>
  <inkml:trace contextRef="#ctx0" brushRef="#br0" timeOffset="143561.79">30580 6154 1116 0,'3'-1'462'0,"5"1"-234"16,3 2-17-16,4 11-26 15,1 6-8-15,3 10-50 16,0 4-20-16,-2 6-27 16,1 1-8-16,-6 3-11 15,-1-2-2-15,-11-4-4 16,-3 0-2-16,-9-2-10 16,-6-2-5-16,-1-1-14 15,1-4-8-15,4-9-11 16,2-5-1-16,5-11-45 15,0-4-27-15,3-7-65 16,4-3-38-16,1-5-77 16,4 1 152-16</inkml:trace>
  <inkml:trace contextRef="#ctx0" brushRef="#br0" timeOffset="145260.85">31086 6315 503 0,'-11'-4'350'15,"-24"-12"48"-15,28 10-101 16,-1 2-73-16,2-1-22 0,1 4-32 15,2-2-15-15,1 4-34 16,2-1-14-16,0 0-29 16,0 0-16-16,0 0-24 15,5 8-11-15,14 3-17 16,28 28-4-16,-21-35-4 16,3 1 0-16,-2-4 0 15,-4 0 0-15,-10 2 2 16,-6 3 1-16,-14 3 2 15,-7 5 0-15,-9 3 2 16,-8-1-1-16,-2 4 0 16,-1-1-1-16,1 0-2 15,2-1-2-15,6 0-3 16,4-2 8-16,9-4-77 16,8 2-63-16,8-7-173 15,9 2-189-15,15-3 315 0</inkml:trace>
  <inkml:trace contextRef="#ctx0" brushRef="#br0" timeOffset="145435.42">31237 6574 935 0,'-2'2'529'0,"-5"2"-66"16,-3 4-234-16,-5-3-32 16,-4 6-40-16,3 1-19 0,-6-3-49 15,3 3-20-15,4-6-43 16,0-3-23-16,8-3-81 15,6 0-62-15,9-3-152 16,6-3-163-16,11 2 292 16</inkml:trace>
  <inkml:trace contextRef="#ctx0" brushRef="#br0" timeOffset="145687.44">31459 6443 1313 0,'-34'30'578'0,"33"-28"-275"16,3 0-129-16,1 4-41 15,-3-6-36-15,0 0-24 16,5 0-47-16,14 2-10 15,29 1-22-15,-31-3-41 16,2-2-143-16,-3 3-154 16,3-2 207-16</inkml:trace>
  <inkml:trace contextRef="#ctx0" brushRef="#br0" timeOffset="145967.42">31727 6265 1136 0,'6'1'502'0,"-4"8"-215"15,-2 2-95-15,-1 11-64 16,-3 5-21-16,1 4-43 16,2 7-16-16,0-2-8 15,3 0-9-15,4-1-13 16,-2-7-6-16,6-2-3 15,-2-6-41-15,-1-2-68 16,0-2 69-16</inkml:trace>
  <inkml:trace contextRef="#ctx0" brushRef="#br0" timeOffset="146116.82">31964 6614 991 0,'-2'-7'552'0,"12"9"-47"16,3-1-305-16,-7 0-89 15,-2-1-44-15,-1 0-38 16,-2 1-42-16,-2-1-92 16,0 0 69-16</inkml:trace>
  <inkml:trace contextRef="#ctx0" brushRef="#br0" timeOffset="176512.33">8250 9556 668 0,'-4'-7'370'0,"0"1"-116"15,3 4-22-15,0 1-13 16,0 0-50-16,0 0-22 15,1 1-24-15,8 24-11 16,15 40-30-16,-10-28-9 16,0 2-22-16,-1 0-9 15,0-5-13-15,-1 0-8 16,-2-7-9-16,-4-3-3 16,0-9-3-16,-2-4-2 15,-1-8-2-15,1-4-2 0,-4-14-4 16,-2-6-8-16,1-8-14 15,-3-1-2-15,5 6 3 16,5-1 7-16,1 11 13 16,9 0 3-16,5 7 1 15,1 2-2-15,3 4 3 16,-3 2 0-16,-3 8 5 16,-4 0 7-16,-1 10 10 15,0-1 6-15,-7 3 4 16,-6 4 2-16,-9-2 1 15,-9 0 1-15,0 1-2 16,0-1-5-16,3-3-11 16,0-1-6-16,-4-7-6 15,5-2-3-15,3-5-9 16,2-3-37-16,6-3-149 16,4-4-121-16,3-4 183 0</inkml:trace>
  <inkml:trace contextRef="#ctx0" brushRef="#br0" timeOffset="176861.97">8578 9814 1172 0,'5'9'508'16,"3"-2"-293"-16,2-2-38 15,4 1-5-15,0-6-56 16,2-3-29-16,4-9-39 15,-3-8-19-15,0 0-15 16,-3-1-3-16,-3 2-3 16,-5 4-2-16,-6 1 1 15,-5 3 0-15,-3 6 3 16,-3-3 0-16,-3 8-1 16,-2 1-1-16,1 12 3 15,-1 3 2-15,4 6 10 16,5 5 7-16,7 2 9 15,2 4 1-15,10 1-9 16,3-5-6-16,5-6-13 16,5-7-4-16,6-7-4 0,2-6-15 15,5-7-99-15,1-3-72 16,-1-3 105-16</inkml:trace>
  <inkml:trace contextRef="#ctx0" brushRef="#br0" timeOffset="177459.9">9014 9766 1139 0,'-8'-11'497'16,"0"-1"-285"-16,-1-2-21 16,-2 3-6-16,-3 2-49 15,1 7-26-15,-2 6-39 16,5 4-15-16,-5 5-20 15,2 4-8-15,6 6-13 16,-1-2-3-16,11 7-6 16,4 0-1-16,8-1 0 15,3-2-1-15,4-3-1 16,6-4 0-16,3-8 0 16,2-1-1-16,5-9-1 15,-1-4-1-15,-2-11-1 16,3-2-2-16,-7-6 1 15,-5-2-1-15,-6 0 2 0,-8 1-1 16,-4 4 1-16,-6 4 1 16,-6 1 3-16,-4 3 4 15,-8 6 2-15,-4 2 1 16,1 9 3-16,1 6 5 16,3 5 10-16,4 1 6 15,5 0 2-15,3 1-2 16,3-3-12-16,3 1-5 15,3-4-8-15,2-4-3 16,3-2-1-16,0-6-2 0,1-5 0 16,0-1-1-16,-1-4 0 15,-1-2 0-15,-2 1 0 16,0 2-1-16,1-1 1 16,0 5-1-16,2 5 0 15,-2 1-1-15,1 9 1 16,5 1 0-16,-2 4 0 15,-1-2 1-15,-1-1 0 16,1-3-2-16,2-7-18 16,0-2-40-16,2-9-130 15,-1-2-88-15,-3-5 161 16</inkml:trace>
  <inkml:trace contextRef="#ctx0" brushRef="#br0" timeOffset="177847.44">9529 9693 1100 0,'-11'9'520'16,"8"3"-153"-16,-1 1-106 16,3 11-28-16,-6-2-33 15,7 3-72-15,1 0-39 16,3-6-55-16,9 1-12 0,3-9-11 16,2-6-4-16,5-5-3 15,2-4-12-15,-4-5-47 16,-1-2-25-16,-7-2-32 15,-1-4 2-15,-5 0 34 16,-3 1 25-16,-2 0 33 16,-1 4 11-16,-1-2 15 15,-1 2 9-15,-2 7 30 16,1-1 13-16,-3 11 22 16,3 5 5-16,-1 4-12 15,1 8-7-15,2-1-22 16,1 0-13-16,5-4-17 15,3-2-6-15,2-3-4 16,2-5-3-16,3-3-1 16,-2-5-2-16,0-4-38 15,0 1-44-15,-2-1-134 16,-1 1-69-16,0 0 170 0</inkml:trace>
  <inkml:trace contextRef="#ctx0" brushRef="#br0" timeOffset="178414.95">9938 9707 1103 0,'4'0'527'0,"-6"-2"-236"0,2 1-49 16,-2 0-28-16,1 0-73 16,0 0-35-16,0 0-56 15,0 1-16-15,0 0-14 16,0 0-5-16,0 0-9 15,-5 4-3-15,-1 8 0 16,-9 30 2-16,23-26 8 16,10-4 4-16,-11-1 6 15,0-2 3-15,3-4-2 16,-9 1-2-16,7 1-2 16,-5-1-2-16,-3-1-2 15,1 1-2-15,-6-3-3 16,4 0-2-16,-1 2-4 15,0-3-1-15,2-2-4 16,-1 0-3-16,1 0-8 0,0 0-2 16,1-1 0-16,0 0 2 15,0 0 6-15,2 0 2 16,12-4 2-16,2 1 1 16,25-7 0-16,-23 7 0 15,-2-3 2-15,-2-4-2 16,-3-4 0-16,-3-2 2 0,-1-1-2 15,-3 6 1-15,-4 2 1 16,-5-1 1-16,-1 8 3 16,-3 1 0-16,0 8 0 15,-4 8-2-15,4 6 6 16,2-2 8-16,5 7 9 16,8-1 4-16,1-1-6 15,3 1-5-15,3-8-10 16,-1-4-4-16,6-6-57 15,2-6-56-15,7-6 67 16</inkml:trace>
  <inkml:trace contextRef="#ctx0" brushRef="#br0" timeOffset="178883.02">10923 9701 1287 0,'-1'0'523'0,"0"0"-313"15,-2 0-79-15,-14 1-2 16,-25 39-31-16,38-20-31 16,-2 2-20-16,10 3-33 15,3-4-4-15,8-7-2 16,8-4-1-16,-3-10-2 16,5-7 0-16,-8-8 1 15,-4-5-2-15,-6-3 1 16,2-1 0-16,-9 4 1 15,-5-2 1-15,-1 5 3 16,-11 3 3-16,3 2 16 16,-3 6 7-16,-3 3 12 15,-1 3-3-15,-1 10-17 16,2-1-10-16,13 7-18 0,3 3-14 16,13 1-130-16,5-3-89 15,15-6 137-15</inkml:trace>
  <inkml:trace contextRef="#ctx0" brushRef="#br0" timeOffset="179246.32">11257 9459 1411 0,'-4'-1'590'0,"-6"18"-317"15,-4 7-94-15,6 13-23 16,-2 8-35-16,8 6-51 15,3 1-16-15,6-2-26 16,3-2-5-16,3-3-5 16,0-6-2-16,-2-4-7 15,-1-5-1-15,-6-13-19 16,-4-4-36-16,-9-9-96 16,-3-4-57-16,-6-9-106 15,-1-3-33-15,-1-9-50 16,-1-2 7-16,5-7 123 15,2 3 126-15,7 6 297 16,1 3 111-16,6 10 88 16,5 1-19-16,10 1-94 15,1 3-46-15,10 3-74 0,2 1-36 16,4 3-59-16,2 0 1 16,2 0-29-16</inkml:trace>
  <inkml:trace contextRef="#ctx0" brushRef="#br0" timeOffset="179980.65">12352 9623 970 0,'10'65'480'0,"-18"-59"-75"15,0 1-193-15,6-7-16 16,-1 0-23-16,4-2-64 15,-1 0-24-15,0 1-52 16,5-11-13-16,5-16-12 16,37-29-3-16,-24 27-4 15,-1 5 1-15,-11 9-1 16,-1 6-1-16,-5 12-1 16,-2 11 1-16,0 20 8 15,1 8 14-15,-9 11 17 16,4 2 5-16,1-1 7 0,-1 0-4 15,5-10-8-15,1-4-4 16,-3-9-13-16,0-6-6 16,4-6-15-16,0-5-38 15,-3-5-110-15,-7-3-83 16,-11-5-260-16,6-3 304 0</inkml:trace>
  <inkml:trace contextRef="#ctx0" brushRef="#br0" timeOffset="180127.95">12360 9986 1058 0,'-6'3'511'0,"6"2"-187"16,4 0-66-16,10-2-65 16,6 1-33-16,-2-4-51 15,6-3-26-15,1 0-48 16,-3-6-13-16,10 0-14 16,-9 0-47-16,-6 1-108 15,4 0 99-15</inkml:trace>
  <inkml:trace contextRef="#ctx0" brushRef="#br0" timeOffset="180372.95">12262 9350 1453 0,'0'-24'582'15,"0"11"-323"-15,5 0-167 16,10 5-26-16,2-4 6 16,10 9-19-16,1 3-8 0,5 0-28 15,-2 8-7-15,-6-2-11 16,-4-4-40-16,-6 2-139 16,-2-4-84-16,-4-1 146 15</inkml:trace>
  <inkml:trace contextRef="#ctx0" brushRef="#br0" timeOffset="180666.27">12326 9128 1178 0,'13'0'499'0,"-1"0"-282"16,5 2-27-16,7 8-27 15,-1 0-33-15,2 3-23 16,-1 4-10-16,-8 0-21 15,5 4-6-15,-4 2-19 16,-2 0-11-16,-3-1-13 16,-9-1-5-16,-3 0-7 0,-6 0-3 15,-1-2-1-15,-3-3-3 16,0-3-27-16,0-3-30 16,4-1-78-16,4-2-55 15,1-5-408-15,18 4 398 16</inkml:trace>
  <inkml:trace contextRef="#ctx0" brushRef="#br0" timeOffset="181120.47">13341 9607 1401 0,'17'18'538'16,"-4"3"-351"-16,2 9-78 16,7 2 11-16,-10-11-1 15,0 1-20-15,6 13-10 0,-2-1-33 16,7-7-11-16,-6-13-12 15,1-2-7-15,1-11-10 16,-11-2-1-16,1-9 0 16,0-4-2-16,0-7-2 15,1-8-4-15,1-1-2 16,0-4-22-16,1 1-93 16,0 3-74-16,-2 4 105 15</inkml:trace>
  <inkml:trace contextRef="#ctx0" brushRef="#br0" timeOffset="181441.91">13718 9874 1004 0,'15'-13'451'15,"0"1"-193"-15,3-3-148 16,-1-4-16-16,-3-4-28 15,-3-3-21-15,-1 2 0 16,-8 6-31-16,-2 1-2 16,-7 7 10-16,-5 3 9 15,-1 6 19-15,1 6 10 0,1 10 13 16,1 5 2-16,4 4 1 16,1 3-1-16,4-3-10 15,2 0-8-15,7-2-20 16,3-5-10-16,5-3-14 15,7-4-5-15,5-10-30 16,0-2-49-16,2-9-183 16,-1-5 166-16</inkml:trace>
  <inkml:trace contextRef="#ctx0" brushRef="#br0" timeOffset="181643.38">14060 9662 1364 0,'-16'16'608'16,"7"1"-336"-16,-2 8-56 16,-4 1-31-16,6-3-78 15,-4-3-25-15,10-3-55 0,6-1-10 16,12-3-9-16,3-2-2 16,3-5-13-16,2-6-30 15,0-5-106-15,1-2-62 16,4-11 117-16</inkml:trace>
  <inkml:trace contextRef="#ctx0" brushRef="#br0" timeOffset="181846.2">14277 9512 1417 0,'-2'18'618'15,"-1"5"-353"-15,1 11-104 16,-1 5-2-16,2 2-80 15,3-3-19-15,3-6-34 16,6-1-12-16,2-12-9 16,4-1-15-16,-2-7-87 15,-2-9-68-15,-1-2-200 16,-4-10 219-16</inkml:trace>
  <inkml:trace contextRef="#ctx0" brushRef="#br0" timeOffset="182011.55">14151 9614 1289 0,'-12'13'533'0,"8"-10"-269"0,3 0-102 15,6-1-5-15,-5-2-14 16,0 0-46-16,9 0-33 16,18-2-43-16,30-7-28 15,-19 1-121-15,1 3 94 16</inkml:trace>
  <inkml:trace contextRef="#ctx0" brushRef="#br0" timeOffset="182354.67">14475 9700 1275 0,'-5'20'593'15,"2"-1"-286"-15,3 3-66 16,0-5-18-16,0-2-85 15,4-2-34-15,3-7-66 16,3 0-17-16,3-5-11 16,2-3-3-16,3-11-4 15,3-2-7-15,-5-8-20 16,-2 4-7-16,-10-4-8 16,-7 0 0-16,-11 2 14 0,-4 1 8 15,-5 9 11-15,0 3 6 16,9 9 12-16,1 3 2 15,6 7 0-15,-1 1 0 16,4 5-8-16,1-2-4 16,10 0-1-16,3-2-15 15,3-7-124-15,6-1-80 16,4-10-269-16,5-5 288 0</inkml:trace>
  <inkml:trace contextRef="#ctx0" brushRef="#br0" timeOffset="182599.03">14788 9707 964 0,'23'27'448'0,"-7"-6"-142"16,1 4-46-16,-5-6 15 15,-5-3-26-15,-1-4-61 16,-6-6-35-16,0-4-57 16,-6 1-11-16,0-5-22 15,1 0-11-15,-1-8-28 16,6-5-11-16,2-6-10 15,2-5-2-15,8 2-2 16,-2 0-2-16,7 2-25 16,-2 0-23-16,-2 5-63 15,5 5-52-15,-1 4 103 0</inkml:trace>
  <inkml:trace contextRef="#ctx0" brushRef="#br0" timeOffset="182772">15307 9832 1888 0,'0'6'715'0,"0"-1"-541"16,0-3-43-16,-1-2-31 15,0 0-83-15,1-1 249 16,0 0-208-16</inkml:trace>
  <inkml:trace contextRef="#ctx0" brushRef="#br0" timeOffset="-208398.1">10767 13558 752 0,'1'-1'319'0,"1"0"-176"16,0-2 5-16,1 0-25 15,-2 2-28-15,3-2-35 16,0 0-12-16,-2 1-12 16,3-4-3-16,-3 5-7 15,1-2-3-15,-3 2 4 16,0-1 6-16,0 1 10 15,0 0 2-15,0 0-2 16,0 0-2-16,0 0 3 0,0 0 5 16,0 0 7-1,0 0 1-15,0 0-6 0,0 0-4 16,0 1-3-16,-2 4-2 16,-12 24-5-16,-22 35-4 15,14-29-10-15,1-4-4 16,5-1-7-16,4-5-2 15,5-5-5-15,2-1-1 16,2-8-2-16,2-5-2 0,2-3-21 16,1-7-35-16,-2 4-116 15,0 0-90-15,7-19 155 16</inkml:trace>
  <inkml:trace contextRef="#ctx0" brushRef="#br0" timeOffset="-208079.85">10724 13309 731 0,'-2'-5'350'0,"1"2"-132"16,1 2-18-16,0 1-39 16,0 0-24-16,0 0-23 15,3 1-1-15,14 16-8 16,30 33-7-16,-21-24-16 15,5 0-6-15,0 4-7 16,-1 0-3-16,-6 5-10 0,-3 1-5 16,-3-1-17-16,-6-1-8 15,-1-6-10-15,0-5-4 16,-9-8-3-16,-1-3-1 16,-3-7-2-16,-7-3-25 15,3-3-82-15,-2-3-55 16,5-3-185-16,-1-3-162 0,11 1 324 15</inkml:trace>
  <inkml:trace contextRef="#ctx0" brushRef="#br0" timeOffset="-201674.88">11176 13698 369 0,'-1'-1'228'0,"0"0"-42"16,-1 1-45-16,1 0-29 16,0 0-55-16,0-1-20 15,0 1-14-15,0 0 0 16,0 0 4-16,1 0 2 15,0 0-4-15,0 0-1 0,0 0 2 16,0 0-1-16,0 0-2 16,0 0-2-16,0 0 4 15,0-1 8-15,0 1 15 16,0 0 8-16,0 0 2 16,0 0-2-16,0 0-12 15,0 0-5-15,0 0-4 16,0 0-3-16,0 0 0 15,0 0 3-15,0 0 2 16,0 0 0-16,0 0 0 16,-1 0-3-16,1 0-3 15,-1 0-3-15,1 0-6 16,-1-1-2-16,1 1-8 16,0 0-3-16,0 0-4 15,0 0-1-15,0 0-1 16,0 0 1-16,0 0-1 0,0 0 2 15,0 0 5-15,0 0 4 16,0 0 3-16,0 0 2 16,0 0-3-16,0 0 0 15,0 0 1-15,0 0 0 16,0 0 3-16,0 0-1 16,0 0-2-16,0 0-1 15,0 0-5-15,0 0-3 0,0 0-3 16,0 0-1-16,0 0-2 15,0-1-1-15,0 0 0 16,0-1 0-16,0 1 0 16,1-3 0-16,-1 2 0 15,0 0 1-15,0 0-1 16,0 1 2-16,0 0 0 16,0 0 1-16,0 0 6 15,0 0 1-15,0 1 7 16,0 0 2-16,-1 1 4 15,0 18 1-15,-2 33 1 16,3-25-1-16,1 0-3 16,3-1-3-16,-1-5-4 15,1-1-2-15,0-6-5 16,0-1 0-16,0-3-4 16,-1-6 0-16,-2-4-2 0,-1 0-2 15,-1-1 0-15,0 0 0 16,-1 0 0-16,1 0 0 15,0 0 0-15,0-6-2 16,0 2-30-16,0 0-45 16,0 4-119-16,0-2 121 15</inkml:trace>
  <inkml:trace contextRef="#ctx0" brushRef="#br0" timeOffset="-198391.86">11631 13509 584 0,'0'-1'335'0,"0"0"-31"16,0-1-24-16,0 1-47 16,0 0-25-16,0 0-53 15,0 0-26-15,0 0-50 16,-1 1-21-16,-1 0-30 15,-21 5-10-15,-27 40-10 0,33-23-2 16,-1-5-2-16,4-4-1 16,9-2-2-16,-2-4 1 15,3 8 0-15,11 1 1 16,1 1 3-16,3 2 2 16,16 1 6-16,-8-4 2 15,9 2 5-15,-3-4 0 16,-2-3 4-16,0 0 5 0,-5-3 4 15,0-4 0-15,-5-1-9 16,-4 0-6-16,-5-5-6 16,-4 2-3-16,-5-1 3 15,4 0-28-15,0 0-121 16,-7 0-76-16,-2 0 116 16</inkml:trace>
  <inkml:trace contextRef="#ctx0" brushRef="#br0" timeOffset="-197868.26">12144 13602 492 0,'3'-46'306'0,"-1"45"57"15,-2 1-67-15,-3 5-21 16,2-5-33-16,-5 11-85 15,-8 18-31-15,-18 31-35 16,15-27-14-16,-2-6-24 16,7-5-14-16,-3-6-19 15,9-2-8-15,4-8-8 16,-2-4-2-16,4-2-39 16,0-5-37-16,0 4-135 0,0-1-151 15,5-28 228-15</inkml:trace>
  <inkml:trace contextRef="#ctx0" brushRef="#br0" timeOffset="-197648.75">12077 13337 687 0,'-9'9'410'0,"12"-2"33"16,3 6-156-16,7 9-65 16,3 7-18-16,3 3-71 15,4 3-26-15,2 5-40 16,3 0-16-16,1 1-17 15,-1-3-8-15,-1-5-12 16,-1-2-4-16,-6-5-4 16,0-2-1-16,-11-8 1 15,-2-4-47-15,-5-11-170 16,-2-3 149-16</inkml:trace>
  <inkml:trace contextRef="#ctx0" brushRef="#br0" timeOffset="-197256.57">12439 13638 1085 0,'4'2'467'0,"2"3"-242"15,0 0-95-15,-1 4 3 16,3 2-52-16,1-3-29 15,1 3-31-15,6-1-7 0,3-2-8 16,-5 3 1-16,0-2-3 16,1 2 1-16,-15-3 3 15,0 0 1-15,-4 1 2 16,-5 0-8-16,-2-2 30 16,1 0 5-16,5-1 8 15,3 0 10-15,6 1-28 16,3 1-4-16,3-3-3 15,6 1 2-15,5-3 5 16,4 3 1-16,2-5 0 16,-3-1-2-16,1-2-4 15,-2-3-4-15,-7 2-6 16,-4 0-2-16,-11 2-41 16,-4-3-63-16,-7-2 61 15</inkml:trace>
  <inkml:trace contextRef="#ctx0" brushRef="#br0" timeOffset="-192322.89">10156 13601 829 0,'-35'-29'392'16,"30"26"-133"-16,3 1-35 15,1 2-39-15,1 0-41 16,0 0-64-16,0-1-26 16,0 0-30-16,14-3-3 15,7-2-6-15,26-13-4 16,-29 11-6-16,-2 3 0 0,-9 3-32 15,-1 2-68-15,-6 9 64 16</inkml:trace>
  <inkml:trace contextRef="#ctx0" brushRef="#br0" timeOffset="-192054.11">10140 13711 646 0,'-2'0'333'0,"4"0"-35"16,3-4-82-16,-5 3-19 16,0 0-15-16,19-4-54 15,30-4-29-15,-27 6-43 16,1 1-15-16,0 0-19 16,-4 1-8-16,-7 0-6 0,-2 1-3 15,-11-1-52-15,-4 1-82 16,-5 0 85-16</inkml:trace>
  <inkml:trace contextRef="#ctx0" brushRef="#br0" timeOffset="-191381.94">9715 13577 549 0,'-3'-5'292'16,"1"5"-25"-16,-1-2-53 15,2 1-19-15,0 0-19 16,0 0-55-16,0 0-27 16,0 0-39-16,-2 1-12 0,-3 2-17 15,0 5-2-15,-9 22-4 16,0 31 0-16,16-26 0 16,4-1-2-16,2-4-4 15,4-1-1-15,6-4-4 16,1-4-2-16,3-9-1 15,1-3-1-15,1-4-2 16,3-4 0-16,4-7-1 16,-3 1 0-16,-2-13-1 15,-4 1 1-15,-12-6 0 16,-7-5 1-16,-8-2 1 16,-5-2 1-16,-11-2-1 15,0 2 1-15,-6 6 0 16,-1 3-1-16,3 11 0 15,3 5-2-15,5 4 1 16,3 3-2-16,4 5-1 16,2 7-2-16,6 10-2 0,2 3 1 15,1-1-43-15,3-3-58 16,3-6 67-16</inkml:trace>
  <inkml:trace contextRef="#ctx0" brushRef="#br0" timeOffset="-188313.81">13733 13652 946 0,'0'-1'433'15,"0"0"-169"-15,0 1-114 0,-1 0 12 16,0 13-38-16,-1 5-29 16,-1 24-46-16,3-30-17 15,1-3-20-15,0 0-2 16,0-1-5-16,-1-1-1 15,0 3-41-15,-1-3-52 16,1-4-164-16,-1-3 157 16</inkml:trace>
  <inkml:trace contextRef="#ctx0" brushRef="#br0" timeOffset="-188149.9">13646 13505 496 0,'-6'-21'314'0,"3"15"23"15,2 4-135-15,1 1-81 16,0 1-29-16,0 0-50 16,0 0-17-16,2 1-16 15,15 3-46-15,31 31-148 16,-24-32 129-16</inkml:trace>
  <inkml:trace contextRef="#ctx0" brushRef="#br0" timeOffset="-187881.58">14007 13459 541 0,'-1'-3'355'15,"-5"-6"-36"-15,0 6-71 0,-5-1-20 16,-4-1-51-16,1 6-18 16,0 6-39-16,2 5-20 15,5 10-35-15,0 8-14 16,7 9-22-16,2 8-5 15,7 6-9-15,1 2-2 16,1-2-2-16,4-2-1 16,-3-7-2-16,-5-20 0 15,0 0-2-15,3 13-1 0,-7-10-18 16,-3-10-65-16,-7-21-430 16,1-8 358-16</inkml:trace>
  <inkml:trace contextRef="#ctx0" brushRef="#br0" timeOffset="-187725.82">13859 13707 903 0,'27'-2'418'0,"-10"-3"-169"16,3 3-71-16,2-1-41 16,-3 0-41-16,8 4-48 15,-4-1-17-15,5 2-57 16,0 0-87-16,6-5 76 0</inkml:trace>
  <inkml:trace contextRef="#ctx0" brushRef="#br0" timeOffset="-187456.2">14338 13431 1084 0,'-6'10'507'16,"-12"-2"-200"-16,1-2-70 0,3 9-52 15,-1 3-46-15,7 13-54 16,3 9-20-16,7 8-21 16,3 7-9-16,10 7-8 15,0-1-6-15,6-5-11 16,3-7-1-16,-7-9-3 16,0-5-2-16,-9-7-1 15,-4-5 7-15,-4-12-95 16,-2-6-65-16,-8-10-212 15,-6-6-204-15,-7-13 364 16</inkml:trace>
  <inkml:trace contextRef="#ctx0" brushRef="#br0" timeOffset="-187266.17">14183 13752 922 0,'16'-3'492'0,"1"-1"-157"15,10 3-97-15,1 0-27 16,5 0-94-16,2 0-32 15,0-4-52-15,0 2-14 16,0-2-64-16,2-3-160 16,8-1 141-16</inkml:trace>
  <inkml:trace contextRef="#ctx0" brushRef="#br0" timeOffset="-186810.22">15353 13412 793 0,'0'-12'439'0,"-7"3"-108"15,-4-1-88-15,-4-3-9 16,-5 7-72-16,-2 4-34 16,-2 10-53-16,2 13-24 0,2 12-24 15,2 7-8-15,9 14-8 16,7 3-2-16,9 0-3 16,5-1-1-16,9-10-1 15,0-9 0-15,9-10-1 16,3-5-1-16,2-15-5 15,-1-6-8-15,-5-8-104 16,-5-10-101-16,-11-10 134 16</inkml:trace>
  <inkml:trace contextRef="#ctx0" brushRef="#br0" timeOffset="-186439.84">15243 13613 1007 0,'9'5'476'16,"4"2"-195"-16,14 2-146 0,-1-3-3 16,9-3-66-16,-1-3-21 15,-4-6-20-15,1-1-10 16,-7-1-10-16,4 0 1 16,-9 5-86-16,-3-3-75 15,-11 4-165-15,-5 1-74 16,-5 1 57-16,3 0 82 15,1 0 250-15,0 0 122 0,0 0 119 16,0 0 34-16,-3 6-13 16,-7 13-21-16,-6 35-39 15,18-26-20-15,3 6-39 16,0-1-24-16,5-1-41 16,-5-2-22-16,6-9-28 15,-3-2-8-15,-1-7-8 16,1-6 2-16,-1 0-88 15,1-8-79-15,7-7 100 16</inkml:trace>
  <inkml:trace contextRef="#ctx0" brushRef="#br0" timeOffset="-186099.05">16381 13543 991 0,'5'3'513'16,"-3"9"-26"-16,3 14-351 15,2 3 4-15,5 7-25 16,-4 1-30-16,3-6-46 16,-3-6-13-16,1-9-16 15,-3-6-1-15,-6-8-79 16,4-4-84-16,-8-13 98 15</inkml:trace>
  <inkml:trace contextRef="#ctx0" brushRef="#br0" timeOffset="-185931.73">16302 13473 1220 0,'19'13'496'16,"-2"2"-285"-16,8 0-88 15,-4-1-27-15,1-3-35 16,2-5-97-16,-3-5-90 16,10-4 81-16</inkml:trace>
  <inkml:trace contextRef="#ctx0" brushRef="#br0" timeOffset="-185620.48">16658 13488 802 0,'-9'5'467'15,"-3"3"-79"-15,0 3-128 16,1 1-17-16,2 7-78 16,2-2-36-16,6 2-56 15,1 1-23-15,3-1-24 16,4-1-7-16,1-1-8 16,3-2 0-16,2-1 12 15,-2-3 7-15,0 1 14 16,-3 0 5-16,-3 2-2 15,1 1-2-15,-6 0-3 16,-3-2 0-16,-5-1-4 16,-4-3-3-16,-3-1-10 0,-3-2-7 15,1-2-12-15,1-4-11 16,7-3-78-16,7-2-43 16,10-4-106-16,6-5-513 15,11-5 531-15</inkml:trace>
  <inkml:trace contextRef="#ctx0" brushRef="#br0" timeOffset="-185204.18">17327 13480 1248 0,'-2'-4'541'16,"-7"4"-282"-16,0 4-52 15,-4 3-50-15,2 7-49 16,0 8-52-16,1 4-16 16,7 13-14-16,1 0-3 15,7-1-6-15,5-2-2 16,7-11-5-16,0-5-3 16,7-7-3-16,-2-5-3 15,-1-7-42-15,7-5-53 16,-8-9-263-16,2-4 235 0</inkml:trace>
  <inkml:trace contextRef="#ctx0" brushRef="#br0" timeOffset="-184634.9">17508 13635 969 0,'-1'14'519'16,"1"5"-147"-16,-2 6-105 16,1 0-28-16,6-1-66 15,0 0-29-15,2-11-55 16,6-1-23-16,-5-7-32 15,4-5-11-15,3-10-18 16,-5-3-3-16,-1-9-17 16,-7-1-17-16,-4-1-30 15,-5 0-17-15,-8-1-13 16,-2 4 13-16,0 1 27 16,0 3 18-16,5 5 28 15,8 5 4-15,2 3 1 0,1 1 0 16,6 5 0-16,-5-2 1 15,0 0 5-15,0 0 6 16,20 6 6-16,30 5 4 16,-24-10 9-16,2 1 5 15,-5 1 14-15,-1 4-1 0,-2 7 6 16,-3 1 0-16,-5 6-14 16,-3 1-1-16,-8-1-18 15,-2-3-8-15,-4-3-5 16,-1-2-1-16,-2-5-3 15,3-1 0-15,2-3-2 16,1-3-1-16,3 0-3 16,-1-2-4-16,0 0-4 15,0-1-3-15,4-12-1 16,9-10 1-16,31-27 5 16,-29 28 3-16,1 6 6 15,-4 4 1-15,1 9 2 16,-2 4 1-16,-6 6 7 15,7 11 5-15,-9 4 9 16,-2 3 5-16,0 3 0 16,-5-3-5-16,4-4-10 15,-1-5-6-15,-1-7-11 0,3-3-40 16,1-3-109-16,3-4-72 16,-5 1 122-16</inkml:trace>
  <inkml:trace contextRef="#ctx0" brushRef="#br0" timeOffset="-184276.03">17983 13606 1309 0,'6'19'574'0,"0"6"-291"16,-6 3-23-16,0 4-80 16,0-1-39-16,-1-4-66 15,3-6-21-15,-2-12-31 16,0-4-8-16,0-7-9 15,-6-1-2-15,6-3-4 16,4-4 1-16,-3-4-1 16,9-2 0-16,2-3 0 15,0 0 0-15,10-1 0 16,-4 0 0-16,1-2 1 16,-2 5 1-16,-2 4 1 15,-1 7 0-15,-4 10 1 16,1 8 2-16,-3 10 7 15,-2 5 3-15,-2 2 7 16,0 0-2-16,-1-6-7 0,1-7-4 16,0-5-16-16,-1-7-48 15,-1-4-103-15,-2-5-47 16,0 4 107-16</inkml:trace>
  <inkml:trace contextRef="#ctx0" brushRef="#br0" timeOffset="-183915.79">18248 13731 1350 0,'46'4'566'0,"-33"-3"-330"15,-2-1-13-15,1-3-71 16,-1-3-42-16,-2-6-63 16,4-4-19-16,-1-3-17 15,-9-3-3-15,-3 2-3 16,-3 0-1-16,-10 8 1 15,3 3 0-15,-3 6 1 16,-5 4-1-16,4 5 3 16,2 4 2-16,3 8 0 15,3 4 1-15,2 5 2 16,4 3 1-16,4-3 1 16,8-1-2-16,5-6-7 15,0-5-3-15,6-10-61 16,-3-5-53-16,4-6-156 0,4-5 158 15</inkml:trace>
  <inkml:trace contextRef="#ctx0" brushRef="#br0" timeOffset="-183763.27">18572 13604 679 0,'-14'2'452'15,"3"16"77"-15,-2 3-191 16,2 6-82-16,1 0-43 0,8-2-92 15,0 0-40-15,5-10-50 16,3-4-15-16,-1-8-12 16,6-2 3-16,1-6-81 15,2-5-67-15,2-8-218 16,1-5 212-16</inkml:trace>
  <inkml:trace contextRef="#ctx0" brushRef="#br0" timeOffset="-183565.01">18710 13416 1271 0,'0'16'558'0,"-5"14"-265"15,0 10-19-15,-1 17-65 16,3 1-49-16,4-3-87 0,3-7-26 16,5-12-30-16,1-5-5 15,3-14-7-15,2-3-1 16,0-11-63-16,-2-3-47 15,-2-13-142-15,-3-8-126 16,-7-8 238-16</inkml:trace>
  <inkml:trace contextRef="#ctx0" brushRef="#br0" timeOffset="-183396.92">18642 13502 1279 0,'-6'2'540'0,"9"3"-270"16,1 2-65-16,4-1-36 15,0-1-38-15,3-4-65 16,5-1-27-16,3-2-27 16,4-6-5-16,3 3-32 15,3 1-64-15,-5-2-556 16,3 7 456-16</inkml:trace>
  <inkml:trace contextRef="#ctx0" brushRef="#br0" timeOffset="-182732.82">18974 13641 1064 0,'11'10'524'0,"2"-2"-226"15,-4-5-75-15,-2-3-24 16,-4-4-97-16,-1-7-37 16,2-7-40-16,-2 0-8 15,-2-3-8-15,-2 2-1 16,-10 4-1-16,0 1 1 15,-3 11 1-15,3 3 1 0,3 12-1 16,-2 8-1-16,3 3-2 16,3 5-3-16,4 1-1 15,-1-3-2-15,9-3 0 16,2-3-2-16,2-8-2 16,10-4-1-16,4-4-29 15,4-3-27-15,10-3-59 16,-2-5-42-16,-1-2-33 15,-1-4 14-15,-7-4 48 16,-5 1 42-16,-9-4 67 16,-8 1 17-16,-6 4 33 15,-5 3 40-15,-4 6 54 16,-2 4 16-16,-1 3 27 16,0 5-21-16,3 5-31 15,3 5-12-15,2 1-38 16,4-2-16-16,5-3-24 15,0-3-6-15,5-4-7 16,1 0 0-16,0-6-4 0,1-3-1 16,-2-8-3-16,0-4 0 15,0-13-28-15,-1-5-15 16,0-4-22-16,-1-2-9 16,-1 2 18-16,-4 2 15 15,2 7 26-15,-3 5 11 16,-2 13 37-16,3 7 18 15,-5 12 25-15,0 10 16 0,1 8 4 16,2 7-5-16,7 18-10 16,5 2-12-16,1 4-26 15,2-4-13-15,1-17-15 16,-2-7-6-16,-4-15-20 16,1-7-43-16,-1-12-84 15,-8-7 86-15</inkml:trace>
  <inkml:trace contextRef="#ctx0" brushRef="#br0" timeOffset="-167374.85">22208 13371 443 0,'49'28'343'0,"-44"-28"-93"16,-3 0-115-16,0 0 85 0,-2 0-21 15,0 0-23-15,0 0-13 16,0 0-21-16,0 0-9 16,0 0-17-16,0 0-10 15,3 7-15-15,1 9-7 16,-2 32-12-16,-10-25-6 0,-3 7-13 15,-1-2-7-15,-2 3-11 16,-1 0-3-16,-2-5-10 16,0-2-4-16,-1-4-8 15,1-4-2-15,-3-8-6 16,-1-4-4-16,0-5-18 16,-1-6-7-16,2-8-7 15,1-2-1-15,5-4 0 16,2 0-1-16,7-2 4 15,4 2 3-15,7 2 16 16,5 1 5-16,3 5 8 16,2 2 0-16,4 6 3 15,1 1 3-15,0 5 8 16,-2 5 4-16,1 7 7 16,-1 3 4-16,0 7 2 15,0 3 3-15,-1-1 0 16,-2 0-1-16,-2 1-8 0,2-2-3 15,-6-3-7-15,0-2-3 16,0-4-12-16,-2-2-22 16,-2-4-83-16,0-5-125 15,-3-6 184-15,-1-3-114 16,-1-5-88-16</inkml:trace>
  <inkml:trace contextRef="#ctx0" brushRef="#br0" timeOffset="-167207.2">22511 13698 1210 0,'0'13'638'15,"0"2"-322"-15,3 3-189 16,3-1 70-16,0-1-73 16,-3-2-7-16,0-2-44 15,0-1-30-15,-1-5-85 16,-2-3-51-16,2-7 74 15,-2 3-58-15,0-1-47 16</inkml:trace>
  <inkml:trace contextRef="#ctx0" brushRef="#br0" timeOffset="-167040.5">22482 13524 1127 0,'3'-3'609'0,"0"3"-307"0,1 3-182 15,-4-3 72-15,0 0-57 16,0 0-45-16,7 4-59 16,5 3-12-16,28 19-20 15,-25-19-29-15</inkml:trace>
  <inkml:trace contextRef="#ctx0" brushRef="#br0" timeOffset="-166450.79">22911 13554 768 0,'-87'25'515'0,"85"-25"-205"15,2 3-174-15,5 3 97 16,-5-6-52-16,0 0-45 16,7 1-26-16,12 3-51 15,27 5-14-15,-23-10-14 16,-1-4-20-16,-1 1-98 15,-2 2 78-15,5 2-47 16,-3 2-42-16</inkml:trace>
  <inkml:trace contextRef="#ctx0" brushRef="#br0" timeOffset="-166235.46">22984 13636 961 0,'-72'63'617'0,"72"-58"-268"16,3-2-207-16,1 0 125 0,2-1-138 16,1-2-14-16,2 2-39 15,2-2-19-15,3 0-26 16,0 0-19-16,0-2-69 16,0 1 177-16,4-2-114 15,3 1 23-15,-3-1 22 16</inkml:trace>
  <inkml:trace contextRef="#ctx0" brushRef="#br0" timeOffset="-164134.71">23544 13428 556 0,'-7'-2'431'0,"-1"0"-132"0,4 1-150 15,2 0 94-15,-1 1-63 16,2 0-11-16,0 0-37 16,-1 0-12-16,-6 14-25 15,-8 34-9-15,20-20-15 16,-2 4-6-16,2 5-11 15,-2 0-4-15,3 0-12 16,-3 0-5-16,0-7-10 16,1-2-4-16,1-12-46 15,-1-6-37-15,3-11 53 16,2-6-37-16,1-5-32 16</inkml:trace>
  <inkml:trace contextRef="#ctx0" brushRef="#br0" timeOffset="-163890.95">23604 13682 1372 0,'83'-33'631'15,"-72"31"-374"-15,2 2-159 16,5 0 38-16,3 0-26 15,4 0-15-15,0 0-20 16,1 0-31-16,-3 0-11 0,-1 2-16 16,-3-2-24-16,-6 2-61 15,-2 0-46-15,-4 2 88 16,-3-2-65-16,-3 2-50 16</inkml:trace>
  <inkml:trace contextRef="#ctx0" brushRef="#br0" timeOffset="-163045.02">24142 13596 524 0,'64'-47'336'0,"-64"47"-126"15,0 0-104-15,-1 0 63 16,1 0-3-16,-1 0-19 15,0 0-15-15,0 0-16 16,0 0-5-16,0 0-15 16,0 0-8-16,0 0-21 15,-1 0-9-15,1 0-18 16,0 0-9-16,0 0-12 0,0 0-6 16,0 0-7-16,1 0-1 15,0 0-2-15,0 0-1 16,0 0 1-16,0 0 2 15,0 0 4-15,0 0 1 16,0 0 3-16,0 0 1 16,0 0 1-16,0 0 0 15,0 0-1-15,0 0-1 16,0 0-4-16,0 0-1 0,0 0-2 16,0 0 0-16,0 0 2 15,0 0 2-15,0 0 3 16,0 0 0-16,0-1 3 15,0 0 0-15,0 0 1 16,0 0-2-16,0 0-2 16,0 0 1-16,0 1 0 15,-1 0 1-15,0 0 3 16,0 7 1-16,-5 16 4 16,-11 30 2-16,6-24 1 15,-1 3-2-15,1-1-3 16,-1 1-2-16,2-8-6 15,1-2-6-15,2-8-37 16,2-4-29-16,3-9-77 16,2-4 107-16,2-12-82 0,2-2-56 15</inkml:trace>
  <inkml:trace contextRef="#ctx0" brushRef="#br0" timeOffset="-162804.95">24098 13378 1334 0,'5'15'657'0,"3"6"-357"16,5-2-178-16,5 9 47 15,1 1-13-15,3 4-35 16,-1 2-22-16,1 1-37 16,1-2-14-16,-1 1-16 15,0-2-6-15,-5-3-9 16,-1-4-6-16,-3-5-45 15,-4-5-34-15,-4-6-144 16,-3-6 172-16,-5-8-119 16,-1-3-88-16</inkml:trace>
  <inkml:trace contextRef="#ctx0" brushRef="#br0" timeOffset="-162590.46">24443 13746 982 0,'70'24'709'0,"-76"-7"-285"15,4 1-257-15,3-1 182 16,1-2-216-16,0-1-18 16,-2-3-35-16,1-1-36 15,-1-3-82-15,1-5-50 0,2-6 70 16,1-9-55-16,1-7-45 15</inkml:trace>
  <inkml:trace contextRef="#ctx0" brushRef="#br0" timeOffset="-162401.62">24526 13509 1025 0,'0'-13'664'0,"0"8"-280"16,0 4-221-16,7 2 120 15,-1 0-86-15,3 2-67 16,0-2-28-16,-1-2-97 16,1 1-17-16,1 0 11 15,0 0-31-15,-1 3-29 16</inkml:trace>
  <inkml:trace contextRef="#ctx0" brushRef="#br0" timeOffset="-142600.77">13997 14553 561 0,'-4'-1'427'15,"3"0"-132"-15,0 1-147 16,0 0 81-16,-2 2-37 15,-4 15-19-15,-5 30-45 16,12-28-18-16,1 2-28 16,2 0-14-16,-3-7-22 15,0-2-8-15,2-2-15 16,1-2-24-16,-2-5-64 16,0-3-39-16,1-3 81 15,-2 2-61-15,0 0-46 16</inkml:trace>
  <inkml:trace contextRef="#ctx0" brushRef="#br0" timeOffset="-142421.91">13871 14403 1016 0,'2'-6'528'16,"-5"5"-276"-16,1-2-153 15,2 2 44-15,0 0-21 16,-1 0-40-16,1 1-11 15,0 0-93-15,0 0-51 0,0 0-137 16,0 0 169-16,13 3-124 16,8 4-95-16</inkml:trace>
  <inkml:trace contextRef="#ctx0" brushRef="#br0" timeOffset="-142010.02">14251 14400 871 0,'0'-9'467'15,"-2"-2"-221"-15,-4 1-134 16,-3 2 53-16,-1-3-13 16,-1 2-27-16,-1 2-19 15,-1 4-27-15,1 2-13 16,1 6-21-16,1 8-7 16,3 6-10-16,2 5-6 15,4 9-8-15,1 4-2 0,5 7-4 16,4 2-1-1,3 0-1-15,2-1-1 0,3-3-1 16,-1-3-1-16,1-7 0 16,-3-5 0-16,-2-8-38 15,-3-3-36-15,-5-10-145 16,-3-6 176-16,-5-11-119 16,-5-5-91-16</inkml:trace>
  <inkml:trace contextRef="#ctx0" brushRef="#br0" timeOffset="-141828.02">14123 14593 935 0,'-1'-8'480'0,"4"1"-256"16,4 2-136-16,5 0 39 0,0-3-17 16,3 1-37-16,3 1-20 15,3-2-62-15,2 1-46 16,4 2-109-16,2 1 132 15,2 1-98-15,0 3-73 16</inkml:trace>
  <inkml:trace contextRef="#ctx0" brushRef="#br0" timeOffset="-141508.73">14487 14468 671 0,'55'-80'462'0,"-62"71"-159"15,1 4-153-15,-3 0 84 16,0 2-25-16,-2 3-51 16,1 4-20-16,2 7-34 15,1 4-17-15,2 9-26 16,2 5-9-16,4 12-15 16,2 1-5-16,6 6-7 15,1 2-4-15,3-2-6 16,0 0-3-16,0-6-4 15,1-5 0-15,-3-7-2 16,-2-6-21-16,-5-11-53 16,-3-4-37-16,-3-9-111 0,-4-7 166 15,-3-8-132-15,-4-7-87 16</inkml:trace>
  <inkml:trace contextRef="#ctx0" brushRef="#br0" timeOffset="-141358.12">14366 14606 953 0,'18'2'581'0,"0"4"-258"0,8 3-194 16,1 2 85-16,5-1-74 15,0-1-27-15,-1-3-51 16,0-2-19-16,-2-2-43 16,2 0-46-16,-9-1 39 15,-2-1-26-15,-7 0-24 16</inkml:trace>
  <inkml:trace contextRef="#ctx0" brushRef="#br0" timeOffset="-140261.45">15681 14514 798 0,'40'-88'457'15,"-38"88"-191"-15,-2 8-135 16,-2 4 71-16,-3 3-36 16,-2 9-10-16,-1 0-20 15,-2 6-39-15,-1 3-16 0,-1 1-27 16,0-1-10-16,1-6-18 16,-1-2-6-16,1-7-9 15,-1-3-3-15,-1-8-22 16,1-5-15-16,0-8-35 15,0-5-19-15,-1-7-29 16,2-5-14-16,-1-6-11 16,2-2 0-16,3-1 19 15,1 0 13-15,4 5 44 16,2 4 28-16,6 7 58 16,2 7 27-16,8 10 36 15,0 5 13-15,4 13 18 16,2 2 10-16,0 6 3 15,1 1-5-15,-1 5-25 16,1-1-10-16,-4-1-24 0,-2-5-11 16,-2-5-19-1,-2-3-9-15,-5-6-40 0,-1-3-39 16,-5-7 43-16,-1-6-29 16,-2-8-26-16</inkml:trace>
  <inkml:trace contextRef="#ctx0" brushRef="#br0" timeOffset="-139990.2">16017 14663 1353 0,'-3'10'631'0,"1"3"-369"15,4 0-163-15,3 2 34 16,-1 2-14-16,-1 0-28 16,0 0-24-16,0 0-30 15,-1-3-10-15,1-2-8 16,-1 0-25-16,-1-5-69 16,2-3-106-16,5-8 148 15,2-9-88-15,0-7-73 16</inkml:trace>
  <inkml:trace contextRef="#ctx0" brushRef="#br0" timeOffset="-139434.03">16400 14451 1101 0,'-5'0'531'0,"8"6"-293"16,4 4-141-16,4-1 47 15,1 1-33-15,7 5-17 16,-3-3-15-16,6 0-28 16,-1 2-6-16,0-3-9 15,-1 2-2-15,-2 0 1 0,-3-2 4 16,-8 2 8-16,-5 2 2 15,-7 1-1-15,-10 3-1 16,-3 3-5-16,2-8-5 31,9-8-6-31,0 2-6 0,-26 20-11 0,0 1-4 0,3-3-13 16,2-3-26-16,9-5-73 16,7-6-17-16,9-12 86 15,12-10-74-15,15-9-52 16</inkml:trace>
  <inkml:trace contextRef="#ctx0" brushRef="#br0" timeOffset="-138904.58">17138 14476 1071 0,'-4'-6'574'15,"-1"7"-282"-15,-2 7-164 16,0 7 67-16,-3 5-28 15,-2 5-35-15,-1 2-27 16,-2 7-29-16,-1-1-13 16,1 0-21-16,-1 0-9 0,3-7-10 15,0-5-5-15,3-5-9 16,-1-5-3-16,-1-11-21 16,4-1-10-16,0-11-14 15,2-4-3-15,0-6-4 16,0-3-1-16,2-5 1 15,2 2 2-15,4 0 19 16,0 3 8-16,2 7 19 16,1 4 9-16,2 12 17 15,4 7 6-15,1 9 12 16,1 4 3-16,2 9 8 16,2 2 1-16,2 4-4 15,-1 0-5-15,2-3-12 16,-2-3-6-16,-2-5-9 15,-2-4-19-15,-2-7-65 16,-2-1-39-16,-3-7 80 0,-1-3-58 16,0-6-46-16</inkml:trace>
  <inkml:trace contextRef="#ctx0" brushRef="#br0" timeOffset="-138556.42">17190 14756 850 0,'62'-33'582'16,"-48"41"-236"-16,-1-4-203 15,1 0 127-15,1 1-138 16,0 0-10-16,-3 3-44 16,0 1-19-16,-5 3-23 15,-2 0-7-15,-3 3-11 16,-2-1-4-16,-3 1 1 15,-2-1-1-15,3 1 1 16,-2-3 1-16,1-2-1 16,2-3-1-16,1-4 1 15,4 0-1-15,2-3-2 16,5 0 0-16,-1-5-4 16,3-1-2-16,3-1-1 0,0-1-1 15,-1-2-11-15,2-1-26 16,-1-1 28-16,1-2-15 15,1-2-14-15</inkml:trace>
  <inkml:trace contextRef="#ctx0" brushRef="#br0" timeOffset="-92626.31">24902 15518 379 0,'0'-1'258'16,"0"0"-32"-16,0 0-40 15,0 0-24-15,0-1-43 16,0 1-13-16,0 0-14 16,0 0-5-16,0 0-9 0,0 0-5 15,0 0-15-15,0-2-8 16,0 1-9-16,0 1-5 15,0-2-5-15,0 2-4 16,0 0-6-16,0 0-3 16,0 0 0-16,0 0 2 0,0 0 6 15,0-1 1-15,0 1-2 16,0 0-1-16,0 1-7 16,0 0 0-16,0 0 4 15,0 0 3-15,1 7 10 16,-1 11 5-16,-11 36 3 15,0-23-2-15,-3 4-3 16,-5 1-3-16,1-2-3 16,-5-5-2-16,-1-9-4 15,7-3-2-15,-5-12-5 16,5-1-3-16,0-5-8 16,-1-11-4-16,-1-1-11 15,-2-10-7-15,0-1-10 16,0 3-4-16,4-6 3 15,4 4 3-15,5-5 10 16,6 2 2-16,7 6 4 0,6 4 1 16,10 9 3-1,4 7 3-15,5 9 16 0,0 4 11 16,2 8 18-16,0 0 4 16,3 2 2-16,0 2-2 15,-8-6-7-15,1 0-4 16,-7-4-13-16,-6-5-6 15,1-3-9-15,-5 0-3 0,1-5-2 16,-3 6-1-16,-7-5 0 16,2-3-1-16,-7 3 1 15,3-3-11-15,-1 0-51 16,0 0-32-16,0-1-106 16,0 0-74-16,0 0 173 15</inkml:trace>
  <inkml:trace contextRef="#ctx0" brushRef="#br0" timeOffset="-92088.03">25089 15628 394 0,'0'0'241'16,"0"0"37"-16,0 0-68 15,0 0-2-15,0 0-8 16,0 0-20-16,0 0 1 16,5 11-3-16,1 4-12 15,10 33-33-15,-13-26-17 0,-3 1-31 16,3-1-14-16,-1-2-21 15,0-3-8-15,1-6-14 16,-2-4-6-16,-1-7-8 16,0 3-4-16,-2-9-3 15,1 5-2-15,0 0-3 16,-1-4-2-16,-5-16-3 16,-2-26-1-16,14 24 0 15,4 1 1-15,3 4 0 16,3 3 0-16,4 11 3 15,-1 4 1-15,5 9 3 16,-1 7 4-16,2 6 9 16,-4-5 6-16,1 4 13 15,-4-1 4-15,-5-4 3 16,4 4-3-16,-9-5-11 0,1-2-5 16,-7-4-11-1,-4-4-4-15,-4-5-36 0,3 0-40 16,-5-5-99-16,1-6-26 15,-1-12 109-15</inkml:trace>
  <inkml:trace contextRef="#ctx0" brushRef="#br0" timeOffset="-91489.98">25663 15386 654 0,'-4'-4'411'0,"2"4"-72"16,-6 1-61-16,0 8-34 15,-4 5-75-15,-5 5-26 16,4 11-32-16,1 1-12 16,6 10-15-16,6 1-6 15,7 3-14-15,2-2-6 16,3-1-12-16,2-6-6 15,-3-10-12-15,1 1-4 0,-1-11-4 16,-1-1 0 0,0-7-5-16,-4-5-4 0,-1-3-4 15,-3 0-4-15,-2-3-21 16,-1 2-34-16,0-1-86 16,0 1-71-16,-6-10 125 15</inkml:trace>
  <inkml:trace contextRef="#ctx0" brushRef="#br0" timeOffset="-89851.95">25984 15686 568 0,'-31'19'340'0,"30"-21"-80"15,-2 1-42-15,2 0-20 16,1 1-49-16,0 0-17 15,-1 0-19-15,0 0-7 16,1 0-17-16,0 2-3 16,1 18-5-16,7 28-2 0,-6-25-8 15,7-1-7-15,3-5-16 16,0-3-11-16,5-9-15 16,-1-2-5-16,-3-5-7 15,2-6-2-15,2-4-2 16,-1-4-1-16,4-9-3 15,-2-1-2-15,2-9-1 16,2-3-13-16,0-6-20 16,1-2-10-16,-2-6-17 15,-1-3 1-15,3 1 5 16,-1 0 8-16,1 9 18 16,-4 5 11-16,-6 14 18 15,-3 7 4-15,-6 11 7 16,1 3 14-16,-2 9 23 15,-1 2 8-15,-3 7 2 0,0 3-9 16,-1 4-20-16,-3 0-5 16,5 6-7-16,2 5-3 15,-5 3-1-15,3 6 2 16,-2 4 3-16,-6 1 3 16,6 7 1-16,-2-2 1 15,5-4-5-15,2-2-1 16,1-11-6-16,3-4-2 15,2-7-4-15,-5-7-1 0,1-5-4 16,-5-4 0-16,0-6-1 16,2-6 0-16,-2 5 0 15,-1 0-1-15,0-15-18 16,1-35-9-16,0 21-18 16,1-5-10-16,-2-6-1 15,-5-1 2-15,5 1 15 16,-9 3 9-16,-9-2 19 15,-7 4 4-15,-12 1 7 16,2 2 1-16,2 9 1 16,4 3 0-16,10 16 12 15,0 3 9-15,7 14 15 16,-1 7 7-16,2 8-1 16,2 4-5-16,5-1-9 15,5 2-2-15,7-8-2 16,5 0 0-16,7-4 1 0,5-4-2 15,10-2-3-15,6-3-6 16,10-8-5-16,1 0-3 16,-6-8-4-16,2-1 1 15,-7-5-1-15,1 0 0 16,-3 2 1-16,-7 1-1 16,-8 4 1-16,-8 1-10 15,-9-1-81-15,-6 2-57 0,-6 2 85 16</inkml:trace>
  <inkml:trace contextRef="#ctx0" brushRef="#br0" timeOffset="-85717.04">26786 15366 453 0,'11'-4'293'16,"1"11"65"-16,2 1-127 15,8 8-36-15,-3 9-9 16,0 10-40-16,2 8-18 15,-2 7-10-15,-2 4-4 16,-3-3-7-16,-5 0 1 16,-8-5-17-16,0-6-9 0,-13-5-20 15,1-4-10-15,-6-10-20 16,-6-1-7-16,3-10-13 16,-2-6-7-16,3-4-50 15,7-5-32-15,8-4-90 16,3-4-72-16,15-5 153 15</inkml:trace>
  <inkml:trace contextRef="#ctx0" brushRef="#br0" timeOffset="-85421.24">27149 15616 686 0,'-14'3'395'16,"6"-3"37"-16,4-3-178 15,7 3-67-15,5 2-19 16,7-2-80-16,5-2-22 15,5 2-27-15,2-1-13 0,3-1-18 16,-2 0-12-16,-5 1-131 16,-5 0-156-16,-15 2 182 15</inkml:trace>
  <inkml:trace contextRef="#ctx0" brushRef="#br0" timeOffset="-85230.99">27145 15769 466 0,'-3'8'334'0,"6"-8"89"16,4 0-134-16,8-1-69 16,4 1-28-16,6-3-65 15,6 4-29-15,0-2-40 16,2 0-17-16,-10-1-18 16,-10-9-53-16,5 7-200 15,-3 1 166-15</inkml:trace>
  <inkml:trace contextRef="#ctx0" brushRef="#br0" timeOffset="-84987.4">27640 15645 872 0,'-4'11'466'0,"2"-9"-34"16,0 1-187-16,1-3-69 15,0 0-26-15,1 0-69 16,6 4-30-16,17 4-32 16,32 3-8-16,-26-14-46 15,-5-2-66-15,-1-3 66 16</inkml:trace>
  <inkml:trace contextRef="#ctx0" brushRef="#br0" timeOffset="-84703.55">27968 15440 1347 0,'-4'18'551'16,"5"13"-326"-16,7 1-27 15,-4 9-36-15,-1-2-44 16,5-1-65-16,-2-3-15 0,-3-7-16 16,5-2-5-16,-6-7-11 15,-2-3-1-15,0-2-28 16,0-2-35-16,1-2-119 15,2-8-87-15,11-5 159 16</inkml:trace>
  <inkml:trace contextRef="#ctx0" brushRef="#br0" timeOffset="-84270.73">28698 15565 1208 0,'1'2'488'0,"4"8"-304"15,4 5 4-15,0 8-15 16,-1 4-42-16,2-2-63 16,-1 0-17-16,-1-1-26 15,-1-4-10-15,-4-11-60 16,-1-3-82-16,-4-12 83 16</inkml:trace>
  <inkml:trace contextRef="#ctx0" brushRef="#br0" timeOffset="-84106.85">28692 15448 846 0,'6'-1'396'16,"0"3"-120"-16,3 3-97 16,1 1-57-16,2-2-37 15,10 5-115-15,2-2-114 16,8 1 95-16</inkml:trace>
  <inkml:trace contextRef="#ctx0" brushRef="#br0" timeOffset="-83851.51">29045 15408 998 0,'-12'1'452'0,"2"13"-182"16,-2 1-53-16,2 11-44 15,3 8-34-15,2 3-58 16,5 7-15-16,1 3-18 16,1-3-10-16,7 0-6 15,2-5-3-15,1-7-5 16,-1 2-3-16,-5-9-9 16,-5 0-3-16,-3-4-9 0,-5-7-35 15,-3-5-120-15,-2-9-99 16,3-13 147-16</inkml:trace>
  <inkml:trace contextRef="#ctx0" brushRef="#br0" timeOffset="-83703.68">28915 15638 828 0,'0'0'415'0,"14"1"-111"16,-5-1-57-16,11 0-72 15,3-1-47-15,3-2-76 16,5-4-9-16,-2 1-138 15,-1-1 76-15</inkml:trace>
  <inkml:trace contextRef="#ctx0" brushRef="#br0" timeOffset="-83420.33">29283 15463 1064 0,'-11'0'523'16,"2"5"-177"-16,-6 5-142 15,5 8-13-15,-3 9-59 0,1 7-30 16,7 12-33-16,0 6-11 16,10 4-18-16,5-5-7 15,5-7-11-15,5-7-3 16,-5-8-6-16,1 1-4 15,-9-4-1-15,-7-4-35 16,-8-5-116-16,-5-7-98 16,-2-13-264-16,1-4 307 15</inkml:trace>
  <inkml:trace contextRef="#ctx0" brushRef="#br0" timeOffset="-83228.84">29166 15750 908 0,'12'-4'454'0,"6"0"-134"15,5 4-45-15,2-1-84 16,3-3-42-16,1-6-75 16,-5 1-25-16,-2-2-46 15,-2 1-68-15,6-1 44 16</inkml:trace>
  <inkml:trace contextRef="#ctx0" brushRef="#br0" timeOffset="-82413.98">30097 15457 535 0,'-3'-11'303'16,"5"11"21"-16,2 4-54 0,4 16-11 15,0 7-26-15,-2 12-76 16,4 7-29-16,-4 5-42 16,0-1-17-16,2-6-31 15,-3-7-13-15,-1-9-13 16,1-6-4-16,-4-10-1 16,-1-8-1-16,-4-5-6 15,0-6-7-15,0-5-24 16,1-3-10-16,2-10-9 15,-1-5 5-15,5-2 17 16,2 6 8-16,5 6 13 16,3 7 2-16,5 10 6 15,0 3 8-15,3 5 21 16,-1 2 12-16,-2 5 20 0,0 2 4 16,-8 5-3-16,-4 0-6 15,-10-3-13-15,-6 4-5 16,-10-6-11-16,1 2-5 15,-1-5-10-15,2-6-5 16,6-3-47-16,3-4-49 16,4-7-193-16,4-2 179 15</inkml:trace>
  <inkml:trace contextRef="#ctx0" brushRef="#br0" timeOffset="-82240.09">30386 15638 1033 0,'10'17'478'0,"-1"-1"-204"16,-2-2-36-16,-3-2-82 15,0-1-48-15,-3-4-66 16,-3-4-14-16,-1-4-62 16,1 0-53-16,1 0-158 15,0 0-183-15,0-4 270 16</inkml:trace>
  <inkml:trace contextRef="#ctx0" brushRef="#br0" timeOffset="-82093.03">30380 15446 866 0,'4'0'483'0,"-4"4"-138"16,4 5-113-16,2 1-37 15,1 1-111-15,-3-2-24 16,2 3-120-16,11 1 50 15</inkml:trace>
  <inkml:trace contextRef="#ctx0" brushRef="#br0" timeOffset="-81839.83">30620 15726 1227 0,'2'43'517'0,"3"-2"-293"16,1 1-35-16,0-5-52 15,0-2-44-15,1-6-54 16,-2-3-11-16,0-5-11 16,-1-4-4-16,-4-7-2 15,0-1-18-15,-4-9-82 16,-1-5-63-16,1-11-302 15,0-10 291-15</inkml:trace>
  <inkml:trace contextRef="#ctx0" brushRef="#br0" timeOffset="-81616.15">30628 15577 675 0,'9'-1'410'0,"6"0"-11"15,-1-1-99-15,4 1-83 16,-1-1-47-16,0 4-63 15,-2 3-19-15,-4 5-17 16,-6 4-10-16,-8 5-19 16,-4 0-7-16,-7 1-15 15,1 0-4-15,-1-6-7 16,0-1 1-16,1-2-53 16,1-5-35-16,1-3-103 15,2-3 102-15</inkml:trace>
  <inkml:trace contextRef="#ctx0" brushRef="#br0" timeOffset="-80908.2">31072 15688 724 0,'4'-2'381'16,"-2"-4"-119"-16,1-7-77 15,-3-1-18-15,-2-8-67 16,-2 0-31-16,-7-1-22 16,-1 2-3-16,-7 7-6 15,2 4 3-15,-4 9 5 16,-1 1 5-16,-1 13-4 0,-1 3-8 16,8 10-7-16,9 2-2 15,7-1-3-15,2-1 1 16,8-7-4-16,1-5-7 15,8-4-6-15,6-2-3 16,2-9-3-16,-1-2 1 16,-4-6-1-16,-1-5 0 0,-9 4 0 15,-2 1 0-15,-4 2 1 16,-2 3-2-16,-3 4 1 16,-1 2 0-16,0-2 0 15,0 0 6-15,0 17 7 16,1 35 2-16,-2-31-1 15,2-6-6-15,4 1-32 16,0-10-47-16,3-1-115 16,-1-8-275-16,5-17 299 15</inkml:trace>
  <inkml:trace contextRef="#ctx0" brushRef="#br0" timeOffset="-80645.26">31284 15671 956 0,'4'26'494'0,"4"3"-136"16,2-8-141-16,-4-3-14 15,1-7-70-15,-7-2-34 16,-2 1-38-16,2-2-6 16,-4-8-15-16,2-2-6 15,-6-6-14-15,3-3-9 16,2-3-8-16,1-4-1 15,2-4-3-15,3 1 0 0,4 5-1 16,1 3-1-16,2 5 0 16,0 5 0-16,-8 3-33 15,8 1-49-15,-6 3-186 16,4 0 174-16</inkml:trace>
  <inkml:trace contextRef="#ctx0" brushRef="#br0" timeOffset="-80369.36">31568 15476 857 0,'-3'4'439'0,"3"16"-56"15,-1 8-130-15,-4 11-48 0,-4 3-35 16,4 10-75-16,2-4-28 16,5-5-29-16,8-3-11 15,3-18-16-15,3 2-5 16,0-16-34-16,-4-1-33 16,-4-8-152-16,-3-12-187 0,-1 3 254 15</inkml:trace>
  <inkml:trace contextRef="#ctx0" brushRef="#br0" timeOffset="-80205.29">31475 15626 1073 0,'0'4'533'16,"0"-1"-198"-16,1 0-106 16,-1-3-27-16,0 0-82 15,7 1-38-15,18 5-47 16,27 1-12-16,-28-7-61 15,3-1-73-15,3-5 72 16</inkml:trace>
  <inkml:trace contextRef="#ctx0" brushRef="#br0" timeOffset="-79988.56">31842 15646 993 0,'3'26'486'15,"1"2"-140"-15,-3-2-91 16,1-2-67-16,-3-5-45 16,4-6-76-16,3-4-24 15,-4-8-26-15,9 2-9 16,-11-7-50-16,1-2-44 0,-1-5-101 16,-6-8-49-16,1 1-134 15,-7-12 226-15</inkml:trace>
  <inkml:trace contextRef="#ctx0" brushRef="#br0" timeOffset="-79848.4">31776 15486 692 0,'3'3'429'15,"1"5"-55"-15,-2 3-149 16,7 1-51-16,-7 0-99 16,0-3-38-16,9-4-26 15,-4-2-24-15,10-6-146 16,5-1-261-16,-3-3 269 15</inkml:trace>
  <inkml:trace contextRef="#ctx0" brushRef="#br0" timeOffset="-79594.92">32060 15424 742 0,'0'2'421'15,"3"10"-10"-15,4 3-112 16,-4 6-58-16,0 5-34 0,-1 13-73 16,-4 3-30-16,-3 13-39 15,-5 0-17-15,-1-6-27 16,6-3-10-16,0-14-7 16,5-1-2-16,6-12-2 15,-2-1-29-15,7-6-111 16,3-8-93-16,5-5 134 15</inkml:trace>
  <inkml:trace contextRef="#ctx0" brushRef="#br0" timeOffset="-79387.18">31931 15645 1240 0,'3'0'506'0,"2"-1"-329"16,0-5-23-16,9 2-70 0,4 2-34 16,8 1-40-16,-3 0-4 15,2 1-6-15,0 2-30 16,-1 1-99-16,-1 3-108 16,-3 1 140-16</inkml:trace>
  <inkml:trace contextRef="#ctx0" brushRef="#br0" timeOffset="-79010.54">32198 15691 914 0,'5'60'425'0,"-8"-50"-132"16,3 3-61-16,6-9-36 16,-1 6-38-16,7-2-83 15,5-9-21-15,0-6-28 16,6-7-11-16,6-2-10 15,-4-5-2-15,-7-1 0 16,-4 1 0-16,-2 0 1 16,-7 3-1-16,1 1 0 15,1 2 1-15,-12 7 7 16,3 6 12-16,-16 10 28 0,3 7 10 16,-5 7 7-1,-2 6-3-15,12 4-8 0,-2-1-1 16,10-4 3-16,3-5-2 15,7-4-12-15,8-7-8 16,0-4-18-16,3-3-8 16,6-6-11-16,-4 4-1 15,9-6-53-15,-1 2-52 16,-6-8-121-16,-5-3-260 16,-2 1 322-16</inkml:trace>
  <inkml:trace contextRef="#ctx0" brushRef="#br0" timeOffset="-78125.37">29128 14414 535 0,'-2'-5'336'16,"0"4"-23"-16,-6 1-97 16,-2 4 0-16,-5 9-56 15,-2 3-28-15,3 9-27 16,3 4-3-16,7 5-16 0,4 3-6 15,4 0-10-15,3-5-9 16,6-4-15-16,2-4-8 16,4-7-18-16,0-1-7 15,0-8-5-15,-1-3 1 16,-3-6-107-16,-2-6 204 16,-2-8-104-16</inkml:trace>
  <inkml:trace contextRef="#ctx0" brushRef="#br0" timeOffset="-77534.82">29345 14607 775 0,'0'0'382'0,"0"0"-128"16,2 1-12-16,10 2-56 16,1 4-30-16,32 20-53 15,-25-28-16-15,-3-10-34 16,3-3-18-16,-3-8-19 15,-3-4-4-15,-5-2-5 16,-5 3 1-16,-7 6 0 16,-5-2-1-16,-5 11 1 15,-5-3-2-15,2 8 2 16,-4 5 2-16,2 7 11 16,1 7 8-16,-1 5 13 15,7 2 1-15,5 0-7 16,5 1-7-16,8 0-14 15,3-3-5-15,6-4-6 16,4-2-2-16,1-5-6 16,4-3-37-16,8-1-99 15,2-1-82-15,4-3 126 0</inkml:trace>
  <inkml:trace contextRef="#ctx0" brushRef="#br0" timeOffset="-77164.33">29765 14543 772 0,'7'-12'405'0,"-5"0"-98"16,-4-2-34-16,-3 2-77 15,-5 0-37-15,-3 1-54 16,-2 2-16-16,-5 9-24 16,2 4-7-16,-2 8-12 15,5 4-2-15,0 4-6 16,3 1-6-16,6-2-12 15,3 0-2-15,3-6-8 16,4-3 0-16,5-8-6 16,1-2-2-16,2-6-2 15,1-4-2-15,3-3-2 16,1-3 2-16,1 4 2 16,1 3 0-16,-6 8 3 15,2 3 1-15,-5 6 1 16,1 3 2-16,-1 1 2 15,-4 2 3-15,-2 0 2 16,1-5 0-16,4 0-4 0,-1-2 5 16,-6-6-93-16,-2-1-81 15,-1-2 101-15</inkml:trace>
  <inkml:trace contextRef="#ctx0" brushRef="#br0" timeOffset="-76837.27">29943 14460 1075 0,'-11'-1'544'15,"-4"2"-199"-15,3 4-129 16,2 0-38-16,-3 1-78 16,3-1-29-16,4 2-27 15,1 0-9-15,5 3-19 16,3-1-5-16,1 2-5 15,5 0 0-15,4 0 1 16,-3-1 2-16,4-2 6 16,-1 1 5-16,-4 0 7 15,0 1 2-15,-8 0-2 16,-4-1-4-16,-7 1-5 16,0 1-4-16,0-2-5 15,2-1-3-15,-2-5-48 16,5-2-52-16,-2-5-156 0,7-3-154 15,12-4 251-15</inkml:trace>
  <inkml:trace contextRef="#ctx0" brushRef="#br0" timeOffset="-76640.78">30071 14504 897 0,'2'-1'475'0,"4"6"-65"15,0 1-101-15,-2 3-65 16,1 4-45-16,-3-1-90 15,1 2-33-15,-3-2-41 16,0-2-13-16,-1-3-50 16,-2-2-57-16,1-3-154 15,2-2-143-15,0-1 232 16</inkml:trace>
  <inkml:trace contextRef="#ctx0" brushRef="#br0" timeOffset="-76491.05">30038 14392 787 0,'-2'8'426'0,"4"0"-98"15,4 0-106-15,0 1-121 16,1-2-41-16,1-3-89 0,0 2-101 16,5-1 86-16</inkml:trace>
  <inkml:trace contextRef="#ctx0" brushRef="#br0" timeOffset="-76181.52">30200 14586 975 0,'21'3'471'0,"3"-3"-185"16,3-4-44-16,-4-5-98 15,-1-4-38-15,-9-4-50 16,-3-1-12-16,-7 1-16 15,-2-2-5-15,-4 7 2 16,-2 4 2-16,-7 4-2 16,-3 5 1-16,-2 8 5 15,-5 2 1-15,4 7 0 16,1 2-3-16,9 1-9 16,5 0-3-16,5-2-5 15,5-1-2-15,1-5-6 16,4-3-2-16,3-8 0 15,0-1-16-15,3-6-91 16,1-4-64-16,2-2-241 16,0-2 252-16</inkml:trace>
  <inkml:trace contextRef="#ctx0" brushRef="#br0" timeOffset="-75911.22">30441 14583 742 0,'0'14'422'15,"0"3"-49"-15,-1-2-60 16,1-1-77-16,4-2-25 15,-9-3-51-15,5-1-29 0,-3-5-53 16,-2-2-21-16,5-2-24 16,-1 0-6-16,1 0-6 15,0-2-3-15,3-15-11 16,7-30-6-16,0 28-1 16,-5 2 0-16,6 6-2 15,3 4 0-15,-7 3-33 16,4 3-31-16,3 0-87 15,0 2-67-15,4 0 136 16</inkml:trace>
  <inkml:trace contextRef="#ctx0" brushRef="#br0" timeOffset="-75642.75">30696 14335 820 0,'13'12'449'16,"4"0"-24"-16,4 5-137 16,2 8-70-16,-1 1-31 0,-5-2-64 31,-10-11-25-31,2 0-23 0,18 38-10 0,-6-1-26 15,-4 0-10-15,-24-22-13 16,-2-4-5-16,-8-1-5 16,-8-2-6-16,-4-6-57 15,-5-3-47-15,-1-4-146 16,9 0 151-16</inkml:trace>
  <inkml:trace contextRef="#ctx0" brushRef="#br0" timeOffset="-72814.08">24032 16591 657 0,'-1'0'350'16,"0"0"-115"-16,0 0-57 0,0 0-15 15,0 0-57-15,0 0-20 16,0 0-13-16,-1 0-2 15,1 0-1-15,0 0-5 16,0 0-10-16,0 0-7 16,-3 6-12-16,-4 8-3 15,-20 36 3-15,14-29 0 16,5 3 9-16,-6-2 3 16,7-3 1-16,0 8-3 0,-6-8-12 15,6 6-9-15,-6-8-11 16,-5-3-3-16,5-5-5 15,-7-5-1-15,-2-6-2 16,2-2-2-16,-3-7-13 16,2-1-9-16,4-5-16 15,-1 0-6-15,6-6-2 16,3 1 4-16,9-1 14 16,4 0 7-16,10 3 12 15,5 2 2-15,5 9 4 16,2 3 1-16,7 8 13 15,-5 0 9-15,4 8 20 16,1 2 9-16,-10 7 9 16,3 0 0-16,-9 2-4 15,2 0-4-15,1-4-11 16,-1 3-5-16,-1-4-12 0,-6 0-4 16,-3-2-8-16,-1-2-3 15,-4-4-4-15,-1-3 0 16,-1-4-62-16,0-2-45 15,-1 0-129-15,0 0 132 16</inkml:trace>
  <inkml:trace contextRef="#ctx0" brushRef="#br0" timeOffset="-72455.21">24204 16791 694 0,'0'-1'417'15,"0"0"-98"-15,0 0-48 16,2 0-33-16,2 1-63 16,-1 1-24-16,-2 9-33 15,1 7-11-15,27 29-33 0,-28-28-13 16,0-3-23-16,0 0-10 16,0-5-14-16,0 0-5 15,0-4-4-15,0-3-9 16,-1-5-60-16,0 1-43 0,0 0-145 15,-1-5 151-15</inkml:trace>
  <inkml:trace contextRef="#ctx0" brushRef="#br0" timeOffset="-71831.51">24611 16502 573 0,'-1'-1'352'0,"-3"-1"55"15,-5-1-158-15,-2 0-52 16,-2 2-15-16,-27 17-59 16,20 4-23-16,0 11-22 15,3 4-9-15,3 5-7 16,9-1-1-16,8-2-7 15,6 2 0-15,5-7-7 16,2-3-6-16,1-4-11 16,-2-4-7-16,0-6-8 15,-3-2-2-15,-7-6-6 16,2-3-1-16,-5-4-3 16,0-3-7-16,-1-4-63 0,-1 6-48 15,0 0-165-15,0-3-284 16,1-1 374-16</inkml:trace>
  <inkml:trace contextRef="#ctx0" brushRef="#br0" timeOffset="-71449.5">24712 16854 896 0,'26'1'432'0,"-29"0"-129"16,2-3-70-16,-1-5-47 16,1 6-51-16,0 0-80 15,0-20-23-15,3-35-21 16,1 26-4-16,2-4-6 16,2 0 0-16,6-1-1 15,0 2 0-15,5 1 0 16,3 5 1-16,-5 8-1 15,2 5 3-15,-6 11 18 16,-5 5 7-16,3 16 18 0,-2 8 5 16,2 9 2-1,1 3-1-15,-4 0-5 0,2-3-6 16,-2-2-12-16,0 0-8 16,-1-5-7-16,-1 1-3 15,0-6-4-15,-3-3-1 16,0-6-4-16,-3-3-37 15,0-9-136-15,0-2-94 16,3-7 147-16</inkml:trace>
  <inkml:trace contextRef="#ctx0" brushRef="#br0" timeOffset="-71267.39">24765 16720 831 0,'6'2'473'16,"7"0"-68"-16,6-4-181 15,3-1-16-15,4-2-80 16,-2-2-38-16,1 4-53 16,-2-3-14-16,-7 4-52 15,-1 2-40-15,2-1 42 16</inkml:trace>
  <inkml:trace contextRef="#ctx0" brushRef="#br0" timeOffset="-70090.98">25137 16502 619 0,'-10'-29'314'0,"13"29"-61"16,3 0-41-16,3 6-17 15,-2 1-34-15,6 8-46 16,4 4-11-16,3 7 2 15,1 4 2-15,2 2-1 16,-1 0-4-16,-5 0-18 0,-5 3-6 16,-10-1-19-16,-3 2-7 15,-10-4-10-15,-4-4-7 16,-4-6-12-16,-1-7-7 16,3-5-7-16,-1-3-22 15,5-7-66-15,2-1-39 16,7-1-120-16,2-4-66 15,6 3 195-15</inkml:trace>
  <inkml:trace contextRef="#ctx0" brushRef="#br0" timeOffset="-68257.19">25620 16646 868 0,'-35'31'401'0,"30"-32"-142"16,1 1-49-16,5 1-34 15,-1-1-38-15,0 0-58 16,3 0-20-16,19-1-18 16,31-7-10-16,-26 1-17 15,1 4-5-15,-4-1-31 16,-6 4-52-16,-6 0-191 16,-3-3 173-16</inkml:trace>
  <inkml:trace contextRef="#ctx0" brushRef="#br0" timeOffset="-68058.21">25619 16775 838 0,'7'0'416'0,"5"0"-145"0,2 1-17 16,2-1-67-16,0 1-34 15,3-1-48-15,-1-2-19 16,-3-3-37-16,0 2-14 15,-6-1-16-15,-2 3-33 16,-7-4-130-16,-4 0 31 16,-3 6 38-16</inkml:trace>
  <inkml:trace contextRef="#ctx0" brushRef="#br0" timeOffset="-66982.86">26098 16681 808 0,'-36'12'428'0,"28"-12"-139"15,5 0-58-15,3 1-26 16,3-2-74-16,-3 1-27 15,0-1-38-15,19-3-6 16,35-7-5-16,-24 7-3 16,-1 4-1-16,0 0-3 15,-3 1-11-15,-4 1-6 0,-6-1-15 16,-6 0-4-16,-4-1-25 16,-7 0-44-16,-6-1-147 15,-3 0-106-15,-3 1 181 16</inkml:trace>
  <inkml:trace contextRef="#ctx0" brushRef="#br0" timeOffset="-66210.37">26627 16543 602 0,'-1'0'384'15,"0"0"-16"-15,0 0-133 16,-2 16-10-16,-8 34-50 16,4-25-21-16,-1-1-35 15,-1 3-11-15,-4-2-22 16,-1-2-9-16,-1-1-18 16,-3-4-9-16,0-5-16 15,5 0-8-15,-4-5-13 16,4-5-4-16,1-8-8 0,0-4-5 15,5-12-19 1,1 0-12-16,3-4-14 0,0-4-3 16,3 4 8-16,5 0 10 15,1 6 16-15,2 2 9 16,5 9 9-16,-1 5 11 16,3 4 19-16,2 12 8 15,-6 2 18-15,2 3-2 16,0 5-6-16,0-2-1 15,3 0-9-15,-3-3-3 0,0 2-8 16,-2 0-5-16,-2-2-8 16,-2 3-1-16,-1-7-5 15,-3-3-2-15,0-3-1 16,-2-4-17-16,1-2-92 16,-2-2-64-16,0-1-457 15,0 0 413-15</inkml:trace>
  <inkml:trace contextRef="#ctx0" brushRef="#br0" timeOffset="-65809.13">26720 16777 920 0,'46'-8'492'15,"-39"14"-152"-15,-2 3-79 0,0-1-20 16,-5 4-78-16,0 0-33 15,-5 0-48-15,0-1-14 16,0-2-27-16,-1 0-12 16,-1-7-14-16,4-2-5 15,0-2-9-15,2 1-2 16,-1 0-5-16,2-6-2 16,5-10-4-16,18-26 0 0,-8 23 1 15,0 5 1-15,2 1 6 16,-2 2 4-16,1 7 1 15,2 1 4-15,-7 3 4 16,1 2 5-16,-3 7 9 16,-6-1 6-16,3 11 6 15,-3-4-1-15,0 3-4 16,1 1-7-16,-4-7-9 16,-6-1-5-16,4-3-2 15,-1-1-26-15,2-2-82 16,3 1-54-16,-1-7-148 15,-1 0 181-15</inkml:trace>
  <inkml:trace contextRef="#ctx0" brushRef="#br0" timeOffset="-65341.8">27089 16464 661 0,'3'-5'397'16,"2"3"-91"-16,-4 6-41 15,-2-4-28-15,0 0-72 16,-4 14-27-16,-3 14-26 15,-12 31-9-15,16-35-22 32,1-11-14-32,1 0-25 0,-6 36-10 0,7-4-15 0,5-5-6 15,7-19-6-15,3-1-1 16,2-7-2-16,3 1-10 16,-2-4-86-16,0-10-57 15,0-4-192-15,1-7 204 16</inkml:trace>
  <inkml:trace contextRef="#ctx0" brushRef="#br0" timeOffset="-65077.67">27356 16489 897 0,'5'11'481'15,"-4"1"-98"-15,-1 7-166 16,0 5-8-16,-8 5-65 16,0 3-37-16,-4 3-35 15,-1-3-9-15,0-1-19 16,-1-1-7-16,3-6-13 16,2 0-6-16,3-7-9 15,1-4-3-15,2-7-31 0,-1-6-41 16,1-5-124-16,1-9-95 15,4-11 172-15</inkml:trace>
  <inkml:trace contextRef="#ctx0" brushRef="#br0" timeOffset="-64863.03">27348 16493 824 0,'4'5'478'0,"4"4"-63"16,5 9-171-16,-2 5-24 0,3 10-59 15,0 2-25-15,-6 0-49 16,0 3-15-16,-1-6-26 16,-2 0-10-16,-1-1-12 15,-5-8-6-15,2-2-8 16,-1-3-2-16,-6-9-41 16,2-2-37-16,-5-9-142 15,-1-1-122-15,0-13 209 16</inkml:trace>
  <inkml:trace contextRef="#ctx0" brushRef="#br0" timeOffset="-64706.76">27295 16686 660 0,'2'3'435'0,"4"4"60"16,2 0-162-16,9-2-90 16,-2 3-45-16,7-7-92 15,1 3-37-15,-8-4-46 0,13-3-10 16,-10 0-91-16,3-2-82 15,2 4 100-15</inkml:trace>
  <inkml:trace contextRef="#ctx0" brushRef="#br0" timeOffset="-64402.11">27596 16451 1166 0,'6'4'551'15,"2"4"-248"-15,7 6-104 16,1 7-15-16,3 9-76 16,4 3-26-16,2 6-21 15,2-1-2-15,2-3-8 16,-2 1-4-16,-4-2-10 15,-3 2-8-15,-13 3-9 16,-8-2-6-16,-9-2-6 16,-3-9 0-16,2-11-47 15,3-4-46-15,-4-13-114 16,2-3 117-16</inkml:trace>
  <inkml:trace contextRef="#ctx0" brushRef="#br0" timeOffset="-58084.77">28925 16579 533 0,'-1'0'324'0,"0"0"-63"0,0 0-47 16,0 0-9-16,-1 3-56 16,-3 8-19-16,4 4-29 15,3 28-14-15,3-26-30 16,-5-7-15-16,-1 1-22 16,4 0-8-16,-4-3-6 15,3-2-2-15,4-4-48 16,-5-2-53-16,-1-1-253 15,0 0 228-15</inkml:trace>
  <inkml:trace contextRef="#ctx0" brushRef="#br0" timeOffset="-57890.99">28873 16421 507 0,'2'-1'335'0,"0"2"38"15,-1-2-195-15,-1 1-2 16,0 0-62-16,0 0-38 16,0 0-47-16,10 2-13 15,2 3-66-15,32 14-131 16,-16-7 123-16</inkml:trace>
  <inkml:trace contextRef="#ctx0" brushRef="#br0" timeOffset="-57617.49">29225 16411 810 0,'-17'0'411'16,"0"0"-154"-16,3 7-66 15,0 5-8-15,2 8-58 16,2 4-24-16,6 10-25 15,-1 1-12-15,6 6-18 16,5-2-8-16,0-4-7 16,4-4-4-16,-2-4-7 15,-3 0-4-15,-1-6-6 16,-3 0-2-16,-2-4-5 0,-4-3 8 16,0-5-119-16,-3-6-87 15,1-8 121-15</inkml:trace>
  <inkml:trace contextRef="#ctx0" brushRef="#br0" timeOffset="-57415.57">29058 16576 840 0,'2'14'381'0,"11"-3"-146"16,5-1-50-16,1-3-37 15,4 0-43-15,3-4-70 16,0 1-16-16,0-4-90 15,4-1-108-15,1-3 116 16</inkml:trace>
  <inkml:trace contextRef="#ctx0" brushRef="#br0" timeOffset="-57182.89">29477 16399 874 0,'-14'0'463'16,"-5"2"-153"-16,5 7-69 16,1 8-27-16,5 6-79 15,9 6-33-15,-2 11-44 0,1 1-14 16,5 10-19-16,-4-5-6 16,9-2-9-16,-1-5-2 15,-1-10-4-15,-2-1 1 16,-6-7-3-16,-3-3 6 15,-3-7-91-15,-3-3-71 16,0-12-203-16,-2-5-177 16,0-12 338-16</inkml:trace>
  <inkml:trace contextRef="#ctx0" brushRef="#br0" timeOffset="-57028.96">29336 16591 823 0,'8'0'405'0,"8"4"-137"16,7 4-27-16,-9-5-74 15,6 3-43-15,6-6-68 16,5 0-19-16,7-4-42 16,1-4-252-16,0-10 188 15</inkml:trace>
  <inkml:trace contextRef="#ctx0" brushRef="#br0" timeOffset="-56376.9">30283 16411 766 0,'11'10'369'16,"0"5"-144"-16,4 8-12 16,-1 5 14-16,-6 6-42 15,3 0-33-15,-3 2-57 16,-6-7-14-16,5-7-33 16,-11-6-14-16,4-5-17 15,4-3-7-15,-4-1-5 0,0-5-2 16,-3-1-9-16,2-2-11 15,0 0-24-15,1 0-9 16,0-3-11-16,-1-13 9 16,-1-26 21-16,0 26 11 15,2 6 17-15,2 1 2 16,8 8 2-16,0 0 5 16,3 2 11-16,0 3 8 0,-2 0 14 15,0 3 3-15,0 0 8 16,-3 3-1-16,-2 3 2 15,-4 1 0-15,-2 4-5 16,-9-5-3-16,0 3-12 16,-2-1-7-16,-6-5-11 15,7 3-5-15,-4-9-12 16,0 1-37-16,8-2-106 16,4-4-73-16,2-4 124 15</inkml:trace>
  <inkml:trace contextRef="#ctx0" brushRef="#br0" timeOffset="-56148.69">30535 16613 726 0,'4'12'438'16,"3"3"-45"-16,-1-2-138 0,4 3-15 16,-2-3-79-16,-2-3-44 15,1 2-61-15,-1-4-20 16,-3 0-8-16,0 0-53 15,-2-5-139-15,1-2-190 16,3-4 204-16</inkml:trace>
  <inkml:trace contextRef="#ctx0" brushRef="#br0" timeOffset="-56038.92">30557 16512 849 0,'3'-2'443'0,"3"2"-168"0,0 3-74 15,3 3-34-15,1 0-96 16,-3 1-35-16,3 2-54 16,-1-1-209-16,1-4 162 15</inkml:trace>
  <inkml:trace contextRef="#ctx0" brushRef="#br0" timeOffset="-55752.13">30733 16541 1010 0,'36'44'448'15,"-29"-23"-188"-15,5 5-69 16,-7 4-23-16,6 3-49 16,-2-1-65-16,-2-1-13 15,1 0-14-15,1-1-4 16,1-4-11-16,-4-3-4 15,2-6-4-15,-3-3 1 16,-8-9-57-16,-5-4-40 0,-2-9-88 16,-1-5-49-16,-8-11-81 15,9-3-46-15,-12-14 232 16</inkml:trace>
  <inkml:trace contextRef="#ctx0" brushRef="#br0" timeOffset="-55585.09">30723 16564 423 0,'10'-14'315'0,"6"13"61"15,4 1-86-15,1 6-74 16,-2 0-22-16,0 3-51 16,-7 1-21-16,-1 1-33 15,-4-1-17-15,-3 2-9 16,2 0-5-16,-7 2-17 16,-2-3-8-16,-6 1-17 15,-6 0-7-15,0-1-19 16,2 1-34-16,1-1-113 0,0-7-97 15,6-1 151-15</inkml:trace>
  <inkml:trace contextRef="#ctx0" brushRef="#br0" timeOffset="-55150.72">31208 16625 1101 0,'-3'-3'465'0,"-7"-4"-260"16,-1-5-50-16,-4-2-50 15,-3-1-41-15,-1 5-48 16,-1 1-7-16,0 7-3 16,2 2-2-16,4 11 3 15,5 4 6-15,1 8 10 16,4 2 4-16,4-1 6 15,1-6-3-15,3-6-5 16,4-5-2-16,2-4-8 16,4-1-4-16,2-8-7 15,2 0-1-15,-2-5-1 16,-4-4 0-16,0 3 1 16,-1 0-1-16,-3 4 1 15,-1 3 0-15,-3 6 0 0,-2 4 6 16,-2 3 8-16,0 2 2 15,-2 2 5-15,0 0-4 16,-1-1-9-16,3 0-5 16,1-4-23-16,2-6-38 15,3 2-130-15,1-3-90 16,3-4 162-16</inkml:trace>
  <inkml:trace contextRef="#ctx0" brushRef="#br0" timeOffset="-54859.31">31368 16625 670 0,'2'16'422'16,"4"0"-19"-16,-5-3-173 15,-1 0-19-15,0-3-55 16,0 1-23-16,0-8-29 16,1 4-7-16,-2-7-17 15,0-2-9-15,1 1-16 16,-1 0-14-16,0 0-25 15,-1-2-7-15,2-15-5 16,10-30-2-16,-2 30 0 16,-1-5-2-16,5 5 0 15,0 3-1-15,-4 4 1 0,-1 5-29 16,-5 8-87-16,3 1-63 16,1 2-234-16,5 4 259 15</inkml:trace>
  <inkml:trace contextRef="#ctx0" brushRef="#br0" timeOffset="-54625.19">31669 16396 1082 0,'0'7'467'16,"-1"14"-195"-16,-2 5-71 15,-3 6-13-15,1 5-42 16,3 1-76-16,2 2-22 16,3-7-20-16,4-2-11 0,3-12-11 15,3-4-3-15,-1-5-2 16,0-1-35-16,-3-6-119 16,-1-5-101-16,0-4 145 15</inkml:trace>
  <inkml:trace contextRef="#ctx0" brushRef="#br0" timeOffset="-54445.73">31570 16518 786 0,'-14'3'442'16,"7"-1"-22"-16,6 1-223 16,0 1 1-16,3 0-64 15,-2-4-45-15,0 0-60 16,4 0-11-16,17 2-11 15,29 1-22-15,-23-4-120 16,1-1-84-16,3 0 126 0</inkml:trace>
  <inkml:trace contextRef="#ctx0" brushRef="#br0" timeOffset="-54205.41">31888 16538 1176 0,'-10'58'484'0,"8"-34"-244"16,-3-2-66-16,5-2-21 15,-1-1-36-15,-2-7-71 16,9 1-18-16,-6-7-11 16,3-3-6-16,3-1-6 15,-5-4-29-15,-1 1-95 16,-1-1-69-16,-1 1 104 15</inkml:trace>
  <inkml:trace contextRef="#ctx0" brushRef="#br0" timeOffset="-54061.97">31865 16464 841 0,'3'0'407'16,"2"4"-91"-16,-6 1-72 15,2 0-38-15,2 2-39 16,-2 0-90-16,1 1-34 15,1 0-30-15,1-1-3 16,6-1-197-16,8-1 141 16</inkml:trace>
  <inkml:trace contextRef="#ctx0" brushRef="#br0" timeOffset="-53654.6">32122 16475 733 0,'-9'-30'389'0,"9"35"38"16,0 6-246-16,-1 6 11 15,1 13-5-15,-2 5-46 16,2 4-72-16,0 3-14 15,4-7-17-15,-1-5-10 16,0-7-18-16,3-4 5 16,-4-8-86-16,0 2-63 0,-2-6-342 15,1-2 299-15</inkml:trace>
  <inkml:trace contextRef="#ctx0" brushRef="#br0" timeOffset="-53460.61">32018 16619 1136 0,'-10'0'486'0,"4"0"-238"15,5 3-33-15,5-3-51 16,-4 0-34-16,0 0-71 16,9-2-18-16,13 0-23 15,31-2-8-15,-29 2 1 16,1 1-52-16,2-1-135 15,2 1-137-15,2-4 175 0</inkml:trace>
  <inkml:trace contextRef="#ctx0" brushRef="#br0" timeOffset="-53065.71">32278 16643 758 0,'36'52'381'16,"-25"-48"-86"-16,0-3-36 15,7-3-45-15,-4-4-46 0,0-4-77 16,5-2-27-16,-4-5-26 16,4 3-5-16,0-5-9 15,-6 2-3-15,-5-2-1 16,-5-1-2-16,-10 0-1 16,-2 1-2-16,-11 6-2 15,-1 5 5-15,5 12 14 16,-3 4 7-16,7 13 8 15,-2 4-1-15,2 7-7 16,2-2-2-16,5-4 2 16,5-4-2-16,8-7-5 15,7 3-3-15,2-6-7 16,3 1-5-16,1-5-4 16,2-7-5-16,4-1-5 15,3-8-1-15,-3 0-38 16,-3 1-48-16,-7-3-126 15,-8 0 28-15,-4 3 91 0</inkml:trace>
  <inkml:trace contextRef="#ctx0" brushRef="#br0" timeOffset="-23905.76">8122 16689 243 0,'-32'-54'246'15,"33"46"-46"-15,2 0-86 16,-3 3 70-16,0 2-27 16,0 0-11-16,0 2-10 15,0 1-2-15,0 0-7 0,-2 0-6 16,1 0-15-16,-1 15-6 16,-1 3-14-16,-9 29-4 15,4-26-15-15,1 0-9 16,-2-3-18-16,1 0-5 15,3-4-10-15,-2-1-4 16,3-5-28-16,0-4-25 16,4-4-84-16,5-2-91 0,-5 1 160 15,0 0-111-15,13-20-79 16</inkml:trace>
  <inkml:trace contextRef="#ctx0" brushRef="#br0" timeOffset="-23681.34">8241 16568 817 0,'1'14'476'0,"-3"4"-206"15,-1-2-145-15,-4 4 62 16,0-2-26-16,-2 3-35 16,1 0-21-16,2-1-39 15,0-2-17-15,3-2-22 16,0 0-8-16,2-4-5 15,1-1-21-15,0-3-59 16,0-3-40-16,2 1 83 0,0-3-58 16,-2-3-46-16</inkml:trace>
  <inkml:trace contextRef="#ctx0" brushRef="#br0" timeOffset="-23233.49">8088 16982 613 0,'-63'41'400'0,"59"-38"-134"15,2 2-123-15,1 6 76 0,1 5-37 16,-1 7-12-16,1 5-17 15,1 7-37-15,0 4-15 16,-2 3-30-16,-1-1-13 16,2-2-16-16,0-5-6 15,0-5-12-15,-1-5-5 16,0-7-8-16,-3-6-5 16,3-9-38-16,2-3-37 15,3-10 56-15,1-3-36 16,4-4-30-16</inkml:trace>
  <inkml:trace contextRef="#ctx0" brushRef="#br0" timeOffset="-19993.8">10672 16994 624 0,'-56'14'312'0,"39"-14"-69"0,1 0-12 15,8 0-17-15,-2 0-29 16,8 2-62-16,1-2-26 16,3 1-31-16,-2-1-12 15,0 0-19-15,20 5-4 16,37 5-12-16,-25-8-8 15,4-2-5-15,3-1-2 0,3-4-1 16,-1-1-1-16,-8-2-1 16,-5 3 8-16,-10 1-117 15,-11 3-150-15,-7 2 169 16</inkml:trace>
  <inkml:trace contextRef="#ctx0" brushRef="#br0" timeOffset="-19825.55">10673 17132 543 0,'-5'9'300'0,"6"-8"10"15,5-1-121-15,8 2-45 16,1-2-1-16,9-1-52 16,2-4-22-16,7 1-33 15,-1 2-12-15,-3-7-11 0,1 1-1 16,-13 2-6-16,-1-3 3 15,-12 6-125-15,-3-1 88 16</inkml:trace>
  <inkml:trace contextRef="#ctx0" brushRef="#br0" timeOffset="-19515.51">10772 16793 935 0,'12'7'392'0,"5"3"-226"16,2-4-17-16,5 9-46 15,2-3-24-15,2 3-34 16,1 4-7-16,-7 0-6 16,-4 4 2-16,-7 1 17 15,0 4 2-15,-7 6 0 16,-2 2 2-16,-7 1-10 15,-7-1 1-15,-7-7 1 16,1 0-7-16,1-6-13 16,-4-2-10-16,6-7-11 15,-2-5 1-15,4-6-72 16,6-3-68-16,1-5 84 16</inkml:trace>
  <inkml:trace contextRef="#ctx0" brushRef="#br0" timeOffset="-17498.51">12252 16917 554 0,'0'-1'301'0,"2"0"-59"16,-2 0-23-16,1 0-65 16,-1 0-28-16,1 0-34 15,1-1-4-15,-2 2 16 16,0 0 3-16,2 6-8 15,-3 17-9-15,-20 35-30 16,1-25-12-16,-2 2-13 0,4-1-4 16,0-6-7-16,2-6-1 15,4-5 4-15,0-5 0 16,2-8-3-16,1-1-6 16,-2-5-10-16,1-4-6 15,4-3-3-15,-1-8-2 16,6-1-1-16,0-5 1 15,2-5 1-15,1 2 0 0,2-1 2 16,6-1 0-16,1 8 0 16,2 4 2-16,2 9-1 15,-1 4 2-15,2 9 1 16,1 3 0-16,-1 9 7 16,-1 2 2-16,3 3 5 15,0 0 4-15,-2-2-1 16,1 3-2-16,-4-4-3 15,0-2-3-15,-3 1-2 16,-4-3-2-16,0-4-2 16,-4 0-2-16,-2-4 4 15,0-5-39-15,-1-3-111 16,0-2-82-16,1 1 118 16</inkml:trace>
  <inkml:trace contextRef="#ctx0" brushRef="#br0" timeOffset="-17101.9">12452 17131 1064 0,'5'10'458'16,"-2"4"-226"-16,3 0-12 15,-5 6-36-15,2 0-41 0,0-1-67 16,1 0-17-16,-3-6-22 15,1-3-8-15,-2-6-15 16,0-3-3-16,1-1-5 16,-2-1-2-16,1 0-2 15,0 0-2-15,2-20-3 16,8-31 1-16,0 31 1 16,-3-2 0-16,2 4 2 15,-1 7 0-15,-2 3 2 16,4 5 0-16,3 8 1 15,2 3 5-15,-3 6 14 16,-4 6 10-16,-3 0 17 16,-2 4 2-16,-2-3-7 15,-1-2-6-15,0 1-16 16,-1-1-5-16,0-4-9 16,-1-3-4-16,1-8-19 0,1 1-33 15,0-4-93-15,0-2-75 16,0 1 126-16</inkml:trace>
  <inkml:trace contextRef="#ctx0" brushRef="#br0" timeOffset="-16697.94">12833 17020 1130 0,'-8'9'467'0,"5"-5"-244"16,7-1-68-16,11 3-22 0,10-2-20 16,0 1-45-16,2-2-24 15,-1-3-25-15,-1-2-7 16,1-3-8-16,2 0-15 15,-7 2-147-15,-9 3-185 16,-5 2 215-16</inkml:trace>
  <inkml:trace contextRef="#ctx0" brushRef="#br0" timeOffset="-16509.48">12864 17189 886 0,'-2'3'381'0,"6"-5"-156"16,6 1-16-16,3-6-1 15,4 3-27-15,4 0-78 16,-2 0-30-16,3 2-39 16,0-1-13-16,0-3 16 15,3 6-83-15,0 0 41 16</inkml:trace>
  <inkml:trace contextRef="#ctx0" brushRef="#br0" timeOffset="-16140.96">13256 17050 1236 0,'4'34'488'0,"-10"-32"-295"16,0-2-47-16,0 2-22 15,0-3-34-15,4-2-56 16,-1 0-4-16,2 2-1 16,0 0 0-16,1 1-9 15,0-1-4-15,0 1-7 16,0-1-3-16,2 0-1 15,17 0-1-15,32-2-1 16,-24 0-1-16,3-4 1 16,-1 2-2-16,-6 0 0 15,-4 3 1-15,-9 1-66 16,-6-3-61-16,-4 4 78 16</inkml:trace>
  <inkml:trace contextRef="#ctx0" brushRef="#br0" timeOffset="-15847.44">13589 16835 1019 0,'-2'-7'451'0,"6"13"-133"16,2 6-70-16,-3 13 1 15,-1 5-28-15,-1 10-95 16,1 3-25-16,2 2-34 16,-1-1-12-16,2-7-20 15,-1-5-9-15,1-8-13 16,-2-5-3-16,0-5-5 16,-2-6-1-16,-1-6-55 15,-2 4-41-15,-2-8-118 16,3 1-62-16,0 0 168 15</inkml:trace>
  <inkml:trace contextRef="#ctx0" brushRef="#br0" timeOffset="-15190.15">14248 16997 1086 0,'9'41'491'16,"-7"-25"-216"-16,2 3-112 16,1-1 2-16,-1 0-58 15,1-3-37-15,-2-5-41 16,-1-1-13-16,-2-5-9 15,0-1-9-15,0-4-98 16,-1 0-92-16,0 0 117 16</inkml:trace>
  <inkml:trace contextRef="#ctx0" brushRef="#br0" timeOffset="-15007.11">14183 16868 858 0,'2'0'402'0,"3"3"-136"16,3 4-72-16,0 0-60 0,5 1-43 16,3 1-45-16,4-2-98 15,7 3 43-15</inkml:trace>
  <inkml:trace contextRef="#ctx0" brushRef="#br0" timeOffset="-14746.15">14578 16847 813 0,'-14'-12'417'0,"8"3"-60"16,-1 5-86-16,0 0-41 15,-2-1-22-15,-3 6-65 16,5 5-30 0,2-1-43-16,-7 15-16 0,2 15-21 15,-2 9-6-15,8 6-10 16,1 3-3-16,0-5-4 15,5-3-3-15,-3-7-1 16,3-6-1-16,4-3-1 16,-5-8-1-16,0-7-1 15,-1-3-14-15,-1-11-91 16,-1 0-90-16,2-13-317 16,-2-9 320-16</inkml:trace>
  <inkml:trace contextRef="#ctx0" brushRef="#br0" timeOffset="-14623.23">14409 16972 809 0,'14'9'372'0,"10"-1"-155"15,-7 1-120-15,4-1-19 16,8-5-40-16,-1-2-19 0,4-1-43 16,6-4-119-16,-8-7 100 15</inkml:trace>
  <inkml:trace contextRef="#ctx0" brushRef="#br0" timeOffset="-14359.06">14819 16810 977 0,'-6'-1'473'0,"-3"6"-149"16,-2 7-37-16,0 8-48 15,0 7-41-15,-3 11-73 16,1 4-26-16,0 8-45 15,2 1-15-15,11-2-21 16,1-3-4-16,9-10-6 16,1-7-2-16,-2-8-2 15,-1-5 0-15,-8-5 1 0,0-2-21 16,-6-4-99-16,-5-4-55 16,-3-5-140-16,-2-6-53 15,-2-13-129-15,-3-4 297 16</inkml:trace>
  <inkml:trace contextRef="#ctx0" brushRef="#br0" timeOffset="-14212.13">14592 17012 952 0,'11'-8'459'0,"6"1"-168"15,6 3-39-15,7 0-73 16,1 1-42-16,4 0-68 16,-4-3-19-16,3 2 5 15,4 0-66-15,-8-3 15 16</inkml:trace>
  <inkml:trace contextRef="#ctx0" brushRef="#br0" timeOffset="-13391.41">15607 16800 675 0,'-8'-10'411'0,"10"16"72"15,4 5-199-15,2 12-84 16,1 5 3-16,-2 8-68 16,-2 4-37-16,-1 3-46 15,-2 0-16-15,1-5-20 16,-1-4-4-16,1-14-5 16,-1-6-2-16,-2-8 0 0,-2-6 0 15,-2-5-3-15,3 4-2 16,0 0-8-16,0-1-2 15,0-17-7-15,7-32 1 16,10 28 1-16,2 2 4 16,6 4 5-16,3 5 3 15,1 8 3-15,-1 4 3 16,-7 7 2-16,-1 5 1 16,-9 7 12-16,-6 1 3 0,-9 5 13 15,-10 1 7-15,-8-4-2 16,-3-3-1-16,-1-2-12 15,1-2-7-15,5-5-11 16,5-4 0-16,9-6-71 16,3-6-54-16,8-7-171 15,7 0 169-15</inkml:trace>
  <inkml:trace contextRef="#ctx0" brushRef="#br0" timeOffset="-13243.43">15932 17053 1291 0,'7'16'549'0,"-4"1"-292"16,-1 0-29-16,-3-2-54 0,-1-8-46 15,0 2-71 1,-1 2-21-16,1-1-28 0,0-8-44 16,2-9-158-16,-2-4-94 15,2-19 158-15</inkml:trace>
  <inkml:trace contextRef="#ctx0" brushRef="#br0" timeOffset="-13083.66">15883 16889 608 0,'10'-5'403'0,"-4"7"78"16,-1 4-201-16,3 2-125 16,3 1-34-16,1 2-102 15,0-2-14-15</inkml:trace>
  <inkml:trace contextRef="#ctx0" brushRef="#br0" timeOffset="-12830.77">16065 16961 1094 0,'-39'24'478'16,"36"-4"-211"-16,3 8-133 16,0 5 1-16,0 8-21 0,5 0-21 15,0 3-26-15,-1-2-8 16,4-5-18-16,-4-2-7 16,1-8-14-16,-1-2-5 15,-1-7-9-15,-2-6-1 16,-2-12-81-16,1-6-75 15,0-17-218-15,2-5 219 0</inkml:trace>
  <inkml:trace contextRef="#ctx0" brushRef="#br0" timeOffset="-12606.05">16065 16900 1252 0,'17'12'506'0,"5"1"-308"16,-1 3-27-16,0 2-31 15,-3-2-23-15,0 4-37 16,-4-3-7-16,-9 2-14 16,-4 0-6-16,-8 0-13 15,-6 1-7-15,-9-1-13 16,-3-4-7-16,-4-6-4 16,4-3-26-16,4-9-75 0,3-4-57 15,11 0-203-15,3-6 220 16</inkml:trace>
  <inkml:trace contextRef="#ctx0" brushRef="#br0" timeOffset="-12167.83">16455 17081 1119 0,'5'1'499'15,"-4"-1"-199"-15,0-3-136 16,-2 2-4-16,0 0-51 16,-3-12-46-16,0-5-42 15,-13-28-8-15,8 33-7 16,-5 6-2-16,-4 8-4 16,3 7 0-16,-9 14-2 15,4 5 2-15,6 4 3 16,2 2 3-16,9-10 3 15,6 0-1-15,4-10 3 16,3-5 1-16,4-5-2 16,3-2-1-16,-3-8-5 15,6-3-1-15,-8-2 0 16,1-4 0-16,0 4 0 16,-8-1 1-16,2 8-2 15,-1 2 0-15,-2 5 9 0,1 5 4 16,-1 2 4-16,-1 3 1 15,-2-1-9-15,2-1-5 16,1-6-48-16,-6-1-55 16,2-2-155-16,0-1-117 15,0-1 224-15</inkml:trace>
  <inkml:trace contextRef="#ctx0" brushRef="#br0" timeOffset="-11904.37">16626 17069 954 0,'10'18'452'0,"3"0"-134"16,-1 0-81-16,-2-4-41 15,-2-2-39-15,-4-6-77 16,2-1-23-16,-4-5-17 16,-1-2 2-16,-3-7 2 15,-3-6-3-15,1 3-17 16,2-5-8-16,2 1-10 15,2 3-2-15,5-1-4 16,1 1 0-16,4 5-4 16,0-1-7-16,0 8-74 0,-1 0-64 15,-1 1-191-15,0 3 203 16</inkml:trace>
  <inkml:trace contextRef="#ctx0" brushRef="#br0" timeOffset="-11561.17">16928 16859 1020 0,'8'5'529'15,"-4"8"-88"-15,-2 10-237 16,2 7-22-16,-2 9-59 16,1 0-43-16,9 4-50 15,-2-5-11-15,8-11-11 16,2-6-4-16,5-13-9 15,-1-7-27-15,-6-3-109 16,-4-3-88-16,-7-14 133 0</inkml:trace>
  <inkml:trace contextRef="#ctx0" brushRef="#br0" timeOffset="-11407.44">16922 16913 1214 0,'4'2'500'15,"5"6"-247"-15,0-1-104 0,4 2-28 16,1-1-28-16,6-3-64 16,4-4-13-16,3-1-48 15,4 0-44-15,-3-2 47 16</inkml:trace>
  <inkml:trace contextRef="#ctx0" brushRef="#br0" timeOffset="-11197.33">17150 16968 919 0,'1'51'496'15,"-4"-30"-57"-15,3 4-243 16,2-1-21-16,1-4-64 16,2-4-44-16,2-8-50 15,-1-2-10-15,-1-6-38 16,-1-2-54-16,-2-7-286 0,0-7 249 15</inkml:trace>
  <inkml:trace contextRef="#ctx0" brushRef="#br0" timeOffset="-11067.98">17129 16807 996 0,'3'0'448'0,"3"3"-181"15,1-1-37-15,2 6-50 16,0-2-45-16,-2 3-84 15,1-1 10-15,1-2-173 16,2 1 93-16</inkml:trace>
  <inkml:trace contextRef="#ctx0" brushRef="#br0" timeOffset="-10847.74">17392 16805 1077 0,'-5'14'536'16,"5"8"-195"-16,-7 10-141 15,-1 7-16-15,1 7-91 0,1 1-32 16,8-5-38-16,3-3-8 16,9-12-9-16,-2-8-2 15,3-8-18-15,-1-6-49 16,-6-10 43-16</inkml:trace>
  <inkml:trace contextRef="#ctx0" brushRef="#br0" timeOffset="-10665.42">17245 16926 1288 0,'3'2'506'0,"5"1"-287"16,2 1-78-16,7-2-13 15,5 0-26-15,4-2-66 16,8-2-19-16,-2-3-32 16,-4 1-62-16,5 1 53 15</inkml:trace>
  <inkml:trace contextRef="#ctx0" brushRef="#br0" timeOffset="-10309.4">17531 17064 1275 0,'6'5'502'0,"10"-4"-334"0,-3-3-6 15,3-8-23-15,-1-5-43 16,1-6-58-16,-2-3-14 16,-3-2-11-16,-6 1-3 15,-5 2-2-15,-2 3 1 16,-9 5-1-16,0 5 0 15,-5 10 9-15,-2 4 5 0,0 14 10 16,0 4 6-16,4 9-4 16,4 2-2-16,9 2-9 15,3-2-3-15,14-6 2 16,3-6 0-16,12-8-1 16,3-4-1-16,2-9-11 15,3-3-5-15,-1-9-34 16,-2-3-46-16,-8-6-176 15,-8-6 163-15</inkml:trace>
  <inkml:trace contextRef="#ctx0" brushRef="#br0" timeOffset="4831.61">10864 18053 330 0,'-19'3'327'16,"0"0"-66"-16,2-3-119 15,2 2 91-15,5 1-70 16,1 0-16-16,10 0-27 16,6 1-13-16,11-1-28 15,5 1-13-15,5-3-26 16,3-2-9-16,7 0-4 16,1 0-3-16,-2 0-11 15,-1-1 5-15,-9 2-64 16,-2 0-45-16,-5 6 75 15,-6 3-47-15,-9 2-39 16</inkml:trace>
  <inkml:trace contextRef="#ctx0" brushRef="#br0" timeOffset="4999.45">10971 18193 545 0,'-2'-2'344'16,"3"2"-136"-16,4-3-110 15,-5 2 53-15,0 0-22 16,9 0-31-16,5-2-14 0,31-7-30 16,-26 6-12-1,-3 0-17-15,0 0-16 0,-2 3-92 16,-2-3 76-16,-3 2-46 16,-2 0-40-16</inkml:trace>
  <inkml:trace contextRef="#ctx0" brushRef="#br0" timeOffset="5327.82">11006 17859 680 0,'0'1'404'15,"4"3"-173"-15,11 6-128 16,2 1 61-16,3 2-48 15,1 1-3-15,3 1-31 0,-9-4-15 32,-7-6-20-32,1 1-5 0,22 18-10 0,-2 0-5 15,-7 4-5-15,-4 2-2 16,-7 1-3-16,-4 2-1 16,-7 5-4-16,-11-9 0 15,-5 2-3-15,0-2 0 16,-1-5-2-16,0-1-1 0,2-3-3 15,2-5-4-15,4-7-58 16,3-5 28-16,8-6 19 16,4-2-28-16,4-7-21 15</inkml:trace>
  <inkml:trace contextRef="#ctx0" brushRef="#br0" timeOffset="6215.92">12720 17940 586 0,'-2'-1'373'16,"1"0"-144"-16,0-1-117 15,0 1 70-15,0 1-35 0,0 0-14 16,0 0-12-16,-3 20-32 16,-2 34-12-16,3-26-12 15,-2 2-7-15,-3-1-13 16,-1 2-5-16,-1-4-9 15,-1-1-4-15,0-6-9 16,0-8-3-16,1-4-6 16,0-6-3-16,1-7-4 15,-1-3-3-15,1-10-9 16,-1-5 0-16,4-4-2 16,-2 0 1-16,2-1 0 15,3 3 0-15,3 2 1 16,2-1 5-16,3 10 6 15,1 2 5-15,2 8 7 16,2 4 3-16,1 5 6 16,2 5 3-16,1 3 5 15,1 8 3-15,4 2 1 0,-1 0-2 16,0 1-2-16,1-2-3 16,-2-1-4-16,0-1-2 15,-2 0-6-15,-2-7-2 16,-2-1-4-16,-1-1-2 15,-2-3-8-15,-2-2-20 16,-1-2-53-16,-3-3-38 0,0-2 84 16,-2 0-62-16,0 0-45 15</inkml:trace>
  <inkml:trace contextRef="#ctx0" brushRef="#br0" timeOffset="6725.96">12963 18200 682 0,'22'-39'500'0,"-29"39"-187"16,4 7-180-16,-1 2 122 15,5 6-132-15,2 0-17 16,-2 1-26-16,-2 1-20 16,1-3-28-16,0-2-8 0,4-3-11 15,-3-4-3-15,-1-5-5 16,1-4 0-16,-1 3-3 15,0 0-1-15,0-6-1 16,1-8 0-16,4-29-1 16,-2 28 1-16,2 2 0 15,2 4 0-15,2 3 2 16,1 5 6-16,2 4 13 16,-1 2 6-16,0 9 10 15,-2 3 3-15,-1 1 5 16,0 2 1-16,-3 0 0 15,1-2-4-15,-4-3-12 16,0-1-7-16,-1-5-17 16,1-2-18-16,0-4-64 15,-2-2-39-15,0-1 87 16,0 0-66-16,0-1-49 16</inkml:trace>
  <inkml:trace contextRef="#ctx0" brushRef="#br0" timeOffset="7335.77">13320 18021 845 0,'-2'3'461'16,"2"4"-225"-16,3-3-133 16,4 2 66-16,5-2-35 15,5 0-25-15,1 4-15 16,4-3-24-16,-10 1-9 15,2-1-10-15,11 6-4 16,0 1-9-16,-7-2-1 16,0 2 2-16,-6-1 0 0,-3 1 5 15,-6 0-1-15,-7-2-2 16,-5 0-1-16,-3 1-3 16,-2 2-3-16,-4-1-9 15,0 1-4-15,-2-1-9 16,2-2-4-16,4-5-24 15,6-1-20-15,5-4-71 16,3-3-51-16,15-2 117 16,8 0-90-16,10-2-59 15</inkml:trace>
  <inkml:trace contextRef="#ctx0" brushRef="#br0" timeOffset="7921.93">13821 18135 1141 0,'-83'25'562'16,"82"-25"-317"-16,1 0-149 16,9 0 51-16,5-1-16 15,8 0-35-15,2 1-21 16,3 0-26-16,0 0-4 16,3-1-10-16,-5-1-9 15,-3 2-16-15,-7 2-20 0,-8 0-72 16,-3 1-82-16,-3 3 130 15,-2-2-86-15,-5-1-65 16</inkml:trace>
  <inkml:trace contextRef="#ctx0" brushRef="#br0" timeOffset="8246.49">14083 17992 1280 0,'34'-7'601'0,"-41"33"-347"0,5-2-155 15,0 5 38-15,1-1-18 16,0 4-16-16,-1-2-24 15,2 0-33-15,0-3-9 16,2-5-13-16,-1-2-5 16,-1-4-6-16,0-1-3 0,0-7-33 15,0-1-28-15,0-6-16 16,2-2 49-16,-2 0-47 16,0 0-33-16</inkml:trace>
  <inkml:trace contextRef="#ctx0" brushRef="#br0" timeOffset="9108.14">15064 17951 570 0,'-71'39'466'0,"65"-26"-142"15,6 0-172-15,1-1 135 0,3 8-140 16,-2-9-12-1,1 0-16-15,0 9-22 0,3 3-40 16,-4-5-13-16,-1-1-16 16,0-3-9-16,-1-2-61 15,0-8-51-15,1-4 77 16,4-3-51-16,-5 2-41 16</inkml:trace>
  <inkml:trace contextRef="#ctx0" brushRef="#br0" timeOffset="9272.22">14987 17808 967 0,'-2'0'505'16,"2"5"-278"-16,3 5-154 16,3-2 68-16,4 2-133 0,3 0-66 15,6 0 57-15,1-2-58 16,6-2-52-16</inkml:trace>
  <inkml:trace contextRef="#ctx0" brushRef="#br0" timeOffset="9537.68">15443 17840 539 0,'1'-8'469'0,"-7"2"-146"15,-4 0-177-15,1 6 135 16,-5 0-99-16,-1 8-60 15,1 4-16-15,-4 9-34 16,3 6-15-16,1 8-16 16,1 6-6-16,6 3-8 15,0-1-3-15,7 3-6 16,2-2-2-16,1-3-5 16,1-5-1-16,-3-8-19 15,-1-5-41-15,-2-5 44 16,-3-3-25-16,-7-8-21 15</inkml:trace>
  <inkml:trace contextRef="#ctx0" brushRef="#br0" timeOffset="9690.4">15213 18060 925 0,'11'2'517'0,"2"3"-259"16,8-3-168-16,4-2 69 15,7 0-69-15,1-2-61 16,5-1-11-16,2-5-18 0,4-3-25 16</inkml:trace>
  <inkml:trace contextRef="#ctx0" brushRef="#br0" timeOffset="9928.8">15705 17846 1166 0,'-9'1'598'0,"-4"10"-318"16,0 7-170-16,0 10 58 15,1 3-32-15,2 10-42 16,2 1-23-16,1 4-30 16,3-1-12-16,4 0-14 15,0-2-4-15,3-8-4 16,1-3-7-16,0-8-50 0,-3-5-40 15,-1-8 72-15,-1-5-48 16,-3-7-38-16</inkml:trace>
  <inkml:trace contextRef="#ctx0" brushRef="#br0" timeOffset="10077.99">15524 18056 1148 0,'5'3'575'15,"8"0"-320"-15,5-3-162 0,5 0 44 16,1-1-14-16,3-4-72 16,-1-6 5-16,0-4-23 15</inkml:trace>
  <inkml:trace contextRef="#ctx0" brushRef="#br0" timeOffset="10772.78">16472 18026 1845 0,'2'6'101'0,"7"7"-14"16,-9-4-24-16,3 5-7 15,-3-4-12-15,1 0-9 16,1 8 68-16,2-2-42 0,-3-1-17 16,-5-4-16-16,4-1-8 15,-3-8-10-15,0-2-4 16,0-2-3-16,3 1-2 15,0-1-2-15,0-7 0 16,3-11-2-16,12-29 1 16,-2 23 1-16,3 3 0 15,3 2 1-15,-1 3 2 0,1 7 5 16,-1 7 5-16,-5 8 12 16,-1 6 5-16,-3 7 8 15,-2 5 2-15,-3 1 1 16,-1 1 1-16,-3-2-5 15,1-2-3-15,-1-8-15 16,0-2-4-16,1-5-24 16,1-3-17-16,1-8-50 15,1-2-33-15,3-4-88 16,2 0-63-16,3-3 175 16,0-3-146-16,4-1-65 15</inkml:trace>
  <inkml:trace contextRef="#ctx0" brushRef="#br0" timeOffset="11353.96">16751 18021 565 0,'68'-24'466'0,"-62"34"-131"16,-1 4-166-16,-2 7 105 0,2-1-43 15,-2 0-63-15,0-1-26 16,3-3-46-16,1-2-22 16,4-5-30-16,0-3-12 15,4-12-18-15,-1-5-6 16,-2-2-15-16,-1-4-10 15,-4-4-13-15,-5-1-5 16,-6-2-6-16,-2-1 1 16,-11 5 0-16,-4 3 1 0,-2 4 12 15,0 6 11-15,0 3 21 16,2 4 8-16,7 5 10 16,1 1 1-16,9 3 1 15,4 1 1-15,8-1-1 16,6-4-3-16,4-3-10 15,5-2-3-15,5-2-4 16,-1-1-1-16,3-3-2 16,-1 0 1-16,-3 4-1 15,-3 1-1-15,-4 6 9 16,-5 3 5-16,-5 5 8 16,-2 0 4-16,-6 4 4 15,-1 5 2-15,0-2 1 16,-5-2 1-16,2-4-9 15,1-1-4-15,-1-3-8 0,3-3-5 16,0 0-6-16,1-7-1 16,4-4-3-16,2-3-3 15,1-4-1-15,3-3 0 16,1-3 1-16,0 0 0 16,2 2 1-16,0-1 2 15,-3 11 2-15,0 2 2 16,-4 5 3-16,1 7 1 0,-4 6 0 15,1 1 0-15,-3 1 0 16,0-1-6-16,0-1-47 16,1-1-27-16,-1-7 58 15,0 3-42-15,2-9-34 16</inkml:trace>
  <inkml:trace contextRef="#ctx0" brushRef="#br0" timeOffset="11488.76">17221 18100 998 0,'87'-30'554'0,"-74"32"-291"15,-2-2-170-15,-1-2 101 16,1 1-106-16,-4-11 8 16,-4 1-24-16</inkml:trace>
  <inkml:trace contextRef="#ctx0" brushRef="#br0" timeOffset="12084.55">17512 17726 1193 0,'-7'12'570'0,"6"15"-322"16,6 5-150-16,0 10 38 15,1 2-17-15,-2 2-27 16,0 1-18-16,-2-5-33 16,0-5-10-16,-1-8-13 15,-1-4-5-15,-1-8-6 0,-4-4-3 16,2-7-3-16,1-9-4 16,1-9-6-16,0-2-3 15,2-7-2-15,2 0 0 16,4-4 0-16,1 1 0 15,3 2 5-15,0 4 2 16,1 8 9-16,1 3 7 16,-2 6 11-16,-1 3 7 15,-2 7 13-15,-3 4 6 0,-4 0 8 16,-2 3 3-16,-5 0-2 16,-3 4-2-16,-5 0-9 15,-2-3-7-15,1-3-14 16,0-2-11-16,1-4-51 15,6-3-36-15,5-8-81 16,3-7 120-16,12-8-96 16,4-2-66-16</inkml:trace>
  <inkml:trace contextRef="#ctx0" brushRef="#br0" timeOffset="12239">17773 18023 1327 0,'7'26'653'0,"-3"-1"-370"16,-2-2-180-16,0-4 49 0,-2-3-29 16,0-5-55-16,1-3-44 15,-1-11-101-15,1-4-68 16,-1-6 110-16,-2-4-86 16,-4-10-64-16</inkml:trace>
  <inkml:trace contextRef="#ctx0" brushRef="#br0" timeOffset="12380.39">17709 17869 905 0,'1'1'598'16,"2"3"-248"-16,3 4-215 15,1 2 104-15,2 1-107 16,2-2 172-16,-1-2-235 16,0-3 61-16,1-3 33 15</inkml:trace>
  <inkml:trace contextRef="#ctx0" brushRef="#br0" timeOffset="12751.57">18041 17927 939 0,'-41'-11'558'16,"36"22"-241"-16,5 9-177 15,3 8 93-15,2 6-88 16,1 4-15-16,-2 7-30 15,2 3-20-15,2-2-36 16,-2-3-11-16,0-7-13 16,-1-6-6-16,-3-7-31 15,-1-6-26-15,-1-10-70 16,-1-7-48-16,-1-8 118 16,0-6-93-16,-5-10-63 0</inkml:trace>
  <inkml:trace contextRef="#ctx0" brushRef="#br0" timeOffset="12968.1">18034 17895 851 0,'13'8'578'0,"1"3"-235"16,1 3-199-16,2 2 129 16,-1 2-131-16,0-1-18 0,-7 2-35 15,-3-2-18-15,-6 4-25 16,-3 0-10-16,-9-4-13 15,-2 1-6-15,-5-3-6 16,1 0-14-16,0-6-43 16,0 0-36-16,6-11 65 15,7-5-45-15,12-6-36 16</inkml:trace>
  <inkml:trace contextRef="#ctx0" brushRef="#br0" timeOffset="13386.13">18373 18008 1053 0,'9'2'607'0,"-4"-1"-293"16,-8-11-199-16,-4-3 86 16,-4-3-88-16,-2-1-12 15,-5 3-51-15,1 1-21 16,-4 7-19-16,0 5-4 15,0 9-1-15,3 7-2 16,1 6 2-16,4 2 2 16,6 2 2-16,2 0 2 0,5-5 0 15,5-2 1-15,3-9-1 16,3-6 0-16,4-6-3 16,0-3-1-16,3-5-3 15,0-3-1-15,0 1-1 16,-2-1 0-16,-2 3-1 15,0 6 1-15,-4 5 1 16,-2 2 2-16,-2 8 7 16,-1 3 0-16,-1 5 2 15,-2-4 0-15,2 2 3 16,-4 0-17-16,3-5-58 16,0-2-37-16,2-11 74 15,1-5-58-15,2-8-47 16</inkml:trace>
  <inkml:trace contextRef="#ctx0" brushRef="#br0" timeOffset="13668.92">18463 18041 1263 0,'68'1'639'16,"-63"27"-351"-16,0-3-180 15,2-2 51-15,0-3-27 16,-2-5-44-16,-2-3-25 15,-3-9-33-15,-1-3-11 0,-4-8-9 16,0-1-2-16,-1-7-2 16,1-2-1-16,3-2-2 15,2 0-1-15,3 0-2 16,3 1 0-16,5 5 0 16,0 1-1-16,3 6-9 15,1 2-15-15,-1 2-45 16,1 3-36-16,-1 0 80 15,-1 0-59-15,-3-3-39 16</inkml:trace>
  <inkml:trace contextRef="#ctx0" brushRef="#br0" timeOffset="13939.04">18733 17779 1104 0,'0'-1'601'15,"-1"7"-296"-15,0 9-178 16,-4 13 80-16,3 5-61 16,1 8-46-16,1 5-6 15,4 2-45-15,4-4-17 0,7-5-19 16,2-5-17-1,5-11-55-15,1-7-33 0,2-12 71 16,-4-11-51-16,-10-13-38 16</inkml:trace>
  <inkml:trace contextRef="#ctx0" brushRef="#br0" timeOffset="14166.31">18709 17885 1178 0,'-4'3'636'0,"4"3"-330"16,2-1-191-16,5 0 84 16,4-3-69-16,8 0-53 15,4-1-6-15,4-1-75 16,4 0 11-16,4-2-17 0,3-1-17 16</inkml:trace>
  <inkml:trace contextRef="#ctx0" brushRef="#br0" timeOffset="14360.29">19054 17918 1069 0,'15'58'627'0,"-25"-35"-301"15,4 0-199-15,6-2 115 16,0 2-103-16,4-4-65 15,0 0-3-15,0-5-48 16,2-2-42-16,-1-3-60 16,-1-3 65-16,1-11-51 15,1-4-39-15</inkml:trace>
  <inkml:trace contextRef="#ctx0" brushRef="#br0" timeOffset="14499.51">18986 17835 1190 0,'-9'-1'651'0,"0"2"-343"16,10 3-206-16,4 2 107 15,1 1-143-15,5-1-42 16,9-1-194-16,3 1 155 16,6-3-113-16,4-3-90 15</inkml:trace>
  <inkml:trace contextRef="#ctx0" brushRef="#br0" timeOffset="14815.6">19413 17831 796 0,'-70'-76'506'0,"70"69"-200"15,0 8-159-15,0 14 91 16,2 5-45-16,-1 14-35 16,-1 2-24-16,0 8-47 15,2 2-13-15,-1 0-27 16,3-1-12-16,0-9-19 0,0-3-21 15,4-13-58-15,0-6 55 16,-4-12-36-16,-4-6-29 16</inkml:trace>
  <inkml:trace contextRef="#ctx0" brushRef="#br0" timeOffset="14998.65">19239 17928 1213 0,'3'8'616'16,"4"-1"-332"-16,3-4-179 16,5 0 76-16,2-3-94 15,6 1-10-15,1-4-31 16,7 0-52-16,0-1 8 16,3-2-18-16,-2 2-21 15</inkml:trace>
  <inkml:trace contextRef="#ctx0" brushRef="#br0" timeOffset="15365.07">19503 17970 933 0,'28'118'548'16,"-23"-106"-254"-16,12-12-180 15,2-3 88-15,2-8-96 0,4-2-11 16,0-10-32-16,-2-1-20 15,-6-1-24-15,-3 0-4 16,-8 2-2-16,-6 1-2 16,-10 7 6-16,-4 2 5 15,-6 8 12-15,-2 5 5 16,-1 10 5-16,4 3 3 16,2 9 7-16,6 2 3 15,9 7-3-15,3-1-3 0,10-2-11 16,5-1-3-16,11-6-6 15,2-2-6-15,11-8-8 16,1-4-5-16,4-10-27 16,-2-4-21-16,1-7 29 15,1-6-22-15,-4-6-18 16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0:45.1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110 225 6465,'-75'-44'3218,"67"40"-2737,6 3-203,0 0 1,0 0-1,0 0 0,0-1 0,0 1 1,0 0-1,0-1 0,0 0 0,1 1 1,-1-1-1,0 0 0,-1-2 1,3 3-224,0 1 1,0 0-1,0-1 1,0 1 0,-1 0-1,1-1 1,0 1 0,0 0-1,0-1 1,0 1-1,0 0 1,0-1 0,0 1-1,1 0 1,-1-1-1,0 1 1,0 0 0,0-1-1,0 1 1,0 0 0,0-1-1,1 1 1,-1 0-1,0 0 1,0-1 0,0 1-1,1 0 1,-1 0-1,0-1 1,0 1 0,1 0-1,-1 0 1,0 0 0,1-1-1,-1 1 1,0 0-1,1 0 1,-1 0 0,0 0-1,1 0 1,0 0-1,18-5 661,-17 4-619,173-15 1369,-48 7-1229,-57-2-68,97-27 0,-48 8 28,-45 13-98,-72 17-212,0-1 0,0 1 0,0-1 0,1 1 1,-1-1-1,0 0 0,0 0 0,0 1 0,0-2 0,0 1 0,0 0 1,2-2-1,-4 3 81,0 0 0,0 0 0,0 0 0,0 0 0,0 0 0,0 0 0,0 0 0,0 0 0,0 0 0,0 0 0,0 0 0,0 0 0,0-1 0,0 1 0,1 0 0,-1 0 0,0 0 0,0 0 0,0 0 0,0 0 0,0 0 0,0 0 0,0 0 0,0 0 0,0 0 0,0 0 0,0 0 0,0 0 0,0 0 0,0 0 0,0 0 0,0 0 0,0 0 0,0 0 0,0 0 0,0 0 0,0-1 0,0 1 0,0 0 0,0 0 0,0 0 0,0 0 0,0 0 0,0 0 0,0 0 0,-1 0 0,1 0 0,0 0 0,0 0 0,0 0 0,0 0 0,0 0 0,0 0 0,0 0 0,0 0 0,0 0 0,0 0 0,0 0 0,0 0 0,0 0 0,0 0 0,0 0 0,0 0 0,0 0 0,0 0 0,0 0 0,0 0 0,0 0 0,-1 0 0,1 0-139,-7-3-1271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0:45.6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 3801,'1'-1'811,"11"-3"1346,-10 2 1329,-1-3 4141,0 6-7563,-1-1 0,1 0-1,0 0 1,-1 0-1,1 1 1,-1-1 0,1 0-1,-1 1 1,1-1-1,0 0 1,-1 1 0,1-1-1,-1 1 1,1-1-1,0 1 1,0 1 1,0 1 0,0-1 0,0 0 0,-1 1 0,1-1 0,0 1 0,-1-1 0,1 4 0,-1 0 31,1 0 0,1 0 0,3 10 1,6 11 104,6 17 99,-15-38-224,-1 1-1,1 0 1,-2 0-1,1 13 1,-1-12-5,3 31 161,1 0-1,1-1 1,12 41-1,-16-77-245,5 27 127,-5-28-144,-1 1 0,0 0 0,0-1 0,0 1 0,0-1 0,0 1 1,0 0-1,-1-1 0,1 1 0,0-1 0,-1 1 0,1-1 1,-1 1-1,-1 1 0,0 0-973,4-5-775,-1 0 656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0:45.9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7 8026,'-6'-7'3017,"9"8"-247,9 10-222,-8-6-2121,-1 1-1,0-1 1,-1 1 0,0 0-1,1 0 1,-2 0 0,1 0-1,-1 1 1,0-1 0,1 9-1,1 8 177,7 38 177,39 183-500,-49-243-409,0-1 1,0 1-1,0-1 1,0 1-1,0-1 1,0 1-1,0-1 1,0 1-1,1-1 1,-1 1-1,0-1 1,0 1-1,1-1 1,-1 0-1,0 1 1,1-1-1,-1 0 1,0 1-1,1-1 1,-1 0-1,0 1 1,1-1-1,-1 0 1,1 1-1,-1-1 1,1 0-1,-1 0 1,1 0-1,-1 0 1,1 1-1,-1-1 1,0 0-1,1 0 1,-1 0-1,1 0 1,-1 0-1,1 0 1,0 0-1,13-3-1893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0:50.3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214 313 3081,'16'42'2025,"-16"-41"-1771,0 0 0,1-1 0,0 1 0,-1 0 0,1 0-1,-1 0 1,1 0 0,0 0 0,0-1 0,-1 1 0,1 0-1,0-1 1,0 1 0,0-1 0,0 1 0,0-1-1,0 1 1,1 0 0,1 0 757,-2 0 553,-1-1-212,0 0-137,0-11 2055,1 0-3191,-1 0 0,0 1-1,-1-1 1,0 1 0,-4-17-1,4 23-60,0 0-1,-1 0 1,1 1-1,-1-1 1,0 1-1,0-1 1,0 1-1,0 0 1,0 0-1,-1 0 1,-5-5-1,2 3 17,0 0 1,0 1-1,-1 0 0,-8-4 1,11 6-15,-1 0 0,1 0 1,0 0-1,-1 1 0,1 0 0,-1 0 1,1 0-1,-1 0 0,0 1 0,1 0 1,-1 0-1,1 0 0,-1 1 1,0-1-1,1 1 0,-1 0 0,1 0 1,-1 1-1,1-1 0,0 1 0,0 0 1,0 0-1,0 1 0,0-1 1,0 1-1,0 0 0,1 0 0,-1 0 1,1 0-1,0 1 0,0-1 0,0 1 1,1 0-1,-4 5 0,1 0 10,1 0 0,0 0 0,1 1 0,-1-1 0,2 1 0,-1 0 0,2 0 0,-1 0 0,1 0 0,1 0-1,0 16 1,1-20-21,-1 1 0,1-1 0,0 0 0,1 0 0,-1 0 0,1 0 0,0 0 0,1 0 0,0 0 0,-1 0 0,2-1 0,-1 0 0,1 0 0,0 0 0,0 0 0,0 0 0,0-1 0,1 1 0,9 5 0,-11-8-7,0 0 1,0-1-1,0 1 1,0-1-1,0 0 0,0 0 1,0-1-1,0 1 1,0 0-1,1-1 0,-1 0 1,0 0-1,7 0 1,-6-1-1,1 0 1,-1 0 0,1-1 0,-1 1-1,0-1 1,0 0 0,0 0 0,0 0-1,4-4 1,1-1 3,0 0-1,-1-1 1,0 0-1,0-1 1,-1 0-1,0 0 1,7-14-1,4-11 7,-1 0 0,16-51 0,12-76 35,-44 156-43,2-7 14,-1 1 1,0-1-1,0 1 0,-1-1 0,-1-18 0,-2 26 35,0 4-10,-3 8 49,3 1-14,0 0-1,0-1 0,1 1 1,-1 12-1,3 39 273,-1-53-302,2 20 102,1-1 1,1 0-1,1 1 1,1-2-1,13 33 1,-13-43-106,1-1 0,1 1 1,1-1-1,0-1 0,0 1 1,21 21-1,-27-32-230,0 1-1,1-1 1,-1 0 0,0 0-1,1 0 1,0 0 0,-1-1-1,1 1 1,0-1 0,1 0 0,-1 0-1,0-1 1,0 1 0,1-1-1,-1 0 1,1 0 0,-1 0-1,9-1 1,15-2-1019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0:50.6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0 10794,'-51'11'4233,"54"-11"-2648,7 2-209,7-2-320,3 0-208,4 2-520,-3-6-64,8 1-1032,6 3-776,10-8 976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0:51.1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49 10074,'-4'2'6164,"4"5"-5153,0 9-564,0 0 0,2 0 0,0 0 0,5 17 0,0 2 228,0 6-154,-5-25-387,0 0 0,1 0 0,1-1 0,12 30 0,-15-43-74,-2-4 58,-5-13 175,0 1-284,1-1 0,1 1 0,0-1 0,-2-23 0,5 30-15,0 0 1,1 0-1,0-1 1,1 1-1,0 0 0,0 0 1,1 0-1,3-11 1,0 6-14,0-1-1,2 1 1,9-16 0,-12 22 1,0 1-1,0 0 1,1 0-1,0 1 0,0-1 1,0 1-1,1 0 1,8-6-1,-10 9-246,0-1 0,0 1-1,1 0 1,-1 1 0,1-1 0,-1 1 0,1 0 0,-1 0-1,1 0 1,0 0 0,-1 1 0,1 0 0,0 0 0,6 1-1,9 3-716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0:51.7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1 291 7898,'6'0'1066,"-1"0"1,1-1-1,0 1 1,-1-1 0,1 0-1,0-1 1,6-2-1,-8 2-882,0 0 0,-1 0 0,1 0 0,-1 0 0,0-1 0,0 1 0,0-1 1,0 0-1,0 0 0,-1 0 0,5-6 0,9-15 139,14-31 0,-26 47-296,0-1 0,-1 0 0,0 0 0,0 0 0,-1 0-1,0 0 1,0-17 0,-2 22-13,0 0 1,0 1-1,-1-1 0,1 0 0,-1 0 1,0 0-1,0 1 0,-1-1 0,1 0 1,-1 1-1,1-1 0,-4-3 0,4 5-1,-1 0 1,1 0-1,-1 0 0,0 1 0,0-1 0,0 0 1,0 0-1,0 1 0,0 0 0,0-1 1,-1 1-1,1 0 0,0 0 0,-1 0 0,1 0 1,-1 0-1,1 1 0,-6-1 0,6 1 5,0 0 1,0 0-1,0 0 0,0 1 0,0-1 0,0 1 1,0 0-1,0-1 0,0 1 0,0 0 0,0 0 0,0 0 1,0 0-1,1 1 0,-1-1 0,0 0 0,1 1 1,-1-1-1,1 1 0,0-1 0,-1 1 0,-1 3 0,-1 1 58,1 1-1,-1 0 1,1 0-1,0 0 1,-2 8-1,-7 45 295,11-52-333,0-4-22,1 0 1,0-1-1,0 1 1,0-1-1,0 1 1,0 0-1,1-1 1,0 1 0,0-1-1,0 1 1,0-1-1,0 0 1,1 1-1,0-1 1,2 4-1,-1-2-4,1-1 1,-1 0-1,1 0 0,0 0 1,0 0-1,0 0 0,1-1 1,-1 0-1,7 3 0,-9-5-49,0 0 1,0 0-1,1 0 0,-1 0 0,1-1 0,-1 1 0,1-1 0,-1 0 1,1 1-1,3-2 0,26-4-897,-24 4 677,25-7-304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0:52.0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91 256 7922,'0'0'121,"0"1"1,0-1-1,-1 0 1,1 1-1,0-1 1,0 0-1,0 1 1,1-1-1,-1 1 1,0-1-1,0 0 1,0 1-1,0-1 1,0 0-1,0 1 0,0-1 1,1 0-1,-1 0 1,0 1-1,0-1 1,0 0-1,1 1 1,-1-1-1,0 0 1,0 0-1,1 0 1,-1 1-1,0-1 1,0 0-1,1 0 1,-1 0-1,0 1 1,1-1-1,-1 0 1,0 0-1,1 0 1,-1 0-1,0 0 1,1 0-1,-1 0 1,0 0-1,1 0 1,-1 0-1,0 0 1,1 0-1,-1 0 1,0 0-1,1 0 1,1-1 92,-1 1 0,0-1 0,0 1 0,1-1 0,-1 0 0,0 1 0,0-1 0,0 0 0,1 0 0,-1 0 0,1-1 1,4-7 97,-1 0 0,0 0 1,0-1-1,0 1 1,-1-1-1,-1 0 0,5-20 1,-5 15-228,-1 1 0,2-22 0,-4 31-46,0-1 1,0 1-1,-1-1 1,1 1-1,-1 0 0,-1-1 1,1 1-1,-1 0 1,-3-9-1,4 12-3,0 1 0,0-1 0,0 0-1,0 1 1,0-1 0,0 1 0,0 0-1,-1-1 1,1 1 0,0 0 0,-1 0 0,1 0-1,-1 0 1,0 0 0,1 0 0,-1 0-1,0 0 1,1 1 0,-1-1 0,0 1-1,0-1 1,1 1 0,-1 0 0,0-1 0,0 1-1,0 0 1,0 0 0,0 1 0,1-1-1,-1 0 1,0 0 0,0 1 0,0-1 0,1 1-1,-1 0 1,0 0 0,1-1 0,-1 1-1,0 0 1,1 0 0,-1 0 0,1 1 0,0-1-1,-1 0 1,-1 3 0,-1 2 22,1-1 0,0 0 0,0 1 0,0 0 0,1 0 0,0 0 0,0 0 0,0 0 0,1 0 0,0 0 0,0 13 0,0 6 209,4 40 0,-2-60-232,4 34 289,2 0-1,16 48 0,5 30 128,-24-98-386,4 31 101,-8-45-130,0 0 1,1 0-1,-2 0 0,1 0 0,-1 0 1,0 0-1,-1 6 0,1-10-27,1 1 1,-1-1-1,1 0 0,-1 0 0,0 0 0,0 0 1,1 0-1,-1 0 0,0 0 0,0-1 0,0 1 1,0 0-1,0 0 0,0-1 0,0 1 0,0-1 1,-1 1-1,1-1 0,0 1 0,0-1 0,0 1 1,0-1-1,-1 0 0,1 0 0,0 0 0,-2 0 1,-1 0-66,1 0 0,0 0 0,-1 0 0,1-1 0,0 1 0,-1-1 0,1 0 0,-6-3 0,4 2-150,1-1-1,-1 0 0,1 0 0,0 0 0,0-1 0,0 1 0,0-1 1,1 0-1,-1 0 0,1 0 0,0-1 0,0 1 0,1-1 0,-1 0 0,1 1 1,-2-9-1,2 7 47,2 0 1,-1 0 0,1-11-1</inkml:trace>
  <inkml:trace contextRef="#ctx0" brushRef="#br0" timeOffset="1">281 0 7226,'3'1'684,"1"-1"0,-1 1 1,1 0-1,-1 0 0,0 0 1,1 0-1,-1 1 1,0-1-1,6 4 0,-8-3-453,1-1 0,0 1 0,-1 0-1,1 0 1,-1 0 0,0-1 0,1 1-1,-1 0 1,0 1 0,0-1-1,0 0 1,-1 0 0,1 0 0,0 0-1,-1 1 1,1 2 0,0 11 707,0 1 0,-2 22 0,-1-28-733,2 0-1,0 1 1,0-1 0,1 0-1,0 0 1,1-1 0,4 17-1,-4-23-165,0 0 0,0 0 0,0 0-1,1-1 1,-1 1 0,1-1-1,0 0 1,0 0 0,0 0 0,7 5-1,-8-6-35,-1-1 1,1 0-1,-1 0 0,1-1 0,-1 1 0,1 0 1,0 0-1,-1-1 0,1 1 0,0-1 0,0 1 1,-1-1-1,1 0 0,0 0 0,0 0 0,0 0 0,-1 0 1,1 0-1,0 0 0,0 0 0,-1-1 0,1 1 1,0-1-1,0 1 0,-1-1 0,1 0 0,-1 0 1,1 0-1,1-1 0,5-6 1,0 0 1,-1-1-1,0 0 1,-1 0-1,9-16 0,3-5 21,-11 16-2,-4 6 0,-3 8-22,0-1 1,0 1-1,1 0 0,-1 0 0,0-1 0,0 1 1,0 0-1,0 0 0,0 0 0,1 0 0,-1-1 0,0 1 1,0 0-1,0 0 0,1 0 0,-1 0 0,0 0 1,0 0-1,0-1 0,1 1 0,-1 0 0,0 0 1,0 0-1,1 0 0,-1 0 0,0 0 0,0 0 0,0 0 1,1 0-1,-1 0 0,0 0 0,0 0 0,1 0 1,-1 0-1,0 0 0,0 1 0,1-1 0,-1 0 0,0 0 1,0 0-1,0 0 0,1 0 0,-1 0 0,0 1 1,0-1-1,0 0 0,0 0 0,1 0 0,-1 0 1,0 1-1,0-1 0,0 0 0,0 0 0,2 10 108,0-1-1,-1 1 1,0-1 0,-1 0-1,-1 19 1,0-20-71,0 1 0,1-1 0,0 0 0,1 0 1,0 1-1,0-1 0,1 0 0,3 10 0,-5-17-133,0 0 67,0-1 0,0 0 0,0 0-1,0 1 1,0-1 0,0 0-1,0 1 1,1-1 0,-1 0 0,0 0-1,0 1 1,0-1 0,0 0-1,0 0 1,1 1 0,-1-1-1,0 0 1,0 0 0,0 0 0,1 1-1,-1-1 1,0 0 0,0 0-1,1 0 1,-1 0 0,0 1 0,0-1-1,1 0 1,-1 0 0,0 0-1,0 0 1,1 0 0,-1 0 0,0 0-1,1 0 1,-1 0 0,0 0-1,0 0 1,1 0 0,-1 0-1,0 0 1,1 0 0,-1 0 0,0 0-1,0 0 1,1-1 0,-1 1-1,0 0 1,0 0 0,1 0 0,-1 0-1,0-1 1,0 1 0,1 0-1,-1 0 1,18-16-577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0:52.6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 12411,'-3'28'4777,"0"14"-3393,0 7-112,3 10-424,-7-7-175,12-6-353,2-4-144,7-16-160,12 1-80,0-12-624,4-6-441,-1-10-1263,0-4-673,-5-13-1008,-1-8 2345</inkml:trace>
  <inkml:trace contextRef="#ctx0" brushRef="#br0" timeOffset="1">258 200 5353,'-1'-5'909,"-1"0"0,0-1-1,1 1 1,-2 1 0,1-1 0,-5-7-1,7 11-724,-1 0 0,0-1 0,1 1 0,-1 0 0,0 0 0,0 0 0,0 0 0,0 1 0,0-1 0,0 0 0,0 0 0,0 1 0,0-1 0,0 0 0,-1 1 0,1-1 0,0 1 0,0-1 0,-1 1 0,1 0 0,0 0 0,0 0 0,-1-1-1,1 1 1,0 0 0,-1 0 0,1 1 0,0-1 0,-1 0 0,1 0 0,0 1 0,-3 0 0,-1 2 152,0 0 0,0 0 0,0 1 0,0 0 1,0 0-1,1 0 0,0 0 0,0 1 0,-6 8 0,1 1 125,0 0 0,-9 20 0,17-31-413,-11 26 356,11-27-378,1 0 0,-1 0 1,1 0-1,-1 0 0,1 1 0,0-1 0,0 0 1,0 0-1,0 1 0,0-1 0,1 3 1,-1-4-24,1-1 1,-1 1-1,1 0 1,0-1-1,-1 1 1,1 0-1,-1-1 1,1 1-1,0-1 1,0 1-1,-1-1 1,1 0-1,0 1 1,0-1-1,0 0 1,-1 1-1,1-1 1,0 0-1,0 0 1,0 0-1,0 0 1,0 0-1,-1 0 1,1 0-1,2 0 1,1 0-12,0 0 0,0-1 0,0 0-1,5-1 1,7-4-48,24-12 1,11-5 36,-49 22 22,0 1 0,0-1 0,1 0 1,-1 1-1,0-1 0,0 1 1,0 0-1,0 0 0,3 0 0,-4 0 0,-1 0-1,1 1 1,0-1-1,0 0 0,0 1 1,-1-1-1,1 1 1,0-1-1,-1 1 1,1-1-1,0 1 0,-1-1 1,1 1-1,-1 0 1,1-1-1,-1 1 1,1 0-1,-1 0 0,1-1 1,-1 1-1,0 0 1,0 0-1,1 0 1,-1 0-1,2 5-6,-1 0 0,0 0-1,-1 0 1,1 0 0,-1-1 0,-1 9 0,1 0-590,-1-5-2282,0-10 1782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0:53.0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1 118 8978,'32'51'6611,"-22"-36"-4738,13 25 0,-21-36-1626,-1 0 1,0 0-1,0-1 1,0 1-1,0 0 0,-1 0 1,0 0-1,1 0 1,-1 0-1,-1 6 1,4-35 166,-4 3-373,-1 1-1,-6-24 0,-2-22-29,9 58-18,1 0 0,0-1 0,1 1 0,0-1 0,2-9 0,-3 18-5,0 0 1,0-1 0,1 1-1,-1 0 1,0 0-1,1-1 1,-1 1-1,1 0 1,0 0-1,-1 0 1,1 0 0,0 0-1,0 0 1,-1 0-1,1 0 1,0 0-1,0 0 1,0 0 0,0 1-1,0-1 1,0 0-1,1 1 1,-1-1-1,0 1 1,0-1 0,0 1-1,0-1 1,3 1-1,1 0-205,0 0-1,0 0 0,0 1 1,0-1-1,0 1 0,6 2 1,18 3-1224,9-6 812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7-02T15:18:32.610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5483 2597 266 0,'-30'25'263'0,"27"-26"-51"15,0-1-96-15,1 0 84 16,1 1-20-16,0 0-21 15,1 0-6-15,0-1-12 16,0 2-5-16,-1 0-15 16,1 0-9-16,-1 15-17 15,-2 4-9-15,-8 34-19 16,3-26-10-16,0 1-17 16,0-1-8-16,0-1-9 15,0-3-5-15,1-3-16 16,2-2-20-16,2-8-58 15,2 0-35-15,1-6-121 16,2-3 175-16,3-7-138 16,-2-4-83-16</inkml:trace>
  <inkml:trace contextRef="#ctx0" brushRef="#br0" timeOffset="207.74">5530 2661 726 0,'7'1'464'15,"-5"5"-171"-15,-1 3-148 16,-1 3 80-16,0 2-27 16,0 6-37-16,-2 4-20 0,-3 3-39 15,-1 1-19-15,1 1-30 16,0 0-11-16,3-4-17 16,-2 0-7-16,3-4-37 15,1-3-27-15,0-8-78 16,2-2-69-16,2-8 143 15,2-1-107-15,3-7-72 16</inkml:trace>
  <inkml:trace contextRef="#ctx0" brushRef="#br0" timeOffset="630.82">5766 2309 524 0,'-1'-6'369'15,"0"6"-124"-15,1 5-119 16,-1 7 87-16,-1 3-45 16,2 9-31-16,0 5-16 15,0 8-23-15,2 6-17 0,-1 5-26 16,0 2-11-16,1 0-18 15,-1-3-6-15,2-5-9 16,-1-3-6-16,2-9-47 16,0-5-42-16,-1-10 68 15,2-6-44-15,-3-15-35 16</inkml:trace>
  <inkml:trace contextRef="#ctx0" brushRef="#br0" timeOffset="987.02">5755 2366 821 0,'2'-4'430'16,"2"-1"-219"-16,2 5-126 0,0-2 57 15,5 2-62-15,1 0-6 16,4 1-9-16,0 1-9 15,5 5-23-15,-1 0-5 16,1 1-2-16,-1 3 1 16,-3 3 5-16,0 3 3 15,-5 3 3-15,-1 0 0 16,-10 3 2-16,-2 1-2 0,-10 3-1 16,-3-2-3-1,-5 0-10-15,-2-1-6 0,-5-2-8 16,1-2-5-16,4-5-25 15,1-4-19-15,6-4-47 16,4-3-41-16,5-4 92 16,4-7-73-16,2-2-45 15</inkml:trace>
  <inkml:trace contextRef="#ctx0" brushRef="#br0" timeOffset="1331.78">5976 2583 238 0,'70'-13'217'15,"-71"12"-25"-15,2-2-75 16,1 1 62-16,-2 2-5 15,0 0 12-15,0 0-7 16,-1 0-27-16,0 16-13 16,-2 34-23-16,0-24-10 15,1 5-23-15,2 0-13 0,3 0-23 16,2-1-8-16,2-5-15 16,3-2-5-16,3-5-12 15,3-4-18-15,3-5-76 16,-1-5-69-16,0-5 122 15,-1-7-83-15,-2-6-64 16</inkml:trace>
  <inkml:trace contextRef="#ctx0" brushRef="#br0" timeOffset="1552.2">5951 2726 1154 0,'-5'11'519'0,"9"-9"-311"16,3-2-128-16,10-5 23 16,-1-1-12-16,8 0-18 0,3 2-10 15,4 0-51-15,-1-1-54 16,1 1 39-16,-3 1-29 16,-5-1-28-16</inkml:trace>
  <inkml:trace contextRef="#ctx0" brushRef="#br0" timeOffset="124624.64">10982 12382 874 0,'0'0'393'16,"2"0"-155"-16,1 1 11 15,-3-1-20-15,2 2-24 0,1 13-58 16,-4 3-25 0,-9 30-35-16,-4-21-13 0,-6 2-27 15,-3-1-9-15,-3-3-17 16,3 0-6-16,1-7-9 16,1-4-4-16,1-9-7 15,-2-5-10-15,3-6-25 16,0-5-10-16,6-7-7 15,1 1 4-15,5-2 18 16,6 2 9-16,4 4 12 16,4-5 4-16,6 6 9 15,-1 1 1-15,2 7 17 16,2 5 10-16,1 3 20 16,4 4 10-16,-1 3 1 15,-4 4 0-15,3 9-5 16,-4-1-2-16,0 5-10 15,-2 1-7-15,-8-4-15 16,-1-1-8-16,-4-6-42 16,4-4-40-16,-3-7-128 0,5-2-96 15,6-4 181-15</inkml:trace>
  <inkml:trace contextRef="#ctx0" brushRef="#br0" timeOffset="124844.56">11136 12636 1282 0,'0'1'523'0,"1"13"-275"15,3 3-45-15,-2 6-5 16,0 1-29-16,0 0-72 16,2-2-28-16,-1-1-38 15,-2-5-10-15,0-2-13 16,-1-4-14-16,0-6-50 15,0-4-40-15,-1-6-110 16,1 5-66-16,0 0 169 16</inkml:trace>
  <inkml:trace contextRef="#ctx0" brushRef="#br0" timeOffset="125143.63">11319 12412 1125 0,'-9'8'508'15,"-3"-6"-180"-15,1-2-105 0,11 5-37 16,0-2-32-16,10 4-71 15,8-1-29-15,7 0-30 16,3-4-8-16,1-2-5 16,-4-2-2-16,-3-1-35 15,-3 3-46-15,-7 0-164 16,1-4-161-16,-10 7 243 16</inkml:trace>
  <inkml:trace contextRef="#ctx0" brushRef="#br0" timeOffset="125321.84">11308 12604 820 0,'-1'8'425'15,"-1"-5"-131"-15,7-2-69 0,6-3 5 16,5-2-58 0,2-2-27-16,1 1-57 0,2 5-25 15,-3 2-27-15,0 4-37 16,-3 2-138-16,-4-2-85 15,1 6 125-15</inkml:trace>
  <inkml:trace contextRef="#ctx0" brushRef="#br0" timeOffset="125571.71">11652 12394 1347 0,'0'10'550'0,"2"-2"-280"16,4 6-81-16,-1 9 1 16,0 5-25-16,-2 9-58 15,0 1-19-15,-1 3-30 16,1 3-8-16,-1-4-19 16,-1-5-10-16,1-10-21 15,0-7-31-15,1-8-65 16,2-7-46-16,-2-9-202 15,0-6 222-15</inkml:trace>
  <inkml:trace contextRef="#ctx0" brushRef="#br0" timeOffset="125919.35">12236 12491 1402 0,'-10'7'532'0,"5"-10"-380"16,5 0-27-16,11 2 3 16,6 1-28-16,12 2-40 15,6-1-15-15,7-1-23 16,-4-1-7-16,-3 1-6 16,-6 0-16-16,-8 0-92 15,-2 3-83-15,-4-3 107 16</inkml:trace>
  <inkml:trace contextRef="#ctx0" brushRef="#br0" timeOffset="126114.36">12300 12524 1092 0,'1'14'490'16,"3"-6"-179"-16,3 2-98 0,10-2-36 15,2-2-32-15,9-4-69 16,1-2-19-16,-3-4-29 15,1 1-9-15,-10-1-30 16,-3-5-51-16,1 4-148 16,-5-4-159-16,0-2 223 15</inkml:trace>
  <inkml:trace contextRef="#ctx0" brushRef="#br0" timeOffset="126415.66">12374 12277 1199 0,'15'-1'488'0,"-3"6"-293"15,4 4-32-15,6 9-6 16,-5 0-29-16,11 4-33 16,2 0-10-16,-1-2-19 0,2 1-7 15,-12 3-14-15,-5 3-8 16,-12 2-12-16,-4 1-2 15,-14 2-5-15,-3-5-2 16,-3 1-5-16,0-2-1 16,7-6-5-16,0-1-2 15,1-4-11-15,0-3-23 16,4-6-59-16,1 0-40 0,8-7-118 16,7-3-77-16,4-1 206 15</inkml:trace>
  <inkml:trace contextRef="#ctx0" brushRef="#br0" timeOffset="127184.82">13868 12460 1037 0,'-2'-13'446'16,"-5"1"-239"-16,-4-1 4 15,-3 2-51-15,-3 4-27 16,-7 2-42-16,-2 0-20 16,3 7-26-16,-1 4-7 15,0 4-9-15,2 7-1 16,6 9 5-16,5 5 5 0,11 7 1 15,4 3 1-15,11-3-2 16,2 0-3-16,4-9-11 16,2-4-4-16,5-8-12 15,3-5-4-15,7-9-37 16,0-3-46-16,0-8-161 16,0-4 152-16</inkml:trace>
  <inkml:trace contextRef="#ctx0" brushRef="#br0" timeOffset="127350.22">14068 12612 1187 0,'-1'10'517'0,"4"4"-236"16,4 8-36-16,-2 3-18 16,-2 1-43-16,1 3-73 15,-2-2-26-15,2-1-42 0,-2-3-13 16,2-6-30-16,-1-7-29 15,0-10-78-15,0-5-56 16,-1-10-120-16,3-1 170 16</inkml:trace>
  <inkml:trace contextRef="#ctx0" brushRef="#br0" timeOffset="127862.3">14512 12428 1102 0,'-13'2'492'0,"11"2"-212"15,1 1-36-15,-3 7-11 16,2 9-42-16,-7 5-56 16,3 8-24-16,-2 6-41 15,-1-1-13-15,-3-3-23 16,1-3-12-16,-7-8-13 16,-4-7-4-16,0-7-15 0,-5-8-16 15,5-8-42-15,1-4-23 16,3-15-20-16,6-4 4 15,6-10 24-15,6 0 24 16,4 2 32-16,4 7 11 16,5 13 36-16,1 2 22 15,6 11 44-15,1 4 20 0,2 10 14 16,-2 6-6-16,-1 2-19 16,-8-2-11-1,-5-9-22-15,-1 1-9 0,20 26-22 16,-7-1-9-16,-4-4-21 15,-8-15-39-15,-4-5-88 16,2-5-53-16,5-5-180 16,-3 0 224-16</inkml:trace>
  <inkml:trace contextRef="#ctx0" brushRef="#br0" timeOffset="128041.74">14618 12673 1206 0,'38'-3'605'16,"-27"19"-169"-16,-1 7-197 0,-2 3 7 16,-4 3-82-16,-3-2-46 15,-1-6-67-15,0-2-21 16,-2-11-72-16,0-4-48 16,-3-11-146-16,0-5-129 15,0-5 229-15</inkml:trace>
  <inkml:trace contextRef="#ctx0" brushRef="#br0" timeOffset="128682.38">14705 12132 887 0,'1'-9'445'0,"-1"12"-65"15,0 2-133-15,0 21-19 16,-1 1-25-16,-3 18-79 16,0 5-31-16,3-4-43 15,1-3-11-15,5-11-10 16,4-7-6-16,6-10-19 16,3-3-4-16,2-14-40 0,0-8-44 15,-1-14-172-15,0-10-404 16,-17-2 441-16</inkml:trace>
  <inkml:trace contextRef="#ctx0" brushRef="#br0" timeOffset="128868.51">14620 12226 1183 0,'-11'2'509'0,"8"2"-242"16,2-4-42-16,5 0-15 15,-4 0-39-15,0-1-69 16,17-2-25-16,36-8-39 15,-26 2-12-15,2-1-36 16,4-1-46-16,5 5-130 16,3 6 119-16</inkml:trace>
  <inkml:trace contextRef="#ctx0" brushRef="#br0" timeOffset="129663.44">15117 12339 1160 0,'-27'-5'491'0,"29"13"-258"16,4 4 11-16,0 7-19 15,1 3-36-15,1 8-54 16,-3-1-23-16,0 0-30 16,1 2-10-16,-1-9-22 15,3-7-12-15,0-4-18 16,2-10-4-16,1-6-6 15,-1-3-1-15,1-9-3 16,-1 0-2-16,1-5-1 16,-1 3 1-16,1-5-4 15,0-1-22-15,1 0-62 16,1 0-45-16,-2 3-142 16,0 4-77-16,-7 9 218 15</inkml:trace>
  <inkml:trace contextRef="#ctx0" brushRef="#br0" timeOffset="129907.92">15466 12520 1204 0,'3'15'577'16,"-1"1"-176"-16,4 5-198 15,-2 4 10-15,1 3-52 16,-2 2-39-16,-3 0-63 16,2-2-20-16,0-9-27 15,3-3-12-15,0-9-46 16,-4-5-35-16,4-8-111 16,0-6-503-16,5-5 489 15</inkml:trace>
  <inkml:trace contextRef="#ctx0" brushRef="#br0" timeOffset="130277.41">15910 12380 1531 0,'-1'9'581'0,"1"-4"-400"16,2 0-67-16,4-3-4 16,5-1-27-16,5-1-45 15,1-2-12-15,9-2-45 16,0 2-59-16,3-2 70 16,0-1-20-16</inkml:trace>
  <inkml:trace contextRef="#ctx0" brushRef="#br0" timeOffset="130493.8">15878 12542 1454 0,'6'9'583'16,"0"1"-358"-16,2-6-37 16,1 0-20-16,-1-1-39 15,-1 0-56-15,12 0-21 16,3 6-22-16,-2-5-26 15,-2-6-148-15,-3 0 402 16,13 11-238-16</inkml:trace>
  <inkml:trace contextRef="#ctx0" brushRef="#br0" timeOffset="130840.7">16487 12540 1221 0,'2'-17'495'0,"-2"-5"-299"16,-3 2-2-16,-5 1-18 0,-7 0-26 15,1 10-35-15,0 4-15 16,-7 8-30-16,10 8-13 16,-1 10-25-16,2 3-10 15,8 9-7-15,-5 2-1 16,12-1-5-16,-2 1-1 16,9-4-1-16,-1-6-1 15,4-4-3-15,5-6-3 16,1-5-18-16,4-2-41 0,1-8-68 15,4-1 77-15</inkml:trace>
  <inkml:trace contextRef="#ctx0" brushRef="#br0" timeOffset="131086.68">16719 12643 1007 0,'8'1'553'15,"-1"10"-45"-15,-2 5-290 16,-1 3 11-16,-1 7-61 16,-2 1-39-16,4 0-66 15,2-5-28-15,3-8-26 0,2-3-14 16,-4-11-64-16,2-2-41 15,-5-10-158-15,-4-5 164 16</inkml:trace>
  <inkml:trace contextRef="#ctx0" brushRef="#br0" timeOffset="131470.73">16880 12485 1629 0,'9'15'636'0,"3"6"-447"16,3-2-12-16,-3 9-44 15,-3-3-35-15,1-4-40 16,3 3-10-16,-1-5-13 16,-2-6-3-16,5-4-9 15,-1-5-6-15,-6-5-7 0,8-2-1 16,-10-10-3-16,2-4-1 16,2-5-2-16,-3-2-2 15,4-5-33-15,1-2-21 16,1 2-74-16,0-1-62 15,1 7-153-15,-1 4 210 16</inkml:trace>
  <inkml:trace contextRef="#ctx0" brushRef="#br0" timeOffset="131731.78">17285 12627 1530 0,'0'5'625'16,"1"4"-387"-16,2 5-61 16,1 5 19-16,0 10-53 15,-1-1-27-15,2 0-60 16,-4-2-23-16,1-6-15 15,-1-4-10-15,-2-7-45 16,2-4-31-16,-5-7-98 0,0-5-10 16,-12-13 103-16</inkml:trace>
  <inkml:trace contextRef="#ctx0" brushRef="#br0" timeOffset="144412.01">19996 12291 532 0,'-4'-7'338'15,"-2"-1"-10"-15,2 0-127 16,-1 1 1-16,2 2-35 15,2 3-13-15,0 0-19 16,0 1-12-16,0 0-16 16,0 0-4-16,0 1-9 15,1 3-1-15,1 25-5 16,6 57-7-16,-7-32-12 16,0-1-8-16,1-3-16 15,-1-2-6-15,-1-11-12 16,4 0-6-16,-3-6-8 15,1-6-2-15,2-5-4 16,-2-7-2-16,-2-7-8 16,-1-4-13-16,-2-4-28 15,3 2-14-15,-1 0-43 16,2 0-23-16,0-10-50 16,0-5-42-16,14-25 139 0</inkml:trace>
  <inkml:trace contextRef="#ctx0" brushRef="#br0" timeOffset="145543.5">20439 12344 544 0,'0'0'340'16,"0"0"68"-16,0 0-160 15,0 0-37-15,0 0-8 0,0 0-44 16,0 1-18-16,6 13-21 15,2 34-12-15,-22-18-22 16,6 8-11-16,-16 7-18 16,14-16-7-1,1 0-12-15,-8 21-5 0,-9 0-14 16,6-14-3-16,-2-19-7 16,-1-7-6-16,5-13-27 15,3-7-15-15,2-12-22 16,3-2-5-16,-1-5 13 15,2-1 11-15,4 5 20 16,-2 1 7-16,7 4 11 16,3 4 4-16,5 1 2 15,3 7 8-15,3 4 17 16,2 3 11-16,0 6 14 16,2 2 1-16,3 3 4 0,0 3-2 15,1 5 5-15,-1 0 1 16,-1 8-6-16,-3 1-4 15,-8 1-13-15,0 1-6 16,-6-3-11-16,0-1-6 16,4-6-6-16,-2-2-3 15,-5-6-40-15,5-2-34 16,-2-4-79-16,2-4-61 0,2-5 70 16,-4-3 58-16</inkml:trace>
  <inkml:trace contextRef="#ctx0" brushRef="#br0" timeOffset="145732.54">20595 12730 1294 0,'5'6'541'0,"3"4"-269"16,1 1-47-16,-2 5 1 15,0 2-32-15,-1 1-71 16,0 0-30-16,-1-2-47 15,-3-2-16-15,0-7-57 16,-2-2-41-16,0-8-134 16,0-5-103-16,-1-10 188 0</inkml:trace>
  <inkml:trace contextRef="#ctx0" brushRef="#br0" timeOffset="145905.66">20596 12559 1361 0,'1'0'579'16,"2"2"-322"-16,-1-2-7 16,-2 0-81-16,0 0-47 15,0 0-75-15,0 0-16 0,9 1-104 16,-1 0-53-16,2 3 76 16</inkml:trace>
  <inkml:trace contextRef="#ctx0" brushRef="#br0" timeOffset="146310.64">20850 12316 1040 0,'11'-1'464'15,"-8"6"-154"-15,3 6-61 16,1 15-3-16,-2 10-20 0,5 12-67 15,-3 5-27-15,0 5-34 16,0-2-14-16,-1-2-28 16,1-8-13-16,-5-9-19 15,2-6-7-15,-6-10-9 16,6-3-2-16,-4-11-19 16,0-2-27-16,2-10-87 15,-1-7-68-15,3-12-562 16,2-1 516-16</inkml:trace>
  <inkml:trace contextRef="#ctx0" brushRef="#br0" timeOffset="146789.48">21351 12461 1041 0,'0'2'479'16,"-1"1"-211"-16,-4 0-12 0,4-3-40 15,0 0-39-15,-22 2-52 16,-29 39-15-16,21-29-33 15,2 0-11-15,5-1-8 16,2-3-4-16,8 1-7 16,4-3-4-16,7 2-10 15,3 1-5-15,7 1-6 16,1-2-2-16,12 6 2 16,4 0 3-16,8 0 3 15,10 1 4-15,-3-1 2 16,-3-2 1-16,-2 0 1 15,-13-1 0-15,-9 0-4 16,0-1-4-16,-7-1-8 16,1-1-5-16,-4-3-21 15,-9-1-41-15,-3-5-102 16,1-4-53-16,-1-2-629 0,10 1 572 16</inkml:trace>
  <inkml:trace contextRef="#ctx0" brushRef="#br0" timeOffset="147165.03">21697 12412 1395 0,'-2'2'593'0,"0"3"-325"15,2 4-9-15,2 10-44 16,0 6-30-16,1 8-51 16,1 3-15-16,1 5-35 15,-1-1-16-15,2-2-25 16,-1-1-10-16,-1-9-16 15,-1-6-6-15,-2-11-15 16,0-6-18-16,-1-4-49 0,-1-1-36 16,0-1-89-16,0 0-26 15,-1 0 137-15</inkml:trace>
  <inkml:trace contextRef="#ctx0" brushRef="#br0" timeOffset="149775.16">21265 11042 554 0,'6'2'284'0,"-1"-1"-46"15,2-1-33-15,-2-1 6 16,0-1-25-16,-5 1-48 15,0 0-17-15,5-11-28 16,-4 0-6-16,-11-26-10 16,-8 31-9-16,-4 7-12 15,-2 4-4-15,-2 14-6 16,-2 3-1-16,1 12-4 16,2 4-1-16,6 2-3 15,7 3-2-15,13 0-4 16,8 1-3-16,11-5-5 15,4 0-2-15,5-12-5 0,4-3-4 16,6-8-6-16,2-5-2 16,-1-8-18-16,2-4-30 15,-8-11-82-15,-8-4-71 16,-4 1 117-16</inkml:trace>
  <inkml:trace contextRef="#ctx0" brushRef="#br0" timeOffset="150123.39">21228 11264 1149 0,'11'-6'499'0,"7"6"-243"16,5 0-59-16,6 4-23 16,6 2-37-16,-1-5-45 15,-1-1-21-15,-5-4-33 16,0 0-12-16,-6 0-14 15,-1 1-5-15,-8 2-17 16,-6 0-15-16,-4 1-26 16,-3 2-11-16,-4 3 9 15,3-5 13-15,0 0 25 16,0 0 10-16,0 0 5 16,-2 7 3-16,-3 5 19 15,1 4 10-15,-3 13 20 16,5-13 6-1,-1-1-6-15,0 17-9 0,0 1-18 0,3-4-7 16,3-15-26-16,1-2-39 16,4-5-125-16,-2-3-63 15,14-7 131-15</inkml:trace>
  <inkml:trace contextRef="#ctx0" brushRef="#br0" timeOffset="150578.6">22356 11197 913 0,'-2'-18'431'0,"-16"1"-136"0,0 5-56 16,-2 7-24-16,-2 4-37 15,1 3-58-15,0 5-19 16,4 4-22-16,1 1-7 16,8 13-20-16,1 1-10 0,7 7-15 15,3-1-5-15,6-4-10 16,3-3-4-16,4-7-6 16,5-4-23-16,8-10-69 15,3-5-54-15,5-11-201 16,-3-3-201-16,-2-8 350 15</inkml:trace>
  <inkml:trace contextRef="#ctx0" brushRef="#br0" timeOffset="151165.6">22483 11255 2204 0,'-1'9'91'0,"2"3"4"15,-1 11 78-15,2-7-52 16,6-1-23-16,-3-6-43 15,6-3-17-15,-3-4-22 16,-4-2-7-16,6-2-5 0,-3-1-9 16,-1-6-42-16,2 0-21 15,-8-5-37-15,-3-2-10 16,-7-4 15-16,-1 1 17 16,0 0 36-16,0 3 19 15,5 8 26-15,0 0 4 16,6 4 9-16,-3-1 2 15,4 2 9-15,-1 2 4 16,0 0 9-16,0 0 1 0,12 0-4 16,7-1-5-16,34 0-6 15,-31 0 5-15,-4-1 12 16,0 3 6-16,-5 5 9 16,-3 5 0-16,-2 9-5 15,-4 2-4-15,-4 4-12 16,0 0-6-16,-2-2-11 15,0-3-4-15,2-8-4 16,0-5-3-16,0-4-4 16,1-3-2-16,2-9-20 15,2-2-11-15,4-8-13 16,1-2-4-16,2 1 21 16,0-2 9-16,0 1 17 15,0 9 4-15,1 6 7 16,-2 4 8-16,3 10 25 15,-2 0 6-15,-1 5 17 0,1 7 3 16,-7 1-9-16,-4 0-5 16,-1-2-19-16,0-6-10 15,-3-7-27-15,3-1-35 16,0-6-73-16,2-6-49 16,8-5-166-16,2-5 6 15,-2-1 190-15</inkml:trace>
  <inkml:trace contextRef="#ctx0" brushRef="#br0" timeOffset="151507.37">22933 11171 948 0,'6'18'556'15,"-2"0"-62"-15,-1 4-211 16,-4 3-28-16,2 3-73 16,-1-4-37-16,0-6-65 15,0-4-25-15,-1-9-36 16,1-5-8-16,0-4-12 15,0 3-9-15,0-1-16 16,3-11-5-16,3-5-2 16,14-27 6-16,-7 30 12 15,-3-3 5-15,4 3 6 16,-2-1 4-16,0 4 2 16,-1 2 4-16,0 7 12 0,-2 5 8 15,-3 10 13-15,-2 4 7 16,-1 9 5-16,-3-2-1 15,-2 2-10-15,0-2-8 16,-1-6-17-16,1-2-6 16,2-8-50-16,0-1-39 15,0-6-139-15,1-3-105 16,-1 2 202-16</inkml:trace>
  <inkml:trace contextRef="#ctx0" brushRef="#br0" timeOffset="151846.65">23160 11276 1035 0,'41'-27'524'0,"-34"35"-72"15,-1-3-180-15,2-1-38 16,0-4-36-16,-1-2-82 16,5-3-36-16,1-8-44 15,1-3-13-15,0-5-13 16,-1 0-5-16,-4 1-11 15,-1 3-6-15,-3 5-9 16,-6 4 0-16,-5 4 5 16,-1 0 6-16,-10 7 9 15,3 10 1-15,-1 3 5 0,-3 3 5 16,7 6 7-16,2-5 3 16,6 6 1-16,3-2-3 15,3-5-9-15,3 0-3 16,3-8-24-16,1-3-29 15,5-8-93-15,6-6-72 16,6-6-210-16,-2-3 260 16</inkml:trace>
  <inkml:trace contextRef="#ctx0" brushRef="#br0" timeOffset="152046.78">23509 11162 771 0,'0'-7'401'0,"-5"7"-105"16,-6-2-39-16,3 5-60 15,0 1-21-15,-5 9-18 16,4 2-6-16,-1 6-24 16,0 4-18-16,6 1-41 15,3 1-22-15,1-6-26 16,2-3-10-16,8-8-43 16,2-2-39-16,9-8-116 15,2-8-88-15,6-5 169 16</inkml:trace>
  <inkml:trace contextRef="#ctx0" brushRef="#br0" timeOffset="152240.65">23687 11063 1247 0,'-3'14'611'0,"-4"8"-231"16,-2 10-125-16,0 4-37 15,3 5-87-15,1 1-43 0,5-6-50 16,4-4-14-1,4-9-14-15,2-7-18 0,3-9-71 16,-2-7-49-16,0-8-161 16,-2-4-126-16,-4-1 265 15</inkml:trace>
  <inkml:trace contextRef="#ctx0" brushRef="#br0" timeOffset="152405.04">23608 11155 976 0,'-3'4'518'16,"2"3"-113"-16,4-5-178 16,4 1-25-16,5-3-72 15,2 0-39-15,6 0-58 16,3-4-11-16,2-2-103 16,0-5-83-16,2 6 101 0</inkml:trace>
  <inkml:trace contextRef="#ctx0" brushRef="#br0" timeOffset="153031.73">23922 11247 1081 0,'11'4'492'16,"-1"-4"-225"-16,-4-4-19 16,5-8-90-16,-5-4-46 0,-2-8-71 15,0 2-16-15,-7 2-10 16,-3 2-1-16,-2 10 1 15,-1 7 2-15,-2 6 11 16,-2 2 7-16,5 10 9 16,-3 0 2-16,10 10-6 15,0 1-8-15,2-3-11 16,6-1-4-16,0-7-9 16,2-1-2-16,6-6-5 15,5-5-1-15,9-6-38 16,3-7-31-16,5-12-73 15,-5-1-33-15,-5-5-13 16,-2 2 9-16,-9 2 61 16,-3 1 33-16,-4 10 65 15,-4 1 40-15,-8 10 69 16,-3 0 27-16,-4 12 51 0,0 4 5 16,2 4-11-16,2 8-11 15,3-5-39-15,3 0-19 16,3-6-32-16,0-2-15 15,4-8-23-15,-3-5-7 16,5-6-11-16,0-7-16 16,0-12-40-16,4-5-21 15,-3-9-47-15,3-2-6 0,-4-5 1 16,2 2 14-16,-4 1 48 16,2 8 21-16,-4 16 61 15,-2 8 31-15,-3 17 48 16,-1 10 27-16,-2 13 20 15,0 6-3-15,2 6-20 16,1 1-17-16,6-2-37 16,1-1-17-16,6-9-28 15,1-8-32-15,5-15-95 16,3-5-55-16,5-11 87 16</inkml:trace>
  <inkml:trace contextRef="#ctx0" brushRef="#br0" timeOffset="153553.71">24811 11269 715 0,'14'-16'452'16,"-8"2"12"-16,-3-7-217 15,-2 3-14-15,-11 0-42 16,0 3-21-16,-6 4-48 15,-5 1-19-15,0 10-36 16,-2 1-15-16,3 16-18 16,3 2-4-16,5 7 0 15,3 7 1-15,5-4-6 16,1-2-2-16,3-4-8 16,2-6-4-16,3-10-6 15,2-5-5-15,2-5-1 16,5-6-2-16,2-4-6 0,0-2 0 15,6 1 1-15,-1 1 3 16,-1 4 5-16,-4 4 3 16,-4 7 2-16,-3 2 3 15,-3 6 5-15,-3 3 2 16,-3 1 0-16,1 1-2 16,-3-4-13-16,-4-2-33 15,5-3-89-15,-2-3-78 16,3-3 115-16</inkml:trace>
  <inkml:trace contextRef="#ctx0" brushRef="#br0" timeOffset="153882.71">24976 11243 1381 0,'1'14'592'0,"-1"3"-303"15,0 1-12-15,-4 4-59 16,-4-1-44-16,0-3-87 15,0-4-29-15,4-8-38 16,4-6-15-16,4-10-24 16,1-2-15-16,3-8-20 15,2-1-1-15,-1 5 17 16,0-2 13-16,4 10 21 16,-3-1 4-16,1 3 6 15,3 6 6-15,-4 2 16 0,0 6 9 16,-6 6 7-16,-1 3-4 15,-3 1-15-15,0 0-6 16,2-3-71-16,2-4-54 16,5-4-148-16,5-3-87 15,3-5 208-15</inkml:trace>
  <inkml:trace contextRef="#ctx0" brushRef="#br0" timeOffset="154260.56">25323 11247 1100 0,'1'-12'536'0,"-10"3"-165"16,-8-3-66-16,-3 5-74 15,0 5-34-15,1 5-61 16,0 12-26-16,2 7-35 16,0 2-15-16,10 2-29 15,2-3-10-15,5-6-14 16,5-1-4-16,2-8-3 15,4-2-1-15,3-6-5 16,0-4-9-16,2-11-31 16,-1-5-14-16,3-11-24 0,0-4 2 15,1-3 26 1,-3-1 16-16,-7 2 27 0,2 6 9 16,-11 7 11-16,7 11 10 15,-3 13 19-15,-3 2 12 16,2 20 25-16,-6 1 7 15,0 12 7-15,2 9 0 16,3 3-15-16,5 3-11 16,4-5-27-16,-2-9-12 15,5-15-113-15,2-9-53 0,14-16 83 16</inkml:trace>
  <inkml:trace contextRef="#ctx0" brushRef="#br0" timeOffset="154863.69">25991 11120 1217 0,'3'4'561'0,"6"3"-249"0,-4 7-71 16,1 3-11-16,-3 6-53 16,-1 5-40-16,-3-2-58 15,-3-3-19-15,1-2-27 16,-5-9-8-16,5-8-13 16,-2-3-9-16,4-7-20 15,3-2-11-15,-2-6-20 16,7-5-4-16,1 1 6 15,4-3 7-15,4 2 19 16,2 4 7-16,1 3 11 16,0 3 2-16,0 8 6 15,-1 1 8-15,-6 8 24 16,1 7 14-16,-4 6 17 16,-4 6 1-16,-4 6-15 15,-2-7-14-15,-3 0-19 16,1-9-8-16,3-9-42 15,-1-4-39-15,1-6-128 0,3-5-87 16,3-6 170-16</inkml:trace>
  <inkml:trace contextRef="#ctx0" brushRef="#br0" timeOffset="155437.31">26329 11178 1098 0,'16'4'538'0,"-9"10"-153"16,-6 4-71-16,6 7-64 15,-11 0-33-15,5 4-73 16,1-2-32-16,0-8-49 16,10-7-21-16,-5-6-24 15,6-5-9-15,0-9-27 16,-3-4-19-16,2-14-35 16,-7 1-17-16,-5 0-6 15,1-1 5-15,-7 3 19 16,-2 1 17-16,-2 7 28 15,-4 6 15-15,2 9 15 16,1 4 7-16,-10 5 15 16,4-1 7-16,-1 0 13 15,7-1-2-15,11 1-12 16,0-2-6-16,7 1-14 0,3-3-2 16,2-4-6-1,3-5-3-15,6-6-1 0,3 4 0 16,2-2-1-16,3 4 1 15,-2 5 1-15,-2 4 1 16,-4 12 13-16,-8 1 12 16,-11 5 17-16,-2-1 7 15,-3-1-6-15,0 0-11 0,-2-5-17 16,5-3-6-16,-2-10-10 16,3-3-7-16,10-7-24 15,-4-5-10-15,7-4-10 16,-3-1 4-16,1 1 22 15,-1 3 10-15,-1 9 14 16,-1 0 5-16,-4 14 22 16,1 5 11-16,-3 7 17 15,-2 7 1-15,0-6-14 16,-1 1-11-16,0-8-26 16,1-2-34-16,-1-10-78 15,2-2-44-15,3-5-114 16,-5 3-390-16,0 0 457 15</inkml:trace>
  <inkml:trace contextRef="#ctx0" brushRef="#br0" timeOffset="155584.14">26706 11324 1219 0,'54'-30'574'16,"-37"30"-214"-16,5 3-86 15,1-1-96-15,-8-1-49 16,3-1-68-16,-13-1-46 15,2 0 238-15,-7 1-192 0</inkml:trace>
  <inkml:trace contextRef="#ctx0" brushRef="#br0" timeOffset="156167.91">27010 11054 1326 0,'1'10'595'15,"5"1"-274"-15,3 13-22 16,-4 4-75-16,0 5-44 16,-10 9-75-16,2-3-24 15,-4-2-36-15,2-4-14 16,5-11-19-16,-3-5-6 0,5-11-7 15,0-4-13-15,-2-4-35 16,0 1-15-16,0 0-22 16,5-17 2-16,15-38 23 15,-12 29 14-15,-1 5 26 16,3 6 9-16,5 8 13 16,-1 4 4-16,4 5 15 15,1 7 12-15,-2 3 21 16,1 4 11-16,-8 4 14 15,-1 0-3-15,-9 4-4 16,-3-3-5-16,-4 2-16 16,-6-4-6-16,-5-2-15 15,-3-3-13-15,-2-8-42 16,1-2-27-16,7-8-76 16,3-6-41-16,12-5 375 15,7-2-194-15</inkml:trace>
  <inkml:trace contextRef="#ctx0" brushRef="#br0" timeOffset="156318.32">27314 11237 1223 0,'18'13'572'16,"-12"10"-175"-16,-3-1-109 0,-7 0-53 16,0 1-43-16,-4-8-92 15,0-4-52-15,1-5-108 16,-1-6-67-16,1-8 74 15</inkml:trace>
  <inkml:trace contextRef="#ctx0" brushRef="#br0" timeOffset="156486.1">27268 11059 980 0,'12'13'574'0,"-8"-9"62"16,5 0-330-16,-3 3-95 15,1 1-36-15,0-4-107 16,6 5-79-16,2-3 32 16,5 2-29-16</inkml:trace>
  <inkml:trace contextRef="#ctx0" brushRef="#br0" timeOffset="156897.29">27500 11266 999 0,'-4'-7'510'15,"4"1"-116"-15,6 4-177 16,-2 0-3-16,4 13-40 16,1 10-24-16,-6 13-45 15,0 6-12-15,1 9-20 16,-3 1-11-16,5-2-26 15,-4-3-10-15,3-15-15 16,-2-6-11-16,-2-15-43 0,-1-5-32 16,-2-9-91-16,-3-6-57 15,2-9-78-15,1-6-36 16,-2-7-132-16,-1-5 295 16</inkml:trace>
  <inkml:trace contextRef="#ctx0" brushRef="#br0" timeOffset="157119.98">27510 11185 878 0,'17'6'514'16,"6"9"-75"-16,0 5-146 16,-2 2-39-16,2 1-66 15,-3 0-33-15,-6-3-62 16,-1-3-21-16,-10-5-35 16,-3-1-11-16,-5-7-42 15,-6-1-22-15,-2-3-53 16,-2-2-40-16,2 0-88 15,1-2-50-15,2 0 167 16</inkml:trace>
  <inkml:trace contextRef="#ctx0" brushRef="#br0" timeOffset="157514.69">27873 11287 1319 0,'9'-2'559'16,"-6"-5"-325"-16,-4-3-30 15,0-6-92-15,-12-5-35 16,2 1-48-16,-1 4-4 16,-8 3-6-16,8 8-2 15,-3 4-5-15,-3 2-3 0,6 14 6 16,-5-2 9-16,8 10 17 15,0 3 7-15,4 1 3 16,5 0-5-16,3-18-15 31,-1-5-8-31,0 1-15 0,13 4-5 0,3-14-3 16,4-5 0-16,-1-7 1 16,-8-2 0-16,1 5 1 15,-3 4 1-15,-4 10 0 16,4 0 0-16,-6 12 2 15,-1 0 2-15,0 3-1 16,-6 3 1-16,0-6-7 16,-2-1-28-16,4-5-95 15,5-1-65-15,-1-5 105 16</inkml:trace>
  <inkml:trace contextRef="#ctx0" brushRef="#br0" timeOffset="157785.01">28014 11269 1170 0,'3'12'575'0,"-2"1"-236"15,-1 1-67-15,2 0-28 0,-2-4-82 16,0-1-41-16,-1-6-42 16,-1-2-17-16,-2-3-27 15,3 1-11-15,0 0-18 16,1-4-5-16,2-13-1 15,15-28-9-15,-9 25-21 16,-1 1-12-16,3 7-42 16,-4 1-21-16,-1 12-70 15,1 2-36-15,-3 13-54 16,0 2-14-16,2 5-55 16,2-2 204-16</inkml:trace>
  <inkml:trace contextRef="#ctx0" brushRef="#br0" timeOffset="158020.74">28367 11033 1411 0,'1'16'666'0,"1"5"-289"16,-3 10-144-16,-2 5-45 15,-5 3-86-15,-1 0-39 16,6 3-35-16,1-4-6 0,4-1-21 16,6-6-20-16,-4-15-54 15,-1-6-46-15,6-10-149 16,-3-4 138-16,-8-12 50 16</inkml:trace>
  <inkml:trace contextRef="#ctx0" brushRef="#br0" timeOffset="158195.97">28188 11136 1418 0,'6'5'591'0,"5"2"-314"16,4 6-59-16,4-3-57 16,6 0-42-16,1-3-77 15,5-6-18-15,-1-1-42 16,-6-3-56-16,2 3 191 0,-5 7-114 15</inkml:trace>
  <inkml:trace contextRef="#ctx0" brushRef="#br0" timeOffset="158379.35">28548 11209 1363 0,'-4'15'589'16,"4"0"-276"-16,0 5-85 0,0 2-61 15,0 0-43 1,2 2-78-16,1-6-20 0,-1-1-27 16,-2-6-45-16,0-9-135 15,0-2-101-15,4-11 163 16</inkml:trace>
  <inkml:trace contextRef="#ctx0" brushRef="#br0" timeOffset="158556.57">28498 11026 918 0,'-4'15'481'0,"6"-5"-84"15,5 4-173-15,-2-2-95 16,3 0-35-16,2-2-87 16,1-10-72-16,4 0-161 0,4-8-238 15,2-5 294-15</inkml:trace>
  <inkml:trace contextRef="#ctx0" brushRef="#br0" timeOffset="158749.03">28705 11019 878 0,'6'14'438'16,"-2"4"-70"-16,-1 6-84 16,-4 8-30-16,-1 7-26 0,-3 8-90 15,-1 1-39-15,4-1-56 16,2-6-19-16,0-11-18 15,7-4-17-15,-1-16-53 16,2-6-42-16,4-12-150 16,-6-5-369-16,0-1 424 15</inkml:trace>
  <inkml:trace contextRef="#ctx0" brushRef="#br0" timeOffset="158897.04">28656 11199 1023 0,'-1'-8'494'0,"2"11"-143"16,1-1-133-16,4 5-82 15,-2 1-42-15,4-5-76 16,3-3-64-16,3-2-179 0,2-5 152 16</inkml:trace>
  <inkml:trace contextRef="#ctx0" brushRef="#br0" timeOffset="159246.39">28806 11357 1161 0,'11'12'533'16,"0"-1"-229"-16,1-6-146 16,1-3-45-16,1-9-48 15,6-6-22-15,0-7-29 16,-7-6-4-16,-2 0-2 15,-10 1-1-15,0 6 5 16,1 5 13-16,-7 6 13 16,-3 5 5-16,-3 3 13 15,3 2 3-15,10 8 11 16,-6 0 7-16,-1 5 0 16,4 8-5-16,-5 1-9 15,9 4-4-15,16-4-12 16,-1-6-9-16,13-7-16 15,4-4-6-15,4-10-14 16,0-6-31-16,-2-7-82 0,-3-2-62 16,-11-5 97-16</inkml:trace>
  <inkml:trace contextRef="#ctx0" brushRef="#br0" timeOffset="163830.16">22978 12361 759 0,'0'0'355'0,"0"0"-141"16,0 0-5-16,0-1-44 16,0 0-23-16,0 0-37 15,0 0-7-15,1-6-4 16,-1-4-1-16,-2 3-9 0,-4-3-3 16,-22-27-13-16,12 31-5 15,3 2-3-15,3 3-3 16,-2 6-4-16,10 4 0 15,-5 11-8-15,-3 7-1 16,5 16-3-16,0 6-2 16,7 14-5-16,0 2-4 15,6 4-12-15,-3-3-6 0,3-9-5 16,0-5-1-16,0-15-2 16,0-11-7-16,-8-15-70 15,2-9-51-15,-7-12-154 16,-3-8-85-16,-8-6 226 15</inkml:trace>
  <inkml:trace contextRef="#ctx0" brushRef="#br0" timeOffset="163990.66">22694 12471 1079 0,'11'5'485'0,"3"-5"-199"16,5 0-74-16,11 0-47 15,1 0-32-15,8 0-62 0,-1 0-19 16,-8-2-47 0,2 0-54-16,-2 0-188 0,-1 0 158 15</inkml:trace>
  <inkml:trace contextRef="#ctx0" brushRef="#br0" timeOffset="164568.93">23141 12450 742 0,'-6'9'461'16,"1"-4"27"-16,-2 5-162 16,2 4-76-16,1 2-34 0,-1 9-68 15,4-3-27-15,2-1-46 16,2 0-17-16,6-7-25 16,0-2-10-16,3-4-14 15,-1-3-3-15,2-5-5 16,-1-4-3-16,-1-6-23 15,0-1-10-15,-7-4-18 16,-1 1-3-16,-8 4 18 16,-5-2 9-16,-3 5 14 15,-1-3 5-15,0-5 2 16,3 5 0-16,2-4 2 16,1 5 2-16,5 4 1 15,3 3 0-15,5 3 2 16,-5-1 0-16,0 0 2 15,9 2 2-15,15 3 1 16,32 2 0-16,-22-7 0 0,3 5 2 16,-2-2 8-16,-1 4 2 15,-11 6 12-15,-8 3 4 16,-7 6 7-16,-1 0 4 16,-7 1 1-16,1-3-2 15,-4-5-2-15,-6-3-1 0,2-9 0 16,1 1-3-16,2-4-5 15,4-5-7-15,0-4-11 16,1-4-6-16,5-3-7 16,2-4-2-16,4 1-1 15,-1-5-2-15,6 4-52 16,4-1-37-16,-1 0-77 16,6 8 94-16</inkml:trace>
  <inkml:trace contextRef="#ctx0" brushRef="#br0" timeOffset="166212.91">24767 12447 850 0,'36'10'494'0,"-33"-8"-101"16,3 5-101-16,-4 4-20 16,3 7-69-16,0 1-29 0,-3 3-48 15,1 0-23-15,1-2-40 16,0 2-17-16,1-4-25 16,-3-4-9-16,3-3-63 15,-5-6-48-15,-2-5-157 16,2-2-46-16,-1 1 179 15</inkml:trace>
  <inkml:trace contextRef="#ctx0" brushRef="#br0" timeOffset="166366.1">24729 12259 1433 0,'15'7'591'0,"3"4"-352"15,3 0-47-15,-2-1-74 16,-2-1-33-16,-2-2-48 0,-1 1-41 16,-3 0-87-16,-7-2 65 15</inkml:trace>
  <inkml:trace contextRef="#ctx0" brushRef="#br0" timeOffset="166788.22">24563 12320 1231 0,'-3'3'533'0,"-6"1"-286"16,-3 4-53-16,-8 6-72 15,1-1-39-15,-5 3-40 16,5-1-5-16,4-2 2 16,-1 0 1-16,13 3 1 15,3-3-3-15,1 0-7 16,7 1-3-16,1-3-5 0,3 1-3 15,12 0-5-15,4-1-1 16,7-4 3-16,-4 1 1 16,-2-1 0-16,-7-5-3 15,-9 4-15-15,-5-6-23 16,-9 2-95-16,-6 0-87 16,-6-1 122-16</inkml:trace>
  <inkml:trace contextRef="#ctx0" brushRef="#br0" timeOffset="166953.54">24446 12635 542 0,'-8'0'376'0,"5"3"82"15,3 2-148-15,8 2-65 16,1-2-27-16,6-1-59 16,3 1-27-16,1-4-47 15,1 0-19-15,1-1-38 16,-4 0-47-16,-3-1-157 15,-4-2-126-15,-1 3 175 16</inkml:trace>
  <inkml:trace contextRef="#ctx0" brushRef="#br0" timeOffset="167387.17">24173 12379 1295 0,'-2'0'483'15,"3"-1"-345"-15,6 1 9 16,-7 0 4-16,0 0-17 16,20 3-48-16,28 9-17 0,-24-4-27 15,-1 3-12-15,-8 0-17 16,-4 1-5-16,-9 4-8 15,-6-1-7-15,-8 4-10 16,-5 1-2-16,-3 1 5 16,0-3 7-16,4 0 8 15,1-7 2-15,7-3 9 16,3 1 6-16,5-3 10 16,3-1 6-16,6-5 4 15,1 1 2-15,5-2-1 16,3 0 0-16,5 2 0 15,0 0-4-15,-2-1-7 16,-5-1-6-16,1 0-39 16,-5-3-43-16,1 5 353 15,4 5-242-15</inkml:trace>
  <inkml:trace contextRef="#ctx0" brushRef="#br0" timeOffset="167905.04">25222 12406 1098 0,'0'-1'526'16,"0"0"-203"-16,0 0-110 0,0-1-20 16,-1 1-76-16,0 0-35 15,-15-5-44-15,-38 7 0 16,29 16 14-16,3 0 4 16,6 2 7-16,5-1-2 15,7-1-6-15,4-1-4 16,9 1-9-16,4-4-4 0,8-1-13 15,1-2-6-15,6-7-8 16,0-2-4-16,-4-4-17 16,-2-2-35-16,-12-1-100 15,-4-2-87-15,-6 2 137 16</inkml:trace>
  <inkml:trace contextRef="#ctx0" brushRef="#br0" timeOffset="168044.47">25148 12599 1041 0,'4'2'501'0,"2"0"-159"15,1 0-78-15,5 6-73 16,-3 0-48-16,2 1-80 16,1-5-24-16,0-2-77 0,2-7-83 15,6-1 79-15</inkml:trace>
  <inkml:trace contextRef="#ctx0" brushRef="#br0" timeOffset="168491.52">25543 12448 1168 0,'0'10'558'15,"2"-7"-191"-15,3 10-155 16,0 5 0-16,-2 6-47 16,0 3-30-16,-3 0-47 15,-1 3-13-15,-4-3-24 16,2-1-11-16,1-10-18 16,1-6-8-16,2-8-10 15,-1-4-4-15,0-12-19 16,1-5-10-16,3-6-12 15,4-3-2-15,5 2 9 16,5 0 8-16,-1 0 15 16,2 3 6-16,0 4 7 15,0 7 9-15,2 11 20 16,1 2 12-16,-4 18 17 16,-1 1 4-16,-6 6 4 0,-4 3-2 15,-4-2-9-15,-2 0-10 16,-1-4-23-16,1-5-17 15,-1-9-72-15,0-4-50 16,-4-8-121-16,1-5 30 16,-5-2 118-16</inkml:trace>
  <inkml:trace contextRef="#ctx0" brushRef="#br0" timeOffset="172753.66">19355 13787 1080 0,'4'9'491'0,"4"-2"-233"15,11 1-83-15,0 2 2 16,8-1-58-16,1-4-26 0,1-3-41 15,3-1-13-15,2-2-17 16,-1-1-6-16,-5 0-5 16,-4-1-21-16,-8 1-95 15,-4 2-83-15,-8-1 109 16</inkml:trace>
  <inkml:trace contextRef="#ctx0" brushRef="#br0" timeOffset="173009.85">19413 13946 964 0,'-1'4'435'0,"1"1"-145"16,10 2-73-16,4-1-12 0,-1-5-23 15,13-4-66-15,-2-1-27 16,5-6-37-16,5 4-13 15,-8-1-16-15,1-2-4 16,-7 9-58-16,-5-3-54 16,-7-1-184-16,-3 0-297 15,-5-8 373-15</inkml:trace>
  <inkml:trace contextRef="#ctx0" brushRef="#br0" timeOffset="173310.91">19488 13586 1206 0,'11'7'510'0,"6"8"-283"16,5 3-24-16,-1 1-53 16,4-2-22-16,6-4-37 15,0 0-14-15,1 0-23 16,-2 2-8-16,-1 3-15 15,-5 4-5-15,-9 6-8 16,-3 2-1-16,-11 2-5 16,-3-1 0-16,-10-6-2 0,-2-5 0 15,-4 0-4-15,1-3 0 16,-2-4-3-16,3 2-10 16,1-3-47-16,1 1-38 15,5-2-105-15,1-3-58 16,7-6 158-16</inkml:trace>
  <inkml:trace contextRef="#ctx0" brushRef="#br0" timeOffset="174745.07">20800 13970 619 0,'42'-2'329'0,"-42"-3"-68"15,2 1-7-15,2-1-38 16,-2-1-21-16,1-7-34 16,-3 0-16-16,-2-4-25 15,-4-2-9-15,-4 3-16 16,-1 3-8-16,-6 3-16 16,-1 1-10-16,-4 9-22 15,-1 5-9-15,-2 6-14 16,2 2-6-16,-1 4-4 15,2 5-1-15,6 8 0 16,2 3 1-16,8 6 6 16,5-1 2-16,7 1 9 15,5-3 3-15,9-9 3 0,3-6 0 16,4-8-3-16,1-2 0 16,1-8-4-16,0-3-1 15,-6-2-7-15,4-3-3 16,-13-1-3-16,1 1-10 15,-10 0-61-15,-10 1-39 16,1 2-126-16,-7 1-79 0,3 2 196 16</inkml:trace>
  <inkml:trace contextRef="#ctx0" brushRef="#br0" timeOffset="178555.17">21105 14147 1138 0,'-1'0'480'0,"0"1"-234"16,-2 18-56-16,-30 31-14 16,27-26-38-16,1 1-67 15,3-4-20-15,2-5-23 16,1-5-10-16,1-7-11 16,2 2-4-16,-1-4-29 15,-1 0-53-15,1-7-192 16,-3 4 177-16</inkml:trace>
  <inkml:trace contextRef="#ctx0" brushRef="#br0" timeOffset="178724.06">21053 13941 998 0,'0'0'456'15,"3"1"-167"-15,1-1-54 16,-4 0-35-16,0 0-43 0,0 0-81 15,0 0-26-15,0 0-32 16,0 0-87-16,0 0 51 16</inkml:trace>
  <inkml:trace contextRef="#ctx0" brushRef="#br0" timeOffset="179442.18">21616 13884 1016 0,'-1'-1'464'0,"0"0"-213"16,-1 0-10-16,1 1-33 15,0 0-41-15,-3 20-39 16,-34 36-12-16,25-19-29 16,-1 0-11-16,1 2-23 15,-2-5-10-15,2-10-15 16,4-3-7-16,0-8-10 16,4-1-3-16,-4-2-3 15,-2-3-3-15,-1-8-18 16,2-5-30-16,3-11-60 15,-1-5-27-15,4-5-28 16,2-4 7-16,-2 0 50 16,4 4 28-16,2 7 48 15,2 2 21-15,2 7 32 0,0 1 21 16,0 6 33-16,-2 6 19 16,11 10 15-16,-1 4 1 15,-1 5-6-15,2 0-8 16,-5 0-26-16,4 2-13 15,2 0-19-15,-2 0-8 16,0-2-9-16,-3-3-7 16,-1-1-9-16,-2-2 6 15,-3-6-91-15,1-1-58 0,-1-7-136 16,5-3 142-16</inkml:trace>
  <inkml:trace contextRef="#ctx0" brushRef="#br0" timeOffset="179602.07">21791 14179 1601 0,'9'15'660'0,"-5"2"-415"16,2 0-23-16,1 4-70 15,-2-1-51-15,1-1-57 16,3 0-14-16,-8-7-16 15,0-4-8-15,-2-3-109 16,-2-5-81-16,-1-9-219 0,1-3 231 16</inkml:trace>
  <inkml:trace contextRef="#ctx0" brushRef="#br0" timeOffset="179766.21">21744 13976 882 0,'10'-6'484'15,"-2"9"-31"-15,1-2-175 16,2 3-86-16,-3 0-38 0,2-1-83 16,-2-3-24-16,2 2-24 15,0 2-73-15,-5-2 37 16</inkml:trace>
  <inkml:trace contextRef="#ctx0" brushRef="#br0" timeOffset="180533.26">21950 13553 687 0,'0'-11'395'16,"-4"1"-63"-16,5 6-93 16,-3 0-1-16,0 12-50 15,1 6-25-15,-4 13-43 16,3 12-8-16,-2 4-23 15,4 5-14-15,4-7-30 16,1-4-13-16,5-9-17 16,0-6-5-16,0-10-5 15,1-5-1-15,3-7-43 16,2-5-73-16,1-12-555 16,4-4 463-16</inkml:trace>
  <inkml:trace contextRef="#ctx0" brushRef="#br0" timeOffset="180726.47">21851 13629 1239 0,'12'0'523'16,"-2"1"-283"-16,5 0-55 15,-4 2-34-15,1-3-48 16,4 0-59-16,-4-2-16 15,7-1-18-15,3 1-4 16,-2-2-19-16,2-2-71 0,2 5 58 16</inkml:trace>
  <inkml:trace contextRef="#ctx0" brushRef="#br0" timeOffset="182513.46">22267 13966 714 0,'30'-28'399'0,"-28"28"-60"16,5 5-115-16,3 11 2 16,0 8-41-16,1 5-25 15,3 3-41-15,-1-1-11 16,0-6-26-16,4-1-10 16,-11-6-19-16,4-4-9 0,3-5-14 15,-8-5-6-15,10-7-7 16,-4-6-3-16,-2-7-1 15,4-7-3-15,-7-9-2 16,5-2-2-16,-5-1-3 16,1 4-2-16,-1 7-27 15,-4 3-39-15,4 9-91 16,-6-4 95-16</inkml:trace>
  <inkml:trace contextRef="#ctx0" brushRef="#br0" timeOffset="182765.01">22718 14170 1163 0,'10'16'519'16,"0"5"-168"-16,0 2-113 15,-5-3-41-15,0 1-19 16,-6-3-86-16,-2-4-33 16,1 0-39-16,-1-5-18 15,-4-6-125-15,1-4-67 16,-3-20 107-16</inkml:trace>
  <inkml:trace contextRef="#ctx0" brushRef="#br0" timeOffset="182935.81">22727 13923 1122 0,'10'1'538'0,"0"2"-167"16,0 2-119-16,-2 3-91 16,2-2-47-16,-1-4-80 15,-4-2-11-15,0 1-96 16,-2-1-234-16,-4 0 212 15</inkml:trace>
  <inkml:trace contextRef="#ctx0" brushRef="#br0" timeOffset="191738.15">23591 14084 770 0,'-44'-9'384'16,"29"6"-115"-16,2 1-13 15,-3 2-45-15,5 3-26 0,3-2-45 16,-1 1-25-16,14 3-44 16,2-1-16-16,12 1-22 15,5 1-2-15,7-9 1 16,7 0-3-16,5-2-8 16,2-4-5-16,5 2-6 15,-3-1-1-15,-10 1-2 16,-3 4-2-16,-20 3 0 15,-2 3 5-15,-18 4-79 16,-9 1-90-16,-9 1 103 16</inkml:trace>
  <inkml:trace contextRef="#ctx0" brushRef="#br0" timeOffset="192066.42">23604 13890 1051 0,'1'10'442'16,"8"-10"-205"-16,4 3-70 15,8 1 6-15,3 0-23 16,8 4-48-16,5 3-14 16,3 8-16-16,5-3-6 15,-12 6-5-15,-8-1-2 0,-11 0-6 16,-9 3-2-16,-3 3-5 15,-2 2-2-15,-4-2-7 16,-6-1-5-16,-9-5-8 16,2-1-4-16,-8-3-5 15,-4-2-3-15,3-2-6 16,0-3-1-16,7-4-2 16,5-2-20-16,8-4-64 15,5-5-44-15,7-5-132 16,6-1-115-16,9-7 241 15</inkml:trace>
  <inkml:trace contextRef="#ctx0" brushRef="#br0" timeOffset="192683.46">24609 13989 744 0,'-5'-26'463'15,"4"28"-33"-15,-4 3-172 16,-1-2-24-16,-5 5-61 16,1 5-25-16,0 5-34 15,1 5-17-15,6 6-29 16,3 5-15-16,4-2-23 15,6-1-8-15,8-7-9 16,4-5-3-16,3-7-4 16,2-5-1-16,2-12-3 15,-1-7 1-15,-2-15-3 0,2-6-2 16,-11-8 1-16,-6-1-1 16,-14-1 2-16,-10 6 0 15,-9 5-4-15,-4 5 1 16,-3 10 0-16,-1 0 2 15,2 12 1-15,5 3 0 16,3 10-2-16,7 6-2 16,6 9-8-16,2 2-35 15,7-2-116-15,5 1 181 16,11-4-57-16</inkml:trace>
  <inkml:trace contextRef="#ctx0" brushRef="#br0" timeOffset="193523.78">26158 13740 985 0,'-1'-34'445'0,"-13"25"-163"15,-2 4-82-15,-2 2-23 16,0 3-22-16,1 5-41 0,2 2-17 16,8 13-22-16,4 4-13 15,4 12-21-15,5 6-2 16,1 5-4-16,3 1 0 15,-2 2-6-15,-1-1-6 16,-1-2-10-16,-1-4-3 16,-1-7-5-16,-3-6 0 15,0-8-4-15,-3-5-34 16,-3-12-117-16,-1-5-86 0,-3-13 132 16</inkml:trace>
  <inkml:trace contextRef="#ctx0" brushRef="#br0" timeOffset="194203.75">25934 13930 1093 0,'13'5'460'0,"4"-5"-252"16,1 0-3-16,4-1-49 16,2 1-30-16,6-5-66 15,0 0-20-15,1-3-26 16,1 0-6-16,-3 1-6 15,1 6-10-15,-5 0-55 16,-6-1-15-16,-7 7-13 16,-2-5 11-16,-6 5 51 0,0 1 18 15,-4-1 12-15,0 1 3 16,0 7 19-16,0 0 16 16,-2 8 32-16,2 5 14 15,2-1 8-15,2 3-10 16,6-6-26-16,-2-6-14 15,2-8-26-15,1-7-6 16,3-8-6-16,-1-7 0 16,0-6-4-16,-6-4-1 0,-4-2-10 15,0 1-7-15,-7 2-12 16,-2 5 0-16,-12 3 11 16,-4 4 7-16,-6 6 13 15,1 3 4-15,6 7 3 16,2 0 4-16,13 2-2 15,4 4 0-15,7-5-5 16,5-1-5-16,7-1 0 16,5-3-1-16,4 3 0 15,4 0 0-15,0 2 0 16,-4-2 0-16,-5 0 0 16,2 5 1-16,-4 1 5 15,3 5 5-15,0-1 10 16,-11 0 6-16,-1-2 11 15,-6-1 2-15,-4 0 8 16,-2-2-1-16,-2-1-7 0,0-4-6 16,-1-3-11-16,2-2-5 15,2 0-8-15,-1 0-3 16,1-14-6-16,-1-37-2 16,12 25-3-16,5-2-1 15,5 6-6-15,3-1-17 16,-1 8-45-16,-1 4-34 0,-4 3-85 15,-1 2 117-15</inkml:trace>
  <inkml:trace contextRef="#ctx0" brushRef="#br0" timeOffset="194963.79">27372 13871 727 0,'2'6'353'16,"3"-5"-47"-16,4 3-91 15,3-1-25-15,0 5-14 16,2 0-64-16,1-3-25 0,0 6-18 16,4 3-4-16,-16 3-9 15,0 4-1-15,-8 1-12 16,-7-2-5-16,2 5-10 15,-2 0-4-15,0-5 2 16,3-2 5-16,1-6 1 16,4-1-1-16,3-5-7 15,1 0-6-15,6-3-8 16,6 1-3-16,8-4 0 16,2-2-2-16,8-3-1 15,-1-4-1-15,0 0 6 16,-2 1-31-16,-5 1-144 15,-4 1 34-15,-4 3 46 16</inkml:trace>
  <inkml:trace contextRef="#ctx0" brushRef="#br0" timeOffset="195294.65">27940 13820 1064 0,'-3'4'550'16,"-5"0"-162"-16,-5 6-148 16,0 3-31-16,-6 3-73 15,-1 2-32-15,-4 1-47 16,0-3-13-16,6-6-17 15,4-2-5-15,14-6-7 16,8 4-7-16,12 1-4 16,-2 1 0-16,8 0-2 15,0-3 1-15,-1-1-1 16,-2-1 0-16,-3-2-1 16,-4-1-12-16,-7 0-118 15,-5 3-30-15,1 6 84 16</inkml:trace>
  <inkml:trace contextRef="#ctx0" brushRef="#br0" timeOffset="195475.73">27834 14119 895 0,'7'0'454'16,"0"3"-64"-16,1-1-138 15,1-1-49-15,6 0-34 16,1-1-88-16,2-1-30 0,5 0-37 15,-10-1 2-15,5 0-108 16,-2 0-83-16,1 0 109 16</inkml:trace>
  <inkml:trace contextRef="#ctx0" brushRef="#br0" timeOffset="195699.1">28149 13977 1077 0,'4'6'516'0,"3"7"-124"15,1 3-122-15,-4 5-69 16,-2 0-37-16,-2 1-91 16,0-1-31-16,-3-4-23 15,-1 0-15-15,-2-9-94 0,1-3-69 16,-1-5-402-16,3-7 362 15</inkml:trace>
  <inkml:trace contextRef="#ctx0" brushRef="#br0" timeOffset="195848.64">28141 13841 1149 0,'8'13'537'0,"3"-9"-200"16,-1 0-125-16,0-1-81 15,1 0-50-15,3 3-61 16,2 1-83-16,8-3 46 16</inkml:trace>
  <inkml:trace contextRef="#ctx0" brushRef="#br0" timeOffset="196287.5">28548 13886 926 0,'-2'-1'495'0,"1"0"-133"0,0 0-101 15,0 0-20-15,0 0-70 16,0 1-32-16,-16 7-52 16,-29 20-10-16,28-12-22 15,6 0-10-15,4-7-14 16,1 2-6-16,4 2-9 15,2-2-4-15,1 0-6 16,6 0-1-16,8-5-1 16,-4-1-1-16,14-1-2 15,-1-2 1-15,3-1-2 16,5 0-12-16,-10 4-120 16,-5 3-67-16,-10 6 114 15</inkml:trace>
  <inkml:trace contextRef="#ctx0" brushRef="#br0" timeOffset="196456.58">28488 14154 935 0,'-5'1'477'16,"12"-1"-81"0,-4 0-119-16,1 1-63 0,16 1-46 15,5-1-88-15,2-1-33 16,-6 0-28-16,-2 0-3 15,-3-3-66-15,1-2 39 16</inkml:trace>
  <inkml:trace contextRef="#ctx0" brushRef="#br0" timeOffset="196819.49">28921 13948 1233 0,'5'22'617'16,"4"-3"-190"-16,-2 9-212 16,-2-3-41-16,0 1-78 15,-2-1-32-15,-2-4-37 16,-1-1-6-16,0-8-13 16,-2-3-2-16,-1-9-14 15,1-4-12-15,4-9-17 0,1-5-4 16,1-6 9-16,4-3 10 15,3 3 16-15,2 1 6 16,3 4 2-16,3 2 2 16,-2 9 17-16,2 4 11 15,-1 6 18-15,-3 7 16 16,-3 6 13-16,-2 4-1 16,-7 4-14-16,-1 0-13 15,-4-6-33-15,-1-2-52 16,0-7-112-16,0-4 370 15,4-5-216-15</inkml:trace>
  <inkml:trace contextRef="#ctx0" brushRef="#br0" timeOffset="198556.59">28551 13000 640 0,'-1'3'322'16,"0"1"-101"-16,1 1-20 15,0-5-30-15,0 0-22 16,0-1-37-16,0-1-10 16,0-10-32-16,-1-12-15 0,-7-29-14 15,-5 25-4-15,-10 9-4 16,1-1-1-16,-4 9-1 15,-2 5 2-15,6 11 5 16,3 7 6-16,-1 11 8 16,5 4-2-16,10 12-7 15,-2-7-6-15,12 1-11 16,6-4-6-16,1-13-7 16,3-2-3-16,2-7-2 15,-1-3-2-15,7-7-2 16,1-2 0-16,-1-13-1 15,-1 1 0-15,-3 1 0 16,-1 1 0-16,1 11 0 16,-3 4-3-16,-4 5 17 15,-3 5 10-15,-3 6 23 16,0 2 8-16,-1 3-10 0,-1-1-10 16,-1-3-21-16,-2-5-10 15,4-4-106-15,1-3-85 16,4-5 112-16</inkml:trace>
  <inkml:trace contextRef="#ctx0" brushRef="#br0" timeOffset="198907.37">28895 12887 1087 0,'-10'6'523'0,"-1"-3"-162"16,-8 2-107-16,2 4-71 15,-4 0-45-15,-5 3-66 16,4 1-16-16,9 0-13 16,9 2-13-16,11-2-19 15,3-5-4-15,8 3-3 16,0-2 0-16,3 0-1 16,2 7 1-16,-6-6 11 15,4 2 11-15,-10-1 22 16,-6-5 9-16,-3 3 10 15,-13-4-2-15,2-1-12 16,-4 2-7-16,-26-6-18 0,4 0-10 16,-12-3-16-16,5-1-24 15,22 1-58-15,8-2-36 16,16 2-110-16,9-7 195 16,17 6-9-16</inkml:trace>
  <inkml:trace contextRef="#ctx0" brushRef="#br0" timeOffset="199911.34">29606 12771 544 0,'-1'-1'350'0,"1"0"-46"16,0 0-43-16,0-1-15 16,0 1-36-16,0 0-13 15,0 1-24-15,-1 6-11 0,-5 22-37 16,-15 31-16-16,4-27-33 16,-2 3-16-16,-3-11-23 15,5 6-10-15,-5-8-10 16,9-4-5-16,3-4-5 15,-4-7-2-15,4-9-6 16,3-7-7-16,-4-6-22 16,4-6-14-16,6-4-11 15,-9-4 4-15,6 0 20 16,2-1 12-16,-1 8 16 16,6 7 2-16,8 5 2 15,-2 6 2-15,14 5 0 16,-1 5 4-16,-1 8 17 15,5 1 8-15,-4 7 19 16,-2-3 2-16,-2 3-3 16,-4-1-4-16,-5-1-16 0,0 3-4 15,-2-6-13-15,-2 1 0 16,0-6-69-16,-2 0-58 16,3-5-177-16,0-6 171 15</inkml:trace>
  <inkml:trace contextRef="#ctx0" brushRef="#br0" timeOffset="200095.14">29766 13036 1364 0,'9'23'597'0,"2"4"-284"16,-3-2-48-16,-2-1-81 15,-6-4-46-15,0-8-87 16,0-4-18-16,-9-10-72 15,1-6-72-15,-1-8-188 16,-1-4-171-16,2-2 288 16</inkml:trace>
  <inkml:trace contextRef="#ctx0" brushRef="#br0" timeOffset="200244.49">29714 12859 764 0,'7'6'492'0,"1"-2"80"15,-3-1-220-15,4 2-120 16,2 3-39-16,-2-6-100 16,2 2-45-16,2-4-52 0,-9-2-64 15,0-6 47-15</inkml:trace>
  <inkml:trace contextRef="#ctx0" brushRef="#br0" timeOffset="200633.55">29849 12404 1040 0,'11'7'499'0,"-3"1"-129"16,-2 3-98-16,-8 9-36 0,0-2-32 15,-8 13-72-15,7 4-30 16,1 4-36-16,2 0-16 15,5-6-25-15,0-7-8 16,9-8-11-16,-3-4-2 16,4-13-35-16,5-3-42 15,-1-10-122-15,0-4-401 16,6 4 405-16</inkml:trace>
  <inkml:trace contextRef="#ctx0" brushRef="#br0" timeOffset="200798.38">29753 12573 1168 0,'8'0'500'0,"4"5"-221"15,2-3-50-15,8 4-29 16,-1-6-41-16,4 0-93 16,1-2-26-16,-3-6-9 15,11 0-68-15,9 1 31 16</inkml:trace>
  <inkml:trace contextRef="#ctx0" brushRef="#br0" timeOffset="201200.36">30137 12893 1014 0,'-7'10'504'16,"1"-4"-90"-16,6-3-239 16,4-1-4-16,4 3-23 15,7-5-27-15,11-3-50 32,-13 2-12-32,0 1-27 0,42-5-9 0,4-5-12 15,-2 2-4-15,-33 4-51 16,-5-2-47-16,-6 4-106 15,-8-1-168-15,-5-6 237 16</inkml:trace>
  <inkml:trace contextRef="#ctx0" brushRef="#br0" timeOffset="201570.78">30303 12717 963 0,'10'3'490'0,"5"4"-150"0,4 4-130 15,0-1-36 1,-2 0-73-16,-2-3-33 0,6-2-27 16,3 2-5-16,8 1 1 15,-1 3 3-15,-9 5 10 16,-10 2 8-16,-13 7 19 16,-8 2 4-16,-11 2-7 15,-2 2-7-15,-6-8-24 16,4-2-11-16,8-3-17 15,2-6-5-15,10-2-6 16,2-6-25-16,2-2-80 16,1-2-70-16,-1-1-459 15,0 0 423-15</inkml:trace>
  <inkml:trace contextRef="#ctx0" brushRef="#br0" timeOffset="201905.06">30856 12801 1430 0,'-7'2'586'15,"-5"3"-324"-15,5 7-55 0,-7 9-34 16,2 5-23-16,3 7-60 15,2 0-22-15,7-5-29 16,7-1-13-16,8-15-12 16,2-3-3-16,9-2-3 15,-10-11-3-15,4-2 0 16,9-3-2-16,-8-14-2 16,6-1-1-16,-10-10 1 15,-12-3 0-15,-9 1 2 16,-7 3-1-16,-3 6 0 15,-5 3-1-15,-3 10 0 16,5 6 0-16,-4 12-1 16,3 6-2-16,3 3-3 15,-4 1 0-15,7 0-42 16,5-5-46-16,4-1-134 0,7-5-59 16,-1-3 169-16</inkml:trace>
  <inkml:trace contextRef="#ctx0" brushRef="#br0" timeOffset="-175487.01">22095 16022 574 0,'-1'-3'327'16,"0"1"-70"-16,0 1-37 15,0 0 16-15,0 0-40 16,0 0-25-16,0 1-17 16,0 0-6-16,-4 17-14 15,2 41-9-15,6-20-24 16,-1 3-12-16,-2 4-27 16,0 0-11-16,-1 5-17 15,0 0-7-15,1-2-9 16,1-3-5-16,3-14-6 15,-1-8-2-15,0-13-20 0,1-6-38 16,1-15-151-16,-1-10 127 16,5-9 6-16</inkml:trace>
  <inkml:trace contextRef="#ctx0" brushRef="#br0" timeOffset="-174928.27">22574 16064 662 0,'-1'0'374'0,"0"1"56"16,1 16-181-16,2 31-45 15,-2-24-1-15,-2 4-54 16,-5 1-21-16,-2 2-21 0,0 1-8 16,-4 5-28-16,1 0-13 15,1-2-21-15,-3-3-7 16,-1-11-14-16,-2-5-4 15,0-15-9-15,2-1-3 16,-1-15-7-16,1-9-7 16,0-9-7-16,-6-6 0 15,6 1 3-15,5 5 5 16,6 5 7-16,9 4 3 16,6 6 2-16,2 3 1 15,2 6 0-15,3 6 6 0,-1 5 14 16,-3 4 8-16,3 11 17 15,-4 3 5-15,-1 7 6 16,3 5 0-16,-9-2-7 16,-1 3-7-16,0 0-16 15,-2-2-6-15,6-2-10 16,-4-6-3-16,1-7-6 16,-1-7-37-16,2-7-83 15,0-2-52-15,4-6-188 16,0-4 226-16</inkml:trace>
  <inkml:trace contextRef="#ctx0" brushRef="#br0" timeOffset="-174769.17">22737 16376 1233 0,'13'24'587'0,"-1"-1"-254"15,2 0-100-15,-2 0-13 16,-4-1-93-16,-2-3-42 15,-4-4-49-15,-3-6-37 16,0-9-113-16,-3-8-96 16,-6-10 119-16</inkml:trace>
  <inkml:trace contextRef="#ctx0" brushRef="#br0" timeOffset="-174560.71">22756 16179 1349 0,'7'6'580'0,"1"-2"-306"16,0 4-31-16,-3-4-70 16,0 3-56-16,0-3-79 15,-2-3-33-15,4-1-120 16,-3-1 84-16</inkml:trace>
  <inkml:trace contextRef="#ctx0" brushRef="#br0" timeOffset="-174200.29">22993 16027 1189 0,'-9'0'496'0,"10"2"-237"16,-1 3-41-16,7 11-10 15,-3 7-20-15,1 14-53 16,-1 5-20-16,-3 7-18 15,4 5-13-15,-1 6-21 16,0 1-8-16,1-9-21 16,-1-3-7-16,-3-16-14 15,3-7-3-15,-2-8-5 16,1-7-5-16,0-11-23 16,-1-7-28-16,3-9-90 15,-2-5-67-15,4-9 125 0</inkml:trace>
  <inkml:trace contextRef="#ctx0" brushRef="#br0" timeOffset="-172819.72">23629 16131 480 0,'0'0'304'16,"0"0"28"-16,0 0-24 15,0 0-32-15,0 0-35 16,0 0-83-16,-1 2-24 0,-3 4-36 16,-8 2-11-16,-39 27-11 15,31-25-5-15,0-1-19 16,1 2-8-16,5 4-11 16,5 1-5-16,8-2-6 15,-1-3-4-15,11 1-3 16,-2 0-2-16,10-1 0 15,5-2 0-15,4-4-1 16,2 0-1-16,-2-3-2 16,0 1 0-16,-9-1-2 15,-1 0-1-15,-9 1 0 16,-3 1-37-16,-8 0-141 16,-7 2-107-16,-4 4 156 15</inkml:trace>
  <inkml:trace contextRef="#ctx0" brushRef="#br0" timeOffset="-172663.61">23506 16457 1003 0,'1'1'503'0,"7"2"-149"16,8-3-135-16,0-2 8 0,5 1-52 16,-1-1-35-16,2 2-56 15,-4 0-19-15,-3 1-37 16,-2 3-10-16,-4-3-45 15,-1 1-72-15,-2-1 66 16</inkml:trace>
  <inkml:trace contextRef="#ctx0" brushRef="#br0" timeOffset="-172219.22">24057 16165 1161 0,'-3'16'541'16,"4"-6"-163"-16,6 4-174 16,-1 4 8-16,0 6-31 15,-1 3-42-15,-1 12-54 16,-2 3-15-16,-1 2-21 15,0-3-9-15,0-12-16 16,0-5-6-16,0-10-10 16,2-5-3-16,1-9-47 15,-1-2-35-15,0-7-104 16,2-1-70-16,-1-3-90 16,5 0 195-16</inkml:trace>
  <inkml:trace contextRef="#ctx0" brushRef="#br0" timeOffset="-171935.8">24386 16274 1302 0,'-8'0'538'0,"2"5"-241"16,3-4-104 0,6 0-23-16,3 3-21 0,4-3-75 15,0-1-26-15,0-2-21 16,3-3-5-16,-3-2-11 16,3 0-3-16,-3 0-22 15,3 2-54-15,-1 3-89 16,0 4 96-16</inkml:trace>
  <inkml:trace contextRef="#ctx0" brushRef="#br0" timeOffset="-171377.31">24925 16118 1122 0,'-3'1'462'16,"-1"-6"-226"-16,-5-2-56 16,0 0-2-16,-5 1-25 15,-9 0-51-15,2 2-13 16,-8 6-7-16,1 4-7 0,5 6-21 15,3 2-10-15,7 6-16 16,4 0-5-16,8 3-8 16,2-1-2-16,11-6-2 15,3 2-2-15,13-11-1 16,3 4 0-16,7-5-3 16,-5-2 0-16,-5-4-1 15,-6-4 0-15,-9-1 0 16,-7 0 0-16,-7 5 3 15,-2 0 0-15,-16 3 1 16,5 3 0 0,1 1-2-16,-18 10 4 0,-7 8 9 15,9 8 7-15,8 0 8 16,8-2-1-16,10-2-1 16,4-6-2-16,12-5-3 0,2-5-2 15,10-6-7-15,2-4-4 16,4-3-3-16,-2-2-1 15,-6-4-2-15,-2 1-1 16,-6-2-2-16,-2 0 3 16,-3-1-89-16,-4-2-64 15,1 2 89-15</inkml:trace>
  <inkml:trace contextRef="#ctx0" brushRef="#br0" timeOffset="-169842.89">26261 16101 526 0,'4'-1'318'0,"-4"-5"43"0,0-4-173 15,0 1 6-15,-1-3-21 16,-3 0-36-16,-1 0-49 15,-4 0-8-15,-6 1-11 16,-3 1-8-16,-1 5-13 16,0 3-7-16,2 3-6 15,3 3-2-15,6 5-6 16,1 6-3-16,6 14 6 16,1 10 5-16,4 12 7 15,3 3 2-15,4 4-8 16,2 0-4-16,3-1-8 15,2-4-3-15,0-7-4 16,0-5-4-16,-5-9-4 16,-2-1-3-16,-7-14 1 15,-2-3-35-15,-2-9-107 0,-6-5-73 16,-2-11-233-16,-1-8 269 16</inkml:trace>
  <inkml:trace contextRef="#ctx0" brushRef="#br0" timeOffset="-169695.95">26014 16289 562 0,'1'-6'373'0,"11"3"18"0,5-3-178 15,2 2 2-15,6 3-77 16,1 0-36-16,3-2-57 16,2 2-17-16,2-3-98 15,-2 3-123-15,-1 3 125 16</inkml:trace>
  <inkml:trace contextRef="#ctx0" brushRef="#br0" timeOffset="-169159.67">26408 16328 827 0,'-1'6'413'0,"1"7"-52"15,2-1-106-15,0 3-37 16,0 4-18-16,1 3-73 15,-4-1-35-15,1 0-37 0,3-1-12 16,-2-4-17-16,9 0-7 16,3-9-8-16,4-3-4 15,7-11-2-15,-1-4-2 16,-2-6 0-16,-5-4-1 16,-7-2-1-16,-8-2 0 15,-10 0-1-15,-5 2 0 16,-10 4 0-16,-1 4 0 15,4 5 0-15,3 2 1 0,6 6-1 16,2 0 1-16,8 2-2 16,2 2-1-16,7 0 0 15,-7-2 1-15,0 0 0 16,14 3 1-16,12 2-1 16,31 3 0-16,-26-1 1 15,8 2 0-15,-5 4 0 16,2 4-1-16,-7 3 1 15,-5 2 0-15,-5 0 1 16,-4-2 2-16,-8-6 3 16,-2-3 3-16,-5-6 4 15,-1-4 2-15,-3-2-3 16,4 0-3-16,0 0-3 16,0-7-2-16,5-19-3 15,13-31-1-15,4 24-1 16,4 1-17-16,8 4-52 15,-5 0-53-15,0 10 327 0,4-2-188 16</inkml:trace>
  <inkml:trace contextRef="#ctx0" brushRef="#br0" timeOffset="-167558.87">27662 16186 607 0,'0'-1'330'16,"0"-2"-69"-16,0 2-90 15,9-4 16-15,5 1-47 16,29 2-25-16,-27 11-25 16,0 1-7-16,2 1-23 15,-5-1-10-15,-8 1-18 16,-3 1-6-16,-13 0-1 16,-4 3 1-16,-4 4-2 0,-2-2-4 15,1 1-3-15,2-2-1 16,6-6 0-16,3-1 2 15,9-4 0-15,2-1 0 16,10-3 1-16,3 0 3 16,12-3 7-16,1-2 3 15,6 0 2-15,1-1 1 16,-2-1-5-16,-6 3-3 0,-9-3-11 16,-5 5 1-16,-11 1-84 15,-1-2-74-15,9 9 90 16</inkml:trace>
  <inkml:trace contextRef="#ctx0" brushRef="#br0" timeOffset="-167239.96">28363 16028 1408 0,'-25'7'570'0,"7"0"-351"16,-15 5-115-16,-3 0 4 15,-6 4-50-15,7-2-23 16,13-3-20-16,9-1-3 16,10-1-5-16,3-2-4 15,8 4-2-15,0 2-1 16,10 0 0-16,5 2 0 15,7-4 0-15,3 1 0 16,6-6 0-16,-10-2 1 16,-2-1 5-16,-6-2-22 0,-13 0-130 15,-4-1-206-15,-11-2 219 16</inkml:trace>
  <inkml:trace contextRef="#ctx0" brushRef="#br0" timeOffset="-167058.7">28181 16295 1039 0,'12'4'512'15,"1"-1"-200"-15,4 1-86 16,5 1-7-16,4-2-87 16,1 0-40-16,3-1-49 15,-2 3-16-15,-7-1-13 16,-6-1-66-16,-3 2 39 15</inkml:trace>
  <inkml:trace contextRef="#ctx0" brushRef="#br0" timeOffset="-166795.59">28596 16165 1303 0,'-2'19'571'16,"2"-6"-219"-16,0 9-190 15,0-4-4-15,-3 3-32 16,1 3-51-16,2-5-43 16,0-2-2-16,0 1-20 15,1-4 1-15,0-2-79 16,0-1-68-16,-1-7-172 15,3 1 176-15</inkml:trace>
  <inkml:trace contextRef="#ctx0" brushRef="#br0" timeOffset="-166603.64">28571 15982 1333 0,'1'6'611'0,"1"0"-313"15,4 3-105-15,-1 1-14 16,0 0-108-16,5-1-24 16,3-1-100-16,4-2 44 15</inkml:trace>
  <inkml:trace contextRef="#ctx0" brushRef="#br0" timeOffset="-166196.34">29017 16015 1345 0,'-10'-1'525'0,"-4"4"-351"0,-31 21-23 16,21-4-8-16,1-1-34 15,7-3-46-15,0-1-12 16,9-3-17-16,7 1-8 15,0 1-8-15,4-2-5 16,3-2-1-16,4 2 1 16,-3-7 2-16,13 6 1 15,4-1 0-15,-2-7-1 0,10 6-4 16,-8-8-3-16,-4-1 4 16,-3 1-23-16,-12 0-132 15,-6-1-103-15,-5 0 139 16</inkml:trace>
  <inkml:trace contextRef="#ctx0" brushRef="#br0" timeOffset="-166029.85">28859 16313 842 0,'3'5'409'0,"7"-1"-100"16,4-1-74-16,-2-1-29 15,1-2-30-15,4 1-63 16,3 1-23-16,1-1-35 15,0 0-15-15,-1 5-40 16,-5-1-91-16,-2 2 63 16</inkml:trace>
  <inkml:trace contextRef="#ctx0" brushRef="#br0" timeOffset="-165607.47">29291 16157 1187 0,'15'15'502'0,"-3"-2"-213"15,-6 1-77-15,-5 7-3 16,3 3-35-16,-8 1-72 16,4 2-19-16,1-3-15 15,0-1-8-15,-1-5-19 16,0-6-7-16,-2-4-14 15,-1-7-5-15,2-7-6 16,1-4-2-16,5-14-3 16,3 0-1-16,9-6-2 15,-1-2-1-15,1 1 1 16,5 5-1-16,-7 5 1 16,4 7 0-16,-3 12 0 15,-4 2 0-15,-4 7 2 16,-5 5 2-16,2 9 9 0,-3 0 4 15,1 2 4-15,4 1-1 16,-2-6-7-16,2-2-6 16,-1-5-34-16,-1-2-49 15,-3-7-115-15,1-2 67 16,4 3 49-16</inkml:trace>
  <inkml:trace contextRef="#ctx0" brushRef="#br0" timeOffset="-149418.41">10901 16809 219 0,'33'-18'138'0,"-31"18"-1"15,1-6-18-15,4 2-9 16,-3 0 2-16,1-1 17 15,0 5 4-15,-6-2 1 16,1 4-1-16,0-2-1 16,0 0-4-16,0 0 0 15,0 0 0-15,0 0 8 16,0 0 4-16,-1 0 0 0,-1 5-6 16,-5 21-32-16,-6 32-18 15,2-20-28-15,3 1-11 16,-3-2-14-16,-5-3-5 15,4-9-9-15,1-3-1 16,-2-12-3-16,0-6-2 16,-5-7-7-16,-3-7-6 15,4-7-20-15,-1-3-12 0,2-5-24 16,3-2-9-16,2-9 1 16,1 3 6-16,7-2 24 15,1 2 12-15,9 11 15 16,5 5 6-16,11 16 11 15,5 9 14-15,6 16 30 16,3 7 17-16,-1 7 17 16,-7 0 0-16,-3-3-10 15,-8 0-7-15,-5-6-16 16,4-3-10-16,-7-9-17 16,4-3-9-16,-4-3-9 15,-3-4-2-15,-1 0-88 16,-4-3-62-16,5-4-201 15,-1-2 202-15</inkml:trace>
  <inkml:trace contextRef="#ctx0" brushRef="#br0" timeOffset="-149220.08">11204 17057 1295 0,'10'19'582'0,"1"3"-272"15,2 3-102-15,-2-1 4 16,-1-3-68-16,-2 0-44 16,-5-5-53-16,0-2-18 0,-3-1-28 15,-2-3-42-15,-1-7-134 16,1 2-97-16,-2-3 154 16</inkml:trace>
  <inkml:trace contextRef="#ctx0" brushRef="#br0" timeOffset="-149005.37">11183 16823 1245 0,'6'-5'527'0,"2"8"-238"16,1 2-87-16,-2-4-54 15,-2 0-19-15,3-1-67 16,-1 0-23-16,-3 0-126 0,-2 3-27 15,-4 8 64-15</inkml:trace>
  <inkml:trace contextRef="#ctx0" brushRef="#br0" timeOffset="-147253.3">11491 16432 664 0,'-6'-4'310'0,"4"6"-65"16,-3 6-52-16,2 8 6 0,-2 9-5 16,2 10-40-16,0 1-17 15,5 2-29-15,6-4-10 16,-1-9-28-16,4 0-17 15,1-10-23-15,1-5-11 16,5-4-12-16,2-8-6 16,0-10-68-16,1-1-76 15,-2-12 90-15</inkml:trace>
  <inkml:trace contextRef="#ctx0" brushRef="#br0" timeOffset="-147043.7">11353 16477 1106 0,'9'3'438'0,"-5"1"-258"15,6-2-57-15,9-2-21 16,4-1 1-16,3-4-23 16,-2 0-18-16,5-2-25 15,-1 1-10-15,5-2-13 16,1-1 3-16,-6 3-86 15,-4 1-173-15,-5 10 166 16</inkml:trace>
  <inkml:trace contextRef="#ctx0" brushRef="#br0" timeOffset="-143919.47">12434 16805 220 0,'33'-33'195'16,"-28"24"71"-16,0 4-16 15,1 4-23-15,-5-2-17 16,1 3-16-16,-3-1-10 15,0 0-30-15,0 1-18 0,0 0-44 16,0 0-18-16,-11 11-23 16,-37 34-4-16,23-26-6 15,-3 2-3-15,5-2-2 16,0-2-3-16,4-4-5 16,7-1-2-16,5-2-3 15,3-1 0-15,7 1-5 16,6-1 0-16,11 1 0 15,7 1-1-15,8 1 4 16,1-1 0-16,-2-1 4 16,-1-2 4-16,-5 0 6 15,0-2 1-15,-8-1-2 16,-3-2-6-16,-11 0-9 16,1-1-4-16,-6 0-5 15,0-2-1-15,-1-2-53 16,0 1-40-16,-1 0-111 0,-11-1-87 15,1-1 180-15</inkml:trace>
  <inkml:trace contextRef="#ctx0" brushRef="#br0" timeOffset="-141891.14">12324 17155 796 0,'-4'-4'350'15,"2"1"-167"-15,5 3-50 16,-3 0 13-16,0 0-22 16,13 1-20-16,13 1-32 15,27 7-11-15,-22-5-21 16,-4-4-9-16,-7 2-13 15,2-3-6-15,-10-2-3 16,1 6 3-16,-4-2-69 16,-6-1-62-16,1 3 75 0</inkml:trace>
  <inkml:trace contextRef="#ctx0" brushRef="#br0" timeOffset="-140950.83">13156 16745 753 0,'-5'-7'388'0,"-2"0"-104"15,1 6-78-15,-2 0 7 0,0 5-36 16,-2 12-29-16,-5 9-46 16,4 10-18-16,3 10-22 15,3 0-9-15,9 6-13 16,2-2-3-16,6-4-11 15,3-2-5-15,5-12-6 16,1-6-2-16,-2-8-7 16,0-5-1-16,0-1-22 15,-2-4-44-15,-2-11-182 16,-3-5 162-16</inkml:trace>
  <inkml:trace contextRef="#ctx0" brushRef="#br0" timeOffset="-140710.28">13423 16891 1355 0,'3'10'496'16,"2"4"-349"-16,-1 1-1 15,0 7 17-15,0 1-20 16,3 6-62-16,-2-1-19 16,-2 2-21-16,0-12-5 15,0 1-15-15,1 9-6 0,3 1-7 16,-7-20 0 0,0-5-60-16,1 1-64 15,2-3 74-15</inkml:trace>
  <inkml:trace contextRef="#ctx0" brushRef="#br0" timeOffset="-140492.27">13637 17023 1491 0,'2'11'538'0,"11"-10"-379"15,3-1-73-15,5-1 8 0,-3-3-2 16,2-2-47-16,1 0-20 16,-3-2-12-16,2 1-60 15,-1-1-449-15,-7-1 361 16</inkml:trace>
  <inkml:trace contextRef="#ctx0" brushRef="#br0" timeOffset="-139967.41">14033 16834 1215 0,'-10'-4'531'16,"-5"4"-268"-16,1 5-120 16,-6-1-1-16,0 10-50 15,0-1-26-15,2 3-21 16,3 4-7-16,-1-3-16 16,5 2-6-16,5-3-6 15,9 1-1-15,11 0-2 16,3 1 0-16,2-7-3 0,-3-4 0 15,2-5-1-15,0-4-1 16,1-1 0-16,-3 0 1 16,-1 1 0-16,-9 3 1 15,-7 2 1-15,-1 5 0 16,-11 2 1-16,0 3-1 16,0 3 3-16,-1 3 3 0,5 0 11 15,4-3 4-15,1-2 4 16,6-3-3-16,3-7-8 15,3 2-5-15,8-5-4 16,2-1-2-16,5 0-1 16,2-6-2-16,0 2 0 15,-3-5-2-15,-3 3-42 16,-1 0-68-16,-1-10 70 16</inkml:trace>
  <inkml:trace contextRef="#ctx0" brushRef="#br0" timeOffset="-139620.75">14111 16638 1431 0,'-5'3'497'15,"8"-3"-392"-15,8 0-38 16,9 11 31-16,4-1 6 16,9 11-19-16,2 1-10 15,6 12-3-15,1 6 2 16,-5 7 2-16,-3 7-4 0,-19 3-9 16,-7-2-5-16,-13-4-14 15,-4-3-6-15,0-11-14 16,4-21-6-1,-1 0-18-15,1 1-30 0,-6-12-90 16,3-14-61-16,7-14-82 16,2-9 146-16</inkml:trace>
  <inkml:trace contextRef="#ctx0" brushRef="#br0" timeOffset="-139156.98">14479 16325 923 0,'-9'-12'410'0,"8"14"-124"15,0 1-68-15,1 6-4 16,-3 9-9-16,-2 7-59 15,2 9-21-15,1 4-27 16,4 1-11-16,7 0-21 16,1-3-13-16,5-7-21 15,3-3-7-15,2-11-12 16,6-3-4-16,-3-5-4 16,-1-6-7-16,-4-9-72 15,-1-6-73-15,-8-10 91 16</inkml:trace>
  <inkml:trace contextRef="#ctx0" brushRef="#br0" timeOffset="-138981.66">14293 16433 1333 0,'1'2'548'15,"1"5"-272"-15,7 2-103 16,9-2-29-16,9-2-21 0,7-5-57 15,2-4-19-15,0-2-20 16,-2-1-8-16,1 0 2 16,3-1-45-16,0-1-122 15,-3 4 106-15</inkml:trace>
  <inkml:trace contextRef="#ctx0" brushRef="#br0" timeOffset="-134243.95">15246 16834 408 0,'31'-34'296'16,"-30"31"100"-16,0 2-93 15,-1 0-43-15,-1 1-8 16,0 0-77-16,0 0-42 15,-3 2-56-15,-17 0-16 0,-34 40-12 16,29-26-5-16,0-1-10 16,4 2-4-16,5-4-4 15,6-1 0-15,6 0-3 16,5-2-3-16,5 1-3 16,6 0-2-16,9 3-2 15,2-1 0-15,5-3-2 16,3-1-1-16,2-5-3 15,-3-2-1-15,-2-2-2 16,-8 0-3-16,-12-2-130 16,-6 1-73-16,-15 0 118 15</inkml:trace>
  <inkml:trace contextRef="#ctx0" brushRef="#br0" timeOffset="-134064.34">15155 17125 852 0,'7'11'465'0,"6"-5"-14"16,5-4-256-16,2 1 1 15,3-1-28-15,0 4-33 16,0-3-66-16,-1-1-23 0,-4-1-24 16,-2-1-17-16,-4 1-118 15,-4-2 84-15</inkml:trace>
  <inkml:trace contextRef="#ctx0" brushRef="#br0" timeOffset="-133339.77">15854 16992 1086 0,'0'5'430'0,"4"2"-263"15,4 0-20-15,4-1-13 16,3-2-24-16,7-4-47 16,-1-1-13-16,4-10-19 15,1-5-8-15,3-5-12 16,0-5-3-16,-5-3-2 15,-5 2-1-15,-15-1-1 16,-4 2 0-16,-10 5 1 16,-5 3 1-16,-10 6 2 15,-4 2 2-15,1 11 8 16,12 8 8 0,1 1 21-16,-9 16 10 0,10 17 16 15,0-1-1-15,14 0-6 16,8 2-2-16,2-12-15 15,10 0-5-15,6-10-14 16,4-8-7-16,10 3-9 16,-2-8-4-16,-1-7-3 0,-6 3-2 15,-7-6-37-15,-4-1-47 16,1 0-72-16,-3-11 85 16</inkml:trace>
  <inkml:trace contextRef="#ctx0" brushRef="#br0" timeOffset="-133017.8">16224 16527 1357 0,'0'1'521'0,"4"1"-340"15,3 0-39-15,5-1-10 0,3 1-25 16,7-2-56-16,-1-2-19 15,5-1-17-15,1-3-5 16,-7 2-14-16,-3 0-69 16,-6 2 53-16</inkml:trace>
  <inkml:trace contextRef="#ctx0" brushRef="#br0" timeOffset="-132414.05">16659 16330 662 0,'-3'-14'365'0,"-1"10"17"16,1-3-119-16,-4 6-50 0,-3-1-6 16,-3 3-63-16,-3 5-31 15,-2 5-40-15,0 6-11 16,2 4-22-16,-1 3-10 15,10 1-11-15,-1-1-3 16,9-5-5-16,7-4 0 16,2-6-5-16,7-3 0 15,2-5-1-15,3-1-1 0,3-3-1 16,-4-2 1-16,-6 0-1 16,-4 1 1-16,-10 3 2 15,-2 1 1-15,-9 5 2 16,-3 5 3-16,-3 9 4 15,1 4 3-15,2 3 5 16,5 0 0-16,8-4-1 16,4-3-3-16,7-7-6 15,2-1-2-15,4-9-5 16,2-2 0-16,4-2-1 16,-1-4-2-16,-1 1 5 15,-5-4-21-15,-3-3-100 16,-2 2-86-16,-1-8 113 15</inkml:trace>
  <inkml:trace contextRef="#ctx0" brushRef="#br0" timeOffset="-132165.91">16937 16282 2437 0,'-1'15'41'0,"1"12"0"15,-4 18 37-15,4 4-32 16,1 1-9-16,2-9-14 16,6-8-6-16,4-9-7 15,-1-9-2-15,2-12-13 16,-3-3-25-16,1-14-119 15,0-3-77-15,-1-6 132 16</inkml:trace>
  <inkml:trace contextRef="#ctx0" brushRef="#br0" timeOffset="-131986.08">16844 16352 1101 0,'0'-1'522'16,"3"1"-193"-16,11-2-124 15,2-1-12-15,8 3-54 16,-3-5-35-16,1 0-49 0,2 0-17 16,3-2-22-16,6 0-6 15,3 3-30-15,-3-2-71 16,-6 7 62-16</inkml:trace>
  <inkml:trace contextRef="#ctx0" brushRef="#br0" timeOffset="-114654.58">17694 16618 283 0,'3'0'197'0,"0"0"20"16,1-1-29-16,-3 0-42 15,2 0-11-15,-1 0-18 0,-1 0-4 16,-1 0 2-16,0 0-3 15,0 1-10-15,0 0-3 16,0 0-15-16,0 0-6 16,-1 1-10-16,-6 9-8 15,-10 4-13-15,-34 30-3 16,24-30-2-16,2 3-2 16,3-6-2-16,5-4-3 0,1-1-6 15,9-1-3-15,7 2-6 16,-1 2-4-16,8 0-5 15,0 1-1-15,3-4-1 16,5 3 2-16,4-4 0 16,-1-2 0-16,4-3 1 15,0-1-2-15,-3 0-1 16,0-4-1-16,-3 4-1 16,-5-2-1-16,-1 4 0 15,-5-1-2-15,-4-1 0 16,-1 0 0-16,-1 1-74 15,0 0-61-15,0 0-183 16,0 0 184-16</inkml:trace>
  <inkml:trace contextRef="#ctx0" brushRef="#br0" timeOffset="-114384.58">17566 16914 1029 0,'-10'0'431'16,"8"0"-223"-16,2 1-45 16,5 1-2-16,-5-2-24 15,0 0-35-15,20 2-13 0,29 8-24 16,-24-5-10-16,-1-1-13 16,-1 1-6-16,0-1-7 15,-1 1-5-15,-4 0-7 16,-3-3-5-16,-4 1-5 15,-6-3-1-15,-3 0-17 16,-4 1-35-16,1-1-124 16,0 0-119-16,0 0 174 15</inkml:trace>
  <inkml:trace contextRef="#ctx0" brushRef="#br0" timeOffset="-112131.59">18516 16502 363 0,'-7'-10'258'16,"4"0"-3"-16,-29-29-43 16,28 28-13-16,6 2-36 15,-1 4-18-15,-1 4-29 16,1 1-3-16,-1 0-3 15,0 0-4-15,3 15-2 16,10 42-7-16,-8-22-21 16,2 1-9-16,-1 0-18 15,0-2-11-15,0-7-16 16,0-6-5-16,3-6-9 16,-5-4-2-16,4-7-11 0,2-1-27 15,-6-4-119-15,2-2-89 16,-4-4 141-16</inkml:trace>
  <inkml:trace contextRef="#ctx0" brushRef="#br0" timeOffset="-111862.2">18261 16755 782 0,'-9'0'371'16,"4"0"-152"-16,5-1-71 16,7 0 5-16,13-1-46 15,3-2-23-15,22 6-21 16,-3-5-12-16,8 2-15 16,7-1-6-16,-1-6-9 15,8 2-4-15,1 0-7 16,-1-5-2-16,-3 7-3 15,-5 2 0-15,-19 1-1 16,-11 1 6-16,-15 0-157 0,-6 2 112 16</inkml:trace>
  <inkml:trace contextRef="#ctx0" brushRef="#br0" timeOffset="-111419.42">18557 16925 750 0,'-8'9'405'16,"10"2"2"-16,1 6-254 16,-3 3 6-16,4 6-9 15,-4 1-26-15,-5 2-47 16,2-3-19-16,-4-6-21 15,6-5-6-15,-1-7-9 16,0-2-2-16,2-7-6 16,-1-2-3-16,1 2-6 15,0 0-4-15,1-22-1 16,8-32-3-16,2 26 0 16,1 0 1-16,8 7-1 15,3 4 1-15,4 6 2 16,1 4 0-16,0 3 1 15,-1 4 5-15,-3 5 17 16,-2 0 10-16,0 7 27 0,-6 3 10 16,-7 4 2-16,-1 5-2 15,-8-1-17-15,-2 1-9 16,-4-1-16-16,-2-3-7 16,-1-3-11-16,-1-1-2 15,0-5-52-15,1-5-48 0,5 3-152 16,-4-11-79-16,4-8 194 15</inkml:trace>
  <inkml:trace contextRef="#ctx0" brushRef="#br0" timeOffset="-110336.8">16011 17880 542 0,'-28'27'295'15,"33"-28"-44"-15,-5-2-81 16,-3-1 17-16,3 3-32 16,0 0-27-16,0 0-40 0,0 0-9 15,3-8-13-15,-1-3-7 16,-2-1-15-16,-4-29-8 16,-12 32-6-16,5 1 0 15,-3 9 5-15,-6 2 0 16,-3 9-8-16,2 4-5 15,-4 3-9-15,11-1-2 0,11 2-3 16,3 0-2-16,8 2-2 16,3 2 0-16,7-4 1 15,5-2 0-15,5-5 0 16,-3-3 0-16,1 0 6 16,-5-1 5-16,-4 0 13 15,0 1 7-15,-11 0 15 16,0 1 5-16,-6-4 3 15,-5 2-4-15,-9 0-13 16,-2-1-10-16,-5 8-15 16,1-1-4-16,6-13-7 15,1-1-2-15,2-9-17 16,4 0-35 0,4 5-100-16,0 1-69 0,2-13 125 15</inkml:trace>
  <inkml:trace contextRef="#ctx0" brushRef="#br0" timeOffset="-109982.05">16134 18021 855 0,'2'11'424'0,"3"-2"-114"15,7 3-138-15,0-3-7 0,0-6-40 16,1-6-29-16,4-8-49 15,1-7-13-15,5-6-20 16,-2-3-5-16,-5-4-3 16,-7 0 0-16,-11 10 0 15,-4 3 1-15,-13 9 1 16,-2 6 2-16,0 5-2 16,-2 5 0-16,7 8 7 15,2 1 3-15,5 7 13 16,2 2 7-16,7 0-1 15,4 2-3-15,5-4-12 16,1-2-6-16,7-3-7 16,0-4-3-16,4-6-2 15,2-2 0-15,1-5-59 16,1-1-79-16,2-7 87 16</inkml:trace>
  <inkml:trace contextRef="#ctx0" brushRef="#br0" timeOffset="-109772.31">16495 17783 1274 0,'0'20'534'16,"0"16"-297"-16,0 5-34 16,-6 8-53-16,6 0-42 0,3-5-62 15,-1 3-18-15,10-14-16 16,-5-6-4-16,7-8-4 15,3-13-15-15,-3-6-95 16,2 0-85-16,-9-7 113 16</inkml:trace>
  <inkml:trace contextRef="#ctx0" brushRef="#br0" timeOffset="-109598.04">16394 17934 1099 0,'2'5'478'0,"5"-2"-199"16,-1-2-93-16,11 0-49 16,-3 1-23-16,7-5-63 15,4-2-16-15,4-1-17 0,2 0 9 16,1-1-108 0,-1 3 65-16</inkml:trace>
  <inkml:trace contextRef="#ctx0" brushRef="#br0" timeOffset="-109150.68">17228 17862 550 0,'4'-50'341'0,"-2"43"52"0,1 4-114 16,-1 8-45-16,-2 11-5 16,-2 18-53-16,-3 10-34 15,-3 14-50-15,1 9-15 16,5-10-29-16,2-10-12 16,10-14-15-16,5-14-6 15,6-6-6-15,3-2-4 16,4-9-13-16,0-3-31 0,-4-11-156 15,-4-6-126 1,-13-9 191-16</inkml:trace>
  <inkml:trace contextRef="#ctx0" brushRef="#br0" timeOffset="-108978.75">17073 17995 1086 0,'0'5'498'15,"2"-1"-168"-15,11 1-184 16,3-4-16-16,7-2-30 16,2-3-28-16,8 1-40 15,3-2-11-15,5-1-11 16,3 0-72-16,-1-5 47 16</inkml:trace>
  <inkml:trace contextRef="#ctx0" brushRef="#br0" timeOffset="-108748.27">17565 18019 752 0,'-15'30'326'0,"23"-30"-102"15,5 0-92-15,4 1-19 16,0-2-18-16,6-3-66 16,0-4-5-16,-1 1-119 15,-5 2 75-15</inkml:trace>
  <inkml:trace contextRef="#ctx0" brushRef="#br0" timeOffset="-108548.85">17563 18199 1102 0,'-1'-8'489'0,"10"4"-183"16,4 0-115-16,5-2-49 16,-1 1-23-16,4 1-60 0,0-1-20 15,-4 4-11-15,-1-2-28 16,-6-1-352-16,-1 1 265 15</inkml:trace>
  <inkml:trace contextRef="#ctx0" brushRef="#br0" timeOffset="-100629.64">18161 18109 698 0,'-11'37'385'0,"11"-33"-110"16,4-1-57-16,0 1-18 15,3-4-62-15,1 0-28 16,5-4-35-16,3-3-18 16,5-13-26-16,2-9-11 15,4-12-15-15,0-6-2 16,-7 2 0-16,-8 3 1 15,-16 9 6-15,-11 5 1 16,-4 7 2-16,-2 4-2 0,2 9 18 16,2 5 6-16,1 7 8 15,2 7 5-15,6 10-17 16,2 6-6-16,6 12-3 16,2 1-2-16,9 4-3 15,2-6-1-15,7-8-7 16,0-1-2-16,3-10-3 15,-2-3-1-15,-3-5-40 16,-1-9-70-16,-5-3 71 16</inkml:trace>
  <inkml:trace contextRef="#ctx0" brushRef="#br0" timeOffset="-100278.48">18426 17984 633 0,'6'9'370'0,"-1"-2"20"16,1 1-108-16,-3 6-45 0,0 0-25 16,-1 4-71-16,-2 1-33 15,0-4-47-15,0-6-18 16,-1-4-27-16,1-5-7 16,-2-1-6-16,2 0-3 15,0 0-6-15,0-1-4 16,3-13-12-16,8-30-2 0,0 28 1 15,-2-7 3-15,1 6 14 16,6 3 5-16,-7 6 3 16,9 5 3-16,-3 8 12 15,-1 7 8-15,0 8 18 16,-4 5 10-16,-3 2 7 16,-3-3-2-16,0 4-16 15,-1-3-12-15,-1-9-15 16,0-2-28-16,0-21-136 15,2 6-27-15,4-16 88 16</inkml:trace>
  <inkml:trace contextRef="#ctx0" brushRef="#br0" timeOffset="-99871.7">18817 17765 1282 0,'-9'-1'507'0,"1"7"-330"16,-3 7-11-16,-2 17-8 16,-4 9-31-16,1 17-46 15,3 3-18-15,7 4-29 16,5-5-9-16,12-14-9 16,4 1-2-16,12-7-3 15,4-1-3-15,4-3-3 16,-5-8-2-16,-4-7 2 15,-5-7-17-15,-5-12-119 16,3 0-32-16,-1-15 84 16</inkml:trace>
  <inkml:trace contextRef="#ctx0" brushRef="#br0" timeOffset="-99442.4">19008 17682 1176 0,'5'5'517'15,"2"6"-259"-15,-4 7-98 16,2 7 9-16,-1 4-57 15,-1 0-30-15,-1-3-40 16,-1-5-11-16,1-10-18 16,2-4-4-16,-3-8-5 15,-1-3-3-15,-2-6-2 16,2-4-2-16,3-6-2 16,2-4 1-16,3-1 2 15,1 1 0-15,1 2 2 16,1 9 2-16,0 2 0 15,-2 3 2-15,4 6 1 16,0 3 1-16,0 11 18 0,0 4 11 16,-4 8 23-16,-4 1 7 15,-5 3-4-15,0-1-8 16,-1-4-22-16,-3-4-8 16,1-8-15-16,1-5-1 15,0-2-86-15,3-4-74 16,-1 0 95-16</inkml:trace>
  <inkml:trace contextRef="#ctx0" brushRef="#br0" timeOffset="-99113">18946 18008 1191 0,'-13'10'496'0,"13"-10"-231"16,0 1-96-16,6-1-42 16,-6-1 0-16,14-2-44 15,14-1-20-15,45-9-24 0,-26 4-11 16,13-1-14-1,7-1-4-15,4 0-5 0,-7 3-1 16,-9 3 0-16,-11 1-1 16,-13 3-1-16,-3 0 16 15,-10 1-104-15,-6 0 169 16,-4 2-80-16</inkml:trace>
  <inkml:trace contextRef="#ctx0" brushRef="#br0" timeOffset="-98595.4">19334 18152 1308 0,'3'-5'520'0,"2"-10"-336"15,0 2-19-15,-4-1-2 16,-1 0-34-16,-9 4-49 15,-6 6-14-15,-7 4-25 16,-4 4-10-16,-1 12-12 16,-1 0-5-16,5 1-5 15,1 3-1-15,10-7 2 16,5 0 0-16,8 0-2 16,5-4-1-16,8-4-4 0,4 0 0 15,4-6-1-15,4 0-1 16,3-4 1-16,-2 1 0 15,-7 2-1-15,-4 0 1 16,-7 1 0-16,-7 0 1 16,-4 3 1-16,-8 2 0 15,-7 8-1-15,-2 5-1 16,5 3 2-16,2 4 2 0,6-2 3 16,4-2 0-16,4-4 1 15,4-1-1-15,5-4-1 16,4-3-2-16,7-3-1 15,5-5-1-15,1-1-2 16,-2-7-1-16,0-5-9 16,3-4-40-16,3-6-102 15,1 0-349-15,3 3 333 16</inkml:trace>
  <inkml:trace contextRef="#ctx0" brushRef="#br0" timeOffset="-98296.5">19538 17753 1187 0,'0'-8'464'0,"16"13"-245"15,5 7-73-15,7 9 3 16,1 4 16-16,9 5-32 16,4 2-15-16,7 6-25 15,-2-2-19-15,-6 4-23 16,-25-13-8 0,1 0-10-16,3 16-5 0,-15 2-11 15,-11-6 1-15,-5-15-79 16,-6-2-61-16,2-1 76 15</inkml:trace>
  <inkml:trace contextRef="#ctx0" brushRef="#br0" timeOffset="-95940">17631 17519 823 0,'-14'46'363'0,"12"-49"-134"16,0-4-66-16,1-1-11 15,0-5-20-15,2-8-57 16,2-3-20-16,2-8-24 15,4-3-9-15,0-5-4 16,-1 1 2-16,-3 4 0 16,-2 5 0-16,-3 11-4 15,-2 6 2-15,-3 8 1 16,-3 4-2-16,-1 6-6 16,2 4-6-16,-1 2-95 15,1 0-76-15,6 0-322 16,0-5 303-16</inkml:trace>
  <inkml:trace contextRef="#ctx0" brushRef="#br0" timeOffset="-95594.6">17558 17295 805 0,'-31'-18'366'0,"30"14"-159"0,2-4-90 15,3 0 6-15,4-6-48 16,4 2-24-16,6-2-22 16,3-1-4-16,1-1-11 15,-2-1 1-15,-2 2 9 16,-3-1 5-16,-4 9 5 16,-1 1 4-16,-2 8 19 15,-1 8 7-15,0 7 19 16,-2 0 1-16,2 4-10 15,-1 3-7-15,0-4-19 16,1 3-12-16,-2-5-20 16,2-7 9-16,0 0-102 15,2-4 63-15</inkml:trace>
  <inkml:trace contextRef="#ctx0" brushRef="#br0" timeOffset="-64413.22">17107 18648 391 0,'-1'1'244'0,"1"-2"-9"15,0-3-36-15,0 3-51 16,0 0-19-16,0 0-32 16,0-1-11-16,0 1-21 15,0 0-8-15,0 0-15 16,0 0-6-16,0 0-12 15,0 0-3-15,2 0-4 16,3 0 0-16,4 0-1 16,-2-2-1-16,0 2 2 0,2 0 3 15,0 1 1-15,3 1 2 16,32 3-2-16,-27 0-2 16,10-4-4-16,-1-1 1 15,6-5 4-15,4 2 3 16,-6 3 6-16,1-7 3 15,0 3-1-15,-2 1-1 16,2-1-4-16,2 5-4 0,1 0-6 16,-1 0-2-16,2 2-2 15,1-1-1-15,2 10-1 16,1-5 0-16,9-7-1 16,-7 1 0-16,8 2 0 15,-7 0 0-15,-6 7 1 16,7 2 2-16,-7-8-1 15,6-2 0-15,-2 2-1 16,1 3 0-16,4-3-1 16,6-4 1-16,9-2-2 15,0-3 0-15,0 2 1 16,-1 4-1-16,3 1-1 16,1-4 1-16,11 1-2 15,-1 4 0-15,4-10-1 16,-27 6-1-1,1 0-1-15,36-3 0 0,11-11 1 0,-8 13-1 16,-9-11 1-16,-8 5 1 16,1 7 0-16,-5-8 1 15,-5 11 2-15,7-2 0 16,1-3 2-16,2 4 0 16,-8-6 0-16,5 0 0 15,-17 0-2-15,-2 3 0 16,0 6 1-16,-5 1 1 0,-2 0 2 15,-1 3 0-15,-6-6 0 16,-6-1-2-16,-11 0 1 16,-7 0-1-16,-11-2 15 15,-4-3 5-15,-6 4 2 16,-5-4 2-16,-6 3-16 16,2 4-4-16,-7-2-4 15,0 0-48-15,1 0-154 16,0-11-482-16,8-19 446 15</inkml:trace>
  <inkml:trace contextRef="#ctx0" brushRef="#br0" timeOffset="-63601.29">16880 17697 492 0,'-2'-7'279'16,"-3"4"5"-16,7 5-149 16,3 2-8-16,2-4-6 15,-2 2-15-15,3 4-36 16,-3 4-5-16,4 12-3 15,2 4 0-15,-6 10 5 16,1 8-1-16,1 14-5 16,-2 3-3-16,-2 14-11 15,12-1-5-15,-4-1-13 16,2 2-5-16,9-8-8 16,-9 1-3-16,8-10-4 15,-2-6-2-15,-8-18 0 16,-1-10 0-16,-4-5-1 15,-4-5-1-15,0-5-13 16,1-7-40-16,-1-8-105 0,2-9-84 16,4-19 136-16</inkml:trace>
  <inkml:trace contextRef="#ctx0" brushRef="#br0" timeOffset="-62256.47">16898 17551 295 0,'-6'0'205'16,"4"1"13"-16,3 1-44 15,-1-2 6-15,0 0-10 16,0 0-12-16,0 0-28 16,0 0-9-16,0 0-25 15,0 0-16-15,0 1-25 16,3 8-9-16,5-3-18 16,-1-2-1-16,12-2-7 15,26 23-2-15,-24-27-2 16,-1-2 0-16,3 1-3 0,2-2 0 15,0 5 0-15,4 2 0 16,-7 1 4-16,1 4 0 16,0 1 1-16,2-3 0 15,6 1 0-15,9-5-1 16,5 0-2-16,3 1-1 16,3-1-1-16,-6-1-1 15,5-1-3-15,-3-1-1 16,-2 2-2-16,6 2 0 0,4-2 0 15,5 0-2-15,3 4 0 16,1-6 0-16,-9 1-2 16,-7 1 2-16,0-5-2 15,-5 5 0-15,-1-1 0 16,6 3 0-16,-1 3 0 16,4 3 0-16,2-4 3 15,-3-4 5-15,1 6 6 16,-7-6 3-16,3 4 1 15,2 0-2-15,-2-7-4 16,5 1-2-16,3-7-2 16,1 4-2-16,3-3-1 15,-11 0 0-15,-1 1 1 16,-7-4 0-16,-4 5 2 16,7 0 1-16,-4 2-1 0,5-2 0 15,-2 1-3-15,5 0 1 16,7 0-3-16,4 2-1 15,-1-1-1-15,-3-3 1 16,1-1-1-16,-4 2 0 16,-1-2 1-16,1 4-1 15,-5 1 0-15,1-2 0 16,-4 4 0-16,5-3 0 0,-11 0 1 16,-4 2-1-16,-4-3 1 15,-12 1-1-15,6 1-1 16,-3-2 0-16,-3 5-1 15,5 0 0-15,-11 4 1 16,-1-3 0-16,-4 0 0 16,0 1 0-16,-2 1 0 15,1 3-1-15,2-5 1 16,2 1-1-16,1-2-1 16,-2-1 0-16,0 2 2 15,-5 0-1-15,1-1 1 16,-4 0 2-16,-2 0 1 15,1 0 1-15,0 0 0 16,0 0-1-16,-4 1-2 16,-4 1-1-16,4-1-1 15,1 1 0-15,2-2-1 16,1 0 0-16,0 0 1 0,0 0-1 16,0 0 0-16,0 0 1 15,-1 0 0-15,-1 4 1 16,-1 1-1-16,-1 3 0 15,0 1-1-15,1-1 0 16,-13 27-1-16,17-32 0 16,6 0 1-16,-3 0 0 0,1 4-1 15,1 1 1-15,-2-1 0 16,-2 1 1-16,-3 2 0 16,-3 2 0-16,-1 13-1 15,-4 5 0-15,5 7 0 16,2 11 0-16,3 0-1 15,7 4 0-15,1 1 1 16,0-1-1-16,-2 1 1 16,-1-4 0-16,-1-9 0 15,-2-2 2-15,-3-4-2 16,-1 5 1-16,-1 2 0 16,-2 3 0-16,4-1-1 15,1-8 1-15,1-6-1 16,2-2 0-16,2-12 0 15,-2-3 1-15,0-8-50 16,0-7-46-16,-3-12-109 0,0-5 115 16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0:53.4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47 6177,'-13'8'3353,"7"-6"-528,6-1-977,18 2-376,12 1-167,20-3-273,11-1-184,12-6-368,-6-7-160,-1-1-144,2 1-40,-10 5-48,-2 1-288,-14 6-784,-13-3-704,-15 4 944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0:54.0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0 7298,'-9'13'3624,"7"2"-903,5 4-561,-1 12-279,-5 6-233,1 4-504,2 8-287,2-6-417,6 4-168,1-10-160,-2-10-56,4-6-208,-1-8-248,-2-7-769,3-1-623,-3-13-1977,3-5 2361</inkml:trace>
  <inkml:trace contextRef="#ctx0" brushRef="#br0" timeOffset="1">181 50 8274,'8'-5'3825,"7"13"-1417,-6 5-199,1 19-361,0 10-224,-4 8-527,-1 3-241,-2-1-408,-1-2-136,1-13-192,0-7-80,2-17-400,1-3-352,2-14-857,2-5-2327,9-2 2631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0:54.3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1 8954,'-81'29'4721,"71"-26"-384,4-3-2953,9-2-120,-3 1-407,0 1-225,0 0-472,0 0-72,21 0-72,2 0-96,41-8-912,-40 8-745,-3-2 1041</inkml:trace>
  <inkml:trace contextRef="#ctx0" brushRef="#br0" timeOffset="1">64 192 7458,'-22'10'3768,"19"-7"-1007,1-5-761,8 2-463,-6-1-233,0 1-424,0 0-240,18-2-432,11 2-32,47-6-760,-33-1-456,15-2 648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0:54.8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5 134 9490,'0'0'601,"-1"-1"0,1 1 0,0-1 0,-1 1 0,1-1 0,0 0 0,-1 1 0,1-1 0,0 1 0,0-1 0,-1 0 0,1 1 0,0-1 0,0 0 0,0 1 0,0-2 0,0 1-464,0-1-1,0 1 1,1 0 0,-1-1-1,0 1 1,1 0-1,-1-1 1,1 1-1,0 0 1,-1 0-1,2-1 1,23-26-86,26-20-23,-46 44-25,1-1 1,-1 1-1,1 0 1,9-5 0,-13 9-3,0-1 1,0 0 0,0 0-1,1 1 1,-1-1-1,0 1 1,0 0 0,1 0-1,-1 0 1,0 0-1,5 0 1,-6 1-1,0-1 1,0 0-1,0 1 1,0-1-1,0 1 0,0-1 1,0 1-1,-1-1 1,1 1-1,0 0 1,0-1-1,0 1 0,-1 0 1,1 0-1,0 0 1,-1 0-1,1-1 1,0 1-1,-1 0 0,1 0 1,-1 0-1,0 0 1,1 0-1,-1 2 1,2 2 6,-1 1 0,0 0 0,0 7 0,0 24 122,-6 48 0,0-8 174,5-63-252,-1 3 17,3 30-1,2-15-988,-4-32 748,1 1 1,-1-1-1,0 1 0,0-1 0,0 1 0,0-1 1,0 1-1,0-1 0,0 1 0,0 0 0,0-1 0,0 1 1,0-1-1,0 1 0,-1-1 0,1 1 0,0-1 1,0 1-1,-1-1 0,1 1 0,0-1 0,0 1 0,-1 0 1,-4 0-1258</inkml:trace>
  <inkml:trace contextRef="#ctx0" brushRef="#br0" timeOffset="1">99 363 5889,'-45'6'3841,"45"2"-136,-2-6-1537,2 1-391,0-3-489,0 0-216,0 0-384,0-2-176,21-1-327,6 0-97,42-8-393,-38 4-455,-5 1-1608,-4 1 1504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0:55.1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33 9090,'6'6'3961,"-2"-6"-1801,0 0-623,-4 0-401,0 0-152,15 0-376,9 2-208,47 4-264,-41-11-56,-1-1 32,0 1-328,-9-6-1136,-4 3-1265,6-4 1513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0:55.5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7346,'1'1'3260,"0"1"-2875,0-1 0,0 1 0,1-1 0,-1 1 0,1-1 0,-1 0 0,1 0 0,-1 1-1,1-1 1,0 0 0,2 1 0,25 9 925,-26-10-1055,47 14 809,12 5-142,-54-17-779,-1 0-1,0 1 1,0 0-1,0 0 1,0 0-1,6 7 1,-11-9-97,1 1 1,-1-1 0,0 1 0,0-1 0,0 1-1,0 0 1,0 0 0,0 0 0,-1 0 0,0 0 0,1 0-1,-1 0 1,0 0 0,-1 1 0,1-1 0,-1 0-1,1 1 1,-1-1 0,0 1 0,0-1 0,0 0 0,-1 1-1,1-1 1,-1 0 0,0 1 0,0-1 0,0 0-1,-2 4 1,-4 7 44,0 0-1,-1 0 0,-1 0 0,-17 19 0,16-19-55,8-12-46,-1 2-39,1-1 0,-1 0 0,0 1 0,0-1 0,0 0 1,0 0-1,-1 0 0,1-1 0,-5 3 0,5-4-335,2-2-1940,1 0 894,0 0 316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0:55.8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14 9122,'-10'5'2146,"-9"5"661,18-9-2663,0-1-1,0 1 0,0 0 1,1-1-1,-1 1 1,0 0-1,1-1 0,-1 1 1,0 0-1,1 0 0,-1-1 1,1 1-1,-1 0 1,1 0-1,-1 0 0,1 1 1,0-1-103,0-1 1,0 1-1,0-1 1,0 1-1,0-1 1,0 1-1,0-1 1,0 1-1,0 0 1,0-1-1,1 0 1,-1 1-1,0-1 1,0 1-1,1-1 1,-1 1-1,0-1 1,1 1-1,-1-1 1,0 0-1,1 1 1,-1-1-1,1 0 1,-1 1-1,0-1 1,1 0-1,-1 0 1,1 1-1,-1-1 1,1 0-1,-1 0 1,1 0-1,-1 0 1,2 1-1,24 2 444,-14-3-320,21 2 34,61-4 0,35-13-41,-16 2-86,155-17 42,-257 29-213,0 1 0,0-1 0,0 2 0,16 2-1,-26-3 22,0 0-1,0 0 0,0 1 1,0-1-1,0 0 1,0 1-1,0-1 0,0 0 1,-1 1-1,1-1 0,0 1 1,0-1-1,0 1 0,-1 0 1,1-1-1,0 1 0,-1 0 1,1 0-1,-1-1 1,1 1-1,-1 0 0,1 0 1,-1 0-1,1 0 0,-1 0 1,0-1-1,1 1 0,-1 0 1,0 0-1,0 0 0,0 0 1,0 1-1,-3 16-824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0:56.3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0 9274,'-2'54'8216,"-7"25"-5308,-5 25-1385,13-84-1342,3-11-100,-2-8-80,0-1 0,0 0 0,0 0 0,0 0-1,1 0 1,-1 0 0,0 0 0,0 1-1,0-1 1,0 0 0,0 0 0,0 0-1,0 0 1,0 0 0,1 0 0,-1 0-1,0 0 1,0 0 0,0 0 0,0 0-1,0 0 1,1 0 0,-1 0 0,0 1-1,0-1 1,0 0 0,0 0 0,0 0-1,1-1 1,-1 1 0,0 0 0,0 0-1,0 0 1,0 0 0,0 0 0,1 0-1,-1 0 1,0 0 0,0 0 0,0 0-1,0 0 1,0 0 0,1-1 0,0-7-187,-1 2 126,0-6 15,2 0-1,0-1 0,5-18 0,-3 17 19,-3 9 19,0-1 0,1 1 0,0 0 0,1-1 0,-1 1 0,1 0 0,0 1 0,0-1 0,0 1 0,1-1 0,-1 1 1,1 0-1,0 0 0,0 0 0,1 1 0,-1-1 0,1 1 0,7-4 0,-3 4 27,0-1 1,0 1-1,0 0 0,1 1 1,-1 0-1,1 1 0,0 0 1,-1 0-1,13 1 0,-19 0 28,1 1 0,0-1 0,0 0 0,0 1-1,0 0 1,-1 0 0,1 0 0,0 0 0,-1 0 0,1 1-1,-1 0 1,0 0 0,1 0 0,-1 0 0,0 0 0,0 1-1,0-1 1,-1 1 0,1 0 0,0 0 0,-1 0-1,0 0 1,0 0 0,0 0 0,0 1 0,2 3 0,0 6 80,0 0 0,-1 1 0,0-1 1,-1 1-1,-1-1 0,0 1 0,-1-1 1,0 1-1,-1 0 0,0-1 0,-5 18 1,3-22-905,3-9 696,0 0 1,0 0-1,0 0 1,0 0-1,0 0 1,0 0-1,0 0 1,0 0-1,0 0 1,0 0 0,0 0-1,0 0 1,0 0-1,0 0 1,-1 0-1,1 0 1,0 0-1,0 0 1,0 0-1,0 0 1,0 0-1,0 0 1,0 0-1,0 0 1,0-1 0,0 1-1,0 0 1,0 0-1,0 0 1,0 1-1,0-1 1,0 0-1,-1 0 1,1 0-1,0 0 1,0 0-1,0-3-1147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1:14.7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36 2889,'-5'-9'5250,"3"-6"-1480,1 3 2325,5 32-5778,-1-1 0,0 1 1,-1 23-1,-1-20-139,-5 189 1040,0-114-780,3-68-318,-5 263 864,6-293-982,0 0-1,0 0 1,0 1-1,0-1 1,0 0-1,0 0 1,0 0-1,0 0 1,0 0-1,0 1 0,0-1 1,0 0-1,0 0 1,0 0-1,0 0 1,0 0-1,0 1 1,0-1-1,0 0 1,0 0-1,0 0 0,0 0 1,0 0-1,1 0 1,-1 1-1,0-1 1,0 0-1,0 0 1,0 0-1,0 0 1,0 0-1,0 0 0,0 0 1,1 0-1,-1 0 1,0 1-1,4-10-1135,10-46-1642,-10 42 2251,21-81-5485,-16 53 3960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1:15.1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1 7834,'0'32'6714,"0"-3"-3310,-3 110-1972,-5 14-394,-1 75-550,11-103-375,0-100-87,1 0-1,13 47 0,-16-71-28,0-1 1,0 0-1,0 0 0,0 0 0,0 0 0,0 0 0,0 0 1,0 0-1,0 0 0,0 0 0,0 0 0,0 0 0,0 0 1,0 0-1,0 0 0,0 0 0,0 0 0,0 0 0,0 1 1,0-1-1,0 0 0,0 0 0,0 0 0,0 0 0,0 0 1,0 0-1,1 0 0,-1 0 0,0 0 0,0 0 1,0 0-1,0 0 0,0 0 0,0 0 0,0 0 0,0 0 1,0 0-1,0 0 0,0 0 0,0 0 0,0 0 0,0 0 1,0 0-1,0 0 0,0 0 0,1 0 0,-1 0 0,0 0 1,0 0-1,0 0 0,0 0 0,0 0 0,0 0 0,0 0 1,0 0-1,3-5-187,2-7-290,-5 11 399,15-53-3361,-12 43 2905,8-38-983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7-02T15:26:04.839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context xml:id="ctx1">
      <inkml:inkSource xml:id="inkSrc261">
        <inkml:traceFormat>
          <inkml:channel name="X" type="integer" max="12372" units="cm"/>
          <inkml:channel name="Y" type="integer" max="696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20-07-02T15:29:41.976"/>
    </inkml:context>
  </inkml:definitions>
  <inkml:trace contextRef="#ctx0" brushRef="#br0">2999 5815 595 0,'-9'-13'321'16,"6"1"-99"-16,2 3-7 15,2 1-3-15,-3 7-27 16,1 2-11-16,7 10-25 16,-1 10-6-16,0 17-12 15,-3 11-12-15,2 18-25 16,1 5-15-16,3 3-25 16,-3-1-12-16,6-9-20 15,-5-6-5-15,2-12-7 16,4-6-1-16,-6-11-1 0,0-10-14 15,-1-10-56 1,-3-10-46-16,-4-11-148 0,1-5-102 16,-4-19 224-16</inkml:trace>
  <inkml:trace contextRef="#ctx0" brushRef="#br0" timeOffset="286.1">2928 5758 1163 0,'10'-11'494'0,"8"5"-275"16,3 2-15-16,2 2-45 16,3 2-22-16,5 2-36 15,-1 3-14-15,0 2-26 16,-2 1-11-16,0 5-16 16,-5 0-7-16,-5 5-10 15,-5 3-2-15,-13 3-1 16,-4 1 1-16,-10 5-2 15,-3-2-2-15,-2-3-3 16,2 1-1-16,1-11-28 16,0-8-29-16,2-7-99 15,2-3-76-15,12-12 138 16</inkml:trace>
  <inkml:trace contextRef="#ctx0" brushRef="#br0" timeOffset="623.21">3329 5780 1273 0,'14'10'543'15,"-8"9"-270"-15,0 4-49 16,-4 8-49-16,3 3-35 16,1 0-66-16,4 0-30 0,2-4-29 15,-7-10-4-15,1-3-3 16,-4-5-2-16,-4-11 2 15,0 2-1-15,-2-7-1 16,3 3 0-16,-1-4-4 16,-9-17-1-16,-11-37-1 15,19 28-2-15,6-7-1 16,2 0 0-16,10 1 0 16,4 4 1-16,-3 12-2 15,7 4 0-15,-9 10-20 16,0 4-24-16,3 2-75 15,-4 0-50-15,6 2-153 16,1 1-176-16,6 2 327 16</inkml:trace>
  <inkml:trace contextRef="#ctx0" brushRef="#br0" timeOffset="952.4">3675 5768 1048 0,'-6'0'484'16,"2"5"-203"-16,0 2-31 0,-1 9-77 16,3 6-29-16,2 6-53 15,0 2-17-15,10-2-25 16,1-3-10-16,4-7-17 16,6-2-8-16,2-6-6 15,3-6-2-15,3-6-3 16,-1-9 0-16,1-6-2 15,-1-3 1-15,-11-8 0 16,-4 2 1-16,-16-1 3 16,-11 0 2-16,-10 7 1 15,-5 2-2-15,-2 5-2 16,1 5-4-16,4 7-8 16,3 3-12-16,9 7-55 15,4 1-55-15,6 3-177 16,4 0 192-16</inkml:trace>
  <inkml:trace contextRef="#ctx0" brushRef="#br0" timeOffset="1290.58">4031 5702 1202 0,'-8'1'530'16,"-8"19"-242"-16,9 5-57 15,-8 10-68-15,3 2-33 0,12 0-66 16,4-2-23-16,12-8-26 16,4-2-6-16,2-11-4 15,0-6-2-15,5-9-1 16,-1-8 1-16,-5-9 0 16,-3-3 2-16,-16-8 5 15,-3-1 2-15,-11 2 4 16,-6 3 3-16,-6 8 0 15,-4 6 1-15,0 7-5 16,3 5-4-16,4 10-8 16,3 4-7-16,10 3-35 15,5 2-41-15,5-3-137 16,11-3-104-16,14-11 195 16</inkml:trace>
  <inkml:trace contextRef="#ctx0" brushRef="#br0" timeOffset="1585.02">4399 5502 1044 0,'4'-19'524'16,"-12"5"-152"-16,-1 6-85 16,-5 5-89-16,3 4-44 0,0 14-62 15,0 3-22-15,10 21-23 16,2 5-4-16,10 14-3 15,2 7-4-15,5 2-6 16,5 3-4-16,-1-7-8 16,2 1-4-16,-2-8-4 15,-7-5-2-15,-8-6-1 16,-5-7 0-16,-2-8-16 16,-6-8-23-16,-7-11-55 15,0-8-49-15,-8-15-142 16,5-10-100-16,0-20 236 15</inkml:trace>
  <inkml:trace contextRef="#ctx0" brushRef="#br0" timeOffset="1733.98">4291 5785 1332 0,'10'-5'557'0,"12"2"-310"16,3 0-35-16,14 3-63 0,0 2-27 15,-9 1-58-15,4-1-21 16,-17 2-23-16,0 0-20 15,5 1-116-15,-3 2-94 16,-1-1 124-16</inkml:trace>
  <inkml:trace contextRef="#ctx0" brushRef="#br0" timeOffset="2157.02">2829 6348 1158 0,'-5'10'482'16,"-2"-8"-238"-16,14-5-150 15,10-3 4-15,19-1 3 16,16-3-3-16,27-3-25 0,8-3-10 16,32 0-13-16,5-3-3 15,15 5-9-15,9 0-1 16,4 3 1-16,5 0 1 16,5 3-1-16,2-1 2 15,-9-5-4-15,-6 1-1 16,-7-4-5-16,-13 4-3 15,-27 5-6-15,-10 4-3 16,-36 5-2-16,-11 0-3 16,-17 5 2-16,-13 1-17 0,-15-1-82 15,-7 3-62-15,-11 3 81 16</inkml:trace>
  <inkml:trace contextRef="#ctx0" brushRef="#br0" timeOffset="3577.9">7630 5769 885 0,'-31'-37'413'16,"27"29"-158"-16,1 3-16 15,3 4-61-15,0 2-23 16,0-1-38-16,0 0-10 15,8 16-6-15,15 40-4 16,-12-19-21-16,5 1-11 0,2 3-23 16,1-7-9-16,0-8-14 15,-2-4-5-15,1-9-5 16,0-3-2-16,-1-9-4 16,1-4-2-16,-1-12-3 15,1-3-4-15,1-12-5 16,-2-1 2-16,-6 1 2 15,-1 3 3-15,-6 11 1 16,-2 8-1-16,5 14-2 16,-3 8 1-16,11 14 7 15,4 6 8-15,2 3 17 16,3-3 11-16,3-2 17 16,3-5 4-16,2-13-9 15,2-5-8-15,-7-15-20 16,0-10-8-16,-5-19-3 0,-3-4 0 15,-8-17 1 1,-5-4 0-16,-5 4 0 0,-4 0 1 16,-7 10-2-16,-2 9-1 15,-2 15-6-15,-1 11-12 16,3 14-56-16,-2 3-36 16,8 10-111-16,4 6-41 15,9 5 157-15</inkml:trace>
  <inkml:trace contextRef="#ctx0" brushRef="#br0" timeOffset="6737.17">11908 5595 709 0,'1'-2'406'15,"0"0"-96"-15,3-1-61 16,-4 3-33-16,-1 0-30 16,0 0-9-16,-2 7-23 15,-5 19-12-15,-15 38-27 16,1-25-15-16,0-6-27 15,2 0-14-15,1-9-25 16,4-3-9-16,0-7-11 16,1-2-2-16,-1-5-4 15,1-4-2-15,1-6-6 16,2-6-7-16,2-9-20 0,3-4-8 16,1-5-11-16,3-4 0 15,3-4 9-15,3 1 8 16,1 5 16-16,2 1 6 15,3 11 9-15,1 10 4 16,3 6 15-16,0 6 9 16,1 13 14-16,2-1 4 15,4 8-2-15,1 0-2 0,-2-3-3 16,-1 2-3-16,-6-5-6 16,-3-1-4-16,-2-5-9 15,1-1-5-15,-3-2-24 16,-4-2-37-16,-1-3-83 15,1 1-55-15,0-1-152 16,8 1 208-16</inkml:trace>
  <inkml:trace contextRef="#ctx0" brushRef="#br0" timeOffset="6982.47">12051 5788 836 0,'-5'4'540'16,"2"1"28"-16,0 4-284 0,5 3-14 16,-2 4-71-16,1 3-33 15,3 5-66-15,-4-1-25 16,4 3-29-16,1-2-13 16,1-4-17-16,2-1-7 15,-2-7-9-15,-1-5-19 16,1-4-62-16,-2-4-52 15,0-9-155-15,3-1 191 0,3-20 22 16</inkml:trace>
  <inkml:trace contextRef="#ctx0" brushRef="#br0" timeOffset="7553.62">12337 5603 960 0,'-7'-8'474'0,"-3"8"-144"16,1-4-47-16,9 4-71 15,2 2-40-15,9 1-60 16,5 5-29-16,7 3-24 16,1 0-8-16,3-2-14 15,-2 2-6-15,-1-1-8 16,3 0-3-16,-9-2 0 16,0-1 1-16,-7 0 10 15,-5 1 3-15,-2 1 10 16,-6 4 3-16,-8 1 1 15,-4 2-4-15,-3 2-9 16,-2 0-6-16,3 1-11 16,-3-3-5-16,-7-3-6 15,4-3-2-15,0-6-37 16,1-2-33-16,15-1-90 16,0-2-77-16,10-1 144 0</inkml:trace>
  <inkml:trace contextRef="#ctx0" brushRef="#br0" timeOffset="7752.98">12617 5819 1493 0,'-20'12'631'0,"-6"4"-362"16,2 0-18-16,1 1-106 15,-3-4-36-15,12-3-66 16,-1-4-25-16,3-3-24 15,6 1-31-15,3-4-105 16,9 0-83-16,2-2-277 16,13-4 311-16</inkml:trace>
  <inkml:trace contextRef="#ctx0" brushRef="#br0" timeOffset="7999.01">12968 5862 2067 0,'-3'3'149'15,"3"-2"5"-15,-3 3 153 16,1-4-136-16,1 0-10 15,0 0-73-15,0 0-19 16,0 0-131-16,1 0-70 16,0 0 79-16</inkml:trace>
  <inkml:trace contextRef="#ctx0" brushRef="#br0" timeOffset="8157.08">13201 5893 1477 0,'4'8'632'0,"-2"-4"-375"16,0 0-57-16,-2-2-100 15,0-2-71-15,0-1-64 16,0 0 23-16</inkml:trace>
  <inkml:trace contextRef="#ctx0" brushRef="#br0" timeOffset="8327.69">13364 5871 1312 0,'15'12'602'15,"-14"-7"-244"-15,3 1-93 16,-1-2-72-16,1 1-59 16,-4-7-80-16,-1 1-53 15,1 0-125-15,0 0-37 16,-1 0 86-16</inkml:trace>
  <inkml:trace contextRef="#ctx0" brushRef="#br0" timeOffset="9088.67">14191 5657 403 0,'-16'-30'290'0,"19"30"61"15,-1 0-40-15,0-3-31 16,-2 3-26-16,0 0-53 15,0-1-29-15,0 0-40 16,0 0-12-16,0 1-21 16,0 0-11-16,0 0-23 15,0 0-10-15,0 0-19 0,0 0-5 16,10 3-12-16,4 3-5 16,30 10-5-16,-23-10-3 15,-1-4-2-15,2 3 0 16,-2 0-1-16,-3 1 0 15,-5 1 0-15,-3-3 0 16,-5 2 3-16,-4 2 2 16,-1 2 6-16,-8 4 2 15,-9 1 4-15,-1 0 2 16,-11 2-3-16,0-2-2 0,-2-1-8 16,0 0-2-16,8-3-36 15,4-1-29-15,12-3-98 16,3-3-79-16,10-3 146 15</inkml:trace>
  <inkml:trace contextRef="#ctx0" brushRef="#br0" timeOffset="9282.19">14446 5822 778 0,'5'10'511'0,"-11"1"85"16,-2 3-281-16,-7 2-78 15,-1 0-43-15,-7 1-78 16,-10-4-30-16,4 0-58 0,2-3-20 16,8-2-61-16,12-3-50 15,5-5-179-15,4-2-297 16,5-10 380-16</inkml:trace>
  <inkml:trace contextRef="#ctx0" brushRef="#br0" timeOffset="9777.16">14883 5598 1069 0,'12'1'551'15,"-7"0"-181"-15,-5 3-124 16,0 0-25-16,-2-4-72 15,-1 4-19-15,-5 25-51 16,-50 40-16-16,27-24-11 16,-1 2-5-16,8 0-12 15,2-5-8-15,6-6-11 16,-1-6-5-16,2-10-4 16,1-6-1-16,2-12-9 15,-1-4-7-15,3-11-17 0,0-3-14 16,1-12-24-16,1-5-8 15,4-4 3-15,4 1 11 16,3 1 33-16,4 6 13 16,3 7 13-16,-2 3 5 15,4 10 19-15,0 3 5 16,3 7 17-16,-1 1 6 16,5 11 3-16,-1 5 3 15,1 5-3-15,-1 5-5 16,2 3-5-16,2-2-3 0,-1 2-8 15,2-1-5-15,-6-6-14 16,-1-4-2-16,-4-6-62 16,-10-8-44-16,2-6-126 15,-5-3-33-15,-8-13 151 16</inkml:trace>
  <inkml:trace contextRef="#ctx0" brushRef="#br0" timeOffset="10181.24">15052 5855 1683 0,'1'16'679'0,"1"1"-433"16,1 5-17-16,-3 0-63 0,0-2-32 16,-1-3-58-1,-4-6-23-15,1-3-36 0,1-5-5 16,0-1-7-16,3-2-5 15,0-1-17-15,0 0-4 16,0 0-11-16,0 0 2 16,3-15 9-16,14-29 5 15,-4 25 9-15,1 3 4 16,1 0 3-16,3 5 0 16,-1 4 2-16,1 5 2 0,0 6 15 15,0 3 9-15,-1 9 12 16,-2 3 7-16,-4 3 5 15,-4 0-2-15,-2 1-8 16,-3-2-7-16,-4-5-18 16,2 2-14-16,-6-11-85 15,2-5-54-15,1-1-144 16,0-9 15-16,3-12 157 16</inkml:trace>
  <inkml:trace contextRef="#ctx0" brushRef="#br0" timeOffset="13964.37">17050 5769 433 0,'-32'-7'319'0,"27"7"13"16,-4-1-70-16,7 1-23 15,1 0-43-15,0 1-23 16,1-1-25-16,0 0-10 16,0 0-15-16,0 19-9 15,1 35-27-15,0-29-15 0,0 1-25 16,3-2-12-16,7-6-14 15,-1-3-5-15,6-7-9 16,0-2-1-16,-1-7-3 16,-2-2-2-16,4-9-1 15,-1-7-2-15,2-7-17 16,1-8-12-16,3-8-21 16,0-5-7-16,2-6-1 15,5-2 6-15,-1 0 9 16,4 3 9-16,-5 8 15 15,0 7 8-15,-12 11 15 16,-1 7 6-16,-7 12 20 16,-5 4 20-16,-2 9 22 15,-3 10 3-15,-11 12-3 16,0 5-14-16,2 12-11 0,-1 3-4 16,8 6-8-16,1 1-5 15,3-3-7-15,2-4-2 16,1-6-4-16,12-3-2 15,-3-10-4-15,2-5-3 16,-5-11-1-16,-8-4-2 16,5-2-2-16,-4-2 1 15,-1-2-3-15,0 3-4 0,-1-6-11 16,0 0-3-16,0-2-6 16,0 1-1-16,-1 0-6 15,1-26-9-15,-4-39-19 16,-9 19-7-16,-5-11-10 15,-11-3 7-15,3 4 27 16,-2 5 14-16,1 15 31 16,6 11 13-16,-1 14 20 15,0 7 9-15,-2 10 19 16,-1 4 2-16,5 8-7 16,0 1-5-16,8 1-19 15,5 4-8-15,7-3-9 16,6 2-5-16,6 2-1 15,2 1-1-15,5 2 2 16,6-2 2-16,4-6 0 16,4-2 0-16,8-7-4 0,6-7-2 15,11-9-4-15,2-3-1 16,1-11 0-16,-9-1 1 16,-10 4-41-16,-6 0-43 15,-16 8-491-15,3 7 397 16</inkml:trace>
  <inkml:trace contextRef="#ctx0" brushRef="#br0" timeOffset="15326.05">19435 5649 1049 0,'0'-2'464'0,"-1"-1"-214"16,1 4-22-16,0-1-15 15,0 0-25-15,0 0-35 16,5 22-18-16,10 35-32 16,-7-23-6-16,-1 1-18 15,5-4-11-15,1-7-21 16,-1-3-9-16,3-7-12 15,-3-3-2-15,1-8-4 16,2-3-3-16,-3-10-5 16,0-3-2-16,0-6-3 0,0-4 0 15,0-4-4-15,-1-1 1 16,-1-1-35-16,-2 3-36 16,0 8-95-16,-3 6-75 15,-2 12-128-15,-2 9 217 16</inkml:trace>
  <inkml:trace contextRef="#ctx0" brushRef="#br0" timeOffset="15536.81">19823 5853 1621 0,'6'13'661'0,"0"7"-410"16,0 0-14-16,-2-3-71 15,2 3-34-15,-6-10-61 16,0-1-27-16,1-3-29 16,0 0-6-16,2-3-27 15,-2-2-36-15,-1-2-89 16,-1 0-85-16,0 0 139 16</inkml:trace>
  <inkml:trace contextRef="#ctx0" brushRef="#br0" timeOffset="15760.12">20214 5859 1283 0,'9'11'693'0,"-5"-6"-71"0,4 2-412 16,-2-2-15-16,-1 2-72 15,-2-2-28-15,-2 0-72 16,-1-3-70-16,0-2-168 16,-1-1 131-16,1 0 2 15</inkml:trace>
  <inkml:trace contextRef="#ctx0" brushRef="#br0" timeOffset="15910.13">20511 5857 1309 0,'-2'12'647'16,"5"-7"-224"-16,-1 3-257 15,0-2-33-15,1-3-138 16,-1-1-100-16,-2-3 68 0</inkml:trace>
  <inkml:trace contextRef="#ctx0" brushRef="#br0" timeOffset="16068.51">20732 5908 1041 0,'7'2'553'0,"-3"2"-187"16,-3-4-172-16,-1 0-58 16,-1-2-116-16</inkml:trace>
  <inkml:trace contextRef="#ctx0" brushRef="#br0" timeOffset="16211.97">20965 5883 1569 0,'-1'13'603'0,"-1"-6"-470"16,-2-2-79-16,-1-5-58 15</inkml:trace>
  <inkml:trace contextRef="#ctx0" brushRef="#br0" timeOffset="16829.93">21469 5652 934 0,'-4'-7'527'0,"4"8"-28"16,2 8-269-16,7 9-7 16,-1 9-41-16,2 1-31 15,2 4-49-15,0-1-16 16,7-6-21-16,-3-2-8 15,4-7-18-15,0-5-12 0,-5-8-12 16,0-4-2-16,-4-8-3 16,0-2-1-16,-1-3-1 15,-2-6 0-15,-1-4-4 16,2-4 0-16,1-4-11 16,1-2-33-16,-2 3-99 15,-3 5-80-15,0 9-218 16,0 10 266-16</inkml:trace>
  <inkml:trace contextRef="#ctx0" brushRef="#br0" timeOffset="17216.95">21896 5823 1101 0,'14'18'610'0,"-10"2"-94"15,1-1-249-15,-5-1-18 16,1 1-80-16,2-3-32 16,-3-3-67-16,1-3-26 15,-1-5-25-15,-2-4-12 16,2-8-26-16,1-4-14 16,-3-6-26-16,7-4-3 0,-1-2 3 15,4-2 9-15,6 4 25 16,-2 2 5-16,-3 7 18 15,-2 6 3-15,6 3 15 16,-4 3 16-16,5 4 33 16,-2 0 12-16,-3 5 5 15,-2 2-3-15,-3 4-16 16,1 3-6-16,-5-1-12 16,0-1-11-16,0-4-24 15,-3-3-21-15,3-4-83 16,0-4-52-16,4-3 170 15,-4 1-64-15</inkml:trace>
  <inkml:trace contextRef="#ctx0" brushRef="#br0" timeOffset="17848.2">23128 5623 823 0,'-3'-7'479'0,"-1"8"-25"16,1 8-146-16,-4 10-84 0,0 5-34 15,0 9-59-15,2 1-25 16,7-6-47-16,4-2-16 16,8-7-19-16,1-2-8 15,1-7-8-15,4-4-4 0,1-8-3 16,0-4 0-16,-2-8 0 15,-6-1-1-15,-6-5 0 16,-7 0-1-16,-10-2-1 16,-5-2 0-16,-6 6 2 15,-2 3 0-15,1 6 1 16,2 4 0-16,5 3-3 16,4 2-2-16,5 4-9 15,3 1-18-15,3-3-57 16,4 4-68-16,6 0-217 15,1-2 239-15</inkml:trace>
  <inkml:trace contextRef="#ctx0" brushRef="#br0" timeOffset="18136.68">23385 5710 923 0,'21'5'511'0,"-9"8"-67"0,-1 3-108 16,-6 0-75-16,5 1-43 15,-4-3-75-15,0-2-35 16,-5-4-45-16,0-3-16 16,2-2-16-16,-6-2-3 15,3-2-12-15,0 0-3 16,-1 0-5-16,0 0-3 16,0 0-4-16,-1-8 0 15,1 0-1-15,1 3 0 16,0 0 0-16,0-1-1 15,1 0-16-15,1 1-22 0,1-2-73 16,13 0-48-16,25-26-125 16,-26 29-60-16,2 5 219 15</inkml:trace>
  <inkml:trace contextRef="#ctx0" brushRef="#br0" timeOffset="18391.87">23849 5491 1277 0,'12'-5'574'16,"-3"11"-258"-16,-3 4-38 16,-4 15-80-16,3 8-42 15,-1 8-72-15,-2 5-19 16,7-1-30-16,-8-6-8 15,4-6-18-15,4-9-9 16,0-9-61-16,5-4-42 16,0-10-144-16,-3-2 126 15,8-7 49-15</inkml:trace>
  <inkml:trace contextRef="#ctx0" brushRef="#br0" timeOffset="18562.88">23720 5606 1265 0,'7'0'585'16,"3"2"-262"-16,8 0-136 15,7 2-36-15,6-3-74 16,0-1-28-16,4 2-44 16,-7-2-57-16,-2 2-183 15,2 1 158-15</inkml:trace>
  <inkml:trace contextRef="#ctx0" brushRef="#br0" timeOffset="18966.12">24127 5465 1069 0,'0'18'551'16,"2"2"-116"-16,1 3-114 15,-3 5-77-15,0 4-48 16,-3 2-81-16,0 4-32 15,2-1-41-15,1-4-12 16,1-6-14-16,-1-8-6 16,1-9-6-16,1-3-15 0,-2-7-26 15,2-5-10-15,1-7-15 16,1-3 8-16,4-9 19 16,0 1 9-16,3 2 16 15,0 5 6-15,1 9 5 16,-1 6 10-16,-2 4 19 15,-1 5 7-15,1 10 18 16,-1 1 0-16,-2 4-13 16,2 1-8-16,-3-4-18 15,2-3-5-15,-1-8-93 16,1-2-69-16,7-11 93 16</inkml:trace>
  <inkml:trace contextRef="#ctx0" brushRef="#br0" timeOffset="19251.11">24449 5690 1483 0,'-5'19'620'16,"3"4"-348"-16,3 1-24 16,-1 0-60-16,4-2-40 15,4-5-73-15,4-4-23 16,6-5-30-16,-3-7-8 15,0-7-7-15,-6-5-5 0,2-8-9 16,0-1-3-16,-7-4 1 16,-3 1 4-16,-11 3 5 15,-4 1 0-15,-7 7 1 16,-2 2-2-16,4 10-8 16,-1 0-17-16,11 10-64 15,-3 3-40-15,5 1 331 16,13 5-189-16</inkml:trace>
  <inkml:trace contextRef="#ctx0" brushRef="#br0" timeOffset="19649.29">24684 5680 1249 0,'5'19'550'15,"1"3"-272"-15,-1 3-31 16,-2 2-62-16,1 1-28 16,-1-5-49-16,-1-6-14 15,-2-5-21-15,0-2-5 16,-3-7-7-16,-3-3-7 16,2-4-19-16,-1-5-9 0,1-6-14 15,3 1-6-15,3-9-5 16,5-2-1-16,4-2 0 15,0 0 0-15,2 2 0 16,0 6 0-16,3 8 0 16,1 6 0-16,3 10 2 15,-1 4 2-15,0 8 3 16,0 5 5-16,-6 2 9 16,-2-1 5-16,-5-2 3 15,-4-1-3-15,-7-4-7 16,4-3-18-16,-5-3-82 15,3-4-43-15,5-2-83 16,-4-1-39-16,0 2-54 16,2-5-103-16,0 0 265 15</inkml:trace>
  <inkml:trace contextRef="#ctx0" brushRef="#br0" timeOffset="20061.48">24984 5674 1418 0,'-3'-4'613'16,"8"4"-311"-16,-5 2-118 15,0-2-20-15,0 0-51 16,0 1-33-16,-5 22-35 16,-3 31-5-16,8-25-6 15,5-2-3-15,7-5-12 16,0-3-7-16,3-7-6 16,0-6-3-16,1-7-3 15,0-5 0-15,-2-14-7 16,-3-3-5-16,-4-3-4 15,-3-1-4-15,-8 2 1 16,-4 4 3-16,-10 4-9 0,-5 2-3 16,0 8 2-16,1 5-3 15,5 5 3-15,5 6-1 16,2 3-14-16,5 3-10 16,2-3-33-16,4-1-49 15,8-2 87-15</inkml:trace>
  <inkml:trace contextRef="#ctx0" brushRef="#br0" timeOffset="20360.32">25220 5719 1334 0,'14'22'648'16,"-3"1"-248"-16,-2 3-127 15,-3 0-29-15,-2 0-68 16,-2-3-34-16,-1-6-61 15,-1-3-22-15,-1-9-29 16,-2 0-6-16,-2-11-14 16,0-3-4-16,2-11-8 15,1-4-2-15,2 0-3 16,0-4 1-16,3 3-7 16,1 3-4-16,2 5-20 15,4 2-12-15,3 8-33 16,1 2-19-16,3 5-62 0,-3 4-45 15,-2 0-143-15,0 3-122 16,3 0 300-16</inkml:trace>
  <inkml:trace contextRef="#ctx0" brushRef="#br0" timeOffset="21229.03">25496 5753 1314 0,'-1'-2'601'0,"0"1"-235"15,0 1-87-15,0 0-71 16,0 11-27-16,1 14-66 16,2 27-23-16,2-28-39 15,-4-3-13-15,0-9-19 16,0-6-13-16,2-8-28 15,2-5-13-15,1-9-25 16,4-3-7-16,-1-7 1 16,0 0 5-16,2 1 25 15,-1 3 11-15,-1 7 21 16,-1 5 2-16,0 10 16 16,-2 6 11-16,4 11 23 0,0 1 12 15,-3 11 8-15,1 2 1 16,-3 0-6-16,-1-2-8 15,0-11-17-15,-2-6-11 16,0-9-29-16,0-8-17 16,1-9-45-16,4-6-21 15,-1-6-24-15,2-1 0 16,2 3 16-16,-1 1 16 0,0 6 33 16,1 6 14-16,-2 9 30 15,1 4 20-15,2 7 25 16,-2 4 13-16,1 5 21 15,0 1-4-15,1 0-17 16,3 0-14-16,1-6-30 16,5-6-10-16,2-3-8 15,1-7-4-15,0-7-13 16,-3-4-6-16,-3-4-3 16,-4 1 0-16,-8 2 17 15,-6 0 7-15,-4 4 7 16,-1 1 3-16,-5 7 7 15,3 3 4-15,-4 7 7 16,5 4 5-16,2 8 0 16,-3 1 4-16,8 1 9 15,-3-1 2-15,7-6-4 16,4-2-7-16,4-7-21 0,-1-5-7 16,3-7-5-16,4-6 0 15,-6-7 1-15,3 1 1 16,-6 3 0-16,0 6 2 15,-1 9 0-15,-8 5 2 16,2 11 4-16,-1 5 0 16,1 2 0-16,3-2-2 0,0-5-31 15,0-7-54-15,1-6-100 16,2-6-66-16,0-10-189 16,4-5 271-16</inkml:trace>
  <inkml:trace contextRef="#ctx0" brushRef="#br0" timeOffset="21387.15">26079 5534 1399 0,'8'14'652'0,"0"10"-258"16,-3 9-72-16,-3 15-95 16,-2 6-35-16,0 4-64 15,0-1-28-15,2-8-44 16,1-6-17-16,0-13-26 15,1-11-24-15,1-14-85 0,-2-7-42 16,3-15-85-16,-2-4-41 16,1-8-354-16,-2-4 414 15</inkml:trace>
  <inkml:trace contextRef="#ctx0" brushRef="#br0" timeOffset="22017.86">26656 5504 1211 0,'2'7'554'0,"2"-3"-199"0,1 4-88 16,0 10-51-16,-1 9-20 15,-5 12-63-15,-2 6-28 16,-2 3-38-16,-2-2-14 16,4-10-21-16,0-5-8 15,2-13-13-15,0-7-3 16,-2-6-11-16,1-6-6 0,-3-11-13 16,2-5-7-16,3-5 0 15,1-1 3-15,6 0 9 16,4 1 6-16,4 6 8 15,4 5 0-15,3 7 3 16,3 5 0-16,4 5 5 16,1 5 7-16,-7 6 15 15,-2 1 6-15,-7 3 4 16,-6 3 1-16,-8-1-2 16,-9-1 2-16,-10-2 0 15,2-4-3-15,-7-5-11 16,1-4-6-16,-4-8-49 15,1-6-46-15,7-4-92 16,6-2-54-16,7 0-101 16,5 2-403-16,9 1 507 15</inkml:trace>
  <inkml:trace contextRef="#ctx0" brushRef="#br0" timeOffset="22422.08">27146 5731 1087 0,'1'-8'579'16,"-6"5"-106"-16,-3-4-164 15,-3-2-127-15,-2-2-51 0,-1-2-75 16,2 3-20-16,-3 4-17 16,0 3-3-16,-2 5-6 15,0 3-3-15,6 8 3 16,4 5 1-16,3 3 9 15,4 3 6-15,1-3 14 16,3-4 3-16,1-5-2 16,5-4-7-16,1-5-16 15,2-3-5-15,5-9-6 16,-2-1-2-16,3-6-1 16,-1-1-1-16,-2 0 1 15,-2 4 0-15,-5 8 0 16,-4 3-2-16,-1 10 9 15,-4 5 7-15,0 6 8 16,-2 4 0-16,1 1-8 16,1-3-5-16,2-3-68 0,2-7-44 15,2-6-99-15,3-5-87 16,3-10 186-16</inkml:trace>
  <inkml:trace contextRef="#ctx0" brushRef="#br0" timeOffset="22768.33">27415 5643 1393 0,'2'-9'630'0,"-2"4"-282"15,-2 0-44-15,-3 5-91 16,-2 2-43-16,0 6-79 16,1 5-27-16,1 1-35 15,4 1-7-15,2-1-8 16,2 0-3-16,6 1-5 15,4-4 2-15,-2 1 10 16,5-1 6-16,-1 0 11 16,-4-1 6-16,-3 1 5 15,-8-1 3-15,-5 1-1 16,-3 2-3-16,-7-1-13 16,0-2-9-16,0-3-18 15,2-4-21-15,5-4-79 16,2-2-49-16,7-5-93 15,2-4-70-15,18-4 201 16</inkml:trace>
  <inkml:trace contextRef="#ctx0" brushRef="#br0" timeOffset="22900.8">27637 5696 1555 0,'3'17'681'15,"-2"9"-324"-15,1 1-43 0,-2 0-89 16,2 3-42-16,-2-10-92 15,0-3-35-15,0-11-91 16,-2-7-57-16,0-13-100 16,0-3-64-16,1-11-121 15,1 0-110-15,0-3 317 16</inkml:trace>
  <inkml:trace contextRef="#ctx0" brushRef="#br0" timeOffset="23037.84">27588 5503 919 0,'0'4'535'15,"3"2"-37"-15,1 3-307 16,-1-5-59-16,2 2-67 16,1 3-22-16,8-1-107 15,2 1-68-15,9-3-270 16,3 1 250-16</inkml:trace>
  <inkml:trace contextRef="#ctx0" brushRef="#br0" timeOffset="23350.07">27904 5614 630 0,'5'-6'395'16,"-4"2"31"-16,-2-3-80 16,1 2-29-16,-2 5-19 15,-2 2-56-15,3-2-25 16,-1 0-69-16,-10 3-24 16,-9 5-43-16,-25 16-17 0,36-9-18 15,4-1-5-15,7 4-7 16,5 4 0-16,5 2 3 15,2 2 2-15,0-2 1 16,0 1 0-16,0-3-2 16,-5-1-1-16,4 0-4 15,-8-5-3-15,-4-4-5 16,-1-2-4-16,-18-6-5 16,1-3-10-16,-15 0-34 15,-3 2-40-15,7 3-114 16,-3-2-52-16,15-4 337 15,6-2-137-15</inkml:trace>
  <inkml:trace contextRef="#ctx0" brushRef="#br0" timeOffset="30051.99">10130 7062 453 0,'17'-46'321'0,"-12"36"-19"16,-1 4-26-16,0 2-22 16,-4 1-38-16,-1 4-20 15,-1-1-35-15,1 2-11 16,-8 27-28-16,-18 46-10 16,10-28-28-16,0 1-13 15,6-7-29-15,3-5-10 16,-1-7-15-16,1-7-5 15,-1-11-6-15,-3-8-21 0,0-9-53 16,-1-5-26-16,1-8-52 16,-2-3-9-16,4-8-4 15,2 0 12-15,0-5 38 16,11 3 28-16,3 8 53 16,5 3 26-16,10 11 73 15,-2 8 27-15,2 7 46 16,-1 10 12-16,2 8-15 15,-2-3-5-15,2 8-15 16,-1-2-12-16,-6 0-25 16,2 4-15-16,-7-5-27 15,1-3-12-15,-2-2-31 16,-2-6-38-16,2-8-117 16,0-4-83-16,2-20 139 15</inkml:trace>
  <inkml:trace contextRef="#ctx0" brushRef="#br0" timeOffset="30239.4">10378 7230 875 0,'11'16'552'0,"-10"2"34"16,3-2-327-16,-2 1-13 0,-3 4-89 15,4 0-42-15,-3-3-73 16,3-3-21-16,-1-5-54 15,2-6-52-15,3-8-226 16,-4-3 201-16</inkml:trace>
  <inkml:trace contextRef="#ctx0" brushRef="#br0" timeOffset="30498.48">10593 7114 1540 0,'-10'4'636'0,"5"0"-374"0,5 1-49 16,3 0-63-16,4 2-34 16,5-2-51-16,2 0-22 15,7-4-25-15,2 0-3 16,4-2-6-16,0-3-10 15,-5 2-73-15,-1 0-46 16,-9 2-141-16,-3 1-104 16,-7 8 235-16</inkml:trace>
  <inkml:trace contextRef="#ctx0" brushRef="#br0" timeOffset="30673.42">10690 7271 972 0,'-1'7'524'16,"3"-2"-142"-16,4-3-100 15,3 2-33-15,4-2-63 16,0-1-26-16,4 0-62 16,1-1-24-16,0-1-35 15,-1 0-16-15,2-1-103 16,1-1-78-16,4-3-318 16,-6-4 296-16</inkml:trace>
  <inkml:trace contextRef="#ctx0" brushRef="#br0" timeOffset="30916.59">11111 7049 1605 0,'-2'6'654'15,"0"10"-400"-15,2 7-13 16,-1 9-67-16,1 4-28 15,1 7-57-15,3 2-21 16,1-1-28-16,1-2-12 0,1-8-14 16,-4-7-5-16,1-10-36 15,-1-9-47-15,-3-8-122 16,1-2-32-16,0-19 127 16</inkml:trace>
  <inkml:trace contextRef="#ctx0" brushRef="#br0" timeOffset="31972.51">9106 7107 979 0,'-39'-31'457'0,"32"41"-173"16,7 8-43 0,-2 10-41-16,-5 3-30 0,8 7-58 15,-1-4-31-15,3-2-49 16,6-3-14-16,-2-8-11 16,2-1 0-16,0-9-68 15,-1-2-56-15,-2-8-134 16,0 0-109-16,-4-5 227 15</inkml:trace>
  <inkml:trace contextRef="#ctx0" brushRef="#br0" timeOffset="32470.41">8788 6870 553 0,'-18'18'284'16,"-7"-6"-26"-16,3 3-115 16,1 5-14-16,5 1 2 15,8 4-16-15,4 1-2 16,7 10-7-16,6 9 2 16,7 9-2-16,7 7-6 15,5 4-21-15,5-4-11 16,6-6-21-16,5-4-11 0,2-11-18 15,1-3-5-15,2-12-8 16,-3-8-1-16,7-11-3 16,-2-8-1-16,-4-11 0 15,-2-8-1-15,-10-12-2 16,-4-5-2-16,-6-9-8 16,-5-6-1-16,-7-5 1 15,-10 2 2-15,-13-1 8 16,-7 5 3-16,-24 0-8 15,-3 3-6-15,-16-1-23 16,-7 3-2-16,2 5 2 16,2 7 9-16,9 14 21 15,3 7 5-15,10 17 3 16,2 6 1-16,12 12-2 16,5 2-4-16,4 6-3 15,5 3 0-15,7-4-33 0,6 1-52 16,9-3 60-16</inkml:trace>
  <inkml:trace contextRef="#ctx0" brushRef="#br0" timeOffset="33357.39">12459 7108 1036 0,'-7'-9'446'0,"7"7"-207"16,5 0-35-16,6 3-7 16,8 3-26-16,6 7-50 15,2 1-26-15,2 6-40 16,-8-3-11-16,-3 1-14 16,-5 0-9-16,-11-1-8 15,-2 5-1-15,-10 0-1 16,-6 1 1-16,-6-2-3 15,0-3-1-15,0-2-2 0,5-3-1 16,3-6-2 0,9 1-3-16,7-3 2 0,10 1 3 15,9 1 7-15,4-3 2 16,7 1 2-16,2-4-3 16,1-3-4-16,0-1-1 15,-7-3-2-15,-3 2 0 16,-9 4-22-16,-7-4-43 15,-8 4-138-15,-2-1-243 16,-8-10 281-16</inkml:trace>
  <inkml:trace contextRef="#ctx0" brushRef="#br0" timeOffset="33840.06">12302 6879 681 0,'-4'22'381'0,"-9"-4"-20"15,-2 4-117-15,1 11-53 16,1 6-32-16,2 8-68 16,3 2-29-16,8 1-26 15,2 3 2-15,14 1 12 0,6-3 0 16,11 2-10-16,9-2-8 15,2-6-18-15,4-2-6 16,2-13-5-16,4-9 0 16,2-20-1-16,7-12 1 15,1-20-1-15,-4-10-1 16,-2-10-1-16,-9-5 0 16,-21-8-3-16,-4 0-3 15,-19-2-4-15,-11 4-4 0,-22 1-10 16,-19 1 0-16,-19 2 3 15,-6 7 6-15,0 15 25 16,5 14 10-16,3 17 5 16,2 5 0-16,6 14-12 15,6 2-3-15,16 6-5 16,6 2-4-16,17 0-15 16,9 3-36-16,16 5-88 15,12 2 89-15</inkml:trace>
  <inkml:trace contextRef="#ctx0" brushRef="#br0" timeOffset="35710.25">14248 7085 488 0,'33'-33'300'0,"-30"28"5"16,0-1-36-16,2 6-1 16,0 5-31-16,-1 4-40 15,-4 5-30-15,-5 8-45 16,-4 2-11-16,-1 7-18 16,-3 5-11-16,1 2-23 15,1-3-12-15,2-7-19 16,0 0-8-16,0-11-7 15,-2-4-2-15,2-5-6 16,1-6-2-16,-3-5-17 0,3-2-10 16,-1-7-19-16,2-3-8 15,2-5-1-15,0 0 5 16,4-2 16-16,1-1 11 16,4 4 15-16,3-1 3 15,0 5 3-15,3 4 6 16,1 11 17-1,-5 0 12-15,0 0 18 0,17 6 4 16,4 12 0-16,5 5 0 16,-11 0-4-16,1-1-2 0,-3-1-7 15,-3 0-7-15,-4-6-14 16,-1 5-7-16,-2-9-7 16,-5-5-11-16,-2-3-63 15,-2-3-47-15,0-3-137 16,-1 2-76-16,1 0 202 15</inkml:trace>
  <inkml:trace contextRef="#ctx0" brushRef="#br0" timeOffset="36126.11">14547 7257 938 0,'-7'9'505'0,"6"-9"-39"0,0 0-223 16,0 0-63-16,1 1-24 16,2 5-52-16,4 2-18 15,12-4-39-15,28 34-9 0,-31-30-13 16,-6 1-7-16,-5 6-7 15,-4 0 1-15,-5 1-1 16,-1 2 0-16,-5-4-3 16,0-1 2-16,1-5 14 15,1-3 8-15,6-3 10 16,2-1-1-16,4 4-10 16,-3-5-5-16,0 0-6 15,11 0 0-15,10-1-5 16,26-7-3-16,-27 5-4 15,-2-3-1-15,-7 0-87 16,0 5-58-16,-5-4-144 16,0 2 155-16</inkml:trace>
  <inkml:trace contextRef="#ctx0" brushRef="#br0" timeOffset="36499.14">15069 7084 1203 0,'-18'3'579'0,"0"8"-172"0,-5 5-236 15,0 0 16-15,2 4-60 16,-1-2-20-16,5-2-40 15,6-2-15-15,2-4-14 16,9-2-6-16,8 1-17 16,1 2-2-16,8 1 3 15,-3-1 6-15,7-1 11 16,1-1 1-16,-2-3 3 16,1 0-1-16,-3-1-7 15,-4 0-2-15,0 0-9 16,-7-2-7-16,-6-2-88 15,-1 1-57-15,-3-4-136 16,2 1-162-16,1 0 285 16</inkml:trace>
  <inkml:trace contextRef="#ctx0" brushRef="#br0" timeOffset="36775.75">15266 7117 1057 0,'10'-5'588'0,"-5"10"-20"15,1 2-286-15,2 9-61 16,2 2-28-16,-2 10-61 16,1 4-17-16,1 3-47 15,-3 1-16-15,1-2-9 16,-2-4-10-16,-5-8-16 15,2-5-1-15,-4-8-12 16,3-2-21-16,-2-8-90 16,0 0-42-16,-1 0-108 15,0 0-536-15,-8-25 570 16</inkml:trace>
  <inkml:trace contextRef="#ctx0" brushRef="#br0" timeOffset="37636.83">16428 6979 666 0,'-2'-10'411'16,"-6"-2"-13"-16,3 8-62 15,-12 1-80-15,4 4-41 16,-7 7-66-16,-4 2-26 16,1 10-37-16,0 0-13 15,4 13-15-15,3 3-5 16,11 7-4-16,5 4-3 0,12-2-6 16,5-2-6-16,14-5-15 15,-2-6-5-15,3-12-9 16,2-9-2-16,-4-9-34 15,2-7-30-15,-5-10-123 16,-1-2 449-16,-3-14-236 16</inkml:trace>
  <inkml:trace contextRef="#ctx0" brushRef="#br0" timeOffset="37979.26">16338 7223 1307 0,'12'2'563'0,"4"0"-322"16,3-1-32-16,0-3-99 15,3-2-35-15,-4-5-42 0,7-1-14 16,2 0-67-16,-4 2-49 16,-4 1-78-16,-7 4-26 15,-11 3 38-15,-2 2 44 16,-3 2 77-16,3-4 35 15,0 0 66-15,0 0 28 16,0 0 51-16,-6 9 13 16,1 5 7-16,-6 31-2 0,17-20-12 15,-5 4-7-15,0-2-21 16,-1 2-14-16,0-5-36 16,1-3-16-16,4-4-28 15,-1-5-23-15,0-6-85 16,1-5-52-16,5-1-154 15,0-4 27-15,12 3 156 16</inkml:trace>
  <inkml:trace contextRef="#ctx0" brushRef="#br0" timeOffset="38335.48">17112 7155 1236 0,'-8'-5'582'0,"-2"0"-281"0,-1 9-88 16,0 3-38-16,-1 7-76 16,-1 4-14-16,6 6-30 15,2 3-6-15,7 0-8 16,7-1-8-16,4-5-17 16,5-5-7-16,2-5-6 15,1-2-9-15,1-7-77 16,1-5-75-16,3-16 95 15</inkml:trace>
  <inkml:trace contextRef="#ctx0" brushRef="#br0" timeOffset="38990.15">17385 7185 1050 0,'2'16'583'15,"-2"3"-108"-15,1 3-204 0,3 0-12 16,3-2-83-16,6-1-33 15,-6-7-69-15,-2-4-28 16,5-5-29-16,-4-4-8 16,5-9-27-16,0-2-20 15,-6-7-30-15,-3 1-11 16,-5 1-8-16,-2 1 3 0,-1 3 10 16,-7 2 10-16,1 2 29 15,0 2 19-15,-3 3 23 16,1 0 7-16,3-1 10 15,7 2 6-15,1 0 4 16,8 1-3-16,6 0-8 16,-4 1-6-16,10 0-8 15,-3 0 0-15,4 1 6 16,6 2 4-16,-1 3 16 16,2 2 7-16,-4 4 14 15,-6 2 6-15,-7 4 3 16,-1 2-3-16,-5 2-12 15,1-1-9-15,-3-1-17 16,0-5-6-16,1-9-7 16,-1 3-4-16,1-8-7 15,-1-2-13-15,1-7-28 16,0-5-15-16,4-6-14 0,4-2 4 16,2 2 25-16,1 0 15 15,-3 8 19-15,1 3 7 16,-1 7 7-16,-1 2 8 15,-1 3 19-15,1 5 11 16,-1 5 17-16,-2 6 2 16,0-1-5-16,-2 4-10 15,-1-6-22-15,-1-2-3 0,1-5-75 16,-1-6-55-16,2-9-149 16,3-6 446-16,3-14-191 15</inkml:trace>
  <inkml:trace contextRef="#ctx0" brushRef="#br0" timeOffset="39287.19">17869 7173 1368 0,'4'16'655'16,"4"3"-304"-16,-1 4-61 16,-9 1-46-16,2 0-87 15,-5-1-34-15,0-9-67 16,6-2-21-16,-2-9-24 15,-1-3-13-15,2-7-20 16,0-3-9-16,8-3-18 16,1-3-2-16,3 0 6 0,0-2 7 15,-2 2 18-15,-1 0 11 16,-1 4 9-16,-6 3 1 16,6 8 13-16,0 2 7 15,-2 11 21-15,2 5 12 16,-8 7 5-16,1 4-5 15,-3-4-17-15,1-4-13 0,2-6-25 16,-1-4-31-16,3-6-93 16,5-2-55-16,-2-4-144 15,7-4-249-15,3-5 388 16</inkml:trace>
  <inkml:trace contextRef="#ctx0" brushRef="#br0" timeOffset="39561.54">18110 7320 1122 0,'11'10'560'16,"-1"-1"-213"-16,1-6-91 16,1-4-47-16,1-8-83 15,-1-3-37-15,2-4-57 16,-3-6-12-16,-3 0-9 16,-3-1-2-16,-6 6-2 15,-3 1-1-15,-5 9-1 16,-2 3 0-16,-2 7-1 15,0 5 0-15,1 8 3 0,3 1 0 16,1 3 10-16,4 2 3 16,5 0-1-16,2 0-2 15,9-2-11-15,-1-5-14 16,8-7-60-16,1-5-36 16,2-11-118-16,8-2-58 15,0-12 177-15</inkml:trace>
  <inkml:trace contextRef="#ctx0" brushRef="#br0" timeOffset="39734.99">18402 7188 917 0,'-1'2'505'16,"0"4"-108"-16,-7 9-131 15,-5 4-19-15,4 7-33 16,-4 0-20-16,9-2-64 16,3 0-35-16,3-5-57 15,2-5-20-15,7-7-14 16,6-2-21-16,-3-9-69 15,1-8-57-15,5-8 83 16,2-12 3-16</inkml:trace>
  <inkml:trace contextRef="#ctx0" brushRef="#br0" timeOffset="39944.19">18634 7049 1274 0,'-6'29'599'16,"-2"14"-238"-16,3 5-75 15,1 7-92-15,3-6-54 16,6-5-72-16,3-7-22 16,5-16-30-16,3-7-31 15,-3-14-77-15,0-9-53 16,-3-12-64-16,-1-6 116 16</inkml:trace>
  <inkml:trace contextRef="#ctx0" brushRef="#br0" timeOffset="40070.41">18548 7119 961 0,'-10'-1'494'0,"12"5"-83"15,5 2-146-15,6-1-53 16,3 1-51-16,7-6-82 16,4-1-34-16,4-5-87 15,0-3-85-15,1 2 83 16</inkml:trace>
  <inkml:trace contextRef="#ctx0" brushRef="#br0" timeOffset="40710.35">18938 7295 1047 0,'11'12'560'0,"-1"0"-175"15,-5-7-93-15,11 0-49 16,-10-8-98-16,0-5-42 15,6-8-65-15,-4-6-16 16,0-2-23-16,-2 1-8 0,-7 5-7 16,-2 7-1-16,-7 8 6 15,-4 3 4-15,1 12 9 16,-4 2 7-16,8 10 9 16,3 3 4-16,3 0 2 15,5-1-1-15,4-4-5 16,5-1-3-16,8-8-3 15,4-4-3-15,5-7-4 16,3-3-1-16,4-5-9 16,-4-8-13-16,-2-5-30 15,1-3-12-15,-8-3-28 16,-1 3-3-16,-9 2 16 16,-6 2 16-16,-5 9 38 15,-1 2 20-15,-6 7 25 16,-1 6 17-16,-1 8 26 15,1 4 8-15,1 3 12 0,3 4-5 16,3-5-13-16,2-6-9 16,6-3-24-16,1-6-13 15,4-8-20-15,2-4-3 16,3-16-14-16,-1-6-14 16,1-11-27-16,-3-4-16 15,-2-4-13-15,-4 2 5 16,-3 2 13-16,5 7 14 15,-7 14 26-15,2 6 21 0,1 20 47 16,-9 5 23-16,-1 15 42 16,1 10 9-16,-2 10 15 15,3 5-2-15,5 1-20 16,4-3-17-16,-2-11-46 16,4-5-15-16,1-11-50 15,-4-9-62-15,7-3-104 16,0-8-63-16,6-12 141 15</inkml:trace>
  <inkml:trace contextRef="#ctx0" brushRef="#br0" timeOffset="41425.1">20936 7032 1058 0,'4'-6'532'15,"8"3"-198"-15,-1-1-85 16,7 0-20-16,7 2-69 16,-1-2-28-16,3 7-48 15,-5 4-21-15,-6 6-24 16,-4 2-9-16,-12 2-14 0,-4 1-3 16,-9 3-2-16,-3 0-2 15,-6 0-1-15,4-3-1 16,1-4-3-16,5-4-1 15,7-4-3-15,3 1 0 16,9-2-2-16,6 2 0 16,4 1 2-16,5-1 1 15,5 3 3-15,-4-1 2 0,2 0 7 16,-6 0 6-16,-3-3 19 16,-4 3 8-16,-9-3 13 15,-3 4 0-15,-12 4-7 16,-4 2-6-16,-8 1-17 15,-3-1-8-15,2-4-9 16,4-4-11-16,5-8-73 16,4 0-41-16,6-8-111 15,3-9-65-15,11-5 188 16</inkml:trace>
  <inkml:trace contextRef="#ctx0" brushRef="#br0" timeOffset="41827.08">21000 6776 864 0,'-22'8'518'0,"7"4"12"16,3 10-309-16,-5 7-11 15,-1 15-60-15,-6 6-33 16,10 9-45-16,6 6-12 15,7 5-12-15,11 5-2 16,6-6-13-16,6-6-8 16,12-10-9-16,-1-9-4 0,7-16-5 15,6-6-2-15,5-15-2 16,2-7-2-16,2-12-1 16,0-7-1-16,-5-17-11 15,-10-9-3-15,-14-13 0 16,-6-7 2-16,-15-3 4 15,-4-1-4-15,-18-3-8 16,-11 1-2-16,-14 5 6 16,-3 7 8-16,-1 21 25 15,-1 11 5-15,1 18-1 16,0 9-3-16,0 14-19 16,4 8-6-16,8 7-26 15,9 3-37-15,13 1-10 16,11 3 39-16</inkml:trace>
  <inkml:trace contextRef="#ctx0" brushRef="#br0" timeOffset="43276.79">22623 6960 1008 0,'0'4'497'0,"1"5"-144"16,-1 1-66-16,-4 9-41 15,-3 7-34-15,-5 8-61 16,-2 4-29-16,-4 3-47 16,1-2-14-16,3-6-20 15,2-5-9-15,1-11-14 16,0-5-6-16,-6-8-6 16,-1-2-13-16,3-9-35 15,-1-8-14-15,9-13-24 16,4-5-1-16,-5-8 19 0,5 1 11 15,-1 3 25-15,4 8 12 16,11 8 12-16,2 7 11 16,3 12 24-16,1 5 11 15,0 10 23-15,3 3 3 16,2 9 0-16,0 2 5 16,-5 4 0-16,-2 1-2 15,-3-2-10-15,-3-3-10 0,0-7-19 16,-1-5-8-16,-4-6-18 15,-2-2-24-15,1-5-85 16,-3-2-49-16,0-1-80 16,0 0 125-16</inkml:trace>
  <inkml:trace contextRef="#ctx0" brushRef="#br0" timeOffset="43630.3">22902 7215 1536 0,'11'17'651'0,"-12"0"-359"15,1 3-48-15,1 0-71 16,1-1-41-16,-1-8-67 16,-2-2-23-16,1-7-27 0,-3-1-5 15,2-3-4-15,1 1-5 16,-1 0-10-16,1 0-8 15,0-9-11-15,1-7-3 16,10-35 2-16,-6 29 3 16,7 3 13-16,2 4 7 15,-2 5 6-15,3 6 10 16,0 6 21-16,0 6 8 16,0 14 28-16,-2 5 7 0,-3 11 0 15,1 1 0-15,-6 0-22 16,0-8-13-16,-4-11-21 15,0-3-29-15,0-15-114 16,2 0-60-16,4-13 333 16,4-10-172-16</inkml:trace>
  <inkml:trace contextRef="#ctx0" brushRef="#br0" timeOffset="44061.6">23397 7019 1287 0,'1'6'675'0,"0"5"-89"16,5 1-382-16,-5-3-15 15,7-1-47-15,-1 2-25 16,5-1-51-16,9 0-20 16,1-4-18-16,0 1-4 0,1 0-4 15,-6 3-4-15,-7 3-3 16,-1 2 1-16,-10 4 2 16,-7-3 2-16,-5 6 1 15,-4-1-2-15,-1 0-5 16,-1 1-3-16,5-3-2 15,2-4-13-15,6-7-57 16,-2-3-48-16,5-6-126 16,2-5-61-16,17-8 184 15</inkml:trace>
  <inkml:trace contextRef="#ctx0" brushRef="#br0" timeOffset="44227.07">23773 7133 1500 0,'5'0'701'0,"0"-1"-299"15,3 1-164-15,3-1-41 16,5-1-72-16,1 1-28 16,6-3-55-16,-1 0-16 15,-1 0-11-15,-4-1-17 16,-5 2-102-16,4 2-53 15,-1 1 302-15,3 4-165 0</inkml:trace>
  <inkml:trace contextRef="#ctx0" brushRef="#br0" timeOffset="44455.87">24156 6948 1645 0,'4'7'703'0,"2"2"-358"16,-1 8-70-16,-3 14-78 15,-2 4-37-15,-5 12-76 16,-1 0-29-16,1-2-32 16,2-5-8-16,3-11-18 15,0-7-30-15,3-11-109 0,4-4-56 16,6-10 112-16</inkml:trace>
  <inkml:trace contextRef="#ctx0" brushRef="#br0" timeOffset="45631.9">25446 6841 909 0,'-11'2'441'16,"-11"11"-155"-16,-1 1-53 16,-2 13-55-16,-2 6-20 15,1-3-25-15,3 7-5 16,15 2-16-16,6-1-12 16,15 4-27-16,6-4-16 15,6-6-32-15,1-5-10 0,0-9-26 16,1-8-29-16,0-15-58 15,0-7-45-15,-3-10-100 16,0 0 149-16</inkml:trace>
  <inkml:trace contextRef="#ctx0" brushRef="#br0" timeOffset="46007.42">25388 7020 1065 0,'11'-4'511'16,"-3"0"-197"-16,3 0-131 16,6-2-33-16,-3-3-68 15,4 1-30-15,-1 1-35 16,-1 0-6-16,-2 7-46 0,-2 0-24 16,-5 0-29-16,0-1-4 15,-4 0 38-15,-3 1 23 16,0 0 30-16,0 0 13 15,0 0 46-15,0 0 19 16,0 8 39-16,1 7 10 16,8 31-2-16,-4-27-2 15,1 0-8-15,-1 0-5 16,-2 1-16-16,1 0-9 16,-4 2-17-16,0 1-10 0,-3 2-20 15,-3 1-10-15,1-3-15 16,1-5-2-16,2-7-29 15,0-6-42-15,2-5-77 16,2-5-62-16,-2 4 118 16</inkml:trace>
  <inkml:trace contextRef="#ctx0" brushRef="#br0" timeOffset="46569.04">26302 7028 1172 0,'11'-3'535'0,"-9"10"-212"16,6 7-73-16,2 8-43 15,-5 3-19-15,-1 3-44 16,-6 0-32-16,-2-8-44 15,3-2-16-15,0-9-21 16,2-4-6-16,0-5-14 16,0-1-6-16,-1 0-10 15,0 0-11-15,2-16-8 16,11-35-1-16,-1 26 7 16,1 0 7-16,2 8 9 15,-7 2 2-15,6 12 0 16,-5 0 3-16,7 10 12 0,1 5 6 15,-10 5 12-15,3 7 7 16,-7 3 5-16,2-1-1 16,-2-2-7-16,-1-3-9 15,-2-7-29-15,-6-4-50 16,7-6-105-16,1-4-73 16,5-7 129-16</inkml:trace>
  <inkml:trace contextRef="#ctx0" brushRef="#br0" timeOffset="47150.21">26657 7052 1358 0,'3'8'613'0,"-2"6"-251"16,1 0-82-16,3 2-62 16,-2-1-31-16,3 0-71 15,4-2-33-15,2-3-46 16,3-3-16-16,3-7-12 15,2-5-4-15,1-9-28 16,-2-3-16-16,-8-6-21 16,-4 2-6-16,-14-1 11 15,-7 3 7-15,-8 5 13 16,-6-2 3-16,0 7 13 16,4 4 7-16,8 1 13 15,6 4 4-15,7 2 2 0,1-2 0 16,6 4 1-16,-4-4-2 15,0 0-1-15,16 3-2 16,40 5-3-16,-23-15-1 16,6 1-3-16,4-1 2 15,-9 5 0-15,-1 2 1 16,-12 10 3-16,-11 3 3 0,-1 8 17 16,-7 5 12-16,-6 2 17 15,2 3 7-15,-7-5-1 16,4-5-6-16,1-8-17 15,4-3-8-15,0-10-19 16,0-1-7-16,2-9-8 16,-1-3-2-16,9-1 1 15,1-1 4-15,2 3 4 16,-1 4 1-16,-3 1 1 16,1 4 1-16,0 3 4 15,1 0 2-15,0 5 6 16,-1 4 2-16,0 6 8 15,-2 2 1-15,-7-1-2 16,0 0 1-16,-1-7-65 16,0-1-46-16,0-7-107 15,1-1-1-15,9-9 115 0</inkml:trace>
  <inkml:trace contextRef="#ctx0" brushRef="#br0" timeOffset="47353.4">27202 7124 1567 0,'37'-32'742'0,"-37"31"-267"0,2-1-259 16,-1 0-47-16,-1 1-79 15,0 0-28-15,11-1-48 16,15-1-6-16,27-3-113 15,-31 2-61-15,3 5 98 16</inkml:trace>
  <inkml:trace contextRef="#ctx0" brushRef="#br0" timeOffset="47941.6">27674 6824 875 0,'6'8'559'16,"2"-1"10"-16,1 11-298 15,-1 10-28-15,-6 9-75 16,-1 9-26-16,-4 1-54 16,-2-2-20-16,2-4-30 15,0-4-12-15,1-12-13 16,2-6-3-16,0-13-10 15,-2-9-4 1,1 2-8-16,1-1-2 0,-1 1-2 16,0-1 1-16,-2-20 1 15,1-20 2-15,14 27 5 16,4 4 3-16,7 6 2 16,2 3 1-16,5 3 6 15,-4 2 7-15,-6 6 14 16,-4 3 8-16,-13 2 15 15,1 7 4-15,-10-1 9 16,-3 0-2-16,-1-1-15 0,-7-4-9 16,-3-3-26-16,0-3-25 15,0-5-82-15,3-4-45 16,8-7-96-16,4-2-51 16,9-2-84-16,3 1 224 15</inkml:trace>
  <inkml:trace contextRef="#ctx0" brushRef="#br0" timeOffset="48080.13">27960 7095 1014 0,'6'-1'543'0,"2"8"-98"15,-4 4-110-15,0 8-94 16,1 0-44-16,-5-2-88 16,-3-3-32-16,3-5-101 15,-5-6-52-15,6-4-285 16,6-5 236-16</inkml:trace>
  <inkml:trace contextRef="#ctx0" brushRef="#br0" timeOffset="48225.69">28002 6885 1301 0,'4'7'553'0,"0"3"-330"0,0 0-48 16,5 5-98-16,-1 0-98 15,5 0 9-15</inkml:trace>
  <inkml:trace contextRef="#ctx0" brushRef="#br0" timeOffset="48514.03">28192 7052 1284 0,'-1'2'595'0,"0"14"-224"16,-1 5-92-16,2 12-83 15,2 11-33-15,-1 7-71 16,1 0-29-16,-1 4-37 16,0-6-9-16,-1-12-8 15,-1-3-1-15,-1-17 1 16,-3-6-17-16,-2-11-60 15,-2-4-39-15,-1-11-109 16,1-10-51-16,4-15-101 16,0-6-108-16,1-11 312 15</inkml:trace>
  <inkml:trace contextRef="#ctx0" brushRef="#br0" timeOffset="48699.51">28198 7022 806 0,'28'-2'497'0,"5"1"-53"16,-1 4-130-16,-4 0-38 15,0 0-72-15,-10 1-35 0,-11 5-55 16,4 1-21-16,-12 7-14 16,-10 2-7-16,-4 3-15 15,-7 1-10-15,-13-3-22 16,2-4-10-16,-4-5-55 16,3-3-31-16,14-8-90 15,6-3-89-15,13-1 165 16</inkml:trace>
  <inkml:trace contextRef="#ctx0" brushRef="#br0" timeOffset="49115.75">28632 7153 1021 0,'4'-10'526'0,"-3"-1"-95"15,-4-2-141-15,-3-3-96 0,-4-2-43 16,-6-2-78-16,0 4-23 16,-4 4-16-16,-1 2-3 15,0 10-8-15,3 5-5 16,2 9-2-16,5 4 1 16,3 6 4-16,0-2 3 15,7 2 7-15,0-3 0 16,7-8-2-16,5-3-5 0,3-10-15 15,4-4-3-15,1-8-5 16,1-4-1-16,-2-1 0 16,-1 2 0-16,0 6 1 15,-1 3 3-15,-3 8 2 16,-1 4 4-16,-5 5 13 16,-2 1 1-16,-3 1 1 15,0-1-5-15,-2-5-95 16,0-1-54-16,2-7 359 15,2 0-226-15</inkml:trace>
  <inkml:trace contextRef="#ctx0" brushRef="#br0" timeOffset="49364.74">28828 7069 1212 0,'17'9'593'0,"-12"14"-167"15,-2 4-113-15,-2-1-90 0,-3-1-48 16,5-6-89-16,1-8-36 16,-2-9-33-16,4-2-5 15,-4-8-4-15,1-5-1 16,0-7-3-16,4-1-4 16,-2-5-1-16,-2 2-4 15,3-2-10-15,-4 2-4 0,-2 5-24 16,8 5-21-16,-7 13-69 15,1 1-72-15,2 10-208 16,0 2 257-16</inkml:trace>
  <inkml:trace contextRef="#ctx0" brushRef="#br0" timeOffset="49653.27">29128 6808 1324 0,'4'16'590'15,"-2"6"-252"-15,-2 10-81 16,-5 8-78-16,-4 2-29 15,2 3-69-15,2-4-26 16,7-4-31-16,7-3-12 16,8-6-21-16,0-4-29 15,3-8-78-15,-2-4-64 0,-6-9 105 16</inkml:trace>
  <inkml:trace contextRef="#ctx0" brushRef="#br0" timeOffset="49843.85">29024 7004 1044 0,'-7'-9'553'0,"17"9"-105"16,5 1-149-16,8 6-103 16,4-2-48-16,0-2-73 15,2-1-27-15,1-3-82 16,-2-2-62-16,-4 3-546 15,-3 2 443-15</inkml:trace>
  <inkml:trace contextRef="#ctx0" brushRef="#br0" timeOffset="50022.46">29334 7043 1614 0,'29'28'672'16,"-28"-8"-390"-16,0 3-45 15,-3 1-92-15,2 0-40 16,-3-2-66-16,-1-4-22 0,4-7-84 16,-4-2-74-16,4-11-597 15,6-5 502-15</inkml:trace>
  <inkml:trace contextRef="#ctx0" brushRef="#br0" timeOffset="50177.41">29315 6898 1174 0,'7'9'536'0,"0"-2"-229"15,2 5-66-15,-2-6-97 16,3 0-44-16,-4-1-153 16,3-9-82-16,5-3 84 15</inkml:trace>
  <inkml:trace contextRef="#ctx0" brushRef="#br0" timeOffset="50386.98">29551 6904 1037 0,'-3'26'583'0,"1"1"-126"16,-2 11-150-16,-2 1-50 0,0 5-101 15,1-1-48-15,2-5-65 16,3-6-20-16,6-11-13 15,0-7-21-15,5-8-78 16,-1-6-50-16,1-8-161 16,-1-4-411-16,-4 0 490 15</inkml:trace>
  <inkml:trace contextRef="#ctx0" brushRef="#br0" timeOffset="50550.8">29422 7029 1072 0,'3'2'552'16,"8"5"-171"-16,1-4-143 15,5-3-54-15,10 1-89 16,-1-3-55-16,1-6-147 0,3 4-51 16,-4-5 85-16</inkml:trace>
  <inkml:trace contextRef="#ctx0" brushRef="#br0" timeOffset="50898.21">29698 7172 1053 0,'11'5'521'16,"1"-1"-148"-16,-1-3-108 0,1-4-90 15,-1-4-40-15,2-8-70 16,2-4-26-16,-7-7-21 15,0 2-4-15,-11 0 4 16,-4 6 7-16,-4 7 12 16,-4 3 4-16,0 13 7 15,-1 5 2-15,5 9 0 16,6 3 2-16,5 1 4 16,5 2-2-16,8-2-6 15,4-3-6-15,6-4-10 16,1-3-4-16,3-3-5 15,1-1-2-15,-7-5-15 16,2-4-37-16,-6-4-88 16,-4-4-45-16,6-3-116 15,-2 0 377-15,-1 1-103 0</inkml:trace>
  <inkml:trace contextRef="#ctx0" brushRef="#br0" timeOffset="53959.28">7766 8678 674 0,'0'0'404'16,"0"0"-15"-16,0 0-105 15,0 0-59-15,1 1-27 16,6 15-28-16,29 35-12 16,-27-15-22-16,0 8-12 15,1 12-26-15,0 4-15 16,0 3-28-16,1 1-13 0,-3-7-18 15,1-6-7-15,-3-12-6 16,4-8-4-16,-9-13 1 16,5-7-12-16,1-6-78 15,-8-5-37-15,7-17-123 16,-10-8-65-16,-3-17-178 16,3-8 296-16</inkml:trace>
  <inkml:trace contextRef="#ctx0" brushRef="#br0" timeOffset="54203.04">7803 8696 995 0,'11'-16'485'0,"1"1"-137"15,3 0-83-15,2 6-56 16,4 4-36-16,1 5-64 16,1 4-25-16,1 5-29 15,-4 0-8-15,-7 6-8 0,-1-2-5 16,-8 6-8-16,-2 4-3 15,-7-1-2-15,1 2-2 16,-8-3-3-16,-3-3-2 16,-2-3-4-16,-4-2-2 15,3-4-2-15,1-5-14 16,2 2-70-16,0-3-58 16,6-3-187-16,7 0-136 0,10-2 287 15</inkml:trace>
  <inkml:trace contextRef="#ctx0" brushRef="#br0" timeOffset="54482.07">8090 8811 889 0,'1'3'472'16,"6"6"-150"-16,-7 2-56 16,2 8-25-16,0 2-35 15,-2 2-18-15,4 2-44 16,2-3-27-16,4-2-47 15,4-3-19-15,3-8-27 16,-2-4-8-16,0-9-6 16,1-5-3-16,-6-6-2 15,-3-6 0-15,-5-4 0 0,-1 2-1 16,-3 2 1-16,-4 6 0 16,-5 1-3-16,-3 1 0 15,-4 6-6-15,2 2-10 16,0 5-29-16,5 11-29 15,6-4-117-15,3 6-88 16,9 8 170-16</inkml:trace>
  <inkml:trace contextRef="#ctx0" brushRef="#br0" timeOffset="54859.33">8701 8737 1417 0,'-2'2'565'16,"9"0"-357"-16,2 0-5 16,12 0-61-16,2 0-23 15,7-2-61-15,1 0-25 16,2-6-21-16,4-3-33 0,-10 2-137 15,-6 2-107-15,-15 4 152 16</inkml:trace>
  <inkml:trace contextRef="#ctx0" brushRef="#br0" timeOffset="55035.03">8826 8852 814 0,'2'1'475'0,"0"1"-6"16,6 1-168-16,3 1-65 15,2-4-34-15,7-1-65 16,2-2-34-16,0-3-55 16,0 3-18-16,-7 0-45 15,-2 2-56-15,7-2-315 16,7 2 264-16</inkml:trace>
  <inkml:trace contextRef="#ctx0" brushRef="#br0" timeOffset="55897.46">9547 8547 804 0,'-8'-7'459'16,"1"-1"-71"-16,6 0-151 16,1 1-2-16,6 1-48 15,5 2-20-15,7 3-42 16,10 1-18-16,8 2-32 16,4-1-12-16,6 3-28 15,4-1-11-15,-3 0-12 16,0 2-3-16,-11-1-4 15,-10 3 4-15,-13-3-47 16,-8-1-49-16,-11 4-155 16,-10-3-153-16,-13 4 246 0</inkml:trace>
  <inkml:trace contextRef="#ctx0" brushRef="#br0" timeOffset="56264.26">9572 8573 908 0,'-4'-5'478'0,"4"0"-138"16,7 1-99-16,2-1-23 0,4 3-41 16,3 1-19-16,3 5-36 15,1 5-15-15,-1 9-26 16,0 4-10-16,-2 5-21 16,0 4-11-16,-3-1-15 15,-1-1-8-15,-5-2-7 16,-1-4-2-16,-7-4-1 15,-5 0 1-15,-8-4 1 16,-6 0 2-16,-3-1-1 16,-1-3 0-16,5-4-1 15,3-1-2-15,6-3-2 16,4-3-1-16,9 4-1 16,6-6 2-16,8 1 4 15,7 2 3-15,6-7 0 16,2 5-1-16,6-3-2 15,-4-3-2-15,-3 5-1 0,-7-2-1 16,-8 3-31-16,-5-2-46 16,-7 1-132-16,1 0-82 15,-11 1 169-15</inkml:trace>
  <inkml:trace contextRef="#ctx0" brushRef="#br0" timeOffset="56851.12">9686 9078 1257 0,'-3'3'551'0,"1"5"-277"15,-1 4-23-15,1 4-75 16,-3 33-36-16,5-27-64 16,0-1-27-16,3-2-29 15,-2-4-8-15,0-4-39 16,0-8-50-16,0-3-135 15,0-8-79-15,-1-7 170 16</inkml:trace>
  <inkml:trace contextRef="#ctx0" brushRef="#br0" timeOffset="57024.41">9618 9036 836 0,'0'-1'478'0,"3"-1"-70"16,2 2-185-16,-5 0-31 15,0 0-76-15,0 0-34 16,12 1-42-16,1 0-36 0,26 3-135 16,-24-2 96-16</inkml:trace>
  <inkml:trace contextRef="#ctx0" brushRef="#br0" timeOffset="57221.16">9769 9067 1244 0,'36'36'546'0,"-27"-34"-278"16,5 0-99-16,6-3-66 16,2-2-40-16,2-1-35 15,-2-2-7-15,-8 3-43 16,-1-1-44-16,-2 4-165 0,-6 0 147 15</inkml:trace>
  <inkml:trace contextRef="#ctx0" brushRef="#br0" timeOffset="57366.77">9857 9163 781 0,'17'11'437'15,"-8"-8"-47"-15,4 1-126 16,-1-2-83-16,1 1-53 15,1-1-69-15,-3-2-40 0,-1 0-104 16,4-3 63-16</inkml:trace>
  <inkml:trace contextRef="#ctx0" brushRef="#br0" timeOffset="57565.12">10113 9102 1423 0,'0'16'614'0,"1"5"-328"16,-1 4-25-16,0 4-99 15,0 1-39-15,-1-3-70 16,-1-8-25-16,1-7-48 16,1-5-53-16,0-7-153 15,4-6-416-15,2-23 427 0</inkml:trace>
  <inkml:trace contextRef="#ctx0" brushRef="#br0" timeOffset="58303.34">9761 8205 1245 0,'-1'0'528'0,"1"3"-286"16,0 5-8-16,1 3-52 16,0 2-30-16,5 29-59 15,-5-29-26-15,-1-1-33 16,-1-4-10-16,-1-2-14 15,-2-5-2-15,2 1-7 16,1-2-6-16,0 0-14 16,0-1-8-16,0 0-12 15,1 0 2-15,0 0 1 0,0 0 3 16,6-13 11-16,23-32 4 16,-12 29 11-16,3 2 4 15,2 6 11-15,-2 4 11 16,-2 7 22-16,-3 3 9 15,-6 9 8-15,1 1-2 16,-6 1-8-16,0 4-4 0,-4-5-6 16,-1 3-6-16,0-4-12 15,1-3-4-15,0-7-77 16,-2-4-52-16,2-2-82 16,0 1 99-16</inkml:trace>
  <inkml:trace contextRef="#ctx0" brushRef="#br0" timeOffset="58926.48">10529 8704 804 0,'-4'6'420'16,"3"-8"-64"-16,0-2-107 0,0 3-34 15,0 0-24-15,0 0-50 16,0 0-21-16,-4-9-28 16,-1-1-7-16,-28-22-4 15,24 29-10-15,-4 6-22 16,2 6-10-16,-8 6-24 16,5 6-4-16,2 6 1 15,3 6 1-15,16 2 5 16,3-1 3-16,12-2 2 15,1-4-2-15,-4-4-4 16,2-8-3-16,1-5-6 16,0-5-1-16,9-4-2 15,-4-2-7-15,-7-4-69 16,-3-3-49-16,-9 0-116 0,0 5-432 16,2 4 466-1</inkml:trace>
  <inkml:trace contextRef="#ctx0" brushRef="#br0" timeOffset="62480.73">10761 8928 860 0,'17'-56'463'0,"-17"56"-84"16,0 0-106-16,2 1-56 16,-2-1-30-16,0 0-41 15,0 0-20-15,7 16-40 16,6 30-14-16,-13-23-22 16,-3 0-8-16,-1-1-17 0,0-3-7 15,0-5-9-15,3-5-10 16,1-8-60-16,-2-1-43 15,3-8-135-15,0-2 143 16</inkml:trace>
  <inkml:trace contextRef="#ctx0" brushRef="#br0" timeOffset="63845.14">10745 8657 1121 0,'-4'4'539'15,"2"0"-231"-15,0 1-75 16,2 2-28-16,1-2-71 16,2-1-29-16,4 1-59 15,-1-3-16-15,0-2-32 16,-1 0-46-16,1-1-77 15,-2 1 76-15</inkml:trace>
  <inkml:trace contextRef="#ctx0" brushRef="#br0" timeOffset="64379.95">11059 8687 1017 0,'-50'5'473'0,"53"-2"-195"15,-3-1-26-15,1 8-44 16,5 6-26-16,1 7-37 15,0 7-19-15,7 3-31 16,-2-1-11-16,2-3-20 16,2-1-10-16,2-8-17 0,-1-3-9 15,-2-7-11-15,-3-5-1 16,-1-8-1-16,-2 0 0 16,0-8-1-16,0-2-2 15,0-11-5-15,-2-6-1 16,4-5-9-16,1-1-10 15,1 3-29-15,1 7-18 16,-5 8-58-16,-3 7-52 0,-5 11 67 16,-2 1 35-16</inkml:trace>
  <inkml:trace contextRef="#ctx0" brushRef="#br0" timeOffset="64626.57">11448 8842 1155 0,'5'12'619'16,"-3"5"-91"-16,0 6-310 15,5 1-16-15,-1 5-65 16,0-1-31-16,-1-3-54 15,-3-3-18-15,0-6-30 0,-2-5-42 16,0-7-134-16,1-6-67 16,6-8 132-16</inkml:trace>
  <inkml:trace contextRef="#ctx0" brushRef="#br0" timeOffset="64841.9">11452 8656 1526 0,'3'8'621'0,"1"-3"-401"16,5 3-43-16,-1-1-85 15,-1-1-41-15,4 0-123 16,3-4 165-16,12-7-92 16</inkml:trace>
  <inkml:trace contextRef="#ctx0" brushRef="#br0" timeOffset="67708.95">14110 8657 511 0,'-11'2'367'0,"6"-2"68"16,1 0-135-16,3 0-60 15,0 0-27-15,0 0-32 16,0 8-8-16,4 20-27 15,12 32-12-15,-5-20-22 16,1 2-10-16,1-3-25 16,2 0-13-16,1-4-25 15,0-3-11-15,4-9-13 16,-2-5-5-16,2-13-5 16,1-6-3-16,-3-14-8 15,2-7-8-15,-5-10-15 16,1-3-4-16,-7-3-3 15,-2 4 6-15,1 9 10 16,-5 3 6-16,4 17 7 16,0 6 5-16,-3 11 4 0,8 11 4 15,7 10 19-15,0-1 10 16,4 7 15-16,-2-5 10 16,-4-7 3-16,0-3-5 15,0-11-9-15,-1-4-11 16,0-10-15-16,-1-9-8 15,5-15-9-15,-7-8-4 16,2-12-14-16,-3-4-5 16,-6 0-12-16,-3 0-11 15,-7 3-25-15,-2 6-19 0,-3 9-52 16,0 10-18-16,2 20-95 16,1 9-67-16,7 15 206 15</inkml:trace>
  <inkml:trace contextRef="#ctx0" brushRef="#br0" timeOffset="68076.25">14722 8291 1408 0,'0'-5'584'0,"1"7"-345"0,0 10-10 15,-2 7-74-15,0 8-22 16,-3 13-47-16,0 4-17 16,7 3-20-16,2 0-10 15,8-11-16-15,5-2-8 16,4-10-9-16,4-6-2 16,-1-7-23-16,4-5-35 15,-2-12-92-15,-5-6 24 16,1-6 57-16</inkml:trace>
  <inkml:trace contextRef="#ctx0" brushRef="#br0" timeOffset="68280.23">14693 8376 1507 0,'1'-1'622'0,"4"0"-376"16,4 1-38-16,8 3-76 15,2-3-38-15,6 0-54 16,4 0-14-16,7 0-64 16,-1 0-55-16,3 3 58 15</inkml:trace>
  <inkml:trace contextRef="#ctx0" brushRef="#br0" timeOffset="68933.89">13093 8708 1058 0,'0'2'503'0,"0"4"-226"16,3 13-40-16,4 7-6 15,-2 18-58-15,3 8-26 16,-2 11-51-16,2 2-21 16,0 1-29-16,1-2-13 15,0-18-19-15,0-4-5 0,0-17-26 16,-1-13-46-16,-2-11-127 16,-3-10-78-16,-1-18 154 15</inkml:trace>
  <inkml:trace contextRef="#ctx0" brushRef="#br0" timeOffset="69226.82">13091 8715 1148 0,'13'10'553'16,"4"-4"-235"-16,7 4-118 15,-1 2-19-15,4 0-54 16,1 3-8-16,-3-2-32 15,0-1-20-15,-7 0-27 16,-6-4-10-16,-7 4-14 16,-5-1-3-16,-10 7-1 0,-5 3 0 15,-5 1-4-15,-2 3-2 16,-1-8-18-16,1 0-16 16,3-5-48-16,2-5-40 15,6-3-83-15,4-3-71 16,10-1-164-16,10 5 266 15</inkml:trace>
  <inkml:trace contextRef="#ctx0" brushRef="#br0" timeOffset="69450.37">13453 8882 839 0,'-4'-4'527'0,"5"17"50"15,-4 2-267-15,4 17-91 16,-1 7-45-16,-5 6-71 16,1 4-29-16,4 4-41 15,1-6-10-15,7-9-9 16,5-5-3-16,2-13-7 16,4-9-4-16,3-9-59 15,2-7-46-15,-1-14-80 0,-2-6 100 16</inkml:trace>
  <inkml:trace contextRef="#ctx0" brushRef="#br0" timeOffset="69616.11">13343 9068 1380 0,'2'1'580'15,"3"-1"-332"-15,1 0-41 0,-6 0-77 16,7 0-36-16,10-1-47 15,33 1-34-15,-29-3-85 16,6-1 53-16</inkml:trace>
  <inkml:trace contextRef="#ctx0" brushRef="#br0" timeOffset="69830.39">13670 8794 1516 0,'-7'11'614'0,"7"-8"-382"16,5 2-89-16,5-4-55 16,1 0-33-16,-2 1-42 0,2-3-40 15,-1 0-154-15,-1 2-309 16,-2-1 318-16</inkml:trace>
  <inkml:trace contextRef="#ctx0" brushRef="#br0" timeOffset="70013.3">13681 8946 840 0,'2'8'502'0,"6"-1"-45"0,6-3-186 16,1 3-7-16,3-2-84 15,2 0-38-15,5-3-78 16,3-1-55-16,7-1-80 15,-3-1 50-15</inkml:trace>
  <inkml:trace contextRef="#ctx0" brushRef="#br0" timeOffset="70967.75">15140 8749 937 0,'-2'1'482'0,"0"-2"-138"16,2 6-112-16,0-5-1 15,1 11-48-15,2 17-26 16,5 53-36-16,-7-31-15 16,-2 10-25-16,1 0-14 15,0-1-31-15,0-3-12 16,6-10-14-16,-2-9-3 0,3-20-39 16,-2-6-36-16,-1-15-73 15,2-8-74-15,-4-12-223 16,-2-8 284-16</inkml:trace>
  <inkml:trace contextRef="#ctx0" brushRef="#br0" timeOffset="71240.27">15119 8735 980 0,'4'0'484'0,"10"-1"-142"15,3 3-86-15,3 6-55 16,2-1-45-16,5 8-52 15,-2-2-12-15,-1 3-18 16,-4 2-2-16,-4-3-13 16,-6 2-8-16,-9 1-15 0,-2 2-6 15,-15-4-8-15,1 0-4 16,-6-4-6-16,-1 0-6 16,-1-2-39-16,2-4-27 15,3-2-68-15,5 0-49 16,9-3-131-16,5 1-356 15,11 2 448-15</inkml:trace>
  <inkml:trace contextRef="#ctx0" brushRef="#br0" timeOffset="71513.09">15514 8947 1390 0,'-9'29'608'0,"0"0"-312"15,3-1-23-15,6-2-96 16,10-4-40-16,0-8-69 16,3-5-27-16,4-8-27 15,-3-6-5-15,3-11-5 16,-1-2-2-16,-5-9-2 16,-3 1-3-16,-8 0-1 15,-6 2 0-15,-8 7 2 16,-1 3 2-16,-2 4 1 15,0 5 0-15,1 0-4 16,4 4-15-16,6 5-67 0,1 2-58 16,10 3-353-16,5 6 329 15</inkml:trace>
  <inkml:trace contextRef="#ctx0" brushRef="#br0" timeOffset="71756.25">16006 8801 1258 0,'-40'22'648'15,"39"-21"-142"-15,3 0-325 16,2 2-21-16,-4-3-85 15,0-1-25-15,17 0-33 16,32-7-39-16,-26 4-118 16,-3-1-91-16,0-1 131 15</inkml:trace>
  <inkml:trace contextRef="#ctx0" brushRef="#br0" timeOffset="71924.1">16015 8915 1004 0,'0'5'557'0,"4"-3"-122"16,4 0-154-16,0-4-26 16,9 2-99-16,0-1-38 15,5-5-72-15,1-1-32 16,0 0-97-16,0 1-385 16,-1 3 327-16</inkml:trace>
  <inkml:trace contextRef="#ctx0" brushRef="#br0" timeOffset="72713.06">16821 8539 1177 0,'9'2'524'16,"3"3"-234"-16,9 2-47 0,4 0-41 16,0-3-41-16,5-2-66 15,5-2-31-15,7-3-38 16,4-3-5-16,-1 1-8 16,-8-1-5-16,-10 2-60 15,-8 2-46-15,-10 2-152 16,-7 2-107-16,-9 5 224 15</inkml:trace>
  <inkml:trace contextRef="#ctx0" brushRef="#br0" timeOffset="73125.73">16842 8569 1300 0,'2'0'560'0,"7"2"-290"15,5 2-33-15,4 2-60 0,5 0-27 16,1 3-41-16,-4 1-21 16,8 3-26-16,0 2-6 15,0 3-18-15,6 2-6 16,-12 1-12-16,-7 1-4 16,-9 2-7-16,-6 5-1 15,-8-5-1-15,-8 0-2 16,-6-2-1-16,1-9 0 15,-2-1-2-15,-2-2 1 0,8-6-1 16,5 2 1-16,5-1-2 16,7 4-1-16,5 0-2 15,-3-4 0-15,13-1 2 16,4-4 1-16,9-3 2 16,7 0 1-16,1-3 0 15,-2 0 0-15,-5 2-1 16,-3 2-1-16,-10 3-39 15,-4 2-48-15,-7 0-115 16,-6 2-507-16,-6 10 489 16</inkml:trace>
  <inkml:trace contextRef="#ctx0" brushRef="#br0" timeOffset="73443.98">16894 9208 1183 0,'10'12'554'0,"-10"0"-209"16,-3 0-84-16,2 2-55 16,4 8-43-16,2-3-60 15,-4 2-30-15,4-4-45 16,-6-5-9-16,3-3-59 16,0-7-47-16,-2-7-134 15,6-7-470-15,-5-11 476 16</inkml:trace>
  <inkml:trace contextRef="#ctx0" brushRef="#br0" timeOffset="73626.82">16838 9066 1329 0,'3'2'611'0,"1"-2"-298"15,2 3-124-15,6-1-49 16,3 1-74-16,0-1-17 15,8-2-71-15,-7 2-56 16,2-1-150-16,9 0 140 16</inkml:trace>
  <inkml:trace contextRef="#ctx0" brushRef="#br0" timeOffset="73832.8">17054 9197 1320 0,'-4'14'584'0,"9"-5"-268"15,4-2-89-15,5-3-62 16,4 1-49-16,4-5-64 16,0-2-22-16,-3 0-55 15,-1-1-47-15,-4-4 391 16,-4 4-268-16</inkml:trace>
  <inkml:trace contextRef="#ctx0" brushRef="#br0" timeOffset="74021.71">17075 9348 1115 0,'3'0'565'0,"4"3"-202"16,3 1-170-16,2-2-43 0,3-1-95 15,3-1-21 1,-1 0-70-16,2 0-61 0,-2 3 62 16</inkml:trace>
  <inkml:trace contextRef="#ctx0" brushRef="#br0" timeOffset="74206.2">17430 9228 1182 0,'4'15'649'16,"-5"-4"-147"-16,3 10-234 15,-2-3-32-15,1 8-107 16,5 1-32-16,-8-5-53 16,2 0-18-16,-2-7-48 15,-2-2-48-15,0-9-158 0,1-6-62 16,-7-6 165-16</inkml:trace>
  <inkml:trace contextRef="#ctx0" brushRef="#br0" timeOffset="74832.97">17020 8288 1190 0,'-27'35'568'0,"28"-23"-253"16,1 5-68-16,-3 0-30 15,1 3-76-15,-3-4-28 16,1-2-58-16,2-3-17 16,0-6-16-16,0-3-7 15,0-3-9-15,-1 0-4 0,0 0-15 16,-1-1-10-16,1-21-10 16,6-28-2-16,6 26 9 15,-3 2 8-15,8 5 9 16,-1-1 3-16,-1 10 7 15,5 6 8-15,-2 7 17 16,1 5 9-16,-2 9 16 16,-4 0 6-16,-1 5 8 15,-4-1-1-15,-5-1-10 16,-2-1-11-16,0-5-21 16,0-2-8-16,-1-6-82 15,1-4-55-15,0-3-137 16,0 0-4-16,0 0 158 15</inkml:trace>
  <inkml:trace contextRef="#ctx0" brushRef="#br0" timeOffset="77317.46">18045 8709 492 0,'-1'1'285'15,"0"-1"-1"-15,0 0-28 16,1 0-3-16,0-1-24 16,0 0-44-16,2-15-26 0,0-26-40 15,-9 27-8-15,-13 7-18 16,5 1-9-16,-3 7-14 16,1 7-9-16,1 6-17 15,2 5-4-15,-5 8-6 16,-1 1-1-16,5 8-2 15,1 1 2-15,22 4 1 16,6 0-2-16,6-4-4 16,-2-1-3-16,0-6-7 15,7-5-2-15,1-11-6 16,7-7-2-16,2-10-46 16,-4-6-43-16,2-4-133 15,-3-2 121-15,-3 7 27 16</inkml:trace>
  <inkml:trace contextRef="#ctx0" brushRef="#br0" timeOffset="77496.98">18359 8952 1078 0,'16'7'532'16,"-6"10"-163"-16,-7 0-60 15,0 5-56-15,-2-1-56 16,1-1-88-16,0-3-38 15,-2-6-45-15,5-2-37 16,-6-9-109-16,-1-7-44 0,-4-7 84 16</inkml:trace>
  <inkml:trace contextRef="#ctx0" brushRef="#br0" timeOffset="77678.63">18385 8738 1378 0,'9'10'635'16,"-3"-5"-320"0,-4-3-133-16,1 1-39 0,3 4-95 15,4 5-56-15,1-5-66 16,0-8 47-16</inkml:trace>
  <inkml:trace contextRef="#ctx0" brushRef="#br0" timeOffset="78245.12">18913 8702 1260 0,'28'1'545'0,"-31"-6"-275"16,4-1-21-16,-1 4-53 16,-3 2-27-16,3 0-48 15,0 0-20-15,-2 10-23 16,-2 17-7-16,-11 39-12 15,-2-24-10-15,3-3-12 16,2-1-8-16,-5-5-11 16,3-3-5-16,-1-13-6 15,-2-4-5-15,4-11-36 16,2-7-17-16,4-8-26 0,0-4-8 16,5-6 7-16,0-3 4 15,3 0 17-15,1-1 11 16,0 6 28-16,2 0 12 15,1 8 16-15,3 3 11 16,6 5 18-16,1 7 9 16,3 2 11-16,-3 7 2 15,4 2 2-15,-4 6 1 16,-1 6-6-16,4 0-5 16,-11 4-12-16,3-4-5 0,-5-1-13 15,3-3-5-15,-1-5-30 16,0-2-49-16,-1-6-96 15,4-1-64-15,10-7 126 16</inkml:trace>
  <inkml:trace contextRef="#ctx0" brushRef="#br0" timeOffset="78446.46">19138 8987 1496 0,'0'14'673'0,"1"6"-305"16,2-2-92-16,1 1-71 16,-2 0-53-16,-1-5-68 0,-1-3-26 15,-1-7-96-15,-2-4-56 16,-1-5-142-16,1-4 41 16,3-6 101-16</inkml:trace>
  <inkml:trace contextRef="#ctx0" brushRef="#br0" timeOffset="78612.63">19106 8784 1485 0,'6'4'621'0,"1"-4"-397"16,2 2-30-16,0-2-99 15,-1 0-58-15,-2 0-82 16,1-5 32-16</inkml:trace>
  <inkml:trace contextRef="#ctx0" brushRef="#br0" timeOffset="79794.48">19239 8243 674 0,'0'-18'393'0,"-4"-2"-6"16,0 5-69-16,0 8-34 16,-1 7-31-16,1 14-67 15,-3 8-37-15,2 16-54 16,2 4-14-16,4 8-26 15,5 1-11-15,10-2-24 16,2-2-7-16,8-8-9 0,2-10-2 16,6-12-27-16,-8-7-37 15,0-15-96-15,-2-6-45 16,-10-7 117-16</inkml:trace>
  <inkml:trace contextRef="#ctx0" brushRef="#br0" timeOffset="79977.5">19092 8319 1377 0,'4'3'606'16,"8"6"-330"-16,8-2-97 16,5-3-19-16,7 1-71 15,5-2-23-15,10-4-33 16,-3-5-34-16,5 2-119 15,-4-2-62-15,-3 3 98 16</inkml:trace>
  <inkml:trace contextRef="#ctx0" brushRef="#br0" timeOffset="80694.5">19746 8681 866 0,'0'0'437'16,"0"0"-86"-16,3 1-80 15,3 4-33-15,8 1-23 0,27 50-60 16,-28-27-19-16,4 4-25 16,-5-1-9-16,3-3-18 15,2-2-10-15,0-6-25 16,-6-7-7-16,-1-4-8 15,-2-4-3-15,-1-7-1 16,2-3-3-16,-5-8-3 16,9-2-3-16,-6-8-6 15,2-4-4-15,-3 1-17 16,-3-6-46-16,4 1-102 16,2 2-66-16,6 1 407 15,4 4-195-15</inkml:trace>
  <inkml:trace contextRef="#ctx0" brushRef="#br0" timeOffset="80903.33">20264 8944 1576 0,'6'20'721'0,"-2"1"-351"15,1 2-117-15,-3-1-30 16,-1-5-90-16,1-4-34 16,-2-6-57-16,0-6-42 0,-1-2-126 15,0 0-56-15,0 0 97 16</inkml:trace>
  <inkml:trace contextRef="#ctx0" brushRef="#br0" timeOffset="81052.82">20338 8583 1552 0,'11'0'647'0,"2"3"-412"16,-3 0-46-16,5 2-104 16,-4 0-67-16,-1-4-18 15</inkml:trace>
  <inkml:trace contextRef="#ctx0" brushRef="#br0" timeOffset="93053.47">8987 10400 808 0,'-28'-50'339'0,"31"46"-151"15,-1 0-12-15,1 7 13 16,-3-3-17-16,0 0-36 15,0 0-12-15,8 24 0 16,6 35-4-16,-12-17-16 16,3 7-15-16,-1 4-34 0,3-3-13 15,3-9-18-15,-5-5-3 16,-4-14-4-16,2-5-1 16,-4-12-1-16,1-5 1 15,0-3-4-15,-1 2 0 16,0 0-11-16,0-2-10 15,-9-18-15-15,-11-32-5 0,18 27 2 16,-1-1 6-16,4 4 11 16,5 4 4-16,7 2 2 15,4 4 0-15,4 10 3 16,4 3 1-16,-3 8 10 16,3 4 6-16,-3 6 12 15,-6 2 2-15,-1 5-1 16,-8 2-2-16,-9-1-8 15,-4 2-2-15,-9-3-6 16,-2 0-1-16,3-4-4 16,-1-3-2-16,5-6-28 15,-1-6-26-15,1-5-71 16,-2-6-56-16,-2-7-111 16,4-2-109-16,10 1 254 15</inkml:trace>
  <inkml:trace contextRef="#ctx0" brushRef="#br0" timeOffset="93422.29">9199 10698 778 0,'12'0'429'0,"2"0"-122"15,2-3-48-15,3 3-32 16,3-4-76-16,2-3-37 15,2-2-59-15,1-5-16 0,2-2-16 16,-7-2-6-16,-6-4-7 16,-4 1-3-16,-7 3-1 15,-3-2 1-15,-8 9 1 16,-4 1 2-16,-9 6-2 16,-3 2 1-16,-3 5-2 15,2 3 6-15,3 8 14 16,3 4 6-16,9 5 11 15,3 2-2-15,8 3-6 16,4-1-2-16,12-2-11 16,4 1-3-16,6-8-11 15,6 0-4-15,-3-7-30 16,0-3-37-16,2-1-116 16,0-5 111-16</inkml:trace>
  <inkml:trace contextRef="#ctx0" brushRef="#br0" timeOffset="94022.75">9701 10568 1204 0,'-11'6'525'0,"-3"-3"-245"16,-3-1-68-16,1 0-34 15,-1 2-39-15,2 0-62 16,3 2-20-16,3 1-28 15,2 0-10-15,3 8-11 16,4 1-7-16,6 8-6 16,3 1 0-16,8 1 0 15,3-3 1-15,7-6 0 16,5 1 2-16,7-7 0 16,5-4 0-16,9-7 2 15,-1-5-1-15,-7-8 0 16,-5-6-1-16,-14 0-3 15,-3-1 0-15,-8 1-1 16,-5 5 0-16,-11-4 6 16,-9 4 0-16,-3 4 5 15,-2 1 1-15,-8 8 2 0,3 1 6 16,-2 8 7-16,-2 3 5 16,13 4 4-16,3 4-1 15,6 2-6-15,5-2-3 16,6-2-6-16,0-4-3 15,2-7-5-15,1-2-2 16,4-6-2-16,2-5-2 16,3-8-3-16,2-1-5 15,-6-3-4-15,-3 0 0 16,0 4 4-16,-8 2 5 0,0 7 3 16,-1 6 3-16,-1 9 7 15,1 4 5-15,4 9 16 16,-4-2 7-16,1 1 6 15,1 2-2-15,0-8-14 16,3-2-8-16,-1-7-42 16,4-4-41-16,2-7-125 15,2-3-79-15,4-6 158 16</inkml:trace>
  <inkml:trace contextRef="#ctx0" brushRef="#br0" timeOffset="94398.29">10288 10617 1118 0,'0'0'524'0,"0"2"-192"0,0 2-42 16,-1-4-53-16,0 4-32 15,-1 21-63-15,-2 30-35 16,5-30-50-16,5 1-17 16,4-11-24-16,0-4-7 15,4-11-8-15,3-5-12 16,-2-5-38-16,4-5-19 15,-1-7-18-15,-3-1 9 0,-1 3 35 16,-2 3 21-16,-2 7 20 16,-4 2 4-16,-2 5 12 15,-4 3 12-15,-1 4 23 16,1-4 10-16,0 0 11 16,0 17-5-16,4 30-18 15,-2-27-12-15,3-3-22 16,4-4-6-16,3-3-6 15,-1-5-15-15,6-5-74 16,3-3-58-16,2-6-201 16,1-1 214-16</inkml:trace>
  <inkml:trace contextRef="#ctx0" brushRef="#br0" timeOffset="94918.26">10761 10564 1312 0,'-5'-2'585'15,"-7"2"-282"-15,-1 5-27 16,-5 6-66-16,-2 2-37 16,1 4-54-16,1 2-25 15,5-6-38-15,0-2-15 16,11-2-25-16,2-3-9 16,7 2-8-16,4-2-2 15,3 5 1-15,2-3 1 0,2 0 1 16,-2 8 1-16,-4-7 0 15,-2-1 2-15,-5 2 1 16,-5-6 1-16,-6 6 0 16,1-2 0-16,-3-6-2 15,0 2-2-15,5-4-2 16,-1 0-5-16,3 1-9 16,1-1-1-16,0 0 0 15,0 0 3-15,0 0 6 16,17 3 0-16,34 0 0 15,-24-13 0-15,7-3 0 16,0-6-2-16,-6-1-2 16,0 0-1-16,-11-1 4 15,0 0 4-15,-8 1 6 16,-5 6 6-16,-5 3 3 0,-5 7 1 16,0 7 4-16,-5 4 5 15,2 8 8-15,2 5 7 16,2 0 11-16,2 4 1 15,3-2 1-15,1 0-4 16,6 0-15-16,8-1-6 16,-1-2-13-16,-1-3-3 15,7-4-2-15,-1-4-21 16,9-8-111-16,5-8-50 16,4-4 94-16</inkml:trace>
  <inkml:trace contextRef="#ctx0" brushRef="#br0" timeOffset="95402.5">12101 10371 1207 0,'1'-9'554'0,"2"7"-248"16,1 7-84-16,-2 6 0 16,0 14-51-16,-2 5-26 15,0 11-48-15,2 2-21 16,1 6-25-16,4-1-10 15,-1-7-23-15,0 0-7 0,0-14-5 16,1-6-3-16,0-5-72 16,-1-6-57-16,0-6-141 15,-1-4-108-15,3-4 237 16</inkml:trace>
  <inkml:trace contextRef="#ctx0" brushRef="#br0" timeOffset="95845.14">12535 10445 868 0,'12'0'553'15,"-3"2"44"-15,-2 8-327 16,-7 6 6-16,-9 11-75 16,-5 6-42-16,-11 3-66 15,3-2-28-15,6 0-33 16,-3-7-8-16,5-7-14 15,-1 3-3-15,-8-15-3 0,8-2-1 16,0-7-21-16,3-10-17 16,0-4-22-16,1-6-10 15,11-4-6-15,-2-4 7 16,16 0 20-16,0 0 12 16,1 5 26-16,1 7 8 15,-6 11 29-15,-3 6 17 0,2 14 29 16,-2 4 12-16,3 8 1 15,4 5-5-15,0 0-13 16,-2-4-8-16,1-2-20 16,0-7-12-16,-2-4-14 15,1-2-4-15,-2-4-22 16,-2 1-52-16,-2-9-103 16,4 0-78-16,5-3 137 15</inkml:trace>
  <inkml:trace contextRef="#ctx0" brushRef="#br0" timeOffset="96014.35">12752 10680 1244 0,'14'16'585'0,"-6"-3"-173"16,0 0-116-16,0 1-26 0,-3 4-48 15,0-5-100-15,0 4-37 16,-2-6-61-16,4-4-10 15,-4-5-70-15,3-3-53 16,-1-11-161-16,-2-5-123 16,-3-10 246-16</inkml:trace>
  <inkml:trace contextRef="#ctx0" brushRef="#br0" timeOffset="96148.75">12759 10468 1309 0,'0'1'606'0,"1"0"-268"0,3 2-132 16,-4-3-21-16,0 0-86 16,0 0-40-16,0 0-83 15,9 0-70-15,4 0 59 16</inkml:trace>
  <inkml:trace contextRef="#ctx0" brushRef="#br0" timeOffset="96538.22">13094 10327 1184 0,'0'-2'582'15,"0"5"-205"-15,2 14-117 16,-2 8-5-16,1 14-67 16,2 9-41-16,-1 4-55 15,2-1-22-15,0-4-32 16,-1-3-8-16,0-14-16 15,0-7-4-15,0-9-5 16,1-5-3-16,-2-3-33 16,1 2-20-16,-1-4-48 15,2 1-35-15,-3-1-99 16,0-4-46-16,-1 0 172 16</inkml:trace>
  <inkml:trace contextRef="#ctx0" brushRef="#br0" timeOffset="97788.04">13628 10480 717 0,'0'-1'443'15,"0"0"-39"-15,0 0-111 16,0 0-11-16,-1 0-78 15,-2 0-41-15,-21 5-64 16,-33 13-17-16,32-2-14 0,-3-1-4 16,8 0-7-16,2 1-3 15,5-1-2-15,2 1-3 16,0 0-7-16,7 1-5 16,1-2-9-16,10-1-3 15,5-1-4-15,2-1-1 16,7-5-2-16,0-2 0 15,1-2-3-15,0-1-1 16,-5 1-4-16,-1 0 0 0,-4-1-63 16,0 0-48-16,-6 0-129 15,3 0-58-15,5 9 176 16</inkml:trace>
  <inkml:trace contextRef="#ctx0" brushRef="#br0" timeOffset="98076.1">13941 10399 1412 0,'3'-4'571'0,"0"15"-296"0,1 6-68 15,-1 15 15-15,2 4-35 16,2 9-86-16,-1 3-26 16,-5-6-37-16,0 0-8 15,3-10-6-15,-1-6-6 16,9-6-7-16,-5-4-25 16,0-6-79-16,-4-5-47 0,2-3-138 15,3-2-294-15,1-2 392 16</inkml:trace>
  <inkml:trace contextRef="#ctx0" brushRef="#br0" timeOffset="99336.25">15278 10351 1066 0,'-2'-20'487'0,"-11"4"-206"16,-1 5-51-16,-8 3-37 16,0 7-33-16,1 3-34 15,2 6-13-15,5 10-28 16,3 5-6-16,8 13-15 15,2 4-8-15,3 12-13 16,4-1-6-16,-2 2-11 16,2-5-4-16,-1-6-6 15,3-7-2-15,-1-9-5 16,1-2-4-16,-3-10-18 16,0-4-32-16,-3-5-77 15,-2-3-56-15,-1-6-210 0,0 4 247 16</inkml:trace>
  <inkml:trace contextRef="#ctx0" brushRef="#br0" timeOffset="99969.29">15065 10504 1009 0,'-6'11'492'16,"15"-2"-133"-16,3 0-146 15,8 2-54-15,0-1-20 0,6-5-52 16,0-2-16-16,8-3-40 15,3-2-14-15,2 1-10 16,-1 1-3-16,-7 0-21 16,-5 0-14-16,-15 0-8 15,-1-1-1-15,-7 3 21 16,-4-1 15-16,2 5 8 16,-2-6 3-16,0 0 16 15,-1 21 8-15,-1 27 17 16,9-33 4-16,3 5-5 15,-5-5-3-15,2-2-12 16,2 0-6-16,-1-8-9 16,2-5-5-16,-1-3-4 15,1-5-1-15,-1-9-2 16,-1 2-1-16,-7-8-11 0,2 2-6 16,-10 4-13-16,0-5-7 15,-8 3 1-15,-13 0 5 16,9 7 12-16,-2 5 7 15,11 7 11-15,7 7 2 16,4 2 2-16,6 8-1 16,5-1-3-16,5-4-3 15,6-3 0-15,0-5 0 0,5-1 0 16,3 0 0-16,3 6 0 16,3 0 5-16,-4 8 5 15,-3-2 3-15,-7 1 9 16,-7-1 0-16,-5-3 3 15,-3 1 1-15,-7-6-1 16,1-3 0-16,-5 0 6 16,-3-4 1-16,-1-7-3 15,2 1-4-15,5-9-18 16,2-1-6-16,9 1-6 16,5-11-3-16,9 1-2 15,1-1-19-15,8 1-53 16,-1 6-40-16,1 6-76 15,-4 3 116-15</inkml:trace>
  <inkml:trace contextRef="#ctx0" brushRef="#br0" timeOffset="102122.8">16735 10438 758 0,'-1'-2'399'0,"-1"1"-27"16,1 0-105-16,0 0-24 16,0 0-23-16,0 0-62 15,1 0-28-15,2 0-38 16,23 3-9-16,30 10-20 16,-26-2-11-16,-6 2-20 15,-7 2-8-15,-2 5-14 16,-9 1-2-16,-13 5-1 15,3 0 0-15,-18 2 0 16,0-3-2-16,4-4 1 16,-3-5 0-16,9-6-1 15,4 0 1-15,4-6-2 16,2-1-2-16,6-2 4 16,-3-1 4-16,0 0 10 0,20-1 5 15,36-10 0-15,-29 2-2 16,-4 0-9-16,0-5-2 15,-3 8-63-15,-4 2-51 16,1 3-139-16,-8 3-300 16,8 0 362-16</inkml:trace>
  <inkml:trace contextRef="#ctx0" brushRef="#br0" timeOffset="102406.38">17312 10336 1356 0,'7'-8'635'16,"-7"4"-305"-16,-7 4-132 15,-4 5-25-15,-12 8-101 16,-4 4-26-16,-1 4-19 16,3-3-7-16,5 0-3 15,7-1 1-15,10-6-6 16,2 0-2-16,8-1-4 15,4-1-1-15,7-2 1 0,1 3 2 16,10-3 2-16,1-3-2 16,1-2-2-16,-2-1-9 15,-11-1-80-15,-2 0-70 16,-12-1 92-16</inkml:trace>
  <inkml:trace contextRef="#ctx0" brushRef="#br0" timeOffset="102571.71">17193 10601 895 0,'1'7'525'16,"5"-2"-39"-16,4-5-215 15,3 2 12-15,3 3-80 16,1-6-47-16,4 0-82 16,-3-1-29-16,3-5-93 15,-1 5-68-15,-4-4 73 16</inkml:trace>
  <inkml:trace contextRef="#ctx0" brushRef="#br0" timeOffset="102784.95">17544 10519 1593 0,'0'13'675'0,"0"2"-403"15,-2 4-33-15,2 6-98 0,0-2-53 16,5-2-55-16,-1-4-11 16,4-9-76-16,1 1-55 15,-3-7-149-15,4-3-174 16,0-14 278-16</inkml:trace>
  <inkml:trace contextRef="#ctx0" brushRef="#br0" timeOffset="102931.09">17503 10342 1099 0,'-10'-11'555'0,"13"12"-99"15,-3 1-202-15,1 4-91 16,-1-6-42-16,0 0-111 16,1 0-70-16,16 1 36 15</inkml:trace>
  <inkml:trace contextRef="#ctx0" brushRef="#br0" timeOffset="103257.55">17915 10363 1317 0,'14'-10'577'16,"-13"8"-229"-16,-5 1-115 15,-1 4-42-15,4-3-46 16,-8 4-93-16,-21-1-18 16,-36 43-15-16,28-26-3 15,11-1 2-15,4 0 1 0,13-4-4 16,6-1-1-16,11 1 1 16,6-1-1-16,7-2 2 15,4-3 0-15,6-5-4 16,5 0-2-16,0-4-4 15,-4 0-1-15,-8-1-17 16,-8-3-39-16,-9 2-130 16,6 2-68-16,-14 0 141 15</inkml:trace>
  <inkml:trace contextRef="#ctx0" brushRef="#br0" timeOffset="103426.43">17766 10649 934 0,'8'9'499'0,"-1"-4"-62"16,6-3-107-16,4-2-35 16,0 0-55-16,9-4-102 15,-6 2-43-15,0 0-57 0,2-2-47 16,-10 1-122-16,-3 0-49 16,3-3 90-16</inkml:trace>
  <inkml:trace contextRef="#ctx0" brushRef="#br0" timeOffset="103827.8">18136 10526 1294 0,'2'9'605'0,"3"-5"-162"15,0 3-199-15,-2 5-48 16,0 1-27-16,-3 2-77 15,-3 5-22-15,0 0-36 16,-2-3-13-16,-1 0-10 16,1-7-3-16,0-7-3 15,2 0-2-15,1-6-4 16,2 2-4-16,0 0-13 16,2-16-5-16,12-38 2 15,-2 25 1-15,4 5 13 16,1-1 6-16,2 8 2 15,-3 4 1-15,3 8 10 16,1 5 5-16,-1 6 11 0,4 7 11 16,-5 7 12-16,-5 3 2 15,-7 5-4-15,-6-3-11 16,-4-7-20-16,0 0-4 16,-1-10-60-16,3 3-52 15,1-6-123-15,1-4 18 16,-4-7 111-16</inkml:trace>
  <inkml:trace contextRef="#ctx0" brushRef="#br0" timeOffset="109193.83">19971 10426 632 0,'-12'0'342'0,"1"0"-47"15,4 2-20-15,4 1-44 0,-4-1-19 16,9-1-56-16,-2 0-23 16,1-1-32-16,-1 0-13 15,0 0-19-15,5 0-7 16,21 0-22-16,28-2-10 15,-20 0-16-15,0-2-4 16,1-2-4-16,-1 1-1 16,-5 0-2-16,-2 2 0 15,-8 1-12-15,-5 1-16 16,-6 1-32-16,-6 0-21 0,-3 2-84 16,-5 0-64-16,5-2-258 15,0 0 301-15</inkml:trace>
  <inkml:trace contextRef="#ctx0" brushRef="#br0" timeOffset="109706.08">19976 10561 1230 0,'19'5'536'16,"4"0"-297"-16,10 1-70 16,2-1-3-16,1-2-58 15,4 2-22-15,0-2-32 16,0-3-13-16,1 1-17 16,-4 0-6-16,-12 1-38 15,-7 2-45-15,-17-4-147 16,-4 0-148-16,-11-6 220 15</inkml:trace>
  <inkml:trace contextRef="#ctx0" brushRef="#br0" timeOffset="110024.6">20083 10219 1156 0,'4'-3'509'0,"6"2"-273"0,10 7-74 15,-1 3 8-15,12 8-47 16,4 7-16-16,9 5-33 16,6-1-15-16,-4-1-13 15,0 1-3-15,-15-5-14 16,-3 2-5-16,-10 0-6 16,-9 1-1-16,-11-3 2 31,0-10-1-31,1-1-3 0,-13 31-1 0,-7-3-4 15,-4-2-2-15,3-25-15 16,-2 0-18-16,-2-8-46 16,6 1-31-16,6-3-95 15,5-1-54-15,11 0 157 16</inkml:trace>
  <inkml:trace contextRef="#ctx0" brushRef="#br0" timeOffset="110621.97">21770 10273 1096 0,'6'-13'466'0,"-2"9"-233"15,-1 1-45-15,2 7-2 16,3 7-26-16,2 7-37 16,3 10-15-16,-1 12-28 0,-2 5-9 15,-2 9-17-15,3 2-10 16,-3-3-15-16,4-1-6 16,0-6-7-16,-5-8-3 15,0-7-7-15,-3-7-6 16,0-14-67-16,-6-4-53 15,-2-12-154-15,0-6-87 16,-11-10 223-16</inkml:trace>
  <inkml:trace contextRef="#ctx0" brushRef="#br0" timeOffset="110893.46">21749 10248 1300 0,'28'-4'530'0,"-1"4"-306"15,8 0-61-15,-1 0-8 16,-7-6-24-16,2 4-36 16,-4 3-18-16,-3 1-28 15,2 6-6-15,-5 5-4 16,-6 5-2-16,-7 10-7 16,-7 5 1-16,-11 4-4 15,-2-2-3-15,-1-4-3 16,-2-5-4-16,7-7-5 15,-5-5-2-15,4-6-12 16,0-6-15-16,1-2-60 0,3-1-38 16,3-1-121-16,4 1-65 15,5 1 190-15</inkml:trace>
  <inkml:trace contextRef="#ctx0" brushRef="#br0" timeOffset="111246.07">22243 10442 1284 0,'-2'-1'573'16,"0"3"-280"-16,0 10-84 15,-1 6-12-15,1 13-49 16,-2 7-32-16,2 4-47 16,2 1-16-16,6-5-24 15,5-5-7-15,4-10-10 0,6-3-4 16,1-8-6-16,2-1-2 15,2-6-50-15,-5-5-43 16,-3-6-121-16,-6-8 126 16</inkml:trace>
  <inkml:trace contextRef="#ctx0" brushRef="#br0" timeOffset="111445.14">22174 10523 1132 0,'0'8'553'16,"3"-4"-157"-16,7-1-198 16,6 1 1-16,8-4-55 15,4-1-37-15,6-5-56 16,6 2-18-16,-5-2-56 16,2 3-47-16,-11-3-147 15,0 1-461-15,10-5 461 16</inkml:trace>
  <inkml:trace contextRef="#ctx0" brushRef="#br0" timeOffset="115089.6">22929 10382 992 0,'-6'-1'462'0,"-5"-2"-189"15,3 3-24-15,5 0-48 16,3 3-27-16,1 0-46 15,-1-3-15-15,0 0-25 16,0 0-4-16,13 5-10 16,15 4-14-16,36 1-26 15,-26-10-12-15,-1-7-13 16,-3 3-1-16,-9 0-3 0,-3 3 0 16,-9 2-49-16,-4 0-42 15,-10 2-117-15,-4 0-87 16,-7 1-339-16,-2-1 403 15</inkml:trace>
  <inkml:trace contextRef="#ctx0" brushRef="#br0" timeOffset="115406.03">22994 10202 680 0,'-4'-4'407'0,"9"1"3"16,4 3-148-16,11 1-68 15,1 4-31-15,4 5-52 16,3 2-15-16,0 3-14 16,-1-3-4-16,-1 2-5 15,-1-1-3-15,-6 0-13 16,-4 2-4-16,-10 3-11 16,-5 0-4-16,-10 5-10 15,-3 4-6-15,-5-4-6 16,-1-4-4-16,1-5-3 15,4 0-1-15,1-6-5 16,3 0-3-16,2-4-23 16,0-4-17-16,5 0-59 15,4 0-42-15,4-4-107 0,-5 3-99 16,0 0 223-16</inkml:trace>
  <inkml:trace contextRef="#ctx0" brushRef="#br0" timeOffset="116236.58">23933 10284 858 0,'-2'-6'432'0,"-10"-4"-132"15,1-1-24-15,4 5-64 0,-7-4-28 16,0 4-41-16,-2 4-16 15,-7-1-28-15,3 5-13 16,-1 9-22-16,-3 3-10 16,5 8-17-16,2 5-6 15,11-2-8-15,5 4-2 16,8 0-3-16,6-3-1 16,10-6-4-16,6-1-1 0,2-6-4 15,4-1-3-15,-9-4 1 16,-1-3-24-16,-4-5-90 15,-10-5-89-15,8-3 114 16</inkml:trace>
  <inkml:trace contextRef="#ctx0" brushRef="#br0" timeOffset="116767.33">24112 10397 749 0,'0'-1'379'15,"0"0"-92"-15,0 0-4 16,0 0-32-16,0 0-20 16,0 0-48-16,3 1-24 15,0 0-38-15,-1 0-12 0,-1 0-22 16,-1 0-8-16,0 0-14 16,0 0-7-16,0 0-12 15,0 1-4-15,1 1-11 16,-1-2-6-16,1 2-9 15,-1-1-4-15,0 0-5 16,1 1-1-16,-1-1-3 16,1 3 1-16,1 3-1 15,2 4 1-15,-1 8 2 16,1 31 2-16,-7-21 1 16,1 1-1-16,2-1-2 15,1-3-3-15,2-9-2 16,-1-6-5-16,-2-8-52 15,0-3-27-15,0-2-67 16,0 1-41-16,0-1-100 0,0 0 180 16</inkml:trace>
  <inkml:trace contextRef="#ctx0" brushRef="#br0" timeOffset="117662.75">24580 10259 471 0,'0'-2'315'0,"0"-4"-21"0,0 5-71 15,0 0-21-15,0 0-35 16,0 0-10-16,0 0-9 15,0 0 0-15,0 0 1 16,0 0-3-16,-1 1-11 16,-1 0-13-16,-6 18-25 15,-21 34-11-15,14-27-19 16,-2 0-9-16,0-1-17 16,9 1-7-16,-4-5-15 15,-1-3-5-15,8-4-6 16,-3-1-2-16,0-4-3 15,4-2-1-15,-4-6-13 16,-1-3-11-16,5-6-27 16,-2-3-13-16,-2-6-9 15,4-1 2-15,4-1 18 16,-7 0 13-16,7 2 19 0,0-1 9 16,-1 5 8-16,13 1 1 15,-1 3 1-15,-2 1 3 16,6 0 4-16,-9-3 5 15,5 5 10-15,3 1 4 16,-11 2 11-16,5 3 4 16,-1 2 3-16,0 2 1 15,4 5-3-15,-1 6-3 16,-1-1-2-16,6 3-2 16,0 5 1-16,1 0-1 0,-1 2-3 15,-1-1-1-15,-1-2-7 16,-3-3-3-16,0 1-7 15,-4-3-3-15,-4-2-5 16,1-5-1-16,-3-3-25 16,1-1-27-16,-1-6-64 15,0 1-41-15,0 0-96 16,-1 0-37-16,0-2 181 16</inkml:trace>
  <inkml:trace contextRef="#ctx0" brushRef="#br0" timeOffset="118126.81">24754 10466 986 0,'34'-5'537'15,"-31"6"-76"-15,-1 4-200 16,10 6-14-16,-6 9-38 16,0 1-31-16,5 6-65 15,-10-2-25-15,3-2-36 16,0 3-12-16,-4-9-19 0,1 1-6 15,-2-9-23-15,-3-4-41 16,1-8-103-16,-2-9-68 16,-2-17 126-16</inkml:trace>
  <inkml:trace contextRef="#ctx0" brushRef="#br0" timeOffset="118484.53">24772 9913 902 0,'5'-5'420'0,"-5"2"-141"15,5 3-59-15,2 3-13 16,-3 2-13-16,3 12-26 16,-5 3-14-16,-2 9-30 15,0 4-14-15,-1 3-32 16,3 5-17-16,1-7-24 16,1-2-10-16,-1-10-13 15,6-10-5-15,3-3-9 0,5-4-3 16,5 0-59-16,-6-6-44 15,4-11-124-15,-8-5 45 16,9-11 100-16</inkml:trace>
  <inkml:trace contextRef="#ctx0" brushRef="#br0" timeOffset="118733.29">24678 10040 1260 0,'-3'8'550'0,"4"-6"-237"16,3 0-77-16,11-1-44 16,3-1-19-16,14-1-67 15,2-3-32-15,10 2-42 16,-6-2-13-16,-8 3-38 16,-2 0-53-16,-3-1-113 15,-1 3 114-15</inkml:trace>
  <inkml:trace contextRef="#ctx0" brushRef="#br0" timeOffset="119589.83">25257 10231 472 0,'-2'-5'261'16,"2"5"-52"-16,-1-1-56 16,1 1-6-16,0 0-39 15,0 0-18-15,0 0-19 16,-1-1 5-16,1 1 25 15,0 0 11-15,0 0 13 16,0 0 0-16,0 0 4 16,0 0 3-16,1 2 5 15,6 18 2-15,15 33-6 16,-11-27-11-16,-2-8-22 31,-4-9-10-31,0 1-21 0,17 24-7 0,0-9-9 16,-3-5-4-16,-17-17-8 15,3-3-4-15,-8 0-8 16,2 0-6-16,1 0-5 0,0-1-2 16,0 0-5-16,3-6-2 15,9-19-4-15,10-30-2 16,-17 28-3-16,3-3-5 16,5 7-51-16,2 0-41 15,-3 0-98-15,0 10-83 0,-5-1 176 16</inkml:trace>
  <inkml:trace contextRef="#ctx0" brushRef="#br0" timeOffset="119882.8">25666 10373 959 0,'6'1'575'0,"-2"14"57"16,0 5-312-16,1-1-90 16,-2 2-18-16,-1-3-68 15,2 1-37-15,-2-2-57 0,0 1-18 16,-1-4-21-16,-1-1-4 16,-3-5-32-16,3-2-46 15,-1-6-121-15,1-1 32 16,0 0 76-16</inkml:trace>
  <inkml:trace contextRef="#ctx0" brushRef="#br0" timeOffset="120261.62">25930 10334 1262 0,'-8'-6'572'0,"4"2"-262"16,5 0-118-16,-1-1-17 16,12 5-51-16,2 1-25 15,7-2-31-15,5 1-10 16,4-1-22-16,0-7-7 15,2 3-55-15,-5 1-56 0,-8-5-146 16,-3 6 139-16</inkml:trace>
  <inkml:trace contextRef="#ctx0" brushRef="#br0" timeOffset="120422.57">25955 10466 1292 0,'-1'6'561'0,"6"-4"-253"16,4-1-34-16,10-1-38 16,1-2-43-16,9-5-97 15,-2 0-37-15,1 1-50 16,-5-3-46-16,-4 3-83 16,-1 1 77-16</inkml:trace>
  <inkml:trace contextRef="#ctx0" brushRef="#br0" timeOffset="120916.11">26653 10239 957 0,'-3'-11'510'0,"-5"6"-88"16,-1 2-138-16,-3 3-83 16,-4 1-38-16,-6 8-68 15,-1-2-30-15,0 7-36 16,1-3-7-16,7 8-5 16,10 7 1-16,7 3-3 15,2 3-1-15,10-5 1 0,1-1 2 16,5-7 0-16,7-2-2 15,-2-6-7-15,2-4-2 16,0-3-46-16,-2-4-41 16,-1-5 70-16,-3-2-24 15</inkml:trace>
  <inkml:trace contextRef="#ctx0" brushRef="#br0" timeOffset="121139.63">26890 10444 1679 0,'-3'9'645'0,"3"4"-445"16,4 0 1-16,0 7-23 15,-4 0-28-15,5-2-64 16,0 0-20-16,-3-3-31 15,5 1-10-15,-5-6-12 16,-2-2-38-16,-1-7-99 16,-7-4-61-16,4-8 236 15,2-2-90-15</inkml:trace>
  <inkml:trace contextRef="#ctx0" brushRef="#br0" timeOffset="121594.28">27143 10276 1300 0,'0'3'541'0,"6"7"-294"15,0 4-1-15,2 11-21 16,0 2-30-16,-1 12-67 15,-2-1-22-15,4-5-34 16,-1-3-13-16,4-12-15 16,1-6-10-16,6-5-13 0,-2-6-5 15,3-10-4-15,-3-7-1 16,0-13-4-16,0-5-6 16,-1-5-23-16,-3 2-26 15,3 7-70-15,-3 5-41 16,-5 14-133-16,1 4-236 15,2 20 353-15</inkml:trace>
  <inkml:trace contextRef="#ctx0" brushRef="#br0" timeOffset="121886.06">27602 10463 1267 0,'0'5'640'15,"3"4"-143"-15,-1 4-242 16,-2 5 1-16,0 7-54 16,0-1-38-16,-1 1-75 15,1 2-18-15,0-7-28 16,0 0-10-16,0-7-12 0,-1-5-8 15,-1-7-34-15,2 1-35 16,-3-6-95-16,2 3-56 16,1-1 248-16,0-12-81 15</inkml:trace>
  <inkml:trace contextRef="#ctx0" brushRef="#br0" timeOffset="127098.13">28834 10317 307 0,'7'10'193'0,"-1"-1"51"16,-6-3-15-16,3-1 8 15,-1-1-6-15,1-1-39 16,4-3-17-16,-7-1-22 16,3-1-18-16,-3 1-45 15,0 0-23-15,1-7-34 0,0-13-12 16,-5-26-11-16,-5 27-2 15,-7 2-1-15,-2 5-2 16,-1 9 2-16,3 4 1 16,2 10 7-16,-2 5 6 15,3 7 13-15,4 2 9 16,6 0 5-16,3-2-1 16,8-7-6-16,1-1-5 0,6-10-8 15,3-2-3-15,1-11-9 16,3-6-4-16,-3-7-4 15,-2-3 0-15,1 3-1 16,-8 1 1-16,-4 12 14 16,2 1 10-16,-5 11 26 15,4 5 8-15,-8 4 1 16,-5 6-5-16,4 2-19 16,-6 0-9-16,11-1-14 15,0-3-6-15,1-6-51 16,7-4-54-16,0-6-151 15,6-2-98-15,8-1 204 16</inkml:trace>
  <inkml:trace contextRef="#ctx0" brushRef="#br0" timeOffset="127412.66">29189 10112 1073 0,'-12'7'524'0,"-6"2"-148"16,-5 1-194-16,0 4-15 16,2 2-33-16,4 0-27 0,16-2-49 15,6 0-12-15,11-1-23 16,4-4 0-16,5 2 3 16,0 0 1-16,0-3 9 15,0 4 6-15,-4 0 13 16,-8-1 8-16,-11 3 5 15,-6-1 0-15,-12-2-13 16,-3-3-8-16,-4-5-19 16,-2-3-12-16,1-2-63 15,0-3-37-15,7 3-90 16,6 1-75-16,13 2 163 16</inkml:trace>
  <inkml:trace contextRef="#ctx0" brushRef="#br0" timeOffset="127859.58">30151 9960 1153 0,'4'11'514'0,"1"13"-217"15,2 8 6-15,-4 11-47 16,-1 3-31-16,-2-1-77 16,0-5-31-16,0-5-44 15,3-4-18-15,0-10-29 0,1-3-16 16,0-11-95-16,-1-5-58 15,1-2-146-15,1-8 262 16,0 1-20-16</inkml:trace>
  <inkml:trace contextRef="#ctx0" brushRef="#br0" timeOffset="128271.9">30498 9999 1250 0,'-3'10'537'0,"2"9"-235"16,0 5-48-16,-15 5-25 16,0 4-24-16,-3 6-67 15,-4 0-23-15,6 0-35 16,0-4-15-16,2-11-29 16,-2-2-12-16,8-8-14 15,-1-4-3-15,3-10-24 16,6-5-22-16,-6-8-35 15,4-5-13-15,0-8-4 16,-2-3 5-16,4-7 16 16,1 1 10-16,6 7 24 15,-2 2 15-15,6 17 40 16,2 6 18-16,-3 6 27 16,3 8 9-16,0 8-3 0,-1 4-5 15,6 1-9-15,-1 1-5 16,-3-4-9-16,-2-5-7 15,-4 1-11-15,7-4-4 16,-3-1-10-16,0 0 1 16,-3-4-76-16,-7-1-54 15,-2-7 330-15,3 0-207 0</inkml:trace>
  <inkml:trace contextRef="#ctx0" brushRef="#br0" timeOffset="128472.91">30651 10276 1214 0,'3'17'602'15,"-2"3"-162"-15,1-1-198 16,1 2-8-16,-2-3-68 16,0-2-42-16,0-5-79 15,-1-2-13-15,0-9-78 16,-1-2-68-16,-1-8-194 15,-1-4-167-15,1-1 291 16</inkml:trace>
  <inkml:trace contextRef="#ctx0" brushRef="#br0" timeOffset="128649.23">30633 10150 1253 0,'7'3'590'0,"0"-1"-232"16,1 1-137-16,1 1-44 15,-2-2-74-15,1 2-48 16,1-5-128-16,-1-3 335 0,-3-8-220 16</inkml:trace>
  <inkml:trace contextRef="#ctx0" brushRef="#br0" timeOffset="129140.23">30843 9958 987 0,'8'9'516'15,"2"7"-160"-15,-1 14-67 16,0 4-17-16,-3 4-58 16,1 4-30-16,-1-5-64 15,-2-4-21-15,0-5-32 16,-2-4-14-16,0-4-21 16,2-3-8-16,-3-2-12 15,-1-5-2-15,-2-5-17 16,2-2-30-16,-6-5-58 15,6 1-28-15,0 0-38 16,-1 0 1-16,1 0-23 16,0-9-295-16,1-4 338 15</inkml:trace>
  <inkml:trace contextRef="#ctx0" brushRef="#br0" timeOffset="129950.42">31022 9531 765 0,'-5'-5'369'16,"1"0"-84"-16,3 2-36 16,0 1-5-16,0 2-15 15,0 0-49-15,0 0-22 16,0 6-26-16,-1 23-14 15,-7 36-34-15,4-23-18 16,3-4-33-16,2-4-11 0,5-5-11 16,4-7-5-16,8-8-6 15,4-5 0-15,5-6-49 16,0-3-44-16,-2-9-135 16,-2-1-56-16,-10-8 170 15</inkml:trace>
  <inkml:trace contextRef="#ctx0" brushRef="#br0" timeOffset="130122.85">30908 9607 1288 0,'7'2'515'0,"5"1"-295"15,6-1-6-15,5-2-26 16,2 0-28-16,7-2-84 15,2 0-30-15,1-1-34 0,-1 1-41 16,-2 2 36-16,-8 0-14 16</inkml:trace>
  <inkml:trace contextRef="#ctx0" brushRef="#br0" timeOffset="131767.76">31287 10130 904 0,'-1'1'412'15,"0"0"-174"-15,-1 3-21 16,1-4-29-16,1 3-19 15,2 1-49-15,2-3-30 16,19 2-51-16,32 27-56 16,-28-35-183-16,7-3 141 15</inkml:trace>
  <inkml:trace contextRef="#ctx0" brushRef="#br0" timeOffset="131985.06">31300 10257 931 0,'2'3'401'0,"4"2"-141"15,6-1-69-15,8 0 4 16,3-4-17-16,-3-1-74 16,6 0-40-16,-2-2-41 15,2 0-22-15,5 0-136 16,-3-1-119-16,-3 5 151 15</inkml:trace>
  <inkml:trace contextRef="#ctx0" brushRef="#br0" timeOffset="132332.82">31764 10144 1495 0,'-5'19'551'0,"-5"6"-401"15,-3-1-19-15,9 1-15 16,0-5-8-16,12-5-49 16,7 3-13-16,9-9-11 15,5 1-6-15,-4-10-9 16,-4-4-7-16,3-8-9 15,-10-9 1-15,3-3 2 16,-8 1 2-16,-14-7 2 16,4 1-2-16,-18 2-3 15,8-1-3-15,-8 10-3 16,-7 5-3-16,-2 10-9 16,-8 3-18-16,2 10-48 15,3 3-38-15,8 6-124 16,4 3 150-16</inkml:trace>
  <inkml:trace contextRef="#ctx0" brushRef="#br0" timeOffset="133077.01">30368 10965 786 0,'7'-1'402'0,"2"-1"-126"16,-8-7-78-16,12-3-19 15,-10-3-33-15,-5-5-18 16,1 0-30-16,-13 4-10 16,6 1-23-16,-7 1-11 0,-2 7-24 15,3 1-8-15,-8 10-5 16,7 8 3-16,0 5 5 15,-1 7 3-15,7 3 4 16,6-1-1-16,10-2-8 16,3-4-4-16,6-5-11 15,2-6-1-15,0-6-1 16,2-3 1-16,1-10 0 16,-3-2 1-16,-2-4 0 15,-4 3 1-15,-10 3 8 16,6 4 4-16,-8 9 17 15,5 3 7-15,-2 7 5 16,-6 1-2-16,4 1-16 16,3-1-8-16,2-3-13 15,9-3-28-15,2-3-89 16,-6-4-57-16,9-2-180 16,-3-1-379-16,5-9 491 0</inkml:trace>
  <inkml:trace contextRef="#ctx0" brushRef="#br0" timeOffset="133362.6">30781 10800 1389 0,'-5'-4'571'0,"-14"3"-340"16,-4 3-36-16,-6 6-55 15,0 3-25-15,3 6-45 16,3-1-7-16,13 1-24 15,4-2-10-15,13-2-16 16,6-1-7-16,8-1-2 16,4-1 3-16,4 1 11 15,-1 0 9-15,-3 2 20 16,-4-1 6-16,-11 0 5 16,-7-1-4-16,-7-3-15 15,-6-1-7-15,-7-4-14 16,-2-2-9-16,-5-1-53 15,1-5-40-15,7 2-112 16,4 1-89-16,11-1 181 0</inkml:trace>
  <inkml:trace contextRef="#ctx0" brushRef="#br0" timeOffset="133642.96">31132 10711 1241 0,'4'-2'544'16,"-1"4"-266"-16,-2 11-109 16,-3 5-15-16,-8 13-20 15,-1 4-17-15,-1 4-36 16,6 3-17-16,6-3-34 15,6-2-11-15,4-9-15 16,2-7-7-16,2-11-64 16,3-4-53-16,-2-10-574 15,-1-6 479-15</inkml:trace>
  <inkml:trace contextRef="#ctx0" brushRef="#br0" timeOffset="133825.34">31014 10828 1248 0,'-8'-1'547'15,"10"5"-241"-15,3-2-103 16,8 2-65-16,2 0-34 16,12 0-65-16,5 0-17 15,7-4-66-15,6 4-34 0,-4 1 47 16</inkml:trace>
  <inkml:trace contextRef="#ctx0" brushRef="#br0" timeOffset="134124.67">31519 10938 1554 0,'-98'-4'609'0,"92"-4"-371"16,-8 1-104-16,7 3-23 0,7 1-18 15,3 0-42-15,7 3-22 16,7 5-16-16,6 0-4 15,5 1-4-15,-1-2-33 16,2 1-121-16,-6-3-90 16,-6-2 134-16</inkml:trace>
  <inkml:trace contextRef="#ctx0" brushRef="#br0" timeOffset="134402.31">31472 10792 1119 0,'2'0'518'16,"5"3"-200"-16,9 7-147 16,0 5-23-16,3 1-45 15,3 3-27-15,2-4-28 16,3 0-4-16,1-1-9 16,-1-2-3-16,-5 0-10 15,-3 1-2-15,-17 2 7 16,-5 2 0-16,-14 0 0 15,-6 1 0-15,-2-3-15 16,2 0-4-16,5-9-19 16,4-3-31-16,7-5-109 15,4-6-56-15,7-6 120 0</inkml:trace>
  <inkml:trace contextRef="#ctx0" brushRef="#br0" timeOffset="134885.69">31952 10896 1176 0,'-3'13'584'15,"-3"3"-201"-15,-4 4-161 16,-4-1-45-16,-7 2-81 16,0 0-36-16,7-4-35 15,-2-4-6-15,7-5-5 16,2-5-5-16,-3-7-10 15,6 0-13-15,-4-7-22 16,6-2-7-16,7-2-16 16,-1-1 1-16,12-2 14 15,1 1 8-15,-3 4 22 16,1 4 8-16,-3 6 6 16,-6 3 13-16,4 11 31 15,-8 4 13-15,4 10 21 16,-4 3-3-16,3-2-3 15,11-2-2-15,0-5-12 16,8-3-4-16,5-14-26 0,-1-5-9 16,1-15-13-16,2-1-5 15,-13-5-4-15,-3-2-1 16,-11 4-5-16,-5-2-5 16,-8 8 0-16,-7 1 1 15,-7 7 5-15,-4 2 4 0,-8 4-19 16,-3 3-17-1,2 2-11-15,13 1 3 0,11 4-29 16,9 0-34-16,0 2-148 16,-5-1-84-16,2 4 206 15</inkml:trace>
  <inkml:trace contextRef="#ctx0" brushRef="#br0" timeOffset="135474.85">30332 11591 1074 0,'-5'-26'456'0,"0"7"-238"15,-3 0-14-15,-2 6-37 16,3 5-18-16,-7 7-49 16,1 7-21-16,0 11-32 15,-5 6-12-15,7 6-5 16,5 5 5-16,8 8 19 15,6 2 8-15,12 9 4 16,0-1-4-16,3-3-19 16,1-2-9-16,-11-10-16 15,9-7-5-15,-11-12-3 16,-6-6-13-16,-4-9-53 0,-2-3-33 16,-9-6-77-1,0-4-27-15,-11-2-44 0,-5-4-23 16,-1-1-58-16,-1-3-38 15,2-5 230-15</inkml:trace>
  <inkml:trace contextRef="#ctx0" brushRef="#br0" timeOffset="136038.53">30136 11777 591 0,'-7'-17'350'15,"10"11"-12"-15,6 2-51 0,7 7-90 16,7-3-34-16,9 0-75 16,3-3-26-16,6-3-24 15,3-1-6-15,-1-3-2 16,0 2-4-16,-7 3-3 15,-4 5-1-15,-12 5-5 16,-3 1-2-16,-13 5 10 16,-4-1 13-16,-6 8 33 15,-3-1 13-15,1 1 1 16,4-1-11-16,8-4-33 16,4-1-16-16,5-5-19 15,7-4-3-15,1-4-3 16,2-3 0-16,1-6-11 15,-4-1-6-15,-5-6-4 16,-6 1-2-16,-10 1 8 0,-2 2 6 16,-9 0 6-16,-2 3 3 15,-5 2 4-15,0 1 4 16,-1 4 6-16,1 1 2 16,2 4-1-16,4 3 0 15,8 2-9-15,4 2-5 16,8-5-3-16,4-1-1 15,8 0-1-15,4-1 2 0,7 0 0 16,0 2 0 0,2 0 1-16,0-1 1 0,5 1 1 15,-5 0 2-15,-10 1 5 16,-2 2 3-16,-15 1 7 16,1 1 2-16,-8 2 2 15,-1 1 0-15,2-5 8 16,-3-4 3-16,4-3 0 15,-1-3-2-15,-1 2-16 16,1 0-6-16,1-1-9 16,1-10-5-16,6-7-49 15,15-32-40-15,-3 26-33 16,9 1 62-16</inkml:trace>
  <inkml:trace contextRef="#ctx0" brushRef="#br0" timeOffset="136675.54">31342 11592 755 0,'0'1'418'0,"0"0"-62"0,1 8-123 15,-1 6 5-15,12 8-13 16,-5 2-14-16,-2 1-41 15,5 2-24-15,-10-3-49 16,5 0-25-16,2-4-38 16,3-1-11-16,-10-6-16 15,0-7-19-15,-1 0-62 16,-8-4-50-16,6-4-140 16,3 2 161-16</inkml:trace>
  <inkml:trace contextRef="#ctx0" brushRef="#br0" timeOffset="137594.03">31236 11685 675 0,'-16'-6'379'15,"-29"-27"-57"-15,34 31-87 16,2-1 2-16,9 0-38 15,7 3-26-15,11 1-42 16,4-1-16-16,8 1-28 16,2-2-18-16,2 1-27 15,1 2-8-15,-6 7-10 16,-5-2-3-16,-10 3-7 16,-3 8-1-16,-6-1 0 15,-5 5 1-15,0 4 3 0,-7 0-2 16,-7-3-1-16,9 1 2 15,-11-7 7-15,2-4 4 16,8-5 4-16,-1-5-2 16,6-3-3-16,4-2-1 15,-3-5-3-15,0 6 0 16,0 0-5-16,0-1-5 16,7-11-8-16,19 0-2 15,29-24-41-15,-23 27-44 0,-2 2-135 16,-9 0 351-16,0 8-143 15</inkml:trace>
  <inkml:trace contextRef="#ctx0" brushRef="#br0" timeOffset="137948.66">31874 11512 1329 0,'-10'13'541'16,"-4"2"-315"-16,-17 2-45 15,-5 3-46-15,2 2-17 16,7-4-48-16,11-4-19 16,18-2-20-16,6-3-9 15,17-2-8-15,4 0 0 0,8-3-1 16,-4-2-1-16,-6-2-2 16,5 1-22-16,-11-1-76 15,-1 0-64-15,-6 4 86 16</inkml:trace>
  <inkml:trace contextRef="#ctx0" brushRef="#br0" timeOffset="138112.98">31807 11792 1221 0,'13'3'524'0,"6"-1"-287"16,2-2-20-16,-5 0-78 15,2-3-42-15,-2 0-123 16,-2 1-68-16,-3 2 55 16</inkml:trace>
  <inkml:trace contextRef="#ctx0" brushRef="#br0" timeOffset="138370.14">32124 11676 1244 0,'-2'8'556'0,"4"9"-232"15,1 1-107-15,1 1-53 16,2 2-27-16,-2-2-53 16,-1-4-29-16,1-5-32 15,-1-6-18-15,0-6-69 16,2-3-71-16,-4-10-233 15,0 0 231-15</inkml:trace>
  <inkml:trace contextRef="#ctx0" brushRef="#br0" timeOffset="138501.53">32101 11477 812 0,'0'14'524'0,"3"-5"78"16,3-1-280-16,5-1-119 15,-1 2-39-15,3-2-80 0,-1-2-52 16,5-2-138-16,-2-5 442 16,-2-6-284-16</inkml:trace>
  <inkml:trace contextRef="#ctx0" brushRef="#br0" timeOffset="138847.1">32578 11495 1297 0,'-6'6'562'0,"-3"-3"-265"16,-6 1-126-16,-7 8-65 15,0 3-26-15,-5 4-42 16,4-2-18-16,5 1-8 15,2-2 1-15,10-4 1 16,5 4-1-16,2-11-1 16,0 7-2-16,12-4 6 15,-4-1 4-15,5 3 5 16,3-6 0-16,2 1-5 16,6-5-5-16,7 0-8 15,2 0-1-15,-7 0-17 0,-7-3-27 16,-11 3-86-16,-5-1-45 15,-8 9 97-15</inkml:trace>
  <inkml:trace contextRef="#ctx0" brushRef="#br0" timeOffset="139039.96">32479 11781 1523 0,'0'7'602'0,"5"-2"-411"15,1 1-23-15,4-1-67 16,2 0-34-16,4 0-48 16,0-3-6-16,0-4-46 15,-1-1-36-15,-3-3-125 16,-2-2-105-16,-4 4 187 16</inkml:trace>
  <inkml:trace contextRef="#ctx0" brushRef="#br0" timeOffset="139459.23">32880 11620 1206 0,'8'7'539'16,"-8"4"-235"-16,-9 1-63 15,9 7-55-15,-2-2-26 16,-1 4-41-16,3-2-12 15,-3-2-17-15,4-2-10 16,4-7-24-16,-5-2-12 16,-3-6-22-16,-4-3-7 0,0-6-13 15,9 3-7-15,-2-9-9 16,6-3-2-16,9-1 3 16,0-2 4-16,4 3 0 15,-1 7 1-15,-7 0 3 16,2-1 0-16,7 9 5 15,-2 3 3-15,5 5 1 16,-5 7 2-16,-7 3 6 16,-5-3 4-16,-3 7 9 15,-3 3 2-15,-5-2 4 16,0 2-1-16,-1-4-8 16,2-6-6-16,4-4-37 15,2-4-52-15,6-4-132 16,3-3 45-16,5 0 71 15</inkml:trace>
  <inkml:trace contextRef="#ctx0" brushRef="#br0" timeOffset="139631.56">33132 11778 1622 0,'0'0'654'15,"0"0"-384"-15,0 0-192 0,0-1-153 16,-1 0-66-16,0-1-20 16,0 1 66-16</inkml:trace>
  <inkml:trace contextRef="#ctx0" brushRef="#br0" timeOffset="157669.84">20495 4659 390 0,'-14'-4'245'16,"2"1"-22"-16,2-7-56 15,4-1 0-15,2 2-2 16,0 2 0-16,3 4-16 15,1 2-24-15,3 1-26 16,-3 0-10-16,0 0-22 16,9 1 1-16,16 2-11 15,37 1-6-15,-20-8-4 16,4-2 1-16,10-1-1 16,6-2-3-16,2 5-5 15,-4-1-5-15,-7 10-10 0,-8 1-3 16,-7 3 1-1,-1 0 3-15,-6-2 1 0,-6-2 0 16,-7-3-7-16,-7 2-3 16,-7 0-2-16,-4-1 2 15,-7 2-53-15,-5-5-63 16,-4 2 31-16,2 2 11 16</inkml:trace>
  <inkml:trace contextRef="#ctx0" brushRef="#br0" timeOffset="160368.03">21724 3468 478 0,'-15'-40'280'0,"10"27"-48"16,3 2-39-16,-1 3-14 16,2 4-27-16,-1 5-22 15,-2 12-45-15,1 8-18 0,0 16-24 16,1 10-5-16,2 17-12 15,0 7-7-15,4 22-8 16,3 7 0-16,0 16 5 16,2 5 4-16,0 1 3 15,1-1-1-15,-2-11-3 16,2-11-1-16,3-18-3 16,3-7-2-16,0-19-3 15,1-6 0-15,-7-14-2 16,-3-7 0-16,-4-6-1 15,-3-5-1-15,0-9-54 16,1-5-67-16,7-18 74 16</inkml:trace>
  <inkml:trace contextRef="#ctx0" brushRef="#br0" timeOffset="161113.17">21640 3308 1003 0,'-5'-8'395'0,"5"1"-266"15,0-2-21-15,5-1-22 16,0 0-18-16,5-4-20 16,5 3-7-16,11-6-9 0,9 6 1 15,23 1-4-15,6 2-5 16,11 0-8-16,1 1-5 16,-4-1-5-16,1 1-1 15,9 3-1-15,1-2-1 16,-2-2-1-16,1 1 1 15,-13 0 0-15,-6 3-1 16,-7 5 2-16,-6 6 0 0,-4 3 1 16,-1-1 1-16,-8 1 4 15,-7-4 5-15,-13-1 7 16,4 1 1-16,-14 0 2 16,2 1-2-16,-2-1-2 15,-9 3 0-15,2 2 0 16,-2-2-1-16,-6 4-6 15,2-2-2-15,-2 3-7 16,-1 6-3-16,3 1-2 16,-3 3-1-16,6 1 0 15,6 2 1-15,0 3-1 16,2 2 0-16,-7 5 0 16,1 7-1-16,1 11 2 15,2 10 2-15,8 16 0 16,-9 1 0-16,6 16-1 15,-2 0-1-15,0-4 2 0,5-1 1 16,-6-8 0-16,-1 1 0 16,3 2 0-16,-3 2 0 15,1-2 1-15,1-7 0 16,-3-10 0-16,6-6 0 16,-3-15 0-16,4-5-1 15,2-10 0-15,-5-5 0 16,2-6-23-16,-7-5-23 15,1-8-78-15,-1-4-61 0,-1-3 111 16</inkml:trace>
  <inkml:trace contextRef="#ctx0" brushRef="#br0" timeOffset="161596.97">22053 4935 893 0,'-34'11'371'0,"11"-3"-193"0,4 0-44 16,8 0 16-16,3-4-14 15,5-1-31-15,0 1-24 16,3-4-40-16,0 0-12 16,0 0-11-16,28 4 2 15,51 10 4-15,-22-10 4 16,22 1 14-16,7-3 2 0,5-1-2 16,5-1-5-16,-11 0-8 15,-7 0-3-15,-3 0-1 16,-9 3-2-16,-11 1-5 15,-10 0-3-15,-21 1-2 16,-7-1 0-16,-17-3-21 16,-3 2-30-16,-8-3-125 15,-9-1-253-15,-17-12 272 16</inkml:trace>
  <inkml:trace contextRef="#ctx0" brushRef="#br0" timeOffset="178558.93">23167 2859 604 0,'-6'9'343'0,"0"-2"-40"15,1 0-5-15,-25 28-38 16,22-28-24-16,1-1-43 15,0-2-23-15,2-2-39 16,-1-2-18-16,4 3-36 16,1-3-15-16,1-1-27 0,0-1-11 15,1-8-14-15,23-20-4 16,44-57-3-16,-24 25 0 16,8-8 0-16,2 0 1 15,-8 4-1-15,-1 7 1 16,-12 7 0-16,-5 8-1 15,-6 11 1-15,-3 3 0 16,-4 13-1-16,-5 3 0 0,-7 6 1 16,-3 2 1-16,0 6-3 15,-2-3-2-15,1 3-33 16,0 0-33-16,0 0-124 16,0 0-107-16,0 0 185 15</inkml:trace>
  <inkml:trace contextRef="#ctx0" brushRef="#br0" timeOffset="178962.19">23365 2263 729 0,'-3'0'359'0,"-7"-3"-67"15,0-3-143-15,6 1-38 0,11 5 5 16,6-8-29-16,-3-2-12 16,10-3-31-16,-2-4-10 15,-2 0-4-15,14 1-1 16,-6-2-1-16,3 0-3 16,4 1-3-16,-4 4 3 15,0 9 10-15,-5 4 12 16,-2 16 33-16,-1 7 12 15,-5 16 18-15,-2 8 2 0,-4 7-19 16,-4 3-12-16,3-3-22 16,-4-9-9-16,4-10-15 15,-1-7-7-15,2-8-12 16,-1-4-5-16,-1-7-4 16,0-2-19-16,-5-6-74 15,2-3-52-15,-3-8-171 16,-2-3 190-16</inkml:trace>
  <inkml:trace contextRef="#ctx0" brushRef="#br0" timeOffset="180874.2">24053 1453 1074 0,'-21'-4'447'15,"7"1"-248"-15,5 3-19 16,7 0-25-16,0 0-19 16,8 1-35-16,-6-1-16 0,10 2-33 15,19 0-6-15,57 1-18 16,-31-5-10-16,6 0-8 16,-3-4-2-16,-3 3-2 15,-1 0 1-15,-19-2-1 16,-4 3 1-16,-11 2-10 15,-10-1-32-15,-9 4-114 16,-2 3-87-16,-14 4 136 16</inkml:trace>
  <inkml:trace contextRef="#ctx0" brushRef="#br0" timeOffset="181091.77">24202 1495 820 0,'5'5'425'16,"2"3"-118"-16,2 5-100 16,-1 3-9-16,0 5-32 0,1 5-22 15,-4 5-48-15,2 3-19 16,-3 1-33-16,-2 0-11 16,1-7-14-16,-2-2-6 15,2-7-13-15,-1-6-37 16,0-4-126-16,1-9-76 15,0-15 132-15</inkml:trace>
  <inkml:trace contextRef="#ctx0" brushRef="#br0" timeOffset="181301.8">24415 1454 1195 0,'11'0'534'0,"-8"18"-249"16,-1 6-52-16,-1 10-54 15,0 4-37-15,0 2-48 16,-3 2-22-16,3-5-31 16,1-3-12-16,2-5-16 15,3-7-4-15,-6-8-37 16,1-5-40-16,-2-8-100 16,-1-1-69-16,12-12 142 15</inkml:trace>
  <inkml:trace contextRef="#ctx0" brushRef="#br0" timeOffset="181639.32">24179 1130 1327 0,'-9'-2'566'16,"5"0"-329"-16,3 2-91 16,2 0-20-16,-1 0-47 15,0 0-12-15,17 1-22 16,42 5-6-16,-18-6-14 15,3 0-6-15,-5-1-12 16,-3-3-22-16,-6 0-71 16,-7 2-55-16,-3-1-194 15,-5 0 211-15</inkml:trace>
  <inkml:trace contextRef="#ctx0" brushRef="#br0" timeOffset="181950.83">24316 960 879 0,'14'-11'404'16,"-9"13"-147"-16,8 0-88 15,1 2-34-15,-1 1-2 16,4 1-20-16,-1 5-12 0,5 3-32 16,-2-1-8-16,3 5-16 15,-1-2-7-15,-7 5-15 16,-1 1-6-16,-9 0-4 15,-3 0 1-15,-9 0 1 16,-3-3 0-16,-2 2-1 16,-3-2-2-16,-3-3-3 15,5-2-3-15,2-4-6 16,1-1-16-16,6-7-85 16,2 0-86-16,5-5 112 15</inkml:trace>
  <inkml:trace contextRef="#ctx0" brushRef="#br0" timeOffset="182272.04">24746 1561 855 0,'2'-5'490'16,"0"3"-11"-16,12 3-340 15,3 0-30-15,10 1-48 16,2 0-17-16,6-2-25 16,-1-2-1-16,-1 2-105 15,1 0-108-15,-12 2 124 16</inkml:trace>
  <inkml:trace contextRef="#ctx0" brushRef="#br0" timeOffset="182452.29">24791 1688 1059 0,'2'7'460'16,"3"-5"-206"-16,5 0-57 15,6-2-42-15,2 0-20 16,5 0-54-16,6 0-26 16,-2 1-35-16,0 0 0 15,4 3-108-15,0-1-86 16,4-3 109-16</inkml:trace>
  <inkml:trace contextRef="#ctx0" brushRef="#br0" timeOffset="183311.72">25517 1184 1041 0,'-4'0'448'15,"2"-3"-221"-15,1 3-15 16,1-1-49-16,0 0-24 15,0 0-60-15,4-1-24 16,16-2-30-16,31-40-10 16,-24 25-9-16,2-1-2 0,-7 5 0 15,-3 2-1-15,-6 9 0 16,-2 5 0-16,-6 5 15 16,-4 6 11-16,-3 8 20 15,-3 2 5-15,0 7-3 16,0-1-8-16,4 0-14 15,0 1-5-15,2-4-10 16,3 0-3-16,-1-2-6 16,1-2-3-16,-1 1-24 15,0-4-35-15,1 0-120 16,-2-2-109-16,-1 0 173 16</inkml:trace>
  <inkml:trace contextRef="#ctx0" brushRef="#br0" timeOffset="183481.98">25635 1432 1168 0,'-45'2'537'0,"44"-2"-222"15,9 0-113-15,3 1-14 16,5-1-37-16,3-1-27 16,7-1-59-16,5 0-20 15,5 2-26-15,2 0-5 16,-3 4-23-16,-2 0-38 15,-11-2-93-15,-2 2-74 0,-16-2 125 16</inkml:trace>
  <inkml:trace contextRef="#ctx0" brushRef="#br0" timeOffset="183751.63">25511 889 1339 0,'-3'-7'555'16,"0"0"-329"-16,8 2-99 16,1 2-14-16,8 1-40 15,5-1-17-15,7 3-35 16,3 0-8-16,3 3-7 0,2 0-1 15,0 2-5-15,-3-3-28 16,-5-1-108-16,-5 0-123 16,-16-1 155-16</inkml:trace>
  <inkml:trace contextRef="#ctx0" brushRef="#br0" timeOffset="184043.66">25660 748 1024 0,'3'0'462'16,"0"1"-213"-16,4 2-89 16,3 2-1-16,7 1-38 15,4 1-20-15,5 0-43 16,3 3-13-16,3-1-19 16,-1 2-4-16,-7 2-6 15,-2 2-2-15,-15 1-1 16,-2 0 2-16,-11 5 5 15,-4 1 4-15,-3 3 6 16,-6-2-2-16,6-5-7 16,-6-3-4-16,5-7-17 15,2-2-24-15,2-6-71 16,8 1-67-16,5 1-172 16,6-2 206-16</inkml:trace>
  <inkml:trace contextRef="#ctx0" brushRef="#br0" timeOffset="184481.92">25369 1629 1091 0,'3'-3'475'16,"2"1"-223"-16,5 4-123 16,6 2 2-16,11 5-17 0,13 1-12 15,21-1-37-15,4-1-11 16,15-1-13-16,3 0-3 16,-9-1-9-16,-3 2-6 15,-16-3-8-15,-12 0-1 16,-11 0-40-16,-9-2-52 15,-16 0-118-15,-7 1-124 16,-14-3 196-16</inkml:trace>
  <inkml:trace contextRef="#ctx0" brushRef="#br0" timeOffset="184917.36">25622 1877 838 0,'3'2'477'16,"3"2"-8"-16,4 5-264 16,-2 6 4-16,-1 8-39 15,-2 5-29-15,0 6-65 16,-4-2-15-16,-1-1-16 16,-3-5-5-16,-3-6-8 15,3-7-7-15,0-6-13 16,0-3-2-16,1-7-21 0,-1-3-14 15,2-7-25-15,-1-3-10 16,3-9-1-16,1-2 8 16,4 2 22-16,4 1 8 15,2 8 17-15,4-3 6 16,6 10 18-16,4 2 12 16,7 7 21-16,5 7 6 15,1 2 0-15,-6 2-4 16,-2 3-1-16,-8-1 1 15,-6 5-5-15,4 2-2 0,-15 2-8 16,1 1-5-16,-4-2-7 16,-7 1-5-16,4-3-18 15,0-4-32-15,-6-8-99 16,2-5 42-16,4-11 28 16</inkml:trace>
  <inkml:trace contextRef="#ctx0" brushRef="#br0" timeOffset="186010.72">26951 1526 998 0,'-6'-4'430'15,"8"9"-193"-15,1 5-25 16,-1 13-19-16,7 8 1 0,-5 7-37 16,4 1-28-16,1-2-43 15,1-3-20-15,4-10-27 16,1 1-13-16,1-14-16 16,0-7-6-16,-2-4-5 15,-1-8-4-15,1-7-11 16,-4-3-1-16,0-4 2 15,-1-1 3-15,-1 5 12 16,-2 6 1-16,-1 7 1 16,-1 4 2-16,-1 6 9 15,0 4 5-15,1 8 6 16,-2 2 4-16,4-3 2 16,1 0-2-16,1-9-3 15,2-2-6-15,0-5-10 16,0 0-4-16,2-7-3 15,1-2-5-15,-1-4-52 0,0-3-41 16,-2-5-139-16,-4-2-447 16,-7-3 470-16</inkml:trace>
  <inkml:trace contextRef="#ctx0" brushRef="#br0" timeOffset="186368.64">27378 1449 1244 0,'9'16'523'0,"-6"9"-267"16,3 5-13-16,-5 9-56 15,4 3-28-15,-1 3-81 16,0-3-27-16,1-8-25 16,-3-4-8-16,1-12-10 15,-4-8-4-15,2-6-8 16,2-7-4-16,0-3-8 15,3-4-6-15,-5-9-4 16,2 1 2-16,-1-6 10 16,2 3 6-16,1 4 8 15,2 4 2-15,5 7 17 16,2 5 9-16,0 8 17 16,3 6 7-16,-5 7-3 0,-2 3-4 15,1 1-11-15,-5 0-9 16,5-4-11-16,-2-4-4 15,0-5-49-15,-3-3-44 16,-1-8-49-16,0 1 66 16</inkml:trace>
  <inkml:trace contextRef="#ctx0" brushRef="#br0" timeOffset="186701.81">27680 1750 1314 0,'8'3'532'0,"1"-5"-342"16,0 1-38-16,0-6-63 15,2 0-19-15,0-2-29 16,0-10-13-16,-3 2-8 16,-4-2-3-16,-4 1 0 15,-5 5 4-15,-5 7 2 16,0 2 1-16,-4 7 7 15,2 5 5-15,2 8 11 16,1 1 6-16,7 7 4 16,1-1-4-16,4 0-15 0,4-1-8 15,3-7-15-15,3-4-6 16,4-2-29-16,1-3-40 16,3-6-138-16,1 0-108 15,3-6 182-15</inkml:trace>
  <inkml:trace contextRef="#ctx0" brushRef="#br0" timeOffset="187028.45">27943 1720 1077 0,'-2'16'532'0,"2"-2"-128"16,4-1-133-16,-3-6-68 16,-1 3-33-16,-1-2-75 15,0-3-40-15,0-1-40 16,0-5-16-16,1 0-36 15,0-1-14-15,0 0-19 16,3-11 5-16,4-2 29 16,19-28 13-16,-20 29 18 15,2 1 3-15,-4 5 10 16,-2 4 20-16,3 5 37 16,0 4 20-16,5 7 33 15,0 1-2-15,-1 7-22 16,5 1-18-16,-7-1-39 15,2-1-14-15,-4-4-50 16,1-6-45-16,0-4-117 16,1 4-10-16,5-2 110 0</inkml:trace>
  <inkml:trace contextRef="#ctx0" brushRef="#br0" timeOffset="187503.18">28899 1421 825 0,'0'-23'430'0,"2"16"-81"16,-4-9-81-16,-5 6-71 16,-1 9-35-16,-15 2-67 15,-7 17-29-15,-8 10-7 16,2 4 1-16,2 11 1 16,9 1-2-16,14 8-19 15,5 2-7-15,7-3-11 0,9-2-8 16,8-12-8-16,5-5-4 15,13-11-2-15,5-8-10 16,3-6-65-16,-1-12-74 16,-2-13 92-16</inkml:trace>
  <inkml:trace contextRef="#ctx0" brushRef="#br0" timeOffset="187842.93">28820 1638 1280 0,'9'1'538'0,"-1"2"-309"16,-1 1-80-16,9-1-64 15,3-1-24-15,1-3-23 16,2-3-19-16,3-1-12 16,-3-1-1-16,-1 1 0 15,-6 3 0-15,-2 3 0 16,-2 5 7-16,-6 5 27 15,-4 1 17-15,-5 6 31 16,-2 2 7-16,0 5-1 16,3 0-4-16,-1 2-14 15,-1-2-9-15,6-5-23 0,2 1-11 16,1-4-17-16,1-3-6 16,-3-5-6-16,0-4-6 15,0-3-52-15,0-4-42 16,-2 2-124-16,0-1-24 15,0 0 145-15</inkml:trace>
  <inkml:trace contextRef="#ctx0" brushRef="#br0" timeOffset="188522.38">29782 1703 927 0,'69'18'493'0,"-65"-22"-102"16,2-5-181-16,-2-2-22 15,-3-3-58-15,-8-3-19 16,-12-1-49-16,-11-1-1 15,-4 5 10-15,2 3 6 16,1 11-13-16,5 4-17 0,2 11-28 16,8 5-10-16,5 12-10 15,5 1-3-15,10 1 4 16,3-1 3-16,8-15 1 16,3-4 2-16,11-7 1 15,7-7-2-15,8-14-7 16,-4-4-12-16,-10-18-10 15,-8-5-1-15,-7-2 7 16,-6-4 11-16,4 2 8 16,-1 2 1-16,-12 5-1 15,3 11 0-15,-2 10 2 16,-6 5 9-16,2 17 13 16,-8 1 9-16,1 13 18 15,5 8 4-15,1 10-1 16,3 9-2-16,4 5-14 15,3 1-7-15,8-9-12 0,3-8-4 16,-2-7-53-16,1-11-48 16,4-7-144-16,4-3 453 15,5-11-215-15</inkml:trace>
  <inkml:trace contextRef="#ctx0" brushRef="#br0" timeOffset="188829.73">30113 1646 1202 0,'15'-5'504'16,"3"0"-306"-16,10 1-100 0,1 1-43 15,7 3-101-15,-2 2-123 16,6 6 110-16</inkml:trace>
  <inkml:trace contextRef="#ctx0" brushRef="#br0" timeOffset="189393.1">30534 1538 929 0,'-6'0'496'0,"5"8"-79"16,3 7-234-16,1 8-11 16,0 9-42-16,0 0-11 15,-1 3-57-15,1-2-16 16,-1 0-11-16,-1-6-1 15,1-7 2-15,-1-5-2 16,-1-12-1-16,1 4 1 0,-1-9-4 16,-1 1-3-16,0-1-14 15,-2-11-6-15,-2-14-5 16,-2-31 0-16,8 23-1 16,2-3 1-16,5 1-2 15,3 3-1-15,4 8-3 16,1 3-2-16,4 13-3 15,-1 4 3-15,2 6-58 16,-1 7-58-16,2 4 78 16</inkml:trace>
  <inkml:trace contextRef="#ctx0" brushRef="#br0" timeOffset="189746.8">30760 1765 1081 0,'3'10'517'16,"0"-9"-179"-16,6 0-156 15,-1-5-63-15,10-4-30 16,-4-1-24-16,10-3-27 16,1-6-26-16,1 0-4 15,2-8-2-15,-7 1 0 0,-11 2 6 16,-2 3 2-16,-13 5 8 15,-6 0 4-15,-2 11 12 16,-10 3 6-16,7 10 11 16,-5 8-2-16,4 3-8 15,14 4-4-15,-7 3-12 16,10-3-2-16,7-2-1 16,-4-1-5-16,10-3-4 15,2-6-4-15,7 2-36 16,6-5-44-16,5-6-135 15,-2 0-111-15,2-9 189 16</inkml:trace>
  <inkml:trace contextRef="#ctx0" brushRef="#br0" timeOffset="190154.39">31117 1828 1470 0,'8'-7'558'15,"3"-6"-434"-15,3 0-40 16,3-12-73-16,-1-1-10 16,4-4-1-16,-5 1 1 15,-5 6 12-15,-6 3 15 16,-7 4 20-16,-6 1 4 0,-7 1-3 16,-3 8-14-16,3 6-14 15,-1 5-2-15,2 10 4 16,3 4 4-16,2 10 3 15,4 3 2-15,6 8 8 16,2 7 6-16,5 1 7 16,4 5 1-16,-1-4-4 15,2-4-4-15,0 0-4 16,-1-6-3-16,1-3-10 16,-6-5-5-16,-6-9-4 15,-1-6 1-15,-12-9 3 16,-4-5 1-16,-6-6-15 15,-4-9-26-15,-2-7-76 16,-1-5-42-16,4-5-84 16,5 2-28-16,14-3-77 15,12 4 195-15</inkml:trace>
  <inkml:trace contextRef="#ctx0" brushRef="#br0" timeOffset="190571.59">31371 1589 1691 0,'0'11'609'0,"-2"6"-495"16,1 5-15-16,0 5-42 16,-7 0-3-16,12-4-29 15,-7-5-7-15,7-3-3 16,3-14-2-16,2 0-3 15,8-3-5-15,3-9-4 16,3 3 0-16,-2-8 1 16,-3 0 1-16,-7 1 3 15,-3 2 2-15,-1 3-1 16,-2 0 0-16,-5 6 13 16,2 4 12-16,-5 11 28 15,3 6 9-15,-2 8-7 16,-2 6-11-16,4-4-27 15,-2-3-10-15,6-2-8 16,5-7-20-16,2-9-69 0,3-4-43 16,2-15-157-16,4-8-96 15,3-10 241-15</inkml:trace>
  <inkml:trace contextRef="#ctx0" brushRef="#br0" timeOffset="190721.91">31730 1346 1635 0,'3'20'641'0,"-2"5"-441"0,-3 13-112 15,-4 5-36-15,0 11-23 16,-4 6 0-16,5-1-19 16,3-4-4-16,8-5-2 15,2-13-15-15,9-14-96 16,6-3-73-16,9-16-271 15,-1-1 278-15</inkml:trace>
  <inkml:trace contextRef="#ctx0" brushRef="#br0" timeOffset="191103.86">32016 1707 1498 0,'-2'-19'559'0,"2"-8"-436"0,-3 1-57 15,-8-6-58-15,3 1-5 16,-7 5-3-16,-4 4 17 16,3 16 28-16,-2 6 9 15,5 15 6-15,4 8-17 16,2 7-17-16,-3 4-5 16,7-1 2-16,-4-4 2 15,8-7 0-15,1-7-3 0,7-2-8 16,1-6-2-16,3-8-7 15,1-2-1-15,6-10-2 16,-1 1 1-16,0 1 2 16,2 1 0-16,-10 10 3 15,-1 5 0-15,-9 7 7 16,0 5 1-16,-3 2 2 16,-2 2 0-16,1-4-8 15,2-5-7-15,1-2-49 16,4-5-35-16,2-3-107 15,4-2-73-15,4-6 165 16</inkml:trace>
  <inkml:trace contextRef="#ctx0" brushRef="#br0" timeOffset="191383.44">32191 1630 971 0,'12'4'477'15,"1"9"-177"-15,-3 3-93 16,-2 9-104-16,-1 3-14 15,-6-2-7-15,-1-2-3 16,-1-2-21-16,-1-2-10 16,-1-5-5-16,0-3 2 15,0-8 3-15,-2-5 3 16,2-7-14-16,-1-4-9 0,3-5-14 16,1 1-5-16,4-8-6 15,3 4-1-15,2-4-3 16,5 0-2-16,4 5-4 15,-1 3-1-15,5 6 1 16,4 5-15-16,-4 5-84 16,8 3-59-16,2 2 95 15</inkml:trace>
  <inkml:trace contextRef="#ctx0" brushRef="#br0" timeOffset="191589.62">32558 1849 1966 0,'0'1'734'0,"0"-1"-565"15,-1-3-180-15,0 2-92 16,0 0-188-16,0 0 187 15</inkml:trace>
  <inkml:trace contextRef="#ctx0" brushRef="#br0" timeOffset="200285.16">7919 11876 1094 0,'-43'-6'481'16,"2"1"-253"-16,11 3-47 0,9 2-1 15,10 1-42-15,4-1-30 16,8 0-51-16,8 0-16 16,12-1-20-16,7-2-3 15,18 0-1-15,7-3-3 16,14 1 0-16,5-1-1 16,16-3-1-16,13 0 2 15,14-4 1-15,9 1 3 16,11 6 12-16,-1 0 4 15,7 7 9-15,0 5 5 16,7 1 4-16,-5 0-3 0,7-5-9 16,8-1-6-16,-5-6-14 15,7-3 0-15,3-4-5 16,-4-1-3-16,-4 0 3 16,-3-1 1-16,-7-2 6 15,-7 2 4-15,-11-3-3 16,-7 1-2-16,-16 5-6 15,-7-2-4-15,-29 11-2 16,-15-1-34-16,-25 5-86 16,-11 3-53-16,-19 3-617 15,-6 16 541-15</inkml:trace>
  <inkml:trace contextRef="#ctx0" brushRef="#br0" timeOffset="204015.21">8953 12604 1030 0,'-2'-4'443'16,"3"4"-218"-16,0 0-7 15,-1 0-28-15,0 0-11 16,10 12-25-16,30 43-13 16,-23-19-19-16,1-1-10 15,1-1-26-15,4-2-12 0,-3-7-16 16,0-4-9-1,-4-9-13-15,-1-2-6 0,-4-10-8 16,-3-4 0-16,0-9 0 16,-2-8 1-16,2-12-3 15,-1-6-4-15,4-9-6 16,1 0-4-16,2 5-2 16,-5 6-13-16,-3 14-82 15,-3 9-45-15,-4 14-153 16,-1 10-122-16,-4 26 269 15</inkml:trace>
  <inkml:trace contextRef="#ctx0" brushRef="#br0" timeOffset="204200.34">9366 12797 1223 0,'16'9'553'0,"-7"3"-174"0,1 3-101 16,-1 9-42-16,-1 3-22 16,0 1-81-16,-1 3-34 15,1-6-36-15,-4 1-13 16,3-8-19-16,0-3-8 0,-7-6-19 16,-1-4-38-16,-8-5-93 15,1-1-62-15,6-5 103 16</inkml:trace>
  <inkml:trace contextRef="#ctx1" brushRef="#br0">27010 11827 0,'0'0'0,"0"0"16,0 0-1,0 0-15,24 104 16,-18-90 0,-4-9-1,1-5 1,-3 0 15,0 0-31,0 0 31</inkml:trace>
  <inkml:trace contextRef="#ctx0" brushRef="#br0" timeOffset="-211316.81">17777 5672 1055 0,'-1'-2'479'0,"0"1"-203"15,0 0-24-15,1 0-45 16,6 0-27-16,23-1-56 16,31-3-30-16,-32 1-46 15,-1 3-17-15,-10 0-17 16,2 3-28-16,-9-1-92 16,0 5-89-16,-1 4 112 15</inkml:trace>
  <inkml:trace contextRef="#ctx0" brushRef="#br0" timeOffset="-211121.67">17782 5811 1197 0,'2'4'518'0,"6"-2"-256"16,7 0-19-16,10-2-52 0,1-1-33 15,4-2-60-15,-3-3-26 16,-6 2-33-16,1 1-11 15,-5 2-39-15,5 0-52 16,-7 1-154-16,-5 0-120 16,6 2 199-16</inkml:trace>
  <inkml:trace contextRef="#ctx0" brushRef="#br0" timeOffset="-210853.36">18354 5341 965 0,'19'-2'581'0,"-23"4"45"16,-2 3-339-16,-2 13-94 16,-1 7-26-16,-3 11-59 15,-3 8-25-15,-4 2-47 16,4 2-13-16,2-4-13 15,5-1-3-15,6-8-4 16,0-8-17-16,2-9-70 16,-1-7-49-16,-1-10-149 15,0-6-111-15,2-13 251 0</inkml:trace>
  <inkml:trace contextRef="#ctx0" brushRef="#br0" timeOffset="-210644.32">18345 5366 1007 0,'23'3'502'16,"-14"7"-140"-16,-4 2-77 16,4 13-48-16,1 5-38 0,4 8-56 15,-6 4-31-15,1 1-51 16,1-3-15-16,-7 0-23 16,6-5-10-16,-2-5-22 15,0-5-31-15,1-8-79 16,-5-6-68-16,-3-7-190 15,-7-3-168-15,-5-4 344 16</inkml:trace>
  <inkml:trace contextRef="#ctx0" brushRef="#br0" timeOffset="-210479.01">18273 5636 961 0,'-2'-8'484'0,"4"6"-122"15,6 2-71-15,9 3-67 16,3 0-34-16,8 0-67 15,3 1-35-15,0-5-49 16,-2-3-12-16,1 0-27 0,-4 0-46 16,-5 1-161-16,1 3-192 15,-5 10 242-15</inkml:trace>
  <inkml:trace contextRef="#ctx0" brushRef="#br0" timeOffset="-210141.4">18132 5991 1451 0,'-8'9'588'0,"8"-5"-354"16,4-1-66-16,14-1-21 16,8 0-23-16,20-3-31 15,11-5-20-15,10-1-31 16,-1 1-8-16,-1 1-12 16,-4 3-5-16,-9 4-8 15,-3 0-2-15,-17 1 1 16,-7 2-24-16,-12-3-83 15,-4 1-67-15,-9 3-224 0,-5 3 242 16</inkml:trace>
  <inkml:trace contextRef="#ctx0" brushRef="#br0" timeOffset="-209612.05">18581 6296 1223 0,'-8'3'516'0,"7"-3"-281"16,-2-6-69-16,-3 0-33 15,1-2-29-15,-9-1-31 16,5 1-12-16,-8-1-20 16,2 2-5-16,1 5-4 15,-3 3-6-15,4 9-3 16,0 5 0-16,3 11 0 15,0 0 0-15,6 1-5 16,4 2-5-16,5-7-7 16,5-4-4-16,4-2-2 15,-2-5 1-15,2-9-1 16,0-3 0-16,1-13-14 16,-1-4-18-16,0-10-35 0,-7-5-6 15,-4-7 15-15,1 0 18 16,-4-1 37-16,-2 4 7 15,-5 6 5-15,-2 3 3 16,6 11 20-16,2 7 14 16,-1 9 13-16,0 5 3 15,-1 10-13-15,3 5-8 16,4 11-5-16,3 7-1 0,4 7-1 16,1 4-2-16,6 1-5 15,-2-5-3-15,1-2-8 16,0-6-4-16,0-8-44 15,-2-1-27-15,-2-10-74 16,1-2-67-16,-2-7 129 16</inkml:trace>
  <inkml:trace contextRef="#ctx0" brushRef="#br0" timeOffset="-207711.28">10020 12657 650 0,'-63'-37'357'0,"54"32"-26"16,-3 1-70-16,1 3-25 15,15 1-31-15,0 0-58 16,4-5-22-16,8 2-38 15,-1-2-9-15,7 3-24 16,4 2-14-16,6 0-22 16,0 0-6-16,-3-2-28 15,-3 2-40-15,-5 3-156 16,-4 0-144-16,-4 11 215 16</inkml:trace>
  <inkml:trace contextRef="#ctx0" brushRef="#br0" timeOffset="-207501.64">10038 12724 935 0,'-16'3'462'15,"12"0"-127"-15,4-1-87 16,4-2-44-16,-4 0-33 16,0 0-57-16,13 0-19 15,11 3-39-15,25 1-15 0,-28-3-18 16,-6 0-7-16,0-1-12 15,-2 1-25-15,-5 2-94 16,-2 0-49-16,-6 3 89 16</inkml:trace>
  <inkml:trace contextRef="#ctx0" brushRef="#br0" timeOffset="-206613.73">10961 12313 1147 0,'-37'5'505'0,"33"-5"-241"16,2 0-41-16,4-3-52 15,-2 2-41-15,0 0-60 16,0 0-26-16,19-15-26 16,28-31-5-16,-19 27-7 15,-3 2-1-15,-1 2-2 16,0 4 0-16,-8 3 0 15,-1 4 1-15,-10 6 3 16,-3 3 6-16,-2 8 13 16,0 5 8-16,-3 7 14 15,0 2 3-15,0 10 1 16,3 3-5-16,0-2-12 16,5 0-8-16,2-7-13 15,0-1-5-15,1-8-5 16,-2-2-8-16,-1-9-55 15,-2-2-41-15,-2-5-130 0,-1-2-74 16,-2 5 189-16</inkml:trace>
  <inkml:trace contextRef="#ctx0" brushRef="#br0" timeOffset="-206431.26">11005 12526 1141 0,'-4'3'556'0,"0"-1"-213"0,10 0-105 15,-6-2-19-15,11 0-64 16,12-1-34-16,33-7-52 16,-28-1-19-16,-1-1-28 15,1 6-7-15,-4 3-7 16,-2 1-21-16,-6-1-75 16,-2 1-58-16,-8 0-162 15,-3 1 186-15</inkml:trace>
  <inkml:trace contextRef="#ctx0" brushRef="#br0" timeOffset="-206083.45">10925 12004 1416 0,'0'1'578'0,"-1"-1"-366"16,3 2-8-16,-2-2-57 15,0 0-22-15,9 0-37 16,13 0-20-16,33 0-27 15,-22-2-10-15,5-3-15 16,-2 0-5-16,-2 0-5 16,-6 2 0-16,-6 3-25 15,-7-1-33-15,-8 4-92 16,-6-1-78-16,-7 0 136 16</inkml:trace>
  <inkml:trace contextRef="#ctx0" brushRef="#br0" timeOffset="-205758.32">11098 11838 833 0,'-8'0'477'16,"11"0"6"-16,3 3-226 16,7 4-86-16,4 2-23 15,5 2-62-15,2-1-14 16,4 0-22-16,3-2-6 15,-3 1-3-15,0 0-3 16,-8 3-8-16,-4 2-2 16,-11 3-3-16,1 3 3 0,-13-2 4 15,-4 2 2-15,-4-2-3 16,-5-3-6-16,-1-2-11 16,-1-4-4-16,3 0-27 15,2-3-28-15,9 2-75 16,4-6-60-16,6-2-132 15,1 0 189-15</inkml:trace>
  <inkml:trace contextRef="#ctx0" brushRef="#br0" timeOffset="-196493.26">10742 12820 710 0,'-22'6'447'15,"-1"-3"7"-15,8 3-201 16,0 0-11-16,6-1-49 0,6 0-39 16,9-3-56-16,12-1-22 15,19 0-26-15,10-1-3 16,16-2-12-16,1 0-6 15,-2-4-6-15,3 1 2 16,-5-2 4-16,5 0 4 16,4-1 3-16,-1-1-2 15,-7 4-4-15,-5 0-4 16,-12 5-6-16,-10 0-2 0,0 2-5 16,-4-2-2-16,-4-1-4 15,2 0-2-15,-16-2-18 16,-2 1-25-16,-10 0-62 15,-5 2-44-15,-2 2-99 16,-9 2-49-16,1 4 185 16</inkml:trace>
  <inkml:trace contextRef="#ctx0" brushRef="#br0" timeOffset="-195837.72">10868 13266 1114 0,'14'10'485'0,"-7"4"-211"16,3 3-50-16,5 10-62 15,1 0-9-15,9 0-62 16,-5 0-27-16,11-10-34 15,-1-2-8-15,0-7-6 16,3 2-3-16,-11-7-3 16,-7-2-3-16,-6-5-1 15,-6-4-7-15,-3-2-26 16,-3-4-17-16,-5-2-25 16,-4-7-2-16,-10-9 0 15,2-4-1-15,-10-11 6 16,-3-8 8-16,10 0 25 0,-1 2 16 15,13 10 49-15,11 13 22 16,-1 11 41-16,6 8 20 16,-1 6-2-16,4 0-8 15,9 5-20-15,0 1-10 16,12-1-15-16,1-4-6 16,10-3-12-16,7-5-6 15,4 0-13-15,1 3-4 16,1 5-8-16,-2 2 0 0,-10-2-3 15,-6 3-2-15,-11-3-1 16,-6 2 1-16,-4 2-45 16,-8 0-32-16,-9 4-94 15,0 3-71-15,-11 4-156 16,0 4 239-16</inkml:trace>
  <inkml:trace contextRef="#ctx0" brushRef="#br0" timeOffset="-195368.31">11253 13243 1113 0,'6'5'543'0,"-1"1"-148"16,2 5-193-16,0 2 3 15,-1 10-51-15,1 2-36 16,-4-1-57-16,2 3-17 16,-1-9-20-16,-2-3-3 15,-1-8-7-15,1-2-3 16,-4-4-3-16,-1 0-2 0,2-1-5 16,0-1-4-16,-1 0-13 15,-6-15-3-15,-12-39-3 16,20 27 3-16,7 0 10 15,-1 0 3-15,6 7 5 16,2 1 1-16,3 7 5 16,5 7 7-16,1 6 13 15,-7 6 9-15,4 8 20 16,-2 4 6-16,-7 6 11 16,5 1 0-16,-3 1-10 15,-12 2-10-15,9-4-19 16,-4-2-8-16,-6-5-11 15,6-2-3-15,-6-2-18 16,1-3-34-16,1-3-101 16,-3-6-44-16,4-12 103 15</inkml:trace>
  <inkml:trace contextRef="#ctx0" brushRef="#br0" timeOffset="-192241.96">13278 12615 562 0,'55'-37'326'0,"-53"28"-7"0,-1-5-56 16,0 2-21-16,-4-1-31 16,-4 1-50-16,-5 0-20 15,-6-1-32-15,-4 8-11 16,-1 8-25-16,-4 3-11 16,1 12-19-16,4-4-7 15,5 10-10-15,2 1-5 16,10 2-7-16,5 4-3 0,9-2-4 15,6-5-1-15,7-2-1 16,3-1-1-16,-1-5 3 16,-1-2 3-16,-5-3 4 15,-3-1 3-15,-6 0 9 16,-4-2 3-16,-5 1 11 16,-3-1 0-16,-8-3-8 15,-3 0-4-15,-7-1-14 16,-1-1-5-16,2 0-15 15,2-2-26-15,6-1-75 16,3-4-54-16,11 0-131 16,8-4-62-16,12-5 222 15</inkml:trace>
  <inkml:trace contextRef="#ctx0" brushRef="#br0" timeOffset="-191934.88">13512 12633 968 0,'2'4'512'0,"-4"0"-144"16,3 9-119-16,-5 2-3 16,1 9-77-16,4 5-33 15,-6-3-53-15,9-2-21 16,7-5-29-16,-4-6-10 0,9-6-15 16,-1-4-3-16,0-9-2 15,3-4-1-15,-3-5 2 16,-3-3-1-16,-6-1 2 15,-6-3 1-15,-12-3 1 16,-4 2 0-16,-8 2-2 16,2 2 1-16,4 10-5 15,1 5-3-15,9 11-35 16,1 4-32-16,6 9-95 16,1 5-48-16,22 4 128 15</inkml:trace>
  <inkml:trace contextRef="#ctx0" brushRef="#br0" timeOffset="-191584.15">14240 12497 1044 0,'0'-1'529'15,"0"0"-191"-15,6 0-80 16,-1 3-15-16,-4 14-81 15,29 48-36-15,-25-26-61 16,3-1-20-16,9-3-23 16,0-5-8-16,2-13-9 15,0-3-28-15,0-10-110 16,0-7-82-16,-7-6 121 16</inkml:trace>
  <inkml:trace contextRef="#ctx0" brushRef="#br0" timeOffset="-191403.27">14223 12555 1357 0,'0'1'570'15,"5"1"-327"-15,5-2-41 16,11 4-63-16,3-3-43 16,11-1-56-16,5 0-15 15,-8-6-48-15,-1 3-71 16,-7 0 62-16</inkml:trace>
  <inkml:trace contextRef="#ctx0" brushRef="#br0" timeOffset="-190787.43">14483 12370 770 0,'-6'15'504'0,"4"5"91"15,4 7-248-15,2 13-86 16,-4 7-46-16,1 7-89 15,2-2-29-15,1-4-43 16,1-5-16-16,1-16-18 16,-2-7-7-16,3-13-11 15,-3-6-6-15,-2-8-26 16,3-5-11-16,-6-10-16 16,3-3 1-16,3-3 22 15,-1 0 11-15,3 7 20 16,-3 6 3-16,3 9 15 0,1 6 10 15,1 8 23-15,4 3 7 16,1 10 5-16,1 0-5 16,4-1-11-16,1-1-8 15,2-6-13-15,3-5-5 16,3-8-10-16,4-4-3 16,3-11-4-16,2-3-1 15,-3-3-15-15,-5-2-5 0,-14 0-4 16,-7 0 0-16,-11 2 15 15,0 2 6-15,-6 4 7 16,-3 9 4-16,-6 6 6 16,-5 4 4-16,2 13 9 15,1 0 3-15,7 4 9 16,4-1-2-16,6-1-2 16,2 0-5-16,4-8-14 15,4-3-6-15,8-10-7 16,4-2-1-16,-1-2-1 15,2-3 0-15,-2-1 1 16,-4 4 0-16,2 4 0 16,-7 7 0-1,-5-3 4-15,2 0 2 0,2 16 1 16,4-1 0-16,-7-2-27 0,-4-6-47 16,8-6-103-16,-4 1-72 15,3 1 138-15</inkml:trace>
  <inkml:trace contextRef="#ctx0" brushRef="#br0" timeOffset="-190613.4">15086 12422 1417 0,'-3'27'647'0,"3"2"-270"15,0 7-112-15,2 6-80 16,0 4-50-16,7-2-70 15,3-1-21-15,3-13-31 16,1-6-46-16,-1-16-102 16,0-8-100-16,-4-17 132 15</inkml:trace>
  <inkml:trace contextRef="#ctx0" brushRef="#br0" timeOffset="-190423.55">15004 12585 1225 0,'-17'-3'593'0,"19"8"-165"16,3-1-126-16,6 0-67 16,6 1-30-16,2-4-78 15,2-1-31-15,6-3-56 0,-2-3-13 16,4-1-106-16,0-1-52 16,1 1 77-16</inkml:trace>
  <inkml:trace contextRef="#ctx0" brushRef="#br0" timeOffset="-189821.48">16178 12367 1092 0,'0'4'536'15,"0"-2"-155"-15,3 9-166 16,-2 6 10-16,1 13-43 15,-1 8-34-15,-1 8-54 16,0 6-25-16,0-4-32 16,0 1-9-16,3-10-16 15,1-11-3-15,-1-10-63 16,2-6-46-16,2-15-144 16,-2-7-96-16,1-10 213 0</inkml:trace>
  <inkml:trace contextRef="#ctx0" brushRef="#br0" timeOffset="-189572.31">16275 12365 1201 0,'11'11'599'0,"-5"6"-235"16,1 10-97-16,-2 3-20 16,-5 9-88-16,0 0-34 0,0-2-52 15,2 8-21-15,7-4-25 16,2 2-10-16,3-5-10 15,-5-6-3-15,4-9-11 16,-2-5-27-16,0-8-75 16,-3-8-42-16,-2-11-143 15,3-3-87-15,-7-10 245 16</inkml:trace>
  <inkml:trace contextRef="#ctx0" brushRef="#br0" timeOffset="-189224.94">16492 12541 1065 0,'-7'5'512'0,"9"4"-148"0,-1 1-81 16,1 3-37-16,7 5-37 15,3 4-63-15,2 2-22 16,3 4-33-16,-1-1-12 16,0-2-21-16,-1-4-10 15,0-6-17-15,1-5-7 0,-2-6-9 16,-1-4-3-16,0-7-3 16,-1-5 0-16,-2-10-2 15,-1-5-1-15,-3-7-4 16,0 1-12-16,-2 5-52 15,1 1-32-15,-5 10-88 16,2-1-62-16,-2 6-55 16,0 5 170-16</inkml:trace>
  <inkml:trace contextRef="#ctx0" brushRef="#br0" timeOffset="-188851.04">16844 12369 1035 0,'8'2'591'15,"-6"0"3"-15,3 7-374 16,4 4-8-16,1 11-54 16,-7 4-36-16,6 10-49 15,1 4-20-15,-5 1-23 16,4 5-8-16,-2-9-11 15,-6-4-3-15,3-9-15 16,2-6-28-16,-3-11-59 16,0-7-42-16,-1-10-115 15,0-9-80-15,1-11 211 16</inkml:trace>
  <inkml:trace contextRef="#ctx0" brushRef="#br0" timeOffset="-188617.71">16995 12312 1581 0,'1'23'666'16,"-1"10"-393"-16,-1 4-22 15,1 7-98-15,1-2-42 16,3 2-56-16,4-1-21 16,-1-9-21-16,1 0-4 0,1-7-11 15,1-3-32-15,-2-8-75 16,2-5-65-16,-5-12-154 15,2-3 201-15</inkml:trace>
  <inkml:trace contextRef="#ctx0" brushRef="#br0" timeOffset="-188118.88">16744 12777 1180 0,'0'0'581'15,"3"5"-227"-15,1 4-98 16,0 3-8-16,14 32-80 16,-16-24-29-16,-2 4-49 15,0 0-22-15,-2-3-27 16,1 1-15-16,-1-7-17 15,1 0-2-15,1-8-60 16,-3-5-42-16,3-4-144 16,-1-7 20-16,-2-11 122 0</inkml:trace>
  <inkml:trace contextRef="#ctx0" brushRef="#br0" timeOffset="-187491.97">17181 12789 975 0,'-1'0'509'0,"0"0"-150"16,0 0-132-16,0 0-18 15,1 0-60-15,0 0-21 16,0 0-33-16,5 3-13 16,5 1-21-16,-2 0-12 15,-5 1-19-15,-2 9-9 16,25 31-8-16,-30-25-2 0,-1-2-4 15,-3 0 0-15,2-5-2 16,0-8 0-16,4 2 0 16,1-4-1-16,0-3 2 15,1 0 0-15,0-1 4 16,0 0 4-16,0 0 4 16,15-3 1-16,33-11-3 15,-28 7-2-15,-2 1-6 16,-2 1 0-16,-11 6 0 15,1 0-10-15,-10 0-64 16,3-1-47-16,0 0-122 16,0 0 13-16,-6-2 129 15</inkml:trace>
  <inkml:trace contextRef="#ctx0" brushRef="#br0" timeOffset="-186414.07">17475 12492 1161 0,'-6'0'585'16,"3"4"-208"-16,3-3-121 16,0-1-32-16,0 0-76 15,0 0-30-15,0 0-45 16,3 0-14-16,21-1-26 16,28 0-11-16,-28-3-35 15,-1 0-46-15,-4 0-144 16,-5-3-65-16,-4 4 150 0</inkml:trace>
  <inkml:trace contextRef="#ctx0" brushRef="#br0" timeOffset="-186226.31">17485 12634 1373 0,'-1'5'598'15,"8"-2"-308"-15,-2-4-20 0,7-3-75 16,4-2-47-16,0 0-69 15,7 2-29-15,-2-2-30 16,0 4-20-16,-2 2-90 16,-1 1-82-16,0 11 102 15</inkml:trace>
  <inkml:trace contextRef="#ctx0" brushRef="#br0" timeOffset="-185428.67">18080 12459 910 0,'-65'21'410'15,"60"-20"-109"-15,5-1-228 16,-2-1 7-16,2-1-3 16,0 1-14-16,0 1 6 15,0 0 4-15,8-1 18 16,-3 0 12-16,1-2-9 16,0-3-9-16,1 0-14 15,-1-5-8-15,26-24-10 16,-25 29 0-16,-4 1-5 15,0 2-2-15,0 2-8 16,2-2-4-16,-5 3-7 16,0 0-5-16,0 0-3 0,0 0-1 15,0 0 2-15,0 0 1 16,0 0 0-16,4 9 3 16,3 13 4-16,2 35 2 15,-11-24 1-15,2 3-1 16,-1 2-9-16,1-2-3 15,0 1-6-15,0-4-2 16,1-5-3-16,1-5-2 16,-1-9-58-16,-1-5-38 0,0-6-96 15,-3-3-60-15,-1-2-27 16,3 1 25-16,0 0 94 16,0 0 67-16,0 0 128 15,-5-3 43-15,-1 1 55 16,1 1 19-16,5 1-2 15,0 0-7-15,0 1-17 16,0 0-8-16,1 0-8 16,5 0-9-16,18 1-24 15,28-2-14-15,-28-2-32 16,0 1-11-16,-5 2-39 16,-1 2-53-16,-8 1-128 15,-2 0-270-15,-7-1 300 16</inkml:trace>
  <inkml:trace contextRef="#ctx0" brushRef="#br0" timeOffset="-185069.12">18715 12757 2027 0,'2'5'752'16,"-2"-3"-576"-16,3-2-101 16,-3 0-2-16,0 0-30 15,0-1-33-15,0 1-85 16,0-1-397-16,0 0 329 0</inkml:trace>
  <inkml:trace contextRef="#ctx0" brushRef="#br0" timeOffset="-168296.21">9661 14682 809 0,'-1'-1'363'0,"0"0"-118"0,0 0-58 15,0 1 17-15,0 0-23 16,-1 20-47-16,6 42-9 15,4-11-16-15,1 1-8 16,-3 7-15-16,2 3-11 16,1-8-25-16,-3-2-10 15,3-8-21-15,-1-6-5 16,-2-7-9-16,-1-7-13 0,-3-10-61 16,-1-9-62-16,0-11-239 15,1-13 237-15</inkml:trace>
  <inkml:trace contextRef="#ctx0" brushRef="#br0" timeOffset="-168014.53">9668 14685 1196 0,'8'5'512'0,"2"2"-263"15,3 0-42-15,5 1-38 16,2 3-34-16,4-3-46 15,2 2-16-15,2 2-18 16,-1 0-6-16,-2 2-12 16,-9 3-7-16,-9 4-10 15,-6 0-3-15,-9 3-3 16,-1-1-1-16,-11-1-4 0,-2-5-1 16,-1 0-4-16,2-4-6 15,5-8-28-15,2 2-21 16,5-7-77-16,5 0-72 15,6 0-297-15,6 6 320 16</inkml:trace>
  <inkml:trace contextRef="#ctx0" brushRef="#br0" timeOffset="-167698.69">10074 14863 859 0,'-14'10'487'0,"7"8"13"15,0 6-220-15,-3 10-70 16,3 6-16-16,4-2-62 16,2-1-27-16,9-9-44 15,3-8-15-15,5-6-22 16,5-5-7-16,1-9-8 16,1-4-1-16,1-7-2 15,-6-5 0-15,1-7-1 16,-5-3-1-16,-7-6 0 15,-5 2 0-15,-9 2 1 16,-5 3 1-16,-6 5 0 0,-1 4 0 16,-3 10-2-16,3 1-5 15,1 6-23-15,2 5-23 16,7 3-97-16,5 8-54 16,13 7 119-16</inkml:trace>
  <inkml:trace contextRef="#ctx0" brushRef="#br0" timeOffset="-167251.86">10641 14766 941 0,'-42'29'463'15,"36"-29"-119"-15,1 0-75 16,6 0-53-16,-1 0-30 16,0 0-67-16,10 0-27 0,14 0-35 15,33-3-19-15,-24 0-23 16,1-7-5-16,-1 7-29 15,0-2-42-15,-4 1-144 16,-7 4-114-16,-20 2 190 16</inkml:trace>
  <inkml:trace contextRef="#ctx0" brushRef="#br0" timeOffset="-167076.75">10695 14916 1100 0,'3'2'555'15,"4"0"-191"-15,6-2-125 16,1 0-13-16,6-3-79 16,2-4-35-16,1 2-55 15,0-1-18-15,-1 4-44 16,-2 0-44-16,-2 5-583 0,4 4 456 16</inkml:trace>
  <inkml:trace contextRef="#ctx0" brushRef="#br0" timeOffset="-166689.27">11545 14700 1227 0,'-6'-2'571'0,"-10"-5"-264"15,-29-14-94-15,23 12-11 0,-4 2-81 16,-5 2-33-16,-2 6-35 16,2 3-7-16,3 11-8 15,5 4-2-15,10 11-12 16,8-1-4-16,7 3-7 15,9 0-3-15,8-5-4 16,5-6-1-16,10-3-2 16,1-2 0-16,0-10-1 15,-5-2 0-15,-1-7-2 16,-2-2-24-16,0 1-95 16,1-4-84-16,-6 2 118 15</inkml:trace>
  <inkml:trace contextRef="#ctx0" brushRef="#br0" timeOffset="-166186.1">11717 14802 872 0,'0'0'458'0,"0"0"-100"0,2 1-11 16,4 0-56-16,0 11-43 15,-1 4-72-15,27 32-29 16,-29-29-43-16,1 5-17 16,-4 2-36-16,0-2-13 15,1-1-24-15,-1-5-4 16,2-7-63-16,-1-3-46 16,0-9-120-16,0-4-43 15,-1-4 160-15</inkml:trace>
  <inkml:trace contextRef="#ctx0" brushRef="#br0" timeOffset="-165857.41">11949 14664 1522 0,'0'5'669'16,"3"3"-348"-16,-1 8-123 15,5 6-11-15,-3 7-73 16,2 3-29-16,2-2-40 16,3-12-11-1,-5-10-15-15,-1 1-3 0,23 20-5 16,2-4 1-16,-3-13-2 16,-12-8-1-16,-4-11 1 0,-1-8-2 15,4-10-1-15,0-9-2 16,3-6-12-16,0-8-8 15,-2 8-40-15,-1 5-30 16,-6 14-73-16,-3 11-46 16,-5 13 128-16</inkml:trace>
  <inkml:trace contextRef="#ctx0" brushRef="#br0" timeOffset="-165663.72">12360 14885 1167 0,'22'24'622'0,"-21"-4"-56"15,-1 0-268-15,0 3-118 16,0 0-22-16,0-3-77 16,0-2-29-16,-1-8-39 15,-2-4-44-15,-1-5-102 16,1-3-65-16,-2-4 107 15</inkml:trace>
  <inkml:trace contextRef="#ctx0" brushRef="#br0" timeOffset="-165354.79">12672 14780 1840 0,'-4'1'179'15,"2"1"-69"-15,-4 3 180 16,9 0-90-16,4-1-44 15,6-1-11-15,9-3-71 0,2-4-24 16,7 1-29-16,1 1-23 16,-2-3-94-16,-3 3-73 15,-3-1 96-15</inkml:trace>
  <inkml:trace contextRef="#ctx0" brushRef="#br0" timeOffset="-165160.75">12762 14687 1508 0,'0'2'651'0,"5"5"-348"15,-2 1-37-15,1 10-76 16,2 3-47-16,-3 4-67 16,1 1-24-16,-1 0-29 15,-1-4-47-15,1-3-115 16,2 1-94-16,5-5 127 15</inkml:trace>
  <inkml:trace contextRef="#ctx0" brushRef="#br0" timeOffset="-164979.09">13119 14791 1435 0,'2'17'665'0,"5"-7"-221"15,0 0-275-15,-5-3-17 16,-2-4-57-16,1 2-67 16,1-5-145-16,-2 0-57 15,0-1 87-15</inkml:trace>
  <inkml:trace contextRef="#ctx0" brushRef="#br0" timeOffset="-164814.17">13283 14786 1313 0,'10'14'632'16,"-1"-2"-273"-16,1-2-124 16,0-2-30-16,-3-4-112 15,0 1-42-15,-4-2-114 16,3-2 215-16,-6-8-133 16</inkml:trace>
  <inkml:trace contextRef="#ctx0" brushRef="#br0" timeOffset="-164621.21">13507 14789 1454 0,'2'11'606'0,"2"-3"-398"16,1 0-64-16,4-8 72 16,6-4-166-16</inkml:trace>
  <inkml:trace contextRef="#ctx0" brushRef="#br0" timeOffset="-164433.64">13723 14679 2049 0,'-5'7'726'0,"6"-7"-599"15,7 0-34-15,7-2 5 16,8-1-26-16,16-1-44 16,7-1-12-16,-4-1-9 15,0-1-7-15,-9 2-62 16,-7-2-40-16,-6-1-143 16,-10 2-61-16,-6 1 189 15</inkml:trace>
  <inkml:trace contextRef="#ctx0" brushRef="#br0" timeOffset="-164236.45">13806 14473 1617 0,'12'27'679'16,"7"12"-392"-16,-5 8-28 16,0 6-87-16,-1-1-44 15,-8-6-68-15,8-4-20 16,-4-12-58-16,-1-8-54 15,4-16-124-15,1-6 14 16,8-23 93-16</inkml:trace>
  <inkml:trace contextRef="#ctx0" brushRef="#br0" timeOffset="-163923.7">14487 14566 1362 0,'0'-16'577'0,"-7"0"-312"16,2-3-14-16,-4 4-34 16,-4 3-53-16,-3 1-70 15,-9 4-24-15,-3 7-27 16,-5 10-7-16,1 11-10 15,5 5-6-15,9 10-4 16,7 0-1-16,11 0-3 0,7-1-2 16,12-5-3-16,5-4 0 15,4-9-3-15,2-4-2 16,1-10-23-16,-4-4-37 16,2-6-107-16,1-5 27 15,4-4 65-15</inkml:trace>
  <inkml:trace contextRef="#ctx0" brushRef="#br0" timeOffset="-163589.72">14628 14670 1142 0,'0'19'609'0,"1"0"-42"16,3 0-246-16,0 2-94 15,-3-2-26-15,1 2-85 16,0-6-33-16,-2-5-45 15,1-4-12-15,-1-6-26 16,0-2-14-16,0 1-39 16,0 0-20-16,1-10-12 15,5-8 6-15,14-27 30 16,-11 28 19-16,2 5 23 16,1 3 6-16,2 5 10 0,1 4 12 15,1 8 31-15,-1 3 16 16,1 5 19-16,-2 4-4 15,-4 5-16-15,-2-5-14 16,-8 0-24-16,0-4-16 16,-1-9-89-16,-2 0-50 15,0-12 156-15,-4-4-68 16</inkml:trace>
  <inkml:trace contextRef="#ctx0" brushRef="#br0" timeOffset="-163307.03">14979 14490 1713 0,'7'26'712'16,"-3"5"-395"-16,4 8-166 16,-1 1-1-16,0-5-44 15,-2-4-25-15,10-4-32 16,-2-8-10-16,4-7-9 15,-2-6-3-15,-4-8-6 16,1-1-3-16,-3-5-5 16,1-2 0-16,-2-9-3 15,1-3-1-15,1-3-6 0,0-2-15 16,-1 3-72 0,-2 2-44-16,-1 4-128 0,-2 6-61 15,-1 12 200-15</inkml:trace>
  <inkml:trace contextRef="#ctx0" brushRef="#br0" timeOffset="-162935.59">15347 14727 1753 0,'9'21'708'0,"0"3"-432"16,-1 3-30-16,-5-1-47 15,-4-1-46-15,-1-6-79 16,-6-5-27-16,5-4-31 16,3-4-9-16,-6-5-19 15,7-4-12-15,5-7-18 16,-2-2-8-16,5-6 2 16,-2 2 7-1,-2 9 16-15,-1-1 9 0,14-23 13 16,-2 5 3-16,4 3 3 15,-8 20 10-15,1 5 28 0,-1 1 12 16,2 14 13-16,-2-1 0 16,-3 6-12-16,0 3-10 15,-5-4-10-15,-6-2-8 16,-1-7-46-16,-5-5-51 16,3-6-124-16,6-1-62 15,6-4 147-15</inkml:trace>
  <inkml:trace contextRef="#ctx0" brushRef="#br0" timeOffset="-158817.05">18032 14427 371 0,'18'-28'268'16,"-18"26"52"-16,0-2-37 15,1 4-30-15,-1-1-3 16,0 0-16-16,0 1-7 16,-1 0-37-16,-1 0-26 15,1 0-51-15,-15 6-25 16,-32 46-37-16,17-23-14 0,3 0-21 15,-2 5-6-15,-2-5-6 16,9-4 0-16,1-3-4 16,5-3-1-16,13-2 0 15,6-1 1-15,13 2 2 16,5-4 5-16,9 1 12 16,-2 0 8-16,1-1 17 15,-5-1 6-15,2 0 8 16,-1-4 0-16,-5 0-2 15,2-1-3-15,-14-1-12 16,-2-3-6-16,-5-1-11 16,-1-1-4-16,0-2-8 15,0 0-15-15,-1 0-86 16,-1 0-52-16,-8 1-118 16,2-2 146-16</inkml:trace>
  <inkml:trace contextRef="#ctx0" brushRef="#br0" timeOffset="-158348.08">18270 14476 1062 0,'2'-5'468'0,"3"5"-215"15,5 7-12-15,4 15-16 0,1 5-25 16,-2 19-46-16,-6 3-18 16,-3 10-40-16,-2-2-16 15,0 1-27-15,4-2-14 16,3-11-17-16,-5 0-5 15,3-12-9-15,-2-7 0 16,-5-11-38-16,3-6-29 16,-8-11-80-16,-2-7-67 0,-6-16-163 15,-2-3 228-15</inkml:trace>
  <inkml:trace contextRef="#ctx0" brushRef="#br0" timeOffset="-158074.39">18296 14461 1343 0,'15'7'563'0,"8"7"-316"15,-2 0-39-15,3 1-43 16,1-4-37-16,-4-5-45 16,3 2-12-16,-4-2-17 15,-6 3-6-15,-11 2-14 16,-1 1-6-16,-6 5-6 15,-4-3-4-15,-3 4-5 0,-3 0-1 16,-4-5-6-16,4 0-2 16,0-3-5-16,1-1-18 15,0-3-44-15,0 0-36 16,6-3-111-16,4-2-60 16,6-2 168-16</inkml:trace>
  <inkml:trace contextRef="#ctx0" brushRef="#br0" timeOffset="-157730.37">18597 14670 1125 0,'-4'11'544'15,"-3"3"-192"-15,2 3-130 16,1 2-11-16,4 1-62 15,4-1-35-15,4-6-50 16,2-2-10-16,4-6-14 16,0-3-7-16,1-3-9 15,-2-3-6-15,1-9-8 16,1-1 0-16,-6-11-2 16,0 0-1-16,-8-3-1 15,-2 2-1-15,-10 2 0 16,-2 2 1-16,-3 4 0 0,-2 4-2 15,3 12-4-15,1 3-5 16,4 11-48-16,2 1-37 16,5 2-116-16,3-2-16 15,5-3 131-15</inkml:trace>
  <inkml:trace contextRef="#ctx0" brushRef="#br0" timeOffset="-157318.22">18957 14708 1332 0,'4'10'637'0,"0"-1"-247"15,-6 3-153-15,-2 6-22 16,-1 1-75-16,-5 0-40 16,1 0-51-16,2-3-16 15,-10-4-33-15,11-3-26 16,-6-3-82-16,3-2-64 0,3-4-131 16,3 2 180-16</inkml:trace>
  <inkml:trace contextRef="#ctx0" brushRef="#br0" timeOffset="-156587.91">19187 14592 506 0,'-34'-35'317'0,"30"28"26"15,0 2-61-15,1 2-19 0,1 1-33 16,2 2-45-16,0 0-12 15,0 0-19-15,5 10-5 16,7 17-23-16,8 31-15 16,-9-20-25-16,-1-1-10 15,1-1-16-15,1-2-7 16,0-15-14-16,1-5-3 16,-4-9-11-16,1-5-4 15,-1-3-3-15,1-6-3 16,3-12-2-16,0-4-2 15,4-5-5-15,-4-5-1 0,5 4-6 16,-6 0-5-16,-8 7-25 16,4 4-26-16,-9 12-82 15,0 5-72-15,-8 8-527 16,-2 7 498-16</inkml:trace>
  <inkml:trace contextRef="#ctx0" brushRef="#br0" timeOffset="-155907.27">19565 14739 804 0,'-1'0'431'16,"0"0"-81"-16,0 0-29 15,0 0-56-15,-2 7-32 16,1 6-61-16,0 1-24 15,-1 31-39-15,3-28-17 16,-2-1-29-16,2 1-12 0,-3-5-20 16,3 4-8-16,0-6-12 15,-3-7-9-15,3 0-62 16,0-4-48-16,0 0-141 16,0 0-241-16,0 0 325 15</inkml:trace>
  <inkml:trace contextRef="#ctx0" brushRef="#br0" timeOffset="-154804.27">19715 14436 890 0,'-8'-11'414'16,"3"2"-146"-16,-1 1-17 15,4 5-18-15,1 3-32 16,1 3-60-16,0-3-18 16,0 0-30-16,0 0-10 15,21 7-14-15,30 19-12 0,-18-8-16 16,-2 3-7-16,-3-2-14 16,1-2-3-16,-3-3-6 15,-4 2-1-15,-7 1 2 16,-2 3 2-16,-14 2 7 15,-2 1 2-15,-4 2 2 16,-5 0-2-16,5 0-6 16,-7-3-2-16,-4-4-7 15,-1 1-1-15,-7-7-7 16,4 2-16-16,5-8-56 16,1-3-42-16,9-1-119 15,3-1 63-15,7-5 91 16</inkml:trace>
  <inkml:trace contextRef="#ctx0" brushRef="#br0" timeOffset="-154444.96">20227 14560 1297 0,'-2'0'542'0,"5"3"-296"16,6 0-26-16,8 2-30 16,6 0-37-16,5-3-69 15,4 0-26-15,-3-2-36 16,-2 1-44-16,-12 0-132 16,-4 1 148-16,-2 6-44 15</inkml:trace>
  <inkml:trace contextRef="#ctx0" brushRef="#br0" timeOffset="-154251.45">20223 14719 1198 0,'8'11'532'16,"5"-8"-199"-16,3 1-86 16,6-4-31-16,2-1-42 15,2-2-93-15,-3 1-30 16,0 1-60-16,-7 1-52 0,-12-3 39 15</inkml:trace>
  <inkml:trace contextRef="#ctx0" brushRef="#br0" timeOffset="-142169.83">21092 14583 656 0,'0'-1'352'0,"1"0"-76"15,4-3-19-15,-3 2-62 16,-1-5-22-16,7-7-32 16,9-26-17-16,-22 27-17 15,-4-2-9-15,-4 5-25 16,-2 0-8-16,-6 6-15 0,1 4-6 16,-2 7-6-1,0 4-4-15,3 10-11 0,-1 3-4 16,9 10 0-16,2 5 1 15,6 2 2-15,4 0 4 16,4-5 1-16,5-5-1 16,11-10-6-16,-2-4-3 15,9-8-8-15,3-4-1 16,1-5-3-16,-1-2-1 16,-8-6-20-16,-3 0-30 0,-11-2-104 15,-4-3-4-15,-5-1 80 16</inkml:trace>
  <inkml:trace contextRef="#ctx0" brushRef="#br0" timeOffset="-141931.7">21397 14702 1440 0,'0'11'655'15,"0"3"-326"-15,2 7-112 16,3 2-16-16,-4 3-80 16,-1 1-29-16,0-2-39 15,0 1-13-15,7-5-19 16,0-2-8-16,-4-7-37 16,3-6-41-16,-4-6-102 0,1-3-72 15,0-10 143-15</inkml:trace>
  <inkml:trace contextRef="#ctx0" brushRef="#br0" timeOffset="-141468.64">21667 14434 869 0,'3'-9'438'0,"1"9"-66"15,1 6-82-15,3 9-43 16,1 7-16-16,-1 15-76 16,-1 7-28-16,-3 6-42 15,1 1-15-15,-3-5-25 16,2-5-11-16,-2-9-17 15,0-4-7-15,-1-12-31 0,0-5-36 16,0-7-83-16,-1-6-74 16,1-10-206-16,-1-9 265 15</inkml:trace>
  <inkml:trace contextRef="#ctx0" brushRef="#br0" timeOffset="-141232.09">21824 14435 1232 0,'18'10'545'0,"-7"10"-237"16,0 1-61-16,-3 10-40 16,-2 6-36-16,0 5-65 15,-2 0-24-15,-1 0-33 16,0-2-11-16,-2-4-17 16,-1-6-5-16,0-9-8 15,-1-4-5-15,0-12-54 16,-1-2-42-16,-4-9-130 15,6-6-24-15,-5-16 147 16</inkml:trace>
  <inkml:trace contextRef="#ctx0" brushRef="#br0" timeOffset="-140950.08">21973 14581 1235 0,'8'17'576'0,"0"2"-258"15,4 2-97-15,-4 0-8 16,1 4-65-16,3 0-30 16,-1-3-40-16,1 2-10 15,2-6-19-15,-1-3-5 16,-2-3-12-16,1-6-7 0,-2-4-10 16,1 4-3-16,0-11-3 15,-3-5-3-15,2-12-1 16,-2-10-1-16,4-5-4 15,1-3 0-15,-1 4-34 16,2 4-28-16,-4 12-76 16,-1 4-63-16,-1 14-200 15,-4 2 253-15</inkml:trace>
  <inkml:trace contextRef="#ctx0" brushRef="#br0" timeOffset="-140701.74">22310 14670 914 0,'27'35'471'0,"-25"-27"-105"15,0 5-156-15,1 0 1 16,3 5-32-16,-1-2-27 15,2-1-34-15,3 3-14 16,-9-5-34-16,5 4-14 16,-6-5-29-16,0-3-11 15,0-2-63-15,-2-3-45 0,2-3-155 16,-1-4-229-16,-1 2 311 16</inkml:trace>
  <inkml:trace contextRef="#ctx0" brushRef="#br0" timeOffset="-140450.17">22488 14411 1263 0,'0'7'593'15,"3"1"-253"-15,1 10-111 16,-1 4-6-16,-2 7-75 15,0 5-39-15,-1 5-50 16,1 2-15-16,4 2-22 16,-5-3-8-16,0-6-7 0,-3-4-3 15,3-12-66-15,2-7-47 16,0-10-138-16,3-4 26 16,3-18 125-16</inkml:trace>
  <inkml:trace contextRef="#ctx0" brushRef="#br0" timeOffset="-140215.89">22641 14379 1061 0,'2'18'588'16,"1"-2"-39"-16,-2 9-312 15,0 4-13-15,-2 18-60 16,-2 5-47-16,0 6-56 15,0 0-15-15,2-10-25 16,1-7-5-16,4-11-8 16,-2-8-29-16,2-13-88 15,-1-1-60-15,0-8-199 16,1-6 227-16</inkml:trace>
  <inkml:trace contextRef="#ctx0" brushRef="#br0" timeOffset="-139855.18">22784 14754 1220 0,'9'0'546'0,"1"-1"-283"15,2-1-91-15,-1-1-11 16,3 1-59-16,-3 1-22 0,-2 3-30 15,-2 5-8-15,-7 1-16 16,3 3-6-16,-5 0-4 16,-2 4-3-16,-7-2-6 15,1 3 0-15,2-4-1 16,1-4-1-16,7-4 5 16,0-2 5-16,4 1 7 15,-4-3 3-15,0 0-3 16,7 0-4-16,7-2-8 15,26 1-3-15,-26 0-3 16,-6 0-2-16,-2 1-29 16,-2-2-46-16,-4-3-137 15,1 0 132-15</inkml:trace>
  <inkml:trace contextRef="#ctx0" brushRef="#br0" timeOffset="-139499.2">22776 14194 1269 0,'17'5'509'0,"-2"-5"-273"16,4 1-51-16,-5 3-23 15,3 0-15-15,-3 2-71 16,-2 0-26-16,-3 3-32 15,-6 0-8-15,-1 5 0 16,-5 0-1-16,-3 0 1 16,-3-1-1-16,2-1-2 15,1-2 4-15,4-3 8 16,2 1 4-16,1-5 4 16,5 0-4-16,1 1-10 15,6-3-2-15,5-2-5 16,1-3-1-16,2-3 0 15,-2-2-15-15,1-1-106 16,-1 3 120-16,9-8-35 16</inkml:trace>
  <inkml:trace contextRef="#ctx0" brushRef="#br0" timeOffset="-139195.45">23300 14594 1545 0,'-18'3'607'0,"12"1"-409"16,6 0-30-16,8 0-43 16,8-2-35-16,10-1-52 15,2-1-15-15,0-4-15 16,-1 2-28-16,-8 0-98 16,-3 2-77-16,-5 3 111 15</inkml:trace>
  <inkml:trace contextRef="#ctx0" brushRef="#br0" timeOffset="-138989.36">23323 14704 1025 0,'-1'10'489'15,"1"-3"-137"-15,0-2-85 16,5 0-37-16,6 0-27 16,4-3-74-16,0-2-33 15,5 0-51-15,0 0-19 16,0-3-26-16,5 0-42 15,-2-1 104-15,5-6-61 0</inkml:trace>
  <inkml:trace contextRef="#ctx0" brushRef="#br0" timeOffset="-138489.36">24124 14575 1087 0,'-1'-1'468'16,"0"0"-225"-16,-2-4-17 0,-2-4-14 15,1-1-29-15,-20-26-55 16,13 25-19-16,-3 2-33 15,-5 1-15-15,-1 7-16 16,5 5-4-16,-1 7-2 16,-4 5-3-16,7 9-6 15,-5 7-1-15,7 4-3 16,8 2 3-16,4 0 1 16,7-7-2-16,9-2-7 15,3-4-5-15,8-9-10 16,1-2-2-16,3-7-10 15,2-4-35-15,-4-5-91 16,0-1-97-16,-2-5 135 16</inkml:trace>
  <inkml:trace contextRef="#ctx0" brushRef="#br0" timeOffset="-138283.66">24423 14753 1604 0,'4'12'672'16,"3"7"-390"-16,0 0-18 0,-7 3-59 15,1 3-44 1,-2-3-71-16,3 2-21 0,2 1-37 16,2-5-11-16,-3-7-50 15,-2-4-53-15,4-10-97 16,-3-4-56-16,4-5 138 15</inkml:trace>
  <inkml:trace contextRef="#ctx0" brushRef="#br0" timeOffset="-130852.92">9729 16536 1008 0,'34'48'434'0,"-33"-49"-166"16,1-1-71-16,-1-3-49 15,-1 3 4-15,-1 1-48 16,-1-10-21-16,-2-6-16 15,-11-26-5-15,2 31-9 16,-4 4-6-16,-1 8-14 16,-3 5-3-16,-2 9-10 15,2 5-4-15,6 6-1 16,-2 4 1-16,13 2 0 16,4 1 1-16,6-4 1 15,9-2 0-15,4-5 2 16,3-3 0-16,4-5-5 15,3-1-2-15,-2-9-5 16,2-3-2-16,-1-2-2 0,-4-7-19 16,-3 4-87-16,2-1-90 15,-6-4 114-15</inkml:trace>
  <inkml:trace contextRef="#ctx0" brushRef="#br0" timeOffset="-130600.42">10134 16699 1342 0,'0'16'581'0,"4"2"-277"16,0 5-64-16,1 7-44 15,-1-2-40-15,0 2-67 16,3 2-20-16,-2-6-25 15,2-2-11-15,-2-4-17 16,-1-5-3-16,-1-7-42 16,-2-3-40-16,-1-7-105 15,0-5-49-15,2-7 132 16</inkml:trace>
  <inkml:trace contextRef="#ctx0" brushRef="#br0" timeOffset="-130241.96">10529 16497 1300 0,'-7'2'540'0,"16"2"-305"15,0 2-22-15,5-1-47 16,9 0-34-16,2-3-67 15,3-2-23-15,4 0-26 16,-3-2-33-16,-5 1-110 16,-3 1-93-16,-13 2 125 15</inkml:trace>
  <inkml:trace contextRef="#ctx0" brushRef="#br0" timeOffset="-129983.33">10588 16675 1324 0,'1'0'557'16,"9"0"-316"-16,3-1-12 16,7-2-41-16,3-2-39 15,1-1-52-15,-1 1-20 0,-4 4-31 16,1-2-12-16,-6 3-32 16,2 1-43-16,-8-1-160 15,0 3-78-15,-5-10 155 16</inkml:trace>
  <inkml:trace contextRef="#ctx0" brushRef="#br0" timeOffset="-128855.59">11570 16408 742 0,'34'-35'390'15,"-29"32"-71"-15,2-1-47 16,-5 3-32-16,0 1-27 16,-2-1-33-16,-1 1-23 15,0 0-43-15,0 0-22 16,-7 4-50-16,-16 0-13 16,-35 46-15-16,31-25-4 0,-8 4-6 15,5-1 0-15,16 1-2 16,-7-2-1-16,16-4 3 15,4-1 1-15,1-3 7 16,13 0 5-16,5 0 10 16,9-1 6-16,4-1 8 15,-5-4 3-15,7-3 8 16,-4 2 1-16,-1-3 0 16,-2 1-3-16,-8-3-13 15,-5 4-5-15,-5 0-12 16,-2 0-4-16,-5-3-4 15,-1-3-7-15,-3-1-81 16,0-4-50-16,2-8-141 16,1-2-77-16,4-8 220 15</inkml:trace>
  <inkml:trace contextRef="#ctx0" brushRef="#br0" timeOffset="-128019.14">12044 16491 994 0,'-33'-33'484'16,"32"31"-179"-16,1 2-97 15,0 2 5-15,0-2-41 0,2 12-23 16,4 18-39-16,7 58-21 16,-5-28-31-16,1 4-12 15,-1-1-15-15,6 1-7 16,1-13-10-16,-2-5-2 16,0-16-4-16,-6-5-5 0,1-12-53 15,-1-8-30-15,-5-10-101 16,-2-10-71-16,-1-11 163 15</inkml:trace>
  <inkml:trace contextRef="#ctx0" brushRef="#br0" timeOffset="-127734.83">12041 16470 847 0,'-2'-3'456'0,"18"3"-58"16,4 2-116-16,0-1-78 15,3 2-21-15,0-2-55 16,3-1-20-16,-1 2-35 16,-1 2-9-16,-5 5-12 15,-5 3-5-15,-9 7-5 16,-3 3-3-16,-8 4-6 16,-4 3-4-16,-3 1-12 0,-1-8-5 15,2-3-5-15,2-4-2 16,-1-12-30-16,2 6-29 15,1-9-76-15,1-3-65 16,5-5-184-16,2 0 238 16</inkml:trace>
  <inkml:trace contextRef="#ctx0" brushRef="#br0" timeOffset="-127394.33">12470 16666 1287 0,'-6'9'583'16,"1"-1"-268"-16,3 5-109 15,-1 1-4-15,1 3-64 16,0-2-33-16,6-3-47 16,0-2-11-16,9-4-14 15,2 2-8-15,0-6-8 16,2-2-4-16,-3-4-3 15,-2-6-1-15,-4-2-2 16,-7 0-1-16,-5-12 1 16,-7 1 0-16,-8-1 2 0,2 2-1 15,-1 8 1-15,-4-2 0 16,6 10-5-16,1 2 0 16,4 10-5-16,6 5-14 15,3 1-65-15,2 1-47 16,2-4-112-16,8-5-428 15,15-6 465-15</inkml:trace>
  <inkml:trace contextRef="#ctx0" brushRef="#br0" timeOffset="-126961.21">12820 16629 1113 0,'35'21'532'0,"-32"-19"-143"15,2 3-195-15,3-2-4 0,-6 2-15 16,2 1-26-16,-4 3-42 15,-6-2-15-15,-1 4-34 16,-4-2-16-16,-7 0-21 16,-1 1-31-16,-1-3-95 15,2-2-74-15,9-10-111 16,2-8 162-16</inkml:trace>
  <inkml:trace contextRef="#ctx0" brushRef="#br0" timeOffset="-126507.75">13130 16472 1222 0,'-3'-3'551'0,"2"2"-214"0,0 0-137 15,0 0-2-15,-1 1-32 16,2 11-35-16,4 17-39 15,11 45-11-15,-2-36-16 16,3-1-8-16,1-12-17 16,4-1-6-16,0-11-9 15,-4-5-6-15,0-5-7 16,-2-5-2-16,0-7-3 16,1-8 0-16,-2-11-3 15,2-7 0-15,1-8-3 16,-1-2-2-16,1 6-34 15,-9 5-30-15,-11 15-98 16,1 9 163-16,-18 15-30 16</inkml:trace>
  <inkml:trace contextRef="#ctx0" brushRef="#br0" timeOffset="-126268.72">13552 16603 1429 0,'6'11'655'0,"2"4"-307"0,-3 6-137 15,-2 0-19-15,0 2-75 16,-2 2-31-16,-1-9-39 16,0 4-13-16,-3-7-21 15,-3-4-32-15,1 0-76 16,1-5-66-16,2-4-209 15,2 0 233-15</inkml:trace>
  <inkml:trace contextRef="#ctx0" brushRef="#br0" timeOffset="-125582.27">13690 16343 609 0,'0'3'308'0,"-1"-1"-83"16,-1-2 8-16,1-1 7 16,0 0-20-16,0 0-12 15,0-1-4-15,0 1-22 16,0 1-13-16,0 0-40 16,0 0-24-16,1 0-39 15,0 0-16-15,0 0-18 0,0 0-6 16,3 1-3-16,9 7 0 15,2-1 2-15,28 32 2 16,-22-24 0-16,0 1-3 16,7 1-5-16,0-3-5 15,-2 0-5-15,-1-1-3 16,-5 1-1-16,-6 1 0 16,-4 4-1-16,-4 1 2 15,-5 4 2-15,1 0 0 16,-9 0 2-16,-6 0 0 0,-1-3-1 15,-8-4 0-15,-7-2-3 16,2 0-2-16,-4-3-23 16,8-8-27-16,12 3-61 15,5-7-48-15,11-11-89 16,12 4 148-16</inkml:trace>
  <inkml:trace contextRef="#ctx0" brushRef="#br0" timeOffset="-125227.58">14268 16528 1386 0,'7'3'543'0,"7"-1"-345"16,3 0-33-16,8 1-6 15,3 0-40-15,0 2-66 16,2-2-19-16,-6 1-36 16,-3-2-58-16,-4-3-326 15,5-4 271-15</inkml:trace>
  <inkml:trace contextRef="#ctx0" brushRef="#br0" timeOffset="-125064.31">14343 16614 1280 0,'-1'6'530'0,"6"-1"-280"0,3-2-59 16,8-3-30-16,8 0-31 15,-3-1-65-15,2 0-22 16,-4-1-37-16,-6 2-64 16,12-7 41-16</inkml:trace>
  <inkml:trace contextRef="#ctx0" brushRef="#br0" timeOffset="-124601.02">15066 16284 924 0,'-12'0'517'0,"0"7"-46"15,-5 5-198-15,-2 12-125 16,-6-2-30-16,-1 11-56 15,3 0-17-15,-3-5-10 16,1-1-1-16,2-7 1 0,2-5 0 16,11 1-4-16,6-2 0 15,14 4 4-15,0 0 3 16,9 2 10-16,3 3 2 16,3-6 0-16,-8-9-1 15,-1 1-3-15,8 4-1 0,2 1 2 16,-11-2-2-1,-10-2-12-15,5 1-5 0,-2 0-10 16,-6-1-13-16,0 4-91 16,-3-4-59-16,1-9 89 15,4 6-13-15</inkml:trace>
  <inkml:trace contextRef="#ctx0" brushRef="#br0" timeOffset="-124167.27">15271 16418 1352 0,'3'-3'561'16,"1"10"-265"-16,3 7-91 16,0 9-10-16,0 14-20 0,1 10-66 15,1 10-21-15,-1 3-34 16,0-2-14-16,2-4-18 15,0-6-7-15,-3-9-9 16,1-3 1-16,2-16-36 16,-10-5-29-16,3-10-91 15,0-5-67-15,-10-13-143 16,-1-9-157-16,-8-13 334 16</inkml:trace>
  <inkml:trace contextRef="#ctx0" brushRef="#br0" timeOffset="-123935.12">15230 16447 1167 0,'17'-5'515'0,"6"3"-244"15,6 0-65-15,1 3-47 0,0 0-27 16,-1 1-30-16,-3 2-5 16,-5 4-12-16,-2 1-4 15,-5 5-10-15,-7 1-6 16,-4 3-10-16,-3 2-6 15,-6-1-15-15,-6 3-5 16,2-2-11-16,-8 1-4 16,-2-4-6-16,0-1-8 0,-2-4-46 15,11-3-40-15,5-2-132 16,3-8-85-16,11-6 187 16</inkml:trace>
  <inkml:trace contextRef="#ctx0" brushRef="#br0" timeOffset="-123651.08">15682 16651 1311 0,'-4'20'618'16,"-1"-5"-260"-16,5 6-134 15,3-1-26-15,4-4-82 16,4 0-37-16,4-6-42 15,0-6-9-15,6-5-14 16,0-6-4-16,-3-9-4 16,-2-2-1-16,-5 3 0 0,-6-3 1 15,-6 4 1-15,-6-1 1 16,-8-1 0-16,-4 2 0 16,-3 2-1-16,1 4-1 15,-1 8-23-15,1 0-27 16,4 8-82-16,5 3-80 15,7-6 128-15</inkml:trace>
  <inkml:trace contextRef="#ctx0" brushRef="#br0" timeOffset="-123370.6">16125 16620 931 0,'-6'17'574'0,"2"-9"52"0,-4 2-297 16,-4 3-148-16,-5 2-31 15,-1 0-83-15,2-2-52 16,4-1-111-16,5-5-56 16,8-10 82-16</inkml:trace>
  <inkml:trace contextRef="#ctx0" brushRef="#br0" timeOffset="-122609.72">16459 16150 1054 0,'-7'1'520'15,"-2"0"-194"-15,7-1-120 16,2-3-24-16,0-3-75 16,0 5-36-16,0 0-37 15,17-11-10-15,38-39-15 16,-27 31-3-16,-4-2-2 15,-5 4 0-15,-4 11-2 16,-4 3 9-16,-6 11 29 16,0 6 12-16,-4 9 23 0,-1 3 3 15,-1 5-13-15,1 0-5 16,0-3-12-16,1-4-9 16,1 2-15-16,0-4-7 15,6-2-9-15,-1 4-2 16,0-12-5-16,1-1-19 15,-4-4-55-15,-2-8-38 16,-3 1-152-16,0 0-93 0,0 0 223 16</inkml:trace>
  <inkml:trace contextRef="#ctx0" brushRef="#br0" timeOffset="-122465.09">16498 16319 850 0,'-12'5'488'0,"12"-5"-50"16,4 1-106-16,5-1-95 15,5-2-37-15,12-3-70 16,4-4-35-16,2-5-52 16,2 3-17-16,-3-2-27 15,-3 6-45-15,-8 0-132 16,-7 1 118-16</inkml:trace>
  <inkml:trace contextRef="#ctx0" brushRef="#br0" timeOffset="-122205.14">16440 15795 1467 0,'0'-3'571'16,"4"0"-358"-16,10 3-47 0,4 2-1 15,7-2-39-15,7 0-70 16,1-4-19-16,2-1-20 16,-2 0-4-16,-4 1-11 15,-2 0-35-15,-13 3-152 16,-4 1-93-16,-12 0 156 16</inkml:trace>
  <inkml:trace contextRef="#ctx0" brushRef="#br0" timeOffset="-121910.17">16591 15615 1256 0,'11'-7'513'0,"4"1"-328"16,3 4-29-16,4 1-44 15,3 4-20-15,5 4-13 0,-2 0-1 16,1 5-4-16,-5 1-3 15,-10 2-7-15,-3 1 0 16,-12 3-7-16,-9 1-4 16,-7 4-14-16,-4 0-5 15,0-5-16-15,1 0-5 16,5-8-8-16,5 1-4 0,4-2-35 16,4 0-40-1,3-5-107-15,4 0-74 0,5-4 154 16</inkml:trace>
  <inkml:trace contextRef="#ctx0" brushRef="#br0" timeOffset="-121388.31">16407 16489 980 0,'-7'4'479'0,"7"-1"-117"15,4 1-88-15,12 3-86 16,4 1-6-16,12 1-66 15,3-2-35-15,14-8-45 16,8-6-14-16,12-3-12 16,11-5-2-16,-1-3-2 15,-8 3-2-15,-5 0 0 16,-13 4 0-16,-10 5 0 16,-4 3 4-16,-24 4-53 15,-12 3-51-15,-14 6-186 16,-10 0 173-16</inkml:trace>
  <inkml:trace contextRef="#ctx0" brushRef="#br0" timeOffset="-120941.3">16506 16919 1077 0,'-7'7'495'0,"19"10"-164"15,1 3-92-15,8 9-81 16,-2-1-8-16,1 3-53 16,3-5-24-16,-2-6-22 15,0-4-9-15,-1-9-16 16,-1-2-5-16,-5-11-10 15,-1-10-2-15,-5-10-4 16,-6-7 0-16,-4-3-1 16,-5-3-1-16,-8-8 0 15,-5-2-2-15,-3-4-1 16,2 3 0-16,7 10 0 16,3 7 1-16,8 17 3 15,3 3 3-15,2 11 5 16,3 2 4-16,8 2 4 0,3-1 1 15,10 0 2-15,7 1-2 16,14-1-2-16,7-1-3 16,0-9-5-16,-3-3-4 15,-12 3-2-15,0 3 1 16,-10 7-55-16,-6 2-58 16,-13 3-136-16,-12-6 140 15</inkml:trace>
  <inkml:trace contextRef="#ctx0" brushRef="#br0" timeOffset="-120513.68">16843 16835 906 0,'21'-2'514'0,"-5"12"-19"15,-2 3-146-15,-4 9-101 16,2 2-29-16,-12 4-82 15,4 2-35-15,-4-6-45 16,-4-1-18-16,4-11-22 16,-1-2-5-16,-4-10-10 15,2-1-2-15,4-10-25 16,-4-7-14-16,8 0-17 16,5-8-6-16,-4-2 12 15,2 1 11-15,2 0 21 0,-6 10 8 16,7 9 10-16,3 6 10 15,-4 4 25-15,2 7 11 16,-3 6 19-16,1 6-2 16,-3 3-10-16,-1-1-7 15,-4 1-15-15,0-2-5 16,3-4-12-16,-5-4-20 0,0-6-82 16,-2-6-63-16,-2-8 86 15</inkml:trace>
  <inkml:trace contextRef="#ctx0" brushRef="#br0" timeOffset="-120040.42">17235 16246 1403 0,'2'4'549'16,"6"6"-289"-16,3-3-104 16,6 6-5-16,7 6-5 0,7-2-68 15,-1 1-26-15,0-4-27 16,0-4-9-16,-5 0-4 16,3 3 1-16,-2 1 6 15,-7 5 6-15,-7 1 14 16,-2 1 4-16,-9 3 7 15,-2 4-1-15,-7 3-9 16,-6 2-7-16,1 0-13 16,-2-3-4-16,2-5-7 15,1-1-3-15,0-4-22 16,-5-6-38-16,2-5-69 16,1-5-40-16,2-4-108 15,6-2 309-15,4-7-62 16</inkml:trace>
  <inkml:trace contextRef="#ctx0" brushRef="#br0" timeOffset="-119561.15">17976 16446 834 0,'-9'-3'474'0,"7"2"11"16,4 3-279-16,7 1-11 16,9 2-22-16,1 0-35 15,12-1-65-15,3-3-26 16,-4-1-25-16,-2-1-25 16,-7 1-135-16,-5 0-70 15,-6 3 114-15</inkml:trace>
  <inkml:trace contextRef="#ctx0" brushRef="#br0" timeOffset="-119379.62">18042 16553 696 0,'-18'12'438'0,"14"-7"50"16,4 2-182-16,6-4-92 16,3-2-15-16,9-1-71 15,2-1-40-15,4-2-54 16,0 0-13-16,-2 0-82 15,-3 1 47-15</inkml:trace>
  <inkml:trace contextRef="#ctx0" brushRef="#br0" timeOffset="-118964.29">18849 16146 1244 0,'5'5'536'0,"4"7"-259"15,0 3-38-15,6 9-37 16,-9 0-33-16,-1 10-64 15,-3-1-23-15,-3 2-33 16,5 1-15-16,-1-7-19 0,0-1-10 16,4-6-56-16,-1-3-48 15,-8-7-155 1,2-2-109-16,-9-6 224 0</inkml:trace>
  <inkml:trace contextRef="#ctx0" brushRef="#br0" timeOffset="-118703.89">18573 16487 1041 0,'-3'2'508'15,"4"-2"-174"-15,12 0-107 16,6 1-21-16,17-1-40 16,5 0-29-16,15 0-48 15,12-2-16-15,-2-2-31 16,2-2-12-16,-5-2-14 15,-7 0-5-15,0 3-4 16,-6 2-1-16,-13 3-1 16,-7 1-28-16,-19 5-107 15,-10 0-85-15,-14 5 123 16</inkml:trace>
  <inkml:trace contextRef="#ctx0" brushRef="#br0" timeOffset="-118250.71">18699 16841 1381 0,'12'15'563'16,"5"2"-336"-16,1 6-40 15,-1 1-44-15,1 1-38 16,0-1-56-16,1-4-14 0,-1-2-12 15,1-4-4-15,-2-4-7 16,-12-6-4-16,0-4-2 16,-4-5-2-16,-6-13-4 15,7-1-5-15,-2-12-8 16,-3-3-4-16,-2-6-7 16,-9-6 0-16,-5 0 9 15,-5 3 5-15,3 11 9 16,5 10 6-16,6 12 23 15,5 4 7-15,5 6 11 16,3 2 2-16,5-2-6 16,7 2-4-16,13-2-7 15,8-1-4-15,3-2-11 16,3 0-4-16,3-3-3 16,-1 1-1-16,4 2-3 15,-2 0 0-15,-9 4-12 0,-8-1-33 16,-13 1-99-16,-11-1-359 15,-13 0 338-15</inkml:trace>
  <inkml:trace contextRef="#ctx0" brushRef="#br0" timeOffset="-117893.39">19032 16901 1245 0,'-6'16'549'0,"10"8"-234"16,4 0-110-16,-3-1-59 16,-2-3-25-16,-1-6-55 15,-1-2-17-15,-1-6-21 16,1-4-9-16,-2-4-10 16,0 1-5-16,0 0-6 15,0-13-2-15,0-10-2 16,4-28 1-16,8 31 2 15,-2 2 2-15,4 8 1 16,1 6 4-16,5 6 11 16,-2 5 12-16,2 4 25 15,-2 5 7-15,-3 2 13 0,-2 2-1 16,-5 7-11-16,-2-3-5 16,-4 2-19-16,-1 0-13 15,-1-7-10-15,-1-4-36 16,0-6-110-16,4-8-92 15,2-13 126-15</inkml:trace>
  <inkml:trace contextRef="#ctx0" brushRef="#br0" timeOffset="-117271.11">19746 16421 573 0,'64'-43'378'0,"-57"40"67"16,-4 0-118-16,-3 2-68 16,0 4-16-16,-1-3-74 15,0 0-36-15,-11 15-51 16,-40 32-16-16,27-25-18 16,0-2-9-16,4-3-12 15,4-1-2-15,6-2 2 16,3 3 2-16,8 5 6 15,1 0 2-15,8 8 4 16,5-4 1-16,7-4-3 16,3-1-2-16,8-10-8 15,-2-1-3-15,-1-2-4 16,-4-4 0-16,-10-2-2 16,-3 2-3-16,-8 0-1 15,0-1-24-15,-9 2-92 16,-5-5-56-16,-3-5 25 0,-9-6 47 15</inkml:trace>
  <inkml:trace contextRef="#ctx0" brushRef="#br0" timeOffset="-116637.97">20123 16476 955 0,'-13'-33'460'0,"13"36"-101"16,5 4-87-16,2 12-32 16,3 8-26-16,-1 11-79 15,-1 5-30-15,-4 5-39 16,-1-1-15-16,-1-1-23 16,2 0-8-16,-2-8-13 15,2-2-5-15,-2-10-38 16,1-7-34-16,-1-8-108 15,-3-7-72-15,-1-12-200 16,-3-6 273-16</inkml:trace>
  <inkml:trace contextRef="#ctx0" brushRef="#br0" timeOffset="-116363.37">20053 16449 1008 0,'11'-2'515'0,"6"2"-158"0,6 0-149 15,4 0-32-15,5 2-69 16,0 1-25-16,0 2-22 16,-2 2-4-16,-7 7-2 15,-3 1 1-15,-12 7 2 16,-8 1 3-16,-9 5-6 16,-9-2-8-16,-5-5-18 15,2-4-8-15,-1-5-29 16,4-5-29-16,3-4-81 15,3-2-61-15,9-1 1 16,3 2 87-16</inkml:trace>
  <inkml:trace contextRef="#ctx0" brushRef="#br0" timeOffset="-116042.09">20409 16658 1437 0,'0'12'595'16,"-2"-1"-359"-16,2 1-37 16,-1-2-65-16,3-1-43 15,4-5-58-15,-1 2-13 16,8 1-11-16,-4-7-3 16,6 0-2-16,2-9 0 15,0-6-1-15,2 3 0 16,-9-9 1-16,-4 4 1 0,-10-2 2 15,-5 0 0-15,-8 3 0 16,-8 0-1-16,6 12-11 16,0 2-20-16,9 11-62 15,0 3-58-15,3-1-76 16,7 6 127-16</inkml:trace>
  <inkml:trace contextRef="#ctx0" brushRef="#br0" timeOffset="-115816.47">20722 16631 1638 0,'2'17'671'16,"-4"-5"-371"-16,-3 5-103 16,-4 0-47-16,-3-3-33 15,-3 1-62-15,-1 0-31 0,3-4-92 16,3 1-55-16,6-12-85 16,4 1 112-16</inkml:trace>
  <inkml:trace contextRef="#ctx0" brushRef="#br0" timeOffset="-115399.59">20994 16514 1417 0,'-58'17'607'0,"49"-14"-261"16,1-2-116-16,5-1-82 15,-1-2-20-15,7-6-79 16,8-2-27-16,6-7-16 0,1-3-1 16,4-4-3-16,-2 0 0 15,0 4 1-15,0 4-1 16,-10 7 0-16,-1 7 0 15,-7 6 2-15,-1 7 4 16,-1 9 11-16,-1-2 8 16,1-8 15-1,0 0 0-15,-2 37 0 0,-2 0-5 0,4 7-11 16,-1-24-5-16,2-2-8 16,3-2-4-16,0-10-6 15,-1 1-17-15,1-8-83 16,-1-5-48-16,-3-4-96 15,2 0 133-15</inkml:trace>
  <inkml:trace contextRef="#ctx0" brushRef="#br0" timeOffset="-115229.18">20934 16756 1071 0,'2'0'549'15,"-2"-4"-134"-15,5 2-171 16,-5 1-7-16,0-1-82 15,17 1-51-15,39-5-67 0,-28-4-17 16,3 1-26-16,-1 4-42 16,-6-5-147-16,-4 3-93 15,-8 1 165-15</inkml:trace>
  <inkml:trace contextRef="#ctx0" brushRef="#br0" timeOffset="-114841.17">20919 16133 1243 0,'-3'3'579'16,"4"1"-233"-16,4-2-135 15,-5-2-17-15,0 0-52 16,0 0-34-16,12 4-51 15,3 0-17-15,33 3-22 0,-21-10-4 16,3-4-28-16,-2 2-37 16,-7 2-74-16,-8-1-55 15,-13 4-112-15,-5 1-127 16,-3-2 274-16</inkml:trace>
  <inkml:trace contextRef="#ctx0" brushRef="#br0" timeOffset="-114571.6">20988 15976 1272 0,'7'3'548'0,"3"2"-289"16,6 1-21-16,5 0-51 16,6 2-41-16,1 1-63 15,-2 2-18-15,-2 4-18 16,-2 1-6-16,-6 3-4 15,-1 2 1-15,-13 0-4 16,-3-2-2-16,-9 3-7 16,-5-1-7-16,-3-2-9 15,2-1-9-15,4-3-56 0,2-3-41 16,4-6-127-16,4-4-71 16,4-3 184-16</inkml:trace>
  <inkml:trace contextRef="#ctx0" brushRef="#br0" timeOffset="-113814.14">21401 16227 1193 0,'-8'3'498'0,"10"3"-258"15,0 1-54-15,5 6-14 16,4 0-28-16,2 4-51 16,4 2-18-16,4 0-26 15,10-1-12-15,5-1-17 16,-1-1-5-16,-5 1-6 16,-7-2-2-16,-6 4 6 15,-5-3 8-15,-8 3 16 16,-2-1 8-16,-4 1 6 15,-5 1-1-15,-2 4-5 16,-3-2-4-16,-6-2-6 0,-1-1-6 16,-5 0-11-16,0-3-4 15,1 0-12-15,1 0-29 16,10-4-78-16,1-2-56 16,5-7-476-16,12-5 434 15</inkml:trace>
  <inkml:trace contextRef="#ctx0" brushRef="#br0" timeOffset="-108153.85">22157 16454 1008 0,'-4'-2'592'16,"3"1"-272"-16,0 0-189 0,0 0 87 15,1-1-81-15,3 1-20 16,26-4-47-16,30-3-17 16,-26 4-28-16,0-1-28 15,-6 1-91-15,-1 0-49 16,-13 5 111-16,-7 3-83 15,-15 4-62-15</inkml:trace>
  <inkml:trace contextRef="#ctx0" brushRef="#br0" timeOffset="-107960.15">22227 16564 1091 0,'15'5'578'0,"6"-3"-290"16,2-2-167-16,1-1 56 15,0 0-30-15,0 0-38 16,-1-1-26-16,-2 1-67 16,-4 0-40-16,-3-1 23 15,-4-2-29-15,1 0-25 16</inkml:trace>
  <inkml:trace contextRef="#ctx0" brushRef="#br0" timeOffset="-107048.3">23040 16214 1196 0,'-30'-73'610'15,"30"84"-321"-15,4 0-167 16,2 7 54-16,3 3-21 16,-1 4-35-16,-2 3-26 15,2 1-37-15,-1 1-13 0,-1-3-30 16,0-2-25-16,-3-4-77 16,-1-3-48-16,0-5 103 15,1-2-81-15,-3-7-56 16</inkml:trace>
  <inkml:trace contextRef="#ctx0" brushRef="#br0" timeOffset="-106827.47">22863 16431 1035 0,'13'2'602'15,"4"1"-277"-15,6 4-194 16,7 0 89-16,8-3-83 15,5-2-13-15,9-2-45 0,1-2-20 16,3-5-26-16,0-1-7 16,-8-1-26-16,-4-1-31 15,-12 4-66-15,-7 1 80 16,-22 6-58-16,-10 3-46 16</inkml:trace>
  <inkml:trace contextRef="#ctx0" brushRef="#br0" timeOffset="-106226.84">22944 16765 822 0,'-9'3'456'15,"1"-3"-212"-15,8 4-125 16,0-1 66-16,0-1-31 16,0-2 11-16,0 0-17 15,0 0-10-15,0 0-9 16,7 7-1-16,9 10-13 0,28 28-9 15,-25-21-20-15,4 2-10 16,-2 0-20-16,3 0-10 16,-1-5-14-16,-1-4-7 15,-3-5-10-15,-1-4-5 16,-3-7-5-16,-3-2-3 16,-4-8-3-16,-3-5-3 15,-6-7-3-15,-4-2-1 0,-7-9-3 16,-3-2-1-16,-2-1 1 15,-2-2 1-15,3 1 4 16,1 5 0-16,3 4 5 16,5 4 3-16,7 11 8 15,7 3 2-15,8 4 2 16,7 4 0-16,6-1 2 16,5 1 0-16,5 0-2 15,2-1-2-15,-1-1-5 16,-2-2 0-16,-3 1-10 15,-3 1-25-15,-11-1-47 16,-4 3-30-16,-8-2-223 16,-3 1 259-16,-5-1-178 15,-4 2-122-15</inkml:trace>
  <inkml:trace contextRef="#ctx0" brushRef="#br0" timeOffset="-105843.73">23275 16830 949 0,'10'12'605'16,"2"1"-243"-16,2 1-194 15,-5 3 111-15,4 3-61 16,-4 0-49-16,0-1-21 0,-4-3-52 16,0 0-18-16,-3-5-27 15,-2-2-11-15,0-5-18 16,-2-4-8-16,-1-6-10 15,2-3-3-15,2-5-3 16,1-4-2-16,2-1-2 16,1-1 1-16,2 1 1 15,4 2 0-15,4 3 3 16,-3 2 1-16,1 7 5 16,-1 5 2-16,-2 6 8 15,-2 5 4-15,-1 4 4 16,-5 2 1-16,-2 4 1 15,1-1 1-15,-3-3-25 16,1 0-26-16,-1-7-68 16,1-1-17-16,1-9 77 15,6-2-75-15,3-3-48 0</inkml:trace>
  <inkml:trace contextRef="#ctx0" brushRef="#br0" timeOffset="-104413.74">24038 16258 1110 0,'-46'-61'583'0,"39"65"-298"16,6-2-164-16,13 0 71 15,6 1-30-15,13-3-34 16,7 0-28-16,6 0-30 16,7 0-8-16,-4-5-18 15,0 0-9-15,-9-2-19 0,-4 3-17 16,-10 2-46-16,-7 2-28 16,-17 0-65-16,-10 2-39 15,-8 4-83-15,-5 2-51 16,-7 0 185-16,-4-2-154 15,-8-1-42-15,1-2 134 16,3-1 17-16,1-1 69 16,6-1 153-16,3-1-78 15,6 1 321-15,7 1 31 0,9 4-151 16,4 0 125-16,9 3-69 16,6 2-31-16,4-3-44 15,5 0-18-15,4-1-30 16,2 1-9-16,-1 2-17 15,1 1-4-15,-6-1-14 16,-2 4-9-16,-7 5-13 16,-3 3-4-16,-10 3-6 15,-5 1-4-15,-7 1-7 16,-2-1-4-16,-3-2-5 16,0-3-2-16,2-2-3 15,3-4-1-15,7-3-2 16,4-1-1-16,8-6 1 15,7 1 0-15,6-4 1 0,8-1 0 16,5-1 2-16,1-4 1 16,1 2 1-16,-4-2 0 15,-3 1-6-15,-3 0-24 16,-11 3-60-16,-3 1-43 16,-8 3 97-16,-5 3-72 15,-14-1-53-15</inkml:trace>
  <inkml:trace contextRef="#ctx0" brushRef="#br0" timeOffset="-103842.08">24157 16880 1080 0,'-1'0'648'16,"0"0"-290"-16,-7 13-212 15,3 3 104-15,-1 30-107 16,9-26-17-16,1-2-65 16,0-2-46-16,-1-5 155 15,1-2-146-15,-3-12 45 16,-1-4 52-16</inkml:trace>
  <inkml:trace contextRef="#ctx0" brushRef="#br0" timeOffset="-103657.1">24079 16775 1234 0,'0'-6'582'16,"6"4"-357"-16,2 3-150 0,6-1-13 16,-1 0-10-16,3 2-31 15,0 2-44-15</inkml:trace>
  <inkml:trace contextRef="#ctx0" brushRef="#br0" timeOffset="-103478.58">24210 16821 1211 0,'110'37'592'0,"-92"-42"-347"15,-1-1-164-15,-1 4 61 16,0-2-71-16,-1 0-98 16,1 1 44-16,1 3-55 0,1 4-42 15</inkml:trace>
  <inkml:trace contextRef="#ctx0" brushRef="#br0" timeOffset="-103315.33">24391 16900 986 0,'-33'87'499'16,"47"-83"-292"-16,0-7-173 15,-1-1 21-15,4-2-30 16,3-1-34-16,4-2-49 16</inkml:trace>
  <inkml:trace contextRef="#ctx0" brushRef="#br0" timeOffset="-103081.39">24663 16832 1290 0,'8'7'694'0,"-2"11"-350"16,0 5-204-16,-1 2 67 15,-2 2-30-15,0 1-63 16,-2-5-52-16,-1-6-102 15,0-3-64-15,-3-14 82 0,1-5-75 16,-1-9-58-16</inkml:trace>
  <inkml:trace contextRef="#ctx0" brushRef="#br0" timeOffset="-102637.14">24206 15913 1217 0,'22'-15'619'16,"-15"32"-339"-16,-2 1-184 15,0 0 69-15,-3-1-79 16,0-3-8-16,-1-5-36 0,-1-4-18 16,1-6-20-1,0-5-4-15,0-5-3 0,3-2-2 16,2-3-1-16,2 2-1 15,4 0 0-15,2 1 3 16,0 3 7-16,4 4 8 16,-2 6 19-16,1 5 9 15,-6 5 19-15,2 2 8 16,-7 4 10-16,-1 4 1 16,-5 2-3-16,-3-2-4 0,-2 0-19 15,1-2-28-15,2-4-68 16,-2-3-59-16,0-5 83 15,3-2-65-15,-2-4-51 16</inkml:trace>
  <inkml:trace contextRef="#ctx0" brushRef="#br0" timeOffset="-102034.16">25018 16409 1021 0,'-51'-36'575'16,"50"33"-256"-16,3 13-168 15,5 6 86-15,-1 12-73 16,1 7-4-16,-1 13-28 0,0 1-21 16,-2 8-38-16,0 0-14 15,-1-3-21-15,1-2-13 16,2-13-41-16,-2-5-28 16,1-15-76-16,-3-8-44 15,-2-16-181-15,0-5 255 16,-1-17-201-16,-5-9-110 15</inkml:trace>
  <inkml:trace contextRef="#ctx0" brushRef="#br0" timeOffset="-101755.12">24882 16376 870 0,'13'-14'561'16,"4"2"-225"-16,1 10-182 15,3 3 115-15,-1 4-99 16,3 4-12-16,1 5-27 15,0 2-18-15,-5 1-31 16,1 1-10-16,-9 0-19 16,-3 2-8-16,-8 0-13 15,-6 1-6-15,-5-3-9 16,-3 2-3-16,-6 0-3 16,2-3-2-16,0-3-32 15,3-2-24-15,4-3-74 16,2-4-46-16,11-5 121 0,8-2-98 15,8-5-64-15</inkml:trace>
  <inkml:trace contextRef="#ctx0" brushRef="#br0" timeOffset="-101451.14">25217 16608 866 0,'3'11'620'0,"-2"0"-228"0,-1-1-219 16,-1 0 130-16,1 2-113 15,2 1-23-15,3-1-55 16,1-1-25-16,5-3-35 16,2-2-11-16,5-1-17 15,2-4-8-15,-3-4-7 16,-2-5-3-16,-1-2-1 16,-3 0-1-16,-7-4 2 15,-4 0 1-15,-10-4 0 16,-5 3 1-16,-3 3 0 15,0 4-1-15,-1 6-2 16,-2 2-4-16,4 3-38 16,2 3-28-16,9 3-76 15,4 0 11-15,5-2 81 16,1-7-88-16,6-1-48 16</inkml:trace>
  <inkml:trace contextRef="#ctx0" brushRef="#br0" timeOffset="-101179.33">25507 16346 1355 0,'-14'-8'669'0,"1"13"-371"15,4 11-180-15,2 7 55 16,3 4-35-16,4 7-34 16,0 3-24-16,4 2-39 15,4-3-10-15,3-7-32 16,3-2-30-16,3-11-63 16,-3-4-273-16,3-12 302 15,2-8-162-15,2-5-125 16</inkml:trace>
  <inkml:trace contextRef="#ctx0" brushRef="#br0" timeOffset="-100984.59">25654 16539 1469 0,'92'-8'707'15,"-87"26"-413"-15,-2 1-191 16,0-2 49-16,-2-2-39 15,0-7-89-15,-1-2-64 16,0-8-128-16,-3-7-139 16,-3-4 228-16,-2-4-170 0,-4-5-108 15</inkml:trace>
  <inkml:trace contextRef="#ctx0" brushRef="#br0" timeOffset="-100827.99">25652 16359 771 0,'6'-7'578'15,"2"5"-199"-15,2 3-219 16,1 2 109-16,1 4-105 16,-1 0-58-16,-4 2-51 15,0 3-14-15,-3-1-48 16</inkml:trace>
  <inkml:trace contextRef="#ctx0" brushRef="#br0" timeOffset="-100594.52">25922 16288 1241 0,'24'15'701'0,"-1"4"-339"16,0 6-212-16,-1 4 109 15,1 6-102-15,-3 3-13 0,-9 3-42 16,-4 2-18-16,-9-3-30 15,-6 0-23-15,-8-5-70 16,-4-1-38-16,-2-7 64 16,4-5-58-16,0-13-48 15</inkml:trace>
  <inkml:trace contextRef="#ctx0" brushRef="#br0" timeOffset="-88233.2">26709 16355 733 0,'0'0'464'0,"-1"0"-175"0,0 2-143 16,-1 3 78-16,0 3-20 16,-1 0-35-16,3 1-22 15,3-1-38-15,-2-2-18 16,22-2-30-16,28 25-12 15,-23-31-38-15,-2-1-26 16,-1-3-85-16,0 3-46 16,-8 2 108-16,-6 2-86 15,-10 3-61-15</inkml:trace>
  <inkml:trace contextRef="#ctx0" brushRef="#br0" timeOffset="-87999.13">26762 16546 857 0,'7'13'564'0,"4"0"-228"16,4-2-187-16,-1-3 113 15,1-2-75-15,6-3-53 16,0-3-17-16,-3-1-46 16,-1-3-15-16,-5 0-44 15,-1-1-31-15,-6 1-82 16,-1 1-221-16,-4 0 261 15,-7-2-154-15,2 3-118 16</inkml:trace>
  <inkml:trace contextRef="#ctx0" brushRef="#br0" timeOffset="-87257.42">27735 16119 467 0,'1'-8'414'16,"0"2"-101"-16,-1-1-148 16,0 2 98-16,0 4-48 15,0 0-18-15,0 1-40 16,0 0-15-16,0 0-27 15,0 2-11-15,5 16-22 16,8 30-9-16,-8-23-16 16,2 2-6-16,-1 3-13 15,1 0-6-15,0 0-9 16,-1-1-4-16,0-1-7 16,-2-3-12-16,3-3-36 0,0-4-26 15,-5-6-73-15,1-1-33 16,-3-4 116-16,-5-3-102 15,-5-4-58-15</inkml:trace>
  <inkml:trace contextRef="#ctx0" brushRef="#br0" timeOffset="-86949.41">27523 16488 1092 0,'-18'2'579'0,"7"-1"-297"15,7 0-165-15,12 2 70 16,7 0-47-16,11 2-26 16,6 1-23-16,16 1-38 15,7 2-9-15,8 0-15 16,4-1-7-16,2-2-8 15,1 1-2-15,-1-3-5 16,-3-1-1-16,-12 1-5 16,-7-3-13-16,-16 0-46 15,-8 1-40-15,-15 1-113 0,-8 1 163 16,-12-3-124-16,-6 1-84 16</inkml:trace>
  <inkml:trace contextRef="#ctx0" brushRef="#br0" timeOffset="-86368.81">27651 16891 932 0,'-1'0'531'0,"0"8"-236"15,1 2-158-15,2 10 76 16,3 1-42-16,5 5-27 16,0-1-21-16,4 3-44 15,3-4-15-15,1-3-24 16,3-4-10-16,-1-8-13 15,-2-4-4-15,-2-6-9 16,1-2-5-16,-6-10-9 0,-2-1-2 16,-7-8-4-16,-2-3-2 15,-5-8-1-15,-5-6 0 16,0-1 3-16,-5-4 3 16,-2 4 9-16,1 0 5 15,2 6 11-15,0 6 6 16,5 7 5-16,3 10 4 15,4 6 6-15,4 4 2 16,8 2 2-16,3 4-4 0,9 2-7 16,3-1-4-16,12 1-3 15,6-2-4-15,6-3-5 16,2 3-3-16,1-4-2 16,-1 1 0-16,-5 0-23 15,-6-1-24-15,-12 2-69 16,-9 0-155-16,-14 6 211 15,-6-1-130-15,-10 4-96 16</inkml:trace>
  <inkml:trace contextRef="#ctx0" brushRef="#br0" timeOffset="-85969.51">27982 16896 1248 0,'-3'10'629'16,"3"7"-341"-16,5 5-173 15,0 4 57-15,-4 0-25 16,-1 0-37-16,2 1-23 16,-2-5-37-16,0-2-11 0,-1-7-12 15,1-2-7-15,-2-9-11 16,0-4-6-16,2-10-8 15,2-4-6-15,3-7-2 16,0-1-1-16,5-2-1 16,0 0 0-16,5 3 4 15,0 6 5-15,2 6 12 16,-1 5 8-16,3 8 9 16,-2 3 7-16,1 6 12 15,-1 4 6-15,-1 4 8 16,-3 3 0-16,-2 2-3 15,-2 2-2-15,-5 0-7 16,-2 1-8-16,-2-3-64 16,0-4-36-16,-2-7-255 15,0-6 266-15,0-7-176 16,-1-5-136-16</inkml:trace>
  <inkml:trace contextRef="#ctx0" brushRef="#br0" timeOffset="-82320.61">9217 18211 511 0,'-95'-3'420'16,"87"-5"-114"-16,3 2-148 0,8 4 114 16,5-1-52-16,8 2-41 15,6 0-16-15,11 0-38 16,4 0-20-16,11-1-28 15,1-1-14-15,2-1-24 16,-2 0-9-16,-2 0-30 16,-2-1-21-16,-12 3-82 15,-6 2-74-15,-13 7 135 16,-3 5-97-16,-11 4-70 16</inkml:trace>
  <inkml:trace contextRef="#ctx0" brushRef="#br0" timeOffset="-82137.2">9280 18338 993 0,'8'5'553'0,"6"-1"-259"16,7-1-165-16,5-3 74 0,2 0-49 16,5-4-29-16,1 0-23 15,0-4-41-15,-3 0-19 16,-3 0-57-16,-6-1-47 15,-5 3 52-15,-2 1-38 16,-5 2-34-16</inkml:trace>
  <inkml:trace contextRef="#ctx0" brushRef="#br0" timeOffset="-81833.72">9383 17955 1242 0,'19'15'558'0,"4"2"-340"16,-2-3-136-16,7 5 35 15,3-2-18-15,3 5-17 16,0 0-9-16,-2 0-19 16,-2 3-7-16,-6 4-8 15,-4 3-5-15,-11 2-7 16,-5 1-3-16,-8-2-5 15,-4 1-4-15,-4-4-3 0,-2-2-2 16,0-9-18 0,-2-5-16-16,4-8-53 0,3-4-42 15,8-8 89-15,5-3-68 16,4 0-47-16</inkml:trace>
  <inkml:trace contextRef="#ctx0" brushRef="#br0" timeOffset="-81263.33">10768 18066 867 0,'-15'65'500'16,"26"-65"-219"-16,0-5-151 15,-4-5 77-15,-2-1-38 16,-5-3-32-16,-2 0-12 0,-7 3-39 16,-3 0-16-16,-5 10-21 15,-3 3-7-15,-3 10-9 16,2 2-2-16,1 9-2 15,5 3 0-15,7 5 2 16,5 1 1-16,6-2 0 16,8 0-1-16,8-8-4 15,4-2-3-15,5-6-5 16,2-3-1-16,2-5-35 16,-2-3-27-16,0-3 181 15,-1-3-127-15,-6 2 42 16,-2 0 48-16</inkml:trace>
  <inkml:trace contextRef="#ctx0" brushRef="#br0" timeOffset="-81092.97">10981 18316 1194 0,'59'15'640'15,"-63"-9"-321"-15,3 1-187 16,3 0 78-16,1 1-59 15,-2-1-35-15,2-1-29 16,-2-2-87-16,1-3-52 16,-1-1-106-16,-1-1-78 15,-1-1 169-15,-1 1-142 0,1 0-86 16</inkml:trace>
  <inkml:trace contextRef="#ctx0" brushRef="#br0" timeOffset="-80743.84">11037 18362 432 0,'0'-3'384'16,"-1"-3"-102"-16,1-2-129 16,-1-1 100-16,-1 0-48 15,1 2-16-15,-1-1-20 16,0 1-6-16,0 2-10 16,0 1-11-16,0 1-18 15,1 2-8-15,0 0-17 16,0 0-9-16,0 1-17 15,0 0-5-15,-4 11-13 16,-2 15-6-16,1 30-11 16,9-26-6-16,-1-2-8 0,0 0-5 15,2-6-18-15,0-4-19 16,-2-9-46-16,0-7-28 16,5-8 68-16,0-9-55 15,5-8-37-15</inkml:trace>
  <inkml:trace contextRef="#ctx0" brushRef="#br0" timeOffset="-80291.05">11198 18101 997 0,'0'-1'567'16,"2"8"-252"-16,1 4-170 15,4 6 88-15,0 2-55 16,3 8-31-16,0 2-9 16,2-3-38-16,0 1-19 15,3-2-24-15,0-1-8 16,0-9-12-16,-1-5-6 0,1-10-6 15,-1-7-3-15,0-12-8 16,1-3-2-16,-3-5-4 16,3-2 1-16,-3-1-9 15,0-1-13-15,-4 6-38 16,0 4-28-16,-4 9-83 16,1 7-52-16,-4 9 147 15,-1 3-122-15,1 12-64 16</inkml:trace>
  <inkml:trace contextRef="#ctx0" brushRef="#br0" timeOffset="-79957.93">11562 18299 1111 0,'20'103'707'0,"-29"-82"-306"16,6-4-241-16,2-2 155 16,1 5-175-16,-1-2-15 15,1-1-26-15,-1 0-22 16,0-6-33-16,1 0-11 16,-4-4-13-16,1 1-16 0,3-8-50 15,-1 1-37-15,2-10 65 16,3-6-49-16,4-4-39 15</inkml:trace>
  <inkml:trace contextRef="#ctx0" brushRef="#br0" timeOffset="-78507.55">12127 18140 969 0,'-80'-27'508'0,"72"30"-257"15,6-3-143-15,6 3 60 16,6-3-26-16,5-1-27 16,6 0-15-16,4-3-32 15,2-1-14-15,6 1-16 16,-1 0-24-16,-4 4-76 15,-1 3-66-15,-11 7 102 16,-6 2-73-16,-9 3-59 16</inkml:trace>
  <inkml:trace contextRef="#ctx0" brushRef="#br0" timeOffset="-78314.32">12216 18203 889 0,'-85'63'537'15,"88"-68"-228"-15,3-1-168 0,8 2 94 16,2-1-60-16,4 0-50 16,-1-1-15-16,1 2-36 15,-2 1-24-15,-4 2-79 16,-2 1-44-16,-6 3 60 16,-2 5-51-16,-6 1-42 15</inkml:trace>
  <inkml:trace contextRef="#ctx0" brushRef="#br0" timeOffset="-77548.23">13050 17708 727 0,'-3'-7'431'16,"1"4"-174"-16,1 1-129 0,-4-5 65 0,4 5-25 15,0 4-13-15,1 5-13 16,0-7-26-16,0 0-11 15,3 20-21-15,8 35-7 16,-3-22-10-16,2 1-7 16,1 3-15-16,1-2-7 15,-3-7-14-15,0-2-18 0,-1-5-49 16,-1-5-42-16,-4-5-107 16,0-4 149-16,-1-7-116 15,-2-6-80-15</inkml:trace>
  <inkml:trace contextRef="#ctx0" brushRef="#br0" timeOffset="-77326.76">12929 18005 908 0,'6'11'535'15,"10"-1"-244"-15,4-2-171 16,7 0 83-16,9-3-85 15,5-2-11-15,11-2-37 16,4-1-18-16,1-2-23 0,-2-3-16 16,-6 0-55-16,-7 0-33 15,-12 3 61-15,-13 2-45 16,-21 3-35-16</inkml:trace>
  <inkml:trace contextRef="#ctx0" brushRef="#br0" timeOffset="-76902.95">12878 18402 1182 0,'22'22'556'0,"-1"4"-316"15,-6 0-142-15,5 2 39 16,0-2-23-16,-1-5-14 15,0-5-17-15,0-9-33 16,-5-4-10-16,0-6-23 16,-1-4-9-16,-6-9-11 15,-5-6-4-15,-4-9-5 16,-5-1-3-16,-6-9-2 16,1-4 0-16,-2 2 7 15,2 2 7-15,1 4 12 16,3 6 7-16,5 7 11 15,5 5 8-15,9 11 9 0,4 6 6 16,7 2 5-16,4 2-2 16,7 2-7-16,6-2-4 15,9-2-10-15,1 0-5 16,-1-1-9-16,-1 0-9 16,-3 1-45-16,-5 0-36 15,-11 5 59-15,-6 6-39 16,-20 6-32-16</inkml:trace>
  <inkml:trace contextRef="#ctx0" brushRef="#br0" timeOffset="-76474.32">13298 18324 1148 0,'-38'50'631'0,"45"-36"-306"15,-3 3-188-15,-1 6 87 16,-1-1-65-16,-2 1-39 16,0-2-17-16,-2-4-44 15,-1-2-18-15,1-9-30 16,0-4-11-16,2-9-17 16,0-4-6-16,1-6-7 0,2-1-2 15,3-5-3-15,2 1 2 16,5 2 9-16,-1 0 8 15,4 6 18-15,4 3 9 16,-3 6 19-16,2 4 8 16,-1 8 15-16,-2 4 7 15,-6 5 10-15,2 4-1 16,-7 1-8-16,-1 1-6 16,-2-1-36-16,-1-1-32 15,-1-9 131-15,-2-9-103 0,-1-9 22 16,-1-7 32-16</inkml:trace>
  <inkml:trace contextRef="#ctx0" brushRef="#br0" timeOffset="-76277.98">13713 18165 1770 0,'24'-18'804'0,"-26"25"-500"0,0-3-207 16,0-2 68-16,2-2-88 15,0 0-80-15,0 0 145 16,0 0-125-16,0 0 10 15,0 0 13-15</inkml:trace>
  <inkml:trace contextRef="#ctx0" brushRef="#br0" timeOffset="-75600.68">14266 17794 974 0,'-32'-82'656'0,"29"69"-268"16,-2-1-224-16,3 7 154 15,2 2-128-15,8-5-76 16,1 1-9-16,10 0-39 0,1-2-21 15,4 0-22-15,-11 7-7 32,-6 2-8-32,-1 0-3 0,19-5-2 0,-15 7-1 15,1 0 1-15,6 7 0 16,-5 4 1-16,-6 6 1 16,-1 7 1-16,-5 4 1 15,-2 2-1-15,1 1 0 16,1-6 0-16,3 0-10 0,0-4-34 15,-2-3-21-15,0-4-78 16,-1-2 107-16,-4-6-82 16,-8 0-55-16</inkml:trace>
  <inkml:trace contextRef="#ctx0" brushRef="#br0" timeOffset="-75451.18">14351 17891 1037 0,'-51'25'616'15,"61"-21"-272"-15,6-3-200 16,2-1 93-16,5 0-94 16,4-1-12-16,-1-1-65 15,2-4-43-15,-2 1 9 16,-2 1-25-16,-3-2-13 16,-5 2-6-16</inkml:trace>
  <inkml:trace contextRef="#ctx0" brushRef="#br0" timeOffset="-75226.31">14198 17340 1197 0,'2'-9'628'15,"6"0"-326"-15,7 5-182 16,3 0 91-16,10 0-112 15,1 0-8-15,3 2-45 16,1 1-49-16,-2 1-130 16,-5 1 117-16,-6 5-94 15,-7 1-71-15</inkml:trace>
  <inkml:trace contextRef="#ctx0" brushRef="#br0" timeOffset="-74965.01">14398 17284 767 0,'-46'-36'571'16,"56"30"-209"-16,3 6-210 15,-2 4 144-15,4 1-152 0,4 4-19 16,2 0-34-16,0-1-20 16,0 1-32-16,-2 0-10 15,-2 1-10-15,-4 1-2 16,-6 2-5-16,-6-1-1 15,-5 4-2-15,-4 2-1 16,-5 2-9-16,-1-1-19 16,0 1-55-16,2-1-113 15,-1-4 150-15,3-4-91 0,8-2-70 16</inkml:trace>
  <inkml:trace contextRef="#ctx0" brushRef="#br0" timeOffset="-74517.2">14101 18160 1295 0,'3'0'606'0,"5"-2"-349"15,21 2-162-15,7-1 58 16,16-1-76-16,-14-1 1 15,-1 0-16-15,38-6-16 0,12 1-23 16,-1 1-5-16,5 0-7 16,-11 1-1-16,-6 3-8 15,-15 2-15-15,-24 6-50 16,-8 2-27-16,-24 8 68 16,-10 3-53-16,-20 5-39 15</inkml:trace>
  <inkml:trace contextRef="#ctx0" brushRef="#br0" timeOffset="-74124.24">14329 18385 1026 0,'-44'93'526'0,"62"-66"-267"0,0-2-148 16,4-5 68-16,1-2-48 16,1 1-27-16,0-2-2 15,-4-7-30-15,-1-1-17 16,-4-4-18-16,-4-2-4 0,-5-7-17 16,-1-2-7-16,-5-11-16 15,-2-2-5-15,-5-10-12 16,-4-6-2-16,0-6-3 15,0-5 0-15,0 3 12 16,1 2 9-16,2 6 21 16,2 4 11-16,6 9 16 15,8 6 6-15,3 10 6 16,3 2 1-16,10 2-3 16,4-1-5-16,6-2-13 15,2-1-6-15,5 2-8 16,0-1-2-16,-4 1-31 15,0 1-26-15,-8 3-34 16,-7 4 59-16,-16 8-51 16,-6 4-36-16</inkml:trace>
  <inkml:trace contextRef="#ctx0" brushRef="#br0" timeOffset="-73719.29">14600 18380 1035 0,'-4'17'653'16,"2"4"-288"-16,2 3-213 15,4 4 134-15,1 1-101 16,1 0-67-16,-1-4-11 0,-2-3-42 16,-1-6-15-16,-1-5-19 15,0-3-8-15,1-8-21 16,-1-5-10-16,2-8-18 15,-1-4-6-15,4-6-8 16,1 0 0-16,3-5 1 16,1 0 0-16,3 4 11 15,2 1 12-15,1 11 24 16,3 5 15-16,-2 11 20 16,0 7 8-16,-3 9 18 15,-2 3 7-15,-5 5 6 16,0 0-4-16,-5-3-10 15,-2 1-18-15,-3-10-66 16,-1-5-33-16,-1-11 44 16,-1-3-50-16,-1-14-43 0</inkml:trace>
  <inkml:trace contextRef="#ctx0" brushRef="#br0" timeOffset="-70019.7">15602 17987 889 0,'-48'36'497'16,"38"-28"-225"-16,4-2-143 0,12-4 74 15,8 0-36-15,6-1-32 16,3 0-12-16,7-2-35 16,4-4-17-16,0 1-23 15,1-2-26-15,-6 2-82 16,-4 2-67-16,-12 2 103 15,-5 3-74-15,-12 5-58 16</inkml:trace>
  <inkml:trace contextRef="#ctx0" brushRef="#br0" timeOffset="-69822.51">15642 18169 1183 0,'4'4'585'0,"7"-3"-308"15,6 1-156-15,6 0 53 0,0-2-34 16,3 0-18-16,1 0-16 16,-2-2-74-16,0 0-45 15,-7 1 19-15,-3 3-27 16,-11 5-35-16</inkml:trace>
  <inkml:trace contextRef="#ctx0" brushRef="#br0" timeOffset="-68847.89">16856 17799 1108 0,'-83'-33'562'0,"81"26"-293"16,-2 4-156-16,4-2 60 16,4 0-37-16,4 0-26 15,6 0-17-15,3-1-35 0,4-4-13 16,2 1-18-16,-9 3-7 16,0 1-9-16,14-6-4 15,-2 1-3-15,-3 1-1 16,-3 4-1-16,-6 5 0 15,-5 9 1-15,-5 4 4 16,-4 9 6-16,-3 0 2 16,0 5 6-16,0 5 1 0,2-2 1 15,0 1 0-15,4-2-2 16,4-3-5-16,3-1-32 16,0-3-24-16,2-5-67 15,-2-2-42-15,-3-3-113 16,0-2-66-16,-7-4 212 15,-3-1-182-15,-7-5 94 16,-1 1-78-16,-5-2 98 16,0-2 90-16,0-1 183 15,0 1 61-15,2-2 106 16,1 3-96-16,7 0 103 16,1 0-22-16,5 2-42 15,0 0-21-15,0 0-44 16,0 0-20-16,4 0-39 15,14 1-12-15,29-1-48 16,-27-5-34-16,0 0-85 0,-1-3 88 16,0-2-69-1,-2-1-52-15</inkml:trace>
  <inkml:trace contextRef="#ctx0" brushRef="#br0" timeOffset="-68583.63">16828 17450 1163 0,'0'-1'593'0,"4"2"-311"15,5 0-165-15,4 1 65 16,2 0-50-16,9 0-27 15,5-1-17-15,3-1-35 16,-2 1-12-16,2-1-41 16,-5 0-27-16,-5 0-78 15,-2-1-66-15,-10 0 130 16,-3-1-97-16,-3-2-69 16</inkml:trace>
  <inkml:trace contextRef="#ctx0" brushRef="#br0" timeOffset="-68303.27">17057 17399 882 0,'-48'-58'530'15,"48"58"-230"-15,6 3-166 16,8 6 91-16,1-1-59 16,4 0-34-16,0 3-20 15,-1 0-37-15,2-2-17 0,-2 0-20 16,-4 1-6-16,-8-1-11 15,-5 4-4-15,-6 2-6 16,-5 1-2-16,-5 0-2 16,-2 0 0-16,2 2-19 15,-1-2-17-15,7-2-66 16,2-2 58-16,8-5 15 16,6-3-43-16,4-4-23 15</inkml:trace>
  <inkml:trace contextRef="#ctx0" brushRef="#br0" timeOffset="-67874.45">16562 18183 1063 0,'-15'-11'555'15,"7"1"-273"-15,16 6-158 16,9 0 65-16,18 1-57 16,14 1-7-16,12-1-32 15,7-5-15-15,12-2-28 16,5-1-12-16,7 1-16 16,-1-2-4-16,-6 6-8 15,-10-2-1-15,-9 4-3 16,-6 8-2-16,-15 3-32 15,-12 1-27-15,-21 3-69 16,-6 4 98-16,-14 0-73 16,-12 3-56-16</inkml:trace>
  <inkml:trace contextRef="#ctx0" brushRef="#br0" timeOffset="-67438.33">17054 18426 1192 0,'-6'24'592'0,"0"0"-315"0,6 1-168 16,0-1 72-16,2-4-84 16,0-4-6-16,-1-3-11 15,-1-5-16-15,-1-2-30 16,-2-2-10-16,1-5-8 15,1 0-5-15,0 0-7 16,1-10-4-16,0-13-4 16,10-30-3-16,2 24 0 15,2-2 0-15,4 3 5 16,1 4 3-16,3 11 15 16,1 5 7-16,-1 10 14 15,0 7 7-15,-4 9 15 16,-4 6 7-16,-2 8 4 15,0 1-1-15,-6-2-5 0,1-1-6 16,-4-3-12-16,1-2-6 16,-3-5-22-16,0-4-22 15,-2-9-55-15,-2-1-33 16,0-5 69-16,2-1-55 16,0 0-41-16</inkml:trace>
  <inkml:trace contextRef="#ctx0" brushRef="#br0" timeOffset="-65129.33">18071 18099 1020 0,'-9'4'531'16,"2"0"-274"-16,8 1-156 16,6 1 65-16,7-1-71 15,2-1-8-15,7 1-29 16,3-8-13-16,2 3-62 15,2 0-46-15,-5 1 54 16,-4-1-39-16,-10 7-33 16</inkml:trace>
  <inkml:trace contextRef="#ctx0" brushRef="#br0" timeOffset="-64920.24">18197 18201 747 0,'-76'84'541'0,"79"-82"-205"16,7-1-192-16,5 1 138 16,7-2-153-16,1 0-14 15,3-2-24-15,-2 0-32 16,-1 0-86-16,-1-1 38 16,-10 4-35-16,-3 4-33 15</inkml:trace>
  <inkml:trace contextRef="#ctx0" brushRef="#br0" timeOffset="-64398.71">18756 18009 1072 0,'-11'5'589'16,"2"4"-286"-16,1-8-180 16,6 2 85-16,12 2-79 15,8 0-13-15,10 1-33 16,5-2-16-16,10-2-29 16,5-2-7-16,2 1-36 15,1-1-27-15,-8 0-73 16,-7-1-60-16,-9 0 123 15,-6 4-94-15,-10 0-64 16</inkml:trace>
  <inkml:trace contextRef="#ctx0" brushRef="#br0" timeOffset="-64173.39">18903 18054 1129 0,'8'24'612'16,"-3"3"-305"-16,0 3-178 0,-5 5 73 16,0 3-52-16,2 0-33 15,-2 1-26-15,4-5-47 16,-3-4-30-16,1-8-82 16,2-7-36-16,5-11 79 15,-2-6-67-15,1-10-50 16</inkml:trace>
  <inkml:trace contextRef="#ctx0" brushRef="#br0" timeOffset="-63983.8">19061 18130 1448 0,'-6'36'690'0,"0"3"-405"15,4-4-185-15,2 0 47 16,1 2-30-16,1-4-45 15,1-2-43-15,0-7-86 0,1-7-52 16,1-10 83-16,2-7-68 16,1-6-51-16</inkml:trace>
  <inkml:trace contextRef="#ctx0" brushRef="#br0" timeOffset="-63652.52">18841 17764 1350 0,'3'-2'624'0,"6"1"-370"15,0 4-160-15,10 0 37 16,1 0-23-16,7-1-30 16,3-1-15-16,3 0-35 15,-2-1-23-15,-6 0-63 0,-1 0-44 16,-9 2 79-16,-2 1-59 15,-7 1-45-15</inkml:trace>
  <inkml:trace contextRef="#ctx0" brushRef="#br0" timeOffset="-63369.39">18989 17633 1013 0,'6'9'567'0,"3"5"-280"15,3 3-169-15,6 0 90 16,-2 0-60-16,4-2-41 16,-1 1-18-16,-3-1-28 15,1-3-9-15,-8 1-13 16,-2-3-6-16,-8 3-28 16,-5-2-16-16,-5 1-55 15,-3 0-41-15,0-1 81 16,1 1-64-16,3-2-46 15</inkml:trace>
  <inkml:trace contextRef="#ctx0" brushRef="#br0" timeOffset="-62246.87">19624 18519 1143 0,'-1'0'578'0,"-2"8"-307"16,-2 3-159-16,1 4 61 0,-5 34-32 16,9-24-32-16,0 3-19 15,2 2-31-15,2-1-13 16,-1-3-30-16,1-2-28 15,2-6-91-15,-1-4-73 16,1-9 136-16,-2-5-100 16,-1-9-72-16</inkml:trace>
  <inkml:trace contextRef="#ctx0" brushRef="#br0" timeOffset="-61866.94">19586 18498 1152 0,'-4'10'589'0,"7"-6"-313"16,5-2-164-16,6-1 58 15,2 2-37-15,7-4-29 16,0 2-22-16,5-1-35 16,4-3-12-16,-1 2-13 15,-1-2-6-15,-1 2-5 16,-2 1-2-16,-3 6-2 15,-4 0 2-15,-6 5 1 16,-5 2 4-16,-6 4 7 16,1 2 2-16,-3 3 4 15,-1 0 2-15,-1 5-1 16,-1-1-2-16,-2 3-4 0,5 0-2 16,3-3-26-16,-1-3-22 15,-3-3-54-15,0 0-37 16,-1-11 87-16,-4 1-70 15,-6-8-46-15</inkml:trace>
  <inkml:trace contextRef="#ctx0" brushRef="#br0" timeOffset="-61629.62">19673 18772 972 0,'-4'0'613'0,"4"2"-256"16,1-2-196-16,-1 0 108 15,0 0-68-15,18 4-63 16,37 9-17-16,-25-15-48 16,2 1-17-16,-1-1-51 15,1-1-33-15,-4 1 169 16,0 1-129-16,-6 1 43 16,-6 0 48-16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1:15.9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10 6993,'-4'-4'2191,"-2"-2"905,5 6-1586,2 4 291,-1-3-1596,0 0 1,0 0-1,1 1 0,-1-1 0,0 0 0,0 0 0,0 0 0,0 0 0,-1 2 0,1 5 160,-2 213 1940,5 115-1208,14-64-835,-14-243-246,-3-21-22,0-6-26,0 0-1,0 0 1,1 0-1,-1 0 1,0 0-1,1 0 1,-1 0-1,3 3 1,-3-5 0,0 1 1,0-1-1,0 0 1,0 0-1,0 0 0,0 0 1,0 0-1,0 0 1,0 0-1,0 0 1,0 0-1,1 1 1,-1-1-1,0 0 1,0 0-1,0 0 1,0 0-1,0 0 1,0 0-1,0 0 1,0 0-1,1 0 1,-1 0-1,0 0 1,0 0-1,0 0 1,0 0-1,0 0 1,0 0-1,0 0 1,1 0-1,-1 0 1,0 0-1,0 0 1,0 0-1,0 0 1,0 0-1,0 0 0,0 0 1,0 0-1,1-1 1,-1 1-1,0 0 1,0 0-1,0 0 1,0 0-1,0 0 1,0 0-1,0 0 1,0 0-1,0 0 1,0 0-1,0-1 1,0 1-1,0 0 1,0 0-1,0 0 1,0 0-1,0 0 1,1 0-1,-1 0 1,0-1-1,0 1 1,0 0-1,0 0 1,-1 0-1,1 0 1,0 0-1,0 0 1,3-16-4197,1-18 2828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1:16.2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62 7730,'0'-2'332,"0"0"0,0-1 1,0 1-1,1 0 0,-1 0 1,1 0-1,-1-1 0,1 1 0,0 0 1,0 0-1,0 0 0,0 0 1,0 0-1,0 0 0,1 1 1,2-4-1,-2 3-50,1 0 0,-1 0 0,1 0 0,0 0 0,0 0-1,0 1 1,0-1 0,1 1 0,5-2 0,-1 2-76,0-1-1,-1 1 1,1 1-1,0-1 1,-1 1-1,1 1 1,0-1-1,0 1 1,7 2-1,-4 1-92,0-1 0,-1 1 0,1 1-1,-1 0 1,0 0 0,0 1 0,-1 0-1,0 1 1,0 0 0,0 0 0,-1 1 0,0 0-1,7 9 1,-11-11-60,0 0-1,0 0 1,0 1 0,-1-1-1,0 1 1,0 0 0,-1 0-1,1 0 1,-1 0 0,-1 0-1,0 0 1,0 0 0,0 1-1,-1-1 1,0 0 0,0 1-1,-1-1 1,0 0 0,0 1-1,-5 13 1,2-9-12,-1-1 1,0 1-1,-1-1 0,0 0 1,-1 0-1,0-1 0,-1 0 1,0 0-1,-16 14 0,18-19-70,-1 1 0,1-2 0,-1 1 0,0-1 0,0 0 0,0 0 0,-1-1 0,1 0-1,-1 0 1,0 0 0,0-1 0,0-1 0,0 1 0,0-1 0,-16-1 0,23 0-22,0 0 0,0 0 1,0 0-1,0 0 0,0 0 0,0 0 1,0 0-1,0-1 0,0 1 0,0 0 1,0-1-1,0 1 0,1 0 0,-1-1 1,0 0-1,0 1 0,-1-2 0,2 2-17,0-1-1,0 1 1,0 0 0,-1-1-1,1 1 1,0-1-1,0 1 1,0-1-1,0 1 1,0-1-1,0 1 1,0-1-1,0 0 1,0 1-1,0-1 1,0 1-1,0-1 1,0 1-1,1 0 1,-1-1-1,0 1 1,0-1 0,1 0-1,2-3-626,0-1 0,0 1 0,1 0 0,7-7 0,13-11-404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1:16.7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11 5121,'-5'-8'6906,"1"6"-3447,2 8-409,-1 29-2461,4 56 1,-1-90-586,9 102 434,-1-29-283,-8-67-143,1 3-1,-1 0 0,1-1 0,1 1 0,4 14 0,-5-21-12,0-1 0,0 0 0,0 0 0,0 0 0,0 0 1,0 0-1,1 0 0,-1 0 0,1 0 0,-1-1 0,1 1 1,0 0-1,0-1 0,-1 0 0,1 1 0,0-1 0,0 0 1,1 0-1,-1 0 0,0 0 0,0 0 0,0-1 0,1 1 1,2 0-1,-1-1-117,0 0 0,0 1 0,0-2 0,0 1 0,0 0 0,0-1 0,0 0 0,0 0 0,0 0 0,-1 0 0,1-1 0,0 0 0,-1 1 0,1-1 0,-1-1 0,1 1 0,-1 0 0,0-1 0,0 0 0,4-4 0,-2 1-156,-1 0 1,6-12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1:17.1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12 6745,'-18'4'3609,"5"-8"-432,-4 2-977,13 2-511,8 0-289,10 5-584,12 1-256,-4-7-288,-1 1-72,10-4-96,-4 3-24,9-4-384,4 2-536,-3-4 552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1:17.5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 7218,'-7'4'10555,"13"-1"-10385,1-1-1,-1 0 0,1 0 1,-1-1-1,1 1 0,7-1 1,-9 0-134,9 0 94,0 0-1,1 0 1,-1-2-1,29-3 1,-20 0 73,45-1 1,-67 5-312,0 0 0,0 0 1,0 0-1,0 0 0,0 1 1,0-1-1,0 0 0,1 1 1,-1-1-1,1 2 0,6 1-1520,4 0 642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1:17.8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64 7370,'-39'-37'3043,"39"37"-2851,-1-1 1,0 1-1,1-1 0,-1 1 1,1-1-1,-1 1 0,1-1 1,-1 0-1,1 1 0,-1-1 1,1 0-1,0 1 0,-1-1 1,1 0-1,-1 0 0,2 0-113,-1 1 0,0 0 0,0 0 0,1 0 0,-1 0 0,0-1 0,1 1-1,-1 0 1,0 0 0,0 0 0,1 0 0,-1 0 0,0 0 0,1 0 0,-1 0 0,0 0-1,1 0 1,-1 0 0,0 0 0,1 0 0,3 0 1854,130-4-648,124-4-742,-237 7-535,-5 0-25,0 1 0,31 3 0,-46-3-81,0 1 1,0-1-1,0 0 0,0 0 0,0 0 0,-1 1 0,1-1 0,0 1 0,0-1 0,0 0 1,-1 1-1,2 1 0,-1-2-45,-1 0 0,0 1 1,0-1-1,0 1 0,0-1 1,1 0-1,-1 1 1,0-1-1,0 1 0,0-1 1,0 1-1,0-1 0,0 0 1,0 1-1,0-1 0,0 1 1,-1-1-1,1 1 0,0-1 1,0 0-1,0 1 0,0-1 1,-1 1-1,1-1 1,0 0-1,0 1 0,-1-1 1,1 0-1,0 1 0,0-1 1,-1 0-1,1 1 0,-1-1 1,-18 16-1959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1:18.3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26 5321,'-5'-6'3257,"5"12"328,3 7-1721,2 6-472,0 4-175,4 6-377,-1 6-112,2 5-232,1 4-80,-1 2-112,-2-1-88,-3-4-104,-3-6-24,1-9-32,-3-4-184,5-12-624,-1-5-528,1-20 720</inkml:trace>
  <inkml:trace contextRef="#ctx0" brushRef="#br0" timeOffset="1">168 2 7298,'1'0'304,"-1"-1"0,1 1 1,-1 0-1,1 0 1,-1 0-1,1 0 0,-1-1 1,1 1-1,0 0 1,-1 0-1,1 0 0,-1 0 1,1 0-1,-1 0 1,1 1-1,-1-1 0,1 0 1,0 0-1,-1 0 0,1 0 1,-1 1-1,1-1 1,-1 0-1,1 0 0,-1 1 1,0-1-1,1 0 1,0 1-1,0 2-43,1-1 1,-1 1-1,0-1 0,0 1 1,1 5-1,2 1-264,3 12 213,4 11 224,8 35-1,-8-6 139,-6-32-274,1 0 0,10 31 1,-12-50-235,0-1 0,10 13 0,-5-6-14,-7-13-147,0 1 113,-1-1 1,1-1-1,0 1 0,0 0 1,3 3-1,-5-6-99,1 1-1,-1-1 1,1 1 0,-1-1 0,1 0-1,-1 1 1,1-1 0,0 0 0,-1 1-1,1-1 1,0 0 0,-1 0 0,1 0-1,0 1 1,-1-1 0,1 0-1,0 0 1,-1 0 0,1 0 0,0 0-1,-1 0 1,1 0 0,0-1 0,-1 1-1,1 0 1,-1 0 0,1 0-1,0-1 1,-1 1 0,1 0 0,-1-1-1,2 0 1,7-8-770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1:19.0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7778,'2'-1'4829,"0"5"-2863,0 3-1478,-1-2 23,0 1 0,0-1 1,0 8-1,0 5 71,5 35 487,5 66 64,7 131-196,-7-33-707,-8-181-224,0-1 1,3 0 0,1 0-1,12 35 1,-13-52-223,-6-18 197,0 0 0,0 0 0,1 0 0,-1 1 0,0-1 0,0 0 0,0 0 0,0 0 0,0 0 0,0 1 0,0-1 0,0 0 0,1 0 0,-1 0 0,0 0 0,0 0 1,0 1-1,0-1 0,0 0 0,1 0 0,-1 0 0,0 0 0,0 0 0,0 0 0,1 0 0,-1 0 0,0 0 0,0 0 0,0 1 0,1-1 0,-1 0 0,0 0 0,0 0 0,0 0 0,0-1 0,1 1 0,-1 0 0,0 0 0,0 0 0,0 0 1,1 0-1,-1 0 0,0 0 0,0 0 0,1 0 0,5-9-938,5-20-728,2-14 656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1:19.3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9218,'-1'42'4607,"4"76"-1640,41 194-739,-5-55-1486,-34-208-748,-2-16-214,1 0 1,1 0-1,12 37 0,-15-67-848,-1-3 146,1-7-582,-2 5 1051,5-13-874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2T15:51:19.8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20 124 4153,'-4'-9'2153,"0"0"1,1 0-1,1 0 0,0 0 1,-2-15-1,4 23-2104,0 0 1,0 1-1,0-1 1,0 0-1,0 1 1,0-1-1,0 1 0,1-1 1,-1 1-1,0-1 1,0 0-1,1 1 0,-1-1 1,0 1-1,1-1 1,-1 1-1,1-1 1,-1 1-1,1 0 0,-1-1 1,1 1-1,-1-1 1,1 1-1,-1 0 1,1 0-1,-1-1 0,1 1 1,-1 0-1,1 0 1,0-1-1,-1 1 0,1 0 1,6-3 110,6-4-65,0 0 0,1 1 0,27-9 0,-39 15-86,0 0 1,0-1-1,0 1 0,-1 0 0,1 0 1,0 0-1,0 0 0,0 0 0,0 0 1,0 1-1,0-1 0,0 1 0,-1-1 1,1 1-1,0 0 0,0-1 0,-1 1 1,1 0-1,0 0 0,-1 0 1,1 1-1,-1-1 0,1 0 0,-1 0 1,0 1-1,1-1 0,1 4 0,-1-1 9,0-1 0,-1 1 0,1-1 0,-1 1 0,1 0 0,-1 0 0,0 0 0,-1 0-1,1 0 1,0 6 0,-2-1 6,0 1 0,0 0 0,-1-1 1,0 1-1,0-1 0,-1 0 0,0 0 0,-1 0 0,0 0 0,-9 14 0,7-13 23,-1-1 1,0 0-1,-1 0 0,0-1 1,0 0-1,0 0 0,-1-1 1,-16 11-1,18-14 21,3-2 34,0 0-1,1 0 0,-1 0 1,1 0-1,0 1 0,0 0 1,0 0-1,-5 6 0,8-9-93,0 0 0,-1 0-1,1 0 1,0 0 0,0 0-1,0 1 1,0-1 0,0 0-1,0 0 1,0 0 0,0 0-1,0 1 1,0-1 0,0 0-1,0 0 1,0 0 0,0 0 0,0 1-1,0-1 1,0 0 0,0 0-1,0 0 1,0 0 0,1 1-1,-1-1 1,0 0 0,0 0-1,0 0 1,0 0 0,0 0-1,0 1 1,0-1 0,1 0-1,-1 0 1,0 0 0,0 0 0,0 0-1,0 0 1,0 0 0,1 0-1,-1 0 1,3 2 35,-1-1-1,1 0 1,0 0 0,0 0-1,0 0 1,0-1-1,0 1 1,-1-1 0,1 0-1,0 0 1,0 0 0,0 0-1,0 0 1,5-2 0,7-1 98,24-9 1,-30 9-94,16-4 90,39-4-1,-58 10-115,-6 1-19,0 0-1,0 0 1,0 0 0,0 0-1,0 0 1,0 0-1,0 0 1,0 0 0,0 0-1,0 0 1,0 0-1,0 0 1,0 0 0,0 1-1,0-1 1,0 0-1,0 0 1,0 0 0,0 0-1,0 0 1,0 0-1,0 0 1,0 0-1,0 0 1,0 0 0,0 0-1,0 0 1,0 0-1,0 0 1,0 0 0,0 0-1,1 0 1,-1 0-1,0 0 1,0 0 0,0 1-1,0-1 1,0 0-1,0 0 1,0 0 0,0 0-1,0 0 1,0 0-1,0 0 1,0 0 0,0 0-1,1 0 1,-2 0-4126,1-1 3131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B23DFF-CEA0-423A-9FF1-AAC016328C72}" type="datetimeFigureOut">
              <a:rPr lang="en-CA" smtClean="0"/>
              <a:t>2020-07-02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2CF4CD-65E0-4DE8-9BAE-A51E6D0AF94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44821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060B9-594E-4685-A642-54F3BA4F51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54730A-F75D-40BE-9A2C-13F0CAE002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BA96C-8A58-4A61-9171-7A2659D5B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68357-AFAB-4419-85EC-01D8643EB354}" type="datetime1">
              <a:rPr lang="en-CA" smtClean="0"/>
              <a:t>2020-07-02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2E5DA-BE88-4091-9654-E78F10A22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58D316-CD46-47C5-9E01-9E9294B5A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9458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F7F7E-0EBD-49FA-89BD-7F36464F0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386939-8317-4048-B02D-186E3FB454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4F814E-41A2-4168-8E66-FFD4CA700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DCF6-1F52-4D02-88F1-B2D874C642AD}" type="datetime1">
              <a:rPr lang="en-CA" smtClean="0"/>
              <a:t>2020-07-02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EC2662-468F-4500-B0C4-DC6D91889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8C737-00D5-4816-8550-0AD4408FD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850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EC92FA-087C-4F90-9D99-84209A581F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9D1DF8-BE3D-4392-816A-3BDFA80E85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7DB84-F67A-4958-877C-E399CB987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6197F-9BFB-4FAF-A60B-71798184ABC6}" type="datetime1">
              <a:rPr lang="en-CA" smtClean="0"/>
              <a:t>2020-07-02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A3C026-3ED5-4540-9BFD-4ABB43666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3B2C15-0E1E-4C08-B488-3157A748B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5360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77516-6DAE-4799-8482-9ED409970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C00AF-D92D-4576-900B-D0D809917B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305103-F18D-48C3-A071-3125692DA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8C83-3E3D-47F4-9163-947E430BAEA2}" type="datetime1">
              <a:rPr lang="en-CA" smtClean="0"/>
              <a:t>2020-07-02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8E2732-8E9D-43D9-B233-060E54920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6AAF11-595F-4304-BB3F-B2C827C3E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76775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0A3D1-4A57-4661-AF90-0CDE3ED48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09E5D1-42BC-48D1-8650-25E9EDE86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284E5-1B3A-4D00-B51D-35F442B3C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B068-A5A9-4464-9BD0-D93EC20E7FBE}" type="datetime1">
              <a:rPr lang="en-CA" smtClean="0"/>
              <a:t>2020-07-02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38C536-BEA2-46B1-B0D0-94F2FB8DC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4022DC-6E25-4B28-9068-F731E6CBD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603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485EE-60AE-4556-BB79-3005714C3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433C9-F0A3-45CE-BC18-221FE5EF15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F5C5-8916-4307-B387-5CA6E25ABD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7B6BC8-2206-4691-A345-EE248F990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51D56-6CB2-4009-8426-ADA261D67677}" type="datetime1">
              <a:rPr lang="en-CA" smtClean="0"/>
              <a:t>2020-07-02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D707C4-0ED9-4547-BF7B-52E2B967B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C987C2-C4AF-487B-BF52-60529D9E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42426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929B5-B740-4F09-910B-ED516E300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A212A4-A987-42CF-BA34-839C6F297C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3A9A8B-CD39-4ACB-A689-D6FC12C5B1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0222B8-A9A5-47B2-899E-B8FE2507E7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85A9B6-4D2D-48DE-8CD5-3B2C87861A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2D7754-199D-47F1-A897-7CC655678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20E90-59E9-467F-B34E-17C69B7689BA}" type="datetime1">
              <a:rPr lang="en-CA" smtClean="0"/>
              <a:t>2020-07-02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47CA6A-142A-48B8-9E39-2EF0A36DB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547B6D-40AE-4564-A3AC-8CD51F3B7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8276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3A615-8BD9-4415-9FBA-84B58A268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F65300-C64F-45A1-B727-FA6DCC7EC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0D7FA-5A22-4476-833A-437EAC0B8B8A}" type="datetime1">
              <a:rPr lang="en-CA" smtClean="0"/>
              <a:t>2020-07-02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CB51B1-F60A-4467-8052-511C62874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E03707-7DA4-4D5E-8127-BCA171328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793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DC0C37-1E1C-4266-A236-150981A84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69A5E-D954-43C5-91EB-9A354B4D42E4}" type="datetime1">
              <a:rPr lang="en-CA" smtClean="0"/>
              <a:t>2020-07-02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F97FEC-B9B8-4583-BA4B-3B4451619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CEE788-1F75-4B27-872A-2395A5673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7148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B5191-DB1D-4728-AFDD-2395FDFB5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F3AAF-F6D7-4EC8-83ED-BD2EEE1D2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F6CFAA-DF16-4228-9406-3D4F261C93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240023-08BE-42FC-AF12-935B77763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9C647-DDF4-4A43-AEDE-6A0B798BCD3C}" type="datetime1">
              <a:rPr lang="en-CA" smtClean="0"/>
              <a:t>2020-07-02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A41E2A-8525-420B-9119-8A49590D5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EDCEA2-DD76-4EA0-8C5F-75268C04A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48233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CEA35-F7B8-4511-8AAD-34185D452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8519C2-4EBF-40B9-BBF1-121ECC7C43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A512BB-1D1B-4482-BD54-8326F545B0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E0C14B-5879-44DF-8A98-6E075FA07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B1A5-65CE-43AF-9351-F527103CAA42}" type="datetime1">
              <a:rPr lang="en-CA" smtClean="0"/>
              <a:t>2020-07-02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865456-1BB5-4952-87B6-227F8FDBE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13EC34-7D25-4ECF-8EDD-4185C6A61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5864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7C2E59-A2C3-4A2B-AA4C-7550772D8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70B918-3E80-4310-8785-6FC018823A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654B04-6C6D-4A71-9642-058E422204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6582B-4D5D-4A44-999A-559B2031306B}" type="datetime1">
              <a:rPr lang="en-CA" smtClean="0"/>
              <a:t>2020-07-02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55D3C-19F3-4378-A2D9-7194D14A4D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D6F004-E926-43F5-95B9-7D9699DB1F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7048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111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121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131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9.xml"/><Relationship Id="rId299" Type="http://schemas.openxmlformats.org/officeDocument/2006/relationships/customXml" Target="../ink/ink160.xml"/><Relationship Id="rId21" Type="http://schemas.openxmlformats.org/officeDocument/2006/relationships/customXml" Target="../ink/ink21.xml"/><Relationship Id="rId63" Type="http://schemas.openxmlformats.org/officeDocument/2006/relationships/customXml" Target="../ink/ink42.xml"/><Relationship Id="rId159" Type="http://schemas.openxmlformats.org/officeDocument/2006/relationships/customXml" Target="../ink/ink90.xml"/><Relationship Id="rId324" Type="http://schemas.openxmlformats.org/officeDocument/2006/relationships/image" Target="../media/image180.png"/><Relationship Id="rId366" Type="http://schemas.openxmlformats.org/officeDocument/2006/relationships/image" Target="../media/image201.png"/><Relationship Id="rId170" Type="http://schemas.openxmlformats.org/officeDocument/2006/relationships/image" Target="../media/image103.png"/><Relationship Id="rId226" Type="http://schemas.openxmlformats.org/officeDocument/2006/relationships/image" Target="../media/image131.png"/><Relationship Id="rId433" Type="http://schemas.openxmlformats.org/officeDocument/2006/relationships/customXml" Target="../ink/ink227.xml"/><Relationship Id="rId268" Type="http://schemas.openxmlformats.org/officeDocument/2006/relationships/image" Target="../media/image152.png"/><Relationship Id="rId475" Type="http://schemas.openxmlformats.org/officeDocument/2006/relationships/customXml" Target="../ink/ink248.xml"/><Relationship Id="rId32" Type="http://schemas.openxmlformats.org/officeDocument/2006/relationships/image" Target="../media/image34.png"/><Relationship Id="rId74" Type="http://schemas.openxmlformats.org/officeDocument/2006/relationships/image" Target="../media/image55.png"/><Relationship Id="rId128" Type="http://schemas.openxmlformats.org/officeDocument/2006/relationships/image" Target="../media/image82.png"/><Relationship Id="rId335" Type="http://schemas.openxmlformats.org/officeDocument/2006/relationships/customXml" Target="../ink/ink178.xml"/><Relationship Id="rId377" Type="http://schemas.openxmlformats.org/officeDocument/2006/relationships/customXml" Target="../ink/ink199.xml"/><Relationship Id="rId5" Type="http://schemas.openxmlformats.org/officeDocument/2006/relationships/customXml" Target="../ink/ink13.xml"/><Relationship Id="rId181" Type="http://schemas.openxmlformats.org/officeDocument/2006/relationships/customXml" Target="../ink/ink101.xml"/><Relationship Id="rId237" Type="http://schemas.openxmlformats.org/officeDocument/2006/relationships/customXml" Target="../ink/ink129.xml"/><Relationship Id="rId402" Type="http://schemas.openxmlformats.org/officeDocument/2006/relationships/image" Target="../media/image219.png"/><Relationship Id="rId279" Type="http://schemas.openxmlformats.org/officeDocument/2006/relationships/customXml" Target="../ink/ink150.xml"/><Relationship Id="rId444" Type="http://schemas.openxmlformats.org/officeDocument/2006/relationships/image" Target="../media/image240.png"/><Relationship Id="rId486" Type="http://schemas.openxmlformats.org/officeDocument/2006/relationships/image" Target="../media/image261.png"/><Relationship Id="rId43" Type="http://schemas.openxmlformats.org/officeDocument/2006/relationships/customXml" Target="../ink/ink32.xml"/><Relationship Id="rId139" Type="http://schemas.openxmlformats.org/officeDocument/2006/relationships/customXml" Target="../ink/ink80.xml"/><Relationship Id="rId290" Type="http://schemas.openxmlformats.org/officeDocument/2006/relationships/image" Target="../media/image163.png"/><Relationship Id="rId304" Type="http://schemas.openxmlformats.org/officeDocument/2006/relationships/image" Target="../media/image170.png"/><Relationship Id="rId346" Type="http://schemas.openxmlformats.org/officeDocument/2006/relationships/image" Target="../media/image191.png"/><Relationship Id="rId388" Type="http://schemas.openxmlformats.org/officeDocument/2006/relationships/image" Target="../media/image212.png"/><Relationship Id="rId85" Type="http://schemas.openxmlformats.org/officeDocument/2006/relationships/customXml" Target="../ink/ink53.xml"/><Relationship Id="rId150" Type="http://schemas.openxmlformats.org/officeDocument/2006/relationships/image" Target="../media/image93.png"/><Relationship Id="rId192" Type="http://schemas.openxmlformats.org/officeDocument/2006/relationships/image" Target="../media/image114.png"/><Relationship Id="rId206" Type="http://schemas.openxmlformats.org/officeDocument/2006/relationships/image" Target="../media/image121.png"/><Relationship Id="rId413" Type="http://schemas.openxmlformats.org/officeDocument/2006/relationships/customXml" Target="../ink/ink217.xml"/><Relationship Id="rId248" Type="http://schemas.openxmlformats.org/officeDocument/2006/relationships/image" Target="../media/image142.png"/><Relationship Id="rId455" Type="http://schemas.openxmlformats.org/officeDocument/2006/relationships/customXml" Target="../ink/ink238.xml"/><Relationship Id="rId12" Type="http://schemas.openxmlformats.org/officeDocument/2006/relationships/image" Target="../media/image24.png"/><Relationship Id="rId108" Type="http://schemas.openxmlformats.org/officeDocument/2006/relationships/image" Target="../media/image72.png"/><Relationship Id="rId315" Type="http://schemas.openxmlformats.org/officeDocument/2006/relationships/customXml" Target="../ink/ink168.xml"/><Relationship Id="rId357" Type="http://schemas.openxmlformats.org/officeDocument/2006/relationships/customXml" Target="../ink/ink189.xml"/><Relationship Id="rId54" Type="http://schemas.openxmlformats.org/officeDocument/2006/relationships/image" Target="../media/image45.png"/><Relationship Id="rId96" Type="http://schemas.openxmlformats.org/officeDocument/2006/relationships/image" Target="../media/image66.png"/><Relationship Id="rId161" Type="http://schemas.openxmlformats.org/officeDocument/2006/relationships/customXml" Target="../ink/ink91.xml"/><Relationship Id="rId217" Type="http://schemas.openxmlformats.org/officeDocument/2006/relationships/customXml" Target="../ink/ink119.xml"/><Relationship Id="rId399" Type="http://schemas.openxmlformats.org/officeDocument/2006/relationships/customXml" Target="../ink/ink210.xml"/><Relationship Id="rId259" Type="http://schemas.openxmlformats.org/officeDocument/2006/relationships/customXml" Target="../ink/ink140.xml"/><Relationship Id="rId424" Type="http://schemas.openxmlformats.org/officeDocument/2006/relationships/image" Target="../media/image230.png"/><Relationship Id="rId466" Type="http://schemas.openxmlformats.org/officeDocument/2006/relationships/image" Target="../media/image251.png"/><Relationship Id="rId23" Type="http://schemas.openxmlformats.org/officeDocument/2006/relationships/customXml" Target="../ink/ink22.xml"/><Relationship Id="rId119" Type="http://schemas.openxmlformats.org/officeDocument/2006/relationships/customXml" Target="../ink/ink70.xml"/><Relationship Id="rId270" Type="http://schemas.openxmlformats.org/officeDocument/2006/relationships/image" Target="../media/image153.png"/><Relationship Id="rId326" Type="http://schemas.openxmlformats.org/officeDocument/2006/relationships/image" Target="../media/image181.png"/><Relationship Id="rId65" Type="http://schemas.openxmlformats.org/officeDocument/2006/relationships/customXml" Target="../ink/ink43.xml"/><Relationship Id="rId130" Type="http://schemas.openxmlformats.org/officeDocument/2006/relationships/image" Target="../media/image83.png"/><Relationship Id="rId368" Type="http://schemas.openxmlformats.org/officeDocument/2006/relationships/image" Target="../media/image202.png"/><Relationship Id="rId172" Type="http://schemas.openxmlformats.org/officeDocument/2006/relationships/image" Target="../media/image104.png"/><Relationship Id="rId228" Type="http://schemas.openxmlformats.org/officeDocument/2006/relationships/image" Target="../media/image132.png"/><Relationship Id="rId435" Type="http://schemas.openxmlformats.org/officeDocument/2006/relationships/customXml" Target="../ink/ink228.xml"/><Relationship Id="rId477" Type="http://schemas.openxmlformats.org/officeDocument/2006/relationships/customXml" Target="../ink/ink249.xml"/><Relationship Id="rId281" Type="http://schemas.openxmlformats.org/officeDocument/2006/relationships/customXml" Target="../ink/ink151.xml"/><Relationship Id="rId337" Type="http://schemas.openxmlformats.org/officeDocument/2006/relationships/customXml" Target="../ink/ink179.xml"/><Relationship Id="rId34" Type="http://schemas.openxmlformats.org/officeDocument/2006/relationships/image" Target="../media/image35.png"/><Relationship Id="rId76" Type="http://schemas.openxmlformats.org/officeDocument/2006/relationships/image" Target="../media/image56.png"/><Relationship Id="rId141" Type="http://schemas.openxmlformats.org/officeDocument/2006/relationships/customXml" Target="../ink/ink81.xml"/><Relationship Id="rId379" Type="http://schemas.openxmlformats.org/officeDocument/2006/relationships/customXml" Target="../ink/ink200.xml"/><Relationship Id="rId7" Type="http://schemas.openxmlformats.org/officeDocument/2006/relationships/customXml" Target="../ink/ink14.xml"/><Relationship Id="rId183" Type="http://schemas.openxmlformats.org/officeDocument/2006/relationships/customXml" Target="../ink/ink102.xml"/><Relationship Id="rId239" Type="http://schemas.openxmlformats.org/officeDocument/2006/relationships/customXml" Target="../ink/ink130.xml"/><Relationship Id="rId390" Type="http://schemas.openxmlformats.org/officeDocument/2006/relationships/image" Target="../media/image213.png"/><Relationship Id="rId404" Type="http://schemas.openxmlformats.org/officeDocument/2006/relationships/image" Target="../media/image220.png"/><Relationship Id="rId446" Type="http://schemas.openxmlformats.org/officeDocument/2006/relationships/image" Target="../media/image241.png"/><Relationship Id="rId250" Type="http://schemas.openxmlformats.org/officeDocument/2006/relationships/image" Target="../media/image143.png"/><Relationship Id="rId292" Type="http://schemas.openxmlformats.org/officeDocument/2006/relationships/image" Target="../media/image164.png"/><Relationship Id="rId306" Type="http://schemas.openxmlformats.org/officeDocument/2006/relationships/image" Target="../media/image171.png"/><Relationship Id="rId488" Type="http://schemas.openxmlformats.org/officeDocument/2006/relationships/image" Target="../media/image262.png"/><Relationship Id="rId45" Type="http://schemas.openxmlformats.org/officeDocument/2006/relationships/customXml" Target="../ink/ink33.xml"/><Relationship Id="rId87" Type="http://schemas.openxmlformats.org/officeDocument/2006/relationships/customXml" Target="../ink/ink54.xml"/><Relationship Id="rId110" Type="http://schemas.openxmlformats.org/officeDocument/2006/relationships/image" Target="../media/image73.png"/><Relationship Id="rId348" Type="http://schemas.openxmlformats.org/officeDocument/2006/relationships/image" Target="../media/image192.png"/><Relationship Id="rId152" Type="http://schemas.openxmlformats.org/officeDocument/2006/relationships/image" Target="../media/image94.png"/><Relationship Id="rId194" Type="http://schemas.openxmlformats.org/officeDocument/2006/relationships/image" Target="../media/image115.png"/><Relationship Id="rId208" Type="http://schemas.openxmlformats.org/officeDocument/2006/relationships/image" Target="../media/image122.png"/><Relationship Id="rId415" Type="http://schemas.openxmlformats.org/officeDocument/2006/relationships/customXml" Target="../ink/ink218.xml"/><Relationship Id="rId457" Type="http://schemas.openxmlformats.org/officeDocument/2006/relationships/customXml" Target="../ink/ink239.xml"/><Relationship Id="rId261" Type="http://schemas.openxmlformats.org/officeDocument/2006/relationships/customXml" Target="../ink/ink141.xml"/><Relationship Id="rId14" Type="http://schemas.openxmlformats.org/officeDocument/2006/relationships/image" Target="../media/image25.png"/><Relationship Id="rId56" Type="http://schemas.openxmlformats.org/officeDocument/2006/relationships/image" Target="../media/image46.png"/><Relationship Id="rId317" Type="http://schemas.openxmlformats.org/officeDocument/2006/relationships/customXml" Target="../ink/ink169.xml"/><Relationship Id="rId359" Type="http://schemas.openxmlformats.org/officeDocument/2006/relationships/customXml" Target="../ink/ink190.xml"/><Relationship Id="rId98" Type="http://schemas.openxmlformats.org/officeDocument/2006/relationships/image" Target="../media/image67.png"/><Relationship Id="rId121" Type="http://schemas.openxmlformats.org/officeDocument/2006/relationships/customXml" Target="../ink/ink71.xml"/><Relationship Id="rId163" Type="http://schemas.openxmlformats.org/officeDocument/2006/relationships/customXml" Target="../ink/ink92.xml"/><Relationship Id="rId219" Type="http://schemas.openxmlformats.org/officeDocument/2006/relationships/customXml" Target="../ink/ink120.xml"/><Relationship Id="rId370" Type="http://schemas.openxmlformats.org/officeDocument/2006/relationships/image" Target="../media/image203.png"/><Relationship Id="rId426" Type="http://schemas.openxmlformats.org/officeDocument/2006/relationships/image" Target="../media/image231.png"/><Relationship Id="rId230" Type="http://schemas.openxmlformats.org/officeDocument/2006/relationships/image" Target="../media/image133.png"/><Relationship Id="rId468" Type="http://schemas.openxmlformats.org/officeDocument/2006/relationships/image" Target="../media/image252.png"/><Relationship Id="rId25" Type="http://schemas.openxmlformats.org/officeDocument/2006/relationships/customXml" Target="../ink/ink23.xml"/><Relationship Id="rId67" Type="http://schemas.openxmlformats.org/officeDocument/2006/relationships/customXml" Target="../ink/ink44.xml"/><Relationship Id="rId272" Type="http://schemas.openxmlformats.org/officeDocument/2006/relationships/image" Target="../media/image154.png"/><Relationship Id="rId328" Type="http://schemas.openxmlformats.org/officeDocument/2006/relationships/image" Target="../media/image182.png"/><Relationship Id="rId132" Type="http://schemas.openxmlformats.org/officeDocument/2006/relationships/image" Target="../media/image84.png"/><Relationship Id="rId174" Type="http://schemas.openxmlformats.org/officeDocument/2006/relationships/image" Target="../media/image105.png"/><Relationship Id="rId381" Type="http://schemas.openxmlformats.org/officeDocument/2006/relationships/customXml" Target="../ink/ink201.xml"/><Relationship Id="rId241" Type="http://schemas.openxmlformats.org/officeDocument/2006/relationships/customXml" Target="../ink/ink131.xml"/><Relationship Id="rId437" Type="http://schemas.openxmlformats.org/officeDocument/2006/relationships/customXml" Target="../ink/ink229.xml"/><Relationship Id="rId479" Type="http://schemas.openxmlformats.org/officeDocument/2006/relationships/customXml" Target="../ink/ink250.xml"/><Relationship Id="rId36" Type="http://schemas.openxmlformats.org/officeDocument/2006/relationships/image" Target="../media/image36.png"/><Relationship Id="rId283" Type="http://schemas.openxmlformats.org/officeDocument/2006/relationships/customXml" Target="../ink/ink152.xml"/><Relationship Id="rId339" Type="http://schemas.openxmlformats.org/officeDocument/2006/relationships/customXml" Target="../ink/ink180.xml"/><Relationship Id="rId78" Type="http://schemas.openxmlformats.org/officeDocument/2006/relationships/image" Target="../media/image57.png"/><Relationship Id="rId101" Type="http://schemas.openxmlformats.org/officeDocument/2006/relationships/customXml" Target="../ink/ink61.xml"/><Relationship Id="rId143" Type="http://schemas.openxmlformats.org/officeDocument/2006/relationships/customXml" Target="../ink/ink82.xml"/><Relationship Id="rId185" Type="http://schemas.openxmlformats.org/officeDocument/2006/relationships/customXml" Target="../ink/ink103.xml"/><Relationship Id="rId350" Type="http://schemas.openxmlformats.org/officeDocument/2006/relationships/image" Target="../media/image193.png"/><Relationship Id="rId406" Type="http://schemas.openxmlformats.org/officeDocument/2006/relationships/image" Target="../media/image221.png"/><Relationship Id="rId9" Type="http://schemas.openxmlformats.org/officeDocument/2006/relationships/customXml" Target="../ink/ink15.xml"/><Relationship Id="rId210" Type="http://schemas.openxmlformats.org/officeDocument/2006/relationships/image" Target="../media/image123.png"/><Relationship Id="rId392" Type="http://schemas.openxmlformats.org/officeDocument/2006/relationships/image" Target="../media/image214.png"/><Relationship Id="rId448" Type="http://schemas.openxmlformats.org/officeDocument/2006/relationships/image" Target="../media/image242.png"/><Relationship Id="rId252" Type="http://schemas.openxmlformats.org/officeDocument/2006/relationships/image" Target="../media/image144.png"/><Relationship Id="rId294" Type="http://schemas.openxmlformats.org/officeDocument/2006/relationships/image" Target="../media/image165.png"/><Relationship Id="rId308" Type="http://schemas.openxmlformats.org/officeDocument/2006/relationships/image" Target="../media/image172.png"/><Relationship Id="rId47" Type="http://schemas.openxmlformats.org/officeDocument/2006/relationships/customXml" Target="../ink/ink34.xml"/><Relationship Id="rId89" Type="http://schemas.openxmlformats.org/officeDocument/2006/relationships/customXml" Target="../ink/ink55.xml"/><Relationship Id="rId112" Type="http://schemas.openxmlformats.org/officeDocument/2006/relationships/image" Target="../media/image74.png"/><Relationship Id="rId154" Type="http://schemas.openxmlformats.org/officeDocument/2006/relationships/image" Target="../media/image95.png"/><Relationship Id="rId361" Type="http://schemas.openxmlformats.org/officeDocument/2006/relationships/customXml" Target="../ink/ink191.xml"/><Relationship Id="rId196" Type="http://schemas.openxmlformats.org/officeDocument/2006/relationships/image" Target="../media/image116.png"/><Relationship Id="rId417" Type="http://schemas.openxmlformats.org/officeDocument/2006/relationships/customXml" Target="../ink/ink219.xml"/><Relationship Id="rId459" Type="http://schemas.openxmlformats.org/officeDocument/2006/relationships/customXml" Target="../ink/ink240.xml"/><Relationship Id="rId16" Type="http://schemas.openxmlformats.org/officeDocument/2006/relationships/image" Target="../media/image26.png"/><Relationship Id="rId221" Type="http://schemas.openxmlformats.org/officeDocument/2006/relationships/customXml" Target="../ink/ink121.xml"/><Relationship Id="rId263" Type="http://schemas.openxmlformats.org/officeDocument/2006/relationships/customXml" Target="../ink/ink142.xml"/><Relationship Id="rId319" Type="http://schemas.openxmlformats.org/officeDocument/2006/relationships/customXml" Target="../ink/ink170.xml"/><Relationship Id="rId470" Type="http://schemas.openxmlformats.org/officeDocument/2006/relationships/image" Target="../media/image253.png"/><Relationship Id="rId58" Type="http://schemas.openxmlformats.org/officeDocument/2006/relationships/image" Target="../media/image47.png"/><Relationship Id="rId123" Type="http://schemas.openxmlformats.org/officeDocument/2006/relationships/customXml" Target="../ink/ink72.xml"/><Relationship Id="rId330" Type="http://schemas.openxmlformats.org/officeDocument/2006/relationships/image" Target="../media/image183.png"/><Relationship Id="rId165" Type="http://schemas.openxmlformats.org/officeDocument/2006/relationships/customXml" Target="../ink/ink93.xml"/><Relationship Id="rId372" Type="http://schemas.openxmlformats.org/officeDocument/2006/relationships/image" Target="../media/image204.png"/><Relationship Id="rId428" Type="http://schemas.openxmlformats.org/officeDocument/2006/relationships/image" Target="../media/image232.png"/><Relationship Id="rId232" Type="http://schemas.openxmlformats.org/officeDocument/2006/relationships/image" Target="../media/image134.png"/><Relationship Id="rId274" Type="http://schemas.openxmlformats.org/officeDocument/2006/relationships/image" Target="../media/image155.png"/><Relationship Id="rId481" Type="http://schemas.openxmlformats.org/officeDocument/2006/relationships/customXml" Target="../ink/ink251.xml"/><Relationship Id="rId27" Type="http://schemas.openxmlformats.org/officeDocument/2006/relationships/customXml" Target="../ink/ink24.xml"/><Relationship Id="rId69" Type="http://schemas.openxmlformats.org/officeDocument/2006/relationships/customXml" Target="../ink/ink45.xml"/><Relationship Id="rId134" Type="http://schemas.openxmlformats.org/officeDocument/2006/relationships/image" Target="../media/image85.png"/><Relationship Id="rId80" Type="http://schemas.openxmlformats.org/officeDocument/2006/relationships/image" Target="../media/image58.png"/><Relationship Id="rId176" Type="http://schemas.openxmlformats.org/officeDocument/2006/relationships/image" Target="../media/image106.png"/><Relationship Id="rId341" Type="http://schemas.openxmlformats.org/officeDocument/2006/relationships/customXml" Target="../ink/ink181.xml"/><Relationship Id="rId383" Type="http://schemas.openxmlformats.org/officeDocument/2006/relationships/customXml" Target="../ink/ink202.xml"/><Relationship Id="rId439" Type="http://schemas.openxmlformats.org/officeDocument/2006/relationships/customXml" Target="../ink/ink230.xml"/><Relationship Id="rId201" Type="http://schemas.openxmlformats.org/officeDocument/2006/relationships/customXml" Target="../ink/ink111.xml"/><Relationship Id="rId243" Type="http://schemas.openxmlformats.org/officeDocument/2006/relationships/customXml" Target="../ink/ink132.xml"/><Relationship Id="rId285" Type="http://schemas.openxmlformats.org/officeDocument/2006/relationships/customXml" Target="../ink/ink153.xml"/><Relationship Id="rId450" Type="http://schemas.openxmlformats.org/officeDocument/2006/relationships/image" Target="../media/image243.png"/><Relationship Id="rId38" Type="http://schemas.openxmlformats.org/officeDocument/2006/relationships/image" Target="../media/image37.png"/><Relationship Id="rId103" Type="http://schemas.openxmlformats.org/officeDocument/2006/relationships/customXml" Target="../ink/ink62.xml"/><Relationship Id="rId310" Type="http://schemas.openxmlformats.org/officeDocument/2006/relationships/image" Target="../media/image173.png"/><Relationship Id="rId91" Type="http://schemas.openxmlformats.org/officeDocument/2006/relationships/customXml" Target="../ink/ink56.xml"/><Relationship Id="rId145" Type="http://schemas.openxmlformats.org/officeDocument/2006/relationships/customXml" Target="../ink/ink83.xml"/><Relationship Id="rId187" Type="http://schemas.openxmlformats.org/officeDocument/2006/relationships/customXml" Target="../ink/ink104.xml"/><Relationship Id="rId352" Type="http://schemas.openxmlformats.org/officeDocument/2006/relationships/image" Target="../media/image194.png"/><Relationship Id="rId394" Type="http://schemas.openxmlformats.org/officeDocument/2006/relationships/image" Target="../media/image215.png"/><Relationship Id="rId408" Type="http://schemas.openxmlformats.org/officeDocument/2006/relationships/image" Target="../media/image222.png"/><Relationship Id="rId212" Type="http://schemas.openxmlformats.org/officeDocument/2006/relationships/image" Target="../media/image124.png"/><Relationship Id="rId254" Type="http://schemas.openxmlformats.org/officeDocument/2006/relationships/image" Target="../media/image145.png"/><Relationship Id="rId49" Type="http://schemas.openxmlformats.org/officeDocument/2006/relationships/customXml" Target="../ink/ink35.xml"/><Relationship Id="rId114" Type="http://schemas.openxmlformats.org/officeDocument/2006/relationships/image" Target="../media/image75.png"/><Relationship Id="rId296" Type="http://schemas.openxmlformats.org/officeDocument/2006/relationships/image" Target="../media/image166.png"/><Relationship Id="rId461" Type="http://schemas.openxmlformats.org/officeDocument/2006/relationships/customXml" Target="../ink/ink241.xml"/><Relationship Id="rId60" Type="http://schemas.openxmlformats.org/officeDocument/2006/relationships/image" Target="../media/image48.png"/><Relationship Id="rId156" Type="http://schemas.openxmlformats.org/officeDocument/2006/relationships/image" Target="../media/image96.png"/><Relationship Id="rId198" Type="http://schemas.openxmlformats.org/officeDocument/2006/relationships/image" Target="../media/image117.png"/><Relationship Id="rId321" Type="http://schemas.openxmlformats.org/officeDocument/2006/relationships/customXml" Target="../ink/ink171.xml"/><Relationship Id="rId363" Type="http://schemas.openxmlformats.org/officeDocument/2006/relationships/customXml" Target="../ink/ink192.xml"/><Relationship Id="rId419" Type="http://schemas.openxmlformats.org/officeDocument/2006/relationships/customXml" Target="../ink/ink220.xml"/><Relationship Id="rId223" Type="http://schemas.openxmlformats.org/officeDocument/2006/relationships/customXml" Target="../ink/ink122.xml"/><Relationship Id="rId430" Type="http://schemas.openxmlformats.org/officeDocument/2006/relationships/image" Target="../media/image233.png"/><Relationship Id="rId18" Type="http://schemas.openxmlformats.org/officeDocument/2006/relationships/image" Target="../media/image27.png"/><Relationship Id="rId265" Type="http://schemas.openxmlformats.org/officeDocument/2006/relationships/customXml" Target="../ink/ink143.xml"/><Relationship Id="rId472" Type="http://schemas.openxmlformats.org/officeDocument/2006/relationships/image" Target="../media/image254.png"/><Relationship Id="rId125" Type="http://schemas.openxmlformats.org/officeDocument/2006/relationships/customXml" Target="../ink/ink73.xml"/><Relationship Id="rId167" Type="http://schemas.openxmlformats.org/officeDocument/2006/relationships/customXml" Target="../ink/ink94.xml"/><Relationship Id="rId332" Type="http://schemas.openxmlformats.org/officeDocument/2006/relationships/image" Target="../media/image184.png"/><Relationship Id="rId374" Type="http://schemas.openxmlformats.org/officeDocument/2006/relationships/image" Target="../media/image205.png"/><Relationship Id="rId71" Type="http://schemas.openxmlformats.org/officeDocument/2006/relationships/customXml" Target="../ink/ink46.xml"/><Relationship Id="rId234" Type="http://schemas.openxmlformats.org/officeDocument/2006/relationships/image" Target="../media/image135.png"/><Relationship Id="rId2" Type="http://schemas.openxmlformats.org/officeDocument/2006/relationships/image" Target="../media/image1410.png"/><Relationship Id="rId29" Type="http://schemas.openxmlformats.org/officeDocument/2006/relationships/customXml" Target="../ink/ink25.xml"/><Relationship Id="rId276" Type="http://schemas.openxmlformats.org/officeDocument/2006/relationships/image" Target="../media/image156.png"/><Relationship Id="rId441" Type="http://schemas.openxmlformats.org/officeDocument/2006/relationships/customXml" Target="../ink/ink231.xml"/><Relationship Id="rId483" Type="http://schemas.openxmlformats.org/officeDocument/2006/relationships/customXml" Target="../ink/ink252.xml"/><Relationship Id="rId40" Type="http://schemas.openxmlformats.org/officeDocument/2006/relationships/image" Target="../media/image38.png"/><Relationship Id="rId136" Type="http://schemas.openxmlformats.org/officeDocument/2006/relationships/image" Target="../media/image86.png"/><Relationship Id="rId178" Type="http://schemas.openxmlformats.org/officeDocument/2006/relationships/image" Target="../media/image107.png"/><Relationship Id="rId301" Type="http://schemas.openxmlformats.org/officeDocument/2006/relationships/customXml" Target="../ink/ink161.xml"/><Relationship Id="rId343" Type="http://schemas.openxmlformats.org/officeDocument/2006/relationships/customXml" Target="../ink/ink182.xml"/><Relationship Id="rId82" Type="http://schemas.openxmlformats.org/officeDocument/2006/relationships/image" Target="../media/image59.png"/><Relationship Id="rId203" Type="http://schemas.openxmlformats.org/officeDocument/2006/relationships/customXml" Target="../ink/ink112.xml"/><Relationship Id="rId385" Type="http://schemas.openxmlformats.org/officeDocument/2006/relationships/customXml" Target="../ink/ink203.xml"/><Relationship Id="rId245" Type="http://schemas.openxmlformats.org/officeDocument/2006/relationships/customXml" Target="../ink/ink133.xml"/><Relationship Id="rId287" Type="http://schemas.openxmlformats.org/officeDocument/2006/relationships/customXml" Target="../ink/ink154.xml"/><Relationship Id="rId410" Type="http://schemas.openxmlformats.org/officeDocument/2006/relationships/image" Target="../media/image223.png"/><Relationship Id="rId452" Type="http://schemas.openxmlformats.org/officeDocument/2006/relationships/image" Target="../media/image244.png"/><Relationship Id="rId105" Type="http://schemas.openxmlformats.org/officeDocument/2006/relationships/customXml" Target="../ink/ink63.xml"/><Relationship Id="rId147" Type="http://schemas.openxmlformats.org/officeDocument/2006/relationships/customXml" Target="../ink/ink84.xml"/><Relationship Id="rId312" Type="http://schemas.openxmlformats.org/officeDocument/2006/relationships/image" Target="../media/image174.png"/><Relationship Id="rId354" Type="http://schemas.openxmlformats.org/officeDocument/2006/relationships/image" Target="../media/image195.png"/><Relationship Id="rId51" Type="http://schemas.openxmlformats.org/officeDocument/2006/relationships/customXml" Target="../ink/ink36.xml"/><Relationship Id="rId93" Type="http://schemas.openxmlformats.org/officeDocument/2006/relationships/customXml" Target="../ink/ink57.xml"/><Relationship Id="rId189" Type="http://schemas.openxmlformats.org/officeDocument/2006/relationships/customXml" Target="../ink/ink105.xml"/><Relationship Id="rId396" Type="http://schemas.openxmlformats.org/officeDocument/2006/relationships/image" Target="../media/image216.png"/><Relationship Id="rId214" Type="http://schemas.openxmlformats.org/officeDocument/2006/relationships/image" Target="../media/image125.png"/><Relationship Id="rId256" Type="http://schemas.openxmlformats.org/officeDocument/2006/relationships/image" Target="../media/image146.png"/><Relationship Id="rId298" Type="http://schemas.openxmlformats.org/officeDocument/2006/relationships/image" Target="../media/image167.png"/><Relationship Id="rId421" Type="http://schemas.openxmlformats.org/officeDocument/2006/relationships/customXml" Target="../ink/ink221.xml"/><Relationship Id="rId463" Type="http://schemas.openxmlformats.org/officeDocument/2006/relationships/customXml" Target="../ink/ink242.xml"/><Relationship Id="rId116" Type="http://schemas.openxmlformats.org/officeDocument/2006/relationships/image" Target="../media/image76.png"/><Relationship Id="rId137" Type="http://schemas.openxmlformats.org/officeDocument/2006/relationships/customXml" Target="../ink/ink79.xml"/><Relationship Id="rId158" Type="http://schemas.openxmlformats.org/officeDocument/2006/relationships/image" Target="../media/image97.png"/><Relationship Id="rId302" Type="http://schemas.openxmlformats.org/officeDocument/2006/relationships/image" Target="../media/image169.png"/><Relationship Id="rId323" Type="http://schemas.openxmlformats.org/officeDocument/2006/relationships/customXml" Target="../ink/ink172.xml"/><Relationship Id="rId344" Type="http://schemas.openxmlformats.org/officeDocument/2006/relationships/image" Target="../media/image190.png"/><Relationship Id="rId20" Type="http://schemas.openxmlformats.org/officeDocument/2006/relationships/image" Target="../media/image28.png"/><Relationship Id="rId41" Type="http://schemas.openxmlformats.org/officeDocument/2006/relationships/customXml" Target="../ink/ink31.xml"/><Relationship Id="rId62" Type="http://schemas.openxmlformats.org/officeDocument/2006/relationships/image" Target="../media/image49.png"/><Relationship Id="rId83" Type="http://schemas.openxmlformats.org/officeDocument/2006/relationships/customXml" Target="../ink/ink52.xml"/><Relationship Id="rId179" Type="http://schemas.openxmlformats.org/officeDocument/2006/relationships/customXml" Target="../ink/ink100.xml"/><Relationship Id="rId365" Type="http://schemas.openxmlformats.org/officeDocument/2006/relationships/customXml" Target="../ink/ink193.xml"/><Relationship Id="rId386" Type="http://schemas.openxmlformats.org/officeDocument/2006/relationships/image" Target="../media/image211.png"/><Relationship Id="rId190" Type="http://schemas.openxmlformats.org/officeDocument/2006/relationships/image" Target="../media/image113.png"/><Relationship Id="rId204" Type="http://schemas.openxmlformats.org/officeDocument/2006/relationships/image" Target="../media/image120.png"/><Relationship Id="rId225" Type="http://schemas.openxmlformats.org/officeDocument/2006/relationships/customXml" Target="../ink/ink123.xml"/><Relationship Id="rId246" Type="http://schemas.openxmlformats.org/officeDocument/2006/relationships/image" Target="../media/image141.png"/><Relationship Id="rId267" Type="http://schemas.openxmlformats.org/officeDocument/2006/relationships/customXml" Target="../ink/ink144.xml"/><Relationship Id="rId288" Type="http://schemas.openxmlformats.org/officeDocument/2006/relationships/image" Target="../media/image162.png"/><Relationship Id="rId411" Type="http://schemas.openxmlformats.org/officeDocument/2006/relationships/customXml" Target="../ink/ink216.xml"/><Relationship Id="rId432" Type="http://schemas.openxmlformats.org/officeDocument/2006/relationships/image" Target="../media/image234.png"/><Relationship Id="rId453" Type="http://schemas.openxmlformats.org/officeDocument/2006/relationships/customXml" Target="../ink/ink237.xml"/><Relationship Id="rId474" Type="http://schemas.openxmlformats.org/officeDocument/2006/relationships/image" Target="../media/image255.png"/><Relationship Id="rId106" Type="http://schemas.openxmlformats.org/officeDocument/2006/relationships/image" Target="../media/image71.png"/><Relationship Id="rId127" Type="http://schemas.openxmlformats.org/officeDocument/2006/relationships/customXml" Target="../ink/ink74.xml"/><Relationship Id="rId313" Type="http://schemas.openxmlformats.org/officeDocument/2006/relationships/customXml" Target="../ink/ink167.xml"/><Relationship Id="rId10" Type="http://schemas.openxmlformats.org/officeDocument/2006/relationships/image" Target="../media/image23.png"/><Relationship Id="rId31" Type="http://schemas.openxmlformats.org/officeDocument/2006/relationships/customXml" Target="../ink/ink26.xml"/><Relationship Id="rId52" Type="http://schemas.openxmlformats.org/officeDocument/2006/relationships/image" Target="../media/image44.png"/><Relationship Id="rId73" Type="http://schemas.openxmlformats.org/officeDocument/2006/relationships/customXml" Target="../ink/ink47.xml"/><Relationship Id="rId94" Type="http://schemas.openxmlformats.org/officeDocument/2006/relationships/image" Target="../media/image65.png"/><Relationship Id="rId148" Type="http://schemas.openxmlformats.org/officeDocument/2006/relationships/image" Target="../media/image92.png"/><Relationship Id="rId169" Type="http://schemas.openxmlformats.org/officeDocument/2006/relationships/customXml" Target="../ink/ink95.xml"/><Relationship Id="rId334" Type="http://schemas.openxmlformats.org/officeDocument/2006/relationships/image" Target="../media/image185.png"/><Relationship Id="rId355" Type="http://schemas.openxmlformats.org/officeDocument/2006/relationships/customXml" Target="../ink/ink188.xml"/><Relationship Id="rId376" Type="http://schemas.openxmlformats.org/officeDocument/2006/relationships/image" Target="../media/image206.png"/><Relationship Id="rId397" Type="http://schemas.openxmlformats.org/officeDocument/2006/relationships/customXml" Target="../ink/ink209.xml"/><Relationship Id="rId4" Type="http://schemas.openxmlformats.org/officeDocument/2006/relationships/image" Target="../media/image20.png"/><Relationship Id="rId180" Type="http://schemas.openxmlformats.org/officeDocument/2006/relationships/image" Target="../media/image108.png"/><Relationship Id="rId215" Type="http://schemas.openxmlformats.org/officeDocument/2006/relationships/customXml" Target="../ink/ink118.xml"/><Relationship Id="rId236" Type="http://schemas.openxmlformats.org/officeDocument/2006/relationships/image" Target="../media/image136.png"/><Relationship Id="rId257" Type="http://schemas.openxmlformats.org/officeDocument/2006/relationships/customXml" Target="../ink/ink139.xml"/><Relationship Id="rId278" Type="http://schemas.openxmlformats.org/officeDocument/2006/relationships/image" Target="../media/image157.png"/><Relationship Id="rId401" Type="http://schemas.openxmlformats.org/officeDocument/2006/relationships/customXml" Target="../ink/ink211.xml"/><Relationship Id="rId422" Type="http://schemas.openxmlformats.org/officeDocument/2006/relationships/image" Target="../media/image229.png"/><Relationship Id="rId443" Type="http://schemas.openxmlformats.org/officeDocument/2006/relationships/customXml" Target="../ink/ink232.xml"/><Relationship Id="rId464" Type="http://schemas.openxmlformats.org/officeDocument/2006/relationships/image" Target="../media/image250.png"/><Relationship Id="rId303" Type="http://schemas.openxmlformats.org/officeDocument/2006/relationships/customXml" Target="../ink/ink162.xml"/><Relationship Id="rId485" Type="http://schemas.openxmlformats.org/officeDocument/2006/relationships/customXml" Target="../ink/ink253.xml"/><Relationship Id="rId42" Type="http://schemas.openxmlformats.org/officeDocument/2006/relationships/image" Target="../media/image39.png"/><Relationship Id="rId84" Type="http://schemas.openxmlformats.org/officeDocument/2006/relationships/image" Target="../media/image60.png"/><Relationship Id="rId138" Type="http://schemas.openxmlformats.org/officeDocument/2006/relationships/image" Target="../media/image87.png"/><Relationship Id="rId345" Type="http://schemas.openxmlformats.org/officeDocument/2006/relationships/customXml" Target="../ink/ink183.xml"/><Relationship Id="rId387" Type="http://schemas.openxmlformats.org/officeDocument/2006/relationships/customXml" Target="../ink/ink204.xml"/><Relationship Id="rId191" Type="http://schemas.openxmlformats.org/officeDocument/2006/relationships/customXml" Target="../ink/ink106.xml"/><Relationship Id="rId205" Type="http://schemas.openxmlformats.org/officeDocument/2006/relationships/customXml" Target="../ink/ink113.xml"/><Relationship Id="rId247" Type="http://schemas.openxmlformats.org/officeDocument/2006/relationships/customXml" Target="../ink/ink134.xml"/><Relationship Id="rId412" Type="http://schemas.openxmlformats.org/officeDocument/2006/relationships/image" Target="../media/image224.png"/><Relationship Id="rId107" Type="http://schemas.openxmlformats.org/officeDocument/2006/relationships/customXml" Target="../ink/ink64.xml"/><Relationship Id="rId289" Type="http://schemas.openxmlformats.org/officeDocument/2006/relationships/customXml" Target="../ink/ink155.xml"/><Relationship Id="rId454" Type="http://schemas.openxmlformats.org/officeDocument/2006/relationships/image" Target="../media/image245.png"/><Relationship Id="rId11" Type="http://schemas.openxmlformats.org/officeDocument/2006/relationships/customXml" Target="../ink/ink16.xml"/><Relationship Id="rId53" Type="http://schemas.openxmlformats.org/officeDocument/2006/relationships/customXml" Target="../ink/ink37.xml"/><Relationship Id="rId149" Type="http://schemas.openxmlformats.org/officeDocument/2006/relationships/customXml" Target="../ink/ink85.xml"/><Relationship Id="rId314" Type="http://schemas.openxmlformats.org/officeDocument/2006/relationships/image" Target="../media/image175.png"/><Relationship Id="rId356" Type="http://schemas.openxmlformats.org/officeDocument/2006/relationships/image" Target="../media/image196.png"/><Relationship Id="rId398" Type="http://schemas.openxmlformats.org/officeDocument/2006/relationships/image" Target="../media/image217.png"/><Relationship Id="rId95" Type="http://schemas.openxmlformats.org/officeDocument/2006/relationships/customXml" Target="../ink/ink58.xml"/><Relationship Id="rId160" Type="http://schemas.openxmlformats.org/officeDocument/2006/relationships/image" Target="../media/image98.png"/><Relationship Id="rId216" Type="http://schemas.openxmlformats.org/officeDocument/2006/relationships/image" Target="../media/image126.png"/><Relationship Id="rId423" Type="http://schemas.openxmlformats.org/officeDocument/2006/relationships/customXml" Target="../ink/ink222.xml"/><Relationship Id="rId258" Type="http://schemas.openxmlformats.org/officeDocument/2006/relationships/image" Target="../media/image147.png"/><Relationship Id="rId465" Type="http://schemas.openxmlformats.org/officeDocument/2006/relationships/customXml" Target="../ink/ink243.xml"/><Relationship Id="rId22" Type="http://schemas.openxmlformats.org/officeDocument/2006/relationships/image" Target="../media/image29.png"/><Relationship Id="rId64" Type="http://schemas.openxmlformats.org/officeDocument/2006/relationships/image" Target="../media/image50.png"/><Relationship Id="rId118" Type="http://schemas.openxmlformats.org/officeDocument/2006/relationships/image" Target="../media/image77.png"/><Relationship Id="rId325" Type="http://schemas.openxmlformats.org/officeDocument/2006/relationships/customXml" Target="../ink/ink173.xml"/><Relationship Id="rId367" Type="http://schemas.openxmlformats.org/officeDocument/2006/relationships/customXml" Target="../ink/ink194.xml"/><Relationship Id="rId171" Type="http://schemas.openxmlformats.org/officeDocument/2006/relationships/customXml" Target="../ink/ink96.xml"/><Relationship Id="rId227" Type="http://schemas.openxmlformats.org/officeDocument/2006/relationships/customXml" Target="../ink/ink124.xml"/><Relationship Id="rId269" Type="http://schemas.openxmlformats.org/officeDocument/2006/relationships/customXml" Target="../ink/ink145.xml"/><Relationship Id="rId434" Type="http://schemas.openxmlformats.org/officeDocument/2006/relationships/image" Target="../media/image235.png"/><Relationship Id="rId476" Type="http://schemas.openxmlformats.org/officeDocument/2006/relationships/image" Target="../media/image256.png"/><Relationship Id="rId33" Type="http://schemas.openxmlformats.org/officeDocument/2006/relationships/customXml" Target="../ink/ink27.xml"/><Relationship Id="rId129" Type="http://schemas.openxmlformats.org/officeDocument/2006/relationships/customXml" Target="../ink/ink75.xml"/><Relationship Id="rId280" Type="http://schemas.openxmlformats.org/officeDocument/2006/relationships/image" Target="../media/image158.png"/><Relationship Id="rId336" Type="http://schemas.openxmlformats.org/officeDocument/2006/relationships/image" Target="../media/image186.png"/><Relationship Id="rId75" Type="http://schemas.openxmlformats.org/officeDocument/2006/relationships/customXml" Target="../ink/ink48.xml"/><Relationship Id="rId140" Type="http://schemas.openxmlformats.org/officeDocument/2006/relationships/image" Target="../media/image88.png"/><Relationship Id="rId182" Type="http://schemas.openxmlformats.org/officeDocument/2006/relationships/image" Target="../media/image109.png"/><Relationship Id="rId378" Type="http://schemas.openxmlformats.org/officeDocument/2006/relationships/image" Target="../media/image207.png"/><Relationship Id="rId403" Type="http://schemas.openxmlformats.org/officeDocument/2006/relationships/customXml" Target="../ink/ink212.xml"/><Relationship Id="rId6" Type="http://schemas.openxmlformats.org/officeDocument/2006/relationships/image" Target="../media/image21.png"/><Relationship Id="rId238" Type="http://schemas.openxmlformats.org/officeDocument/2006/relationships/image" Target="../media/image137.png"/><Relationship Id="rId445" Type="http://schemas.openxmlformats.org/officeDocument/2006/relationships/customXml" Target="../ink/ink233.xml"/><Relationship Id="rId487" Type="http://schemas.openxmlformats.org/officeDocument/2006/relationships/customXml" Target="../ink/ink254.xml"/><Relationship Id="rId291" Type="http://schemas.openxmlformats.org/officeDocument/2006/relationships/customXml" Target="../ink/ink156.xml"/><Relationship Id="rId305" Type="http://schemas.openxmlformats.org/officeDocument/2006/relationships/customXml" Target="../ink/ink163.xml"/><Relationship Id="rId347" Type="http://schemas.openxmlformats.org/officeDocument/2006/relationships/customXml" Target="../ink/ink184.xml"/><Relationship Id="rId44" Type="http://schemas.openxmlformats.org/officeDocument/2006/relationships/image" Target="../media/image40.png"/><Relationship Id="rId86" Type="http://schemas.openxmlformats.org/officeDocument/2006/relationships/image" Target="../media/image61.png"/><Relationship Id="rId151" Type="http://schemas.openxmlformats.org/officeDocument/2006/relationships/customXml" Target="../ink/ink86.xml"/><Relationship Id="rId389" Type="http://schemas.openxmlformats.org/officeDocument/2006/relationships/customXml" Target="../ink/ink205.xml"/><Relationship Id="rId193" Type="http://schemas.openxmlformats.org/officeDocument/2006/relationships/customXml" Target="../ink/ink107.xml"/><Relationship Id="rId207" Type="http://schemas.openxmlformats.org/officeDocument/2006/relationships/customXml" Target="../ink/ink114.xml"/><Relationship Id="rId249" Type="http://schemas.openxmlformats.org/officeDocument/2006/relationships/customXml" Target="../ink/ink135.xml"/><Relationship Id="rId414" Type="http://schemas.openxmlformats.org/officeDocument/2006/relationships/image" Target="../media/image225.png"/><Relationship Id="rId456" Type="http://schemas.openxmlformats.org/officeDocument/2006/relationships/image" Target="../media/image246.png"/><Relationship Id="rId13" Type="http://schemas.openxmlformats.org/officeDocument/2006/relationships/customXml" Target="../ink/ink17.xml"/><Relationship Id="rId109" Type="http://schemas.openxmlformats.org/officeDocument/2006/relationships/customXml" Target="../ink/ink65.xml"/><Relationship Id="rId260" Type="http://schemas.openxmlformats.org/officeDocument/2006/relationships/image" Target="../media/image148.png"/><Relationship Id="rId316" Type="http://schemas.openxmlformats.org/officeDocument/2006/relationships/image" Target="../media/image176.png"/><Relationship Id="rId55" Type="http://schemas.openxmlformats.org/officeDocument/2006/relationships/customXml" Target="../ink/ink38.xml"/><Relationship Id="rId97" Type="http://schemas.openxmlformats.org/officeDocument/2006/relationships/customXml" Target="../ink/ink59.xml"/><Relationship Id="rId120" Type="http://schemas.openxmlformats.org/officeDocument/2006/relationships/image" Target="../media/image78.png"/><Relationship Id="rId358" Type="http://schemas.openxmlformats.org/officeDocument/2006/relationships/image" Target="../media/image197.png"/><Relationship Id="rId162" Type="http://schemas.openxmlformats.org/officeDocument/2006/relationships/image" Target="../media/image99.png"/><Relationship Id="rId218" Type="http://schemas.openxmlformats.org/officeDocument/2006/relationships/image" Target="../media/image127.png"/><Relationship Id="rId425" Type="http://schemas.openxmlformats.org/officeDocument/2006/relationships/customXml" Target="../ink/ink223.xml"/><Relationship Id="rId467" Type="http://schemas.openxmlformats.org/officeDocument/2006/relationships/customXml" Target="../ink/ink244.xml"/><Relationship Id="rId271" Type="http://schemas.openxmlformats.org/officeDocument/2006/relationships/customXml" Target="../ink/ink146.xml"/><Relationship Id="rId24" Type="http://schemas.openxmlformats.org/officeDocument/2006/relationships/image" Target="../media/image30.png"/><Relationship Id="rId66" Type="http://schemas.openxmlformats.org/officeDocument/2006/relationships/image" Target="../media/image51.png"/><Relationship Id="rId131" Type="http://schemas.openxmlformats.org/officeDocument/2006/relationships/customXml" Target="../ink/ink76.xml"/><Relationship Id="rId327" Type="http://schemas.openxmlformats.org/officeDocument/2006/relationships/customXml" Target="../ink/ink174.xml"/><Relationship Id="rId369" Type="http://schemas.openxmlformats.org/officeDocument/2006/relationships/customXml" Target="../ink/ink195.xml"/><Relationship Id="rId173" Type="http://schemas.openxmlformats.org/officeDocument/2006/relationships/customXml" Target="../ink/ink97.xml"/><Relationship Id="rId229" Type="http://schemas.openxmlformats.org/officeDocument/2006/relationships/customXml" Target="../ink/ink125.xml"/><Relationship Id="rId380" Type="http://schemas.openxmlformats.org/officeDocument/2006/relationships/image" Target="../media/image208.png"/><Relationship Id="rId436" Type="http://schemas.openxmlformats.org/officeDocument/2006/relationships/image" Target="../media/image236.png"/><Relationship Id="rId240" Type="http://schemas.openxmlformats.org/officeDocument/2006/relationships/image" Target="../media/image138.png"/><Relationship Id="rId478" Type="http://schemas.openxmlformats.org/officeDocument/2006/relationships/image" Target="../media/image257.png"/><Relationship Id="rId35" Type="http://schemas.openxmlformats.org/officeDocument/2006/relationships/customXml" Target="../ink/ink28.xml"/><Relationship Id="rId77" Type="http://schemas.openxmlformats.org/officeDocument/2006/relationships/customXml" Target="../ink/ink49.xml"/><Relationship Id="rId100" Type="http://schemas.openxmlformats.org/officeDocument/2006/relationships/image" Target="../media/image68.png"/><Relationship Id="rId282" Type="http://schemas.openxmlformats.org/officeDocument/2006/relationships/image" Target="../media/image159.png"/><Relationship Id="rId338" Type="http://schemas.openxmlformats.org/officeDocument/2006/relationships/image" Target="../media/image187.png"/><Relationship Id="rId8" Type="http://schemas.openxmlformats.org/officeDocument/2006/relationships/image" Target="../media/image22.png"/><Relationship Id="rId142" Type="http://schemas.openxmlformats.org/officeDocument/2006/relationships/image" Target="../media/image89.png"/><Relationship Id="rId184" Type="http://schemas.openxmlformats.org/officeDocument/2006/relationships/image" Target="../media/image110.png"/><Relationship Id="rId391" Type="http://schemas.openxmlformats.org/officeDocument/2006/relationships/customXml" Target="../ink/ink206.xml"/><Relationship Id="rId405" Type="http://schemas.openxmlformats.org/officeDocument/2006/relationships/customXml" Target="../ink/ink213.xml"/><Relationship Id="rId447" Type="http://schemas.openxmlformats.org/officeDocument/2006/relationships/customXml" Target="../ink/ink234.xml"/><Relationship Id="rId251" Type="http://schemas.openxmlformats.org/officeDocument/2006/relationships/customXml" Target="../ink/ink136.xml"/><Relationship Id="rId46" Type="http://schemas.openxmlformats.org/officeDocument/2006/relationships/image" Target="../media/image41.png"/><Relationship Id="rId293" Type="http://schemas.openxmlformats.org/officeDocument/2006/relationships/customXml" Target="../ink/ink157.xml"/><Relationship Id="rId307" Type="http://schemas.openxmlformats.org/officeDocument/2006/relationships/customXml" Target="../ink/ink164.xml"/><Relationship Id="rId349" Type="http://schemas.openxmlformats.org/officeDocument/2006/relationships/customXml" Target="../ink/ink185.xml"/><Relationship Id="rId88" Type="http://schemas.openxmlformats.org/officeDocument/2006/relationships/image" Target="../media/image62.png"/><Relationship Id="rId111" Type="http://schemas.openxmlformats.org/officeDocument/2006/relationships/customXml" Target="../ink/ink66.xml"/><Relationship Id="rId153" Type="http://schemas.openxmlformats.org/officeDocument/2006/relationships/customXml" Target="../ink/ink87.xml"/><Relationship Id="rId195" Type="http://schemas.openxmlformats.org/officeDocument/2006/relationships/customXml" Target="../ink/ink108.xml"/><Relationship Id="rId209" Type="http://schemas.openxmlformats.org/officeDocument/2006/relationships/customXml" Target="../ink/ink115.xml"/><Relationship Id="rId360" Type="http://schemas.openxmlformats.org/officeDocument/2006/relationships/image" Target="../media/image198.png"/><Relationship Id="rId416" Type="http://schemas.openxmlformats.org/officeDocument/2006/relationships/image" Target="../media/image226.png"/><Relationship Id="rId220" Type="http://schemas.openxmlformats.org/officeDocument/2006/relationships/image" Target="../media/image128.png"/><Relationship Id="rId458" Type="http://schemas.openxmlformats.org/officeDocument/2006/relationships/image" Target="../media/image247.png"/><Relationship Id="rId15" Type="http://schemas.openxmlformats.org/officeDocument/2006/relationships/customXml" Target="../ink/ink18.xml"/><Relationship Id="rId57" Type="http://schemas.openxmlformats.org/officeDocument/2006/relationships/customXml" Target="../ink/ink39.xml"/><Relationship Id="rId262" Type="http://schemas.openxmlformats.org/officeDocument/2006/relationships/image" Target="../media/image149.png"/><Relationship Id="rId318" Type="http://schemas.openxmlformats.org/officeDocument/2006/relationships/image" Target="../media/image177.png"/><Relationship Id="rId99" Type="http://schemas.openxmlformats.org/officeDocument/2006/relationships/customXml" Target="../ink/ink60.xml"/><Relationship Id="rId122" Type="http://schemas.openxmlformats.org/officeDocument/2006/relationships/image" Target="../media/image79.png"/><Relationship Id="rId164" Type="http://schemas.openxmlformats.org/officeDocument/2006/relationships/image" Target="../media/image100.png"/><Relationship Id="rId371" Type="http://schemas.openxmlformats.org/officeDocument/2006/relationships/customXml" Target="../ink/ink196.xml"/><Relationship Id="rId427" Type="http://schemas.openxmlformats.org/officeDocument/2006/relationships/customXml" Target="../ink/ink224.xml"/><Relationship Id="rId469" Type="http://schemas.openxmlformats.org/officeDocument/2006/relationships/customXml" Target="../ink/ink245.xml"/><Relationship Id="rId26" Type="http://schemas.openxmlformats.org/officeDocument/2006/relationships/image" Target="../media/image31.png"/><Relationship Id="rId231" Type="http://schemas.openxmlformats.org/officeDocument/2006/relationships/customXml" Target="../ink/ink126.xml"/><Relationship Id="rId273" Type="http://schemas.openxmlformats.org/officeDocument/2006/relationships/customXml" Target="../ink/ink147.xml"/><Relationship Id="rId329" Type="http://schemas.openxmlformats.org/officeDocument/2006/relationships/customXml" Target="../ink/ink175.xml"/><Relationship Id="rId480" Type="http://schemas.openxmlformats.org/officeDocument/2006/relationships/image" Target="../media/image258.png"/><Relationship Id="rId68" Type="http://schemas.openxmlformats.org/officeDocument/2006/relationships/image" Target="../media/image52.png"/><Relationship Id="rId133" Type="http://schemas.openxmlformats.org/officeDocument/2006/relationships/customXml" Target="../ink/ink77.xml"/><Relationship Id="rId175" Type="http://schemas.openxmlformats.org/officeDocument/2006/relationships/customXml" Target="../ink/ink98.xml"/><Relationship Id="rId340" Type="http://schemas.openxmlformats.org/officeDocument/2006/relationships/image" Target="../media/image188.png"/><Relationship Id="rId200" Type="http://schemas.openxmlformats.org/officeDocument/2006/relationships/image" Target="../media/image118.png"/><Relationship Id="rId382" Type="http://schemas.openxmlformats.org/officeDocument/2006/relationships/image" Target="../media/image209.png"/><Relationship Id="rId438" Type="http://schemas.openxmlformats.org/officeDocument/2006/relationships/image" Target="../media/image237.png"/><Relationship Id="rId242" Type="http://schemas.openxmlformats.org/officeDocument/2006/relationships/image" Target="../media/image139.png"/><Relationship Id="rId284" Type="http://schemas.openxmlformats.org/officeDocument/2006/relationships/image" Target="../media/image160.png"/><Relationship Id="rId37" Type="http://schemas.openxmlformats.org/officeDocument/2006/relationships/customXml" Target="../ink/ink29.xml"/><Relationship Id="rId79" Type="http://schemas.openxmlformats.org/officeDocument/2006/relationships/customXml" Target="../ink/ink50.xml"/><Relationship Id="rId102" Type="http://schemas.openxmlformats.org/officeDocument/2006/relationships/image" Target="../media/image69.png"/><Relationship Id="rId144" Type="http://schemas.openxmlformats.org/officeDocument/2006/relationships/image" Target="../media/image90.png"/><Relationship Id="rId90" Type="http://schemas.openxmlformats.org/officeDocument/2006/relationships/image" Target="../media/image63.png"/><Relationship Id="rId186" Type="http://schemas.openxmlformats.org/officeDocument/2006/relationships/image" Target="../media/image111.png"/><Relationship Id="rId351" Type="http://schemas.openxmlformats.org/officeDocument/2006/relationships/customXml" Target="../ink/ink186.xml"/><Relationship Id="rId393" Type="http://schemas.openxmlformats.org/officeDocument/2006/relationships/customXml" Target="../ink/ink207.xml"/><Relationship Id="rId407" Type="http://schemas.openxmlformats.org/officeDocument/2006/relationships/customXml" Target="../ink/ink214.xml"/><Relationship Id="rId449" Type="http://schemas.openxmlformats.org/officeDocument/2006/relationships/customXml" Target="../ink/ink235.xml"/><Relationship Id="rId211" Type="http://schemas.openxmlformats.org/officeDocument/2006/relationships/customXml" Target="../ink/ink116.xml"/><Relationship Id="rId253" Type="http://schemas.openxmlformats.org/officeDocument/2006/relationships/customXml" Target="../ink/ink137.xml"/><Relationship Id="rId295" Type="http://schemas.openxmlformats.org/officeDocument/2006/relationships/customXml" Target="../ink/ink158.xml"/><Relationship Id="rId309" Type="http://schemas.openxmlformats.org/officeDocument/2006/relationships/customXml" Target="../ink/ink165.xml"/><Relationship Id="rId460" Type="http://schemas.openxmlformats.org/officeDocument/2006/relationships/image" Target="../media/image248.png"/><Relationship Id="rId48" Type="http://schemas.openxmlformats.org/officeDocument/2006/relationships/image" Target="../media/image42.png"/><Relationship Id="rId113" Type="http://schemas.openxmlformats.org/officeDocument/2006/relationships/customXml" Target="../ink/ink67.xml"/><Relationship Id="rId320" Type="http://schemas.openxmlformats.org/officeDocument/2006/relationships/image" Target="../media/image178.png"/><Relationship Id="rId155" Type="http://schemas.openxmlformats.org/officeDocument/2006/relationships/customXml" Target="../ink/ink88.xml"/><Relationship Id="rId197" Type="http://schemas.openxmlformats.org/officeDocument/2006/relationships/customXml" Target="../ink/ink109.xml"/><Relationship Id="rId362" Type="http://schemas.openxmlformats.org/officeDocument/2006/relationships/image" Target="../media/image199.png"/><Relationship Id="rId418" Type="http://schemas.openxmlformats.org/officeDocument/2006/relationships/image" Target="../media/image227.png"/><Relationship Id="rId222" Type="http://schemas.openxmlformats.org/officeDocument/2006/relationships/image" Target="../media/image129.png"/><Relationship Id="rId264" Type="http://schemas.openxmlformats.org/officeDocument/2006/relationships/image" Target="../media/image150.png"/><Relationship Id="rId471" Type="http://schemas.openxmlformats.org/officeDocument/2006/relationships/customXml" Target="../ink/ink246.xml"/><Relationship Id="rId17" Type="http://schemas.openxmlformats.org/officeDocument/2006/relationships/customXml" Target="../ink/ink19.xml"/><Relationship Id="rId59" Type="http://schemas.openxmlformats.org/officeDocument/2006/relationships/customXml" Target="../ink/ink40.xml"/><Relationship Id="rId124" Type="http://schemas.openxmlformats.org/officeDocument/2006/relationships/image" Target="../media/image80.png"/><Relationship Id="rId70" Type="http://schemas.openxmlformats.org/officeDocument/2006/relationships/image" Target="../media/image53.png"/><Relationship Id="rId166" Type="http://schemas.openxmlformats.org/officeDocument/2006/relationships/image" Target="../media/image101.png"/><Relationship Id="rId331" Type="http://schemas.openxmlformats.org/officeDocument/2006/relationships/customXml" Target="../ink/ink176.xml"/><Relationship Id="rId373" Type="http://schemas.openxmlformats.org/officeDocument/2006/relationships/customXml" Target="../ink/ink197.xml"/><Relationship Id="rId429" Type="http://schemas.openxmlformats.org/officeDocument/2006/relationships/customXml" Target="../ink/ink225.xml"/><Relationship Id="rId1" Type="http://schemas.openxmlformats.org/officeDocument/2006/relationships/slideLayout" Target="../slideLayouts/slideLayout10.xml"/><Relationship Id="rId233" Type="http://schemas.openxmlformats.org/officeDocument/2006/relationships/customXml" Target="../ink/ink127.xml"/><Relationship Id="rId440" Type="http://schemas.openxmlformats.org/officeDocument/2006/relationships/image" Target="../media/image238.png"/><Relationship Id="rId28" Type="http://schemas.openxmlformats.org/officeDocument/2006/relationships/image" Target="../media/image32.png"/><Relationship Id="rId275" Type="http://schemas.openxmlformats.org/officeDocument/2006/relationships/customXml" Target="../ink/ink148.xml"/><Relationship Id="rId300" Type="http://schemas.openxmlformats.org/officeDocument/2006/relationships/image" Target="../media/image168.png"/><Relationship Id="rId482" Type="http://schemas.openxmlformats.org/officeDocument/2006/relationships/image" Target="../media/image259.png"/><Relationship Id="rId81" Type="http://schemas.openxmlformats.org/officeDocument/2006/relationships/customXml" Target="../ink/ink51.xml"/><Relationship Id="rId135" Type="http://schemas.openxmlformats.org/officeDocument/2006/relationships/customXml" Target="../ink/ink78.xml"/><Relationship Id="rId177" Type="http://schemas.openxmlformats.org/officeDocument/2006/relationships/customXml" Target="../ink/ink99.xml"/><Relationship Id="rId342" Type="http://schemas.openxmlformats.org/officeDocument/2006/relationships/image" Target="../media/image189.png"/><Relationship Id="rId384" Type="http://schemas.openxmlformats.org/officeDocument/2006/relationships/image" Target="../media/image210.png"/><Relationship Id="rId202" Type="http://schemas.openxmlformats.org/officeDocument/2006/relationships/image" Target="../media/image119.png"/><Relationship Id="rId244" Type="http://schemas.openxmlformats.org/officeDocument/2006/relationships/image" Target="../media/image140.png"/><Relationship Id="rId39" Type="http://schemas.openxmlformats.org/officeDocument/2006/relationships/customXml" Target="../ink/ink30.xml"/><Relationship Id="rId286" Type="http://schemas.openxmlformats.org/officeDocument/2006/relationships/image" Target="../media/image161.png"/><Relationship Id="rId451" Type="http://schemas.openxmlformats.org/officeDocument/2006/relationships/customXml" Target="../ink/ink236.xml"/><Relationship Id="rId50" Type="http://schemas.openxmlformats.org/officeDocument/2006/relationships/image" Target="../media/image43.png"/><Relationship Id="rId104" Type="http://schemas.openxmlformats.org/officeDocument/2006/relationships/image" Target="../media/image70.png"/><Relationship Id="rId146" Type="http://schemas.openxmlformats.org/officeDocument/2006/relationships/image" Target="../media/image91.png"/><Relationship Id="rId188" Type="http://schemas.openxmlformats.org/officeDocument/2006/relationships/image" Target="../media/image112.png"/><Relationship Id="rId311" Type="http://schemas.openxmlformats.org/officeDocument/2006/relationships/customXml" Target="../ink/ink166.xml"/><Relationship Id="rId353" Type="http://schemas.openxmlformats.org/officeDocument/2006/relationships/customXml" Target="../ink/ink187.xml"/><Relationship Id="rId395" Type="http://schemas.openxmlformats.org/officeDocument/2006/relationships/customXml" Target="../ink/ink208.xml"/><Relationship Id="rId409" Type="http://schemas.openxmlformats.org/officeDocument/2006/relationships/customXml" Target="../ink/ink215.xml"/><Relationship Id="rId92" Type="http://schemas.openxmlformats.org/officeDocument/2006/relationships/image" Target="../media/image64.png"/><Relationship Id="rId213" Type="http://schemas.openxmlformats.org/officeDocument/2006/relationships/customXml" Target="../ink/ink117.xml"/><Relationship Id="rId420" Type="http://schemas.openxmlformats.org/officeDocument/2006/relationships/image" Target="../media/image228.png"/><Relationship Id="rId255" Type="http://schemas.openxmlformats.org/officeDocument/2006/relationships/customXml" Target="../ink/ink138.xml"/><Relationship Id="rId297" Type="http://schemas.openxmlformats.org/officeDocument/2006/relationships/customXml" Target="../ink/ink159.xml"/><Relationship Id="rId462" Type="http://schemas.openxmlformats.org/officeDocument/2006/relationships/image" Target="../media/image249.png"/><Relationship Id="rId115" Type="http://schemas.openxmlformats.org/officeDocument/2006/relationships/customXml" Target="../ink/ink68.xml"/><Relationship Id="rId157" Type="http://schemas.openxmlformats.org/officeDocument/2006/relationships/customXml" Target="../ink/ink89.xml"/><Relationship Id="rId322" Type="http://schemas.openxmlformats.org/officeDocument/2006/relationships/image" Target="../media/image179.png"/><Relationship Id="rId364" Type="http://schemas.openxmlformats.org/officeDocument/2006/relationships/image" Target="../media/image200.png"/><Relationship Id="rId61" Type="http://schemas.openxmlformats.org/officeDocument/2006/relationships/customXml" Target="../ink/ink41.xml"/><Relationship Id="rId199" Type="http://schemas.openxmlformats.org/officeDocument/2006/relationships/customXml" Target="../ink/ink110.xml"/><Relationship Id="rId19" Type="http://schemas.openxmlformats.org/officeDocument/2006/relationships/customXml" Target="../ink/ink20.xml"/><Relationship Id="rId224" Type="http://schemas.openxmlformats.org/officeDocument/2006/relationships/image" Target="../media/image130.png"/><Relationship Id="rId266" Type="http://schemas.openxmlformats.org/officeDocument/2006/relationships/image" Target="../media/image151.png"/><Relationship Id="rId431" Type="http://schemas.openxmlformats.org/officeDocument/2006/relationships/customXml" Target="../ink/ink226.xml"/><Relationship Id="rId473" Type="http://schemas.openxmlformats.org/officeDocument/2006/relationships/customXml" Target="../ink/ink247.xml"/><Relationship Id="rId30" Type="http://schemas.openxmlformats.org/officeDocument/2006/relationships/image" Target="../media/image33.png"/><Relationship Id="rId126" Type="http://schemas.openxmlformats.org/officeDocument/2006/relationships/image" Target="../media/image81.png"/><Relationship Id="rId168" Type="http://schemas.openxmlformats.org/officeDocument/2006/relationships/image" Target="../media/image102.png"/><Relationship Id="rId333" Type="http://schemas.openxmlformats.org/officeDocument/2006/relationships/customXml" Target="../ink/ink177.xml"/><Relationship Id="rId72" Type="http://schemas.openxmlformats.org/officeDocument/2006/relationships/image" Target="../media/image54.png"/><Relationship Id="rId375" Type="http://schemas.openxmlformats.org/officeDocument/2006/relationships/customXml" Target="../ink/ink198.xml"/><Relationship Id="rId3" Type="http://schemas.openxmlformats.org/officeDocument/2006/relationships/customXml" Target="../ink/ink12.xml"/><Relationship Id="rId235" Type="http://schemas.openxmlformats.org/officeDocument/2006/relationships/customXml" Target="../ink/ink128.xml"/><Relationship Id="rId277" Type="http://schemas.openxmlformats.org/officeDocument/2006/relationships/customXml" Target="../ink/ink149.xml"/><Relationship Id="rId400" Type="http://schemas.openxmlformats.org/officeDocument/2006/relationships/image" Target="../media/image218.png"/><Relationship Id="rId442" Type="http://schemas.openxmlformats.org/officeDocument/2006/relationships/image" Target="../media/image239.png"/><Relationship Id="rId484" Type="http://schemas.openxmlformats.org/officeDocument/2006/relationships/image" Target="../media/image260.png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12.xml"/><Relationship Id="rId299" Type="http://schemas.openxmlformats.org/officeDocument/2006/relationships/customXml" Target="../ink/ink403.xml"/><Relationship Id="rId21" Type="http://schemas.openxmlformats.org/officeDocument/2006/relationships/customXml" Target="../ink/ink264.xml"/><Relationship Id="rId63" Type="http://schemas.openxmlformats.org/officeDocument/2006/relationships/customXml" Target="../ink/ink285.xml"/><Relationship Id="rId159" Type="http://schemas.openxmlformats.org/officeDocument/2006/relationships/customXml" Target="../ink/ink333.xml"/><Relationship Id="rId170" Type="http://schemas.openxmlformats.org/officeDocument/2006/relationships/image" Target="../media/image346.png"/><Relationship Id="rId226" Type="http://schemas.openxmlformats.org/officeDocument/2006/relationships/image" Target="../media/image374.png"/><Relationship Id="rId268" Type="http://schemas.openxmlformats.org/officeDocument/2006/relationships/image" Target="../media/image395.png"/><Relationship Id="rId32" Type="http://schemas.openxmlformats.org/officeDocument/2006/relationships/image" Target="../media/image277.png"/><Relationship Id="rId74" Type="http://schemas.openxmlformats.org/officeDocument/2006/relationships/image" Target="../media/image298.png"/><Relationship Id="rId128" Type="http://schemas.openxmlformats.org/officeDocument/2006/relationships/image" Target="../media/image325.png"/><Relationship Id="rId5" Type="http://schemas.openxmlformats.org/officeDocument/2006/relationships/customXml" Target="../ink/ink256.xml"/><Relationship Id="rId181" Type="http://schemas.openxmlformats.org/officeDocument/2006/relationships/customXml" Target="../ink/ink344.xml"/><Relationship Id="rId237" Type="http://schemas.openxmlformats.org/officeDocument/2006/relationships/customXml" Target="../ink/ink372.xml"/><Relationship Id="rId279" Type="http://schemas.openxmlformats.org/officeDocument/2006/relationships/customXml" Target="../ink/ink393.xml"/><Relationship Id="rId43" Type="http://schemas.openxmlformats.org/officeDocument/2006/relationships/customXml" Target="../ink/ink275.xml"/><Relationship Id="rId139" Type="http://schemas.openxmlformats.org/officeDocument/2006/relationships/customXml" Target="../ink/ink323.xml"/><Relationship Id="rId290" Type="http://schemas.openxmlformats.org/officeDocument/2006/relationships/image" Target="../media/image406.png"/><Relationship Id="rId304" Type="http://schemas.openxmlformats.org/officeDocument/2006/relationships/image" Target="../media/image413.png"/><Relationship Id="rId85" Type="http://schemas.openxmlformats.org/officeDocument/2006/relationships/customXml" Target="../ink/ink296.xml"/><Relationship Id="rId150" Type="http://schemas.openxmlformats.org/officeDocument/2006/relationships/image" Target="../media/image336.png"/><Relationship Id="rId192" Type="http://schemas.openxmlformats.org/officeDocument/2006/relationships/image" Target="../media/image357.png"/><Relationship Id="rId206" Type="http://schemas.openxmlformats.org/officeDocument/2006/relationships/image" Target="../media/image364.png"/><Relationship Id="rId248" Type="http://schemas.openxmlformats.org/officeDocument/2006/relationships/image" Target="../media/image385.png"/><Relationship Id="rId12" Type="http://schemas.openxmlformats.org/officeDocument/2006/relationships/image" Target="../media/image267.png"/><Relationship Id="rId108" Type="http://schemas.openxmlformats.org/officeDocument/2006/relationships/image" Target="../media/image315.png"/><Relationship Id="rId54" Type="http://schemas.openxmlformats.org/officeDocument/2006/relationships/image" Target="../media/image288.png"/><Relationship Id="rId96" Type="http://schemas.openxmlformats.org/officeDocument/2006/relationships/image" Target="../media/image309.png"/><Relationship Id="rId161" Type="http://schemas.openxmlformats.org/officeDocument/2006/relationships/customXml" Target="../ink/ink334.xml"/><Relationship Id="rId217" Type="http://schemas.openxmlformats.org/officeDocument/2006/relationships/customXml" Target="../ink/ink362.xml"/><Relationship Id="rId259" Type="http://schemas.openxmlformats.org/officeDocument/2006/relationships/customXml" Target="../ink/ink383.xml"/><Relationship Id="rId23" Type="http://schemas.openxmlformats.org/officeDocument/2006/relationships/customXml" Target="../ink/ink265.xml"/><Relationship Id="rId119" Type="http://schemas.openxmlformats.org/officeDocument/2006/relationships/customXml" Target="../ink/ink313.xml"/><Relationship Id="rId270" Type="http://schemas.openxmlformats.org/officeDocument/2006/relationships/image" Target="../media/image396.png"/><Relationship Id="rId291" Type="http://schemas.openxmlformats.org/officeDocument/2006/relationships/customXml" Target="../ink/ink399.xml"/><Relationship Id="rId305" Type="http://schemas.openxmlformats.org/officeDocument/2006/relationships/customXml" Target="../ink/ink406.xml"/><Relationship Id="rId44" Type="http://schemas.openxmlformats.org/officeDocument/2006/relationships/image" Target="../media/image283.png"/><Relationship Id="rId65" Type="http://schemas.openxmlformats.org/officeDocument/2006/relationships/customXml" Target="../ink/ink286.xml"/><Relationship Id="rId86" Type="http://schemas.openxmlformats.org/officeDocument/2006/relationships/image" Target="../media/image304.png"/><Relationship Id="rId130" Type="http://schemas.openxmlformats.org/officeDocument/2006/relationships/image" Target="../media/image326.png"/><Relationship Id="rId151" Type="http://schemas.openxmlformats.org/officeDocument/2006/relationships/customXml" Target="../ink/ink329.xml"/><Relationship Id="rId172" Type="http://schemas.openxmlformats.org/officeDocument/2006/relationships/image" Target="../media/image347.png"/><Relationship Id="rId193" Type="http://schemas.openxmlformats.org/officeDocument/2006/relationships/customXml" Target="../ink/ink350.xml"/><Relationship Id="rId207" Type="http://schemas.openxmlformats.org/officeDocument/2006/relationships/customXml" Target="../ink/ink357.xml"/><Relationship Id="rId228" Type="http://schemas.openxmlformats.org/officeDocument/2006/relationships/image" Target="../media/image375.png"/><Relationship Id="rId249" Type="http://schemas.openxmlformats.org/officeDocument/2006/relationships/customXml" Target="../ink/ink378.xml"/><Relationship Id="rId13" Type="http://schemas.openxmlformats.org/officeDocument/2006/relationships/customXml" Target="../ink/ink260.xml"/><Relationship Id="rId109" Type="http://schemas.openxmlformats.org/officeDocument/2006/relationships/customXml" Target="../ink/ink308.xml"/><Relationship Id="rId260" Type="http://schemas.openxmlformats.org/officeDocument/2006/relationships/image" Target="../media/image391.png"/><Relationship Id="rId281" Type="http://schemas.openxmlformats.org/officeDocument/2006/relationships/customXml" Target="../ink/ink394.xml"/><Relationship Id="rId34" Type="http://schemas.openxmlformats.org/officeDocument/2006/relationships/image" Target="../media/image278.png"/><Relationship Id="rId55" Type="http://schemas.openxmlformats.org/officeDocument/2006/relationships/customXml" Target="../ink/ink281.xml"/><Relationship Id="rId76" Type="http://schemas.openxmlformats.org/officeDocument/2006/relationships/image" Target="../media/image299.png"/><Relationship Id="rId97" Type="http://schemas.openxmlformats.org/officeDocument/2006/relationships/customXml" Target="../ink/ink302.xml"/><Relationship Id="rId120" Type="http://schemas.openxmlformats.org/officeDocument/2006/relationships/image" Target="../media/image321.png"/><Relationship Id="rId141" Type="http://schemas.openxmlformats.org/officeDocument/2006/relationships/customXml" Target="../ink/ink324.xml"/><Relationship Id="rId7" Type="http://schemas.openxmlformats.org/officeDocument/2006/relationships/customXml" Target="../ink/ink257.xml"/><Relationship Id="rId162" Type="http://schemas.openxmlformats.org/officeDocument/2006/relationships/image" Target="../media/image342.png"/><Relationship Id="rId183" Type="http://schemas.openxmlformats.org/officeDocument/2006/relationships/customXml" Target="../ink/ink345.xml"/><Relationship Id="rId218" Type="http://schemas.openxmlformats.org/officeDocument/2006/relationships/image" Target="../media/image370.png"/><Relationship Id="rId239" Type="http://schemas.openxmlformats.org/officeDocument/2006/relationships/customXml" Target="../ink/ink373.xml"/><Relationship Id="rId250" Type="http://schemas.openxmlformats.org/officeDocument/2006/relationships/image" Target="../media/image386.png"/><Relationship Id="rId271" Type="http://schemas.openxmlformats.org/officeDocument/2006/relationships/customXml" Target="../ink/ink389.xml"/><Relationship Id="rId292" Type="http://schemas.openxmlformats.org/officeDocument/2006/relationships/image" Target="../media/image407.png"/><Relationship Id="rId306" Type="http://schemas.openxmlformats.org/officeDocument/2006/relationships/image" Target="../media/image414.png"/><Relationship Id="rId24" Type="http://schemas.openxmlformats.org/officeDocument/2006/relationships/image" Target="../media/image273.png"/><Relationship Id="rId45" Type="http://schemas.openxmlformats.org/officeDocument/2006/relationships/customXml" Target="../ink/ink276.xml"/><Relationship Id="rId66" Type="http://schemas.openxmlformats.org/officeDocument/2006/relationships/image" Target="../media/image294.png"/><Relationship Id="rId87" Type="http://schemas.openxmlformats.org/officeDocument/2006/relationships/customXml" Target="../ink/ink297.xml"/><Relationship Id="rId110" Type="http://schemas.openxmlformats.org/officeDocument/2006/relationships/image" Target="../media/image316.png"/><Relationship Id="rId131" Type="http://schemas.openxmlformats.org/officeDocument/2006/relationships/customXml" Target="../ink/ink319.xml"/><Relationship Id="rId152" Type="http://schemas.openxmlformats.org/officeDocument/2006/relationships/image" Target="../media/image337.png"/><Relationship Id="rId173" Type="http://schemas.openxmlformats.org/officeDocument/2006/relationships/customXml" Target="../ink/ink340.xml"/><Relationship Id="rId194" Type="http://schemas.openxmlformats.org/officeDocument/2006/relationships/image" Target="../media/image358.png"/><Relationship Id="rId208" Type="http://schemas.openxmlformats.org/officeDocument/2006/relationships/image" Target="../media/image365.png"/><Relationship Id="rId229" Type="http://schemas.openxmlformats.org/officeDocument/2006/relationships/customXml" Target="../ink/ink368.xml"/><Relationship Id="rId240" Type="http://schemas.openxmlformats.org/officeDocument/2006/relationships/image" Target="../media/image381.png"/><Relationship Id="rId261" Type="http://schemas.openxmlformats.org/officeDocument/2006/relationships/customXml" Target="../ink/ink384.xml"/><Relationship Id="rId14" Type="http://schemas.openxmlformats.org/officeDocument/2006/relationships/image" Target="../media/image268.png"/><Relationship Id="rId35" Type="http://schemas.openxmlformats.org/officeDocument/2006/relationships/customXml" Target="../ink/ink271.xml"/><Relationship Id="rId56" Type="http://schemas.openxmlformats.org/officeDocument/2006/relationships/image" Target="../media/image289.png"/><Relationship Id="rId77" Type="http://schemas.openxmlformats.org/officeDocument/2006/relationships/customXml" Target="../ink/ink292.xml"/><Relationship Id="rId100" Type="http://schemas.openxmlformats.org/officeDocument/2006/relationships/image" Target="../media/image311.png"/><Relationship Id="rId282" Type="http://schemas.openxmlformats.org/officeDocument/2006/relationships/image" Target="../media/image402.png"/><Relationship Id="rId8" Type="http://schemas.openxmlformats.org/officeDocument/2006/relationships/image" Target="../media/image265.png"/><Relationship Id="rId98" Type="http://schemas.openxmlformats.org/officeDocument/2006/relationships/image" Target="../media/image310.png"/><Relationship Id="rId121" Type="http://schemas.openxmlformats.org/officeDocument/2006/relationships/customXml" Target="../ink/ink314.xml"/><Relationship Id="rId142" Type="http://schemas.openxmlformats.org/officeDocument/2006/relationships/image" Target="../media/image332.png"/><Relationship Id="rId163" Type="http://schemas.openxmlformats.org/officeDocument/2006/relationships/customXml" Target="../ink/ink335.xml"/><Relationship Id="rId184" Type="http://schemas.openxmlformats.org/officeDocument/2006/relationships/image" Target="../media/image353.png"/><Relationship Id="rId219" Type="http://schemas.openxmlformats.org/officeDocument/2006/relationships/customXml" Target="../ink/ink363.xml"/><Relationship Id="rId230" Type="http://schemas.openxmlformats.org/officeDocument/2006/relationships/image" Target="../media/image376.png"/><Relationship Id="rId251" Type="http://schemas.openxmlformats.org/officeDocument/2006/relationships/customXml" Target="../ink/ink379.xml"/><Relationship Id="rId25" Type="http://schemas.openxmlformats.org/officeDocument/2006/relationships/customXml" Target="../ink/ink266.xml"/><Relationship Id="rId46" Type="http://schemas.openxmlformats.org/officeDocument/2006/relationships/image" Target="../media/image284.png"/><Relationship Id="rId67" Type="http://schemas.openxmlformats.org/officeDocument/2006/relationships/customXml" Target="../ink/ink287.xml"/><Relationship Id="rId272" Type="http://schemas.openxmlformats.org/officeDocument/2006/relationships/image" Target="../media/image397.png"/><Relationship Id="rId293" Type="http://schemas.openxmlformats.org/officeDocument/2006/relationships/customXml" Target="../ink/ink400.xml"/><Relationship Id="rId307" Type="http://schemas.openxmlformats.org/officeDocument/2006/relationships/customXml" Target="../ink/ink407.xml"/><Relationship Id="rId88" Type="http://schemas.openxmlformats.org/officeDocument/2006/relationships/image" Target="../media/image305.png"/><Relationship Id="rId111" Type="http://schemas.openxmlformats.org/officeDocument/2006/relationships/customXml" Target="../ink/ink309.xml"/><Relationship Id="rId132" Type="http://schemas.openxmlformats.org/officeDocument/2006/relationships/image" Target="../media/image327.png"/><Relationship Id="rId153" Type="http://schemas.openxmlformats.org/officeDocument/2006/relationships/customXml" Target="../ink/ink330.xml"/><Relationship Id="rId174" Type="http://schemas.openxmlformats.org/officeDocument/2006/relationships/image" Target="../media/image348.png"/><Relationship Id="rId195" Type="http://schemas.openxmlformats.org/officeDocument/2006/relationships/customXml" Target="../ink/ink351.xml"/><Relationship Id="rId209" Type="http://schemas.openxmlformats.org/officeDocument/2006/relationships/customXml" Target="../ink/ink358.xml"/><Relationship Id="rId220" Type="http://schemas.openxmlformats.org/officeDocument/2006/relationships/image" Target="../media/image371.png"/><Relationship Id="rId241" Type="http://schemas.openxmlformats.org/officeDocument/2006/relationships/customXml" Target="../ink/ink374.xml"/><Relationship Id="rId15" Type="http://schemas.openxmlformats.org/officeDocument/2006/relationships/customXml" Target="../ink/ink261.xml"/><Relationship Id="rId36" Type="http://schemas.openxmlformats.org/officeDocument/2006/relationships/image" Target="../media/image279.png"/><Relationship Id="rId57" Type="http://schemas.openxmlformats.org/officeDocument/2006/relationships/customXml" Target="../ink/ink282.xml"/><Relationship Id="rId262" Type="http://schemas.openxmlformats.org/officeDocument/2006/relationships/image" Target="../media/image392.png"/><Relationship Id="rId283" Type="http://schemas.openxmlformats.org/officeDocument/2006/relationships/customXml" Target="../ink/ink395.xml"/><Relationship Id="rId78" Type="http://schemas.openxmlformats.org/officeDocument/2006/relationships/image" Target="../media/image300.png"/><Relationship Id="rId99" Type="http://schemas.openxmlformats.org/officeDocument/2006/relationships/customXml" Target="../ink/ink303.xml"/><Relationship Id="rId101" Type="http://schemas.openxmlformats.org/officeDocument/2006/relationships/customXml" Target="../ink/ink304.xml"/><Relationship Id="rId122" Type="http://schemas.openxmlformats.org/officeDocument/2006/relationships/image" Target="../media/image322.png"/><Relationship Id="rId143" Type="http://schemas.openxmlformats.org/officeDocument/2006/relationships/customXml" Target="../ink/ink325.xml"/><Relationship Id="rId164" Type="http://schemas.openxmlformats.org/officeDocument/2006/relationships/image" Target="../media/image343.png"/><Relationship Id="rId185" Type="http://schemas.openxmlformats.org/officeDocument/2006/relationships/customXml" Target="../ink/ink346.xml"/><Relationship Id="rId9" Type="http://schemas.openxmlformats.org/officeDocument/2006/relationships/customXml" Target="../ink/ink258.xml"/><Relationship Id="rId210" Type="http://schemas.openxmlformats.org/officeDocument/2006/relationships/image" Target="../media/image366.png"/><Relationship Id="rId26" Type="http://schemas.openxmlformats.org/officeDocument/2006/relationships/image" Target="../media/image274.png"/><Relationship Id="rId231" Type="http://schemas.openxmlformats.org/officeDocument/2006/relationships/customXml" Target="../ink/ink369.xml"/><Relationship Id="rId252" Type="http://schemas.openxmlformats.org/officeDocument/2006/relationships/image" Target="../media/image387.png"/><Relationship Id="rId273" Type="http://schemas.openxmlformats.org/officeDocument/2006/relationships/customXml" Target="../ink/ink390.xml"/><Relationship Id="rId294" Type="http://schemas.openxmlformats.org/officeDocument/2006/relationships/image" Target="../media/image408.png"/><Relationship Id="rId308" Type="http://schemas.openxmlformats.org/officeDocument/2006/relationships/image" Target="../media/image415.png"/><Relationship Id="rId47" Type="http://schemas.openxmlformats.org/officeDocument/2006/relationships/customXml" Target="../ink/ink277.xml"/><Relationship Id="rId68" Type="http://schemas.openxmlformats.org/officeDocument/2006/relationships/image" Target="../media/image295.png"/><Relationship Id="rId89" Type="http://schemas.openxmlformats.org/officeDocument/2006/relationships/customXml" Target="../ink/ink298.xml"/><Relationship Id="rId112" Type="http://schemas.openxmlformats.org/officeDocument/2006/relationships/image" Target="../media/image317.png"/><Relationship Id="rId133" Type="http://schemas.openxmlformats.org/officeDocument/2006/relationships/customXml" Target="../ink/ink320.xml"/><Relationship Id="rId154" Type="http://schemas.openxmlformats.org/officeDocument/2006/relationships/image" Target="../media/image338.png"/><Relationship Id="rId175" Type="http://schemas.openxmlformats.org/officeDocument/2006/relationships/customXml" Target="../ink/ink341.xml"/><Relationship Id="rId196" Type="http://schemas.openxmlformats.org/officeDocument/2006/relationships/image" Target="../media/image359.png"/><Relationship Id="rId200" Type="http://schemas.openxmlformats.org/officeDocument/2006/relationships/image" Target="../media/image361.png"/><Relationship Id="rId16" Type="http://schemas.openxmlformats.org/officeDocument/2006/relationships/image" Target="../media/image269.png"/><Relationship Id="rId221" Type="http://schemas.openxmlformats.org/officeDocument/2006/relationships/customXml" Target="../ink/ink364.xml"/><Relationship Id="rId242" Type="http://schemas.openxmlformats.org/officeDocument/2006/relationships/image" Target="../media/image382.png"/><Relationship Id="rId263" Type="http://schemas.openxmlformats.org/officeDocument/2006/relationships/customXml" Target="../ink/ink385.xml"/><Relationship Id="rId284" Type="http://schemas.openxmlformats.org/officeDocument/2006/relationships/image" Target="../media/image403.png"/><Relationship Id="rId37" Type="http://schemas.openxmlformats.org/officeDocument/2006/relationships/customXml" Target="../ink/ink272.xml"/><Relationship Id="rId58" Type="http://schemas.openxmlformats.org/officeDocument/2006/relationships/image" Target="../media/image290.png"/><Relationship Id="rId79" Type="http://schemas.openxmlformats.org/officeDocument/2006/relationships/customXml" Target="../ink/ink293.xml"/><Relationship Id="rId102" Type="http://schemas.openxmlformats.org/officeDocument/2006/relationships/image" Target="../media/image312.png"/><Relationship Id="rId123" Type="http://schemas.openxmlformats.org/officeDocument/2006/relationships/customXml" Target="../ink/ink315.xml"/><Relationship Id="rId144" Type="http://schemas.openxmlformats.org/officeDocument/2006/relationships/image" Target="../media/image333.png"/><Relationship Id="rId90" Type="http://schemas.openxmlformats.org/officeDocument/2006/relationships/image" Target="../media/image306.png"/><Relationship Id="rId165" Type="http://schemas.openxmlformats.org/officeDocument/2006/relationships/customXml" Target="../ink/ink336.xml"/><Relationship Id="rId186" Type="http://schemas.openxmlformats.org/officeDocument/2006/relationships/image" Target="../media/image354.png"/><Relationship Id="rId211" Type="http://schemas.openxmlformats.org/officeDocument/2006/relationships/customXml" Target="../ink/ink359.xml"/><Relationship Id="rId232" Type="http://schemas.openxmlformats.org/officeDocument/2006/relationships/image" Target="../media/image377.png"/><Relationship Id="rId253" Type="http://schemas.openxmlformats.org/officeDocument/2006/relationships/customXml" Target="../ink/ink380.xml"/><Relationship Id="rId274" Type="http://schemas.openxmlformats.org/officeDocument/2006/relationships/image" Target="../media/image398.png"/><Relationship Id="rId295" Type="http://schemas.openxmlformats.org/officeDocument/2006/relationships/customXml" Target="../ink/ink401.xml"/><Relationship Id="rId27" Type="http://schemas.openxmlformats.org/officeDocument/2006/relationships/customXml" Target="../ink/ink267.xml"/><Relationship Id="rId48" Type="http://schemas.openxmlformats.org/officeDocument/2006/relationships/image" Target="../media/image285.png"/><Relationship Id="rId69" Type="http://schemas.openxmlformats.org/officeDocument/2006/relationships/customXml" Target="../ink/ink288.xml"/><Relationship Id="rId113" Type="http://schemas.openxmlformats.org/officeDocument/2006/relationships/customXml" Target="../ink/ink310.xml"/><Relationship Id="rId134" Type="http://schemas.openxmlformats.org/officeDocument/2006/relationships/image" Target="../media/image328.png"/><Relationship Id="rId80" Type="http://schemas.openxmlformats.org/officeDocument/2006/relationships/image" Target="../media/image301.png"/><Relationship Id="rId155" Type="http://schemas.openxmlformats.org/officeDocument/2006/relationships/customXml" Target="../ink/ink331.xml"/><Relationship Id="rId176" Type="http://schemas.openxmlformats.org/officeDocument/2006/relationships/image" Target="../media/image349.png"/><Relationship Id="rId197" Type="http://schemas.openxmlformats.org/officeDocument/2006/relationships/customXml" Target="../ink/ink352.xml"/><Relationship Id="rId201" Type="http://schemas.openxmlformats.org/officeDocument/2006/relationships/customXml" Target="../ink/ink354.xml"/><Relationship Id="rId222" Type="http://schemas.openxmlformats.org/officeDocument/2006/relationships/image" Target="../media/image372.png"/><Relationship Id="rId243" Type="http://schemas.openxmlformats.org/officeDocument/2006/relationships/customXml" Target="../ink/ink375.xml"/><Relationship Id="rId264" Type="http://schemas.openxmlformats.org/officeDocument/2006/relationships/image" Target="../media/image393.png"/><Relationship Id="rId285" Type="http://schemas.openxmlformats.org/officeDocument/2006/relationships/customXml" Target="../ink/ink396.xml"/><Relationship Id="rId17" Type="http://schemas.openxmlformats.org/officeDocument/2006/relationships/customXml" Target="../ink/ink262.xml"/><Relationship Id="rId38" Type="http://schemas.openxmlformats.org/officeDocument/2006/relationships/image" Target="../media/image280.png"/><Relationship Id="rId59" Type="http://schemas.openxmlformats.org/officeDocument/2006/relationships/customXml" Target="../ink/ink283.xml"/><Relationship Id="rId103" Type="http://schemas.openxmlformats.org/officeDocument/2006/relationships/customXml" Target="../ink/ink305.xml"/><Relationship Id="rId124" Type="http://schemas.openxmlformats.org/officeDocument/2006/relationships/image" Target="../media/image323.png"/><Relationship Id="rId70" Type="http://schemas.openxmlformats.org/officeDocument/2006/relationships/image" Target="../media/image296.png"/><Relationship Id="rId91" Type="http://schemas.openxmlformats.org/officeDocument/2006/relationships/customXml" Target="../ink/ink299.xml"/><Relationship Id="rId145" Type="http://schemas.openxmlformats.org/officeDocument/2006/relationships/customXml" Target="../ink/ink326.xml"/><Relationship Id="rId166" Type="http://schemas.openxmlformats.org/officeDocument/2006/relationships/image" Target="../media/image344.png"/><Relationship Id="rId187" Type="http://schemas.openxmlformats.org/officeDocument/2006/relationships/customXml" Target="../ink/ink347.xml"/><Relationship Id="rId1" Type="http://schemas.openxmlformats.org/officeDocument/2006/relationships/slideLayout" Target="../slideLayouts/slideLayout10.xml"/><Relationship Id="rId212" Type="http://schemas.openxmlformats.org/officeDocument/2006/relationships/image" Target="../media/image367.png"/><Relationship Id="rId233" Type="http://schemas.openxmlformats.org/officeDocument/2006/relationships/customXml" Target="../ink/ink370.xml"/><Relationship Id="rId254" Type="http://schemas.openxmlformats.org/officeDocument/2006/relationships/image" Target="../media/image388.png"/><Relationship Id="rId28" Type="http://schemas.openxmlformats.org/officeDocument/2006/relationships/image" Target="../media/image275.png"/><Relationship Id="rId49" Type="http://schemas.openxmlformats.org/officeDocument/2006/relationships/customXml" Target="../ink/ink278.xml"/><Relationship Id="rId114" Type="http://schemas.openxmlformats.org/officeDocument/2006/relationships/image" Target="../media/image318.png"/><Relationship Id="rId275" Type="http://schemas.openxmlformats.org/officeDocument/2006/relationships/customXml" Target="../ink/ink391.xml"/><Relationship Id="rId296" Type="http://schemas.openxmlformats.org/officeDocument/2006/relationships/image" Target="../media/image409.png"/><Relationship Id="rId300" Type="http://schemas.openxmlformats.org/officeDocument/2006/relationships/image" Target="../media/image411.png"/><Relationship Id="rId60" Type="http://schemas.openxmlformats.org/officeDocument/2006/relationships/image" Target="../media/image291.png"/><Relationship Id="rId81" Type="http://schemas.openxmlformats.org/officeDocument/2006/relationships/customXml" Target="../ink/ink294.xml"/><Relationship Id="rId135" Type="http://schemas.openxmlformats.org/officeDocument/2006/relationships/customXml" Target="../ink/ink321.xml"/><Relationship Id="rId156" Type="http://schemas.openxmlformats.org/officeDocument/2006/relationships/image" Target="../media/image339.png"/><Relationship Id="rId177" Type="http://schemas.openxmlformats.org/officeDocument/2006/relationships/customXml" Target="../ink/ink342.xml"/><Relationship Id="rId198" Type="http://schemas.openxmlformats.org/officeDocument/2006/relationships/image" Target="../media/image360.png"/><Relationship Id="rId202" Type="http://schemas.openxmlformats.org/officeDocument/2006/relationships/image" Target="../media/image362.png"/><Relationship Id="rId223" Type="http://schemas.openxmlformats.org/officeDocument/2006/relationships/customXml" Target="../ink/ink365.xml"/><Relationship Id="rId244" Type="http://schemas.openxmlformats.org/officeDocument/2006/relationships/image" Target="../media/image383.png"/><Relationship Id="rId18" Type="http://schemas.openxmlformats.org/officeDocument/2006/relationships/image" Target="../media/image270.png"/><Relationship Id="rId39" Type="http://schemas.openxmlformats.org/officeDocument/2006/relationships/customXml" Target="../ink/ink273.xml"/><Relationship Id="rId265" Type="http://schemas.openxmlformats.org/officeDocument/2006/relationships/customXml" Target="../ink/ink386.xml"/><Relationship Id="rId286" Type="http://schemas.openxmlformats.org/officeDocument/2006/relationships/image" Target="../media/image404.png"/><Relationship Id="rId50" Type="http://schemas.openxmlformats.org/officeDocument/2006/relationships/image" Target="../media/image286.png"/><Relationship Id="rId104" Type="http://schemas.openxmlformats.org/officeDocument/2006/relationships/image" Target="../media/image313.png"/><Relationship Id="rId125" Type="http://schemas.openxmlformats.org/officeDocument/2006/relationships/customXml" Target="../ink/ink316.xml"/><Relationship Id="rId146" Type="http://schemas.openxmlformats.org/officeDocument/2006/relationships/image" Target="../media/image334.png"/><Relationship Id="rId167" Type="http://schemas.openxmlformats.org/officeDocument/2006/relationships/customXml" Target="../ink/ink337.xml"/><Relationship Id="rId188" Type="http://schemas.openxmlformats.org/officeDocument/2006/relationships/image" Target="../media/image355.png"/><Relationship Id="rId71" Type="http://schemas.openxmlformats.org/officeDocument/2006/relationships/customXml" Target="../ink/ink289.xml"/><Relationship Id="rId92" Type="http://schemas.openxmlformats.org/officeDocument/2006/relationships/image" Target="../media/image307.png"/><Relationship Id="rId213" Type="http://schemas.openxmlformats.org/officeDocument/2006/relationships/customXml" Target="../ink/ink360.xml"/><Relationship Id="rId234" Type="http://schemas.openxmlformats.org/officeDocument/2006/relationships/image" Target="../media/image378.png"/><Relationship Id="rId2" Type="http://schemas.openxmlformats.org/officeDocument/2006/relationships/image" Target="../media/image1510.png"/><Relationship Id="rId29" Type="http://schemas.openxmlformats.org/officeDocument/2006/relationships/customXml" Target="../ink/ink268.xml"/><Relationship Id="rId255" Type="http://schemas.openxmlformats.org/officeDocument/2006/relationships/customXml" Target="../ink/ink381.xml"/><Relationship Id="rId276" Type="http://schemas.openxmlformats.org/officeDocument/2006/relationships/image" Target="../media/image399.png"/><Relationship Id="rId297" Type="http://schemas.openxmlformats.org/officeDocument/2006/relationships/customXml" Target="../ink/ink402.xml"/><Relationship Id="rId40" Type="http://schemas.openxmlformats.org/officeDocument/2006/relationships/image" Target="../media/image281.png"/><Relationship Id="rId115" Type="http://schemas.openxmlformats.org/officeDocument/2006/relationships/customXml" Target="../ink/ink311.xml"/><Relationship Id="rId136" Type="http://schemas.openxmlformats.org/officeDocument/2006/relationships/image" Target="../media/image329.png"/><Relationship Id="rId157" Type="http://schemas.openxmlformats.org/officeDocument/2006/relationships/customXml" Target="../ink/ink332.xml"/><Relationship Id="rId178" Type="http://schemas.openxmlformats.org/officeDocument/2006/relationships/image" Target="../media/image350.png"/><Relationship Id="rId301" Type="http://schemas.openxmlformats.org/officeDocument/2006/relationships/customXml" Target="../ink/ink404.xml"/><Relationship Id="rId61" Type="http://schemas.openxmlformats.org/officeDocument/2006/relationships/customXml" Target="../ink/ink284.xml"/><Relationship Id="rId82" Type="http://schemas.openxmlformats.org/officeDocument/2006/relationships/image" Target="../media/image302.png"/><Relationship Id="rId199" Type="http://schemas.openxmlformats.org/officeDocument/2006/relationships/customXml" Target="../ink/ink353.xml"/><Relationship Id="rId203" Type="http://schemas.openxmlformats.org/officeDocument/2006/relationships/customXml" Target="../ink/ink355.xml"/><Relationship Id="rId19" Type="http://schemas.openxmlformats.org/officeDocument/2006/relationships/customXml" Target="../ink/ink263.xml"/><Relationship Id="rId224" Type="http://schemas.openxmlformats.org/officeDocument/2006/relationships/image" Target="../media/image373.png"/><Relationship Id="rId245" Type="http://schemas.openxmlformats.org/officeDocument/2006/relationships/customXml" Target="../ink/ink376.xml"/><Relationship Id="rId266" Type="http://schemas.openxmlformats.org/officeDocument/2006/relationships/image" Target="../media/image394.png"/><Relationship Id="rId287" Type="http://schemas.openxmlformats.org/officeDocument/2006/relationships/customXml" Target="../ink/ink397.xml"/><Relationship Id="rId30" Type="http://schemas.openxmlformats.org/officeDocument/2006/relationships/image" Target="../media/image276.png"/><Relationship Id="rId105" Type="http://schemas.openxmlformats.org/officeDocument/2006/relationships/customXml" Target="../ink/ink306.xml"/><Relationship Id="rId126" Type="http://schemas.openxmlformats.org/officeDocument/2006/relationships/image" Target="../media/image324.png"/><Relationship Id="rId147" Type="http://schemas.openxmlformats.org/officeDocument/2006/relationships/customXml" Target="../ink/ink327.xml"/><Relationship Id="rId168" Type="http://schemas.openxmlformats.org/officeDocument/2006/relationships/image" Target="../media/image345.png"/><Relationship Id="rId51" Type="http://schemas.openxmlformats.org/officeDocument/2006/relationships/customXml" Target="../ink/ink279.xml"/><Relationship Id="rId72" Type="http://schemas.openxmlformats.org/officeDocument/2006/relationships/image" Target="../media/image297.png"/><Relationship Id="rId93" Type="http://schemas.openxmlformats.org/officeDocument/2006/relationships/customXml" Target="../ink/ink300.xml"/><Relationship Id="rId189" Type="http://schemas.openxmlformats.org/officeDocument/2006/relationships/customXml" Target="../ink/ink348.xml"/><Relationship Id="rId3" Type="http://schemas.openxmlformats.org/officeDocument/2006/relationships/customXml" Target="../ink/ink255.xml"/><Relationship Id="rId214" Type="http://schemas.openxmlformats.org/officeDocument/2006/relationships/image" Target="../media/image368.png"/><Relationship Id="rId235" Type="http://schemas.openxmlformats.org/officeDocument/2006/relationships/customXml" Target="../ink/ink371.xml"/><Relationship Id="rId256" Type="http://schemas.openxmlformats.org/officeDocument/2006/relationships/image" Target="../media/image389.png"/><Relationship Id="rId277" Type="http://schemas.openxmlformats.org/officeDocument/2006/relationships/customXml" Target="../ink/ink392.xml"/><Relationship Id="rId298" Type="http://schemas.openxmlformats.org/officeDocument/2006/relationships/image" Target="../media/image410.png"/><Relationship Id="rId116" Type="http://schemas.openxmlformats.org/officeDocument/2006/relationships/image" Target="../media/image319.png"/><Relationship Id="rId137" Type="http://schemas.openxmlformats.org/officeDocument/2006/relationships/customXml" Target="../ink/ink322.xml"/><Relationship Id="rId158" Type="http://schemas.openxmlformats.org/officeDocument/2006/relationships/image" Target="../media/image340.png"/><Relationship Id="rId302" Type="http://schemas.openxmlformats.org/officeDocument/2006/relationships/image" Target="../media/image412.png"/><Relationship Id="rId20" Type="http://schemas.openxmlformats.org/officeDocument/2006/relationships/image" Target="../media/image271.png"/><Relationship Id="rId41" Type="http://schemas.openxmlformats.org/officeDocument/2006/relationships/customXml" Target="../ink/ink274.xml"/><Relationship Id="rId62" Type="http://schemas.openxmlformats.org/officeDocument/2006/relationships/image" Target="../media/image292.png"/><Relationship Id="rId83" Type="http://schemas.openxmlformats.org/officeDocument/2006/relationships/customXml" Target="../ink/ink295.xml"/><Relationship Id="rId179" Type="http://schemas.openxmlformats.org/officeDocument/2006/relationships/customXml" Target="../ink/ink343.xml"/><Relationship Id="rId190" Type="http://schemas.openxmlformats.org/officeDocument/2006/relationships/image" Target="../media/image356.png"/><Relationship Id="rId204" Type="http://schemas.openxmlformats.org/officeDocument/2006/relationships/image" Target="../media/image363.png"/><Relationship Id="rId225" Type="http://schemas.openxmlformats.org/officeDocument/2006/relationships/customXml" Target="../ink/ink366.xml"/><Relationship Id="rId246" Type="http://schemas.openxmlformats.org/officeDocument/2006/relationships/image" Target="../media/image384.png"/><Relationship Id="rId267" Type="http://schemas.openxmlformats.org/officeDocument/2006/relationships/customXml" Target="../ink/ink387.xml"/><Relationship Id="rId288" Type="http://schemas.openxmlformats.org/officeDocument/2006/relationships/image" Target="../media/image405.png"/><Relationship Id="rId106" Type="http://schemas.openxmlformats.org/officeDocument/2006/relationships/image" Target="../media/image314.png"/><Relationship Id="rId127" Type="http://schemas.openxmlformats.org/officeDocument/2006/relationships/customXml" Target="../ink/ink317.xml"/><Relationship Id="rId10" Type="http://schemas.openxmlformats.org/officeDocument/2006/relationships/image" Target="../media/image266.png"/><Relationship Id="rId31" Type="http://schemas.openxmlformats.org/officeDocument/2006/relationships/customXml" Target="../ink/ink269.xml"/><Relationship Id="rId52" Type="http://schemas.openxmlformats.org/officeDocument/2006/relationships/image" Target="../media/image287.png"/><Relationship Id="rId73" Type="http://schemas.openxmlformats.org/officeDocument/2006/relationships/customXml" Target="../ink/ink290.xml"/><Relationship Id="rId94" Type="http://schemas.openxmlformats.org/officeDocument/2006/relationships/image" Target="../media/image308.png"/><Relationship Id="rId148" Type="http://schemas.openxmlformats.org/officeDocument/2006/relationships/image" Target="../media/image335.png"/><Relationship Id="rId169" Type="http://schemas.openxmlformats.org/officeDocument/2006/relationships/customXml" Target="../ink/ink338.xml"/><Relationship Id="rId4" Type="http://schemas.openxmlformats.org/officeDocument/2006/relationships/image" Target="../media/image263.png"/><Relationship Id="rId180" Type="http://schemas.openxmlformats.org/officeDocument/2006/relationships/image" Target="../media/image351.png"/><Relationship Id="rId215" Type="http://schemas.openxmlformats.org/officeDocument/2006/relationships/customXml" Target="../ink/ink361.xml"/><Relationship Id="rId236" Type="http://schemas.openxmlformats.org/officeDocument/2006/relationships/image" Target="../media/image379.png"/><Relationship Id="rId257" Type="http://schemas.openxmlformats.org/officeDocument/2006/relationships/customXml" Target="../ink/ink382.xml"/><Relationship Id="rId278" Type="http://schemas.openxmlformats.org/officeDocument/2006/relationships/image" Target="../media/image400.png"/><Relationship Id="rId303" Type="http://schemas.openxmlformats.org/officeDocument/2006/relationships/customXml" Target="../ink/ink405.xml"/><Relationship Id="rId42" Type="http://schemas.openxmlformats.org/officeDocument/2006/relationships/image" Target="../media/image282.png"/><Relationship Id="rId84" Type="http://schemas.openxmlformats.org/officeDocument/2006/relationships/image" Target="../media/image303.png"/><Relationship Id="rId138" Type="http://schemas.openxmlformats.org/officeDocument/2006/relationships/image" Target="../media/image330.png"/><Relationship Id="rId191" Type="http://schemas.openxmlformats.org/officeDocument/2006/relationships/customXml" Target="../ink/ink349.xml"/><Relationship Id="rId205" Type="http://schemas.openxmlformats.org/officeDocument/2006/relationships/customXml" Target="../ink/ink356.xml"/><Relationship Id="rId247" Type="http://schemas.openxmlformats.org/officeDocument/2006/relationships/customXml" Target="../ink/ink377.xml"/><Relationship Id="rId107" Type="http://schemas.openxmlformats.org/officeDocument/2006/relationships/customXml" Target="../ink/ink307.xml"/><Relationship Id="rId289" Type="http://schemas.openxmlformats.org/officeDocument/2006/relationships/customXml" Target="../ink/ink398.xml"/><Relationship Id="rId11" Type="http://schemas.openxmlformats.org/officeDocument/2006/relationships/customXml" Target="../ink/ink259.xml"/><Relationship Id="rId53" Type="http://schemas.openxmlformats.org/officeDocument/2006/relationships/customXml" Target="../ink/ink280.xml"/><Relationship Id="rId149" Type="http://schemas.openxmlformats.org/officeDocument/2006/relationships/customXml" Target="../ink/ink328.xml"/><Relationship Id="rId95" Type="http://schemas.openxmlformats.org/officeDocument/2006/relationships/customXml" Target="../ink/ink301.xml"/><Relationship Id="rId160" Type="http://schemas.openxmlformats.org/officeDocument/2006/relationships/image" Target="../media/image341.png"/><Relationship Id="rId216" Type="http://schemas.openxmlformats.org/officeDocument/2006/relationships/image" Target="../media/image369.png"/><Relationship Id="rId258" Type="http://schemas.openxmlformats.org/officeDocument/2006/relationships/image" Target="../media/image390.png"/><Relationship Id="rId22" Type="http://schemas.openxmlformats.org/officeDocument/2006/relationships/image" Target="../media/image272.png"/><Relationship Id="rId64" Type="http://schemas.openxmlformats.org/officeDocument/2006/relationships/image" Target="../media/image293.png"/><Relationship Id="rId118" Type="http://schemas.openxmlformats.org/officeDocument/2006/relationships/image" Target="../media/image320.png"/><Relationship Id="rId171" Type="http://schemas.openxmlformats.org/officeDocument/2006/relationships/customXml" Target="../ink/ink339.xml"/><Relationship Id="rId227" Type="http://schemas.openxmlformats.org/officeDocument/2006/relationships/customXml" Target="../ink/ink367.xml"/><Relationship Id="rId269" Type="http://schemas.openxmlformats.org/officeDocument/2006/relationships/customXml" Target="../ink/ink388.xml"/><Relationship Id="rId33" Type="http://schemas.openxmlformats.org/officeDocument/2006/relationships/customXml" Target="../ink/ink270.xml"/><Relationship Id="rId129" Type="http://schemas.openxmlformats.org/officeDocument/2006/relationships/customXml" Target="../ink/ink318.xml"/><Relationship Id="rId280" Type="http://schemas.openxmlformats.org/officeDocument/2006/relationships/image" Target="../media/image401.png"/><Relationship Id="rId75" Type="http://schemas.openxmlformats.org/officeDocument/2006/relationships/customXml" Target="../ink/ink291.xml"/><Relationship Id="rId140" Type="http://schemas.openxmlformats.org/officeDocument/2006/relationships/image" Target="../media/image331.png"/><Relationship Id="rId182" Type="http://schemas.openxmlformats.org/officeDocument/2006/relationships/image" Target="../media/image352.png"/><Relationship Id="rId6" Type="http://schemas.openxmlformats.org/officeDocument/2006/relationships/image" Target="../media/image264.png"/><Relationship Id="rId238" Type="http://schemas.openxmlformats.org/officeDocument/2006/relationships/image" Target="../media/image38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408.xml"/><Relationship Id="rId2" Type="http://schemas.openxmlformats.org/officeDocument/2006/relationships/image" Target="../media/image416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8.png"/><Relationship Id="rId2" Type="http://schemas.openxmlformats.org/officeDocument/2006/relationships/customXml" Target="../ink/ink409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9.png"/><Relationship Id="rId2" Type="http://schemas.openxmlformats.org/officeDocument/2006/relationships/customXml" Target="../ink/ink410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customXml" Target="../ink/ink41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10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2.png"/><Relationship Id="rId4" Type="http://schemas.openxmlformats.org/officeDocument/2006/relationships/customXml" Target="../ink/ink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10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4.png"/><Relationship Id="rId4" Type="http://schemas.openxmlformats.org/officeDocument/2006/relationships/customXml" Target="../ink/ink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96D2F-C49D-4183-822E-14B205D3F8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19028"/>
            <a:ext cx="9144000" cy="2387600"/>
          </a:xfrm>
        </p:spPr>
        <p:txBody>
          <a:bodyPr>
            <a:normAutofit/>
          </a:bodyPr>
          <a:lstStyle/>
          <a:p>
            <a:r>
              <a:rPr lang="en-CA" sz="3600" dirty="0"/>
              <a:t>CS 466/666 - Algorithm Design and Analysis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0156E3-DF49-4C1D-815F-B49CAC8AFE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8831" y="3325081"/>
            <a:ext cx="9144000" cy="1655762"/>
          </a:xfrm>
        </p:spPr>
        <p:txBody>
          <a:bodyPr/>
          <a:lstStyle/>
          <a:p>
            <a:r>
              <a:rPr lang="en-CA" sz="3200" dirty="0">
                <a:latin typeface="+mj-lt"/>
              </a:rPr>
              <a:t>Mixing time</a:t>
            </a:r>
          </a:p>
          <a:p>
            <a:r>
              <a:rPr lang="en-CA" dirty="0">
                <a:latin typeface="+mj-lt"/>
              </a:rPr>
              <a:t>Waterloo, 2 July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BCFB66-E715-4041-BBE7-5248ABCB2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67275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Outline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10</a:t>
            </a:fld>
            <a:endParaRPr lang="en-C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781049" y="919232"/>
                <a:ext cx="11242432" cy="48174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CA" sz="2000" dirty="0"/>
                  <a:t>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Sup>
                      <m:sSubSup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Sup>
                      <m:sSubSup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+⋯+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Sup>
                      <m:sSubSup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CA" sz="2000" dirty="0"/>
                  <a:t>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CA" sz="2000" dirty="0"/>
                  <a:t> if and only if the graph is connected.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&gt;−1</m:t>
                    </m:r>
                  </m:oMath>
                </a14:m>
                <a:r>
                  <a:rPr lang="en-CA" sz="2000" dirty="0"/>
                  <a:t> if and only if the graph is non-bipartite.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So the spectral conditions correspond exactly to the combinatorial assumptions of the theorem!</a:t>
                </a:r>
              </a:p>
              <a:p>
                <a:pPr>
                  <a:lnSpc>
                    <a:spcPct val="200000"/>
                  </a:lnSpc>
                </a:pPr>
                <a:r>
                  <a:rPr lang="en-CA" sz="2000" dirty="0"/>
                  <a:t>This implies that 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CA" sz="2000" dirty="0"/>
                  <a:t> as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CA" sz="2000" dirty="0"/>
                  <a:t>The convergence is faster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&lt;1−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CA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&gt;−1+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CA" sz="2000" dirty="0"/>
                  <a:t> for a larger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CA" sz="2000" dirty="0"/>
                  <a:t>.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49" y="919232"/>
                <a:ext cx="11242432" cy="4817473"/>
              </a:xfrm>
              <a:prstGeom prst="rect">
                <a:avLst/>
              </a:prstGeom>
              <a:blipFill>
                <a:blip r:embed="rId2"/>
                <a:stretch>
                  <a:fillRect l="-542" b="-139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8107183-32E7-4B0A-9A3B-805059A7663D}"/>
                  </a:ext>
                </a:extLst>
              </p14:cNvPr>
              <p14:cNvContentPartPr/>
              <p14:nvPr/>
            </p14:nvContentPartPr>
            <p14:xfrm>
              <a:off x="1933560" y="829080"/>
              <a:ext cx="9222480" cy="58885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8107183-32E7-4B0A-9A3B-805059A7663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24200" y="819720"/>
                <a:ext cx="9241200" cy="5907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69161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Proof of Fundamental Theorem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11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781049" y="1187390"/>
                <a:ext cx="11242432" cy="2392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b="1" u="sng" dirty="0"/>
                  <a:t>Theorem</a:t>
                </a:r>
                <a:r>
                  <a:rPr lang="en-CA" sz="2000" dirty="0"/>
                  <a:t>.  For any finite, connected, non-bipartite graph,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CA" sz="2000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CA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acc>
                    <m:r>
                      <a:rPr lang="en-CA" sz="2000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CA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en-CA" sz="20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sz="2000" i="1" dirty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acc>
                      </m:num>
                      <m:den>
                        <m:r>
                          <a:rPr lang="en-CA" sz="2000" i="1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CA" sz="2000" i="1" dirty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CA" sz="2000" dirty="0"/>
                  <a:t> as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CA" sz="2000" dirty="0"/>
                  <a:t> regardless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49" y="1187390"/>
                <a:ext cx="11242432" cy="2392643"/>
              </a:xfrm>
              <a:prstGeom prst="rect">
                <a:avLst/>
              </a:prstGeom>
              <a:blipFill>
                <a:blip r:embed="rId2"/>
                <a:stretch>
                  <a:fillRect l="-54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F6C59BF-7BA1-4EB3-BE04-5801B4859E0D}"/>
                  </a:ext>
                </a:extLst>
              </p14:cNvPr>
              <p14:cNvContentPartPr/>
              <p14:nvPr/>
            </p14:nvContentPartPr>
            <p14:xfrm>
              <a:off x="1014120" y="269280"/>
              <a:ext cx="10913760" cy="65160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F6C59BF-7BA1-4EB3-BE04-5801B4859E0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4760" y="259920"/>
                <a:ext cx="10932480" cy="6534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28390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Proof for Lazy Random Walks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12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781049" y="1187390"/>
                <a:ext cx="11242432" cy="148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b="1" u="sng" dirty="0"/>
                  <a:t>Theorem</a:t>
                </a:r>
                <a:r>
                  <a:rPr lang="en-CA" sz="2000" dirty="0"/>
                  <a:t>.  For any finite and connected graph,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CA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CA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CA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CA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CA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CA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CA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sSup>
                              <m:sSupPr>
                                <m:ctrlPr>
                                  <a:rPr lang="en-CA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CA" sz="2000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en-CA" sz="20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CA" sz="2000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CA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en-CA" sz="20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sz="2000" i="1" dirty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acc>
                      </m:num>
                      <m:den>
                        <m:r>
                          <a:rPr lang="en-CA" sz="2000" i="1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CA" sz="2000" i="1" dirty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CA" sz="2000" dirty="0"/>
                  <a:t> as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CA" sz="2000" dirty="0"/>
                  <a:t> regardless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49" y="1187390"/>
                <a:ext cx="11242432" cy="1485663"/>
              </a:xfrm>
              <a:prstGeom prst="rect">
                <a:avLst/>
              </a:prstGeom>
              <a:blipFill>
                <a:blip r:embed="rId2"/>
                <a:stretch>
                  <a:fillRect l="-54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E5F4773-C08F-449F-9210-B2D46E52B06F}"/>
                  </a:ext>
                </a:extLst>
              </p14:cNvPr>
              <p14:cNvContentPartPr/>
              <p14:nvPr/>
            </p14:nvContentPartPr>
            <p14:xfrm>
              <a:off x="4006440" y="2258280"/>
              <a:ext cx="8040240" cy="27550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E5F4773-C08F-449F-9210-B2D46E52B06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97080" y="2248920"/>
                <a:ext cx="8058960" cy="277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37046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Mixing Time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13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781049" y="1187390"/>
                <a:ext cx="11242432" cy="4428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Now we know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CA" sz="2000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CA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CA" sz="20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sz="2000" b="0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acc>
                    <m:r>
                      <a:rPr lang="en-CA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CA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en-CA" sz="20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sz="2000" i="1" dirty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acc>
                      </m:num>
                      <m:den>
                        <m:r>
                          <a:rPr lang="en-CA" sz="2000" i="1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CA" sz="2000" i="1" dirty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CA" sz="2000" dirty="0"/>
                  <a:t> as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CA" sz="2000" dirty="0"/>
                  <a:t> regardless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We would like to understand how fast it converges to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A standard measure of the closeness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𝑇𝑉</m:t>
                        </m:r>
                      </m:sub>
                    </m:sSub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d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d>
                          <m:d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CA" sz="2000" dirty="0"/>
                  <a:t>.</a:t>
                </a:r>
              </a:p>
              <a:p>
                <a:endParaRPr lang="en-CA" sz="2000" dirty="0"/>
              </a:p>
              <a:p>
                <a:endParaRPr lang="en-CA" sz="2000" dirty="0"/>
              </a:p>
              <a:p>
                <a:r>
                  <a:rPr lang="en-CA" sz="2000" b="1" u="sng" dirty="0"/>
                  <a:t>Definition</a:t>
                </a:r>
                <a:r>
                  <a:rPr lang="en-CA" sz="2000" dirty="0"/>
                  <a:t>.  The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CA" sz="2000" dirty="0"/>
                  <a:t>-mixing time of the random walk is defined as the smallest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sz="2000" dirty="0"/>
                  <a:t> such that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CA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CA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CA" sz="20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d>
                        </m:e>
                        <m:sub>
                          <m:r>
                            <a:rPr lang="en-CA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    ∀ </m:t>
                      </m:r>
                      <m:sSub>
                        <m:sSub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We will bound the mixing time using the </a:t>
                </a:r>
                <a:r>
                  <a:rPr lang="en-CA" sz="2000" u="sng" dirty="0"/>
                  <a:t>spectral gap</a:t>
                </a:r>
                <a:r>
                  <a:rPr lang="en-CA" sz="2000" dirty="0"/>
                  <a:t>, defined as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sz="2000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,1−|</m:t>
                            </m:r>
                            <m:sSub>
                              <m:sSubPr>
                                <m:ctrlP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</m:d>
                      </m:e>
                    </m:func>
                  </m:oMath>
                </a14:m>
                <a:r>
                  <a:rPr lang="en-CA" sz="2000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49" y="1187390"/>
                <a:ext cx="11242432" cy="4428776"/>
              </a:xfrm>
              <a:prstGeom prst="rect">
                <a:avLst/>
              </a:prstGeom>
              <a:blipFill>
                <a:blip r:embed="rId2"/>
                <a:stretch>
                  <a:fillRect l="-542" b="-165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19999A2-B550-49C8-A3AA-A877331FA044}"/>
                  </a:ext>
                </a:extLst>
              </p14:cNvPr>
              <p14:cNvContentPartPr/>
              <p14:nvPr/>
            </p14:nvContentPartPr>
            <p14:xfrm>
              <a:off x="7634880" y="1838880"/>
              <a:ext cx="3074760" cy="43988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19999A2-B550-49C8-A3AA-A877331FA04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25520" y="1829520"/>
                <a:ext cx="3093480" cy="4417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2918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Mixing Time by Spectral Gap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14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781049" y="1187390"/>
                <a:ext cx="11242432" cy="966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b="1" u="sng" dirty="0"/>
                  <a:t>Theorem</a:t>
                </a:r>
                <a:r>
                  <a:rPr lang="en-CA" sz="2000" dirty="0"/>
                  <a:t>.  The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CA" sz="2000" dirty="0"/>
                  <a:t>-mixing time is upper bounded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  <m:func>
                      <m:func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sz="20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CA" sz="2000" dirty="0"/>
                  <a:t>, where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sz="200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CA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0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CA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,1−|</m:t>
                            </m:r>
                            <m:sSub>
                              <m:sSubPr>
                                <m:ctrlPr>
                                  <a:rPr lang="en-CA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0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CA" sz="2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</m:d>
                      </m:e>
                    </m:func>
                  </m:oMath>
                </a14:m>
                <a:r>
                  <a:rPr lang="en-CA" sz="2000" dirty="0"/>
                  <a:t>. </a:t>
                </a:r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49" y="1187390"/>
                <a:ext cx="11242432" cy="966931"/>
              </a:xfrm>
              <a:prstGeom prst="rect">
                <a:avLst/>
              </a:prstGeom>
              <a:blipFill>
                <a:blip r:embed="rId2"/>
                <a:stretch>
                  <a:fillRect l="-54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6EF65C78-7A56-4C01-9DCF-ABBE3E4D2A82}"/>
              </a:ext>
            </a:extLst>
          </p:cNvPr>
          <p:cNvGrpSpPr/>
          <p:nvPr/>
        </p:nvGrpSpPr>
        <p:grpSpPr>
          <a:xfrm>
            <a:off x="961678" y="1957570"/>
            <a:ext cx="1077480" cy="353160"/>
            <a:chOff x="961678" y="1957570"/>
            <a:chExt cx="1077480" cy="353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DCBB693-0C9B-486F-9B8F-AB58ACEE03C9}"/>
                    </a:ext>
                  </a:extLst>
                </p14:cNvPr>
                <p14:cNvContentPartPr/>
                <p14:nvPr/>
              </p14:nvContentPartPr>
              <p14:xfrm>
                <a:off x="1058518" y="2002930"/>
                <a:ext cx="60480" cy="30780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DCBB693-0C9B-486F-9B8F-AB58ACEE03C9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049878" y="1994290"/>
                  <a:ext cx="7812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FDE5C1D-9BA8-4C42-A4B3-1518FA720A91}"/>
                    </a:ext>
                  </a:extLst>
                </p14:cNvPr>
                <p14:cNvContentPartPr/>
                <p14:nvPr/>
              </p14:nvContentPartPr>
              <p14:xfrm>
                <a:off x="1062118" y="1969450"/>
                <a:ext cx="144000" cy="19440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FDE5C1D-9BA8-4C42-A4B3-1518FA720A9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053478" y="1960450"/>
                  <a:ext cx="16164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D4DB28A-12BC-4348-B024-DF78FED834B5}"/>
                    </a:ext>
                  </a:extLst>
                </p14:cNvPr>
                <p14:cNvContentPartPr/>
                <p14:nvPr/>
              </p14:nvContentPartPr>
              <p14:xfrm>
                <a:off x="1237798" y="2031010"/>
                <a:ext cx="135360" cy="1544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D4DB28A-12BC-4348-B024-DF78FED834B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228798" y="2022010"/>
                  <a:ext cx="1530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86BF81A-213A-4726-A1AE-768CC6CD9519}"/>
                    </a:ext>
                  </a:extLst>
                </p14:cNvPr>
                <p14:cNvContentPartPr/>
                <p14:nvPr/>
              </p14:nvContentPartPr>
              <p14:xfrm>
                <a:off x="1395838" y="2050450"/>
                <a:ext cx="94320" cy="1173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86BF81A-213A-4726-A1AE-768CC6CD951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386838" y="2041450"/>
                  <a:ext cx="1119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8D007AB-4E5A-407D-A708-A69D58FA5F48}"/>
                    </a:ext>
                  </a:extLst>
                </p14:cNvPr>
                <p14:cNvContentPartPr/>
                <p14:nvPr/>
              </p14:nvContentPartPr>
              <p14:xfrm>
                <a:off x="1525438" y="2060170"/>
                <a:ext cx="58320" cy="975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8D007AB-4E5A-407D-A708-A69D58FA5F4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516438" y="2051170"/>
                  <a:ext cx="759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C62532A-4AFE-4CDD-B116-AD58E1E083FE}"/>
                    </a:ext>
                  </a:extLst>
                </p14:cNvPr>
                <p14:cNvContentPartPr/>
                <p14:nvPr/>
              </p14:nvContentPartPr>
              <p14:xfrm>
                <a:off x="1629478" y="1957570"/>
                <a:ext cx="126360" cy="3081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C62532A-4AFE-4CDD-B116-AD58E1E083F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620838" y="1948930"/>
                  <a:ext cx="14400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8CE68B0-236A-4E8D-81B9-2951717B8DEE}"/>
                    </a:ext>
                  </a:extLst>
                </p14:cNvPr>
                <p14:cNvContentPartPr/>
                <p14:nvPr/>
              </p14:nvContentPartPr>
              <p14:xfrm>
                <a:off x="961678" y="2245570"/>
                <a:ext cx="1077480" cy="514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8CE68B0-236A-4E8D-81B9-2951717B8DE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52678" y="2236570"/>
                  <a:ext cx="1095120" cy="6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C4AF579-F5D3-4499-90DA-5C34B9866BC8}"/>
              </a:ext>
            </a:extLst>
          </p:cNvPr>
          <p:cNvGrpSpPr/>
          <p:nvPr/>
        </p:nvGrpSpPr>
        <p:grpSpPr>
          <a:xfrm>
            <a:off x="3129238" y="1826890"/>
            <a:ext cx="1496880" cy="477000"/>
            <a:chOff x="3129238" y="1826890"/>
            <a:chExt cx="1496880" cy="477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AE37215-6389-4913-B86A-08A19CC79F20}"/>
                    </a:ext>
                  </a:extLst>
                </p14:cNvPr>
                <p14:cNvContentPartPr/>
                <p14:nvPr/>
              </p14:nvContentPartPr>
              <p14:xfrm>
                <a:off x="3154798" y="2005450"/>
                <a:ext cx="16920" cy="2984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AE37215-6389-4913-B86A-08A19CC79F2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145798" y="1996450"/>
                  <a:ext cx="3456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9FFC1E2-3AB9-4897-A201-FC13A77603AD}"/>
                    </a:ext>
                  </a:extLst>
                </p14:cNvPr>
                <p14:cNvContentPartPr/>
                <p14:nvPr/>
              </p14:nvContentPartPr>
              <p14:xfrm>
                <a:off x="3129238" y="1975210"/>
                <a:ext cx="135720" cy="1368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9FFC1E2-3AB9-4897-A201-FC13A77603A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120598" y="1966570"/>
                  <a:ext cx="1533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9963EBC-7833-4F5F-A871-64A6C1CF7BD2}"/>
                    </a:ext>
                  </a:extLst>
                </p14:cNvPr>
                <p14:cNvContentPartPr/>
                <p14:nvPr/>
              </p14:nvContentPartPr>
              <p14:xfrm>
                <a:off x="3291238" y="2055850"/>
                <a:ext cx="111960" cy="1695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9963EBC-7833-4F5F-A871-64A6C1CF7BD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282598" y="2047210"/>
                  <a:ext cx="1296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4B0EECF-08C1-4AD8-B4CB-D464C02A4878}"/>
                    </a:ext>
                  </a:extLst>
                </p14:cNvPr>
                <p14:cNvContentPartPr/>
                <p14:nvPr/>
              </p14:nvContentPartPr>
              <p14:xfrm>
                <a:off x="3584998" y="2040730"/>
                <a:ext cx="103320" cy="115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4B0EECF-08C1-4AD8-B4CB-D464C02A487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576358" y="2031730"/>
                  <a:ext cx="1209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A200582-6CEF-4C02-99ED-C6ED66FED437}"/>
                    </a:ext>
                  </a:extLst>
                </p14:cNvPr>
                <p14:cNvContentPartPr/>
                <p14:nvPr/>
              </p14:nvContentPartPr>
              <p14:xfrm>
                <a:off x="3612358" y="2122450"/>
                <a:ext cx="99360" cy="43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A200582-6CEF-4C02-99ED-C6ED66FED43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603358" y="2113450"/>
                  <a:ext cx="1170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CD2A7BB-C09C-487B-8967-599CBE147885}"/>
                    </a:ext>
                  </a:extLst>
                </p14:cNvPr>
                <p14:cNvContentPartPr/>
                <p14:nvPr/>
              </p14:nvContentPartPr>
              <p14:xfrm>
                <a:off x="3874078" y="1969450"/>
                <a:ext cx="247320" cy="2023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CD2A7BB-C09C-487B-8967-599CBE14788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865078" y="1960450"/>
                  <a:ext cx="26496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19607BB-2DA1-43FF-98AA-2231AC68E582}"/>
                    </a:ext>
                  </a:extLst>
                </p14:cNvPr>
                <p14:cNvContentPartPr/>
                <p14:nvPr/>
              </p14:nvContentPartPr>
              <p14:xfrm>
                <a:off x="4166038" y="1826890"/>
                <a:ext cx="76320" cy="1699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19607BB-2DA1-43FF-98AA-2231AC68E58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157038" y="1818250"/>
                  <a:ext cx="9396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D23F656-3030-4402-AD23-05602A2777D7}"/>
                    </a:ext>
                  </a:extLst>
                </p14:cNvPr>
                <p14:cNvContentPartPr/>
                <p14:nvPr/>
              </p14:nvContentPartPr>
              <p14:xfrm>
                <a:off x="4135078" y="1866490"/>
                <a:ext cx="320760" cy="3988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D23F656-3030-4402-AD23-05602A2777D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126438" y="1857490"/>
                  <a:ext cx="338400" cy="41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588FED3-5CE2-4C27-B72A-B79B8F35E8D2}"/>
                    </a:ext>
                  </a:extLst>
                </p14:cNvPr>
                <p14:cNvContentPartPr/>
                <p14:nvPr/>
              </p14:nvContentPartPr>
              <p14:xfrm>
                <a:off x="4548718" y="2117770"/>
                <a:ext cx="77400" cy="979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588FED3-5CE2-4C27-B72A-B79B8F35E8D2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540078" y="2108770"/>
                  <a:ext cx="95040" cy="11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5828E32-208F-4683-9DC7-74B518145C87}"/>
              </a:ext>
            </a:extLst>
          </p:cNvPr>
          <p:cNvGrpSpPr/>
          <p:nvPr/>
        </p:nvGrpSpPr>
        <p:grpSpPr>
          <a:xfrm>
            <a:off x="4832398" y="2045770"/>
            <a:ext cx="104760" cy="68400"/>
            <a:chOff x="4832398" y="2045770"/>
            <a:chExt cx="104760" cy="68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9DD4A18-D6A9-4704-84AC-FCF02F12F374}"/>
                    </a:ext>
                  </a:extLst>
                </p14:cNvPr>
                <p14:cNvContentPartPr/>
                <p14:nvPr/>
              </p14:nvContentPartPr>
              <p14:xfrm>
                <a:off x="4832398" y="2045770"/>
                <a:ext cx="101160" cy="72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9DD4A18-D6A9-4704-84AC-FCF02F12F374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823758" y="2037130"/>
                  <a:ext cx="1188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B6411CD-AFF4-4F66-86AB-A67CFCBDF9F8}"/>
                    </a:ext>
                  </a:extLst>
                </p14:cNvPr>
                <p14:cNvContentPartPr/>
                <p14:nvPr/>
              </p14:nvContentPartPr>
              <p14:xfrm>
                <a:off x="4856878" y="2105530"/>
                <a:ext cx="80280" cy="86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B6411CD-AFF4-4F66-86AB-A67CFCBDF9F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847878" y="2096890"/>
                  <a:ext cx="97920" cy="2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D04258B-0A01-4FA7-A031-7A8DD37E6D98}"/>
              </a:ext>
            </a:extLst>
          </p:cNvPr>
          <p:cNvGrpSpPr/>
          <p:nvPr/>
        </p:nvGrpSpPr>
        <p:grpSpPr>
          <a:xfrm>
            <a:off x="5176558" y="1905010"/>
            <a:ext cx="303840" cy="461880"/>
            <a:chOff x="5176558" y="1905010"/>
            <a:chExt cx="303840" cy="461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EB884DC-E41D-48EB-8228-9F1DE7322F66}"/>
                    </a:ext>
                  </a:extLst>
                </p14:cNvPr>
                <p14:cNvContentPartPr/>
                <p14:nvPr/>
              </p14:nvContentPartPr>
              <p14:xfrm>
                <a:off x="5197078" y="1905010"/>
                <a:ext cx="204120" cy="172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EB884DC-E41D-48EB-8228-9F1DE7322F6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188438" y="1896370"/>
                  <a:ext cx="2217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1BCB24F-CD6E-4ED6-AEFD-E8D807618999}"/>
                    </a:ext>
                  </a:extLst>
                </p14:cNvPr>
                <p14:cNvContentPartPr/>
                <p14:nvPr/>
              </p14:nvContentPartPr>
              <p14:xfrm>
                <a:off x="5189158" y="1915810"/>
                <a:ext cx="211680" cy="2001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1BCB24F-CD6E-4ED6-AEFD-E8D807618999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180518" y="1906810"/>
                  <a:ext cx="22932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3FDF8FA-5DCB-4834-9031-FCEC1C28E0C3}"/>
                    </a:ext>
                  </a:extLst>
                </p14:cNvPr>
                <p14:cNvContentPartPr/>
                <p14:nvPr/>
              </p14:nvContentPartPr>
              <p14:xfrm>
                <a:off x="5176558" y="2175010"/>
                <a:ext cx="79560" cy="1551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3FDF8FA-5DCB-4834-9031-FCEC1C28E0C3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167558" y="2166370"/>
                  <a:ext cx="972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893B143-1D8D-4106-B373-8EA50E7B8D1E}"/>
                    </a:ext>
                  </a:extLst>
                </p14:cNvPr>
                <p14:cNvContentPartPr/>
                <p14:nvPr/>
              </p14:nvContentPartPr>
              <p14:xfrm>
                <a:off x="5298598" y="2226130"/>
                <a:ext cx="116640" cy="766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893B143-1D8D-4106-B373-8EA50E7B8D1E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289958" y="2217130"/>
                  <a:ext cx="1342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361E7E6-E144-4CBC-9013-557E7B04B5AE}"/>
                    </a:ext>
                  </a:extLst>
                </p14:cNvPr>
                <p14:cNvContentPartPr/>
                <p14:nvPr/>
              </p14:nvContentPartPr>
              <p14:xfrm>
                <a:off x="5471758" y="2256010"/>
                <a:ext cx="8640" cy="11088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361E7E6-E144-4CBC-9013-557E7B04B5AE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463118" y="2247370"/>
                  <a:ext cx="26280" cy="128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5CA2C150-FCEA-421C-B45C-89902B2BA1C6}"/>
                  </a:ext>
                </a:extLst>
              </p14:cNvPr>
              <p14:cNvContentPartPr/>
              <p14:nvPr/>
            </p14:nvContentPartPr>
            <p14:xfrm>
              <a:off x="5245318" y="1741570"/>
              <a:ext cx="105840" cy="8460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5CA2C150-FCEA-421C-B45C-89902B2BA1C6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236678" y="1732570"/>
                <a:ext cx="123480" cy="102240"/>
              </a:xfrm>
              <a:prstGeom prst="rect">
                <a:avLst/>
              </a:prstGeom>
            </p:spPr>
          </p:pic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D1082014-5714-4E14-81DB-0E4F1523235C}"/>
              </a:ext>
            </a:extLst>
          </p:cNvPr>
          <p:cNvGrpSpPr/>
          <p:nvPr/>
        </p:nvGrpSpPr>
        <p:grpSpPr>
          <a:xfrm>
            <a:off x="5648158" y="1885930"/>
            <a:ext cx="1013760" cy="387000"/>
            <a:chOff x="5648158" y="1885930"/>
            <a:chExt cx="1013760" cy="387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F24CF886-57A1-464D-B927-FA4B371E001F}"/>
                    </a:ext>
                  </a:extLst>
                </p14:cNvPr>
                <p14:cNvContentPartPr/>
                <p14:nvPr/>
              </p14:nvContentPartPr>
              <p14:xfrm>
                <a:off x="5648158" y="2014090"/>
                <a:ext cx="117000" cy="15156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F24CF886-57A1-464D-B927-FA4B371E001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639518" y="2005450"/>
                  <a:ext cx="1346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354C86E4-677F-4B97-A68A-0441018D74A4}"/>
                    </a:ext>
                  </a:extLst>
                </p14:cNvPr>
                <p14:cNvContentPartPr/>
                <p14:nvPr/>
              </p14:nvContentPartPr>
              <p14:xfrm>
                <a:off x="5850118" y="2146570"/>
                <a:ext cx="35280" cy="8316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354C86E4-677F-4B97-A68A-0441018D74A4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841478" y="2137930"/>
                  <a:ext cx="529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D180176-EAF3-4A46-B818-5211F6D66D7D}"/>
                    </a:ext>
                  </a:extLst>
                </p14:cNvPr>
                <p14:cNvContentPartPr/>
                <p14:nvPr/>
              </p14:nvContentPartPr>
              <p14:xfrm>
                <a:off x="5847958" y="2045410"/>
                <a:ext cx="41400" cy="1836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D180176-EAF3-4A46-B818-5211F6D66D7D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838958" y="2036410"/>
                  <a:ext cx="590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361B1D7-9239-4939-B17B-8344DDEC3BB0}"/>
                    </a:ext>
                  </a:extLst>
                </p14:cNvPr>
                <p14:cNvContentPartPr/>
                <p14:nvPr/>
              </p14:nvContentPartPr>
              <p14:xfrm>
                <a:off x="5999518" y="2053330"/>
                <a:ext cx="118440" cy="1688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361B1D7-9239-4939-B17B-8344DDEC3BB0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990878" y="2044690"/>
                  <a:ext cx="1360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2E3ED308-1EF3-49F9-988B-677A28E3424E}"/>
                    </a:ext>
                  </a:extLst>
                </p14:cNvPr>
                <p14:cNvContentPartPr/>
                <p14:nvPr/>
              </p14:nvContentPartPr>
              <p14:xfrm>
                <a:off x="6180238" y="2177890"/>
                <a:ext cx="26280" cy="8100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2E3ED308-1EF3-49F9-988B-677A28E3424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171598" y="2169250"/>
                  <a:ext cx="439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5353C2CE-A7A8-40D5-B7CB-A7906D391B73}"/>
                    </a:ext>
                  </a:extLst>
                </p14:cNvPr>
                <p14:cNvContentPartPr/>
                <p14:nvPr/>
              </p14:nvContentPartPr>
              <p14:xfrm>
                <a:off x="6158998" y="1885930"/>
                <a:ext cx="132480" cy="20772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5353C2CE-A7A8-40D5-B7CB-A7906D391B73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149998" y="1877290"/>
                  <a:ext cx="15012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76148E3E-47C9-4342-A079-4F509543067C}"/>
                    </a:ext>
                  </a:extLst>
                </p14:cNvPr>
                <p14:cNvContentPartPr/>
                <p14:nvPr/>
              </p14:nvContentPartPr>
              <p14:xfrm>
                <a:off x="6175198" y="1968370"/>
                <a:ext cx="123120" cy="612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6148E3E-47C9-4342-A079-4F509543067C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166198" y="1959370"/>
                  <a:ext cx="1407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986C2368-881C-43D8-B264-4D5135E4A9EC}"/>
                    </a:ext>
                  </a:extLst>
                </p14:cNvPr>
                <p14:cNvContentPartPr/>
                <p14:nvPr/>
              </p14:nvContentPartPr>
              <p14:xfrm>
                <a:off x="6400198" y="2061970"/>
                <a:ext cx="128520" cy="14544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986C2368-881C-43D8-B264-4D5135E4A9EC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391558" y="2053330"/>
                  <a:ext cx="1461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AEF6904A-6A3D-4A35-9927-34CCFB12B80E}"/>
                    </a:ext>
                  </a:extLst>
                </p14:cNvPr>
                <p14:cNvContentPartPr/>
                <p14:nvPr/>
              </p14:nvContentPartPr>
              <p14:xfrm>
                <a:off x="6609358" y="2076730"/>
                <a:ext cx="52560" cy="19620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AEF6904A-6A3D-4A35-9927-34CCFB12B80E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600718" y="2067730"/>
                  <a:ext cx="70200" cy="21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ACC0727-D97B-4A9F-AA78-3E9D2C0A5B19}"/>
              </a:ext>
            </a:extLst>
          </p:cNvPr>
          <p:cNvGrpSpPr/>
          <p:nvPr/>
        </p:nvGrpSpPr>
        <p:grpSpPr>
          <a:xfrm>
            <a:off x="7060438" y="2060890"/>
            <a:ext cx="177120" cy="76320"/>
            <a:chOff x="7060438" y="2060890"/>
            <a:chExt cx="177120" cy="76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68F62055-E76C-4385-A846-5A2ED18B477E}"/>
                    </a:ext>
                  </a:extLst>
                </p14:cNvPr>
                <p14:cNvContentPartPr/>
                <p14:nvPr/>
              </p14:nvContentPartPr>
              <p14:xfrm>
                <a:off x="7060438" y="2060890"/>
                <a:ext cx="144720" cy="1944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68F62055-E76C-4385-A846-5A2ED18B477E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051798" y="2052250"/>
                  <a:ext cx="1623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42562DB-3C2B-4C4C-AF5F-76D3203F147C}"/>
                    </a:ext>
                  </a:extLst>
                </p14:cNvPr>
                <p14:cNvContentPartPr/>
                <p14:nvPr/>
              </p14:nvContentPartPr>
              <p14:xfrm>
                <a:off x="7129918" y="2133970"/>
                <a:ext cx="107640" cy="324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42562DB-3C2B-4C4C-AF5F-76D3203F147C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121278" y="2124970"/>
                  <a:ext cx="125280" cy="2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3935CAC9-5243-4767-9377-197D313F5293}"/>
              </a:ext>
            </a:extLst>
          </p:cNvPr>
          <p:cNvGrpSpPr/>
          <p:nvPr/>
        </p:nvGrpSpPr>
        <p:grpSpPr>
          <a:xfrm>
            <a:off x="8178238" y="2015170"/>
            <a:ext cx="141120" cy="168840"/>
            <a:chOff x="8178238" y="2015170"/>
            <a:chExt cx="141120" cy="168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066B51C5-DD05-4BBD-B44F-53B65CC93D0C}"/>
                    </a:ext>
                  </a:extLst>
                </p14:cNvPr>
                <p14:cNvContentPartPr/>
                <p14:nvPr/>
              </p14:nvContentPartPr>
              <p14:xfrm>
                <a:off x="8178238" y="2084290"/>
                <a:ext cx="141120" cy="1764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066B51C5-DD05-4BBD-B44F-53B65CC93D0C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169598" y="2075290"/>
                  <a:ext cx="1587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70E41A26-EEF7-4C64-9D31-56EADC640EDC}"/>
                    </a:ext>
                  </a:extLst>
                </p14:cNvPr>
                <p14:cNvContentPartPr/>
                <p14:nvPr/>
              </p14:nvContentPartPr>
              <p14:xfrm>
                <a:off x="8239078" y="2015170"/>
                <a:ext cx="30960" cy="16884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70E41A26-EEF7-4C64-9D31-56EADC640EDC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230438" y="2006530"/>
                  <a:ext cx="48600" cy="18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1E37B283-66CE-43B2-9004-86A9AD35EADC}"/>
              </a:ext>
            </a:extLst>
          </p:cNvPr>
          <p:cNvGrpSpPr/>
          <p:nvPr/>
        </p:nvGrpSpPr>
        <p:grpSpPr>
          <a:xfrm>
            <a:off x="8564878" y="1937050"/>
            <a:ext cx="405000" cy="415800"/>
            <a:chOff x="8564878" y="1937050"/>
            <a:chExt cx="405000" cy="415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8D04F05-1171-43F7-A339-D34C345783FB}"/>
                    </a:ext>
                  </a:extLst>
                </p14:cNvPr>
                <p14:cNvContentPartPr/>
                <p14:nvPr/>
              </p14:nvContentPartPr>
              <p14:xfrm>
                <a:off x="8569918" y="1938130"/>
                <a:ext cx="190440" cy="2160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8D04F05-1171-43F7-A339-D34C345783FB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560918" y="1929490"/>
                  <a:ext cx="2080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BBF845C-C917-410A-A50C-5433D9C0EA99}"/>
                    </a:ext>
                  </a:extLst>
                </p14:cNvPr>
                <p14:cNvContentPartPr/>
                <p14:nvPr/>
              </p14:nvContentPartPr>
              <p14:xfrm>
                <a:off x="8564878" y="1937050"/>
                <a:ext cx="202320" cy="19440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BBF845C-C917-410A-A50C-5433D9C0EA99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556238" y="1928050"/>
                  <a:ext cx="21996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33B88C1-9778-4BE8-A1C5-8111A9392D50}"/>
                    </a:ext>
                  </a:extLst>
                </p14:cNvPr>
                <p14:cNvContentPartPr/>
                <p14:nvPr/>
              </p14:nvContentPartPr>
              <p14:xfrm>
                <a:off x="8582518" y="2183650"/>
                <a:ext cx="69120" cy="16020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33B88C1-9778-4BE8-A1C5-8111A9392D50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573878" y="2175010"/>
                  <a:ext cx="867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9C00F8E1-CEBE-4BCC-AD8A-8BD42D8A2483}"/>
                    </a:ext>
                  </a:extLst>
                </p14:cNvPr>
                <p14:cNvContentPartPr/>
                <p14:nvPr/>
              </p14:nvContentPartPr>
              <p14:xfrm>
                <a:off x="8703118" y="2253130"/>
                <a:ext cx="101160" cy="8388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9C00F8E1-CEBE-4BCC-AD8A-8BD42D8A2483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694118" y="2244490"/>
                  <a:ext cx="1188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FCABD7AF-FC37-4987-8084-EAD135216FC7}"/>
                    </a:ext>
                  </a:extLst>
                </p14:cNvPr>
                <p14:cNvContentPartPr/>
                <p14:nvPr/>
              </p14:nvContentPartPr>
              <p14:xfrm>
                <a:off x="8846038" y="2247010"/>
                <a:ext cx="123840" cy="10584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FCABD7AF-FC37-4987-8084-EAD135216FC7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837398" y="2238010"/>
                  <a:ext cx="141480" cy="12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3F080718-2100-4687-AF0B-5C9AC48AC091}"/>
              </a:ext>
            </a:extLst>
          </p:cNvPr>
          <p:cNvGrpSpPr/>
          <p:nvPr/>
        </p:nvGrpSpPr>
        <p:grpSpPr>
          <a:xfrm>
            <a:off x="8662078" y="1743730"/>
            <a:ext cx="111960" cy="107280"/>
            <a:chOff x="8662078" y="1743730"/>
            <a:chExt cx="111960" cy="107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900FA9BC-9E0E-4A0D-9058-DA42D2D4A8E8}"/>
                    </a:ext>
                  </a:extLst>
                </p14:cNvPr>
                <p14:cNvContentPartPr/>
                <p14:nvPr/>
              </p14:nvContentPartPr>
              <p14:xfrm>
                <a:off x="8662078" y="1743730"/>
                <a:ext cx="87480" cy="10728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900FA9BC-9E0E-4A0D-9058-DA42D2D4A8E8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653438" y="1734730"/>
                  <a:ext cx="1051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9B69DA93-17C1-4606-A4F7-08AB6594E3C5}"/>
                    </a:ext>
                  </a:extLst>
                </p14:cNvPr>
                <p14:cNvContentPartPr/>
                <p14:nvPr/>
              </p14:nvContentPartPr>
              <p14:xfrm>
                <a:off x="8757838" y="1769650"/>
                <a:ext cx="16200" cy="7308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9B69DA93-17C1-4606-A4F7-08AB6594E3C5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749198" y="1760650"/>
                  <a:ext cx="33840" cy="9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27A976EE-357E-4D47-9110-BAF916EE3FF3}"/>
              </a:ext>
            </a:extLst>
          </p:cNvPr>
          <p:cNvGrpSpPr/>
          <p:nvPr/>
        </p:nvGrpSpPr>
        <p:grpSpPr>
          <a:xfrm>
            <a:off x="9095878" y="1883050"/>
            <a:ext cx="1025280" cy="373320"/>
            <a:chOff x="9095878" y="1883050"/>
            <a:chExt cx="1025280" cy="373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853A929C-C718-4B61-AAD0-21C9E3DF8156}"/>
                    </a:ext>
                  </a:extLst>
                </p14:cNvPr>
                <p14:cNvContentPartPr/>
                <p14:nvPr/>
              </p14:nvContentPartPr>
              <p14:xfrm>
                <a:off x="9095878" y="2031010"/>
                <a:ext cx="101880" cy="14112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853A929C-C718-4B61-AAD0-21C9E3DF8156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087238" y="2022370"/>
                  <a:ext cx="1195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7F380654-09FD-4809-B0BE-C1811D3D2EBB}"/>
                    </a:ext>
                  </a:extLst>
                </p14:cNvPr>
                <p14:cNvContentPartPr/>
                <p14:nvPr/>
              </p14:nvContentPartPr>
              <p14:xfrm>
                <a:off x="9306478" y="2130370"/>
                <a:ext cx="9720" cy="8388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7F380654-09FD-4809-B0BE-C1811D3D2EBB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297838" y="2121730"/>
                  <a:ext cx="273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3FEBEBC6-DAE3-47FD-97EA-68E3CC37D25F}"/>
                    </a:ext>
                  </a:extLst>
                </p14:cNvPr>
                <p14:cNvContentPartPr/>
                <p14:nvPr/>
              </p14:nvContentPartPr>
              <p14:xfrm>
                <a:off x="9282358" y="2056210"/>
                <a:ext cx="47160" cy="972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3FEBEBC6-DAE3-47FD-97EA-68E3CC37D25F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273358" y="2047570"/>
                  <a:ext cx="648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BE2357D0-0838-41F9-B992-1EBACB123571}"/>
                    </a:ext>
                  </a:extLst>
                </p14:cNvPr>
                <p14:cNvContentPartPr/>
                <p14:nvPr/>
              </p14:nvContentPartPr>
              <p14:xfrm>
                <a:off x="9424558" y="2042890"/>
                <a:ext cx="204840" cy="21096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BE2357D0-0838-41F9-B992-1EBACB123571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415558" y="2034250"/>
                  <a:ext cx="22248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3F43DDD9-1AE2-4473-843B-AEBED2F2AAA2}"/>
                    </a:ext>
                  </a:extLst>
                </p14:cNvPr>
                <p14:cNvContentPartPr/>
                <p14:nvPr/>
              </p14:nvContentPartPr>
              <p14:xfrm>
                <a:off x="9593758" y="2103370"/>
                <a:ext cx="42120" cy="540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3F43DDD9-1AE2-4473-843B-AEBED2F2AAA2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585118" y="2094370"/>
                  <a:ext cx="597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30782976-9AA0-46D5-8BBA-6BEABBA2CD71}"/>
                    </a:ext>
                  </a:extLst>
                </p14:cNvPr>
                <p14:cNvContentPartPr/>
                <p14:nvPr/>
              </p14:nvContentPartPr>
              <p14:xfrm>
                <a:off x="9677638" y="1883050"/>
                <a:ext cx="83880" cy="15408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30782976-9AA0-46D5-8BBA-6BEABBA2CD71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668998" y="1874410"/>
                  <a:ext cx="1015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EECDE763-C548-4258-8F16-E6A6F565B407}"/>
                    </a:ext>
                  </a:extLst>
                </p14:cNvPr>
                <p14:cNvContentPartPr/>
                <p14:nvPr/>
              </p14:nvContentPartPr>
              <p14:xfrm>
                <a:off x="9651358" y="1920850"/>
                <a:ext cx="118440" cy="1296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EECDE763-C548-4258-8F16-E6A6F565B407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642358" y="1911850"/>
                  <a:ext cx="1360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2A843186-50B9-4804-B415-84B9161C4307}"/>
                    </a:ext>
                  </a:extLst>
                </p14:cNvPr>
                <p14:cNvContentPartPr/>
                <p14:nvPr/>
              </p14:nvContentPartPr>
              <p14:xfrm>
                <a:off x="9850798" y="2055130"/>
                <a:ext cx="133560" cy="14832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2A843186-50B9-4804-B415-84B9161C4307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842158" y="2046490"/>
                  <a:ext cx="1512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1F1436FC-3861-4CB5-A31F-BFAF2F856972}"/>
                    </a:ext>
                  </a:extLst>
                </p14:cNvPr>
                <p14:cNvContentPartPr/>
                <p14:nvPr/>
              </p14:nvContentPartPr>
              <p14:xfrm>
                <a:off x="10099918" y="2034250"/>
                <a:ext cx="21240" cy="22212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1F1436FC-3861-4CB5-A31F-BFAF2F856972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091278" y="2025610"/>
                  <a:ext cx="38880" cy="23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139D312F-EA8C-465D-A3E1-68A075A5E442}"/>
              </a:ext>
            </a:extLst>
          </p:cNvPr>
          <p:cNvGrpSpPr/>
          <p:nvPr/>
        </p:nvGrpSpPr>
        <p:grpSpPr>
          <a:xfrm>
            <a:off x="7495678" y="2006170"/>
            <a:ext cx="486000" cy="348120"/>
            <a:chOff x="7495678" y="2006170"/>
            <a:chExt cx="486000" cy="348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C179CC3F-9F4D-4940-8899-D7170D7AF6BA}"/>
                    </a:ext>
                  </a:extLst>
                </p14:cNvPr>
                <p14:cNvContentPartPr/>
                <p14:nvPr/>
              </p14:nvContentPartPr>
              <p14:xfrm>
                <a:off x="7499638" y="2028130"/>
                <a:ext cx="129960" cy="1353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C179CC3F-9F4D-4940-8899-D7170D7AF6BA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490998" y="2019490"/>
                  <a:ext cx="1476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97F2FE88-8E4B-4848-8B99-B3955C835697}"/>
                    </a:ext>
                  </a:extLst>
                </p14:cNvPr>
                <p14:cNvContentPartPr/>
                <p14:nvPr/>
              </p14:nvContentPartPr>
              <p14:xfrm>
                <a:off x="7677478" y="2114890"/>
                <a:ext cx="43200" cy="1047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97F2FE88-8E4B-4848-8B99-B3955C835697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668478" y="2105890"/>
                  <a:ext cx="608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BD365F3-2795-429B-A895-78981CB34942}"/>
                    </a:ext>
                  </a:extLst>
                </p14:cNvPr>
                <p14:cNvContentPartPr/>
                <p14:nvPr/>
              </p14:nvContentPartPr>
              <p14:xfrm>
                <a:off x="7781518" y="2055850"/>
                <a:ext cx="111960" cy="12060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1BD365F3-2795-429B-A895-78981CB34942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772878" y="2046850"/>
                  <a:ext cx="1296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7A044099-BFEE-4E1C-9D25-E68A3F09B458}"/>
                    </a:ext>
                  </a:extLst>
                </p14:cNvPr>
                <p14:cNvContentPartPr/>
                <p14:nvPr/>
              </p14:nvContentPartPr>
              <p14:xfrm>
                <a:off x="7956478" y="2157010"/>
                <a:ext cx="25200" cy="9936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7A044099-BFEE-4E1C-9D25-E68A3F09B458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947838" y="2148370"/>
                  <a:ext cx="428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4D14F2D2-833F-48BC-915F-38323D1E9002}"/>
                    </a:ext>
                  </a:extLst>
                </p14:cNvPr>
                <p14:cNvContentPartPr/>
                <p14:nvPr/>
              </p14:nvContentPartPr>
              <p14:xfrm>
                <a:off x="7495678" y="2006170"/>
                <a:ext cx="459720" cy="34812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4D14F2D2-833F-48BC-915F-38323D1E9002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487038" y="1997170"/>
                  <a:ext cx="477360" cy="36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FA16E0BE-0D2E-4360-8284-7F717933BF96}"/>
              </a:ext>
            </a:extLst>
          </p:cNvPr>
          <p:cNvGrpSpPr/>
          <p:nvPr/>
        </p:nvGrpSpPr>
        <p:grpSpPr>
          <a:xfrm>
            <a:off x="7570918" y="1668130"/>
            <a:ext cx="284760" cy="216000"/>
            <a:chOff x="7570918" y="1668130"/>
            <a:chExt cx="284760" cy="216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3A33DE8A-F8C6-4BE0-9C24-CA091401FA76}"/>
                    </a:ext>
                  </a:extLst>
                </p14:cNvPr>
                <p14:cNvContentPartPr/>
                <p14:nvPr/>
              </p14:nvContentPartPr>
              <p14:xfrm>
                <a:off x="7570918" y="1668130"/>
                <a:ext cx="284760" cy="8100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3A33DE8A-F8C6-4BE0-9C24-CA091401FA76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561918" y="1659490"/>
                  <a:ext cx="30240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0FED4462-3541-4CF2-A875-E75128A56115}"/>
                    </a:ext>
                  </a:extLst>
                </p14:cNvPr>
                <p14:cNvContentPartPr/>
                <p14:nvPr/>
              </p14:nvContentPartPr>
              <p14:xfrm>
                <a:off x="7688278" y="1716370"/>
                <a:ext cx="40680" cy="16056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0FED4462-3541-4CF2-A875-E75128A56115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679638" y="1707370"/>
                  <a:ext cx="583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268910FA-91D0-44D6-B160-EEF1EE11FD79}"/>
                    </a:ext>
                  </a:extLst>
                </p14:cNvPr>
                <p14:cNvContentPartPr/>
                <p14:nvPr/>
              </p14:nvContentPartPr>
              <p14:xfrm>
                <a:off x="7775758" y="1730410"/>
                <a:ext cx="46440" cy="15372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268910FA-91D0-44D6-B160-EEF1EE11FD79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766758" y="1721410"/>
                  <a:ext cx="64080" cy="17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5957BAB1-7CEC-4699-B5A3-A0AC402EA79C}"/>
              </a:ext>
            </a:extLst>
          </p:cNvPr>
          <p:cNvGrpSpPr/>
          <p:nvPr/>
        </p:nvGrpSpPr>
        <p:grpSpPr>
          <a:xfrm>
            <a:off x="8859718" y="272410"/>
            <a:ext cx="1173600" cy="848880"/>
            <a:chOff x="8859718" y="272410"/>
            <a:chExt cx="1173600" cy="848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DE9E2169-0941-4052-9771-C0E31076A861}"/>
                    </a:ext>
                  </a:extLst>
                </p14:cNvPr>
                <p14:cNvContentPartPr/>
                <p14:nvPr/>
              </p14:nvContentPartPr>
              <p14:xfrm>
                <a:off x="8859718" y="272410"/>
                <a:ext cx="203760" cy="18432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DE9E2169-0941-4052-9771-C0E31076A861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851078" y="263770"/>
                  <a:ext cx="22140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16483667-2D6F-4A4A-8A85-401C30F6D388}"/>
                    </a:ext>
                  </a:extLst>
                </p14:cNvPr>
                <p14:cNvContentPartPr/>
                <p14:nvPr/>
              </p14:nvContentPartPr>
              <p14:xfrm>
                <a:off x="9066718" y="383290"/>
                <a:ext cx="73800" cy="540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16483667-2D6F-4A4A-8A85-401C30F6D388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058078" y="374290"/>
                  <a:ext cx="914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F437E51A-D281-4D83-97AC-1607D04349C5}"/>
                    </a:ext>
                  </a:extLst>
                </p14:cNvPr>
                <p14:cNvContentPartPr/>
                <p14:nvPr/>
              </p14:nvContentPartPr>
              <p14:xfrm>
                <a:off x="9204238" y="319210"/>
                <a:ext cx="75600" cy="12276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F437E51A-D281-4D83-97AC-1607D04349C5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195598" y="310570"/>
                  <a:ext cx="932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7B38A229-9C76-4520-9C42-FA52DD53024C}"/>
                    </a:ext>
                  </a:extLst>
                </p14:cNvPr>
                <p14:cNvContentPartPr/>
                <p14:nvPr/>
              </p14:nvContentPartPr>
              <p14:xfrm>
                <a:off x="9301798" y="327850"/>
                <a:ext cx="67680" cy="10476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7B38A229-9C76-4520-9C42-FA52DD53024C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293158" y="319210"/>
                  <a:ext cx="853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D2F31B82-5EBB-432C-885B-444EA9C9CD64}"/>
                    </a:ext>
                  </a:extLst>
                </p14:cNvPr>
                <p14:cNvContentPartPr/>
                <p14:nvPr/>
              </p14:nvContentPartPr>
              <p14:xfrm>
                <a:off x="9388198" y="322450"/>
                <a:ext cx="204120" cy="22248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D2F31B82-5EBB-432C-885B-444EA9C9CD64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379558" y="313450"/>
                  <a:ext cx="22176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BCA33CAA-8C96-48DD-84AE-0E6127EA84B7}"/>
                    </a:ext>
                  </a:extLst>
                </p14:cNvPr>
                <p14:cNvContentPartPr/>
                <p14:nvPr/>
              </p14:nvContentPartPr>
              <p14:xfrm>
                <a:off x="9628678" y="299770"/>
                <a:ext cx="106200" cy="14292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BCA33CAA-8C96-48DD-84AE-0E6127EA84B7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619678" y="291130"/>
                  <a:ext cx="1238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BFF6C67F-3A3D-4B32-8A08-E1266E56E092}"/>
                    </a:ext>
                  </a:extLst>
                </p14:cNvPr>
                <p14:cNvContentPartPr/>
                <p14:nvPr/>
              </p14:nvContentPartPr>
              <p14:xfrm>
                <a:off x="9800038" y="349090"/>
                <a:ext cx="69120" cy="9828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BFF6C67F-3A3D-4B32-8A08-E1266E56E092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791398" y="340450"/>
                  <a:ext cx="867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81AFA4BD-8FF1-4CB5-A261-FB08B9C11504}"/>
                    </a:ext>
                  </a:extLst>
                </p14:cNvPr>
                <p14:cNvContentPartPr/>
                <p14:nvPr/>
              </p14:nvContentPartPr>
              <p14:xfrm>
                <a:off x="9227998" y="804850"/>
                <a:ext cx="227880" cy="2412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81AFA4BD-8FF1-4CB5-A261-FB08B9C11504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9218998" y="795850"/>
                  <a:ext cx="2455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76573003-A5A1-4EFF-8952-C301B3A6AB42}"/>
                    </a:ext>
                  </a:extLst>
                </p14:cNvPr>
                <p14:cNvContentPartPr/>
                <p14:nvPr/>
              </p14:nvContentPartPr>
              <p14:xfrm>
                <a:off x="9331318" y="818170"/>
                <a:ext cx="109080" cy="15660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76573003-A5A1-4EFF-8952-C301B3A6AB42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322678" y="809170"/>
                  <a:ext cx="1267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4612EA3A-176A-4B15-93F6-B596105209BA}"/>
                    </a:ext>
                  </a:extLst>
                </p14:cNvPr>
                <p14:cNvContentPartPr/>
                <p14:nvPr/>
              </p14:nvContentPartPr>
              <p14:xfrm>
                <a:off x="9571438" y="846970"/>
                <a:ext cx="96480" cy="7380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4612EA3A-176A-4B15-93F6-B596105209BA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562438" y="838330"/>
                  <a:ext cx="1141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3FD554AF-7BE2-4479-B918-BAB6F535BA39}"/>
                    </a:ext>
                  </a:extLst>
                </p14:cNvPr>
                <p14:cNvContentPartPr/>
                <p14:nvPr/>
              </p14:nvContentPartPr>
              <p14:xfrm>
                <a:off x="9826678" y="702250"/>
                <a:ext cx="89280" cy="13752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3FD554AF-7BE2-4479-B918-BAB6F535BA39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9818038" y="693610"/>
                  <a:ext cx="1069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357E17D1-8178-4973-88AB-8D9968F10D30}"/>
                    </a:ext>
                  </a:extLst>
                </p14:cNvPr>
                <p14:cNvContentPartPr/>
                <p14:nvPr/>
              </p14:nvContentPartPr>
              <p14:xfrm>
                <a:off x="9799318" y="605050"/>
                <a:ext cx="97560" cy="1728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357E17D1-8178-4973-88AB-8D9968F10D30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790678" y="596050"/>
                  <a:ext cx="1152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11B97591-083A-415E-A444-39A6AFF07658}"/>
                    </a:ext>
                  </a:extLst>
                </p14:cNvPr>
                <p14:cNvContentPartPr/>
                <p14:nvPr/>
              </p14:nvContentPartPr>
              <p14:xfrm>
                <a:off x="9846478" y="548890"/>
                <a:ext cx="89640" cy="11916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11B97591-083A-415E-A444-39A6AFF07658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9837478" y="539890"/>
                  <a:ext cx="1072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5721F94D-1DD1-47AA-A09C-922FF437B14E}"/>
                    </a:ext>
                  </a:extLst>
                </p14:cNvPr>
                <p14:cNvContentPartPr/>
                <p14:nvPr/>
              </p14:nvContentPartPr>
              <p14:xfrm>
                <a:off x="9752878" y="922210"/>
                <a:ext cx="280440" cy="2268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5721F94D-1DD1-47AA-A09C-922FF437B14E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9744238" y="913210"/>
                  <a:ext cx="2980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E1C7E5A-8694-4E98-BBD2-2D48355448C5}"/>
                    </a:ext>
                  </a:extLst>
                </p14:cNvPr>
                <p14:cNvContentPartPr/>
                <p14:nvPr/>
              </p14:nvContentPartPr>
              <p14:xfrm>
                <a:off x="9889318" y="1010410"/>
                <a:ext cx="108720" cy="11088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E1C7E5A-8694-4E98-BBD2-2D48355448C5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9880318" y="1001410"/>
                  <a:ext cx="126360" cy="12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B901E92F-4662-415A-976F-40C60598BE7C}"/>
              </a:ext>
            </a:extLst>
          </p:cNvPr>
          <p:cNvGrpSpPr/>
          <p:nvPr/>
        </p:nvGrpSpPr>
        <p:grpSpPr>
          <a:xfrm>
            <a:off x="1799758" y="2753890"/>
            <a:ext cx="1225080" cy="514080"/>
            <a:chOff x="1799758" y="2753890"/>
            <a:chExt cx="1225080" cy="514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859E11A7-7A80-4E12-AEF6-36BB053C1617}"/>
                    </a:ext>
                  </a:extLst>
                </p14:cNvPr>
                <p14:cNvContentPartPr/>
                <p14:nvPr/>
              </p14:nvContentPartPr>
              <p14:xfrm>
                <a:off x="1799758" y="2868730"/>
                <a:ext cx="21240" cy="27468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859E11A7-7A80-4E12-AEF6-36BB053C1617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791118" y="2859730"/>
                  <a:ext cx="3888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DB1C39B4-C210-4191-9090-BC12BA44C4E7}"/>
                    </a:ext>
                  </a:extLst>
                </p14:cNvPr>
                <p14:cNvContentPartPr/>
                <p14:nvPr/>
              </p14:nvContentPartPr>
              <p14:xfrm>
                <a:off x="1858078" y="2837410"/>
                <a:ext cx="22680" cy="29916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DB1C39B4-C210-4191-9090-BC12BA44C4E7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849438" y="2828770"/>
                  <a:ext cx="4032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9B067222-D8CD-43C2-9F3F-373719949CA6}"/>
                    </a:ext>
                  </a:extLst>
                </p14:cNvPr>
                <p14:cNvContentPartPr/>
                <p14:nvPr/>
              </p14:nvContentPartPr>
              <p14:xfrm>
                <a:off x="2002798" y="2934970"/>
                <a:ext cx="14400" cy="32940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9B067222-D8CD-43C2-9F3F-373719949CA6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993798" y="2925970"/>
                  <a:ext cx="3204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FAC9FF1C-D8CB-4061-8AE1-FA9E88FF12D4}"/>
                    </a:ext>
                  </a:extLst>
                </p14:cNvPr>
                <p14:cNvContentPartPr/>
                <p14:nvPr/>
              </p14:nvContentPartPr>
              <p14:xfrm>
                <a:off x="2004958" y="2925970"/>
                <a:ext cx="112320" cy="15480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FAC9FF1C-D8CB-4061-8AE1-FA9E88FF12D4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996318" y="2916970"/>
                  <a:ext cx="1299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F19A585B-AA2D-437A-9572-A0392CA2A12B}"/>
                    </a:ext>
                  </a:extLst>
                </p14:cNvPr>
                <p14:cNvContentPartPr/>
                <p14:nvPr/>
              </p14:nvContentPartPr>
              <p14:xfrm>
                <a:off x="2206918" y="3052690"/>
                <a:ext cx="62640" cy="15120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F19A585B-AA2D-437A-9572-A0392CA2A12B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2197918" y="3044050"/>
                  <a:ext cx="802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089FC38D-D486-4680-B8C1-DDD5F5EBB531}"/>
                    </a:ext>
                  </a:extLst>
                </p14:cNvPr>
                <p14:cNvContentPartPr/>
                <p14:nvPr/>
              </p14:nvContentPartPr>
              <p14:xfrm>
                <a:off x="2162638" y="3100570"/>
                <a:ext cx="92880" cy="792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089FC38D-D486-4680-B8C1-DDD5F5EBB531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2153638" y="3091570"/>
                  <a:ext cx="1105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21AC96AE-9EAC-433C-BD81-4BC09F1C8A0B}"/>
                    </a:ext>
                  </a:extLst>
                </p14:cNvPr>
                <p14:cNvContentPartPr/>
                <p14:nvPr/>
              </p14:nvContentPartPr>
              <p14:xfrm>
                <a:off x="2369998" y="3033250"/>
                <a:ext cx="101880" cy="792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21AC96AE-9EAC-433C-BD81-4BC09F1C8A0B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2360998" y="3024610"/>
                  <a:ext cx="1195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655350C2-9B74-44CD-9A77-64DE8C33E989}"/>
                    </a:ext>
                  </a:extLst>
                </p14:cNvPr>
                <p14:cNvContentPartPr/>
                <p14:nvPr/>
              </p14:nvContentPartPr>
              <p14:xfrm>
                <a:off x="2537758" y="2948650"/>
                <a:ext cx="186480" cy="2304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655350C2-9B74-44CD-9A77-64DE8C33E989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2528758" y="2940010"/>
                  <a:ext cx="2041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4C5A2326-DB7F-4C14-BB9B-170E02C4A2E9}"/>
                    </a:ext>
                  </a:extLst>
                </p14:cNvPr>
                <p14:cNvContentPartPr/>
                <p14:nvPr/>
              </p14:nvContentPartPr>
              <p14:xfrm>
                <a:off x="2583478" y="2967370"/>
                <a:ext cx="125640" cy="16524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4C5A2326-DB7F-4C14-BB9B-170E02C4A2E9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2574838" y="2958370"/>
                  <a:ext cx="1432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AE2D8AF1-059A-4822-BBD9-34569EF6C956}"/>
                    </a:ext>
                  </a:extLst>
                </p14:cNvPr>
                <p14:cNvContentPartPr/>
                <p14:nvPr/>
              </p14:nvContentPartPr>
              <p14:xfrm>
                <a:off x="2766718" y="2838130"/>
                <a:ext cx="50040" cy="33480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AE2D8AF1-059A-4822-BBD9-34569EF6C956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2757718" y="2829130"/>
                  <a:ext cx="6768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E1AF7111-A90F-4EAD-882D-1F86A13B83F5}"/>
                    </a:ext>
                  </a:extLst>
                </p14:cNvPr>
                <p14:cNvContentPartPr/>
                <p14:nvPr/>
              </p14:nvContentPartPr>
              <p14:xfrm>
                <a:off x="2830798" y="2814370"/>
                <a:ext cx="46800" cy="34236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E1AF7111-A90F-4EAD-882D-1F86A13B83F5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2821798" y="2805730"/>
                  <a:ext cx="6444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5C0B06F6-8F02-4401-9BBC-48EE631B44F5}"/>
                    </a:ext>
                  </a:extLst>
                </p14:cNvPr>
                <p14:cNvContentPartPr/>
                <p14:nvPr/>
              </p14:nvContentPartPr>
              <p14:xfrm>
                <a:off x="2948518" y="3153850"/>
                <a:ext cx="76320" cy="11412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5C0B06F6-8F02-4401-9BBC-48EE631B44F5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2939518" y="3145210"/>
                  <a:ext cx="939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CAA98FF2-E5F9-45E3-933D-CD0719C501E0}"/>
                    </a:ext>
                  </a:extLst>
                </p14:cNvPr>
                <p14:cNvContentPartPr/>
                <p14:nvPr/>
              </p14:nvContentPartPr>
              <p14:xfrm>
                <a:off x="2894878" y="2753890"/>
                <a:ext cx="108000" cy="11016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CAA98FF2-E5F9-45E3-933D-CD0719C501E0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2885878" y="2744890"/>
                  <a:ext cx="125640" cy="12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94F244D8-FCA6-4C50-A8A3-F36985EF7227}"/>
              </a:ext>
            </a:extLst>
          </p:cNvPr>
          <p:cNvGrpSpPr/>
          <p:nvPr/>
        </p:nvGrpSpPr>
        <p:grpSpPr>
          <a:xfrm>
            <a:off x="3292678" y="3020650"/>
            <a:ext cx="141840" cy="78480"/>
            <a:chOff x="3292678" y="3020650"/>
            <a:chExt cx="141840" cy="78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55711AB8-39F8-4B06-9187-ECA553511ABD}"/>
                    </a:ext>
                  </a:extLst>
                </p14:cNvPr>
                <p14:cNvContentPartPr/>
                <p14:nvPr/>
              </p14:nvContentPartPr>
              <p14:xfrm>
                <a:off x="3292678" y="3020650"/>
                <a:ext cx="115200" cy="1548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55711AB8-39F8-4B06-9187-ECA553511ABD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3283678" y="3011650"/>
                  <a:ext cx="1328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CB30FA90-E74F-409E-9A93-7181CC4F4F0B}"/>
                    </a:ext>
                  </a:extLst>
                </p14:cNvPr>
                <p14:cNvContentPartPr/>
                <p14:nvPr/>
              </p14:nvContentPartPr>
              <p14:xfrm>
                <a:off x="3328318" y="3079690"/>
                <a:ext cx="106200" cy="1944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CB30FA90-E74F-409E-9A93-7181CC4F4F0B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3319678" y="3070690"/>
                  <a:ext cx="123840" cy="3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441E40F1-8631-4F82-A610-27178E3571E8}"/>
              </a:ext>
            </a:extLst>
          </p:cNvPr>
          <p:cNvGrpSpPr/>
          <p:nvPr/>
        </p:nvGrpSpPr>
        <p:grpSpPr>
          <a:xfrm>
            <a:off x="3614518" y="2841010"/>
            <a:ext cx="120960" cy="354600"/>
            <a:chOff x="3614518" y="2841010"/>
            <a:chExt cx="120960" cy="354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35F1478E-4B08-4453-B448-4C61AA21B566}"/>
                    </a:ext>
                  </a:extLst>
                </p14:cNvPr>
                <p14:cNvContentPartPr/>
                <p14:nvPr/>
              </p14:nvContentPartPr>
              <p14:xfrm>
                <a:off x="3614518" y="2884930"/>
                <a:ext cx="25920" cy="31068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35F1478E-4B08-4453-B448-4C61AA21B566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3605518" y="2876290"/>
                  <a:ext cx="4356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1CC6181D-12B4-46AC-893C-C2F3F85326E9}"/>
                    </a:ext>
                  </a:extLst>
                </p14:cNvPr>
                <p14:cNvContentPartPr/>
                <p14:nvPr/>
              </p14:nvContentPartPr>
              <p14:xfrm>
                <a:off x="3685798" y="2841010"/>
                <a:ext cx="49680" cy="35208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1CC6181D-12B4-46AC-893C-C2F3F85326E9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3676798" y="2832370"/>
                  <a:ext cx="67320" cy="36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C9B90E3B-0D24-4149-932A-9325DCFA1FBC}"/>
              </a:ext>
            </a:extLst>
          </p:cNvPr>
          <p:cNvGrpSpPr/>
          <p:nvPr/>
        </p:nvGrpSpPr>
        <p:grpSpPr>
          <a:xfrm>
            <a:off x="3908278" y="2663530"/>
            <a:ext cx="1863000" cy="666720"/>
            <a:chOff x="3908278" y="2663530"/>
            <a:chExt cx="1863000" cy="666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B50EDBE5-C46F-49E0-9A59-1C74AD02203C}"/>
                    </a:ext>
                  </a:extLst>
                </p14:cNvPr>
                <p14:cNvContentPartPr/>
                <p14:nvPr/>
              </p14:nvContentPartPr>
              <p14:xfrm>
                <a:off x="3981718" y="2707450"/>
                <a:ext cx="105840" cy="7452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B50EDBE5-C46F-49E0-9A59-1C74AD02203C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3973078" y="2698450"/>
                  <a:ext cx="1234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96D1ED9A-762D-41D7-A359-444005FA8A17}"/>
                    </a:ext>
                  </a:extLst>
                </p14:cNvPr>
                <p14:cNvContentPartPr/>
                <p14:nvPr/>
              </p14:nvContentPartPr>
              <p14:xfrm>
                <a:off x="3910438" y="2872690"/>
                <a:ext cx="195480" cy="2052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96D1ED9A-762D-41D7-A359-444005FA8A17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3901438" y="2863690"/>
                  <a:ext cx="2131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5397A5F6-8BB2-435B-910D-D49758701083}"/>
                    </a:ext>
                  </a:extLst>
                </p14:cNvPr>
                <p14:cNvContentPartPr/>
                <p14:nvPr/>
              </p14:nvContentPartPr>
              <p14:xfrm>
                <a:off x="3908278" y="2870170"/>
                <a:ext cx="211320" cy="22968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5397A5F6-8BB2-435B-910D-D49758701083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3899278" y="2861170"/>
                  <a:ext cx="22896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0B3E8E22-8745-4380-869B-ED37BD03EEF3}"/>
                    </a:ext>
                  </a:extLst>
                </p14:cNvPr>
                <p14:cNvContentPartPr/>
                <p14:nvPr/>
              </p14:nvContentPartPr>
              <p14:xfrm>
                <a:off x="3969118" y="3221530"/>
                <a:ext cx="37440" cy="10872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0B3E8E22-8745-4380-869B-ED37BD03EEF3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3960118" y="3212890"/>
                  <a:ext cx="550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4A6BCB5E-83CF-4417-BA89-3BC8C0122CE4}"/>
                    </a:ext>
                  </a:extLst>
                </p14:cNvPr>
                <p14:cNvContentPartPr/>
                <p14:nvPr/>
              </p14:nvContentPartPr>
              <p14:xfrm>
                <a:off x="3948598" y="3146290"/>
                <a:ext cx="54360" cy="2484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4A6BCB5E-83CF-4417-BA89-3BC8C0122CE4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3939958" y="3137290"/>
                  <a:ext cx="720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8B04ED28-0783-446C-B2DC-C6C2ED385266}"/>
                    </a:ext>
                  </a:extLst>
                </p14:cNvPr>
                <p14:cNvContentPartPr/>
                <p14:nvPr/>
              </p14:nvContentPartPr>
              <p14:xfrm>
                <a:off x="4060558" y="3222250"/>
                <a:ext cx="70560" cy="5652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8B04ED28-0783-446C-B2DC-C6C2ED385266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4051558" y="3213250"/>
                  <a:ext cx="882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8356B05E-E2D1-4AF6-9227-F77ED11FF3FC}"/>
                    </a:ext>
                  </a:extLst>
                </p14:cNvPr>
                <p14:cNvContentPartPr/>
                <p14:nvPr/>
              </p14:nvContentPartPr>
              <p14:xfrm>
                <a:off x="4163158" y="3220810"/>
                <a:ext cx="133560" cy="8928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8356B05E-E2D1-4AF6-9227-F77ED11FF3FC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4154158" y="3211810"/>
                  <a:ext cx="1512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CCE81F2B-748D-4D13-8D0A-4B4710329ABB}"/>
                    </a:ext>
                  </a:extLst>
                </p14:cNvPr>
                <p14:cNvContentPartPr/>
                <p14:nvPr/>
              </p14:nvContentPartPr>
              <p14:xfrm>
                <a:off x="4331638" y="2951170"/>
                <a:ext cx="108360" cy="14328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CCE81F2B-748D-4D13-8D0A-4B4710329ABB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4322998" y="2942170"/>
                  <a:ext cx="1260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411D084C-FE39-468B-A253-51E6ADD2BAC6}"/>
                    </a:ext>
                  </a:extLst>
                </p14:cNvPr>
                <p14:cNvContentPartPr/>
                <p14:nvPr/>
              </p14:nvContentPartPr>
              <p14:xfrm>
                <a:off x="4517398" y="2996170"/>
                <a:ext cx="37440" cy="13932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411D084C-FE39-468B-A253-51E6ADD2BAC6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4508758" y="2987530"/>
                  <a:ext cx="550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F9F87025-67C9-4041-8D8E-D5179BA21D7A}"/>
                    </a:ext>
                  </a:extLst>
                </p14:cNvPr>
                <p14:cNvContentPartPr/>
                <p14:nvPr/>
              </p14:nvContentPartPr>
              <p14:xfrm>
                <a:off x="4636918" y="2956930"/>
                <a:ext cx="129960" cy="16884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F9F87025-67C9-4041-8D8E-D5179BA21D7A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4627918" y="2947930"/>
                  <a:ext cx="1476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E4F3A8C8-DF34-4C43-B71C-91D245D66BFD}"/>
                    </a:ext>
                  </a:extLst>
                </p14:cNvPr>
                <p14:cNvContentPartPr/>
                <p14:nvPr/>
              </p14:nvContentPartPr>
              <p14:xfrm>
                <a:off x="4819798" y="3028570"/>
                <a:ext cx="36360" cy="15552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E4F3A8C8-DF34-4C43-B71C-91D245D66BFD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4810798" y="3019930"/>
                  <a:ext cx="540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12121732-72B4-4C34-9250-B52B93386413}"/>
                    </a:ext>
                  </a:extLst>
                </p14:cNvPr>
                <p14:cNvContentPartPr/>
                <p14:nvPr/>
              </p14:nvContentPartPr>
              <p14:xfrm>
                <a:off x="4918078" y="2790610"/>
                <a:ext cx="74520" cy="16488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12121732-72B4-4C34-9250-B52B93386413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4909438" y="2781970"/>
                  <a:ext cx="9216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757F0085-7D80-4382-B396-DC636291E034}"/>
                    </a:ext>
                  </a:extLst>
                </p14:cNvPr>
                <p14:cNvContentPartPr/>
                <p14:nvPr/>
              </p14:nvContentPartPr>
              <p14:xfrm>
                <a:off x="4909078" y="2805730"/>
                <a:ext cx="125640" cy="2484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757F0085-7D80-4382-B396-DC636291E034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4900078" y="2796730"/>
                  <a:ext cx="1432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AA22E11F-2134-404A-B697-DD03B57919F2}"/>
                    </a:ext>
                  </a:extLst>
                </p14:cNvPr>
                <p14:cNvContentPartPr/>
                <p14:nvPr/>
              </p14:nvContentPartPr>
              <p14:xfrm>
                <a:off x="5119318" y="2977810"/>
                <a:ext cx="126000" cy="13500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AA22E11F-2134-404A-B697-DD03B57919F2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5110318" y="2969170"/>
                  <a:ext cx="1436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BED809FC-B2BA-4B2B-8CA0-822E3BEE9A25}"/>
                    </a:ext>
                  </a:extLst>
                </p14:cNvPr>
                <p14:cNvContentPartPr/>
                <p14:nvPr/>
              </p14:nvContentPartPr>
              <p14:xfrm>
                <a:off x="5300038" y="3032170"/>
                <a:ext cx="64440" cy="11016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BED809FC-B2BA-4B2B-8CA0-822E3BEE9A25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5291038" y="3023530"/>
                  <a:ext cx="820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4ED8313E-CA70-4D8F-AA90-5DF6F6251735}"/>
                    </a:ext>
                  </a:extLst>
                </p14:cNvPr>
                <p14:cNvContentPartPr/>
                <p14:nvPr/>
              </p14:nvContentPartPr>
              <p14:xfrm>
                <a:off x="5307958" y="2978890"/>
                <a:ext cx="6120" cy="144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4ED8313E-CA70-4D8F-AA90-5DF6F6251735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5299318" y="2970250"/>
                  <a:ext cx="2376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44E8ABCE-E6EA-46F7-BE8A-4DD76485A3DE}"/>
                    </a:ext>
                  </a:extLst>
                </p14:cNvPr>
                <p14:cNvContentPartPr/>
                <p14:nvPr/>
              </p14:nvContentPartPr>
              <p14:xfrm>
                <a:off x="5466718" y="2810770"/>
                <a:ext cx="21240" cy="35280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44E8ABCE-E6EA-46F7-BE8A-4DD76485A3DE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5458078" y="2802130"/>
                  <a:ext cx="3888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5EF9D58C-499D-4AEF-82EE-3A3D887F6E5C}"/>
                    </a:ext>
                  </a:extLst>
                </p14:cNvPr>
                <p14:cNvContentPartPr/>
                <p14:nvPr/>
              </p14:nvContentPartPr>
              <p14:xfrm>
                <a:off x="5516398" y="2806810"/>
                <a:ext cx="48600" cy="34092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5EF9D58C-499D-4AEF-82EE-3A3D887F6E5C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5507758" y="2798170"/>
                  <a:ext cx="6624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4B35E42C-9DC3-4BF0-9AC3-4D8435CC76A9}"/>
                    </a:ext>
                  </a:extLst>
                </p14:cNvPr>
                <p14:cNvContentPartPr/>
                <p14:nvPr/>
              </p14:nvContentPartPr>
              <p14:xfrm>
                <a:off x="5642758" y="3161410"/>
                <a:ext cx="105120" cy="11268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4B35E42C-9DC3-4BF0-9AC3-4D8435CC76A9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5633758" y="3152410"/>
                  <a:ext cx="1227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4742A989-29F3-44CD-B950-C599F641F583}"/>
                    </a:ext>
                  </a:extLst>
                </p14:cNvPr>
                <p14:cNvContentPartPr/>
                <p14:nvPr/>
              </p14:nvContentPartPr>
              <p14:xfrm>
                <a:off x="5662558" y="2663530"/>
                <a:ext cx="108720" cy="11052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4742A989-29F3-44CD-B950-C599F641F583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5653558" y="2654890"/>
                  <a:ext cx="126360" cy="12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710EBF85-E207-4D60-9FBC-1BDB409E3028}"/>
              </a:ext>
            </a:extLst>
          </p:cNvPr>
          <p:cNvGrpSpPr/>
          <p:nvPr/>
        </p:nvGrpSpPr>
        <p:grpSpPr>
          <a:xfrm>
            <a:off x="5942278" y="3021730"/>
            <a:ext cx="130320" cy="121320"/>
            <a:chOff x="5942278" y="3021730"/>
            <a:chExt cx="130320" cy="121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8F86A0AF-8935-4C43-8865-FBC14DD20B05}"/>
                    </a:ext>
                  </a:extLst>
                </p14:cNvPr>
                <p14:cNvContentPartPr/>
                <p14:nvPr/>
              </p14:nvContentPartPr>
              <p14:xfrm>
                <a:off x="5942278" y="3021730"/>
                <a:ext cx="130320" cy="2988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8F86A0AF-8935-4C43-8865-FBC14DD20B05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5933638" y="3013090"/>
                  <a:ext cx="1479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E27B7B7F-BCC0-4468-A250-ED77BB0D3C65}"/>
                    </a:ext>
                  </a:extLst>
                </p14:cNvPr>
                <p14:cNvContentPartPr/>
                <p14:nvPr/>
              </p14:nvContentPartPr>
              <p14:xfrm>
                <a:off x="5946958" y="3121810"/>
                <a:ext cx="118440" cy="2124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E27B7B7F-BCC0-4468-A250-ED77BB0D3C65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5937958" y="3113170"/>
                  <a:ext cx="136080" cy="38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3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8831169F-8004-4D91-8AE0-C5FB8F6399A6}"/>
                  </a:ext>
                </a:extLst>
              </p14:cNvPr>
              <p14:cNvContentPartPr/>
              <p14:nvPr/>
            </p14:nvContentPartPr>
            <p14:xfrm>
              <a:off x="6323878" y="2943250"/>
              <a:ext cx="154440" cy="248760"/>
            </p14:xfrm>
          </p:contentPart>
        </mc:Choice>
        <mc:Fallback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8831169F-8004-4D91-8AE0-C5FB8F6399A6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6314878" y="2934250"/>
                <a:ext cx="172080" cy="266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7" name="Group 176">
            <a:extLst>
              <a:ext uri="{FF2B5EF4-FFF2-40B4-BE49-F238E27FC236}">
                <a16:creationId xmlns:a16="http://schemas.microsoft.com/office/drawing/2014/main" id="{AC72E5C0-06D4-43A0-8270-D65C9A4834AD}"/>
              </a:ext>
            </a:extLst>
          </p:cNvPr>
          <p:cNvGrpSpPr/>
          <p:nvPr/>
        </p:nvGrpSpPr>
        <p:grpSpPr>
          <a:xfrm>
            <a:off x="6686758" y="2732290"/>
            <a:ext cx="1266120" cy="570240"/>
            <a:chOff x="6686758" y="2732290"/>
            <a:chExt cx="1266120" cy="570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141BDD80-75F1-45D8-8700-7989AD7554CC}"/>
                    </a:ext>
                  </a:extLst>
                </p14:cNvPr>
                <p14:cNvContentPartPr/>
                <p14:nvPr/>
              </p14:nvContentPartPr>
              <p14:xfrm>
                <a:off x="6686758" y="2891410"/>
                <a:ext cx="169920" cy="1296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141BDD80-75F1-45D8-8700-7989AD7554CC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6678118" y="2882770"/>
                  <a:ext cx="1875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980EE0B8-7F93-43E4-A7A3-305AF01C16D6}"/>
                    </a:ext>
                  </a:extLst>
                </p14:cNvPr>
                <p14:cNvContentPartPr/>
                <p14:nvPr/>
              </p14:nvContentPartPr>
              <p14:xfrm>
                <a:off x="6697558" y="2891770"/>
                <a:ext cx="201960" cy="18252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980EE0B8-7F93-43E4-A7A3-305AF01C16D6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6688918" y="2882770"/>
                  <a:ext cx="2196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3A2CB14D-A1A8-4073-AB71-8554F07DBC91}"/>
                    </a:ext>
                  </a:extLst>
                </p14:cNvPr>
                <p14:cNvContentPartPr/>
                <p14:nvPr/>
              </p14:nvContentPartPr>
              <p14:xfrm>
                <a:off x="6709438" y="3137650"/>
                <a:ext cx="87840" cy="16488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3A2CB14D-A1A8-4073-AB71-8554F07DBC91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6700798" y="3128650"/>
                  <a:ext cx="10548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C6482877-D107-4799-BC6A-6ED2EC17CA42}"/>
                    </a:ext>
                  </a:extLst>
                </p14:cNvPr>
                <p14:cNvContentPartPr/>
                <p14:nvPr/>
              </p14:nvContentPartPr>
              <p14:xfrm>
                <a:off x="6823198" y="3185530"/>
                <a:ext cx="111600" cy="8244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C6482877-D107-4799-BC6A-6ED2EC17CA42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6814198" y="3176890"/>
                  <a:ext cx="12924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891265C3-2270-4E7E-980F-1F2EFD11898E}"/>
                    </a:ext>
                  </a:extLst>
                </p14:cNvPr>
                <p14:cNvContentPartPr/>
                <p14:nvPr/>
              </p14:nvContentPartPr>
              <p14:xfrm>
                <a:off x="6988078" y="3173650"/>
                <a:ext cx="61920" cy="12420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891265C3-2270-4E7E-980F-1F2EFD11898E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6979438" y="3164650"/>
                  <a:ext cx="795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A04BEC35-0D3F-4C1D-903F-7C4944274038}"/>
                    </a:ext>
                  </a:extLst>
                </p14:cNvPr>
                <p14:cNvContentPartPr/>
                <p14:nvPr/>
              </p14:nvContentPartPr>
              <p14:xfrm>
                <a:off x="6755878" y="2732290"/>
                <a:ext cx="92880" cy="9216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A04BEC35-0D3F-4C1D-903F-7C4944274038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6747238" y="2723290"/>
                  <a:ext cx="1105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710A27D3-EC62-42CD-88F9-9F861C812C30}"/>
                    </a:ext>
                  </a:extLst>
                </p14:cNvPr>
                <p14:cNvContentPartPr/>
                <p14:nvPr/>
              </p14:nvContentPartPr>
              <p14:xfrm>
                <a:off x="7096438" y="2960530"/>
                <a:ext cx="130680" cy="15156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710A27D3-EC62-42CD-88F9-9F861C812C30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7087438" y="2951890"/>
                  <a:ext cx="1483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6AB4BFCC-AEB7-410C-9922-38F33E1AF718}"/>
                    </a:ext>
                  </a:extLst>
                </p14:cNvPr>
                <p14:cNvContentPartPr/>
                <p14:nvPr/>
              </p14:nvContentPartPr>
              <p14:xfrm>
                <a:off x="7283638" y="3006250"/>
                <a:ext cx="42120" cy="14040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6AB4BFCC-AEB7-410C-9922-38F33E1AF718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7274638" y="2997250"/>
                  <a:ext cx="597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51685F8A-A856-4DC3-914F-7F6AEAACBA26}"/>
                    </a:ext>
                  </a:extLst>
                </p14:cNvPr>
                <p14:cNvContentPartPr/>
                <p14:nvPr/>
              </p14:nvContentPartPr>
              <p14:xfrm>
                <a:off x="7410358" y="2999050"/>
                <a:ext cx="118080" cy="15336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51685F8A-A856-4DC3-914F-7F6AEAACBA26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7401358" y="2990410"/>
                  <a:ext cx="1357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759EE699-3CD6-435D-A644-BDB6CFDAEAA7}"/>
                    </a:ext>
                  </a:extLst>
                </p14:cNvPr>
                <p14:cNvContentPartPr/>
                <p14:nvPr/>
              </p14:nvContentPartPr>
              <p14:xfrm>
                <a:off x="7569118" y="3022810"/>
                <a:ext cx="34560" cy="14400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759EE699-3CD6-435D-A644-BDB6CFDAEAA7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7560118" y="3014170"/>
                  <a:ext cx="522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5D603687-6E7D-4CB5-ACCB-6EA626D368BB}"/>
                    </a:ext>
                  </a:extLst>
                </p14:cNvPr>
                <p14:cNvContentPartPr/>
                <p14:nvPr/>
              </p14:nvContentPartPr>
              <p14:xfrm>
                <a:off x="7552918" y="2812210"/>
                <a:ext cx="131760" cy="16848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5D603687-6E7D-4CB5-ACCB-6EA626D368BB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7543918" y="2803210"/>
                  <a:ext cx="14940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8D276199-946F-4CF2-A963-04670814EC21}"/>
                    </a:ext>
                  </a:extLst>
                </p14:cNvPr>
                <p14:cNvContentPartPr/>
                <p14:nvPr/>
              </p14:nvContentPartPr>
              <p14:xfrm>
                <a:off x="7738678" y="2985730"/>
                <a:ext cx="214200" cy="18612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8D276199-946F-4CF2-A963-04670814EC21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7730038" y="2977090"/>
                  <a:ext cx="2318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1A9D07FE-5CD2-43EF-9089-A82C77BD04A0}"/>
                    </a:ext>
                  </a:extLst>
                </p14:cNvPr>
                <p14:cNvContentPartPr/>
                <p14:nvPr/>
              </p14:nvContentPartPr>
              <p14:xfrm>
                <a:off x="7905718" y="3019930"/>
                <a:ext cx="38520" cy="324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1A9D07FE-5CD2-43EF-9089-A82C77BD04A0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7896718" y="3011290"/>
                  <a:ext cx="56160" cy="2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D8EFE7F0-E703-40E6-BF5A-EF48AD006097}"/>
              </a:ext>
            </a:extLst>
          </p:cNvPr>
          <p:cNvGrpSpPr/>
          <p:nvPr/>
        </p:nvGrpSpPr>
        <p:grpSpPr>
          <a:xfrm>
            <a:off x="8138278" y="2718610"/>
            <a:ext cx="1962000" cy="623160"/>
            <a:chOff x="8138278" y="2718610"/>
            <a:chExt cx="1962000" cy="623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CADA0B95-D75E-42AD-8698-FC0B0A201C1F}"/>
                    </a:ext>
                  </a:extLst>
                </p14:cNvPr>
                <p14:cNvContentPartPr/>
                <p14:nvPr/>
              </p14:nvContentPartPr>
              <p14:xfrm>
                <a:off x="8138278" y="2911210"/>
                <a:ext cx="460080" cy="30168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CADA0B95-D75E-42AD-8698-FC0B0A201C1F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8129638" y="2902210"/>
                  <a:ext cx="47772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45A9BEF0-2C53-424E-B070-BAA10F8D0AB3}"/>
                    </a:ext>
                  </a:extLst>
                </p14:cNvPr>
                <p14:cNvContentPartPr/>
                <p14:nvPr/>
              </p14:nvContentPartPr>
              <p14:xfrm>
                <a:off x="8441398" y="2924530"/>
                <a:ext cx="180000" cy="22140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45A9BEF0-2C53-424E-B070-BAA10F8D0AB3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8432398" y="2915890"/>
                  <a:ext cx="19764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7744D844-B2A4-4EEA-B0C2-C1F549DE2D2E}"/>
                    </a:ext>
                  </a:extLst>
                </p14:cNvPr>
                <p14:cNvContentPartPr/>
                <p14:nvPr/>
              </p14:nvContentPartPr>
              <p14:xfrm>
                <a:off x="8437798" y="3190930"/>
                <a:ext cx="72720" cy="12996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7744D844-B2A4-4EEA-B0C2-C1F549DE2D2E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8429158" y="3181930"/>
                  <a:ext cx="903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9BFC9F4D-F880-428A-A6B0-E85C9BB62E06}"/>
                    </a:ext>
                  </a:extLst>
                </p14:cNvPr>
                <p14:cNvContentPartPr/>
                <p14:nvPr/>
              </p14:nvContentPartPr>
              <p14:xfrm>
                <a:off x="8547958" y="3231970"/>
                <a:ext cx="78480" cy="7452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9BFC9F4D-F880-428A-A6B0-E85C9BB62E06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8538958" y="3223330"/>
                  <a:ext cx="961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AE37F742-AED0-49C5-B52A-930F16A0D408}"/>
                    </a:ext>
                  </a:extLst>
                </p14:cNvPr>
                <p14:cNvContentPartPr/>
                <p14:nvPr/>
              </p14:nvContentPartPr>
              <p14:xfrm>
                <a:off x="8644078" y="3260410"/>
                <a:ext cx="106920" cy="8136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AE37F742-AED0-49C5-B52A-930F16A0D408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8635078" y="3251410"/>
                  <a:ext cx="1245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66C58CB5-0271-459A-B477-7F00C5C56B9C}"/>
                    </a:ext>
                  </a:extLst>
                </p14:cNvPr>
                <p14:cNvContentPartPr/>
                <p14:nvPr/>
              </p14:nvContentPartPr>
              <p14:xfrm>
                <a:off x="8449318" y="2718610"/>
                <a:ext cx="90360" cy="10152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66C58CB5-0271-459A-B477-7F00C5C56B9C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8440318" y="2709610"/>
                  <a:ext cx="1080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27FDD5BE-80BC-4DC4-8333-7D5C99A0FA85}"/>
                    </a:ext>
                  </a:extLst>
                </p14:cNvPr>
                <p14:cNvContentPartPr/>
                <p14:nvPr/>
              </p14:nvContentPartPr>
              <p14:xfrm>
                <a:off x="8807158" y="2995810"/>
                <a:ext cx="90360" cy="14040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27FDD5BE-80BC-4DC4-8333-7D5C99A0FA85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8798518" y="2986810"/>
                  <a:ext cx="1080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9205A66C-E2CE-41D2-BC6C-EEED414A80A4}"/>
                    </a:ext>
                  </a:extLst>
                </p14:cNvPr>
                <p14:cNvContentPartPr/>
                <p14:nvPr/>
              </p14:nvContentPartPr>
              <p14:xfrm>
                <a:off x="8956198" y="3023530"/>
                <a:ext cx="48600" cy="14112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9205A66C-E2CE-41D2-BC6C-EEED414A80A4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8947198" y="3014530"/>
                  <a:ext cx="662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4A22622D-1424-4179-BA96-C7E94D67F052}"/>
                    </a:ext>
                  </a:extLst>
                </p14:cNvPr>
                <p14:cNvContentPartPr/>
                <p14:nvPr/>
              </p14:nvContentPartPr>
              <p14:xfrm>
                <a:off x="9101998" y="3012370"/>
                <a:ext cx="104400" cy="15336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4A22622D-1424-4179-BA96-C7E94D67F052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9093358" y="3003730"/>
                  <a:ext cx="12204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85EAE80F-C44E-4DF7-A383-4A8FCDCCB5E0}"/>
                    </a:ext>
                  </a:extLst>
                </p14:cNvPr>
                <p14:cNvContentPartPr/>
                <p14:nvPr/>
              </p14:nvContentPartPr>
              <p14:xfrm>
                <a:off x="9280558" y="3081490"/>
                <a:ext cx="33480" cy="12672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85EAE80F-C44E-4DF7-A383-4A8FCDCCB5E0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9271558" y="3072490"/>
                  <a:ext cx="511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415D85D1-0E15-4C8F-A465-DD3963AA2A98}"/>
                    </a:ext>
                  </a:extLst>
                </p14:cNvPr>
                <p14:cNvContentPartPr/>
                <p14:nvPr/>
              </p14:nvContentPartPr>
              <p14:xfrm>
                <a:off x="9323398" y="2823010"/>
                <a:ext cx="95760" cy="15372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415D85D1-0E15-4C8F-A465-DD3963AA2A98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9314398" y="2814370"/>
                  <a:ext cx="1134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8028D04A-6BE0-4603-94FC-8338FD8E0824}"/>
                    </a:ext>
                  </a:extLst>
                </p14:cNvPr>
                <p14:cNvContentPartPr/>
                <p14:nvPr/>
              </p14:nvContentPartPr>
              <p14:xfrm>
                <a:off x="9296038" y="2902930"/>
                <a:ext cx="105840" cy="1152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8028D04A-6BE0-4603-94FC-8338FD8E0824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9287398" y="2894290"/>
                  <a:ext cx="1234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8CCFDBBA-342E-4CC7-9AA0-A11B689F98F3}"/>
                    </a:ext>
                  </a:extLst>
                </p14:cNvPr>
                <p14:cNvContentPartPr/>
                <p14:nvPr/>
              </p14:nvContentPartPr>
              <p14:xfrm>
                <a:off x="9510958" y="3032170"/>
                <a:ext cx="147960" cy="13464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8CCFDBBA-342E-4CC7-9AA0-A11B689F98F3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9502318" y="3023530"/>
                  <a:ext cx="1656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B3E8BBB9-ACF2-4316-B444-8C5A7CC8FC41}"/>
                    </a:ext>
                  </a:extLst>
                </p14:cNvPr>
                <p14:cNvContentPartPr/>
                <p14:nvPr/>
              </p14:nvContentPartPr>
              <p14:xfrm>
                <a:off x="9735238" y="3049450"/>
                <a:ext cx="18360" cy="18792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B3E8BBB9-ACF2-4316-B444-8C5A7CC8FC41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9726238" y="3040810"/>
                  <a:ext cx="3600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C9843E3B-77D7-4BC9-A68D-C2099FFE1683}"/>
                    </a:ext>
                  </a:extLst>
                </p14:cNvPr>
                <p14:cNvContentPartPr/>
                <p14:nvPr/>
              </p14:nvContentPartPr>
              <p14:xfrm>
                <a:off x="9870238" y="2838850"/>
                <a:ext cx="230040" cy="42804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C9843E3B-77D7-4BC9-A68D-C2099FFE1683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9861238" y="2829850"/>
                  <a:ext cx="247680" cy="44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45939027-A57E-4D80-83F8-F5D24FB3E1F8}"/>
              </a:ext>
            </a:extLst>
          </p:cNvPr>
          <p:cNvGrpSpPr/>
          <p:nvPr/>
        </p:nvGrpSpPr>
        <p:grpSpPr>
          <a:xfrm>
            <a:off x="6094558" y="3854050"/>
            <a:ext cx="138600" cy="114840"/>
            <a:chOff x="6094558" y="3854050"/>
            <a:chExt cx="138600" cy="114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03AF8607-D46B-49BD-983F-DE555C823FA1}"/>
                    </a:ext>
                  </a:extLst>
                </p14:cNvPr>
                <p14:cNvContentPartPr/>
                <p14:nvPr/>
              </p14:nvContentPartPr>
              <p14:xfrm>
                <a:off x="6094558" y="3854050"/>
                <a:ext cx="131400" cy="2880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03AF8607-D46B-49BD-983F-DE555C823FA1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6085558" y="3845050"/>
                  <a:ext cx="1490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6243B66B-92E5-4C3F-9E40-F42954CD7222}"/>
                    </a:ext>
                  </a:extLst>
                </p14:cNvPr>
                <p14:cNvContentPartPr/>
                <p14:nvPr/>
              </p14:nvContentPartPr>
              <p14:xfrm>
                <a:off x="6110038" y="3955930"/>
                <a:ext cx="123120" cy="1296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6243B66B-92E5-4C3F-9E40-F42954CD7222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6101398" y="3946930"/>
                  <a:ext cx="140760" cy="3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37146C13-D256-4BE1-AE38-7C8BB22FC412}"/>
              </a:ext>
            </a:extLst>
          </p:cNvPr>
          <p:cNvGrpSpPr/>
          <p:nvPr/>
        </p:nvGrpSpPr>
        <p:grpSpPr>
          <a:xfrm>
            <a:off x="6688198" y="3788530"/>
            <a:ext cx="248760" cy="230400"/>
            <a:chOff x="6688198" y="3788530"/>
            <a:chExt cx="248760" cy="230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2402D74C-E8EF-4427-88E6-998E72C5F6E9}"/>
                    </a:ext>
                  </a:extLst>
                </p14:cNvPr>
                <p14:cNvContentPartPr/>
                <p14:nvPr/>
              </p14:nvContentPartPr>
              <p14:xfrm>
                <a:off x="6688198" y="3788530"/>
                <a:ext cx="227160" cy="2700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2402D74C-E8EF-4427-88E6-998E72C5F6E9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6679198" y="3779890"/>
                  <a:ext cx="2448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91C0F242-7F89-48CB-98A3-D28474988519}"/>
                    </a:ext>
                  </a:extLst>
                </p14:cNvPr>
                <p14:cNvContentPartPr/>
                <p14:nvPr/>
              </p14:nvContentPartPr>
              <p14:xfrm>
                <a:off x="6696478" y="3801490"/>
                <a:ext cx="240480" cy="21744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91C0F242-7F89-48CB-98A3-D28474988519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6687838" y="3792490"/>
                  <a:ext cx="258120" cy="23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42C238E4-64BA-40B9-BC02-C2121FB32CCA}"/>
              </a:ext>
            </a:extLst>
          </p:cNvPr>
          <p:cNvGrpSpPr/>
          <p:nvPr/>
        </p:nvGrpSpPr>
        <p:grpSpPr>
          <a:xfrm>
            <a:off x="6705478" y="4107490"/>
            <a:ext cx="460080" cy="206280"/>
            <a:chOff x="6705478" y="4107490"/>
            <a:chExt cx="460080" cy="206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5FD9C588-D6D0-4E51-8CA6-7642781BB297}"/>
                    </a:ext>
                  </a:extLst>
                </p14:cNvPr>
                <p14:cNvContentPartPr/>
                <p14:nvPr/>
              </p14:nvContentPartPr>
              <p14:xfrm>
                <a:off x="6740758" y="4159330"/>
                <a:ext cx="27000" cy="11196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5FD9C588-D6D0-4E51-8CA6-7642781BB297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6731758" y="4150690"/>
                  <a:ext cx="446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FDA05A3A-3886-4BC4-AB81-8970D7E2A67E}"/>
                    </a:ext>
                  </a:extLst>
                </p14:cNvPr>
                <p14:cNvContentPartPr/>
                <p14:nvPr/>
              </p14:nvContentPartPr>
              <p14:xfrm>
                <a:off x="6705478" y="4107490"/>
                <a:ext cx="223200" cy="8532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FDA05A3A-3886-4BC4-AB81-8970D7E2A67E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6696838" y="4098850"/>
                  <a:ext cx="2408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371FC60D-FB9C-46ED-8AF2-0C8FBF06F1D0}"/>
                    </a:ext>
                  </a:extLst>
                </p14:cNvPr>
                <p14:cNvContentPartPr/>
                <p14:nvPr/>
              </p14:nvContentPartPr>
              <p14:xfrm>
                <a:off x="6840478" y="4261570"/>
                <a:ext cx="118440" cy="2052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371FC60D-FB9C-46ED-8AF2-0C8FBF06F1D0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6831838" y="4252930"/>
                  <a:ext cx="1360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2D46C043-C814-43A0-B4EB-D146287D33B2}"/>
                    </a:ext>
                  </a:extLst>
                </p14:cNvPr>
                <p14:cNvContentPartPr/>
                <p14:nvPr/>
              </p14:nvContentPartPr>
              <p14:xfrm>
                <a:off x="7024078" y="4190290"/>
                <a:ext cx="141480" cy="12348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2D46C043-C814-43A0-B4EB-D146287D33B2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7015078" y="4181650"/>
                  <a:ext cx="159120" cy="141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07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556A1F8C-0143-43D3-8749-3D247111C630}"/>
                  </a:ext>
                </a:extLst>
              </p14:cNvPr>
              <p14:cNvContentPartPr/>
              <p14:nvPr/>
            </p14:nvContentPartPr>
            <p14:xfrm>
              <a:off x="6805918" y="3625810"/>
              <a:ext cx="101160" cy="89640"/>
            </p14:xfrm>
          </p:contentPart>
        </mc:Choice>
        <mc:Fallback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556A1F8C-0143-43D3-8749-3D247111C630}"/>
                  </a:ext>
                </a:extLst>
              </p:cNvPr>
              <p:cNvPicPr/>
              <p:nvPr/>
            </p:nvPicPr>
            <p:blipFill>
              <a:blip r:embed="rId308"/>
              <a:stretch>
                <a:fillRect/>
              </a:stretch>
            </p:blipFill>
            <p:spPr>
              <a:xfrm>
                <a:off x="6796918" y="3616810"/>
                <a:ext cx="118800" cy="107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02" name="Group 201">
            <a:extLst>
              <a:ext uri="{FF2B5EF4-FFF2-40B4-BE49-F238E27FC236}">
                <a16:creationId xmlns:a16="http://schemas.microsoft.com/office/drawing/2014/main" id="{2745C06E-D13D-4676-B375-4735DBF3FA0E}"/>
              </a:ext>
            </a:extLst>
          </p:cNvPr>
          <p:cNvGrpSpPr/>
          <p:nvPr/>
        </p:nvGrpSpPr>
        <p:grpSpPr>
          <a:xfrm>
            <a:off x="7296238" y="3674410"/>
            <a:ext cx="874440" cy="442440"/>
            <a:chOff x="7296238" y="3674410"/>
            <a:chExt cx="874440" cy="442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8B18392C-BE35-42D7-90D9-4D259657410C}"/>
                    </a:ext>
                  </a:extLst>
                </p14:cNvPr>
                <p14:cNvContentPartPr/>
                <p14:nvPr/>
              </p14:nvContentPartPr>
              <p14:xfrm>
                <a:off x="7296238" y="3860890"/>
                <a:ext cx="132480" cy="16020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8B18392C-BE35-42D7-90D9-4D259657410C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7287598" y="3851890"/>
                  <a:ext cx="1501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01A7593D-56F7-42B6-B409-F25C0BD51830}"/>
                    </a:ext>
                  </a:extLst>
                </p14:cNvPr>
                <p14:cNvContentPartPr/>
                <p14:nvPr/>
              </p14:nvContentPartPr>
              <p14:xfrm>
                <a:off x="7501798" y="3999490"/>
                <a:ext cx="43920" cy="10800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01A7593D-56F7-42B6-B409-F25C0BD51830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7492798" y="3990490"/>
                  <a:ext cx="615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6EB5EFFC-7E33-49AF-969A-C4CDBD3452E1}"/>
                    </a:ext>
                  </a:extLst>
                </p14:cNvPr>
                <p14:cNvContentPartPr/>
                <p14:nvPr/>
              </p14:nvContentPartPr>
              <p14:xfrm>
                <a:off x="7497838" y="3901930"/>
                <a:ext cx="13680" cy="1080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6EB5EFFC-7E33-49AF-969A-C4CDBD3452E1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7489198" y="3893290"/>
                  <a:ext cx="313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98C79435-BBF7-43C0-820E-81BD6BB33D39}"/>
                    </a:ext>
                  </a:extLst>
                </p14:cNvPr>
                <p14:cNvContentPartPr/>
                <p14:nvPr/>
              </p14:nvContentPartPr>
              <p14:xfrm>
                <a:off x="7500358" y="3674410"/>
                <a:ext cx="135000" cy="8280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98C79435-BBF7-43C0-820E-81BD6BB33D39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7491718" y="3665770"/>
                  <a:ext cx="1526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7C021CF6-1BFC-41BC-B7F6-E6C3B51D442E}"/>
                    </a:ext>
                  </a:extLst>
                </p14:cNvPr>
                <p14:cNvContentPartPr/>
                <p14:nvPr/>
              </p14:nvContentPartPr>
              <p14:xfrm>
                <a:off x="7709518" y="3868450"/>
                <a:ext cx="143640" cy="17820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7C021CF6-1BFC-41BC-B7F6-E6C3B51D442E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7700518" y="3859810"/>
                  <a:ext cx="1612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B9DCEEB3-0DE4-4F22-86B6-8951E9BA990B}"/>
                    </a:ext>
                  </a:extLst>
                </p14:cNvPr>
                <p14:cNvContentPartPr/>
                <p14:nvPr/>
              </p14:nvContentPartPr>
              <p14:xfrm>
                <a:off x="7884838" y="3936850"/>
                <a:ext cx="63360" cy="18000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B9DCEEB3-0DE4-4F22-86B6-8951E9BA990B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7875838" y="3927850"/>
                  <a:ext cx="8100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A6863601-84EC-45C0-9111-19CBD487F4B4}"/>
                    </a:ext>
                  </a:extLst>
                </p14:cNvPr>
                <p14:cNvContentPartPr/>
                <p14:nvPr/>
              </p14:nvContentPartPr>
              <p14:xfrm>
                <a:off x="7913278" y="3740650"/>
                <a:ext cx="103320" cy="9432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A6863601-84EC-45C0-9111-19CBD487F4B4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7904278" y="3732010"/>
                  <a:ext cx="1209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E1C7828C-DECA-453D-B061-8F9748168835}"/>
                    </a:ext>
                  </a:extLst>
                </p14:cNvPr>
                <p14:cNvContentPartPr/>
                <p14:nvPr/>
              </p14:nvContentPartPr>
              <p14:xfrm>
                <a:off x="8033518" y="3675130"/>
                <a:ext cx="137160" cy="17136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E1C7828C-DECA-453D-B061-8F9748168835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8024878" y="3666130"/>
                  <a:ext cx="154800" cy="18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228BEEFA-6E8D-4E71-920A-61FA59F3DEA7}"/>
              </a:ext>
            </a:extLst>
          </p:cNvPr>
          <p:cNvGrpSpPr/>
          <p:nvPr/>
        </p:nvGrpSpPr>
        <p:grpSpPr>
          <a:xfrm>
            <a:off x="8326558" y="3658930"/>
            <a:ext cx="631800" cy="552600"/>
            <a:chOff x="8326558" y="3658930"/>
            <a:chExt cx="631800" cy="552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041E8695-983B-4DCE-BB05-2906FE21816A}"/>
                    </a:ext>
                  </a:extLst>
                </p14:cNvPr>
                <p14:cNvContentPartPr/>
                <p14:nvPr/>
              </p14:nvContentPartPr>
              <p14:xfrm>
                <a:off x="8331958" y="3858010"/>
                <a:ext cx="23400" cy="17280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041E8695-983B-4DCE-BB05-2906FE21816A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8322958" y="3849370"/>
                  <a:ext cx="410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090A6B46-987F-48E0-9236-E26352778BDE}"/>
                    </a:ext>
                  </a:extLst>
                </p14:cNvPr>
                <p14:cNvContentPartPr/>
                <p14:nvPr/>
              </p14:nvContentPartPr>
              <p14:xfrm>
                <a:off x="8386318" y="3803650"/>
                <a:ext cx="41400" cy="23472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090A6B46-987F-48E0-9236-E26352778BDE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8377318" y="3794650"/>
                  <a:ext cx="5904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E8FC2F19-DFA7-4AD9-AEBE-A2DDB93F9C05}"/>
                    </a:ext>
                  </a:extLst>
                </p14:cNvPr>
                <p14:cNvContentPartPr/>
                <p14:nvPr/>
              </p14:nvContentPartPr>
              <p14:xfrm>
                <a:off x="8471278" y="3935050"/>
                <a:ext cx="162000" cy="16848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E8FC2F19-DFA7-4AD9-AEBE-A2DDB93F9C05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8462638" y="3926050"/>
                  <a:ext cx="17964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B244C687-2690-47E5-B2A8-616477A6FEB0}"/>
                    </a:ext>
                  </a:extLst>
                </p14:cNvPr>
                <p14:cNvContentPartPr/>
                <p14:nvPr/>
              </p14:nvContentPartPr>
              <p14:xfrm>
                <a:off x="8669638" y="3822010"/>
                <a:ext cx="17640" cy="21708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B244C687-2690-47E5-B2A8-616477A6FEB0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8660638" y="3813370"/>
                  <a:ext cx="3528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C99165F6-95D3-417A-BD4F-D84F6C24467C}"/>
                    </a:ext>
                  </a:extLst>
                </p14:cNvPr>
                <p14:cNvContentPartPr/>
                <p14:nvPr/>
              </p14:nvContentPartPr>
              <p14:xfrm>
                <a:off x="8723998" y="3794290"/>
                <a:ext cx="19440" cy="28692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C99165F6-95D3-417A-BD4F-D84F6C24467C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8714998" y="3785650"/>
                  <a:ext cx="3708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97EEAD69-6A74-4E69-ACD0-DA5EE93797AD}"/>
                    </a:ext>
                  </a:extLst>
                </p14:cNvPr>
                <p14:cNvContentPartPr/>
                <p14:nvPr/>
              </p14:nvContentPartPr>
              <p14:xfrm>
                <a:off x="8787718" y="4011010"/>
                <a:ext cx="77400" cy="10008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97EEAD69-6A74-4E69-ACD0-DA5EE93797AD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8778718" y="4002010"/>
                  <a:ext cx="950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8D0E3349-142D-4009-B228-34C39F2C9D5B}"/>
                    </a:ext>
                  </a:extLst>
                </p14:cNvPr>
                <p14:cNvContentPartPr/>
                <p14:nvPr/>
              </p14:nvContentPartPr>
              <p14:xfrm>
                <a:off x="8795998" y="3724090"/>
                <a:ext cx="97200" cy="9252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8D0E3349-142D-4009-B228-34C39F2C9D5B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8787358" y="3715450"/>
                  <a:ext cx="1148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DAE365CD-2B94-4830-B707-4AAADC828716}"/>
                    </a:ext>
                  </a:extLst>
                </p14:cNvPr>
                <p14:cNvContentPartPr/>
                <p14:nvPr/>
              </p14:nvContentPartPr>
              <p14:xfrm>
                <a:off x="8326558" y="3658930"/>
                <a:ext cx="631800" cy="55260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DAE365CD-2B94-4830-B707-4AAADC828716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8317918" y="3649930"/>
                  <a:ext cx="649440" cy="57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04592C58-CD51-42E3-9BE3-31A89D77DBE7}"/>
              </a:ext>
            </a:extLst>
          </p:cNvPr>
          <p:cNvGrpSpPr/>
          <p:nvPr/>
        </p:nvGrpSpPr>
        <p:grpSpPr>
          <a:xfrm>
            <a:off x="6242878" y="4771330"/>
            <a:ext cx="136080" cy="228600"/>
            <a:chOff x="6242878" y="4771330"/>
            <a:chExt cx="136080" cy="228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B52E2788-D9CB-4FBB-BFAC-F42BB102B00D}"/>
                    </a:ext>
                  </a:extLst>
                </p14:cNvPr>
                <p14:cNvContentPartPr/>
                <p14:nvPr/>
              </p14:nvContentPartPr>
              <p14:xfrm>
                <a:off x="6242878" y="4771330"/>
                <a:ext cx="113760" cy="15156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B52E2788-D9CB-4FBB-BFAC-F42BB102B00D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6233878" y="4762690"/>
                  <a:ext cx="1314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AF252FF3-AEA7-437A-A921-20DA5CB35028}"/>
                    </a:ext>
                  </a:extLst>
                </p14:cNvPr>
                <p14:cNvContentPartPr/>
                <p14:nvPr/>
              </p14:nvContentPartPr>
              <p14:xfrm>
                <a:off x="6255118" y="4950250"/>
                <a:ext cx="123840" cy="4968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AF252FF3-AEA7-437A-A921-20DA5CB35028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6246118" y="4941610"/>
                  <a:ext cx="141480" cy="67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45">
            <p14:nvContentPartPr>
              <p14:cNvPr id="216" name="Ink 215">
                <a:extLst>
                  <a:ext uri="{FF2B5EF4-FFF2-40B4-BE49-F238E27FC236}">
                    <a16:creationId xmlns:a16="http://schemas.microsoft.com/office/drawing/2014/main" id="{9929CC33-4CFA-45C7-9A76-E5835BF78B8A}"/>
                  </a:ext>
                </a:extLst>
              </p14:cNvPr>
              <p14:cNvContentPartPr/>
              <p14:nvPr/>
            </p14:nvContentPartPr>
            <p14:xfrm>
              <a:off x="6658678" y="4794370"/>
              <a:ext cx="84240" cy="269280"/>
            </p14:xfrm>
          </p:contentPart>
        </mc:Choice>
        <mc:Fallback>
          <p:pic>
            <p:nvPicPr>
              <p:cNvPr id="216" name="Ink 215">
                <a:extLst>
                  <a:ext uri="{FF2B5EF4-FFF2-40B4-BE49-F238E27FC236}">
                    <a16:creationId xmlns:a16="http://schemas.microsoft.com/office/drawing/2014/main" id="{9929CC33-4CFA-45C7-9A76-E5835BF78B8A}"/>
                  </a:ext>
                </a:extLst>
              </p:cNvPr>
              <p:cNvPicPr/>
              <p:nvPr/>
            </p:nvPicPr>
            <p:blipFill>
              <a:blip r:embed="rId346"/>
              <a:stretch>
                <a:fillRect/>
              </a:stretch>
            </p:blipFill>
            <p:spPr>
              <a:xfrm>
                <a:off x="6649678" y="4785370"/>
                <a:ext cx="101880" cy="286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26" name="Group 225">
            <a:extLst>
              <a:ext uri="{FF2B5EF4-FFF2-40B4-BE49-F238E27FC236}">
                <a16:creationId xmlns:a16="http://schemas.microsoft.com/office/drawing/2014/main" id="{092EB91A-0B3C-46C5-B1F0-E7D7C0DB89D5}"/>
              </a:ext>
            </a:extLst>
          </p:cNvPr>
          <p:cNvGrpSpPr/>
          <p:nvPr/>
        </p:nvGrpSpPr>
        <p:grpSpPr>
          <a:xfrm>
            <a:off x="6892678" y="4573690"/>
            <a:ext cx="844200" cy="494280"/>
            <a:chOff x="6892678" y="4573690"/>
            <a:chExt cx="844200" cy="494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6C136FC6-9AE1-43FB-8092-0090A3871BE7}"/>
                    </a:ext>
                  </a:extLst>
                </p14:cNvPr>
                <p14:cNvContentPartPr/>
                <p14:nvPr/>
              </p14:nvContentPartPr>
              <p14:xfrm>
                <a:off x="6892678" y="4885810"/>
                <a:ext cx="47520" cy="12024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6C136FC6-9AE1-43FB-8092-0090A3871BE7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6883678" y="4877170"/>
                  <a:ext cx="651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D7B857F0-4F12-47DD-B9C7-48B63CAC063D}"/>
                    </a:ext>
                  </a:extLst>
                </p14:cNvPr>
                <p14:cNvContentPartPr/>
                <p14:nvPr/>
              </p14:nvContentPartPr>
              <p14:xfrm>
                <a:off x="7010758" y="4905250"/>
                <a:ext cx="136440" cy="3816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D7B857F0-4F12-47DD-B9C7-48B63CAC063D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7002118" y="4896250"/>
                  <a:ext cx="1540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186CC7D3-73CF-451A-8300-EA624D33C0BB}"/>
                    </a:ext>
                  </a:extLst>
                </p14:cNvPr>
                <p14:cNvContentPartPr/>
                <p14:nvPr/>
              </p14:nvContentPartPr>
              <p14:xfrm>
                <a:off x="7242598" y="4877890"/>
                <a:ext cx="54720" cy="13248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186CC7D3-73CF-451A-8300-EA624D33C0BB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7233598" y="4869250"/>
                  <a:ext cx="723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0D451CA8-CF66-4F0C-981F-F3E15EB11EFD}"/>
                    </a:ext>
                  </a:extLst>
                </p14:cNvPr>
                <p14:cNvContentPartPr/>
                <p14:nvPr/>
              </p14:nvContentPartPr>
              <p14:xfrm>
                <a:off x="7236118" y="4788610"/>
                <a:ext cx="110880" cy="23652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0D451CA8-CF66-4F0C-981F-F3E15EB11EFD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7227118" y="4779970"/>
                  <a:ext cx="12852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C759D49D-68F3-4758-BB6D-1D596EA96A09}"/>
                    </a:ext>
                  </a:extLst>
                </p14:cNvPr>
                <p14:cNvContentPartPr/>
                <p14:nvPr/>
              </p14:nvContentPartPr>
              <p14:xfrm>
                <a:off x="7350238" y="4721650"/>
                <a:ext cx="123120" cy="34632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C759D49D-68F3-4758-BB6D-1D596EA96A09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7341238" y="4712650"/>
                  <a:ext cx="14076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C4C06060-C182-4C0F-BC3F-C453F711343D}"/>
                    </a:ext>
                  </a:extLst>
                </p14:cNvPr>
                <p14:cNvContentPartPr/>
                <p14:nvPr/>
              </p14:nvContentPartPr>
              <p14:xfrm>
                <a:off x="7486678" y="4628410"/>
                <a:ext cx="99360" cy="13932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C4C06060-C182-4C0F-BC3F-C453F711343D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7478038" y="4619410"/>
                  <a:ext cx="1170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586F5DCC-E14E-481E-8155-A58BDE6DC89A}"/>
                    </a:ext>
                  </a:extLst>
                </p14:cNvPr>
                <p14:cNvContentPartPr/>
                <p14:nvPr/>
              </p14:nvContentPartPr>
              <p14:xfrm>
                <a:off x="7660558" y="4573690"/>
                <a:ext cx="76320" cy="18720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586F5DCC-E14E-481E-8155-A58BDE6DC89A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7651918" y="4565050"/>
                  <a:ext cx="939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D7805258-A84F-4142-B7BF-4563E3815E6B}"/>
                    </a:ext>
                  </a:extLst>
                </p14:cNvPr>
                <p14:cNvContentPartPr/>
                <p14:nvPr/>
              </p14:nvContentPartPr>
              <p14:xfrm>
                <a:off x="7599718" y="4651450"/>
                <a:ext cx="121320" cy="972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D7805258-A84F-4142-B7BF-4563E3815E6B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7591078" y="4642810"/>
                  <a:ext cx="138960" cy="2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A5B92B35-52EB-4DB0-8645-F0807090BB2D}"/>
              </a:ext>
            </a:extLst>
          </p:cNvPr>
          <p:cNvGrpSpPr/>
          <p:nvPr/>
        </p:nvGrpSpPr>
        <p:grpSpPr>
          <a:xfrm>
            <a:off x="8006518" y="4597810"/>
            <a:ext cx="354240" cy="605880"/>
            <a:chOff x="8006518" y="4597810"/>
            <a:chExt cx="354240" cy="605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4F64C46D-B830-42E4-A228-3FE3DF296D61}"/>
                    </a:ext>
                  </a:extLst>
                </p14:cNvPr>
                <p14:cNvContentPartPr/>
                <p14:nvPr/>
              </p14:nvContentPartPr>
              <p14:xfrm>
                <a:off x="8019118" y="4758010"/>
                <a:ext cx="183960" cy="900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4F64C46D-B830-42E4-A228-3FE3DF296D61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8010118" y="4749370"/>
                  <a:ext cx="2016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7903F2E5-C504-44F2-9010-8F2554A38D8D}"/>
                    </a:ext>
                  </a:extLst>
                </p14:cNvPr>
                <p14:cNvContentPartPr/>
                <p14:nvPr/>
              </p14:nvContentPartPr>
              <p14:xfrm>
                <a:off x="8018758" y="4774930"/>
                <a:ext cx="212040" cy="22212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7903F2E5-C504-44F2-9010-8F2554A38D8D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8009758" y="4765930"/>
                  <a:ext cx="22968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B734692F-BC76-4CE8-A17D-20111AA635C8}"/>
                    </a:ext>
                  </a:extLst>
                </p14:cNvPr>
                <p14:cNvContentPartPr/>
                <p14:nvPr/>
              </p14:nvContentPartPr>
              <p14:xfrm>
                <a:off x="8056918" y="5113690"/>
                <a:ext cx="23400" cy="9000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B734692F-BC76-4CE8-A17D-20111AA635C8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8047918" y="5104690"/>
                  <a:ext cx="410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11057B18-622A-4766-87B9-707801C97B0E}"/>
                    </a:ext>
                  </a:extLst>
                </p14:cNvPr>
                <p14:cNvContentPartPr/>
                <p14:nvPr/>
              </p14:nvContentPartPr>
              <p14:xfrm>
                <a:off x="8006518" y="5042410"/>
                <a:ext cx="238320" cy="12492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11057B18-622A-4766-87B9-707801C97B0E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7997518" y="5033410"/>
                  <a:ext cx="2559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0319889F-9F44-482F-846C-8849D4A63E89}"/>
                    </a:ext>
                  </a:extLst>
                </p14:cNvPr>
                <p14:cNvContentPartPr/>
                <p14:nvPr/>
              </p14:nvContentPartPr>
              <p14:xfrm>
                <a:off x="8268238" y="5100370"/>
                <a:ext cx="92520" cy="8856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0319889F-9F44-482F-846C-8849D4A63E89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8259238" y="5091730"/>
                  <a:ext cx="1101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5C4229A1-C8FD-462D-A8FD-C2FCA120D0A7}"/>
                    </a:ext>
                  </a:extLst>
                </p14:cNvPr>
                <p14:cNvContentPartPr/>
                <p14:nvPr/>
              </p14:nvContentPartPr>
              <p14:xfrm>
                <a:off x="8126038" y="4597810"/>
                <a:ext cx="104760" cy="9504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5C4229A1-C8FD-462D-A8FD-C2FCA120D0A7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8117038" y="4589170"/>
                  <a:ext cx="122400" cy="11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03A11667-13D8-4167-92D5-661E811BF649}"/>
              </a:ext>
            </a:extLst>
          </p:cNvPr>
          <p:cNvGrpSpPr/>
          <p:nvPr/>
        </p:nvGrpSpPr>
        <p:grpSpPr>
          <a:xfrm>
            <a:off x="8482438" y="4660450"/>
            <a:ext cx="383040" cy="405000"/>
            <a:chOff x="8482438" y="4660450"/>
            <a:chExt cx="383040" cy="405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8BC32FFE-3C69-4700-8332-C86FBE8E033F}"/>
                    </a:ext>
                  </a:extLst>
                </p14:cNvPr>
                <p14:cNvContentPartPr/>
                <p14:nvPr/>
              </p14:nvContentPartPr>
              <p14:xfrm>
                <a:off x="8482438" y="4817770"/>
                <a:ext cx="116640" cy="18972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8BC32FFE-3C69-4700-8332-C86FBE8E033F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8473798" y="4808770"/>
                  <a:ext cx="13428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ADD94CCC-7F29-482E-B042-5D5B17F2E708}"/>
                    </a:ext>
                  </a:extLst>
                </p14:cNvPr>
                <p14:cNvContentPartPr/>
                <p14:nvPr/>
              </p14:nvContentPartPr>
              <p14:xfrm>
                <a:off x="8669998" y="4914970"/>
                <a:ext cx="36720" cy="15048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ADD94CCC-7F29-482E-B042-5D5B17F2E708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8661358" y="4905970"/>
                  <a:ext cx="5436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9E5AA7F8-86B3-4CFB-BBB9-252E79B65AB4}"/>
                    </a:ext>
                  </a:extLst>
                </p14:cNvPr>
                <p14:cNvContentPartPr/>
                <p14:nvPr/>
              </p14:nvContentPartPr>
              <p14:xfrm>
                <a:off x="8699518" y="4660450"/>
                <a:ext cx="165960" cy="11556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9E5AA7F8-86B3-4CFB-BBB9-252E79B65AB4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8690878" y="4651810"/>
                  <a:ext cx="183600" cy="133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81">
            <p14:nvContentPartPr>
              <p14:cNvPr id="238" name="Ink 237">
                <a:extLst>
                  <a:ext uri="{FF2B5EF4-FFF2-40B4-BE49-F238E27FC236}">
                    <a16:creationId xmlns:a16="http://schemas.microsoft.com/office/drawing/2014/main" id="{8E4B6370-A303-4CD9-B65F-275E8D3512A0}"/>
                  </a:ext>
                </a:extLst>
              </p14:cNvPr>
              <p14:cNvContentPartPr/>
              <p14:nvPr/>
            </p14:nvContentPartPr>
            <p14:xfrm>
              <a:off x="927478" y="3822010"/>
              <a:ext cx="3218400" cy="73440"/>
            </p14:xfrm>
          </p:contentPart>
        </mc:Choice>
        <mc:Fallback>
          <p:pic>
            <p:nvPicPr>
              <p:cNvPr id="238" name="Ink 237">
                <a:extLst>
                  <a:ext uri="{FF2B5EF4-FFF2-40B4-BE49-F238E27FC236}">
                    <a16:creationId xmlns:a16="http://schemas.microsoft.com/office/drawing/2014/main" id="{8E4B6370-A303-4CD9-B65F-275E8D3512A0}"/>
                  </a:ext>
                </a:extLst>
              </p:cNvPr>
              <p:cNvPicPr/>
              <p:nvPr/>
            </p:nvPicPr>
            <p:blipFill>
              <a:blip r:embed="rId382"/>
              <a:stretch>
                <a:fillRect/>
              </a:stretch>
            </p:blipFill>
            <p:spPr>
              <a:xfrm>
                <a:off x="918838" y="3813010"/>
                <a:ext cx="323604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3">
            <p14:nvContentPartPr>
              <p14:cNvPr id="239" name="Ink 238">
                <a:extLst>
                  <a:ext uri="{FF2B5EF4-FFF2-40B4-BE49-F238E27FC236}">
                    <a16:creationId xmlns:a16="http://schemas.microsoft.com/office/drawing/2014/main" id="{967C171B-23FB-4860-BBF0-7EDEB6B8CEC9}"/>
                  </a:ext>
                </a:extLst>
              </p14:cNvPr>
              <p14:cNvContentPartPr/>
              <p14:nvPr/>
            </p14:nvContentPartPr>
            <p14:xfrm>
              <a:off x="4835998" y="3905890"/>
              <a:ext cx="226080" cy="2676240"/>
            </p14:xfrm>
          </p:contentPart>
        </mc:Choice>
        <mc:Fallback>
          <p:pic>
            <p:nvPicPr>
              <p:cNvPr id="239" name="Ink 238">
                <a:extLst>
                  <a:ext uri="{FF2B5EF4-FFF2-40B4-BE49-F238E27FC236}">
                    <a16:creationId xmlns:a16="http://schemas.microsoft.com/office/drawing/2014/main" id="{967C171B-23FB-4860-BBF0-7EDEB6B8CEC9}"/>
                  </a:ext>
                </a:extLst>
              </p:cNvPr>
              <p:cNvPicPr/>
              <p:nvPr/>
            </p:nvPicPr>
            <p:blipFill>
              <a:blip r:embed="rId384"/>
              <a:stretch>
                <a:fillRect/>
              </a:stretch>
            </p:blipFill>
            <p:spPr>
              <a:xfrm>
                <a:off x="4827358" y="3897250"/>
                <a:ext cx="243720" cy="2693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52" name="Group 251">
            <a:extLst>
              <a:ext uri="{FF2B5EF4-FFF2-40B4-BE49-F238E27FC236}">
                <a16:creationId xmlns:a16="http://schemas.microsoft.com/office/drawing/2014/main" id="{F268D834-CF45-4397-AABB-A7738C95CAB7}"/>
              </a:ext>
            </a:extLst>
          </p:cNvPr>
          <p:cNvGrpSpPr/>
          <p:nvPr/>
        </p:nvGrpSpPr>
        <p:grpSpPr>
          <a:xfrm>
            <a:off x="994438" y="4116490"/>
            <a:ext cx="1202040" cy="634680"/>
            <a:chOff x="994438" y="4116490"/>
            <a:chExt cx="1202040" cy="634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009B354B-1EE0-455B-831B-3DE52839360B}"/>
                    </a:ext>
                  </a:extLst>
                </p14:cNvPr>
                <p14:cNvContentPartPr/>
                <p14:nvPr/>
              </p14:nvContentPartPr>
              <p14:xfrm>
                <a:off x="1018558" y="4269130"/>
                <a:ext cx="192600" cy="792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009B354B-1EE0-455B-831B-3DE52839360B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1009918" y="4260490"/>
                  <a:ext cx="2102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F40559BE-5E2C-47F6-BC50-A349B198C7BE}"/>
                    </a:ext>
                  </a:extLst>
                </p14:cNvPr>
                <p14:cNvContentPartPr/>
                <p14:nvPr/>
              </p14:nvContentPartPr>
              <p14:xfrm>
                <a:off x="1041598" y="4269130"/>
                <a:ext cx="164520" cy="19836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F40559BE-5E2C-47F6-BC50-A349B198C7BE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1032958" y="4260130"/>
                  <a:ext cx="18216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8F1BD1DC-D56C-49CE-ACA5-26779F6B1F41}"/>
                    </a:ext>
                  </a:extLst>
                </p14:cNvPr>
                <p14:cNvContentPartPr/>
                <p14:nvPr/>
              </p14:nvContentPartPr>
              <p14:xfrm>
                <a:off x="994438" y="4508530"/>
                <a:ext cx="86760" cy="17532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8F1BD1DC-D56C-49CE-ACA5-26779F6B1F41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985438" y="4499530"/>
                  <a:ext cx="10440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37D38E1F-5131-4CD9-B379-9402FC3D01D6}"/>
                    </a:ext>
                  </a:extLst>
                </p14:cNvPr>
                <p14:cNvContentPartPr/>
                <p14:nvPr/>
              </p14:nvContentPartPr>
              <p14:xfrm>
                <a:off x="1115398" y="4583050"/>
                <a:ext cx="111960" cy="6984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37D38E1F-5131-4CD9-B379-9402FC3D01D6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1106758" y="4574410"/>
                  <a:ext cx="1296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71D3E634-31F5-4D5A-AFF3-D757F10CA006}"/>
                    </a:ext>
                  </a:extLst>
                </p14:cNvPr>
                <p14:cNvContentPartPr/>
                <p14:nvPr/>
              </p14:nvContentPartPr>
              <p14:xfrm>
                <a:off x="1303678" y="4631650"/>
                <a:ext cx="147960" cy="11952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71D3E634-31F5-4D5A-AFF3-D757F10CA006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1294678" y="4622650"/>
                  <a:ext cx="1656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52D7DAAC-0A42-4A9C-8980-1557E5A1FBEB}"/>
                    </a:ext>
                  </a:extLst>
                </p14:cNvPr>
                <p14:cNvContentPartPr/>
                <p14:nvPr/>
              </p14:nvContentPartPr>
              <p14:xfrm>
                <a:off x="1091638" y="4116490"/>
                <a:ext cx="137160" cy="9108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52D7DAAC-0A42-4A9C-8980-1557E5A1FBEB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1082998" y="4107490"/>
                  <a:ext cx="1548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5A61F41B-7EF8-4E64-A5C9-D620C5781DEC}"/>
                    </a:ext>
                  </a:extLst>
                </p14:cNvPr>
                <p14:cNvContentPartPr/>
                <p14:nvPr/>
              </p14:nvContentPartPr>
              <p14:xfrm>
                <a:off x="1525438" y="4368130"/>
                <a:ext cx="108720" cy="14940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5A61F41B-7EF8-4E64-A5C9-D620C5781DEC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1516438" y="4359490"/>
                  <a:ext cx="1263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180899B7-E79E-4A08-A4E9-7A6AC89A6942}"/>
                    </a:ext>
                  </a:extLst>
                </p14:cNvPr>
                <p14:cNvContentPartPr/>
                <p14:nvPr/>
              </p14:nvContentPartPr>
              <p14:xfrm>
                <a:off x="1730998" y="4488730"/>
                <a:ext cx="30600" cy="6768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180899B7-E79E-4A08-A4E9-7A6AC89A6942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1722358" y="4479730"/>
                  <a:ext cx="4824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637980C6-F4DE-4F15-9456-4C8ACE5737D5}"/>
                    </a:ext>
                  </a:extLst>
                </p14:cNvPr>
                <p14:cNvContentPartPr/>
                <p14:nvPr/>
              </p14:nvContentPartPr>
              <p14:xfrm>
                <a:off x="1711558" y="4192810"/>
                <a:ext cx="163800" cy="19836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637980C6-F4DE-4F15-9456-4C8ACE5737D5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1702558" y="4183810"/>
                  <a:ext cx="18144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43D7FB42-A07C-4BE6-87A2-32C34F3B31A7}"/>
                    </a:ext>
                  </a:extLst>
                </p14:cNvPr>
                <p14:cNvContentPartPr/>
                <p14:nvPr/>
              </p14:nvContentPartPr>
              <p14:xfrm>
                <a:off x="2079118" y="4301890"/>
                <a:ext cx="113760" cy="13680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43D7FB42-A07C-4BE6-87A2-32C34F3B31A7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2070478" y="4293250"/>
                  <a:ext cx="1314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44A4BFC8-5116-4BDE-9A27-5738BD4988D9}"/>
                    </a:ext>
                  </a:extLst>
                </p14:cNvPr>
                <p14:cNvContentPartPr/>
                <p14:nvPr/>
              </p14:nvContentPartPr>
              <p14:xfrm>
                <a:off x="2125558" y="4468930"/>
                <a:ext cx="70920" cy="2520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44A4BFC8-5116-4BDE-9A27-5738BD4988D9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2116558" y="4460290"/>
                  <a:ext cx="88560" cy="42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07">
            <p14:nvContentPartPr>
              <p14:cNvPr id="258" name="Ink 257">
                <a:extLst>
                  <a:ext uri="{FF2B5EF4-FFF2-40B4-BE49-F238E27FC236}">
                    <a16:creationId xmlns:a16="http://schemas.microsoft.com/office/drawing/2014/main" id="{A1408F01-22E6-4527-A165-6E27564FCDD4}"/>
                  </a:ext>
                </a:extLst>
              </p14:cNvPr>
              <p14:cNvContentPartPr/>
              <p14:nvPr/>
            </p14:nvContentPartPr>
            <p14:xfrm>
              <a:off x="2566918" y="4066090"/>
              <a:ext cx="99720" cy="96840"/>
            </p14:xfrm>
          </p:contentPart>
        </mc:Choice>
        <mc:Fallback>
          <p:pic>
            <p:nvPicPr>
              <p:cNvPr id="258" name="Ink 257">
                <a:extLst>
                  <a:ext uri="{FF2B5EF4-FFF2-40B4-BE49-F238E27FC236}">
                    <a16:creationId xmlns:a16="http://schemas.microsoft.com/office/drawing/2014/main" id="{A1408F01-22E6-4527-A165-6E27564FCDD4}"/>
                  </a:ext>
                </a:extLst>
              </p:cNvPr>
              <p:cNvPicPr/>
              <p:nvPr/>
            </p:nvPicPr>
            <p:blipFill>
              <a:blip r:embed="rId408"/>
              <a:stretch>
                <a:fillRect/>
              </a:stretch>
            </p:blipFill>
            <p:spPr>
              <a:xfrm>
                <a:off x="2558278" y="4057450"/>
                <a:ext cx="117360" cy="114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62" name="Group 261">
            <a:extLst>
              <a:ext uri="{FF2B5EF4-FFF2-40B4-BE49-F238E27FC236}">
                <a16:creationId xmlns:a16="http://schemas.microsoft.com/office/drawing/2014/main" id="{F3B62811-624F-4026-8477-CBE92A87EB52}"/>
              </a:ext>
            </a:extLst>
          </p:cNvPr>
          <p:cNvGrpSpPr/>
          <p:nvPr/>
        </p:nvGrpSpPr>
        <p:grpSpPr>
          <a:xfrm>
            <a:off x="2482678" y="4264450"/>
            <a:ext cx="664920" cy="430920"/>
            <a:chOff x="2482678" y="4264450"/>
            <a:chExt cx="664920" cy="430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1231EBBE-9219-47F6-A8FA-943E3FBAD646}"/>
                    </a:ext>
                  </a:extLst>
                </p14:cNvPr>
                <p14:cNvContentPartPr/>
                <p14:nvPr/>
              </p14:nvContentPartPr>
              <p14:xfrm>
                <a:off x="2504278" y="4264450"/>
                <a:ext cx="189720" cy="2196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1231EBBE-9219-47F6-A8FA-943E3FBAD646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2495638" y="4255810"/>
                  <a:ext cx="2073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0DFD9F1E-A959-4471-A861-DC1130F0D156}"/>
                    </a:ext>
                  </a:extLst>
                </p14:cNvPr>
                <p14:cNvContentPartPr/>
                <p14:nvPr/>
              </p14:nvContentPartPr>
              <p14:xfrm>
                <a:off x="2488798" y="4293610"/>
                <a:ext cx="202680" cy="18756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0DFD9F1E-A959-4471-A861-DC1130F0D156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2479798" y="4284610"/>
                  <a:ext cx="22032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FF218070-7990-4E92-8431-E4F772ED762E}"/>
                    </a:ext>
                  </a:extLst>
                </p14:cNvPr>
                <p14:cNvContentPartPr/>
                <p14:nvPr/>
              </p14:nvContentPartPr>
              <p14:xfrm>
                <a:off x="2482678" y="4564690"/>
                <a:ext cx="84960" cy="13068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FF218070-7990-4E92-8431-E4F772ED762E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2474038" y="4555690"/>
                  <a:ext cx="1026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33CAAD87-C94F-440B-B400-E86075A0A270}"/>
                    </a:ext>
                  </a:extLst>
                </p14:cNvPr>
                <p14:cNvContentPartPr/>
                <p14:nvPr/>
              </p14:nvContentPartPr>
              <p14:xfrm>
                <a:off x="2605798" y="4594570"/>
                <a:ext cx="112680" cy="6480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33CAAD87-C94F-440B-B400-E86075A0A270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2596798" y="4585930"/>
                  <a:ext cx="1303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5BDE8FE4-6804-4CB1-981B-DBEBC6109D00}"/>
                    </a:ext>
                  </a:extLst>
                </p14:cNvPr>
                <p14:cNvContentPartPr/>
                <p14:nvPr/>
              </p14:nvContentPartPr>
              <p14:xfrm>
                <a:off x="2805958" y="4595290"/>
                <a:ext cx="12960" cy="9000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5BDE8FE4-6804-4CB1-981B-DBEBC6109D00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2797318" y="4586290"/>
                  <a:ext cx="306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EC9262B2-FF6D-4CA4-BB35-7A87FA14B31A}"/>
                    </a:ext>
                  </a:extLst>
                </p14:cNvPr>
                <p14:cNvContentPartPr/>
                <p14:nvPr/>
              </p14:nvContentPartPr>
              <p14:xfrm>
                <a:off x="2931238" y="4339330"/>
                <a:ext cx="134280" cy="17856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EC9262B2-FF6D-4CA4-BB35-7A87FA14B31A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2922598" y="4330330"/>
                  <a:ext cx="1519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E571F50A-00A9-439F-B875-B3D0679F433D}"/>
                    </a:ext>
                  </a:extLst>
                </p14:cNvPr>
                <p14:cNvContentPartPr/>
                <p14:nvPr/>
              </p14:nvContentPartPr>
              <p14:xfrm>
                <a:off x="3118798" y="4408090"/>
                <a:ext cx="28800" cy="15660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E571F50A-00A9-439F-B875-B3D0679F433D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3109798" y="4399450"/>
                  <a:ext cx="46440" cy="174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23">
            <p14:nvContentPartPr>
              <p14:cNvPr id="263" name="Ink 262">
                <a:extLst>
                  <a:ext uri="{FF2B5EF4-FFF2-40B4-BE49-F238E27FC236}">
                    <a16:creationId xmlns:a16="http://schemas.microsoft.com/office/drawing/2014/main" id="{005A214F-EB66-4A1A-AB53-A69A8A6CC121}"/>
                  </a:ext>
                </a:extLst>
              </p14:cNvPr>
              <p14:cNvContentPartPr/>
              <p14:nvPr/>
            </p14:nvContentPartPr>
            <p14:xfrm>
              <a:off x="3107998" y="4140250"/>
              <a:ext cx="142560" cy="99720"/>
            </p14:xfrm>
          </p:contentPart>
        </mc:Choice>
        <mc:Fallback>
          <p:pic>
            <p:nvPicPr>
              <p:cNvPr id="263" name="Ink 262">
                <a:extLst>
                  <a:ext uri="{FF2B5EF4-FFF2-40B4-BE49-F238E27FC236}">
                    <a16:creationId xmlns:a16="http://schemas.microsoft.com/office/drawing/2014/main" id="{005A214F-EB66-4A1A-AB53-A69A8A6CC121}"/>
                  </a:ext>
                </a:extLst>
              </p:cNvPr>
              <p:cNvPicPr/>
              <p:nvPr/>
            </p:nvPicPr>
            <p:blipFill>
              <a:blip r:embed="rId424"/>
              <a:stretch>
                <a:fillRect/>
              </a:stretch>
            </p:blipFill>
            <p:spPr>
              <a:xfrm>
                <a:off x="3099358" y="4131610"/>
                <a:ext cx="160200" cy="117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66" name="Group 265">
            <a:extLst>
              <a:ext uri="{FF2B5EF4-FFF2-40B4-BE49-F238E27FC236}">
                <a16:creationId xmlns:a16="http://schemas.microsoft.com/office/drawing/2014/main" id="{6A955D12-FA2A-4597-BF20-2FA785CE4C2C}"/>
              </a:ext>
            </a:extLst>
          </p:cNvPr>
          <p:cNvGrpSpPr/>
          <p:nvPr/>
        </p:nvGrpSpPr>
        <p:grpSpPr>
          <a:xfrm>
            <a:off x="3472678" y="4390810"/>
            <a:ext cx="115560" cy="81360"/>
            <a:chOff x="3472678" y="4390810"/>
            <a:chExt cx="115560" cy="81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111127DB-0FD8-4357-B86D-9ACC3D8418E3}"/>
                    </a:ext>
                  </a:extLst>
                </p14:cNvPr>
                <p14:cNvContentPartPr/>
                <p14:nvPr/>
              </p14:nvContentPartPr>
              <p14:xfrm>
                <a:off x="3474838" y="4390810"/>
                <a:ext cx="103320" cy="1440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111127DB-0FD8-4357-B86D-9ACC3D8418E3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3466198" y="4382170"/>
                  <a:ext cx="1209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2654D3E9-1B7C-4DF2-B391-CBC5938DEBE6}"/>
                    </a:ext>
                  </a:extLst>
                </p14:cNvPr>
                <p14:cNvContentPartPr/>
                <p14:nvPr/>
              </p14:nvContentPartPr>
              <p14:xfrm>
                <a:off x="3472678" y="4467850"/>
                <a:ext cx="115560" cy="432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2654D3E9-1B7C-4DF2-B391-CBC5938DEBE6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3463678" y="4459210"/>
                  <a:ext cx="133200" cy="2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1E94A96A-C699-4608-8F2D-40350193E9C3}"/>
              </a:ext>
            </a:extLst>
          </p:cNvPr>
          <p:cNvGrpSpPr/>
          <p:nvPr/>
        </p:nvGrpSpPr>
        <p:grpSpPr>
          <a:xfrm>
            <a:off x="3788758" y="4151770"/>
            <a:ext cx="712440" cy="556920"/>
            <a:chOff x="3788758" y="4151770"/>
            <a:chExt cx="712440" cy="556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76B2E591-BEF7-4AC3-AF45-E866FE53DF90}"/>
                    </a:ext>
                  </a:extLst>
                </p14:cNvPr>
                <p14:cNvContentPartPr/>
                <p14:nvPr/>
              </p14:nvContentPartPr>
              <p14:xfrm>
                <a:off x="3788758" y="4293970"/>
                <a:ext cx="12960" cy="26100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76B2E591-BEF7-4AC3-AF45-E866FE53DF90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3780118" y="4285330"/>
                  <a:ext cx="3060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2C1895B5-FED6-4377-B13C-0239AB762A0A}"/>
                    </a:ext>
                  </a:extLst>
                </p14:cNvPr>
                <p14:cNvContentPartPr/>
                <p14:nvPr/>
              </p14:nvContentPartPr>
              <p14:xfrm>
                <a:off x="3830518" y="4325290"/>
                <a:ext cx="19080" cy="233640"/>
              </p14:xfrm>
            </p:contentPart>
          </mc:Choice>
          <mc:Fallback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2C1895B5-FED6-4377-B13C-0239AB762A0A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3821518" y="4316290"/>
                  <a:ext cx="3672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82ECA9F3-2E13-4F02-A6EE-A43F4D681899}"/>
                    </a:ext>
                  </a:extLst>
                </p14:cNvPr>
                <p14:cNvContentPartPr/>
                <p14:nvPr/>
              </p14:nvContentPartPr>
              <p14:xfrm>
                <a:off x="3957598" y="4381450"/>
                <a:ext cx="115560" cy="327240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82ECA9F3-2E13-4F02-A6EE-A43F4D681899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3948958" y="4372810"/>
                  <a:ext cx="13320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E232A98C-943B-49AB-A50C-0A3011114573}"/>
                    </a:ext>
                  </a:extLst>
                </p14:cNvPr>
                <p14:cNvContentPartPr/>
                <p14:nvPr/>
              </p14:nvContentPartPr>
              <p14:xfrm>
                <a:off x="4106278" y="4510330"/>
                <a:ext cx="70200" cy="8388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E232A98C-943B-49AB-A50C-0A3011114573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4097278" y="4501690"/>
                  <a:ext cx="878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11F75814-8171-46B3-B887-C0A42B051CDB}"/>
                    </a:ext>
                  </a:extLst>
                </p14:cNvPr>
                <p14:cNvContentPartPr/>
                <p14:nvPr/>
              </p14:nvContentPartPr>
              <p14:xfrm>
                <a:off x="4248838" y="4311610"/>
                <a:ext cx="31320" cy="284040"/>
              </p14:xfrm>
            </p:contentPart>
          </mc:Choice>
          <mc:Fallback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11F75814-8171-46B3-B887-C0A42B051CDB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4239838" y="4302610"/>
                  <a:ext cx="4896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EDDB94D9-71DE-4317-A6B5-EAE0A4237295}"/>
                    </a:ext>
                  </a:extLst>
                </p14:cNvPr>
                <p14:cNvContentPartPr/>
                <p14:nvPr/>
              </p14:nvContentPartPr>
              <p14:xfrm>
                <a:off x="4313998" y="4317370"/>
                <a:ext cx="35280" cy="264960"/>
              </p14:xfrm>
            </p:contentPart>
          </mc:Choice>
          <mc:Fallback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EDDB94D9-71DE-4317-A6B5-EAE0A4237295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4305358" y="4308370"/>
                  <a:ext cx="5292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84C78842-1FEB-47DB-A6C8-08CCC12A3399}"/>
                    </a:ext>
                  </a:extLst>
                </p14:cNvPr>
                <p14:cNvContentPartPr/>
                <p14:nvPr/>
              </p14:nvContentPartPr>
              <p14:xfrm>
                <a:off x="4420918" y="4546690"/>
                <a:ext cx="80280" cy="91800"/>
              </p14:xfrm>
            </p:contentPart>
          </mc:Choice>
          <mc:Fallback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84C78842-1FEB-47DB-A6C8-08CCC12A3399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4411918" y="4537690"/>
                  <a:ext cx="979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063C4B88-30E2-4F4F-B58E-F480A4184046}"/>
                    </a:ext>
                  </a:extLst>
                </p14:cNvPr>
                <p14:cNvContentPartPr/>
                <p14:nvPr/>
              </p14:nvContentPartPr>
              <p14:xfrm>
                <a:off x="4367998" y="4151770"/>
                <a:ext cx="132840" cy="106560"/>
              </p14:xfrm>
            </p:contentPart>
          </mc:Choice>
          <mc:Fallback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063C4B88-30E2-4F4F-B58E-F480A4184046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4359358" y="4143130"/>
                  <a:ext cx="150480" cy="12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8" name="Group 287">
            <a:extLst>
              <a:ext uri="{FF2B5EF4-FFF2-40B4-BE49-F238E27FC236}">
                <a16:creationId xmlns:a16="http://schemas.microsoft.com/office/drawing/2014/main" id="{9AB00AC9-D165-4C55-AA0D-AE848D357973}"/>
              </a:ext>
            </a:extLst>
          </p:cNvPr>
          <p:cNvGrpSpPr/>
          <p:nvPr/>
        </p:nvGrpSpPr>
        <p:grpSpPr>
          <a:xfrm>
            <a:off x="3558358" y="4970410"/>
            <a:ext cx="101160" cy="196200"/>
            <a:chOff x="3558358" y="4970410"/>
            <a:chExt cx="101160" cy="196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3A5BAE49-32BF-4922-9D4E-89344A1E706D}"/>
                    </a:ext>
                  </a:extLst>
                </p14:cNvPr>
                <p14:cNvContentPartPr/>
                <p14:nvPr/>
              </p14:nvContentPartPr>
              <p14:xfrm>
                <a:off x="3558358" y="4970410"/>
                <a:ext cx="101160" cy="122040"/>
              </p14:xfrm>
            </p:contentPart>
          </mc:Choice>
          <mc:Fallback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3A5BAE49-32BF-4922-9D4E-89344A1E706D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3549358" y="4961770"/>
                  <a:ext cx="1188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D67BB89B-E1B3-456E-B0F3-A971AFA7E5EC}"/>
                    </a:ext>
                  </a:extLst>
                </p14:cNvPr>
                <p14:cNvContentPartPr/>
                <p14:nvPr/>
              </p14:nvContentPartPr>
              <p14:xfrm>
                <a:off x="3575638" y="5132050"/>
                <a:ext cx="82440" cy="34560"/>
              </p14:xfrm>
            </p:contentPart>
          </mc:Choice>
          <mc:Fallback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D67BB89B-E1B3-456E-B0F3-A971AFA7E5EC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3566998" y="5123410"/>
                  <a:ext cx="100080" cy="5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7" name="Group 286">
            <a:extLst>
              <a:ext uri="{FF2B5EF4-FFF2-40B4-BE49-F238E27FC236}">
                <a16:creationId xmlns:a16="http://schemas.microsoft.com/office/drawing/2014/main" id="{CDAC50D9-54DC-423A-A1A5-AEA4A39AB164}"/>
              </a:ext>
            </a:extLst>
          </p:cNvPr>
          <p:cNvGrpSpPr/>
          <p:nvPr/>
        </p:nvGrpSpPr>
        <p:grpSpPr>
          <a:xfrm>
            <a:off x="3852478" y="4894810"/>
            <a:ext cx="634320" cy="448200"/>
            <a:chOff x="3852478" y="4894810"/>
            <a:chExt cx="634320" cy="448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EE2C4901-FC7F-4CD9-9A6E-CA3845F27182}"/>
                    </a:ext>
                  </a:extLst>
                </p14:cNvPr>
                <p14:cNvContentPartPr/>
                <p14:nvPr/>
              </p14:nvContentPartPr>
              <p14:xfrm>
                <a:off x="3852478" y="5002450"/>
                <a:ext cx="42480" cy="226800"/>
              </p14:xfrm>
            </p:contentPart>
          </mc:Choice>
          <mc:Fallback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EE2C4901-FC7F-4CD9-9A6E-CA3845F27182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3843838" y="4993450"/>
                  <a:ext cx="6012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4FAB4BA6-B6B5-4E0A-A918-B6CDFA5255B3}"/>
                    </a:ext>
                  </a:extLst>
                </p14:cNvPr>
                <p14:cNvContentPartPr/>
                <p14:nvPr/>
              </p14:nvContentPartPr>
              <p14:xfrm>
                <a:off x="3907918" y="5012170"/>
                <a:ext cx="30240" cy="202680"/>
              </p14:xfrm>
            </p:contentPart>
          </mc:Choice>
          <mc:Fallback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4FAB4BA6-B6B5-4E0A-A918-B6CDFA5255B3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3898918" y="5003530"/>
                  <a:ext cx="4788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B1A626CB-C2CE-4303-A650-FE08594BE1F2}"/>
                    </a:ext>
                  </a:extLst>
                </p14:cNvPr>
                <p14:cNvContentPartPr/>
                <p14:nvPr/>
              </p14:nvContentPartPr>
              <p14:xfrm>
                <a:off x="4026358" y="5060410"/>
                <a:ext cx="70560" cy="282600"/>
              </p14:xfrm>
            </p:contentPart>
          </mc:Choice>
          <mc:Fallback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B1A626CB-C2CE-4303-A650-FE08594BE1F2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4017358" y="5051410"/>
                  <a:ext cx="8820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0DA2E80B-227F-4B51-B7DC-4BC9F2E60CD1}"/>
                    </a:ext>
                  </a:extLst>
                </p14:cNvPr>
                <p14:cNvContentPartPr/>
                <p14:nvPr/>
              </p14:nvContentPartPr>
              <p14:xfrm>
                <a:off x="4147318" y="5141050"/>
                <a:ext cx="63360" cy="75240"/>
              </p14:xfrm>
            </p:contentPart>
          </mc:Choice>
          <mc:Fallback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0DA2E80B-227F-4B51-B7DC-4BC9F2E60CD1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4138678" y="5132410"/>
                  <a:ext cx="810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4CDA8947-93CB-415B-BBD1-62076026D5EC}"/>
                    </a:ext>
                  </a:extLst>
                </p14:cNvPr>
                <p14:cNvContentPartPr/>
                <p14:nvPr/>
              </p14:nvContentPartPr>
              <p14:xfrm>
                <a:off x="4257838" y="5020810"/>
                <a:ext cx="19440" cy="186840"/>
              </p14:xfrm>
            </p:contentPart>
          </mc:Choice>
          <mc:Fallback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4CDA8947-93CB-415B-BBD1-62076026D5EC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4249198" y="5012170"/>
                  <a:ext cx="3708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106AA746-1CA9-46D6-8324-5FDA2A196CCE}"/>
                    </a:ext>
                  </a:extLst>
                </p14:cNvPr>
                <p14:cNvContentPartPr/>
                <p14:nvPr/>
              </p14:nvContentPartPr>
              <p14:xfrm>
                <a:off x="4299238" y="5033770"/>
                <a:ext cx="21960" cy="193680"/>
              </p14:xfrm>
            </p:contentPart>
          </mc:Choice>
          <mc:Fallback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106AA746-1CA9-46D6-8324-5FDA2A196CCE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4290238" y="5024770"/>
                  <a:ext cx="3960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3E654370-0524-4093-94F7-578CB19C8521}"/>
                    </a:ext>
                  </a:extLst>
                </p14:cNvPr>
                <p14:cNvContentPartPr/>
                <p14:nvPr/>
              </p14:nvContentPartPr>
              <p14:xfrm>
                <a:off x="4391038" y="5217730"/>
                <a:ext cx="14760" cy="83880"/>
              </p14:xfrm>
            </p:contentPart>
          </mc:Choice>
          <mc:Fallback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3E654370-0524-4093-94F7-578CB19C8521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4382398" y="5209090"/>
                  <a:ext cx="324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29F7F4A5-68F2-4315-A31C-33DAE67CE195}"/>
                    </a:ext>
                  </a:extLst>
                </p14:cNvPr>
                <p14:cNvContentPartPr/>
                <p14:nvPr/>
              </p14:nvContentPartPr>
              <p14:xfrm>
                <a:off x="4377718" y="4894810"/>
                <a:ext cx="109080" cy="92520"/>
              </p14:xfrm>
            </p:contentPart>
          </mc:Choice>
          <mc:Fallback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29F7F4A5-68F2-4315-A31C-33DAE67CE195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4369078" y="4885810"/>
                  <a:ext cx="126720" cy="11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1FD7909D-D202-4177-B54D-FDDE298A9E33}"/>
              </a:ext>
            </a:extLst>
          </p:cNvPr>
          <p:cNvGrpSpPr/>
          <p:nvPr/>
        </p:nvGrpSpPr>
        <p:grpSpPr>
          <a:xfrm>
            <a:off x="3691558" y="5575210"/>
            <a:ext cx="172080" cy="111960"/>
            <a:chOff x="3691558" y="5575210"/>
            <a:chExt cx="172080" cy="111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9CC1DC32-167C-4DD8-B172-CEEEDB9D5C38}"/>
                    </a:ext>
                  </a:extLst>
                </p14:cNvPr>
                <p14:cNvContentPartPr/>
                <p14:nvPr/>
              </p14:nvContentPartPr>
              <p14:xfrm>
                <a:off x="3691558" y="5575210"/>
                <a:ext cx="140400" cy="24120"/>
              </p14:xfrm>
            </p:contentPart>
          </mc:Choice>
          <mc:Fallback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9CC1DC32-167C-4DD8-B172-CEEEDB9D5C38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3682918" y="5566210"/>
                  <a:ext cx="1580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9634A897-6E70-480A-8396-345E84156DAE}"/>
                    </a:ext>
                  </a:extLst>
                </p14:cNvPr>
                <p14:cNvContentPartPr/>
                <p14:nvPr/>
              </p14:nvContentPartPr>
              <p14:xfrm>
                <a:off x="3751678" y="5660170"/>
                <a:ext cx="111960" cy="27000"/>
              </p14:xfrm>
            </p:contentPart>
          </mc:Choice>
          <mc:Fallback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9634A897-6E70-480A-8396-345E84156DAE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3743038" y="5651530"/>
                  <a:ext cx="129600" cy="44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69">
            <p14:nvContentPartPr>
              <p14:cNvPr id="291" name="Ink 290">
                <a:extLst>
                  <a:ext uri="{FF2B5EF4-FFF2-40B4-BE49-F238E27FC236}">
                    <a16:creationId xmlns:a16="http://schemas.microsoft.com/office/drawing/2014/main" id="{10173568-928C-4085-AE6D-60207A4BF492}"/>
                  </a:ext>
                </a:extLst>
              </p14:cNvPr>
              <p14:cNvContentPartPr/>
              <p14:nvPr/>
            </p14:nvContentPartPr>
            <p14:xfrm>
              <a:off x="4096918" y="5522650"/>
              <a:ext cx="19440" cy="220320"/>
            </p14:xfrm>
          </p:contentPart>
        </mc:Choice>
        <mc:Fallback>
          <p:pic>
            <p:nvPicPr>
              <p:cNvPr id="291" name="Ink 290">
                <a:extLst>
                  <a:ext uri="{FF2B5EF4-FFF2-40B4-BE49-F238E27FC236}">
                    <a16:creationId xmlns:a16="http://schemas.microsoft.com/office/drawing/2014/main" id="{10173568-928C-4085-AE6D-60207A4BF492}"/>
                  </a:ext>
                </a:extLst>
              </p:cNvPr>
              <p:cNvPicPr/>
              <p:nvPr/>
            </p:nvPicPr>
            <p:blipFill>
              <a:blip r:embed="rId470"/>
              <a:stretch>
                <a:fillRect/>
              </a:stretch>
            </p:blipFill>
            <p:spPr>
              <a:xfrm>
                <a:off x="4088278" y="5513650"/>
                <a:ext cx="37080" cy="237960"/>
              </a:xfrm>
              <a:prstGeom prst="rect">
                <a:avLst/>
              </a:prstGeom>
            </p:spPr>
          </p:pic>
        </mc:Fallback>
      </mc:AlternateContent>
      <p:grpSp>
        <p:nvGrpSpPr>
          <p:cNvPr id="303" name="Group 302">
            <a:extLst>
              <a:ext uri="{FF2B5EF4-FFF2-40B4-BE49-F238E27FC236}">
                <a16:creationId xmlns:a16="http://schemas.microsoft.com/office/drawing/2014/main" id="{91875D05-C2F7-450E-A757-D15329235EEB}"/>
              </a:ext>
            </a:extLst>
          </p:cNvPr>
          <p:cNvGrpSpPr/>
          <p:nvPr/>
        </p:nvGrpSpPr>
        <p:grpSpPr>
          <a:xfrm>
            <a:off x="6380038" y="5660170"/>
            <a:ext cx="123480" cy="174600"/>
            <a:chOff x="6380038" y="5660170"/>
            <a:chExt cx="123480" cy="174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819E5047-E7F1-4908-9732-23AE6181F513}"/>
                    </a:ext>
                  </a:extLst>
                </p14:cNvPr>
                <p14:cNvContentPartPr/>
                <p14:nvPr/>
              </p14:nvContentPartPr>
              <p14:xfrm>
                <a:off x="6380038" y="5660170"/>
                <a:ext cx="111600" cy="99000"/>
              </p14:xfrm>
            </p:contentPart>
          </mc:Choice>
          <mc:Fallback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819E5047-E7F1-4908-9732-23AE6181F513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6371038" y="5651530"/>
                  <a:ext cx="1292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A43DC876-9D12-46C3-971C-091BA4FDB3F5}"/>
                    </a:ext>
                  </a:extLst>
                </p14:cNvPr>
                <p14:cNvContentPartPr/>
                <p14:nvPr/>
              </p14:nvContentPartPr>
              <p14:xfrm>
                <a:off x="6398758" y="5816050"/>
                <a:ext cx="104760" cy="18720"/>
              </p14:xfrm>
            </p:contentPart>
          </mc:Choice>
          <mc:Fallback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A43DC876-9D12-46C3-971C-091BA4FDB3F5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6389758" y="5807410"/>
                  <a:ext cx="122400" cy="3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2" name="Group 301">
            <a:extLst>
              <a:ext uri="{FF2B5EF4-FFF2-40B4-BE49-F238E27FC236}">
                <a16:creationId xmlns:a16="http://schemas.microsoft.com/office/drawing/2014/main" id="{39B95F63-36E0-40F2-9285-0CDA819B8282}"/>
              </a:ext>
            </a:extLst>
          </p:cNvPr>
          <p:cNvGrpSpPr/>
          <p:nvPr/>
        </p:nvGrpSpPr>
        <p:grpSpPr>
          <a:xfrm>
            <a:off x="6803038" y="5437330"/>
            <a:ext cx="1199520" cy="536040"/>
            <a:chOff x="6803038" y="5437330"/>
            <a:chExt cx="1199520" cy="536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A47F147F-0A8A-4C8E-A841-448E34457F61}"/>
                    </a:ext>
                  </a:extLst>
                </p14:cNvPr>
                <p14:cNvContentPartPr/>
                <p14:nvPr/>
              </p14:nvContentPartPr>
              <p14:xfrm>
                <a:off x="6803038" y="5654410"/>
                <a:ext cx="100440" cy="318960"/>
              </p14:xfrm>
            </p:contentPart>
          </mc:Choice>
          <mc:Fallback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A47F147F-0A8A-4C8E-A841-448E34457F61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6794038" y="5645770"/>
                  <a:ext cx="11808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2D05736E-D841-4E79-9B16-4C38C2D405B0}"/>
                    </a:ext>
                  </a:extLst>
                </p14:cNvPr>
                <p14:cNvContentPartPr/>
                <p14:nvPr/>
              </p14:nvContentPartPr>
              <p14:xfrm>
                <a:off x="7043158" y="5796970"/>
                <a:ext cx="32040" cy="133560"/>
              </p14:xfrm>
            </p:contentPart>
          </mc:Choice>
          <mc:Fallback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2D05736E-D841-4E79-9B16-4C38C2D405B0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7034518" y="5788330"/>
                  <a:ext cx="496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78D5F26D-65BC-4831-9009-910B1291D875}"/>
                    </a:ext>
                  </a:extLst>
                </p14:cNvPr>
                <p14:cNvContentPartPr/>
                <p14:nvPr/>
              </p14:nvContentPartPr>
              <p14:xfrm>
                <a:off x="7188598" y="5817130"/>
                <a:ext cx="286560" cy="101160"/>
              </p14:xfrm>
            </p:contentPart>
          </mc:Choice>
          <mc:Fallback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78D5F26D-65BC-4831-9009-910B1291D875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7179598" y="5808490"/>
                  <a:ext cx="3042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C78D1497-AB08-4560-BD5D-416732003BD8}"/>
                    </a:ext>
                  </a:extLst>
                </p14:cNvPr>
                <p14:cNvContentPartPr/>
                <p14:nvPr/>
              </p14:nvContentPartPr>
              <p14:xfrm>
                <a:off x="7384438" y="5695090"/>
                <a:ext cx="128160" cy="243000"/>
              </p14:xfrm>
            </p:contentPart>
          </mc:Choice>
          <mc:Fallback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C78D1497-AB08-4560-BD5D-416732003BD8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7375438" y="5686090"/>
                  <a:ext cx="14580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C7727CDA-DDD4-4C13-86D8-9445C791C160}"/>
                    </a:ext>
                  </a:extLst>
                </p14:cNvPr>
                <p14:cNvContentPartPr/>
                <p14:nvPr/>
              </p14:nvContentPartPr>
              <p14:xfrm>
                <a:off x="7519798" y="5628130"/>
                <a:ext cx="146160" cy="336960"/>
              </p14:xfrm>
            </p:contentPart>
          </mc:Choice>
          <mc:Fallback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C7727CDA-DDD4-4C13-86D8-9445C791C160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7511158" y="5619130"/>
                  <a:ext cx="16380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87FCD2C7-6146-4BCE-9637-E7198ED29D98}"/>
                    </a:ext>
                  </a:extLst>
                </p14:cNvPr>
                <p14:cNvContentPartPr/>
                <p14:nvPr/>
              </p14:nvContentPartPr>
              <p14:xfrm>
                <a:off x="7658398" y="5516530"/>
                <a:ext cx="125640" cy="100440"/>
              </p14:xfrm>
            </p:contentPart>
          </mc:Choice>
          <mc:Fallback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87FCD2C7-6146-4BCE-9637-E7198ED29D98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7649398" y="5507890"/>
                  <a:ext cx="1432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852C5A6A-68D0-4B98-AE8E-01737EACBBAB}"/>
                    </a:ext>
                  </a:extLst>
                </p14:cNvPr>
                <p14:cNvContentPartPr/>
                <p14:nvPr/>
              </p14:nvContentPartPr>
              <p14:xfrm>
                <a:off x="7780438" y="5437330"/>
                <a:ext cx="222120" cy="207000"/>
              </p14:xfrm>
            </p:contentPart>
          </mc:Choice>
          <mc:Fallback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852C5A6A-68D0-4B98-AE8E-01737EACBBAB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7771798" y="5428690"/>
                  <a:ext cx="239760" cy="224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36433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Mixing Time by Spectral Gap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15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781049" y="1187390"/>
                <a:ext cx="11242432" cy="4427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b="1" u="sng" dirty="0"/>
                  <a:t>Theorem</a:t>
                </a:r>
                <a:r>
                  <a:rPr lang="en-CA" sz="2000" dirty="0"/>
                  <a:t>.  The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CA" sz="2000" dirty="0"/>
                  <a:t>-mixing time is upper bounded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  <m:func>
                      <m:func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sz="20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CA" sz="2000" dirty="0"/>
                  <a:t>, where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sz="200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CA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0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CA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,1−|</m:t>
                            </m:r>
                            <m:sSub>
                              <m:sSubPr>
                                <m:ctrlPr>
                                  <a:rPr lang="en-CA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0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CA" sz="2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</m:d>
                      </m:e>
                    </m:func>
                  </m:oMath>
                </a14:m>
                <a:r>
                  <a:rPr lang="en-CA" sz="2000" dirty="0"/>
                  <a:t>. </a:t>
                </a:r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When the spectral gap is a constant (i.e.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CA" sz="2000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CA" sz="2000" dirty="0"/>
                  <a:t>), then the random walk converges in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>
                              <m:fPr>
                                <m:ctrlP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den>
                            </m:f>
                          </m:e>
                        </m:func>
                      </m:e>
                    </m:d>
                  </m:oMath>
                </a14:m>
                <a:r>
                  <a:rPr lang="en-CA" sz="2000" dirty="0"/>
                  <a:t> steps.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When the graph is regular with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CA" sz="200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CA" sz="2000" dirty="0"/>
                  <a:t>, we can sample an almost uniform vertex in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sz="20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/>
                  <a:t> steps.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49" y="1187390"/>
                <a:ext cx="11242432" cy="4427109"/>
              </a:xfrm>
              <a:prstGeom prst="rect">
                <a:avLst/>
              </a:prstGeom>
              <a:blipFill>
                <a:blip r:embed="rId2"/>
                <a:stretch>
                  <a:fillRect l="-542" b="-151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DF997AE2-87E9-4156-8CFC-E23A09DB137C}"/>
              </a:ext>
            </a:extLst>
          </p:cNvPr>
          <p:cNvGrpSpPr/>
          <p:nvPr/>
        </p:nvGrpSpPr>
        <p:grpSpPr>
          <a:xfrm>
            <a:off x="3021598" y="1814290"/>
            <a:ext cx="86040" cy="269640"/>
            <a:chOff x="3021598" y="1814290"/>
            <a:chExt cx="86040" cy="269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B3A6E364-7088-4A06-9EDC-9EF34E487266}"/>
                    </a:ext>
                  </a:extLst>
                </p14:cNvPr>
                <p14:cNvContentPartPr/>
                <p14:nvPr/>
              </p14:nvContentPartPr>
              <p14:xfrm>
                <a:off x="3021598" y="1829410"/>
                <a:ext cx="30960" cy="25020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B3A6E364-7088-4A06-9EDC-9EF34E48726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012958" y="1820410"/>
                  <a:ext cx="4860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3318845F-6FD5-4FA7-975C-17BBD25C7D24}"/>
                    </a:ext>
                  </a:extLst>
                </p14:cNvPr>
                <p14:cNvContentPartPr/>
                <p14:nvPr/>
              </p14:nvContentPartPr>
              <p14:xfrm>
                <a:off x="3089998" y="1814290"/>
                <a:ext cx="17640" cy="2696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3318845F-6FD5-4FA7-975C-17BBD25C7D2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080998" y="1805290"/>
                  <a:ext cx="35280" cy="28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D317D75-D2B2-4335-877B-010120FFB941}"/>
              </a:ext>
            </a:extLst>
          </p:cNvPr>
          <p:cNvGrpSpPr/>
          <p:nvPr/>
        </p:nvGrpSpPr>
        <p:grpSpPr>
          <a:xfrm>
            <a:off x="3254878" y="1776490"/>
            <a:ext cx="891360" cy="379440"/>
            <a:chOff x="3254878" y="1776490"/>
            <a:chExt cx="891360" cy="379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079CA40-B9FB-4FAA-9D81-E6CFA3888E71}"/>
                    </a:ext>
                  </a:extLst>
                </p14:cNvPr>
                <p14:cNvContentPartPr/>
                <p14:nvPr/>
              </p14:nvContentPartPr>
              <p14:xfrm>
                <a:off x="3254878" y="1882690"/>
                <a:ext cx="33840" cy="2646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079CA40-B9FB-4FAA-9D81-E6CFA3888E7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246238" y="1874050"/>
                  <a:ext cx="5148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88780D5-1F6E-4BB1-9B4A-28B8A8B1AC7E}"/>
                    </a:ext>
                  </a:extLst>
                </p14:cNvPr>
                <p14:cNvContentPartPr/>
                <p14:nvPr/>
              </p14:nvContentPartPr>
              <p14:xfrm>
                <a:off x="3259198" y="1864690"/>
                <a:ext cx="69840" cy="1731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88780D5-1F6E-4BB1-9B4A-28B8A8B1AC7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250558" y="1855690"/>
                  <a:ext cx="8748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545EB85-61A1-4675-86A2-B43A47B0B76C}"/>
                    </a:ext>
                  </a:extLst>
                </p14:cNvPr>
                <p14:cNvContentPartPr/>
                <p14:nvPr/>
              </p14:nvContentPartPr>
              <p14:xfrm>
                <a:off x="3357478" y="1954330"/>
                <a:ext cx="118080" cy="1612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545EB85-61A1-4675-86A2-B43A47B0B76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348478" y="1945690"/>
                  <a:ext cx="1357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1AE8BB8-0C43-4E07-82A7-E44D68115C61}"/>
                    </a:ext>
                  </a:extLst>
                </p14:cNvPr>
                <p14:cNvContentPartPr/>
                <p14:nvPr/>
              </p14:nvContentPartPr>
              <p14:xfrm>
                <a:off x="3536758" y="1975930"/>
                <a:ext cx="70920" cy="201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1AE8BB8-0C43-4E07-82A7-E44D68115C6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528118" y="1966930"/>
                  <a:ext cx="885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ED8E717-C73F-4BDE-B04F-07FBE7602C31}"/>
                    </a:ext>
                  </a:extLst>
                </p14:cNvPr>
                <p14:cNvContentPartPr/>
                <p14:nvPr/>
              </p14:nvContentPartPr>
              <p14:xfrm>
                <a:off x="3634678" y="1922650"/>
                <a:ext cx="193680" cy="1670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ED8E717-C73F-4BDE-B04F-07FBE7602C3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626038" y="1913650"/>
                  <a:ext cx="2113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F36C67B-6437-4F5D-B2E8-033058D8932E}"/>
                    </a:ext>
                  </a:extLst>
                </p14:cNvPr>
                <p14:cNvContentPartPr/>
                <p14:nvPr/>
              </p14:nvContentPartPr>
              <p14:xfrm>
                <a:off x="3761758" y="1848490"/>
                <a:ext cx="130680" cy="2638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F36C67B-6437-4F5D-B2E8-033058D8932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752758" y="1839490"/>
                  <a:ext cx="14832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D7BC543-A011-419D-9CAA-75FB759A6E9B}"/>
                    </a:ext>
                  </a:extLst>
                </p14:cNvPr>
                <p14:cNvContentPartPr/>
                <p14:nvPr/>
              </p14:nvContentPartPr>
              <p14:xfrm>
                <a:off x="3917278" y="1843090"/>
                <a:ext cx="36720" cy="2656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D7BC543-A011-419D-9CAA-75FB759A6E9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908638" y="1834450"/>
                  <a:ext cx="5436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D7863C9-E9EB-49D1-A6B5-81F2B6B05359}"/>
                    </a:ext>
                  </a:extLst>
                </p14:cNvPr>
                <p14:cNvContentPartPr/>
                <p14:nvPr/>
              </p14:nvContentPartPr>
              <p14:xfrm>
                <a:off x="3991078" y="2053330"/>
                <a:ext cx="122040" cy="1026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D7863C9-E9EB-49D1-A6B5-81F2B6B0535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982078" y="2044690"/>
                  <a:ext cx="1396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DF87A18-95BE-44E9-ACB3-A2DE06AF048D}"/>
                    </a:ext>
                  </a:extLst>
                </p14:cNvPr>
                <p14:cNvContentPartPr/>
                <p14:nvPr/>
              </p14:nvContentPartPr>
              <p14:xfrm>
                <a:off x="4019518" y="1776490"/>
                <a:ext cx="126720" cy="1033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DF87A18-95BE-44E9-ACB3-A2DE06AF048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010518" y="1767490"/>
                  <a:ext cx="144360" cy="12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0D44451-21F3-471A-A2F3-6520241A01B9}"/>
              </a:ext>
            </a:extLst>
          </p:cNvPr>
          <p:cNvGrpSpPr/>
          <p:nvPr/>
        </p:nvGrpSpPr>
        <p:grpSpPr>
          <a:xfrm>
            <a:off x="4312918" y="1934170"/>
            <a:ext cx="103320" cy="170640"/>
            <a:chOff x="4312918" y="1934170"/>
            <a:chExt cx="103320" cy="170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823E15C-6244-435B-8168-4CF7A7E85709}"/>
                    </a:ext>
                  </a:extLst>
                </p14:cNvPr>
                <p14:cNvContentPartPr/>
                <p14:nvPr/>
              </p14:nvContentPartPr>
              <p14:xfrm>
                <a:off x="4312918" y="1934170"/>
                <a:ext cx="99360" cy="1076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823E15C-6244-435B-8168-4CF7A7E8570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304278" y="1925170"/>
                  <a:ext cx="1170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3941F77-3DAC-4C56-AE2C-A9EB7893214A}"/>
                    </a:ext>
                  </a:extLst>
                </p14:cNvPr>
                <p14:cNvContentPartPr/>
                <p14:nvPr/>
              </p14:nvContentPartPr>
              <p14:xfrm>
                <a:off x="4333798" y="2090050"/>
                <a:ext cx="82440" cy="147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3941F77-3DAC-4C56-AE2C-A9EB7893214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325158" y="2081050"/>
                  <a:ext cx="10008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168BBE2-2501-4514-B58D-0140F4EA20C9}"/>
              </a:ext>
            </a:extLst>
          </p:cNvPr>
          <p:cNvGrpSpPr/>
          <p:nvPr/>
        </p:nvGrpSpPr>
        <p:grpSpPr>
          <a:xfrm>
            <a:off x="4618918" y="1685770"/>
            <a:ext cx="1001520" cy="488160"/>
            <a:chOff x="4618918" y="1685770"/>
            <a:chExt cx="1001520" cy="488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0667ED6-BF18-46CC-B7B1-8DDE6B11CA77}"/>
                    </a:ext>
                  </a:extLst>
                </p14:cNvPr>
                <p14:cNvContentPartPr/>
                <p14:nvPr/>
              </p14:nvContentPartPr>
              <p14:xfrm>
                <a:off x="4618918" y="1875850"/>
                <a:ext cx="249480" cy="2685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0667ED6-BF18-46CC-B7B1-8DDE6B11CA7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609918" y="1867210"/>
                  <a:ext cx="26712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647C905-CC14-4D36-8992-C6AD3D7C5268}"/>
                    </a:ext>
                  </a:extLst>
                </p14:cNvPr>
                <p14:cNvContentPartPr/>
                <p14:nvPr/>
              </p14:nvContentPartPr>
              <p14:xfrm>
                <a:off x="4940398" y="1993210"/>
                <a:ext cx="217440" cy="1144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647C905-CC14-4D36-8992-C6AD3D7C526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931398" y="1984210"/>
                  <a:ext cx="2350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F9C947E-8193-4D14-A4EE-709CAF9E6D36}"/>
                    </a:ext>
                  </a:extLst>
                </p14:cNvPr>
                <p14:cNvContentPartPr/>
                <p14:nvPr/>
              </p14:nvContentPartPr>
              <p14:xfrm>
                <a:off x="5108878" y="1917250"/>
                <a:ext cx="102960" cy="2246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F9C947E-8193-4D14-A4EE-709CAF9E6D3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099878" y="1908610"/>
                  <a:ext cx="12060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E17265B-D1EA-42AC-B448-06949B898B79}"/>
                    </a:ext>
                  </a:extLst>
                </p14:cNvPr>
                <p14:cNvContentPartPr/>
                <p14:nvPr/>
              </p14:nvContentPartPr>
              <p14:xfrm>
                <a:off x="5226958" y="1874410"/>
                <a:ext cx="110160" cy="2995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E17265B-D1EA-42AC-B448-06949B898B7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217958" y="1865770"/>
                  <a:ext cx="12780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52EAB11-F168-463C-A2EE-E24A0B11443D}"/>
                    </a:ext>
                  </a:extLst>
                </p14:cNvPr>
                <p14:cNvContentPartPr/>
                <p14:nvPr/>
              </p14:nvContentPartPr>
              <p14:xfrm>
                <a:off x="5356558" y="1776850"/>
                <a:ext cx="118080" cy="1004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52EAB11-F168-463C-A2EE-E24A0B11443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347918" y="1767850"/>
                  <a:ext cx="1357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9F569D0-42D4-4A40-9228-EF8D724F772D}"/>
                    </a:ext>
                  </a:extLst>
                </p14:cNvPr>
                <p14:cNvContentPartPr/>
                <p14:nvPr/>
              </p14:nvContentPartPr>
              <p14:xfrm>
                <a:off x="5505958" y="1685770"/>
                <a:ext cx="87120" cy="2383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9F569D0-42D4-4A40-9228-EF8D724F772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497318" y="1676770"/>
                  <a:ext cx="10476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C46D4FF-105D-4C1B-95C2-D67C970E342F}"/>
                    </a:ext>
                  </a:extLst>
                </p14:cNvPr>
                <p14:cNvContentPartPr/>
                <p14:nvPr/>
              </p14:nvContentPartPr>
              <p14:xfrm>
                <a:off x="5478238" y="1764610"/>
                <a:ext cx="142200" cy="241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C46D4FF-105D-4C1B-95C2-D67C970E342F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469598" y="1755610"/>
                  <a:ext cx="159840" cy="4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A2E625D-B246-4FBD-879F-23EB4516D2CB}"/>
              </a:ext>
            </a:extLst>
          </p:cNvPr>
          <p:cNvGrpSpPr/>
          <p:nvPr/>
        </p:nvGrpSpPr>
        <p:grpSpPr>
          <a:xfrm>
            <a:off x="1646038" y="2751370"/>
            <a:ext cx="1286640" cy="432720"/>
            <a:chOff x="1646038" y="2751370"/>
            <a:chExt cx="1286640" cy="432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6B50304-E8E5-4CE9-B67A-8C332418704A}"/>
                    </a:ext>
                  </a:extLst>
                </p14:cNvPr>
                <p14:cNvContentPartPr/>
                <p14:nvPr/>
              </p14:nvContentPartPr>
              <p14:xfrm>
                <a:off x="1646038" y="2806810"/>
                <a:ext cx="50760" cy="25200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6B50304-E8E5-4CE9-B67A-8C332418704A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637038" y="2798170"/>
                  <a:ext cx="6840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14639CA-0485-4EA1-AC49-1C5B39C8ADA3}"/>
                    </a:ext>
                  </a:extLst>
                </p14:cNvPr>
                <p14:cNvContentPartPr/>
                <p14:nvPr/>
              </p14:nvContentPartPr>
              <p14:xfrm>
                <a:off x="1738558" y="2751370"/>
                <a:ext cx="23400" cy="2685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14639CA-0485-4EA1-AC49-1C5B39C8ADA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729918" y="2742370"/>
                  <a:ext cx="4104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14B584A-3687-4B54-B1B6-34F970AD5F44}"/>
                    </a:ext>
                  </a:extLst>
                </p14:cNvPr>
                <p14:cNvContentPartPr/>
                <p14:nvPr/>
              </p14:nvContentPartPr>
              <p14:xfrm>
                <a:off x="1887598" y="2864770"/>
                <a:ext cx="68040" cy="2980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14B584A-3687-4B54-B1B6-34F970AD5F44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878598" y="2856130"/>
                  <a:ext cx="8568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7F4BC28-0B44-4959-B06C-7213EF278A31}"/>
                    </a:ext>
                  </a:extLst>
                </p14:cNvPr>
                <p14:cNvContentPartPr/>
                <p14:nvPr/>
              </p14:nvContentPartPr>
              <p14:xfrm>
                <a:off x="1887598" y="2883490"/>
                <a:ext cx="106920" cy="13572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7F4BC28-0B44-4959-B06C-7213EF278A31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878598" y="2874490"/>
                  <a:ext cx="1245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716466ED-487C-462F-B1DD-89F5EA0D46F9}"/>
                    </a:ext>
                  </a:extLst>
                </p14:cNvPr>
                <p14:cNvContentPartPr/>
                <p14:nvPr/>
              </p14:nvContentPartPr>
              <p14:xfrm>
                <a:off x="2040238" y="2926690"/>
                <a:ext cx="321120" cy="1983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716466ED-487C-462F-B1DD-89F5EA0D46F9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031598" y="2918050"/>
                  <a:ext cx="33876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18EFF94C-762E-4B7B-B1E2-52F5FAC37F01}"/>
                    </a:ext>
                  </a:extLst>
                </p14:cNvPr>
                <p14:cNvContentPartPr/>
                <p14:nvPr/>
              </p14:nvContentPartPr>
              <p14:xfrm>
                <a:off x="2429398" y="2836330"/>
                <a:ext cx="151560" cy="2304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18EFF94C-762E-4B7B-B1E2-52F5FAC37F0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420758" y="2827690"/>
                  <a:ext cx="1692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CC94438-4A6A-4A71-A60C-4F08BA3F4A4F}"/>
                    </a:ext>
                  </a:extLst>
                </p14:cNvPr>
                <p14:cNvContentPartPr/>
                <p14:nvPr/>
              </p14:nvContentPartPr>
              <p14:xfrm>
                <a:off x="2487358" y="2856130"/>
                <a:ext cx="86040" cy="18000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CC94438-4A6A-4A71-A60C-4F08BA3F4A4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478718" y="2847130"/>
                  <a:ext cx="1036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84F90B62-DA36-4A06-8EE7-A90EFFD493EB}"/>
                    </a:ext>
                  </a:extLst>
                </p14:cNvPr>
                <p14:cNvContentPartPr/>
                <p14:nvPr/>
              </p14:nvContentPartPr>
              <p14:xfrm>
                <a:off x="2669878" y="2805730"/>
                <a:ext cx="64080" cy="2718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4F90B62-DA36-4A06-8EE7-A90EFFD493EB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661238" y="2796730"/>
                  <a:ext cx="8172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095AFF0-DE9D-46F4-9DA5-910D4BD2CAEC}"/>
                    </a:ext>
                  </a:extLst>
                </p14:cNvPr>
                <p14:cNvContentPartPr/>
                <p14:nvPr/>
              </p14:nvContentPartPr>
              <p14:xfrm>
                <a:off x="2763118" y="2778370"/>
                <a:ext cx="53640" cy="28836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095AFF0-DE9D-46F4-9DA5-910D4BD2CAEC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754478" y="2769730"/>
                  <a:ext cx="7128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B0A86C0-4F31-48D0-9697-5531949B62F4}"/>
                    </a:ext>
                  </a:extLst>
                </p14:cNvPr>
                <p14:cNvContentPartPr/>
                <p14:nvPr/>
              </p14:nvContentPartPr>
              <p14:xfrm>
                <a:off x="2898838" y="3032170"/>
                <a:ext cx="33840" cy="15192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2B0A86C0-4F31-48D0-9697-5531949B62F4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889838" y="3023530"/>
                  <a:ext cx="51480" cy="16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0D6E030-694B-4EB0-B4E9-1BEE1272BFF8}"/>
              </a:ext>
            </a:extLst>
          </p:cNvPr>
          <p:cNvGrpSpPr/>
          <p:nvPr/>
        </p:nvGrpSpPr>
        <p:grpSpPr>
          <a:xfrm>
            <a:off x="3186838" y="2859370"/>
            <a:ext cx="105480" cy="151920"/>
            <a:chOff x="3186838" y="2859370"/>
            <a:chExt cx="105480" cy="151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7B7ADC62-ED90-4D73-A176-741767092EF0}"/>
                    </a:ext>
                  </a:extLst>
                </p14:cNvPr>
                <p14:cNvContentPartPr/>
                <p14:nvPr/>
              </p14:nvContentPartPr>
              <p14:xfrm>
                <a:off x="3186838" y="2859370"/>
                <a:ext cx="105480" cy="8244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7B7ADC62-ED90-4D73-A176-741767092EF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178198" y="2850370"/>
                  <a:ext cx="1231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09E79B6-6A8B-4C15-9BD7-C16A27F57F22}"/>
                    </a:ext>
                  </a:extLst>
                </p14:cNvPr>
                <p14:cNvContentPartPr/>
                <p14:nvPr/>
              </p14:nvContentPartPr>
              <p14:xfrm>
                <a:off x="3212758" y="2986450"/>
                <a:ext cx="79560" cy="2484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09E79B6-6A8B-4C15-9BD7-C16A27F57F22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203758" y="2977450"/>
                  <a:ext cx="97200" cy="4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2526E45-461B-4DF1-90D2-3618454B70FE}"/>
              </a:ext>
            </a:extLst>
          </p:cNvPr>
          <p:cNvGrpSpPr/>
          <p:nvPr/>
        </p:nvGrpSpPr>
        <p:grpSpPr>
          <a:xfrm>
            <a:off x="3508678" y="2815090"/>
            <a:ext cx="289440" cy="279000"/>
            <a:chOff x="3508678" y="2815090"/>
            <a:chExt cx="289440" cy="27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DF15EF0-97A5-4852-817F-152123AECBC6}"/>
                    </a:ext>
                  </a:extLst>
                </p14:cNvPr>
                <p14:cNvContentPartPr/>
                <p14:nvPr/>
              </p14:nvContentPartPr>
              <p14:xfrm>
                <a:off x="3508678" y="2815090"/>
                <a:ext cx="270360" cy="27900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DF15EF0-97A5-4852-817F-152123AECBC6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499678" y="2806090"/>
                  <a:ext cx="28800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0D2CC7A5-0DF6-44A8-B4E2-A1FFFA148BDC}"/>
                    </a:ext>
                  </a:extLst>
                </p14:cNvPr>
                <p14:cNvContentPartPr/>
                <p14:nvPr/>
              </p14:nvContentPartPr>
              <p14:xfrm>
                <a:off x="3666718" y="2950090"/>
                <a:ext cx="131400" cy="1256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0D2CC7A5-0DF6-44A8-B4E2-A1FFFA148BDC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657718" y="2941090"/>
                  <a:ext cx="149040" cy="143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1F36A1B6-B909-4831-BAE4-B4116C602057}"/>
                  </a:ext>
                </a:extLst>
              </p14:cNvPr>
              <p14:cNvContentPartPr/>
              <p14:nvPr/>
            </p14:nvContentPartPr>
            <p14:xfrm>
              <a:off x="3937798" y="2963410"/>
              <a:ext cx="6840" cy="108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1F36A1B6-B909-4831-BAE4-B4116C602057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3928798" y="2954410"/>
                <a:ext cx="24480" cy="18720"/>
              </a:xfrm>
              <a:prstGeom prst="rect">
                <a:avLst/>
              </a:prstGeom>
            </p:spPr>
          </p:pic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90FB9ED7-C366-47FD-984F-F6024FD11197}"/>
              </a:ext>
            </a:extLst>
          </p:cNvPr>
          <p:cNvGrpSpPr/>
          <p:nvPr/>
        </p:nvGrpSpPr>
        <p:grpSpPr>
          <a:xfrm>
            <a:off x="4089358" y="2802130"/>
            <a:ext cx="78120" cy="243000"/>
            <a:chOff x="4089358" y="2802130"/>
            <a:chExt cx="78120" cy="243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F8323877-0F50-4AF1-BF46-E911C6B2E8B5}"/>
                    </a:ext>
                  </a:extLst>
                </p14:cNvPr>
                <p14:cNvContentPartPr/>
                <p14:nvPr/>
              </p14:nvContentPartPr>
              <p14:xfrm>
                <a:off x="4089358" y="2834170"/>
                <a:ext cx="31680" cy="20808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F8323877-0F50-4AF1-BF46-E911C6B2E8B5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080358" y="2825170"/>
                  <a:ext cx="4932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FE2D422-6B2B-4F02-AB2C-4413DD9DD885}"/>
                    </a:ext>
                  </a:extLst>
                </p14:cNvPr>
                <p14:cNvContentPartPr/>
                <p14:nvPr/>
              </p14:nvContentPartPr>
              <p14:xfrm>
                <a:off x="4131118" y="2802130"/>
                <a:ext cx="36360" cy="24300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FE2D422-6B2B-4F02-AB2C-4413DD9DD885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122478" y="2793490"/>
                  <a:ext cx="54000" cy="26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3F1B897E-B4C2-4CC9-8F2E-06E341CF4D11}"/>
              </a:ext>
            </a:extLst>
          </p:cNvPr>
          <p:cNvGrpSpPr/>
          <p:nvPr/>
        </p:nvGrpSpPr>
        <p:grpSpPr>
          <a:xfrm>
            <a:off x="4298518" y="2806450"/>
            <a:ext cx="843120" cy="360720"/>
            <a:chOff x="4298518" y="2806450"/>
            <a:chExt cx="843120" cy="360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14AA2C3B-3C89-4855-8125-859FE67E578C}"/>
                    </a:ext>
                  </a:extLst>
                </p14:cNvPr>
                <p14:cNvContentPartPr/>
                <p14:nvPr/>
              </p14:nvContentPartPr>
              <p14:xfrm>
                <a:off x="4308238" y="2873050"/>
                <a:ext cx="48960" cy="29412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14AA2C3B-3C89-4855-8125-859FE67E578C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299598" y="2864050"/>
                  <a:ext cx="6660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799F7E14-3C2A-4499-9206-517CC9C22FB1}"/>
                    </a:ext>
                  </a:extLst>
                </p14:cNvPr>
                <p14:cNvContentPartPr/>
                <p14:nvPr/>
              </p14:nvContentPartPr>
              <p14:xfrm>
                <a:off x="4298518" y="2878810"/>
                <a:ext cx="112680" cy="13068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799F7E14-3C2A-4499-9206-517CC9C22FB1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289878" y="2869810"/>
                  <a:ext cx="1303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7E6D94B-3FDC-4574-9499-E2DC10D38018}"/>
                    </a:ext>
                  </a:extLst>
                </p14:cNvPr>
                <p14:cNvContentPartPr/>
                <p14:nvPr/>
              </p14:nvContentPartPr>
              <p14:xfrm>
                <a:off x="4433518" y="2941090"/>
                <a:ext cx="127080" cy="16308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17E6D94B-3FDC-4574-9499-E2DC10D38018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424518" y="2932450"/>
                  <a:ext cx="1447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0B891CA1-E497-46A8-8822-B62DCB6A3A69}"/>
                    </a:ext>
                  </a:extLst>
                </p14:cNvPr>
                <p14:cNvContentPartPr/>
                <p14:nvPr/>
              </p14:nvContentPartPr>
              <p14:xfrm>
                <a:off x="4597318" y="2944690"/>
                <a:ext cx="111600" cy="1080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0B891CA1-E497-46A8-8822-B62DCB6A3A69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588678" y="2936050"/>
                  <a:ext cx="1292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D821C828-4764-4F78-83AD-B8D466182613}"/>
                    </a:ext>
                  </a:extLst>
                </p14:cNvPr>
                <p14:cNvContentPartPr/>
                <p14:nvPr/>
              </p14:nvContentPartPr>
              <p14:xfrm>
                <a:off x="4708558" y="2874130"/>
                <a:ext cx="162000" cy="15048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D821C828-4764-4F78-83AD-B8D466182613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699918" y="2865130"/>
                  <a:ext cx="1796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CC034BCD-C3E5-40C6-A082-D9F11614CA37}"/>
                    </a:ext>
                  </a:extLst>
                </p14:cNvPr>
                <p14:cNvContentPartPr/>
                <p14:nvPr/>
              </p14:nvContentPartPr>
              <p14:xfrm>
                <a:off x="4807198" y="2806450"/>
                <a:ext cx="113400" cy="24660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CC034BCD-C3E5-40C6-A082-D9F11614CA37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798198" y="2797450"/>
                  <a:ext cx="13104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473A9CF6-5E57-4342-9DDC-985BD4969F0F}"/>
                    </a:ext>
                  </a:extLst>
                </p14:cNvPr>
                <p14:cNvContentPartPr/>
                <p14:nvPr/>
              </p14:nvContentPartPr>
              <p14:xfrm>
                <a:off x="4956958" y="2806810"/>
                <a:ext cx="29160" cy="26316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473A9CF6-5E57-4342-9DDC-985BD4969F0F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948318" y="2798170"/>
                  <a:ext cx="4680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03530275-5F94-4E16-8EFB-CE9DC252BEB6}"/>
                    </a:ext>
                  </a:extLst>
                </p14:cNvPr>
                <p14:cNvContentPartPr/>
                <p14:nvPr/>
              </p14:nvContentPartPr>
              <p14:xfrm>
                <a:off x="5086918" y="3054850"/>
                <a:ext cx="54720" cy="10620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03530275-5F94-4E16-8EFB-CE9DC252BEB6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078278" y="3045850"/>
                  <a:ext cx="72360" cy="12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9327DEAA-124E-415C-9611-50BDE2FA68B1}"/>
              </a:ext>
            </a:extLst>
          </p:cNvPr>
          <p:cNvGrpSpPr/>
          <p:nvPr/>
        </p:nvGrpSpPr>
        <p:grpSpPr>
          <a:xfrm>
            <a:off x="6011038" y="2786290"/>
            <a:ext cx="2118960" cy="325080"/>
            <a:chOff x="6011038" y="2786290"/>
            <a:chExt cx="2118960" cy="325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BEBBE8E-C9E1-4F04-ACDD-7437958B3984}"/>
                    </a:ext>
                  </a:extLst>
                </p14:cNvPr>
                <p14:cNvContentPartPr/>
                <p14:nvPr/>
              </p14:nvContentPartPr>
              <p14:xfrm>
                <a:off x="6011038" y="2786290"/>
                <a:ext cx="190440" cy="18972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BEBBE8E-C9E1-4F04-ACDD-7437958B3984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002398" y="2777290"/>
                  <a:ext cx="20808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1E9A1949-FFFB-4DC9-B63E-05CFC8F1C5F4}"/>
                    </a:ext>
                  </a:extLst>
                </p14:cNvPr>
                <p14:cNvContentPartPr/>
                <p14:nvPr/>
              </p14:nvContentPartPr>
              <p14:xfrm>
                <a:off x="6234958" y="2890330"/>
                <a:ext cx="136800" cy="9216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1E9A1949-FFFB-4DC9-B63E-05CFC8F1C5F4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226318" y="2881690"/>
                  <a:ext cx="1544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0F926C47-6BEA-42CF-9478-9303B48F772E}"/>
                    </a:ext>
                  </a:extLst>
                </p14:cNvPr>
                <p14:cNvContentPartPr/>
                <p14:nvPr/>
              </p14:nvContentPartPr>
              <p14:xfrm>
                <a:off x="6413158" y="2887810"/>
                <a:ext cx="108360" cy="7560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0F926C47-6BEA-42CF-9478-9303B48F772E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404158" y="2878810"/>
                  <a:ext cx="1260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B450E668-B13D-42B0-B0F7-233888D54AAF}"/>
                    </a:ext>
                  </a:extLst>
                </p14:cNvPr>
                <p14:cNvContentPartPr/>
                <p14:nvPr/>
              </p14:nvContentPartPr>
              <p14:xfrm>
                <a:off x="6568318" y="2879890"/>
                <a:ext cx="61200" cy="10116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B450E668-B13D-42B0-B0F7-233888D54AAF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559318" y="2870890"/>
                  <a:ext cx="788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1F4CFC78-984A-4885-B43A-7070D6F04175}"/>
                    </a:ext>
                  </a:extLst>
                </p14:cNvPr>
                <p14:cNvContentPartPr/>
                <p14:nvPr/>
              </p14:nvContentPartPr>
              <p14:xfrm>
                <a:off x="6679198" y="2810410"/>
                <a:ext cx="189360" cy="30096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1F4CFC78-984A-4885-B43A-7070D6F04175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670198" y="2801410"/>
                  <a:ext cx="20700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6B51E937-F769-4173-B2F1-67052BD23B12}"/>
                    </a:ext>
                  </a:extLst>
                </p14:cNvPr>
                <p14:cNvContentPartPr/>
                <p14:nvPr/>
              </p14:nvContentPartPr>
              <p14:xfrm>
                <a:off x="6945238" y="2914450"/>
                <a:ext cx="70560" cy="792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6B51E937-F769-4173-B2F1-67052BD23B12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936598" y="2905810"/>
                  <a:ext cx="882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55083D83-AE71-4A7C-B396-71D37ECB71ED}"/>
                    </a:ext>
                  </a:extLst>
                </p14:cNvPr>
                <p14:cNvContentPartPr/>
                <p14:nvPr/>
              </p14:nvContentPartPr>
              <p14:xfrm>
                <a:off x="7120198" y="2793850"/>
                <a:ext cx="95400" cy="17208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55083D83-AE71-4A7C-B396-71D37ECB71ED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111558" y="2785210"/>
                  <a:ext cx="1130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5A2973CD-AE8D-402F-88EB-B91A903CAB8D}"/>
                    </a:ext>
                  </a:extLst>
                </p14:cNvPr>
                <p14:cNvContentPartPr/>
                <p14:nvPr/>
              </p14:nvContentPartPr>
              <p14:xfrm>
                <a:off x="7257718" y="2874130"/>
                <a:ext cx="72720" cy="10548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5A2973CD-AE8D-402F-88EB-B91A903CAB8D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248718" y="2865490"/>
                  <a:ext cx="903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031AF346-72F3-4EE6-A3FC-FCDA8E2FEB3B}"/>
                    </a:ext>
                  </a:extLst>
                </p14:cNvPr>
                <p14:cNvContentPartPr/>
                <p14:nvPr/>
              </p14:nvContentPartPr>
              <p14:xfrm>
                <a:off x="7385518" y="2817970"/>
                <a:ext cx="297000" cy="16596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031AF346-72F3-4EE6-A3FC-FCDA8E2FEB3B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376518" y="2808970"/>
                  <a:ext cx="3146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F54D21EB-1914-48C2-9E23-50DEB8AC94B1}"/>
                    </a:ext>
                  </a:extLst>
                </p14:cNvPr>
                <p14:cNvContentPartPr/>
                <p14:nvPr/>
              </p14:nvContentPartPr>
              <p14:xfrm>
                <a:off x="7739398" y="2893930"/>
                <a:ext cx="93600" cy="7632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F54D21EB-1914-48C2-9E23-50DEB8AC94B1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730398" y="2884930"/>
                  <a:ext cx="11124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160B422E-1AD6-4489-AA0A-63EACE31DDE2}"/>
                    </a:ext>
                  </a:extLst>
                </p14:cNvPr>
                <p14:cNvContentPartPr/>
                <p14:nvPr/>
              </p14:nvContentPartPr>
              <p14:xfrm>
                <a:off x="7892758" y="2880610"/>
                <a:ext cx="28800" cy="8244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160B422E-1AD6-4489-AA0A-63EACE31DDE2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884118" y="2871610"/>
                  <a:ext cx="4644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2ED26648-1A82-4C0F-99F7-1584A2142B4E}"/>
                    </a:ext>
                  </a:extLst>
                </p14:cNvPr>
                <p14:cNvContentPartPr/>
                <p14:nvPr/>
              </p14:nvContentPartPr>
              <p14:xfrm>
                <a:off x="8020558" y="2851090"/>
                <a:ext cx="109440" cy="9864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2ED26648-1A82-4C0F-99F7-1584A2142B4E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011558" y="2842450"/>
                  <a:ext cx="127080" cy="11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556C3F88-8090-448E-B6ED-993291DED8BF}"/>
              </a:ext>
            </a:extLst>
          </p:cNvPr>
          <p:cNvGrpSpPr/>
          <p:nvPr/>
        </p:nvGrpSpPr>
        <p:grpSpPr>
          <a:xfrm>
            <a:off x="3281158" y="3478930"/>
            <a:ext cx="96840" cy="127440"/>
            <a:chOff x="3281158" y="3478930"/>
            <a:chExt cx="96840" cy="127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F1F2D2D8-2CF0-49F0-BA79-E5CDE21D0307}"/>
                    </a:ext>
                  </a:extLst>
                </p14:cNvPr>
                <p14:cNvContentPartPr/>
                <p14:nvPr/>
              </p14:nvContentPartPr>
              <p14:xfrm>
                <a:off x="3281158" y="3478930"/>
                <a:ext cx="93600" cy="8748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F1F2D2D8-2CF0-49F0-BA79-E5CDE21D0307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3272158" y="3469930"/>
                  <a:ext cx="11124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375C581C-4B19-4F7E-B37E-86AEDFBF6E52}"/>
                    </a:ext>
                  </a:extLst>
                </p14:cNvPr>
                <p14:cNvContentPartPr/>
                <p14:nvPr/>
              </p14:nvContentPartPr>
              <p14:xfrm>
                <a:off x="3305278" y="3585850"/>
                <a:ext cx="72720" cy="2052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375C581C-4B19-4F7E-B37E-86AEDFBF6E52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296278" y="3576850"/>
                  <a:ext cx="90360" cy="3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41FAB720-3966-4FC4-A25D-229BE776BEF1}"/>
              </a:ext>
            </a:extLst>
          </p:cNvPr>
          <p:cNvGrpSpPr/>
          <p:nvPr/>
        </p:nvGrpSpPr>
        <p:grpSpPr>
          <a:xfrm>
            <a:off x="3633238" y="3470290"/>
            <a:ext cx="375120" cy="317520"/>
            <a:chOff x="3633238" y="3470290"/>
            <a:chExt cx="375120" cy="317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DFC9B1B4-0504-4080-BE2D-D95B0D4D8345}"/>
                    </a:ext>
                  </a:extLst>
                </p14:cNvPr>
                <p14:cNvContentPartPr/>
                <p14:nvPr/>
              </p14:nvContentPartPr>
              <p14:xfrm>
                <a:off x="3633238" y="3470290"/>
                <a:ext cx="315000" cy="31752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DFC9B1B4-0504-4080-BE2D-D95B0D4D8345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3624238" y="3461290"/>
                  <a:ext cx="33264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76D445CA-A6CE-4EF1-AF9E-AA0BE731D4F6}"/>
                    </a:ext>
                  </a:extLst>
                </p14:cNvPr>
                <p14:cNvContentPartPr/>
                <p14:nvPr/>
              </p14:nvContentPartPr>
              <p14:xfrm>
                <a:off x="3836278" y="3606730"/>
                <a:ext cx="172080" cy="11808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76D445CA-A6CE-4EF1-AF9E-AA0BE731D4F6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827638" y="3597730"/>
                  <a:ext cx="189720" cy="13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8E9879C1-00BC-4296-9A3F-72F86956A66C}"/>
              </a:ext>
            </a:extLst>
          </p:cNvPr>
          <p:cNvGrpSpPr/>
          <p:nvPr/>
        </p:nvGrpSpPr>
        <p:grpSpPr>
          <a:xfrm>
            <a:off x="4212838" y="3485410"/>
            <a:ext cx="464040" cy="260640"/>
            <a:chOff x="4212838" y="3485410"/>
            <a:chExt cx="464040" cy="260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4308E1C3-6422-4EE8-9B35-43CEE0E179FE}"/>
                    </a:ext>
                  </a:extLst>
                </p14:cNvPr>
                <p14:cNvContentPartPr/>
                <p14:nvPr/>
              </p14:nvContentPartPr>
              <p14:xfrm>
                <a:off x="4212838" y="3485410"/>
                <a:ext cx="88200" cy="25992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4308E1C3-6422-4EE8-9B35-43CEE0E179FE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204198" y="3476410"/>
                  <a:ext cx="10584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1D318BCB-14FC-4646-B9A2-A7846B88F5B6}"/>
                    </a:ext>
                  </a:extLst>
                </p14:cNvPr>
                <p14:cNvContentPartPr/>
                <p14:nvPr/>
              </p14:nvContentPartPr>
              <p14:xfrm>
                <a:off x="4439278" y="3581170"/>
                <a:ext cx="27720" cy="16488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1D318BCB-14FC-4646-B9A2-A7846B88F5B6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430278" y="3572530"/>
                  <a:ext cx="4536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52430C80-E0C2-4EDB-A55F-2BE85021A0C9}"/>
                    </a:ext>
                  </a:extLst>
                </p14:cNvPr>
                <p14:cNvContentPartPr/>
                <p14:nvPr/>
              </p14:nvContentPartPr>
              <p14:xfrm>
                <a:off x="4568878" y="3670450"/>
                <a:ext cx="108000" cy="900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52430C80-E0C2-4EDB-A55F-2BE85021A0C9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560238" y="3661450"/>
                  <a:ext cx="125640" cy="2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86C326EE-1B56-4C52-BDB3-FF399211C724}"/>
              </a:ext>
            </a:extLst>
          </p:cNvPr>
          <p:cNvGrpSpPr/>
          <p:nvPr/>
        </p:nvGrpSpPr>
        <p:grpSpPr>
          <a:xfrm>
            <a:off x="4834918" y="3457690"/>
            <a:ext cx="228240" cy="267840"/>
            <a:chOff x="4834918" y="3457690"/>
            <a:chExt cx="228240" cy="267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E1D39518-A9B8-4904-A51F-4F4ECEB32B04}"/>
                    </a:ext>
                  </a:extLst>
                </p14:cNvPr>
                <p14:cNvContentPartPr/>
                <p14:nvPr/>
              </p14:nvContentPartPr>
              <p14:xfrm>
                <a:off x="4834918" y="3566770"/>
                <a:ext cx="74520" cy="11052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E1D39518-A9B8-4904-A51F-4F4ECEB32B04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4825918" y="3557770"/>
                  <a:ext cx="921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7A72DB99-6DF7-4924-A554-ED0FE4C2B156}"/>
                    </a:ext>
                  </a:extLst>
                </p14:cNvPr>
                <p14:cNvContentPartPr/>
                <p14:nvPr/>
              </p14:nvContentPartPr>
              <p14:xfrm>
                <a:off x="4842478" y="3457690"/>
                <a:ext cx="103320" cy="26748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7A72DB99-6DF7-4924-A554-ED0FE4C2B156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833478" y="3449050"/>
                  <a:ext cx="12096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E8F95743-4C21-453C-B618-FFDA22EC90E7}"/>
                    </a:ext>
                  </a:extLst>
                </p14:cNvPr>
                <p14:cNvContentPartPr/>
                <p14:nvPr/>
              </p14:nvContentPartPr>
              <p14:xfrm>
                <a:off x="4976398" y="3466690"/>
                <a:ext cx="86760" cy="25884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E8F95743-4C21-453C-B618-FFDA22EC90E7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4967398" y="3458050"/>
                  <a:ext cx="104400" cy="27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CBE68B7F-B218-4B63-A121-DEE5239A7F5F}"/>
              </a:ext>
            </a:extLst>
          </p:cNvPr>
          <p:cNvGrpSpPr/>
          <p:nvPr/>
        </p:nvGrpSpPr>
        <p:grpSpPr>
          <a:xfrm>
            <a:off x="5126878" y="3286330"/>
            <a:ext cx="164880" cy="186840"/>
            <a:chOff x="5126878" y="3286330"/>
            <a:chExt cx="164880" cy="186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58A55B79-C7E3-40B9-AC72-7FF536616405}"/>
                    </a:ext>
                  </a:extLst>
                </p14:cNvPr>
                <p14:cNvContentPartPr/>
                <p14:nvPr/>
              </p14:nvContentPartPr>
              <p14:xfrm>
                <a:off x="5165398" y="3286330"/>
                <a:ext cx="63000" cy="18684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58A55B79-C7E3-40B9-AC72-7FF536616405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156398" y="3277690"/>
                  <a:ext cx="8064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5EDDF63E-F528-4F42-BDDF-1E1CC03941F5}"/>
                    </a:ext>
                  </a:extLst>
                </p14:cNvPr>
                <p14:cNvContentPartPr/>
                <p14:nvPr/>
              </p14:nvContentPartPr>
              <p14:xfrm>
                <a:off x="5126878" y="3363370"/>
                <a:ext cx="164880" cy="720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5EDDF63E-F528-4F42-BDDF-1E1CC03941F5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117878" y="3354730"/>
                  <a:ext cx="182520" cy="2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9EEBEF62-38E5-48D0-8F84-5F980639C40D}"/>
              </a:ext>
            </a:extLst>
          </p:cNvPr>
          <p:cNvGrpSpPr/>
          <p:nvPr/>
        </p:nvGrpSpPr>
        <p:grpSpPr>
          <a:xfrm>
            <a:off x="5492998" y="3563170"/>
            <a:ext cx="110160" cy="217800"/>
            <a:chOff x="5492998" y="3563170"/>
            <a:chExt cx="110160" cy="217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81CF43AC-FD7E-4459-A0E0-E980CDB55C84}"/>
                    </a:ext>
                  </a:extLst>
                </p14:cNvPr>
                <p14:cNvContentPartPr/>
                <p14:nvPr/>
              </p14:nvContentPartPr>
              <p14:xfrm>
                <a:off x="5492998" y="3563170"/>
                <a:ext cx="97560" cy="14472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81CF43AC-FD7E-4459-A0E0-E980CDB55C84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483998" y="3554530"/>
                  <a:ext cx="1152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C01BD297-5A08-448C-8E79-4F1B01101F12}"/>
                    </a:ext>
                  </a:extLst>
                </p14:cNvPr>
                <p14:cNvContentPartPr/>
                <p14:nvPr/>
              </p14:nvContentPartPr>
              <p14:xfrm>
                <a:off x="5501998" y="3759730"/>
                <a:ext cx="101160" cy="2124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C01BD297-5A08-448C-8E79-4F1B01101F12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493358" y="3750730"/>
                  <a:ext cx="118800" cy="3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A410906A-F7A0-4A07-9387-4B22D7E93195}"/>
              </a:ext>
            </a:extLst>
          </p:cNvPr>
          <p:cNvGrpSpPr/>
          <p:nvPr/>
        </p:nvGrpSpPr>
        <p:grpSpPr>
          <a:xfrm>
            <a:off x="5919598" y="3346810"/>
            <a:ext cx="1127880" cy="454320"/>
            <a:chOff x="5919598" y="3346810"/>
            <a:chExt cx="1127880" cy="454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ABD14C36-BB95-4630-B2C2-80586883A569}"/>
                    </a:ext>
                  </a:extLst>
                </p14:cNvPr>
                <p14:cNvContentPartPr/>
                <p14:nvPr/>
              </p14:nvContentPartPr>
              <p14:xfrm>
                <a:off x="5919598" y="3531130"/>
                <a:ext cx="256320" cy="27000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ABD14C36-BB95-4630-B2C2-80586883A569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5910958" y="3522130"/>
                  <a:ext cx="27396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4C2A82A5-BC23-4FE3-9118-F5D3B024A2E4}"/>
                    </a:ext>
                  </a:extLst>
                </p14:cNvPr>
                <p14:cNvContentPartPr/>
                <p14:nvPr/>
              </p14:nvContentPartPr>
              <p14:xfrm>
                <a:off x="6075838" y="3643450"/>
                <a:ext cx="142200" cy="13608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4C2A82A5-BC23-4FE3-9118-F5D3B024A2E4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6067198" y="3634810"/>
                  <a:ext cx="1598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54748ACA-DE27-4502-9690-3B8881A76CF6}"/>
                    </a:ext>
                  </a:extLst>
                </p14:cNvPr>
                <p14:cNvContentPartPr/>
                <p14:nvPr/>
              </p14:nvContentPartPr>
              <p14:xfrm>
                <a:off x="6351238" y="3600610"/>
                <a:ext cx="175680" cy="18648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54748ACA-DE27-4502-9690-3B8881A76CF6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342598" y="3591610"/>
                  <a:ext cx="19332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9BEFB226-9323-4BC0-8935-C513ECBDF1C4}"/>
                    </a:ext>
                  </a:extLst>
                </p14:cNvPr>
                <p14:cNvContentPartPr/>
                <p14:nvPr/>
              </p14:nvContentPartPr>
              <p14:xfrm>
                <a:off x="6560038" y="3471010"/>
                <a:ext cx="124920" cy="1476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9BEFB226-9323-4BC0-8935-C513ECBDF1C4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6551398" y="3462370"/>
                  <a:ext cx="1425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E809F03A-F668-42E9-BD0E-2DACBEA0B05E}"/>
                    </a:ext>
                  </a:extLst>
                </p14:cNvPr>
                <p14:cNvContentPartPr/>
                <p14:nvPr/>
              </p14:nvContentPartPr>
              <p14:xfrm>
                <a:off x="6772798" y="3416290"/>
                <a:ext cx="75240" cy="10476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E809F03A-F668-42E9-BD0E-2DACBEA0B05E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6763798" y="3407290"/>
                  <a:ext cx="928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5137F7B2-168B-43B5-AAAE-5CC0FC5BC7BB}"/>
                    </a:ext>
                  </a:extLst>
                </p14:cNvPr>
                <p14:cNvContentPartPr/>
                <p14:nvPr/>
              </p14:nvContentPartPr>
              <p14:xfrm>
                <a:off x="6795478" y="3346810"/>
                <a:ext cx="99360" cy="19368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5137F7B2-168B-43B5-AAAE-5CC0FC5BC7BB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6786478" y="3337810"/>
                  <a:ext cx="11700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5292083F-F6A5-4C91-9744-D4488BA45669}"/>
                    </a:ext>
                  </a:extLst>
                </p14:cNvPr>
                <p14:cNvContentPartPr/>
                <p14:nvPr/>
              </p14:nvContentPartPr>
              <p14:xfrm>
                <a:off x="6897718" y="3364450"/>
                <a:ext cx="149760" cy="18252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5292083F-F6A5-4C91-9744-D4488BA45669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889078" y="3355810"/>
                  <a:ext cx="167400" cy="20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180BE6F4-471C-4326-9CA2-E11DF8D9781D}"/>
              </a:ext>
            </a:extLst>
          </p:cNvPr>
          <p:cNvGrpSpPr/>
          <p:nvPr/>
        </p:nvGrpSpPr>
        <p:grpSpPr>
          <a:xfrm>
            <a:off x="7385158" y="3591610"/>
            <a:ext cx="115920" cy="201240"/>
            <a:chOff x="7385158" y="3591610"/>
            <a:chExt cx="115920" cy="201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041DDD00-53B8-4FF0-B954-9DCC687A4B83}"/>
                    </a:ext>
                  </a:extLst>
                </p14:cNvPr>
                <p14:cNvContentPartPr/>
                <p14:nvPr/>
              </p14:nvContentPartPr>
              <p14:xfrm>
                <a:off x="7385158" y="3591610"/>
                <a:ext cx="115920" cy="12960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041DDD00-53B8-4FF0-B954-9DCC687A4B83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376518" y="3582970"/>
                  <a:ext cx="1335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2C7AAF55-AFAC-4B6D-AD2C-5BE791200CDA}"/>
                    </a:ext>
                  </a:extLst>
                </p14:cNvPr>
                <p14:cNvContentPartPr/>
                <p14:nvPr/>
              </p14:nvContentPartPr>
              <p14:xfrm>
                <a:off x="7408198" y="3760810"/>
                <a:ext cx="91800" cy="3204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2C7AAF55-AFAC-4B6D-AD2C-5BE791200CDA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7399198" y="3751810"/>
                  <a:ext cx="109440" cy="49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3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1AB57AB6-FAE7-4BCF-A483-979BFF02A0ED}"/>
                  </a:ext>
                </a:extLst>
              </p14:cNvPr>
              <p14:cNvContentPartPr/>
              <p14:nvPr/>
            </p14:nvContentPartPr>
            <p14:xfrm>
              <a:off x="7754878" y="3589810"/>
              <a:ext cx="144000" cy="184680"/>
            </p14:xfrm>
          </p:contentPart>
        </mc:Choice>
        <mc:Fallback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1AB57AB6-FAE7-4BCF-A483-979BFF02A0ED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7746238" y="3581170"/>
                <a:ext cx="161640" cy="202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7" name="Group 116">
            <a:extLst>
              <a:ext uri="{FF2B5EF4-FFF2-40B4-BE49-F238E27FC236}">
                <a16:creationId xmlns:a16="http://schemas.microsoft.com/office/drawing/2014/main" id="{44F2AB84-C962-4800-A745-F5867DEF7F92}"/>
              </a:ext>
            </a:extLst>
          </p:cNvPr>
          <p:cNvGrpSpPr/>
          <p:nvPr/>
        </p:nvGrpSpPr>
        <p:grpSpPr>
          <a:xfrm>
            <a:off x="6216958" y="4177690"/>
            <a:ext cx="392760" cy="228960"/>
            <a:chOff x="6216958" y="4177690"/>
            <a:chExt cx="392760" cy="228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19481196-DB31-45F4-B1DF-96ABA7E7D212}"/>
                    </a:ext>
                  </a:extLst>
                </p14:cNvPr>
                <p14:cNvContentPartPr/>
                <p14:nvPr/>
              </p14:nvContentPartPr>
              <p14:xfrm>
                <a:off x="6216958" y="4250050"/>
                <a:ext cx="90720" cy="12780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19481196-DB31-45F4-B1DF-96ABA7E7D212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6207958" y="4241050"/>
                  <a:ext cx="1083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C8EC2E61-00F1-4E96-88CE-873AB6846815}"/>
                    </a:ext>
                  </a:extLst>
                </p14:cNvPr>
                <p14:cNvContentPartPr/>
                <p14:nvPr/>
              </p14:nvContentPartPr>
              <p14:xfrm>
                <a:off x="6360238" y="4237450"/>
                <a:ext cx="120960" cy="11844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C8EC2E61-00F1-4E96-88CE-873AB6846815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6351598" y="4228450"/>
                  <a:ext cx="1386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A330F479-E6CD-45ED-A613-81A78397D9C7}"/>
                    </a:ext>
                  </a:extLst>
                </p14:cNvPr>
                <p14:cNvContentPartPr/>
                <p14:nvPr/>
              </p14:nvContentPartPr>
              <p14:xfrm>
                <a:off x="6497758" y="4177690"/>
                <a:ext cx="111960" cy="22896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A330F479-E6CD-45ED-A613-81A78397D9C7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488758" y="4169050"/>
                  <a:ext cx="129600" cy="24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A6AF6F47-981A-4FF1-9B01-6549912A98EF}"/>
              </a:ext>
            </a:extLst>
          </p:cNvPr>
          <p:cNvGrpSpPr/>
          <p:nvPr/>
        </p:nvGrpSpPr>
        <p:grpSpPr>
          <a:xfrm>
            <a:off x="6927238" y="4182010"/>
            <a:ext cx="125280" cy="196560"/>
            <a:chOff x="6927238" y="4182010"/>
            <a:chExt cx="125280" cy="196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FEAA181F-8E8B-40E9-A313-E6F72BF3069A}"/>
                    </a:ext>
                  </a:extLst>
                </p14:cNvPr>
                <p14:cNvContentPartPr/>
                <p14:nvPr/>
              </p14:nvContentPartPr>
              <p14:xfrm>
                <a:off x="6958198" y="4182010"/>
                <a:ext cx="94320" cy="19656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FEAA181F-8E8B-40E9-A313-E6F72BF3069A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6949198" y="4173010"/>
                  <a:ext cx="1119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596A2F61-F34F-480B-A56A-B4B24F3D02A3}"/>
                    </a:ext>
                  </a:extLst>
                </p14:cNvPr>
                <p14:cNvContentPartPr/>
                <p14:nvPr/>
              </p14:nvContentPartPr>
              <p14:xfrm>
                <a:off x="6927238" y="4263370"/>
                <a:ext cx="109080" cy="1656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596A2F61-F34F-480B-A56A-B4B24F3D02A3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6918598" y="4254730"/>
                  <a:ext cx="126720" cy="3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BD579E88-FC56-425D-B8A9-AD7A35D102C0}"/>
              </a:ext>
            </a:extLst>
          </p:cNvPr>
          <p:cNvGrpSpPr/>
          <p:nvPr/>
        </p:nvGrpSpPr>
        <p:grpSpPr>
          <a:xfrm>
            <a:off x="7232518" y="4146010"/>
            <a:ext cx="172440" cy="133920"/>
            <a:chOff x="7232518" y="4146010"/>
            <a:chExt cx="172440" cy="133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3AB9FF02-FC73-4FD4-92B6-D91F4C48CBAC}"/>
                    </a:ext>
                  </a:extLst>
                </p14:cNvPr>
                <p14:cNvContentPartPr/>
                <p14:nvPr/>
              </p14:nvContentPartPr>
              <p14:xfrm>
                <a:off x="7232518" y="4192090"/>
                <a:ext cx="71640" cy="4680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3AB9FF02-FC73-4FD4-92B6-D91F4C48CBAC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223878" y="4183450"/>
                  <a:ext cx="8928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1B73C763-21FD-402C-8699-E71EA2DE0BE7}"/>
                    </a:ext>
                  </a:extLst>
                </p14:cNvPr>
                <p14:cNvContentPartPr/>
                <p14:nvPr/>
              </p14:nvContentPartPr>
              <p14:xfrm>
                <a:off x="7251598" y="4208290"/>
                <a:ext cx="100800" cy="1008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1B73C763-21FD-402C-8699-E71EA2DE0BE7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7242598" y="4199290"/>
                  <a:ext cx="1184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C5DA61EC-04C2-4C6E-AB10-43BF35AD9F35}"/>
                    </a:ext>
                  </a:extLst>
                </p14:cNvPr>
                <p14:cNvContentPartPr/>
                <p14:nvPr/>
              </p14:nvContentPartPr>
              <p14:xfrm>
                <a:off x="7274278" y="4239250"/>
                <a:ext cx="130680" cy="3636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C5DA61EC-04C2-4C6E-AB10-43BF35AD9F35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7265278" y="4230250"/>
                  <a:ext cx="1483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FAA1701C-D13E-46C3-9CDB-643E8D48E385}"/>
                    </a:ext>
                  </a:extLst>
                </p14:cNvPr>
                <p14:cNvContentPartPr/>
                <p14:nvPr/>
              </p14:nvContentPartPr>
              <p14:xfrm>
                <a:off x="7239718" y="4146010"/>
                <a:ext cx="119880" cy="8316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FAA1701C-D13E-46C3-9CDB-643E8D48E385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7230718" y="4137370"/>
                  <a:ext cx="1375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137160E2-BBE9-4C3D-B1D6-4847D385A42A}"/>
                    </a:ext>
                  </a:extLst>
                </p14:cNvPr>
                <p14:cNvContentPartPr/>
                <p14:nvPr/>
              </p14:nvContentPartPr>
              <p14:xfrm>
                <a:off x="7303078" y="4237810"/>
                <a:ext cx="76320" cy="4212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137160E2-BBE9-4C3D-B1D6-4847D385A42A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7294438" y="4229170"/>
                  <a:ext cx="93960" cy="5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95BE2194-7967-455F-BBDD-380762F19CFD}"/>
              </a:ext>
            </a:extLst>
          </p:cNvPr>
          <p:cNvGrpSpPr/>
          <p:nvPr/>
        </p:nvGrpSpPr>
        <p:grpSpPr>
          <a:xfrm>
            <a:off x="7664878" y="4101010"/>
            <a:ext cx="705960" cy="457200"/>
            <a:chOff x="7664878" y="4101010"/>
            <a:chExt cx="705960" cy="457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2984F2D2-BCB1-42B1-9521-F7A03609499E}"/>
                    </a:ext>
                  </a:extLst>
                </p14:cNvPr>
                <p14:cNvContentPartPr/>
                <p14:nvPr/>
              </p14:nvContentPartPr>
              <p14:xfrm>
                <a:off x="7774678" y="4101010"/>
                <a:ext cx="41400" cy="17172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2984F2D2-BCB1-42B1-9521-F7A03609499E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7766038" y="4092010"/>
                  <a:ext cx="590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159B3603-A623-475D-8BC3-2869AD9F0119}"/>
                    </a:ext>
                  </a:extLst>
                </p14:cNvPr>
                <p14:cNvContentPartPr/>
                <p14:nvPr/>
              </p14:nvContentPartPr>
              <p14:xfrm>
                <a:off x="7664878" y="4296850"/>
                <a:ext cx="306720" cy="2484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159B3603-A623-475D-8BC3-2869AD9F0119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7656238" y="4288210"/>
                  <a:ext cx="3243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348B1156-B200-473A-BC72-47CEFB262953}"/>
                    </a:ext>
                  </a:extLst>
                </p14:cNvPr>
                <p14:cNvContentPartPr/>
                <p14:nvPr/>
              </p14:nvContentPartPr>
              <p14:xfrm>
                <a:off x="7789078" y="4434370"/>
                <a:ext cx="72720" cy="10620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348B1156-B200-473A-BC72-47CEFB262953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7780438" y="4425370"/>
                  <a:ext cx="903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F5BFB55F-8464-46A1-AB98-3D66AC4D48DF}"/>
                    </a:ext>
                  </a:extLst>
                </p14:cNvPr>
                <p14:cNvContentPartPr/>
                <p14:nvPr/>
              </p14:nvContentPartPr>
              <p14:xfrm>
                <a:off x="7830838" y="4329610"/>
                <a:ext cx="131040" cy="22860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F5BFB55F-8464-46A1-AB98-3D66AC4D48DF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7822198" y="4320610"/>
                  <a:ext cx="14868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3955406E-C0BE-46AC-ABED-CE4CA19F5A6B}"/>
                    </a:ext>
                  </a:extLst>
                </p14:cNvPr>
                <p14:cNvContentPartPr/>
                <p14:nvPr/>
              </p14:nvContentPartPr>
              <p14:xfrm>
                <a:off x="8091838" y="4181650"/>
                <a:ext cx="34200" cy="21204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3955406E-C0BE-46AC-ABED-CE4CA19F5A6B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8083198" y="4173010"/>
                  <a:ext cx="5184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9605E1B3-DB36-4AAF-AB58-5D0702140A1B}"/>
                    </a:ext>
                  </a:extLst>
                </p14:cNvPr>
                <p14:cNvContentPartPr/>
                <p14:nvPr/>
              </p14:nvContentPartPr>
              <p14:xfrm>
                <a:off x="8173198" y="4279930"/>
                <a:ext cx="64800" cy="8424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9605E1B3-DB36-4AAF-AB58-5D0702140A1B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8164198" y="4270930"/>
                  <a:ext cx="824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F9F29688-4338-4794-A9FB-BA1735B746DF}"/>
                    </a:ext>
                  </a:extLst>
                </p14:cNvPr>
                <p14:cNvContentPartPr/>
                <p14:nvPr/>
              </p14:nvContentPartPr>
              <p14:xfrm>
                <a:off x="8266078" y="4243210"/>
                <a:ext cx="104760" cy="29628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F9F29688-4338-4794-A9FB-BA1735B746DF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8257078" y="4234210"/>
                  <a:ext cx="122400" cy="31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BCAFB017-A884-47A9-9BF1-0C92C4272243}"/>
              </a:ext>
            </a:extLst>
          </p:cNvPr>
          <p:cNvGrpSpPr/>
          <p:nvPr/>
        </p:nvGrpSpPr>
        <p:grpSpPr>
          <a:xfrm>
            <a:off x="8465518" y="4098490"/>
            <a:ext cx="546480" cy="501480"/>
            <a:chOff x="8465518" y="4098490"/>
            <a:chExt cx="546480" cy="501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7E436D6D-26DE-4277-97EC-24AD9353F38A}"/>
                    </a:ext>
                  </a:extLst>
                </p14:cNvPr>
                <p14:cNvContentPartPr/>
                <p14:nvPr/>
              </p14:nvContentPartPr>
              <p14:xfrm>
                <a:off x="8465518" y="4127650"/>
                <a:ext cx="78120" cy="46872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7E436D6D-26DE-4277-97EC-24AD9353F38A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8456878" y="4119010"/>
                  <a:ext cx="95760" cy="48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4FC638A9-B342-4EDA-AE9D-6EB20F158697}"/>
                    </a:ext>
                  </a:extLst>
                </p14:cNvPr>
                <p14:cNvContentPartPr/>
                <p14:nvPr/>
              </p14:nvContentPartPr>
              <p14:xfrm>
                <a:off x="8564518" y="4098490"/>
                <a:ext cx="227520" cy="19908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4FC638A9-B342-4EDA-AE9D-6EB20F158697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8555878" y="4089490"/>
                  <a:ext cx="24516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118B7F84-0778-45B8-BF10-60A0BCD0632A}"/>
                    </a:ext>
                  </a:extLst>
                </p14:cNvPr>
                <p14:cNvContentPartPr/>
                <p14:nvPr/>
              </p14:nvContentPartPr>
              <p14:xfrm>
                <a:off x="8693758" y="4182370"/>
                <a:ext cx="95400" cy="10296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118B7F84-0778-45B8-BF10-60A0BCD0632A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8685118" y="4173370"/>
                  <a:ext cx="1130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04F6AFB9-DF75-4C57-B343-8FA69CCCDC20}"/>
                    </a:ext>
                  </a:extLst>
                </p14:cNvPr>
                <p14:cNvContentPartPr/>
                <p14:nvPr/>
              </p14:nvContentPartPr>
              <p14:xfrm>
                <a:off x="8547238" y="4360210"/>
                <a:ext cx="328320" cy="1980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04F6AFB9-DF75-4C57-B343-8FA69CCCDC20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8538238" y="4351210"/>
                  <a:ext cx="3459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F313A02D-3FAF-4BF1-9700-8C0504E16F62}"/>
                    </a:ext>
                  </a:extLst>
                </p14:cNvPr>
                <p14:cNvContentPartPr/>
                <p14:nvPr/>
              </p14:nvContentPartPr>
              <p14:xfrm>
                <a:off x="8663158" y="4452370"/>
                <a:ext cx="151200" cy="13428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F313A02D-3FAF-4BF1-9700-8C0504E16F62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8654518" y="4443730"/>
                  <a:ext cx="1688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7A88CF15-AE6C-40B1-A55B-C1EBEE92C9B0}"/>
                    </a:ext>
                  </a:extLst>
                </p14:cNvPr>
                <p14:cNvContentPartPr/>
                <p14:nvPr/>
              </p14:nvContentPartPr>
              <p14:xfrm>
                <a:off x="8886718" y="4128010"/>
                <a:ext cx="125280" cy="47196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7A88CF15-AE6C-40B1-A55B-C1EBEE92C9B0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8877718" y="4119010"/>
                  <a:ext cx="142920" cy="48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CBAFF770-E57D-48A1-922A-C68C62B0C25A}"/>
              </a:ext>
            </a:extLst>
          </p:cNvPr>
          <p:cNvGrpSpPr/>
          <p:nvPr/>
        </p:nvGrpSpPr>
        <p:grpSpPr>
          <a:xfrm>
            <a:off x="9287038" y="4446250"/>
            <a:ext cx="144000" cy="162360"/>
            <a:chOff x="9287038" y="4446250"/>
            <a:chExt cx="144000" cy="162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23EC368F-0FBE-4FD6-9C88-FC6285F4E16C}"/>
                    </a:ext>
                  </a:extLst>
                </p14:cNvPr>
                <p14:cNvContentPartPr/>
                <p14:nvPr/>
              </p14:nvContentPartPr>
              <p14:xfrm>
                <a:off x="9288478" y="4480450"/>
                <a:ext cx="36720" cy="12816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23EC368F-0FBE-4FD6-9C88-FC6285F4E16C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9279838" y="4471810"/>
                  <a:ext cx="543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6AD3E78C-8066-4286-AEFD-0D93507FE1B5}"/>
                    </a:ext>
                  </a:extLst>
                </p14:cNvPr>
                <p14:cNvContentPartPr/>
                <p14:nvPr/>
              </p14:nvContentPartPr>
              <p14:xfrm>
                <a:off x="9287038" y="4446250"/>
                <a:ext cx="144000" cy="15804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6AD3E78C-8066-4286-AEFD-0D93507FE1B5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9278038" y="4437610"/>
                  <a:ext cx="16164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986D41EE-740C-403F-AA23-1E462062E7FB}"/>
                    </a:ext>
                  </a:extLst>
                </p14:cNvPr>
                <p14:cNvContentPartPr/>
                <p14:nvPr/>
              </p14:nvContentPartPr>
              <p14:xfrm>
                <a:off x="9334918" y="4589530"/>
                <a:ext cx="92520" cy="1296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986D41EE-740C-403F-AA23-1E462062E7FB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9326278" y="4580530"/>
                  <a:ext cx="110160" cy="3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E6A35BFE-3EC7-41C8-ACB7-83770CCF0083}"/>
              </a:ext>
            </a:extLst>
          </p:cNvPr>
          <p:cNvGrpSpPr/>
          <p:nvPr/>
        </p:nvGrpSpPr>
        <p:grpSpPr>
          <a:xfrm>
            <a:off x="2492398" y="5986330"/>
            <a:ext cx="376560" cy="209160"/>
            <a:chOff x="2492398" y="5986330"/>
            <a:chExt cx="376560" cy="209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F009A96A-459E-44A1-B810-35CA5F6DB753}"/>
                    </a:ext>
                  </a:extLst>
                </p14:cNvPr>
                <p14:cNvContentPartPr/>
                <p14:nvPr/>
              </p14:nvContentPartPr>
              <p14:xfrm>
                <a:off x="2492398" y="5986330"/>
                <a:ext cx="157320" cy="20916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F009A96A-459E-44A1-B810-35CA5F6DB753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2483758" y="5977330"/>
                  <a:ext cx="17496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5C3F847D-2B59-42F8-946B-3F9A23F2DF31}"/>
                    </a:ext>
                  </a:extLst>
                </p14:cNvPr>
                <p14:cNvContentPartPr/>
                <p14:nvPr/>
              </p14:nvContentPartPr>
              <p14:xfrm>
                <a:off x="2758438" y="6046090"/>
                <a:ext cx="98640" cy="1836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5C3F847D-2B59-42F8-946B-3F9A23F2DF31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2749798" y="6037090"/>
                  <a:ext cx="1162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83BA8A03-63DD-44DC-8A1A-F261605D60F3}"/>
                    </a:ext>
                  </a:extLst>
                </p14:cNvPr>
                <p14:cNvContentPartPr/>
                <p14:nvPr/>
              </p14:nvContentPartPr>
              <p14:xfrm>
                <a:off x="2781838" y="6114850"/>
                <a:ext cx="87120" cy="540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83BA8A03-63DD-44DC-8A1A-F261605D60F3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2772838" y="6106210"/>
                  <a:ext cx="104760" cy="2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9E5F478A-E6BF-4467-890F-F1060E0CB7BD}"/>
              </a:ext>
            </a:extLst>
          </p:cNvPr>
          <p:cNvGrpSpPr/>
          <p:nvPr/>
        </p:nvGrpSpPr>
        <p:grpSpPr>
          <a:xfrm>
            <a:off x="3062998" y="5886250"/>
            <a:ext cx="374400" cy="537120"/>
            <a:chOff x="3062998" y="5886250"/>
            <a:chExt cx="374400" cy="537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AD26FE1D-4B45-4BF4-A2E2-899208D76125}"/>
                    </a:ext>
                  </a:extLst>
                </p14:cNvPr>
                <p14:cNvContentPartPr/>
                <p14:nvPr/>
              </p14:nvContentPartPr>
              <p14:xfrm>
                <a:off x="3150478" y="5886250"/>
                <a:ext cx="44640" cy="18396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AD26FE1D-4B45-4BF4-A2E2-899208D76125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3141838" y="5877250"/>
                  <a:ext cx="622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5EA5340B-B163-42C5-88F3-C9BF051C2FBB}"/>
                    </a:ext>
                  </a:extLst>
                </p14:cNvPr>
                <p14:cNvContentPartPr/>
                <p14:nvPr/>
              </p14:nvContentPartPr>
              <p14:xfrm>
                <a:off x="3062998" y="6076690"/>
                <a:ext cx="370440" cy="4500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5EA5340B-B163-42C5-88F3-C9BF051C2FBB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3053998" y="6068050"/>
                  <a:ext cx="38808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63AC2CCF-2362-48DB-AAF9-E1B2C11EFF2D}"/>
                    </a:ext>
                  </a:extLst>
                </p14:cNvPr>
                <p14:cNvContentPartPr/>
                <p14:nvPr/>
              </p14:nvContentPartPr>
              <p14:xfrm>
                <a:off x="3212038" y="6273610"/>
                <a:ext cx="129960" cy="14976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63AC2CCF-2362-48DB-AAF9-E1B2C11EFF2D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3203038" y="6264970"/>
                  <a:ext cx="1476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1432C35D-B21F-44BC-A54D-D843FB720CED}"/>
                    </a:ext>
                  </a:extLst>
                </p14:cNvPr>
                <p14:cNvContentPartPr/>
                <p14:nvPr/>
              </p14:nvContentPartPr>
              <p14:xfrm>
                <a:off x="3363958" y="6152290"/>
                <a:ext cx="73440" cy="14544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1432C35D-B21F-44BC-A54D-D843FB720CED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3354958" y="6143290"/>
                  <a:ext cx="91080" cy="16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B43FD357-A481-4225-9001-BEAFFB9B13F7}"/>
              </a:ext>
            </a:extLst>
          </p:cNvPr>
          <p:cNvGrpSpPr/>
          <p:nvPr/>
        </p:nvGrpSpPr>
        <p:grpSpPr>
          <a:xfrm>
            <a:off x="4352518" y="5904250"/>
            <a:ext cx="703800" cy="378720"/>
            <a:chOff x="4352518" y="5904250"/>
            <a:chExt cx="703800" cy="378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EE074DD1-FA1D-4FCF-B325-42447255BAB8}"/>
                    </a:ext>
                  </a:extLst>
                </p14:cNvPr>
                <p14:cNvContentPartPr/>
                <p14:nvPr/>
              </p14:nvContentPartPr>
              <p14:xfrm>
                <a:off x="4352518" y="5960770"/>
                <a:ext cx="27360" cy="24480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EE074DD1-FA1D-4FCF-B325-42447255BAB8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4343878" y="5952130"/>
                  <a:ext cx="4500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AA4AECBC-7E35-433B-AD36-3BDEEF765F5C}"/>
                    </a:ext>
                  </a:extLst>
                </p14:cNvPr>
                <p14:cNvContentPartPr/>
                <p14:nvPr/>
              </p14:nvContentPartPr>
              <p14:xfrm>
                <a:off x="4457998" y="5904250"/>
                <a:ext cx="26280" cy="27900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AA4AECBC-7E35-433B-AD36-3BDEEF765F5C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4449358" y="5895250"/>
                  <a:ext cx="4392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BB512548-A77A-4A6E-883C-4CCE107F4B4A}"/>
                    </a:ext>
                  </a:extLst>
                </p14:cNvPr>
                <p14:cNvContentPartPr/>
                <p14:nvPr/>
              </p14:nvContentPartPr>
              <p14:xfrm>
                <a:off x="4613158" y="6001810"/>
                <a:ext cx="43560" cy="28116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BB512548-A77A-4A6E-883C-4CCE107F4B4A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4604518" y="5992810"/>
                  <a:ext cx="6120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74EC8478-8C60-440D-A51F-A4B56751D644}"/>
                    </a:ext>
                  </a:extLst>
                </p14:cNvPr>
                <p14:cNvContentPartPr/>
                <p14:nvPr/>
              </p14:nvContentPartPr>
              <p14:xfrm>
                <a:off x="4608478" y="6003970"/>
                <a:ext cx="114840" cy="13284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74EC8478-8C60-440D-A51F-A4B56751D644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4599478" y="5994970"/>
                  <a:ext cx="1324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8759A0F0-4815-4006-AC9C-28E1A2B7FC7C}"/>
                    </a:ext>
                  </a:extLst>
                </p14:cNvPr>
                <p14:cNvContentPartPr/>
                <p14:nvPr/>
              </p14:nvContentPartPr>
              <p14:xfrm>
                <a:off x="4716838" y="6064090"/>
                <a:ext cx="142200" cy="16776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8759A0F0-4815-4006-AC9C-28E1A2B7FC7C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4707838" y="6055090"/>
                  <a:ext cx="1598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5282DA9E-9A26-4B64-B1B9-965595986576}"/>
                    </a:ext>
                  </a:extLst>
                </p14:cNvPr>
                <p14:cNvContentPartPr/>
                <p14:nvPr/>
              </p14:nvContentPartPr>
              <p14:xfrm>
                <a:off x="4944718" y="6114490"/>
                <a:ext cx="111600" cy="1008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5282DA9E-9A26-4B64-B1B9-965595986576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4936078" y="6105490"/>
                  <a:ext cx="129240" cy="2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F04064DB-5F92-4ADC-B247-6687455C3E4F}"/>
              </a:ext>
            </a:extLst>
          </p:cNvPr>
          <p:cNvGrpSpPr/>
          <p:nvPr/>
        </p:nvGrpSpPr>
        <p:grpSpPr>
          <a:xfrm>
            <a:off x="5243158" y="5642530"/>
            <a:ext cx="177840" cy="352080"/>
            <a:chOff x="5243158" y="5642530"/>
            <a:chExt cx="177840" cy="352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7C4DE270-B03D-4D75-8C45-677873500F7D}"/>
                    </a:ext>
                  </a:extLst>
                </p14:cNvPr>
                <p14:cNvContentPartPr/>
                <p14:nvPr/>
              </p14:nvContentPartPr>
              <p14:xfrm>
                <a:off x="5253238" y="5822890"/>
                <a:ext cx="102960" cy="17172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7C4DE270-B03D-4D75-8C45-677873500F7D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5244598" y="5814250"/>
                  <a:ext cx="1206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7D2BC993-D742-4C32-A457-6F37E5D15791}"/>
                    </a:ext>
                  </a:extLst>
                </p14:cNvPr>
                <p14:cNvContentPartPr/>
                <p14:nvPr/>
              </p14:nvContentPartPr>
              <p14:xfrm>
                <a:off x="5243158" y="5972650"/>
                <a:ext cx="155160" cy="1944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7D2BC993-D742-4C32-A457-6F37E5D15791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5234518" y="5963650"/>
                  <a:ext cx="1728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74E1F5A0-23C9-404A-96BA-E06D6F3D663B}"/>
                    </a:ext>
                  </a:extLst>
                </p14:cNvPr>
                <p14:cNvContentPartPr/>
                <p14:nvPr/>
              </p14:nvContentPartPr>
              <p14:xfrm>
                <a:off x="5253598" y="5726410"/>
                <a:ext cx="140400" cy="2412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74E1F5A0-23C9-404A-96BA-E06D6F3D663B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5244598" y="5717410"/>
                  <a:ext cx="1580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9C3939AF-9CC6-4DB4-94F5-EE0F78AF0DD9}"/>
                    </a:ext>
                  </a:extLst>
                </p14:cNvPr>
                <p14:cNvContentPartPr/>
                <p14:nvPr/>
              </p14:nvContentPartPr>
              <p14:xfrm>
                <a:off x="5306158" y="5642530"/>
                <a:ext cx="114840" cy="12564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9C3939AF-9CC6-4DB4-94F5-EE0F78AF0DD9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5297518" y="5633530"/>
                  <a:ext cx="132480" cy="14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E307F8D1-725F-4652-BB2B-46B7FDDB6F41}"/>
              </a:ext>
            </a:extLst>
          </p:cNvPr>
          <p:cNvGrpSpPr/>
          <p:nvPr/>
        </p:nvGrpSpPr>
        <p:grpSpPr>
          <a:xfrm>
            <a:off x="5204638" y="6110530"/>
            <a:ext cx="329760" cy="238320"/>
            <a:chOff x="5204638" y="6110530"/>
            <a:chExt cx="329760" cy="238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AC8F56D1-0C51-48BE-BD3B-F32498BCDA36}"/>
                    </a:ext>
                  </a:extLst>
                </p14:cNvPr>
                <p14:cNvContentPartPr/>
                <p14:nvPr/>
              </p14:nvContentPartPr>
              <p14:xfrm>
                <a:off x="5204638" y="6110530"/>
                <a:ext cx="329760" cy="3960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AC8F56D1-0C51-48BE-BD3B-F32498BCDA36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5195638" y="6101530"/>
                  <a:ext cx="3474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34089983-0A24-4B3D-B17A-7BA2283C66BB}"/>
                    </a:ext>
                  </a:extLst>
                </p14:cNvPr>
                <p14:cNvContentPartPr/>
                <p14:nvPr/>
              </p14:nvContentPartPr>
              <p14:xfrm>
                <a:off x="5305798" y="6229690"/>
                <a:ext cx="138240" cy="11916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34089983-0A24-4B3D-B17A-7BA2283C66BB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5296798" y="6220690"/>
                  <a:ext cx="155880" cy="13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884EDD8B-2AF7-42FE-B27A-42F1BB6D5F5E}"/>
              </a:ext>
            </a:extLst>
          </p:cNvPr>
          <p:cNvGrpSpPr/>
          <p:nvPr/>
        </p:nvGrpSpPr>
        <p:grpSpPr>
          <a:xfrm>
            <a:off x="5656438" y="5911810"/>
            <a:ext cx="363240" cy="443160"/>
            <a:chOff x="5656438" y="5911810"/>
            <a:chExt cx="363240" cy="443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1D1EBB25-9996-43EC-ACA7-2B4E917BC771}"/>
                    </a:ext>
                  </a:extLst>
                </p14:cNvPr>
                <p14:cNvContentPartPr/>
                <p14:nvPr/>
              </p14:nvContentPartPr>
              <p14:xfrm>
                <a:off x="5656438" y="5944210"/>
                <a:ext cx="18000" cy="26136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1D1EBB25-9996-43EC-ACA7-2B4E917BC771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5647798" y="5935210"/>
                  <a:ext cx="3564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1F6208C7-91D1-454B-9ACE-897C20875700}"/>
                    </a:ext>
                  </a:extLst>
                </p14:cNvPr>
                <p14:cNvContentPartPr/>
                <p14:nvPr/>
              </p14:nvContentPartPr>
              <p14:xfrm>
                <a:off x="5734198" y="5911810"/>
                <a:ext cx="50760" cy="30852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1F6208C7-91D1-454B-9ACE-897C20875700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5725558" y="5902810"/>
                  <a:ext cx="6840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96F95CBD-0FFA-4B13-8E55-CF8D2EA0E866}"/>
                    </a:ext>
                  </a:extLst>
                </p14:cNvPr>
                <p14:cNvContentPartPr/>
                <p14:nvPr/>
              </p14:nvContentPartPr>
              <p14:xfrm>
                <a:off x="5918158" y="6180370"/>
                <a:ext cx="65520" cy="17100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96F95CBD-0FFA-4B13-8E55-CF8D2EA0E866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5909158" y="6171730"/>
                  <a:ext cx="8316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104C0C60-CE68-4343-B2BE-10CD3CE18E58}"/>
                    </a:ext>
                  </a:extLst>
                </p14:cNvPr>
                <p14:cNvContentPartPr/>
                <p14:nvPr/>
              </p14:nvContentPartPr>
              <p14:xfrm>
                <a:off x="5917798" y="6344530"/>
                <a:ext cx="101880" cy="1044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104C0C60-CE68-4343-B2BE-10CD3CE18E58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5908798" y="6335530"/>
                  <a:ext cx="11952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BF197529-2659-4A4A-B585-2F7711F2CA54}"/>
              </a:ext>
            </a:extLst>
          </p:cNvPr>
          <p:cNvGrpSpPr/>
          <p:nvPr/>
        </p:nvGrpSpPr>
        <p:grpSpPr>
          <a:xfrm>
            <a:off x="6214078" y="5955730"/>
            <a:ext cx="129960" cy="190440"/>
            <a:chOff x="6214078" y="5955730"/>
            <a:chExt cx="129960" cy="190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7FD79964-3CAC-40F5-89E3-29E82E5DADA1}"/>
                    </a:ext>
                  </a:extLst>
                </p14:cNvPr>
                <p14:cNvContentPartPr/>
                <p14:nvPr/>
              </p14:nvContentPartPr>
              <p14:xfrm>
                <a:off x="6214078" y="5955730"/>
                <a:ext cx="126720" cy="10980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7FD79964-3CAC-40F5-89E3-29E82E5DADA1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6205438" y="5947090"/>
                  <a:ext cx="1443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C60332C4-3026-4A47-A8AF-48E82DFCE306}"/>
                    </a:ext>
                  </a:extLst>
                </p14:cNvPr>
                <p14:cNvContentPartPr/>
                <p14:nvPr/>
              </p14:nvContentPartPr>
              <p14:xfrm>
                <a:off x="6244678" y="6084970"/>
                <a:ext cx="99360" cy="6120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C60332C4-3026-4A47-A8AF-48E82DFCE306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6235678" y="6075970"/>
                  <a:ext cx="117000" cy="7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41C422B3-C624-4CF7-A2AF-F43C2A646624}"/>
              </a:ext>
            </a:extLst>
          </p:cNvPr>
          <p:cNvGrpSpPr/>
          <p:nvPr/>
        </p:nvGrpSpPr>
        <p:grpSpPr>
          <a:xfrm>
            <a:off x="6559318" y="5842690"/>
            <a:ext cx="400680" cy="478800"/>
            <a:chOff x="6559318" y="5842690"/>
            <a:chExt cx="400680" cy="478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D9E90B1F-8D4C-4185-800D-B4E403288E75}"/>
                    </a:ext>
                  </a:extLst>
                </p14:cNvPr>
                <p14:cNvContentPartPr/>
                <p14:nvPr/>
              </p14:nvContentPartPr>
              <p14:xfrm>
                <a:off x="6719518" y="5842690"/>
                <a:ext cx="20520" cy="17784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D9E90B1F-8D4C-4185-800D-B4E403288E75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6710518" y="5833690"/>
                  <a:ext cx="3816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60848F89-0C5C-4EB5-976D-D07435B604A6}"/>
                    </a:ext>
                  </a:extLst>
                </p14:cNvPr>
                <p14:cNvContentPartPr/>
                <p14:nvPr/>
              </p14:nvContentPartPr>
              <p14:xfrm>
                <a:off x="6559318" y="6040690"/>
                <a:ext cx="400680" cy="2232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60848F89-0C5C-4EB5-976D-D07435B604A6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6550678" y="6031690"/>
                  <a:ext cx="4183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7F25B0B6-183C-41AB-ACFA-01CBC99A18DC}"/>
                    </a:ext>
                  </a:extLst>
                </p14:cNvPr>
                <p14:cNvContentPartPr/>
                <p14:nvPr/>
              </p14:nvContentPartPr>
              <p14:xfrm>
                <a:off x="6722398" y="6187210"/>
                <a:ext cx="93240" cy="13428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7F25B0B6-183C-41AB-ACFA-01CBC99A18DC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6713398" y="6178210"/>
                  <a:ext cx="11088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CFAD8585-69ED-43F5-A2C3-A71CF1AA3453}"/>
                    </a:ext>
                  </a:extLst>
                </p14:cNvPr>
                <p14:cNvContentPartPr/>
                <p14:nvPr/>
              </p14:nvContentPartPr>
              <p14:xfrm>
                <a:off x="6856678" y="6102970"/>
                <a:ext cx="91800" cy="12456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CFAD8585-69ED-43F5-A2C3-A71CF1AA3453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6848038" y="6093970"/>
                  <a:ext cx="109440" cy="14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819A34DB-7020-4063-BE68-1D99936F96BF}"/>
              </a:ext>
            </a:extLst>
          </p:cNvPr>
          <p:cNvGrpSpPr/>
          <p:nvPr/>
        </p:nvGrpSpPr>
        <p:grpSpPr>
          <a:xfrm>
            <a:off x="7767838" y="5595010"/>
            <a:ext cx="560160" cy="186480"/>
            <a:chOff x="7767838" y="5595010"/>
            <a:chExt cx="560160" cy="186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7E568EC2-C4FF-495B-A596-5A6461018BA5}"/>
                    </a:ext>
                  </a:extLst>
                </p14:cNvPr>
                <p14:cNvContentPartPr/>
                <p14:nvPr/>
              </p14:nvContentPartPr>
              <p14:xfrm>
                <a:off x="7767838" y="5645770"/>
                <a:ext cx="135360" cy="13572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7E568EC2-C4FF-495B-A596-5A6461018BA5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7758838" y="5636770"/>
                  <a:ext cx="1530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71E8A1F1-590F-4303-BBD8-F74C447BB1A6}"/>
                    </a:ext>
                  </a:extLst>
                </p14:cNvPr>
                <p14:cNvContentPartPr/>
                <p14:nvPr/>
              </p14:nvContentPartPr>
              <p14:xfrm>
                <a:off x="7975558" y="5655130"/>
                <a:ext cx="114840" cy="9468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71E8A1F1-590F-4303-BBD8-F74C447BB1A6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7966918" y="5646130"/>
                  <a:ext cx="1324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72B88B7A-C5AD-49ED-B1B6-171B6B86439C}"/>
                    </a:ext>
                  </a:extLst>
                </p14:cNvPr>
                <p14:cNvContentPartPr/>
                <p14:nvPr/>
              </p14:nvContentPartPr>
              <p14:xfrm>
                <a:off x="8124958" y="5595010"/>
                <a:ext cx="203040" cy="14868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72B88B7A-C5AD-49ED-B1B6-171B6B86439C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8116318" y="5586010"/>
                  <a:ext cx="220680" cy="16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5F17C528-BC8A-4BDE-9795-A00290E06A75}"/>
              </a:ext>
            </a:extLst>
          </p:cNvPr>
          <p:cNvGrpSpPr/>
          <p:nvPr/>
        </p:nvGrpSpPr>
        <p:grpSpPr>
          <a:xfrm>
            <a:off x="8592598" y="5575930"/>
            <a:ext cx="487080" cy="331200"/>
            <a:chOff x="8592598" y="5575930"/>
            <a:chExt cx="487080" cy="331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3E909B01-DA59-4F90-8E9D-E5C848F85011}"/>
                    </a:ext>
                  </a:extLst>
                </p14:cNvPr>
                <p14:cNvContentPartPr/>
                <p14:nvPr/>
              </p14:nvContentPartPr>
              <p14:xfrm>
                <a:off x="8592598" y="5644690"/>
                <a:ext cx="80280" cy="8640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3E909B01-DA59-4F90-8E9D-E5C848F85011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8583598" y="5636050"/>
                  <a:ext cx="979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483773CD-7A0E-4DA6-B72A-86B076C4355D}"/>
                    </a:ext>
                  </a:extLst>
                </p14:cNvPr>
                <p14:cNvContentPartPr/>
                <p14:nvPr/>
              </p14:nvContentPartPr>
              <p14:xfrm>
                <a:off x="8689078" y="5652610"/>
                <a:ext cx="100080" cy="6588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483773CD-7A0E-4DA6-B72A-86B076C4355D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8680438" y="5643970"/>
                  <a:ext cx="11772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8AC5BF0B-CD4D-46D8-A145-C929F3D83F0D}"/>
                    </a:ext>
                  </a:extLst>
                </p14:cNvPr>
                <p14:cNvContentPartPr/>
                <p14:nvPr/>
              </p14:nvContentPartPr>
              <p14:xfrm>
                <a:off x="8846758" y="5575930"/>
                <a:ext cx="29880" cy="16380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8AC5BF0B-CD4D-46D8-A145-C929F3D83F0D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8837758" y="5566930"/>
                  <a:ext cx="475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E57F1836-EAF4-48F8-8BBB-63EB170F496E}"/>
                    </a:ext>
                  </a:extLst>
                </p14:cNvPr>
                <p14:cNvContentPartPr/>
                <p14:nvPr/>
              </p14:nvContentPartPr>
              <p14:xfrm>
                <a:off x="8773318" y="5624170"/>
                <a:ext cx="306360" cy="28296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E57F1836-EAF4-48F8-8BBB-63EB170F496E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8764678" y="5615530"/>
                  <a:ext cx="324000" cy="300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89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96DABE9E-3D3A-4FEE-9319-49631E3170EC}"/>
                  </a:ext>
                </a:extLst>
              </p14:cNvPr>
              <p14:cNvContentPartPr/>
              <p14:nvPr/>
            </p14:nvContentPartPr>
            <p14:xfrm>
              <a:off x="9702118" y="5712010"/>
              <a:ext cx="131760" cy="38880"/>
            </p14:xfrm>
          </p:contentPart>
        </mc:Choice>
        <mc:Fallback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96DABE9E-3D3A-4FEE-9319-49631E3170EC}"/>
                  </a:ext>
                </a:extLst>
              </p:cNvPr>
              <p:cNvPicPr/>
              <p:nvPr/>
            </p:nvPicPr>
            <p:blipFill>
              <a:blip r:embed="rId290"/>
              <a:stretch>
                <a:fillRect/>
              </a:stretch>
            </p:blipFill>
            <p:spPr>
              <a:xfrm>
                <a:off x="9693118" y="5703010"/>
                <a:ext cx="149400" cy="56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06" name="Group 205">
            <a:extLst>
              <a:ext uri="{FF2B5EF4-FFF2-40B4-BE49-F238E27FC236}">
                <a16:creationId xmlns:a16="http://schemas.microsoft.com/office/drawing/2014/main" id="{5CC2E2C0-2D6D-4385-BCAB-FC6F6623AE6F}"/>
              </a:ext>
            </a:extLst>
          </p:cNvPr>
          <p:cNvGrpSpPr/>
          <p:nvPr/>
        </p:nvGrpSpPr>
        <p:grpSpPr>
          <a:xfrm>
            <a:off x="10013878" y="5567650"/>
            <a:ext cx="748440" cy="344160"/>
            <a:chOff x="10013878" y="5567650"/>
            <a:chExt cx="748440" cy="344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02F9D3C1-F95B-4585-BF98-E8E5F339AB7A}"/>
                    </a:ext>
                  </a:extLst>
                </p14:cNvPr>
                <p14:cNvContentPartPr/>
                <p14:nvPr/>
              </p14:nvContentPartPr>
              <p14:xfrm>
                <a:off x="10013878" y="5600050"/>
                <a:ext cx="186120" cy="12096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02F9D3C1-F95B-4585-BF98-E8E5F339AB7A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0004878" y="5591410"/>
                  <a:ext cx="2037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1736783F-079B-4901-AABD-B921994877D7}"/>
                    </a:ext>
                  </a:extLst>
                </p14:cNvPr>
                <p14:cNvContentPartPr/>
                <p14:nvPr/>
              </p14:nvContentPartPr>
              <p14:xfrm>
                <a:off x="10101718" y="5750530"/>
                <a:ext cx="93240" cy="10152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1736783F-079B-4901-AABD-B921994877D7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0092718" y="5741890"/>
                  <a:ext cx="1108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63F987BA-8F60-46D5-8035-B16859D55B67}"/>
                    </a:ext>
                  </a:extLst>
                </p14:cNvPr>
                <p14:cNvContentPartPr/>
                <p14:nvPr/>
              </p14:nvContentPartPr>
              <p14:xfrm>
                <a:off x="10262638" y="5741890"/>
                <a:ext cx="114480" cy="900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63F987BA-8F60-46D5-8035-B16859D55B67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0253998" y="5733250"/>
                  <a:ext cx="1321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CB1F8297-00F7-4BFF-852E-1D897B7D6440}"/>
                    </a:ext>
                  </a:extLst>
                </p14:cNvPr>
                <p14:cNvContentPartPr/>
                <p14:nvPr/>
              </p14:nvContentPartPr>
              <p14:xfrm>
                <a:off x="10302238" y="5705530"/>
                <a:ext cx="22320" cy="8856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CB1F8297-00F7-4BFF-852E-1D897B7D6440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0293238" y="5696530"/>
                  <a:ext cx="399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DF01EEB8-292A-40C8-9931-F54348E99CBA}"/>
                    </a:ext>
                  </a:extLst>
                </p14:cNvPr>
                <p14:cNvContentPartPr/>
                <p14:nvPr/>
              </p14:nvContentPartPr>
              <p14:xfrm>
                <a:off x="10286038" y="5814970"/>
                <a:ext cx="124920" cy="1368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DF01EEB8-292A-40C8-9931-F54348E99CBA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0277038" y="5805970"/>
                  <a:ext cx="1425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A10ED7A7-8BA0-43B8-B7D8-4421A4A8DEAC}"/>
                    </a:ext>
                  </a:extLst>
                </p14:cNvPr>
                <p14:cNvContentPartPr/>
                <p14:nvPr/>
              </p14:nvContentPartPr>
              <p14:xfrm>
                <a:off x="10592758" y="5567650"/>
                <a:ext cx="29160" cy="12384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A10ED7A7-8BA0-43B8-B7D8-4421A4A8DEAC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0584118" y="5559010"/>
                  <a:ext cx="468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08160754-1EA8-46FF-B4E7-3F5F8B54D139}"/>
                    </a:ext>
                  </a:extLst>
                </p14:cNvPr>
                <p14:cNvContentPartPr/>
                <p14:nvPr/>
              </p14:nvContentPartPr>
              <p14:xfrm>
                <a:off x="10499518" y="5713090"/>
                <a:ext cx="228600" cy="1584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08160754-1EA8-46FF-B4E7-3F5F8B54D139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0490878" y="5704090"/>
                  <a:ext cx="2462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A78ED72D-09BE-4B14-8E4D-8A65E6CCC9E4}"/>
                    </a:ext>
                  </a:extLst>
                </p14:cNvPr>
                <p14:cNvContentPartPr/>
                <p14:nvPr/>
              </p14:nvContentPartPr>
              <p14:xfrm>
                <a:off x="10580878" y="5797690"/>
                <a:ext cx="109800" cy="11412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A78ED72D-09BE-4B14-8E4D-8A65E6CCC9E4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0571878" y="5788690"/>
                  <a:ext cx="1274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BEC0ACFD-45DA-43D3-A764-DCD6CAAA32DE}"/>
                    </a:ext>
                  </a:extLst>
                </p14:cNvPr>
                <p14:cNvContentPartPr/>
                <p14:nvPr/>
              </p14:nvContentPartPr>
              <p14:xfrm>
                <a:off x="10678798" y="5765290"/>
                <a:ext cx="83520" cy="11448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BEC0ACFD-45DA-43D3-A764-DCD6CAAA32DE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0669798" y="5756290"/>
                  <a:ext cx="101160" cy="132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7864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Mixing Time for Lazy Random Walks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16</a:t>
            </a:fld>
            <a:endParaRPr lang="en-C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781049" y="1187390"/>
                <a:ext cx="11242432" cy="48964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b="1" u="sng" dirty="0"/>
                  <a:t>Theorem</a:t>
                </a:r>
                <a:r>
                  <a:rPr lang="en-CA" sz="2000" dirty="0"/>
                  <a:t>.  The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CA" sz="2000" dirty="0"/>
                  <a:t>-mixing time is upper bounded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  <m:func>
                      <m:func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sz="20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CA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CA" sz="2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CA" sz="2000" i="1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CA" sz="2000" dirty="0"/>
                  <a:t>, where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CA" sz="2000" dirty="0"/>
                  <a:t> is the spectral gap. </a:t>
                </a:r>
              </a:p>
              <a:p>
                <a:endParaRPr lang="en-CA" sz="2000" dirty="0"/>
              </a:p>
              <a:p>
                <a:r>
                  <a:rPr lang="en-CA" sz="2000" dirty="0"/>
                  <a:t>In lazy random walks, the spectral gap is simply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CA" sz="2000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CA" sz="2000" dirty="0"/>
                  <a:t> is the second eigenvalue of </a:t>
                </a:r>
                <a14:m>
                  <m:oMath xmlns:m="http://schemas.openxmlformats.org/officeDocument/2006/math">
                    <m:r>
                      <a:rPr lang="en-CA" sz="2000" i="1" smtClean="0"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r>
                  <a:rPr lang="en-CA" sz="2000" dirty="0"/>
                  <a:t>From </a:t>
                </a:r>
                <a:r>
                  <a:rPr lang="en-CA" sz="2000" dirty="0" err="1"/>
                  <a:t>Cheeger’s</a:t>
                </a:r>
                <a:r>
                  <a:rPr lang="en-CA" sz="2000" dirty="0"/>
                  <a:t> inequality, we know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sSup>
                          <m:sSup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</m:d>
                          </m:e>
                          <m:sup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CA" sz="2000" dirty="0"/>
                  <a:t>. </a:t>
                </a:r>
              </a:p>
              <a:p>
                <a:endParaRPr lang="en-CA" sz="2000" dirty="0"/>
              </a:p>
              <a:p>
                <a:endParaRPr lang="en-CA" sz="2000" dirty="0"/>
              </a:p>
              <a:p>
                <a:r>
                  <a:rPr lang="en-CA" sz="2000" b="1" u="sng" dirty="0"/>
                  <a:t>Theorem</a:t>
                </a:r>
                <a:r>
                  <a:rPr lang="en-CA" sz="2000" dirty="0"/>
                  <a:t>.  The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CA" sz="2000" dirty="0"/>
                  <a:t>-mixing time is of lazy random walks is upper bounded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sSup>
                          <m:sSup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</m:d>
                          </m:e>
                          <m:sup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func>
                      <m:func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sz="20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CA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CA" sz="2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CA" sz="2000" i="1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r>
                  <a:rPr lang="en-CA" sz="2000" dirty="0"/>
                  <a:t>This implies that lazy random walks mix fast in an expander graph, a very important result.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49" y="1187390"/>
                <a:ext cx="11242432" cy="4896469"/>
              </a:xfrm>
              <a:prstGeom prst="rect">
                <a:avLst/>
              </a:prstGeom>
              <a:blipFill>
                <a:blip r:embed="rId2"/>
                <a:stretch>
                  <a:fillRect l="-542" b="-124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2482B9A-1823-40BD-AE9E-316D109D6A56}"/>
                  </a:ext>
                </a:extLst>
              </p14:cNvPr>
              <p14:cNvContentPartPr/>
              <p14:nvPr/>
            </p14:nvContentPartPr>
            <p14:xfrm>
              <a:off x="2977560" y="1621440"/>
              <a:ext cx="8453520" cy="48326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2482B9A-1823-40BD-AE9E-316D109D6A5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68200" y="1612080"/>
                <a:ext cx="8472240" cy="485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5197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Random Sampling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17</a:t>
            </a:fld>
            <a:endParaRPr lang="en-C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EE4C1B-9A03-4A2C-B43A-11B6C47ACD59}"/>
              </a:ext>
            </a:extLst>
          </p:cNvPr>
          <p:cNvSpPr txBox="1"/>
          <p:nvPr/>
        </p:nvSpPr>
        <p:spPr>
          <a:xfrm>
            <a:off x="781049" y="1187390"/>
            <a:ext cx="1124243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One of the most important applications for random walks is in designing fast sampling algorithms.</a:t>
            </a:r>
          </a:p>
          <a:p>
            <a:endParaRPr lang="en-CA" sz="2000" dirty="0"/>
          </a:p>
          <a:p>
            <a:r>
              <a:rPr lang="en-CA" sz="2000" dirty="0"/>
              <a:t>For examples,</a:t>
            </a:r>
          </a:p>
          <a:p>
            <a:endParaRPr lang="en-CA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/>
              <a:t>Card shuffling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/>
              <a:t>Random perfect matching in a bipartite graph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/>
              <a:t>Random spanning tree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/>
              <a:t>Approximate counting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50FB41C-41BE-434C-8AB2-4D8D3B418A0C}"/>
                  </a:ext>
                </a:extLst>
              </p14:cNvPr>
              <p14:cNvContentPartPr/>
              <p14:nvPr/>
            </p14:nvContentPartPr>
            <p14:xfrm>
              <a:off x="3859200" y="3085560"/>
              <a:ext cx="5667480" cy="22568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50FB41C-41BE-434C-8AB2-4D8D3B418A0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49840" y="3076200"/>
                <a:ext cx="5686200" cy="227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479309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Card Shuffling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18</a:t>
            </a:fld>
            <a:endParaRPr lang="en-C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EE4C1B-9A03-4A2C-B43A-11B6C47ACD59}"/>
              </a:ext>
            </a:extLst>
          </p:cNvPr>
          <p:cNvSpPr txBox="1"/>
          <p:nvPr/>
        </p:nvSpPr>
        <p:spPr>
          <a:xfrm>
            <a:off x="781049" y="1187390"/>
            <a:ext cx="11242432" cy="5430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We have a deck of 52 cards.  How to obtain a random permutation using simple operations?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Let’s say the simple operation is to choose a random card and put it at the top of the deck.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CA" sz="2000" dirty="0"/>
              <a:t>Does it converge to the uniform distribution of all permutations?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CA" sz="2000" dirty="0"/>
              <a:t>How many steps are enough to get an almost uniform distribution?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These questions can be understood as questions about random walks on the big “state” graph.</a:t>
            </a:r>
          </a:p>
          <a:p>
            <a:pPr>
              <a:lnSpc>
                <a:spcPct val="150000"/>
              </a:lnSpc>
            </a:pPr>
            <a:endParaRPr lang="en-CA" sz="2000" dirty="0"/>
          </a:p>
          <a:p>
            <a:pPr>
              <a:lnSpc>
                <a:spcPct val="150000"/>
              </a:lnSpc>
            </a:pPr>
            <a:endParaRPr lang="en-CA" sz="2000" dirty="0"/>
          </a:p>
          <a:p>
            <a:pPr>
              <a:lnSpc>
                <a:spcPct val="150000"/>
              </a:lnSpc>
            </a:pPr>
            <a:endParaRPr lang="en-CA" sz="2000" dirty="0"/>
          </a:p>
          <a:p>
            <a:pPr>
              <a:lnSpc>
                <a:spcPct val="150000"/>
              </a:lnSpc>
            </a:pPr>
            <a:r>
              <a:rPr lang="en-CA" sz="2000" dirty="0"/>
              <a:t>Then the first question is about stationary distribution, and the second question is about mixing time.</a:t>
            </a:r>
          </a:p>
          <a:p>
            <a:pPr>
              <a:lnSpc>
                <a:spcPct val="150000"/>
              </a:lnSpc>
            </a:pPr>
            <a:endParaRPr lang="en-CA" sz="2000" dirty="0"/>
          </a:p>
          <a:p>
            <a:pPr>
              <a:lnSpc>
                <a:spcPct val="150000"/>
              </a:lnSpc>
            </a:pPr>
            <a:endParaRPr lang="en-CA" sz="2000" dirty="0"/>
          </a:p>
          <a:p>
            <a:pPr>
              <a:lnSpc>
                <a:spcPct val="150000"/>
              </a:lnSpc>
            </a:pPr>
            <a:r>
              <a:rPr lang="en-CA" sz="2000" dirty="0"/>
              <a:t>A famous result is 7 “riffle” shuffling will get an almost uniform permutation.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F3961EA-511F-43E2-B799-2E94ECF0D288}"/>
                  </a:ext>
                </a:extLst>
              </p14:cNvPr>
              <p14:cNvContentPartPr/>
              <p14:nvPr/>
            </p14:nvContentPartPr>
            <p14:xfrm>
              <a:off x="3592800" y="3352320"/>
              <a:ext cx="6291360" cy="4294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F3961EA-511F-43E2-B799-2E94ECF0D28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83440" y="3342960"/>
                <a:ext cx="6310080" cy="44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345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Random Combinatorial Objects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19</a:t>
            </a:fld>
            <a:endParaRPr lang="en-C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EE4C1B-9A03-4A2C-B43A-11B6C47ACD59}"/>
              </a:ext>
            </a:extLst>
          </p:cNvPr>
          <p:cNvSpPr txBox="1"/>
          <p:nvPr/>
        </p:nvSpPr>
        <p:spPr>
          <a:xfrm>
            <a:off x="781049" y="1187390"/>
            <a:ext cx="11242432" cy="5276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We can design a Markov chain to generate a random combinatorial object efficiently.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For example, the simple random “swap” algorithm to generate a random spanning tree.</a:t>
            </a:r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r>
              <a:rPr lang="en-CA" sz="2000" dirty="0"/>
              <a:t>And there are sampling algorithms for many combinatorial objects (e.g. random perfect matching).</a:t>
            </a:r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r>
              <a:rPr lang="en-CA" sz="2000" dirty="0"/>
              <a:t>It is usually easy to construct the Markov chain so that the limiting distribution is uniform.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But it is usually difficult to prove that the mixing time is fast.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There are books just focus on mixing time.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Many methods are developed, including coupling, conductance, second eigenvalue, etc.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48DE82E-78AB-45FE-8449-4FFF61D971FB}"/>
                  </a:ext>
                </a:extLst>
              </p14:cNvPr>
              <p14:cNvContentPartPr/>
              <p14:nvPr/>
            </p14:nvContentPartPr>
            <p14:xfrm>
              <a:off x="3688920" y="2022840"/>
              <a:ext cx="6121440" cy="20728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48DE82E-78AB-45FE-8449-4FFF61D971F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79560" y="2013480"/>
                <a:ext cx="6140160" cy="209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48652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Today’s Plan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854B02-34D4-46E3-BC7B-E89BBE672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2</a:t>
            </a:fld>
            <a:endParaRPr lang="en-CA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FB1A1C8-1244-4230-89C8-8BD20385DFAB}"/>
              </a:ext>
            </a:extLst>
          </p:cNvPr>
          <p:cNvSpPr txBox="1"/>
          <p:nvPr/>
        </p:nvSpPr>
        <p:spPr>
          <a:xfrm>
            <a:off x="781049" y="1317379"/>
            <a:ext cx="468336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u="sng" dirty="0"/>
              <a:t>Random walks on undirected graphs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/>
              <a:t>Fundamental theorem of Markov chains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/>
              <a:t>Spectral analysis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/>
              <a:t>Mixing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/>
              <a:t>Random sampling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B6D3D98-FD64-409D-960A-4E43F2076E53}"/>
              </a:ext>
            </a:extLst>
          </p:cNvPr>
          <p:cNvCxnSpPr>
            <a:cxnSpLocks/>
          </p:cNvCxnSpPr>
          <p:nvPr/>
        </p:nvCxnSpPr>
        <p:spPr>
          <a:xfrm>
            <a:off x="5640716" y="953965"/>
            <a:ext cx="0" cy="3767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69D7F38-0F06-413E-9E17-30ECB8D6A5E1}"/>
              </a:ext>
            </a:extLst>
          </p:cNvPr>
          <p:cNvSpPr txBox="1"/>
          <p:nvPr/>
        </p:nvSpPr>
        <p:spPr>
          <a:xfrm>
            <a:off x="5987645" y="1248506"/>
            <a:ext cx="55214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Proposal to be submitted July 13 (1 received!).</a:t>
            </a:r>
          </a:p>
          <a:p>
            <a:endParaRPr lang="en-CA" sz="2000" dirty="0"/>
          </a:p>
          <a:p>
            <a:r>
              <a:rPr lang="en-CA" sz="2000" dirty="0"/>
              <a:t>HW4 to be posted by Friday.</a:t>
            </a:r>
          </a:p>
          <a:p>
            <a:endParaRPr lang="en-CA" sz="2000" dirty="0"/>
          </a:p>
          <a:p>
            <a:r>
              <a:rPr lang="en-CA" sz="2000" dirty="0"/>
              <a:t>HW3 solution will be posted on Monday 11pm.</a:t>
            </a:r>
          </a:p>
          <a:p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23347454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 err="1"/>
              <a:t>Cheeger’s</a:t>
            </a:r>
            <a:r>
              <a:rPr lang="en-CA" dirty="0"/>
              <a:t> Inequality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20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781049" y="1187390"/>
                <a:ext cx="11242432" cy="3170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It is interesting to see how </a:t>
                </a:r>
                <a:r>
                  <a:rPr lang="en-CA" sz="2000" dirty="0" err="1"/>
                  <a:t>Cheeger’s</a:t>
                </a:r>
                <a:r>
                  <a:rPr lang="en-CA" sz="2000" dirty="0"/>
                  <a:t> inequality was used.</a:t>
                </a:r>
              </a:p>
              <a:p>
                <a:endParaRPr lang="en-CA" sz="2000" dirty="0"/>
              </a:p>
              <a:p>
                <a:r>
                  <a:rPr lang="en-CA" sz="2000" dirty="0"/>
                  <a:t>When we want to bound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/>
                  <a:t>, say in constructing expander graphs,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we come up with algebraic constructions and bound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CA" sz="2000" dirty="0"/>
                  <a:t> instead.</a:t>
                </a:r>
              </a:p>
              <a:p>
                <a:endParaRPr lang="en-CA" sz="2000" dirty="0"/>
              </a:p>
              <a:p>
                <a:r>
                  <a:rPr lang="en-CA" sz="2000" dirty="0"/>
                  <a:t>When we want to bound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CA" sz="2000" dirty="0"/>
                  <a:t>, say in bounding the mixing time,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we are analyzing combinatorial problems and bound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/>
                  <a:t> instead.</a:t>
                </a:r>
              </a:p>
              <a:p>
                <a:endParaRPr lang="en-CA" sz="2000" dirty="0"/>
              </a:p>
              <a:p>
                <a:r>
                  <a:rPr lang="en-CA" sz="2000" dirty="0"/>
                  <a:t>But this is exactly the reason why it is so useful, because it provides a different perspective.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49" y="1187390"/>
                <a:ext cx="11242432" cy="3170099"/>
              </a:xfrm>
              <a:prstGeom prst="rect">
                <a:avLst/>
              </a:prstGeom>
              <a:blipFill>
                <a:blip r:embed="rId2"/>
                <a:stretch>
                  <a:fillRect l="-542" t="-1154" b="-25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5516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Matrix Formulation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3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781050" y="1187390"/>
                <a:ext cx="10468708" cy="44448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CA" sz="2000" dirty="0"/>
                  <a:t>In each step, we move to a uniform random neighbor, and repeat.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CA" sz="2000" dirty="0"/>
                  <a:t> be the probability distribution at time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sz="2000" dirty="0"/>
                  <a:t>.  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Then, for all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CA" sz="2000" dirty="0"/>
                  <a:t>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𝑢𝑣</m:t>
                          </m:r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f>
                            <m:fPr>
                              <m:ctrlP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CA" sz="2000" b="0" i="0" smtClean="0">
                                      <a:latin typeface="Cambria Math" panose="02040503050406030204" pitchFamily="18" charset="0"/>
                                    </a:rPr>
                                    <m:t>deg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CA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CA" sz="2000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d>
                                </m:e>
                              </m:func>
                            </m:den>
                          </m:f>
                        </m:e>
                      </m:nary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CA" sz="2000" dirty="0"/>
              </a:p>
              <a:p>
                <a:pPr>
                  <a:lnSpc>
                    <a:spcPct val="200000"/>
                  </a:lnSpc>
                </a:pPr>
                <a:r>
                  <a:rPr lang="en-CA" sz="2000" dirty="0"/>
                  <a:t>Let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CA" sz="2000" dirty="0"/>
                  <a:t> be the adjacency matrix and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CA" sz="2000" dirty="0"/>
                  <a:t> be the diagonal degree matrix.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/>
                  <a:t> and thus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CA" sz="2000" dirty="0"/>
                  <a:t>,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CA" sz="2000" dirty="0"/>
                  <a:t> is a row vector.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For the spectral analysis, it will be more convenient to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CA" sz="2000" dirty="0"/>
                  <a:t> as a column vector.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So we write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CA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sSup>
                              <m:sSupPr>
                                <m:ctrlP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CA" sz="2000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187390"/>
                <a:ext cx="10468708" cy="4444807"/>
              </a:xfrm>
              <a:prstGeom prst="rect">
                <a:avLst/>
              </a:prstGeom>
              <a:blipFill>
                <a:blip r:embed="rId2"/>
                <a:stretch>
                  <a:fillRect l="-582" b="-123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7AF3B77-3080-4FB7-BA94-4FB0233FEAB7}"/>
                  </a:ext>
                </a:extLst>
              </p14:cNvPr>
              <p14:cNvContentPartPr/>
              <p14:nvPr/>
            </p14:nvContentPartPr>
            <p14:xfrm>
              <a:off x="1422720" y="291600"/>
              <a:ext cx="8526600" cy="56653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7AF3B77-3080-4FB7-BA94-4FB0233FEAB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13360" y="282240"/>
                <a:ext cx="8545320" cy="568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7761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Stationary Distribution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4</a:t>
            </a:fld>
            <a:endParaRPr lang="en-C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781049" y="1187390"/>
                <a:ext cx="10609385" cy="5019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CA" sz="2000" dirty="0"/>
                  <a:t>As in Eulerian directed graph, the stationary distribution of undirected graphs is easy to describe.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Let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  <m:r>
                      <a:rPr lang="en-CA" sz="2000" b="0" i="1" dirty="0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CA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b="0" i="1" dirty="0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CA" sz="2000" b="0" i="0" dirty="0" smtClean="0">
                            <a:latin typeface="Cambria Math" panose="02040503050406030204" pitchFamily="18" charset="0"/>
                          </a:rPr>
                          <m:t>n</m:t>
                        </m:r>
                      </m:sup>
                    </m:sSup>
                  </m:oMath>
                </a14:m>
                <a:r>
                  <a:rPr lang="en-CA" sz="2000" dirty="0"/>
                  <a:t> be the degree vector and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b="1" u="sng" dirty="0"/>
                  <a:t>Claim</a:t>
                </a:r>
                <a:r>
                  <a:rPr lang="en-CA" sz="2000" dirty="0"/>
                  <a:t>.  The distribution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acc>
                    <m:r>
                      <a:rPr lang="en-CA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CA" sz="20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en-CA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sz="2000" b="0" i="1" dirty="0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acc>
                      </m:num>
                      <m:den>
                        <m:r>
                          <a:rPr lang="en-CA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CA" sz="20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CA" sz="2000" dirty="0"/>
                  <a:t> is a stationary distribution of the random walk on undirected graphs.</a:t>
                </a:r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In the stationary distribution, the probability of transiting an edge is the same for every edge.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49" y="1187390"/>
                <a:ext cx="10609385" cy="5019964"/>
              </a:xfrm>
              <a:prstGeom prst="rect">
                <a:avLst/>
              </a:prstGeom>
              <a:blipFill>
                <a:blip r:embed="rId2"/>
                <a:stretch>
                  <a:fillRect l="-574" r="-172" b="-133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725F388-D300-4A5E-B50B-01BE7C1D7AE2}"/>
                  </a:ext>
                </a:extLst>
              </p14:cNvPr>
              <p14:cNvContentPartPr/>
              <p14:nvPr/>
            </p14:nvContentPartPr>
            <p14:xfrm>
              <a:off x="1085760" y="3153240"/>
              <a:ext cx="8439120" cy="23626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725F388-D300-4A5E-B50B-01BE7C1D7AE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76400" y="3143880"/>
                <a:ext cx="8457840" cy="238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23677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Fundamental Theorem of Markov Chains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5</a:t>
            </a:fld>
            <a:endParaRPr lang="en-C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781049" y="1187390"/>
                <a:ext cx="10609385" cy="5591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Does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CA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acc>
                    <m:r>
                      <a:rPr lang="en-CA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CA" sz="20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en-CA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sz="2000" b="0" i="1" dirty="0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acc>
                      </m:num>
                      <m:den>
                        <m:r>
                          <a:rPr lang="en-CA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CA" sz="20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CA" sz="2000" dirty="0"/>
                  <a:t> as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CA" sz="2000" dirty="0"/>
                  <a:t> regardless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CA" sz="2000" dirty="0"/>
                  <a:t>?</a:t>
                </a:r>
              </a:p>
              <a:p>
                <a:endParaRPr lang="en-CA" sz="2000" dirty="0"/>
              </a:p>
              <a:p>
                <a:r>
                  <a:rPr lang="en-CA" sz="2000" dirty="0"/>
                  <a:t>Not necessarily, not when the Markov chain is reducible and periodic.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In undirected graphs, irreducible just means that the graph is connected.</a:t>
                </a:r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In undirected connected graphs, aperiodic just means that the graph is non-bipartite.</a:t>
                </a:r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So the fundamental theorem of Markov chain just becomes the following in undirected graphs.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b="1" u="sng" dirty="0"/>
                  <a:t>Theorem</a:t>
                </a:r>
                <a:r>
                  <a:rPr lang="en-CA" sz="2000" dirty="0"/>
                  <a:t>.  For any finite, connected, non-bipartite graph,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CA" sz="2000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CA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acc>
                    <m:r>
                      <a:rPr lang="en-CA" sz="2000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CA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en-CA" sz="20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sz="2000" i="1" dirty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acc>
                      </m:num>
                      <m:den>
                        <m:r>
                          <a:rPr lang="en-CA" sz="2000" i="1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CA" sz="2000" i="1" dirty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CA" sz="2000" dirty="0"/>
                  <a:t> as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CA" sz="2000" dirty="0"/>
                  <a:t> regardless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CA" sz="2000" dirty="0"/>
                  <a:t>.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49" y="1187390"/>
                <a:ext cx="10609385" cy="5591980"/>
              </a:xfrm>
              <a:prstGeom prst="rect">
                <a:avLst/>
              </a:prstGeom>
              <a:blipFill>
                <a:blip r:embed="rId2"/>
                <a:stretch>
                  <a:fillRect l="-57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C680759-EDAF-4B46-8D29-E40AB1A9797F}"/>
                  </a:ext>
                </a:extLst>
              </p14:cNvPr>
              <p14:cNvContentPartPr/>
              <p14:nvPr/>
            </p14:nvContentPartPr>
            <p14:xfrm>
              <a:off x="3859200" y="2891520"/>
              <a:ext cx="8185320" cy="21931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C680759-EDAF-4B46-8D29-E40AB1A9797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49840" y="2882160"/>
                <a:ext cx="8204040" cy="2211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33699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Lazy Random Walks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6</a:t>
            </a:fld>
            <a:endParaRPr lang="en-C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781049" y="1187390"/>
                <a:ext cx="11057793" cy="4570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We can remove the non-bipartiteness assumption by doing </a:t>
                </a:r>
                <a:r>
                  <a:rPr lang="en-CA" sz="2000" u="sng" dirty="0"/>
                  <a:t>lazy random walk</a:t>
                </a:r>
                <a:r>
                  <a:rPr lang="en-CA" sz="2000" dirty="0"/>
                  <a:t>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In each step, we stay at the same vertex with probability 1/2, 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        and we move to a uniform random neighbor with probability 1/2.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In matrix form,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CA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sSup>
                              <m:sSupPr>
                                <m:ctrlPr>
                                  <a:rPr lang="en-CA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CA" sz="2000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en-CA" sz="20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CA" sz="2000" dirty="0"/>
                  <a:t>.</a:t>
                </a:r>
              </a:p>
              <a:p>
                <a:endParaRPr lang="en-CA" sz="2000" dirty="0"/>
              </a:p>
              <a:p>
                <a:endParaRPr lang="en-CA" sz="2000" dirty="0"/>
              </a:p>
              <a:p>
                <a:r>
                  <a:rPr lang="en-CA" sz="2000" b="1" u="sng" dirty="0"/>
                  <a:t>Theorem</a:t>
                </a:r>
                <a:r>
                  <a:rPr lang="en-CA" sz="2000" dirty="0"/>
                  <a:t>.  For any finite and connected graph,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CA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CA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CA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CA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CA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CA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CA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sSup>
                              <m:sSupPr>
                                <m:ctrlPr>
                                  <a:rPr lang="en-CA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CA" sz="2000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en-CA" sz="20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CA" sz="2000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CA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en-CA" sz="20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sz="2000" i="1" dirty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acc>
                      </m:num>
                      <m:den>
                        <m:r>
                          <a:rPr lang="en-CA" sz="2000" i="1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CA" sz="2000" i="1" dirty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CA" sz="2000" dirty="0"/>
                  <a:t> as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CA" sz="2000" dirty="0"/>
                  <a:t> regardless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CA" sz="2000" dirty="0"/>
                  <a:t>.</a:t>
                </a:r>
              </a:p>
              <a:p>
                <a:endParaRPr lang="en-CA" sz="2000" dirty="0"/>
              </a:p>
              <a:p>
                <a:endParaRPr lang="en-CA" sz="2000" dirty="0"/>
              </a:p>
              <a:p>
                <a:r>
                  <a:rPr lang="en-CA" sz="2000" dirty="0"/>
                  <a:t>It will be clear in the proof what the lazy random walk does to remove the non-</a:t>
                </a:r>
                <a:r>
                  <a:rPr lang="en-CA" sz="2000" dirty="0" err="1"/>
                  <a:t>bipartitness</a:t>
                </a:r>
                <a:r>
                  <a:rPr lang="en-CA" sz="2000" dirty="0"/>
                  <a:t> assumption.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Intuitively, we can understand it as making the random walk “very” aperiodic.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49" y="1187390"/>
                <a:ext cx="11057793" cy="4570547"/>
              </a:xfrm>
              <a:prstGeom prst="rect">
                <a:avLst/>
              </a:prstGeom>
              <a:blipFill>
                <a:blip r:embed="rId2"/>
                <a:stretch>
                  <a:fillRect l="-551" t="-800" b="-146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1FE150E-4A84-4FC1-AC3D-88EFA7512BA3}"/>
                  </a:ext>
                </a:extLst>
              </p14:cNvPr>
              <p14:cNvContentPartPr/>
              <p14:nvPr/>
            </p14:nvContentPartPr>
            <p14:xfrm>
              <a:off x="3171600" y="663120"/>
              <a:ext cx="7415640" cy="26056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1FE150E-4A84-4FC1-AC3D-88EFA7512BA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62240" y="653760"/>
                <a:ext cx="7434360" cy="262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12711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Spectra Analysis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7</a:t>
            </a:fld>
            <a:endParaRPr lang="en-C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781049" y="1187390"/>
                <a:ext cx="11057793" cy="55038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Let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CA" sz="2000" dirty="0"/>
                  <a:t> be the random walk matrix and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CA" sz="2000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CA" sz="2000" i="1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CA" sz="2000" dirty="0"/>
                  <a:t> be the lazy random walk matrix.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To understand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CA" sz="2000" dirty="0"/>
                  <a:t>, it is very useful to understand the spectrum of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One problem is that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CA" sz="2000" dirty="0"/>
                  <a:t> is not symmetric.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But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CA" sz="2000" dirty="0"/>
                  <a:t> is </a:t>
                </a:r>
                <a:r>
                  <a:rPr lang="en-CA" sz="2000" u="sng" dirty="0"/>
                  <a:t>similar</a:t>
                </a:r>
                <a:r>
                  <a:rPr lang="en-CA" sz="2000" dirty="0"/>
                  <a:t> to a symmetric matrix, because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𝑊</m:t>
                    </m:r>
                    <m:sSup>
                      <m:sSup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f>
                          <m:f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  <m:sSup>
                      <m:sSup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f>
                          <m:f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200000"/>
                  </a:lnSpc>
                </a:pPr>
                <a:r>
                  <a:rPr lang="en-CA" sz="2000" b="1" u="sng" dirty="0"/>
                  <a:t>Claim</a:t>
                </a:r>
                <a:r>
                  <a:rPr lang="en-CA" sz="2000" dirty="0"/>
                  <a:t>.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CA" sz="2000" dirty="0"/>
                  <a:t> and </a:t>
                </a:r>
                <a14:m>
                  <m:oMath xmlns:m="http://schemas.openxmlformats.org/officeDocument/2006/math">
                    <m:r>
                      <a:rPr lang="en-CA" sz="2000" i="1" smtClean="0"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CA" sz="2000" dirty="0"/>
                  <a:t> have the same spectrum.</a:t>
                </a:r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r>
                  <a:rPr lang="en-CA" sz="2000" dirty="0"/>
                  <a:t>Note that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CA" sz="2000" dirty="0"/>
                  <a:t> may not have an orthonormal basis of eigenvectors.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49" y="1187390"/>
                <a:ext cx="11057793" cy="5503879"/>
              </a:xfrm>
              <a:prstGeom prst="rect">
                <a:avLst/>
              </a:prstGeom>
              <a:blipFill>
                <a:blip r:embed="rId2"/>
                <a:stretch>
                  <a:fillRect l="-551" b="-99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6C437C8-35BF-41C1-A6EC-3C6CFB86AB00}"/>
                  </a:ext>
                </a:extLst>
              </p14:cNvPr>
              <p14:cNvContentPartPr/>
              <p14:nvPr/>
            </p14:nvContentPartPr>
            <p14:xfrm>
              <a:off x="943200" y="179280"/>
              <a:ext cx="9842040" cy="55584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6C437C8-35BF-41C1-A6EC-3C6CFB86AB0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3840" y="169920"/>
                <a:ext cx="9860760" cy="557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558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A3DBC4F-6757-4359-A62C-48FEE266B37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781049" y="105752"/>
                <a:ext cx="10941913" cy="980097"/>
              </a:xfrm>
            </p:spPr>
            <p:txBody>
              <a:bodyPr>
                <a:normAutofit/>
              </a:bodyPr>
              <a:lstStyle/>
              <a:p>
                <a:r>
                  <a:rPr lang="en-CA" dirty="0"/>
                  <a:t>Spectra Analysis for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CA" dirty="0"/>
                  <a:t>-Regular Graphs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A3DBC4F-6757-4359-A62C-48FEE266B3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81049" y="105752"/>
                <a:ext cx="10941913" cy="980097"/>
              </a:xfrm>
              <a:blipFill>
                <a:blip r:embed="rId2"/>
                <a:stretch>
                  <a:fillRect l="-2228" t="-4969" b="-1552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8</a:t>
            </a:fld>
            <a:endParaRPr lang="en-C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781049" y="1187390"/>
                <a:ext cx="11242432" cy="46376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In class, we will only do the spectral analysis for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CA" sz="2000" dirty="0"/>
                  <a:t>-regular graphs, so that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 −</m:t>
                    </m:r>
                    <m:f>
                      <m:f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All the details for the non-regular case are explained in the notes.</a:t>
                </a:r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≥…≥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CA" sz="2000" dirty="0"/>
                  <a:t> be the eigenvalues of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CA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CA" sz="2000" dirty="0"/>
                  <a:t> be an orthonormal basis of eigenvectors.</a:t>
                </a:r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Write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+⋯+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CA" sz="2000" dirty="0"/>
                  <a:t> as a linear combination of the orthonormal basis of eigenvectors.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Sup>
                      <m:sSubSup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Sup>
                      <m:sSubSup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+⋯+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Sup>
                      <m:sSubSup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To understand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CA" sz="2000" dirty="0"/>
                  <a:t>, we need to understand the spectrum of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CA" sz="2000" dirty="0"/>
                  <a:t>.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49" y="1187390"/>
                <a:ext cx="11242432" cy="4637680"/>
              </a:xfrm>
              <a:prstGeom prst="rect">
                <a:avLst/>
              </a:prstGeom>
              <a:blipFill>
                <a:blip r:embed="rId3"/>
                <a:stretch>
                  <a:fillRect l="-542" r="-434" b="-144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10874FF-25FC-40EB-86AC-BF70DFA7121E}"/>
                  </a:ext>
                </a:extLst>
              </p14:cNvPr>
              <p14:cNvContentPartPr/>
              <p14:nvPr/>
            </p14:nvContentPartPr>
            <p14:xfrm>
              <a:off x="2825280" y="806040"/>
              <a:ext cx="6584760" cy="41565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10874FF-25FC-40EB-86AC-BF70DFA7121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15920" y="796680"/>
                <a:ext cx="6603480" cy="417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429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A3DBC4F-6757-4359-A62C-48FEE266B37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781049" y="105752"/>
                <a:ext cx="10941913" cy="980097"/>
              </a:xfrm>
            </p:spPr>
            <p:txBody>
              <a:bodyPr>
                <a:normAutofit/>
              </a:bodyPr>
              <a:lstStyle/>
              <a:p>
                <a:r>
                  <a:rPr lang="en-CA" dirty="0"/>
                  <a:t>Spectrum of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A3DBC4F-6757-4359-A62C-48FEE266B3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81049" y="105752"/>
                <a:ext cx="10941913" cy="980097"/>
              </a:xfrm>
              <a:blipFill>
                <a:blip r:embed="rId2"/>
                <a:stretch>
                  <a:fillRect l="-2228" t="-4969" b="-1552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9</a:t>
            </a:fld>
            <a:endParaRPr lang="en-C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781049" y="901644"/>
                <a:ext cx="11242432" cy="5096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Let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 −</m:t>
                    </m:r>
                    <m:f>
                      <m:f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CA" sz="2000" dirty="0"/>
                  <a:t>.  What do we know about the spectrum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000" i="1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sz="2000" i="1">
                        <a:latin typeface="Cambria Math" panose="02040503050406030204" pitchFamily="18" charset="0"/>
                      </a:rPr>
                      <m:t>≥…≥</m:t>
                    </m:r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CA" sz="2000" dirty="0"/>
                  <a:t>?</a:t>
                </a: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CA" sz="2000" dirty="0"/>
                  <a:t>We know that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1≥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CA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≥−1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CA" sz="2000" dirty="0"/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CA" sz="2000" dirty="0"/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CA" sz="2000" dirty="0"/>
                  <a:t>We know that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1=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CA" sz="2000" dirty="0"/>
                  <a:t>.</a:t>
                </a: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CA" sz="2000" dirty="0"/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CA" sz="2000" dirty="0"/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CA" sz="2000" dirty="0"/>
                  <a:t>We know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CA" sz="2000" dirty="0"/>
                  <a:t> if and only if the graph is connected.</a:t>
                </a: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CA" sz="2000" dirty="0"/>
                  <a:t>We know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CA" sz="2000" dirty="0"/>
                  <a:t> if and only if the graph is bipartite (HW4).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49" y="901644"/>
                <a:ext cx="11242432" cy="5096780"/>
              </a:xfrm>
              <a:prstGeom prst="rect">
                <a:avLst/>
              </a:prstGeom>
              <a:blipFill>
                <a:blip r:embed="rId3"/>
                <a:stretch>
                  <a:fillRect l="-542" b="-119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79F2119-3526-4BBC-A4FA-2B61FD0C6368}"/>
                  </a:ext>
                </a:extLst>
              </p14:cNvPr>
              <p14:cNvContentPartPr/>
              <p14:nvPr/>
            </p14:nvContentPartPr>
            <p14:xfrm>
              <a:off x="1512720" y="1443240"/>
              <a:ext cx="10215000" cy="51602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79F2119-3526-4BBC-A4FA-2B61FD0C636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03360" y="1433880"/>
                <a:ext cx="10233720" cy="5178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90368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8696</TotalTime>
  <Words>1552</Words>
  <Application>Microsoft Office PowerPoint</Application>
  <PresentationFormat>Widescreen</PresentationFormat>
  <Paragraphs>226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Office Theme</vt:lpstr>
      <vt:lpstr>CS 466/666 - Algorithm Design and Analysis</vt:lpstr>
      <vt:lpstr>Today’s Plan</vt:lpstr>
      <vt:lpstr>Matrix Formulation</vt:lpstr>
      <vt:lpstr>Stationary Distribution</vt:lpstr>
      <vt:lpstr>Fundamental Theorem of Markov Chains</vt:lpstr>
      <vt:lpstr>Lazy Random Walks</vt:lpstr>
      <vt:lpstr>Spectra Analysis</vt:lpstr>
      <vt:lpstr>Spectra Analysis for d-Regular Graphs</vt:lpstr>
      <vt:lpstr>Spectrum of W</vt:lpstr>
      <vt:lpstr>Outline</vt:lpstr>
      <vt:lpstr>Proof of Fundamental Theorem</vt:lpstr>
      <vt:lpstr>Proof for Lazy Random Walks</vt:lpstr>
      <vt:lpstr>Mixing Time</vt:lpstr>
      <vt:lpstr>Mixing Time by Spectral Gap</vt:lpstr>
      <vt:lpstr>Mixing Time by Spectral Gap</vt:lpstr>
      <vt:lpstr>Mixing Time for Lazy Random Walks</vt:lpstr>
      <vt:lpstr>Random Sampling</vt:lpstr>
      <vt:lpstr>Card Shuffling</vt:lpstr>
      <vt:lpstr>Random Combinatorial Objects</vt:lpstr>
      <vt:lpstr>Cheeger’s Inequality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466/666 Algorithm Design and Analysis</dc:title>
  <dc:creator>Lap Chi Lau</dc:creator>
  <cp:lastModifiedBy>Lap Chi Lau</cp:lastModifiedBy>
  <cp:revision>609</cp:revision>
  <dcterms:created xsi:type="dcterms:W3CDTF">2020-05-12T11:50:13Z</dcterms:created>
  <dcterms:modified xsi:type="dcterms:W3CDTF">2020-07-02T17:06:06Z</dcterms:modified>
</cp:coreProperties>
</file>